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7772400"/>
  <p:notesSz cx="121920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769108" y="219456"/>
            <a:ext cx="9423400" cy="6638925"/>
          </a:xfrm>
          <a:custGeom>
            <a:avLst/>
            <a:gdLst/>
            <a:ahLst/>
            <a:cxnLst/>
            <a:rect l="l" t="t" r="r" b="b"/>
            <a:pathLst>
              <a:path w="9423400" h="6638925">
                <a:moveTo>
                  <a:pt x="5670550" y="0"/>
                </a:moveTo>
                <a:lnTo>
                  <a:pt x="5621916" y="202"/>
                </a:lnTo>
                <a:lnTo>
                  <a:pt x="5573380" y="810"/>
                </a:lnTo>
                <a:lnTo>
                  <a:pt x="5524943" y="1821"/>
                </a:lnTo>
                <a:lnTo>
                  <a:pt x="5476607" y="3233"/>
                </a:lnTo>
                <a:lnTo>
                  <a:pt x="5428372" y="5046"/>
                </a:lnTo>
                <a:lnTo>
                  <a:pt x="5380241" y="7256"/>
                </a:lnTo>
                <a:lnTo>
                  <a:pt x="5332215" y="9863"/>
                </a:lnTo>
                <a:lnTo>
                  <a:pt x="5284296" y="12866"/>
                </a:lnTo>
                <a:lnTo>
                  <a:pt x="5236486" y="16262"/>
                </a:lnTo>
                <a:lnTo>
                  <a:pt x="5188785" y="20049"/>
                </a:lnTo>
                <a:lnTo>
                  <a:pt x="5141197" y="24227"/>
                </a:lnTo>
                <a:lnTo>
                  <a:pt x="5093722" y="28794"/>
                </a:lnTo>
                <a:lnTo>
                  <a:pt x="5046362" y="33747"/>
                </a:lnTo>
                <a:lnTo>
                  <a:pt x="4999118" y="39086"/>
                </a:lnTo>
                <a:lnTo>
                  <a:pt x="4951993" y="44809"/>
                </a:lnTo>
                <a:lnTo>
                  <a:pt x="4904988" y="50914"/>
                </a:lnTo>
                <a:lnTo>
                  <a:pt x="4858104" y="57400"/>
                </a:lnTo>
                <a:lnTo>
                  <a:pt x="4811344" y="64264"/>
                </a:lnTo>
                <a:lnTo>
                  <a:pt x="4764708" y="71506"/>
                </a:lnTo>
                <a:lnTo>
                  <a:pt x="4718199" y="79123"/>
                </a:lnTo>
                <a:lnTo>
                  <a:pt x="4671817" y="87115"/>
                </a:lnTo>
                <a:lnTo>
                  <a:pt x="4625565" y="95479"/>
                </a:lnTo>
                <a:lnTo>
                  <a:pt x="4579445" y="104214"/>
                </a:lnTo>
                <a:lnTo>
                  <a:pt x="4533457" y="113318"/>
                </a:lnTo>
                <a:lnTo>
                  <a:pt x="4487604" y="122790"/>
                </a:lnTo>
                <a:lnTo>
                  <a:pt x="4441887" y="132627"/>
                </a:lnTo>
                <a:lnTo>
                  <a:pt x="4396308" y="142830"/>
                </a:lnTo>
                <a:lnTo>
                  <a:pt x="4350868" y="153395"/>
                </a:lnTo>
                <a:lnTo>
                  <a:pt x="4305569" y="164321"/>
                </a:lnTo>
                <a:lnTo>
                  <a:pt x="4260413" y="175607"/>
                </a:lnTo>
                <a:lnTo>
                  <a:pt x="4215401" y="187251"/>
                </a:lnTo>
                <a:lnTo>
                  <a:pt x="4170535" y="199251"/>
                </a:lnTo>
                <a:lnTo>
                  <a:pt x="4125816" y="211606"/>
                </a:lnTo>
                <a:lnTo>
                  <a:pt x="4081247" y="224314"/>
                </a:lnTo>
                <a:lnTo>
                  <a:pt x="4036828" y="237373"/>
                </a:lnTo>
                <a:lnTo>
                  <a:pt x="3992561" y="250783"/>
                </a:lnTo>
                <a:lnTo>
                  <a:pt x="3948449" y="264540"/>
                </a:lnTo>
                <a:lnTo>
                  <a:pt x="3904492" y="278645"/>
                </a:lnTo>
                <a:lnTo>
                  <a:pt x="3860693" y="293094"/>
                </a:lnTo>
                <a:lnTo>
                  <a:pt x="3817052" y="307887"/>
                </a:lnTo>
                <a:lnTo>
                  <a:pt x="3773572" y="323022"/>
                </a:lnTo>
                <a:lnTo>
                  <a:pt x="3730254" y="338497"/>
                </a:lnTo>
                <a:lnTo>
                  <a:pt x="3687099" y="354310"/>
                </a:lnTo>
                <a:lnTo>
                  <a:pt x="3644110" y="370460"/>
                </a:lnTo>
                <a:lnTo>
                  <a:pt x="3601288" y="386946"/>
                </a:lnTo>
                <a:lnTo>
                  <a:pt x="3558635" y="403766"/>
                </a:lnTo>
                <a:lnTo>
                  <a:pt x="3516152" y="420918"/>
                </a:lnTo>
                <a:lnTo>
                  <a:pt x="3473840" y="438400"/>
                </a:lnTo>
                <a:lnTo>
                  <a:pt x="3431702" y="456211"/>
                </a:lnTo>
                <a:lnTo>
                  <a:pt x="3389740" y="474350"/>
                </a:lnTo>
                <a:lnTo>
                  <a:pt x="3347954" y="492814"/>
                </a:lnTo>
                <a:lnTo>
                  <a:pt x="3306346" y="511602"/>
                </a:lnTo>
                <a:lnTo>
                  <a:pt x="3264918" y="530713"/>
                </a:lnTo>
                <a:lnTo>
                  <a:pt x="3223672" y="550144"/>
                </a:lnTo>
                <a:lnTo>
                  <a:pt x="3182609" y="569895"/>
                </a:lnTo>
                <a:lnTo>
                  <a:pt x="3141731" y="589963"/>
                </a:lnTo>
                <a:lnTo>
                  <a:pt x="3101040" y="610348"/>
                </a:lnTo>
                <a:lnTo>
                  <a:pt x="3060536" y="631046"/>
                </a:lnTo>
                <a:lnTo>
                  <a:pt x="3020222" y="652058"/>
                </a:lnTo>
                <a:lnTo>
                  <a:pt x="2980100" y="673381"/>
                </a:lnTo>
                <a:lnTo>
                  <a:pt x="2940171" y="695013"/>
                </a:lnTo>
                <a:lnTo>
                  <a:pt x="2900436" y="716953"/>
                </a:lnTo>
                <a:lnTo>
                  <a:pt x="2860897" y="739200"/>
                </a:lnTo>
                <a:lnTo>
                  <a:pt x="2821556" y="761751"/>
                </a:lnTo>
                <a:lnTo>
                  <a:pt x="2782415" y="784605"/>
                </a:lnTo>
                <a:lnTo>
                  <a:pt x="2743475" y="807761"/>
                </a:lnTo>
                <a:lnTo>
                  <a:pt x="2704737" y="831217"/>
                </a:lnTo>
                <a:lnTo>
                  <a:pt x="2666204" y="854971"/>
                </a:lnTo>
                <a:lnTo>
                  <a:pt x="2627877" y="879021"/>
                </a:lnTo>
                <a:lnTo>
                  <a:pt x="2589757" y="903367"/>
                </a:lnTo>
                <a:lnTo>
                  <a:pt x="2551846" y="928006"/>
                </a:lnTo>
                <a:lnTo>
                  <a:pt x="2514147" y="952936"/>
                </a:lnTo>
                <a:lnTo>
                  <a:pt x="2476659" y="978157"/>
                </a:lnTo>
                <a:lnTo>
                  <a:pt x="2439386" y="1003667"/>
                </a:lnTo>
                <a:lnTo>
                  <a:pt x="2402329" y="1029463"/>
                </a:lnTo>
                <a:lnTo>
                  <a:pt x="2365489" y="1055545"/>
                </a:lnTo>
                <a:lnTo>
                  <a:pt x="2328867" y="1081911"/>
                </a:lnTo>
                <a:lnTo>
                  <a:pt x="2292467" y="1108559"/>
                </a:lnTo>
                <a:lnTo>
                  <a:pt x="2256288" y="1135487"/>
                </a:lnTo>
                <a:lnTo>
                  <a:pt x="2220334" y="1162694"/>
                </a:lnTo>
                <a:lnTo>
                  <a:pt x="2184605" y="1190178"/>
                </a:lnTo>
                <a:lnTo>
                  <a:pt x="2149103" y="1217938"/>
                </a:lnTo>
                <a:lnTo>
                  <a:pt x="2113829" y="1245972"/>
                </a:lnTo>
                <a:lnTo>
                  <a:pt x="2078786" y="1274279"/>
                </a:lnTo>
                <a:lnTo>
                  <a:pt x="2043975" y="1302856"/>
                </a:lnTo>
                <a:lnTo>
                  <a:pt x="2009397" y="1331702"/>
                </a:lnTo>
                <a:lnTo>
                  <a:pt x="1975055" y="1360816"/>
                </a:lnTo>
                <a:lnTo>
                  <a:pt x="1940949" y="1390196"/>
                </a:lnTo>
                <a:lnTo>
                  <a:pt x="1907082" y="1419841"/>
                </a:lnTo>
                <a:lnTo>
                  <a:pt x="1873455" y="1449748"/>
                </a:lnTo>
                <a:lnTo>
                  <a:pt x="1840069" y="1479916"/>
                </a:lnTo>
                <a:lnTo>
                  <a:pt x="1806927" y="1510344"/>
                </a:lnTo>
                <a:lnTo>
                  <a:pt x="1774030" y="1541030"/>
                </a:lnTo>
                <a:lnTo>
                  <a:pt x="1741379" y="1571972"/>
                </a:lnTo>
                <a:lnTo>
                  <a:pt x="1708977" y="1603168"/>
                </a:lnTo>
                <a:lnTo>
                  <a:pt x="1676824" y="1634618"/>
                </a:lnTo>
                <a:lnTo>
                  <a:pt x="1644923" y="1666319"/>
                </a:lnTo>
                <a:lnTo>
                  <a:pt x="1613275" y="1698271"/>
                </a:lnTo>
                <a:lnTo>
                  <a:pt x="1581881" y="1730470"/>
                </a:lnTo>
                <a:lnTo>
                  <a:pt x="1550744" y="1762916"/>
                </a:lnTo>
                <a:lnTo>
                  <a:pt x="1519864" y="1795607"/>
                </a:lnTo>
                <a:lnTo>
                  <a:pt x="1489245" y="1828541"/>
                </a:lnTo>
                <a:lnTo>
                  <a:pt x="1458886" y="1861717"/>
                </a:lnTo>
                <a:lnTo>
                  <a:pt x="1428790" y="1895133"/>
                </a:lnTo>
                <a:lnTo>
                  <a:pt x="1398959" y="1928788"/>
                </a:lnTo>
                <a:lnTo>
                  <a:pt x="1369393" y="1962679"/>
                </a:lnTo>
                <a:lnTo>
                  <a:pt x="1340096" y="1996806"/>
                </a:lnTo>
                <a:lnTo>
                  <a:pt x="1311067" y="2031167"/>
                </a:lnTo>
                <a:lnTo>
                  <a:pt x="1282310" y="2065760"/>
                </a:lnTo>
                <a:lnTo>
                  <a:pt x="1253824" y="2100583"/>
                </a:lnTo>
                <a:lnTo>
                  <a:pt x="1225614" y="2135635"/>
                </a:lnTo>
                <a:lnTo>
                  <a:pt x="1197679" y="2170914"/>
                </a:lnTo>
                <a:lnTo>
                  <a:pt x="1170021" y="2206419"/>
                </a:lnTo>
                <a:lnTo>
                  <a:pt x="1142642" y="2242148"/>
                </a:lnTo>
                <a:lnTo>
                  <a:pt x="1115544" y="2278100"/>
                </a:lnTo>
                <a:lnTo>
                  <a:pt x="1088728" y="2314272"/>
                </a:lnTo>
                <a:lnTo>
                  <a:pt x="1062197" y="2350663"/>
                </a:lnTo>
                <a:lnTo>
                  <a:pt x="1035950" y="2387272"/>
                </a:lnTo>
                <a:lnTo>
                  <a:pt x="1009991" y="2424097"/>
                </a:lnTo>
                <a:lnTo>
                  <a:pt x="984321" y="2461136"/>
                </a:lnTo>
                <a:lnTo>
                  <a:pt x="958941" y="2498388"/>
                </a:lnTo>
                <a:lnTo>
                  <a:pt x="933853" y="2535851"/>
                </a:lnTo>
                <a:lnTo>
                  <a:pt x="909058" y="2573523"/>
                </a:lnTo>
                <a:lnTo>
                  <a:pt x="884559" y="2611404"/>
                </a:lnTo>
                <a:lnTo>
                  <a:pt x="860357" y="2649490"/>
                </a:lnTo>
                <a:lnTo>
                  <a:pt x="836453" y="2687782"/>
                </a:lnTo>
                <a:lnTo>
                  <a:pt x="812850" y="2726276"/>
                </a:lnTo>
                <a:lnTo>
                  <a:pt x="789548" y="2764972"/>
                </a:lnTo>
                <a:lnTo>
                  <a:pt x="766550" y="2803867"/>
                </a:lnTo>
                <a:lnTo>
                  <a:pt x="743856" y="2842961"/>
                </a:lnTo>
                <a:lnTo>
                  <a:pt x="721470" y="2882251"/>
                </a:lnTo>
                <a:lnTo>
                  <a:pt x="699391" y="2921737"/>
                </a:lnTo>
                <a:lnTo>
                  <a:pt x="677623" y="2961415"/>
                </a:lnTo>
                <a:lnTo>
                  <a:pt x="656165" y="3001286"/>
                </a:lnTo>
                <a:lnTo>
                  <a:pt x="635021" y="3041346"/>
                </a:lnTo>
                <a:lnTo>
                  <a:pt x="614192" y="3081595"/>
                </a:lnTo>
                <a:lnTo>
                  <a:pt x="593679" y="3122031"/>
                </a:lnTo>
                <a:lnTo>
                  <a:pt x="573484" y="3162652"/>
                </a:lnTo>
                <a:lnTo>
                  <a:pt x="553609" y="3203457"/>
                </a:lnTo>
                <a:lnTo>
                  <a:pt x="534055" y="3244444"/>
                </a:lnTo>
                <a:lnTo>
                  <a:pt x="514824" y="3285612"/>
                </a:lnTo>
                <a:lnTo>
                  <a:pt x="495918" y="3326958"/>
                </a:lnTo>
                <a:lnTo>
                  <a:pt x="477337" y="3368481"/>
                </a:lnTo>
                <a:lnTo>
                  <a:pt x="459084" y="3410180"/>
                </a:lnTo>
                <a:lnTo>
                  <a:pt x="441161" y="3452053"/>
                </a:lnTo>
                <a:lnTo>
                  <a:pt x="423568" y="3494099"/>
                </a:lnTo>
                <a:lnTo>
                  <a:pt x="406309" y="3536315"/>
                </a:lnTo>
                <a:lnTo>
                  <a:pt x="389383" y="3578700"/>
                </a:lnTo>
                <a:lnTo>
                  <a:pt x="372793" y="3621253"/>
                </a:lnTo>
                <a:lnTo>
                  <a:pt x="356541" y="3663972"/>
                </a:lnTo>
                <a:lnTo>
                  <a:pt x="340628" y="3706855"/>
                </a:lnTo>
                <a:lnTo>
                  <a:pt x="325056" y="3749901"/>
                </a:lnTo>
                <a:lnTo>
                  <a:pt x="309826" y="3793108"/>
                </a:lnTo>
                <a:lnTo>
                  <a:pt x="294940" y="3836474"/>
                </a:lnTo>
                <a:lnTo>
                  <a:pt x="280399" y="3879998"/>
                </a:lnTo>
                <a:lnTo>
                  <a:pt x="266206" y="3923678"/>
                </a:lnTo>
                <a:lnTo>
                  <a:pt x="252362" y="3967513"/>
                </a:lnTo>
                <a:lnTo>
                  <a:pt x="238868" y="4011501"/>
                </a:lnTo>
                <a:lnTo>
                  <a:pt x="225726" y="4055641"/>
                </a:lnTo>
                <a:lnTo>
                  <a:pt x="212938" y="4099930"/>
                </a:lnTo>
                <a:lnTo>
                  <a:pt x="200505" y="4144367"/>
                </a:lnTo>
                <a:lnTo>
                  <a:pt x="188430" y="4188951"/>
                </a:lnTo>
                <a:lnTo>
                  <a:pt x="176713" y="4233680"/>
                </a:lnTo>
                <a:lnTo>
                  <a:pt x="165356" y="4278552"/>
                </a:lnTo>
                <a:lnTo>
                  <a:pt x="154361" y="4323566"/>
                </a:lnTo>
                <a:lnTo>
                  <a:pt x="143729" y="4368720"/>
                </a:lnTo>
                <a:lnTo>
                  <a:pt x="133462" y="4414013"/>
                </a:lnTo>
                <a:lnTo>
                  <a:pt x="123563" y="4459442"/>
                </a:lnTo>
                <a:lnTo>
                  <a:pt x="114031" y="4505007"/>
                </a:lnTo>
                <a:lnTo>
                  <a:pt x="104870" y="4550705"/>
                </a:lnTo>
                <a:lnTo>
                  <a:pt x="96080" y="4596535"/>
                </a:lnTo>
                <a:lnTo>
                  <a:pt x="87663" y="4642496"/>
                </a:lnTo>
                <a:lnTo>
                  <a:pt x="79621" y="4688586"/>
                </a:lnTo>
                <a:lnTo>
                  <a:pt x="71956" y="4734802"/>
                </a:lnTo>
                <a:lnTo>
                  <a:pt x="64668" y="4781144"/>
                </a:lnTo>
                <a:lnTo>
                  <a:pt x="57761" y="4827611"/>
                </a:lnTo>
                <a:lnTo>
                  <a:pt x="51235" y="4874199"/>
                </a:lnTo>
                <a:lnTo>
                  <a:pt x="45091" y="4920909"/>
                </a:lnTo>
                <a:lnTo>
                  <a:pt x="39332" y="4967737"/>
                </a:lnTo>
                <a:lnTo>
                  <a:pt x="33960" y="5014683"/>
                </a:lnTo>
                <a:lnTo>
                  <a:pt x="28975" y="5061745"/>
                </a:lnTo>
                <a:lnTo>
                  <a:pt x="24380" y="5108921"/>
                </a:lnTo>
                <a:lnTo>
                  <a:pt x="20176" y="5156210"/>
                </a:lnTo>
                <a:lnTo>
                  <a:pt x="16364" y="5203609"/>
                </a:lnTo>
                <a:lnTo>
                  <a:pt x="12947" y="5251119"/>
                </a:lnTo>
                <a:lnTo>
                  <a:pt x="9926" y="5298736"/>
                </a:lnTo>
                <a:lnTo>
                  <a:pt x="7302" y="5346459"/>
                </a:lnTo>
                <a:lnTo>
                  <a:pt x="5077" y="5394287"/>
                </a:lnTo>
                <a:lnTo>
                  <a:pt x="3254" y="5442218"/>
                </a:lnTo>
                <a:lnTo>
                  <a:pt x="1832" y="5490250"/>
                </a:lnTo>
                <a:lnTo>
                  <a:pt x="815" y="5538382"/>
                </a:lnTo>
                <a:lnTo>
                  <a:pt x="204" y="5586612"/>
                </a:lnTo>
                <a:lnTo>
                  <a:pt x="0" y="5634939"/>
                </a:lnTo>
                <a:lnTo>
                  <a:pt x="231" y="5686371"/>
                </a:lnTo>
                <a:lnTo>
                  <a:pt x="925" y="5737695"/>
                </a:lnTo>
                <a:lnTo>
                  <a:pt x="2078" y="5788907"/>
                </a:lnTo>
                <a:lnTo>
                  <a:pt x="3689" y="5840005"/>
                </a:lnTo>
                <a:lnTo>
                  <a:pt x="5755" y="5890989"/>
                </a:lnTo>
                <a:lnTo>
                  <a:pt x="8274" y="5941855"/>
                </a:lnTo>
                <a:lnTo>
                  <a:pt x="11245" y="5992603"/>
                </a:lnTo>
                <a:lnTo>
                  <a:pt x="14664" y="6043229"/>
                </a:lnTo>
                <a:lnTo>
                  <a:pt x="18530" y="6093732"/>
                </a:lnTo>
                <a:lnTo>
                  <a:pt x="22840" y="6144110"/>
                </a:lnTo>
                <a:lnTo>
                  <a:pt x="27593" y="6194361"/>
                </a:lnTo>
                <a:lnTo>
                  <a:pt x="32786" y="6244483"/>
                </a:lnTo>
                <a:lnTo>
                  <a:pt x="38417" y="6294475"/>
                </a:lnTo>
                <a:lnTo>
                  <a:pt x="44484" y="6344333"/>
                </a:lnTo>
                <a:lnTo>
                  <a:pt x="50984" y="6394056"/>
                </a:lnTo>
                <a:lnTo>
                  <a:pt x="57916" y="6443643"/>
                </a:lnTo>
                <a:lnTo>
                  <a:pt x="65278" y="6493090"/>
                </a:lnTo>
                <a:lnTo>
                  <a:pt x="91440" y="6638544"/>
                </a:lnTo>
                <a:lnTo>
                  <a:pt x="9422892" y="6638544"/>
                </a:lnTo>
                <a:lnTo>
                  <a:pt x="9422892" y="1411986"/>
                </a:lnTo>
                <a:lnTo>
                  <a:pt x="9277477" y="1286764"/>
                </a:lnTo>
                <a:lnTo>
                  <a:pt x="9239641" y="1256003"/>
                </a:lnTo>
                <a:lnTo>
                  <a:pt x="9201535" y="1225560"/>
                </a:lnTo>
                <a:lnTo>
                  <a:pt x="9163160" y="1195439"/>
                </a:lnTo>
                <a:lnTo>
                  <a:pt x="9124519" y="1165640"/>
                </a:lnTo>
                <a:lnTo>
                  <a:pt x="9085614" y="1136166"/>
                </a:lnTo>
                <a:lnTo>
                  <a:pt x="9046446" y="1107019"/>
                </a:lnTo>
                <a:lnTo>
                  <a:pt x="9007018" y="1078200"/>
                </a:lnTo>
                <a:lnTo>
                  <a:pt x="8967332" y="1049713"/>
                </a:lnTo>
                <a:lnTo>
                  <a:pt x="8927389" y="1021559"/>
                </a:lnTo>
                <a:lnTo>
                  <a:pt x="8887192" y="993739"/>
                </a:lnTo>
                <a:lnTo>
                  <a:pt x="8846744" y="966257"/>
                </a:lnTo>
                <a:lnTo>
                  <a:pt x="8806045" y="939114"/>
                </a:lnTo>
                <a:lnTo>
                  <a:pt x="8765099" y="912312"/>
                </a:lnTo>
                <a:lnTo>
                  <a:pt x="8723906" y="885854"/>
                </a:lnTo>
                <a:lnTo>
                  <a:pt x="8682470" y="859740"/>
                </a:lnTo>
                <a:lnTo>
                  <a:pt x="8640792" y="833974"/>
                </a:lnTo>
                <a:lnTo>
                  <a:pt x="8598874" y="808557"/>
                </a:lnTo>
                <a:lnTo>
                  <a:pt x="8556719" y="783492"/>
                </a:lnTo>
                <a:lnTo>
                  <a:pt x="8514328" y="758780"/>
                </a:lnTo>
                <a:lnTo>
                  <a:pt x="8471704" y="734423"/>
                </a:lnTo>
                <a:lnTo>
                  <a:pt x="8428848" y="710425"/>
                </a:lnTo>
                <a:lnTo>
                  <a:pt x="8385763" y="686785"/>
                </a:lnTo>
                <a:lnTo>
                  <a:pt x="8342451" y="663508"/>
                </a:lnTo>
                <a:lnTo>
                  <a:pt x="8298913" y="640594"/>
                </a:lnTo>
                <a:lnTo>
                  <a:pt x="8255152" y="618045"/>
                </a:lnTo>
                <a:lnTo>
                  <a:pt x="8211170" y="595865"/>
                </a:lnTo>
                <a:lnTo>
                  <a:pt x="8166969" y="574054"/>
                </a:lnTo>
                <a:lnTo>
                  <a:pt x="8122551" y="552615"/>
                </a:lnTo>
                <a:lnTo>
                  <a:pt x="8077919" y="531550"/>
                </a:lnTo>
                <a:lnTo>
                  <a:pt x="8033073" y="510861"/>
                </a:lnTo>
                <a:lnTo>
                  <a:pt x="7988016" y="490550"/>
                </a:lnTo>
                <a:lnTo>
                  <a:pt x="7942751" y="470619"/>
                </a:lnTo>
                <a:lnTo>
                  <a:pt x="7897279" y="451070"/>
                </a:lnTo>
                <a:lnTo>
                  <a:pt x="7851602" y="431905"/>
                </a:lnTo>
                <a:lnTo>
                  <a:pt x="7805723" y="413127"/>
                </a:lnTo>
                <a:lnTo>
                  <a:pt x="7759643" y="394737"/>
                </a:lnTo>
                <a:lnTo>
                  <a:pt x="7713365" y="376736"/>
                </a:lnTo>
                <a:lnTo>
                  <a:pt x="7666891" y="359129"/>
                </a:lnTo>
                <a:lnTo>
                  <a:pt x="7620222" y="341915"/>
                </a:lnTo>
                <a:lnTo>
                  <a:pt x="7573361" y="325098"/>
                </a:lnTo>
                <a:lnTo>
                  <a:pt x="7526309" y="308680"/>
                </a:lnTo>
                <a:lnTo>
                  <a:pt x="7479070" y="292662"/>
                </a:lnTo>
                <a:lnTo>
                  <a:pt x="7431644" y="277046"/>
                </a:lnTo>
                <a:lnTo>
                  <a:pt x="7384035" y="261835"/>
                </a:lnTo>
                <a:lnTo>
                  <a:pt x="7336244" y="247031"/>
                </a:lnTo>
                <a:lnTo>
                  <a:pt x="7288272" y="232635"/>
                </a:lnTo>
                <a:lnTo>
                  <a:pt x="7240123" y="218650"/>
                </a:lnTo>
                <a:lnTo>
                  <a:pt x="7191798" y="205078"/>
                </a:lnTo>
                <a:lnTo>
                  <a:pt x="7143300" y="191921"/>
                </a:lnTo>
                <a:lnTo>
                  <a:pt x="7094629" y="179180"/>
                </a:lnTo>
                <a:lnTo>
                  <a:pt x="7045790" y="166859"/>
                </a:lnTo>
                <a:lnTo>
                  <a:pt x="6996782" y="154958"/>
                </a:lnTo>
                <a:lnTo>
                  <a:pt x="6947610" y="143481"/>
                </a:lnTo>
                <a:lnTo>
                  <a:pt x="6898273" y="132428"/>
                </a:lnTo>
                <a:lnTo>
                  <a:pt x="6848776" y="121803"/>
                </a:lnTo>
                <a:lnTo>
                  <a:pt x="6799119" y="111606"/>
                </a:lnTo>
                <a:lnTo>
                  <a:pt x="6749305" y="101841"/>
                </a:lnTo>
                <a:lnTo>
                  <a:pt x="6699336" y="92509"/>
                </a:lnTo>
                <a:lnTo>
                  <a:pt x="6649214" y="83613"/>
                </a:lnTo>
                <a:lnTo>
                  <a:pt x="6598941" y="75153"/>
                </a:lnTo>
                <a:lnTo>
                  <a:pt x="6548519" y="67133"/>
                </a:lnTo>
                <a:lnTo>
                  <a:pt x="6497950" y="59555"/>
                </a:lnTo>
                <a:lnTo>
                  <a:pt x="6447236" y="52420"/>
                </a:lnTo>
                <a:lnTo>
                  <a:pt x="6396379" y="45730"/>
                </a:lnTo>
                <a:lnTo>
                  <a:pt x="6345382" y="39488"/>
                </a:lnTo>
                <a:lnTo>
                  <a:pt x="6294246" y="33696"/>
                </a:lnTo>
                <a:lnTo>
                  <a:pt x="6242973" y="28355"/>
                </a:lnTo>
                <a:lnTo>
                  <a:pt x="6191566" y="23468"/>
                </a:lnTo>
                <a:lnTo>
                  <a:pt x="6140026" y="19037"/>
                </a:lnTo>
                <a:lnTo>
                  <a:pt x="6088356" y="15063"/>
                </a:lnTo>
                <a:lnTo>
                  <a:pt x="6036558" y="11549"/>
                </a:lnTo>
                <a:lnTo>
                  <a:pt x="5984633" y="8497"/>
                </a:lnTo>
                <a:lnTo>
                  <a:pt x="5932585" y="5909"/>
                </a:lnTo>
                <a:lnTo>
                  <a:pt x="5880414" y="3787"/>
                </a:lnTo>
                <a:lnTo>
                  <a:pt x="5828123" y="2133"/>
                </a:lnTo>
                <a:lnTo>
                  <a:pt x="5775714" y="949"/>
                </a:lnTo>
                <a:lnTo>
                  <a:pt x="5723188" y="237"/>
                </a:lnTo>
                <a:lnTo>
                  <a:pt x="5670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209800" y="2100072"/>
            <a:ext cx="1941830" cy="1889760"/>
          </a:xfrm>
          <a:custGeom>
            <a:avLst/>
            <a:gdLst/>
            <a:ahLst/>
            <a:cxnLst/>
            <a:rect l="l" t="t" r="r" b="b"/>
            <a:pathLst>
              <a:path w="1941829" h="1889760">
                <a:moveTo>
                  <a:pt x="970788" y="0"/>
                </a:moveTo>
                <a:lnTo>
                  <a:pt x="922332" y="1156"/>
                </a:lnTo>
                <a:lnTo>
                  <a:pt x="874491" y="4589"/>
                </a:lnTo>
                <a:lnTo>
                  <a:pt x="827322" y="10244"/>
                </a:lnTo>
                <a:lnTo>
                  <a:pt x="780879" y="18068"/>
                </a:lnTo>
                <a:lnTo>
                  <a:pt x="735218" y="28007"/>
                </a:lnTo>
                <a:lnTo>
                  <a:pt x="690396" y="40005"/>
                </a:lnTo>
                <a:lnTo>
                  <a:pt x="646466" y="54009"/>
                </a:lnTo>
                <a:lnTo>
                  <a:pt x="603485" y="69965"/>
                </a:lnTo>
                <a:lnTo>
                  <a:pt x="561509" y="87819"/>
                </a:lnTo>
                <a:lnTo>
                  <a:pt x="520593" y="107516"/>
                </a:lnTo>
                <a:lnTo>
                  <a:pt x="480793" y="129003"/>
                </a:lnTo>
                <a:lnTo>
                  <a:pt x="442164" y="152225"/>
                </a:lnTo>
                <a:lnTo>
                  <a:pt x="404763" y="177129"/>
                </a:lnTo>
                <a:lnTo>
                  <a:pt x="368643" y="203659"/>
                </a:lnTo>
                <a:lnTo>
                  <a:pt x="333862" y="231763"/>
                </a:lnTo>
                <a:lnTo>
                  <a:pt x="300474" y="261385"/>
                </a:lnTo>
                <a:lnTo>
                  <a:pt x="268536" y="292471"/>
                </a:lnTo>
                <a:lnTo>
                  <a:pt x="238103" y="324969"/>
                </a:lnTo>
                <a:lnTo>
                  <a:pt x="209230" y="358822"/>
                </a:lnTo>
                <a:lnTo>
                  <a:pt x="181974" y="393978"/>
                </a:lnTo>
                <a:lnTo>
                  <a:pt x="156389" y="430382"/>
                </a:lnTo>
                <a:lnTo>
                  <a:pt x="132531" y="467980"/>
                </a:lnTo>
                <a:lnTo>
                  <a:pt x="110456" y="506718"/>
                </a:lnTo>
                <a:lnTo>
                  <a:pt x="90220" y="546542"/>
                </a:lnTo>
                <a:lnTo>
                  <a:pt x="71878" y="587397"/>
                </a:lnTo>
                <a:lnTo>
                  <a:pt x="55485" y="629230"/>
                </a:lnTo>
                <a:lnTo>
                  <a:pt x="41098" y="671986"/>
                </a:lnTo>
                <a:lnTo>
                  <a:pt x="28772" y="715611"/>
                </a:lnTo>
                <a:lnTo>
                  <a:pt x="18562" y="760051"/>
                </a:lnTo>
                <a:lnTo>
                  <a:pt x="10524" y="805252"/>
                </a:lnTo>
                <a:lnTo>
                  <a:pt x="4714" y="851160"/>
                </a:lnTo>
                <a:lnTo>
                  <a:pt x="1187" y="897720"/>
                </a:lnTo>
                <a:lnTo>
                  <a:pt x="0" y="944879"/>
                </a:lnTo>
                <a:lnTo>
                  <a:pt x="1187" y="992039"/>
                </a:lnTo>
                <a:lnTo>
                  <a:pt x="4714" y="1038599"/>
                </a:lnTo>
                <a:lnTo>
                  <a:pt x="10524" y="1084507"/>
                </a:lnTo>
                <a:lnTo>
                  <a:pt x="18562" y="1129708"/>
                </a:lnTo>
                <a:lnTo>
                  <a:pt x="28772" y="1174148"/>
                </a:lnTo>
                <a:lnTo>
                  <a:pt x="41098" y="1217773"/>
                </a:lnTo>
                <a:lnTo>
                  <a:pt x="55485" y="1260529"/>
                </a:lnTo>
                <a:lnTo>
                  <a:pt x="71878" y="1302362"/>
                </a:lnTo>
                <a:lnTo>
                  <a:pt x="90220" y="1343217"/>
                </a:lnTo>
                <a:lnTo>
                  <a:pt x="110456" y="1383041"/>
                </a:lnTo>
                <a:lnTo>
                  <a:pt x="132531" y="1421779"/>
                </a:lnTo>
                <a:lnTo>
                  <a:pt x="156389" y="1459377"/>
                </a:lnTo>
                <a:lnTo>
                  <a:pt x="181974" y="1495781"/>
                </a:lnTo>
                <a:lnTo>
                  <a:pt x="209230" y="1530937"/>
                </a:lnTo>
                <a:lnTo>
                  <a:pt x="238103" y="1564790"/>
                </a:lnTo>
                <a:lnTo>
                  <a:pt x="268536" y="1597288"/>
                </a:lnTo>
                <a:lnTo>
                  <a:pt x="300474" y="1628374"/>
                </a:lnTo>
                <a:lnTo>
                  <a:pt x="333862" y="1657996"/>
                </a:lnTo>
                <a:lnTo>
                  <a:pt x="368643" y="1686100"/>
                </a:lnTo>
                <a:lnTo>
                  <a:pt x="404763" y="1712630"/>
                </a:lnTo>
                <a:lnTo>
                  <a:pt x="442164" y="1737534"/>
                </a:lnTo>
                <a:lnTo>
                  <a:pt x="480793" y="1760756"/>
                </a:lnTo>
                <a:lnTo>
                  <a:pt x="520593" y="1782243"/>
                </a:lnTo>
                <a:lnTo>
                  <a:pt x="561509" y="1801940"/>
                </a:lnTo>
                <a:lnTo>
                  <a:pt x="603485" y="1819794"/>
                </a:lnTo>
                <a:lnTo>
                  <a:pt x="646466" y="1835750"/>
                </a:lnTo>
                <a:lnTo>
                  <a:pt x="690396" y="1849754"/>
                </a:lnTo>
                <a:lnTo>
                  <a:pt x="735218" y="1861752"/>
                </a:lnTo>
                <a:lnTo>
                  <a:pt x="780879" y="1871691"/>
                </a:lnTo>
                <a:lnTo>
                  <a:pt x="827322" y="1879515"/>
                </a:lnTo>
                <a:lnTo>
                  <a:pt x="874491" y="1885170"/>
                </a:lnTo>
                <a:lnTo>
                  <a:pt x="922332" y="1888603"/>
                </a:lnTo>
                <a:lnTo>
                  <a:pt x="970788" y="1889759"/>
                </a:lnTo>
                <a:lnTo>
                  <a:pt x="1019243" y="1888603"/>
                </a:lnTo>
                <a:lnTo>
                  <a:pt x="1067084" y="1885170"/>
                </a:lnTo>
                <a:lnTo>
                  <a:pt x="1114253" y="1879515"/>
                </a:lnTo>
                <a:lnTo>
                  <a:pt x="1160696" y="1871691"/>
                </a:lnTo>
                <a:lnTo>
                  <a:pt x="1206357" y="1861752"/>
                </a:lnTo>
                <a:lnTo>
                  <a:pt x="1251179" y="1849754"/>
                </a:lnTo>
                <a:lnTo>
                  <a:pt x="1295109" y="1835750"/>
                </a:lnTo>
                <a:lnTo>
                  <a:pt x="1338090" y="1819794"/>
                </a:lnTo>
                <a:lnTo>
                  <a:pt x="1380066" y="1801940"/>
                </a:lnTo>
                <a:lnTo>
                  <a:pt x="1420982" y="1782243"/>
                </a:lnTo>
                <a:lnTo>
                  <a:pt x="1460782" y="1760756"/>
                </a:lnTo>
                <a:lnTo>
                  <a:pt x="1499411" y="1737534"/>
                </a:lnTo>
                <a:lnTo>
                  <a:pt x="1536812" y="1712630"/>
                </a:lnTo>
                <a:lnTo>
                  <a:pt x="1572932" y="1686100"/>
                </a:lnTo>
                <a:lnTo>
                  <a:pt x="1607713" y="1657996"/>
                </a:lnTo>
                <a:lnTo>
                  <a:pt x="1641101" y="1628374"/>
                </a:lnTo>
                <a:lnTo>
                  <a:pt x="1673039" y="1597288"/>
                </a:lnTo>
                <a:lnTo>
                  <a:pt x="1703472" y="1564790"/>
                </a:lnTo>
                <a:lnTo>
                  <a:pt x="1732345" y="1530937"/>
                </a:lnTo>
                <a:lnTo>
                  <a:pt x="1759601" y="1495781"/>
                </a:lnTo>
                <a:lnTo>
                  <a:pt x="1785186" y="1459377"/>
                </a:lnTo>
                <a:lnTo>
                  <a:pt x="1809044" y="1421779"/>
                </a:lnTo>
                <a:lnTo>
                  <a:pt x="1831119" y="1383041"/>
                </a:lnTo>
                <a:lnTo>
                  <a:pt x="1851355" y="1343217"/>
                </a:lnTo>
                <a:lnTo>
                  <a:pt x="1869697" y="1302362"/>
                </a:lnTo>
                <a:lnTo>
                  <a:pt x="1886090" y="1260529"/>
                </a:lnTo>
                <a:lnTo>
                  <a:pt x="1900477" y="1217773"/>
                </a:lnTo>
                <a:lnTo>
                  <a:pt x="1912803" y="1174148"/>
                </a:lnTo>
                <a:lnTo>
                  <a:pt x="1923013" y="1129708"/>
                </a:lnTo>
                <a:lnTo>
                  <a:pt x="1931051" y="1084507"/>
                </a:lnTo>
                <a:lnTo>
                  <a:pt x="1936861" y="1038599"/>
                </a:lnTo>
                <a:lnTo>
                  <a:pt x="1940388" y="992039"/>
                </a:lnTo>
                <a:lnTo>
                  <a:pt x="1941576" y="944879"/>
                </a:lnTo>
                <a:lnTo>
                  <a:pt x="1940388" y="897720"/>
                </a:lnTo>
                <a:lnTo>
                  <a:pt x="1936861" y="851160"/>
                </a:lnTo>
                <a:lnTo>
                  <a:pt x="1931051" y="805252"/>
                </a:lnTo>
                <a:lnTo>
                  <a:pt x="1923013" y="760051"/>
                </a:lnTo>
                <a:lnTo>
                  <a:pt x="1912803" y="715611"/>
                </a:lnTo>
                <a:lnTo>
                  <a:pt x="1900477" y="671986"/>
                </a:lnTo>
                <a:lnTo>
                  <a:pt x="1886090" y="629230"/>
                </a:lnTo>
                <a:lnTo>
                  <a:pt x="1869697" y="587397"/>
                </a:lnTo>
                <a:lnTo>
                  <a:pt x="1851355" y="546542"/>
                </a:lnTo>
                <a:lnTo>
                  <a:pt x="1831119" y="506718"/>
                </a:lnTo>
                <a:lnTo>
                  <a:pt x="1809044" y="467980"/>
                </a:lnTo>
                <a:lnTo>
                  <a:pt x="1785186" y="430382"/>
                </a:lnTo>
                <a:lnTo>
                  <a:pt x="1759601" y="393978"/>
                </a:lnTo>
                <a:lnTo>
                  <a:pt x="1732345" y="358822"/>
                </a:lnTo>
                <a:lnTo>
                  <a:pt x="1703472" y="324969"/>
                </a:lnTo>
                <a:lnTo>
                  <a:pt x="1673039" y="292471"/>
                </a:lnTo>
                <a:lnTo>
                  <a:pt x="1641101" y="261385"/>
                </a:lnTo>
                <a:lnTo>
                  <a:pt x="1607713" y="231763"/>
                </a:lnTo>
                <a:lnTo>
                  <a:pt x="1572932" y="203659"/>
                </a:lnTo>
                <a:lnTo>
                  <a:pt x="1536812" y="177129"/>
                </a:lnTo>
                <a:lnTo>
                  <a:pt x="1499411" y="152225"/>
                </a:lnTo>
                <a:lnTo>
                  <a:pt x="1460782" y="129003"/>
                </a:lnTo>
                <a:lnTo>
                  <a:pt x="1420982" y="107516"/>
                </a:lnTo>
                <a:lnTo>
                  <a:pt x="1380066" y="87819"/>
                </a:lnTo>
                <a:lnTo>
                  <a:pt x="1338090" y="69965"/>
                </a:lnTo>
                <a:lnTo>
                  <a:pt x="1295109" y="54009"/>
                </a:lnTo>
                <a:lnTo>
                  <a:pt x="1251179" y="40005"/>
                </a:lnTo>
                <a:lnTo>
                  <a:pt x="1206357" y="28007"/>
                </a:lnTo>
                <a:lnTo>
                  <a:pt x="1160696" y="18068"/>
                </a:lnTo>
                <a:lnTo>
                  <a:pt x="1114253" y="10244"/>
                </a:lnTo>
                <a:lnTo>
                  <a:pt x="1067084" y="4589"/>
                </a:lnTo>
                <a:lnTo>
                  <a:pt x="1019243" y="1156"/>
                </a:lnTo>
                <a:lnTo>
                  <a:pt x="9707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4108" y="1492377"/>
            <a:ext cx="2481580" cy="1245235"/>
          </a:xfrm>
          <a:custGeom>
            <a:avLst/>
            <a:gdLst/>
            <a:ahLst/>
            <a:cxnLst/>
            <a:rect l="l" t="t" r="r" b="b"/>
            <a:pathLst>
              <a:path w="2481579" h="1245235">
                <a:moveTo>
                  <a:pt x="0" y="1245107"/>
                </a:moveTo>
                <a:lnTo>
                  <a:pt x="8809" y="1197560"/>
                </a:lnTo>
                <a:lnTo>
                  <a:pt x="19053" y="1150644"/>
                </a:lnTo>
                <a:lnTo>
                  <a:pt x="30706" y="1104379"/>
                </a:lnTo>
                <a:lnTo>
                  <a:pt x="43740" y="1058784"/>
                </a:lnTo>
                <a:lnTo>
                  <a:pt x="58128" y="1013877"/>
                </a:lnTo>
                <a:lnTo>
                  <a:pt x="73845" y="969678"/>
                </a:lnTo>
                <a:lnTo>
                  <a:pt x="90863" y="926205"/>
                </a:lnTo>
                <a:lnTo>
                  <a:pt x="109155" y="883478"/>
                </a:lnTo>
                <a:lnTo>
                  <a:pt x="128695" y="841515"/>
                </a:lnTo>
                <a:lnTo>
                  <a:pt x="149455" y="800336"/>
                </a:lnTo>
                <a:lnTo>
                  <a:pt x="171411" y="759960"/>
                </a:lnTo>
                <a:lnTo>
                  <a:pt x="194533" y="720405"/>
                </a:lnTo>
                <a:lnTo>
                  <a:pt x="218797" y="681691"/>
                </a:lnTo>
                <a:lnTo>
                  <a:pt x="244174" y="643836"/>
                </a:lnTo>
                <a:lnTo>
                  <a:pt x="270639" y="606860"/>
                </a:lnTo>
                <a:lnTo>
                  <a:pt x="298164" y="570781"/>
                </a:lnTo>
                <a:lnTo>
                  <a:pt x="326723" y="535619"/>
                </a:lnTo>
                <a:lnTo>
                  <a:pt x="356290" y="501392"/>
                </a:lnTo>
                <a:lnTo>
                  <a:pt x="386837" y="468120"/>
                </a:lnTo>
                <a:lnTo>
                  <a:pt x="418337" y="435822"/>
                </a:lnTo>
                <a:lnTo>
                  <a:pt x="450764" y="404516"/>
                </a:lnTo>
                <a:lnTo>
                  <a:pt x="484092" y="374221"/>
                </a:lnTo>
                <a:lnTo>
                  <a:pt x="518292" y="344957"/>
                </a:lnTo>
                <a:lnTo>
                  <a:pt x="553340" y="316742"/>
                </a:lnTo>
                <a:lnTo>
                  <a:pt x="589208" y="289596"/>
                </a:lnTo>
                <a:lnTo>
                  <a:pt x="625868" y="263538"/>
                </a:lnTo>
                <a:lnTo>
                  <a:pt x="663296" y="238586"/>
                </a:lnTo>
                <a:lnTo>
                  <a:pt x="701463" y="214760"/>
                </a:lnTo>
                <a:lnTo>
                  <a:pt x="740343" y="192078"/>
                </a:lnTo>
                <a:lnTo>
                  <a:pt x="779909" y="170559"/>
                </a:lnTo>
                <a:lnTo>
                  <a:pt x="820135" y="150223"/>
                </a:lnTo>
                <a:lnTo>
                  <a:pt x="860994" y="131089"/>
                </a:lnTo>
                <a:lnTo>
                  <a:pt x="902459" y="113174"/>
                </a:lnTo>
                <a:lnTo>
                  <a:pt x="944503" y="96500"/>
                </a:lnTo>
                <a:lnTo>
                  <a:pt x="987100" y="81084"/>
                </a:lnTo>
                <a:lnTo>
                  <a:pt x="1030223" y="66945"/>
                </a:lnTo>
                <a:lnTo>
                  <a:pt x="1073845" y="54103"/>
                </a:lnTo>
                <a:lnTo>
                  <a:pt x="1117939" y="42576"/>
                </a:lnTo>
                <a:lnTo>
                  <a:pt x="1162479" y="32384"/>
                </a:lnTo>
                <a:lnTo>
                  <a:pt x="1207438" y="23545"/>
                </a:lnTo>
                <a:lnTo>
                  <a:pt x="1252790" y="16079"/>
                </a:lnTo>
                <a:lnTo>
                  <a:pt x="1298506" y="10004"/>
                </a:lnTo>
                <a:lnTo>
                  <a:pt x="1344562" y="5340"/>
                </a:lnTo>
                <a:lnTo>
                  <a:pt x="1390929" y="2105"/>
                </a:lnTo>
                <a:lnTo>
                  <a:pt x="1437582" y="319"/>
                </a:lnTo>
                <a:lnTo>
                  <a:pt x="1484493" y="0"/>
                </a:lnTo>
                <a:lnTo>
                  <a:pt x="1531636" y="1167"/>
                </a:lnTo>
                <a:lnTo>
                  <a:pt x="1578985" y="3840"/>
                </a:lnTo>
                <a:lnTo>
                  <a:pt x="1626511" y="8037"/>
                </a:lnTo>
                <a:lnTo>
                  <a:pt x="1674189" y="13778"/>
                </a:lnTo>
                <a:lnTo>
                  <a:pt x="1721993" y="21081"/>
                </a:lnTo>
                <a:lnTo>
                  <a:pt x="1771847" y="30388"/>
                </a:lnTo>
                <a:lnTo>
                  <a:pt x="1821249" y="41353"/>
                </a:lnTo>
                <a:lnTo>
                  <a:pt x="1870159" y="53957"/>
                </a:lnTo>
                <a:lnTo>
                  <a:pt x="1918539" y="68183"/>
                </a:lnTo>
                <a:lnTo>
                  <a:pt x="1966350" y="84010"/>
                </a:lnTo>
                <a:lnTo>
                  <a:pt x="2013553" y="101420"/>
                </a:lnTo>
                <a:lnTo>
                  <a:pt x="2060109" y="120394"/>
                </a:lnTo>
                <a:lnTo>
                  <a:pt x="2105980" y="140914"/>
                </a:lnTo>
                <a:lnTo>
                  <a:pt x="2151127" y="162961"/>
                </a:lnTo>
                <a:lnTo>
                  <a:pt x="2195511" y="186516"/>
                </a:lnTo>
                <a:lnTo>
                  <a:pt x="2239093" y="211560"/>
                </a:lnTo>
                <a:lnTo>
                  <a:pt x="2281835" y="238074"/>
                </a:lnTo>
                <a:lnTo>
                  <a:pt x="2323697" y="266041"/>
                </a:lnTo>
                <a:lnTo>
                  <a:pt x="2364642" y="295440"/>
                </a:lnTo>
                <a:lnTo>
                  <a:pt x="2404630" y="326253"/>
                </a:lnTo>
                <a:lnTo>
                  <a:pt x="2443622" y="358462"/>
                </a:lnTo>
                <a:lnTo>
                  <a:pt x="2481580" y="392048"/>
                </a:lnTo>
              </a:path>
            </a:pathLst>
          </a:custGeom>
          <a:ln w="127000">
            <a:solidFill>
              <a:srgbClr val="FFC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356" y="1412748"/>
            <a:ext cx="9695687" cy="9723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356" y="1418844"/>
            <a:ext cx="9695687" cy="101041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81356" y="1158239"/>
            <a:ext cx="9431020" cy="5453380"/>
          </a:xfrm>
          <a:custGeom>
            <a:avLst/>
            <a:gdLst/>
            <a:ahLst/>
            <a:cxnLst/>
            <a:rect l="l" t="t" r="r" b="b"/>
            <a:pathLst>
              <a:path w="9431020" h="5453380">
                <a:moveTo>
                  <a:pt x="9430511" y="5452872"/>
                </a:moveTo>
                <a:lnTo>
                  <a:pt x="0" y="5452872"/>
                </a:lnTo>
                <a:lnTo>
                  <a:pt x="0" y="0"/>
                </a:lnTo>
                <a:lnTo>
                  <a:pt x="9430511" y="0"/>
                </a:lnTo>
                <a:lnTo>
                  <a:pt x="9430511" y="54528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508" y="2846577"/>
            <a:ext cx="10719562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Relationship Id="rId17" Type="http://schemas.openxmlformats.org/officeDocument/2006/relationships/image" Target="../media/image215.png"/><Relationship Id="rId18" Type="http://schemas.openxmlformats.org/officeDocument/2006/relationships/image" Target="../media/image216.png"/><Relationship Id="rId19" Type="http://schemas.openxmlformats.org/officeDocument/2006/relationships/image" Target="../media/image217.png"/><Relationship Id="rId20" Type="http://schemas.openxmlformats.org/officeDocument/2006/relationships/image" Target="../media/image218.png"/><Relationship Id="rId21" Type="http://schemas.openxmlformats.org/officeDocument/2006/relationships/image" Target="../media/image219.png"/><Relationship Id="rId22" Type="http://schemas.openxmlformats.org/officeDocument/2006/relationships/image" Target="../media/image220.png"/><Relationship Id="rId23" Type="http://schemas.openxmlformats.org/officeDocument/2006/relationships/image" Target="../media/image221.png"/><Relationship Id="rId24" Type="http://schemas.openxmlformats.org/officeDocument/2006/relationships/image" Target="../media/image222.png"/><Relationship Id="rId25" Type="http://schemas.openxmlformats.org/officeDocument/2006/relationships/image" Target="../media/image223.png"/><Relationship Id="rId26" Type="http://schemas.openxmlformats.org/officeDocument/2006/relationships/image" Target="../media/image224.png"/><Relationship Id="rId27" Type="http://schemas.openxmlformats.org/officeDocument/2006/relationships/image" Target="../media/image225.png"/><Relationship Id="rId28" Type="http://schemas.openxmlformats.org/officeDocument/2006/relationships/image" Target="../media/image226.png"/><Relationship Id="rId29" Type="http://schemas.openxmlformats.org/officeDocument/2006/relationships/image" Target="../media/image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Relationship Id="rId26" Type="http://schemas.openxmlformats.org/officeDocument/2006/relationships/image" Target="../media/image3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Relationship Id="rId26" Type="http://schemas.openxmlformats.org/officeDocument/2006/relationships/image" Target="../media/image290.png"/><Relationship Id="rId27" Type="http://schemas.openxmlformats.org/officeDocument/2006/relationships/image" Target="../media/image291.png"/><Relationship Id="rId28" Type="http://schemas.openxmlformats.org/officeDocument/2006/relationships/image" Target="../media/image292.png"/><Relationship Id="rId29" Type="http://schemas.openxmlformats.org/officeDocument/2006/relationships/image" Target="../media/image293.png"/><Relationship Id="rId30" Type="http://schemas.openxmlformats.org/officeDocument/2006/relationships/image" Target="../media/image294.png"/><Relationship Id="rId31" Type="http://schemas.openxmlformats.org/officeDocument/2006/relationships/image" Target="../media/image108.png"/><Relationship Id="rId32" Type="http://schemas.openxmlformats.org/officeDocument/2006/relationships/image" Target="../media/image295.png"/><Relationship Id="rId33" Type="http://schemas.openxmlformats.org/officeDocument/2006/relationships/image" Target="../media/image296.png"/><Relationship Id="rId34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jp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Relationship Id="rId20" Type="http://schemas.openxmlformats.org/officeDocument/2006/relationships/image" Target="../media/image315.png"/><Relationship Id="rId21" Type="http://schemas.openxmlformats.org/officeDocument/2006/relationships/image" Target="../media/image316.png"/><Relationship Id="rId22" Type="http://schemas.openxmlformats.org/officeDocument/2006/relationships/image" Target="../media/image317.png"/><Relationship Id="rId23" Type="http://schemas.openxmlformats.org/officeDocument/2006/relationships/image" Target="../media/image318.png"/><Relationship Id="rId24" Type="http://schemas.openxmlformats.org/officeDocument/2006/relationships/image" Target="../media/image319.png"/><Relationship Id="rId25" Type="http://schemas.openxmlformats.org/officeDocument/2006/relationships/image" Target="../media/image320.png"/><Relationship Id="rId26" Type="http://schemas.openxmlformats.org/officeDocument/2006/relationships/image" Target="../media/image321.png"/><Relationship Id="rId27" Type="http://schemas.openxmlformats.org/officeDocument/2006/relationships/image" Target="../media/image322.png"/><Relationship Id="rId28" Type="http://schemas.openxmlformats.org/officeDocument/2006/relationships/image" Target="../media/image323.png"/><Relationship Id="rId29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Relationship Id="rId13" Type="http://schemas.openxmlformats.org/officeDocument/2006/relationships/image" Target="../media/image335.png"/><Relationship Id="rId14" Type="http://schemas.openxmlformats.org/officeDocument/2006/relationships/image" Target="../media/image336.png"/><Relationship Id="rId15" Type="http://schemas.openxmlformats.org/officeDocument/2006/relationships/image" Target="../media/image337.png"/><Relationship Id="rId16" Type="http://schemas.openxmlformats.org/officeDocument/2006/relationships/image" Target="../media/image338.png"/><Relationship Id="rId17" Type="http://schemas.openxmlformats.org/officeDocument/2006/relationships/image" Target="../media/image339.png"/><Relationship Id="rId18" Type="http://schemas.openxmlformats.org/officeDocument/2006/relationships/image" Target="../media/image340.png"/><Relationship Id="rId19" Type="http://schemas.openxmlformats.org/officeDocument/2006/relationships/image" Target="../media/image341.png"/><Relationship Id="rId20" Type="http://schemas.openxmlformats.org/officeDocument/2006/relationships/image" Target="../media/image342.png"/><Relationship Id="rId21" Type="http://schemas.openxmlformats.org/officeDocument/2006/relationships/image" Target="../media/image3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101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Relationship Id="rId17" Type="http://schemas.openxmlformats.org/officeDocument/2006/relationships/image" Target="../media/image371.png"/><Relationship Id="rId18" Type="http://schemas.openxmlformats.org/officeDocument/2006/relationships/image" Target="../media/image372.png"/><Relationship Id="rId19" Type="http://schemas.openxmlformats.org/officeDocument/2006/relationships/image" Target="../media/image373.png"/><Relationship Id="rId20" Type="http://schemas.openxmlformats.org/officeDocument/2006/relationships/image" Target="../media/image374.png"/><Relationship Id="rId21" Type="http://schemas.openxmlformats.org/officeDocument/2006/relationships/image" Target="../media/image375.png"/><Relationship Id="rId22" Type="http://schemas.openxmlformats.org/officeDocument/2006/relationships/image" Target="../media/image376.png"/><Relationship Id="rId23" Type="http://schemas.openxmlformats.org/officeDocument/2006/relationships/image" Target="../media/image377.png"/><Relationship Id="rId24" Type="http://schemas.openxmlformats.org/officeDocument/2006/relationships/image" Target="../media/image378.png"/><Relationship Id="rId25" Type="http://schemas.openxmlformats.org/officeDocument/2006/relationships/image" Target="../media/image379.png"/><Relationship Id="rId26" Type="http://schemas.openxmlformats.org/officeDocument/2006/relationships/image" Target="../media/image380.png"/><Relationship Id="rId27" Type="http://schemas.openxmlformats.org/officeDocument/2006/relationships/image" Target="../media/image381.png"/><Relationship Id="rId28" Type="http://schemas.openxmlformats.org/officeDocument/2006/relationships/image" Target="../media/image382.png"/><Relationship Id="rId29" Type="http://schemas.openxmlformats.org/officeDocument/2006/relationships/image" Target="../media/image383.png"/><Relationship Id="rId30" Type="http://schemas.openxmlformats.org/officeDocument/2006/relationships/image" Target="../media/image384.png"/><Relationship Id="rId31" Type="http://schemas.openxmlformats.org/officeDocument/2006/relationships/image" Target="../media/image385.png"/><Relationship Id="rId32" Type="http://schemas.openxmlformats.org/officeDocument/2006/relationships/image" Target="../media/image386.png"/><Relationship Id="rId33" Type="http://schemas.openxmlformats.org/officeDocument/2006/relationships/image" Target="../media/image387.png"/><Relationship Id="rId34" Type="http://schemas.openxmlformats.org/officeDocument/2006/relationships/image" Target="../media/image388.png"/><Relationship Id="rId35" Type="http://schemas.openxmlformats.org/officeDocument/2006/relationships/image" Target="../media/image389.png"/><Relationship Id="rId36" Type="http://schemas.openxmlformats.org/officeDocument/2006/relationships/image" Target="../media/image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401.png"/><Relationship Id="rId14" Type="http://schemas.openxmlformats.org/officeDocument/2006/relationships/image" Target="../media/image402.png"/><Relationship Id="rId15" Type="http://schemas.openxmlformats.org/officeDocument/2006/relationships/image" Target="../media/image403.png"/><Relationship Id="rId16" Type="http://schemas.openxmlformats.org/officeDocument/2006/relationships/image" Target="../media/image404.png"/><Relationship Id="rId17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18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Relationship Id="rId19" Type="http://schemas.openxmlformats.org/officeDocument/2006/relationships/image" Target="../media/image421.png"/><Relationship Id="rId20" Type="http://schemas.openxmlformats.org/officeDocument/2006/relationships/image" Target="../media/image422.png"/><Relationship Id="rId21" Type="http://schemas.openxmlformats.org/officeDocument/2006/relationships/image" Target="../media/image423.png"/><Relationship Id="rId22" Type="http://schemas.openxmlformats.org/officeDocument/2006/relationships/image" Target="../media/image424.png"/><Relationship Id="rId23" Type="http://schemas.openxmlformats.org/officeDocument/2006/relationships/image" Target="../media/image425.png"/><Relationship Id="rId24" Type="http://schemas.openxmlformats.org/officeDocument/2006/relationships/image" Target="../media/image426.png"/><Relationship Id="rId25" Type="http://schemas.openxmlformats.org/officeDocument/2006/relationships/image" Target="../media/image427.png"/><Relationship Id="rId26" Type="http://schemas.openxmlformats.org/officeDocument/2006/relationships/image" Target="../media/image428.png"/><Relationship Id="rId27" Type="http://schemas.openxmlformats.org/officeDocument/2006/relationships/image" Target="../media/image429.png"/><Relationship Id="rId28" Type="http://schemas.openxmlformats.org/officeDocument/2006/relationships/image" Target="../media/image430.png"/><Relationship Id="rId29" Type="http://schemas.openxmlformats.org/officeDocument/2006/relationships/image" Target="../media/image431.png"/><Relationship Id="rId30" Type="http://schemas.openxmlformats.org/officeDocument/2006/relationships/image" Target="../media/image3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Relationship Id="rId17" Type="http://schemas.openxmlformats.org/officeDocument/2006/relationships/image" Target="../media/image447.png"/><Relationship Id="rId18" Type="http://schemas.openxmlformats.org/officeDocument/2006/relationships/image" Target="../media/image448.png"/><Relationship Id="rId19" Type="http://schemas.openxmlformats.org/officeDocument/2006/relationships/image" Target="../media/image449.png"/><Relationship Id="rId20" Type="http://schemas.openxmlformats.org/officeDocument/2006/relationships/image" Target="../media/image450.png"/><Relationship Id="rId21" Type="http://schemas.openxmlformats.org/officeDocument/2006/relationships/image" Target="../media/image451.png"/><Relationship Id="rId22" Type="http://schemas.openxmlformats.org/officeDocument/2006/relationships/image" Target="../media/image452.png"/><Relationship Id="rId23" Type="http://schemas.openxmlformats.org/officeDocument/2006/relationships/image" Target="../media/image453.png"/><Relationship Id="rId24" Type="http://schemas.openxmlformats.org/officeDocument/2006/relationships/image" Target="../media/image454.png"/><Relationship Id="rId25" Type="http://schemas.openxmlformats.org/officeDocument/2006/relationships/image" Target="../media/image455.png"/><Relationship Id="rId26" Type="http://schemas.openxmlformats.org/officeDocument/2006/relationships/image" Target="../media/image456.png"/><Relationship Id="rId27" Type="http://schemas.openxmlformats.org/officeDocument/2006/relationships/image" Target="../media/image457.png"/><Relationship Id="rId28" Type="http://schemas.openxmlformats.org/officeDocument/2006/relationships/image" Target="../media/image458.png"/><Relationship Id="rId29" Type="http://schemas.openxmlformats.org/officeDocument/2006/relationships/image" Target="../media/image459.png"/><Relationship Id="rId30" Type="http://schemas.openxmlformats.org/officeDocument/2006/relationships/image" Target="../media/image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Relationship Id="rId14" Type="http://schemas.openxmlformats.org/officeDocument/2006/relationships/image" Target="../media/image472.png"/><Relationship Id="rId15" Type="http://schemas.openxmlformats.org/officeDocument/2006/relationships/image" Target="../media/image473.png"/><Relationship Id="rId16" Type="http://schemas.openxmlformats.org/officeDocument/2006/relationships/image" Target="../media/image474.png"/><Relationship Id="rId17" Type="http://schemas.openxmlformats.org/officeDocument/2006/relationships/image" Target="../media/image475.png"/><Relationship Id="rId18" Type="http://schemas.openxmlformats.org/officeDocument/2006/relationships/image" Target="../media/image476.png"/><Relationship Id="rId19" Type="http://schemas.openxmlformats.org/officeDocument/2006/relationships/image" Target="../media/image477.png"/><Relationship Id="rId20" Type="http://schemas.openxmlformats.org/officeDocument/2006/relationships/image" Target="../media/image478.png"/><Relationship Id="rId21" Type="http://schemas.openxmlformats.org/officeDocument/2006/relationships/image" Target="../media/image479.png"/><Relationship Id="rId22" Type="http://schemas.openxmlformats.org/officeDocument/2006/relationships/image" Target="../media/image480.png"/><Relationship Id="rId23" Type="http://schemas.openxmlformats.org/officeDocument/2006/relationships/image" Target="../media/image481.png"/><Relationship Id="rId24" Type="http://schemas.openxmlformats.org/officeDocument/2006/relationships/image" Target="../media/image482.png"/><Relationship Id="rId25" Type="http://schemas.openxmlformats.org/officeDocument/2006/relationships/image" Target="../media/image483.png"/><Relationship Id="rId26" Type="http://schemas.openxmlformats.org/officeDocument/2006/relationships/image" Target="../media/image484.png"/><Relationship Id="rId27" Type="http://schemas.openxmlformats.org/officeDocument/2006/relationships/image" Target="../media/image485.png"/><Relationship Id="rId28" Type="http://schemas.openxmlformats.org/officeDocument/2006/relationships/image" Target="../media/image486.png"/><Relationship Id="rId29" Type="http://schemas.openxmlformats.org/officeDocument/2006/relationships/image" Target="../media/image487.png"/><Relationship Id="rId30" Type="http://schemas.openxmlformats.org/officeDocument/2006/relationships/image" Target="../media/image488.png"/><Relationship Id="rId31" Type="http://schemas.openxmlformats.org/officeDocument/2006/relationships/image" Target="../media/image489.png"/><Relationship Id="rId32" Type="http://schemas.openxmlformats.org/officeDocument/2006/relationships/image" Target="../media/image490.png"/><Relationship Id="rId33" Type="http://schemas.openxmlformats.org/officeDocument/2006/relationships/image" Target="../media/image491.png"/><Relationship Id="rId34" Type="http://schemas.openxmlformats.org/officeDocument/2006/relationships/image" Target="../media/image492.png"/><Relationship Id="rId35" Type="http://schemas.openxmlformats.org/officeDocument/2006/relationships/image" Target="../media/image493.png"/><Relationship Id="rId36" Type="http://schemas.openxmlformats.org/officeDocument/2006/relationships/image" Target="../media/image494.png"/><Relationship Id="rId37" Type="http://schemas.openxmlformats.org/officeDocument/2006/relationships/image" Target="../media/image495.png"/><Relationship Id="rId38" Type="http://schemas.openxmlformats.org/officeDocument/2006/relationships/image" Target="../media/image496.png"/><Relationship Id="rId39" Type="http://schemas.openxmlformats.org/officeDocument/2006/relationships/image" Target="../media/image497.png"/><Relationship Id="rId40" Type="http://schemas.openxmlformats.org/officeDocument/2006/relationships/image" Target="../media/image498.png"/><Relationship Id="rId41" Type="http://schemas.openxmlformats.org/officeDocument/2006/relationships/image" Target="../media/image499.png"/><Relationship Id="rId42" Type="http://schemas.openxmlformats.org/officeDocument/2006/relationships/image" Target="../media/image500.png"/><Relationship Id="rId43" Type="http://schemas.openxmlformats.org/officeDocument/2006/relationships/image" Target="../media/image501.png"/><Relationship Id="rId44" Type="http://schemas.openxmlformats.org/officeDocument/2006/relationships/image" Target="../media/image502.png"/><Relationship Id="rId45" Type="http://schemas.openxmlformats.org/officeDocument/2006/relationships/image" Target="../media/image503.png"/><Relationship Id="rId46" Type="http://schemas.openxmlformats.org/officeDocument/2006/relationships/image" Target="../media/image504.png"/><Relationship Id="rId47" Type="http://schemas.openxmlformats.org/officeDocument/2006/relationships/image" Target="../media/image505.png"/><Relationship Id="rId48" Type="http://schemas.openxmlformats.org/officeDocument/2006/relationships/image" Target="../media/image506.png"/><Relationship Id="rId49" Type="http://schemas.openxmlformats.org/officeDocument/2006/relationships/image" Target="../media/image507.png"/><Relationship Id="rId50" Type="http://schemas.openxmlformats.org/officeDocument/2006/relationships/image" Target="../media/image508.png"/><Relationship Id="rId51" Type="http://schemas.openxmlformats.org/officeDocument/2006/relationships/image" Target="../media/image509.png"/><Relationship Id="rId52" Type="http://schemas.openxmlformats.org/officeDocument/2006/relationships/image" Target="../media/image510.png"/><Relationship Id="rId53" Type="http://schemas.openxmlformats.org/officeDocument/2006/relationships/image" Target="../media/image511.png"/><Relationship Id="rId54" Type="http://schemas.openxmlformats.org/officeDocument/2006/relationships/image" Target="../media/image512.png"/><Relationship Id="rId55" Type="http://schemas.openxmlformats.org/officeDocument/2006/relationships/image" Target="../media/image513.png"/><Relationship Id="rId56" Type="http://schemas.openxmlformats.org/officeDocument/2006/relationships/image" Target="../media/image514.png"/><Relationship Id="rId57" Type="http://schemas.openxmlformats.org/officeDocument/2006/relationships/image" Target="../media/image515.png"/><Relationship Id="rId58" Type="http://schemas.openxmlformats.org/officeDocument/2006/relationships/image" Target="../media/image516.png"/><Relationship Id="rId59" Type="http://schemas.openxmlformats.org/officeDocument/2006/relationships/image" Target="../media/image517.png"/><Relationship Id="rId60" Type="http://schemas.openxmlformats.org/officeDocument/2006/relationships/image" Target="../media/image518.png"/><Relationship Id="rId61" Type="http://schemas.openxmlformats.org/officeDocument/2006/relationships/image" Target="../media/image519.png"/><Relationship Id="rId62" Type="http://schemas.openxmlformats.org/officeDocument/2006/relationships/image" Target="../media/image520.png"/><Relationship Id="rId63" Type="http://schemas.openxmlformats.org/officeDocument/2006/relationships/image" Target="../media/image521.png"/><Relationship Id="rId64" Type="http://schemas.openxmlformats.org/officeDocument/2006/relationships/image" Target="../media/image522.png"/><Relationship Id="rId65" Type="http://schemas.openxmlformats.org/officeDocument/2006/relationships/image" Target="../media/image523.png"/><Relationship Id="rId66" Type="http://schemas.openxmlformats.org/officeDocument/2006/relationships/image" Target="../media/image524.png"/><Relationship Id="rId67" Type="http://schemas.openxmlformats.org/officeDocument/2006/relationships/image" Target="../media/image525.png"/><Relationship Id="rId68" Type="http://schemas.openxmlformats.org/officeDocument/2006/relationships/image" Target="../media/image526.png"/><Relationship Id="rId69" Type="http://schemas.openxmlformats.org/officeDocument/2006/relationships/image" Target="../media/image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7.png"/><Relationship Id="rId3" Type="http://schemas.openxmlformats.org/officeDocument/2006/relationships/image" Target="../media/image528.png"/><Relationship Id="rId4" Type="http://schemas.openxmlformats.org/officeDocument/2006/relationships/image" Target="../media/image391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Relationship Id="rId18" Type="http://schemas.openxmlformats.org/officeDocument/2006/relationships/image" Target="../media/image542.png"/><Relationship Id="rId19" Type="http://schemas.openxmlformats.org/officeDocument/2006/relationships/image" Target="../media/image543.png"/><Relationship Id="rId20" Type="http://schemas.openxmlformats.org/officeDocument/2006/relationships/image" Target="../media/image544.png"/><Relationship Id="rId21" Type="http://schemas.openxmlformats.org/officeDocument/2006/relationships/image" Target="../media/image545.png"/><Relationship Id="rId22" Type="http://schemas.openxmlformats.org/officeDocument/2006/relationships/image" Target="../media/image546.png"/><Relationship Id="rId23" Type="http://schemas.openxmlformats.org/officeDocument/2006/relationships/image" Target="../media/image547.png"/><Relationship Id="rId24" Type="http://schemas.openxmlformats.org/officeDocument/2006/relationships/image" Target="../media/image548.png"/><Relationship Id="rId25" Type="http://schemas.openxmlformats.org/officeDocument/2006/relationships/image" Target="../media/image549.png"/><Relationship Id="rId26" Type="http://schemas.openxmlformats.org/officeDocument/2006/relationships/image" Target="../media/image550.png"/><Relationship Id="rId27" Type="http://schemas.openxmlformats.org/officeDocument/2006/relationships/image" Target="../media/image551.png"/><Relationship Id="rId28" Type="http://schemas.openxmlformats.org/officeDocument/2006/relationships/image" Target="../media/image552.png"/><Relationship Id="rId29" Type="http://schemas.openxmlformats.org/officeDocument/2006/relationships/image" Target="../media/image553.png"/><Relationship Id="rId30" Type="http://schemas.openxmlformats.org/officeDocument/2006/relationships/image" Target="../media/image554.png"/><Relationship Id="rId31" Type="http://schemas.openxmlformats.org/officeDocument/2006/relationships/image" Target="../media/image555.png"/><Relationship Id="rId32" Type="http://schemas.openxmlformats.org/officeDocument/2006/relationships/image" Target="../media/image556.png"/><Relationship Id="rId33" Type="http://schemas.openxmlformats.org/officeDocument/2006/relationships/image" Target="../media/image557.png"/><Relationship Id="rId34" Type="http://schemas.openxmlformats.org/officeDocument/2006/relationships/image" Target="../media/image558.png"/><Relationship Id="rId35" Type="http://schemas.openxmlformats.org/officeDocument/2006/relationships/image" Target="../media/image559.png"/><Relationship Id="rId36" Type="http://schemas.openxmlformats.org/officeDocument/2006/relationships/image" Target="../media/image560.png"/><Relationship Id="rId37" Type="http://schemas.openxmlformats.org/officeDocument/2006/relationships/image" Target="../media/image561.png"/><Relationship Id="rId38" Type="http://schemas.openxmlformats.org/officeDocument/2006/relationships/image" Target="../media/image562.png"/><Relationship Id="rId39" Type="http://schemas.openxmlformats.org/officeDocument/2006/relationships/image" Target="../media/image563.png"/><Relationship Id="rId40" Type="http://schemas.openxmlformats.org/officeDocument/2006/relationships/image" Target="../media/image564.png"/><Relationship Id="rId41" Type="http://schemas.openxmlformats.org/officeDocument/2006/relationships/image" Target="../media/image565.png"/><Relationship Id="rId42" Type="http://schemas.openxmlformats.org/officeDocument/2006/relationships/image" Target="../media/image566.png"/><Relationship Id="rId43" Type="http://schemas.openxmlformats.org/officeDocument/2006/relationships/image" Target="../media/image567.png"/><Relationship Id="rId44" Type="http://schemas.openxmlformats.org/officeDocument/2006/relationships/image" Target="../media/image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8.png"/><Relationship Id="rId3" Type="http://schemas.openxmlformats.org/officeDocument/2006/relationships/image" Target="../media/image569.png"/><Relationship Id="rId4" Type="http://schemas.openxmlformats.org/officeDocument/2006/relationships/image" Target="../media/image570.png"/><Relationship Id="rId5" Type="http://schemas.openxmlformats.org/officeDocument/2006/relationships/image" Target="../media/image571.png"/><Relationship Id="rId6" Type="http://schemas.openxmlformats.org/officeDocument/2006/relationships/image" Target="../media/image572.png"/><Relationship Id="rId7" Type="http://schemas.openxmlformats.org/officeDocument/2006/relationships/image" Target="../media/image573.png"/><Relationship Id="rId8" Type="http://schemas.openxmlformats.org/officeDocument/2006/relationships/image" Target="../media/image574.png"/><Relationship Id="rId9" Type="http://schemas.openxmlformats.org/officeDocument/2006/relationships/image" Target="../media/image575.png"/><Relationship Id="rId10" Type="http://schemas.openxmlformats.org/officeDocument/2006/relationships/image" Target="../media/image576.png"/><Relationship Id="rId11" Type="http://schemas.openxmlformats.org/officeDocument/2006/relationships/image" Target="../media/image577.png"/><Relationship Id="rId12" Type="http://schemas.openxmlformats.org/officeDocument/2006/relationships/image" Target="../media/image578.png"/><Relationship Id="rId13" Type="http://schemas.openxmlformats.org/officeDocument/2006/relationships/image" Target="../media/image579.png"/><Relationship Id="rId14" Type="http://schemas.openxmlformats.org/officeDocument/2006/relationships/image" Target="../media/image580.png"/><Relationship Id="rId15" Type="http://schemas.openxmlformats.org/officeDocument/2006/relationships/image" Target="../media/image581.png"/><Relationship Id="rId16" Type="http://schemas.openxmlformats.org/officeDocument/2006/relationships/image" Target="../media/image582.png"/><Relationship Id="rId17" Type="http://schemas.openxmlformats.org/officeDocument/2006/relationships/image" Target="../media/image583.png"/><Relationship Id="rId18" Type="http://schemas.openxmlformats.org/officeDocument/2006/relationships/image" Target="../media/image584.png"/><Relationship Id="rId19" Type="http://schemas.openxmlformats.org/officeDocument/2006/relationships/image" Target="../media/image585.png"/><Relationship Id="rId20" Type="http://schemas.openxmlformats.org/officeDocument/2006/relationships/image" Target="../media/image586.png"/><Relationship Id="rId21" Type="http://schemas.openxmlformats.org/officeDocument/2006/relationships/image" Target="../media/image587.png"/><Relationship Id="rId22" Type="http://schemas.openxmlformats.org/officeDocument/2006/relationships/image" Target="../media/image588.png"/><Relationship Id="rId23" Type="http://schemas.openxmlformats.org/officeDocument/2006/relationships/image" Target="../media/image589.png"/><Relationship Id="rId24" Type="http://schemas.openxmlformats.org/officeDocument/2006/relationships/image" Target="../media/image590.png"/><Relationship Id="rId25" Type="http://schemas.openxmlformats.org/officeDocument/2006/relationships/image" Target="../media/image591.png"/><Relationship Id="rId26" Type="http://schemas.openxmlformats.org/officeDocument/2006/relationships/image" Target="../media/image592.png"/><Relationship Id="rId27" Type="http://schemas.openxmlformats.org/officeDocument/2006/relationships/image" Target="../media/image593.png"/><Relationship Id="rId28" Type="http://schemas.openxmlformats.org/officeDocument/2006/relationships/image" Target="../media/image594.png"/><Relationship Id="rId29" Type="http://schemas.openxmlformats.org/officeDocument/2006/relationships/image" Target="../media/image595.png"/><Relationship Id="rId30" Type="http://schemas.openxmlformats.org/officeDocument/2006/relationships/image" Target="../media/image221.png"/><Relationship Id="rId31" Type="http://schemas.openxmlformats.org/officeDocument/2006/relationships/image" Target="../media/image596.png"/><Relationship Id="rId32" Type="http://schemas.openxmlformats.org/officeDocument/2006/relationships/image" Target="../media/image597.png"/><Relationship Id="rId33" Type="http://schemas.openxmlformats.org/officeDocument/2006/relationships/image" Target="../media/image598.png"/><Relationship Id="rId34" Type="http://schemas.openxmlformats.org/officeDocument/2006/relationships/image" Target="../media/image599.png"/><Relationship Id="rId35" Type="http://schemas.openxmlformats.org/officeDocument/2006/relationships/image" Target="../media/image600.png"/><Relationship Id="rId36" Type="http://schemas.openxmlformats.org/officeDocument/2006/relationships/image" Target="../media/image601.png"/><Relationship Id="rId37" Type="http://schemas.openxmlformats.org/officeDocument/2006/relationships/image" Target="../media/image602.png"/><Relationship Id="rId38" Type="http://schemas.openxmlformats.org/officeDocument/2006/relationships/image" Target="../media/image603.png"/><Relationship Id="rId39" Type="http://schemas.openxmlformats.org/officeDocument/2006/relationships/image" Target="../media/image604.png"/><Relationship Id="rId40" Type="http://schemas.openxmlformats.org/officeDocument/2006/relationships/image" Target="../media/image605.png"/><Relationship Id="rId41" Type="http://schemas.openxmlformats.org/officeDocument/2006/relationships/image" Target="../media/image606.png"/><Relationship Id="rId42" Type="http://schemas.openxmlformats.org/officeDocument/2006/relationships/image" Target="../media/image607.png"/><Relationship Id="rId43" Type="http://schemas.openxmlformats.org/officeDocument/2006/relationships/image" Target="../media/image608.png"/><Relationship Id="rId44" Type="http://schemas.openxmlformats.org/officeDocument/2006/relationships/image" Target="../media/image609.png"/><Relationship Id="rId45" Type="http://schemas.openxmlformats.org/officeDocument/2006/relationships/image" Target="../media/image610.png"/><Relationship Id="rId46" Type="http://schemas.openxmlformats.org/officeDocument/2006/relationships/image" Target="../media/image3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Relationship Id="rId15" Type="http://schemas.openxmlformats.org/officeDocument/2006/relationships/image" Target="../media/image624.png"/><Relationship Id="rId16" Type="http://schemas.openxmlformats.org/officeDocument/2006/relationships/image" Target="../media/image625.png"/><Relationship Id="rId17" Type="http://schemas.openxmlformats.org/officeDocument/2006/relationships/image" Target="../media/image626.png"/><Relationship Id="rId18" Type="http://schemas.openxmlformats.org/officeDocument/2006/relationships/image" Target="../media/image627.png"/><Relationship Id="rId19" Type="http://schemas.openxmlformats.org/officeDocument/2006/relationships/image" Target="../media/image628.png"/><Relationship Id="rId20" Type="http://schemas.openxmlformats.org/officeDocument/2006/relationships/image" Target="../media/image629.png"/><Relationship Id="rId21" Type="http://schemas.openxmlformats.org/officeDocument/2006/relationships/image" Target="../media/image630.png"/><Relationship Id="rId22" Type="http://schemas.openxmlformats.org/officeDocument/2006/relationships/image" Target="../media/image631.png"/><Relationship Id="rId23" Type="http://schemas.openxmlformats.org/officeDocument/2006/relationships/image" Target="../media/image632.png"/><Relationship Id="rId24" Type="http://schemas.openxmlformats.org/officeDocument/2006/relationships/image" Target="../media/image633.png"/><Relationship Id="rId25" Type="http://schemas.openxmlformats.org/officeDocument/2006/relationships/image" Target="../media/image634.png"/><Relationship Id="rId26" Type="http://schemas.openxmlformats.org/officeDocument/2006/relationships/image" Target="../media/image635.png"/><Relationship Id="rId27" Type="http://schemas.openxmlformats.org/officeDocument/2006/relationships/image" Target="../media/image636.png"/><Relationship Id="rId28" Type="http://schemas.openxmlformats.org/officeDocument/2006/relationships/image" Target="../media/image637.png"/><Relationship Id="rId29" Type="http://schemas.openxmlformats.org/officeDocument/2006/relationships/image" Target="../media/image638.png"/><Relationship Id="rId30" Type="http://schemas.openxmlformats.org/officeDocument/2006/relationships/image" Target="../media/image639.png"/><Relationship Id="rId31" Type="http://schemas.openxmlformats.org/officeDocument/2006/relationships/image" Target="../media/image3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0.png"/><Relationship Id="rId3" Type="http://schemas.openxmlformats.org/officeDocument/2006/relationships/image" Target="../media/image641.png"/><Relationship Id="rId4" Type="http://schemas.openxmlformats.org/officeDocument/2006/relationships/image" Target="../media/image642.png"/><Relationship Id="rId5" Type="http://schemas.openxmlformats.org/officeDocument/2006/relationships/image" Target="../media/image643.png"/><Relationship Id="rId6" Type="http://schemas.openxmlformats.org/officeDocument/2006/relationships/image" Target="../media/image644.png"/><Relationship Id="rId7" Type="http://schemas.openxmlformats.org/officeDocument/2006/relationships/image" Target="../media/image645.png"/><Relationship Id="rId8" Type="http://schemas.openxmlformats.org/officeDocument/2006/relationships/image" Target="../media/image646.png"/><Relationship Id="rId9" Type="http://schemas.openxmlformats.org/officeDocument/2006/relationships/image" Target="../media/image647.png"/><Relationship Id="rId10" Type="http://schemas.openxmlformats.org/officeDocument/2006/relationships/image" Target="../media/image648.png"/><Relationship Id="rId11" Type="http://schemas.openxmlformats.org/officeDocument/2006/relationships/image" Target="../media/image649.png"/><Relationship Id="rId12" Type="http://schemas.openxmlformats.org/officeDocument/2006/relationships/image" Target="../media/image650.png"/><Relationship Id="rId13" Type="http://schemas.openxmlformats.org/officeDocument/2006/relationships/image" Target="../media/image651.png"/><Relationship Id="rId14" Type="http://schemas.openxmlformats.org/officeDocument/2006/relationships/image" Target="../media/image652.png"/><Relationship Id="rId15" Type="http://schemas.openxmlformats.org/officeDocument/2006/relationships/image" Target="../media/image653.png"/><Relationship Id="rId16" Type="http://schemas.openxmlformats.org/officeDocument/2006/relationships/image" Target="../media/image654.png"/><Relationship Id="rId17" Type="http://schemas.openxmlformats.org/officeDocument/2006/relationships/image" Target="../media/image655.png"/><Relationship Id="rId18" Type="http://schemas.openxmlformats.org/officeDocument/2006/relationships/image" Target="../media/image656.png"/><Relationship Id="rId19" Type="http://schemas.openxmlformats.org/officeDocument/2006/relationships/image" Target="../media/image657.png"/><Relationship Id="rId20" Type="http://schemas.openxmlformats.org/officeDocument/2006/relationships/image" Target="../media/image658.png"/><Relationship Id="rId21" Type="http://schemas.openxmlformats.org/officeDocument/2006/relationships/image" Target="../media/image659.png"/><Relationship Id="rId22" Type="http://schemas.openxmlformats.org/officeDocument/2006/relationships/image" Target="../media/image660.png"/><Relationship Id="rId23" Type="http://schemas.openxmlformats.org/officeDocument/2006/relationships/image" Target="../media/image661.png"/><Relationship Id="rId24" Type="http://schemas.openxmlformats.org/officeDocument/2006/relationships/image" Target="../media/image662.png"/><Relationship Id="rId25" Type="http://schemas.openxmlformats.org/officeDocument/2006/relationships/image" Target="../media/image663.png"/><Relationship Id="rId26" Type="http://schemas.openxmlformats.org/officeDocument/2006/relationships/image" Target="../media/image664.png"/><Relationship Id="rId27" Type="http://schemas.openxmlformats.org/officeDocument/2006/relationships/image" Target="../media/image665.png"/><Relationship Id="rId28" Type="http://schemas.openxmlformats.org/officeDocument/2006/relationships/image" Target="../media/image666.png"/><Relationship Id="rId29" Type="http://schemas.openxmlformats.org/officeDocument/2006/relationships/image" Target="../media/image667.png"/><Relationship Id="rId30" Type="http://schemas.openxmlformats.org/officeDocument/2006/relationships/image" Target="../media/image668.png"/><Relationship Id="rId31" Type="http://schemas.openxmlformats.org/officeDocument/2006/relationships/image" Target="../media/image669.png"/><Relationship Id="rId32" Type="http://schemas.openxmlformats.org/officeDocument/2006/relationships/image" Target="../media/image670.png"/><Relationship Id="rId33" Type="http://schemas.openxmlformats.org/officeDocument/2006/relationships/image" Target="../media/image671.png"/><Relationship Id="rId34" Type="http://schemas.openxmlformats.org/officeDocument/2006/relationships/image" Target="../media/image672.png"/><Relationship Id="rId35" Type="http://schemas.openxmlformats.org/officeDocument/2006/relationships/image" Target="../media/image673.png"/><Relationship Id="rId36" Type="http://schemas.openxmlformats.org/officeDocument/2006/relationships/image" Target="../media/image674.png"/><Relationship Id="rId37" Type="http://schemas.openxmlformats.org/officeDocument/2006/relationships/image" Target="../media/image675.png"/><Relationship Id="rId38" Type="http://schemas.openxmlformats.org/officeDocument/2006/relationships/image" Target="../media/image676.png"/><Relationship Id="rId39" Type="http://schemas.openxmlformats.org/officeDocument/2006/relationships/image" Target="../media/image677.png"/><Relationship Id="rId40" Type="http://schemas.openxmlformats.org/officeDocument/2006/relationships/image" Target="../media/image678.png"/><Relationship Id="rId41" Type="http://schemas.openxmlformats.org/officeDocument/2006/relationships/image" Target="../media/image679.png"/><Relationship Id="rId42" Type="http://schemas.openxmlformats.org/officeDocument/2006/relationships/image" Target="../media/image680.png"/><Relationship Id="rId43" Type="http://schemas.openxmlformats.org/officeDocument/2006/relationships/image" Target="../media/image681.png"/><Relationship Id="rId44" Type="http://schemas.openxmlformats.org/officeDocument/2006/relationships/image" Target="../media/image682.png"/><Relationship Id="rId45" Type="http://schemas.openxmlformats.org/officeDocument/2006/relationships/image" Target="../media/image683.png"/><Relationship Id="rId46" Type="http://schemas.openxmlformats.org/officeDocument/2006/relationships/image" Target="../media/image684.png"/><Relationship Id="rId47" Type="http://schemas.openxmlformats.org/officeDocument/2006/relationships/image" Target="../media/image3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5.png"/><Relationship Id="rId3" Type="http://schemas.openxmlformats.org/officeDocument/2006/relationships/image" Target="../media/image686.png"/><Relationship Id="rId4" Type="http://schemas.openxmlformats.org/officeDocument/2006/relationships/image" Target="../media/image687.png"/><Relationship Id="rId5" Type="http://schemas.openxmlformats.org/officeDocument/2006/relationships/image" Target="../media/image688.png"/><Relationship Id="rId6" Type="http://schemas.openxmlformats.org/officeDocument/2006/relationships/image" Target="../media/image689.png"/><Relationship Id="rId7" Type="http://schemas.openxmlformats.org/officeDocument/2006/relationships/image" Target="../media/image690.png"/><Relationship Id="rId8" Type="http://schemas.openxmlformats.org/officeDocument/2006/relationships/image" Target="../media/image691.png"/><Relationship Id="rId9" Type="http://schemas.openxmlformats.org/officeDocument/2006/relationships/image" Target="../media/image682.png"/><Relationship Id="rId10" Type="http://schemas.openxmlformats.org/officeDocument/2006/relationships/image" Target="../media/image692.png"/><Relationship Id="rId11" Type="http://schemas.openxmlformats.org/officeDocument/2006/relationships/image" Target="../media/image693.png"/><Relationship Id="rId12" Type="http://schemas.openxmlformats.org/officeDocument/2006/relationships/image" Target="../media/image694.png"/><Relationship Id="rId13" Type="http://schemas.openxmlformats.org/officeDocument/2006/relationships/image" Target="../media/image695.png"/><Relationship Id="rId14" Type="http://schemas.openxmlformats.org/officeDocument/2006/relationships/image" Target="../media/image696.png"/><Relationship Id="rId15" Type="http://schemas.openxmlformats.org/officeDocument/2006/relationships/image" Target="../media/image697.png"/><Relationship Id="rId16" Type="http://schemas.openxmlformats.org/officeDocument/2006/relationships/image" Target="../media/image698.png"/><Relationship Id="rId17" Type="http://schemas.openxmlformats.org/officeDocument/2006/relationships/image" Target="../media/image699.png"/><Relationship Id="rId18" Type="http://schemas.openxmlformats.org/officeDocument/2006/relationships/image" Target="../media/image700.png"/><Relationship Id="rId19" Type="http://schemas.openxmlformats.org/officeDocument/2006/relationships/image" Target="../media/image701.png"/><Relationship Id="rId20" Type="http://schemas.openxmlformats.org/officeDocument/2006/relationships/image" Target="../media/image702.png"/><Relationship Id="rId21" Type="http://schemas.openxmlformats.org/officeDocument/2006/relationships/image" Target="../media/image703.png"/><Relationship Id="rId22" Type="http://schemas.openxmlformats.org/officeDocument/2006/relationships/image" Target="../media/image704.png"/><Relationship Id="rId23" Type="http://schemas.openxmlformats.org/officeDocument/2006/relationships/image" Target="../media/image705.png"/><Relationship Id="rId24" Type="http://schemas.openxmlformats.org/officeDocument/2006/relationships/image" Target="../media/image706.png"/><Relationship Id="rId25" Type="http://schemas.openxmlformats.org/officeDocument/2006/relationships/image" Target="../media/image707.png"/><Relationship Id="rId26" Type="http://schemas.openxmlformats.org/officeDocument/2006/relationships/image" Target="../media/image708.png"/><Relationship Id="rId27" Type="http://schemas.openxmlformats.org/officeDocument/2006/relationships/image" Target="../media/image709.png"/><Relationship Id="rId28" Type="http://schemas.openxmlformats.org/officeDocument/2006/relationships/image" Target="../media/image710.png"/><Relationship Id="rId29" Type="http://schemas.openxmlformats.org/officeDocument/2006/relationships/image" Target="../media/image711.png"/><Relationship Id="rId30" Type="http://schemas.openxmlformats.org/officeDocument/2006/relationships/image" Target="../media/image712.png"/><Relationship Id="rId31" Type="http://schemas.openxmlformats.org/officeDocument/2006/relationships/image" Target="../media/image3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3.png"/><Relationship Id="rId3" Type="http://schemas.openxmlformats.org/officeDocument/2006/relationships/image" Target="../media/image714.png"/><Relationship Id="rId4" Type="http://schemas.openxmlformats.org/officeDocument/2006/relationships/image" Target="../media/image715.png"/><Relationship Id="rId5" Type="http://schemas.openxmlformats.org/officeDocument/2006/relationships/image" Target="../media/image716.png"/><Relationship Id="rId6" Type="http://schemas.openxmlformats.org/officeDocument/2006/relationships/image" Target="../media/image717.png"/><Relationship Id="rId7" Type="http://schemas.openxmlformats.org/officeDocument/2006/relationships/image" Target="../media/image718.png"/><Relationship Id="rId8" Type="http://schemas.openxmlformats.org/officeDocument/2006/relationships/image" Target="../media/image304.png"/><Relationship Id="rId9" Type="http://schemas.openxmlformats.org/officeDocument/2006/relationships/image" Target="../media/image719.png"/><Relationship Id="rId10" Type="http://schemas.openxmlformats.org/officeDocument/2006/relationships/image" Target="../media/image720.png"/><Relationship Id="rId11" Type="http://schemas.openxmlformats.org/officeDocument/2006/relationships/image" Target="../media/image721.png"/><Relationship Id="rId12" Type="http://schemas.openxmlformats.org/officeDocument/2006/relationships/image" Target="../media/image722.png"/><Relationship Id="rId13" Type="http://schemas.openxmlformats.org/officeDocument/2006/relationships/image" Target="../media/image723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728.png"/><Relationship Id="rId19" Type="http://schemas.openxmlformats.org/officeDocument/2006/relationships/image" Target="../media/image729.png"/><Relationship Id="rId20" Type="http://schemas.openxmlformats.org/officeDocument/2006/relationships/image" Target="../media/image730.png"/><Relationship Id="rId21" Type="http://schemas.openxmlformats.org/officeDocument/2006/relationships/image" Target="../media/image731.png"/><Relationship Id="rId22" Type="http://schemas.openxmlformats.org/officeDocument/2006/relationships/image" Target="../media/image732.png"/><Relationship Id="rId23" Type="http://schemas.openxmlformats.org/officeDocument/2006/relationships/image" Target="../media/image733.png"/><Relationship Id="rId24" Type="http://schemas.openxmlformats.org/officeDocument/2006/relationships/image" Target="../media/image734.png"/><Relationship Id="rId25" Type="http://schemas.openxmlformats.org/officeDocument/2006/relationships/image" Target="../media/image735.png"/><Relationship Id="rId26" Type="http://schemas.openxmlformats.org/officeDocument/2006/relationships/image" Target="../media/image736.png"/><Relationship Id="rId27" Type="http://schemas.openxmlformats.org/officeDocument/2006/relationships/image" Target="../media/image737.png"/><Relationship Id="rId28" Type="http://schemas.openxmlformats.org/officeDocument/2006/relationships/image" Target="../media/image738.png"/><Relationship Id="rId29" Type="http://schemas.openxmlformats.org/officeDocument/2006/relationships/image" Target="../media/image739.png"/><Relationship Id="rId30" Type="http://schemas.openxmlformats.org/officeDocument/2006/relationships/image" Target="../media/image740.png"/><Relationship Id="rId31" Type="http://schemas.openxmlformats.org/officeDocument/2006/relationships/image" Target="../media/image741.png"/><Relationship Id="rId32" Type="http://schemas.openxmlformats.org/officeDocument/2006/relationships/image" Target="../media/image742.png"/><Relationship Id="rId33" Type="http://schemas.openxmlformats.org/officeDocument/2006/relationships/image" Target="../media/image743.png"/><Relationship Id="rId34" Type="http://schemas.openxmlformats.org/officeDocument/2006/relationships/image" Target="../media/image744.png"/><Relationship Id="rId35" Type="http://schemas.openxmlformats.org/officeDocument/2006/relationships/image" Target="../media/image745.png"/><Relationship Id="rId36" Type="http://schemas.openxmlformats.org/officeDocument/2006/relationships/image" Target="../media/image746.png"/><Relationship Id="rId37" Type="http://schemas.openxmlformats.org/officeDocument/2006/relationships/image" Target="../media/image747.png"/><Relationship Id="rId38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8.png"/><Relationship Id="rId3" Type="http://schemas.openxmlformats.org/officeDocument/2006/relationships/image" Target="../media/image749.png"/><Relationship Id="rId4" Type="http://schemas.openxmlformats.org/officeDocument/2006/relationships/image" Target="../media/image750.png"/><Relationship Id="rId5" Type="http://schemas.openxmlformats.org/officeDocument/2006/relationships/image" Target="../media/image751.png"/><Relationship Id="rId6" Type="http://schemas.openxmlformats.org/officeDocument/2006/relationships/image" Target="../media/image752.png"/><Relationship Id="rId7" Type="http://schemas.openxmlformats.org/officeDocument/2006/relationships/image" Target="../media/image753.png"/><Relationship Id="rId8" Type="http://schemas.openxmlformats.org/officeDocument/2006/relationships/image" Target="../media/image754.png"/><Relationship Id="rId9" Type="http://schemas.openxmlformats.org/officeDocument/2006/relationships/image" Target="../media/image755.png"/><Relationship Id="rId10" Type="http://schemas.openxmlformats.org/officeDocument/2006/relationships/image" Target="../media/image756.png"/><Relationship Id="rId11" Type="http://schemas.openxmlformats.org/officeDocument/2006/relationships/image" Target="../media/image757.png"/><Relationship Id="rId12" Type="http://schemas.openxmlformats.org/officeDocument/2006/relationships/image" Target="../media/image758.png"/><Relationship Id="rId13" Type="http://schemas.openxmlformats.org/officeDocument/2006/relationships/image" Target="../media/image759.png"/><Relationship Id="rId14" Type="http://schemas.openxmlformats.org/officeDocument/2006/relationships/image" Target="../media/image760.png"/><Relationship Id="rId15" Type="http://schemas.openxmlformats.org/officeDocument/2006/relationships/image" Target="../media/image761.png"/><Relationship Id="rId16" Type="http://schemas.openxmlformats.org/officeDocument/2006/relationships/image" Target="../media/image762.png"/><Relationship Id="rId17" Type="http://schemas.openxmlformats.org/officeDocument/2006/relationships/image" Target="../media/image763.png"/><Relationship Id="rId18" Type="http://schemas.openxmlformats.org/officeDocument/2006/relationships/image" Target="../media/image764.png"/><Relationship Id="rId19" Type="http://schemas.openxmlformats.org/officeDocument/2006/relationships/image" Target="../media/image765.png"/><Relationship Id="rId20" Type="http://schemas.openxmlformats.org/officeDocument/2006/relationships/image" Target="../media/image766.png"/><Relationship Id="rId21" Type="http://schemas.openxmlformats.org/officeDocument/2006/relationships/image" Target="../media/image767.png"/><Relationship Id="rId22" Type="http://schemas.openxmlformats.org/officeDocument/2006/relationships/image" Target="../media/image698.png"/><Relationship Id="rId23" Type="http://schemas.openxmlformats.org/officeDocument/2006/relationships/image" Target="../media/image768.png"/><Relationship Id="rId24" Type="http://schemas.openxmlformats.org/officeDocument/2006/relationships/image" Target="../media/image769.png"/><Relationship Id="rId25" Type="http://schemas.openxmlformats.org/officeDocument/2006/relationships/image" Target="../media/image770.png"/><Relationship Id="rId26" Type="http://schemas.openxmlformats.org/officeDocument/2006/relationships/image" Target="../media/image771.png"/><Relationship Id="rId27" Type="http://schemas.openxmlformats.org/officeDocument/2006/relationships/image" Target="../media/image772.png"/><Relationship Id="rId28" Type="http://schemas.openxmlformats.org/officeDocument/2006/relationships/image" Target="../media/image773.png"/><Relationship Id="rId29" Type="http://schemas.openxmlformats.org/officeDocument/2006/relationships/image" Target="../media/image774.png"/><Relationship Id="rId30" Type="http://schemas.openxmlformats.org/officeDocument/2006/relationships/image" Target="../media/image775.png"/><Relationship Id="rId31" Type="http://schemas.openxmlformats.org/officeDocument/2006/relationships/image" Target="../media/image776.png"/><Relationship Id="rId32" Type="http://schemas.openxmlformats.org/officeDocument/2006/relationships/image" Target="../media/image777.png"/><Relationship Id="rId33" Type="http://schemas.openxmlformats.org/officeDocument/2006/relationships/image" Target="../media/image778.png"/><Relationship Id="rId34" Type="http://schemas.openxmlformats.org/officeDocument/2006/relationships/image" Target="../media/image779.png"/><Relationship Id="rId35" Type="http://schemas.openxmlformats.org/officeDocument/2006/relationships/image" Target="../media/image780.png"/><Relationship Id="rId36" Type="http://schemas.openxmlformats.org/officeDocument/2006/relationships/image" Target="../media/image781.png"/><Relationship Id="rId37" Type="http://schemas.openxmlformats.org/officeDocument/2006/relationships/image" Target="../media/image782.png"/><Relationship Id="rId38" Type="http://schemas.openxmlformats.org/officeDocument/2006/relationships/image" Target="../media/image783.png"/><Relationship Id="rId39" Type="http://schemas.openxmlformats.org/officeDocument/2006/relationships/image" Target="../media/image784.png"/><Relationship Id="rId40" Type="http://schemas.openxmlformats.org/officeDocument/2006/relationships/image" Target="../media/image3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7.png"/><Relationship Id="rId3" Type="http://schemas.openxmlformats.org/officeDocument/2006/relationships/image" Target="../media/image785.png"/><Relationship Id="rId4" Type="http://schemas.openxmlformats.org/officeDocument/2006/relationships/image" Target="../media/image786.png"/><Relationship Id="rId5" Type="http://schemas.openxmlformats.org/officeDocument/2006/relationships/image" Target="../media/image787.png"/><Relationship Id="rId6" Type="http://schemas.openxmlformats.org/officeDocument/2006/relationships/image" Target="../media/image788.png"/><Relationship Id="rId7" Type="http://schemas.openxmlformats.org/officeDocument/2006/relationships/image" Target="../media/image789.png"/><Relationship Id="rId8" Type="http://schemas.openxmlformats.org/officeDocument/2006/relationships/image" Target="../media/image790.png"/><Relationship Id="rId9" Type="http://schemas.openxmlformats.org/officeDocument/2006/relationships/image" Target="../media/image791.png"/><Relationship Id="rId10" Type="http://schemas.openxmlformats.org/officeDocument/2006/relationships/image" Target="../media/image792.png"/><Relationship Id="rId11" Type="http://schemas.openxmlformats.org/officeDocument/2006/relationships/image" Target="../media/image793.png"/><Relationship Id="rId12" Type="http://schemas.openxmlformats.org/officeDocument/2006/relationships/image" Target="../media/image794.png"/><Relationship Id="rId13" Type="http://schemas.openxmlformats.org/officeDocument/2006/relationships/image" Target="../media/image795.png"/><Relationship Id="rId14" Type="http://schemas.openxmlformats.org/officeDocument/2006/relationships/image" Target="../media/image796.png"/><Relationship Id="rId15" Type="http://schemas.openxmlformats.org/officeDocument/2006/relationships/image" Target="../media/image797.png"/><Relationship Id="rId16" Type="http://schemas.openxmlformats.org/officeDocument/2006/relationships/image" Target="../media/image798.png"/><Relationship Id="rId17" Type="http://schemas.openxmlformats.org/officeDocument/2006/relationships/image" Target="../media/image799.png"/><Relationship Id="rId18" Type="http://schemas.openxmlformats.org/officeDocument/2006/relationships/image" Target="../media/image800.png"/><Relationship Id="rId19" Type="http://schemas.openxmlformats.org/officeDocument/2006/relationships/image" Target="../media/image801.png"/><Relationship Id="rId20" Type="http://schemas.openxmlformats.org/officeDocument/2006/relationships/image" Target="../media/image802.png"/><Relationship Id="rId21" Type="http://schemas.openxmlformats.org/officeDocument/2006/relationships/image" Target="../media/image803.png"/><Relationship Id="rId22" Type="http://schemas.openxmlformats.org/officeDocument/2006/relationships/image" Target="../media/image804.png"/><Relationship Id="rId23" Type="http://schemas.openxmlformats.org/officeDocument/2006/relationships/image" Target="../media/image805.png"/><Relationship Id="rId24" Type="http://schemas.openxmlformats.org/officeDocument/2006/relationships/image" Target="../media/image806.png"/><Relationship Id="rId25" Type="http://schemas.openxmlformats.org/officeDocument/2006/relationships/image" Target="../media/image807.png"/><Relationship Id="rId26" Type="http://schemas.openxmlformats.org/officeDocument/2006/relationships/image" Target="../media/image808.png"/><Relationship Id="rId27" Type="http://schemas.openxmlformats.org/officeDocument/2006/relationships/image" Target="../media/image809.png"/><Relationship Id="rId28" Type="http://schemas.openxmlformats.org/officeDocument/2006/relationships/image" Target="../media/image810.png"/><Relationship Id="rId29" Type="http://schemas.openxmlformats.org/officeDocument/2006/relationships/image" Target="../media/image811.png"/><Relationship Id="rId30" Type="http://schemas.openxmlformats.org/officeDocument/2006/relationships/image" Target="../media/image812.png"/><Relationship Id="rId31" Type="http://schemas.openxmlformats.org/officeDocument/2006/relationships/image" Target="../media/image813.png"/><Relationship Id="rId32" Type="http://schemas.openxmlformats.org/officeDocument/2006/relationships/image" Target="../media/image814.png"/><Relationship Id="rId33" Type="http://schemas.openxmlformats.org/officeDocument/2006/relationships/image" Target="../media/image815.png"/><Relationship Id="rId34" Type="http://schemas.openxmlformats.org/officeDocument/2006/relationships/image" Target="../media/image816.png"/><Relationship Id="rId35" Type="http://schemas.openxmlformats.org/officeDocument/2006/relationships/image" Target="../media/image817.png"/><Relationship Id="rId36" Type="http://schemas.openxmlformats.org/officeDocument/2006/relationships/image" Target="../media/image818.png"/><Relationship Id="rId37" Type="http://schemas.openxmlformats.org/officeDocument/2006/relationships/image" Target="../media/image819.png"/><Relationship Id="rId38" Type="http://schemas.openxmlformats.org/officeDocument/2006/relationships/image" Target="../media/image820.png"/><Relationship Id="rId39" Type="http://schemas.openxmlformats.org/officeDocument/2006/relationships/image" Target="../media/image821.png"/><Relationship Id="rId40" Type="http://schemas.openxmlformats.org/officeDocument/2006/relationships/image" Target="../media/image822.png"/><Relationship Id="rId41" Type="http://schemas.openxmlformats.org/officeDocument/2006/relationships/image" Target="../media/image823.png"/><Relationship Id="rId42" Type="http://schemas.openxmlformats.org/officeDocument/2006/relationships/image" Target="../media/image824.png"/><Relationship Id="rId43" Type="http://schemas.openxmlformats.org/officeDocument/2006/relationships/image" Target="../media/image825.png"/><Relationship Id="rId44" Type="http://schemas.openxmlformats.org/officeDocument/2006/relationships/image" Target="../media/image826.png"/><Relationship Id="rId45" Type="http://schemas.openxmlformats.org/officeDocument/2006/relationships/image" Target="../media/image827.png"/><Relationship Id="rId46" Type="http://schemas.openxmlformats.org/officeDocument/2006/relationships/image" Target="../media/image828.png"/><Relationship Id="rId47" Type="http://schemas.openxmlformats.org/officeDocument/2006/relationships/image" Target="../media/image829.png"/><Relationship Id="rId48" Type="http://schemas.openxmlformats.org/officeDocument/2006/relationships/image" Target="../media/image830.png"/><Relationship Id="rId49" Type="http://schemas.openxmlformats.org/officeDocument/2006/relationships/image" Target="../media/image831.png"/><Relationship Id="rId50" Type="http://schemas.openxmlformats.org/officeDocument/2006/relationships/image" Target="../media/image832.png"/><Relationship Id="rId51" Type="http://schemas.openxmlformats.org/officeDocument/2006/relationships/image" Target="../media/image833.png"/><Relationship Id="rId52" Type="http://schemas.openxmlformats.org/officeDocument/2006/relationships/image" Target="../media/image834.png"/><Relationship Id="rId53" Type="http://schemas.openxmlformats.org/officeDocument/2006/relationships/image" Target="../media/image835.png"/><Relationship Id="rId54" Type="http://schemas.openxmlformats.org/officeDocument/2006/relationships/image" Target="../media/image836.png"/><Relationship Id="rId55" Type="http://schemas.openxmlformats.org/officeDocument/2006/relationships/image" Target="../media/image837.png"/><Relationship Id="rId56" Type="http://schemas.openxmlformats.org/officeDocument/2006/relationships/image" Target="../media/image838.png"/><Relationship Id="rId57" Type="http://schemas.openxmlformats.org/officeDocument/2006/relationships/image" Target="../media/image839.png"/><Relationship Id="rId58" Type="http://schemas.openxmlformats.org/officeDocument/2006/relationships/image" Target="../media/image840.png"/><Relationship Id="rId59" Type="http://schemas.openxmlformats.org/officeDocument/2006/relationships/image" Target="../media/image841.png"/><Relationship Id="rId60" Type="http://schemas.openxmlformats.org/officeDocument/2006/relationships/image" Target="../media/image842.png"/><Relationship Id="rId61" Type="http://schemas.openxmlformats.org/officeDocument/2006/relationships/image" Target="../media/image843.png"/><Relationship Id="rId62" Type="http://schemas.openxmlformats.org/officeDocument/2006/relationships/image" Target="../media/image844.png"/><Relationship Id="rId63" Type="http://schemas.openxmlformats.org/officeDocument/2006/relationships/image" Target="../media/image845.png"/><Relationship Id="rId64" Type="http://schemas.openxmlformats.org/officeDocument/2006/relationships/image" Target="../media/image846.png"/><Relationship Id="rId65" Type="http://schemas.openxmlformats.org/officeDocument/2006/relationships/image" Target="../media/image847.png"/><Relationship Id="rId66" Type="http://schemas.openxmlformats.org/officeDocument/2006/relationships/image" Target="../media/image848.png"/><Relationship Id="rId67" Type="http://schemas.openxmlformats.org/officeDocument/2006/relationships/image" Target="../media/image849.png"/><Relationship Id="rId68" Type="http://schemas.openxmlformats.org/officeDocument/2006/relationships/image" Target="../media/image850.png"/><Relationship Id="rId69" Type="http://schemas.openxmlformats.org/officeDocument/2006/relationships/image" Target="../media/image851.png"/><Relationship Id="rId70" Type="http://schemas.openxmlformats.org/officeDocument/2006/relationships/image" Target="../media/image852.png"/><Relationship Id="rId71" Type="http://schemas.openxmlformats.org/officeDocument/2006/relationships/image" Target="../media/image853.png"/><Relationship Id="rId72" Type="http://schemas.openxmlformats.org/officeDocument/2006/relationships/image" Target="../media/image3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4.png"/><Relationship Id="rId3" Type="http://schemas.openxmlformats.org/officeDocument/2006/relationships/image" Target="../media/image855.png"/><Relationship Id="rId4" Type="http://schemas.openxmlformats.org/officeDocument/2006/relationships/image" Target="../media/image856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859.png"/><Relationship Id="rId8" Type="http://schemas.openxmlformats.org/officeDocument/2006/relationships/image" Target="../media/image860.png"/><Relationship Id="rId9" Type="http://schemas.openxmlformats.org/officeDocument/2006/relationships/image" Target="../media/image861.png"/><Relationship Id="rId10" Type="http://schemas.openxmlformats.org/officeDocument/2006/relationships/image" Target="../media/image862.png"/><Relationship Id="rId11" Type="http://schemas.openxmlformats.org/officeDocument/2006/relationships/image" Target="../media/image863.png"/><Relationship Id="rId12" Type="http://schemas.openxmlformats.org/officeDocument/2006/relationships/image" Target="../media/image864.png"/><Relationship Id="rId13" Type="http://schemas.openxmlformats.org/officeDocument/2006/relationships/image" Target="../media/image865.png"/><Relationship Id="rId14" Type="http://schemas.openxmlformats.org/officeDocument/2006/relationships/image" Target="../media/image866.png"/><Relationship Id="rId15" Type="http://schemas.openxmlformats.org/officeDocument/2006/relationships/image" Target="../media/image867.png"/><Relationship Id="rId16" Type="http://schemas.openxmlformats.org/officeDocument/2006/relationships/image" Target="../media/image868.png"/><Relationship Id="rId17" Type="http://schemas.openxmlformats.org/officeDocument/2006/relationships/image" Target="../media/image869.png"/><Relationship Id="rId18" Type="http://schemas.openxmlformats.org/officeDocument/2006/relationships/image" Target="../media/image870.png"/><Relationship Id="rId19" Type="http://schemas.openxmlformats.org/officeDocument/2006/relationships/image" Target="../media/image871.png"/><Relationship Id="rId20" Type="http://schemas.openxmlformats.org/officeDocument/2006/relationships/image" Target="../media/image872.png"/><Relationship Id="rId21" Type="http://schemas.openxmlformats.org/officeDocument/2006/relationships/image" Target="../media/image873.png"/><Relationship Id="rId22" Type="http://schemas.openxmlformats.org/officeDocument/2006/relationships/image" Target="../media/image874.png"/><Relationship Id="rId23" Type="http://schemas.openxmlformats.org/officeDocument/2006/relationships/image" Target="../media/image875.png"/><Relationship Id="rId24" Type="http://schemas.openxmlformats.org/officeDocument/2006/relationships/image" Target="../media/image876.png"/><Relationship Id="rId25" Type="http://schemas.openxmlformats.org/officeDocument/2006/relationships/image" Target="../media/image877.png"/><Relationship Id="rId26" Type="http://schemas.openxmlformats.org/officeDocument/2006/relationships/image" Target="../media/image304.png"/><Relationship Id="rId27" Type="http://schemas.openxmlformats.org/officeDocument/2006/relationships/image" Target="../media/image878.png"/><Relationship Id="rId28" Type="http://schemas.openxmlformats.org/officeDocument/2006/relationships/image" Target="../media/image879.jpg"/><Relationship Id="rId29" Type="http://schemas.openxmlformats.org/officeDocument/2006/relationships/image" Target="../media/image880.png"/><Relationship Id="rId30" Type="http://schemas.openxmlformats.org/officeDocument/2006/relationships/image" Target="../media/image881.png"/><Relationship Id="rId31" Type="http://schemas.openxmlformats.org/officeDocument/2006/relationships/image" Target="../media/image882.png"/><Relationship Id="rId32" Type="http://schemas.openxmlformats.org/officeDocument/2006/relationships/image" Target="../media/image883.png"/><Relationship Id="rId33" Type="http://schemas.openxmlformats.org/officeDocument/2006/relationships/image" Target="../media/image884.png"/><Relationship Id="rId34" Type="http://schemas.openxmlformats.org/officeDocument/2006/relationships/image" Target="../media/image885.png"/><Relationship Id="rId35" Type="http://schemas.openxmlformats.org/officeDocument/2006/relationships/image" Target="../media/image886.png"/><Relationship Id="rId36" Type="http://schemas.openxmlformats.org/officeDocument/2006/relationships/image" Target="../media/image336.png"/><Relationship Id="rId37" Type="http://schemas.openxmlformats.org/officeDocument/2006/relationships/image" Target="../media/image887.png"/><Relationship Id="rId38" Type="http://schemas.openxmlformats.org/officeDocument/2006/relationships/image" Target="../media/image888.png"/><Relationship Id="rId39" Type="http://schemas.openxmlformats.org/officeDocument/2006/relationships/image" Target="../media/image889.png"/><Relationship Id="rId40" Type="http://schemas.openxmlformats.org/officeDocument/2006/relationships/image" Target="../media/image890.png"/><Relationship Id="rId41" Type="http://schemas.openxmlformats.org/officeDocument/2006/relationships/image" Target="../media/image891.png"/><Relationship Id="rId42" Type="http://schemas.openxmlformats.org/officeDocument/2006/relationships/image" Target="../media/image892.png"/><Relationship Id="rId43" Type="http://schemas.openxmlformats.org/officeDocument/2006/relationships/image" Target="../media/image893.png"/><Relationship Id="rId44" Type="http://schemas.openxmlformats.org/officeDocument/2006/relationships/image" Target="../media/image894.png"/><Relationship Id="rId45" Type="http://schemas.openxmlformats.org/officeDocument/2006/relationships/image" Target="../media/image895.png"/><Relationship Id="rId46" Type="http://schemas.openxmlformats.org/officeDocument/2006/relationships/image" Target="../media/image896.png"/><Relationship Id="rId47" Type="http://schemas.openxmlformats.org/officeDocument/2006/relationships/image" Target="../media/image897.png"/><Relationship Id="rId48" Type="http://schemas.openxmlformats.org/officeDocument/2006/relationships/image" Target="../media/image3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8.png"/><Relationship Id="rId3" Type="http://schemas.openxmlformats.org/officeDocument/2006/relationships/image" Target="../media/image899.png"/><Relationship Id="rId4" Type="http://schemas.openxmlformats.org/officeDocument/2006/relationships/image" Target="../media/image900.png"/><Relationship Id="rId5" Type="http://schemas.openxmlformats.org/officeDocument/2006/relationships/image" Target="../media/image901.png"/><Relationship Id="rId6" Type="http://schemas.openxmlformats.org/officeDocument/2006/relationships/image" Target="../media/image902.png"/><Relationship Id="rId7" Type="http://schemas.openxmlformats.org/officeDocument/2006/relationships/image" Target="../media/image903.png"/><Relationship Id="rId8" Type="http://schemas.openxmlformats.org/officeDocument/2006/relationships/image" Target="../media/image904.png"/><Relationship Id="rId9" Type="http://schemas.openxmlformats.org/officeDocument/2006/relationships/image" Target="../media/image788.png"/><Relationship Id="rId10" Type="http://schemas.openxmlformats.org/officeDocument/2006/relationships/image" Target="../media/image905.png"/><Relationship Id="rId11" Type="http://schemas.openxmlformats.org/officeDocument/2006/relationships/image" Target="../media/image906.png"/><Relationship Id="rId12" Type="http://schemas.openxmlformats.org/officeDocument/2006/relationships/image" Target="../media/image907.png"/><Relationship Id="rId13" Type="http://schemas.openxmlformats.org/officeDocument/2006/relationships/image" Target="../media/image908.png"/><Relationship Id="rId14" Type="http://schemas.openxmlformats.org/officeDocument/2006/relationships/image" Target="../media/image909.png"/><Relationship Id="rId15" Type="http://schemas.openxmlformats.org/officeDocument/2006/relationships/image" Target="../media/image910.png"/><Relationship Id="rId16" Type="http://schemas.openxmlformats.org/officeDocument/2006/relationships/image" Target="../media/image911.png"/><Relationship Id="rId17" Type="http://schemas.openxmlformats.org/officeDocument/2006/relationships/image" Target="../media/image912.png"/><Relationship Id="rId18" Type="http://schemas.openxmlformats.org/officeDocument/2006/relationships/image" Target="../media/image913.png"/><Relationship Id="rId19" Type="http://schemas.openxmlformats.org/officeDocument/2006/relationships/image" Target="../media/image914.png"/><Relationship Id="rId20" Type="http://schemas.openxmlformats.org/officeDocument/2006/relationships/image" Target="../media/image915.png"/><Relationship Id="rId21" Type="http://schemas.openxmlformats.org/officeDocument/2006/relationships/image" Target="../media/image916.png"/><Relationship Id="rId22" Type="http://schemas.openxmlformats.org/officeDocument/2006/relationships/image" Target="../media/image917.png"/><Relationship Id="rId23" Type="http://schemas.openxmlformats.org/officeDocument/2006/relationships/image" Target="../media/image918.png"/><Relationship Id="rId24" Type="http://schemas.openxmlformats.org/officeDocument/2006/relationships/image" Target="../media/image919.png"/><Relationship Id="rId25" Type="http://schemas.openxmlformats.org/officeDocument/2006/relationships/image" Target="../media/image920.png"/><Relationship Id="rId26" Type="http://schemas.openxmlformats.org/officeDocument/2006/relationships/image" Target="../media/image921.png"/><Relationship Id="rId27" Type="http://schemas.openxmlformats.org/officeDocument/2006/relationships/image" Target="../media/image922.png"/><Relationship Id="rId28" Type="http://schemas.openxmlformats.org/officeDocument/2006/relationships/image" Target="../media/image923.png"/><Relationship Id="rId29" Type="http://schemas.openxmlformats.org/officeDocument/2006/relationships/image" Target="../media/image924.png"/><Relationship Id="rId30" Type="http://schemas.openxmlformats.org/officeDocument/2006/relationships/image" Target="../media/image925.png"/><Relationship Id="rId31" Type="http://schemas.openxmlformats.org/officeDocument/2006/relationships/image" Target="../media/image926.png"/><Relationship Id="rId32" Type="http://schemas.openxmlformats.org/officeDocument/2006/relationships/image" Target="../media/image927.png"/><Relationship Id="rId33" Type="http://schemas.openxmlformats.org/officeDocument/2006/relationships/image" Target="../media/image928.png"/><Relationship Id="rId34" Type="http://schemas.openxmlformats.org/officeDocument/2006/relationships/image" Target="../media/image929.png"/><Relationship Id="rId35" Type="http://schemas.openxmlformats.org/officeDocument/2006/relationships/image" Target="../media/image930.png"/><Relationship Id="rId36" Type="http://schemas.openxmlformats.org/officeDocument/2006/relationships/image" Target="../media/image931.png"/><Relationship Id="rId37" Type="http://schemas.openxmlformats.org/officeDocument/2006/relationships/image" Target="../media/image932.png"/><Relationship Id="rId38" Type="http://schemas.openxmlformats.org/officeDocument/2006/relationships/image" Target="../media/image933.png"/><Relationship Id="rId39" Type="http://schemas.openxmlformats.org/officeDocument/2006/relationships/image" Target="../media/image934.png"/><Relationship Id="rId40" Type="http://schemas.openxmlformats.org/officeDocument/2006/relationships/image" Target="../media/image935.png"/><Relationship Id="rId41" Type="http://schemas.openxmlformats.org/officeDocument/2006/relationships/image" Target="../media/image936.png"/><Relationship Id="rId42" Type="http://schemas.openxmlformats.org/officeDocument/2006/relationships/image" Target="../media/image937.png"/><Relationship Id="rId43" Type="http://schemas.openxmlformats.org/officeDocument/2006/relationships/image" Target="../media/image938.png"/><Relationship Id="rId44" Type="http://schemas.openxmlformats.org/officeDocument/2006/relationships/image" Target="../media/image939.png"/><Relationship Id="rId45" Type="http://schemas.openxmlformats.org/officeDocument/2006/relationships/image" Target="../media/image940.png"/><Relationship Id="rId46" Type="http://schemas.openxmlformats.org/officeDocument/2006/relationships/image" Target="../media/image941.png"/><Relationship Id="rId47" Type="http://schemas.openxmlformats.org/officeDocument/2006/relationships/image" Target="../media/image630.png"/><Relationship Id="rId48" Type="http://schemas.openxmlformats.org/officeDocument/2006/relationships/image" Target="../media/image942.png"/><Relationship Id="rId49" Type="http://schemas.openxmlformats.org/officeDocument/2006/relationships/image" Target="../media/image943.png"/><Relationship Id="rId50" Type="http://schemas.openxmlformats.org/officeDocument/2006/relationships/image" Target="../media/image944.png"/><Relationship Id="rId51" Type="http://schemas.openxmlformats.org/officeDocument/2006/relationships/image" Target="../media/image945.png"/><Relationship Id="rId52" Type="http://schemas.openxmlformats.org/officeDocument/2006/relationships/image" Target="../media/image946.png"/><Relationship Id="rId53" Type="http://schemas.openxmlformats.org/officeDocument/2006/relationships/image" Target="../media/image947.png"/><Relationship Id="rId54" Type="http://schemas.openxmlformats.org/officeDocument/2006/relationships/image" Target="../media/image948.png"/><Relationship Id="rId55" Type="http://schemas.openxmlformats.org/officeDocument/2006/relationships/image" Target="../media/image949.png"/><Relationship Id="rId56" Type="http://schemas.openxmlformats.org/officeDocument/2006/relationships/image" Target="../media/image950.png"/><Relationship Id="rId57" Type="http://schemas.openxmlformats.org/officeDocument/2006/relationships/image" Target="../media/image951.png"/><Relationship Id="rId58" Type="http://schemas.openxmlformats.org/officeDocument/2006/relationships/image" Target="../media/image952.png"/><Relationship Id="rId59" Type="http://schemas.openxmlformats.org/officeDocument/2006/relationships/image" Target="../media/image953.png"/><Relationship Id="rId60" Type="http://schemas.openxmlformats.org/officeDocument/2006/relationships/image" Target="../media/image954.png"/><Relationship Id="rId61" Type="http://schemas.openxmlformats.org/officeDocument/2006/relationships/image" Target="../media/image955.png"/><Relationship Id="rId62" Type="http://schemas.openxmlformats.org/officeDocument/2006/relationships/image" Target="../media/image956.png"/><Relationship Id="rId63" Type="http://schemas.openxmlformats.org/officeDocument/2006/relationships/image" Target="../media/image957.png"/><Relationship Id="rId64" Type="http://schemas.openxmlformats.org/officeDocument/2006/relationships/image" Target="../media/image958.png"/><Relationship Id="rId65" Type="http://schemas.openxmlformats.org/officeDocument/2006/relationships/image" Target="../media/image959.png"/><Relationship Id="rId66" Type="http://schemas.openxmlformats.org/officeDocument/2006/relationships/image" Target="../media/image960.png"/><Relationship Id="rId67" Type="http://schemas.openxmlformats.org/officeDocument/2006/relationships/image" Target="../media/image961.png"/><Relationship Id="rId68" Type="http://schemas.openxmlformats.org/officeDocument/2006/relationships/image" Target="../media/image962.png"/><Relationship Id="rId69" Type="http://schemas.openxmlformats.org/officeDocument/2006/relationships/image" Target="../media/image963.png"/><Relationship Id="rId70" Type="http://schemas.openxmlformats.org/officeDocument/2006/relationships/image" Target="../media/image3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4.png"/><Relationship Id="rId3" Type="http://schemas.openxmlformats.org/officeDocument/2006/relationships/image" Target="../media/image965.png"/><Relationship Id="rId4" Type="http://schemas.openxmlformats.org/officeDocument/2006/relationships/image" Target="../media/image966.png"/><Relationship Id="rId5" Type="http://schemas.openxmlformats.org/officeDocument/2006/relationships/image" Target="../media/image967.png"/><Relationship Id="rId6" Type="http://schemas.openxmlformats.org/officeDocument/2006/relationships/image" Target="../media/image968.png"/><Relationship Id="rId7" Type="http://schemas.openxmlformats.org/officeDocument/2006/relationships/image" Target="../media/image969.png"/><Relationship Id="rId8" Type="http://schemas.openxmlformats.org/officeDocument/2006/relationships/image" Target="../media/image970.png"/><Relationship Id="rId9" Type="http://schemas.openxmlformats.org/officeDocument/2006/relationships/image" Target="../media/image971.png"/><Relationship Id="rId10" Type="http://schemas.openxmlformats.org/officeDocument/2006/relationships/image" Target="../media/image972.png"/><Relationship Id="rId11" Type="http://schemas.openxmlformats.org/officeDocument/2006/relationships/image" Target="../media/image973.png"/><Relationship Id="rId12" Type="http://schemas.openxmlformats.org/officeDocument/2006/relationships/image" Target="../media/image974.png"/><Relationship Id="rId13" Type="http://schemas.openxmlformats.org/officeDocument/2006/relationships/image" Target="../media/image975.png"/><Relationship Id="rId14" Type="http://schemas.openxmlformats.org/officeDocument/2006/relationships/image" Target="../media/image976.png"/><Relationship Id="rId15" Type="http://schemas.openxmlformats.org/officeDocument/2006/relationships/image" Target="../media/image977.png"/><Relationship Id="rId16" Type="http://schemas.openxmlformats.org/officeDocument/2006/relationships/image" Target="../media/image978.png"/><Relationship Id="rId17" Type="http://schemas.openxmlformats.org/officeDocument/2006/relationships/image" Target="../media/image979.png"/><Relationship Id="rId18" Type="http://schemas.openxmlformats.org/officeDocument/2006/relationships/image" Target="../media/image980.png"/><Relationship Id="rId19" Type="http://schemas.openxmlformats.org/officeDocument/2006/relationships/image" Target="../media/image981.png"/><Relationship Id="rId20" Type="http://schemas.openxmlformats.org/officeDocument/2006/relationships/image" Target="../media/image982.png"/><Relationship Id="rId21" Type="http://schemas.openxmlformats.org/officeDocument/2006/relationships/image" Target="../media/image700.png"/><Relationship Id="rId22" Type="http://schemas.openxmlformats.org/officeDocument/2006/relationships/image" Target="../media/image983.png"/><Relationship Id="rId23" Type="http://schemas.openxmlformats.org/officeDocument/2006/relationships/image" Target="../media/image984.png"/><Relationship Id="rId24" Type="http://schemas.openxmlformats.org/officeDocument/2006/relationships/image" Target="../media/image985.png"/><Relationship Id="rId25" Type="http://schemas.openxmlformats.org/officeDocument/2006/relationships/image" Target="../media/image3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6.png"/><Relationship Id="rId3" Type="http://schemas.openxmlformats.org/officeDocument/2006/relationships/image" Target="../media/image987.png"/><Relationship Id="rId4" Type="http://schemas.openxmlformats.org/officeDocument/2006/relationships/image" Target="../media/image988.png"/><Relationship Id="rId5" Type="http://schemas.openxmlformats.org/officeDocument/2006/relationships/image" Target="../media/image989.png"/><Relationship Id="rId6" Type="http://schemas.openxmlformats.org/officeDocument/2006/relationships/image" Target="../media/image990.png"/><Relationship Id="rId7" Type="http://schemas.openxmlformats.org/officeDocument/2006/relationships/image" Target="../media/image991.png"/><Relationship Id="rId8" Type="http://schemas.openxmlformats.org/officeDocument/2006/relationships/image" Target="../media/image992.png"/><Relationship Id="rId9" Type="http://schemas.openxmlformats.org/officeDocument/2006/relationships/image" Target="../media/image993.png"/><Relationship Id="rId10" Type="http://schemas.openxmlformats.org/officeDocument/2006/relationships/image" Target="../media/image994.png"/><Relationship Id="rId11" Type="http://schemas.openxmlformats.org/officeDocument/2006/relationships/image" Target="../media/image995.png"/><Relationship Id="rId12" Type="http://schemas.openxmlformats.org/officeDocument/2006/relationships/image" Target="../media/image996.png"/><Relationship Id="rId13" Type="http://schemas.openxmlformats.org/officeDocument/2006/relationships/image" Target="../media/image997.png"/><Relationship Id="rId14" Type="http://schemas.openxmlformats.org/officeDocument/2006/relationships/image" Target="../media/image998.png"/><Relationship Id="rId15" Type="http://schemas.openxmlformats.org/officeDocument/2006/relationships/image" Target="../media/image657.png"/><Relationship Id="rId16" Type="http://schemas.openxmlformats.org/officeDocument/2006/relationships/image" Target="../media/image999.png"/><Relationship Id="rId17" Type="http://schemas.openxmlformats.org/officeDocument/2006/relationships/image" Target="../media/image1000.png"/><Relationship Id="rId18" Type="http://schemas.openxmlformats.org/officeDocument/2006/relationships/image" Target="../media/image1001.png"/><Relationship Id="rId19" Type="http://schemas.openxmlformats.org/officeDocument/2006/relationships/image" Target="../media/image1002.png"/><Relationship Id="rId20" Type="http://schemas.openxmlformats.org/officeDocument/2006/relationships/image" Target="../media/image1003.png"/><Relationship Id="rId21" Type="http://schemas.openxmlformats.org/officeDocument/2006/relationships/image" Target="../media/image1004.png"/><Relationship Id="rId22" Type="http://schemas.openxmlformats.org/officeDocument/2006/relationships/image" Target="../media/image1005.png"/><Relationship Id="rId23" Type="http://schemas.openxmlformats.org/officeDocument/2006/relationships/image" Target="../media/image1006.png"/><Relationship Id="rId24" Type="http://schemas.openxmlformats.org/officeDocument/2006/relationships/image" Target="../media/image1007.png"/><Relationship Id="rId25" Type="http://schemas.openxmlformats.org/officeDocument/2006/relationships/image" Target="../media/image1008.png"/><Relationship Id="rId26" Type="http://schemas.openxmlformats.org/officeDocument/2006/relationships/image" Target="../media/image1009.png"/><Relationship Id="rId27" Type="http://schemas.openxmlformats.org/officeDocument/2006/relationships/image" Target="../media/image1010.png"/><Relationship Id="rId28" Type="http://schemas.openxmlformats.org/officeDocument/2006/relationships/image" Target="../media/image1011.png"/><Relationship Id="rId29" Type="http://schemas.openxmlformats.org/officeDocument/2006/relationships/image" Target="../media/image1012.png"/><Relationship Id="rId30" Type="http://schemas.openxmlformats.org/officeDocument/2006/relationships/image" Target="../media/image1013.png"/><Relationship Id="rId31" Type="http://schemas.openxmlformats.org/officeDocument/2006/relationships/image" Target="../media/image1014.png"/><Relationship Id="rId32" Type="http://schemas.openxmlformats.org/officeDocument/2006/relationships/image" Target="../media/image1015.png"/><Relationship Id="rId33" Type="http://schemas.openxmlformats.org/officeDocument/2006/relationships/image" Target="../media/image1016.png"/><Relationship Id="rId34" Type="http://schemas.openxmlformats.org/officeDocument/2006/relationships/image" Target="../media/image1017.png"/><Relationship Id="rId35" Type="http://schemas.openxmlformats.org/officeDocument/2006/relationships/image" Target="../media/image1018.png"/><Relationship Id="rId36" Type="http://schemas.openxmlformats.org/officeDocument/2006/relationships/image" Target="../media/image1019.png"/><Relationship Id="rId37" Type="http://schemas.openxmlformats.org/officeDocument/2006/relationships/image" Target="../media/image1020.png"/><Relationship Id="rId38" Type="http://schemas.openxmlformats.org/officeDocument/2006/relationships/image" Target="../media/image1021.png"/><Relationship Id="rId39" Type="http://schemas.openxmlformats.org/officeDocument/2006/relationships/image" Target="../media/image1022.png"/><Relationship Id="rId40" Type="http://schemas.openxmlformats.org/officeDocument/2006/relationships/image" Target="../media/image1023.png"/><Relationship Id="rId41" Type="http://schemas.openxmlformats.org/officeDocument/2006/relationships/image" Target="../media/image1024.png"/><Relationship Id="rId42" Type="http://schemas.openxmlformats.org/officeDocument/2006/relationships/image" Target="../media/image3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5.png"/><Relationship Id="rId3" Type="http://schemas.openxmlformats.org/officeDocument/2006/relationships/image" Target="../media/image1026.png"/><Relationship Id="rId4" Type="http://schemas.openxmlformats.org/officeDocument/2006/relationships/image" Target="../media/image1027.png"/><Relationship Id="rId5" Type="http://schemas.openxmlformats.org/officeDocument/2006/relationships/image" Target="../media/image1028.png"/><Relationship Id="rId6" Type="http://schemas.openxmlformats.org/officeDocument/2006/relationships/image" Target="../media/image1029.png"/><Relationship Id="rId7" Type="http://schemas.openxmlformats.org/officeDocument/2006/relationships/image" Target="../media/image1030.png"/><Relationship Id="rId8" Type="http://schemas.openxmlformats.org/officeDocument/2006/relationships/image" Target="../media/image1031.png"/><Relationship Id="rId9" Type="http://schemas.openxmlformats.org/officeDocument/2006/relationships/image" Target="../media/image1032.png"/><Relationship Id="rId10" Type="http://schemas.openxmlformats.org/officeDocument/2006/relationships/image" Target="../media/image1033.png"/><Relationship Id="rId11" Type="http://schemas.openxmlformats.org/officeDocument/2006/relationships/image" Target="../media/image1034.png"/><Relationship Id="rId12" Type="http://schemas.openxmlformats.org/officeDocument/2006/relationships/image" Target="../media/image1035.png"/><Relationship Id="rId13" Type="http://schemas.openxmlformats.org/officeDocument/2006/relationships/image" Target="../media/image1036.png"/><Relationship Id="rId14" Type="http://schemas.openxmlformats.org/officeDocument/2006/relationships/image" Target="../media/image1037.png"/><Relationship Id="rId15" Type="http://schemas.openxmlformats.org/officeDocument/2006/relationships/image" Target="../media/image1038.png"/><Relationship Id="rId16" Type="http://schemas.openxmlformats.org/officeDocument/2006/relationships/image" Target="../media/image1039.png"/><Relationship Id="rId17" Type="http://schemas.openxmlformats.org/officeDocument/2006/relationships/image" Target="../media/image1040.png"/><Relationship Id="rId18" Type="http://schemas.openxmlformats.org/officeDocument/2006/relationships/image" Target="../media/image1041.png"/><Relationship Id="rId19" Type="http://schemas.openxmlformats.org/officeDocument/2006/relationships/image" Target="../media/image1042.png"/><Relationship Id="rId20" Type="http://schemas.openxmlformats.org/officeDocument/2006/relationships/image" Target="../media/image1043.png"/><Relationship Id="rId21" Type="http://schemas.openxmlformats.org/officeDocument/2006/relationships/image" Target="../media/image1044.png"/><Relationship Id="rId22" Type="http://schemas.openxmlformats.org/officeDocument/2006/relationships/image" Target="../media/image1045.png"/><Relationship Id="rId23" Type="http://schemas.openxmlformats.org/officeDocument/2006/relationships/image" Target="../media/image1046.png"/><Relationship Id="rId24" Type="http://schemas.openxmlformats.org/officeDocument/2006/relationships/image" Target="../media/image1047.png"/><Relationship Id="rId25" Type="http://schemas.openxmlformats.org/officeDocument/2006/relationships/image" Target="../media/image1048.png"/><Relationship Id="rId26" Type="http://schemas.openxmlformats.org/officeDocument/2006/relationships/image" Target="../media/image1049.png"/><Relationship Id="rId27" Type="http://schemas.openxmlformats.org/officeDocument/2006/relationships/image" Target="../media/image656.png"/><Relationship Id="rId28" Type="http://schemas.openxmlformats.org/officeDocument/2006/relationships/image" Target="../media/image1050.png"/><Relationship Id="rId29" Type="http://schemas.openxmlformats.org/officeDocument/2006/relationships/image" Target="../media/image1051.png"/><Relationship Id="rId30" Type="http://schemas.openxmlformats.org/officeDocument/2006/relationships/image" Target="../media/image662.png"/><Relationship Id="rId31" Type="http://schemas.openxmlformats.org/officeDocument/2006/relationships/image" Target="../media/image1052.png"/><Relationship Id="rId32" Type="http://schemas.openxmlformats.org/officeDocument/2006/relationships/image" Target="../media/image1053.png"/><Relationship Id="rId33" Type="http://schemas.openxmlformats.org/officeDocument/2006/relationships/image" Target="../media/image1054.png"/><Relationship Id="rId34" Type="http://schemas.openxmlformats.org/officeDocument/2006/relationships/image" Target="../media/image1055.png"/><Relationship Id="rId35" Type="http://schemas.openxmlformats.org/officeDocument/2006/relationships/image" Target="../media/image1056.png"/><Relationship Id="rId36" Type="http://schemas.openxmlformats.org/officeDocument/2006/relationships/image" Target="../media/image1057.png"/><Relationship Id="rId37" Type="http://schemas.openxmlformats.org/officeDocument/2006/relationships/image" Target="../media/image1058.png"/><Relationship Id="rId38" Type="http://schemas.openxmlformats.org/officeDocument/2006/relationships/image" Target="../media/image1059.png"/><Relationship Id="rId39" Type="http://schemas.openxmlformats.org/officeDocument/2006/relationships/image" Target="../media/image1060.png"/><Relationship Id="rId40" Type="http://schemas.openxmlformats.org/officeDocument/2006/relationships/image" Target="../media/image1061.png"/><Relationship Id="rId41" Type="http://schemas.openxmlformats.org/officeDocument/2006/relationships/image" Target="../media/image1062.png"/><Relationship Id="rId42" Type="http://schemas.openxmlformats.org/officeDocument/2006/relationships/image" Target="../media/image1063.png"/><Relationship Id="rId43" Type="http://schemas.openxmlformats.org/officeDocument/2006/relationships/image" Target="../media/image1064.png"/><Relationship Id="rId44" Type="http://schemas.openxmlformats.org/officeDocument/2006/relationships/image" Target="../media/image1065.png"/><Relationship Id="rId45" Type="http://schemas.openxmlformats.org/officeDocument/2006/relationships/image" Target="../media/image1066.png"/><Relationship Id="rId46" Type="http://schemas.openxmlformats.org/officeDocument/2006/relationships/image" Target="../media/image1067.png"/><Relationship Id="rId47" Type="http://schemas.openxmlformats.org/officeDocument/2006/relationships/image" Target="../media/image1068.png"/><Relationship Id="rId48" Type="http://schemas.openxmlformats.org/officeDocument/2006/relationships/image" Target="../media/image1069.png"/><Relationship Id="rId49" Type="http://schemas.openxmlformats.org/officeDocument/2006/relationships/image" Target="../media/image1070.png"/><Relationship Id="rId50" Type="http://schemas.openxmlformats.org/officeDocument/2006/relationships/image" Target="../media/image1071.png"/><Relationship Id="rId51" Type="http://schemas.openxmlformats.org/officeDocument/2006/relationships/image" Target="../media/image1072.png"/><Relationship Id="rId52" Type="http://schemas.openxmlformats.org/officeDocument/2006/relationships/image" Target="../media/image1073.png"/><Relationship Id="rId53" Type="http://schemas.openxmlformats.org/officeDocument/2006/relationships/image" Target="../media/image1074.png"/><Relationship Id="rId54" Type="http://schemas.openxmlformats.org/officeDocument/2006/relationships/image" Target="../media/image1075.png"/><Relationship Id="rId55" Type="http://schemas.openxmlformats.org/officeDocument/2006/relationships/image" Target="../media/image1076.png"/><Relationship Id="rId56" Type="http://schemas.openxmlformats.org/officeDocument/2006/relationships/image" Target="../media/image1077.png"/><Relationship Id="rId57" Type="http://schemas.openxmlformats.org/officeDocument/2006/relationships/image" Target="../media/image1078.png"/><Relationship Id="rId58" Type="http://schemas.openxmlformats.org/officeDocument/2006/relationships/image" Target="../media/image1079.png"/><Relationship Id="rId59" Type="http://schemas.openxmlformats.org/officeDocument/2006/relationships/image" Target="../media/image1080.png"/><Relationship Id="rId60" Type="http://schemas.openxmlformats.org/officeDocument/2006/relationships/image" Target="../media/image1081.png"/><Relationship Id="rId61" Type="http://schemas.openxmlformats.org/officeDocument/2006/relationships/image" Target="../media/image1082.png"/><Relationship Id="rId62" Type="http://schemas.openxmlformats.org/officeDocument/2006/relationships/image" Target="../media/image1083.png"/><Relationship Id="rId63" Type="http://schemas.openxmlformats.org/officeDocument/2006/relationships/image" Target="../media/image1084.png"/><Relationship Id="rId64" Type="http://schemas.openxmlformats.org/officeDocument/2006/relationships/image" Target="../media/image1085.png"/><Relationship Id="rId65" Type="http://schemas.openxmlformats.org/officeDocument/2006/relationships/image" Target="../media/image1086.png"/><Relationship Id="rId66" Type="http://schemas.openxmlformats.org/officeDocument/2006/relationships/image" Target="../media/image1087.png"/><Relationship Id="rId67" Type="http://schemas.openxmlformats.org/officeDocument/2006/relationships/image" Target="../media/image1088.png"/><Relationship Id="rId68" Type="http://schemas.openxmlformats.org/officeDocument/2006/relationships/image" Target="../media/image1089.png"/><Relationship Id="rId69" Type="http://schemas.openxmlformats.org/officeDocument/2006/relationships/image" Target="../media/image1090.png"/><Relationship Id="rId70" Type="http://schemas.openxmlformats.org/officeDocument/2006/relationships/image" Target="../media/image1091.png"/><Relationship Id="rId71" Type="http://schemas.openxmlformats.org/officeDocument/2006/relationships/image" Target="../media/image1092.png"/><Relationship Id="rId72" Type="http://schemas.openxmlformats.org/officeDocument/2006/relationships/image" Target="../media/image1093.png"/><Relationship Id="rId73" Type="http://schemas.openxmlformats.org/officeDocument/2006/relationships/image" Target="../media/image1094.png"/><Relationship Id="rId74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33" Type="http://schemas.openxmlformats.org/officeDocument/2006/relationships/image" Target="../media/image66.png"/><Relationship Id="rId34" Type="http://schemas.openxmlformats.org/officeDocument/2006/relationships/image" Target="../media/image67.png"/><Relationship Id="rId35" Type="http://schemas.openxmlformats.org/officeDocument/2006/relationships/image" Target="../media/image68.png"/><Relationship Id="rId36" Type="http://schemas.openxmlformats.org/officeDocument/2006/relationships/image" Target="../media/image69.png"/><Relationship Id="rId37" Type="http://schemas.openxmlformats.org/officeDocument/2006/relationships/image" Target="../media/image70.png"/><Relationship Id="rId38" Type="http://schemas.openxmlformats.org/officeDocument/2006/relationships/image" Target="../media/image71.png"/><Relationship Id="rId39" Type="http://schemas.openxmlformats.org/officeDocument/2006/relationships/image" Target="../media/image72.png"/><Relationship Id="rId40" Type="http://schemas.openxmlformats.org/officeDocument/2006/relationships/image" Target="../media/image73.png"/><Relationship Id="rId41" Type="http://schemas.openxmlformats.org/officeDocument/2006/relationships/image" Target="../media/image74.png"/><Relationship Id="rId42" Type="http://schemas.openxmlformats.org/officeDocument/2006/relationships/image" Target="../media/image75.png"/><Relationship Id="rId43" Type="http://schemas.openxmlformats.org/officeDocument/2006/relationships/image" Target="../media/image76.png"/><Relationship Id="rId44" Type="http://schemas.openxmlformats.org/officeDocument/2006/relationships/image" Target="../media/image77.png"/><Relationship Id="rId45" Type="http://schemas.openxmlformats.org/officeDocument/2006/relationships/image" Target="../media/image78.png"/><Relationship Id="rId46" Type="http://schemas.openxmlformats.org/officeDocument/2006/relationships/image" Target="../media/image79.png"/><Relationship Id="rId47" Type="http://schemas.openxmlformats.org/officeDocument/2006/relationships/image" Target="../media/image80.png"/><Relationship Id="rId48" Type="http://schemas.openxmlformats.org/officeDocument/2006/relationships/image" Target="../media/image81.png"/><Relationship Id="rId49" Type="http://schemas.openxmlformats.org/officeDocument/2006/relationships/image" Target="../media/image82.png"/><Relationship Id="rId50" Type="http://schemas.openxmlformats.org/officeDocument/2006/relationships/image" Target="../media/image83.png"/><Relationship Id="rId51" Type="http://schemas.openxmlformats.org/officeDocument/2006/relationships/image" Target="../media/image84.png"/><Relationship Id="rId52" Type="http://schemas.openxmlformats.org/officeDocument/2006/relationships/image" Target="../media/image85.png"/><Relationship Id="rId53" Type="http://schemas.openxmlformats.org/officeDocument/2006/relationships/image" Target="../media/image86.png"/><Relationship Id="rId54" Type="http://schemas.openxmlformats.org/officeDocument/2006/relationships/image" Target="../media/image87.png"/><Relationship Id="rId55" Type="http://schemas.openxmlformats.org/officeDocument/2006/relationships/image" Target="../media/image88.png"/><Relationship Id="rId56" Type="http://schemas.openxmlformats.org/officeDocument/2006/relationships/image" Target="../media/image89.png"/><Relationship Id="rId57" Type="http://schemas.openxmlformats.org/officeDocument/2006/relationships/image" Target="../media/image90.png"/><Relationship Id="rId58" Type="http://schemas.openxmlformats.org/officeDocument/2006/relationships/image" Target="../media/image91.png"/><Relationship Id="rId59" Type="http://schemas.openxmlformats.org/officeDocument/2006/relationships/image" Target="../media/image92.png"/><Relationship Id="rId60" Type="http://schemas.openxmlformats.org/officeDocument/2006/relationships/image" Target="../media/image93.png"/><Relationship Id="rId61" Type="http://schemas.openxmlformats.org/officeDocument/2006/relationships/image" Target="../media/image94.png"/><Relationship Id="rId62" Type="http://schemas.openxmlformats.org/officeDocument/2006/relationships/image" Target="../media/image95.png"/><Relationship Id="rId63" Type="http://schemas.openxmlformats.org/officeDocument/2006/relationships/image" Target="../media/image96.png"/><Relationship Id="rId64" Type="http://schemas.openxmlformats.org/officeDocument/2006/relationships/image" Target="../media/image97.png"/><Relationship Id="rId65" Type="http://schemas.openxmlformats.org/officeDocument/2006/relationships/image" Target="../media/image98.png"/><Relationship Id="rId66" Type="http://schemas.openxmlformats.org/officeDocument/2006/relationships/image" Target="../media/image99.png"/><Relationship Id="rId67" Type="http://schemas.openxmlformats.org/officeDocument/2006/relationships/image" Target="../media/image100.png"/><Relationship Id="rId68" Type="http://schemas.openxmlformats.org/officeDocument/2006/relationships/image" Target="../media/image101.png"/><Relationship Id="rId69" Type="http://schemas.openxmlformats.org/officeDocument/2006/relationships/image" Target="../media/image102.png"/><Relationship Id="rId70" Type="http://schemas.openxmlformats.org/officeDocument/2006/relationships/image" Target="../media/image103.png"/><Relationship Id="rId71" Type="http://schemas.openxmlformats.org/officeDocument/2006/relationships/image" Target="../media/image104.png"/><Relationship Id="rId72" Type="http://schemas.openxmlformats.org/officeDocument/2006/relationships/image" Target="../media/image105.png"/><Relationship Id="rId73" Type="http://schemas.openxmlformats.org/officeDocument/2006/relationships/image" Target="../media/image106.png"/><Relationship Id="rId74" Type="http://schemas.openxmlformats.org/officeDocument/2006/relationships/image" Target="../media/image107.png"/><Relationship Id="rId75" Type="http://schemas.openxmlformats.org/officeDocument/2006/relationships/image" Target="../media/image108.png"/><Relationship Id="rId76" Type="http://schemas.openxmlformats.org/officeDocument/2006/relationships/image" Target="../media/image109.png"/><Relationship Id="rId77" Type="http://schemas.openxmlformats.org/officeDocument/2006/relationships/image" Target="../media/image110.png"/><Relationship Id="rId78" Type="http://schemas.openxmlformats.org/officeDocument/2006/relationships/image" Target="../media/image111.png"/><Relationship Id="rId79" Type="http://schemas.openxmlformats.org/officeDocument/2006/relationships/image" Target="../media/image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Relationship Id="rId31" Type="http://schemas.openxmlformats.org/officeDocument/2006/relationships/image" Target="../media/image164.png"/><Relationship Id="rId32" Type="http://schemas.openxmlformats.org/officeDocument/2006/relationships/image" Target="../media/image165.png"/><Relationship Id="rId33" Type="http://schemas.openxmlformats.org/officeDocument/2006/relationships/image" Target="../media/image166.png"/><Relationship Id="rId34" Type="http://schemas.openxmlformats.org/officeDocument/2006/relationships/image" Target="../media/image167.png"/><Relationship Id="rId35" Type="http://schemas.openxmlformats.org/officeDocument/2006/relationships/image" Target="../media/image168.png"/><Relationship Id="rId36" Type="http://schemas.openxmlformats.org/officeDocument/2006/relationships/image" Target="../media/image169.png"/><Relationship Id="rId37" Type="http://schemas.openxmlformats.org/officeDocument/2006/relationships/image" Target="../media/image170.png"/><Relationship Id="rId38" Type="http://schemas.openxmlformats.org/officeDocument/2006/relationships/image" Target="../media/image171.png"/><Relationship Id="rId39" Type="http://schemas.openxmlformats.org/officeDocument/2006/relationships/image" Target="../media/image172.png"/><Relationship Id="rId40" Type="http://schemas.openxmlformats.org/officeDocument/2006/relationships/image" Target="../media/image173.png"/><Relationship Id="rId41" Type="http://schemas.openxmlformats.org/officeDocument/2006/relationships/image" Target="../media/image174.png"/><Relationship Id="rId42" Type="http://schemas.openxmlformats.org/officeDocument/2006/relationships/image" Target="../media/image175.png"/><Relationship Id="rId43" Type="http://schemas.openxmlformats.org/officeDocument/2006/relationships/image" Target="../media/image176.png"/><Relationship Id="rId44" Type="http://schemas.openxmlformats.org/officeDocument/2006/relationships/image" Target="../media/image177.png"/><Relationship Id="rId45" Type="http://schemas.openxmlformats.org/officeDocument/2006/relationships/image" Target="../media/image178.png"/><Relationship Id="rId46" Type="http://schemas.openxmlformats.org/officeDocument/2006/relationships/image" Target="../media/image179.png"/><Relationship Id="rId47" Type="http://schemas.openxmlformats.org/officeDocument/2006/relationships/image" Target="../media/image180.png"/><Relationship Id="rId48" Type="http://schemas.openxmlformats.org/officeDocument/2006/relationships/image" Target="../media/image181.png"/><Relationship Id="rId49" Type="http://schemas.openxmlformats.org/officeDocument/2006/relationships/image" Target="../media/image182.png"/><Relationship Id="rId50" Type="http://schemas.openxmlformats.org/officeDocument/2006/relationships/image" Target="../media/image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8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solidFill>
                  <a:srgbClr val="F3C80F"/>
                </a:solidFill>
                <a:latin typeface="Segoe UI Light"/>
                <a:cs typeface="Segoe UI Light"/>
              </a:rPr>
              <a:t>Capstone</a:t>
            </a:r>
            <a:r>
              <a:rPr dirty="0" sz="4000" spc="-114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dirty="0" sz="4000">
                <a:solidFill>
                  <a:srgbClr val="F3C80F"/>
                </a:solidFill>
                <a:latin typeface="Segoe UI Light"/>
                <a:cs typeface="Segoe UI Light"/>
              </a:rPr>
              <a:t>Project</a:t>
            </a:r>
            <a:r>
              <a:rPr dirty="0" sz="4000" spc="-11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dirty="0" sz="4000">
                <a:solidFill>
                  <a:srgbClr val="F3C80F"/>
                </a:solidFill>
                <a:latin typeface="Segoe UI Light"/>
                <a:cs typeface="Segoe UI Light"/>
              </a:rPr>
              <a:t>–</a:t>
            </a:r>
            <a:r>
              <a:rPr dirty="0" sz="4000" spc="-13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dirty="0" sz="4000">
                <a:solidFill>
                  <a:srgbClr val="F3C80F"/>
                </a:solidFill>
                <a:latin typeface="Segoe UI Light"/>
                <a:cs typeface="Segoe UI Light"/>
              </a:rPr>
              <a:t>Author</a:t>
            </a:r>
            <a:r>
              <a:rPr dirty="0" sz="4000" spc="-100">
                <a:solidFill>
                  <a:srgbClr val="F3C80F"/>
                </a:solidFill>
                <a:latin typeface="Segoe UI Light"/>
                <a:cs typeface="Segoe UI Light"/>
              </a:rPr>
              <a:t> </a:t>
            </a:r>
            <a:r>
              <a:rPr dirty="0" sz="4000" spc="-10">
                <a:solidFill>
                  <a:srgbClr val="F3C80F"/>
                </a:solidFill>
                <a:latin typeface="Segoe UI Light"/>
                <a:cs typeface="Segoe UI Light"/>
              </a:rPr>
              <a:t>Analysis</a:t>
            </a:r>
            <a:endParaRPr sz="4000">
              <a:latin typeface="Segoe UI Light"/>
              <a:cs typeface="Segoe U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544" y="722376"/>
            <a:ext cx="1490471" cy="2453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5" y="1263395"/>
            <a:ext cx="1158240" cy="1097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70560" y="6431280"/>
            <a:ext cx="6821805" cy="7620"/>
          </a:xfrm>
          <a:custGeom>
            <a:avLst/>
            <a:gdLst/>
            <a:ahLst/>
            <a:cxnLst/>
            <a:rect l="l" t="t" r="r" b="b"/>
            <a:pathLst>
              <a:path w="6821805" h="7620">
                <a:moveTo>
                  <a:pt x="4571" y="7619"/>
                </a:moveTo>
                <a:lnTo>
                  <a:pt x="1523" y="7619"/>
                </a:lnTo>
                <a:lnTo>
                  <a:pt x="0" y="6096"/>
                </a:lnTo>
                <a:lnTo>
                  <a:pt x="0" y="1523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1"/>
                </a:lnTo>
                <a:lnTo>
                  <a:pt x="4571" y="7619"/>
                </a:lnTo>
                <a:close/>
              </a:path>
              <a:path w="6821805" h="7620">
                <a:moveTo>
                  <a:pt x="42671" y="1523"/>
                </a:moveTo>
                <a:lnTo>
                  <a:pt x="38100" y="1523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3"/>
                </a:lnTo>
                <a:close/>
              </a:path>
              <a:path w="6821805" h="7620">
                <a:moveTo>
                  <a:pt x="44195" y="6096"/>
                </a:moveTo>
                <a:lnTo>
                  <a:pt x="36575" y="6096"/>
                </a:lnTo>
                <a:lnTo>
                  <a:pt x="36575" y="1523"/>
                </a:lnTo>
                <a:lnTo>
                  <a:pt x="44195" y="1523"/>
                </a:lnTo>
                <a:lnTo>
                  <a:pt x="44195" y="6096"/>
                </a:lnTo>
                <a:close/>
              </a:path>
              <a:path w="6821805" h="7620">
                <a:moveTo>
                  <a:pt x="42671" y="7619"/>
                </a:moveTo>
                <a:lnTo>
                  <a:pt x="38100" y="7619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6821805" h="7620">
                <a:moveTo>
                  <a:pt x="79247" y="1523"/>
                </a:moveTo>
                <a:lnTo>
                  <a:pt x="74675" y="1523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3"/>
                </a:lnTo>
                <a:close/>
              </a:path>
              <a:path w="6821805" h="7620">
                <a:moveTo>
                  <a:pt x="80771" y="6096"/>
                </a:moveTo>
                <a:lnTo>
                  <a:pt x="73152" y="6096"/>
                </a:lnTo>
                <a:lnTo>
                  <a:pt x="73152" y="1523"/>
                </a:lnTo>
                <a:lnTo>
                  <a:pt x="80771" y="1523"/>
                </a:lnTo>
                <a:lnTo>
                  <a:pt x="80771" y="6096"/>
                </a:lnTo>
                <a:close/>
              </a:path>
              <a:path w="6821805" h="7620">
                <a:moveTo>
                  <a:pt x="79247" y="7619"/>
                </a:moveTo>
                <a:lnTo>
                  <a:pt x="74675" y="7619"/>
                </a:lnTo>
                <a:lnTo>
                  <a:pt x="74675" y="6096"/>
                </a:lnTo>
                <a:lnTo>
                  <a:pt x="79247" y="6096"/>
                </a:lnTo>
                <a:lnTo>
                  <a:pt x="79247" y="7619"/>
                </a:lnTo>
                <a:close/>
              </a:path>
              <a:path w="6821805" h="7620">
                <a:moveTo>
                  <a:pt x="115823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09727" y="4571"/>
                </a:lnTo>
                <a:lnTo>
                  <a:pt x="109727" y="3048"/>
                </a:lnTo>
                <a:lnTo>
                  <a:pt x="111252" y="1523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3"/>
                </a:lnTo>
                <a:lnTo>
                  <a:pt x="117347" y="1523"/>
                </a:lnTo>
                <a:lnTo>
                  <a:pt x="117347" y="6096"/>
                </a:lnTo>
                <a:lnTo>
                  <a:pt x="115823" y="6096"/>
                </a:lnTo>
                <a:lnTo>
                  <a:pt x="115823" y="7619"/>
                </a:lnTo>
                <a:close/>
              </a:path>
              <a:path w="6821805" h="7620">
                <a:moveTo>
                  <a:pt x="152400" y="7619"/>
                </a:moveTo>
                <a:lnTo>
                  <a:pt x="149352" y="7619"/>
                </a:lnTo>
                <a:lnTo>
                  <a:pt x="146304" y="4571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3"/>
                </a:lnTo>
                <a:lnTo>
                  <a:pt x="153923" y="6096"/>
                </a:lnTo>
                <a:lnTo>
                  <a:pt x="152400" y="7619"/>
                </a:lnTo>
                <a:close/>
              </a:path>
              <a:path w="6821805" h="7620">
                <a:moveTo>
                  <a:pt x="188975" y="7619"/>
                </a:moveTo>
                <a:lnTo>
                  <a:pt x="185927" y="7619"/>
                </a:lnTo>
                <a:lnTo>
                  <a:pt x="184404" y="6096"/>
                </a:lnTo>
                <a:lnTo>
                  <a:pt x="184404" y="1523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3"/>
                </a:lnTo>
                <a:lnTo>
                  <a:pt x="190500" y="6096"/>
                </a:lnTo>
                <a:lnTo>
                  <a:pt x="188975" y="7619"/>
                </a:lnTo>
                <a:close/>
              </a:path>
              <a:path w="6821805" h="7620">
                <a:moveTo>
                  <a:pt x="225552" y="7619"/>
                </a:moveTo>
                <a:lnTo>
                  <a:pt x="222504" y="7619"/>
                </a:lnTo>
                <a:lnTo>
                  <a:pt x="220979" y="6096"/>
                </a:lnTo>
                <a:lnTo>
                  <a:pt x="220979" y="1523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1"/>
                </a:lnTo>
                <a:lnTo>
                  <a:pt x="225552" y="7619"/>
                </a:lnTo>
                <a:close/>
              </a:path>
              <a:path w="6821805" h="7620">
                <a:moveTo>
                  <a:pt x="263652" y="1523"/>
                </a:moveTo>
                <a:lnTo>
                  <a:pt x="259079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3"/>
                </a:lnTo>
                <a:close/>
              </a:path>
              <a:path w="6821805" h="7620">
                <a:moveTo>
                  <a:pt x="265175" y="6096"/>
                </a:moveTo>
                <a:lnTo>
                  <a:pt x="257556" y="6096"/>
                </a:lnTo>
                <a:lnTo>
                  <a:pt x="257556" y="1523"/>
                </a:lnTo>
                <a:lnTo>
                  <a:pt x="265175" y="1523"/>
                </a:lnTo>
                <a:lnTo>
                  <a:pt x="265175" y="6096"/>
                </a:lnTo>
                <a:close/>
              </a:path>
              <a:path w="6821805" h="7620">
                <a:moveTo>
                  <a:pt x="263652" y="7619"/>
                </a:moveTo>
                <a:lnTo>
                  <a:pt x="259079" y="7619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6821805" h="7620">
                <a:moveTo>
                  <a:pt x="300227" y="1523"/>
                </a:moveTo>
                <a:lnTo>
                  <a:pt x="295656" y="1523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3"/>
                </a:lnTo>
                <a:close/>
              </a:path>
              <a:path w="6821805" h="7620">
                <a:moveTo>
                  <a:pt x="301752" y="6096"/>
                </a:moveTo>
                <a:lnTo>
                  <a:pt x="294131" y="6096"/>
                </a:lnTo>
                <a:lnTo>
                  <a:pt x="294131" y="1523"/>
                </a:lnTo>
                <a:lnTo>
                  <a:pt x="301752" y="1523"/>
                </a:lnTo>
                <a:lnTo>
                  <a:pt x="301752" y="6096"/>
                </a:lnTo>
                <a:close/>
              </a:path>
              <a:path w="6821805" h="7620">
                <a:moveTo>
                  <a:pt x="300227" y="7619"/>
                </a:moveTo>
                <a:lnTo>
                  <a:pt x="295656" y="7619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19"/>
                </a:lnTo>
                <a:close/>
              </a:path>
              <a:path w="6821805" h="7620">
                <a:moveTo>
                  <a:pt x="336804" y="7619"/>
                </a:moveTo>
                <a:lnTo>
                  <a:pt x="332231" y="7619"/>
                </a:lnTo>
                <a:lnTo>
                  <a:pt x="332231" y="6096"/>
                </a:lnTo>
                <a:lnTo>
                  <a:pt x="330708" y="4571"/>
                </a:lnTo>
                <a:lnTo>
                  <a:pt x="330708" y="3048"/>
                </a:lnTo>
                <a:lnTo>
                  <a:pt x="332231" y="1523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3"/>
                </a:lnTo>
                <a:lnTo>
                  <a:pt x="338327" y="1523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19"/>
                </a:lnTo>
                <a:close/>
              </a:path>
              <a:path w="6821805" h="7620">
                <a:moveTo>
                  <a:pt x="373379" y="7619"/>
                </a:moveTo>
                <a:lnTo>
                  <a:pt x="370331" y="7619"/>
                </a:lnTo>
                <a:lnTo>
                  <a:pt x="367283" y="4571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3"/>
                </a:lnTo>
                <a:lnTo>
                  <a:pt x="374904" y="6096"/>
                </a:lnTo>
                <a:lnTo>
                  <a:pt x="373379" y="7619"/>
                </a:lnTo>
                <a:close/>
              </a:path>
              <a:path w="6821805" h="7620">
                <a:moveTo>
                  <a:pt x="409956" y="7619"/>
                </a:moveTo>
                <a:lnTo>
                  <a:pt x="406908" y="7619"/>
                </a:lnTo>
                <a:lnTo>
                  <a:pt x="405383" y="6096"/>
                </a:lnTo>
                <a:lnTo>
                  <a:pt x="405383" y="1523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3"/>
                </a:lnTo>
                <a:lnTo>
                  <a:pt x="411479" y="6096"/>
                </a:lnTo>
                <a:lnTo>
                  <a:pt x="409956" y="7619"/>
                </a:lnTo>
                <a:close/>
              </a:path>
              <a:path w="6821805" h="7620">
                <a:moveTo>
                  <a:pt x="446531" y="7619"/>
                </a:moveTo>
                <a:lnTo>
                  <a:pt x="443483" y="7619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3"/>
                </a:lnTo>
                <a:lnTo>
                  <a:pt x="443483" y="1523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1"/>
                </a:lnTo>
                <a:lnTo>
                  <a:pt x="446531" y="7619"/>
                </a:lnTo>
                <a:close/>
              </a:path>
              <a:path w="6821805" h="7620">
                <a:moveTo>
                  <a:pt x="484631" y="1523"/>
                </a:moveTo>
                <a:lnTo>
                  <a:pt x="480060" y="1523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3"/>
                </a:lnTo>
                <a:close/>
              </a:path>
              <a:path w="6821805" h="7620">
                <a:moveTo>
                  <a:pt x="486156" y="6096"/>
                </a:moveTo>
                <a:lnTo>
                  <a:pt x="478535" y="6096"/>
                </a:lnTo>
                <a:lnTo>
                  <a:pt x="478535" y="1523"/>
                </a:lnTo>
                <a:lnTo>
                  <a:pt x="486156" y="1523"/>
                </a:lnTo>
                <a:lnTo>
                  <a:pt x="486156" y="6096"/>
                </a:lnTo>
                <a:close/>
              </a:path>
              <a:path w="6821805" h="7620">
                <a:moveTo>
                  <a:pt x="484631" y="7619"/>
                </a:moveTo>
                <a:lnTo>
                  <a:pt x="480060" y="7619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6821805" h="7620">
                <a:moveTo>
                  <a:pt x="521208" y="1523"/>
                </a:moveTo>
                <a:lnTo>
                  <a:pt x="516635" y="1523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3"/>
                </a:lnTo>
                <a:close/>
              </a:path>
              <a:path w="6821805" h="7620">
                <a:moveTo>
                  <a:pt x="522731" y="6096"/>
                </a:moveTo>
                <a:lnTo>
                  <a:pt x="515112" y="6096"/>
                </a:lnTo>
                <a:lnTo>
                  <a:pt x="515112" y="1523"/>
                </a:lnTo>
                <a:lnTo>
                  <a:pt x="522731" y="1523"/>
                </a:lnTo>
                <a:lnTo>
                  <a:pt x="522731" y="6096"/>
                </a:lnTo>
                <a:close/>
              </a:path>
              <a:path w="6821805" h="7620">
                <a:moveTo>
                  <a:pt x="521208" y="7619"/>
                </a:moveTo>
                <a:lnTo>
                  <a:pt x="516635" y="7619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19"/>
                </a:lnTo>
                <a:close/>
              </a:path>
              <a:path w="6821805" h="7620">
                <a:moveTo>
                  <a:pt x="557784" y="7619"/>
                </a:moveTo>
                <a:lnTo>
                  <a:pt x="553211" y="7619"/>
                </a:lnTo>
                <a:lnTo>
                  <a:pt x="553211" y="6096"/>
                </a:lnTo>
                <a:lnTo>
                  <a:pt x="551688" y="4571"/>
                </a:lnTo>
                <a:lnTo>
                  <a:pt x="551688" y="3048"/>
                </a:lnTo>
                <a:lnTo>
                  <a:pt x="553211" y="1523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3"/>
                </a:lnTo>
                <a:lnTo>
                  <a:pt x="559307" y="1523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19"/>
                </a:lnTo>
                <a:close/>
              </a:path>
              <a:path w="6821805" h="7620">
                <a:moveTo>
                  <a:pt x="594360" y="7619"/>
                </a:moveTo>
                <a:lnTo>
                  <a:pt x="591311" y="7619"/>
                </a:lnTo>
                <a:lnTo>
                  <a:pt x="588264" y="4571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3"/>
                </a:lnTo>
                <a:lnTo>
                  <a:pt x="595884" y="6096"/>
                </a:lnTo>
                <a:lnTo>
                  <a:pt x="594360" y="7619"/>
                </a:lnTo>
                <a:close/>
              </a:path>
              <a:path w="6821805" h="7620">
                <a:moveTo>
                  <a:pt x="630935" y="7619"/>
                </a:moveTo>
                <a:lnTo>
                  <a:pt x="627888" y="7619"/>
                </a:lnTo>
                <a:lnTo>
                  <a:pt x="626364" y="6096"/>
                </a:lnTo>
                <a:lnTo>
                  <a:pt x="626364" y="1523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3"/>
                </a:lnTo>
                <a:lnTo>
                  <a:pt x="632460" y="6096"/>
                </a:lnTo>
                <a:lnTo>
                  <a:pt x="630935" y="7619"/>
                </a:lnTo>
                <a:close/>
              </a:path>
              <a:path w="6821805" h="7620">
                <a:moveTo>
                  <a:pt x="667511" y="7619"/>
                </a:moveTo>
                <a:lnTo>
                  <a:pt x="664464" y="7619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3"/>
                </a:lnTo>
                <a:lnTo>
                  <a:pt x="664464" y="1523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1"/>
                </a:lnTo>
                <a:lnTo>
                  <a:pt x="667511" y="7619"/>
                </a:lnTo>
                <a:close/>
              </a:path>
              <a:path w="6821805" h="7620">
                <a:moveTo>
                  <a:pt x="705611" y="1523"/>
                </a:moveTo>
                <a:lnTo>
                  <a:pt x="701040" y="1523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3"/>
                </a:lnTo>
                <a:close/>
              </a:path>
              <a:path w="6821805" h="7620">
                <a:moveTo>
                  <a:pt x="707135" y="6096"/>
                </a:moveTo>
                <a:lnTo>
                  <a:pt x="699515" y="6096"/>
                </a:lnTo>
                <a:lnTo>
                  <a:pt x="699515" y="1523"/>
                </a:lnTo>
                <a:lnTo>
                  <a:pt x="707135" y="1523"/>
                </a:lnTo>
                <a:lnTo>
                  <a:pt x="707135" y="6096"/>
                </a:lnTo>
                <a:close/>
              </a:path>
              <a:path w="6821805" h="7620">
                <a:moveTo>
                  <a:pt x="705611" y="7619"/>
                </a:moveTo>
                <a:lnTo>
                  <a:pt x="701040" y="7619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19"/>
                </a:lnTo>
                <a:close/>
              </a:path>
              <a:path w="6821805" h="7620">
                <a:moveTo>
                  <a:pt x="742188" y="1523"/>
                </a:moveTo>
                <a:lnTo>
                  <a:pt x="737615" y="1523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3"/>
                </a:lnTo>
                <a:close/>
              </a:path>
              <a:path w="6821805" h="7620">
                <a:moveTo>
                  <a:pt x="743711" y="6096"/>
                </a:moveTo>
                <a:lnTo>
                  <a:pt x="736091" y="6096"/>
                </a:lnTo>
                <a:lnTo>
                  <a:pt x="736091" y="1523"/>
                </a:lnTo>
                <a:lnTo>
                  <a:pt x="743711" y="1523"/>
                </a:lnTo>
                <a:lnTo>
                  <a:pt x="743711" y="6096"/>
                </a:lnTo>
                <a:close/>
              </a:path>
              <a:path w="6821805" h="7620">
                <a:moveTo>
                  <a:pt x="742188" y="7619"/>
                </a:moveTo>
                <a:lnTo>
                  <a:pt x="737615" y="7619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19"/>
                </a:lnTo>
                <a:close/>
              </a:path>
              <a:path w="6821805" h="7620">
                <a:moveTo>
                  <a:pt x="778764" y="7619"/>
                </a:moveTo>
                <a:lnTo>
                  <a:pt x="775715" y="7619"/>
                </a:lnTo>
                <a:lnTo>
                  <a:pt x="772668" y="4571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3"/>
                </a:lnTo>
                <a:lnTo>
                  <a:pt x="780288" y="1523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19"/>
                </a:lnTo>
                <a:close/>
              </a:path>
              <a:path w="6821805" h="7620">
                <a:moveTo>
                  <a:pt x="815340" y="7619"/>
                </a:moveTo>
                <a:lnTo>
                  <a:pt x="812291" y="7619"/>
                </a:lnTo>
                <a:lnTo>
                  <a:pt x="810768" y="6096"/>
                </a:lnTo>
                <a:lnTo>
                  <a:pt x="810768" y="1523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3"/>
                </a:lnTo>
                <a:lnTo>
                  <a:pt x="816864" y="6096"/>
                </a:lnTo>
                <a:lnTo>
                  <a:pt x="815340" y="7619"/>
                </a:lnTo>
                <a:close/>
              </a:path>
              <a:path w="6821805" h="7620">
                <a:moveTo>
                  <a:pt x="851915" y="7619"/>
                </a:moveTo>
                <a:lnTo>
                  <a:pt x="848868" y="7619"/>
                </a:lnTo>
                <a:lnTo>
                  <a:pt x="847344" y="6096"/>
                </a:lnTo>
                <a:lnTo>
                  <a:pt x="847344" y="1523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1"/>
                </a:lnTo>
                <a:lnTo>
                  <a:pt x="851915" y="7619"/>
                </a:lnTo>
                <a:close/>
              </a:path>
              <a:path w="6821805" h="7620">
                <a:moveTo>
                  <a:pt x="890015" y="7619"/>
                </a:moveTo>
                <a:lnTo>
                  <a:pt x="885444" y="7619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3"/>
                </a:lnTo>
                <a:lnTo>
                  <a:pt x="885444" y="1523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3"/>
                </a:lnTo>
                <a:lnTo>
                  <a:pt x="891540" y="3048"/>
                </a:lnTo>
                <a:lnTo>
                  <a:pt x="891540" y="4571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6821805" h="7620">
                <a:moveTo>
                  <a:pt x="926591" y="1523"/>
                </a:moveTo>
                <a:lnTo>
                  <a:pt x="922019" y="1523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3"/>
                </a:lnTo>
                <a:close/>
              </a:path>
              <a:path w="6821805" h="7620">
                <a:moveTo>
                  <a:pt x="928115" y="6096"/>
                </a:moveTo>
                <a:lnTo>
                  <a:pt x="920495" y="6096"/>
                </a:lnTo>
                <a:lnTo>
                  <a:pt x="920495" y="1523"/>
                </a:lnTo>
                <a:lnTo>
                  <a:pt x="928115" y="1523"/>
                </a:lnTo>
                <a:lnTo>
                  <a:pt x="928115" y="6096"/>
                </a:lnTo>
                <a:close/>
              </a:path>
              <a:path w="6821805" h="7620">
                <a:moveTo>
                  <a:pt x="926591" y="7619"/>
                </a:moveTo>
                <a:lnTo>
                  <a:pt x="922019" y="7619"/>
                </a:lnTo>
                <a:lnTo>
                  <a:pt x="922019" y="6096"/>
                </a:lnTo>
                <a:lnTo>
                  <a:pt x="926591" y="6096"/>
                </a:lnTo>
                <a:lnTo>
                  <a:pt x="926591" y="7619"/>
                </a:lnTo>
                <a:close/>
              </a:path>
              <a:path w="6821805" h="7620">
                <a:moveTo>
                  <a:pt x="963168" y="1523"/>
                </a:moveTo>
                <a:lnTo>
                  <a:pt x="958595" y="1523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3"/>
                </a:lnTo>
                <a:close/>
              </a:path>
              <a:path w="6821805" h="7620">
                <a:moveTo>
                  <a:pt x="964691" y="6096"/>
                </a:moveTo>
                <a:lnTo>
                  <a:pt x="957072" y="6096"/>
                </a:lnTo>
                <a:lnTo>
                  <a:pt x="957072" y="1523"/>
                </a:lnTo>
                <a:lnTo>
                  <a:pt x="964691" y="1523"/>
                </a:lnTo>
                <a:lnTo>
                  <a:pt x="964691" y="6096"/>
                </a:lnTo>
                <a:close/>
              </a:path>
              <a:path w="6821805" h="7620">
                <a:moveTo>
                  <a:pt x="963168" y="7619"/>
                </a:moveTo>
                <a:lnTo>
                  <a:pt x="958595" y="7619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19"/>
                </a:lnTo>
                <a:close/>
              </a:path>
              <a:path w="6821805" h="7620">
                <a:moveTo>
                  <a:pt x="999744" y="7619"/>
                </a:moveTo>
                <a:lnTo>
                  <a:pt x="996695" y="7619"/>
                </a:lnTo>
                <a:lnTo>
                  <a:pt x="993648" y="4571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3"/>
                </a:lnTo>
                <a:lnTo>
                  <a:pt x="1001268" y="1523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19"/>
                </a:lnTo>
                <a:close/>
              </a:path>
              <a:path w="6821805" h="7620">
                <a:moveTo>
                  <a:pt x="1036319" y="7619"/>
                </a:moveTo>
                <a:lnTo>
                  <a:pt x="1033272" y="7619"/>
                </a:lnTo>
                <a:lnTo>
                  <a:pt x="1031748" y="6096"/>
                </a:lnTo>
                <a:lnTo>
                  <a:pt x="1031748" y="1523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3"/>
                </a:lnTo>
                <a:lnTo>
                  <a:pt x="1037844" y="6096"/>
                </a:lnTo>
                <a:lnTo>
                  <a:pt x="1036319" y="7619"/>
                </a:lnTo>
                <a:close/>
              </a:path>
              <a:path w="6821805" h="7620">
                <a:moveTo>
                  <a:pt x="1072895" y="7619"/>
                </a:moveTo>
                <a:lnTo>
                  <a:pt x="1069848" y="7619"/>
                </a:lnTo>
                <a:lnTo>
                  <a:pt x="1068323" y="6096"/>
                </a:lnTo>
                <a:lnTo>
                  <a:pt x="1068323" y="1523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2895" y="7619"/>
                </a:lnTo>
                <a:close/>
              </a:path>
              <a:path w="6821805" h="7620">
                <a:moveTo>
                  <a:pt x="1110995" y="7619"/>
                </a:moveTo>
                <a:lnTo>
                  <a:pt x="1106423" y="7619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3"/>
                </a:lnTo>
                <a:lnTo>
                  <a:pt x="1106423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3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6821805" h="7620">
                <a:moveTo>
                  <a:pt x="1147572" y="1523"/>
                </a:moveTo>
                <a:lnTo>
                  <a:pt x="1142999" y="1523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3"/>
                </a:lnTo>
                <a:close/>
              </a:path>
              <a:path w="6821805" h="7620">
                <a:moveTo>
                  <a:pt x="1149095" y="6096"/>
                </a:moveTo>
                <a:lnTo>
                  <a:pt x="1141476" y="6096"/>
                </a:lnTo>
                <a:lnTo>
                  <a:pt x="1141476" y="1523"/>
                </a:lnTo>
                <a:lnTo>
                  <a:pt x="1149095" y="1523"/>
                </a:lnTo>
                <a:lnTo>
                  <a:pt x="1149095" y="6096"/>
                </a:lnTo>
                <a:close/>
              </a:path>
              <a:path w="6821805" h="7620">
                <a:moveTo>
                  <a:pt x="1147572" y="7619"/>
                </a:moveTo>
                <a:lnTo>
                  <a:pt x="1142999" y="7619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19"/>
                </a:lnTo>
                <a:close/>
              </a:path>
              <a:path w="6821805" h="7620">
                <a:moveTo>
                  <a:pt x="1184148" y="1523"/>
                </a:moveTo>
                <a:lnTo>
                  <a:pt x="1179576" y="1523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3"/>
                </a:lnTo>
                <a:close/>
              </a:path>
              <a:path w="6821805" h="7620">
                <a:moveTo>
                  <a:pt x="1185672" y="6096"/>
                </a:moveTo>
                <a:lnTo>
                  <a:pt x="1178052" y="6096"/>
                </a:lnTo>
                <a:lnTo>
                  <a:pt x="1178052" y="1523"/>
                </a:lnTo>
                <a:lnTo>
                  <a:pt x="1185672" y="1523"/>
                </a:lnTo>
                <a:lnTo>
                  <a:pt x="1185672" y="6096"/>
                </a:lnTo>
                <a:close/>
              </a:path>
              <a:path w="6821805" h="7620">
                <a:moveTo>
                  <a:pt x="1184148" y="7619"/>
                </a:moveTo>
                <a:lnTo>
                  <a:pt x="1179576" y="7619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19"/>
                </a:lnTo>
                <a:close/>
              </a:path>
              <a:path w="6821805" h="7620">
                <a:moveTo>
                  <a:pt x="1220723" y="7619"/>
                </a:moveTo>
                <a:lnTo>
                  <a:pt x="1217676" y="7619"/>
                </a:lnTo>
                <a:lnTo>
                  <a:pt x="1214627" y="4571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3"/>
                </a:lnTo>
                <a:lnTo>
                  <a:pt x="1222248" y="6096"/>
                </a:lnTo>
                <a:lnTo>
                  <a:pt x="1220723" y="7619"/>
                </a:lnTo>
                <a:close/>
              </a:path>
              <a:path w="6821805" h="7620">
                <a:moveTo>
                  <a:pt x="1257299" y="7619"/>
                </a:moveTo>
                <a:lnTo>
                  <a:pt x="1254252" y="7619"/>
                </a:lnTo>
                <a:lnTo>
                  <a:pt x="1252727" y="6096"/>
                </a:lnTo>
                <a:lnTo>
                  <a:pt x="1252727" y="1523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3"/>
                </a:lnTo>
                <a:lnTo>
                  <a:pt x="1258823" y="6096"/>
                </a:lnTo>
                <a:lnTo>
                  <a:pt x="1257299" y="7619"/>
                </a:lnTo>
                <a:close/>
              </a:path>
              <a:path w="6821805" h="7620">
                <a:moveTo>
                  <a:pt x="1293876" y="7619"/>
                </a:moveTo>
                <a:lnTo>
                  <a:pt x="1290828" y="7619"/>
                </a:lnTo>
                <a:lnTo>
                  <a:pt x="1289303" y="6096"/>
                </a:lnTo>
                <a:lnTo>
                  <a:pt x="1289303" y="1523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1"/>
                </a:lnTo>
                <a:lnTo>
                  <a:pt x="1293876" y="7619"/>
                </a:lnTo>
                <a:close/>
              </a:path>
              <a:path w="6821805" h="7620">
                <a:moveTo>
                  <a:pt x="1331976" y="7619"/>
                </a:moveTo>
                <a:lnTo>
                  <a:pt x="1327403" y="7619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3"/>
                </a:lnTo>
                <a:lnTo>
                  <a:pt x="1327403" y="1523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499" y="3048"/>
                </a:lnTo>
                <a:lnTo>
                  <a:pt x="1333499" y="4571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6821805" h="7620">
                <a:moveTo>
                  <a:pt x="1368552" y="1523"/>
                </a:moveTo>
                <a:lnTo>
                  <a:pt x="1363980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3"/>
                </a:lnTo>
                <a:close/>
              </a:path>
              <a:path w="6821805" h="7620">
                <a:moveTo>
                  <a:pt x="1370076" y="6096"/>
                </a:moveTo>
                <a:lnTo>
                  <a:pt x="1362456" y="6096"/>
                </a:lnTo>
                <a:lnTo>
                  <a:pt x="1362456" y="1523"/>
                </a:lnTo>
                <a:lnTo>
                  <a:pt x="1370076" y="1523"/>
                </a:lnTo>
                <a:lnTo>
                  <a:pt x="1370076" y="6096"/>
                </a:lnTo>
                <a:close/>
              </a:path>
              <a:path w="6821805" h="7620">
                <a:moveTo>
                  <a:pt x="1368552" y="7619"/>
                </a:moveTo>
                <a:lnTo>
                  <a:pt x="1363980" y="7619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6821805" h="7620">
                <a:moveTo>
                  <a:pt x="1405128" y="1523"/>
                </a:moveTo>
                <a:lnTo>
                  <a:pt x="1400556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3"/>
                </a:lnTo>
                <a:close/>
              </a:path>
              <a:path w="6821805" h="7620">
                <a:moveTo>
                  <a:pt x="1406652" y="6096"/>
                </a:moveTo>
                <a:lnTo>
                  <a:pt x="1399032" y="6096"/>
                </a:lnTo>
                <a:lnTo>
                  <a:pt x="1399032" y="1523"/>
                </a:lnTo>
                <a:lnTo>
                  <a:pt x="1406652" y="1523"/>
                </a:lnTo>
                <a:lnTo>
                  <a:pt x="1406652" y="6096"/>
                </a:lnTo>
                <a:close/>
              </a:path>
              <a:path w="6821805" h="7620">
                <a:moveTo>
                  <a:pt x="1405128" y="7619"/>
                </a:moveTo>
                <a:lnTo>
                  <a:pt x="1400556" y="7619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19"/>
                </a:lnTo>
                <a:close/>
              </a:path>
              <a:path w="6821805" h="7620">
                <a:moveTo>
                  <a:pt x="1441703" y="7619"/>
                </a:moveTo>
                <a:lnTo>
                  <a:pt x="1438656" y="7619"/>
                </a:lnTo>
                <a:lnTo>
                  <a:pt x="1435607" y="4571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3"/>
                </a:lnTo>
                <a:lnTo>
                  <a:pt x="1443228" y="6096"/>
                </a:lnTo>
                <a:lnTo>
                  <a:pt x="1441703" y="7619"/>
                </a:lnTo>
                <a:close/>
              </a:path>
              <a:path w="6821805" h="7620">
                <a:moveTo>
                  <a:pt x="1478280" y="7619"/>
                </a:moveTo>
                <a:lnTo>
                  <a:pt x="1475232" y="7619"/>
                </a:lnTo>
                <a:lnTo>
                  <a:pt x="1473707" y="6096"/>
                </a:lnTo>
                <a:lnTo>
                  <a:pt x="1473707" y="1523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3"/>
                </a:lnTo>
                <a:lnTo>
                  <a:pt x="1479803" y="6096"/>
                </a:lnTo>
                <a:lnTo>
                  <a:pt x="1478280" y="7619"/>
                </a:lnTo>
                <a:close/>
              </a:path>
              <a:path w="6821805" h="7620">
                <a:moveTo>
                  <a:pt x="1514856" y="7619"/>
                </a:moveTo>
                <a:lnTo>
                  <a:pt x="1511807" y="7619"/>
                </a:lnTo>
                <a:lnTo>
                  <a:pt x="1510284" y="6096"/>
                </a:lnTo>
                <a:lnTo>
                  <a:pt x="1510284" y="1523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4856" y="7619"/>
                </a:lnTo>
                <a:close/>
              </a:path>
              <a:path w="6821805" h="7620">
                <a:moveTo>
                  <a:pt x="1552956" y="1523"/>
                </a:moveTo>
                <a:lnTo>
                  <a:pt x="1548384" y="1523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3"/>
                </a:lnTo>
                <a:close/>
              </a:path>
              <a:path w="6821805" h="7620">
                <a:moveTo>
                  <a:pt x="1554480" y="6096"/>
                </a:moveTo>
                <a:lnTo>
                  <a:pt x="1546860" y="6096"/>
                </a:lnTo>
                <a:lnTo>
                  <a:pt x="1546860" y="1523"/>
                </a:lnTo>
                <a:lnTo>
                  <a:pt x="1554480" y="1523"/>
                </a:lnTo>
                <a:lnTo>
                  <a:pt x="1554480" y="6096"/>
                </a:lnTo>
                <a:close/>
              </a:path>
              <a:path w="6821805" h="7620">
                <a:moveTo>
                  <a:pt x="1552956" y="7619"/>
                </a:moveTo>
                <a:lnTo>
                  <a:pt x="1548384" y="7619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19"/>
                </a:lnTo>
                <a:close/>
              </a:path>
              <a:path w="6821805" h="7620">
                <a:moveTo>
                  <a:pt x="1589532" y="1523"/>
                </a:moveTo>
                <a:lnTo>
                  <a:pt x="1584960" y="1523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3"/>
                </a:lnTo>
                <a:close/>
              </a:path>
              <a:path w="6821805" h="7620">
                <a:moveTo>
                  <a:pt x="1591056" y="6096"/>
                </a:moveTo>
                <a:lnTo>
                  <a:pt x="1583436" y="6096"/>
                </a:lnTo>
                <a:lnTo>
                  <a:pt x="1583436" y="1523"/>
                </a:lnTo>
                <a:lnTo>
                  <a:pt x="1591056" y="1523"/>
                </a:lnTo>
                <a:lnTo>
                  <a:pt x="1591056" y="6096"/>
                </a:lnTo>
                <a:close/>
              </a:path>
              <a:path w="6821805" h="7620">
                <a:moveTo>
                  <a:pt x="1589532" y="7619"/>
                </a:moveTo>
                <a:lnTo>
                  <a:pt x="1584960" y="7619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6821805" h="7620">
                <a:moveTo>
                  <a:pt x="1626107" y="1523"/>
                </a:moveTo>
                <a:lnTo>
                  <a:pt x="1621536" y="1523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3"/>
                </a:lnTo>
                <a:close/>
              </a:path>
              <a:path w="6821805" h="7620">
                <a:moveTo>
                  <a:pt x="1627632" y="6096"/>
                </a:moveTo>
                <a:lnTo>
                  <a:pt x="1620011" y="6096"/>
                </a:lnTo>
                <a:lnTo>
                  <a:pt x="1620011" y="1523"/>
                </a:lnTo>
                <a:lnTo>
                  <a:pt x="1627632" y="1523"/>
                </a:lnTo>
                <a:lnTo>
                  <a:pt x="1627632" y="6096"/>
                </a:lnTo>
                <a:close/>
              </a:path>
              <a:path w="6821805" h="7620">
                <a:moveTo>
                  <a:pt x="1626107" y="7619"/>
                </a:moveTo>
                <a:lnTo>
                  <a:pt x="1621536" y="7619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19"/>
                </a:lnTo>
                <a:close/>
              </a:path>
              <a:path w="6821805" h="7620">
                <a:moveTo>
                  <a:pt x="1662684" y="7619"/>
                </a:moveTo>
                <a:lnTo>
                  <a:pt x="1659636" y="7619"/>
                </a:lnTo>
                <a:lnTo>
                  <a:pt x="1656588" y="4571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3"/>
                </a:lnTo>
                <a:lnTo>
                  <a:pt x="1664207" y="6096"/>
                </a:lnTo>
                <a:lnTo>
                  <a:pt x="1662684" y="7619"/>
                </a:lnTo>
                <a:close/>
              </a:path>
              <a:path w="6821805" h="7620">
                <a:moveTo>
                  <a:pt x="1699260" y="7619"/>
                </a:moveTo>
                <a:lnTo>
                  <a:pt x="1696211" y="7619"/>
                </a:lnTo>
                <a:lnTo>
                  <a:pt x="1694688" y="6096"/>
                </a:lnTo>
                <a:lnTo>
                  <a:pt x="1694688" y="1523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3"/>
                </a:lnTo>
                <a:lnTo>
                  <a:pt x="1700784" y="6096"/>
                </a:lnTo>
                <a:lnTo>
                  <a:pt x="1699260" y="7619"/>
                </a:lnTo>
                <a:close/>
              </a:path>
              <a:path w="6821805" h="7620">
                <a:moveTo>
                  <a:pt x="1735836" y="7619"/>
                </a:moveTo>
                <a:lnTo>
                  <a:pt x="1732788" y="7619"/>
                </a:lnTo>
                <a:lnTo>
                  <a:pt x="1731264" y="6096"/>
                </a:lnTo>
                <a:lnTo>
                  <a:pt x="1731264" y="1523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5836" y="7619"/>
                </a:lnTo>
                <a:close/>
              </a:path>
              <a:path w="6821805" h="7620">
                <a:moveTo>
                  <a:pt x="1773936" y="1523"/>
                </a:moveTo>
                <a:lnTo>
                  <a:pt x="1769364" y="1523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3"/>
                </a:lnTo>
                <a:close/>
              </a:path>
              <a:path w="6821805" h="7620">
                <a:moveTo>
                  <a:pt x="1775459" y="6096"/>
                </a:moveTo>
                <a:lnTo>
                  <a:pt x="1767840" y="6096"/>
                </a:lnTo>
                <a:lnTo>
                  <a:pt x="1767840" y="1523"/>
                </a:lnTo>
                <a:lnTo>
                  <a:pt x="1775459" y="1523"/>
                </a:lnTo>
                <a:lnTo>
                  <a:pt x="1775459" y="6096"/>
                </a:lnTo>
                <a:close/>
              </a:path>
              <a:path w="6821805" h="7620">
                <a:moveTo>
                  <a:pt x="1773936" y="7619"/>
                </a:moveTo>
                <a:lnTo>
                  <a:pt x="1769364" y="7619"/>
                </a:lnTo>
                <a:lnTo>
                  <a:pt x="1769364" y="6096"/>
                </a:lnTo>
                <a:lnTo>
                  <a:pt x="1773936" y="6096"/>
                </a:lnTo>
                <a:lnTo>
                  <a:pt x="1773936" y="7619"/>
                </a:lnTo>
                <a:close/>
              </a:path>
              <a:path w="6821805" h="7620">
                <a:moveTo>
                  <a:pt x="1810512" y="1523"/>
                </a:moveTo>
                <a:lnTo>
                  <a:pt x="1805940" y="1523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3"/>
                </a:lnTo>
                <a:close/>
              </a:path>
              <a:path w="6821805" h="7620">
                <a:moveTo>
                  <a:pt x="1812036" y="6096"/>
                </a:moveTo>
                <a:lnTo>
                  <a:pt x="1804415" y="6096"/>
                </a:lnTo>
                <a:lnTo>
                  <a:pt x="1804415" y="1523"/>
                </a:lnTo>
                <a:lnTo>
                  <a:pt x="1812036" y="1523"/>
                </a:lnTo>
                <a:lnTo>
                  <a:pt x="1812036" y="6096"/>
                </a:lnTo>
                <a:close/>
              </a:path>
              <a:path w="6821805" h="7620">
                <a:moveTo>
                  <a:pt x="1810512" y="7619"/>
                </a:moveTo>
                <a:lnTo>
                  <a:pt x="1805940" y="7619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19"/>
                </a:lnTo>
                <a:close/>
              </a:path>
              <a:path w="6821805" h="7620">
                <a:moveTo>
                  <a:pt x="1847088" y="7619"/>
                </a:moveTo>
                <a:lnTo>
                  <a:pt x="1842515" y="7619"/>
                </a:lnTo>
                <a:lnTo>
                  <a:pt x="1842515" y="6096"/>
                </a:lnTo>
                <a:lnTo>
                  <a:pt x="1840991" y="4571"/>
                </a:lnTo>
                <a:lnTo>
                  <a:pt x="1840991" y="3048"/>
                </a:lnTo>
                <a:lnTo>
                  <a:pt x="1842515" y="1523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3"/>
                </a:lnTo>
                <a:lnTo>
                  <a:pt x="1848612" y="1523"/>
                </a:lnTo>
                <a:lnTo>
                  <a:pt x="1848612" y="6096"/>
                </a:lnTo>
                <a:lnTo>
                  <a:pt x="1847088" y="6096"/>
                </a:lnTo>
                <a:lnTo>
                  <a:pt x="1847088" y="7619"/>
                </a:lnTo>
                <a:close/>
              </a:path>
              <a:path w="6821805" h="7620">
                <a:moveTo>
                  <a:pt x="1883664" y="7619"/>
                </a:moveTo>
                <a:lnTo>
                  <a:pt x="1880615" y="7619"/>
                </a:lnTo>
                <a:lnTo>
                  <a:pt x="1877567" y="4571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3"/>
                </a:lnTo>
                <a:lnTo>
                  <a:pt x="1885188" y="6096"/>
                </a:lnTo>
                <a:lnTo>
                  <a:pt x="1883664" y="7619"/>
                </a:lnTo>
                <a:close/>
              </a:path>
              <a:path w="6821805" h="7620">
                <a:moveTo>
                  <a:pt x="1920240" y="7619"/>
                </a:moveTo>
                <a:lnTo>
                  <a:pt x="1917191" y="7619"/>
                </a:lnTo>
                <a:lnTo>
                  <a:pt x="1915667" y="6096"/>
                </a:lnTo>
                <a:lnTo>
                  <a:pt x="1915667" y="1523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3"/>
                </a:lnTo>
                <a:lnTo>
                  <a:pt x="1921764" y="6096"/>
                </a:lnTo>
                <a:lnTo>
                  <a:pt x="1920240" y="7619"/>
                </a:lnTo>
                <a:close/>
              </a:path>
              <a:path w="6821805" h="7620">
                <a:moveTo>
                  <a:pt x="1956816" y="7619"/>
                </a:moveTo>
                <a:lnTo>
                  <a:pt x="1953767" y="7619"/>
                </a:lnTo>
                <a:lnTo>
                  <a:pt x="1952243" y="6096"/>
                </a:lnTo>
                <a:lnTo>
                  <a:pt x="1952243" y="1523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1"/>
                </a:lnTo>
                <a:lnTo>
                  <a:pt x="1956816" y="7619"/>
                </a:lnTo>
                <a:close/>
              </a:path>
              <a:path w="6821805" h="7620">
                <a:moveTo>
                  <a:pt x="1994916" y="1523"/>
                </a:moveTo>
                <a:lnTo>
                  <a:pt x="1990343" y="1523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3"/>
                </a:lnTo>
                <a:close/>
              </a:path>
              <a:path w="6821805" h="7620">
                <a:moveTo>
                  <a:pt x="1996440" y="6096"/>
                </a:moveTo>
                <a:lnTo>
                  <a:pt x="1988820" y="6096"/>
                </a:lnTo>
                <a:lnTo>
                  <a:pt x="1988820" y="1523"/>
                </a:lnTo>
                <a:lnTo>
                  <a:pt x="1996440" y="1523"/>
                </a:lnTo>
                <a:lnTo>
                  <a:pt x="1996440" y="6096"/>
                </a:lnTo>
                <a:close/>
              </a:path>
              <a:path w="6821805" h="7620">
                <a:moveTo>
                  <a:pt x="1994916" y="7619"/>
                </a:moveTo>
                <a:lnTo>
                  <a:pt x="1990343" y="7619"/>
                </a:lnTo>
                <a:lnTo>
                  <a:pt x="1990343" y="6096"/>
                </a:lnTo>
                <a:lnTo>
                  <a:pt x="1994916" y="6096"/>
                </a:lnTo>
                <a:lnTo>
                  <a:pt x="1994916" y="7619"/>
                </a:lnTo>
                <a:close/>
              </a:path>
              <a:path w="6821805" h="7620">
                <a:moveTo>
                  <a:pt x="2031491" y="1523"/>
                </a:moveTo>
                <a:lnTo>
                  <a:pt x="2026920" y="1523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3"/>
                </a:lnTo>
                <a:close/>
              </a:path>
              <a:path w="6821805" h="7620">
                <a:moveTo>
                  <a:pt x="2033016" y="6096"/>
                </a:moveTo>
                <a:lnTo>
                  <a:pt x="2025396" y="6096"/>
                </a:lnTo>
                <a:lnTo>
                  <a:pt x="2025396" y="1523"/>
                </a:lnTo>
                <a:lnTo>
                  <a:pt x="2033016" y="1523"/>
                </a:lnTo>
                <a:lnTo>
                  <a:pt x="2033016" y="6096"/>
                </a:lnTo>
                <a:close/>
              </a:path>
              <a:path w="6821805" h="7620">
                <a:moveTo>
                  <a:pt x="2031491" y="7619"/>
                </a:moveTo>
                <a:lnTo>
                  <a:pt x="2026920" y="7619"/>
                </a:lnTo>
                <a:lnTo>
                  <a:pt x="2026920" y="6096"/>
                </a:lnTo>
                <a:lnTo>
                  <a:pt x="2031491" y="6096"/>
                </a:lnTo>
                <a:lnTo>
                  <a:pt x="2031491" y="7619"/>
                </a:lnTo>
                <a:close/>
              </a:path>
              <a:path w="6821805" h="7620">
                <a:moveTo>
                  <a:pt x="2068067" y="7619"/>
                </a:moveTo>
                <a:lnTo>
                  <a:pt x="2063496" y="7619"/>
                </a:lnTo>
                <a:lnTo>
                  <a:pt x="2063496" y="6096"/>
                </a:lnTo>
                <a:lnTo>
                  <a:pt x="2061972" y="4571"/>
                </a:lnTo>
                <a:lnTo>
                  <a:pt x="2061972" y="3048"/>
                </a:lnTo>
                <a:lnTo>
                  <a:pt x="2063496" y="1523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3"/>
                </a:lnTo>
                <a:lnTo>
                  <a:pt x="2069591" y="1523"/>
                </a:lnTo>
                <a:lnTo>
                  <a:pt x="2069591" y="6096"/>
                </a:lnTo>
                <a:lnTo>
                  <a:pt x="2068067" y="6096"/>
                </a:lnTo>
                <a:lnTo>
                  <a:pt x="2068067" y="7619"/>
                </a:lnTo>
                <a:close/>
              </a:path>
              <a:path w="6821805" h="7620">
                <a:moveTo>
                  <a:pt x="2104643" y="7619"/>
                </a:moveTo>
                <a:lnTo>
                  <a:pt x="2101596" y="7619"/>
                </a:lnTo>
                <a:lnTo>
                  <a:pt x="2098548" y="4571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3"/>
                </a:lnTo>
                <a:lnTo>
                  <a:pt x="2106167" y="6096"/>
                </a:lnTo>
                <a:lnTo>
                  <a:pt x="2104643" y="7619"/>
                </a:lnTo>
                <a:close/>
              </a:path>
              <a:path w="6821805" h="7620">
                <a:moveTo>
                  <a:pt x="2141220" y="7619"/>
                </a:moveTo>
                <a:lnTo>
                  <a:pt x="2138172" y="7619"/>
                </a:lnTo>
                <a:lnTo>
                  <a:pt x="2136648" y="6096"/>
                </a:lnTo>
                <a:lnTo>
                  <a:pt x="2136648" y="1523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3"/>
                </a:lnTo>
                <a:lnTo>
                  <a:pt x="2142743" y="6096"/>
                </a:lnTo>
                <a:lnTo>
                  <a:pt x="2141220" y="7619"/>
                </a:lnTo>
                <a:close/>
              </a:path>
              <a:path w="6821805" h="7620">
                <a:moveTo>
                  <a:pt x="2177796" y="7619"/>
                </a:moveTo>
                <a:lnTo>
                  <a:pt x="2174748" y="7619"/>
                </a:lnTo>
                <a:lnTo>
                  <a:pt x="2174748" y="6096"/>
                </a:lnTo>
                <a:lnTo>
                  <a:pt x="2173224" y="6096"/>
                </a:lnTo>
                <a:lnTo>
                  <a:pt x="2173224" y="1523"/>
                </a:lnTo>
                <a:lnTo>
                  <a:pt x="2174748" y="1523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1"/>
                </a:lnTo>
                <a:lnTo>
                  <a:pt x="2177796" y="7619"/>
                </a:lnTo>
                <a:close/>
              </a:path>
              <a:path w="6821805" h="7620">
                <a:moveTo>
                  <a:pt x="2215896" y="1523"/>
                </a:moveTo>
                <a:lnTo>
                  <a:pt x="2211324" y="1523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3"/>
                </a:lnTo>
                <a:close/>
              </a:path>
              <a:path w="6821805" h="7620">
                <a:moveTo>
                  <a:pt x="2217420" y="6096"/>
                </a:moveTo>
                <a:lnTo>
                  <a:pt x="2209799" y="6096"/>
                </a:lnTo>
                <a:lnTo>
                  <a:pt x="2209799" y="1523"/>
                </a:lnTo>
                <a:lnTo>
                  <a:pt x="2217420" y="1523"/>
                </a:lnTo>
                <a:lnTo>
                  <a:pt x="2217420" y="6096"/>
                </a:lnTo>
                <a:close/>
              </a:path>
              <a:path w="6821805" h="7620">
                <a:moveTo>
                  <a:pt x="2215896" y="7619"/>
                </a:moveTo>
                <a:lnTo>
                  <a:pt x="2211324" y="7619"/>
                </a:lnTo>
                <a:lnTo>
                  <a:pt x="2211324" y="6096"/>
                </a:lnTo>
                <a:lnTo>
                  <a:pt x="2215896" y="6096"/>
                </a:lnTo>
                <a:lnTo>
                  <a:pt x="2215896" y="7619"/>
                </a:lnTo>
                <a:close/>
              </a:path>
              <a:path w="6821805" h="7620">
                <a:moveTo>
                  <a:pt x="2252472" y="1523"/>
                </a:moveTo>
                <a:lnTo>
                  <a:pt x="2247899" y="1523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3"/>
                </a:lnTo>
                <a:close/>
              </a:path>
              <a:path w="6821805" h="7620">
                <a:moveTo>
                  <a:pt x="2253996" y="6096"/>
                </a:moveTo>
                <a:lnTo>
                  <a:pt x="2246375" y="6096"/>
                </a:lnTo>
                <a:lnTo>
                  <a:pt x="2246375" y="1523"/>
                </a:lnTo>
                <a:lnTo>
                  <a:pt x="2253996" y="1523"/>
                </a:lnTo>
                <a:lnTo>
                  <a:pt x="2253996" y="6096"/>
                </a:lnTo>
                <a:close/>
              </a:path>
              <a:path w="6821805" h="7620">
                <a:moveTo>
                  <a:pt x="2252472" y="7619"/>
                </a:moveTo>
                <a:lnTo>
                  <a:pt x="2247899" y="7619"/>
                </a:lnTo>
                <a:lnTo>
                  <a:pt x="2247899" y="6096"/>
                </a:lnTo>
                <a:lnTo>
                  <a:pt x="2252472" y="6096"/>
                </a:lnTo>
                <a:lnTo>
                  <a:pt x="2252472" y="7619"/>
                </a:lnTo>
                <a:close/>
              </a:path>
              <a:path w="6821805" h="7620">
                <a:moveTo>
                  <a:pt x="2289048" y="7619"/>
                </a:moveTo>
                <a:lnTo>
                  <a:pt x="2284475" y="7619"/>
                </a:lnTo>
                <a:lnTo>
                  <a:pt x="2284475" y="6096"/>
                </a:lnTo>
                <a:lnTo>
                  <a:pt x="2282951" y="4571"/>
                </a:lnTo>
                <a:lnTo>
                  <a:pt x="2282951" y="3048"/>
                </a:lnTo>
                <a:lnTo>
                  <a:pt x="2284475" y="1523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3"/>
                </a:lnTo>
                <a:lnTo>
                  <a:pt x="2290572" y="1523"/>
                </a:lnTo>
                <a:lnTo>
                  <a:pt x="2290572" y="6096"/>
                </a:lnTo>
                <a:lnTo>
                  <a:pt x="2289048" y="6096"/>
                </a:lnTo>
                <a:lnTo>
                  <a:pt x="2289048" y="7619"/>
                </a:lnTo>
                <a:close/>
              </a:path>
              <a:path w="6821805" h="7620">
                <a:moveTo>
                  <a:pt x="2325624" y="7619"/>
                </a:moveTo>
                <a:lnTo>
                  <a:pt x="2322575" y="7619"/>
                </a:lnTo>
                <a:lnTo>
                  <a:pt x="2319528" y="4571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3"/>
                </a:lnTo>
                <a:lnTo>
                  <a:pt x="2327148" y="6096"/>
                </a:lnTo>
                <a:lnTo>
                  <a:pt x="2325624" y="7619"/>
                </a:lnTo>
                <a:close/>
              </a:path>
              <a:path w="6821805" h="7620">
                <a:moveTo>
                  <a:pt x="2362199" y="7619"/>
                </a:moveTo>
                <a:lnTo>
                  <a:pt x="2359151" y="7619"/>
                </a:lnTo>
                <a:lnTo>
                  <a:pt x="2357628" y="6096"/>
                </a:lnTo>
                <a:lnTo>
                  <a:pt x="2357628" y="1523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3"/>
                </a:lnTo>
                <a:lnTo>
                  <a:pt x="2363724" y="6096"/>
                </a:lnTo>
                <a:lnTo>
                  <a:pt x="2362199" y="7619"/>
                </a:lnTo>
                <a:close/>
              </a:path>
              <a:path w="6821805" h="7620">
                <a:moveTo>
                  <a:pt x="2398775" y="7619"/>
                </a:moveTo>
                <a:lnTo>
                  <a:pt x="2395728" y="7619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3"/>
                </a:lnTo>
                <a:lnTo>
                  <a:pt x="2395728" y="1523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1"/>
                </a:lnTo>
                <a:lnTo>
                  <a:pt x="2398775" y="7619"/>
                </a:lnTo>
                <a:close/>
              </a:path>
              <a:path w="6821805" h="7620">
                <a:moveTo>
                  <a:pt x="2436875" y="1523"/>
                </a:moveTo>
                <a:lnTo>
                  <a:pt x="2432304" y="1523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3"/>
                </a:lnTo>
                <a:close/>
              </a:path>
              <a:path w="6821805" h="7620">
                <a:moveTo>
                  <a:pt x="2438399" y="6096"/>
                </a:moveTo>
                <a:lnTo>
                  <a:pt x="2430780" y="6096"/>
                </a:lnTo>
                <a:lnTo>
                  <a:pt x="2430780" y="1523"/>
                </a:lnTo>
                <a:lnTo>
                  <a:pt x="2438399" y="1523"/>
                </a:lnTo>
                <a:lnTo>
                  <a:pt x="2438399" y="6096"/>
                </a:lnTo>
                <a:close/>
              </a:path>
              <a:path w="6821805" h="7620">
                <a:moveTo>
                  <a:pt x="2436875" y="7619"/>
                </a:moveTo>
                <a:lnTo>
                  <a:pt x="2432304" y="7619"/>
                </a:lnTo>
                <a:lnTo>
                  <a:pt x="2432304" y="6096"/>
                </a:lnTo>
                <a:lnTo>
                  <a:pt x="2436875" y="6096"/>
                </a:lnTo>
                <a:lnTo>
                  <a:pt x="2436875" y="7619"/>
                </a:lnTo>
                <a:close/>
              </a:path>
              <a:path w="6821805" h="7620">
                <a:moveTo>
                  <a:pt x="2473451" y="1523"/>
                </a:moveTo>
                <a:lnTo>
                  <a:pt x="2468880" y="1523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3"/>
                </a:lnTo>
                <a:close/>
              </a:path>
              <a:path w="6821805" h="7620">
                <a:moveTo>
                  <a:pt x="2474975" y="6096"/>
                </a:moveTo>
                <a:lnTo>
                  <a:pt x="2467356" y="6096"/>
                </a:lnTo>
                <a:lnTo>
                  <a:pt x="2467356" y="1523"/>
                </a:lnTo>
                <a:lnTo>
                  <a:pt x="2474975" y="1523"/>
                </a:lnTo>
                <a:lnTo>
                  <a:pt x="2474975" y="6096"/>
                </a:lnTo>
                <a:close/>
              </a:path>
              <a:path w="6821805" h="7620">
                <a:moveTo>
                  <a:pt x="2473451" y="7619"/>
                </a:moveTo>
                <a:lnTo>
                  <a:pt x="2468880" y="7619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19"/>
                </a:lnTo>
                <a:close/>
              </a:path>
              <a:path w="6821805" h="7620">
                <a:moveTo>
                  <a:pt x="2510028" y="7619"/>
                </a:moveTo>
                <a:lnTo>
                  <a:pt x="2506980" y="7619"/>
                </a:lnTo>
                <a:lnTo>
                  <a:pt x="2503932" y="4571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3"/>
                </a:lnTo>
                <a:lnTo>
                  <a:pt x="2511551" y="1523"/>
                </a:lnTo>
                <a:lnTo>
                  <a:pt x="2511551" y="6096"/>
                </a:lnTo>
                <a:lnTo>
                  <a:pt x="2510028" y="6096"/>
                </a:lnTo>
                <a:lnTo>
                  <a:pt x="2510028" y="7619"/>
                </a:lnTo>
                <a:close/>
              </a:path>
              <a:path w="6821805" h="7620">
                <a:moveTo>
                  <a:pt x="2546604" y="7619"/>
                </a:moveTo>
                <a:lnTo>
                  <a:pt x="2543556" y="7619"/>
                </a:lnTo>
                <a:lnTo>
                  <a:pt x="2540508" y="4571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3"/>
                </a:lnTo>
                <a:lnTo>
                  <a:pt x="2548128" y="6096"/>
                </a:lnTo>
                <a:lnTo>
                  <a:pt x="2546604" y="7619"/>
                </a:lnTo>
                <a:close/>
              </a:path>
              <a:path w="6821805" h="7620">
                <a:moveTo>
                  <a:pt x="2583180" y="7619"/>
                </a:moveTo>
                <a:lnTo>
                  <a:pt x="2580132" y="7619"/>
                </a:lnTo>
                <a:lnTo>
                  <a:pt x="2578608" y="6096"/>
                </a:lnTo>
                <a:lnTo>
                  <a:pt x="2578608" y="1523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3"/>
                </a:lnTo>
                <a:lnTo>
                  <a:pt x="2584704" y="6096"/>
                </a:lnTo>
                <a:lnTo>
                  <a:pt x="2583180" y="7619"/>
                </a:lnTo>
                <a:close/>
              </a:path>
              <a:path w="6821805" h="7620">
                <a:moveTo>
                  <a:pt x="2619756" y="7619"/>
                </a:moveTo>
                <a:lnTo>
                  <a:pt x="2616708" y="7619"/>
                </a:lnTo>
                <a:lnTo>
                  <a:pt x="2616708" y="6096"/>
                </a:lnTo>
                <a:lnTo>
                  <a:pt x="2615183" y="6096"/>
                </a:lnTo>
                <a:lnTo>
                  <a:pt x="2615183" y="1523"/>
                </a:lnTo>
                <a:lnTo>
                  <a:pt x="2616708" y="1523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1"/>
                </a:lnTo>
                <a:lnTo>
                  <a:pt x="2619756" y="7619"/>
                </a:lnTo>
                <a:close/>
              </a:path>
              <a:path w="6821805" h="7620">
                <a:moveTo>
                  <a:pt x="2657856" y="1523"/>
                </a:moveTo>
                <a:lnTo>
                  <a:pt x="2653283" y="1523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3"/>
                </a:lnTo>
                <a:close/>
              </a:path>
              <a:path w="6821805" h="7620">
                <a:moveTo>
                  <a:pt x="2659380" y="6096"/>
                </a:moveTo>
                <a:lnTo>
                  <a:pt x="2651759" y="6096"/>
                </a:lnTo>
                <a:lnTo>
                  <a:pt x="2651759" y="1523"/>
                </a:lnTo>
                <a:lnTo>
                  <a:pt x="2659380" y="1523"/>
                </a:lnTo>
                <a:lnTo>
                  <a:pt x="2659380" y="6096"/>
                </a:lnTo>
                <a:close/>
              </a:path>
              <a:path w="6821805" h="7620">
                <a:moveTo>
                  <a:pt x="2657856" y="7619"/>
                </a:moveTo>
                <a:lnTo>
                  <a:pt x="2653283" y="7619"/>
                </a:lnTo>
                <a:lnTo>
                  <a:pt x="2653283" y="6096"/>
                </a:lnTo>
                <a:lnTo>
                  <a:pt x="2657856" y="6096"/>
                </a:lnTo>
                <a:lnTo>
                  <a:pt x="2657856" y="7619"/>
                </a:lnTo>
                <a:close/>
              </a:path>
              <a:path w="6821805" h="7620">
                <a:moveTo>
                  <a:pt x="2694432" y="1523"/>
                </a:moveTo>
                <a:lnTo>
                  <a:pt x="2689859" y="1523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3"/>
                </a:lnTo>
                <a:close/>
              </a:path>
              <a:path w="6821805" h="7620">
                <a:moveTo>
                  <a:pt x="2695956" y="6096"/>
                </a:moveTo>
                <a:lnTo>
                  <a:pt x="2688336" y="6096"/>
                </a:lnTo>
                <a:lnTo>
                  <a:pt x="2688336" y="1523"/>
                </a:lnTo>
                <a:lnTo>
                  <a:pt x="2695956" y="1523"/>
                </a:lnTo>
                <a:lnTo>
                  <a:pt x="2695956" y="6096"/>
                </a:lnTo>
                <a:close/>
              </a:path>
              <a:path w="6821805" h="7620">
                <a:moveTo>
                  <a:pt x="2694432" y="7619"/>
                </a:moveTo>
                <a:lnTo>
                  <a:pt x="2689859" y="7619"/>
                </a:lnTo>
                <a:lnTo>
                  <a:pt x="2689859" y="6096"/>
                </a:lnTo>
                <a:lnTo>
                  <a:pt x="2694432" y="6096"/>
                </a:lnTo>
                <a:lnTo>
                  <a:pt x="2694432" y="7619"/>
                </a:lnTo>
                <a:close/>
              </a:path>
              <a:path w="6821805" h="7620">
                <a:moveTo>
                  <a:pt x="2731008" y="7619"/>
                </a:moveTo>
                <a:lnTo>
                  <a:pt x="2727959" y="7619"/>
                </a:lnTo>
                <a:lnTo>
                  <a:pt x="2724912" y="4571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3"/>
                </a:lnTo>
                <a:lnTo>
                  <a:pt x="2732532" y="1523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19"/>
                </a:lnTo>
                <a:close/>
              </a:path>
              <a:path w="6821805" h="7620">
                <a:moveTo>
                  <a:pt x="2767583" y="7619"/>
                </a:moveTo>
                <a:lnTo>
                  <a:pt x="2764536" y="7619"/>
                </a:lnTo>
                <a:lnTo>
                  <a:pt x="2763012" y="6096"/>
                </a:lnTo>
                <a:lnTo>
                  <a:pt x="2763012" y="1523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3"/>
                </a:lnTo>
                <a:lnTo>
                  <a:pt x="2769108" y="6096"/>
                </a:lnTo>
                <a:lnTo>
                  <a:pt x="2767583" y="7619"/>
                </a:lnTo>
                <a:close/>
              </a:path>
              <a:path w="6821805" h="7620">
                <a:moveTo>
                  <a:pt x="2804159" y="7619"/>
                </a:moveTo>
                <a:lnTo>
                  <a:pt x="2801112" y="7619"/>
                </a:lnTo>
                <a:lnTo>
                  <a:pt x="2799588" y="6096"/>
                </a:lnTo>
                <a:lnTo>
                  <a:pt x="2799588" y="1523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1"/>
                </a:lnTo>
                <a:lnTo>
                  <a:pt x="2804159" y="7619"/>
                </a:lnTo>
                <a:close/>
              </a:path>
              <a:path w="6821805" h="7620">
                <a:moveTo>
                  <a:pt x="2842259" y="7619"/>
                </a:moveTo>
                <a:lnTo>
                  <a:pt x="2837688" y="7619"/>
                </a:lnTo>
                <a:lnTo>
                  <a:pt x="2837688" y="6096"/>
                </a:lnTo>
                <a:lnTo>
                  <a:pt x="2836164" y="6096"/>
                </a:lnTo>
                <a:lnTo>
                  <a:pt x="2836164" y="1523"/>
                </a:lnTo>
                <a:lnTo>
                  <a:pt x="2837688" y="1523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3"/>
                </a:lnTo>
                <a:lnTo>
                  <a:pt x="2843783" y="3048"/>
                </a:lnTo>
                <a:lnTo>
                  <a:pt x="2843783" y="4571"/>
                </a:lnTo>
                <a:lnTo>
                  <a:pt x="2842259" y="6096"/>
                </a:lnTo>
                <a:lnTo>
                  <a:pt x="2842259" y="7619"/>
                </a:lnTo>
                <a:close/>
              </a:path>
              <a:path w="6821805" h="7620">
                <a:moveTo>
                  <a:pt x="2878836" y="1523"/>
                </a:moveTo>
                <a:lnTo>
                  <a:pt x="2874264" y="1523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3"/>
                </a:lnTo>
                <a:close/>
              </a:path>
              <a:path w="6821805" h="7620">
                <a:moveTo>
                  <a:pt x="2880359" y="6096"/>
                </a:moveTo>
                <a:lnTo>
                  <a:pt x="2872740" y="6096"/>
                </a:lnTo>
                <a:lnTo>
                  <a:pt x="2872740" y="1523"/>
                </a:lnTo>
                <a:lnTo>
                  <a:pt x="2880359" y="1523"/>
                </a:lnTo>
                <a:lnTo>
                  <a:pt x="2880359" y="6096"/>
                </a:lnTo>
                <a:close/>
              </a:path>
              <a:path w="6821805" h="7620">
                <a:moveTo>
                  <a:pt x="2878836" y="7619"/>
                </a:moveTo>
                <a:lnTo>
                  <a:pt x="2874264" y="7619"/>
                </a:lnTo>
                <a:lnTo>
                  <a:pt x="2874264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6821805" h="7620">
                <a:moveTo>
                  <a:pt x="2915412" y="1523"/>
                </a:moveTo>
                <a:lnTo>
                  <a:pt x="2910840" y="1523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3"/>
                </a:lnTo>
                <a:close/>
              </a:path>
              <a:path w="6821805" h="7620">
                <a:moveTo>
                  <a:pt x="2916936" y="6096"/>
                </a:moveTo>
                <a:lnTo>
                  <a:pt x="2909316" y="6096"/>
                </a:lnTo>
                <a:lnTo>
                  <a:pt x="2909316" y="1523"/>
                </a:lnTo>
                <a:lnTo>
                  <a:pt x="2916936" y="1523"/>
                </a:lnTo>
                <a:lnTo>
                  <a:pt x="2916936" y="6096"/>
                </a:lnTo>
                <a:close/>
              </a:path>
              <a:path w="6821805" h="7620">
                <a:moveTo>
                  <a:pt x="2915412" y="7619"/>
                </a:moveTo>
                <a:lnTo>
                  <a:pt x="2910840" y="7619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19"/>
                </a:lnTo>
                <a:close/>
              </a:path>
              <a:path w="6821805" h="7620">
                <a:moveTo>
                  <a:pt x="2951988" y="7619"/>
                </a:moveTo>
                <a:lnTo>
                  <a:pt x="2948940" y="7619"/>
                </a:lnTo>
                <a:lnTo>
                  <a:pt x="2945892" y="4571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3"/>
                </a:lnTo>
                <a:lnTo>
                  <a:pt x="2953512" y="1523"/>
                </a:lnTo>
                <a:lnTo>
                  <a:pt x="2953512" y="6096"/>
                </a:lnTo>
                <a:lnTo>
                  <a:pt x="2951988" y="6096"/>
                </a:lnTo>
                <a:lnTo>
                  <a:pt x="2951988" y="7619"/>
                </a:lnTo>
                <a:close/>
              </a:path>
              <a:path w="6821805" h="7620">
                <a:moveTo>
                  <a:pt x="2988564" y="7619"/>
                </a:moveTo>
                <a:lnTo>
                  <a:pt x="2985516" y="7619"/>
                </a:lnTo>
                <a:lnTo>
                  <a:pt x="2983992" y="6096"/>
                </a:lnTo>
                <a:lnTo>
                  <a:pt x="2983992" y="1523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3"/>
                </a:lnTo>
                <a:lnTo>
                  <a:pt x="2990088" y="6096"/>
                </a:lnTo>
                <a:lnTo>
                  <a:pt x="2988564" y="7619"/>
                </a:lnTo>
                <a:close/>
              </a:path>
              <a:path w="6821805" h="7620">
                <a:moveTo>
                  <a:pt x="3025140" y="7619"/>
                </a:moveTo>
                <a:lnTo>
                  <a:pt x="3022092" y="7619"/>
                </a:lnTo>
                <a:lnTo>
                  <a:pt x="3020567" y="6096"/>
                </a:lnTo>
                <a:lnTo>
                  <a:pt x="3020567" y="1523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1"/>
                </a:lnTo>
                <a:lnTo>
                  <a:pt x="3025140" y="7619"/>
                </a:lnTo>
                <a:close/>
              </a:path>
              <a:path w="6821805" h="7620">
                <a:moveTo>
                  <a:pt x="3063240" y="7619"/>
                </a:moveTo>
                <a:lnTo>
                  <a:pt x="3058667" y="7619"/>
                </a:lnTo>
                <a:lnTo>
                  <a:pt x="3058667" y="6096"/>
                </a:lnTo>
                <a:lnTo>
                  <a:pt x="3057143" y="6096"/>
                </a:lnTo>
                <a:lnTo>
                  <a:pt x="3057143" y="1523"/>
                </a:lnTo>
                <a:lnTo>
                  <a:pt x="3058667" y="1523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4" y="3048"/>
                </a:lnTo>
                <a:lnTo>
                  <a:pt x="3064764" y="4571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6821805" h="7620">
                <a:moveTo>
                  <a:pt x="3099816" y="1523"/>
                </a:moveTo>
                <a:lnTo>
                  <a:pt x="3095243" y="1523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3"/>
                </a:lnTo>
                <a:close/>
              </a:path>
              <a:path w="6821805" h="7620">
                <a:moveTo>
                  <a:pt x="3101340" y="6096"/>
                </a:moveTo>
                <a:lnTo>
                  <a:pt x="3093720" y="6096"/>
                </a:lnTo>
                <a:lnTo>
                  <a:pt x="3093720" y="1523"/>
                </a:lnTo>
                <a:lnTo>
                  <a:pt x="3101340" y="1523"/>
                </a:lnTo>
                <a:lnTo>
                  <a:pt x="3101340" y="6096"/>
                </a:lnTo>
                <a:close/>
              </a:path>
              <a:path w="6821805" h="7620">
                <a:moveTo>
                  <a:pt x="3099816" y="7619"/>
                </a:moveTo>
                <a:lnTo>
                  <a:pt x="3095243" y="7619"/>
                </a:lnTo>
                <a:lnTo>
                  <a:pt x="3095243" y="6096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6821805" h="7620">
                <a:moveTo>
                  <a:pt x="3136392" y="1523"/>
                </a:moveTo>
                <a:lnTo>
                  <a:pt x="3131820" y="1523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3"/>
                </a:lnTo>
                <a:close/>
              </a:path>
              <a:path w="6821805" h="7620">
                <a:moveTo>
                  <a:pt x="3137916" y="6096"/>
                </a:moveTo>
                <a:lnTo>
                  <a:pt x="3130296" y="6096"/>
                </a:lnTo>
                <a:lnTo>
                  <a:pt x="3130296" y="1523"/>
                </a:lnTo>
                <a:lnTo>
                  <a:pt x="3137916" y="1523"/>
                </a:lnTo>
                <a:lnTo>
                  <a:pt x="3137916" y="6096"/>
                </a:lnTo>
                <a:close/>
              </a:path>
              <a:path w="6821805" h="7620">
                <a:moveTo>
                  <a:pt x="3136392" y="7619"/>
                </a:moveTo>
                <a:lnTo>
                  <a:pt x="3131820" y="7619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19"/>
                </a:lnTo>
                <a:close/>
              </a:path>
              <a:path w="6821805" h="7620">
                <a:moveTo>
                  <a:pt x="3172967" y="7619"/>
                </a:moveTo>
                <a:lnTo>
                  <a:pt x="3169920" y="7619"/>
                </a:lnTo>
                <a:lnTo>
                  <a:pt x="3166872" y="4571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3"/>
                </a:lnTo>
                <a:lnTo>
                  <a:pt x="3174492" y="6096"/>
                </a:lnTo>
                <a:lnTo>
                  <a:pt x="3172967" y="7619"/>
                </a:lnTo>
                <a:close/>
              </a:path>
              <a:path w="6821805" h="7620">
                <a:moveTo>
                  <a:pt x="3209543" y="7619"/>
                </a:moveTo>
                <a:lnTo>
                  <a:pt x="3206496" y="7619"/>
                </a:lnTo>
                <a:lnTo>
                  <a:pt x="3204972" y="6096"/>
                </a:lnTo>
                <a:lnTo>
                  <a:pt x="3204972" y="1523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3"/>
                </a:lnTo>
                <a:lnTo>
                  <a:pt x="3211067" y="6096"/>
                </a:lnTo>
                <a:lnTo>
                  <a:pt x="3209543" y="7619"/>
                </a:lnTo>
                <a:close/>
              </a:path>
              <a:path w="6821805" h="7620">
                <a:moveTo>
                  <a:pt x="3246120" y="7619"/>
                </a:moveTo>
                <a:lnTo>
                  <a:pt x="3243072" y="7619"/>
                </a:lnTo>
                <a:lnTo>
                  <a:pt x="3241548" y="6096"/>
                </a:lnTo>
                <a:lnTo>
                  <a:pt x="3241548" y="1523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1"/>
                </a:lnTo>
                <a:lnTo>
                  <a:pt x="3246120" y="7619"/>
                </a:lnTo>
                <a:close/>
              </a:path>
              <a:path w="6821805" h="7620">
                <a:moveTo>
                  <a:pt x="3284220" y="7619"/>
                </a:moveTo>
                <a:lnTo>
                  <a:pt x="3279648" y="7619"/>
                </a:lnTo>
                <a:lnTo>
                  <a:pt x="3279648" y="6096"/>
                </a:lnTo>
                <a:lnTo>
                  <a:pt x="3278124" y="6096"/>
                </a:lnTo>
                <a:lnTo>
                  <a:pt x="3278124" y="1523"/>
                </a:lnTo>
                <a:lnTo>
                  <a:pt x="3279648" y="1523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3"/>
                </a:lnTo>
                <a:lnTo>
                  <a:pt x="3285743" y="3048"/>
                </a:lnTo>
                <a:lnTo>
                  <a:pt x="3285743" y="4571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6821805" h="7620">
                <a:moveTo>
                  <a:pt x="3320796" y="1523"/>
                </a:moveTo>
                <a:lnTo>
                  <a:pt x="3316224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3"/>
                </a:lnTo>
                <a:close/>
              </a:path>
              <a:path w="6821805" h="7620">
                <a:moveTo>
                  <a:pt x="3322320" y="6096"/>
                </a:moveTo>
                <a:lnTo>
                  <a:pt x="3314700" y="6096"/>
                </a:lnTo>
                <a:lnTo>
                  <a:pt x="3314700" y="1523"/>
                </a:lnTo>
                <a:lnTo>
                  <a:pt x="3322320" y="1523"/>
                </a:lnTo>
                <a:lnTo>
                  <a:pt x="3322320" y="6096"/>
                </a:lnTo>
                <a:close/>
              </a:path>
              <a:path w="6821805" h="7620">
                <a:moveTo>
                  <a:pt x="3320796" y="7619"/>
                </a:moveTo>
                <a:lnTo>
                  <a:pt x="3316224" y="7619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6821805" h="7620">
                <a:moveTo>
                  <a:pt x="3357372" y="1523"/>
                </a:moveTo>
                <a:lnTo>
                  <a:pt x="3352800" y="1523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3"/>
                </a:lnTo>
                <a:close/>
              </a:path>
              <a:path w="6821805" h="7620">
                <a:moveTo>
                  <a:pt x="3358896" y="6096"/>
                </a:moveTo>
                <a:lnTo>
                  <a:pt x="3351275" y="6096"/>
                </a:lnTo>
                <a:lnTo>
                  <a:pt x="3351275" y="1523"/>
                </a:lnTo>
                <a:lnTo>
                  <a:pt x="3358896" y="1523"/>
                </a:lnTo>
                <a:lnTo>
                  <a:pt x="3358896" y="6096"/>
                </a:lnTo>
                <a:close/>
              </a:path>
              <a:path w="6821805" h="7620">
                <a:moveTo>
                  <a:pt x="3357372" y="7619"/>
                </a:moveTo>
                <a:lnTo>
                  <a:pt x="3352800" y="7619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19"/>
                </a:lnTo>
                <a:close/>
              </a:path>
              <a:path w="6821805" h="7620">
                <a:moveTo>
                  <a:pt x="3393948" y="7619"/>
                </a:moveTo>
                <a:lnTo>
                  <a:pt x="3390900" y="7619"/>
                </a:lnTo>
                <a:lnTo>
                  <a:pt x="3387851" y="4571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3"/>
                </a:lnTo>
                <a:lnTo>
                  <a:pt x="3395472" y="6096"/>
                </a:lnTo>
                <a:lnTo>
                  <a:pt x="3393948" y="7619"/>
                </a:lnTo>
                <a:close/>
              </a:path>
              <a:path w="6821805" h="7620">
                <a:moveTo>
                  <a:pt x="3430524" y="7619"/>
                </a:moveTo>
                <a:lnTo>
                  <a:pt x="3427475" y="7619"/>
                </a:lnTo>
                <a:lnTo>
                  <a:pt x="3425951" y="6096"/>
                </a:lnTo>
                <a:lnTo>
                  <a:pt x="3425951" y="1523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3"/>
                </a:lnTo>
                <a:lnTo>
                  <a:pt x="3432048" y="6096"/>
                </a:lnTo>
                <a:lnTo>
                  <a:pt x="3430524" y="7619"/>
                </a:lnTo>
                <a:close/>
              </a:path>
              <a:path w="6821805" h="7620">
                <a:moveTo>
                  <a:pt x="3467100" y="7619"/>
                </a:moveTo>
                <a:lnTo>
                  <a:pt x="3464051" y="7619"/>
                </a:lnTo>
                <a:lnTo>
                  <a:pt x="3462528" y="6096"/>
                </a:lnTo>
                <a:lnTo>
                  <a:pt x="3462528" y="1523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1"/>
                </a:lnTo>
                <a:lnTo>
                  <a:pt x="3467100" y="7619"/>
                </a:lnTo>
                <a:close/>
              </a:path>
              <a:path w="6821805" h="7620">
                <a:moveTo>
                  <a:pt x="3505200" y="1523"/>
                </a:moveTo>
                <a:lnTo>
                  <a:pt x="3500628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3"/>
                </a:lnTo>
                <a:close/>
              </a:path>
              <a:path w="6821805" h="7620">
                <a:moveTo>
                  <a:pt x="3506724" y="6096"/>
                </a:moveTo>
                <a:lnTo>
                  <a:pt x="3499104" y="6096"/>
                </a:lnTo>
                <a:lnTo>
                  <a:pt x="3499104" y="1523"/>
                </a:lnTo>
                <a:lnTo>
                  <a:pt x="3506724" y="1523"/>
                </a:lnTo>
                <a:lnTo>
                  <a:pt x="3506724" y="6096"/>
                </a:lnTo>
                <a:close/>
              </a:path>
              <a:path w="6821805" h="7620">
                <a:moveTo>
                  <a:pt x="3505200" y="7619"/>
                </a:moveTo>
                <a:lnTo>
                  <a:pt x="3500628" y="7619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19"/>
                </a:lnTo>
                <a:close/>
              </a:path>
              <a:path w="6821805" h="7620">
                <a:moveTo>
                  <a:pt x="3541775" y="1523"/>
                </a:moveTo>
                <a:lnTo>
                  <a:pt x="3537204" y="1523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3"/>
                </a:lnTo>
                <a:close/>
              </a:path>
              <a:path w="6821805" h="7620">
                <a:moveTo>
                  <a:pt x="3543300" y="6096"/>
                </a:moveTo>
                <a:lnTo>
                  <a:pt x="3535680" y="6096"/>
                </a:lnTo>
                <a:lnTo>
                  <a:pt x="3535680" y="1523"/>
                </a:lnTo>
                <a:lnTo>
                  <a:pt x="3543300" y="1523"/>
                </a:lnTo>
                <a:lnTo>
                  <a:pt x="3543300" y="6096"/>
                </a:lnTo>
                <a:close/>
              </a:path>
              <a:path w="6821805" h="7620">
                <a:moveTo>
                  <a:pt x="3541775" y="7619"/>
                </a:moveTo>
                <a:lnTo>
                  <a:pt x="3537204" y="7619"/>
                </a:lnTo>
                <a:lnTo>
                  <a:pt x="3537204" y="6096"/>
                </a:lnTo>
                <a:lnTo>
                  <a:pt x="3541775" y="6096"/>
                </a:lnTo>
                <a:lnTo>
                  <a:pt x="3541775" y="7619"/>
                </a:lnTo>
                <a:close/>
              </a:path>
              <a:path w="6821805" h="7620">
                <a:moveTo>
                  <a:pt x="3578351" y="1523"/>
                </a:moveTo>
                <a:lnTo>
                  <a:pt x="3573780" y="1523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3"/>
                </a:lnTo>
                <a:close/>
              </a:path>
              <a:path w="6821805" h="7620">
                <a:moveTo>
                  <a:pt x="3579875" y="6096"/>
                </a:moveTo>
                <a:lnTo>
                  <a:pt x="3572256" y="6096"/>
                </a:lnTo>
                <a:lnTo>
                  <a:pt x="3572256" y="1523"/>
                </a:lnTo>
                <a:lnTo>
                  <a:pt x="3579875" y="1523"/>
                </a:lnTo>
                <a:lnTo>
                  <a:pt x="3579875" y="6096"/>
                </a:lnTo>
                <a:close/>
              </a:path>
              <a:path w="6821805" h="7620">
                <a:moveTo>
                  <a:pt x="3578351" y="7619"/>
                </a:moveTo>
                <a:lnTo>
                  <a:pt x="3573780" y="7619"/>
                </a:lnTo>
                <a:lnTo>
                  <a:pt x="3573780" y="6096"/>
                </a:lnTo>
                <a:lnTo>
                  <a:pt x="3578351" y="6096"/>
                </a:lnTo>
                <a:lnTo>
                  <a:pt x="3578351" y="7619"/>
                </a:lnTo>
                <a:close/>
              </a:path>
              <a:path w="6821805" h="7620">
                <a:moveTo>
                  <a:pt x="3614928" y="7619"/>
                </a:moveTo>
                <a:lnTo>
                  <a:pt x="3611880" y="7619"/>
                </a:lnTo>
                <a:lnTo>
                  <a:pt x="3608832" y="4571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3"/>
                </a:lnTo>
                <a:lnTo>
                  <a:pt x="3616451" y="6096"/>
                </a:lnTo>
                <a:lnTo>
                  <a:pt x="3614928" y="7619"/>
                </a:lnTo>
                <a:close/>
              </a:path>
              <a:path w="6821805" h="7620">
                <a:moveTo>
                  <a:pt x="3651504" y="7619"/>
                </a:moveTo>
                <a:lnTo>
                  <a:pt x="3648456" y="7619"/>
                </a:lnTo>
                <a:lnTo>
                  <a:pt x="3646932" y="6096"/>
                </a:lnTo>
                <a:lnTo>
                  <a:pt x="3646932" y="1523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3"/>
                </a:lnTo>
                <a:lnTo>
                  <a:pt x="3653028" y="6096"/>
                </a:lnTo>
                <a:lnTo>
                  <a:pt x="3651504" y="7619"/>
                </a:lnTo>
                <a:close/>
              </a:path>
              <a:path w="6821805" h="7620">
                <a:moveTo>
                  <a:pt x="3688080" y="7619"/>
                </a:moveTo>
                <a:lnTo>
                  <a:pt x="3685032" y="7619"/>
                </a:lnTo>
                <a:lnTo>
                  <a:pt x="3683508" y="6096"/>
                </a:lnTo>
                <a:lnTo>
                  <a:pt x="3683508" y="1523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8080" y="7619"/>
                </a:lnTo>
                <a:close/>
              </a:path>
              <a:path w="6821805" h="7620">
                <a:moveTo>
                  <a:pt x="3726180" y="1523"/>
                </a:moveTo>
                <a:lnTo>
                  <a:pt x="3721608" y="1523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3"/>
                </a:lnTo>
                <a:close/>
              </a:path>
              <a:path w="6821805" h="7620">
                <a:moveTo>
                  <a:pt x="3727704" y="6096"/>
                </a:moveTo>
                <a:lnTo>
                  <a:pt x="3720084" y="6096"/>
                </a:lnTo>
                <a:lnTo>
                  <a:pt x="3720084" y="1523"/>
                </a:lnTo>
                <a:lnTo>
                  <a:pt x="3727704" y="1523"/>
                </a:lnTo>
                <a:lnTo>
                  <a:pt x="3727704" y="6096"/>
                </a:lnTo>
                <a:close/>
              </a:path>
              <a:path w="6821805" h="7620">
                <a:moveTo>
                  <a:pt x="3726180" y="7619"/>
                </a:moveTo>
                <a:lnTo>
                  <a:pt x="3721608" y="7619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6821805" h="7620">
                <a:moveTo>
                  <a:pt x="3762756" y="1523"/>
                </a:moveTo>
                <a:lnTo>
                  <a:pt x="3758184" y="1523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3"/>
                </a:lnTo>
                <a:close/>
              </a:path>
              <a:path w="6821805" h="7620">
                <a:moveTo>
                  <a:pt x="3764280" y="6096"/>
                </a:moveTo>
                <a:lnTo>
                  <a:pt x="3756659" y="6096"/>
                </a:lnTo>
                <a:lnTo>
                  <a:pt x="3756659" y="1523"/>
                </a:lnTo>
                <a:lnTo>
                  <a:pt x="3764280" y="1523"/>
                </a:lnTo>
                <a:lnTo>
                  <a:pt x="3764280" y="6096"/>
                </a:lnTo>
                <a:close/>
              </a:path>
              <a:path w="6821805" h="7620">
                <a:moveTo>
                  <a:pt x="3762756" y="7619"/>
                </a:moveTo>
                <a:lnTo>
                  <a:pt x="3758184" y="7619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19"/>
                </a:lnTo>
                <a:close/>
              </a:path>
              <a:path w="6821805" h="7620">
                <a:moveTo>
                  <a:pt x="3799332" y="7619"/>
                </a:moveTo>
                <a:lnTo>
                  <a:pt x="3794759" y="7619"/>
                </a:lnTo>
                <a:lnTo>
                  <a:pt x="3794759" y="6096"/>
                </a:lnTo>
                <a:lnTo>
                  <a:pt x="3793236" y="4571"/>
                </a:lnTo>
                <a:lnTo>
                  <a:pt x="3793236" y="3048"/>
                </a:lnTo>
                <a:lnTo>
                  <a:pt x="3794759" y="1523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3"/>
                </a:lnTo>
                <a:lnTo>
                  <a:pt x="3800856" y="1523"/>
                </a:lnTo>
                <a:lnTo>
                  <a:pt x="3800856" y="6096"/>
                </a:lnTo>
                <a:lnTo>
                  <a:pt x="3799332" y="6096"/>
                </a:lnTo>
                <a:lnTo>
                  <a:pt x="3799332" y="7619"/>
                </a:lnTo>
                <a:close/>
              </a:path>
              <a:path w="6821805" h="7620">
                <a:moveTo>
                  <a:pt x="3835908" y="7619"/>
                </a:moveTo>
                <a:lnTo>
                  <a:pt x="3832859" y="7619"/>
                </a:lnTo>
                <a:lnTo>
                  <a:pt x="3829812" y="4571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3"/>
                </a:lnTo>
                <a:lnTo>
                  <a:pt x="3837432" y="6096"/>
                </a:lnTo>
                <a:lnTo>
                  <a:pt x="3835908" y="7619"/>
                </a:lnTo>
                <a:close/>
              </a:path>
              <a:path w="6821805" h="7620">
                <a:moveTo>
                  <a:pt x="3872484" y="7619"/>
                </a:moveTo>
                <a:lnTo>
                  <a:pt x="3869436" y="7619"/>
                </a:lnTo>
                <a:lnTo>
                  <a:pt x="3867912" y="6096"/>
                </a:lnTo>
                <a:lnTo>
                  <a:pt x="3867912" y="1523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3"/>
                </a:lnTo>
                <a:lnTo>
                  <a:pt x="3874008" y="6096"/>
                </a:lnTo>
                <a:lnTo>
                  <a:pt x="3872484" y="7619"/>
                </a:lnTo>
                <a:close/>
              </a:path>
              <a:path w="6821805" h="7620">
                <a:moveTo>
                  <a:pt x="3909059" y="7619"/>
                </a:moveTo>
                <a:lnTo>
                  <a:pt x="3906012" y="7619"/>
                </a:lnTo>
                <a:lnTo>
                  <a:pt x="3904488" y="6096"/>
                </a:lnTo>
                <a:lnTo>
                  <a:pt x="3904488" y="1523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1"/>
                </a:lnTo>
                <a:lnTo>
                  <a:pt x="3909059" y="7619"/>
                </a:lnTo>
                <a:close/>
              </a:path>
              <a:path w="6821805" h="7620">
                <a:moveTo>
                  <a:pt x="3947159" y="1523"/>
                </a:moveTo>
                <a:lnTo>
                  <a:pt x="3942588" y="1523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3"/>
                </a:lnTo>
                <a:close/>
              </a:path>
              <a:path w="6821805" h="7620">
                <a:moveTo>
                  <a:pt x="3948684" y="6096"/>
                </a:moveTo>
                <a:lnTo>
                  <a:pt x="3941064" y="6096"/>
                </a:lnTo>
                <a:lnTo>
                  <a:pt x="3941064" y="1523"/>
                </a:lnTo>
                <a:lnTo>
                  <a:pt x="3948684" y="1523"/>
                </a:lnTo>
                <a:lnTo>
                  <a:pt x="3948684" y="6096"/>
                </a:lnTo>
                <a:close/>
              </a:path>
              <a:path w="6821805" h="7620">
                <a:moveTo>
                  <a:pt x="3947159" y="7619"/>
                </a:moveTo>
                <a:lnTo>
                  <a:pt x="3942588" y="7619"/>
                </a:lnTo>
                <a:lnTo>
                  <a:pt x="3942588" y="6096"/>
                </a:lnTo>
                <a:lnTo>
                  <a:pt x="3947159" y="6096"/>
                </a:lnTo>
                <a:lnTo>
                  <a:pt x="3947159" y="7619"/>
                </a:lnTo>
                <a:close/>
              </a:path>
              <a:path w="6821805" h="7620">
                <a:moveTo>
                  <a:pt x="3983736" y="1523"/>
                </a:moveTo>
                <a:lnTo>
                  <a:pt x="3979164" y="1523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3"/>
                </a:lnTo>
                <a:close/>
              </a:path>
              <a:path w="6821805" h="7620">
                <a:moveTo>
                  <a:pt x="3985259" y="6096"/>
                </a:moveTo>
                <a:lnTo>
                  <a:pt x="3977640" y="6096"/>
                </a:lnTo>
                <a:lnTo>
                  <a:pt x="3977640" y="1523"/>
                </a:lnTo>
                <a:lnTo>
                  <a:pt x="3985259" y="1523"/>
                </a:lnTo>
                <a:lnTo>
                  <a:pt x="3985259" y="6096"/>
                </a:lnTo>
                <a:close/>
              </a:path>
              <a:path w="6821805" h="7620">
                <a:moveTo>
                  <a:pt x="3983736" y="7619"/>
                </a:moveTo>
                <a:lnTo>
                  <a:pt x="3979164" y="7619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6821805" h="7620">
                <a:moveTo>
                  <a:pt x="4020312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14216" y="4571"/>
                </a:lnTo>
                <a:lnTo>
                  <a:pt x="4014216" y="3048"/>
                </a:lnTo>
                <a:lnTo>
                  <a:pt x="4015740" y="1523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3"/>
                </a:lnTo>
                <a:lnTo>
                  <a:pt x="4021836" y="1523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19"/>
                </a:lnTo>
                <a:close/>
              </a:path>
              <a:path w="6821805" h="7620">
                <a:moveTo>
                  <a:pt x="4056888" y="7619"/>
                </a:moveTo>
                <a:lnTo>
                  <a:pt x="4053840" y="7619"/>
                </a:lnTo>
                <a:lnTo>
                  <a:pt x="4050792" y="4571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3"/>
                </a:lnTo>
                <a:lnTo>
                  <a:pt x="4058412" y="6096"/>
                </a:lnTo>
                <a:lnTo>
                  <a:pt x="4056888" y="7619"/>
                </a:lnTo>
                <a:close/>
              </a:path>
              <a:path w="6821805" h="7620">
                <a:moveTo>
                  <a:pt x="4093464" y="7619"/>
                </a:moveTo>
                <a:lnTo>
                  <a:pt x="4090416" y="7619"/>
                </a:lnTo>
                <a:lnTo>
                  <a:pt x="4088892" y="6096"/>
                </a:lnTo>
                <a:lnTo>
                  <a:pt x="4088892" y="1523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3"/>
                </a:lnTo>
                <a:lnTo>
                  <a:pt x="4094988" y="6096"/>
                </a:lnTo>
                <a:lnTo>
                  <a:pt x="4093464" y="7619"/>
                </a:lnTo>
                <a:close/>
              </a:path>
              <a:path w="6821805" h="7620">
                <a:moveTo>
                  <a:pt x="4130040" y="7619"/>
                </a:moveTo>
                <a:lnTo>
                  <a:pt x="4126992" y="7619"/>
                </a:lnTo>
                <a:lnTo>
                  <a:pt x="4126992" y="6096"/>
                </a:lnTo>
                <a:lnTo>
                  <a:pt x="4125467" y="6096"/>
                </a:lnTo>
                <a:lnTo>
                  <a:pt x="4125467" y="1523"/>
                </a:lnTo>
                <a:lnTo>
                  <a:pt x="4126992" y="1523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1"/>
                </a:lnTo>
                <a:lnTo>
                  <a:pt x="4130040" y="7619"/>
                </a:lnTo>
                <a:close/>
              </a:path>
              <a:path w="6821805" h="7620">
                <a:moveTo>
                  <a:pt x="4168140" y="1523"/>
                </a:moveTo>
                <a:lnTo>
                  <a:pt x="4163568" y="1523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3"/>
                </a:lnTo>
                <a:close/>
              </a:path>
              <a:path w="6821805" h="7620">
                <a:moveTo>
                  <a:pt x="4169664" y="6096"/>
                </a:moveTo>
                <a:lnTo>
                  <a:pt x="4162043" y="6096"/>
                </a:lnTo>
                <a:lnTo>
                  <a:pt x="4162043" y="1523"/>
                </a:lnTo>
                <a:lnTo>
                  <a:pt x="4169664" y="1523"/>
                </a:lnTo>
                <a:lnTo>
                  <a:pt x="4169664" y="6096"/>
                </a:lnTo>
                <a:close/>
              </a:path>
              <a:path w="6821805" h="7620">
                <a:moveTo>
                  <a:pt x="4168140" y="7619"/>
                </a:moveTo>
                <a:lnTo>
                  <a:pt x="4163568" y="7619"/>
                </a:lnTo>
                <a:lnTo>
                  <a:pt x="4163568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6821805" h="7620">
                <a:moveTo>
                  <a:pt x="4204716" y="1523"/>
                </a:moveTo>
                <a:lnTo>
                  <a:pt x="4200143" y="1523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3"/>
                </a:lnTo>
                <a:close/>
              </a:path>
              <a:path w="6821805" h="7620">
                <a:moveTo>
                  <a:pt x="4206240" y="6096"/>
                </a:moveTo>
                <a:lnTo>
                  <a:pt x="4198620" y="6096"/>
                </a:lnTo>
                <a:lnTo>
                  <a:pt x="4198620" y="1523"/>
                </a:lnTo>
                <a:lnTo>
                  <a:pt x="4206240" y="1523"/>
                </a:lnTo>
                <a:lnTo>
                  <a:pt x="4206240" y="6096"/>
                </a:lnTo>
                <a:close/>
              </a:path>
              <a:path w="6821805" h="7620">
                <a:moveTo>
                  <a:pt x="4204716" y="7619"/>
                </a:moveTo>
                <a:lnTo>
                  <a:pt x="4200143" y="7619"/>
                </a:lnTo>
                <a:lnTo>
                  <a:pt x="4200143" y="6096"/>
                </a:lnTo>
                <a:lnTo>
                  <a:pt x="4204716" y="6096"/>
                </a:lnTo>
                <a:lnTo>
                  <a:pt x="4204716" y="7619"/>
                </a:lnTo>
                <a:close/>
              </a:path>
              <a:path w="6821805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35195" y="4571"/>
                </a:lnTo>
                <a:lnTo>
                  <a:pt x="4235195" y="3048"/>
                </a:lnTo>
                <a:lnTo>
                  <a:pt x="4236720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3"/>
                </a:lnTo>
                <a:lnTo>
                  <a:pt x="4242816" y="1523"/>
                </a:lnTo>
                <a:lnTo>
                  <a:pt x="4242816" y="6096"/>
                </a:lnTo>
                <a:lnTo>
                  <a:pt x="4241292" y="6096"/>
                </a:lnTo>
                <a:lnTo>
                  <a:pt x="4241292" y="7619"/>
                </a:lnTo>
                <a:close/>
              </a:path>
              <a:path w="6821805" h="7620">
                <a:moveTo>
                  <a:pt x="4277868" y="7619"/>
                </a:moveTo>
                <a:lnTo>
                  <a:pt x="4274820" y="7619"/>
                </a:lnTo>
                <a:lnTo>
                  <a:pt x="4271772" y="4571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3"/>
                </a:lnTo>
                <a:lnTo>
                  <a:pt x="4279392" y="6096"/>
                </a:lnTo>
                <a:lnTo>
                  <a:pt x="4277868" y="7619"/>
                </a:lnTo>
                <a:close/>
              </a:path>
              <a:path w="6821805" h="7620">
                <a:moveTo>
                  <a:pt x="4314443" y="7619"/>
                </a:moveTo>
                <a:lnTo>
                  <a:pt x="4311395" y="7619"/>
                </a:lnTo>
                <a:lnTo>
                  <a:pt x="4309872" y="6096"/>
                </a:lnTo>
                <a:lnTo>
                  <a:pt x="4309872" y="1523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3"/>
                </a:lnTo>
                <a:lnTo>
                  <a:pt x="4315968" y="6096"/>
                </a:lnTo>
                <a:lnTo>
                  <a:pt x="4314443" y="7619"/>
                </a:lnTo>
                <a:close/>
              </a:path>
              <a:path w="6821805" h="7620">
                <a:moveTo>
                  <a:pt x="4351020" y="7619"/>
                </a:moveTo>
                <a:lnTo>
                  <a:pt x="4347972" y="7619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3"/>
                </a:lnTo>
                <a:lnTo>
                  <a:pt x="4347972" y="1523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1"/>
                </a:lnTo>
                <a:lnTo>
                  <a:pt x="4351020" y="7619"/>
                </a:lnTo>
                <a:close/>
              </a:path>
              <a:path w="6821805" h="7620">
                <a:moveTo>
                  <a:pt x="4389120" y="1523"/>
                </a:moveTo>
                <a:lnTo>
                  <a:pt x="4384547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3"/>
                </a:lnTo>
                <a:close/>
              </a:path>
              <a:path w="6821805" h="7620">
                <a:moveTo>
                  <a:pt x="4390643" y="6096"/>
                </a:moveTo>
                <a:lnTo>
                  <a:pt x="4383024" y="6096"/>
                </a:lnTo>
                <a:lnTo>
                  <a:pt x="4383024" y="1523"/>
                </a:lnTo>
                <a:lnTo>
                  <a:pt x="4390643" y="1523"/>
                </a:lnTo>
                <a:lnTo>
                  <a:pt x="4390643" y="6096"/>
                </a:lnTo>
                <a:close/>
              </a:path>
              <a:path w="6821805" h="7620">
                <a:moveTo>
                  <a:pt x="4389120" y="7619"/>
                </a:moveTo>
                <a:lnTo>
                  <a:pt x="4384547" y="7619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19"/>
                </a:lnTo>
                <a:close/>
              </a:path>
              <a:path w="6821805" h="7620">
                <a:moveTo>
                  <a:pt x="4425695" y="1523"/>
                </a:moveTo>
                <a:lnTo>
                  <a:pt x="4421124" y="1523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3"/>
                </a:lnTo>
                <a:close/>
              </a:path>
              <a:path w="6821805" h="7620">
                <a:moveTo>
                  <a:pt x="4427220" y="6096"/>
                </a:moveTo>
                <a:lnTo>
                  <a:pt x="4419600" y="6096"/>
                </a:lnTo>
                <a:lnTo>
                  <a:pt x="4419600" y="1523"/>
                </a:lnTo>
                <a:lnTo>
                  <a:pt x="4427220" y="1523"/>
                </a:lnTo>
                <a:lnTo>
                  <a:pt x="4427220" y="6096"/>
                </a:lnTo>
                <a:close/>
              </a:path>
              <a:path w="6821805" h="7620">
                <a:moveTo>
                  <a:pt x="4425695" y="7619"/>
                </a:moveTo>
                <a:lnTo>
                  <a:pt x="4421124" y="7619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19"/>
                </a:lnTo>
                <a:close/>
              </a:path>
              <a:path w="6821805" h="7620">
                <a:moveTo>
                  <a:pt x="4462272" y="7619"/>
                </a:moveTo>
                <a:lnTo>
                  <a:pt x="4459224" y="7619"/>
                </a:lnTo>
                <a:lnTo>
                  <a:pt x="4456176" y="4571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3"/>
                </a:lnTo>
                <a:lnTo>
                  <a:pt x="4463795" y="1523"/>
                </a:lnTo>
                <a:lnTo>
                  <a:pt x="4463795" y="6096"/>
                </a:lnTo>
                <a:lnTo>
                  <a:pt x="4462272" y="6096"/>
                </a:lnTo>
                <a:lnTo>
                  <a:pt x="4462272" y="7619"/>
                </a:lnTo>
                <a:close/>
              </a:path>
              <a:path w="6821805" h="7620">
                <a:moveTo>
                  <a:pt x="4498847" y="7619"/>
                </a:moveTo>
                <a:lnTo>
                  <a:pt x="4495800" y="7619"/>
                </a:lnTo>
                <a:lnTo>
                  <a:pt x="4494276" y="6096"/>
                </a:lnTo>
                <a:lnTo>
                  <a:pt x="4494276" y="1523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3"/>
                </a:lnTo>
                <a:lnTo>
                  <a:pt x="4500372" y="6096"/>
                </a:lnTo>
                <a:lnTo>
                  <a:pt x="4498847" y="7619"/>
                </a:lnTo>
                <a:close/>
              </a:path>
              <a:path w="6821805" h="7620">
                <a:moveTo>
                  <a:pt x="4535424" y="7619"/>
                </a:moveTo>
                <a:lnTo>
                  <a:pt x="4532376" y="7619"/>
                </a:lnTo>
                <a:lnTo>
                  <a:pt x="4530852" y="6096"/>
                </a:lnTo>
                <a:lnTo>
                  <a:pt x="4530852" y="1523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1"/>
                </a:lnTo>
                <a:lnTo>
                  <a:pt x="4535424" y="7619"/>
                </a:lnTo>
                <a:close/>
              </a:path>
              <a:path w="6821805" h="7620">
                <a:moveTo>
                  <a:pt x="4572000" y="7619"/>
                </a:moveTo>
                <a:lnTo>
                  <a:pt x="4568952" y="7619"/>
                </a:lnTo>
                <a:lnTo>
                  <a:pt x="4568952" y="6096"/>
                </a:lnTo>
                <a:lnTo>
                  <a:pt x="4567427" y="6096"/>
                </a:lnTo>
                <a:lnTo>
                  <a:pt x="4567427" y="1523"/>
                </a:lnTo>
                <a:lnTo>
                  <a:pt x="4568952" y="1523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2000" y="7619"/>
                </a:lnTo>
                <a:close/>
              </a:path>
              <a:path w="6821805" h="7620">
                <a:moveTo>
                  <a:pt x="4610100" y="1523"/>
                </a:moveTo>
                <a:lnTo>
                  <a:pt x="4605527" y="1523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3"/>
                </a:lnTo>
                <a:close/>
              </a:path>
              <a:path w="6821805" h="7620">
                <a:moveTo>
                  <a:pt x="4611624" y="6096"/>
                </a:moveTo>
                <a:lnTo>
                  <a:pt x="4604004" y="6096"/>
                </a:lnTo>
                <a:lnTo>
                  <a:pt x="4604004" y="1523"/>
                </a:lnTo>
                <a:lnTo>
                  <a:pt x="4611624" y="1523"/>
                </a:lnTo>
                <a:lnTo>
                  <a:pt x="4611624" y="6096"/>
                </a:lnTo>
                <a:close/>
              </a:path>
              <a:path w="6821805" h="7620">
                <a:moveTo>
                  <a:pt x="4610100" y="7619"/>
                </a:moveTo>
                <a:lnTo>
                  <a:pt x="4605527" y="7619"/>
                </a:lnTo>
                <a:lnTo>
                  <a:pt x="4605527" y="6096"/>
                </a:lnTo>
                <a:lnTo>
                  <a:pt x="4610100" y="6096"/>
                </a:lnTo>
                <a:lnTo>
                  <a:pt x="4610100" y="7619"/>
                </a:lnTo>
                <a:close/>
              </a:path>
              <a:path w="6821805" h="7620">
                <a:moveTo>
                  <a:pt x="4646676" y="1523"/>
                </a:moveTo>
                <a:lnTo>
                  <a:pt x="4642104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3"/>
                </a:lnTo>
                <a:close/>
              </a:path>
              <a:path w="6821805" h="7620">
                <a:moveTo>
                  <a:pt x="4648200" y="6096"/>
                </a:moveTo>
                <a:lnTo>
                  <a:pt x="4640579" y="6096"/>
                </a:lnTo>
                <a:lnTo>
                  <a:pt x="4640579" y="1523"/>
                </a:lnTo>
                <a:lnTo>
                  <a:pt x="4648200" y="1523"/>
                </a:lnTo>
                <a:lnTo>
                  <a:pt x="4648200" y="6096"/>
                </a:lnTo>
                <a:close/>
              </a:path>
              <a:path w="6821805" h="7620">
                <a:moveTo>
                  <a:pt x="4646676" y="7619"/>
                </a:moveTo>
                <a:lnTo>
                  <a:pt x="4642104" y="7619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19"/>
                </a:lnTo>
                <a:close/>
              </a:path>
              <a:path w="6821805" h="7620">
                <a:moveTo>
                  <a:pt x="4683252" y="7619"/>
                </a:moveTo>
                <a:lnTo>
                  <a:pt x="4680204" y="7619"/>
                </a:lnTo>
                <a:lnTo>
                  <a:pt x="4677156" y="4571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3"/>
                </a:lnTo>
                <a:lnTo>
                  <a:pt x="4684776" y="1523"/>
                </a:lnTo>
                <a:lnTo>
                  <a:pt x="4684776" y="6096"/>
                </a:lnTo>
                <a:lnTo>
                  <a:pt x="4683252" y="6096"/>
                </a:lnTo>
                <a:lnTo>
                  <a:pt x="4683252" y="7619"/>
                </a:lnTo>
                <a:close/>
              </a:path>
              <a:path w="6821805" h="7620">
                <a:moveTo>
                  <a:pt x="4719827" y="7619"/>
                </a:moveTo>
                <a:lnTo>
                  <a:pt x="4716779" y="7619"/>
                </a:lnTo>
                <a:lnTo>
                  <a:pt x="4715256" y="6096"/>
                </a:lnTo>
                <a:lnTo>
                  <a:pt x="4715256" y="1523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3"/>
                </a:lnTo>
                <a:lnTo>
                  <a:pt x="4721352" y="6096"/>
                </a:lnTo>
                <a:lnTo>
                  <a:pt x="4719827" y="7619"/>
                </a:lnTo>
                <a:close/>
              </a:path>
              <a:path w="6821805" h="7620">
                <a:moveTo>
                  <a:pt x="4756404" y="7619"/>
                </a:moveTo>
                <a:lnTo>
                  <a:pt x="4753356" y="7619"/>
                </a:lnTo>
                <a:lnTo>
                  <a:pt x="4751832" y="6096"/>
                </a:lnTo>
                <a:lnTo>
                  <a:pt x="4751832" y="1523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1"/>
                </a:lnTo>
                <a:lnTo>
                  <a:pt x="4756404" y="7619"/>
                </a:lnTo>
                <a:close/>
              </a:path>
              <a:path w="6821805" h="7620">
                <a:moveTo>
                  <a:pt x="4794504" y="7619"/>
                </a:moveTo>
                <a:lnTo>
                  <a:pt x="4789932" y="7619"/>
                </a:lnTo>
                <a:lnTo>
                  <a:pt x="4789932" y="6096"/>
                </a:lnTo>
                <a:lnTo>
                  <a:pt x="4788408" y="6096"/>
                </a:lnTo>
                <a:lnTo>
                  <a:pt x="4788408" y="1523"/>
                </a:lnTo>
                <a:lnTo>
                  <a:pt x="4789932" y="1523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7" y="3048"/>
                </a:lnTo>
                <a:lnTo>
                  <a:pt x="4796027" y="4571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6821805" h="7620">
                <a:moveTo>
                  <a:pt x="4831079" y="1523"/>
                </a:moveTo>
                <a:lnTo>
                  <a:pt x="4826508" y="1523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3"/>
                </a:lnTo>
                <a:close/>
              </a:path>
              <a:path w="6821805" h="7620">
                <a:moveTo>
                  <a:pt x="4832604" y="6096"/>
                </a:moveTo>
                <a:lnTo>
                  <a:pt x="4824984" y="6096"/>
                </a:lnTo>
                <a:lnTo>
                  <a:pt x="4824984" y="1523"/>
                </a:lnTo>
                <a:lnTo>
                  <a:pt x="4832604" y="1523"/>
                </a:lnTo>
                <a:lnTo>
                  <a:pt x="4832604" y="6096"/>
                </a:lnTo>
                <a:close/>
              </a:path>
              <a:path w="6821805" h="7620">
                <a:moveTo>
                  <a:pt x="4831079" y="7619"/>
                </a:moveTo>
                <a:lnTo>
                  <a:pt x="4826508" y="7619"/>
                </a:lnTo>
                <a:lnTo>
                  <a:pt x="4826508" y="6096"/>
                </a:lnTo>
                <a:lnTo>
                  <a:pt x="4831079" y="6096"/>
                </a:lnTo>
                <a:lnTo>
                  <a:pt x="4831079" y="7619"/>
                </a:lnTo>
                <a:close/>
              </a:path>
              <a:path w="6821805" h="7620">
                <a:moveTo>
                  <a:pt x="4867656" y="1523"/>
                </a:moveTo>
                <a:lnTo>
                  <a:pt x="4863084" y="1523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3"/>
                </a:lnTo>
                <a:close/>
              </a:path>
              <a:path w="6821805" h="7620">
                <a:moveTo>
                  <a:pt x="4869179" y="6096"/>
                </a:moveTo>
                <a:lnTo>
                  <a:pt x="4861560" y="6096"/>
                </a:lnTo>
                <a:lnTo>
                  <a:pt x="4861560" y="1523"/>
                </a:lnTo>
                <a:lnTo>
                  <a:pt x="4869179" y="1523"/>
                </a:lnTo>
                <a:lnTo>
                  <a:pt x="4869179" y="6096"/>
                </a:lnTo>
                <a:close/>
              </a:path>
              <a:path w="6821805" h="7620">
                <a:moveTo>
                  <a:pt x="4867656" y="7619"/>
                </a:moveTo>
                <a:lnTo>
                  <a:pt x="4863084" y="7619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19"/>
                </a:lnTo>
                <a:close/>
              </a:path>
              <a:path w="6821805" h="7620">
                <a:moveTo>
                  <a:pt x="4904232" y="7619"/>
                </a:moveTo>
                <a:lnTo>
                  <a:pt x="4901184" y="7619"/>
                </a:lnTo>
                <a:lnTo>
                  <a:pt x="4898136" y="4571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3"/>
                </a:lnTo>
                <a:lnTo>
                  <a:pt x="4905756" y="1523"/>
                </a:lnTo>
                <a:lnTo>
                  <a:pt x="4905756" y="6096"/>
                </a:lnTo>
                <a:lnTo>
                  <a:pt x="4904232" y="6096"/>
                </a:lnTo>
                <a:lnTo>
                  <a:pt x="4904232" y="7619"/>
                </a:lnTo>
                <a:close/>
              </a:path>
              <a:path w="6821805" h="7620">
                <a:moveTo>
                  <a:pt x="4940808" y="7619"/>
                </a:moveTo>
                <a:lnTo>
                  <a:pt x="4937760" y="7619"/>
                </a:lnTo>
                <a:lnTo>
                  <a:pt x="4936236" y="6096"/>
                </a:lnTo>
                <a:lnTo>
                  <a:pt x="4936236" y="1523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3"/>
                </a:lnTo>
                <a:lnTo>
                  <a:pt x="4942332" y="6096"/>
                </a:lnTo>
                <a:lnTo>
                  <a:pt x="4940808" y="7619"/>
                </a:lnTo>
                <a:close/>
              </a:path>
              <a:path w="6821805" h="7620">
                <a:moveTo>
                  <a:pt x="4977384" y="7619"/>
                </a:moveTo>
                <a:lnTo>
                  <a:pt x="4974336" y="7619"/>
                </a:lnTo>
                <a:lnTo>
                  <a:pt x="4972811" y="6096"/>
                </a:lnTo>
                <a:lnTo>
                  <a:pt x="4972811" y="1523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1"/>
                </a:lnTo>
                <a:lnTo>
                  <a:pt x="4977384" y="7619"/>
                </a:lnTo>
                <a:close/>
              </a:path>
              <a:path w="6821805" h="7620">
                <a:moveTo>
                  <a:pt x="5015484" y="7619"/>
                </a:moveTo>
                <a:lnTo>
                  <a:pt x="5010911" y="7619"/>
                </a:lnTo>
                <a:lnTo>
                  <a:pt x="5010911" y="6096"/>
                </a:lnTo>
                <a:lnTo>
                  <a:pt x="5009388" y="6096"/>
                </a:lnTo>
                <a:lnTo>
                  <a:pt x="5009388" y="1523"/>
                </a:lnTo>
                <a:lnTo>
                  <a:pt x="5010911" y="1523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3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4" y="6096"/>
                </a:lnTo>
                <a:lnTo>
                  <a:pt x="5015484" y="7619"/>
                </a:lnTo>
                <a:close/>
              </a:path>
              <a:path w="6821805" h="7620">
                <a:moveTo>
                  <a:pt x="5052060" y="1523"/>
                </a:moveTo>
                <a:lnTo>
                  <a:pt x="5047488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3"/>
                </a:lnTo>
                <a:close/>
              </a:path>
              <a:path w="6821805" h="7620">
                <a:moveTo>
                  <a:pt x="5053584" y="6096"/>
                </a:moveTo>
                <a:lnTo>
                  <a:pt x="5045963" y="6096"/>
                </a:lnTo>
                <a:lnTo>
                  <a:pt x="5045963" y="1523"/>
                </a:lnTo>
                <a:lnTo>
                  <a:pt x="5053584" y="1523"/>
                </a:lnTo>
                <a:lnTo>
                  <a:pt x="5053584" y="6096"/>
                </a:lnTo>
                <a:close/>
              </a:path>
              <a:path w="6821805" h="7620">
                <a:moveTo>
                  <a:pt x="5052060" y="7619"/>
                </a:moveTo>
                <a:lnTo>
                  <a:pt x="5047488" y="7619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6821805" h="7620">
                <a:moveTo>
                  <a:pt x="5088636" y="1523"/>
                </a:moveTo>
                <a:lnTo>
                  <a:pt x="5084063" y="1523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3"/>
                </a:lnTo>
                <a:close/>
              </a:path>
              <a:path w="6821805" h="7620">
                <a:moveTo>
                  <a:pt x="5090160" y="6096"/>
                </a:moveTo>
                <a:lnTo>
                  <a:pt x="5082540" y="6096"/>
                </a:lnTo>
                <a:lnTo>
                  <a:pt x="5082540" y="1523"/>
                </a:lnTo>
                <a:lnTo>
                  <a:pt x="5090160" y="1523"/>
                </a:lnTo>
                <a:lnTo>
                  <a:pt x="5090160" y="6096"/>
                </a:lnTo>
                <a:close/>
              </a:path>
              <a:path w="6821805" h="7620">
                <a:moveTo>
                  <a:pt x="5088636" y="7619"/>
                </a:moveTo>
                <a:lnTo>
                  <a:pt x="5084063" y="7619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19"/>
                </a:lnTo>
                <a:close/>
              </a:path>
              <a:path w="6821805" h="7620">
                <a:moveTo>
                  <a:pt x="5125211" y="7619"/>
                </a:moveTo>
                <a:lnTo>
                  <a:pt x="5122163" y="7619"/>
                </a:lnTo>
                <a:lnTo>
                  <a:pt x="5119116" y="4571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3"/>
                </a:lnTo>
                <a:lnTo>
                  <a:pt x="5126736" y="6096"/>
                </a:lnTo>
                <a:lnTo>
                  <a:pt x="5125211" y="7619"/>
                </a:lnTo>
                <a:close/>
              </a:path>
              <a:path w="6821805" h="7620">
                <a:moveTo>
                  <a:pt x="5161788" y="7619"/>
                </a:moveTo>
                <a:lnTo>
                  <a:pt x="5158740" y="7619"/>
                </a:lnTo>
                <a:lnTo>
                  <a:pt x="5157216" y="6096"/>
                </a:lnTo>
                <a:lnTo>
                  <a:pt x="5157216" y="1523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3"/>
                </a:lnTo>
                <a:lnTo>
                  <a:pt x="5163311" y="6096"/>
                </a:lnTo>
                <a:lnTo>
                  <a:pt x="5161788" y="7619"/>
                </a:lnTo>
                <a:close/>
              </a:path>
              <a:path w="6821805" h="7620">
                <a:moveTo>
                  <a:pt x="5198363" y="7619"/>
                </a:moveTo>
                <a:lnTo>
                  <a:pt x="5195316" y="7619"/>
                </a:lnTo>
                <a:lnTo>
                  <a:pt x="5193792" y="6096"/>
                </a:lnTo>
                <a:lnTo>
                  <a:pt x="5193792" y="1523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1"/>
                </a:lnTo>
                <a:lnTo>
                  <a:pt x="5198363" y="7619"/>
                </a:lnTo>
                <a:close/>
              </a:path>
              <a:path w="6821805" h="7620">
                <a:moveTo>
                  <a:pt x="5236463" y="7619"/>
                </a:moveTo>
                <a:lnTo>
                  <a:pt x="5231892" y="7619"/>
                </a:lnTo>
                <a:lnTo>
                  <a:pt x="5231892" y="6096"/>
                </a:lnTo>
                <a:lnTo>
                  <a:pt x="5230368" y="6096"/>
                </a:lnTo>
                <a:lnTo>
                  <a:pt x="5230368" y="1523"/>
                </a:lnTo>
                <a:lnTo>
                  <a:pt x="5231892" y="1523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3"/>
                </a:lnTo>
                <a:lnTo>
                  <a:pt x="5237988" y="3048"/>
                </a:lnTo>
                <a:lnTo>
                  <a:pt x="5237988" y="4571"/>
                </a:lnTo>
                <a:lnTo>
                  <a:pt x="5236463" y="6096"/>
                </a:lnTo>
                <a:lnTo>
                  <a:pt x="5236463" y="7619"/>
                </a:lnTo>
                <a:close/>
              </a:path>
              <a:path w="6821805" h="7620">
                <a:moveTo>
                  <a:pt x="5273040" y="1523"/>
                </a:moveTo>
                <a:lnTo>
                  <a:pt x="5268468" y="1523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3"/>
                </a:lnTo>
                <a:close/>
              </a:path>
              <a:path w="6821805" h="7620">
                <a:moveTo>
                  <a:pt x="5274563" y="6096"/>
                </a:moveTo>
                <a:lnTo>
                  <a:pt x="5266943" y="6096"/>
                </a:lnTo>
                <a:lnTo>
                  <a:pt x="5266943" y="1523"/>
                </a:lnTo>
                <a:lnTo>
                  <a:pt x="5274563" y="1523"/>
                </a:lnTo>
                <a:lnTo>
                  <a:pt x="5274563" y="6096"/>
                </a:lnTo>
                <a:close/>
              </a:path>
              <a:path w="6821805" h="7620">
                <a:moveTo>
                  <a:pt x="5273040" y="7619"/>
                </a:moveTo>
                <a:lnTo>
                  <a:pt x="5268468" y="7619"/>
                </a:lnTo>
                <a:lnTo>
                  <a:pt x="5268468" y="6096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6821805" h="7620">
                <a:moveTo>
                  <a:pt x="5309616" y="1523"/>
                </a:moveTo>
                <a:lnTo>
                  <a:pt x="5305043" y="1523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3"/>
                </a:lnTo>
                <a:close/>
              </a:path>
              <a:path w="6821805" h="7620">
                <a:moveTo>
                  <a:pt x="5311140" y="6096"/>
                </a:moveTo>
                <a:lnTo>
                  <a:pt x="5303520" y="6096"/>
                </a:lnTo>
                <a:lnTo>
                  <a:pt x="5303520" y="1523"/>
                </a:lnTo>
                <a:lnTo>
                  <a:pt x="5311140" y="1523"/>
                </a:lnTo>
                <a:lnTo>
                  <a:pt x="5311140" y="6096"/>
                </a:lnTo>
                <a:close/>
              </a:path>
              <a:path w="6821805" h="7620">
                <a:moveTo>
                  <a:pt x="5309616" y="7619"/>
                </a:moveTo>
                <a:lnTo>
                  <a:pt x="5305043" y="7619"/>
                </a:lnTo>
                <a:lnTo>
                  <a:pt x="5305043" y="6096"/>
                </a:lnTo>
                <a:lnTo>
                  <a:pt x="5309616" y="6096"/>
                </a:lnTo>
                <a:lnTo>
                  <a:pt x="5309616" y="7619"/>
                </a:lnTo>
                <a:close/>
              </a:path>
              <a:path w="6821805" h="7620">
                <a:moveTo>
                  <a:pt x="5346192" y="7619"/>
                </a:moveTo>
                <a:lnTo>
                  <a:pt x="5343143" y="7619"/>
                </a:lnTo>
                <a:lnTo>
                  <a:pt x="5340095" y="4571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3"/>
                </a:lnTo>
                <a:lnTo>
                  <a:pt x="5347716" y="6096"/>
                </a:lnTo>
                <a:lnTo>
                  <a:pt x="5346192" y="7619"/>
                </a:lnTo>
                <a:close/>
              </a:path>
              <a:path w="6821805" h="7620">
                <a:moveTo>
                  <a:pt x="5382768" y="7619"/>
                </a:moveTo>
                <a:lnTo>
                  <a:pt x="5379720" y="7619"/>
                </a:lnTo>
                <a:lnTo>
                  <a:pt x="5378195" y="6096"/>
                </a:lnTo>
                <a:lnTo>
                  <a:pt x="5378195" y="1523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3"/>
                </a:lnTo>
                <a:lnTo>
                  <a:pt x="5384292" y="6096"/>
                </a:lnTo>
                <a:lnTo>
                  <a:pt x="5382768" y="7619"/>
                </a:lnTo>
                <a:close/>
              </a:path>
              <a:path w="6821805" h="7620">
                <a:moveTo>
                  <a:pt x="5419343" y="7619"/>
                </a:moveTo>
                <a:lnTo>
                  <a:pt x="5416295" y="7619"/>
                </a:lnTo>
                <a:lnTo>
                  <a:pt x="5414772" y="6096"/>
                </a:lnTo>
                <a:lnTo>
                  <a:pt x="5414772" y="1523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19343" y="7619"/>
                </a:lnTo>
                <a:close/>
              </a:path>
              <a:path w="6821805" h="7620">
                <a:moveTo>
                  <a:pt x="5457444" y="1523"/>
                </a:moveTo>
                <a:lnTo>
                  <a:pt x="5452872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3"/>
                </a:lnTo>
                <a:close/>
              </a:path>
              <a:path w="6821805" h="7620">
                <a:moveTo>
                  <a:pt x="5458968" y="6096"/>
                </a:moveTo>
                <a:lnTo>
                  <a:pt x="5451347" y="6096"/>
                </a:lnTo>
                <a:lnTo>
                  <a:pt x="5451347" y="1523"/>
                </a:lnTo>
                <a:lnTo>
                  <a:pt x="5458968" y="1523"/>
                </a:lnTo>
                <a:lnTo>
                  <a:pt x="5458968" y="6096"/>
                </a:lnTo>
                <a:close/>
              </a:path>
              <a:path w="6821805" h="7620">
                <a:moveTo>
                  <a:pt x="5457444" y="7619"/>
                </a:moveTo>
                <a:lnTo>
                  <a:pt x="5452872" y="7619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6821805" h="7620">
                <a:moveTo>
                  <a:pt x="5494020" y="1523"/>
                </a:moveTo>
                <a:lnTo>
                  <a:pt x="5489447" y="1523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3"/>
                </a:lnTo>
                <a:close/>
              </a:path>
              <a:path w="6821805" h="7620">
                <a:moveTo>
                  <a:pt x="5495544" y="6096"/>
                </a:moveTo>
                <a:lnTo>
                  <a:pt x="5487924" y="6096"/>
                </a:lnTo>
                <a:lnTo>
                  <a:pt x="5487924" y="1523"/>
                </a:lnTo>
                <a:lnTo>
                  <a:pt x="5495544" y="1523"/>
                </a:lnTo>
                <a:lnTo>
                  <a:pt x="5495544" y="6096"/>
                </a:lnTo>
                <a:close/>
              </a:path>
              <a:path w="6821805" h="7620">
                <a:moveTo>
                  <a:pt x="5494020" y="7619"/>
                </a:moveTo>
                <a:lnTo>
                  <a:pt x="5489447" y="7619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6821805" h="7620">
                <a:moveTo>
                  <a:pt x="5530595" y="1523"/>
                </a:moveTo>
                <a:lnTo>
                  <a:pt x="5526024" y="1523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3"/>
                </a:lnTo>
                <a:close/>
              </a:path>
              <a:path w="6821805" h="7620">
                <a:moveTo>
                  <a:pt x="5532120" y="6096"/>
                </a:moveTo>
                <a:lnTo>
                  <a:pt x="5524500" y="6096"/>
                </a:lnTo>
                <a:lnTo>
                  <a:pt x="5524500" y="1523"/>
                </a:lnTo>
                <a:lnTo>
                  <a:pt x="5532120" y="1523"/>
                </a:lnTo>
                <a:lnTo>
                  <a:pt x="5532120" y="6096"/>
                </a:lnTo>
                <a:close/>
              </a:path>
              <a:path w="6821805" h="7620">
                <a:moveTo>
                  <a:pt x="5530595" y="7619"/>
                </a:moveTo>
                <a:lnTo>
                  <a:pt x="5526024" y="7619"/>
                </a:lnTo>
                <a:lnTo>
                  <a:pt x="5526024" y="6096"/>
                </a:lnTo>
                <a:lnTo>
                  <a:pt x="5530595" y="6096"/>
                </a:lnTo>
                <a:lnTo>
                  <a:pt x="5530595" y="7619"/>
                </a:lnTo>
                <a:close/>
              </a:path>
              <a:path w="6821805" h="7620">
                <a:moveTo>
                  <a:pt x="5567172" y="7619"/>
                </a:moveTo>
                <a:lnTo>
                  <a:pt x="5564124" y="7619"/>
                </a:lnTo>
                <a:lnTo>
                  <a:pt x="5561076" y="4571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3"/>
                </a:lnTo>
                <a:lnTo>
                  <a:pt x="5568695" y="6096"/>
                </a:lnTo>
                <a:lnTo>
                  <a:pt x="5567172" y="7619"/>
                </a:lnTo>
                <a:close/>
              </a:path>
              <a:path w="6821805" h="7620">
                <a:moveTo>
                  <a:pt x="5603747" y="7619"/>
                </a:moveTo>
                <a:lnTo>
                  <a:pt x="5600700" y="7619"/>
                </a:lnTo>
                <a:lnTo>
                  <a:pt x="5599176" y="6096"/>
                </a:lnTo>
                <a:lnTo>
                  <a:pt x="5599176" y="1523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3"/>
                </a:lnTo>
                <a:lnTo>
                  <a:pt x="5605272" y="6096"/>
                </a:lnTo>
                <a:lnTo>
                  <a:pt x="5603747" y="7619"/>
                </a:lnTo>
                <a:close/>
              </a:path>
              <a:path w="6821805" h="7620">
                <a:moveTo>
                  <a:pt x="5640324" y="7619"/>
                </a:moveTo>
                <a:lnTo>
                  <a:pt x="5637276" y="7619"/>
                </a:lnTo>
                <a:lnTo>
                  <a:pt x="5635752" y="6096"/>
                </a:lnTo>
                <a:lnTo>
                  <a:pt x="5635752" y="1523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1"/>
                </a:lnTo>
                <a:lnTo>
                  <a:pt x="5640324" y="7619"/>
                </a:lnTo>
                <a:close/>
              </a:path>
              <a:path w="6821805" h="7620">
                <a:moveTo>
                  <a:pt x="5678424" y="1523"/>
                </a:moveTo>
                <a:lnTo>
                  <a:pt x="5673852" y="1523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3"/>
                </a:lnTo>
                <a:close/>
              </a:path>
              <a:path w="6821805" h="7620">
                <a:moveTo>
                  <a:pt x="5679947" y="6096"/>
                </a:moveTo>
                <a:lnTo>
                  <a:pt x="5672327" y="6096"/>
                </a:lnTo>
                <a:lnTo>
                  <a:pt x="5672327" y="1523"/>
                </a:lnTo>
                <a:lnTo>
                  <a:pt x="5679947" y="1523"/>
                </a:lnTo>
                <a:lnTo>
                  <a:pt x="5679947" y="6096"/>
                </a:lnTo>
                <a:close/>
              </a:path>
              <a:path w="6821805" h="7620">
                <a:moveTo>
                  <a:pt x="5678424" y="7619"/>
                </a:moveTo>
                <a:lnTo>
                  <a:pt x="5673852" y="7619"/>
                </a:lnTo>
                <a:lnTo>
                  <a:pt x="5673852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6821805" h="7620">
                <a:moveTo>
                  <a:pt x="5715000" y="1523"/>
                </a:moveTo>
                <a:lnTo>
                  <a:pt x="5710427" y="1523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3"/>
                </a:lnTo>
                <a:close/>
              </a:path>
              <a:path w="6821805" h="7620">
                <a:moveTo>
                  <a:pt x="5716524" y="6096"/>
                </a:moveTo>
                <a:lnTo>
                  <a:pt x="5708904" y="6096"/>
                </a:lnTo>
                <a:lnTo>
                  <a:pt x="5708904" y="1523"/>
                </a:lnTo>
                <a:lnTo>
                  <a:pt x="5716524" y="1523"/>
                </a:lnTo>
                <a:lnTo>
                  <a:pt x="5716524" y="6096"/>
                </a:lnTo>
                <a:close/>
              </a:path>
              <a:path w="6821805" h="7620">
                <a:moveTo>
                  <a:pt x="5715000" y="7619"/>
                </a:moveTo>
                <a:lnTo>
                  <a:pt x="5710427" y="7619"/>
                </a:lnTo>
                <a:lnTo>
                  <a:pt x="5710427" y="6096"/>
                </a:lnTo>
                <a:lnTo>
                  <a:pt x="5715000" y="6096"/>
                </a:lnTo>
                <a:lnTo>
                  <a:pt x="5715000" y="7619"/>
                </a:lnTo>
                <a:close/>
              </a:path>
              <a:path w="6821805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45479" y="4571"/>
                </a:lnTo>
                <a:lnTo>
                  <a:pt x="5745479" y="3048"/>
                </a:lnTo>
                <a:lnTo>
                  <a:pt x="5747004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3"/>
                </a:lnTo>
                <a:lnTo>
                  <a:pt x="5753100" y="1523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1576" y="7619"/>
                </a:lnTo>
                <a:close/>
              </a:path>
              <a:path w="6821805" h="7620">
                <a:moveTo>
                  <a:pt x="5788152" y="7619"/>
                </a:moveTo>
                <a:lnTo>
                  <a:pt x="5785104" y="7619"/>
                </a:lnTo>
                <a:lnTo>
                  <a:pt x="5782056" y="4571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3"/>
                </a:lnTo>
                <a:lnTo>
                  <a:pt x="5789676" y="6096"/>
                </a:lnTo>
                <a:lnTo>
                  <a:pt x="5788152" y="7619"/>
                </a:lnTo>
                <a:close/>
              </a:path>
              <a:path w="6821805" h="7620">
                <a:moveTo>
                  <a:pt x="5824727" y="7619"/>
                </a:moveTo>
                <a:lnTo>
                  <a:pt x="5821679" y="7619"/>
                </a:lnTo>
                <a:lnTo>
                  <a:pt x="5820156" y="6096"/>
                </a:lnTo>
                <a:lnTo>
                  <a:pt x="5820156" y="1523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3"/>
                </a:lnTo>
                <a:lnTo>
                  <a:pt x="5826252" y="6096"/>
                </a:lnTo>
                <a:lnTo>
                  <a:pt x="5824727" y="7619"/>
                </a:lnTo>
                <a:close/>
              </a:path>
              <a:path w="6821805" h="7620">
                <a:moveTo>
                  <a:pt x="5861304" y="7619"/>
                </a:moveTo>
                <a:lnTo>
                  <a:pt x="5858256" y="7619"/>
                </a:lnTo>
                <a:lnTo>
                  <a:pt x="5856732" y="6096"/>
                </a:lnTo>
                <a:lnTo>
                  <a:pt x="5856732" y="1523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1"/>
                </a:lnTo>
                <a:lnTo>
                  <a:pt x="5861304" y="7619"/>
                </a:lnTo>
                <a:close/>
              </a:path>
              <a:path w="6821805" h="7620">
                <a:moveTo>
                  <a:pt x="5899404" y="1523"/>
                </a:moveTo>
                <a:lnTo>
                  <a:pt x="5894832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3"/>
                </a:lnTo>
                <a:close/>
              </a:path>
              <a:path w="6821805" h="7620">
                <a:moveTo>
                  <a:pt x="5900927" y="6096"/>
                </a:moveTo>
                <a:lnTo>
                  <a:pt x="5893308" y="6096"/>
                </a:lnTo>
                <a:lnTo>
                  <a:pt x="5893308" y="1523"/>
                </a:lnTo>
                <a:lnTo>
                  <a:pt x="5900927" y="1523"/>
                </a:lnTo>
                <a:lnTo>
                  <a:pt x="5900927" y="6096"/>
                </a:lnTo>
                <a:close/>
              </a:path>
              <a:path w="6821805" h="7620">
                <a:moveTo>
                  <a:pt x="5899404" y="7619"/>
                </a:moveTo>
                <a:lnTo>
                  <a:pt x="5894832" y="7619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19"/>
                </a:lnTo>
                <a:close/>
              </a:path>
              <a:path w="6821805" h="7620">
                <a:moveTo>
                  <a:pt x="5935979" y="1523"/>
                </a:moveTo>
                <a:lnTo>
                  <a:pt x="5931408" y="1523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3"/>
                </a:lnTo>
                <a:close/>
              </a:path>
              <a:path w="6821805" h="7620">
                <a:moveTo>
                  <a:pt x="5937504" y="6096"/>
                </a:moveTo>
                <a:lnTo>
                  <a:pt x="5929884" y="6096"/>
                </a:lnTo>
                <a:lnTo>
                  <a:pt x="5929884" y="1523"/>
                </a:lnTo>
                <a:lnTo>
                  <a:pt x="5937504" y="1523"/>
                </a:lnTo>
                <a:lnTo>
                  <a:pt x="5937504" y="6096"/>
                </a:lnTo>
                <a:close/>
              </a:path>
              <a:path w="6821805" h="7620">
                <a:moveTo>
                  <a:pt x="5935979" y="7619"/>
                </a:moveTo>
                <a:lnTo>
                  <a:pt x="5931408" y="7619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19"/>
                </a:lnTo>
                <a:close/>
              </a:path>
              <a:path w="6821805" h="7620">
                <a:moveTo>
                  <a:pt x="5972556" y="7619"/>
                </a:moveTo>
                <a:lnTo>
                  <a:pt x="5967984" y="7619"/>
                </a:lnTo>
                <a:lnTo>
                  <a:pt x="5967984" y="6096"/>
                </a:lnTo>
                <a:lnTo>
                  <a:pt x="5966460" y="4571"/>
                </a:lnTo>
                <a:lnTo>
                  <a:pt x="5966460" y="3048"/>
                </a:lnTo>
                <a:lnTo>
                  <a:pt x="5967984" y="1523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3"/>
                </a:lnTo>
                <a:lnTo>
                  <a:pt x="5974079" y="1523"/>
                </a:lnTo>
                <a:lnTo>
                  <a:pt x="5974079" y="6096"/>
                </a:lnTo>
                <a:lnTo>
                  <a:pt x="5972556" y="6096"/>
                </a:lnTo>
                <a:lnTo>
                  <a:pt x="5972556" y="7619"/>
                </a:lnTo>
                <a:close/>
              </a:path>
              <a:path w="6821805" h="7620">
                <a:moveTo>
                  <a:pt x="6009132" y="7619"/>
                </a:moveTo>
                <a:lnTo>
                  <a:pt x="6006084" y="7619"/>
                </a:lnTo>
                <a:lnTo>
                  <a:pt x="6003036" y="4571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3"/>
                </a:lnTo>
                <a:lnTo>
                  <a:pt x="6010656" y="6096"/>
                </a:lnTo>
                <a:lnTo>
                  <a:pt x="6009132" y="7619"/>
                </a:lnTo>
                <a:close/>
              </a:path>
              <a:path w="6821805" h="7620">
                <a:moveTo>
                  <a:pt x="6045708" y="7619"/>
                </a:moveTo>
                <a:lnTo>
                  <a:pt x="6042660" y="7619"/>
                </a:lnTo>
                <a:lnTo>
                  <a:pt x="6041136" y="6096"/>
                </a:lnTo>
                <a:lnTo>
                  <a:pt x="6041136" y="1523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3"/>
                </a:lnTo>
                <a:lnTo>
                  <a:pt x="6047232" y="6096"/>
                </a:lnTo>
                <a:lnTo>
                  <a:pt x="6045708" y="7619"/>
                </a:lnTo>
                <a:close/>
              </a:path>
              <a:path w="6821805" h="7620">
                <a:moveTo>
                  <a:pt x="6082284" y="7619"/>
                </a:moveTo>
                <a:lnTo>
                  <a:pt x="6079236" y="7619"/>
                </a:lnTo>
                <a:lnTo>
                  <a:pt x="6079236" y="6096"/>
                </a:lnTo>
                <a:lnTo>
                  <a:pt x="6077711" y="6096"/>
                </a:lnTo>
                <a:lnTo>
                  <a:pt x="6077711" y="1523"/>
                </a:lnTo>
                <a:lnTo>
                  <a:pt x="6079236" y="1523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1"/>
                </a:lnTo>
                <a:lnTo>
                  <a:pt x="6082284" y="7619"/>
                </a:lnTo>
                <a:close/>
              </a:path>
              <a:path w="6821805" h="7620">
                <a:moveTo>
                  <a:pt x="6120384" y="1523"/>
                </a:moveTo>
                <a:lnTo>
                  <a:pt x="6115811" y="1523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3"/>
                </a:lnTo>
                <a:close/>
              </a:path>
              <a:path w="6821805" h="7620">
                <a:moveTo>
                  <a:pt x="6121908" y="6096"/>
                </a:moveTo>
                <a:lnTo>
                  <a:pt x="6114288" y="6096"/>
                </a:lnTo>
                <a:lnTo>
                  <a:pt x="6114288" y="1523"/>
                </a:lnTo>
                <a:lnTo>
                  <a:pt x="6121908" y="1523"/>
                </a:lnTo>
                <a:lnTo>
                  <a:pt x="6121908" y="6096"/>
                </a:lnTo>
                <a:close/>
              </a:path>
              <a:path w="6821805" h="7620">
                <a:moveTo>
                  <a:pt x="6120384" y="7619"/>
                </a:moveTo>
                <a:lnTo>
                  <a:pt x="6115811" y="7619"/>
                </a:lnTo>
                <a:lnTo>
                  <a:pt x="6115811" y="6096"/>
                </a:lnTo>
                <a:lnTo>
                  <a:pt x="6120384" y="6096"/>
                </a:lnTo>
                <a:lnTo>
                  <a:pt x="6120384" y="7619"/>
                </a:lnTo>
                <a:close/>
              </a:path>
              <a:path w="6821805" h="7620">
                <a:moveTo>
                  <a:pt x="6156960" y="1523"/>
                </a:moveTo>
                <a:lnTo>
                  <a:pt x="6152388" y="1523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3"/>
                </a:lnTo>
                <a:close/>
              </a:path>
              <a:path w="6821805" h="7620">
                <a:moveTo>
                  <a:pt x="6158484" y="6096"/>
                </a:moveTo>
                <a:lnTo>
                  <a:pt x="6150863" y="6096"/>
                </a:lnTo>
                <a:lnTo>
                  <a:pt x="6150863" y="1523"/>
                </a:lnTo>
                <a:lnTo>
                  <a:pt x="6158484" y="1523"/>
                </a:lnTo>
                <a:lnTo>
                  <a:pt x="6158484" y="6096"/>
                </a:lnTo>
                <a:close/>
              </a:path>
              <a:path w="6821805" h="7620">
                <a:moveTo>
                  <a:pt x="6156960" y="7619"/>
                </a:moveTo>
                <a:lnTo>
                  <a:pt x="6152388" y="7619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19"/>
                </a:lnTo>
                <a:close/>
              </a:path>
              <a:path w="6821805" h="7620">
                <a:moveTo>
                  <a:pt x="6193536" y="7619"/>
                </a:moveTo>
                <a:lnTo>
                  <a:pt x="6188963" y="7619"/>
                </a:lnTo>
                <a:lnTo>
                  <a:pt x="6188963" y="6096"/>
                </a:lnTo>
                <a:lnTo>
                  <a:pt x="6187440" y="4571"/>
                </a:lnTo>
                <a:lnTo>
                  <a:pt x="6187440" y="3048"/>
                </a:lnTo>
                <a:lnTo>
                  <a:pt x="6188963" y="1523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3"/>
                </a:lnTo>
                <a:lnTo>
                  <a:pt x="6195060" y="1523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3536" y="7619"/>
                </a:lnTo>
                <a:close/>
              </a:path>
              <a:path w="6821805" h="7620">
                <a:moveTo>
                  <a:pt x="6230111" y="7619"/>
                </a:moveTo>
                <a:lnTo>
                  <a:pt x="6227063" y="7619"/>
                </a:lnTo>
                <a:lnTo>
                  <a:pt x="6224016" y="4571"/>
                </a:lnTo>
                <a:lnTo>
                  <a:pt x="6224016" y="3048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3"/>
                </a:lnTo>
                <a:lnTo>
                  <a:pt x="6231636" y="6096"/>
                </a:lnTo>
                <a:lnTo>
                  <a:pt x="6230111" y="7619"/>
                </a:lnTo>
                <a:close/>
              </a:path>
              <a:path w="6821805" h="7620">
                <a:moveTo>
                  <a:pt x="6266688" y="7619"/>
                </a:moveTo>
                <a:lnTo>
                  <a:pt x="6263640" y="7619"/>
                </a:lnTo>
                <a:lnTo>
                  <a:pt x="6262116" y="6096"/>
                </a:lnTo>
                <a:lnTo>
                  <a:pt x="6262116" y="1523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3"/>
                </a:lnTo>
                <a:lnTo>
                  <a:pt x="6268211" y="6096"/>
                </a:lnTo>
                <a:lnTo>
                  <a:pt x="6266688" y="7619"/>
                </a:lnTo>
                <a:close/>
              </a:path>
              <a:path w="6821805" h="7620">
                <a:moveTo>
                  <a:pt x="6303263" y="7619"/>
                </a:moveTo>
                <a:lnTo>
                  <a:pt x="6300216" y="7619"/>
                </a:lnTo>
                <a:lnTo>
                  <a:pt x="6300216" y="6096"/>
                </a:lnTo>
                <a:lnTo>
                  <a:pt x="6298692" y="6096"/>
                </a:lnTo>
                <a:lnTo>
                  <a:pt x="6298692" y="1523"/>
                </a:lnTo>
                <a:lnTo>
                  <a:pt x="6300216" y="1523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8"/>
                </a:lnTo>
                <a:lnTo>
                  <a:pt x="6306311" y="4571"/>
                </a:lnTo>
                <a:lnTo>
                  <a:pt x="6303263" y="7619"/>
                </a:lnTo>
                <a:close/>
              </a:path>
              <a:path w="6821805" h="7620">
                <a:moveTo>
                  <a:pt x="6341363" y="1523"/>
                </a:moveTo>
                <a:lnTo>
                  <a:pt x="6336792" y="1523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3"/>
                </a:lnTo>
                <a:close/>
              </a:path>
              <a:path w="6821805" h="7620">
                <a:moveTo>
                  <a:pt x="6342888" y="6096"/>
                </a:moveTo>
                <a:lnTo>
                  <a:pt x="6335268" y="6096"/>
                </a:lnTo>
                <a:lnTo>
                  <a:pt x="6335268" y="1523"/>
                </a:lnTo>
                <a:lnTo>
                  <a:pt x="6342888" y="1523"/>
                </a:lnTo>
                <a:lnTo>
                  <a:pt x="6342888" y="6096"/>
                </a:lnTo>
                <a:close/>
              </a:path>
              <a:path w="6821805" h="7620">
                <a:moveTo>
                  <a:pt x="6341363" y="7619"/>
                </a:moveTo>
                <a:lnTo>
                  <a:pt x="6336792" y="7619"/>
                </a:lnTo>
                <a:lnTo>
                  <a:pt x="6336792" y="6096"/>
                </a:lnTo>
                <a:lnTo>
                  <a:pt x="6341363" y="6096"/>
                </a:lnTo>
                <a:lnTo>
                  <a:pt x="6341363" y="7619"/>
                </a:lnTo>
                <a:close/>
              </a:path>
              <a:path w="6821805" h="7620">
                <a:moveTo>
                  <a:pt x="6377940" y="1523"/>
                </a:moveTo>
                <a:lnTo>
                  <a:pt x="6373368" y="1523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3"/>
                </a:lnTo>
                <a:close/>
              </a:path>
              <a:path w="6821805" h="7620">
                <a:moveTo>
                  <a:pt x="6379463" y="6096"/>
                </a:moveTo>
                <a:lnTo>
                  <a:pt x="6371844" y="6096"/>
                </a:lnTo>
                <a:lnTo>
                  <a:pt x="6371844" y="1523"/>
                </a:lnTo>
                <a:lnTo>
                  <a:pt x="6379463" y="1523"/>
                </a:lnTo>
                <a:lnTo>
                  <a:pt x="6379463" y="6096"/>
                </a:lnTo>
                <a:close/>
              </a:path>
              <a:path w="6821805" h="7620">
                <a:moveTo>
                  <a:pt x="6377940" y="7619"/>
                </a:moveTo>
                <a:lnTo>
                  <a:pt x="6373368" y="7619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19"/>
                </a:lnTo>
                <a:close/>
              </a:path>
              <a:path w="6821805" h="7620">
                <a:moveTo>
                  <a:pt x="6414516" y="7619"/>
                </a:moveTo>
                <a:lnTo>
                  <a:pt x="6411468" y="7619"/>
                </a:lnTo>
                <a:lnTo>
                  <a:pt x="6408420" y="4571"/>
                </a:ln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3"/>
                </a:lnTo>
                <a:lnTo>
                  <a:pt x="6416040" y="1523"/>
                </a:lnTo>
                <a:lnTo>
                  <a:pt x="6416040" y="6096"/>
                </a:lnTo>
                <a:lnTo>
                  <a:pt x="6414516" y="6096"/>
                </a:lnTo>
                <a:lnTo>
                  <a:pt x="6414516" y="7619"/>
                </a:lnTo>
                <a:close/>
              </a:path>
              <a:path w="6821805" h="7620">
                <a:moveTo>
                  <a:pt x="6451092" y="7619"/>
                </a:moveTo>
                <a:lnTo>
                  <a:pt x="6448044" y="7619"/>
                </a:lnTo>
                <a:lnTo>
                  <a:pt x="6446520" y="6096"/>
                </a:lnTo>
                <a:lnTo>
                  <a:pt x="6446520" y="1523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3"/>
                </a:lnTo>
                <a:lnTo>
                  <a:pt x="6452616" y="6096"/>
                </a:lnTo>
                <a:lnTo>
                  <a:pt x="6451092" y="7619"/>
                </a:lnTo>
                <a:close/>
              </a:path>
              <a:path w="6821805" h="7620">
                <a:moveTo>
                  <a:pt x="6487668" y="7619"/>
                </a:moveTo>
                <a:lnTo>
                  <a:pt x="6484620" y="7619"/>
                </a:lnTo>
                <a:lnTo>
                  <a:pt x="6483095" y="6096"/>
                </a:lnTo>
                <a:lnTo>
                  <a:pt x="6483095" y="1523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1"/>
                </a:lnTo>
                <a:lnTo>
                  <a:pt x="6487668" y="7619"/>
                </a:lnTo>
                <a:close/>
              </a:path>
              <a:path w="6821805" h="7620">
                <a:moveTo>
                  <a:pt x="6525768" y="7619"/>
                </a:moveTo>
                <a:lnTo>
                  <a:pt x="6521195" y="7619"/>
                </a:lnTo>
                <a:lnTo>
                  <a:pt x="6521195" y="6096"/>
                </a:lnTo>
                <a:lnTo>
                  <a:pt x="6519672" y="6096"/>
                </a:lnTo>
                <a:lnTo>
                  <a:pt x="6519672" y="1523"/>
                </a:lnTo>
                <a:lnTo>
                  <a:pt x="6521195" y="1523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3"/>
                </a:lnTo>
                <a:lnTo>
                  <a:pt x="6527292" y="3048"/>
                </a:lnTo>
                <a:lnTo>
                  <a:pt x="6527292" y="4571"/>
                </a:lnTo>
                <a:lnTo>
                  <a:pt x="6525768" y="6096"/>
                </a:lnTo>
                <a:lnTo>
                  <a:pt x="6525768" y="7619"/>
                </a:lnTo>
                <a:close/>
              </a:path>
              <a:path w="6821805" h="7620">
                <a:moveTo>
                  <a:pt x="6562344" y="1523"/>
                </a:moveTo>
                <a:lnTo>
                  <a:pt x="6557772" y="1523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3"/>
                </a:lnTo>
                <a:close/>
              </a:path>
              <a:path w="6821805" h="7620">
                <a:moveTo>
                  <a:pt x="6563868" y="6096"/>
                </a:moveTo>
                <a:lnTo>
                  <a:pt x="6556247" y="6096"/>
                </a:lnTo>
                <a:lnTo>
                  <a:pt x="6556247" y="1523"/>
                </a:lnTo>
                <a:lnTo>
                  <a:pt x="6563868" y="1523"/>
                </a:lnTo>
                <a:lnTo>
                  <a:pt x="6563868" y="6096"/>
                </a:lnTo>
                <a:close/>
              </a:path>
              <a:path w="6821805" h="7620">
                <a:moveTo>
                  <a:pt x="6562344" y="7619"/>
                </a:moveTo>
                <a:lnTo>
                  <a:pt x="6557772" y="7619"/>
                </a:lnTo>
                <a:lnTo>
                  <a:pt x="6557772" y="6096"/>
                </a:lnTo>
                <a:lnTo>
                  <a:pt x="6562344" y="6096"/>
                </a:lnTo>
                <a:lnTo>
                  <a:pt x="6562344" y="7619"/>
                </a:lnTo>
                <a:close/>
              </a:path>
              <a:path w="6821805" h="7620">
                <a:moveTo>
                  <a:pt x="6598920" y="1523"/>
                </a:moveTo>
                <a:lnTo>
                  <a:pt x="6594347" y="1523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3"/>
                </a:lnTo>
                <a:close/>
              </a:path>
              <a:path w="6821805" h="7620">
                <a:moveTo>
                  <a:pt x="6600444" y="6096"/>
                </a:moveTo>
                <a:lnTo>
                  <a:pt x="6592824" y="6096"/>
                </a:lnTo>
                <a:lnTo>
                  <a:pt x="6592824" y="1523"/>
                </a:lnTo>
                <a:lnTo>
                  <a:pt x="6600444" y="1523"/>
                </a:lnTo>
                <a:lnTo>
                  <a:pt x="6600444" y="6096"/>
                </a:lnTo>
                <a:close/>
              </a:path>
              <a:path w="6821805" h="7620">
                <a:moveTo>
                  <a:pt x="6598920" y="7619"/>
                </a:moveTo>
                <a:lnTo>
                  <a:pt x="6594347" y="7619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19"/>
                </a:lnTo>
                <a:close/>
              </a:path>
              <a:path w="6821805" h="7620">
                <a:moveTo>
                  <a:pt x="6635495" y="7619"/>
                </a:moveTo>
                <a:lnTo>
                  <a:pt x="6632447" y="7619"/>
                </a:lnTo>
                <a:lnTo>
                  <a:pt x="6629400" y="4571"/>
                </a:lnTo>
                <a:lnTo>
                  <a:pt x="6629400" y="3048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3"/>
                </a:lnTo>
                <a:lnTo>
                  <a:pt x="6637020" y="1523"/>
                </a:lnTo>
                <a:lnTo>
                  <a:pt x="6637020" y="6096"/>
                </a:lnTo>
                <a:lnTo>
                  <a:pt x="6635495" y="6096"/>
                </a:lnTo>
                <a:lnTo>
                  <a:pt x="6635495" y="7619"/>
                </a:lnTo>
                <a:close/>
              </a:path>
              <a:path w="6821805" h="7620">
                <a:moveTo>
                  <a:pt x="6672072" y="7619"/>
                </a:moveTo>
                <a:lnTo>
                  <a:pt x="6669024" y="7619"/>
                </a:lnTo>
                <a:lnTo>
                  <a:pt x="6667500" y="6096"/>
                </a:lnTo>
                <a:lnTo>
                  <a:pt x="6667500" y="1523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3"/>
                </a:lnTo>
                <a:lnTo>
                  <a:pt x="6673595" y="6096"/>
                </a:lnTo>
                <a:lnTo>
                  <a:pt x="6672072" y="7619"/>
                </a:lnTo>
                <a:close/>
              </a:path>
              <a:path w="6821805" h="7620">
                <a:moveTo>
                  <a:pt x="6708647" y="7619"/>
                </a:moveTo>
                <a:lnTo>
                  <a:pt x="6705600" y="7619"/>
                </a:lnTo>
                <a:lnTo>
                  <a:pt x="6704076" y="6096"/>
                </a:lnTo>
                <a:lnTo>
                  <a:pt x="6704076" y="1523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8"/>
                </a:lnTo>
                <a:lnTo>
                  <a:pt x="6711695" y="4571"/>
                </a:lnTo>
                <a:lnTo>
                  <a:pt x="6708647" y="7619"/>
                </a:lnTo>
                <a:close/>
              </a:path>
              <a:path w="6821805" h="7620">
                <a:moveTo>
                  <a:pt x="6746747" y="7619"/>
                </a:moveTo>
                <a:lnTo>
                  <a:pt x="6742176" y="7619"/>
                </a:lnTo>
                <a:lnTo>
                  <a:pt x="6742176" y="6096"/>
                </a:lnTo>
                <a:lnTo>
                  <a:pt x="6740652" y="6096"/>
                </a:lnTo>
                <a:lnTo>
                  <a:pt x="6740652" y="1523"/>
                </a:lnTo>
                <a:lnTo>
                  <a:pt x="6742176" y="1523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3"/>
                </a:lnTo>
                <a:lnTo>
                  <a:pt x="6748272" y="3048"/>
                </a:lnTo>
                <a:lnTo>
                  <a:pt x="6748272" y="4571"/>
                </a:lnTo>
                <a:lnTo>
                  <a:pt x="6746747" y="6096"/>
                </a:lnTo>
                <a:lnTo>
                  <a:pt x="6746747" y="7619"/>
                </a:lnTo>
                <a:close/>
              </a:path>
              <a:path w="6821805" h="7620">
                <a:moveTo>
                  <a:pt x="6783324" y="1523"/>
                </a:moveTo>
                <a:lnTo>
                  <a:pt x="6778752" y="1523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3"/>
                </a:lnTo>
                <a:close/>
              </a:path>
              <a:path w="6821805" h="7620">
                <a:moveTo>
                  <a:pt x="6784847" y="6096"/>
                </a:moveTo>
                <a:lnTo>
                  <a:pt x="6777228" y="6096"/>
                </a:lnTo>
                <a:lnTo>
                  <a:pt x="6777228" y="1523"/>
                </a:lnTo>
                <a:lnTo>
                  <a:pt x="6784847" y="1523"/>
                </a:lnTo>
                <a:lnTo>
                  <a:pt x="6784847" y="6096"/>
                </a:lnTo>
                <a:close/>
              </a:path>
              <a:path w="6821805" h="7620">
                <a:moveTo>
                  <a:pt x="6783324" y="7619"/>
                </a:moveTo>
                <a:lnTo>
                  <a:pt x="6778752" y="7619"/>
                </a:lnTo>
                <a:lnTo>
                  <a:pt x="6778752" y="6096"/>
                </a:lnTo>
                <a:lnTo>
                  <a:pt x="6783324" y="6096"/>
                </a:lnTo>
                <a:lnTo>
                  <a:pt x="6783324" y="7619"/>
                </a:lnTo>
                <a:close/>
              </a:path>
              <a:path w="6821805" h="7620">
                <a:moveTo>
                  <a:pt x="6819900" y="1523"/>
                </a:moveTo>
                <a:lnTo>
                  <a:pt x="6815328" y="1523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3"/>
                </a:lnTo>
                <a:close/>
              </a:path>
              <a:path w="6821805" h="7620">
                <a:moveTo>
                  <a:pt x="6821424" y="6096"/>
                </a:moveTo>
                <a:lnTo>
                  <a:pt x="6813804" y="6096"/>
                </a:lnTo>
                <a:lnTo>
                  <a:pt x="6813804" y="1523"/>
                </a:lnTo>
                <a:lnTo>
                  <a:pt x="6821424" y="1523"/>
                </a:lnTo>
                <a:lnTo>
                  <a:pt x="6821424" y="6096"/>
                </a:lnTo>
                <a:close/>
              </a:path>
              <a:path w="6821805" h="7620">
                <a:moveTo>
                  <a:pt x="6819900" y="7619"/>
                </a:moveTo>
                <a:lnTo>
                  <a:pt x="6815328" y="7619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43" y="6400800"/>
            <a:ext cx="96012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70560" y="5055107"/>
            <a:ext cx="6821805" cy="7620"/>
          </a:xfrm>
          <a:custGeom>
            <a:avLst/>
            <a:gdLst/>
            <a:ahLst/>
            <a:cxnLst/>
            <a:rect l="l" t="t" r="r" b="b"/>
            <a:pathLst>
              <a:path w="6821805" h="7620">
                <a:moveTo>
                  <a:pt x="4571" y="7620"/>
                </a:moveTo>
                <a:lnTo>
                  <a:pt x="1523" y="7620"/>
                </a:lnTo>
                <a:lnTo>
                  <a:pt x="0" y="6096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20"/>
                </a:lnTo>
                <a:close/>
              </a:path>
              <a:path w="6821805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6821805" h="7620">
                <a:moveTo>
                  <a:pt x="44195" y="6096"/>
                </a:moveTo>
                <a:lnTo>
                  <a:pt x="36575" y="6096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6"/>
                </a:lnTo>
                <a:close/>
              </a:path>
              <a:path w="6821805" h="7620">
                <a:moveTo>
                  <a:pt x="42671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20"/>
                </a:lnTo>
                <a:close/>
              </a:path>
              <a:path w="6821805" h="7620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6821805" h="7620">
                <a:moveTo>
                  <a:pt x="80771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6"/>
                </a:lnTo>
                <a:close/>
              </a:path>
              <a:path w="6821805" h="7620">
                <a:moveTo>
                  <a:pt x="79247" y="7620"/>
                </a:moveTo>
                <a:lnTo>
                  <a:pt x="74675" y="7620"/>
                </a:lnTo>
                <a:lnTo>
                  <a:pt x="74675" y="6096"/>
                </a:lnTo>
                <a:lnTo>
                  <a:pt x="79247" y="6096"/>
                </a:lnTo>
                <a:lnTo>
                  <a:pt x="79247" y="7620"/>
                </a:lnTo>
                <a:close/>
              </a:path>
              <a:path w="6821805" h="7620">
                <a:moveTo>
                  <a:pt x="115823" y="7620"/>
                </a:moveTo>
                <a:lnTo>
                  <a:pt x="111252" y="7620"/>
                </a:lnTo>
                <a:lnTo>
                  <a:pt x="111252" y="6096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6"/>
                </a:lnTo>
                <a:lnTo>
                  <a:pt x="115823" y="6096"/>
                </a:lnTo>
                <a:lnTo>
                  <a:pt x="115823" y="7620"/>
                </a:lnTo>
                <a:close/>
              </a:path>
              <a:path w="6821805" h="7620">
                <a:moveTo>
                  <a:pt x="152400" y="7620"/>
                </a:moveTo>
                <a:lnTo>
                  <a:pt x="149352" y="7620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20"/>
                </a:lnTo>
                <a:close/>
              </a:path>
              <a:path w="6821805" h="7620">
                <a:moveTo>
                  <a:pt x="188975" y="7620"/>
                </a:moveTo>
                <a:lnTo>
                  <a:pt x="185927" y="7620"/>
                </a:lnTo>
                <a:lnTo>
                  <a:pt x="184404" y="6096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5" y="7620"/>
                </a:lnTo>
                <a:close/>
              </a:path>
              <a:path w="6821805" h="7620">
                <a:moveTo>
                  <a:pt x="225552" y="7620"/>
                </a:moveTo>
                <a:lnTo>
                  <a:pt x="222504" y="7620"/>
                </a:lnTo>
                <a:lnTo>
                  <a:pt x="220979" y="6096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2" y="7620"/>
                </a:lnTo>
                <a:close/>
              </a:path>
              <a:path w="6821805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6821805" h="7620">
                <a:moveTo>
                  <a:pt x="265175" y="6096"/>
                </a:moveTo>
                <a:lnTo>
                  <a:pt x="257556" y="6096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6821805" h="7620">
                <a:moveTo>
                  <a:pt x="263652" y="7620"/>
                </a:moveTo>
                <a:lnTo>
                  <a:pt x="259079" y="7620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20"/>
                </a:lnTo>
                <a:close/>
              </a:path>
              <a:path w="6821805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6821805" h="7620">
                <a:moveTo>
                  <a:pt x="301752" y="6096"/>
                </a:moveTo>
                <a:lnTo>
                  <a:pt x="294131" y="6096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6821805" h="7620">
                <a:moveTo>
                  <a:pt x="300227" y="7620"/>
                </a:moveTo>
                <a:lnTo>
                  <a:pt x="295656" y="7620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20"/>
                </a:lnTo>
                <a:close/>
              </a:path>
              <a:path w="6821805" h="7620">
                <a:moveTo>
                  <a:pt x="336804" y="7620"/>
                </a:moveTo>
                <a:lnTo>
                  <a:pt x="332231" y="7620"/>
                </a:lnTo>
                <a:lnTo>
                  <a:pt x="332231" y="6096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20"/>
                </a:lnTo>
                <a:close/>
              </a:path>
              <a:path w="6821805" h="7620">
                <a:moveTo>
                  <a:pt x="373379" y="7620"/>
                </a:moveTo>
                <a:lnTo>
                  <a:pt x="370331" y="7620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79" y="7620"/>
                </a:lnTo>
                <a:close/>
              </a:path>
              <a:path w="6821805" h="7620">
                <a:moveTo>
                  <a:pt x="409956" y="7620"/>
                </a:moveTo>
                <a:lnTo>
                  <a:pt x="406908" y="7620"/>
                </a:lnTo>
                <a:lnTo>
                  <a:pt x="405383" y="6096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6"/>
                </a:lnTo>
                <a:lnTo>
                  <a:pt x="409956" y="7620"/>
                </a:lnTo>
                <a:close/>
              </a:path>
              <a:path w="6821805" h="7620">
                <a:moveTo>
                  <a:pt x="446531" y="7620"/>
                </a:moveTo>
                <a:lnTo>
                  <a:pt x="443483" y="7620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6531" y="7620"/>
                </a:lnTo>
                <a:close/>
              </a:path>
              <a:path w="6821805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6821805" h="7620">
                <a:moveTo>
                  <a:pt x="486156" y="6096"/>
                </a:moveTo>
                <a:lnTo>
                  <a:pt x="478535" y="6096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6"/>
                </a:lnTo>
                <a:close/>
              </a:path>
              <a:path w="6821805" h="7620">
                <a:moveTo>
                  <a:pt x="484631" y="7620"/>
                </a:moveTo>
                <a:lnTo>
                  <a:pt x="480060" y="7620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20"/>
                </a:lnTo>
                <a:close/>
              </a:path>
              <a:path w="6821805" h="7620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6821805" h="7620">
                <a:moveTo>
                  <a:pt x="522731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6"/>
                </a:lnTo>
                <a:close/>
              </a:path>
              <a:path w="6821805" h="7620">
                <a:moveTo>
                  <a:pt x="521208" y="7620"/>
                </a:moveTo>
                <a:lnTo>
                  <a:pt x="516635" y="7620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20"/>
                </a:lnTo>
                <a:close/>
              </a:path>
              <a:path w="6821805" h="7620">
                <a:moveTo>
                  <a:pt x="557784" y="7620"/>
                </a:moveTo>
                <a:lnTo>
                  <a:pt x="553211" y="7620"/>
                </a:lnTo>
                <a:lnTo>
                  <a:pt x="553211" y="6096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20"/>
                </a:lnTo>
                <a:close/>
              </a:path>
              <a:path w="6821805" h="7620">
                <a:moveTo>
                  <a:pt x="594360" y="7620"/>
                </a:moveTo>
                <a:lnTo>
                  <a:pt x="591311" y="7620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6"/>
                </a:lnTo>
                <a:lnTo>
                  <a:pt x="594360" y="7620"/>
                </a:lnTo>
                <a:close/>
              </a:path>
              <a:path w="6821805" h="7620">
                <a:moveTo>
                  <a:pt x="630935" y="7620"/>
                </a:moveTo>
                <a:lnTo>
                  <a:pt x="627888" y="7620"/>
                </a:lnTo>
                <a:lnTo>
                  <a:pt x="626364" y="6096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20"/>
                </a:lnTo>
                <a:close/>
              </a:path>
              <a:path w="6821805" h="7620">
                <a:moveTo>
                  <a:pt x="667511" y="7620"/>
                </a:moveTo>
                <a:lnTo>
                  <a:pt x="664464" y="7620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7511" y="7620"/>
                </a:lnTo>
                <a:close/>
              </a:path>
              <a:path w="6821805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6821805" h="7620">
                <a:moveTo>
                  <a:pt x="707135" y="6096"/>
                </a:moveTo>
                <a:lnTo>
                  <a:pt x="699515" y="6096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6"/>
                </a:lnTo>
                <a:close/>
              </a:path>
              <a:path w="6821805" h="7620">
                <a:moveTo>
                  <a:pt x="705611" y="7620"/>
                </a:moveTo>
                <a:lnTo>
                  <a:pt x="701040" y="7620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20"/>
                </a:lnTo>
                <a:close/>
              </a:path>
              <a:path w="6821805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6821805" h="7620">
                <a:moveTo>
                  <a:pt x="743711" y="6096"/>
                </a:moveTo>
                <a:lnTo>
                  <a:pt x="736091" y="6096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6"/>
                </a:lnTo>
                <a:close/>
              </a:path>
              <a:path w="6821805" h="7620">
                <a:moveTo>
                  <a:pt x="742188" y="7620"/>
                </a:moveTo>
                <a:lnTo>
                  <a:pt x="737615" y="7620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20"/>
                </a:lnTo>
                <a:close/>
              </a:path>
              <a:path w="6821805" h="7620">
                <a:moveTo>
                  <a:pt x="778764" y="7620"/>
                </a:moveTo>
                <a:lnTo>
                  <a:pt x="775715" y="7620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20"/>
                </a:lnTo>
                <a:close/>
              </a:path>
              <a:path w="6821805" h="7620">
                <a:moveTo>
                  <a:pt x="815340" y="7620"/>
                </a:moveTo>
                <a:lnTo>
                  <a:pt x="812291" y="7620"/>
                </a:lnTo>
                <a:lnTo>
                  <a:pt x="810768" y="6096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6"/>
                </a:lnTo>
                <a:lnTo>
                  <a:pt x="815340" y="7620"/>
                </a:lnTo>
                <a:close/>
              </a:path>
              <a:path w="6821805" h="7620">
                <a:moveTo>
                  <a:pt x="851915" y="7620"/>
                </a:moveTo>
                <a:lnTo>
                  <a:pt x="848868" y="7620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5" y="7620"/>
                </a:lnTo>
                <a:close/>
              </a:path>
              <a:path w="6821805" h="7620">
                <a:moveTo>
                  <a:pt x="890015" y="7620"/>
                </a:moveTo>
                <a:lnTo>
                  <a:pt x="885444" y="7620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6096"/>
                </a:lnTo>
                <a:lnTo>
                  <a:pt x="890015" y="7620"/>
                </a:lnTo>
                <a:close/>
              </a:path>
              <a:path w="6821805" h="7620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6821805" h="7620">
                <a:moveTo>
                  <a:pt x="928115" y="6096"/>
                </a:moveTo>
                <a:lnTo>
                  <a:pt x="920495" y="6096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6"/>
                </a:lnTo>
                <a:close/>
              </a:path>
              <a:path w="6821805" h="7620">
                <a:moveTo>
                  <a:pt x="926591" y="7620"/>
                </a:moveTo>
                <a:lnTo>
                  <a:pt x="922019" y="7620"/>
                </a:lnTo>
                <a:lnTo>
                  <a:pt x="922019" y="6096"/>
                </a:lnTo>
                <a:lnTo>
                  <a:pt x="926591" y="6096"/>
                </a:lnTo>
                <a:lnTo>
                  <a:pt x="926591" y="7620"/>
                </a:lnTo>
                <a:close/>
              </a:path>
              <a:path w="6821805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6821805" h="7620">
                <a:moveTo>
                  <a:pt x="964691" y="6096"/>
                </a:moveTo>
                <a:lnTo>
                  <a:pt x="957072" y="6096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6"/>
                </a:lnTo>
                <a:close/>
              </a:path>
              <a:path w="6821805" h="7620">
                <a:moveTo>
                  <a:pt x="963168" y="7620"/>
                </a:moveTo>
                <a:lnTo>
                  <a:pt x="958595" y="7620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20"/>
                </a:lnTo>
                <a:close/>
              </a:path>
              <a:path w="6821805" h="7620">
                <a:moveTo>
                  <a:pt x="999744" y="7620"/>
                </a:moveTo>
                <a:lnTo>
                  <a:pt x="996695" y="7620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20"/>
                </a:lnTo>
                <a:close/>
              </a:path>
              <a:path w="6821805" h="7620">
                <a:moveTo>
                  <a:pt x="1036319" y="7620"/>
                </a:moveTo>
                <a:lnTo>
                  <a:pt x="1033272" y="7620"/>
                </a:lnTo>
                <a:lnTo>
                  <a:pt x="1031748" y="6096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19" y="7620"/>
                </a:lnTo>
                <a:close/>
              </a:path>
              <a:path w="6821805" h="7620">
                <a:moveTo>
                  <a:pt x="1072895" y="7620"/>
                </a:moveTo>
                <a:lnTo>
                  <a:pt x="1069848" y="7620"/>
                </a:lnTo>
                <a:lnTo>
                  <a:pt x="1068323" y="6096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2895" y="7620"/>
                </a:lnTo>
                <a:close/>
              </a:path>
              <a:path w="6821805" h="7620">
                <a:moveTo>
                  <a:pt x="1110995" y="7620"/>
                </a:moveTo>
                <a:lnTo>
                  <a:pt x="1106423" y="7620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6096"/>
                </a:lnTo>
                <a:lnTo>
                  <a:pt x="1110995" y="7620"/>
                </a:lnTo>
                <a:close/>
              </a:path>
              <a:path w="6821805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6821805" h="7620">
                <a:moveTo>
                  <a:pt x="1149095" y="6096"/>
                </a:moveTo>
                <a:lnTo>
                  <a:pt x="1141476" y="6096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6"/>
                </a:lnTo>
                <a:close/>
              </a:path>
              <a:path w="6821805" h="7620">
                <a:moveTo>
                  <a:pt x="1147572" y="7620"/>
                </a:moveTo>
                <a:lnTo>
                  <a:pt x="1142999" y="7620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20"/>
                </a:lnTo>
                <a:close/>
              </a:path>
              <a:path w="6821805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6821805" h="7620">
                <a:moveTo>
                  <a:pt x="1185672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6"/>
                </a:lnTo>
                <a:close/>
              </a:path>
              <a:path w="6821805" h="7620">
                <a:moveTo>
                  <a:pt x="1184148" y="7620"/>
                </a:moveTo>
                <a:lnTo>
                  <a:pt x="1179576" y="7620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20"/>
                </a:lnTo>
                <a:close/>
              </a:path>
              <a:path w="6821805" h="7620">
                <a:moveTo>
                  <a:pt x="1220723" y="7620"/>
                </a:moveTo>
                <a:lnTo>
                  <a:pt x="1217676" y="7620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20"/>
                </a:lnTo>
                <a:close/>
              </a:path>
              <a:path w="6821805" h="7620">
                <a:moveTo>
                  <a:pt x="1257299" y="7620"/>
                </a:moveTo>
                <a:lnTo>
                  <a:pt x="1254252" y="7620"/>
                </a:lnTo>
                <a:lnTo>
                  <a:pt x="1252727" y="6096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6"/>
                </a:lnTo>
                <a:lnTo>
                  <a:pt x="1257299" y="7620"/>
                </a:lnTo>
                <a:close/>
              </a:path>
              <a:path w="6821805" h="7620">
                <a:moveTo>
                  <a:pt x="1293876" y="7620"/>
                </a:moveTo>
                <a:lnTo>
                  <a:pt x="1290828" y="7620"/>
                </a:lnTo>
                <a:lnTo>
                  <a:pt x="1289303" y="6096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3876" y="7620"/>
                </a:lnTo>
                <a:close/>
              </a:path>
              <a:path w="6821805" h="7620">
                <a:moveTo>
                  <a:pt x="1331976" y="7620"/>
                </a:moveTo>
                <a:lnTo>
                  <a:pt x="1327403" y="7620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6096"/>
                </a:lnTo>
                <a:lnTo>
                  <a:pt x="1331976" y="7620"/>
                </a:lnTo>
                <a:close/>
              </a:path>
              <a:path w="6821805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6821805" h="7620">
                <a:moveTo>
                  <a:pt x="1370076" y="6096"/>
                </a:moveTo>
                <a:lnTo>
                  <a:pt x="1362456" y="6096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6"/>
                </a:lnTo>
                <a:close/>
              </a:path>
              <a:path w="6821805" h="7620">
                <a:moveTo>
                  <a:pt x="1368552" y="7620"/>
                </a:moveTo>
                <a:lnTo>
                  <a:pt x="1363980" y="7620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20"/>
                </a:lnTo>
                <a:close/>
              </a:path>
              <a:path w="6821805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6821805" h="7620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6821805" h="7620">
                <a:moveTo>
                  <a:pt x="1405128" y="7620"/>
                </a:moveTo>
                <a:lnTo>
                  <a:pt x="1400556" y="7620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20"/>
                </a:lnTo>
                <a:close/>
              </a:path>
              <a:path w="6821805" h="7620">
                <a:moveTo>
                  <a:pt x="1441703" y="7620"/>
                </a:moveTo>
                <a:lnTo>
                  <a:pt x="1438656" y="7620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20"/>
                </a:lnTo>
                <a:close/>
              </a:path>
              <a:path w="6821805" h="7620">
                <a:moveTo>
                  <a:pt x="1478280" y="7620"/>
                </a:moveTo>
                <a:lnTo>
                  <a:pt x="1475232" y="7620"/>
                </a:lnTo>
                <a:lnTo>
                  <a:pt x="1473707" y="6096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6"/>
                </a:lnTo>
                <a:lnTo>
                  <a:pt x="1478280" y="7620"/>
                </a:lnTo>
                <a:close/>
              </a:path>
              <a:path w="6821805" h="7620">
                <a:moveTo>
                  <a:pt x="1514856" y="7620"/>
                </a:moveTo>
                <a:lnTo>
                  <a:pt x="1511807" y="7620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6" y="7620"/>
                </a:lnTo>
                <a:close/>
              </a:path>
              <a:path w="6821805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6821805" h="7620">
                <a:moveTo>
                  <a:pt x="1554480" y="6096"/>
                </a:moveTo>
                <a:lnTo>
                  <a:pt x="1546860" y="6096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6"/>
                </a:lnTo>
                <a:close/>
              </a:path>
              <a:path w="6821805" h="7620">
                <a:moveTo>
                  <a:pt x="1552956" y="7620"/>
                </a:moveTo>
                <a:lnTo>
                  <a:pt x="1548384" y="7620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20"/>
                </a:lnTo>
                <a:close/>
              </a:path>
              <a:path w="6821805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6821805" h="7620">
                <a:moveTo>
                  <a:pt x="1591056" y="6096"/>
                </a:moveTo>
                <a:lnTo>
                  <a:pt x="1583436" y="6096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6"/>
                </a:lnTo>
                <a:close/>
              </a:path>
              <a:path w="6821805" h="7620">
                <a:moveTo>
                  <a:pt x="1589532" y="7620"/>
                </a:moveTo>
                <a:lnTo>
                  <a:pt x="1584960" y="7620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20"/>
                </a:lnTo>
                <a:close/>
              </a:path>
              <a:path w="6821805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6821805" h="7620">
                <a:moveTo>
                  <a:pt x="1627632" y="6096"/>
                </a:moveTo>
                <a:lnTo>
                  <a:pt x="1620011" y="6096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6821805" h="7620">
                <a:moveTo>
                  <a:pt x="1626107" y="7620"/>
                </a:moveTo>
                <a:lnTo>
                  <a:pt x="1621536" y="7620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20"/>
                </a:lnTo>
                <a:close/>
              </a:path>
              <a:path w="6821805" h="7620">
                <a:moveTo>
                  <a:pt x="1662684" y="7620"/>
                </a:moveTo>
                <a:lnTo>
                  <a:pt x="1659636" y="7620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20"/>
                </a:lnTo>
                <a:close/>
              </a:path>
              <a:path w="6821805" h="7620">
                <a:moveTo>
                  <a:pt x="1699260" y="7620"/>
                </a:moveTo>
                <a:lnTo>
                  <a:pt x="1696211" y="7620"/>
                </a:lnTo>
                <a:lnTo>
                  <a:pt x="1694688" y="6096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60" y="7620"/>
                </a:lnTo>
                <a:close/>
              </a:path>
              <a:path w="6821805" h="7620">
                <a:moveTo>
                  <a:pt x="1735836" y="7620"/>
                </a:moveTo>
                <a:lnTo>
                  <a:pt x="1732788" y="7620"/>
                </a:lnTo>
                <a:lnTo>
                  <a:pt x="1731264" y="6096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6" y="7620"/>
                </a:lnTo>
                <a:close/>
              </a:path>
              <a:path w="6821805" h="7620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6821805" h="7620">
                <a:moveTo>
                  <a:pt x="1775459" y="6096"/>
                </a:moveTo>
                <a:lnTo>
                  <a:pt x="1767840" y="6096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6"/>
                </a:lnTo>
                <a:close/>
              </a:path>
              <a:path w="6821805" h="7620">
                <a:moveTo>
                  <a:pt x="1773936" y="7620"/>
                </a:moveTo>
                <a:lnTo>
                  <a:pt x="1769364" y="7620"/>
                </a:lnTo>
                <a:lnTo>
                  <a:pt x="1769364" y="6096"/>
                </a:lnTo>
                <a:lnTo>
                  <a:pt x="1773936" y="6096"/>
                </a:lnTo>
                <a:lnTo>
                  <a:pt x="1773936" y="7620"/>
                </a:lnTo>
                <a:close/>
              </a:path>
              <a:path w="6821805" h="7620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6821805" h="7620">
                <a:moveTo>
                  <a:pt x="1812036" y="6096"/>
                </a:moveTo>
                <a:lnTo>
                  <a:pt x="1804415" y="6096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6821805" h="7620">
                <a:moveTo>
                  <a:pt x="1810512" y="7620"/>
                </a:moveTo>
                <a:lnTo>
                  <a:pt x="1805940" y="7620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20"/>
                </a:lnTo>
                <a:close/>
              </a:path>
              <a:path w="6821805" h="7620">
                <a:moveTo>
                  <a:pt x="1847088" y="7620"/>
                </a:moveTo>
                <a:lnTo>
                  <a:pt x="1842515" y="7620"/>
                </a:lnTo>
                <a:lnTo>
                  <a:pt x="1842515" y="6096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8" y="6096"/>
                </a:lnTo>
                <a:lnTo>
                  <a:pt x="1847088" y="7620"/>
                </a:lnTo>
                <a:close/>
              </a:path>
              <a:path w="6821805" h="7620">
                <a:moveTo>
                  <a:pt x="1883664" y="7620"/>
                </a:moveTo>
                <a:lnTo>
                  <a:pt x="1880615" y="7620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6"/>
                </a:lnTo>
                <a:lnTo>
                  <a:pt x="1883664" y="7620"/>
                </a:lnTo>
                <a:close/>
              </a:path>
              <a:path w="6821805" h="7620">
                <a:moveTo>
                  <a:pt x="1920240" y="7620"/>
                </a:moveTo>
                <a:lnTo>
                  <a:pt x="1917191" y="7620"/>
                </a:lnTo>
                <a:lnTo>
                  <a:pt x="1915667" y="6096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40" y="7620"/>
                </a:lnTo>
                <a:close/>
              </a:path>
              <a:path w="6821805" h="7620">
                <a:moveTo>
                  <a:pt x="1956816" y="7620"/>
                </a:moveTo>
                <a:lnTo>
                  <a:pt x="1953767" y="7620"/>
                </a:lnTo>
                <a:lnTo>
                  <a:pt x="1952243" y="6096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6816" y="7620"/>
                </a:lnTo>
                <a:close/>
              </a:path>
              <a:path w="6821805" h="7620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6821805" h="7620">
                <a:moveTo>
                  <a:pt x="1996440" y="6096"/>
                </a:moveTo>
                <a:lnTo>
                  <a:pt x="1988820" y="6096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6"/>
                </a:lnTo>
                <a:close/>
              </a:path>
              <a:path w="6821805" h="7620">
                <a:moveTo>
                  <a:pt x="1994916" y="7620"/>
                </a:moveTo>
                <a:lnTo>
                  <a:pt x="1990343" y="7620"/>
                </a:lnTo>
                <a:lnTo>
                  <a:pt x="1990343" y="6096"/>
                </a:lnTo>
                <a:lnTo>
                  <a:pt x="1994916" y="6096"/>
                </a:lnTo>
                <a:lnTo>
                  <a:pt x="1994916" y="7620"/>
                </a:lnTo>
                <a:close/>
              </a:path>
              <a:path w="6821805" h="7620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6821805" h="7620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6821805" h="7620">
                <a:moveTo>
                  <a:pt x="2031491" y="7620"/>
                </a:moveTo>
                <a:lnTo>
                  <a:pt x="2026920" y="7620"/>
                </a:lnTo>
                <a:lnTo>
                  <a:pt x="2026920" y="6096"/>
                </a:lnTo>
                <a:lnTo>
                  <a:pt x="2031491" y="6096"/>
                </a:lnTo>
                <a:lnTo>
                  <a:pt x="2031491" y="7620"/>
                </a:lnTo>
                <a:close/>
              </a:path>
              <a:path w="6821805" h="7620">
                <a:moveTo>
                  <a:pt x="2068067" y="7620"/>
                </a:moveTo>
                <a:lnTo>
                  <a:pt x="2063496" y="7620"/>
                </a:lnTo>
                <a:lnTo>
                  <a:pt x="2063496" y="6096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7" y="6096"/>
                </a:lnTo>
                <a:lnTo>
                  <a:pt x="2068067" y="7620"/>
                </a:lnTo>
                <a:close/>
              </a:path>
              <a:path w="6821805" h="7620">
                <a:moveTo>
                  <a:pt x="2104643" y="7620"/>
                </a:moveTo>
                <a:lnTo>
                  <a:pt x="2101596" y="7620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6"/>
                </a:lnTo>
                <a:lnTo>
                  <a:pt x="2104643" y="7620"/>
                </a:lnTo>
                <a:close/>
              </a:path>
              <a:path w="6821805" h="7620">
                <a:moveTo>
                  <a:pt x="2141220" y="7620"/>
                </a:moveTo>
                <a:lnTo>
                  <a:pt x="2138172" y="7620"/>
                </a:lnTo>
                <a:lnTo>
                  <a:pt x="2136648" y="6096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20" y="7620"/>
                </a:lnTo>
                <a:close/>
              </a:path>
              <a:path w="6821805" h="7620">
                <a:moveTo>
                  <a:pt x="2177796" y="7620"/>
                </a:moveTo>
                <a:lnTo>
                  <a:pt x="2174748" y="7620"/>
                </a:lnTo>
                <a:lnTo>
                  <a:pt x="2174748" y="6096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7796" y="7620"/>
                </a:lnTo>
                <a:close/>
              </a:path>
              <a:path w="6821805" h="7620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6821805" h="7620">
                <a:moveTo>
                  <a:pt x="2217420" y="6096"/>
                </a:moveTo>
                <a:lnTo>
                  <a:pt x="2209799" y="6096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6821805" h="7620">
                <a:moveTo>
                  <a:pt x="2215896" y="7620"/>
                </a:moveTo>
                <a:lnTo>
                  <a:pt x="2211324" y="7620"/>
                </a:lnTo>
                <a:lnTo>
                  <a:pt x="2211324" y="6096"/>
                </a:lnTo>
                <a:lnTo>
                  <a:pt x="2215896" y="6096"/>
                </a:lnTo>
                <a:lnTo>
                  <a:pt x="2215896" y="7620"/>
                </a:lnTo>
                <a:close/>
              </a:path>
              <a:path w="6821805" h="7620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6821805" h="7620">
                <a:moveTo>
                  <a:pt x="2253996" y="6096"/>
                </a:moveTo>
                <a:lnTo>
                  <a:pt x="2246375" y="6096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6821805" h="7620">
                <a:moveTo>
                  <a:pt x="2252472" y="7620"/>
                </a:moveTo>
                <a:lnTo>
                  <a:pt x="2247899" y="7620"/>
                </a:lnTo>
                <a:lnTo>
                  <a:pt x="2247899" y="6096"/>
                </a:lnTo>
                <a:lnTo>
                  <a:pt x="2252472" y="6096"/>
                </a:lnTo>
                <a:lnTo>
                  <a:pt x="2252472" y="7620"/>
                </a:lnTo>
                <a:close/>
              </a:path>
              <a:path w="6821805" h="7620">
                <a:moveTo>
                  <a:pt x="2289048" y="7620"/>
                </a:moveTo>
                <a:lnTo>
                  <a:pt x="2284475" y="7620"/>
                </a:lnTo>
                <a:lnTo>
                  <a:pt x="2284475" y="6096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6"/>
                </a:lnTo>
                <a:lnTo>
                  <a:pt x="2289048" y="6096"/>
                </a:lnTo>
                <a:lnTo>
                  <a:pt x="2289048" y="7620"/>
                </a:lnTo>
                <a:close/>
              </a:path>
              <a:path w="6821805" h="7620">
                <a:moveTo>
                  <a:pt x="2325624" y="7620"/>
                </a:moveTo>
                <a:lnTo>
                  <a:pt x="2322575" y="7620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4" y="7620"/>
                </a:lnTo>
                <a:close/>
              </a:path>
              <a:path w="6821805" h="7620">
                <a:moveTo>
                  <a:pt x="2362199" y="7620"/>
                </a:moveTo>
                <a:lnTo>
                  <a:pt x="2359151" y="7620"/>
                </a:lnTo>
                <a:lnTo>
                  <a:pt x="2357628" y="6096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199" y="7620"/>
                </a:lnTo>
                <a:close/>
              </a:path>
              <a:path w="6821805" h="7620">
                <a:moveTo>
                  <a:pt x="2398775" y="7620"/>
                </a:moveTo>
                <a:lnTo>
                  <a:pt x="2395728" y="7620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398775" y="7620"/>
                </a:lnTo>
                <a:close/>
              </a:path>
              <a:path w="6821805" h="7620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6821805" h="7620">
                <a:moveTo>
                  <a:pt x="2438399" y="6096"/>
                </a:moveTo>
                <a:lnTo>
                  <a:pt x="2430780" y="6096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6"/>
                </a:lnTo>
                <a:close/>
              </a:path>
              <a:path w="6821805" h="7620">
                <a:moveTo>
                  <a:pt x="2436875" y="7620"/>
                </a:moveTo>
                <a:lnTo>
                  <a:pt x="2432304" y="7620"/>
                </a:lnTo>
                <a:lnTo>
                  <a:pt x="2432304" y="6096"/>
                </a:lnTo>
                <a:lnTo>
                  <a:pt x="2436875" y="6096"/>
                </a:lnTo>
                <a:lnTo>
                  <a:pt x="2436875" y="7620"/>
                </a:lnTo>
                <a:close/>
              </a:path>
              <a:path w="6821805" h="7620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6821805" h="7620">
                <a:moveTo>
                  <a:pt x="2474975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6"/>
                </a:lnTo>
                <a:close/>
              </a:path>
              <a:path w="6821805" h="7620">
                <a:moveTo>
                  <a:pt x="2473451" y="7620"/>
                </a:moveTo>
                <a:lnTo>
                  <a:pt x="2468880" y="7620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20"/>
                </a:lnTo>
                <a:close/>
              </a:path>
              <a:path w="6821805" h="7620">
                <a:moveTo>
                  <a:pt x="2510028" y="7620"/>
                </a:moveTo>
                <a:lnTo>
                  <a:pt x="2506980" y="7620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6"/>
                </a:lnTo>
                <a:lnTo>
                  <a:pt x="2510028" y="6096"/>
                </a:lnTo>
                <a:lnTo>
                  <a:pt x="2510028" y="7620"/>
                </a:lnTo>
                <a:close/>
              </a:path>
              <a:path w="6821805" h="7620">
                <a:moveTo>
                  <a:pt x="2546604" y="7620"/>
                </a:moveTo>
                <a:lnTo>
                  <a:pt x="2543556" y="7620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4" y="7620"/>
                </a:lnTo>
                <a:close/>
              </a:path>
              <a:path w="6821805" h="7620">
                <a:moveTo>
                  <a:pt x="2583180" y="7620"/>
                </a:moveTo>
                <a:lnTo>
                  <a:pt x="2580132" y="7620"/>
                </a:lnTo>
                <a:lnTo>
                  <a:pt x="2578608" y="6096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lnTo>
                  <a:pt x="2583180" y="7620"/>
                </a:lnTo>
                <a:close/>
              </a:path>
              <a:path w="6821805" h="7620">
                <a:moveTo>
                  <a:pt x="2619756" y="7620"/>
                </a:moveTo>
                <a:lnTo>
                  <a:pt x="2616708" y="7620"/>
                </a:lnTo>
                <a:lnTo>
                  <a:pt x="2616708" y="6096"/>
                </a:lnTo>
                <a:lnTo>
                  <a:pt x="2615183" y="6096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19756" y="7620"/>
                </a:lnTo>
                <a:close/>
              </a:path>
              <a:path w="6821805" h="7620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6821805" h="7620">
                <a:moveTo>
                  <a:pt x="2659380" y="6096"/>
                </a:moveTo>
                <a:lnTo>
                  <a:pt x="2651759" y="6096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6"/>
                </a:lnTo>
                <a:close/>
              </a:path>
              <a:path w="6821805" h="7620">
                <a:moveTo>
                  <a:pt x="2657856" y="7620"/>
                </a:moveTo>
                <a:lnTo>
                  <a:pt x="2653283" y="7620"/>
                </a:lnTo>
                <a:lnTo>
                  <a:pt x="2653283" y="6096"/>
                </a:lnTo>
                <a:lnTo>
                  <a:pt x="2657856" y="6096"/>
                </a:lnTo>
                <a:lnTo>
                  <a:pt x="2657856" y="7620"/>
                </a:lnTo>
                <a:close/>
              </a:path>
              <a:path w="6821805" h="7620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6821805" h="7620">
                <a:moveTo>
                  <a:pt x="2695956" y="6096"/>
                </a:moveTo>
                <a:lnTo>
                  <a:pt x="2688336" y="6096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6821805" h="7620">
                <a:moveTo>
                  <a:pt x="2694432" y="7620"/>
                </a:moveTo>
                <a:lnTo>
                  <a:pt x="2689859" y="7620"/>
                </a:lnTo>
                <a:lnTo>
                  <a:pt x="2689859" y="6096"/>
                </a:lnTo>
                <a:lnTo>
                  <a:pt x="2694432" y="6096"/>
                </a:lnTo>
                <a:lnTo>
                  <a:pt x="2694432" y="7620"/>
                </a:lnTo>
                <a:close/>
              </a:path>
              <a:path w="6821805" h="7620">
                <a:moveTo>
                  <a:pt x="2731008" y="7620"/>
                </a:moveTo>
                <a:lnTo>
                  <a:pt x="2727959" y="7620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20"/>
                </a:lnTo>
                <a:close/>
              </a:path>
              <a:path w="6821805" h="7620">
                <a:moveTo>
                  <a:pt x="2767583" y="7620"/>
                </a:moveTo>
                <a:lnTo>
                  <a:pt x="2764536" y="7620"/>
                </a:lnTo>
                <a:lnTo>
                  <a:pt x="2763012" y="6096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3" y="7620"/>
                </a:lnTo>
                <a:close/>
              </a:path>
              <a:path w="6821805" h="7620">
                <a:moveTo>
                  <a:pt x="2804159" y="7620"/>
                </a:moveTo>
                <a:lnTo>
                  <a:pt x="2801112" y="7620"/>
                </a:lnTo>
                <a:lnTo>
                  <a:pt x="2799588" y="6096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4159" y="7620"/>
                </a:lnTo>
                <a:close/>
              </a:path>
              <a:path w="6821805" h="7620">
                <a:moveTo>
                  <a:pt x="2842259" y="7620"/>
                </a:moveTo>
                <a:lnTo>
                  <a:pt x="2837688" y="7620"/>
                </a:lnTo>
                <a:lnTo>
                  <a:pt x="2837688" y="6096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6096"/>
                </a:lnTo>
                <a:lnTo>
                  <a:pt x="2842259" y="7620"/>
                </a:lnTo>
                <a:close/>
              </a:path>
              <a:path w="6821805" h="7620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6821805" h="7620">
                <a:moveTo>
                  <a:pt x="2880359" y="6096"/>
                </a:moveTo>
                <a:lnTo>
                  <a:pt x="2872740" y="6096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6"/>
                </a:lnTo>
                <a:close/>
              </a:path>
              <a:path w="6821805" h="7620">
                <a:moveTo>
                  <a:pt x="2878836" y="7620"/>
                </a:moveTo>
                <a:lnTo>
                  <a:pt x="2874264" y="7620"/>
                </a:lnTo>
                <a:lnTo>
                  <a:pt x="2874264" y="6096"/>
                </a:lnTo>
                <a:lnTo>
                  <a:pt x="2878836" y="6096"/>
                </a:lnTo>
                <a:lnTo>
                  <a:pt x="2878836" y="7620"/>
                </a:lnTo>
                <a:close/>
              </a:path>
              <a:path w="6821805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6821805" h="7620">
                <a:moveTo>
                  <a:pt x="2916936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6"/>
                </a:lnTo>
                <a:close/>
              </a:path>
              <a:path w="6821805" h="7620">
                <a:moveTo>
                  <a:pt x="2915412" y="7620"/>
                </a:moveTo>
                <a:lnTo>
                  <a:pt x="2910840" y="7620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20"/>
                </a:lnTo>
                <a:close/>
              </a:path>
              <a:path w="6821805" h="7620">
                <a:moveTo>
                  <a:pt x="2951988" y="7620"/>
                </a:moveTo>
                <a:lnTo>
                  <a:pt x="2948940" y="7620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8" y="6096"/>
                </a:lnTo>
                <a:lnTo>
                  <a:pt x="2951988" y="7620"/>
                </a:lnTo>
                <a:close/>
              </a:path>
              <a:path w="6821805" h="7620">
                <a:moveTo>
                  <a:pt x="2988564" y="7620"/>
                </a:moveTo>
                <a:lnTo>
                  <a:pt x="2985516" y="7620"/>
                </a:lnTo>
                <a:lnTo>
                  <a:pt x="2983992" y="6096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6"/>
                </a:lnTo>
                <a:lnTo>
                  <a:pt x="2988564" y="7620"/>
                </a:lnTo>
                <a:close/>
              </a:path>
              <a:path w="6821805" h="7620">
                <a:moveTo>
                  <a:pt x="3025140" y="7620"/>
                </a:moveTo>
                <a:lnTo>
                  <a:pt x="3022092" y="7620"/>
                </a:lnTo>
                <a:lnTo>
                  <a:pt x="3020567" y="6096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5140" y="7620"/>
                </a:lnTo>
                <a:close/>
              </a:path>
              <a:path w="6821805" h="7620">
                <a:moveTo>
                  <a:pt x="3063240" y="7620"/>
                </a:moveTo>
                <a:lnTo>
                  <a:pt x="3058667" y="7620"/>
                </a:lnTo>
                <a:lnTo>
                  <a:pt x="3058667" y="6096"/>
                </a:lnTo>
                <a:lnTo>
                  <a:pt x="3057143" y="6096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6096"/>
                </a:lnTo>
                <a:lnTo>
                  <a:pt x="3063240" y="7620"/>
                </a:lnTo>
                <a:close/>
              </a:path>
              <a:path w="6821805" h="7620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6821805" h="7620">
                <a:moveTo>
                  <a:pt x="3101340" y="6096"/>
                </a:moveTo>
                <a:lnTo>
                  <a:pt x="3093720" y="6096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6"/>
                </a:lnTo>
                <a:close/>
              </a:path>
              <a:path w="6821805" h="7620">
                <a:moveTo>
                  <a:pt x="3099816" y="7620"/>
                </a:moveTo>
                <a:lnTo>
                  <a:pt x="3095243" y="7620"/>
                </a:lnTo>
                <a:lnTo>
                  <a:pt x="3095243" y="6096"/>
                </a:lnTo>
                <a:lnTo>
                  <a:pt x="3099816" y="6096"/>
                </a:lnTo>
                <a:lnTo>
                  <a:pt x="3099816" y="7620"/>
                </a:lnTo>
                <a:close/>
              </a:path>
              <a:path w="6821805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6821805" h="7620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6821805" h="7620">
                <a:moveTo>
                  <a:pt x="3136392" y="7620"/>
                </a:moveTo>
                <a:lnTo>
                  <a:pt x="3131820" y="7620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20"/>
                </a:lnTo>
                <a:close/>
              </a:path>
              <a:path w="6821805" h="7620">
                <a:moveTo>
                  <a:pt x="3172967" y="7620"/>
                </a:moveTo>
                <a:lnTo>
                  <a:pt x="3169920" y="7620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6"/>
                </a:lnTo>
                <a:lnTo>
                  <a:pt x="3172967" y="7620"/>
                </a:lnTo>
                <a:close/>
              </a:path>
              <a:path w="6821805" h="7620">
                <a:moveTo>
                  <a:pt x="3209543" y="7620"/>
                </a:moveTo>
                <a:lnTo>
                  <a:pt x="3206496" y="7620"/>
                </a:lnTo>
                <a:lnTo>
                  <a:pt x="3204972" y="6096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6"/>
                </a:lnTo>
                <a:lnTo>
                  <a:pt x="3209543" y="7620"/>
                </a:lnTo>
                <a:close/>
              </a:path>
              <a:path w="6821805" h="7620">
                <a:moveTo>
                  <a:pt x="3246120" y="7620"/>
                </a:moveTo>
                <a:lnTo>
                  <a:pt x="3243072" y="7620"/>
                </a:ln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6120" y="7620"/>
                </a:lnTo>
                <a:close/>
              </a:path>
              <a:path w="6821805" h="7620">
                <a:moveTo>
                  <a:pt x="3284220" y="7620"/>
                </a:moveTo>
                <a:lnTo>
                  <a:pt x="3279648" y="7620"/>
                </a:lnTo>
                <a:lnTo>
                  <a:pt x="3279648" y="6096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6096"/>
                </a:lnTo>
                <a:lnTo>
                  <a:pt x="3284220" y="7620"/>
                </a:lnTo>
                <a:close/>
              </a:path>
              <a:path w="6821805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6821805" h="7620">
                <a:moveTo>
                  <a:pt x="3322320" y="6096"/>
                </a:moveTo>
                <a:lnTo>
                  <a:pt x="3314700" y="6096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6"/>
                </a:lnTo>
                <a:close/>
              </a:path>
              <a:path w="6821805" h="7620">
                <a:moveTo>
                  <a:pt x="3320796" y="7620"/>
                </a:moveTo>
                <a:lnTo>
                  <a:pt x="3316224" y="7620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20"/>
                </a:lnTo>
                <a:close/>
              </a:path>
              <a:path w="6821805" h="7620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6821805" h="7620">
                <a:moveTo>
                  <a:pt x="3358896" y="6096"/>
                </a:moveTo>
                <a:lnTo>
                  <a:pt x="3351275" y="6096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6821805" h="7620">
                <a:moveTo>
                  <a:pt x="3357372" y="7620"/>
                </a:moveTo>
                <a:lnTo>
                  <a:pt x="3352800" y="7620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20"/>
                </a:lnTo>
                <a:close/>
              </a:path>
              <a:path w="6821805" h="7620">
                <a:moveTo>
                  <a:pt x="3393948" y="7620"/>
                </a:moveTo>
                <a:lnTo>
                  <a:pt x="3390900" y="7620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6"/>
                </a:lnTo>
                <a:lnTo>
                  <a:pt x="3393948" y="7620"/>
                </a:lnTo>
                <a:close/>
              </a:path>
              <a:path w="6821805" h="7620">
                <a:moveTo>
                  <a:pt x="3430524" y="7620"/>
                </a:moveTo>
                <a:lnTo>
                  <a:pt x="3427475" y="7620"/>
                </a:lnTo>
                <a:lnTo>
                  <a:pt x="3425951" y="6096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4" y="7620"/>
                </a:lnTo>
                <a:close/>
              </a:path>
              <a:path w="6821805" h="7620">
                <a:moveTo>
                  <a:pt x="3467100" y="7620"/>
                </a:moveTo>
                <a:lnTo>
                  <a:pt x="3464051" y="7620"/>
                </a:lnTo>
                <a:lnTo>
                  <a:pt x="3462528" y="6096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7100" y="7620"/>
                </a:lnTo>
                <a:close/>
              </a:path>
              <a:path w="6821805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6821805" h="7620">
                <a:moveTo>
                  <a:pt x="3506724" y="6096"/>
                </a:moveTo>
                <a:lnTo>
                  <a:pt x="3499104" y="6096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6821805" h="7620">
                <a:moveTo>
                  <a:pt x="3505200" y="7620"/>
                </a:moveTo>
                <a:lnTo>
                  <a:pt x="3500628" y="7620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20"/>
                </a:lnTo>
                <a:close/>
              </a:path>
              <a:path w="6821805" h="7620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6821805" h="7620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6821805" h="7620">
                <a:moveTo>
                  <a:pt x="3541775" y="7620"/>
                </a:moveTo>
                <a:lnTo>
                  <a:pt x="3537204" y="7620"/>
                </a:lnTo>
                <a:lnTo>
                  <a:pt x="3537204" y="6096"/>
                </a:lnTo>
                <a:lnTo>
                  <a:pt x="3541775" y="6096"/>
                </a:lnTo>
                <a:lnTo>
                  <a:pt x="3541775" y="7620"/>
                </a:lnTo>
                <a:close/>
              </a:path>
              <a:path w="6821805" h="7620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6821805" h="7620">
                <a:moveTo>
                  <a:pt x="3579875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6"/>
                </a:lnTo>
                <a:close/>
              </a:path>
              <a:path w="6821805" h="7620">
                <a:moveTo>
                  <a:pt x="3578351" y="7620"/>
                </a:moveTo>
                <a:lnTo>
                  <a:pt x="3573780" y="7620"/>
                </a:lnTo>
                <a:lnTo>
                  <a:pt x="3573780" y="6096"/>
                </a:lnTo>
                <a:lnTo>
                  <a:pt x="3578351" y="6096"/>
                </a:lnTo>
                <a:lnTo>
                  <a:pt x="3578351" y="7620"/>
                </a:lnTo>
                <a:close/>
              </a:path>
              <a:path w="6821805" h="7620">
                <a:moveTo>
                  <a:pt x="3614928" y="7620"/>
                </a:moveTo>
                <a:lnTo>
                  <a:pt x="3611880" y="7620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6"/>
                </a:lnTo>
                <a:lnTo>
                  <a:pt x="3614928" y="7620"/>
                </a:lnTo>
                <a:close/>
              </a:path>
              <a:path w="6821805" h="7620">
                <a:moveTo>
                  <a:pt x="3651504" y="7620"/>
                </a:moveTo>
                <a:lnTo>
                  <a:pt x="3648456" y="7620"/>
                </a:lnTo>
                <a:lnTo>
                  <a:pt x="3646932" y="6096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20"/>
                </a:lnTo>
                <a:close/>
              </a:path>
              <a:path w="6821805" h="7620">
                <a:moveTo>
                  <a:pt x="3688080" y="7620"/>
                </a:moveTo>
                <a:lnTo>
                  <a:pt x="3685032" y="7620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20"/>
                </a:lnTo>
                <a:close/>
              </a:path>
              <a:path w="6821805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6821805" h="7620">
                <a:moveTo>
                  <a:pt x="3727704" y="6096"/>
                </a:moveTo>
                <a:lnTo>
                  <a:pt x="3720084" y="6096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6821805" h="7620">
                <a:moveTo>
                  <a:pt x="3726180" y="7620"/>
                </a:moveTo>
                <a:lnTo>
                  <a:pt x="3721608" y="7620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20"/>
                </a:lnTo>
                <a:close/>
              </a:path>
              <a:path w="6821805" h="7620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6821805" h="7620">
                <a:moveTo>
                  <a:pt x="3764280" y="6096"/>
                </a:moveTo>
                <a:lnTo>
                  <a:pt x="3756659" y="6096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6821805" h="7620">
                <a:moveTo>
                  <a:pt x="3762756" y="7620"/>
                </a:moveTo>
                <a:lnTo>
                  <a:pt x="3758184" y="7620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20"/>
                </a:lnTo>
                <a:close/>
              </a:path>
              <a:path w="6821805" h="7620">
                <a:moveTo>
                  <a:pt x="3799332" y="7620"/>
                </a:moveTo>
                <a:lnTo>
                  <a:pt x="3794759" y="7620"/>
                </a:lnTo>
                <a:lnTo>
                  <a:pt x="3794759" y="6096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6"/>
                </a:lnTo>
                <a:lnTo>
                  <a:pt x="3799332" y="6096"/>
                </a:lnTo>
                <a:lnTo>
                  <a:pt x="3799332" y="7620"/>
                </a:lnTo>
                <a:close/>
              </a:path>
              <a:path w="6821805" h="7620">
                <a:moveTo>
                  <a:pt x="3835908" y="7620"/>
                </a:moveTo>
                <a:lnTo>
                  <a:pt x="3832859" y="7620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7620"/>
                </a:lnTo>
                <a:close/>
              </a:path>
              <a:path w="6821805" h="7620">
                <a:moveTo>
                  <a:pt x="3872484" y="7620"/>
                </a:moveTo>
                <a:lnTo>
                  <a:pt x="3869436" y="7620"/>
                </a:lnTo>
                <a:lnTo>
                  <a:pt x="3867912" y="6096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20"/>
                </a:lnTo>
                <a:close/>
              </a:path>
              <a:path w="6821805" h="7620">
                <a:moveTo>
                  <a:pt x="3909059" y="7620"/>
                </a:moveTo>
                <a:lnTo>
                  <a:pt x="3906012" y="7620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09059" y="7620"/>
                </a:lnTo>
                <a:close/>
              </a:path>
              <a:path w="6821805" h="7620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6821805" h="7620">
                <a:moveTo>
                  <a:pt x="3948684" y="6096"/>
                </a:moveTo>
                <a:lnTo>
                  <a:pt x="3941064" y="6096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6821805" h="7620">
                <a:moveTo>
                  <a:pt x="3947159" y="7620"/>
                </a:moveTo>
                <a:lnTo>
                  <a:pt x="3942588" y="7620"/>
                </a:lnTo>
                <a:lnTo>
                  <a:pt x="3942588" y="6096"/>
                </a:lnTo>
                <a:lnTo>
                  <a:pt x="3947159" y="6096"/>
                </a:lnTo>
                <a:lnTo>
                  <a:pt x="3947159" y="7620"/>
                </a:lnTo>
                <a:close/>
              </a:path>
              <a:path w="6821805" h="7620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6821805" h="7620">
                <a:moveTo>
                  <a:pt x="3985259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6"/>
                </a:lnTo>
                <a:close/>
              </a:path>
              <a:path w="6821805" h="7620">
                <a:moveTo>
                  <a:pt x="3983736" y="7620"/>
                </a:moveTo>
                <a:lnTo>
                  <a:pt x="3979164" y="7620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20"/>
                </a:lnTo>
                <a:close/>
              </a:path>
              <a:path w="6821805" h="7620">
                <a:moveTo>
                  <a:pt x="4020312" y="7620"/>
                </a:moveTo>
                <a:lnTo>
                  <a:pt x="4015740" y="7620"/>
                </a:lnTo>
                <a:lnTo>
                  <a:pt x="4015740" y="6096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20"/>
                </a:lnTo>
                <a:close/>
              </a:path>
              <a:path w="6821805" h="7620">
                <a:moveTo>
                  <a:pt x="4056888" y="7620"/>
                </a:moveTo>
                <a:lnTo>
                  <a:pt x="4053840" y="7620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8" y="7620"/>
                </a:lnTo>
                <a:close/>
              </a:path>
              <a:path w="6821805" h="7620">
                <a:moveTo>
                  <a:pt x="4093464" y="7620"/>
                </a:moveTo>
                <a:lnTo>
                  <a:pt x="4090416" y="7620"/>
                </a:lnTo>
                <a:lnTo>
                  <a:pt x="4088892" y="6096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4" y="7620"/>
                </a:lnTo>
                <a:close/>
              </a:path>
              <a:path w="6821805" h="7620">
                <a:moveTo>
                  <a:pt x="4130040" y="7620"/>
                </a:moveTo>
                <a:lnTo>
                  <a:pt x="4126992" y="7620"/>
                </a:lnTo>
                <a:lnTo>
                  <a:pt x="4126992" y="6096"/>
                </a:lnTo>
                <a:lnTo>
                  <a:pt x="4125467" y="6096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0040" y="7620"/>
                </a:lnTo>
                <a:close/>
              </a:path>
              <a:path w="6821805" h="7620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6821805" h="7620">
                <a:moveTo>
                  <a:pt x="4169664" y="6096"/>
                </a:moveTo>
                <a:lnTo>
                  <a:pt x="4162043" y="6096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6821805" h="7620">
                <a:moveTo>
                  <a:pt x="4168140" y="7620"/>
                </a:moveTo>
                <a:lnTo>
                  <a:pt x="4163568" y="7620"/>
                </a:lnTo>
                <a:lnTo>
                  <a:pt x="4163568" y="6096"/>
                </a:lnTo>
                <a:lnTo>
                  <a:pt x="4168140" y="6096"/>
                </a:lnTo>
                <a:lnTo>
                  <a:pt x="4168140" y="7620"/>
                </a:lnTo>
                <a:close/>
              </a:path>
              <a:path w="6821805" h="7620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6821805" h="7620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6821805" h="7620">
                <a:moveTo>
                  <a:pt x="4204716" y="7620"/>
                </a:moveTo>
                <a:lnTo>
                  <a:pt x="4200143" y="7620"/>
                </a:lnTo>
                <a:lnTo>
                  <a:pt x="4200143" y="6096"/>
                </a:lnTo>
                <a:lnTo>
                  <a:pt x="4204716" y="6096"/>
                </a:lnTo>
                <a:lnTo>
                  <a:pt x="4204716" y="7620"/>
                </a:lnTo>
                <a:close/>
              </a:path>
              <a:path w="6821805" h="7620">
                <a:moveTo>
                  <a:pt x="4241292" y="7620"/>
                </a:moveTo>
                <a:lnTo>
                  <a:pt x="4236720" y="7620"/>
                </a:lnTo>
                <a:lnTo>
                  <a:pt x="4236720" y="6096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2" y="6096"/>
                </a:lnTo>
                <a:lnTo>
                  <a:pt x="4241292" y="7620"/>
                </a:lnTo>
                <a:close/>
              </a:path>
              <a:path w="6821805" h="7620">
                <a:moveTo>
                  <a:pt x="4277868" y="7620"/>
                </a:moveTo>
                <a:lnTo>
                  <a:pt x="4274820" y="7620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8" y="7620"/>
                </a:lnTo>
                <a:close/>
              </a:path>
              <a:path w="6821805" h="7620">
                <a:moveTo>
                  <a:pt x="4314443" y="7620"/>
                </a:moveTo>
                <a:lnTo>
                  <a:pt x="4311395" y="7620"/>
                </a:lnTo>
                <a:lnTo>
                  <a:pt x="4309872" y="6096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3" y="7620"/>
                </a:lnTo>
                <a:close/>
              </a:path>
              <a:path w="6821805" h="7620">
                <a:moveTo>
                  <a:pt x="4351020" y="7620"/>
                </a:moveTo>
                <a:lnTo>
                  <a:pt x="4347972" y="7620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1020" y="7620"/>
                </a:lnTo>
                <a:close/>
              </a:path>
              <a:path w="6821805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6821805" h="7620">
                <a:moveTo>
                  <a:pt x="4390643" y="6096"/>
                </a:moveTo>
                <a:lnTo>
                  <a:pt x="4383024" y="6096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6"/>
                </a:lnTo>
                <a:close/>
              </a:path>
              <a:path w="6821805" h="7620">
                <a:moveTo>
                  <a:pt x="4389120" y="7620"/>
                </a:moveTo>
                <a:lnTo>
                  <a:pt x="4384547" y="7620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20"/>
                </a:lnTo>
                <a:close/>
              </a:path>
              <a:path w="6821805" h="7620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6821805" h="7620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6821805" h="7620">
                <a:moveTo>
                  <a:pt x="4425695" y="7620"/>
                </a:moveTo>
                <a:lnTo>
                  <a:pt x="4421124" y="7620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20"/>
                </a:lnTo>
                <a:close/>
              </a:path>
              <a:path w="6821805" h="7620">
                <a:moveTo>
                  <a:pt x="4462272" y="7620"/>
                </a:moveTo>
                <a:lnTo>
                  <a:pt x="4459224" y="7620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6"/>
                </a:lnTo>
                <a:lnTo>
                  <a:pt x="4462272" y="6096"/>
                </a:lnTo>
                <a:lnTo>
                  <a:pt x="4462272" y="7620"/>
                </a:lnTo>
                <a:close/>
              </a:path>
              <a:path w="6821805" h="7620">
                <a:moveTo>
                  <a:pt x="4498847" y="7620"/>
                </a:moveTo>
                <a:lnTo>
                  <a:pt x="4495800" y="7620"/>
                </a:lnTo>
                <a:lnTo>
                  <a:pt x="4494276" y="6096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7620"/>
                </a:lnTo>
                <a:close/>
              </a:path>
              <a:path w="6821805" h="7620">
                <a:moveTo>
                  <a:pt x="4535424" y="7620"/>
                </a:moveTo>
                <a:lnTo>
                  <a:pt x="4532376" y="7620"/>
                </a:lnTo>
                <a:lnTo>
                  <a:pt x="4530852" y="6096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5424" y="7620"/>
                </a:lnTo>
                <a:close/>
              </a:path>
              <a:path w="6821805" h="7620">
                <a:moveTo>
                  <a:pt x="4572000" y="7620"/>
                </a:moveTo>
                <a:lnTo>
                  <a:pt x="4568952" y="7620"/>
                </a:lnTo>
                <a:lnTo>
                  <a:pt x="4568952" y="6096"/>
                </a:lnTo>
                <a:lnTo>
                  <a:pt x="4567427" y="6096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2000" y="7620"/>
                </a:lnTo>
                <a:close/>
              </a:path>
              <a:path w="6821805" h="7620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6821805" h="7620">
                <a:moveTo>
                  <a:pt x="4611624" y="6096"/>
                </a:moveTo>
                <a:lnTo>
                  <a:pt x="4604004" y="6096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6"/>
                </a:lnTo>
                <a:close/>
              </a:path>
              <a:path w="6821805" h="7620">
                <a:moveTo>
                  <a:pt x="4610100" y="7620"/>
                </a:moveTo>
                <a:lnTo>
                  <a:pt x="4605527" y="7620"/>
                </a:lnTo>
                <a:lnTo>
                  <a:pt x="4605527" y="6096"/>
                </a:lnTo>
                <a:lnTo>
                  <a:pt x="4610100" y="6096"/>
                </a:lnTo>
                <a:lnTo>
                  <a:pt x="4610100" y="7620"/>
                </a:lnTo>
                <a:close/>
              </a:path>
              <a:path w="6821805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6821805" h="7620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6821805" h="7620">
                <a:moveTo>
                  <a:pt x="4646676" y="7620"/>
                </a:moveTo>
                <a:lnTo>
                  <a:pt x="4642104" y="7620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20"/>
                </a:lnTo>
                <a:close/>
              </a:path>
              <a:path w="6821805" h="7620">
                <a:moveTo>
                  <a:pt x="4683252" y="7620"/>
                </a:moveTo>
                <a:lnTo>
                  <a:pt x="4680204" y="7620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6096"/>
                </a:lnTo>
                <a:lnTo>
                  <a:pt x="4683252" y="7620"/>
                </a:lnTo>
                <a:close/>
              </a:path>
              <a:path w="6821805" h="7620">
                <a:moveTo>
                  <a:pt x="4719827" y="7620"/>
                </a:moveTo>
                <a:lnTo>
                  <a:pt x="4716779" y="7620"/>
                </a:lnTo>
                <a:lnTo>
                  <a:pt x="4715256" y="6096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7" y="7620"/>
                </a:lnTo>
                <a:close/>
              </a:path>
              <a:path w="6821805" h="7620">
                <a:moveTo>
                  <a:pt x="4756404" y="7620"/>
                </a:moveTo>
                <a:lnTo>
                  <a:pt x="4753356" y="7620"/>
                </a:lnTo>
                <a:lnTo>
                  <a:pt x="4751832" y="6096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6404" y="7620"/>
                </a:lnTo>
                <a:close/>
              </a:path>
              <a:path w="6821805" h="7620">
                <a:moveTo>
                  <a:pt x="4794504" y="7620"/>
                </a:moveTo>
                <a:lnTo>
                  <a:pt x="4789932" y="7620"/>
                </a:lnTo>
                <a:lnTo>
                  <a:pt x="4789932" y="6096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6096"/>
                </a:lnTo>
                <a:lnTo>
                  <a:pt x="4794504" y="7620"/>
                </a:lnTo>
                <a:close/>
              </a:path>
              <a:path w="6821805" h="7620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6821805" h="7620">
                <a:moveTo>
                  <a:pt x="4832604" y="6096"/>
                </a:moveTo>
                <a:lnTo>
                  <a:pt x="4824984" y="6096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6"/>
                </a:lnTo>
                <a:close/>
              </a:path>
              <a:path w="6821805" h="7620">
                <a:moveTo>
                  <a:pt x="4831079" y="7620"/>
                </a:moveTo>
                <a:lnTo>
                  <a:pt x="4826508" y="7620"/>
                </a:lnTo>
                <a:lnTo>
                  <a:pt x="4826508" y="6096"/>
                </a:lnTo>
                <a:lnTo>
                  <a:pt x="4831079" y="6096"/>
                </a:lnTo>
                <a:lnTo>
                  <a:pt x="4831079" y="7620"/>
                </a:lnTo>
                <a:close/>
              </a:path>
              <a:path w="6821805" h="7620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6821805" h="7620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6821805" h="7620">
                <a:moveTo>
                  <a:pt x="4867656" y="7620"/>
                </a:moveTo>
                <a:lnTo>
                  <a:pt x="4863084" y="7620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20"/>
                </a:lnTo>
                <a:close/>
              </a:path>
              <a:path w="6821805" h="7620">
                <a:moveTo>
                  <a:pt x="4904232" y="7620"/>
                </a:moveTo>
                <a:lnTo>
                  <a:pt x="4901184" y="7620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6"/>
                </a:lnTo>
                <a:lnTo>
                  <a:pt x="4904232" y="6096"/>
                </a:lnTo>
                <a:lnTo>
                  <a:pt x="4904232" y="7620"/>
                </a:lnTo>
                <a:close/>
              </a:path>
              <a:path w="6821805" h="7620">
                <a:moveTo>
                  <a:pt x="4940808" y="7620"/>
                </a:moveTo>
                <a:lnTo>
                  <a:pt x="4937760" y="7620"/>
                </a:lnTo>
                <a:lnTo>
                  <a:pt x="4936236" y="6096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6"/>
                </a:lnTo>
                <a:lnTo>
                  <a:pt x="4940808" y="7620"/>
                </a:lnTo>
                <a:close/>
              </a:path>
              <a:path w="6821805" h="7620">
                <a:moveTo>
                  <a:pt x="4977384" y="7620"/>
                </a:moveTo>
                <a:lnTo>
                  <a:pt x="4974336" y="7620"/>
                </a:lnTo>
                <a:lnTo>
                  <a:pt x="4972811" y="6096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7384" y="7620"/>
                </a:lnTo>
                <a:close/>
              </a:path>
              <a:path w="6821805" h="7620">
                <a:moveTo>
                  <a:pt x="5015484" y="7620"/>
                </a:moveTo>
                <a:lnTo>
                  <a:pt x="5010911" y="7620"/>
                </a:lnTo>
                <a:lnTo>
                  <a:pt x="5010911" y="6096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6096"/>
                </a:lnTo>
                <a:lnTo>
                  <a:pt x="5015484" y="7620"/>
                </a:lnTo>
                <a:close/>
              </a:path>
              <a:path w="6821805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6821805" h="7620">
                <a:moveTo>
                  <a:pt x="5053584" y="6096"/>
                </a:moveTo>
                <a:lnTo>
                  <a:pt x="5045963" y="6096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6"/>
                </a:lnTo>
                <a:close/>
              </a:path>
              <a:path w="6821805" h="7620">
                <a:moveTo>
                  <a:pt x="5052060" y="7620"/>
                </a:moveTo>
                <a:lnTo>
                  <a:pt x="5047488" y="7620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20"/>
                </a:lnTo>
                <a:close/>
              </a:path>
              <a:path w="6821805" h="7620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6821805" h="7620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6821805" h="7620">
                <a:moveTo>
                  <a:pt x="5088636" y="7620"/>
                </a:moveTo>
                <a:lnTo>
                  <a:pt x="5084063" y="7620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20"/>
                </a:lnTo>
                <a:close/>
              </a:path>
              <a:path w="6821805" h="7620">
                <a:moveTo>
                  <a:pt x="5125211" y="7620"/>
                </a:moveTo>
                <a:lnTo>
                  <a:pt x="5122163" y="7620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1" y="7620"/>
                </a:lnTo>
                <a:close/>
              </a:path>
              <a:path w="6821805" h="7620">
                <a:moveTo>
                  <a:pt x="5161788" y="7620"/>
                </a:moveTo>
                <a:lnTo>
                  <a:pt x="5158740" y="7620"/>
                </a:lnTo>
                <a:lnTo>
                  <a:pt x="5157216" y="6096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6"/>
                </a:lnTo>
                <a:lnTo>
                  <a:pt x="5161788" y="7620"/>
                </a:lnTo>
                <a:close/>
              </a:path>
              <a:path w="6821805" h="7620">
                <a:moveTo>
                  <a:pt x="5198363" y="7620"/>
                </a:moveTo>
                <a:lnTo>
                  <a:pt x="5195316" y="7620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8363" y="7620"/>
                </a:lnTo>
                <a:close/>
              </a:path>
              <a:path w="6821805" h="7620">
                <a:moveTo>
                  <a:pt x="5236463" y="7620"/>
                </a:moveTo>
                <a:lnTo>
                  <a:pt x="5231892" y="7620"/>
                </a:lnTo>
                <a:lnTo>
                  <a:pt x="5231892" y="6096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6096"/>
                </a:lnTo>
                <a:lnTo>
                  <a:pt x="5236463" y="7620"/>
                </a:lnTo>
                <a:close/>
              </a:path>
              <a:path w="6821805" h="7620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6821805" h="7620">
                <a:moveTo>
                  <a:pt x="5274563" y="6096"/>
                </a:moveTo>
                <a:lnTo>
                  <a:pt x="5266943" y="6096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6"/>
                </a:lnTo>
                <a:close/>
              </a:path>
              <a:path w="6821805" h="7620">
                <a:moveTo>
                  <a:pt x="5273040" y="7620"/>
                </a:moveTo>
                <a:lnTo>
                  <a:pt x="5268468" y="7620"/>
                </a:lnTo>
                <a:lnTo>
                  <a:pt x="5268468" y="6096"/>
                </a:lnTo>
                <a:lnTo>
                  <a:pt x="5273040" y="6096"/>
                </a:lnTo>
                <a:lnTo>
                  <a:pt x="5273040" y="7620"/>
                </a:lnTo>
                <a:close/>
              </a:path>
              <a:path w="6821805" h="7620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6821805" h="7620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6821805" h="7620">
                <a:moveTo>
                  <a:pt x="5309616" y="7620"/>
                </a:moveTo>
                <a:lnTo>
                  <a:pt x="5305043" y="7620"/>
                </a:lnTo>
                <a:lnTo>
                  <a:pt x="5305043" y="6096"/>
                </a:lnTo>
                <a:lnTo>
                  <a:pt x="5309616" y="6096"/>
                </a:lnTo>
                <a:lnTo>
                  <a:pt x="5309616" y="7620"/>
                </a:lnTo>
                <a:close/>
              </a:path>
              <a:path w="6821805" h="7620">
                <a:moveTo>
                  <a:pt x="5346192" y="7620"/>
                </a:moveTo>
                <a:lnTo>
                  <a:pt x="5343143" y="7620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20"/>
                </a:lnTo>
                <a:close/>
              </a:path>
              <a:path w="6821805" h="7620">
                <a:moveTo>
                  <a:pt x="5382768" y="7620"/>
                </a:moveTo>
                <a:lnTo>
                  <a:pt x="5379720" y="7620"/>
                </a:lnTo>
                <a:lnTo>
                  <a:pt x="5378195" y="6096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20"/>
                </a:lnTo>
                <a:close/>
              </a:path>
              <a:path w="6821805" h="7620">
                <a:moveTo>
                  <a:pt x="5419343" y="7620"/>
                </a:moveTo>
                <a:lnTo>
                  <a:pt x="5416295" y="7620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3" y="7620"/>
                </a:lnTo>
                <a:close/>
              </a:path>
              <a:path w="6821805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6821805" h="7620">
                <a:moveTo>
                  <a:pt x="5458968" y="6096"/>
                </a:moveTo>
                <a:lnTo>
                  <a:pt x="5451347" y="6096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6"/>
                </a:lnTo>
                <a:close/>
              </a:path>
              <a:path w="6821805" h="7620">
                <a:moveTo>
                  <a:pt x="5457444" y="7620"/>
                </a:moveTo>
                <a:lnTo>
                  <a:pt x="5452872" y="7620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20"/>
                </a:lnTo>
                <a:close/>
              </a:path>
              <a:path w="6821805" h="7620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6821805" h="7620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6821805" h="7620">
                <a:moveTo>
                  <a:pt x="5494020" y="7620"/>
                </a:moveTo>
                <a:lnTo>
                  <a:pt x="5489447" y="7620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20"/>
                </a:lnTo>
                <a:close/>
              </a:path>
              <a:path w="6821805" h="7620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6821805" h="7620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6821805" h="7620">
                <a:moveTo>
                  <a:pt x="5530595" y="7620"/>
                </a:moveTo>
                <a:lnTo>
                  <a:pt x="5526024" y="7620"/>
                </a:lnTo>
                <a:lnTo>
                  <a:pt x="5526024" y="6096"/>
                </a:lnTo>
                <a:lnTo>
                  <a:pt x="5530595" y="6096"/>
                </a:lnTo>
                <a:lnTo>
                  <a:pt x="5530595" y="7620"/>
                </a:lnTo>
                <a:close/>
              </a:path>
              <a:path w="6821805" h="7620">
                <a:moveTo>
                  <a:pt x="5567172" y="7620"/>
                </a:moveTo>
                <a:lnTo>
                  <a:pt x="5564124" y="7620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6"/>
                </a:lnTo>
                <a:lnTo>
                  <a:pt x="5567172" y="7620"/>
                </a:lnTo>
                <a:close/>
              </a:path>
              <a:path w="6821805" h="7620">
                <a:moveTo>
                  <a:pt x="5603747" y="7620"/>
                </a:moveTo>
                <a:lnTo>
                  <a:pt x="5600700" y="7620"/>
                </a:lnTo>
                <a:lnTo>
                  <a:pt x="5599176" y="6096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7" y="7620"/>
                </a:lnTo>
                <a:close/>
              </a:path>
              <a:path w="6821805" h="7620">
                <a:moveTo>
                  <a:pt x="5640324" y="7620"/>
                </a:moveTo>
                <a:lnTo>
                  <a:pt x="5637276" y="7620"/>
                </a:ln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0324" y="7620"/>
                </a:lnTo>
                <a:close/>
              </a:path>
              <a:path w="6821805" h="7620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6821805" h="7620">
                <a:moveTo>
                  <a:pt x="5679947" y="6096"/>
                </a:moveTo>
                <a:lnTo>
                  <a:pt x="5672327" y="6096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6"/>
                </a:lnTo>
                <a:close/>
              </a:path>
              <a:path w="6821805" h="7620">
                <a:moveTo>
                  <a:pt x="5678424" y="7620"/>
                </a:moveTo>
                <a:lnTo>
                  <a:pt x="5673852" y="7620"/>
                </a:lnTo>
                <a:lnTo>
                  <a:pt x="5673852" y="6096"/>
                </a:lnTo>
                <a:lnTo>
                  <a:pt x="5678424" y="6096"/>
                </a:lnTo>
                <a:lnTo>
                  <a:pt x="5678424" y="7620"/>
                </a:lnTo>
                <a:close/>
              </a:path>
              <a:path w="6821805" h="7620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6821805" h="7620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6821805" h="7620">
                <a:moveTo>
                  <a:pt x="5715000" y="7620"/>
                </a:moveTo>
                <a:lnTo>
                  <a:pt x="5710427" y="7620"/>
                </a:lnTo>
                <a:lnTo>
                  <a:pt x="5710427" y="6096"/>
                </a:lnTo>
                <a:lnTo>
                  <a:pt x="5715000" y="6096"/>
                </a:lnTo>
                <a:lnTo>
                  <a:pt x="5715000" y="7620"/>
                </a:lnTo>
                <a:close/>
              </a:path>
              <a:path w="6821805" h="7620">
                <a:moveTo>
                  <a:pt x="5751576" y="7620"/>
                </a:moveTo>
                <a:lnTo>
                  <a:pt x="5747004" y="7620"/>
                </a:lnTo>
                <a:lnTo>
                  <a:pt x="5747004" y="6096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1576" y="7620"/>
                </a:lnTo>
                <a:close/>
              </a:path>
              <a:path w="6821805" h="7620">
                <a:moveTo>
                  <a:pt x="5788152" y="7620"/>
                </a:moveTo>
                <a:lnTo>
                  <a:pt x="5785104" y="7620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20"/>
                </a:lnTo>
                <a:close/>
              </a:path>
              <a:path w="6821805" h="7620">
                <a:moveTo>
                  <a:pt x="5824727" y="7620"/>
                </a:moveTo>
                <a:lnTo>
                  <a:pt x="5821679" y="7620"/>
                </a:lnTo>
                <a:lnTo>
                  <a:pt x="5820156" y="6096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7" y="7620"/>
                </a:lnTo>
                <a:close/>
              </a:path>
              <a:path w="6821805" h="7620">
                <a:moveTo>
                  <a:pt x="5861304" y="7620"/>
                </a:moveTo>
                <a:lnTo>
                  <a:pt x="5858256" y="7620"/>
                </a:lnTo>
                <a:lnTo>
                  <a:pt x="5856732" y="6096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1304" y="7620"/>
                </a:lnTo>
                <a:close/>
              </a:path>
              <a:path w="6821805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6821805" h="7620">
                <a:moveTo>
                  <a:pt x="5900927" y="6096"/>
                </a:moveTo>
                <a:lnTo>
                  <a:pt x="5893308" y="6096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6"/>
                </a:lnTo>
                <a:close/>
              </a:path>
              <a:path w="6821805" h="7620">
                <a:moveTo>
                  <a:pt x="5899404" y="7620"/>
                </a:moveTo>
                <a:lnTo>
                  <a:pt x="5894832" y="7620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20"/>
                </a:lnTo>
                <a:close/>
              </a:path>
              <a:path w="6821805" h="7620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6821805" h="7620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6821805" h="7620">
                <a:moveTo>
                  <a:pt x="5935979" y="7620"/>
                </a:moveTo>
                <a:lnTo>
                  <a:pt x="5931408" y="7620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20"/>
                </a:lnTo>
                <a:close/>
              </a:path>
              <a:path w="6821805" h="7620">
                <a:moveTo>
                  <a:pt x="5972556" y="7620"/>
                </a:moveTo>
                <a:lnTo>
                  <a:pt x="5967984" y="7620"/>
                </a:lnTo>
                <a:lnTo>
                  <a:pt x="5967984" y="6096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6"/>
                </a:lnTo>
                <a:lnTo>
                  <a:pt x="5972556" y="6096"/>
                </a:lnTo>
                <a:lnTo>
                  <a:pt x="5972556" y="7620"/>
                </a:lnTo>
                <a:close/>
              </a:path>
              <a:path w="6821805" h="7620">
                <a:moveTo>
                  <a:pt x="6009132" y="7620"/>
                </a:moveTo>
                <a:lnTo>
                  <a:pt x="6006084" y="7620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6"/>
                </a:lnTo>
                <a:lnTo>
                  <a:pt x="6009132" y="7620"/>
                </a:lnTo>
                <a:close/>
              </a:path>
              <a:path w="6821805" h="7620">
                <a:moveTo>
                  <a:pt x="6045708" y="7620"/>
                </a:moveTo>
                <a:lnTo>
                  <a:pt x="6042660" y="7620"/>
                </a:lnTo>
                <a:lnTo>
                  <a:pt x="6041136" y="6096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6"/>
                </a:lnTo>
                <a:lnTo>
                  <a:pt x="6045708" y="7620"/>
                </a:lnTo>
                <a:close/>
              </a:path>
              <a:path w="6821805" h="7620">
                <a:moveTo>
                  <a:pt x="6082284" y="7620"/>
                </a:moveTo>
                <a:lnTo>
                  <a:pt x="6079236" y="7620"/>
                </a:lnTo>
                <a:lnTo>
                  <a:pt x="6079236" y="6096"/>
                </a:lnTo>
                <a:lnTo>
                  <a:pt x="6077711" y="6096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2284" y="7620"/>
                </a:lnTo>
                <a:close/>
              </a:path>
              <a:path w="6821805" h="7620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6821805" h="7620">
                <a:moveTo>
                  <a:pt x="6121908" y="6096"/>
                </a:moveTo>
                <a:lnTo>
                  <a:pt x="6114288" y="6096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6"/>
                </a:lnTo>
                <a:close/>
              </a:path>
              <a:path w="6821805" h="7620">
                <a:moveTo>
                  <a:pt x="6120384" y="7620"/>
                </a:moveTo>
                <a:lnTo>
                  <a:pt x="6115811" y="7620"/>
                </a:lnTo>
                <a:lnTo>
                  <a:pt x="6115811" y="6096"/>
                </a:lnTo>
                <a:lnTo>
                  <a:pt x="6120384" y="6096"/>
                </a:lnTo>
                <a:lnTo>
                  <a:pt x="6120384" y="7620"/>
                </a:lnTo>
                <a:close/>
              </a:path>
              <a:path w="6821805" h="7620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6821805" h="7620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6821805" h="7620">
                <a:moveTo>
                  <a:pt x="6156960" y="7620"/>
                </a:moveTo>
                <a:lnTo>
                  <a:pt x="6152388" y="7620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20"/>
                </a:lnTo>
                <a:close/>
              </a:path>
              <a:path w="6821805" h="7620">
                <a:moveTo>
                  <a:pt x="6193536" y="7620"/>
                </a:moveTo>
                <a:lnTo>
                  <a:pt x="6188963" y="7620"/>
                </a:lnTo>
                <a:lnTo>
                  <a:pt x="6188963" y="6096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3536" y="7620"/>
                </a:lnTo>
                <a:close/>
              </a:path>
              <a:path w="6821805" h="7620">
                <a:moveTo>
                  <a:pt x="6230111" y="7620"/>
                </a:moveTo>
                <a:lnTo>
                  <a:pt x="6227063" y="7620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1" y="7620"/>
                </a:lnTo>
                <a:close/>
              </a:path>
              <a:path w="6821805" h="7620">
                <a:moveTo>
                  <a:pt x="6266688" y="7620"/>
                </a:moveTo>
                <a:lnTo>
                  <a:pt x="6263640" y="7620"/>
                </a:lnTo>
                <a:lnTo>
                  <a:pt x="6262116" y="6096"/>
                </a:lnTo>
                <a:lnTo>
                  <a:pt x="6262116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4"/>
                </a:lnTo>
                <a:lnTo>
                  <a:pt x="6268211" y="6096"/>
                </a:lnTo>
                <a:lnTo>
                  <a:pt x="6266688" y="7620"/>
                </a:lnTo>
                <a:close/>
              </a:path>
              <a:path w="6821805" h="7620">
                <a:moveTo>
                  <a:pt x="6303263" y="7620"/>
                </a:moveTo>
                <a:lnTo>
                  <a:pt x="6300216" y="7620"/>
                </a:lnTo>
                <a:lnTo>
                  <a:pt x="6300216" y="6096"/>
                </a:lnTo>
                <a:lnTo>
                  <a:pt x="6298692" y="6096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3263" y="7620"/>
                </a:lnTo>
                <a:close/>
              </a:path>
              <a:path w="6821805" h="7620">
                <a:moveTo>
                  <a:pt x="6341363" y="1524"/>
                </a:move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close/>
              </a:path>
              <a:path w="6821805" h="7620">
                <a:moveTo>
                  <a:pt x="6342888" y="6096"/>
                </a:moveTo>
                <a:lnTo>
                  <a:pt x="6335268" y="6096"/>
                </a:lnTo>
                <a:lnTo>
                  <a:pt x="6335268" y="1524"/>
                </a:lnTo>
                <a:lnTo>
                  <a:pt x="6342888" y="1524"/>
                </a:lnTo>
                <a:lnTo>
                  <a:pt x="6342888" y="6096"/>
                </a:lnTo>
                <a:close/>
              </a:path>
              <a:path w="6821805" h="7620">
                <a:moveTo>
                  <a:pt x="6341363" y="7620"/>
                </a:moveTo>
                <a:lnTo>
                  <a:pt x="6336792" y="7620"/>
                </a:lnTo>
                <a:lnTo>
                  <a:pt x="6336792" y="6096"/>
                </a:lnTo>
                <a:lnTo>
                  <a:pt x="6341363" y="6096"/>
                </a:lnTo>
                <a:lnTo>
                  <a:pt x="6341363" y="7620"/>
                </a:lnTo>
                <a:close/>
              </a:path>
              <a:path w="6821805" h="7620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6821805" h="7620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6821805" h="7620">
                <a:moveTo>
                  <a:pt x="6377940" y="7620"/>
                </a:moveTo>
                <a:lnTo>
                  <a:pt x="6373368" y="7620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20"/>
                </a:lnTo>
                <a:close/>
              </a:path>
              <a:path w="6821805" h="7620">
                <a:moveTo>
                  <a:pt x="6414516" y="7620"/>
                </a:moveTo>
                <a:lnTo>
                  <a:pt x="6411468" y="7620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6"/>
                </a:lnTo>
                <a:lnTo>
                  <a:pt x="6414516" y="6096"/>
                </a:lnTo>
                <a:lnTo>
                  <a:pt x="6414516" y="7620"/>
                </a:lnTo>
                <a:close/>
              </a:path>
              <a:path w="6821805" h="7620">
                <a:moveTo>
                  <a:pt x="6451092" y="7620"/>
                </a:moveTo>
                <a:lnTo>
                  <a:pt x="6448044" y="7620"/>
                </a:lnTo>
                <a:lnTo>
                  <a:pt x="6446520" y="6096"/>
                </a:ln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20"/>
                </a:lnTo>
                <a:close/>
              </a:path>
              <a:path w="6821805" h="7620">
                <a:moveTo>
                  <a:pt x="6487668" y="7620"/>
                </a:moveTo>
                <a:lnTo>
                  <a:pt x="6484620" y="7620"/>
                </a:lnTo>
                <a:lnTo>
                  <a:pt x="6483095" y="6096"/>
                </a:lnTo>
                <a:lnTo>
                  <a:pt x="6483095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20"/>
                </a:lnTo>
                <a:close/>
              </a:path>
              <a:path w="6821805" h="7620">
                <a:moveTo>
                  <a:pt x="6525768" y="7620"/>
                </a:moveTo>
                <a:lnTo>
                  <a:pt x="6521195" y="7620"/>
                </a:lnTo>
                <a:lnTo>
                  <a:pt x="6521195" y="6096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5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5768" y="6096"/>
                </a:lnTo>
                <a:lnTo>
                  <a:pt x="6525768" y="7620"/>
                </a:lnTo>
                <a:close/>
              </a:path>
              <a:path w="6821805" h="7620">
                <a:moveTo>
                  <a:pt x="6562344" y="1524"/>
                </a:move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6821805" h="7620">
                <a:moveTo>
                  <a:pt x="6563868" y="6096"/>
                </a:moveTo>
                <a:lnTo>
                  <a:pt x="6556247" y="6096"/>
                </a:lnTo>
                <a:lnTo>
                  <a:pt x="6556247" y="1524"/>
                </a:lnTo>
                <a:lnTo>
                  <a:pt x="6563868" y="1524"/>
                </a:lnTo>
                <a:lnTo>
                  <a:pt x="6563868" y="6096"/>
                </a:lnTo>
                <a:close/>
              </a:path>
              <a:path w="6821805" h="7620">
                <a:moveTo>
                  <a:pt x="6562344" y="7620"/>
                </a:moveTo>
                <a:lnTo>
                  <a:pt x="6557772" y="7620"/>
                </a:lnTo>
                <a:lnTo>
                  <a:pt x="6557772" y="6096"/>
                </a:lnTo>
                <a:lnTo>
                  <a:pt x="6562344" y="6096"/>
                </a:lnTo>
                <a:lnTo>
                  <a:pt x="6562344" y="7620"/>
                </a:lnTo>
                <a:close/>
              </a:path>
              <a:path w="6821805" h="7620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6821805" h="7620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6821805" h="7620">
                <a:moveTo>
                  <a:pt x="6598920" y="7620"/>
                </a:moveTo>
                <a:lnTo>
                  <a:pt x="6594347" y="7620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20"/>
                </a:lnTo>
                <a:close/>
              </a:path>
              <a:path w="6821805" h="7620">
                <a:moveTo>
                  <a:pt x="6635495" y="7620"/>
                </a:moveTo>
                <a:lnTo>
                  <a:pt x="6632447" y="7620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4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5" y="6096"/>
                </a:lnTo>
                <a:lnTo>
                  <a:pt x="6635495" y="7620"/>
                </a:lnTo>
                <a:close/>
              </a:path>
              <a:path w="6821805" h="7620">
                <a:moveTo>
                  <a:pt x="6672072" y="7620"/>
                </a:moveTo>
                <a:lnTo>
                  <a:pt x="6669024" y="7620"/>
                </a:lnTo>
                <a:lnTo>
                  <a:pt x="6667500" y="6096"/>
                </a:ln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4"/>
                </a:lnTo>
                <a:lnTo>
                  <a:pt x="6673595" y="6096"/>
                </a:lnTo>
                <a:lnTo>
                  <a:pt x="6672072" y="7620"/>
                </a:lnTo>
                <a:close/>
              </a:path>
              <a:path w="6821805" h="7620">
                <a:moveTo>
                  <a:pt x="6708647" y="7620"/>
                </a:moveTo>
                <a:lnTo>
                  <a:pt x="6705600" y="7620"/>
                </a:ln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08647" y="7620"/>
                </a:lnTo>
                <a:close/>
              </a:path>
              <a:path w="6821805" h="7620">
                <a:moveTo>
                  <a:pt x="6746747" y="7620"/>
                </a:moveTo>
                <a:lnTo>
                  <a:pt x="6742176" y="7620"/>
                </a:lnTo>
                <a:lnTo>
                  <a:pt x="6742176" y="6096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6096"/>
                </a:lnTo>
                <a:lnTo>
                  <a:pt x="6746747" y="7620"/>
                </a:lnTo>
                <a:close/>
              </a:path>
              <a:path w="6821805" h="7620">
                <a:moveTo>
                  <a:pt x="6783324" y="1524"/>
                </a:move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6821805" h="7620">
                <a:moveTo>
                  <a:pt x="6784847" y="6096"/>
                </a:moveTo>
                <a:lnTo>
                  <a:pt x="6777228" y="6096"/>
                </a:lnTo>
                <a:lnTo>
                  <a:pt x="6777228" y="1524"/>
                </a:lnTo>
                <a:lnTo>
                  <a:pt x="6784847" y="1524"/>
                </a:lnTo>
                <a:lnTo>
                  <a:pt x="6784847" y="6096"/>
                </a:lnTo>
                <a:close/>
              </a:path>
              <a:path w="6821805" h="7620">
                <a:moveTo>
                  <a:pt x="6783324" y="7620"/>
                </a:moveTo>
                <a:lnTo>
                  <a:pt x="6778752" y="7620"/>
                </a:lnTo>
                <a:lnTo>
                  <a:pt x="6778752" y="6096"/>
                </a:lnTo>
                <a:lnTo>
                  <a:pt x="6783324" y="6096"/>
                </a:lnTo>
                <a:lnTo>
                  <a:pt x="6783324" y="7620"/>
                </a:lnTo>
                <a:close/>
              </a:path>
              <a:path w="6821805" h="7620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6821805" h="7620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6821805" h="7620">
                <a:moveTo>
                  <a:pt x="6819900" y="7620"/>
                </a:moveTo>
                <a:lnTo>
                  <a:pt x="6815328" y="7620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015" y="5024627"/>
            <a:ext cx="91440" cy="6400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70560" y="3678935"/>
            <a:ext cx="6821805" cy="7620"/>
          </a:xfrm>
          <a:custGeom>
            <a:avLst/>
            <a:gdLst/>
            <a:ahLst/>
            <a:cxnLst/>
            <a:rect l="l" t="t" r="r" b="b"/>
            <a:pathLst>
              <a:path w="6821805" h="762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3048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6"/>
                </a:lnTo>
                <a:close/>
              </a:path>
              <a:path w="6821805" h="7620">
                <a:moveTo>
                  <a:pt x="4571" y="7620"/>
                </a:moveTo>
                <a:lnTo>
                  <a:pt x="3047" y="7620"/>
                </a:lnTo>
                <a:lnTo>
                  <a:pt x="1523" y="6096"/>
                </a:lnTo>
                <a:lnTo>
                  <a:pt x="4571" y="6096"/>
                </a:lnTo>
                <a:lnTo>
                  <a:pt x="4571" y="7620"/>
                </a:lnTo>
                <a:close/>
              </a:path>
              <a:path w="6821805" h="7620">
                <a:moveTo>
                  <a:pt x="41147" y="7620"/>
                </a:moveTo>
                <a:lnTo>
                  <a:pt x="39623" y="7620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1147" y="7620"/>
                </a:lnTo>
                <a:close/>
              </a:path>
              <a:path w="6821805" h="7620">
                <a:moveTo>
                  <a:pt x="77723" y="7620"/>
                </a:moveTo>
                <a:lnTo>
                  <a:pt x="76200" y="7620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7723" y="7620"/>
                </a:lnTo>
                <a:close/>
              </a:path>
              <a:path w="6821805" h="7620">
                <a:moveTo>
                  <a:pt x="114300" y="7620"/>
                </a:moveTo>
                <a:lnTo>
                  <a:pt x="112775" y="7620"/>
                </a:lnTo>
                <a:lnTo>
                  <a:pt x="111252" y="6096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4300" y="7620"/>
                </a:lnTo>
                <a:close/>
              </a:path>
              <a:path w="6821805" h="7620">
                <a:moveTo>
                  <a:pt x="153923" y="6096"/>
                </a:moveTo>
                <a:lnTo>
                  <a:pt x="147827" y="6096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3048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6821805" h="7620">
                <a:moveTo>
                  <a:pt x="152400" y="7620"/>
                </a:moveTo>
                <a:lnTo>
                  <a:pt x="149352" y="7620"/>
                </a:lnTo>
                <a:lnTo>
                  <a:pt x="149352" y="6096"/>
                </a:lnTo>
                <a:lnTo>
                  <a:pt x="152400" y="6096"/>
                </a:lnTo>
                <a:lnTo>
                  <a:pt x="152400" y="7620"/>
                </a:lnTo>
                <a:close/>
              </a:path>
              <a:path w="6821805" h="762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6821805" h="7620">
                <a:moveTo>
                  <a:pt x="188975" y="7620"/>
                </a:moveTo>
                <a:lnTo>
                  <a:pt x="185927" y="7620"/>
                </a:lnTo>
                <a:lnTo>
                  <a:pt x="185927" y="6096"/>
                </a:lnTo>
                <a:lnTo>
                  <a:pt x="188975" y="6096"/>
                </a:lnTo>
                <a:lnTo>
                  <a:pt x="188975" y="7620"/>
                </a:lnTo>
                <a:close/>
              </a:path>
              <a:path w="6821805" h="762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3048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6"/>
                </a:lnTo>
                <a:close/>
              </a:path>
              <a:path w="6821805" h="7620">
                <a:moveTo>
                  <a:pt x="225552" y="7620"/>
                </a:moveTo>
                <a:lnTo>
                  <a:pt x="224027" y="7620"/>
                </a:lnTo>
                <a:lnTo>
                  <a:pt x="222504" y="6096"/>
                </a:lnTo>
                <a:lnTo>
                  <a:pt x="225552" y="6096"/>
                </a:lnTo>
                <a:lnTo>
                  <a:pt x="225552" y="7620"/>
                </a:lnTo>
                <a:close/>
              </a:path>
              <a:path w="6821805" h="7620">
                <a:moveTo>
                  <a:pt x="262127" y="7620"/>
                </a:moveTo>
                <a:lnTo>
                  <a:pt x="260604" y="7620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2127" y="7620"/>
                </a:lnTo>
                <a:close/>
              </a:path>
              <a:path w="6821805" h="7620">
                <a:moveTo>
                  <a:pt x="298704" y="7620"/>
                </a:moveTo>
                <a:lnTo>
                  <a:pt x="297179" y="7620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298704" y="7620"/>
                </a:lnTo>
                <a:close/>
              </a:path>
              <a:path w="6821805" h="7620">
                <a:moveTo>
                  <a:pt x="335279" y="7620"/>
                </a:moveTo>
                <a:lnTo>
                  <a:pt x="333756" y="7620"/>
                </a:lnTo>
                <a:lnTo>
                  <a:pt x="332231" y="6096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5279" y="7620"/>
                </a:lnTo>
                <a:close/>
              </a:path>
              <a:path w="6821805" h="7620">
                <a:moveTo>
                  <a:pt x="374904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6821805" h="7620">
                <a:moveTo>
                  <a:pt x="373379" y="7620"/>
                </a:moveTo>
                <a:lnTo>
                  <a:pt x="370331" y="7620"/>
                </a:lnTo>
                <a:lnTo>
                  <a:pt x="370331" y="6096"/>
                </a:lnTo>
                <a:lnTo>
                  <a:pt x="373379" y="6096"/>
                </a:lnTo>
                <a:lnTo>
                  <a:pt x="373379" y="7620"/>
                </a:lnTo>
                <a:close/>
              </a:path>
              <a:path w="6821805" h="762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6821805" h="7620">
                <a:moveTo>
                  <a:pt x="409956" y="7620"/>
                </a:moveTo>
                <a:lnTo>
                  <a:pt x="406908" y="7620"/>
                </a:lnTo>
                <a:lnTo>
                  <a:pt x="406908" y="6096"/>
                </a:lnTo>
                <a:lnTo>
                  <a:pt x="409956" y="6096"/>
                </a:lnTo>
                <a:lnTo>
                  <a:pt x="409956" y="7620"/>
                </a:lnTo>
                <a:close/>
              </a:path>
              <a:path w="6821805" h="7620">
                <a:moveTo>
                  <a:pt x="446531" y="7620"/>
                </a:moveTo>
                <a:lnTo>
                  <a:pt x="445008" y="7620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3048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6"/>
                </a:lnTo>
                <a:lnTo>
                  <a:pt x="446531" y="6096"/>
                </a:lnTo>
                <a:lnTo>
                  <a:pt x="446531" y="7620"/>
                </a:lnTo>
                <a:close/>
              </a:path>
              <a:path w="6821805" h="7620">
                <a:moveTo>
                  <a:pt x="483108" y="7620"/>
                </a:moveTo>
                <a:lnTo>
                  <a:pt x="481583" y="7620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3108" y="7620"/>
                </a:lnTo>
                <a:close/>
              </a:path>
              <a:path w="6821805" h="7620">
                <a:moveTo>
                  <a:pt x="519683" y="7620"/>
                </a:moveTo>
                <a:lnTo>
                  <a:pt x="518160" y="7620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19683" y="7620"/>
                </a:lnTo>
                <a:close/>
              </a:path>
              <a:path w="6821805" h="7620">
                <a:moveTo>
                  <a:pt x="556260" y="7620"/>
                </a:moveTo>
                <a:lnTo>
                  <a:pt x="554735" y="7620"/>
                </a:lnTo>
                <a:lnTo>
                  <a:pt x="553211" y="6096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6260" y="7620"/>
                </a:lnTo>
                <a:close/>
              </a:path>
              <a:path w="6821805" h="7620">
                <a:moveTo>
                  <a:pt x="595884" y="6096"/>
                </a:moveTo>
                <a:lnTo>
                  <a:pt x="589788" y="6096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3048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6821805" h="7620">
                <a:moveTo>
                  <a:pt x="594360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4360" y="6096"/>
                </a:lnTo>
                <a:lnTo>
                  <a:pt x="594360" y="7620"/>
                </a:lnTo>
                <a:close/>
              </a:path>
              <a:path w="6821805" h="762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6821805" h="7620">
                <a:moveTo>
                  <a:pt x="630935" y="7620"/>
                </a:moveTo>
                <a:lnTo>
                  <a:pt x="627888" y="7620"/>
                </a:lnTo>
                <a:lnTo>
                  <a:pt x="627888" y="6096"/>
                </a:lnTo>
                <a:lnTo>
                  <a:pt x="630935" y="6096"/>
                </a:lnTo>
                <a:lnTo>
                  <a:pt x="630935" y="7620"/>
                </a:lnTo>
                <a:close/>
              </a:path>
              <a:path w="6821805" h="7620">
                <a:moveTo>
                  <a:pt x="667511" y="7620"/>
                </a:moveTo>
                <a:lnTo>
                  <a:pt x="665988" y="7620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3048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6"/>
                </a:lnTo>
                <a:lnTo>
                  <a:pt x="667511" y="6096"/>
                </a:lnTo>
                <a:lnTo>
                  <a:pt x="667511" y="7620"/>
                </a:lnTo>
                <a:close/>
              </a:path>
              <a:path w="6821805" h="7620">
                <a:moveTo>
                  <a:pt x="704088" y="7620"/>
                </a:moveTo>
                <a:lnTo>
                  <a:pt x="702564" y="7620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4088" y="7620"/>
                </a:lnTo>
                <a:close/>
              </a:path>
              <a:path w="6821805" h="7620">
                <a:moveTo>
                  <a:pt x="740664" y="7620"/>
                </a:moveTo>
                <a:lnTo>
                  <a:pt x="739140" y="7620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0664" y="7620"/>
                </a:lnTo>
                <a:close/>
              </a:path>
              <a:path w="6821805" h="7620">
                <a:moveTo>
                  <a:pt x="777240" y="7620"/>
                </a:moveTo>
                <a:lnTo>
                  <a:pt x="775715" y="7620"/>
                </a:lnTo>
                <a:lnTo>
                  <a:pt x="775715" y="6096"/>
                </a:lnTo>
                <a:lnTo>
                  <a:pt x="774191" y="6096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3048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7240" y="7620"/>
                </a:lnTo>
                <a:close/>
              </a:path>
              <a:path w="6821805" h="762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6821805" h="7620">
                <a:moveTo>
                  <a:pt x="815340" y="7620"/>
                </a:moveTo>
                <a:lnTo>
                  <a:pt x="812291" y="7620"/>
                </a:lnTo>
                <a:lnTo>
                  <a:pt x="812291" y="6096"/>
                </a:lnTo>
                <a:lnTo>
                  <a:pt x="815340" y="6096"/>
                </a:lnTo>
                <a:lnTo>
                  <a:pt x="815340" y="7620"/>
                </a:lnTo>
                <a:close/>
              </a:path>
              <a:path w="6821805" h="762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3048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6"/>
                </a:lnTo>
                <a:close/>
              </a:path>
              <a:path w="6821805" h="7620">
                <a:moveTo>
                  <a:pt x="851915" y="7620"/>
                </a:moveTo>
                <a:lnTo>
                  <a:pt x="848868" y="7620"/>
                </a:lnTo>
                <a:lnTo>
                  <a:pt x="848868" y="6096"/>
                </a:lnTo>
                <a:lnTo>
                  <a:pt x="851915" y="6096"/>
                </a:lnTo>
                <a:lnTo>
                  <a:pt x="851915" y="7620"/>
                </a:lnTo>
                <a:close/>
              </a:path>
              <a:path w="6821805" h="7620">
                <a:moveTo>
                  <a:pt x="888491" y="7620"/>
                </a:moveTo>
                <a:lnTo>
                  <a:pt x="886968" y="7620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6"/>
                </a:lnTo>
                <a:lnTo>
                  <a:pt x="888491" y="7620"/>
                </a:lnTo>
                <a:close/>
              </a:path>
              <a:path w="6821805" h="7620">
                <a:moveTo>
                  <a:pt x="925068" y="7620"/>
                </a:moveTo>
                <a:lnTo>
                  <a:pt x="923544" y="7620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5068" y="7620"/>
                </a:lnTo>
                <a:close/>
              </a:path>
              <a:path w="6821805" h="7620">
                <a:moveTo>
                  <a:pt x="961644" y="7620"/>
                </a:moveTo>
                <a:lnTo>
                  <a:pt x="960119" y="7620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1644" y="7620"/>
                </a:lnTo>
                <a:close/>
              </a:path>
              <a:path w="6821805" h="7620">
                <a:moveTo>
                  <a:pt x="998219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995172" y="6096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3048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8219" y="7620"/>
                </a:lnTo>
                <a:close/>
              </a:path>
              <a:path w="6821805" h="762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6821805" h="7620">
                <a:moveTo>
                  <a:pt x="1036319" y="7620"/>
                </a:moveTo>
                <a:lnTo>
                  <a:pt x="1033272" y="7620"/>
                </a:lnTo>
                <a:lnTo>
                  <a:pt x="1033272" y="6096"/>
                </a:lnTo>
                <a:lnTo>
                  <a:pt x="1036319" y="6096"/>
                </a:lnTo>
                <a:lnTo>
                  <a:pt x="1036319" y="7620"/>
                </a:lnTo>
                <a:close/>
              </a:path>
              <a:path w="6821805" h="762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6"/>
                </a:lnTo>
                <a:close/>
              </a:path>
              <a:path w="6821805" h="7620">
                <a:moveTo>
                  <a:pt x="1072895" y="7620"/>
                </a:moveTo>
                <a:lnTo>
                  <a:pt x="1069848" y="7620"/>
                </a:lnTo>
                <a:lnTo>
                  <a:pt x="1069848" y="6096"/>
                </a:lnTo>
                <a:lnTo>
                  <a:pt x="1072895" y="6096"/>
                </a:lnTo>
                <a:lnTo>
                  <a:pt x="1072895" y="7620"/>
                </a:lnTo>
                <a:close/>
              </a:path>
              <a:path w="6821805" h="7620">
                <a:moveTo>
                  <a:pt x="1109472" y="7620"/>
                </a:moveTo>
                <a:lnTo>
                  <a:pt x="1107948" y="7620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6"/>
                </a:lnTo>
                <a:lnTo>
                  <a:pt x="1109472" y="7620"/>
                </a:lnTo>
                <a:close/>
              </a:path>
              <a:path w="6821805" h="7620">
                <a:moveTo>
                  <a:pt x="1146048" y="7620"/>
                </a:moveTo>
                <a:lnTo>
                  <a:pt x="1144523" y="7620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6048" y="7620"/>
                </a:lnTo>
                <a:close/>
              </a:path>
              <a:path w="6821805" h="7620">
                <a:moveTo>
                  <a:pt x="1182623" y="7620"/>
                </a:moveTo>
                <a:lnTo>
                  <a:pt x="1181099" y="7620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2623" y="7620"/>
                </a:lnTo>
                <a:close/>
              </a:path>
              <a:path w="6821805" h="7620">
                <a:moveTo>
                  <a:pt x="1222248" y="6096"/>
                </a:moveTo>
                <a:lnTo>
                  <a:pt x="1216152" y="6096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6821805" h="7620">
                <a:moveTo>
                  <a:pt x="1219199" y="7620"/>
                </a:moveTo>
                <a:lnTo>
                  <a:pt x="1217676" y="7620"/>
                </a:lnTo>
                <a:lnTo>
                  <a:pt x="1217676" y="6096"/>
                </a:lnTo>
                <a:lnTo>
                  <a:pt x="1220723" y="6096"/>
                </a:lnTo>
                <a:lnTo>
                  <a:pt x="1219199" y="7620"/>
                </a:lnTo>
                <a:close/>
              </a:path>
              <a:path w="6821805" h="762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6821805" h="7620">
                <a:moveTo>
                  <a:pt x="1257299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7299" y="6096"/>
                </a:lnTo>
                <a:lnTo>
                  <a:pt x="1257299" y="7620"/>
                </a:lnTo>
                <a:close/>
              </a:path>
              <a:path w="6821805" h="762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6"/>
                </a:lnTo>
                <a:close/>
              </a:path>
              <a:path w="6821805" h="7620">
                <a:moveTo>
                  <a:pt x="1293876" y="7620"/>
                </a:moveTo>
                <a:lnTo>
                  <a:pt x="1290828" y="7620"/>
                </a:lnTo>
                <a:lnTo>
                  <a:pt x="1290828" y="6096"/>
                </a:lnTo>
                <a:lnTo>
                  <a:pt x="1293876" y="6096"/>
                </a:lnTo>
                <a:lnTo>
                  <a:pt x="1293876" y="7620"/>
                </a:lnTo>
                <a:close/>
              </a:path>
              <a:path w="6821805" h="7620">
                <a:moveTo>
                  <a:pt x="1330452" y="7620"/>
                </a:moveTo>
                <a:lnTo>
                  <a:pt x="1328928" y="7620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6"/>
                </a:lnTo>
                <a:lnTo>
                  <a:pt x="1330452" y="7620"/>
                </a:lnTo>
                <a:close/>
              </a:path>
              <a:path w="6821805" h="7620">
                <a:moveTo>
                  <a:pt x="1367028" y="7620"/>
                </a:moveTo>
                <a:lnTo>
                  <a:pt x="1365503" y="7620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7028" y="7620"/>
                </a:lnTo>
                <a:close/>
              </a:path>
              <a:path w="6821805" h="7620">
                <a:moveTo>
                  <a:pt x="1403603" y="7620"/>
                </a:moveTo>
                <a:lnTo>
                  <a:pt x="1402080" y="7620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3603" y="7620"/>
                </a:lnTo>
                <a:close/>
              </a:path>
              <a:path w="6821805" h="7620">
                <a:moveTo>
                  <a:pt x="1443228" y="6096"/>
                </a:moveTo>
                <a:lnTo>
                  <a:pt x="1437132" y="6096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6821805" h="7620">
                <a:moveTo>
                  <a:pt x="1440180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1703" y="6096"/>
                </a:lnTo>
                <a:lnTo>
                  <a:pt x="1440180" y="7620"/>
                </a:lnTo>
                <a:close/>
              </a:path>
              <a:path w="6821805" h="762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6821805" h="7620">
                <a:moveTo>
                  <a:pt x="1478280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8280" y="6096"/>
                </a:lnTo>
                <a:lnTo>
                  <a:pt x="1478280" y="7620"/>
                </a:lnTo>
                <a:close/>
              </a:path>
              <a:path w="6821805" h="762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6"/>
                </a:lnTo>
                <a:close/>
              </a:path>
              <a:path w="6821805" h="7620">
                <a:moveTo>
                  <a:pt x="1514856" y="7620"/>
                </a:moveTo>
                <a:lnTo>
                  <a:pt x="1511807" y="7620"/>
                </a:lnTo>
                <a:lnTo>
                  <a:pt x="1511807" y="6096"/>
                </a:lnTo>
                <a:lnTo>
                  <a:pt x="1514856" y="6096"/>
                </a:lnTo>
                <a:lnTo>
                  <a:pt x="1514856" y="7620"/>
                </a:lnTo>
                <a:close/>
              </a:path>
              <a:path w="6821805" h="7620">
                <a:moveTo>
                  <a:pt x="1551432" y="7620"/>
                </a:moveTo>
                <a:lnTo>
                  <a:pt x="1549907" y="7620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1432" y="7620"/>
                </a:lnTo>
                <a:close/>
              </a:path>
              <a:path w="6821805" h="7620">
                <a:moveTo>
                  <a:pt x="1588007" y="7620"/>
                </a:moveTo>
                <a:lnTo>
                  <a:pt x="1586484" y="7620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8007" y="7620"/>
                </a:lnTo>
                <a:close/>
              </a:path>
              <a:path w="6821805" h="7620">
                <a:moveTo>
                  <a:pt x="1624584" y="7620"/>
                </a:moveTo>
                <a:lnTo>
                  <a:pt x="1623060" y="7620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4584" y="7620"/>
                </a:lnTo>
                <a:close/>
              </a:path>
              <a:path w="6821805" h="7620">
                <a:moveTo>
                  <a:pt x="1664207" y="6096"/>
                </a:moveTo>
                <a:lnTo>
                  <a:pt x="1658111" y="6096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6821805" h="7620">
                <a:moveTo>
                  <a:pt x="1662684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2684" y="6096"/>
                </a:lnTo>
                <a:lnTo>
                  <a:pt x="1662684" y="7620"/>
                </a:lnTo>
                <a:close/>
              </a:path>
              <a:path w="6821805" h="762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6821805" h="7620">
                <a:moveTo>
                  <a:pt x="1699260" y="7620"/>
                </a:moveTo>
                <a:lnTo>
                  <a:pt x="1696211" y="7620"/>
                </a:lnTo>
                <a:lnTo>
                  <a:pt x="1696211" y="6096"/>
                </a:lnTo>
                <a:lnTo>
                  <a:pt x="1699260" y="6096"/>
                </a:lnTo>
                <a:lnTo>
                  <a:pt x="1699260" y="7620"/>
                </a:lnTo>
                <a:close/>
              </a:path>
              <a:path w="6821805" h="762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6"/>
                </a:lnTo>
                <a:close/>
              </a:path>
              <a:path w="6821805" h="7620">
                <a:moveTo>
                  <a:pt x="1735836" y="7620"/>
                </a:moveTo>
                <a:lnTo>
                  <a:pt x="1734311" y="7620"/>
                </a:lnTo>
                <a:lnTo>
                  <a:pt x="1732788" y="6096"/>
                </a:lnTo>
                <a:lnTo>
                  <a:pt x="1735836" y="6096"/>
                </a:lnTo>
                <a:lnTo>
                  <a:pt x="1735836" y="7620"/>
                </a:lnTo>
                <a:close/>
              </a:path>
              <a:path w="6821805" h="7620">
                <a:moveTo>
                  <a:pt x="1772412" y="7620"/>
                </a:moveTo>
                <a:lnTo>
                  <a:pt x="1770888" y="7620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2412" y="7620"/>
                </a:lnTo>
                <a:close/>
              </a:path>
              <a:path w="6821805" h="7620">
                <a:moveTo>
                  <a:pt x="1808988" y="7620"/>
                </a:moveTo>
                <a:lnTo>
                  <a:pt x="1807464" y="7620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08988" y="7620"/>
                </a:lnTo>
                <a:close/>
              </a:path>
              <a:path w="6821805" h="7620">
                <a:moveTo>
                  <a:pt x="1845564" y="7620"/>
                </a:moveTo>
                <a:lnTo>
                  <a:pt x="1844040" y="7620"/>
                </a:lnTo>
                <a:lnTo>
                  <a:pt x="1842515" y="6096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5564" y="7620"/>
                </a:lnTo>
                <a:close/>
              </a:path>
              <a:path w="6821805" h="7620">
                <a:moveTo>
                  <a:pt x="1885188" y="6096"/>
                </a:moveTo>
                <a:lnTo>
                  <a:pt x="1879091" y="6096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6821805" h="7620">
                <a:moveTo>
                  <a:pt x="1883664" y="7620"/>
                </a:moveTo>
                <a:lnTo>
                  <a:pt x="1880615" y="7620"/>
                </a:lnTo>
                <a:lnTo>
                  <a:pt x="1880615" y="6096"/>
                </a:lnTo>
                <a:lnTo>
                  <a:pt x="1883664" y="6096"/>
                </a:lnTo>
                <a:lnTo>
                  <a:pt x="1883664" y="7620"/>
                </a:lnTo>
                <a:close/>
              </a:path>
              <a:path w="6821805" h="762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6821805" h="7620">
                <a:moveTo>
                  <a:pt x="1920240" y="7620"/>
                </a:moveTo>
                <a:lnTo>
                  <a:pt x="1917191" y="7620"/>
                </a:lnTo>
                <a:lnTo>
                  <a:pt x="1917191" y="6096"/>
                </a:lnTo>
                <a:lnTo>
                  <a:pt x="1920240" y="6096"/>
                </a:lnTo>
                <a:lnTo>
                  <a:pt x="1920240" y="7620"/>
                </a:lnTo>
                <a:close/>
              </a:path>
              <a:path w="6821805" h="762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6"/>
                </a:lnTo>
                <a:close/>
              </a:path>
              <a:path w="6821805" h="7620">
                <a:moveTo>
                  <a:pt x="1956816" y="7620"/>
                </a:moveTo>
                <a:lnTo>
                  <a:pt x="1955291" y="7620"/>
                </a:lnTo>
                <a:lnTo>
                  <a:pt x="1953767" y="6096"/>
                </a:lnTo>
                <a:lnTo>
                  <a:pt x="1956816" y="6096"/>
                </a:lnTo>
                <a:lnTo>
                  <a:pt x="1956816" y="7620"/>
                </a:lnTo>
                <a:close/>
              </a:path>
              <a:path w="6821805" h="7620">
                <a:moveTo>
                  <a:pt x="1993391" y="7620"/>
                </a:moveTo>
                <a:lnTo>
                  <a:pt x="1991867" y="7620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3391" y="7620"/>
                </a:lnTo>
                <a:close/>
              </a:path>
              <a:path w="6821805" h="7620">
                <a:moveTo>
                  <a:pt x="2029967" y="7620"/>
                </a:moveTo>
                <a:lnTo>
                  <a:pt x="2028443" y="7620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29967" y="7620"/>
                </a:lnTo>
                <a:close/>
              </a:path>
              <a:path w="6821805" h="7620">
                <a:moveTo>
                  <a:pt x="2066543" y="7620"/>
                </a:moveTo>
                <a:lnTo>
                  <a:pt x="2065020" y="7620"/>
                </a:lnTo>
                <a:lnTo>
                  <a:pt x="2063496" y="6096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6543" y="7620"/>
                </a:lnTo>
                <a:close/>
              </a:path>
              <a:path w="6821805" h="7620">
                <a:moveTo>
                  <a:pt x="2106167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6821805" h="7620">
                <a:moveTo>
                  <a:pt x="2104643" y="7620"/>
                </a:moveTo>
                <a:lnTo>
                  <a:pt x="2101596" y="7620"/>
                </a:lnTo>
                <a:lnTo>
                  <a:pt x="2101596" y="6096"/>
                </a:lnTo>
                <a:lnTo>
                  <a:pt x="2104643" y="6096"/>
                </a:lnTo>
                <a:lnTo>
                  <a:pt x="2104643" y="7620"/>
                </a:lnTo>
                <a:close/>
              </a:path>
              <a:path w="6821805" h="762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6821805" h="7620">
                <a:moveTo>
                  <a:pt x="2141220" y="7620"/>
                </a:moveTo>
                <a:lnTo>
                  <a:pt x="2138172" y="7620"/>
                </a:lnTo>
                <a:lnTo>
                  <a:pt x="2138172" y="6096"/>
                </a:lnTo>
                <a:lnTo>
                  <a:pt x="2141220" y="6096"/>
                </a:lnTo>
                <a:lnTo>
                  <a:pt x="2141220" y="7620"/>
                </a:lnTo>
                <a:close/>
              </a:path>
              <a:path w="6821805" h="7620">
                <a:moveTo>
                  <a:pt x="2177796" y="7620"/>
                </a:moveTo>
                <a:lnTo>
                  <a:pt x="2176272" y="7620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6"/>
                </a:lnTo>
                <a:lnTo>
                  <a:pt x="2177796" y="6096"/>
                </a:lnTo>
                <a:lnTo>
                  <a:pt x="2177796" y="7620"/>
                </a:lnTo>
                <a:close/>
              </a:path>
              <a:path w="6821805" h="7620">
                <a:moveTo>
                  <a:pt x="2214372" y="7620"/>
                </a:moveTo>
                <a:lnTo>
                  <a:pt x="2212848" y="7620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4372" y="7620"/>
                </a:lnTo>
                <a:close/>
              </a:path>
              <a:path w="6821805" h="7620">
                <a:moveTo>
                  <a:pt x="2250948" y="7620"/>
                </a:moveTo>
                <a:lnTo>
                  <a:pt x="2249424" y="7620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0948" y="7620"/>
                </a:lnTo>
                <a:close/>
              </a:path>
              <a:path w="6821805" h="7620">
                <a:moveTo>
                  <a:pt x="2287524" y="7620"/>
                </a:moveTo>
                <a:lnTo>
                  <a:pt x="2285999" y="7620"/>
                </a:lnTo>
                <a:lnTo>
                  <a:pt x="2284475" y="6096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7524" y="7620"/>
                </a:lnTo>
                <a:close/>
              </a:path>
              <a:path w="6821805" h="7620">
                <a:moveTo>
                  <a:pt x="2327148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6821805" h="7620">
                <a:moveTo>
                  <a:pt x="2325624" y="7620"/>
                </a:moveTo>
                <a:lnTo>
                  <a:pt x="2322575" y="7620"/>
                </a:lnTo>
                <a:lnTo>
                  <a:pt x="2322575" y="6096"/>
                </a:lnTo>
                <a:lnTo>
                  <a:pt x="2325624" y="6096"/>
                </a:lnTo>
                <a:lnTo>
                  <a:pt x="2325624" y="7620"/>
                </a:lnTo>
                <a:close/>
              </a:path>
              <a:path w="6821805" h="762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6821805" h="7620">
                <a:moveTo>
                  <a:pt x="2362199" y="7620"/>
                </a:moveTo>
                <a:lnTo>
                  <a:pt x="2359151" y="7620"/>
                </a:lnTo>
                <a:lnTo>
                  <a:pt x="2359151" y="6096"/>
                </a:lnTo>
                <a:lnTo>
                  <a:pt x="2362199" y="6096"/>
                </a:lnTo>
                <a:lnTo>
                  <a:pt x="2362199" y="7620"/>
                </a:lnTo>
                <a:close/>
              </a:path>
              <a:path w="6821805" h="7620">
                <a:moveTo>
                  <a:pt x="2398775" y="7620"/>
                </a:moveTo>
                <a:lnTo>
                  <a:pt x="2397251" y="7620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3048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6"/>
                </a:lnTo>
                <a:lnTo>
                  <a:pt x="2398775" y="6096"/>
                </a:lnTo>
                <a:lnTo>
                  <a:pt x="2398775" y="7620"/>
                </a:lnTo>
                <a:close/>
              </a:path>
              <a:path w="6821805" h="7620">
                <a:moveTo>
                  <a:pt x="2435351" y="7620"/>
                </a:moveTo>
                <a:lnTo>
                  <a:pt x="2433828" y="7620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5351" y="7620"/>
                </a:lnTo>
                <a:close/>
              </a:path>
              <a:path w="6821805" h="7620">
                <a:moveTo>
                  <a:pt x="2471928" y="7620"/>
                </a:moveTo>
                <a:lnTo>
                  <a:pt x="2470404" y="7620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1928" y="7620"/>
                </a:lnTo>
                <a:close/>
              </a:path>
              <a:path w="6821805" h="7620">
                <a:moveTo>
                  <a:pt x="2508504" y="7620"/>
                </a:moveTo>
                <a:lnTo>
                  <a:pt x="2506980" y="7620"/>
                </a:lnTo>
                <a:lnTo>
                  <a:pt x="2506980" y="6096"/>
                </a:lnTo>
                <a:lnTo>
                  <a:pt x="2505456" y="6096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08504" y="7620"/>
                </a:lnTo>
                <a:close/>
              </a:path>
              <a:path w="6821805" h="7620">
                <a:moveTo>
                  <a:pt x="2548128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6821805" h="7620">
                <a:moveTo>
                  <a:pt x="2546604" y="7620"/>
                </a:moveTo>
                <a:lnTo>
                  <a:pt x="2543556" y="7620"/>
                </a:lnTo>
                <a:lnTo>
                  <a:pt x="2543556" y="6096"/>
                </a:lnTo>
                <a:lnTo>
                  <a:pt x="2546604" y="6096"/>
                </a:lnTo>
                <a:lnTo>
                  <a:pt x="2546604" y="7620"/>
                </a:lnTo>
                <a:close/>
              </a:path>
              <a:path w="6821805" h="762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6821805" h="7620">
                <a:moveTo>
                  <a:pt x="2583180" y="7620"/>
                </a:moveTo>
                <a:lnTo>
                  <a:pt x="2580132" y="7620"/>
                </a:lnTo>
                <a:lnTo>
                  <a:pt x="2580132" y="6096"/>
                </a:lnTo>
                <a:lnTo>
                  <a:pt x="2583180" y="6096"/>
                </a:lnTo>
                <a:lnTo>
                  <a:pt x="2583180" y="7620"/>
                </a:lnTo>
                <a:close/>
              </a:path>
              <a:path w="6821805" h="7620">
                <a:moveTo>
                  <a:pt x="2619756" y="7620"/>
                </a:moveTo>
                <a:lnTo>
                  <a:pt x="2618232" y="7620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6"/>
                </a:lnTo>
                <a:lnTo>
                  <a:pt x="2619756" y="6096"/>
                </a:lnTo>
                <a:lnTo>
                  <a:pt x="2619756" y="7620"/>
                </a:lnTo>
                <a:close/>
              </a:path>
              <a:path w="6821805" h="7620">
                <a:moveTo>
                  <a:pt x="2656332" y="7620"/>
                </a:moveTo>
                <a:lnTo>
                  <a:pt x="2654808" y="7620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6332" y="7620"/>
                </a:lnTo>
                <a:close/>
              </a:path>
              <a:path w="6821805" h="7620">
                <a:moveTo>
                  <a:pt x="2692908" y="7620"/>
                </a:moveTo>
                <a:lnTo>
                  <a:pt x="2691383" y="7620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2908" y="7620"/>
                </a:lnTo>
                <a:close/>
              </a:path>
              <a:path w="6821805" h="7620">
                <a:moveTo>
                  <a:pt x="2729483" y="7620"/>
                </a:moveTo>
                <a:lnTo>
                  <a:pt x="2727959" y="7620"/>
                </a:lnTo>
                <a:lnTo>
                  <a:pt x="2727959" y="6096"/>
                </a:lnTo>
                <a:lnTo>
                  <a:pt x="2726436" y="6096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29483" y="7620"/>
                </a:lnTo>
                <a:close/>
              </a:path>
              <a:path w="6821805" h="762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6821805" h="7620">
                <a:moveTo>
                  <a:pt x="2767583" y="7620"/>
                </a:moveTo>
                <a:lnTo>
                  <a:pt x="2764536" y="7620"/>
                </a:lnTo>
                <a:lnTo>
                  <a:pt x="2764536" y="6096"/>
                </a:lnTo>
                <a:lnTo>
                  <a:pt x="2767583" y="6096"/>
                </a:lnTo>
                <a:lnTo>
                  <a:pt x="2767583" y="7620"/>
                </a:lnTo>
                <a:close/>
              </a:path>
              <a:path w="6821805" h="762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6"/>
                </a:lnTo>
                <a:close/>
              </a:path>
              <a:path w="6821805" h="7620">
                <a:moveTo>
                  <a:pt x="2804159" y="7620"/>
                </a:moveTo>
                <a:lnTo>
                  <a:pt x="2801112" y="7620"/>
                </a:lnTo>
                <a:lnTo>
                  <a:pt x="2801112" y="6096"/>
                </a:lnTo>
                <a:lnTo>
                  <a:pt x="2804159" y="6096"/>
                </a:lnTo>
                <a:lnTo>
                  <a:pt x="2804159" y="7620"/>
                </a:lnTo>
                <a:close/>
              </a:path>
              <a:path w="6821805" h="7620">
                <a:moveTo>
                  <a:pt x="2840736" y="7620"/>
                </a:moveTo>
                <a:lnTo>
                  <a:pt x="2839212" y="7620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6"/>
                </a:lnTo>
                <a:lnTo>
                  <a:pt x="2840736" y="7620"/>
                </a:lnTo>
                <a:close/>
              </a:path>
              <a:path w="6821805" h="7620">
                <a:moveTo>
                  <a:pt x="2877312" y="7620"/>
                </a:moveTo>
                <a:lnTo>
                  <a:pt x="2875788" y="7620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7312" y="7620"/>
                </a:lnTo>
                <a:close/>
              </a:path>
              <a:path w="6821805" h="7620">
                <a:moveTo>
                  <a:pt x="2913888" y="7620"/>
                </a:moveTo>
                <a:lnTo>
                  <a:pt x="2912364" y="7620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3888" y="7620"/>
                </a:lnTo>
                <a:close/>
              </a:path>
              <a:path w="6821805" h="7620">
                <a:moveTo>
                  <a:pt x="2950464" y="7620"/>
                </a:moveTo>
                <a:lnTo>
                  <a:pt x="2948940" y="7620"/>
                </a:lnTo>
                <a:lnTo>
                  <a:pt x="2948940" y="6096"/>
                </a:lnTo>
                <a:lnTo>
                  <a:pt x="2947416" y="6096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0464" y="7620"/>
                </a:lnTo>
                <a:close/>
              </a:path>
              <a:path w="6821805" h="762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6821805" h="7620">
                <a:moveTo>
                  <a:pt x="2988564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88564" y="6096"/>
                </a:lnTo>
                <a:lnTo>
                  <a:pt x="2988564" y="7620"/>
                </a:lnTo>
                <a:close/>
              </a:path>
              <a:path w="6821805" h="762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6"/>
                </a:lnTo>
                <a:close/>
              </a:path>
              <a:path w="6821805" h="7620">
                <a:moveTo>
                  <a:pt x="3025140" y="7620"/>
                </a:moveTo>
                <a:lnTo>
                  <a:pt x="3022092" y="7620"/>
                </a:lnTo>
                <a:lnTo>
                  <a:pt x="3022092" y="6096"/>
                </a:lnTo>
                <a:lnTo>
                  <a:pt x="3025140" y="6096"/>
                </a:lnTo>
                <a:lnTo>
                  <a:pt x="3025140" y="7620"/>
                </a:lnTo>
                <a:close/>
              </a:path>
              <a:path w="6821805" h="7620">
                <a:moveTo>
                  <a:pt x="3061716" y="7620"/>
                </a:moveTo>
                <a:lnTo>
                  <a:pt x="3060192" y="7620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lnTo>
                  <a:pt x="3061716" y="7620"/>
                </a:lnTo>
                <a:close/>
              </a:path>
              <a:path w="6821805" h="7620">
                <a:moveTo>
                  <a:pt x="3098292" y="7620"/>
                </a:moveTo>
                <a:lnTo>
                  <a:pt x="3096767" y="7620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8292" y="7620"/>
                </a:lnTo>
                <a:close/>
              </a:path>
              <a:path w="6821805" h="7620">
                <a:moveTo>
                  <a:pt x="3134867" y="7620"/>
                </a:moveTo>
                <a:lnTo>
                  <a:pt x="3133343" y="7620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4867" y="7620"/>
                </a:lnTo>
                <a:close/>
              </a:path>
              <a:path w="6821805" h="7620">
                <a:moveTo>
                  <a:pt x="3174492" y="6096"/>
                </a:moveTo>
                <a:lnTo>
                  <a:pt x="3168396" y="6096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6821805" h="7620">
                <a:moveTo>
                  <a:pt x="3171443" y="7620"/>
                </a:moveTo>
                <a:lnTo>
                  <a:pt x="3169920" y="7620"/>
                </a:lnTo>
                <a:lnTo>
                  <a:pt x="3169920" y="6096"/>
                </a:lnTo>
                <a:lnTo>
                  <a:pt x="3172967" y="6096"/>
                </a:lnTo>
                <a:lnTo>
                  <a:pt x="3171443" y="7620"/>
                </a:lnTo>
                <a:close/>
              </a:path>
              <a:path w="6821805" h="762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6821805" h="7620">
                <a:moveTo>
                  <a:pt x="3209543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09543" y="6096"/>
                </a:lnTo>
                <a:lnTo>
                  <a:pt x="3209543" y="7620"/>
                </a:lnTo>
                <a:close/>
              </a:path>
              <a:path w="6821805" h="762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6"/>
                </a:lnTo>
                <a:close/>
              </a:path>
              <a:path w="6821805" h="7620">
                <a:moveTo>
                  <a:pt x="3246120" y="7620"/>
                </a:moveTo>
                <a:lnTo>
                  <a:pt x="3243072" y="7620"/>
                </a:lnTo>
                <a:lnTo>
                  <a:pt x="3243072" y="6096"/>
                </a:lnTo>
                <a:lnTo>
                  <a:pt x="3246120" y="6096"/>
                </a:lnTo>
                <a:lnTo>
                  <a:pt x="3246120" y="7620"/>
                </a:lnTo>
                <a:close/>
              </a:path>
              <a:path w="6821805" h="7620">
                <a:moveTo>
                  <a:pt x="3282696" y="7620"/>
                </a:moveTo>
                <a:lnTo>
                  <a:pt x="3281172" y="7620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6"/>
                </a:lnTo>
                <a:lnTo>
                  <a:pt x="3282696" y="7620"/>
                </a:lnTo>
                <a:close/>
              </a:path>
              <a:path w="6821805" h="7620">
                <a:moveTo>
                  <a:pt x="3319272" y="7620"/>
                </a:moveTo>
                <a:lnTo>
                  <a:pt x="3317748" y="7620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19272" y="7620"/>
                </a:lnTo>
                <a:close/>
              </a:path>
              <a:path w="6821805" h="7620">
                <a:moveTo>
                  <a:pt x="3355848" y="7620"/>
                </a:moveTo>
                <a:lnTo>
                  <a:pt x="3354324" y="7620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5848" y="7620"/>
                </a:lnTo>
                <a:close/>
              </a:path>
              <a:path w="6821805" h="7620">
                <a:moveTo>
                  <a:pt x="3395472" y="6096"/>
                </a:moveTo>
                <a:lnTo>
                  <a:pt x="3389375" y="6096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6821805" h="7620">
                <a:moveTo>
                  <a:pt x="3392424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3948" y="6096"/>
                </a:lnTo>
                <a:lnTo>
                  <a:pt x="3392424" y="7620"/>
                </a:lnTo>
                <a:close/>
              </a:path>
              <a:path w="6821805" h="762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6821805" h="7620">
                <a:moveTo>
                  <a:pt x="3430524" y="7620"/>
                </a:moveTo>
                <a:lnTo>
                  <a:pt x="3427475" y="7620"/>
                </a:lnTo>
                <a:lnTo>
                  <a:pt x="3427475" y="6096"/>
                </a:lnTo>
                <a:lnTo>
                  <a:pt x="3430524" y="6096"/>
                </a:lnTo>
                <a:lnTo>
                  <a:pt x="3430524" y="7620"/>
                </a:lnTo>
                <a:close/>
              </a:path>
              <a:path w="6821805" h="762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6"/>
                </a:lnTo>
                <a:close/>
              </a:path>
              <a:path w="6821805" h="7620">
                <a:moveTo>
                  <a:pt x="3467100" y="7620"/>
                </a:moveTo>
                <a:lnTo>
                  <a:pt x="3464051" y="7620"/>
                </a:lnTo>
                <a:lnTo>
                  <a:pt x="3464051" y="6096"/>
                </a:lnTo>
                <a:lnTo>
                  <a:pt x="3467100" y="6096"/>
                </a:lnTo>
                <a:lnTo>
                  <a:pt x="3467100" y="7620"/>
                </a:lnTo>
                <a:close/>
              </a:path>
              <a:path w="6821805" h="7620">
                <a:moveTo>
                  <a:pt x="3503675" y="7620"/>
                </a:moveTo>
                <a:lnTo>
                  <a:pt x="3502151" y="7620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3675" y="7620"/>
                </a:lnTo>
                <a:close/>
              </a:path>
              <a:path w="6821805" h="7620">
                <a:moveTo>
                  <a:pt x="3540251" y="7620"/>
                </a:moveTo>
                <a:lnTo>
                  <a:pt x="3538728" y="7620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0251" y="7620"/>
                </a:lnTo>
                <a:close/>
              </a:path>
              <a:path w="6821805" h="7620">
                <a:moveTo>
                  <a:pt x="3576828" y="7620"/>
                </a:moveTo>
                <a:lnTo>
                  <a:pt x="3575304" y="7620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6828" y="7620"/>
                </a:lnTo>
                <a:close/>
              </a:path>
              <a:path w="6821805" h="7620">
                <a:moveTo>
                  <a:pt x="3616451" y="6096"/>
                </a:moveTo>
                <a:lnTo>
                  <a:pt x="3610356" y="6096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6821805" h="7620">
                <a:moveTo>
                  <a:pt x="3614928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4928" y="6096"/>
                </a:lnTo>
                <a:lnTo>
                  <a:pt x="3614928" y="7620"/>
                </a:lnTo>
                <a:close/>
              </a:path>
              <a:path w="6821805" h="762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6821805" h="7620">
                <a:moveTo>
                  <a:pt x="3651504" y="7620"/>
                </a:moveTo>
                <a:lnTo>
                  <a:pt x="3648456" y="7620"/>
                </a:lnTo>
                <a:lnTo>
                  <a:pt x="3648456" y="6096"/>
                </a:lnTo>
                <a:lnTo>
                  <a:pt x="3651504" y="6096"/>
                </a:lnTo>
                <a:lnTo>
                  <a:pt x="3651504" y="7620"/>
                </a:lnTo>
                <a:close/>
              </a:path>
              <a:path w="6821805" h="762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6"/>
                </a:lnTo>
                <a:close/>
              </a:path>
              <a:path w="6821805" h="7620">
                <a:moveTo>
                  <a:pt x="3688080" y="7620"/>
                </a:moveTo>
                <a:lnTo>
                  <a:pt x="3686556" y="7620"/>
                </a:lnTo>
                <a:lnTo>
                  <a:pt x="3685032" y="6096"/>
                </a:lnTo>
                <a:lnTo>
                  <a:pt x="3688080" y="6096"/>
                </a:lnTo>
                <a:lnTo>
                  <a:pt x="3688080" y="7620"/>
                </a:lnTo>
                <a:close/>
              </a:path>
              <a:path w="6821805" h="7620">
                <a:moveTo>
                  <a:pt x="3724656" y="7620"/>
                </a:moveTo>
                <a:lnTo>
                  <a:pt x="3723132" y="7620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4656" y="7620"/>
                </a:lnTo>
                <a:close/>
              </a:path>
              <a:path w="6821805" h="7620">
                <a:moveTo>
                  <a:pt x="3761232" y="7620"/>
                </a:moveTo>
                <a:lnTo>
                  <a:pt x="3759708" y="7620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1232" y="7620"/>
                </a:lnTo>
                <a:close/>
              </a:path>
              <a:path w="6821805" h="7620">
                <a:moveTo>
                  <a:pt x="3797808" y="7620"/>
                </a:moveTo>
                <a:lnTo>
                  <a:pt x="3796284" y="7620"/>
                </a:lnTo>
                <a:lnTo>
                  <a:pt x="3794759" y="6096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7808" y="7620"/>
                </a:lnTo>
                <a:close/>
              </a:path>
              <a:path w="6821805" h="7620">
                <a:moveTo>
                  <a:pt x="3837432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6821805" h="7620">
                <a:moveTo>
                  <a:pt x="3835908" y="7620"/>
                </a:moveTo>
                <a:lnTo>
                  <a:pt x="3832859" y="7620"/>
                </a:lnTo>
                <a:lnTo>
                  <a:pt x="3832859" y="6096"/>
                </a:lnTo>
                <a:lnTo>
                  <a:pt x="3835908" y="6096"/>
                </a:lnTo>
                <a:lnTo>
                  <a:pt x="3835908" y="7620"/>
                </a:lnTo>
                <a:close/>
              </a:path>
              <a:path w="6821805" h="762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6821805" h="7620">
                <a:moveTo>
                  <a:pt x="3872484" y="7620"/>
                </a:moveTo>
                <a:lnTo>
                  <a:pt x="3869436" y="7620"/>
                </a:lnTo>
                <a:lnTo>
                  <a:pt x="3869436" y="6096"/>
                </a:lnTo>
                <a:lnTo>
                  <a:pt x="3872484" y="6096"/>
                </a:lnTo>
                <a:lnTo>
                  <a:pt x="3872484" y="7620"/>
                </a:lnTo>
                <a:close/>
              </a:path>
              <a:path w="6821805" h="762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6"/>
                </a:lnTo>
                <a:close/>
              </a:path>
              <a:path w="6821805" h="7620">
                <a:moveTo>
                  <a:pt x="3909059" y="7620"/>
                </a:moveTo>
                <a:lnTo>
                  <a:pt x="3907536" y="7620"/>
                </a:lnTo>
                <a:lnTo>
                  <a:pt x="3906012" y="6096"/>
                </a:lnTo>
                <a:lnTo>
                  <a:pt x="3909059" y="6096"/>
                </a:lnTo>
                <a:lnTo>
                  <a:pt x="3909059" y="7620"/>
                </a:lnTo>
                <a:close/>
              </a:path>
              <a:path w="6821805" h="7620">
                <a:moveTo>
                  <a:pt x="3945636" y="7620"/>
                </a:moveTo>
                <a:lnTo>
                  <a:pt x="3944112" y="7620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5636" y="7620"/>
                </a:lnTo>
                <a:close/>
              </a:path>
              <a:path w="6821805" h="7620">
                <a:moveTo>
                  <a:pt x="3982212" y="7620"/>
                </a:moveTo>
                <a:lnTo>
                  <a:pt x="3980688" y="7620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2212" y="7620"/>
                </a:lnTo>
                <a:close/>
              </a:path>
              <a:path w="6821805" h="7620">
                <a:moveTo>
                  <a:pt x="4018788" y="7620"/>
                </a:moveTo>
                <a:lnTo>
                  <a:pt x="4017264" y="7620"/>
                </a:lnTo>
                <a:lnTo>
                  <a:pt x="4015740" y="6096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18788" y="7620"/>
                </a:lnTo>
                <a:close/>
              </a:path>
              <a:path w="6821805" h="7620">
                <a:moveTo>
                  <a:pt x="4058412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6821805" h="7620">
                <a:moveTo>
                  <a:pt x="4056888" y="7620"/>
                </a:moveTo>
                <a:lnTo>
                  <a:pt x="4053840" y="7620"/>
                </a:lnTo>
                <a:lnTo>
                  <a:pt x="4053840" y="6096"/>
                </a:lnTo>
                <a:lnTo>
                  <a:pt x="4056888" y="6096"/>
                </a:lnTo>
                <a:lnTo>
                  <a:pt x="4056888" y="7620"/>
                </a:lnTo>
                <a:close/>
              </a:path>
              <a:path w="6821805" h="762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6821805" h="7620">
                <a:moveTo>
                  <a:pt x="4093464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93464" y="6096"/>
                </a:lnTo>
                <a:lnTo>
                  <a:pt x="4093464" y="7620"/>
                </a:lnTo>
                <a:close/>
              </a:path>
              <a:path w="6821805" h="7620">
                <a:moveTo>
                  <a:pt x="4130040" y="7620"/>
                </a:moveTo>
                <a:lnTo>
                  <a:pt x="4128516" y="7620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6"/>
                </a:lnTo>
                <a:lnTo>
                  <a:pt x="4130040" y="6096"/>
                </a:lnTo>
                <a:lnTo>
                  <a:pt x="4130040" y="7620"/>
                </a:lnTo>
                <a:close/>
              </a:path>
              <a:path w="6821805" h="7620">
                <a:moveTo>
                  <a:pt x="4166616" y="7620"/>
                </a:moveTo>
                <a:lnTo>
                  <a:pt x="4165092" y="7620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6616" y="7620"/>
                </a:lnTo>
                <a:close/>
              </a:path>
              <a:path w="6821805" h="7620">
                <a:moveTo>
                  <a:pt x="4203192" y="7620"/>
                </a:moveTo>
                <a:lnTo>
                  <a:pt x="4201668" y="7620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3192" y="7620"/>
                </a:lnTo>
                <a:close/>
              </a:path>
              <a:path w="6821805" h="7620">
                <a:moveTo>
                  <a:pt x="4239768" y="7620"/>
                </a:moveTo>
                <a:lnTo>
                  <a:pt x="4238243" y="7620"/>
                </a:lnTo>
                <a:lnTo>
                  <a:pt x="4236720" y="6096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39768" y="7620"/>
                </a:lnTo>
                <a:close/>
              </a:path>
              <a:path w="6821805" h="7620">
                <a:moveTo>
                  <a:pt x="4279392" y="6096"/>
                </a:moveTo>
                <a:lnTo>
                  <a:pt x="4273295" y="6096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6821805" h="7620">
                <a:moveTo>
                  <a:pt x="4277868" y="7620"/>
                </a:moveTo>
                <a:lnTo>
                  <a:pt x="4274820" y="7620"/>
                </a:lnTo>
                <a:lnTo>
                  <a:pt x="4274820" y="6096"/>
                </a:lnTo>
                <a:lnTo>
                  <a:pt x="4277868" y="6096"/>
                </a:lnTo>
                <a:lnTo>
                  <a:pt x="4277868" y="7620"/>
                </a:lnTo>
                <a:close/>
              </a:path>
              <a:path w="6821805" h="762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6821805" h="7620">
                <a:moveTo>
                  <a:pt x="4314443" y="7620"/>
                </a:moveTo>
                <a:lnTo>
                  <a:pt x="4311395" y="7620"/>
                </a:lnTo>
                <a:lnTo>
                  <a:pt x="4311395" y="6096"/>
                </a:lnTo>
                <a:lnTo>
                  <a:pt x="4314443" y="6096"/>
                </a:lnTo>
                <a:lnTo>
                  <a:pt x="4314443" y="7620"/>
                </a:lnTo>
                <a:close/>
              </a:path>
              <a:path w="6821805" h="7620">
                <a:moveTo>
                  <a:pt x="4351020" y="7620"/>
                </a:moveTo>
                <a:lnTo>
                  <a:pt x="4349495" y="7620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6"/>
                </a:lnTo>
                <a:lnTo>
                  <a:pt x="4351020" y="6096"/>
                </a:lnTo>
                <a:lnTo>
                  <a:pt x="4351020" y="7620"/>
                </a:lnTo>
                <a:close/>
              </a:path>
              <a:path w="6821805" h="7620">
                <a:moveTo>
                  <a:pt x="4387595" y="7620"/>
                </a:moveTo>
                <a:lnTo>
                  <a:pt x="4386072" y="7620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7595" y="7620"/>
                </a:lnTo>
                <a:close/>
              </a:path>
              <a:path w="6821805" h="7620">
                <a:moveTo>
                  <a:pt x="4424172" y="7620"/>
                </a:moveTo>
                <a:lnTo>
                  <a:pt x="4422647" y="7620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4172" y="7620"/>
                </a:lnTo>
                <a:close/>
              </a:path>
              <a:path w="6821805" h="7620">
                <a:moveTo>
                  <a:pt x="4460747" y="7620"/>
                </a:moveTo>
                <a:lnTo>
                  <a:pt x="4459224" y="7620"/>
                </a:lnTo>
                <a:lnTo>
                  <a:pt x="4459224" y="6096"/>
                </a:lnTo>
                <a:lnTo>
                  <a:pt x="4457700" y="6096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0747" y="7620"/>
                </a:lnTo>
                <a:close/>
              </a:path>
              <a:path w="6821805" h="762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6821805" h="7620">
                <a:moveTo>
                  <a:pt x="4498847" y="7620"/>
                </a:moveTo>
                <a:lnTo>
                  <a:pt x="4495800" y="7620"/>
                </a:lnTo>
                <a:lnTo>
                  <a:pt x="4495800" y="6096"/>
                </a:lnTo>
                <a:lnTo>
                  <a:pt x="4498847" y="6096"/>
                </a:lnTo>
                <a:lnTo>
                  <a:pt x="4498847" y="7620"/>
                </a:lnTo>
                <a:close/>
              </a:path>
              <a:path w="6821805" h="762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6"/>
                </a:lnTo>
                <a:close/>
              </a:path>
              <a:path w="6821805" h="7620">
                <a:moveTo>
                  <a:pt x="4535424" y="7620"/>
                </a:moveTo>
                <a:lnTo>
                  <a:pt x="4532376" y="7620"/>
                </a:lnTo>
                <a:lnTo>
                  <a:pt x="4532376" y="6096"/>
                </a:lnTo>
                <a:lnTo>
                  <a:pt x="4535424" y="6096"/>
                </a:lnTo>
                <a:lnTo>
                  <a:pt x="4535424" y="7620"/>
                </a:lnTo>
                <a:close/>
              </a:path>
              <a:path w="6821805" h="7620">
                <a:moveTo>
                  <a:pt x="4572000" y="7620"/>
                </a:moveTo>
                <a:lnTo>
                  <a:pt x="4570476" y="7620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6"/>
                </a:lnTo>
                <a:lnTo>
                  <a:pt x="4572000" y="6096"/>
                </a:lnTo>
                <a:lnTo>
                  <a:pt x="4572000" y="7620"/>
                </a:lnTo>
                <a:close/>
              </a:path>
              <a:path w="6821805" h="7620">
                <a:moveTo>
                  <a:pt x="4608576" y="7620"/>
                </a:moveTo>
                <a:lnTo>
                  <a:pt x="4607052" y="7620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08576" y="7620"/>
                </a:lnTo>
                <a:close/>
              </a:path>
              <a:path w="6821805" h="7620">
                <a:moveTo>
                  <a:pt x="4645152" y="7620"/>
                </a:moveTo>
                <a:lnTo>
                  <a:pt x="4643627" y="7620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5152" y="7620"/>
                </a:lnTo>
                <a:close/>
              </a:path>
              <a:path w="6821805" h="7620">
                <a:moveTo>
                  <a:pt x="4681727" y="7620"/>
                </a:moveTo>
                <a:lnTo>
                  <a:pt x="4680204" y="7620"/>
                </a:lnTo>
                <a:lnTo>
                  <a:pt x="4680204" y="6096"/>
                </a:lnTo>
                <a:lnTo>
                  <a:pt x="4678679" y="6096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1727" y="7620"/>
                </a:lnTo>
                <a:close/>
              </a:path>
              <a:path w="6821805" h="762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6821805" h="7620">
                <a:moveTo>
                  <a:pt x="4719827" y="7620"/>
                </a:moveTo>
                <a:lnTo>
                  <a:pt x="4716779" y="7620"/>
                </a:lnTo>
                <a:lnTo>
                  <a:pt x="4716779" y="6096"/>
                </a:lnTo>
                <a:lnTo>
                  <a:pt x="4719827" y="6096"/>
                </a:lnTo>
                <a:lnTo>
                  <a:pt x="4719827" y="7620"/>
                </a:lnTo>
                <a:close/>
              </a:path>
              <a:path w="6821805" h="762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6"/>
                </a:lnTo>
                <a:close/>
              </a:path>
              <a:path w="6821805" h="7620">
                <a:moveTo>
                  <a:pt x="4756404" y="7620"/>
                </a:moveTo>
                <a:lnTo>
                  <a:pt x="4753356" y="7620"/>
                </a:lnTo>
                <a:lnTo>
                  <a:pt x="4753356" y="6096"/>
                </a:lnTo>
                <a:lnTo>
                  <a:pt x="4756404" y="6096"/>
                </a:lnTo>
                <a:lnTo>
                  <a:pt x="4756404" y="7620"/>
                </a:lnTo>
                <a:close/>
              </a:path>
              <a:path w="6821805" h="7620">
                <a:moveTo>
                  <a:pt x="4792979" y="7620"/>
                </a:moveTo>
                <a:lnTo>
                  <a:pt x="4791456" y="7620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6"/>
                </a:lnTo>
                <a:lnTo>
                  <a:pt x="4792979" y="7620"/>
                </a:lnTo>
                <a:close/>
              </a:path>
              <a:path w="6821805" h="7620">
                <a:moveTo>
                  <a:pt x="4829556" y="7620"/>
                </a:moveTo>
                <a:lnTo>
                  <a:pt x="4828032" y="7620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29556" y="7620"/>
                </a:lnTo>
                <a:close/>
              </a:path>
              <a:path w="6821805" h="7620">
                <a:moveTo>
                  <a:pt x="4866132" y="7620"/>
                </a:moveTo>
                <a:lnTo>
                  <a:pt x="4864608" y="7620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6132" y="7620"/>
                </a:lnTo>
                <a:close/>
              </a:path>
              <a:path w="6821805" h="7620">
                <a:moveTo>
                  <a:pt x="4902708" y="7620"/>
                </a:moveTo>
                <a:lnTo>
                  <a:pt x="4901184" y="7620"/>
                </a:lnTo>
                <a:lnTo>
                  <a:pt x="4901184" y="6096"/>
                </a:lnTo>
                <a:lnTo>
                  <a:pt x="4899660" y="6096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3048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2708" y="7620"/>
                </a:lnTo>
                <a:close/>
              </a:path>
              <a:path w="6821805" h="762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6821805" h="7620">
                <a:moveTo>
                  <a:pt x="4940808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0808" y="6096"/>
                </a:lnTo>
                <a:lnTo>
                  <a:pt x="4940808" y="7620"/>
                </a:lnTo>
                <a:close/>
              </a:path>
              <a:path w="6821805" h="762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6"/>
                </a:lnTo>
                <a:close/>
              </a:path>
              <a:path w="6821805" h="7620">
                <a:moveTo>
                  <a:pt x="4977384" y="7620"/>
                </a:moveTo>
                <a:lnTo>
                  <a:pt x="4974336" y="7620"/>
                </a:lnTo>
                <a:lnTo>
                  <a:pt x="4974336" y="6096"/>
                </a:lnTo>
                <a:lnTo>
                  <a:pt x="4977384" y="6096"/>
                </a:lnTo>
                <a:lnTo>
                  <a:pt x="4977384" y="7620"/>
                </a:lnTo>
                <a:close/>
              </a:path>
              <a:path w="6821805" h="7620">
                <a:moveTo>
                  <a:pt x="5013960" y="7620"/>
                </a:moveTo>
                <a:lnTo>
                  <a:pt x="5012436" y="7620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lnTo>
                  <a:pt x="5013960" y="7620"/>
                </a:lnTo>
                <a:close/>
              </a:path>
              <a:path w="6821805" h="7620">
                <a:moveTo>
                  <a:pt x="5050536" y="7620"/>
                </a:moveTo>
                <a:lnTo>
                  <a:pt x="5049011" y="7620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0536" y="7620"/>
                </a:lnTo>
                <a:close/>
              </a:path>
              <a:path w="6821805" h="7620">
                <a:moveTo>
                  <a:pt x="5087111" y="7620"/>
                </a:moveTo>
                <a:lnTo>
                  <a:pt x="5085588" y="7620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7111" y="7620"/>
                </a:lnTo>
                <a:close/>
              </a:path>
              <a:path w="6821805" h="7620">
                <a:moveTo>
                  <a:pt x="5126736" y="6096"/>
                </a:moveTo>
                <a:lnTo>
                  <a:pt x="5120640" y="6096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6821805" h="7620">
                <a:moveTo>
                  <a:pt x="5123688" y="7620"/>
                </a:moveTo>
                <a:lnTo>
                  <a:pt x="5122163" y="7620"/>
                </a:lnTo>
                <a:lnTo>
                  <a:pt x="5122163" y="6096"/>
                </a:lnTo>
                <a:lnTo>
                  <a:pt x="5125211" y="6096"/>
                </a:lnTo>
                <a:lnTo>
                  <a:pt x="5123688" y="7620"/>
                </a:lnTo>
                <a:close/>
              </a:path>
              <a:path w="6821805" h="762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6821805" h="7620">
                <a:moveTo>
                  <a:pt x="5161788" y="7620"/>
                </a:moveTo>
                <a:lnTo>
                  <a:pt x="5158740" y="7620"/>
                </a:lnTo>
                <a:lnTo>
                  <a:pt x="5158740" y="6096"/>
                </a:lnTo>
                <a:lnTo>
                  <a:pt x="5161788" y="6096"/>
                </a:lnTo>
                <a:lnTo>
                  <a:pt x="5161788" y="7620"/>
                </a:lnTo>
                <a:close/>
              </a:path>
              <a:path w="6821805" h="762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6"/>
                </a:lnTo>
                <a:close/>
              </a:path>
              <a:path w="6821805" h="7620">
                <a:moveTo>
                  <a:pt x="5198363" y="7620"/>
                </a:moveTo>
                <a:lnTo>
                  <a:pt x="5195316" y="7620"/>
                </a:lnTo>
                <a:lnTo>
                  <a:pt x="5195316" y="6096"/>
                </a:lnTo>
                <a:lnTo>
                  <a:pt x="5198363" y="6096"/>
                </a:lnTo>
                <a:lnTo>
                  <a:pt x="5198363" y="7620"/>
                </a:lnTo>
                <a:close/>
              </a:path>
              <a:path w="6821805" h="7620">
                <a:moveTo>
                  <a:pt x="5234940" y="7620"/>
                </a:moveTo>
                <a:lnTo>
                  <a:pt x="5233416" y="7620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lnTo>
                  <a:pt x="5234940" y="7620"/>
                </a:lnTo>
                <a:close/>
              </a:path>
              <a:path w="6821805" h="7620">
                <a:moveTo>
                  <a:pt x="5271516" y="7620"/>
                </a:moveTo>
                <a:lnTo>
                  <a:pt x="5269992" y="7620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1516" y="7620"/>
                </a:lnTo>
                <a:close/>
              </a:path>
              <a:path w="6821805" h="7620">
                <a:moveTo>
                  <a:pt x="5308092" y="7620"/>
                </a:moveTo>
                <a:lnTo>
                  <a:pt x="5306568" y="7620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8092" y="7620"/>
                </a:lnTo>
                <a:close/>
              </a:path>
              <a:path w="6821805" h="7620">
                <a:moveTo>
                  <a:pt x="5347716" y="6096"/>
                </a:moveTo>
                <a:lnTo>
                  <a:pt x="5341620" y="6096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6821805" h="7620">
                <a:moveTo>
                  <a:pt x="5344668" y="7620"/>
                </a:moveTo>
                <a:lnTo>
                  <a:pt x="5343143" y="7620"/>
                </a:lnTo>
                <a:lnTo>
                  <a:pt x="5343143" y="6096"/>
                </a:lnTo>
                <a:lnTo>
                  <a:pt x="5346192" y="6096"/>
                </a:lnTo>
                <a:lnTo>
                  <a:pt x="5344668" y="7620"/>
                </a:lnTo>
                <a:close/>
              </a:path>
              <a:path w="6821805" h="762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6821805" h="7620">
                <a:moveTo>
                  <a:pt x="5382768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2768" y="6096"/>
                </a:lnTo>
                <a:lnTo>
                  <a:pt x="5382768" y="7620"/>
                </a:lnTo>
                <a:close/>
              </a:path>
              <a:path w="6821805" h="762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6"/>
                </a:lnTo>
                <a:close/>
              </a:path>
              <a:path w="6821805" h="7620">
                <a:moveTo>
                  <a:pt x="5419343" y="7620"/>
                </a:moveTo>
                <a:lnTo>
                  <a:pt x="5416295" y="7620"/>
                </a:lnTo>
                <a:lnTo>
                  <a:pt x="5416295" y="6096"/>
                </a:lnTo>
                <a:lnTo>
                  <a:pt x="5419343" y="6096"/>
                </a:lnTo>
                <a:lnTo>
                  <a:pt x="5419343" y="7620"/>
                </a:lnTo>
                <a:close/>
              </a:path>
              <a:path w="6821805" h="7620">
                <a:moveTo>
                  <a:pt x="5455920" y="7620"/>
                </a:moveTo>
                <a:lnTo>
                  <a:pt x="5454395" y="7620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5920" y="7620"/>
                </a:lnTo>
                <a:close/>
              </a:path>
              <a:path w="6821805" h="7620">
                <a:moveTo>
                  <a:pt x="5492495" y="7620"/>
                </a:moveTo>
                <a:lnTo>
                  <a:pt x="5490972" y="7620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2495" y="7620"/>
                </a:lnTo>
                <a:close/>
              </a:path>
              <a:path w="6821805" h="7620">
                <a:moveTo>
                  <a:pt x="5529072" y="7620"/>
                </a:moveTo>
                <a:lnTo>
                  <a:pt x="5527547" y="7620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29072" y="7620"/>
                </a:lnTo>
                <a:close/>
              </a:path>
              <a:path w="6821805" h="7620">
                <a:moveTo>
                  <a:pt x="5568695" y="6096"/>
                </a:moveTo>
                <a:lnTo>
                  <a:pt x="5562600" y="6096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6821805" h="7620">
                <a:moveTo>
                  <a:pt x="5567172" y="7620"/>
                </a:moveTo>
                <a:lnTo>
                  <a:pt x="5564124" y="7620"/>
                </a:lnTo>
                <a:lnTo>
                  <a:pt x="5564124" y="6096"/>
                </a:lnTo>
                <a:lnTo>
                  <a:pt x="5567172" y="6096"/>
                </a:lnTo>
                <a:lnTo>
                  <a:pt x="5567172" y="7620"/>
                </a:lnTo>
                <a:close/>
              </a:path>
              <a:path w="6821805" h="762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6821805" h="7620">
                <a:moveTo>
                  <a:pt x="5603747" y="7620"/>
                </a:moveTo>
                <a:lnTo>
                  <a:pt x="5600700" y="7620"/>
                </a:lnTo>
                <a:lnTo>
                  <a:pt x="5600700" y="6096"/>
                </a:lnTo>
                <a:lnTo>
                  <a:pt x="5603747" y="6096"/>
                </a:lnTo>
                <a:lnTo>
                  <a:pt x="5603747" y="7620"/>
                </a:lnTo>
                <a:close/>
              </a:path>
              <a:path w="6821805" h="762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6"/>
                </a:lnTo>
                <a:close/>
              </a:path>
              <a:path w="6821805" h="7620">
                <a:moveTo>
                  <a:pt x="5640324" y="7620"/>
                </a:moveTo>
                <a:lnTo>
                  <a:pt x="5638800" y="7620"/>
                </a:lnTo>
                <a:lnTo>
                  <a:pt x="5637276" y="6096"/>
                </a:lnTo>
                <a:lnTo>
                  <a:pt x="5640324" y="6096"/>
                </a:lnTo>
                <a:lnTo>
                  <a:pt x="5640324" y="7620"/>
                </a:lnTo>
                <a:close/>
              </a:path>
              <a:path w="6821805" h="7620">
                <a:moveTo>
                  <a:pt x="5676900" y="7620"/>
                </a:moveTo>
                <a:lnTo>
                  <a:pt x="5675376" y="7620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6900" y="7620"/>
                </a:lnTo>
                <a:close/>
              </a:path>
              <a:path w="6821805" h="7620">
                <a:moveTo>
                  <a:pt x="5713476" y="7620"/>
                </a:moveTo>
                <a:lnTo>
                  <a:pt x="5711952" y="7620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3476" y="7620"/>
                </a:lnTo>
                <a:close/>
              </a:path>
              <a:path w="6821805" h="7620">
                <a:moveTo>
                  <a:pt x="5750052" y="7620"/>
                </a:moveTo>
                <a:lnTo>
                  <a:pt x="5748527" y="7620"/>
                </a:lnTo>
                <a:lnTo>
                  <a:pt x="5747004" y="6096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0052" y="7620"/>
                </a:lnTo>
                <a:close/>
              </a:path>
              <a:path w="6821805" h="7620">
                <a:moveTo>
                  <a:pt x="5789676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6821805" h="7620">
                <a:moveTo>
                  <a:pt x="5788152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8152" y="6096"/>
                </a:lnTo>
                <a:lnTo>
                  <a:pt x="5788152" y="7620"/>
                </a:lnTo>
                <a:close/>
              </a:path>
              <a:path w="6821805" h="762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6821805" h="7620">
                <a:moveTo>
                  <a:pt x="5824727" y="7620"/>
                </a:moveTo>
                <a:lnTo>
                  <a:pt x="5821679" y="7620"/>
                </a:lnTo>
                <a:lnTo>
                  <a:pt x="5821679" y="6096"/>
                </a:lnTo>
                <a:lnTo>
                  <a:pt x="5824727" y="6096"/>
                </a:lnTo>
                <a:lnTo>
                  <a:pt x="5824727" y="7620"/>
                </a:lnTo>
                <a:close/>
              </a:path>
              <a:path w="6821805" h="762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6"/>
                </a:lnTo>
                <a:close/>
              </a:path>
              <a:path w="6821805" h="7620">
                <a:moveTo>
                  <a:pt x="5861304" y="7620"/>
                </a:moveTo>
                <a:lnTo>
                  <a:pt x="5859779" y="7620"/>
                </a:lnTo>
                <a:lnTo>
                  <a:pt x="5858256" y="6096"/>
                </a:lnTo>
                <a:lnTo>
                  <a:pt x="5861304" y="6096"/>
                </a:lnTo>
                <a:lnTo>
                  <a:pt x="5861304" y="7620"/>
                </a:lnTo>
                <a:close/>
              </a:path>
              <a:path w="6821805" h="7620">
                <a:moveTo>
                  <a:pt x="5897879" y="7620"/>
                </a:moveTo>
                <a:lnTo>
                  <a:pt x="5896356" y="7620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7879" y="7620"/>
                </a:lnTo>
                <a:close/>
              </a:path>
              <a:path w="6821805" h="7620">
                <a:moveTo>
                  <a:pt x="5934456" y="7620"/>
                </a:moveTo>
                <a:lnTo>
                  <a:pt x="5932932" y="7620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4456" y="7620"/>
                </a:lnTo>
                <a:close/>
              </a:path>
              <a:path w="6821805" h="7620">
                <a:moveTo>
                  <a:pt x="5971032" y="7620"/>
                </a:moveTo>
                <a:lnTo>
                  <a:pt x="5969508" y="7620"/>
                </a:lnTo>
                <a:lnTo>
                  <a:pt x="5967984" y="6096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1032" y="7620"/>
                </a:lnTo>
                <a:close/>
              </a:path>
              <a:path w="6821805" h="7620">
                <a:moveTo>
                  <a:pt x="6010656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6821805" h="7620">
                <a:moveTo>
                  <a:pt x="6009132" y="7620"/>
                </a:moveTo>
                <a:lnTo>
                  <a:pt x="6006084" y="7620"/>
                </a:lnTo>
                <a:lnTo>
                  <a:pt x="6006084" y="6096"/>
                </a:lnTo>
                <a:lnTo>
                  <a:pt x="6009132" y="6096"/>
                </a:lnTo>
                <a:lnTo>
                  <a:pt x="6009132" y="7620"/>
                </a:lnTo>
                <a:close/>
              </a:path>
              <a:path w="6821805" h="762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6821805" h="7620">
                <a:moveTo>
                  <a:pt x="6045708" y="7620"/>
                </a:moveTo>
                <a:lnTo>
                  <a:pt x="6042660" y="7620"/>
                </a:lnTo>
                <a:lnTo>
                  <a:pt x="6042660" y="6096"/>
                </a:lnTo>
                <a:lnTo>
                  <a:pt x="6045708" y="6096"/>
                </a:lnTo>
                <a:lnTo>
                  <a:pt x="6045708" y="7620"/>
                </a:lnTo>
                <a:close/>
              </a:path>
              <a:path w="6821805" h="7620">
                <a:moveTo>
                  <a:pt x="6082284" y="7620"/>
                </a:moveTo>
                <a:lnTo>
                  <a:pt x="6080760" y="7620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6"/>
                </a:lnTo>
                <a:lnTo>
                  <a:pt x="6082284" y="6096"/>
                </a:lnTo>
                <a:lnTo>
                  <a:pt x="6082284" y="7620"/>
                </a:lnTo>
                <a:close/>
              </a:path>
              <a:path w="6821805" h="7620">
                <a:moveTo>
                  <a:pt x="6118860" y="7620"/>
                </a:moveTo>
                <a:lnTo>
                  <a:pt x="6117336" y="7620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18860" y="7620"/>
                </a:lnTo>
                <a:close/>
              </a:path>
              <a:path w="6821805" h="7620">
                <a:moveTo>
                  <a:pt x="6155436" y="7620"/>
                </a:moveTo>
                <a:lnTo>
                  <a:pt x="6153911" y="7620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5436" y="7620"/>
                </a:lnTo>
                <a:close/>
              </a:path>
              <a:path w="6821805" h="7620">
                <a:moveTo>
                  <a:pt x="6192011" y="7620"/>
                </a:moveTo>
                <a:lnTo>
                  <a:pt x="6190488" y="7620"/>
                </a:lnTo>
                <a:lnTo>
                  <a:pt x="6188963" y="6096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2011" y="7620"/>
                </a:lnTo>
                <a:close/>
              </a:path>
              <a:path w="6821805" h="7620">
                <a:moveTo>
                  <a:pt x="6231636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close/>
              </a:path>
              <a:path w="6821805" h="7620">
                <a:moveTo>
                  <a:pt x="6230111" y="7620"/>
                </a:moveTo>
                <a:lnTo>
                  <a:pt x="6227063" y="7620"/>
                </a:lnTo>
                <a:lnTo>
                  <a:pt x="6227063" y="6096"/>
                </a:lnTo>
                <a:lnTo>
                  <a:pt x="6230111" y="6096"/>
                </a:lnTo>
                <a:lnTo>
                  <a:pt x="6230111" y="7620"/>
                </a:lnTo>
                <a:close/>
              </a:path>
              <a:path w="6821805" h="7620">
                <a:moveTo>
                  <a:pt x="6268211" y="6096"/>
                </a:moveTo>
                <a:lnTo>
                  <a:pt x="6262116" y="6096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6"/>
                </a:lnTo>
                <a:close/>
              </a:path>
              <a:path w="6821805" h="7620">
                <a:moveTo>
                  <a:pt x="6266688" y="7620"/>
                </a:moveTo>
                <a:lnTo>
                  <a:pt x="6263640" y="7620"/>
                </a:lnTo>
                <a:lnTo>
                  <a:pt x="6263640" y="6096"/>
                </a:lnTo>
                <a:lnTo>
                  <a:pt x="6266688" y="6096"/>
                </a:lnTo>
                <a:lnTo>
                  <a:pt x="6266688" y="7620"/>
                </a:lnTo>
                <a:close/>
              </a:path>
              <a:path w="6821805" h="7620">
                <a:moveTo>
                  <a:pt x="6303263" y="7620"/>
                </a:moveTo>
                <a:lnTo>
                  <a:pt x="6301740" y="7620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6"/>
                </a:lnTo>
                <a:lnTo>
                  <a:pt x="6303263" y="6096"/>
                </a:lnTo>
                <a:lnTo>
                  <a:pt x="6303263" y="7620"/>
                </a:lnTo>
                <a:close/>
              </a:path>
              <a:path w="6821805" h="7620">
                <a:moveTo>
                  <a:pt x="6339840" y="7620"/>
                </a:moveTo>
                <a:lnTo>
                  <a:pt x="6338316" y="7620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39840" y="7620"/>
                </a:lnTo>
                <a:close/>
              </a:path>
              <a:path w="6821805" h="7620">
                <a:moveTo>
                  <a:pt x="6376416" y="7620"/>
                </a:moveTo>
                <a:lnTo>
                  <a:pt x="6374892" y="7620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6416" y="7620"/>
                </a:lnTo>
                <a:close/>
              </a:path>
              <a:path w="6821805" h="7620">
                <a:moveTo>
                  <a:pt x="6412992" y="7620"/>
                </a:moveTo>
                <a:lnTo>
                  <a:pt x="6411468" y="7620"/>
                </a:lnTo>
                <a:lnTo>
                  <a:pt x="6411468" y="6096"/>
                </a:lnTo>
                <a:lnTo>
                  <a:pt x="6409944" y="6096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2992" y="7620"/>
                </a:lnTo>
                <a:close/>
              </a:path>
              <a:path w="6821805" h="7620">
                <a:moveTo>
                  <a:pt x="6452616" y="6096"/>
                </a:moveTo>
                <a:lnTo>
                  <a:pt x="6446520" y="6096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close/>
              </a:path>
              <a:path w="6821805" h="7620">
                <a:moveTo>
                  <a:pt x="6451092" y="7620"/>
                </a:moveTo>
                <a:lnTo>
                  <a:pt x="6448044" y="7620"/>
                </a:lnTo>
                <a:lnTo>
                  <a:pt x="6448044" y="6096"/>
                </a:lnTo>
                <a:lnTo>
                  <a:pt x="6451092" y="6096"/>
                </a:lnTo>
                <a:lnTo>
                  <a:pt x="6451092" y="7620"/>
                </a:lnTo>
                <a:close/>
              </a:path>
              <a:path w="6821805" h="7620">
                <a:moveTo>
                  <a:pt x="6489192" y="6096"/>
                </a:moveTo>
                <a:lnTo>
                  <a:pt x="6483095" y="6096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6"/>
                </a:lnTo>
                <a:close/>
              </a:path>
              <a:path w="6821805" h="7620">
                <a:moveTo>
                  <a:pt x="6487668" y="7620"/>
                </a:moveTo>
                <a:lnTo>
                  <a:pt x="6484620" y="7620"/>
                </a:lnTo>
                <a:lnTo>
                  <a:pt x="6484620" y="6096"/>
                </a:lnTo>
                <a:lnTo>
                  <a:pt x="6487668" y="6096"/>
                </a:lnTo>
                <a:lnTo>
                  <a:pt x="6487668" y="7620"/>
                </a:lnTo>
                <a:close/>
              </a:path>
              <a:path w="6821805" h="7620">
                <a:moveTo>
                  <a:pt x="6524244" y="7620"/>
                </a:moveTo>
                <a:lnTo>
                  <a:pt x="6522720" y="7620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lnTo>
                  <a:pt x="6524244" y="7620"/>
                </a:lnTo>
                <a:close/>
              </a:path>
              <a:path w="6821805" h="7620">
                <a:moveTo>
                  <a:pt x="6560820" y="7620"/>
                </a:moveTo>
                <a:lnTo>
                  <a:pt x="6559295" y="7620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0820" y="7620"/>
                </a:lnTo>
                <a:close/>
              </a:path>
              <a:path w="6821805" h="7620">
                <a:moveTo>
                  <a:pt x="6597395" y="7620"/>
                </a:moveTo>
                <a:lnTo>
                  <a:pt x="6595872" y="7620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7395" y="7620"/>
                </a:lnTo>
                <a:close/>
              </a:path>
              <a:path w="6821805" h="7620">
                <a:moveTo>
                  <a:pt x="6633972" y="7620"/>
                </a:moveTo>
                <a:lnTo>
                  <a:pt x="6632447" y="7620"/>
                </a:lnTo>
                <a:lnTo>
                  <a:pt x="6632447" y="6096"/>
                </a:lnTo>
                <a:lnTo>
                  <a:pt x="6630924" y="6096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3972" y="7620"/>
                </a:lnTo>
                <a:close/>
              </a:path>
              <a:path w="6821805" h="7620">
                <a:moveTo>
                  <a:pt x="6673595" y="6096"/>
                </a:moveTo>
                <a:lnTo>
                  <a:pt x="6667500" y="6096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6"/>
                </a:lnTo>
                <a:close/>
              </a:path>
              <a:path w="6821805" h="7620">
                <a:moveTo>
                  <a:pt x="6672072" y="7620"/>
                </a:moveTo>
                <a:lnTo>
                  <a:pt x="6669024" y="7620"/>
                </a:lnTo>
                <a:lnTo>
                  <a:pt x="6669024" y="6096"/>
                </a:lnTo>
                <a:lnTo>
                  <a:pt x="6672072" y="6096"/>
                </a:lnTo>
                <a:lnTo>
                  <a:pt x="6672072" y="7620"/>
                </a:lnTo>
                <a:close/>
              </a:path>
              <a:path w="6821805" h="762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6"/>
                </a:lnTo>
                <a:close/>
              </a:path>
              <a:path w="6821805" h="7620">
                <a:moveTo>
                  <a:pt x="6708647" y="7620"/>
                </a:moveTo>
                <a:lnTo>
                  <a:pt x="6705600" y="7620"/>
                </a:lnTo>
                <a:lnTo>
                  <a:pt x="6705600" y="6096"/>
                </a:lnTo>
                <a:lnTo>
                  <a:pt x="6708647" y="6096"/>
                </a:lnTo>
                <a:lnTo>
                  <a:pt x="6708647" y="7620"/>
                </a:lnTo>
                <a:close/>
              </a:path>
              <a:path w="6821805" h="7620">
                <a:moveTo>
                  <a:pt x="6745224" y="7620"/>
                </a:moveTo>
                <a:lnTo>
                  <a:pt x="6743700" y="7620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lnTo>
                  <a:pt x="6745224" y="7620"/>
                </a:lnTo>
                <a:close/>
              </a:path>
              <a:path w="6821805" h="7620">
                <a:moveTo>
                  <a:pt x="6781800" y="7620"/>
                </a:moveTo>
                <a:lnTo>
                  <a:pt x="6780276" y="7620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1800" y="7620"/>
                </a:lnTo>
                <a:close/>
              </a:path>
              <a:path w="6821805" h="7620">
                <a:moveTo>
                  <a:pt x="6818376" y="7620"/>
                </a:moveTo>
                <a:lnTo>
                  <a:pt x="6816852" y="7620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837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463295" y="3646932"/>
            <a:ext cx="137160" cy="66040"/>
            <a:chOff x="463295" y="3646932"/>
            <a:chExt cx="137160" cy="66040"/>
          </a:xfrm>
        </p:grpSpPr>
        <p:sp>
          <p:nvSpPr>
            <p:cNvPr id="9" name="object 9" descr=""/>
            <p:cNvSpPr/>
            <p:nvPr/>
          </p:nvSpPr>
          <p:spPr>
            <a:xfrm>
              <a:off x="463295" y="3646932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21335" y="64008"/>
                  </a:moveTo>
                  <a:lnTo>
                    <a:pt x="15239" y="64008"/>
                  </a:lnTo>
                  <a:lnTo>
                    <a:pt x="15239" y="10668"/>
                  </a:lnTo>
                  <a:lnTo>
                    <a:pt x="13715" y="10668"/>
                  </a:lnTo>
                  <a:lnTo>
                    <a:pt x="13715" y="12192"/>
                  </a:lnTo>
                  <a:lnTo>
                    <a:pt x="10667" y="12192"/>
                  </a:lnTo>
                  <a:lnTo>
                    <a:pt x="10667" y="13716"/>
                  </a:lnTo>
                  <a:lnTo>
                    <a:pt x="9143" y="13716"/>
                  </a:lnTo>
                  <a:lnTo>
                    <a:pt x="7619" y="15240"/>
                  </a:lnTo>
                  <a:lnTo>
                    <a:pt x="6095" y="15240"/>
                  </a:lnTo>
                  <a:lnTo>
                    <a:pt x="4571" y="16764"/>
                  </a:lnTo>
                  <a:lnTo>
                    <a:pt x="1523" y="16764"/>
                  </a:lnTo>
                  <a:lnTo>
                    <a:pt x="0" y="18288"/>
                  </a:lnTo>
                  <a:lnTo>
                    <a:pt x="0" y="10668"/>
                  </a:lnTo>
                  <a:lnTo>
                    <a:pt x="1523" y="10668"/>
                  </a:lnTo>
                  <a:lnTo>
                    <a:pt x="3047" y="9144"/>
                  </a:lnTo>
                  <a:lnTo>
                    <a:pt x="4571" y="9144"/>
                  </a:lnTo>
                  <a:lnTo>
                    <a:pt x="7619" y="7620"/>
                  </a:lnTo>
                  <a:lnTo>
                    <a:pt x="9143" y="7620"/>
                  </a:lnTo>
                  <a:lnTo>
                    <a:pt x="10667" y="6096"/>
                  </a:lnTo>
                  <a:lnTo>
                    <a:pt x="12191" y="6096"/>
                  </a:lnTo>
                  <a:lnTo>
                    <a:pt x="15239" y="3048"/>
                  </a:lnTo>
                  <a:lnTo>
                    <a:pt x="16763" y="3048"/>
                  </a:lnTo>
                  <a:lnTo>
                    <a:pt x="18287" y="1524"/>
                  </a:lnTo>
                  <a:lnTo>
                    <a:pt x="18287" y="0"/>
                  </a:lnTo>
                  <a:lnTo>
                    <a:pt x="21335" y="0"/>
                  </a:lnTo>
                  <a:lnTo>
                    <a:pt x="21335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443" y="3648455"/>
              <a:ext cx="96012" cy="64008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670560" y="2302764"/>
            <a:ext cx="6821805" cy="6350"/>
          </a:xfrm>
          <a:custGeom>
            <a:avLst/>
            <a:gdLst/>
            <a:ahLst/>
            <a:cxnLst/>
            <a:rect l="l" t="t" r="r" b="b"/>
            <a:pathLst>
              <a:path w="6821805" h="6350">
                <a:moveTo>
                  <a:pt x="6095" y="6095"/>
                </a:moveTo>
                <a:lnTo>
                  <a:pt x="0" y="6095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5"/>
                </a:lnTo>
                <a:close/>
              </a:path>
              <a:path w="6821805" h="6350">
                <a:moveTo>
                  <a:pt x="42671" y="6095"/>
                </a:moveTo>
                <a:lnTo>
                  <a:pt x="38100" y="6095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6095"/>
                </a:lnTo>
                <a:close/>
              </a:path>
              <a:path w="6821805" h="6350">
                <a:moveTo>
                  <a:pt x="79247" y="6095"/>
                </a:moveTo>
                <a:lnTo>
                  <a:pt x="74675" y="6095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7" y="6095"/>
                </a:lnTo>
                <a:close/>
              </a:path>
              <a:path w="6821805" h="6350">
                <a:moveTo>
                  <a:pt x="115823" y="6095"/>
                </a:moveTo>
                <a:lnTo>
                  <a:pt x="111252" y="6095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1524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3" y="6095"/>
                </a:lnTo>
                <a:close/>
              </a:path>
              <a:path w="6821805" h="6350">
                <a:moveTo>
                  <a:pt x="153923" y="6095"/>
                </a:moveTo>
                <a:lnTo>
                  <a:pt x="147827" y="6095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5"/>
                </a:lnTo>
                <a:close/>
              </a:path>
              <a:path w="6821805" h="6350">
                <a:moveTo>
                  <a:pt x="190500" y="6095"/>
                </a:moveTo>
                <a:lnTo>
                  <a:pt x="184404" y="6095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5"/>
                </a:lnTo>
                <a:close/>
              </a:path>
              <a:path w="6821805" h="6350">
                <a:moveTo>
                  <a:pt x="227075" y="6095"/>
                </a:moveTo>
                <a:lnTo>
                  <a:pt x="220979" y="6095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5"/>
                </a:lnTo>
                <a:close/>
              </a:path>
              <a:path w="6821805" h="6350">
                <a:moveTo>
                  <a:pt x="263652" y="6095"/>
                </a:moveTo>
                <a:lnTo>
                  <a:pt x="259079" y="6095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2" y="6095"/>
                </a:lnTo>
                <a:close/>
              </a:path>
              <a:path w="6821805" h="6350">
                <a:moveTo>
                  <a:pt x="300227" y="6095"/>
                </a:moveTo>
                <a:lnTo>
                  <a:pt x="295656" y="6095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7" y="6095"/>
                </a:lnTo>
                <a:close/>
              </a:path>
              <a:path w="6821805" h="6350">
                <a:moveTo>
                  <a:pt x="336804" y="6095"/>
                </a:moveTo>
                <a:lnTo>
                  <a:pt x="332231" y="6095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6804" y="6095"/>
                </a:lnTo>
                <a:close/>
              </a:path>
              <a:path w="6821805" h="6350">
                <a:moveTo>
                  <a:pt x="374904" y="6095"/>
                </a:moveTo>
                <a:lnTo>
                  <a:pt x="368808" y="6095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5"/>
                </a:lnTo>
                <a:close/>
              </a:path>
              <a:path w="6821805" h="6350">
                <a:moveTo>
                  <a:pt x="411479" y="6095"/>
                </a:moveTo>
                <a:lnTo>
                  <a:pt x="405383" y="6095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5"/>
                </a:lnTo>
                <a:close/>
              </a:path>
              <a:path w="6821805" h="6350">
                <a:moveTo>
                  <a:pt x="448056" y="6095"/>
                </a:moveTo>
                <a:lnTo>
                  <a:pt x="443483" y="6095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1524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5"/>
                </a:lnTo>
                <a:close/>
              </a:path>
              <a:path w="6821805" h="6350">
                <a:moveTo>
                  <a:pt x="484631" y="6095"/>
                </a:moveTo>
                <a:lnTo>
                  <a:pt x="480060" y="6095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1" y="6095"/>
                </a:lnTo>
                <a:close/>
              </a:path>
              <a:path w="6821805" h="6350">
                <a:moveTo>
                  <a:pt x="521208" y="6095"/>
                </a:moveTo>
                <a:lnTo>
                  <a:pt x="516635" y="6095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21208" y="6095"/>
                </a:lnTo>
                <a:close/>
              </a:path>
              <a:path w="6821805" h="6350">
                <a:moveTo>
                  <a:pt x="557784" y="6095"/>
                </a:moveTo>
                <a:lnTo>
                  <a:pt x="553211" y="6095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1524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7784" y="6095"/>
                </a:lnTo>
                <a:close/>
              </a:path>
              <a:path w="6821805" h="6350">
                <a:moveTo>
                  <a:pt x="595884" y="6095"/>
                </a:moveTo>
                <a:lnTo>
                  <a:pt x="589788" y="6095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5"/>
                </a:lnTo>
                <a:close/>
              </a:path>
              <a:path w="6821805" h="6350">
                <a:moveTo>
                  <a:pt x="632460" y="6095"/>
                </a:moveTo>
                <a:lnTo>
                  <a:pt x="626364" y="6095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5"/>
                </a:lnTo>
                <a:close/>
              </a:path>
              <a:path w="6821805" h="6350">
                <a:moveTo>
                  <a:pt x="669035" y="6095"/>
                </a:moveTo>
                <a:lnTo>
                  <a:pt x="664464" y="6095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1524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5"/>
                </a:lnTo>
                <a:close/>
              </a:path>
              <a:path w="6821805" h="6350">
                <a:moveTo>
                  <a:pt x="705611" y="6095"/>
                </a:moveTo>
                <a:lnTo>
                  <a:pt x="701040" y="6095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1" y="6095"/>
                </a:lnTo>
                <a:close/>
              </a:path>
              <a:path w="6821805" h="6350">
                <a:moveTo>
                  <a:pt x="742188" y="6095"/>
                </a:moveTo>
                <a:lnTo>
                  <a:pt x="737615" y="6095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2188" y="6095"/>
                </a:lnTo>
                <a:close/>
              </a:path>
              <a:path w="6821805" h="6350">
                <a:moveTo>
                  <a:pt x="778764" y="6095"/>
                </a:moveTo>
                <a:lnTo>
                  <a:pt x="774191" y="6095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1524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4" y="6095"/>
                </a:lnTo>
                <a:close/>
              </a:path>
              <a:path w="6821805" h="6350">
                <a:moveTo>
                  <a:pt x="816864" y="6095"/>
                </a:moveTo>
                <a:lnTo>
                  <a:pt x="810768" y="6095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5"/>
                </a:lnTo>
                <a:close/>
              </a:path>
              <a:path w="6821805" h="6350">
                <a:moveTo>
                  <a:pt x="853440" y="6095"/>
                </a:moveTo>
                <a:lnTo>
                  <a:pt x="847344" y="6095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5"/>
                </a:lnTo>
                <a:close/>
              </a:path>
              <a:path w="6821805" h="6350">
                <a:moveTo>
                  <a:pt x="890015" y="6095"/>
                </a:moveTo>
                <a:lnTo>
                  <a:pt x="885444" y="6095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5"/>
                </a:lnTo>
                <a:close/>
              </a:path>
              <a:path w="6821805" h="6350">
                <a:moveTo>
                  <a:pt x="926591" y="6095"/>
                </a:moveTo>
                <a:lnTo>
                  <a:pt x="922019" y="6095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6591" y="6095"/>
                </a:lnTo>
                <a:close/>
              </a:path>
              <a:path w="6821805" h="6350">
                <a:moveTo>
                  <a:pt x="963168" y="6095"/>
                </a:moveTo>
                <a:lnTo>
                  <a:pt x="958595" y="6095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8" y="6095"/>
                </a:lnTo>
                <a:close/>
              </a:path>
              <a:path w="6821805" h="6350">
                <a:moveTo>
                  <a:pt x="999744" y="6095"/>
                </a:moveTo>
                <a:lnTo>
                  <a:pt x="995172" y="6095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9744" y="6095"/>
                </a:lnTo>
                <a:close/>
              </a:path>
              <a:path w="6821805" h="6350">
                <a:moveTo>
                  <a:pt x="1037844" y="6095"/>
                </a:moveTo>
                <a:lnTo>
                  <a:pt x="1031748" y="6095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5"/>
                </a:lnTo>
                <a:close/>
              </a:path>
              <a:path w="6821805" h="6350">
                <a:moveTo>
                  <a:pt x="1074419" y="6095"/>
                </a:moveTo>
                <a:lnTo>
                  <a:pt x="1068323" y="6095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5"/>
                </a:lnTo>
                <a:close/>
              </a:path>
              <a:path w="6821805" h="6350">
                <a:moveTo>
                  <a:pt x="1110995" y="6095"/>
                </a:moveTo>
                <a:lnTo>
                  <a:pt x="1106423" y="6095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5"/>
                </a:lnTo>
                <a:close/>
              </a:path>
              <a:path w="6821805" h="6350">
                <a:moveTo>
                  <a:pt x="1147572" y="6095"/>
                </a:moveTo>
                <a:lnTo>
                  <a:pt x="1142999" y="6095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7572" y="6095"/>
                </a:lnTo>
                <a:close/>
              </a:path>
              <a:path w="6821805" h="6350">
                <a:moveTo>
                  <a:pt x="1184148" y="6095"/>
                </a:moveTo>
                <a:lnTo>
                  <a:pt x="1179576" y="6095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4148" y="6095"/>
                </a:lnTo>
                <a:close/>
              </a:path>
              <a:path w="6821805" h="6350">
                <a:moveTo>
                  <a:pt x="1222248" y="6095"/>
                </a:moveTo>
                <a:lnTo>
                  <a:pt x="1216152" y="6095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1524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5"/>
                </a:lnTo>
                <a:close/>
              </a:path>
              <a:path w="6821805" h="6350">
                <a:moveTo>
                  <a:pt x="1258823" y="6095"/>
                </a:moveTo>
                <a:lnTo>
                  <a:pt x="1252727" y="6095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5"/>
                </a:lnTo>
                <a:close/>
              </a:path>
              <a:path w="6821805" h="6350">
                <a:moveTo>
                  <a:pt x="1295399" y="6095"/>
                </a:moveTo>
                <a:lnTo>
                  <a:pt x="1289303" y="6095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1524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5"/>
                </a:lnTo>
                <a:close/>
              </a:path>
              <a:path w="6821805" h="6350">
                <a:moveTo>
                  <a:pt x="1331976" y="6095"/>
                </a:moveTo>
                <a:lnTo>
                  <a:pt x="1327403" y="6095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1524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5"/>
                </a:lnTo>
                <a:close/>
              </a:path>
              <a:path w="6821805" h="6350">
                <a:moveTo>
                  <a:pt x="1368552" y="6095"/>
                </a:moveTo>
                <a:lnTo>
                  <a:pt x="1363980" y="6095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6095"/>
                </a:lnTo>
                <a:close/>
              </a:path>
              <a:path w="6821805" h="6350">
                <a:moveTo>
                  <a:pt x="1405128" y="6095"/>
                </a:moveTo>
                <a:lnTo>
                  <a:pt x="1400556" y="6095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5"/>
                </a:lnTo>
                <a:close/>
              </a:path>
              <a:path w="6821805" h="6350">
                <a:moveTo>
                  <a:pt x="1443228" y="6095"/>
                </a:moveTo>
                <a:lnTo>
                  <a:pt x="1437132" y="6095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1524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5"/>
                </a:lnTo>
                <a:close/>
              </a:path>
              <a:path w="6821805" h="6350">
                <a:moveTo>
                  <a:pt x="1479803" y="6095"/>
                </a:moveTo>
                <a:lnTo>
                  <a:pt x="1473707" y="6095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5"/>
                </a:lnTo>
                <a:close/>
              </a:path>
              <a:path w="6821805" h="6350">
                <a:moveTo>
                  <a:pt x="1516380" y="6095"/>
                </a:moveTo>
                <a:lnTo>
                  <a:pt x="1510284" y="6095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5"/>
                </a:lnTo>
                <a:close/>
              </a:path>
              <a:path w="6821805" h="6350">
                <a:moveTo>
                  <a:pt x="1552956" y="6095"/>
                </a:moveTo>
                <a:lnTo>
                  <a:pt x="1548384" y="6095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6095"/>
                </a:lnTo>
                <a:close/>
              </a:path>
              <a:path w="6821805" h="6350">
                <a:moveTo>
                  <a:pt x="1589532" y="6095"/>
                </a:moveTo>
                <a:lnTo>
                  <a:pt x="1584960" y="6095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6095"/>
                </a:lnTo>
                <a:close/>
              </a:path>
              <a:path w="6821805" h="6350">
                <a:moveTo>
                  <a:pt x="1626107" y="6095"/>
                </a:moveTo>
                <a:lnTo>
                  <a:pt x="1621536" y="6095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7" y="6095"/>
                </a:lnTo>
                <a:close/>
              </a:path>
              <a:path w="6821805" h="6350">
                <a:moveTo>
                  <a:pt x="1664207" y="6095"/>
                </a:moveTo>
                <a:lnTo>
                  <a:pt x="1658111" y="6095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5"/>
                </a:lnTo>
                <a:close/>
              </a:path>
              <a:path w="6821805" h="6350">
                <a:moveTo>
                  <a:pt x="1700784" y="6095"/>
                </a:moveTo>
                <a:lnTo>
                  <a:pt x="1694688" y="6095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5"/>
                </a:lnTo>
                <a:close/>
              </a:path>
              <a:path w="6821805" h="6350">
                <a:moveTo>
                  <a:pt x="1737360" y="6095"/>
                </a:moveTo>
                <a:lnTo>
                  <a:pt x="1731264" y="6095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5"/>
                </a:lnTo>
                <a:close/>
              </a:path>
              <a:path w="6821805" h="6350">
                <a:moveTo>
                  <a:pt x="1773936" y="6095"/>
                </a:moveTo>
                <a:lnTo>
                  <a:pt x="1769364" y="6095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6095"/>
                </a:lnTo>
                <a:close/>
              </a:path>
              <a:path w="6821805" h="6350">
                <a:moveTo>
                  <a:pt x="1810512" y="6095"/>
                </a:moveTo>
                <a:lnTo>
                  <a:pt x="1805940" y="6095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5"/>
                </a:lnTo>
                <a:close/>
              </a:path>
              <a:path w="6821805" h="6350">
                <a:moveTo>
                  <a:pt x="1847088" y="6095"/>
                </a:moveTo>
                <a:lnTo>
                  <a:pt x="1842515" y="6095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1524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5"/>
                </a:lnTo>
                <a:close/>
              </a:path>
              <a:path w="6821805" h="6350">
                <a:moveTo>
                  <a:pt x="1885188" y="6095"/>
                </a:moveTo>
                <a:lnTo>
                  <a:pt x="1879091" y="6095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1524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5"/>
                </a:lnTo>
                <a:close/>
              </a:path>
              <a:path w="6821805" h="6350">
                <a:moveTo>
                  <a:pt x="1921764" y="6095"/>
                </a:moveTo>
                <a:lnTo>
                  <a:pt x="1915667" y="6095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5"/>
                </a:lnTo>
                <a:close/>
              </a:path>
              <a:path w="6821805" h="6350">
                <a:moveTo>
                  <a:pt x="1958340" y="6095"/>
                </a:moveTo>
                <a:lnTo>
                  <a:pt x="1952243" y="6095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5"/>
                </a:lnTo>
                <a:close/>
              </a:path>
              <a:path w="6821805" h="6350">
                <a:moveTo>
                  <a:pt x="1994916" y="6095"/>
                </a:moveTo>
                <a:lnTo>
                  <a:pt x="1990343" y="6095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6095"/>
                </a:lnTo>
                <a:close/>
              </a:path>
              <a:path w="6821805" h="6350">
                <a:moveTo>
                  <a:pt x="2031491" y="6095"/>
                </a:moveTo>
                <a:lnTo>
                  <a:pt x="2026920" y="6095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5"/>
                </a:lnTo>
                <a:close/>
              </a:path>
              <a:path w="6821805" h="6350">
                <a:moveTo>
                  <a:pt x="2068067" y="6095"/>
                </a:moveTo>
                <a:lnTo>
                  <a:pt x="2063496" y="6095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8067" y="6095"/>
                </a:lnTo>
                <a:close/>
              </a:path>
              <a:path w="6821805" h="6350">
                <a:moveTo>
                  <a:pt x="2106167" y="6095"/>
                </a:moveTo>
                <a:lnTo>
                  <a:pt x="2100072" y="6095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5"/>
                </a:lnTo>
                <a:close/>
              </a:path>
              <a:path w="6821805" h="6350">
                <a:moveTo>
                  <a:pt x="2142743" y="6095"/>
                </a:moveTo>
                <a:lnTo>
                  <a:pt x="2136648" y="6095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5"/>
                </a:lnTo>
                <a:close/>
              </a:path>
              <a:path w="6821805" h="6350">
                <a:moveTo>
                  <a:pt x="2179320" y="6095"/>
                </a:moveTo>
                <a:lnTo>
                  <a:pt x="2174748" y="6095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5"/>
                </a:lnTo>
                <a:close/>
              </a:path>
              <a:path w="6821805" h="6350">
                <a:moveTo>
                  <a:pt x="2215896" y="6095"/>
                </a:moveTo>
                <a:lnTo>
                  <a:pt x="2211324" y="6095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5896" y="6095"/>
                </a:lnTo>
                <a:close/>
              </a:path>
              <a:path w="6821805" h="6350">
                <a:moveTo>
                  <a:pt x="2252472" y="6095"/>
                </a:moveTo>
                <a:lnTo>
                  <a:pt x="2247899" y="6095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5"/>
                </a:lnTo>
                <a:close/>
              </a:path>
              <a:path w="6821805" h="6350">
                <a:moveTo>
                  <a:pt x="2289048" y="6095"/>
                </a:moveTo>
                <a:lnTo>
                  <a:pt x="2284475" y="6095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5"/>
                </a:lnTo>
                <a:close/>
              </a:path>
              <a:path w="6821805" h="6350">
                <a:moveTo>
                  <a:pt x="2327148" y="6095"/>
                </a:moveTo>
                <a:lnTo>
                  <a:pt x="2321051" y="6095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5"/>
                </a:lnTo>
                <a:close/>
              </a:path>
              <a:path w="6821805" h="6350">
                <a:moveTo>
                  <a:pt x="2363724" y="6095"/>
                </a:moveTo>
                <a:lnTo>
                  <a:pt x="2357628" y="6095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5"/>
                </a:lnTo>
                <a:close/>
              </a:path>
              <a:path w="6821805" h="6350">
                <a:moveTo>
                  <a:pt x="2400299" y="6095"/>
                </a:moveTo>
                <a:lnTo>
                  <a:pt x="2395728" y="6095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1524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5"/>
                </a:lnTo>
                <a:close/>
              </a:path>
              <a:path w="6821805" h="6350">
                <a:moveTo>
                  <a:pt x="2436875" y="6095"/>
                </a:moveTo>
                <a:lnTo>
                  <a:pt x="2432304" y="6095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6875" y="6095"/>
                </a:lnTo>
                <a:close/>
              </a:path>
              <a:path w="6821805" h="6350">
                <a:moveTo>
                  <a:pt x="2473451" y="6095"/>
                </a:moveTo>
                <a:lnTo>
                  <a:pt x="2468880" y="6095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1" y="6095"/>
                </a:lnTo>
                <a:close/>
              </a:path>
              <a:path w="6821805" h="6350">
                <a:moveTo>
                  <a:pt x="2510028" y="6095"/>
                </a:moveTo>
                <a:lnTo>
                  <a:pt x="2505456" y="6095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8" y="6095"/>
                </a:lnTo>
                <a:close/>
              </a:path>
              <a:path w="6821805" h="6350">
                <a:moveTo>
                  <a:pt x="2548128" y="6095"/>
                </a:moveTo>
                <a:lnTo>
                  <a:pt x="2542032" y="6095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5"/>
                </a:lnTo>
                <a:close/>
              </a:path>
              <a:path w="6821805" h="6350">
                <a:moveTo>
                  <a:pt x="2584704" y="6095"/>
                </a:moveTo>
                <a:lnTo>
                  <a:pt x="2578608" y="6095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5"/>
                </a:lnTo>
                <a:close/>
              </a:path>
              <a:path w="6821805" h="6350">
                <a:moveTo>
                  <a:pt x="2621280" y="6095"/>
                </a:moveTo>
                <a:lnTo>
                  <a:pt x="2616708" y="6095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1524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5"/>
                </a:lnTo>
                <a:close/>
              </a:path>
              <a:path w="6821805" h="6350">
                <a:moveTo>
                  <a:pt x="2657856" y="6095"/>
                </a:moveTo>
                <a:lnTo>
                  <a:pt x="2653283" y="6095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6095"/>
                </a:lnTo>
                <a:close/>
              </a:path>
              <a:path w="6821805" h="6350">
                <a:moveTo>
                  <a:pt x="2694432" y="6095"/>
                </a:moveTo>
                <a:lnTo>
                  <a:pt x="2689859" y="6095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5"/>
                </a:lnTo>
                <a:close/>
              </a:path>
              <a:path w="6821805" h="6350">
                <a:moveTo>
                  <a:pt x="2731008" y="6095"/>
                </a:moveTo>
                <a:lnTo>
                  <a:pt x="2726436" y="6095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1524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5"/>
                </a:lnTo>
                <a:close/>
              </a:path>
              <a:path w="6821805" h="6350">
                <a:moveTo>
                  <a:pt x="2769108" y="6095"/>
                </a:moveTo>
                <a:lnTo>
                  <a:pt x="2763012" y="6095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5"/>
                </a:lnTo>
                <a:close/>
              </a:path>
              <a:path w="6821805" h="6350">
                <a:moveTo>
                  <a:pt x="2805683" y="6095"/>
                </a:moveTo>
                <a:lnTo>
                  <a:pt x="2799588" y="6095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5"/>
                </a:lnTo>
                <a:close/>
              </a:path>
              <a:path w="6821805" h="6350">
                <a:moveTo>
                  <a:pt x="2842259" y="6095"/>
                </a:moveTo>
                <a:lnTo>
                  <a:pt x="2837688" y="6095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1524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5"/>
                </a:lnTo>
                <a:close/>
              </a:path>
              <a:path w="6821805" h="6350">
                <a:moveTo>
                  <a:pt x="2878836" y="6095"/>
                </a:moveTo>
                <a:lnTo>
                  <a:pt x="2874264" y="6095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6" y="6095"/>
                </a:lnTo>
                <a:close/>
              </a:path>
              <a:path w="6821805" h="6350">
                <a:moveTo>
                  <a:pt x="2915412" y="6095"/>
                </a:moveTo>
                <a:lnTo>
                  <a:pt x="2910840" y="6095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5412" y="6095"/>
                </a:lnTo>
                <a:close/>
              </a:path>
              <a:path w="6821805" h="6350">
                <a:moveTo>
                  <a:pt x="2951988" y="6095"/>
                </a:moveTo>
                <a:lnTo>
                  <a:pt x="2947416" y="6095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1988" y="6095"/>
                </a:lnTo>
                <a:close/>
              </a:path>
              <a:path w="6821805" h="6350">
                <a:moveTo>
                  <a:pt x="2990088" y="6095"/>
                </a:moveTo>
                <a:lnTo>
                  <a:pt x="2983992" y="6095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5"/>
                </a:lnTo>
                <a:close/>
              </a:path>
              <a:path w="6821805" h="6350">
                <a:moveTo>
                  <a:pt x="3026664" y="6095"/>
                </a:moveTo>
                <a:lnTo>
                  <a:pt x="3020567" y="6095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5"/>
                </a:lnTo>
                <a:close/>
              </a:path>
              <a:path w="6821805" h="6350">
                <a:moveTo>
                  <a:pt x="3063240" y="6095"/>
                </a:moveTo>
                <a:lnTo>
                  <a:pt x="3058667" y="6095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5"/>
                </a:lnTo>
                <a:close/>
              </a:path>
              <a:path w="6821805" h="6350">
                <a:moveTo>
                  <a:pt x="3099816" y="6095"/>
                </a:moveTo>
                <a:lnTo>
                  <a:pt x="3095243" y="6095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6095"/>
                </a:lnTo>
                <a:close/>
              </a:path>
              <a:path w="6821805" h="6350">
                <a:moveTo>
                  <a:pt x="3136392" y="6095"/>
                </a:moveTo>
                <a:lnTo>
                  <a:pt x="3131820" y="6095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5"/>
                </a:lnTo>
                <a:close/>
              </a:path>
              <a:path w="6821805" h="6350">
                <a:moveTo>
                  <a:pt x="3174492" y="6095"/>
                </a:moveTo>
                <a:lnTo>
                  <a:pt x="3168396" y="6095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5"/>
                </a:lnTo>
                <a:close/>
              </a:path>
              <a:path w="6821805" h="6350">
                <a:moveTo>
                  <a:pt x="3211067" y="6095"/>
                </a:moveTo>
                <a:lnTo>
                  <a:pt x="3204972" y="6095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5"/>
                </a:lnTo>
                <a:close/>
              </a:path>
              <a:path w="6821805" h="6350">
                <a:moveTo>
                  <a:pt x="3247643" y="6095"/>
                </a:moveTo>
                <a:lnTo>
                  <a:pt x="3241548" y="6095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1524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5"/>
                </a:lnTo>
                <a:close/>
              </a:path>
              <a:path w="6821805" h="6350">
                <a:moveTo>
                  <a:pt x="3284220" y="6095"/>
                </a:moveTo>
                <a:lnTo>
                  <a:pt x="3279648" y="6095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5"/>
                </a:lnTo>
                <a:close/>
              </a:path>
              <a:path w="6821805" h="6350">
                <a:moveTo>
                  <a:pt x="3320796" y="6095"/>
                </a:moveTo>
                <a:lnTo>
                  <a:pt x="3316224" y="6095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20796" y="6095"/>
                </a:lnTo>
                <a:close/>
              </a:path>
              <a:path w="6821805" h="6350">
                <a:moveTo>
                  <a:pt x="3357372" y="6095"/>
                </a:moveTo>
                <a:lnTo>
                  <a:pt x="3352800" y="6095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5"/>
                </a:lnTo>
                <a:close/>
              </a:path>
              <a:path w="6821805" h="6350">
                <a:moveTo>
                  <a:pt x="3395472" y="6095"/>
                </a:moveTo>
                <a:lnTo>
                  <a:pt x="3389375" y="6095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1524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5"/>
                </a:lnTo>
                <a:close/>
              </a:path>
              <a:path w="6821805" h="6350">
                <a:moveTo>
                  <a:pt x="3432048" y="6095"/>
                </a:moveTo>
                <a:lnTo>
                  <a:pt x="3425951" y="6095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5"/>
                </a:lnTo>
                <a:close/>
              </a:path>
              <a:path w="6821805" h="6350">
                <a:moveTo>
                  <a:pt x="3468624" y="6095"/>
                </a:moveTo>
                <a:lnTo>
                  <a:pt x="3462528" y="6095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5"/>
                </a:lnTo>
                <a:close/>
              </a:path>
              <a:path w="6821805" h="6350">
                <a:moveTo>
                  <a:pt x="3505200" y="6095"/>
                </a:moveTo>
                <a:lnTo>
                  <a:pt x="3500628" y="6095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6095"/>
                </a:lnTo>
                <a:close/>
              </a:path>
              <a:path w="6821805" h="6350">
                <a:moveTo>
                  <a:pt x="3541775" y="6095"/>
                </a:moveTo>
                <a:lnTo>
                  <a:pt x="3537204" y="6095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5"/>
                </a:lnTo>
                <a:close/>
              </a:path>
              <a:path w="6821805" h="6350">
                <a:moveTo>
                  <a:pt x="3578351" y="6095"/>
                </a:moveTo>
                <a:lnTo>
                  <a:pt x="3573780" y="6095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8351" y="6095"/>
                </a:lnTo>
                <a:close/>
              </a:path>
              <a:path w="6821805" h="6350">
                <a:moveTo>
                  <a:pt x="3616451" y="6095"/>
                </a:moveTo>
                <a:lnTo>
                  <a:pt x="3610356" y="6095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5"/>
                </a:lnTo>
                <a:close/>
              </a:path>
              <a:path w="6821805" h="6350">
                <a:moveTo>
                  <a:pt x="3653028" y="6095"/>
                </a:moveTo>
                <a:lnTo>
                  <a:pt x="3646932" y="6095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5"/>
                </a:lnTo>
                <a:close/>
              </a:path>
              <a:path w="6821805" h="6350">
                <a:moveTo>
                  <a:pt x="3689604" y="6095"/>
                </a:moveTo>
                <a:lnTo>
                  <a:pt x="3683508" y="6095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5"/>
                </a:lnTo>
                <a:close/>
              </a:path>
              <a:path w="6821805" h="6350">
                <a:moveTo>
                  <a:pt x="3726180" y="6095"/>
                </a:moveTo>
                <a:lnTo>
                  <a:pt x="3721608" y="6095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6095"/>
                </a:lnTo>
                <a:close/>
              </a:path>
              <a:path w="6821805" h="6350">
                <a:moveTo>
                  <a:pt x="3762756" y="6095"/>
                </a:moveTo>
                <a:lnTo>
                  <a:pt x="3758184" y="6095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5"/>
                </a:lnTo>
                <a:close/>
              </a:path>
              <a:path w="6821805" h="6350">
                <a:moveTo>
                  <a:pt x="3799332" y="6095"/>
                </a:moveTo>
                <a:lnTo>
                  <a:pt x="3794759" y="6095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5"/>
                </a:lnTo>
                <a:close/>
              </a:path>
              <a:path w="6821805" h="6350">
                <a:moveTo>
                  <a:pt x="3837432" y="6095"/>
                </a:moveTo>
                <a:lnTo>
                  <a:pt x="3831336" y="6095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5"/>
                </a:lnTo>
                <a:close/>
              </a:path>
              <a:path w="6821805" h="6350">
                <a:moveTo>
                  <a:pt x="3874008" y="6095"/>
                </a:moveTo>
                <a:lnTo>
                  <a:pt x="3867912" y="6095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5"/>
                </a:lnTo>
                <a:close/>
              </a:path>
              <a:path w="6821805" h="6350">
                <a:moveTo>
                  <a:pt x="3910584" y="6095"/>
                </a:moveTo>
                <a:lnTo>
                  <a:pt x="3904488" y="6095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1524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5"/>
                </a:lnTo>
                <a:close/>
              </a:path>
              <a:path w="6821805" h="6350">
                <a:moveTo>
                  <a:pt x="3947159" y="6095"/>
                </a:moveTo>
                <a:lnTo>
                  <a:pt x="3942588" y="6095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5"/>
                </a:lnTo>
                <a:close/>
              </a:path>
              <a:path w="6821805" h="6350">
                <a:moveTo>
                  <a:pt x="3983736" y="6095"/>
                </a:moveTo>
                <a:lnTo>
                  <a:pt x="3979164" y="6095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5"/>
                </a:lnTo>
                <a:close/>
              </a:path>
              <a:path w="6821805" h="6350">
                <a:moveTo>
                  <a:pt x="4020312" y="6095"/>
                </a:moveTo>
                <a:lnTo>
                  <a:pt x="4015740" y="6095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2" y="6095"/>
                </a:lnTo>
                <a:close/>
              </a:path>
              <a:path w="6821805" h="6350">
                <a:moveTo>
                  <a:pt x="4058412" y="6095"/>
                </a:moveTo>
                <a:lnTo>
                  <a:pt x="4052316" y="6095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5"/>
                </a:lnTo>
                <a:close/>
              </a:path>
              <a:path w="6821805" h="6350">
                <a:moveTo>
                  <a:pt x="4094988" y="6095"/>
                </a:moveTo>
                <a:lnTo>
                  <a:pt x="4088892" y="6095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5"/>
                </a:lnTo>
                <a:close/>
              </a:path>
              <a:path w="6821805" h="6350">
                <a:moveTo>
                  <a:pt x="4131564" y="6095"/>
                </a:moveTo>
                <a:lnTo>
                  <a:pt x="4126992" y="6095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1524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5"/>
                </a:lnTo>
                <a:close/>
              </a:path>
              <a:path w="6821805" h="6350">
                <a:moveTo>
                  <a:pt x="4168140" y="6095"/>
                </a:moveTo>
                <a:lnTo>
                  <a:pt x="4163568" y="6095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6095"/>
                </a:lnTo>
                <a:close/>
              </a:path>
              <a:path w="6821805" h="6350">
                <a:moveTo>
                  <a:pt x="4204716" y="6095"/>
                </a:moveTo>
                <a:lnTo>
                  <a:pt x="4200143" y="6095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5"/>
                </a:lnTo>
                <a:close/>
              </a:path>
              <a:path w="6821805" h="6350">
                <a:moveTo>
                  <a:pt x="4241292" y="6095"/>
                </a:moveTo>
                <a:lnTo>
                  <a:pt x="4236720" y="6095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1524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5"/>
                </a:lnTo>
                <a:close/>
              </a:path>
              <a:path w="6821805" h="6350">
                <a:moveTo>
                  <a:pt x="4279392" y="6095"/>
                </a:moveTo>
                <a:lnTo>
                  <a:pt x="4273295" y="6095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5"/>
                </a:lnTo>
                <a:close/>
              </a:path>
              <a:path w="6821805" h="6350">
                <a:moveTo>
                  <a:pt x="4315968" y="6095"/>
                </a:moveTo>
                <a:lnTo>
                  <a:pt x="4309872" y="6095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5"/>
                </a:lnTo>
                <a:close/>
              </a:path>
              <a:path w="6821805" h="6350">
                <a:moveTo>
                  <a:pt x="4352543" y="6095"/>
                </a:moveTo>
                <a:lnTo>
                  <a:pt x="4347972" y="6095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5"/>
                </a:lnTo>
                <a:close/>
              </a:path>
              <a:path w="6821805" h="6350">
                <a:moveTo>
                  <a:pt x="4389120" y="6095"/>
                </a:moveTo>
                <a:lnTo>
                  <a:pt x="4384547" y="6095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5"/>
                </a:lnTo>
                <a:close/>
              </a:path>
              <a:path w="6821805" h="6350">
                <a:moveTo>
                  <a:pt x="4425695" y="6095"/>
                </a:moveTo>
                <a:lnTo>
                  <a:pt x="4421124" y="6095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5"/>
                </a:lnTo>
                <a:close/>
              </a:path>
              <a:path w="6821805" h="6350">
                <a:moveTo>
                  <a:pt x="4462272" y="6095"/>
                </a:moveTo>
                <a:lnTo>
                  <a:pt x="4457700" y="6095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5"/>
                </a:lnTo>
                <a:close/>
              </a:path>
              <a:path w="6821805" h="6350">
                <a:moveTo>
                  <a:pt x="4500372" y="6095"/>
                </a:moveTo>
                <a:lnTo>
                  <a:pt x="4494276" y="6095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5"/>
                </a:lnTo>
                <a:close/>
              </a:path>
              <a:path w="6821805" h="6350">
                <a:moveTo>
                  <a:pt x="4536947" y="6095"/>
                </a:moveTo>
                <a:lnTo>
                  <a:pt x="4530852" y="6095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5"/>
                </a:lnTo>
                <a:close/>
              </a:path>
              <a:path w="6821805" h="6350">
                <a:moveTo>
                  <a:pt x="4573524" y="6095"/>
                </a:moveTo>
                <a:lnTo>
                  <a:pt x="4568952" y="6095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5"/>
                </a:lnTo>
                <a:close/>
              </a:path>
              <a:path w="6821805" h="6350">
                <a:moveTo>
                  <a:pt x="4610100" y="6095"/>
                </a:moveTo>
                <a:lnTo>
                  <a:pt x="4605527" y="6095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5"/>
                </a:lnTo>
                <a:close/>
              </a:path>
              <a:path w="6821805" h="6350">
                <a:moveTo>
                  <a:pt x="4646676" y="6095"/>
                </a:moveTo>
                <a:lnTo>
                  <a:pt x="4642104" y="6095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5"/>
                </a:lnTo>
                <a:close/>
              </a:path>
              <a:path w="6821805" h="6350">
                <a:moveTo>
                  <a:pt x="4683252" y="6095"/>
                </a:moveTo>
                <a:lnTo>
                  <a:pt x="4678679" y="6095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5"/>
                </a:lnTo>
                <a:close/>
              </a:path>
              <a:path w="6821805" h="6350">
                <a:moveTo>
                  <a:pt x="4721352" y="6095"/>
                </a:moveTo>
                <a:lnTo>
                  <a:pt x="4715256" y="6095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5"/>
                </a:lnTo>
                <a:close/>
              </a:path>
              <a:path w="6821805" h="6350">
                <a:moveTo>
                  <a:pt x="4757927" y="6095"/>
                </a:moveTo>
                <a:lnTo>
                  <a:pt x="4751832" y="6095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5"/>
                </a:lnTo>
                <a:close/>
              </a:path>
              <a:path w="6821805" h="6350">
                <a:moveTo>
                  <a:pt x="4794504" y="6095"/>
                </a:moveTo>
                <a:lnTo>
                  <a:pt x="4789932" y="6095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1524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5"/>
                </a:lnTo>
                <a:close/>
              </a:path>
              <a:path w="6821805" h="6350">
                <a:moveTo>
                  <a:pt x="4831079" y="6095"/>
                </a:moveTo>
                <a:lnTo>
                  <a:pt x="4826508" y="6095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5"/>
                </a:lnTo>
                <a:close/>
              </a:path>
              <a:path w="6821805" h="6350">
                <a:moveTo>
                  <a:pt x="4867656" y="6095"/>
                </a:moveTo>
                <a:lnTo>
                  <a:pt x="4863084" y="6095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5"/>
                </a:lnTo>
                <a:close/>
              </a:path>
              <a:path w="6821805" h="6350">
                <a:moveTo>
                  <a:pt x="4904232" y="6095"/>
                </a:moveTo>
                <a:lnTo>
                  <a:pt x="4899660" y="6095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2" y="6095"/>
                </a:lnTo>
                <a:close/>
              </a:path>
              <a:path w="6821805" h="6350">
                <a:moveTo>
                  <a:pt x="4942332" y="6095"/>
                </a:moveTo>
                <a:lnTo>
                  <a:pt x="4936236" y="6095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5"/>
                </a:lnTo>
                <a:close/>
              </a:path>
              <a:path w="6821805" h="6350">
                <a:moveTo>
                  <a:pt x="4978908" y="6095"/>
                </a:moveTo>
                <a:lnTo>
                  <a:pt x="4972811" y="6095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5"/>
                </a:lnTo>
                <a:close/>
              </a:path>
              <a:path w="6821805" h="6350">
                <a:moveTo>
                  <a:pt x="5015484" y="6095"/>
                </a:moveTo>
                <a:lnTo>
                  <a:pt x="5010911" y="6095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5"/>
                </a:lnTo>
                <a:close/>
              </a:path>
              <a:path w="6821805" h="6350">
                <a:moveTo>
                  <a:pt x="5052060" y="6095"/>
                </a:moveTo>
                <a:lnTo>
                  <a:pt x="5047488" y="6095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5"/>
                </a:lnTo>
                <a:close/>
              </a:path>
              <a:path w="6821805" h="6350">
                <a:moveTo>
                  <a:pt x="5088636" y="6095"/>
                </a:moveTo>
                <a:lnTo>
                  <a:pt x="5084063" y="6095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5"/>
                </a:lnTo>
                <a:close/>
              </a:path>
              <a:path w="6821805" h="6350">
                <a:moveTo>
                  <a:pt x="5126736" y="6095"/>
                </a:moveTo>
                <a:lnTo>
                  <a:pt x="5120640" y="6095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1524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5"/>
                </a:lnTo>
                <a:close/>
              </a:path>
              <a:path w="6821805" h="6350">
                <a:moveTo>
                  <a:pt x="5163311" y="6095"/>
                </a:moveTo>
                <a:lnTo>
                  <a:pt x="5157216" y="6095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5"/>
                </a:lnTo>
                <a:close/>
              </a:path>
              <a:path w="6821805" h="6350">
                <a:moveTo>
                  <a:pt x="5199888" y="6095"/>
                </a:moveTo>
                <a:lnTo>
                  <a:pt x="5193792" y="6095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1524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5"/>
                </a:lnTo>
                <a:close/>
              </a:path>
              <a:path w="6821805" h="6350">
                <a:moveTo>
                  <a:pt x="5236463" y="6095"/>
                </a:moveTo>
                <a:lnTo>
                  <a:pt x="5231892" y="6095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5"/>
                </a:lnTo>
                <a:close/>
              </a:path>
              <a:path w="6821805" h="6350">
                <a:moveTo>
                  <a:pt x="5273040" y="6095"/>
                </a:moveTo>
                <a:lnTo>
                  <a:pt x="5268468" y="6095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6095"/>
                </a:lnTo>
                <a:close/>
              </a:path>
              <a:path w="6821805" h="6350">
                <a:moveTo>
                  <a:pt x="5309616" y="6095"/>
                </a:moveTo>
                <a:lnTo>
                  <a:pt x="5305043" y="6095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6" y="6095"/>
                </a:lnTo>
                <a:close/>
              </a:path>
              <a:path w="6821805" h="6350">
                <a:moveTo>
                  <a:pt x="5347716" y="6095"/>
                </a:moveTo>
                <a:lnTo>
                  <a:pt x="5341620" y="6095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1524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5"/>
                </a:lnTo>
                <a:close/>
              </a:path>
              <a:path w="6821805" h="6350">
                <a:moveTo>
                  <a:pt x="5384292" y="6095"/>
                </a:moveTo>
                <a:lnTo>
                  <a:pt x="5378195" y="6095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5"/>
                </a:lnTo>
                <a:close/>
              </a:path>
              <a:path w="6821805" h="6350">
                <a:moveTo>
                  <a:pt x="5420868" y="6095"/>
                </a:moveTo>
                <a:lnTo>
                  <a:pt x="5414772" y="6095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5"/>
                </a:lnTo>
                <a:close/>
              </a:path>
              <a:path w="6821805" h="6350">
                <a:moveTo>
                  <a:pt x="5457444" y="6095"/>
                </a:moveTo>
                <a:lnTo>
                  <a:pt x="5452872" y="6095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5"/>
                </a:lnTo>
                <a:close/>
              </a:path>
              <a:path w="6821805" h="6350">
                <a:moveTo>
                  <a:pt x="5494020" y="6095"/>
                </a:moveTo>
                <a:lnTo>
                  <a:pt x="5489447" y="6095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5"/>
                </a:lnTo>
                <a:close/>
              </a:path>
              <a:path w="6821805" h="6350">
                <a:moveTo>
                  <a:pt x="5530595" y="6095"/>
                </a:moveTo>
                <a:lnTo>
                  <a:pt x="5526024" y="6095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5" y="6095"/>
                </a:lnTo>
                <a:close/>
              </a:path>
              <a:path w="6821805" h="6350">
                <a:moveTo>
                  <a:pt x="5568695" y="6095"/>
                </a:moveTo>
                <a:lnTo>
                  <a:pt x="5562600" y="6095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5"/>
                </a:lnTo>
                <a:close/>
              </a:path>
              <a:path w="6821805" h="6350">
                <a:moveTo>
                  <a:pt x="5605272" y="6095"/>
                </a:moveTo>
                <a:lnTo>
                  <a:pt x="5599176" y="6095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5"/>
                </a:lnTo>
                <a:close/>
              </a:path>
              <a:path w="6821805" h="6350">
                <a:moveTo>
                  <a:pt x="5641847" y="6095"/>
                </a:moveTo>
                <a:lnTo>
                  <a:pt x="5635752" y="6095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1524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5"/>
                </a:lnTo>
                <a:close/>
              </a:path>
              <a:path w="6821805" h="6350">
                <a:moveTo>
                  <a:pt x="5678424" y="6095"/>
                </a:moveTo>
                <a:lnTo>
                  <a:pt x="5673852" y="6095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6095"/>
                </a:lnTo>
                <a:close/>
              </a:path>
              <a:path w="6821805" h="6350">
                <a:moveTo>
                  <a:pt x="5715000" y="6095"/>
                </a:moveTo>
                <a:lnTo>
                  <a:pt x="5710427" y="6095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5"/>
                </a:lnTo>
                <a:close/>
              </a:path>
              <a:path w="6821805" h="6350">
                <a:moveTo>
                  <a:pt x="5751576" y="6095"/>
                </a:moveTo>
                <a:lnTo>
                  <a:pt x="5747004" y="6095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5"/>
                </a:lnTo>
                <a:close/>
              </a:path>
              <a:path w="6821805" h="6350">
                <a:moveTo>
                  <a:pt x="5789676" y="6095"/>
                </a:moveTo>
                <a:lnTo>
                  <a:pt x="5783579" y="6095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5"/>
                </a:lnTo>
                <a:close/>
              </a:path>
              <a:path w="6821805" h="6350">
                <a:moveTo>
                  <a:pt x="5826252" y="6095"/>
                </a:moveTo>
                <a:lnTo>
                  <a:pt x="5820156" y="6095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5"/>
                </a:lnTo>
                <a:close/>
              </a:path>
              <a:path w="6821805" h="6350">
                <a:moveTo>
                  <a:pt x="5862827" y="6095"/>
                </a:moveTo>
                <a:lnTo>
                  <a:pt x="5856732" y="6095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5"/>
                </a:lnTo>
                <a:close/>
              </a:path>
              <a:path w="6821805" h="6350">
                <a:moveTo>
                  <a:pt x="5899404" y="6095"/>
                </a:moveTo>
                <a:lnTo>
                  <a:pt x="5894832" y="6095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9404" y="6095"/>
                </a:lnTo>
                <a:close/>
              </a:path>
              <a:path w="6821805" h="6350">
                <a:moveTo>
                  <a:pt x="5935979" y="6095"/>
                </a:moveTo>
                <a:lnTo>
                  <a:pt x="5931408" y="6095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5"/>
                </a:lnTo>
                <a:close/>
              </a:path>
              <a:path w="6821805" h="6350">
                <a:moveTo>
                  <a:pt x="5972556" y="6095"/>
                </a:moveTo>
                <a:lnTo>
                  <a:pt x="5967984" y="6095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5"/>
                </a:lnTo>
                <a:close/>
              </a:path>
              <a:path w="6821805" h="6350">
                <a:moveTo>
                  <a:pt x="6010656" y="6095"/>
                </a:moveTo>
                <a:lnTo>
                  <a:pt x="6004560" y="6095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5"/>
                </a:lnTo>
                <a:close/>
              </a:path>
              <a:path w="6821805" h="6350">
                <a:moveTo>
                  <a:pt x="6047232" y="6095"/>
                </a:moveTo>
                <a:lnTo>
                  <a:pt x="6041136" y="6095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5"/>
                </a:lnTo>
                <a:close/>
              </a:path>
              <a:path w="6821805" h="6350">
                <a:moveTo>
                  <a:pt x="6083808" y="6095"/>
                </a:moveTo>
                <a:lnTo>
                  <a:pt x="6079236" y="6095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5"/>
                </a:lnTo>
                <a:close/>
              </a:path>
              <a:path w="6821805" h="6350">
                <a:moveTo>
                  <a:pt x="6120384" y="6095"/>
                </a:moveTo>
                <a:lnTo>
                  <a:pt x="6115811" y="6095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5"/>
                </a:lnTo>
                <a:close/>
              </a:path>
              <a:path w="6821805" h="6350">
                <a:moveTo>
                  <a:pt x="6156960" y="6095"/>
                </a:moveTo>
                <a:lnTo>
                  <a:pt x="6152388" y="6095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5"/>
                </a:lnTo>
                <a:close/>
              </a:path>
              <a:path w="6821805" h="6350">
                <a:moveTo>
                  <a:pt x="6193536" y="6095"/>
                </a:moveTo>
                <a:lnTo>
                  <a:pt x="6188963" y="6095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5"/>
                </a:lnTo>
                <a:close/>
              </a:path>
              <a:path w="6821805" h="6350">
                <a:moveTo>
                  <a:pt x="6231636" y="6095"/>
                </a:moveTo>
                <a:lnTo>
                  <a:pt x="6225540" y="6095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5"/>
                </a:lnTo>
                <a:close/>
              </a:path>
              <a:path w="6821805" h="6350">
                <a:moveTo>
                  <a:pt x="6268211" y="6095"/>
                </a:moveTo>
                <a:lnTo>
                  <a:pt x="6262116" y="6095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5"/>
                </a:lnTo>
                <a:close/>
              </a:path>
              <a:path w="6821805" h="6350">
                <a:moveTo>
                  <a:pt x="6304788" y="6095"/>
                </a:moveTo>
                <a:lnTo>
                  <a:pt x="6300216" y="6095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1524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5"/>
                </a:lnTo>
                <a:close/>
              </a:path>
              <a:path w="6821805" h="6350">
                <a:moveTo>
                  <a:pt x="6341363" y="6095"/>
                </a:moveTo>
                <a:lnTo>
                  <a:pt x="6336792" y="6095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5"/>
                </a:lnTo>
                <a:close/>
              </a:path>
              <a:path w="6821805" h="6350">
                <a:moveTo>
                  <a:pt x="6377940" y="6095"/>
                </a:moveTo>
                <a:lnTo>
                  <a:pt x="6373368" y="6095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5"/>
                </a:lnTo>
                <a:close/>
              </a:path>
              <a:path w="6821805" h="6350">
                <a:moveTo>
                  <a:pt x="6414516" y="6095"/>
                </a:moveTo>
                <a:lnTo>
                  <a:pt x="6409944" y="6095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6" y="6095"/>
                </a:lnTo>
                <a:close/>
              </a:path>
              <a:path w="6821805" h="6350">
                <a:moveTo>
                  <a:pt x="6452616" y="6095"/>
                </a:moveTo>
                <a:lnTo>
                  <a:pt x="6446520" y="6095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5"/>
                </a:lnTo>
                <a:close/>
              </a:path>
              <a:path w="6821805" h="6350">
                <a:moveTo>
                  <a:pt x="6489192" y="6095"/>
                </a:moveTo>
                <a:lnTo>
                  <a:pt x="6483095" y="6095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5"/>
                </a:lnTo>
                <a:close/>
              </a:path>
              <a:path w="6821805" h="6350">
                <a:moveTo>
                  <a:pt x="6525768" y="6095"/>
                </a:moveTo>
                <a:lnTo>
                  <a:pt x="6521195" y="6095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5"/>
                </a:lnTo>
                <a:close/>
              </a:path>
              <a:path w="6821805" h="6350">
                <a:moveTo>
                  <a:pt x="6562344" y="6095"/>
                </a:moveTo>
                <a:lnTo>
                  <a:pt x="6557772" y="6095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5"/>
                </a:lnTo>
                <a:close/>
              </a:path>
              <a:path w="6821805" h="6350">
                <a:moveTo>
                  <a:pt x="6598920" y="6095"/>
                </a:moveTo>
                <a:lnTo>
                  <a:pt x="6594347" y="6095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5"/>
                </a:lnTo>
                <a:close/>
              </a:path>
              <a:path w="6821805" h="6350">
                <a:moveTo>
                  <a:pt x="6635495" y="6095"/>
                </a:moveTo>
                <a:lnTo>
                  <a:pt x="6630924" y="6095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5" y="6095"/>
                </a:lnTo>
                <a:close/>
              </a:path>
              <a:path w="6821805" h="6350">
                <a:moveTo>
                  <a:pt x="6673595" y="6095"/>
                </a:moveTo>
                <a:lnTo>
                  <a:pt x="6667500" y="6095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5"/>
                </a:lnTo>
                <a:close/>
              </a:path>
              <a:path w="6821805" h="6350">
                <a:moveTo>
                  <a:pt x="6710172" y="6095"/>
                </a:moveTo>
                <a:lnTo>
                  <a:pt x="6704076" y="6095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1524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5"/>
                </a:lnTo>
                <a:close/>
              </a:path>
              <a:path w="6821805" h="6350">
                <a:moveTo>
                  <a:pt x="6746747" y="6095"/>
                </a:moveTo>
                <a:lnTo>
                  <a:pt x="6742176" y="6095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5"/>
                </a:lnTo>
                <a:close/>
              </a:path>
              <a:path w="6821805" h="6350">
                <a:moveTo>
                  <a:pt x="6783324" y="6095"/>
                </a:moveTo>
                <a:lnTo>
                  <a:pt x="6778752" y="6095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6095"/>
                </a:lnTo>
                <a:close/>
              </a:path>
              <a:path w="6821805" h="6350">
                <a:moveTo>
                  <a:pt x="6819900" y="6095"/>
                </a:moveTo>
                <a:lnTo>
                  <a:pt x="6815328" y="6095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63296" y="2270759"/>
            <a:ext cx="137160" cy="64135"/>
          </a:xfrm>
          <a:custGeom>
            <a:avLst/>
            <a:gdLst/>
            <a:ahLst/>
            <a:cxnLst/>
            <a:rect l="l" t="t" r="r" b="b"/>
            <a:pathLst>
              <a:path w="137159" h="64135">
                <a:moveTo>
                  <a:pt x="21336" y="0"/>
                </a:moveTo>
                <a:lnTo>
                  <a:pt x="18288" y="0"/>
                </a:lnTo>
                <a:lnTo>
                  <a:pt x="18288" y="1524"/>
                </a:lnTo>
                <a:lnTo>
                  <a:pt x="16764" y="1524"/>
                </a:lnTo>
                <a:lnTo>
                  <a:pt x="13716" y="4572"/>
                </a:lnTo>
                <a:lnTo>
                  <a:pt x="12192" y="4572"/>
                </a:lnTo>
                <a:lnTo>
                  <a:pt x="10668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3048" y="16764"/>
                </a:lnTo>
                <a:lnTo>
                  <a:pt x="4572" y="15240"/>
                </a:lnTo>
                <a:lnTo>
                  <a:pt x="7620" y="15240"/>
                </a:lnTo>
                <a:lnTo>
                  <a:pt x="9144" y="13716"/>
                </a:lnTo>
                <a:lnTo>
                  <a:pt x="10668" y="13716"/>
                </a:lnTo>
                <a:lnTo>
                  <a:pt x="10668" y="12192"/>
                </a:lnTo>
                <a:lnTo>
                  <a:pt x="12192" y="12192"/>
                </a:lnTo>
                <a:lnTo>
                  <a:pt x="13716" y="10668"/>
                </a:lnTo>
                <a:lnTo>
                  <a:pt x="15240" y="10668"/>
                </a:lnTo>
                <a:lnTo>
                  <a:pt x="15240" y="64008"/>
                </a:lnTo>
                <a:lnTo>
                  <a:pt x="21336" y="64008"/>
                </a:lnTo>
                <a:lnTo>
                  <a:pt x="21336" y="10668"/>
                </a:lnTo>
                <a:lnTo>
                  <a:pt x="21336" y="0"/>
                </a:lnTo>
                <a:close/>
              </a:path>
              <a:path w="137159" h="64135">
                <a:moveTo>
                  <a:pt x="79235" y="39624"/>
                </a:moveTo>
                <a:lnTo>
                  <a:pt x="77711" y="36576"/>
                </a:lnTo>
                <a:lnTo>
                  <a:pt x="77711" y="35052"/>
                </a:lnTo>
                <a:lnTo>
                  <a:pt x="76187" y="32004"/>
                </a:lnTo>
                <a:lnTo>
                  <a:pt x="73139" y="28956"/>
                </a:lnTo>
                <a:lnTo>
                  <a:pt x="70091" y="27432"/>
                </a:lnTo>
                <a:lnTo>
                  <a:pt x="67043" y="27432"/>
                </a:lnTo>
                <a:lnTo>
                  <a:pt x="65519" y="25908"/>
                </a:lnTo>
                <a:lnTo>
                  <a:pt x="53327" y="25908"/>
                </a:lnTo>
                <a:lnTo>
                  <a:pt x="54851" y="7620"/>
                </a:lnTo>
                <a:lnTo>
                  <a:pt x="77711" y="7620"/>
                </a:lnTo>
                <a:lnTo>
                  <a:pt x="77711" y="1524"/>
                </a:lnTo>
                <a:lnTo>
                  <a:pt x="48755" y="1524"/>
                </a:lnTo>
                <a:lnTo>
                  <a:pt x="45707" y="32004"/>
                </a:lnTo>
                <a:lnTo>
                  <a:pt x="62471" y="32004"/>
                </a:lnTo>
                <a:lnTo>
                  <a:pt x="68567" y="35052"/>
                </a:lnTo>
                <a:lnTo>
                  <a:pt x="71615" y="38100"/>
                </a:lnTo>
                <a:lnTo>
                  <a:pt x="73139" y="41148"/>
                </a:lnTo>
                <a:lnTo>
                  <a:pt x="73139" y="47244"/>
                </a:lnTo>
                <a:lnTo>
                  <a:pt x="71615" y="48768"/>
                </a:lnTo>
                <a:lnTo>
                  <a:pt x="71615" y="51816"/>
                </a:lnTo>
                <a:lnTo>
                  <a:pt x="67043" y="56388"/>
                </a:lnTo>
                <a:lnTo>
                  <a:pt x="65519" y="56388"/>
                </a:lnTo>
                <a:lnTo>
                  <a:pt x="63995" y="57912"/>
                </a:lnTo>
                <a:lnTo>
                  <a:pt x="53327" y="57912"/>
                </a:lnTo>
                <a:lnTo>
                  <a:pt x="48755" y="56388"/>
                </a:lnTo>
                <a:lnTo>
                  <a:pt x="45707" y="54864"/>
                </a:lnTo>
                <a:lnTo>
                  <a:pt x="45707" y="62484"/>
                </a:lnTo>
                <a:lnTo>
                  <a:pt x="47231" y="64008"/>
                </a:lnTo>
                <a:lnTo>
                  <a:pt x="63995" y="64008"/>
                </a:lnTo>
                <a:lnTo>
                  <a:pt x="67043" y="62484"/>
                </a:lnTo>
                <a:lnTo>
                  <a:pt x="70091" y="62484"/>
                </a:lnTo>
                <a:lnTo>
                  <a:pt x="73139" y="59436"/>
                </a:lnTo>
                <a:lnTo>
                  <a:pt x="76187" y="57912"/>
                </a:lnTo>
                <a:lnTo>
                  <a:pt x="77711" y="54864"/>
                </a:lnTo>
                <a:lnTo>
                  <a:pt x="77711" y="53340"/>
                </a:lnTo>
                <a:lnTo>
                  <a:pt x="79235" y="50292"/>
                </a:lnTo>
                <a:lnTo>
                  <a:pt x="79235" y="44196"/>
                </a:lnTo>
                <a:lnTo>
                  <a:pt x="79235" y="39624"/>
                </a:lnTo>
                <a:close/>
              </a:path>
              <a:path w="137159" h="64135">
                <a:moveTo>
                  <a:pt x="137160" y="64008"/>
                </a:moveTo>
                <a:lnTo>
                  <a:pt x="109575" y="33528"/>
                </a:lnTo>
                <a:lnTo>
                  <a:pt x="108204" y="32004"/>
                </a:lnTo>
                <a:lnTo>
                  <a:pt x="109575" y="30480"/>
                </a:lnTo>
                <a:lnTo>
                  <a:pt x="135636" y="1524"/>
                </a:lnTo>
                <a:lnTo>
                  <a:pt x="126492" y="1524"/>
                </a:lnTo>
                <a:lnTo>
                  <a:pt x="102108" y="28956"/>
                </a:lnTo>
                <a:lnTo>
                  <a:pt x="102108" y="30480"/>
                </a:lnTo>
                <a:lnTo>
                  <a:pt x="100584" y="30480"/>
                </a:lnTo>
                <a:lnTo>
                  <a:pt x="100584" y="1524"/>
                </a:lnTo>
                <a:lnTo>
                  <a:pt x="94488" y="1524"/>
                </a:lnTo>
                <a:lnTo>
                  <a:pt x="94488" y="64008"/>
                </a:lnTo>
                <a:lnTo>
                  <a:pt x="100584" y="64008"/>
                </a:lnTo>
                <a:lnTo>
                  <a:pt x="100584" y="33528"/>
                </a:lnTo>
                <a:lnTo>
                  <a:pt x="102108" y="33528"/>
                </a:lnTo>
                <a:lnTo>
                  <a:pt x="102108" y="35052"/>
                </a:lnTo>
                <a:lnTo>
                  <a:pt x="126492" y="64008"/>
                </a:lnTo>
                <a:lnTo>
                  <a:pt x="137160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459479"/>
            <a:ext cx="97536" cy="992123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3329940" y="2014727"/>
            <a:ext cx="1438910" cy="4418330"/>
          </a:xfrm>
          <a:custGeom>
            <a:avLst/>
            <a:gdLst/>
            <a:ahLst/>
            <a:cxnLst/>
            <a:rect l="l" t="t" r="r" b="b"/>
            <a:pathLst>
              <a:path w="1438910" h="4418330">
                <a:moveTo>
                  <a:pt x="1438656" y="4418075"/>
                </a:moveTo>
                <a:lnTo>
                  <a:pt x="0" y="4418075"/>
                </a:lnTo>
                <a:lnTo>
                  <a:pt x="0" y="0"/>
                </a:lnTo>
                <a:lnTo>
                  <a:pt x="1438656" y="0"/>
                </a:lnTo>
                <a:lnTo>
                  <a:pt x="1438656" y="4418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11440" y="1423669"/>
            <a:ext cx="376428" cy="293877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8138159" y="1501139"/>
            <a:ext cx="451484" cy="307975"/>
            <a:chOff x="8138159" y="1501139"/>
            <a:chExt cx="451484" cy="30797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8159" y="1501139"/>
              <a:ext cx="199643" cy="21031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375904" y="1501140"/>
              <a:ext cx="213360" cy="307975"/>
            </a:xfrm>
            <a:custGeom>
              <a:avLst/>
              <a:gdLst/>
              <a:ahLst/>
              <a:cxnLst/>
              <a:rect l="l" t="t" r="r" b="b"/>
              <a:pathLst>
                <a:path w="213359" h="307975">
                  <a:moveTo>
                    <a:pt x="85344" y="216408"/>
                  </a:moveTo>
                  <a:lnTo>
                    <a:pt x="35409" y="200334"/>
                  </a:lnTo>
                  <a:lnTo>
                    <a:pt x="5715" y="155257"/>
                  </a:lnTo>
                  <a:lnTo>
                    <a:pt x="0" y="112776"/>
                  </a:lnTo>
                  <a:lnTo>
                    <a:pt x="1476" y="88558"/>
                  </a:lnTo>
                  <a:lnTo>
                    <a:pt x="14144" y="46982"/>
                  </a:lnTo>
                  <a:lnTo>
                    <a:pt x="39600" y="16716"/>
                  </a:lnTo>
                  <a:lnTo>
                    <a:pt x="73348" y="1738"/>
                  </a:lnTo>
                  <a:lnTo>
                    <a:pt x="73537" y="1738"/>
                  </a:lnTo>
                  <a:lnTo>
                    <a:pt x="92964" y="0"/>
                  </a:lnTo>
                  <a:lnTo>
                    <a:pt x="110990" y="1738"/>
                  </a:lnTo>
                  <a:lnTo>
                    <a:pt x="126301" y="7048"/>
                  </a:lnTo>
                  <a:lnTo>
                    <a:pt x="139041" y="16073"/>
                  </a:lnTo>
                  <a:lnTo>
                    <a:pt x="149352" y="28956"/>
                  </a:lnTo>
                  <a:lnTo>
                    <a:pt x="213360" y="28956"/>
                  </a:lnTo>
                  <a:lnTo>
                    <a:pt x="213360" y="48768"/>
                  </a:lnTo>
                  <a:lnTo>
                    <a:pt x="109728" y="48768"/>
                  </a:lnTo>
                  <a:lnTo>
                    <a:pt x="100043" y="49625"/>
                  </a:lnTo>
                  <a:lnTo>
                    <a:pt x="99853" y="49625"/>
                  </a:lnTo>
                  <a:lnTo>
                    <a:pt x="90678" y="52387"/>
                  </a:lnTo>
                  <a:lnTo>
                    <a:pt x="67246" y="84772"/>
                  </a:lnTo>
                  <a:lnTo>
                    <a:pt x="64008" y="111252"/>
                  </a:lnTo>
                  <a:lnTo>
                    <a:pt x="64841" y="123253"/>
                  </a:lnTo>
                  <a:lnTo>
                    <a:pt x="82248" y="158638"/>
                  </a:lnTo>
                  <a:lnTo>
                    <a:pt x="213360" y="167640"/>
                  </a:lnTo>
                  <a:lnTo>
                    <a:pt x="213360" y="181356"/>
                  </a:lnTo>
                  <a:lnTo>
                    <a:pt x="149352" y="181356"/>
                  </a:lnTo>
                  <a:lnTo>
                    <a:pt x="137636" y="196476"/>
                  </a:lnTo>
                  <a:lnTo>
                    <a:pt x="123063" y="207454"/>
                  </a:lnTo>
                  <a:lnTo>
                    <a:pt x="105632" y="214145"/>
                  </a:lnTo>
                  <a:lnTo>
                    <a:pt x="85344" y="216408"/>
                  </a:lnTo>
                  <a:close/>
                </a:path>
                <a:path w="213359" h="307975">
                  <a:moveTo>
                    <a:pt x="213360" y="28956"/>
                  </a:moveTo>
                  <a:lnTo>
                    <a:pt x="150876" y="28956"/>
                  </a:lnTo>
                  <a:lnTo>
                    <a:pt x="150876" y="4571"/>
                  </a:lnTo>
                  <a:lnTo>
                    <a:pt x="213360" y="4571"/>
                  </a:lnTo>
                  <a:lnTo>
                    <a:pt x="213360" y="28956"/>
                  </a:lnTo>
                  <a:close/>
                </a:path>
                <a:path w="213359" h="307975">
                  <a:moveTo>
                    <a:pt x="213360" y="167640"/>
                  </a:moveTo>
                  <a:lnTo>
                    <a:pt x="106680" y="167640"/>
                  </a:lnTo>
                  <a:lnTo>
                    <a:pt x="116395" y="166544"/>
                  </a:lnTo>
                  <a:lnTo>
                    <a:pt x="124968" y="163449"/>
                  </a:lnTo>
                  <a:lnTo>
                    <a:pt x="150042" y="123253"/>
                  </a:lnTo>
                  <a:lnTo>
                    <a:pt x="150876" y="96012"/>
                  </a:lnTo>
                  <a:lnTo>
                    <a:pt x="150280" y="86272"/>
                  </a:lnTo>
                  <a:lnTo>
                    <a:pt x="126682" y="52197"/>
                  </a:lnTo>
                  <a:lnTo>
                    <a:pt x="109728" y="48768"/>
                  </a:lnTo>
                  <a:lnTo>
                    <a:pt x="213360" y="48768"/>
                  </a:lnTo>
                  <a:lnTo>
                    <a:pt x="213360" y="167640"/>
                  </a:lnTo>
                  <a:close/>
                </a:path>
                <a:path w="213359" h="307975">
                  <a:moveTo>
                    <a:pt x="193581" y="260604"/>
                  </a:moveTo>
                  <a:lnTo>
                    <a:pt x="82296" y="260604"/>
                  </a:lnTo>
                  <a:lnTo>
                    <a:pt x="97762" y="259461"/>
                  </a:lnTo>
                  <a:lnTo>
                    <a:pt x="97538" y="259461"/>
                  </a:lnTo>
                  <a:lnTo>
                    <a:pt x="132588" y="243840"/>
                  </a:lnTo>
                  <a:lnTo>
                    <a:pt x="150876" y="198120"/>
                  </a:lnTo>
                  <a:lnTo>
                    <a:pt x="150876" y="181356"/>
                  </a:lnTo>
                  <a:lnTo>
                    <a:pt x="213360" y="181356"/>
                  </a:lnTo>
                  <a:lnTo>
                    <a:pt x="213360" y="187452"/>
                  </a:lnTo>
                  <a:lnTo>
                    <a:pt x="211373" y="214145"/>
                  </a:lnTo>
                  <a:lnTo>
                    <a:pt x="211274" y="214669"/>
                  </a:lnTo>
                  <a:lnTo>
                    <a:pt x="205359" y="237934"/>
                  </a:lnTo>
                  <a:lnTo>
                    <a:pt x="195357" y="258389"/>
                  </a:lnTo>
                  <a:lnTo>
                    <a:pt x="193581" y="260604"/>
                  </a:lnTo>
                  <a:close/>
                </a:path>
                <a:path w="213359" h="307975">
                  <a:moveTo>
                    <a:pt x="83820" y="307848"/>
                  </a:moveTo>
                  <a:lnTo>
                    <a:pt x="64365" y="307014"/>
                  </a:lnTo>
                  <a:lnTo>
                    <a:pt x="47053" y="304609"/>
                  </a:lnTo>
                  <a:lnTo>
                    <a:pt x="31742" y="300775"/>
                  </a:lnTo>
                  <a:lnTo>
                    <a:pt x="18288" y="295656"/>
                  </a:lnTo>
                  <a:lnTo>
                    <a:pt x="18288" y="242316"/>
                  </a:lnTo>
                  <a:lnTo>
                    <a:pt x="34290" y="250317"/>
                  </a:lnTo>
                  <a:lnTo>
                    <a:pt x="50292" y="256032"/>
                  </a:lnTo>
                  <a:lnTo>
                    <a:pt x="66294" y="259461"/>
                  </a:lnTo>
                  <a:lnTo>
                    <a:pt x="82296" y="260604"/>
                  </a:lnTo>
                  <a:lnTo>
                    <a:pt x="193581" y="260604"/>
                  </a:lnTo>
                  <a:lnTo>
                    <a:pt x="181356" y="275844"/>
                  </a:lnTo>
                  <a:lnTo>
                    <a:pt x="162472" y="289845"/>
                  </a:lnTo>
                  <a:lnTo>
                    <a:pt x="140017" y="299847"/>
                  </a:lnTo>
                  <a:lnTo>
                    <a:pt x="113847" y="305847"/>
                  </a:lnTo>
                  <a:lnTo>
                    <a:pt x="83820" y="3078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8639556" y="1501139"/>
            <a:ext cx="916305" cy="307975"/>
            <a:chOff x="8639556" y="1501139"/>
            <a:chExt cx="916305" cy="307975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39556" y="1505711"/>
              <a:ext cx="199643" cy="21183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7300" y="1501139"/>
              <a:ext cx="185928" cy="2164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101328" y="1501140"/>
              <a:ext cx="215265" cy="307975"/>
            </a:xfrm>
            <a:custGeom>
              <a:avLst/>
              <a:gdLst/>
              <a:ahLst/>
              <a:cxnLst/>
              <a:rect l="l" t="t" r="r" b="b"/>
              <a:pathLst>
                <a:path w="215265" h="307975">
                  <a:moveTo>
                    <a:pt x="86867" y="216408"/>
                  </a:moveTo>
                  <a:lnTo>
                    <a:pt x="36718" y="200334"/>
                  </a:lnTo>
                  <a:lnTo>
                    <a:pt x="5905" y="155257"/>
                  </a:lnTo>
                  <a:lnTo>
                    <a:pt x="0" y="112776"/>
                  </a:lnTo>
                  <a:lnTo>
                    <a:pt x="1690" y="88558"/>
                  </a:lnTo>
                  <a:lnTo>
                    <a:pt x="14787" y="46982"/>
                  </a:lnTo>
                  <a:lnTo>
                    <a:pt x="39623" y="16716"/>
                  </a:lnTo>
                  <a:lnTo>
                    <a:pt x="73993" y="1738"/>
                  </a:lnTo>
                  <a:lnTo>
                    <a:pt x="74192" y="1738"/>
                  </a:lnTo>
                  <a:lnTo>
                    <a:pt x="94487" y="0"/>
                  </a:lnTo>
                  <a:lnTo>
                    <a:pt x="111871" y="1738"/>
                  </a:lnTo>
                  <a:lnTo>
                    <a:pt x="127253" y="7048"/>
                  </a:lnTo>
                  <a:lnTo>
                    <a:pt x="140350" y="16073"/>
                  </a:lnTo>
                  <a:lnTo>
                    <a:pt x="150875" y="28956"/>
                  </a:lnTo>
                  <a:lnTo>
                    <a:pt x="214883" y="28956"/>
                  </a:lnTo>
                  <a:lnTo>
                    <a:pt x="214883" y="48768"/>
                  </a:lnTo>
                  <a:lnTo>
                    <a:pt x="109727" y="48768"/>
                  </a:lnTo>
                  <a:lnTo>
                    <a:pt x="100275" y="49625"/>
                  </a:lnTo>
                  <a:lnTo>
                    <a:pt x="100087" y="49625"/>
                  </a:lnTo>
                  <a:lnTo>
                    <a:pt x="91439" y="52387"/>
                  </a:lnTo>
                  <a:lnTo>
                    <a:pt x="68198" y="84772"/>
                  </a:lnTo>
                  <a:lnTo>
                    <a:pt x="65531" y="111252"/>
                  </a:lnTo>
                  <a:lnTo>
                    <a:pt x="66127" y="123253"/>
                  </a:lnTo>
                  <a:lnTo>
                    <a:pt x="82486" y="158638"/>
                  </a:lnTo>
                  <a:lnTo>
                    <a:pt x="214883" y="167640"/>
                  </a:lnTo>
                  <a:lnTo>
                    <a:pt x="214883" y="181356"/>
                  </a:lnTo>
                  <a:lnTo>
                    <a:pt x="150875" y="181356"/>
                  </a:lnTo>
                  <a:lnTo>
                    <a:pt x="138302" y="196476"/>
                  </a:lnTo>
                  <a:lnTo>
                    <a:pt x="123443" y="207454"/>
                  </a:lnTo>
                  <a:lnTo>
                    <a:pt x="106298" y="214145"/>
                  </a:lnTo>
                  <a:lnTo>
                    <a:pt x="86867" y="216408"/>
                  </a:lnTo>
                  <a:close/>
                </a:path>
                <a:path w="215265" h="307975">
                  <a:moveTo>
                    <a:pt x="214883" y="28956"/>
                  </a:moveTo>
                  <a:lnTo>
                    <a:pt x="150875" y="28956"/>
                  </a:lnTo>
                  <a:lnTo>
                    <a:pt x="150875" y="4571"/>
                  </a:lnTo>
                  <a:lnTo>
                    <a:pt x="214883" y="4571"/>
                  </a:lnTo>
                  <a:lnTo>
                    <a:pt x="214883" y="28956"/>
                  </a:lnTo>
                  <a:close/>
                </a:path>
                <a:path w="215265" h="307975">
                  <a:moveTo>
                    <a:pt x="214883" y="167640"/>
                  </a:moveTo>
                  <a:lnTo>
                    <a:pt x="108203" y="167640"/>
                  </a:lnTo>
                  <a:lnTo>
                    <a:pt x="117062" y="166544"/>
                  </a:lnTo>
                  <a:lnTo>
                    <a:pt x="125348" y="163449"/>
                  </a:lnTo>
                  <a:lnTo>
                    <a:pt x="151566" y="123253"/>
                  </a:lnTo>
                  <a:lnTo>
                    <a:pt x="152399" y="96012"/>
                  </a:lnTo>
                  <a:lnTo>
                    <a:pt x="151566" y="86272"/>
                  </a:lnTo>
                  <a:lnTo>
                    <a:pt x="127253" y="52197"/>
                  </a:lnTo>
                  <a:lnTo>
                    <a:pt x="109727" y="48768"/>
                  </a:lnTo>
                  <a:lnTo>
                    <a:pt x="214883" y="48768"/>
                  </a:lnTo>
                  <a:lnTo>
                    <a:pt x="214883" y="167640"/>
                  </a:lnTo>
                  <a:close/>
                </a:path>
                <a:path w="215265" h="307975">
                  <a:moveTo>
                    <a:pt x="194350" y="260604"/>
                  </a:moveTo>
                  <a:lnTo>
                    <a:pt x="83819" y="260604"/>
                  </a:lnTo>
                  <a:lnTo>
                    <a:pt x="99286" y="259461"/>
                  </a:lnTo>
                  <a:lnTo>
                    <a:pt x="99062" y="259461"/>
                  </a:lnTo>
                  <a:lnTo>
                    <a:pt x="134111" y="243840"/>
                  </a:lnTo>
                  <a:lnTo>
                    <a:pt x="150875" y="198120"/>
                  </a:lnTo>
                  <a:lnTo>
                    <a:pt x="150875" y="181356"/>
                  </a:lnTo>
                  <a:lnTo>
                    <a:pt x="214883" y="181356"/>
                  </a:lnTo>
                  <a:lnTo>
                    <a:pt x="214883" y="187452"/>
                  </a:lnTo>
                  <a:lnTo>
                    <a:pt x="212874" y="214145"/>
                  </a:lnTo>
                  <a:lnTo>
                    <a:pt x="212772" y="214669"/>
                  </a:lnTo>
                  <a:lnTo>
                    <a:pt x="206692" y="237934"/>
                  </a:lnTo>
                  <a:lnTo>
                    <a:pt x="196238" y="258389"/>
                  </a:lnTo>
                  <a:lnTo>
                    <a:pt x="194350" y="260604"/>
                  </a:lnTo>
                  <a:close/>
                </a:path>
                <a:path w="215265" h="307975">
                  <a:moveTo>
                    <a:pt x="85343" y="307848"/>
                  </a:moveTo>
                  <a:lnTo>
                    <a:pt x="65674" y="307014"/>
                  </a:lnTo>
                  <a:lnTo>
                    <a:pt x="48005" y="304609"/>
                  </a:lnTo>
                  <a:lnTo>
                    <a:pt x="32623" y="300775"/>
                  </a:lnTo>
                  <a:lnTo>
                    <a:pt x="19811" y="295656"/>
                  </a:lnTo>
                  <a:lnTo>
                    <a:pt x="19811" y="242316"/>
                  </a:lnTo>
                  <a:lnTo>
                    <a:pt x="35813" y="250317"/>
                  </a:lnTo>
                  <a:lnTo>
                    <a:pt x="51815" y="256032"/>
                  </a:lnTo>
                  <a:lnTo>
                    <a:pt x="67817" y="259461"/>
                  </a:lnTo>
                  <a:lnTo>
                    <a:pt x="83819" y="260604"/>
                  </a:lnTo>
                  <a:lnTo>
                    <a:pt x="194350" y="260604"/>
                  </a:lnTo>
                  <a:lnTo>
                    <a:pt x="181355" y="275844"/>
                  </a:lnTo>
                  <a:lnTo>
                    <a:pt x="163353" y="289845"/>
                  </a:lnTo>
                  <a:lnTo>
                    <a:pt x="141350" y="299847"/>
                  </a:lnTo>
                  <a:lnTo>
                    <a:pt x="115347" y="305847"/>
                  </a:lnTo>
                  <a:lnTo>
                    <a:pt x="85343" y="3078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7360" y="1501140"/>
              <a:ext cx="198119" cy="21640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7685531" y="1967483"/>
            <a:ext cx="939165" cy="384175"/>
            <a:chOff x="7685531" y="1967483"/>
            <a:chExt cx="939165" cy="384175"/>
          </a:xfrm>
        </p:grpSpPr>
        <p:sp>
          <p:nvSpPr>
            <p:cNvPr id="25" name="object 25" descr=""/>
            <p:cNvSpPr/>
            <p:nvPr/>
          </p:nvSpPr>
          <p:spPr>
            <a:xfrm>
              <a:off x="7685531" y="1967483"/>
              <a:ext cx="210820" cy="289560"/>
            </a:xfrm>
            <a:custGeom>
              <a:avLst/>
              <a:gdLst/>
              <a:ahLst/>
              <a:cxnLst/>
              <a:rect l="l" t="t" r="r" b="b"/>
              <a:pathLst>
                <a:path w="210820" h="289560">
                  <a:moveTo>
                    <a:pt x="64008" y="289560"/>
                  </a:moveTo>
                  <a:lnTo>
                    <a:pt x="0" y="289560"/>
                  </a:lnTo>
                  <a:lnTo>
                    <a:pt x="0" y="0"/>
                  </a:lnTo>
                  <a:lnTo>
                    <a:pt x="100584" y="0"/>
                  </a:lnTo>
                  <a:lnTo>
                    <a:pt x="148590" y="5953"/>
                  </a:lnTo>
                  <a:lnTo>
                    <a:pt x="182880" y="23622"/>
                  </a:lnTo>
                  <a:lnTo>
                    <a:pt x="201736" y="50292"/>
                  </a:lnTo>
                  <a:lnTo>
                    <a:pt x="64008" y="50292"/>
                  </a:lnTo>
                  <a:lnTo>
                    <a:pt x="64008" y="140208"/>
                  </a:lnTo>
                  <a:lnTo>
                    <a:pt x="197747" y="140208"/>
                  </a:lnTo>
                  <a:lnTo>
                    <a:pt x="192952" y="148470"/>
                  </a:lnTo>
                  <a:lnTo>
                    <a:pt x="162663" y="175069"/>
                  </a:lnTo>
                  <a:lnTo>
                    <a:pt x="120896" y="188785"/>
                  </a:lnTo>
                  <a:lnTo>
                    <a:pt x="96012" y="190500"/>
                  </a:lnTo>
                  <a:lnTo>
                    <a:pt x="64008" y="190500"/>
                  </a:lnTo>
                  <a:lnTo>
                    <a:pt x="64008" y="289560"/>
                  </a:lnTo>
                  <a:close/>
                </a:path>
                <a:path w="210820" h="289560">
                  <a:moveTo>
                    <a:pt x="197747" y="140208"/>
                  </a:moveTo>
                  <a:lnTo>
                    <a:pt x="89916" y="140208"/>
                  </a:lnTo>
                  <a:lnTo>
                    <a:pt x="112799" y="137350"/>
                  </a:lnTo>
                  <a:lnTo>
                    <a:pt x="128968" y="128778"/>
                  </a:lnTo>
                  <a:lnTo>
                    <a:pt x="138564" y="114490"/>
                  </a:lnTo>
                  <a:lnTo>
                    <a:pt x="141732" y="94488"/>
                  </a:lnTo>
                  <a:lnTo>
                    <a:pt x="138564" y="75366"/>
                  </a:lnTo>
                  <a:lnTo>
                    <a:pt x="128968" y="61531"/>
                  </a:lnTo>
                  <a:lnTo>
                    <a:pt x="112799" y="53125"/>
                  </a:lnTo>
                  <a:lnTo>
                    <a:pt x="89916" y="50292"/>
                  </a:lnTo>
                  <a:lnTo>
                    <a:pt x="201736" y="50292"/>
                  </a:lnTo>
                  <a:lnTo>
                    <a:pt x="203454" y="52720"/>
                  </a:lnTo>
                  <a:lnTo>
                    <a:pt x="210312" y="92964"/>
                  </a:lnTo>
                  <a:lnTo>
                    <a:pt x="208335" y="113561"/>
                  </a:lnTo>
                  <a:lnTo>
                    <a:pt x="202501" y="132016"/>
                  </a:lnTo>
                  <a:lnTo>
                    <a:pt x="197747" y="1402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8035" y="2045208"/>
              <a:ext cx="222504" cy="216407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8171688" y="2045207"/>
              <a:ext cx="215265" cy="306705"/>
            </a:xfrm>
            <a:custGeom>
              <a:avLst/>
              <a:gdLst/>
              <a:ahLst/>
              <a:cxnLst/>
              <a:rect l="l" t="t" r="r" b="b"/>
              <a:pathLst>
                <a:path w="215265" h="306705">
                  <a:moveTo>
                    <a:pt x="199071" y="36576"/>
                  </a:moveTo>
                  <a:lnTo>
                    <a:pt x="64008" y="36576"/>
                  </a:lnTo>
                  <a:lnTo>
                    <a:pt x="77485" y="20574"/>
                  </a:lnTo>
                  <a:lnTo>
                    <a:pt x="92964" y="9144"/>
                  </a:lnTo>
                  <a:lnTo>
                    <a:pt x="110728" y="2286"/>
                  </a:lnTo>
                  <a:lnTo>
                    <a:pt x="131064" y="0"/>
                  </a:lnTo>
                  <a:lnTo>
                    <a:pt x="149613" y="1714"/>
                  </a:lnTo>
                  <a:lnTo>
                    <a:pt x="166306" y="6858"/>
                  </a:lnTo>
                  <a:lnTo>
                    <a:pt x="180998" y="15430"/>
                  </a:lnTo>
                  <a:lnTo>
                    <a:pt x="193548" y="27432"/>
                  </a:lnTo>
                  <a:lnTo>
                    <a:pt x="199071" y="36576"/>
                  </a:lnTo>
                  <a:close/>
                </a:path>
                <a:path w="215265" h="306705">
                  <a:moveTo>
                    <a:pt x="64008" y="306324"/>
                  </a:moveTo>
                  <a:lnTo>
                    <a:pt x="0" y="306324"/>
                  </a:lnTo>
                  <a:lnTo>
                    <a:pt x="0" y="6095"/>
                  </a:lnTo>
                  <a:lnTo>
                    <a:pt x="64008" y="6095"/>
                  </a:lnTo>
                  <a:lnTo>
                    <a:pt x="64008" y="36576"/>
                  </a:lnTo>
                  <a:lnTo>
                    <a:pt x="199071" y="36576"/>
                  </a:lnTo>
                  <a:lnTo>
                    <a:pt x="202668" y="42529"/>
                  </a:lnTo>
                  <a:lnTo>
                    <a:pt x="205030" y="48768"/>
                  </a:lnTo>
                  <a:lnTo>
                    <a:pt x="106680" y="48768"/>
                  </a:lnTo>
                  <a:lnTo>
                    <a:pt x="97821" y="49863"/>
                  </a:lnTo>
                  <a:lnTo>
                    <a:pt x="65722" y="80962"/>
                  </a:lnTo>
                  <a:lnTo>
                    <a:pt x="62484" y="120396"/>
                  </a:lnTo>
                  <a:lnTo>
                    <a:pt x="63317" y="130135"/>
                  </a:lnTo>
                  <a:lnTo>
                    <a:pt x="87439" y="164211"/>
                  </a:lnTo>
                  <a:lnTo>
                    <a:pt x="94895" y="166735"/>
                  </a:lnTo>
                  <a:lnTo>
                    <a:pt x="94558" y="166735"/>
                  </a:lnTo>
                  <a:lnTo>
                    <a:pt x="103632" y="167640"/>
                  </a:lnTo>
                  <a:lnTo>
                    <a:pt x="200560" y="167640"/>
                  </a:lnTo>
                  <a:lnTo>
                    <a:pt x="200096" y="168759"/>
                  </a:lnTo>
                  <a:lnTo>
                    <a:pt x="188976" y="185928"/>
                  </a:lnTo>
                  <a:lnTo>
                    <a:pt x="187385" y="187452"/>
                  </a:lnTo>
                  <a:lnTo>
                    <a:pt x="64008" y="187452"/>
                  </a:lnTo>
                  <a:lnTo>
                    <a:pt x="64008" y="306324"/>
                  </a:lnTo>
                  <a:close/>
                </a:path>
                <a:path w="215265" h="306705">
                  <a:moveTo>
                    <a:pt x="200560" y="167640"/>
                  </a:moveTo>
                  <a:lnTo>
                    <a:pt x="103632" y="167640"/>
                  </a:lnTo>
                  <a:lnTo>
                    <a:pt x="114228" y="166735"/>
                  </a:lnTo>
                  <a:lnTo>
                    <a:pt x="123253" y="163830"/>
                  </a:lnTo>
                  <a:lnTo>
                    <a:pt x="146113" y="130683"/>
                  </a:lnTo>
                  <a:lnTo>
                    <a:pt x="149352" y="103632"/>
                  </a:lnTo>
                  <a:lnTo>
                    <a:pt x="146900" y="80962"/>
                  </a:lnTo>
                  <a:lnTo>
                    <a:pt x="146813" y="80152"/>
                  </a:lnTo>
                  <a:lnTo>
                    <a:pt x="146756" y="79629"/>
                  </a:lnTo>
                  <a:lnTo>
                    <a:pt x="138874" y="62484"/>
                  </a:lnTo>
                  <a:lnTo>
                    <a:pt x="125563" y="52197"/>
                  </a:lnTo>
                  <a:lnTo>
                    <a:pt x="106680" y="48768"/>
                  </a:lnTo>
                  <a:lnTo>
                    <a:pt x="205030" y="48768"/>
                  </a:lnTo>
                  <a:lnTo>
                    <a:pt x="209359" y="60198"/>
                  </a:lnTo>
                  <a:lnTo>
                    <a:pt x="213370" y="79629"/>
                  </a:lnTo>
                  <a:lnTo>
                    <a:pt x="213479" y="80152"/>
                  </a:lnTo>
                  <a:lnTo>
                    <a:pt x="214884" y="102108"/>
                  </a:lnTo>
                  <a:lnTo>
                    <a:pt x="213193" y="126992"/>
                  </a:lnTo>
                  <a:lnTo>
                    <a:pt x="208216" y="149161"/>
                  </a:lnTo>
                  <a:lnTo>
                    <a:pt x="200560" y="167640"/>
                  </a:lnTo>
                  <a:close/>
                </a:path>
                <a:path w="215265" h="306705">
                  <a:moveTo>
                    <a:pt x="121920" y="216408"/>
                  </a:moveTo>
                  <a:lnTo>
                    <a:pt x="103870" y="214669"/>
                  </a:lnTo>
                  <a:lnTo>
                    <a:pt x="88392" y="209359"/>
                  </a:lnTo>
                  <a:lnTo>
                    <a:pt x="75199" y="200334"/>
                  </a:lnTo>
                  <a:lnTo>
                    <a:pt x="64008" y="187452"/>
                  </a:lnTo>
                  <a:lnTo>
                    <a:pt x="187385" y="187452"/>
                  </a:lnTo>
                  <a:lnTo>
                    <a:pt x="175283" y="199048"/>
                  </a:lnTo>
                  <a:lnTo>
                    <a:pt x="159448" y="208597"/>
                  </a:lnTo>
                  <a:lnTo>
                    <a:pt x="141612" y="214431"/>
                  </a:lnTo>
                  <a:lnTo>
                    <a:pt x="121920" y="2164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4671" y="2051304"/>
              <a:ext cx="199643" cy="210312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8676132" y="1950720"/>
            <a:ext cx="289560" cy="311150"/>
            <a:chOff x="8676132" y="1950720"/>
            <a:chExt cx="289560" cy="311150"/>
          </a:xfrm>
        </p:grpSpPr>
        <p:sp>
          <p:nvSpPr>
            <p:cNvPr id="30" name="object 30" descr=""/>
            <p:cNvSpPr/>
            <p:nvPr/>
          </p:nvSpPr>
          <p:spPr>
            <a:xfrm>
              <a:off x="8676132" y="1950720"/>
              <a:ext cx="64135" cy="306705"/>
            </a:xfrm>
            <a:custGeom>
              <a:avLst/>
              <a:gdLst/>
              <a:ahLst/>
              <a:cxnLst/>
              <a:rect l="l" t="t" r="r" b="b"/>
              <a:pathLst>
                <a:path w="64134" h="306705">
                  <a:moveTo>
                    <a:pt x="64007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64007" y="0"/>
                  </a:lnTo>
                  <a:lnTo>
                    <a:pt x="64007" y="3063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78240" y="2045208"/>
              <a:ext cx="187452" cy="216408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9015983" y="1952244"/>
            <a:ext cx="408940" cy="309880"/>
            <a:chOff x="9015983" y="1952244"/>
            <a:chExt cx="408940" cy="309880"/>
          </a:xfrm>
        </p:grpSpPr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15983" y="2046732"/>
              <a:ext cx="134112" cy="210312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177515" y="1952243"/>
              <a:ext cx="247015" cy="309880"/>
            </a:xfrm>
            <a:custGeom>
              <a:avLst/>
              <a:gdLst/>
              <a:ahLst/>
              <a:cxnLst/>
              <a:rect l="l" t="t" r="r" b="b"/>
              <a:pathLst>
                <a:path w="247015" h="309880">
                  <a:moveTo>
                    <a:pt x="68580" y="99060"/>
                  </a:moveTo>
                  <a:lnTo>
                    <a:pt x="4572" y="99060"/>
                  </a:lnTo>
                  <a:lnTo>
                    <a:pt x="4572" y="304800"/>
                  </a:lnTo>
                  <a:lnTo>
                    <a:pt x="68580" y="304800"/>
                  </a:lnTo>
                  <a:lnTo>
                    <a:pt x="68580" y="99060"/>
                  </a:lnTo>
                  <a:close/>
                </a:path>
                <a:path w="247015" h="309880">
                  <a:moveTo>
                    <a:pt x="73152" y="33528"/>
                  </a:moveTo>
                  <a:lnTo>
                    <a:pt x="44945" y="571"/>
                  </a:lnTo>
                  <a:lnTo>
                    <a:pt x="36576" y="0"/>
                  </a:lnTo>
                  <a:lnTo>
                    <a:pt x="29108" y="571"/>
                  </a:lnTo>
                  <a:lnTo>
                    <a:pt x="812" y="26085"/>
                  </a:lnTo>
                  <a:lnTo>
                    <a:pt x="0" y="33528"/>
                  </a:lnTo>
                  <a:lnTo>
                    <a:pt x="0" y="42672"/>
                  </a:lnTo>
                  <a:lnTo>
                    <a:pt x="36576" y="65532"/>
                  </a:lnTo>
                  <a:lnTo>
                    <a:pt x="44945" y="64960"/>
                  </a:lnTo>
                  <a:lnTo>
                    <a:pt x="73152" y="42672"/>
                  </a:lnTo>
                  <a:lnTo>
                    <a:pt x="73152" y="33528"/>
                  </a:lnTo>
                  <a:close/>
                </a:path>
                <a:path w="247015" h="309880">
                  <a:moveTo>
                    <a:pt x="246900" y="99060"/>
                  </a:moveTo>
                  <a:lnTo>
                    <a:pt x="201180" y="99060"/>
                  </a:lnTo>
                  <a:lnTo>
                    <a:pt x="201180" y="36576"/>
                  </a:lnTo>
                  <a:lnTo>
                    <a:pt x="137172" y="53340"/>
                  </a:lnTo>
                  <a:lnTo>
                    <a:pt x="137172" y="99060"/>
                  </a:lnTo>
                  <a:lnTo>
                    <a:pt x="103644" y="99060"/>
                  </a:lnTo>
                  <a:lnTo>
                    <a:pt x="103644" y="144780"/>
                  </a:lnTo>
                  <a:lnTo>
                    <a:pt x="137172" y="144780"/>
                  </a:lnTo>
                  <a:lnTo>
                    <a:pt x="137172" y="239268"/>
                  </a:lnTo>
                  <a:lnTo>
                    <a:pt x="141427" y="270154"/>
                  </a:lnTo>
                  <a:lnTo>
                    <a:pt x="154127" y="292036"/>
                  </a:lnTo>
                  <a:lnTo>
                    <a:pt x="175094" y="305066"/>
                  </a:lnTo>
                  <a:lnTo>
                    <a:pt x="204228" y="309372"/>
                  </a:lnTo>
                  <a:lnTo>
                    <a:pt x="217322" y="309041"/>
                  </a:lnTo>
                  <a:lnTo>
                    <a:pt x="228993" y="307848"/>
                  </a:lnTo>
                  <a:lnTo>
                    <a:pt x="238937" y="305523"/>
                  </a:lnTo>
                  <a:lnTo>
                    <a:pt x="246900" y="301752"/>
                  </a:lnTo>
                  <a:lnTo>
                    <a:pt x="246900" y="254508"/>
                  </a:lnTo>
                  <a:lnTo>
                    <a:pt x="239280" y="259080"/>
                  </a:lnTo>
                  <a:lnTo>
                    <a:pt x="233184" y="260604"/>
                  </a:lnTo>
                  <a:lnTo>
                    <a:pt x="225564" y="260604"/>
                  </a:lnTo>
                  <a:lnTo>
                    <a:pt x="214680" y="258610"/>
                  </a:lnTo>
                  <a:lnTo>
                    <a:pt x="207086" y="252603"/>
                  </a:lnTo>
                  <a:lnTo>
                    <a:pt x="202628" y="242608"/>
                  </a:lnTo>
                  <a:lnTo>
                    <a:pt x="201180" y="228600"/>
                  </a:lnTo>
                  <a:lnTo>
                    <a:pt x="201180" y="144780"/>
                  </a:lnTo>
                  <a:lnTo>
                    <a:pt x="246900" y="144780"/>
                  </a:lnTo>
                  <a:lnTo>
                    <a:pt x="246900" y="990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7650479" y="2595372"/>
            <a:ext cx="224154" cy="303530"/>
          </a:xfrm>
          <a:custGeom>
            <a:avLst/>
            <a:gdLst/>
            <a:ahLst/>
            <a:cxnLst/>
            <a:rect l="l" t="t" r="r" b="b"/>
            <a:pathLst>
              <a:path w="224154" h="303530">
                <a:moveTo>
                  <a:pt x="125143" y="254507"/>
                </a:moveTo>
                <a:lnTo>
                  <a:pt x="39623" y="254507"/>
                </a:lnTo>
                <a:lnTo>
                  <a:pt x="51155" y="252983"/>
                </a:lnTo>
                <a:lnTo>
                  <a:pt x="50643" y="252983"/>
                </a:lnTo>
                <a:lnTo>
                  <a:pt x="59817" y="248793"/>
                </a:lnTo>
                <a:lnTo>
                  <a:pt x="67484" y="241649"/>
                </a:lnTo>
                <a:lnTo>
                  <a:pt x="73152" y="231648"/>
                </a:lnTo>
                <a:lnTo>
                  <a:pt x="83820" y="205740"/>
                </a:lnTo>
                <a:lnTo>
                  <a:pt x="0" y="0"/>
                </a:lnTo>
                <a:lnTo>
                  <a:pt x="71628" y="0"/>
                </a:lnTo>
                <a:lnTo>
                  <a:pt x="109728" y="126492"/>
                </a:lnTo>
                <a:lnTo>
                  <a:pt x="111752" y="132492"/>
                </a:lnTo>
                <a:lnTo>
                  <a:pt x="113347" y="139065"/>
                </a:lnTo>
                <a:lnTo>
                  <a:pt x="114657" y="146208"/>
                </a:lnTo>
                <a:lnTo>
                  <a:pt x="115824" y="153924"/>
                </a:lnTo>
                <a:lnTo>
                  <a:pt x="166042" y="153924"/>
                </a:lnTo>
                <a:lnTo>
                  <a:pt x="140208" y="222504"/>
                </a:lnTo>
                <a:lnTo>
                  <a:pt x="125143" y="254507"/>
                </a:lnTo>
                <a:close/>
              </a:path>
              <a:path w="224154" h="303530">
                <a:moveTo>
                  <a:pt x="166042" y="153924"/>
                </a:moveTo>
                <a:lnTo>
                  <a:pt x="115824" y="153924"/>
                </a:lnTo>
                <a:lnTo>
                  <a:pt x="117014" y="147923"/>
                </a:lnTo>
                <a:lnTo>
                  <a:pt x="118491" y="141351"/>
                </a:lnTo>
                <a:lnTo>
                  <a:pt x="120538" y="134207"/>
                </a:lnTo>
                <a:lnTo>
                  <a:pt x="123444" y="126492"/>
                </a:lnTo>
                <a:lnTo>
                  <a:pt x="161544" y="0"/>
                </a:lnTo>
                <a:lnTo>
                  <a:pt x="224028" y="0"/>
                </a:lnTo>
                <a:lnTo>
                  <a:pt x="166042" y="153924"/>
                </a:lnTo>
                <a:close/>
              </a:path>
              <a:path w="224154" h="303530">
                <a:moveTo>
                  <a:pt x="50292" y="303276"/>
                </a:moveTo>
                <a:lnTo>
                  <a:pt x="39195" y="302990"/>
                </a:lnTo>
                <a:lnTo>
                  <a:pt x="28955" y="302133"/>
                </a:lnTo>
                <a:lnTo>
                  <a:pt x="19859" y="300704"/>
                </a:lnTo>
                <a:lnTo>
                  <a:pt x="12192" y="298704"/>
                </a:lnTo>
                <a:lnTo>
                  <a:pt x="12192" y="246888"/>
                </a:lnTo>
                <a:lnTo>
                  <a:pt x="18192" y="250650"/>
                </a:lnTo>
                <a:lnTo>
                  <a:pt x="24764" y="252983"/>
                </a:lnTo>
                <a:lnTo>
                  <a:pt x="31908" y="254174"/>
                </a:lnTo>
                <a:lnTo>
                  <a:pt x="39623" y="254507"/>
                </a:lnTo>
                <a:lnTo>
                  <a:pt x="125143" y="254507"/>
                </a:lnTo>
                <a:lnTo>
                  <a:pt x="123372" y="258270"/>
                </a:lnTo>
                <a:lnTo>
                  <a:pt x="102679" y="283464"/>
                </a:lnTo>
                <a:lnTo>
                  <a:pt x="78271" y="298370"/>
                </a:lnTo>
                <a:lnTo>
                  <a:pt x="50292" y="30327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8014703" y="2496311"/>
            <a:ext cx="451484" cy="402590"/>
          </a:xfrm>
          <a:custGeom>
            <a:avLst/>
            <a:gdLst/>
            <a:ahLst/>
            <a:cxnLst/>
            <a:rect l="l" t="t" r="r" b="b"/>
            <a:pathLst>
              <a:path w="451484" h="402589">
                <a:moveTo>
                  <a:pt x="213283" y="195072"/>
                </a:moveTo>
                <a:lnTo>
                  <a:pt x="208407" y="154114"/>
                </a:lnTo>
                <a:lnTo>
                  <a:pt x="180365" y="109918"/>
                </a:lnTo>
                <a:lnTo>
                  <a:pt x="149352" y="96189"/>
                </a:lnTo>
                <a:lnTo>
                  <a:pt x="149352" y="198120"/>
                </a:lnTo>
                <a:lnTo>
                  <a:pt x="148526" y="212369"/>
                </a:lnTo>
                <a:lnTo>
                  <a:pt x="129997" y="252488"/>
                </a:lnTo>
                <a:lnTo>
                  <a:pt x="103632" y="262128"/>
                </a:lnTo>
                <a:lnTo>
                  <a:pt x="94805" y="261277"/>
                </a:lnTo>
                <a:lnTo>
                  <a:pt x="64960" y="234124"/>
                </a:lnTo>
                <a:lnTo>
                  <a:pt x="63068" y="225171"/>
                </a:lnTo>
                <a:lnTo>
                  <a:pt x="62484" y="216408"/>
                </a:lnTo>
                <a:lnTo>
                  <a:pt x="62484" y="195072"/>
                </a:lnTo>
                <a:lnTo>
                  <a:pt x="63106" y="184200"/>
                </a:lnTo>
                <a:lnTo>
                  <a:pt x="88963" y="146685"/>
                </a:lnTo>
                <a:lnTo>
                  <a:pt x="106680" y="143256"/>
                </a:lnTo>
                <a:lnTo>
                  <a:pt x="116382" y="144119"/>
                </a:lnTo>
                <a:lnTo>
                  <a:pt x="146113" y="174688"/>
                </a:lnTo>
                <a:lnTo>
                  <a:pt x="149352" y="198120"/>
                </a:lnTo>
                <a:lnTo>
                  <a:pt x="149352" y="96189"/>
                </a:lnTo>
                <a:lnTo>
                  <a:pt x="110515" y="96774"/>
                </a:lnTo>
                <a:lnTo>
                  <a:pt x="76847" y="115062"/>
                </a:lnTo>
                <a:lnTo>
                  <a:pt x="64008" y="131064"/>
                </a:lnTo>
                <a:lnTo>
                  <a:pt x="62484" y="131064"/>
                </a:lnTo>
                <a:lnTo>
                  <a:pt x="62484" y="0"/>
                </a:lnTo>
                <a:lnTo>
                  <a:pt x="0" y="0"/>
                </a:lnTo>
                <a:lnTo>
                  <a:pt x="0" y="306324"/>
                </a:lnTo>
                <a:lnTo>
                  <a:pt x="62484" y="306324"/>
                </a:lnTo>
                <a:lnTo>
                  <a:pt x="62484" y="281940"/>
                </a:lnTo>
                <a:lnTo>
                  <a:pt x="64008" y="281940"/>
                </a:lnTo>
                <a:lnTo>
                  <a:pt x="74561" y="294830"/>
                </a:lnTo>
                <a:lnTo>
                  <a:pt x="87820" y="303847"/>
                </a:lnTo>
                <a:lnTo>
                  <a:pt x="103657" y="309168"/>
                </a:lnTo>
                <a:lnTo>
                  <a:pt x="121920" y="310896"/>
                </a:lnTo>
                <a:lnTo>
                  <a:pt x="141617" y="308902"/>
                </a:lnTo>
                <a:lnTo>
                  <a:pt x="186004" y="281940"/>
                </a:lnTo>
                <a:lnTo>
                  <a:pt x="200050" y="262128"/>
                </a:lnTo>
                <a:lnTo>
                  <a:pt x="207454" y="243459"/>
                </a:lnTo>
                <a:lnTo>
                  <a:pt x="211912" y="221462"/>
                </a:lnTo>
                <a:lnTo>
                  <a:pt x="213271" y="198120"/>
                </a:lnTo>
                <a:lnTo>
                  <a:pt x="213283" y="195072"/>
                </a:lnTo>
                <a:close/>
              </a:path>
              <a:path w="451484" h="402589">
                <a:moveTo>
                  <a:pt x="451104" y="99072"/>
                </a:moveTo>
                <a:lnTo>
                  <a:pt x="388620" y="99072"/>
                </a:lnTo>
                <a:lnTo>
                  <a:pt x="348996" y="225564"/>
                </a:lnTo>
                <a:lnTo>
                  <a:pt x="346976" y="233273"/>
                </a:lnTo>
                <a:lnTo>
                  <a:pt x="345376" y="240423"/>
                </a:lnTo>
                <a:lnTo>
                  <a:pt x="344068" y="246989"/>
                </a:lnTo>
                <a:lnTo>
                  <a:pt x="342900" y="252996"/>
                </a:lnTo>
                <a:lnTo>
                  <a:pt x="341528" y="245275"/>
                </a:lnTo>
                <a:lnTo>
                  <a:pt x="339852" y="238137"/>
                </a:lnTo>
                <a:lnTo>
                  <a:pt x="338188" y="231559"/>
                </a:lnTo>
                <a:lnTo>
                  <a:pt x="336804" y="225564"/>
                </a:lnTo>
                <a:lnTo>
                  <a:pt x="298704" y="99072"/>
                </a:lnTo>
                <a:lnTo>
                  <a:pt x="227076" y="99072"/>
                </a:lnTo>
                <a:lnTo>
                  <a:pt x="310896" y="304812"/>
                </a:lnTo>
                <a:lnTo>
                  <a:pt x="300228" y="330720"/>
                </a:lnTo>
                <a:lnTo>
                  <a:pt x="294563" y="340715"/>
                </a:lnTo>
                <a:lnTo>
                  <a:pt x="286893" y="347865"/>
                </a:lnTo>
                <a:lnTo>
                  <a:pt x="277723" y="352056"/>
                </a:lnTo>
                <a:lnTo>
                  <a:pt x="278231" y="352056"/>
                </a:lnTo>
                <a:lnTo>
                  <a:pt x="266700" y="353580"/>
                </a:lnTo>
                <a:lnTo>
                  <a:pt x="258991" y="353237"/>
                </a:lnTo>
                <a:lnTo>
                  <a:pt x="251841" y="352056"/>
                </a:lnTo>
                <a:lnTo>
                  <a:pt x="245275" y="349719"/>
                </a:lnTo>
                <a:lnTo>
                  <a:pt x="239268" y="345960"/>
                </a:lnTo>
                <a:lnTo>
                  <a:pt x="239268" y="397776"/>
                </a:lnTo>
                <a:lnTo>
                  <a:pt x="246722" y="399770"/>
                </a:lnTo>
                <a:lnTo>
                  <a:pt x="255460" y="401205"/>
                </a:lnTo>
                <a:lnTo>
                  <a:pt x="265633" y="402056"/>
                </a:lnTo>
                <a:lnTo>
                  <a:pt x="277368" y="402348"/>
                </a:lnTo>
                <a:lnTo>
                  <a:pt x="305358" y="397433"/>
                </a:lnTo>
                <a:lnTo>
                  <a:pt x="329755" y="382536"/>
                </a:lnTo>
                <a:lnTo>
                  <a:pt x="350456" y="357339"/>
                </a:lnTo>
                <a:lnTo>
                  <a:pt x="352221" y="353580"/>
                </a:lnTo>
                <a:lnTo>
                  <a:pt x="367284" y="321576"/>
                </a:lnTo>
                <a:lnTo>
                  <a:pt x="393128" y="252996"/>
                </a:lnTo>
                <a:lnTo>
                  <a:pt x="451104" y="9907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7670292" y="3054095"/>
            <a:ext cx="664845" cy="390525"/>
            <a:chOff x="7670292" y="3054095"/>
            <a:chExt cx="664845" cy="390525"/>
          </a:xfrm>
        </p:grpSpPr>
        <p:sp>
          <p:nvSpPr>
            <p:cNvPr id="38" name="object 38" descr=""/>
            <p:cNvSpPr/>
            <p:nvPr/>
          </p:nvSpPr>
          <p:spPr>
            <a:xfrm>
              <a:off x="7670292" y="3054095"/>
              <a:ext cx="198120" cy="299085"/>
            </a:xfrm>
            <a:custGeom>
              <a:avLst/>
              <a:gdLst/>
              <a:ahLst/>
              <a:cxnLst/>
              <a:rect l="l" t="t" r="r" b="b"/>
              <a:pathLst>
                <a:path w="198120" h="299085">
                  <a:moveTo>
                    <a:pt x="83820" y="298703"/>
                  </a:moveTo>
                  <a:lnTo>
                    <a:pt x="38100" y="294131"/>
                  </a:lnTo>
                  <a:lnTo>
                    <a:pt x="1524" y="281939"/>
                  </a:lnTo>
                  <a:lnTo>
                    <a:pt x="1524" y="217931"/>
                  </a:lnTo>
                  <a:lnTo>
                    <a:pt x="10691" y="224480"/>
                  </a:lnTo>
                  <a:lnTo>
                    <a:pt x="20002" y="230314"/>
                  </a:lnTo>
                  <a:lnTo>
                    <a:pt x="60198" y="244792"/>
                  </a:lnTo>
                  <a:lnTo>
                    <a:pt x="80772" y="246887"/>
                  </a:lnTo>
                  <a:lnTo>
                    <a:pt x="88392" y="246887"/>
                  </a:lnTo>
                  <a:lnTo>
                    <a:pt x="96012" y="245363"/>
                  </a:lnTo>
                  <a:lnTo>
                    <a:pt x="102108" y="243839"/>
                  </a:lnTo>
                  <a:lnTo>
                    <a:pt x="108204" y="243839"/>
                  </a:lnTo>
                  <a:lnTo>
                    <a:pt x="114300" y="240791"/>
                  </a:lnTo>
                  <a:lnTo>
                    <a:pt x="117348" y="237743"/>
                  </a:lnTo>
                  <a:lnTo>
                    <a:pt x="121920" y="236219"/>
                  </a:lnTo>
                  <a:lnTo>
                    <a:pt x="124968" y="233171"/>
                  </a:lnTo>
                  <a:lnTo>
                    <a:pt x="126492" y="228599"/>
                  </a:lnTo>
                  <a:lnTo>
                    <a:pt x="129540" y="225551"/>
                  </a:lnTo>
                  <a:lnTo>
                    <a:pt x="129540" y="211835"/>
                  </a:lnTo>
                  <a:lnTo>
                    <a:pt x="128016" y="207263"/>
                  </a:lnTo>
                  <a:lnTo>
                    <a:pt x="121920" y="198119"/>
                  </a:lnTo>
                  <a:lnTo>
                    <a:pt x="117348" y="193547"/>
                  </a:lnTo>
                  <a:lnTo>
                    <a:pt x="111252" y="190499"/>
                  </a:lnTo>
                  <a:lnTo>
                    <a:pt x="106680" y="185927"/>
                  </a:lnTo>
                  <a:lnTo>
                    <a:pt x="91440" y="179831"/>
                  </a:lnTo>
                  <a:lnTo>
                    <a:pt x="85701" y="176664"/>
                  </a:lnTo>
                  <a:lnTo>
                    <a:pt x="79819" y="173926"/>
                  </a:lnTo>
                  <a:lnTo>
                    <a:pt x="73652" y="171473"/>
                  </a:lnTo>
                  <a:lnTo>
                    <a:pt x="67056" y="169163"/>
                  </a:lnTo>
                  <a:lnTo>
                    <a:pt x="51054" y="161758"/>
                  </a:lnTo>
                  <a:lnTo>
                    <a:pt x="16764" y="134111"/>
                  </a:lnTo>
                  <a:lnTo>
                    <a:pt x="1119" y="98750"/>
                  </a:lnTo>
                  <a:lnTo>
                    <a:pt x="0" y="85344"/>
                  </a:lnTo>
                  <a:lnTo>
                    <a:pt x="571" y="74437"/>
                  </a:lnTo>
                  <a:lnTo>
                    <a:pt x="14025" y="38028"/>
                  </a:lnTo>
                  <a:lnTo>
                    <a:pt x="50673" y="10477"/>
                  </a:lnTo>
                  <a:lnTo>
                    <a:pt x="91059" y="1142"/>
                  </a:lnTo>
                  <a:lnTo>
                    <a:pt x="114300" y="0"/>
                  </a:lnTo>
                  <a:lnTo>
                    <a:pt x="134683" y="190"/>
                  </a:lnTo>
                  <a:lnTo>
                    <a:pt x="177927" y="7524"/>
                  </a:lnTo>
                  <a:lnTo>
                    <a:pt x="185928" y="10667"/>
                  </a:lnTo>
                  <a:lnTo>
                    <a:pt x="185928" y="70103"/>
                  </a:lnTo>
                  <a:lnTo>
                    <a:pt x="181355" y="67056"/>
                  </a:lnTo>
                  <a:lnTo>
                    <a:pt x="169164" y="60959"/>
                  </a:lnTo>
                  <a:lnTo>
                    <a:pt x="164592" y="59435"/>
                  </a:lnTo>
                  <a:lnTo>
                    <a:pt x="158496" y="56387"/>
                  </a:lnTo>
                  <a:lnTo>
                    <a:pt x="140208" y="51815"/>
                  </a:lnTo>
                  <a:lnTo>
                    <a:pt x="134112" y="51815"/>
                  </a:lnTo>
                  <a:lnTo>
                    <a:pt x="128016" y="50291"/>
                  </a:lnTo>
                  <a:lnTo>
                    <a:pt x="109728" y="50291"/>
                  </a:lnTo>
                  <a:lnTo>
                    <a:pt x="103632" y="51815"/>
                  </a:lnTo>
                  <a:lnTo>
                    <a:pt x="97536" y="51815"/>
                  </a:lnTo>
                  <a:lnTo>
                    <a:pt x="91440" y="53339"/>
                  </a:lnTo>
                  <a:lnTo>
                    <a:pt x="82296" y="57911"/>
                  </a:lnTo>
                  <a:lnTo>
                    <a:pt x="77724" y="60959"/>
                  </a:lnTo>
                  <a:lnTo>
                    <a:pt x="71628" y="67056"/>
                  </a:lnTo>
                  <a:lnTo>
                    <a:pt x="70104" y="71627"/>
                  </a:lnTo>
                  <a:lnTo>
                    <a:pt x="68580" y="74675"/>
                  </a:lnTo>
                  <a:lnTo>
                    <a:pt x="68580" y="83820"/>
                  </a:lnTo>
                  <a:lnTo>
                    <a:pt x="70104" y="88391"/>
                  </a:lnTo>
                  <a:lnTo>
                    <a:pt x="73152" y="92963"/>
                  </a:lnTo>
                  <a:lnTo>
                    <a:pt x="74676" y="96011"/>
                  </a:lnTo>
                  <a:lnTo>
                    <a:pt x="106680" y="117347"/>
                  </a:lnTo>
                  <a:lnTo>
                    <a:pt x="123444" y="123444"/>
                  </a:lnTo>
                  <a:lnTo>
                    <a:pt x="131421" y="127111"/>
                  </a:lnTo>
                  <a:lnTo>
                    <a:pt x="172569" y="152399"/>
                  </a:lnTo>
                  <a:lnTo>
                    <a:pt x="195548" y="188261"/>
                  </a:lnTo>
                  <a:lnTo>
                    <a:pt x="198119" y="211835"/>
                  </a:lnTo>
                  <a:lnTo>
                    <a:pt x="197548" y="223623"/>
                  </a:lnTo>
                  <a:lnTo>
                    <a:pt x="184094" y="260675"/>
                  </a:lnTo>
                  <a:lnTo>
                    <a:pt x="147447" y="287654"/>
                  </a:lnTo>
                  <a:lnTo>
                    <a:pt x="106489" y="297560"/>
                  </a:lnTo>
                  <a:lnTo>
                    <a:pt x="95226" y="298418"/>
                  </a:lnTo>
                  <a:lnTo>
                    <a:pt x="83820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7368" y="3136391"/>
              <a:ext cx="198119" cy="216408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119872" y="3136391"/>
              <a:ext cx="215265" cy="307975"/>
            </a:xfrm>
            <a:custGeom>
              <a:avLst/>
              <a:gdLst/>
              <a:ahLst/>
              <a:cxnLst/>
              <a:rect l="l" t="t" r="r" b="b"/>
              <a:pathLst>
                <a:path w="215265" h="307975">
                  <a:moveTo>
                    <a:pt x="86867" y="216408"/>
                  </a:moveTo>
                  <a:lnTo>
                    <a:pt x="67186" y="214336"/>
                  </a:lnTo>
                  <a:lnTo>
                    <a:pt x="67967" y="214336"/>
                  </a:lnTo>
                  <a:lnTo>
                    <a:pt x="51625" y="208788"/>
                  </a:lnTo>
                  <a:lnTo>
                    <a:pt x="14144" y="172569"/>
                  </a:lnTo>
                  <a:lnTo>
                    <a:pt x="1666" y="135374"/>
                  </a:lnTo>
                  <a:lnTo>
                    <a:pt x="0" y="112776"/>
                  </a:lnTo>
                  <a:lnTo>
                    <a:pt x="1690" y="88558"/>
                  </a:lnTo>
                  <a:lnTo>
                    <a:pt x="14787" y="46982"/>
                  </a:lnTo>
                  <a:lnTo>
                    <a:pt x="40481" y="16716"/>
                  </a:lnTo>
                  <a:lnTo>
                    <a:pt x="74849" y="1738"/>
                  </a:lnTo>
                  <a:lnTo>
                    <a:pt x="75037" y="1738"/>
                  </a:lnTo>
                  <a:lnTo>
                    <a:pt x="94487" y="0"/>
                  </a:lnTo>
                  <a:lnTo>
                    <a:pt x="111871" y="1738"/>
                  </a:lnTo>
                  <a:lnTo>
                    <a:pt x="127253" y="7048"/>
                  </a:lnTo>
                  <a:lnTo>
                    <a:pt x="140350" y="16073"/>
                  </a:lnTo>
                  <a:lnTo>
                    <a:pt x="150875" y="28956"/>
                  </a:lnTo>
                  <a:lnTo>
                    <a:pt x="214883" y="28956"/>
                  </a:lnTo>
                  <a:lnTo>
                    <a:pt x="214883" y="48768"/>
                  </a:lnTo>
                  <a:lnTo>
                    <a:pt x="111251" y="48768"/>
                  </a:lnTo>
                  <a:lnTo>
                    <a:pt x="100941" y="49625"/>
                  </a:lnTo>
                  <a:lnTo>
                    <a:pt x="100733" y="49625"/>
                  </a:lnTo>
                  <a:lnTo>
                    <a:pt x="91630" y="52387"/>
                  </a:lnTo>
                  <a:lnTo>
                    <a:pt x="68770" y="84772"/>
                  </a:lnTo>
                  <a:lnTo>
                    <a:pt x="65531" y="111252"/>
                  </a:lnTo>
                  <a:lnTo>
                    <a:pt x="66127" y="123253"/>
                  </a:lnTo>
                  <a:lnTo>
                    <a:pt x="82486" y="158638"/>
                  </a:lnTo>
                  <a:lnTo>
                    <a:pt x="214883" y="167640"/>
                  </a:lnTo>
                  <a:lnTo>
                    <a:pt x="214883" y="181356"/>
                  </a:lnTo>
                  <a:lnTo>
                    <a:pt x="150875" y="181356"/>
                  </a:lnTo>
                  <a:lnTo>
                    <a:pt x="138302" y="196476"/>
                  </a:lnTo>
                  <a:lnTo>
                    <a:pt x="123443" y="207454"/>
                  </a:lnTo>
                  <a:lnTo>
                    <a:pt x="106298" y="214145"/>
                  </a:lnTo>
                  <a:lnTo>
                    <a:pt x="86867" y="216408"/>
                  </a:lnTo>
                  <a:close/>
                </a:path>
                <a:path w="215265" h="307975">
                  <a:moveTo>
                    <a:pt x="214883" y="28956"/>
                  </a:moveTo>
                  <a:lnTo>
                    <a:pt x="152399" y="28956"/>
                  </a:lnTo>
                  <a:lnTo>
                    <a:pt x="152399" y="4571"/>
                  </a:lnTo>
                  <a:lnTo>
                    <a:pt x="214883" y="4571"/>
                  </a:lnTo>
                  <a:lnTo>
                    <a:pt x="214883" y="28956"/>
                  </a:lnTo>
                  <a:close/>
                </a:path>
                <a:path w="215265" h="307975">
                  <a:moveTo>
                    <a:pt x="214883" y="167640"/>
                  </a:moveTo>
                  <a:lnTo>
                    <a:pt x="108203" y="167640"/>
                  </a:lnTo>
                  <a:lnTo>
                    <a:pt x="117919" y="166544"/>
                  </a:lnTo>
                  <a:lnTo>
                    <a:pt x="126491" y="163449"/>
                  </a:lnTo>
                  <a:lnTo>
                    <a:pt x="151566" y="123253"/>
                  </a:lnTo>
                  <a:lnTo>
                    <a:pt x="152399" y="94488"/>
                  </a:lnTo>
                  <a:lnTo>
                    <a:pt x="151780" y="85629"/>
                  </a:lnTo>
                  <a:lnTo>
                    <a:pt x="127444" y="52197"/>
                  </a:lnTo>
                  <a:lnTo>
                    <a:pt x="111251" y="48768"/>
                  </a:lnTo>
                  <a:lnTo>
                    <a:pt x="214883" y="48768"/>
                  </a:lnTo>
                  <a:lnTo>
                    <a:pt x="214883" y="167640"/>
                  </a:lnTo>
                  <a:close/>
                </a:path>
                <a:path w="215265" h="307975">
                  <a:moveTo>
                    <a:pt x="194350" y="260604"/>
                  </a:moveTo>
                  <a:lnTo>
                    <a:pt x="83819" y="260604"/>
                  </a:lnTo>
                  <a:lnTo>
                    <a:pt x="99286" y="259461"/>
                  </a:lnTo>
                  <a:lnTo>
                    <a:pt x="99062" y="259461"/>
                  </a:lnTo>
                  <a:lnTo>
                    <a:pt x="134111" y="243840"/>
                  </a:lnTo>
                  <a:lnTo>
                    <a:pt x="152399" y="196476"/>
                  </a:lnTo>
                  <a:lnTo>
                    <a:pt x="152399" y="181356"/>
                  </a:lnTo>
                  <a:lnTo>
                    <a:pt x="214883" y="181356"/>
                  </a:lnTo>
                  <a:lnTo>
                    <a:pt x="214883" y="187452"/>
                  </a:lnTo>
                  <a:lnTo>
                    <a:pt x="212874" y="214145"/>
                  </a:lnTo>
                  <a:lnTo>
                    <a:pt x="212859" y="214336"/>
                  </a:lnTo>
                  <a:lnTo>
                    <a:pt x="206692" y="237934"/>
                  </a:lnTo>
                  <a:lnTo>
                    <a:pt x="196238" y="258389"/>
                  </a:lnTo>
                  <a:lnTo>
                    <a:pt x="194350" y="260604"/>
                  </a:lnTo>
                  <a:close/>
                </a:path>
                <a:path w="215265" h="307975">
                  <a:moveTo>
                    <a:pt x="85343" y="307848"/>
                  </a:moveTo>
                  <a:lnTo>
                    <a:pt x="65889" y="307014"/>
                  </a:lnTo>
                  <a:lnTo>
                    <a:pt x="48577" y="304609"/>
                  </a:lnTo>
                  <a:lnTo>
                    <a:pt x="33266" y="300775"/>
                  </a:lnTo>
                  <a:lnTo>
                    <a:pt x="19811" y="295656"/>
                  </a:lnTo>
                  <a:lnTo>
                    <a:pt x="19811" y="242316"/>
                  </a:lnTo>
                  <a:lnTo>
                    <a:pt x="35813" y="250317"/>
                  </a:lnTo>
                  <a:lnTo>
                    <a:pt x="51815" y="256032"/>
                  </a:lnTo>
                  <a:lnTo>
                    <a:pt x="67817" y="259461"/>
                  </a:lnTo>
                  <a:lnTo>
                    <a:pt x="83819" y="260604"/>
                  </a:lnTo>
                  <a:lnTo>
                    <a:pt x="194350" y="260604"/>
                  </a:lnTo>
                  <a:lnTo>
                    <a:pt x="181355" y="275844"/>
                  </a:lnTo>
                  <a:lnTo>
                    <a:pt x="163353" y="289845"/>
                  </a:lnTo>
                  <a:lnTo>
                    <a:pt x="141350" y="299847"/>
                  </a:lnTo>
                  <a:lnTo>
                    <a:pt x="115347" y="305847"/>
                  </a:lnTo>
                  <a:lnTo>
                    <a:pt x="85343" y="3078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8388095" y="3078480"/>
            <a:ext cx="975360" cy="274320"/>
            <a:chOff x="8388095" y="3078480"/>
            <a:chExt cx="975360" cy="274320"/>
          </a:xfrm>
        </p:grpSpPr>
        <p:sp>
          <p:nvSpPr>
            <p:cNvPr id="42" name="object 42" descr=""/>
            <p:cNvSpPr/>
            <p:nvPr/>
          </p:nvSpPr>
          <p:spPr>
            <a:xfrm>
              <a:off x="8388095" y="3136391"/>
              <a:ext cx="327660" cy="210820"/>
            </a:xfrm>
            <a:custGeom>
              <a:avLst/>
              <a:gdLst/>
              <a:ahLst/>
              <a:cxnLst/>
              <a:rect l="l" t="t" r="r" b="b"/>
              <a:pathLst>
                <a:path w="327659" h="210820">
                  <a:moveTo>
                    <a:pt x="189623" y="36576"/>
                  </a:moveTo>
                  <a:lnTo>
                    <a:pt x="64008" y="36576"/>
                  </a:lnTo>
                  <a:lnTo>
                    <a:pt x="70032" y="28860"/>
                  </a:lnTo>
                  <a:lnTo>
                    <a:pt x="101488" y="5143"/>
                  </a:lnTo>
                  <a:lnTo>
                    <a:pt x="131064" y="0"/>
                  </a:lnTo>
                  <a:lnTo>
                    <a:pt x="150860" y="2285"/>
                  </a:lnTo>
                  <a:lnTo>
                    <a:pt x="151010" y="2285"/>
                  </a:lnTo>
                  <a:lnTo>
                    <a:pt x="167640" y="9334"/>
                  </a:lnTo>
                  <a:lnTo>
                    <a:pt x="180784" y="21216"/>
                  </a:lnTo>
                  <a:lnTo>
                    <a:pt x="189623" y="36576"/>
                  </a:lnTo>
                  <a:close/>
                </a:path>
                <a:path w="327659" h="210820">
                  <a:moveTo>
                    <a:pt x="319354" y="38100"/>
                  </a:moveTo>
                  <a:lnTo>
                    <a:pt x="190500" y="38100"/>
                  </a:lnTo>
                  <a:lnTo>
                    <a:pt x="204239" y="21216"/>
                  </a:lnTo>
                  <a:lnTo>
                    <a:pt x="220408" y="9334"/>
                  </a:lnTo>
                  <a:lnTo>
                    <a:pt x="239212" y="2285"/>
                  </a:lnTo>
                  <a:lnTo>
                    <a:pt x="239370" y="2285"/>
                  </a:lnTo>
                  <a:lnTo>
                    <a:pt x="260604" y="0"/>
                  </a:lnTo>
                  <a:lnTo>
                    <a:pt x="289726" y="5143"/>
                  </a:lnTo>
                  <a:lnTo>
                    <a:pt x="310705" y="20573"/>
                  </a:lnTo>
                  <a:lnTo>
                    <a:pt x="319354" y="38100"/>
                  </a:lnTo>
                  <a:close/>
                </a:path>
                <a:path w="327659" h="210820">
                  <a:moveTo>
                    <a:pt x="64008" y="210312"/>
                  </a:moveTo>
                  <a:lnTo>
                    <a:pt x="0" y="210312"/>
                  </a:lnTo>
                  <a:lnTo>
                    <a:pt x="0" y="4572"/>
                  </a:lnTo>
                  <a:lnTo>
                    <a:pt x="64008" y="4572"/>
                  </a:lnTo>
                  <a:lnTo>
                    <a:pt x="64008" y="36576"/>
                  </a:lnTo>
                  <a:lnTo>
                    <a:pt x="189623" y="36576"/>
                  </a:lnTo>
                  <a:lnTo>
                    <a:pt x="190500" y="38100"/>
                  </a:lnTo>
                  <a:lnTo>
                    <a:pt x="319354" y="38100"/>
                  </a:lnTo>
                  <a:lnTo>
                    <a:pt x="323397" y="46291"/>
                  </a:lnTo>
                  <a:lnTo>
                    <a:pt x="323690" y="48768"/>
                  </a:lnTo>
                  <a:lnTo>
                    <a:pt x="99060" y="48768"/>
                  </a:lnTo>
                  <a:lnTo>
                    <a:pt x="91582" y="49387"/>
                  </a:lnTo>
                  <a:lnTo>
                    <a:pt x="64579" y="85391"/>
                  </a:lnTo>
                  <a:lnTo>
                    <a:pt x="64254" y="91440"/>
                  </a:lnTo>
                  <a:lnTo>
                    <a:pt x="64172" y="92964"/>
                  </a:lnTo>
                  <a:lnTo>
                    <a:pt x="64090" y="94488"/>
                  </a:lnTo>
                  <a:lnTo>
                    <a:pt x="64008" y="210312"/>
                  </a:lnTo>
                  <a:close/>
                </a:path>
                <a:path w="327659" h="210820">
                  <a:moveTo>
                    <a:pt x="195072" y="210312"/>
                  </a:moveTo>
                  <a:lnTo>
                    <a:pt x="132588" y="210312"/>
                  </a:lnTo>
                  <a:lnTo>
                    <a:pt x="132588" y="91440"/>
                  </a:lnTo>
                  <a:lnTo>
                    <a:pt x="130632" y="73199"/>
                  </a:lnTo>
                  <a:lnTo>
                    <a:pt x="130563" y="72556"/>
                  </a:lnTo>
                  <a:lnTo>
                    <a:pt x="124484" y="59436"/>
                  </a:lnTo>
                  <a:lnTo>
                    <a:pt x="124396" y="59245"/>
                  </a:lnTo>
                  <a:lnTo>
                    <a:pt x="113942" y="51363"/>
                  </a:lnTo>
                  <a:lnTo>
                    <a:pt x="99060" y="48768"/>
                  </a:lnTo>
                  <a:lnTo>
                    <a:pt x="231648" y="48768"/>
                  </a:lnTo>
                  <a:lnTo>
                    <a:pt x="223956" y="49387"/>
                  </a:lnTo>
                  <a:lnTo>
                    <a:pt x="217222" y="51363"/>
                  </a:lnTo>
                  <a:lnTo>
                    <a:pt x="217095" y="51363"/>
                  </a:lnTo>
                  <a:lnTo>
                    <a:pt x="195881" y="85391"/>
                  </a:lnTo>
                  <a:lnTo>
                    <a:pt x="195072" y="94488"/>
                  </a:lnTo>
                  <a:lnTo>
                    <a:pt x="195072" y="210312"/>
                  </a:lnTo>
                  <a:close/>
                </a:path>
                <a:path w="327659" h="210820">
                  <a:moveTo>
                    <a:pt x="327660" y="210312"/>
                  </a:moveTo>
                  <a:lnTo>
                    <a:pt x="263652" y="210312"/>
                  </a:lnTo>
                  <a:lnTo>
                    <a:pt x="263652" y="92964"/>
                  </a:lnTo>
                  <a:lnTo>
                    <a:pt x="261651" y="73199"/>
                  </a:lnTo>
                  <a:lnTo>
                    <a:pt x="255651" y="59436"/>
                  </a:lnTo>
                  <a:lnTo>
                    <a:pt x="250384" y="55197"/>
                  </a:lnTo>
                  <a:lnTo>
                    <a:pt x="245522" y="51363"/>
                  </a:lnTo>
                  <a:lnTo>
                    <a:pt x="231648" y="48768"/>
                  </a:lnTo>
                  <a:lnTo>
                    <a:pt x="323690" y="48768"/>
                  </a:lnTo>
                  <a:lnTo>
                    <a:pt x="327660" y="82296"/>
                  </a:lnTo>
                  <a:lnTo>
                    <a:pt x="327660" y="2103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53856" y="3136391"/>
              <a:ext cx="198119" cy="21640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0076" y="3136391"/>
              <a:ext cx="198119" cy="21031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220199" y="3078480"/>
              <a:ext cx="143510" cy="274320"/>
            </a:xfrm>
            <a:custGeom>
              <a:avLst/>
              <a:gdLst/>
              <a:ahLst/>
              <a:cxnLst/>
              <a:rect l="l" t="t" r="r" b="b"/>
              <a:pathLst>
                <a:path w="143509" h="274320">
                  <a:moveTo>
                    <a:pt x="100583" y="274320"/>
                  </a:moveTo>
                  <a:lnTo>
                    <a:pt x="71461" y="269795"/>
                  </a:lnTo>
                  <a:lnTo>
                    <a:pt x="50482" y="256413"/>
                  </a:lnTo>
                  <a:lnTo>
                    <a:pt x="37790" y="234457"/>
                  </a:lnTo>
                  <a:lnTo>
                    <a:pt x="33527" y="204215"/>
                  </a:lnTo>
                  <a:lnTo>
                    <a:pt x="33527" y="109728"/>
                  </a:lnTo>
                  <a:lnTo>
                    <a:pt x="0" y="109728"/>
                  </a:lnTo>
                  <a:lnTo>
                    <a:pt x="0" y="62483"/>
                  </a:lnTo>
                  <a:lnTo>
                    <a:pt x="33527" y="62483"/>
                  </a:lnTo>
                  <a:lnTo>
                    <a:pt x="33527" y="18288"/>
                  </a:lnTo>
                  <a:lnTo>
                    <a:pt x="96011" y="0"/>
                  </a:lnTo>
                  <a:lnTo>
                    <a:pt x="96011" y="62483"/>
                  </a:lnTo>
                  <a:lnTo>
                    <a:pt x="143255" y="62483"/>
                  </a:lnTo>
                  <a:lnTo>
                    <a:pt x="143255" y="109728"/>
                  </a:lnTo>
                  <a:lnTo>
                    <a:pt x="96011" y="109728"/>
                  </a:lnTo>
                  <a:lnTo>
                    <a:pt x="96011" y="192024"/>
                  </a:lnTo>
                  <a:lnTo>
                    <a:pt x="97702" y="206263"/>
                  </a:lnTo>
                  <a:lnTo>
                    <a:pt x="102679" y="216789"/>
                  </a:lnTo>
                  <a:lnTo>
                    <a:pt x="110799" y="223313"/>
                  </a:lnTo>
                  <a:lnTo>
                    <a:pt x="121919" y="225551"/>
                  </a:lnTo>
                  <a:lnTo>
                    <a:pt x="129539" y="225551"/>
                  </a:lnTo>
                  <a:lnTo>
                    <a:pt x="135635" y="222504"/>
                  </a:lnTo>
                  <a:lnTo>
                    <a:pt x="143255" y="219456"/>
                  </a:lnTo>
                  <a:lnTo>
                    <a:pt x="143255" y="266700"/>
                  </a:lnTo>
                  <a:lnTo>
                    <a:pt x="135302" y="269819"/>
                  </a:lnTo>
                  <a:lnTo>
                    <a:pt x="125348" y="272224"/>
                  </a:lnTo>
                  <a:lnTo>
                    <a:pt x="113680" y="273772"/>
                  </a:lnTo>
                  <a:lnTo>
                    <a:pt x="100583" y="2743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7" name="object 47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263395"/>
            <a:ext cx="1677923" cy="1097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70560" y="6059423"/>
            <a:ext cx="7078980" cy="7620"/>
          </a:xfrm>
          <a:custGeom>
            <a:avLst/>
            <a:gdLst/>
            <a:ahLst/>
            <a:cxnLst/>
            <a:rect l="l" t="t" r="r" b="b"/>
            <a:pathLst>
              <a:path w="7078980" h="7620">
                <a:moveTo>
                  <a:pt x="6095" y="6096"/>
                </a:moveTo>
                <a:lnTo>
                  <a:pt x="0" y="6096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6095" y="6096"/>
                </a:lnTo>
                <a:close/>
              </a:path>
              <a:path w="7078980" h="7620">
                <a:moveTo>
                  <a:pt x="4571" y="7620"/>
                </a:moveTo>
                <a:lnTo>
                  <a:pt x="3047" y="7620"/>
                </a:lnTo>
                <a:lnTo>
                  <a:pt x="1523" y="6096"/>
                </a:lnTo>
                <a:lnTo>
                  <a:pt x="4571" y="6096"/>
                </a:lnTo>
                <a:lnTo>
                  <a:pt x="4571" y="7620"/>
                </a:lnTo>
                <a:close/>
              </a:path>
              <a:path w="7078980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7078980" h="7620">
                <a:moveTo>
                  <a:pt x="44195" y="6096"/>
                </a:moveTo>
                <a:lnTo>
                  <a:pt x="36575" y="6096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6"/>
                </a:lnTo>
                <a:close/>
              </a:path>
              <a:path w="7078980" h="7620">
                <a:moveTo>
                  <a:pt x="41147" y="7620"/>
                </a:moveTo>
                <a:lnTo>
                  <a:pt x="39623" y="7620"/>
                </a:lnTo>
                <a:lnTo>
                  <a:pt x="38100" y="6096"/>
                </a:lnTo>
                <a:lnTo>
                  <a:pt x="42671" y="6096"/>
                </a:lnTo>
                <a:lnTo>
                  <a:pt x="41147" y="7620"/>
                </a:lnTo>
                <a:close/>
              </a:path>
              <a:path w="7078980" h="7620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78980" h="7620">
                <a:moveTo>
                  <a:pt x="80771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6"/>
                </a:lnTo>
                <a:close/>
              </a:path>
              <a:path w="7078980" h="7620">
                <a:moveTo>
                  <a:pt x="77723" y="7620"/>
                </a:moveTo>
                <a:lnTo>
                  <a:pt x="76200" y="7620"/>
                </a:lnTo>
                <a:lnTo>
                  <a:pt x="74675" y="6096"/>
                </a:lnTo>
                <a:lnTo>
                  <a:pt x="79247" y="6096"/>
                </a:lnTo>
                <a:lnTo>
                  <a:pt x="77723" y="7620"/>
                </a:lnTo>
                <a:close/>
              </a:path>
              <a:path w="7078980" h="7620">
                <a:moveTo>
                  <a:pt x="114300" y="7620"/>
                </a:moveTo>
                <a:lnTo>
                  <a:pt x="112775" y="7620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6"/>
                </a:lnTo>
                <a:lnTo>
                  <a:pt x="115823" y="6096"/>
                </a:lnTo>
                <a:lnTo>
                  <a:pt x="114300" y="7620"/>
                </a:lnTo>
                <a:close/>
              </a:path>
              <a:path w="7078980" h="7620">
                <a:moveTo>
                  <a:pt x="153923" y="6096"/>
                </a:moveTo>
                <a:lnTo>
                  <a:pt x="147827" y="6096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close/>
              </a:path>
              <a:path w="7078980" h="7620">
                <a:moveTo>
                  <a:pt x="152400" y="7620"/>
                </a:moveTo>
                <a:lnTo>
                  <a:pt x="149352" y="7620"/>
                </a:lnTo>
                <a:lnTo>
                  <a:pt x="149352" y="6096"/>
                </a:lnTo>
                <a:lnTo>
                  <a:pt x="152400" y="6096"/>
                </a:lnTo>
                <a:lnTo>
                  <a:pt x="152400" y="7620"/>
                </a:lnTo>
                <a:close/>
              </a:path>
              <a:path w="7078980" h="7620">
                <a:moveTo>
                  <a:pt x="190500" y="6096"/>
                </a:moveTo>
                <a:lnTo>
                  <a:pt x="184404" y="6096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6"/>
                </a:lnTo>
                <a:close/>
              </a:path>
              <a:path w="7078980" h="7620">
                <a:moveTo>
                  <a:pt x="188975" y="7620"/>
                </a:moveTo>
                <a:lnTo>
                  <a:pt x="185927" y="7620"/>
                </a:lnTo>
                <a:lnTo>
                  <a:pt x="185927" y="6096"/>
                </a:lnTo>
                <a:lnTo>
                  <a:pt x="188975" y="6096"/>
                </a:lnTo>
                <a:lnTo>
                  <a:pt x="188975" y="7620"/>
                </a:lnTo>
                <a:close/>
              </a:path>
              <a:path w="7078980" h="7620">
                <a:moveTo>
                  <a:pt x="227075" y="6096"/>
                </a:moveTo>
                <a:lnTo>
                  <a:pt x="220979" y="6096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7075" y="6096"/>
                </a:lnTo>
                <a:close/>
              </a:path>
              <a:path w="7078980" h="7620">
                <a:moveTo>
                  <a:pt x="225552" y="7620"/>
                </a:moveTo>
                <a:lnTo>
                  <a:pt x="224027" y="7620"/>
                </a:lnTo>
                <a:lnTo>
                  <a:pt x="222504" y="6096"/>
                </a:lnTo>
                <a:lnTo>
                  <a:pt x="225552" y="6096"/>
                </a:lnTo>
                <a:lnTo>
                  <a:pt x="225552" y="7620"/>
                </a:lnTo>
                <a:close/>
              </a:path>
              <a:path w="7078980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7078980" h="7620">
                <a:moveTo>
                  <a:pt x="265175" y="6096"/>
                </a:moveTo>
                <a:lnTo>
                  <a:pt x="257556" y="6096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7078980" h="7620">
                <a:moveTo>
                  <a:pt x="262127" y="7620"/>
                </a:moveTo>
                <a:lnTo>
                  <a:pt x="260604" y="7620"/>
                </a:lnTo>
                <a:lnTo>
                  <a:pt x="259079" y="6096"/>
                </a:lnTo>
                <a:lnTo>
                  <a:pt x="263652" y="6096"/>
                </a:lnTo>
                <a:lnTo>
                  <a:pt x="262127" y="7620"/>
                </a:lnTo>
                <a:close/>
              </a:path>
              <a:path w="7078980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7078980" h="7620">
                <a:moveTo>
                  <a:pt x="301752" y="6096"/>
                </a:moveTo>
                <a:lnTo>
                  <a:pt x="294131" y="6096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7078980" h="7620">
                <a:moveTo>
                  <a:pt x="298704" y="7620"/>
                </a:moveTo>
                <a:lnTo>
                  <a:pt x="297179" y="7620"/>
                </a:lnTo>
                <a:lnTo>
                  <a:pt x="295656" y="6096"/>
                </a:lnTo>
                <a:lnTo>
                  <a:pt x="300227" y="6096"/>
                </a:lnTo>
                <a:lnTo>
                  <a:pt x="298704" y="7620"/>
                </a:lnTo>
                <a:close/>
              </a:path>
              <a:path w="7078980" h="7620">
                <a:moveTo>
                  <a:pt x="335279" y="7620"/>
                </a:moveTo>
                <a:lnTo>
                  <a:pt x="333756" y="7620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6"/>
                </a:lnTo>
                <a:lnTo>
                  <a:pt x="336804" y="6096"/>
                </a:lnTo>
                <a:lnTo>
                  <a:pt x="335279" y="7620"/>
                </a:lnTo>
                <a:close/>
              </a:path>
              <a:path w="7078980" h="7620">
                <a:moveTo>
                  <a:pt x="374904" y="6096"/>
                </a:moveTo>
                <a:lnTo>
                  <a:pt x="368808" y="6096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6"/>
                </a:lnTo>
                <a:close/>
              </a:path>
              <a:path w="7078980" h="7620">
                <a:moveTo>
                  <a:pt x="373379" y="7620"/>
                </a:moveTo>
                <a:lnTo>
                  <a:pt x="370331" y="7620"/>
                </a:lnTo>
                <a:lnTo>
                  <a:pt x="370331" y="6096"/>
                </a:lnTo>
                <a:lnTo>
                  <a:pt x="373379" y="6096"/>
                </a:lnTo>
                <a:lnTo>
                  <a:pt x="373379" y="7620"/>
                </a:lnTo>
                <a:close/>
              </a:path>
              <a:path w="7078980" h="7620">
                <a:moveTo>
                  <a:pt x="411479" y="6096"/>
                </a:moveTo>
                <a:lnTo>
                  <a:pt x="405383" y="6096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6"/>
                </a:lnTo>
                <a:close/>
              </a:path>
              <a:path w="7078980" h="7620">
                <a:moveTo>
                  <a:pt x="409956" y="7620"/>
                </a:moveTo>
                <a:lnTo>
                  <a:pt x="406908" y="7620"/>
                </a:lnTo>
                <a:lnTo>
                  <a:pt x="406908" y="6096"/>
                </a:lnTo>
                <a:lnTo>
                  <a:pt x="409956" y="6096"/>
                </a:lnTo>
                <a:lnTo>
                  <a:pt x="409956" y="7620"/>
                </a:lnTo>
                <a:close/>
              </a:path>
              <a:path w="7078980" h="7620">
                <a:moveTo>
                  <a:pt x="448056" y="6096"/>
                </a:moveTo>
                <a:lnTo>
                  <a:pt x="441960" y="6096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8056" y="6096"/>
                </a:lnTo>
                <a:close/>
              </a:path>
              <a:path w="7078980" h="7620">
                <a:moveTo>
                  <a:pt x="446531" y="7620"/>
                </a:moveTo>
                <a:lnTo>
                  <a:pt x="445008" y="7620"/>
                </a:lnTo>
                <a:lnTo>
                  <a:pt x="443483" y="6096"/>
                </a:lnTo>
                <a:lnTo>
                  <a:pt x="446531" y="6096"/>
                </a:lnTo>
                <a:lnTo>
                  <a:pt x="446531" y="7620"/>
                </a:lnTo>
                <a:close/>
              </a:path>
              <a:path w="7078980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7078980" h="7620">
                <a:moveTo>
                  <a:pt x="486156" y="6096"/>
                </a:moveTo>
                <a:lnTo>
                  <a:pt x="478535" y="6096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6"/>
                </a:lnTo>
                <a:close/>
              </a:path>
              <a:path w="7078980" h="7620">
                <a:moveTo>
                  <a:pt x="483108" y="7620"/>
                </a:moveTo>
                <a:lnTo>
                  <a:pt x="481583" y="7620"/>
                </a:lnTo>
                <a:lnTo>
                  <a:pt x="480060" y="6096"/>
                </a:lnTo>
                <a:lnTo>
                  <a:pt x="484631" y="6096"/>
                </a:lnTo>
                <a:lnTo>
                  <a:pt x="483108" y="7620"/>
                </a:lnTo>
                <a:close/>
              </a:path>
              <a:path w="7078980" h="7620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78980" h="7620">
                <a:moveTo>
                  <a:pt x="522731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6"/>
                </a:lnTo>
                <a:close/>
              </a:path>
              <a:path w="7078980" h="7620">
                <a:moveTo>
                  <a:pt x="519683" y="7620"/>
                </a:moveTo>
                <a:lnTo>
                  <a:pt x="518160" y="7620"/>
                </a:lnTo>
                <a:lnTo>
                  <a:pt x="516635" y="6096"/>
                </a:lnTo>
                <a:lnTo>
                  <a:pt x="521208" y="6096"/>
                </a:lnTo>
                <a:lnTo>
                  <a:pt x="519683" y="7620"/>
                </a:lnTo>
                <a:close/>
              </a:path>
              <a:path w="7078980" h="7620">
                <a:moveTo>
                  <a:pt x="556260" y="7620"/>
                </a:moveTo>
                <a:lnTo>
                  <a:pt x="554735" y="7620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4" y="6096"/>
                </a:lnTo>
                <a:lnTo>
                  <a:pt x="556260" y="7620"/>
                </a:lnTo>
                <a:close/>
              </a:path>
              <a:path w="7078980" h="7620">
                <a:moveTo>
                  <a:pt x="595884" y="6096"/>
                </a:moveTo>
                <a:lnTo>
                  <a:pt x="589788" y="6096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6"/>
                </a:lnTo>
                <a:close/>
              </a:path>
              <a:path w="7078980" h="7620">
                <a:moveTo>
                  <a:pt x="594360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4360" y="6096"/>
                </a:lnTo>
                <a:lnTo>
                  <a:pt x="594360" y="7620"/>
                </a:lnTo>
                <a:close/>
              </a:path>
              <a:path w="7078980" h="7620">
                <a:moveTo>
                  <a:pt x="632460" y="6096"/>
                </a:moveTo>
                <a:lnTo>
                  <a:pt x="626364" y="6096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close/>
              </a:path>
              <a:path w="7078980" h="7620">
                <a:moveTo>
                  <a:pt x="630935" y="7620"/>
                </a:moveTo>
                <a:lnTo>
                  <a:pt x="627888" y="7620"/>
                </a:lnTo>
                <a:lnTo>
                  <a:pt x="627888" y="6096"/>
                </a:lnTo>
                <a:lnTo>
                  <a:pt x="630935" y="6096"/>
                </a:lnTo>
                <a:lnTo>
                  <a:pt x="630935" y="7620"/>
                </a:lnTo>
                <a:close/>
              </a:path>
              <a:path w="7078980" h="7620">
                <a:moveTo>
                  <a:pt x="669035" y="6096"/>
                </a:moveTo>
                <a:lnTo>
                  <a:pt x="662940" y="6096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9035" y="6096"/>
                </a:lnTo>
                <a:close/>
              </a:path>
              <a:path w="7078980" h="7620">
                <a:moveTo>
                  <a:pt x="667511" y="7620"/>
                </a:moveTo>
                <a:lnTo>
                  <a:pt x="665988" y="7620"/>
                </a:lnTo>
                <a:lnTo>
                  <a:pt x="664464" y="6096"/>
                </a:lnTo>
                <a:lnTo>
                  <a:pt x="667511" y="6096"/>
                </a:lnTo>
                <a:lnTo>
                  <a:pt x="667511" y="7620"/>
                </a:lnTo>
                <a:close/>
              </a:path>
              <a:path w="7078980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7078980" h="7620">
                <a:moveTo>
                  <a:pt x="707135" y="6096"/>
                </a:moveTo>
                <a:lnTo>
                  <a:pt x="699515" y="6096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6"/>
                </a:lnTo>
                <a:close/>
              </a:path>
              <a:path w="7078980" h="7620">
                <a:moveTo>
                  <a:pt x="704088" y="7620"/>
                </a:moveTo>
                <a:lnTo>
                  <a:pt x="702564" y="7620"/>
                </a:lnTo>
                <a:lnTo>
                  <a:pt x="701040" y="6096"/>
                </a:lnTo>
                <a:lnTo>
                  <a:pt x="705611" y="6096"/>
                </a:lnTo>
                <a:lnTo>
                  <a:pt x="704088" y="7620"/>
                </a:lnTo>
                <a:close/>
              </a:path>
              <a:path w="7078980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78980" h="7620">
                <a:moveTo>
                  <a:pt x="743711" y="6096"/>
                </a:moveTo>
                <a:lnTo>
                  <a:pt x="736091" y="6096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6"/>
                </a:lnTo>
                <a:close/>
              </a:path>
              <a:path w="7078980" h="7620">
                <a:moveTo>
                  <a:pt x="740664" y="7620"/>
                </a:moveTo>
                <a:lnTo>
                  <a:pt x="739140" y="7620"/>
                </a:lnTo>
                <a:lnTo>
                  <a:pt x="737615" y="6096"/>
                </a:lnTo>
                <a:lnTo>
                  <a:pt x="742188" y="6096"/>
                </a:lnTo>
                <a:lnTo>
                  <a:pt x="740664" y="7620"/>
                </a:lnTo>
                <a:close/>
              </a:path>
              <a:path w="7078980" h="7620">
                <a:moveTo>
                  <a:pt x="780288" y="6096"/>
                </a:moveTo>
                <a:lnTo>
                  <a:pt x="774191" y="6096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6"/>
                </a:lnTo>
                <a:close/>
              </a:path>
              <a:path w="7078980" h="7620">
                <a:moveTo>
                  <a:pt x="777240" y="7620"/>
                </a:moveTo>
                <a:lnTo>
                  <a:pt x="775715" y="7620"/>
                </a:lnTo>
                <a:lnTo>
                  <a:pt x="775715" y="6096"/>
                </a:lnTo>
                <a:lnTo>
                  <a:pt x="778764" y="6096"/>
                </a:lnTo>
                <a:lnTo>
                  <a:pt x="777240" y="7620"/>
                </a:lnTo>
                <a:close/>
              </a:path>
              <a:path w="7078980" h="7620">
                <a:moveTo>
                  <a:pt x="816864" y="6096"/>
                </a:moveTo>
                <a:lnTo>
                  <a:pt x="810768" y="6096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6"/>
                </a:lnTo>
                <a:close/>
              </a:path>
              <a:path w="7078980" h="7620">
                <a:moveTo>
                  <a:pt x="815340" y="7620"/>
                </a:moveTo>
                <a:lnTo>
                  <a:pt x="812291" y="7620"/>
                </a:lnTo>
                <a:lnTo>
                  <a:pt x="812291" y="6096"/>
                </a:lnTo>
                <a:lnTo>
                  <a:pt x="815340" y="6096"/>
                </a:lnTo>
                <a:lnTo>
                  <a:pt x="815340" y="7620"/>
                </a:lnTo>
                <a:close/>
              </a:path>
              <a:path w="7078980" h="7620">
                <a:moveTo>
                  <a:pt x="853440" y="6096"/>
                </a:moveTo>
                <a:lnTo>
                  <a:pt x="847344" y="6096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3440" y="6096"/>
                </a:lnTo>
                <a:close/>
              </a:path>
              <a:path w="7078980" h="7620">
                <a:moveTo>
                  <a:pt x="851915" y="7620"/>
                </a:moveTo>
                <a:lnTo>
                  <a:pt x="848868" y="7620"/>
                </a:lnTo>
                <a:lnTo>
                  <a:pt x="848868" y="6096"/>
                </a:lnTo>
                <a:lnTo>
                  <a:pt x="851915" y="6096"/>
                </a:lnTo>
                <a:lnTo>
                  <a:pt x="851915" y="7620"/>
                </a:lnTo>
                <a:close/>
              </a:path>
              <a:path w="7078980" h="7620">
                <a:moveTo>
                  <a:pt x="888491" y="7620"/>
                </a:moveTo>
                <a:lnTo>
                  <a:pt x="886968" y="7620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88491" y="7620"/>
                </a:lnTo>
                <a:close/>
              </a:path>
              <a:path w="7078980" h="7620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7078980" h="7620">
                <a:moveTo>
                  <a:pt x="928115" y="6096"/>
                </a:moveTo>
                <a:lnTo>
                  <a:pt x="920495" y="6096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6"/>
                </a:lnTo>
                <a:close/>
              </a:path>
              <a:path w="7078980" h="7620">
                <a:moveTo>
                  <a:pt x="925068" y="7620"/>
                </a:moveTo>
                <a:lnTo>
                  <a:pt x="923544" y="7620"/>
                </a:lnTo>
                <a:lnTo>
                  <a:pt x="922019" y="6096"/>
                </a:lnTo>
                <a:lnTo>
                  <a:pt x="926591" y="6096"/>
                </a:lnTo>
                <a:lnTo>
                  <a:pt x="925068" y="7620"/>
                </a:lnTo>
                <a:close/>
              </a:path>
              <a:path w="7078980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7078980" h="7620">
                <a:moveTo>
                  <a:pt x="964691" y="6096"/>
                </a:moveTo>
                <a:lnTo>
                  <a:pt x="957072" y="6096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6"/>
                </a:lnTo>
                <a:close/>
              </a:path>
              <a:path w="7078980" h="7620">
                <a:moveTo>
                  <a:pt x="961644" y="7620"/>
                </a:moveTo>
                <a:lnTo>
                  <a:pt x="960119" y="7620"/>
                </a:lnTo>
                <a:lnTo>
                  <a:pt x="958595" y="6096"/>
                </a:lnTo>
                <a:lnTo>
                  <a:pt x="963168" y="6096"/>
                </a:lnTo>
                <a:lnTo>
                  <a:pt x="961644" y="7620"/>
                </a:lnTo>
                <a:close/>
              </a:path>
              <a:path w="7078980" h="7620">
                <a:moveTo>
                  <a:pt x="1001268" y="6096"/>
                </a:moveTo>
                <a:lnTo>
                  <a:pt x="995172" y="6096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6"/>
                </a:lnTo>
                <a:close/>
              </a:path>
              <a:path w="7078980" h="7620">
                <a:moveTo>
                  <a:pt x="998219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999744" y="6096"/>
                </a:lnTo>
                <a:lnTo>
                  <a:pt x="998219" y="7620"/>
                </a:lnTo>
                <a:close/>
              </a:path>
              <a:path w="7078980" h="7620">
                <a:moveTo>
                  <a:pt x="1037844" y="6096"/>
                </a:moveTo>
                <a:lnTo>
                  <a:pt x="1031748" y="6096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6"/>
                </a:lnTo>
                <a:close/>
              </a:path>
              <a:path w="7078980" h="7620">
                <a:moveTo>
                  <a:pt x="1036319" y="7620"/>
                </a:moveTo>
                <a:lnTo>
                  <a:pt x="1033272" y="7620"/>
                </a:lnTo>
                <a:lnTo>
                  <a:pt x="1033272" y="6096"/>
                </a:lnTo>
                <a:lnTo>
                  <a:pt x="1036319" y="6096"/>
                </a:lnTo>
                <a:lnTo>
                  <a:pt x="1036319" y="7620"/>
                </a:lnTo>
                <a:close/>
              </a:path>
              <a:path w="7078980" h="7620">
                <a:moveTo>
                  <a:pt x="1074419" y="6096"/>
                </a:moveTo>
                <a:lnTo>
                  <a:pt x="1068323" y="6096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6096"/>
                </a:lnTo>
                <a:close/>
              </a:path>
              <a:path w="7078980" h="7620">
                <a:moveTo>
                  <a:pt x="1072895" y="7620"/>
                </a:moveTo>
                <a:lnTo>
                  <a:pt x="1069848" y="7620"/>
                </a:lnTo>
                <a:lnTo>
                  <a:pt x="1069848" y="6096"/>
                </a:lnTo>
                <a:lnTo>
                  <a:pt x="1072895" y="6096"/>
                </a:lnTo>
                <a:lnTo>
                  <a:pt x="1072895" y="7620"/>
                </a:lnTo>
                <a:close/>
              </a:path>
              <a:path w="7078980" h="7620">
                <a:moveTo>
                  <a:pt x="1109472" y="7620"/>
                </a:moveTo>
                <a:lnTo>
                  <a:pt x="1107948" y="7620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09472" y="7620"/>
                </a:lnTo>
                <a:close/>
              </a:path>
              <a:path w="7078980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7078980" h="7620">
                <a:moveTo>
                  <a:pt x="1149095" y="6096"/>
                </a:moveTo>
                <a:lnTo>
                  <a:pt x="1141476" y="6096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6"/>
                </a:lnTo>
                <a:close/>
              </a:path>
              <a:path w="7078980" h="7620">
                <a:moveTo>
                  <a:pt x="1146048" y="7620"/>
                </a:moveTo>
                <a:lnTo>
                  <a:pt x="1144523" y="7620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6048" y="7620"/>
                </a:lnTo>
                <a:close/>
              </a:path>
              <a:path w="7078980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78980" h="7620">
                <a:moveTo>
                  <a:pt x="1185672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6"/>
                </a:lnTo>
                <a:close/>
              </a:path>
              <a:path w="7078980" h="7620">
                <a:moveTo>
                  <a:pt x="1182623" y="7620"/>
                </a:moveTo>
                <a:lnTo>
                  <a:pt x="1181099" y="7620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2623" y="7620"/>
                </a:lnTo>
                <a:close/>
              </a:path>
              <a:path w="7078980" h="7620">
                <a:moveTo>
                  <a:pt x="1222248" y="6096"/>
                </a:moveTo>
                <a:lnTo>
                  <a:pt x="1216152" y="6096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close/>
              </a:path>
              <a:path w="7078980" h="7620">
                <a:moveTo>
                  <a:pt x="1219199" y="7620"/>
                </a:moveTo>
                <a:lnTo>
                  <a:pt x="1217676" y="7620"/>
                </a:lnTo>
                <a:lnTo>
                  <a:pt x="1217676" y="6096"/>
                </a:lnTo>
                <a:lnTo>
                  <a:pt x="1220723" y="6096"/>
                </a:lnTo>
                <a:lnTo>
                  <a:pt x="1219199" y="7620"/>
                </a:lnTo>
                <a:close/>
              </a:path>
              <a:path w="7078980" h="7620">
                <a:moveTo>
                  <a:pt x="1258823" y="6096"/>
                </a:moveTo>
                <a:lnTo>
                  <a:pt x="1252727" y="6096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6"/>
                </a:lnTo>
                <a:close/>
              </a:path>
              <a:path w="7078980" h="7620">
                <a:moveTo>
                  <a:pt x="1257299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7299" y="6096"/>
                </a:lnTo>
                <a:lnTo>
                  <a:pt x="1257299" y="7620"/>
                </a:lnTo>
                <a:close/>
              </a:path>
              <a:path w="7078980" h="7620">
                <a:moveTo>
                  <a:pt x="1295399" y="6096"/>
                </a:moveTo>
                <a:lnTo>
                  <a:pt x="1289303" y="6096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5399" y="6096"/>
                </a:lnTo>
                <a:close/>
              </a:path>
              <a:path w="7078980" h="7620">
                <a:moveTo>
                  <a:pt x="1293876" y="7620"/>
                </a:moveTo>
                <a:lnTo>
                  <a:pt x="1290828" y="7620"/>
                </a:lnTo>
                <a:lnTo>
                  <a:pt x="1290828" y="6096"/>
                </a:lnTo>
                <a:lnTo>
                  <a:pt x="1293876" y="6096"/>
                </a:lnTo>
                <a:lnTo>
                  <a:pt x="1293876" y="7620"/>
                </a:lnTo>
                <a:close/>
              </a:path>
              <a:path w="7078980" h="7620">
                <a:moveTo>
                  <a:pt x="1330452" y="7620"/>
                </a:moveTo>
                <a:lnTo>
                  <a:pt x="1328928" y="7620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0452" y="7620"/>
                </a:lnTo>
                <a:close/>
              </a:path>
              <a:path w="7078980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7078980" h="7620">
                <a:moveTo>
                  <a:pt x="1370076" y="6096"/>
                </a:moveTo>
                <a:lnTo>
                  <a:pt x="1362456" y="6096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6"/>
                </a:lnTo>
                <a:close/>
              </a:path>
              <a:path w="7078980" h="7620">
                <a:moveTo>
                  <a:pt x="1367028" y="7620"/>
                </a:moveTo>
                <a:lnTo>
                  <a:pt x="1365503" y="7620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7028" y="7620"/>
                </a:lnTo>
                <a:close/>
              </a:path>
              <a:path w="7078980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78980" h="7620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7078980" h="7620">
                <a:moveTo>
                  <a:pt x="1403603" y="7620"/>
                </a:moveTo>
                <a:lnTo>
                  <a:pt x="1402080" y="7620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3603" y="7620"/>
                </a:lnTo>
                <a:close/>
              </a:path>
              <a:path w="7078980" h="7620">
                <a:moveTo>
                  <a:pt x="1443228" y="6096"/>
                </a:moveTo>
                <a:lnTo>
                  <a:pt x="1437132" y="6096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close/>
              </a:path>
              <a:path w="7078980" h="7620">
                <a:moveTo>
                  <a:pt x="1440180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1703" y="6096"/>
                </a:lnTo>
                <a:lnTo>
                  <a:pt x="1440180" y="7620"/>
                </a:lnTo>
                <a:close/>
              </a:path>
              <a:path w="7078980" h="7620">
                <a:moveTo>
                  <a:pt x="1479803" y="6096"/>
                </a:moveTo>
                <a:lnTo>
                  <a:pt x="1473707" y="6096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6"/>
                </a:lnTo>
                <a:close/>
              </a:path>
              <a:path w="7078980" h="7620">
                <a:moveTo>
                  <a:pt x="1478280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8280" y="6096"/>
                </a:lnTo>
                <a:lnTo>
                  <a:pt x="1478280" y="7620"/>
                </a:lnTo>
                <a:close/>
              </a:path>
              <a:path w="7078980" h="7620">
                <a:moveTo>
                  <a:pt x="1516380" y="6096"/>
                </a:moveTo>
                <a:lnTo>
                  <a:pt x="1510284" y="6096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6096"/>
                </a:lnTo>
                <a:close/>
              </a:path>
              <a:path w="7078980" h="7620">
                <a:moveTo>
                  <a:pt x="1514856" y="7620"/>
                </a:moveTo>
                <a:lnTo>
                  <a:pt x="1511807" y="7620"/>
                </a:lnTo>
                <a:lnTo>
                  <a:pt x="1511807" y="6096"/>
                </a:lnTo>
                <a:lnTo>
                  <a:pt x="1514856" y="6096"/>
                </a:lnTo>
                <a:lnTo>
                  <a:pt x="1514856" y="7620"/>
                </a:lnTo>
                <a:close/>
              </a:path>
              <a:path w="7078980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7078980" h="7620">
                <a:moveTo>
                  <a:pt x="1554480" y="6096"/>
                </a:moveTo>
                <a:lnTo>
                  <a:pt x="1546860" y="6096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6"/>
                </a:lnTo>
                <a:close/>
              </a:path>
              <a:path w="7078980" h="7620">
                <a:moveTo>
                  <a:pt x="1551432" y="7620"/>
                </a:moveTo>
                <a:lnTo>
                  <a:pt x="1549907" y="7620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1432" y="7620"/>
                </a:lnTo>
                <a:close/>
              </a:path>
              <a:path w="7078980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7078980" h="7620">
                <a:moveTo>
                  <a:pt x="1591056" y="6096"/>
                </a:moveTo>
                <a:lnTo>
                  <a:pt x="1583436" y="6096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6"/>
                </a:lnTo>
                <a:close/>
              </a:path>
              <a:path w="7078980" h="7620">
                <a:moveTo>
                  <a:pt x="1588007" y="7620"/>
                </a:moveTo>
                <a:lnTo>
                  <a:pt x="1586484" y="7620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8007" y="7620"/>
                </a:lnTo>
                <a:close/>
              </a:path>
              <a:path w="7078980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7078980" h="7620">
                <a:moveTo>
                  <a:pt x="1627632" y="6096"/>
                </a:moveTo>
                <a:lnTo>
                  <a:pt x="1620011" y="6096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7078980" h="7620">
                <a:moveTo>
                  <a:pt x="1624584" y="7620"/>
                </a:moveTo>
                <a:lnTo>
                  <a:pt x="1623060" y="7620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4584" y="7620"/>
                </a:lnTo>
                <a:close/>
              </a:path>
              <a:path w="7078980" h="7620">
                <a:moveTo>
                  <a:pt x="1664207" y="6096"/>
                </a:moveTo>
                <a:lnTo>
                  <a:pt x="1658111" y="6096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close/>
              </a:path>
              <a:path w="7078980" h="7620">
                <a:moveTo>
                  <a:pt x="1662684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2684" y="6096"/>
                </a:lnTo>
                <a:lnTo>
                  <a:pt x="1662684" y="7620"/>
                </a:lnTo>
                <a:close/>
              </a:path>
              <a:path w="7078980" h="7620">
                <a:moveTo>
                  <a:pt x="1700784" y="6096"/>
                </a:moveTo>
                <a:lnTo>
                  <a:pt x="1694688" y="6096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6"/>
                </a:lnTo>
                <a:close/>
              </a:path>
              <a:path w="7078980" h="7620">
                <a:moveTo>
                  <a:pt x="1699260" y="7620"/>
                </a:moveTo>
                <a:lnTo>
                  <a:pt x="1696211" y="7620"/>
                </a:lnTo>
                <a:lnTo>
                  <a:pt x="1696211" y="6096"/>
                </a:lnTo>
                <a:lnTo>
                  <a:pt x="1699260" y="6096"/>
                </a:lnTo>
                <a:lnTo>
                  <a:pt x="1699260" y="7620"/>
                </a:lnTo>
                <a:close/>
              </a:path>
              <a:path w="7078980" h="7620">
                <a:moveTo>
                  <a:pt x="1737360" y="6096"/>
                </a:moveTo>
                <a:lnTo>
                  <a:pt x="1731264" y="6096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7360" y="6096"/>
                </a:lnTo>
                <a:close/>
              </a:path>
              <a:path w="7078980" h="7620">
                <a:moveTo>
                  <a:pt x="1735836" y="7620"/>
                </a:moveTo>
                <a:lnTo>
                  <a:pt x="1734311" y="7620"/>
                </a:lnTo>
                <a:lnTo>
                  <a:pt x="1732788" y="6096"/>
                </a:lnTo>
                <a:lnTo>
                  <a:pt x="1735836" y="6096"/>
                </a:lnTo>
                <a:lnTo>
                  <a:pt x="1735836" y="7620"/>
                </a:lnTo>
                <a:close/>
              </a:path>
              <a:path w="7078980" h="7620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7078980" h="7620">
                <a:moveTo>
                  <a:pt x="1775459" y="6096"/>
                </a:moveTo>
                <a:lnTo>
                  <a:pt x="1767840" y="6096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6"/>
                </a:lnTo>
                <a:close/>
              </a:path>
              <a:path w="7078980" h="7620">
                <a:moveTo>
                  <a:pt x="1772412" y="7620"/>
                </a:moveTo>
                <a:lnTo>
                  <a:pt x="1770888" y="7620"/>
                </a:lnTo>
                <a:lnTo>
                  <a:pt x="1769364" y="6096"/>
                </a:lnTo>
                <a:lnTo>
                  <a:pt x="1773936" y="6096"/>
                </a:lnTo>
                <a:lnTo>
                  <a:pt x="1772412" y="7620"/>
                </a:lnTo>
                <a:close/>
              </a:path>
              <a:path w="7078980" h="7620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78980" h="7620">
                <a:moveTo>
                  <a:pt x="1812036" y="6096"/>
                </a:moveTo>
                <a:lnTo>
                  <a:pt x="1804415" y="6096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7078980" h="7620">
                <a:moveTo>
                  <a:pt x="1808988" y="7620"/>
                </a:moveTo>
                <a:lnTo>
                  <a:pt x="1807464" y="7620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08988" y="7620"/>
                </a:lnTo>
                <a:close/>
              </a:path>
              <a:path w="7078980" h="7620">
                <a:moveTo>
                  <a:pt x="1845564" y="7620"/>
                </a:moveTo>
                <a:lnTo>
                  <a:pt x="1844040" y="7620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8" y="6096"/>
                </a:lnTo>
                <a:lnTo>
                  <a:pt x="1845564" y="7620"/>
                </a:lnTo>
                <a:close/>
              </a:path>
              <a:path w="7078980" h="7620">
                <a:moveTo>
                  <a:pt x="1885188" y="6096"/>
                </a:moveTo>
                <a:lnTo>
                  <a:pt x="1879091" y="6096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6"/>
                </a:lnTo>
                <a:close/>
              </a:path>
              <a:path w="7078980" h="7620">
                <a:moveTo>
                  <a:pt x="1883664" y="7620"/>
                </a:moveTo>
                <a:lnTo>
                  <a:pt x="1880615" y="7620"/>
                </a:lnTo>
                <a:lnTo>
                  <a:pt x="1880615" y="6096"/>
                </a:lnTo>
                <a:lnTo>
                  <a:pt x="1883664" y="6096"/>
                </a:lnTo>
                <a:lnTo>
                  <a:pt x="1883664" y="7620"/>
                </a:lnTo>
                <a:close/>
              </a:path>
              <a:path w="7078980" h="7620">
                <a:moveTo>
                  <a:pt x="1921764" y="6096"/>
                </a:moveTo>
                <a:lnTo>
                  <a:pt x="1915667" y="6096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close/>
              </a:path>
              <a:path w="7078980" h="7620">
                <a:moveTo>
                  <a:pt x="1920240" y="7620"/>
                </a:moveTo>
                <a:lnTo>
                  <a:pt x="1917191" y="7620"/>
                </a:lnTo>
                <a:lnTo>
                  <a:pt x="1917191" y="6096"/>
                </a:lnTo>
                <a:lnTo>
                  <a:pt x="1920240" y="6096"/>
                </a:lnTo>
                <a:lnTo>
                  <a:pt x="1920240" y="7620"/>
                </a:lnTo>
                <a:close/>
              </a:path>
              <a:path w="7078980" h="7620">
                <a:moveTo>
                  <a:pt x="1958340" y="6096"/>
                </a:moveTo>
                <a:lnTo>
                  <a:pt x="1952243" y="6096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8340" y="6096"/>
                </a:lnTo>
                <a:close/>
              </a:path>
              <a:path w="7078980" h="7620">
                <a:moveTo>
                  <a:pt x="1956816" y="7620"/>
                </a:moveTo>
                <a:lnTo>
                  <a:pt x="1955291" y="7620"/>
                </a:lnTo>
                <a:lnTo>
                  <a:pt x="1953767" y="6096"/>
                </a:lnTo>
                <a:lnTo>
                  <a:pt x="1956816" y="6096"/>
                </a:lnTo>
                <a:lnTo>
                  <a:pt x="1956816" y="7620"/>
                </a:lnTo>
                <a:close/>
              </a:path>
              <a:path w="7078980" h="7620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7078980" h="7620">
                <a:moveTo>
                  <a:pt x="1996440" y="6096"/>
                </a:moveTo>
                <a:lnTo>
                  <a:pt x="1988820" y="6096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6"/>
                </a:lnTo>
                <a:close/>
              </a:path>
              <a:path w="7078980" h="7620">
                <a:moveTo>
                  <a:pt x="1993391" y="7620"/>
                </a:moveTo>
                <a:lnTo>
                  <a:pt x="1991867" y="7620"/>
                </a:lnTo>
                <a:lnTo>
                  <a:pt x="1990343" y="6096"/>
                </a:lnTo>
                <a:lnTo>
                  <a:pt x="1994916" y="6096"/>
                </a:lnTo>
                <a:lnTo>
                  <a:pt x="1993391" y="7620"/>
                </a:lnTo>
                <a:close/>
              </a:path>
              <a:path w="7078980" h="7620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7078980" h="7620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7078980" h="7620">
                <a:moveTo>
                  <a:pt x="2029967" y="7620"/>
                </a:moveTo>
                <a:lnTo>
                  <a:pt x="2028443" y="7620"/>
                </a:lnTo>
                <a:lnTo>
                  <a:pt x="2026920" y="6096"/>
                </a:lnTo>
                <a:lnTo>
                  <a:pt x="2031491" y="6096"/>
                </a:lnTo>
                <a:lnTo>
                  <a:pt x="2029967" y="7620"/>
                </a:lnTo>
                <a:close/>
              </a:path>
              <a:path w="7078980" h="7620">
                <a:moveTo>
                  <a:pt x="2066543" y="7620"/>
                </a:moveTo>
                <a:lnTo>
                  <a:pt x="2065020" y="7620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7" y="6096"/>
                </a:lnTo>
                <a:lnTo>
                  <a:pt x="2066543" y="7620"/>
                </a:lnTo>
                <a:close/>
              </a:path>
              <a:path w="7078980" h="7620">
                <a:moveTo>
                  <a:pt x="2106167" y="6096"/>
                </a:moveTo>
                <a:lnTo>
                  <a:pt x="2100072" y="6096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6"/>
                </a:lnTo>
                <a:close/>
              </a:path>
              <a:path w="7078980" h="7620">
                <a:moveTo>
                  <a:pt x="2104643" y="7620"/>
                </a:moveTo>
                <a:lnTo>
                  <a:pt x="2101596" y="7620"/>
                </a:lnTo>
                <a:lnTo>
                  <a:pt x="2101596" y="6096"/>
                </a:lnTo>
                <a:lnTo>
                  <a:pt x="2104643" y="6096"/>
                </a:lnTo>
                <a:lnTo>
                  <a:pt x="2104643" y="7620"/>
                </a:lnTo>
                <a:close/>
              </a:path>
              <a:path w="7078980" h="7620">
                <a:moveTo>
                  <a:pt x="2142743" y="6096"/>
                </a:moveTo>
                <a:lnTo>
                  <a:pt x="2136648" y="6096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6"/>
                </a:lnTo>
                <a:close/>
              </a:path>
              <a:path w="7078980" h="7620">
                <a:moveTo>
                  <a:pt x="2141220" y="7620"/>
                </a:moveTo>
                <a:lnTo>
                  <a:pt x="2138172" y="7620"/>
                </a:lnTo>
                <a:lnTo>
                  <a:pt x="2138172" y="6096"/>
                </a:lnTo>
                <a:lnTo>
                  <a:pt x="2141220" y="6096"/>
                </a:lnTo>
                <a:lnTo>
                  <a:pt x="2141220" y="7620"/>
                </a:lnTo>
                <a:close/>
              </a:path>
              <a:path w="7078980" h="7620">
                <a:moveTo>
                  <a:pt x="2179320" y="6096"/>
                </a:moveTo>
                <a:lnTo>
                  <a:pt x="2173224" y="6096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9320" y="6096"/>
                </a:lnTo>
                <a:close/>
              </a:path>
              <a:path w="7078980" h="7620">
                <a:moveTo>
                  <a:pt x="2177796" y="7620"/>
                </a:moveTo>
                <a:lnTo>
                  <a:pt x="2176272" y="7620"/>
                </a:lnTo>
                <a:lnTo>
                  <a:pt x="2174748" y="6096"/>
                </a:lnTo>
                <a:lnTo>
                  <a:pt x="2177796" y="6096"/>
                </a:lnTo>
                <a:lnTo>
                  <a:pt x="2177796" y="7620"/>
                </a:lnTo>
                <a:close/>
              </a:path>
              <a:path w="7078980" h="7620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7078980" h="7620">
                <a:moveTo>
                  <a:pt x="2217420" y="6096"/>
                </a:moveTo>
                <a:lnTo>
                  <a:pt x="2209799" y="6096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7078980" h="7620">
                <a:moveTo>
                  <a:pt x="2214372" y="7620"/>
                </a:moveTo>
                <a:lnTo>
                  <a:pt x="2212848" y="7620"/>
                </a:lnTo>
                <a:lnTo>
                  <a:pt x="2211324" y="6096"/>
                </a:lnTo>
                <a:lnTo>
                  <a:pt x="2215896" y="6096"/>
                </a:lnTo>
                <a:lnTo>
                  <a:pt x="2214372" y="7620"/>
                </a:lnTo>
                <a:close/>
              </a:path>
              <a:path w="7078980" h="7620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78980" h="7620">
                <a:moveTo>
                  <a:pt x="2253996" y="6096"/>
                </a:moveTo>
                <a:lnTo>
                  <a:pt x="2246375" y="6096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7078980" h="7620">
                <a:moveTo>
                  <a:pt x="2250948" y="7620"/>
                </a:moveTo>
                <a:lnTo>
                  <a:pt x="2249424" y="7620"/>
                </a:lnTo>
                <a:lnTo>
                  <a:pt x="2247899" y="6096"/>
                </a:lnTo>
                <a:lnTo>
                  <a:pt x="2252472" y="6096"/>
                </a:lnTo>
                <a:lnTo>
                  <a:pt x="2250948" y="7620"/>
                </a:lnTo>
                <a:close/>
              </a:path>
              <a:path w="7078980" h="7620">
                <a:moveTo>
                  <a:pt x="2287524" y="7620"/>
                </a:moveTo>
                <a:lnTo>
                  <a:pt x="2285999" y="7620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6"/>
                </a:lnTo>
                <a:lnTo>
                  <a:pt x="2289048" y="6096"/>
                </a:lnTo>
                <a:lnTo>
                  <a:pt x="2287524" y="7620"/>
                </a:lnTo>
                <a:close/>
              </a:path>
              <a:path w="7078980" h="7620">
                <a:moveTo>
                  <a:pt x="2327148" y="6096"/>
                </a:moveTo>
                <a:lnTo>
                  <a:pt x="2321051" y="6096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6"/>
                </a:lnTo>
                <a:close/>
              </a:path>
              <a:path w="7078980" h="7620">
                <a:moveTo>
                  <a:pt x="2325624" y="7620"/>
                </a:moveTo>
                <a:lnTo>
                  <a:pt x="2322575" y="7620"/>
                </a:lnTo>
                <a:lnTo>
                  <a:pt x="2322575" y="6096"/>
                </a:lnTo>
                <a:lnTo>
                  <a:pt x="2325624" y="6096"/>
                </a:lnTo>
                <a:lnTo>
                  <a:pt x="2325624" y="7620"/>
                </a:lnTo>
                <a:close/>
              </a:path>
              <a:path w="7078980" h="7620">
                <a:moveTo>
                  <a:pt x="2363724" y="6096"/>
                </a:moveTo>
                <a:lnTo>
                  <a:pt x="2357628" y="6096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6"/>
                </a:lnTo>
                <a:close/>
              </a:path>
              <a:path w="7078980" h="7620">
                <a:moveTo>
                  <a:pt x="2362199" y="7620"/>
                </a:moveTo>
                <a:lnTo>
                  <a:pt x="2359151" y="7620"/>
                </a:lnTo>
                <a:lnTo>
                  <a:pt x="2359151" y="6096"/>
                </a:lnTo>
                <a:lnTo>
                  <a:pt x="2362199" y="6096"/>
                </a:lnTo>
                <a:lnTo>
                  <a:pt x="2362199" y="7620"/>
                </a:lnTo>
                <a:close/>
              </a:path>
              <a:path w="7078980" h="7620">
                <a:moveTo>
                  <a:pt x="2400299" y="6096"/>
                </a:moveTo>
                <a:lnTo>
                  <a:pt x="2394204" y="6096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400299" y="6096"/>
                </a:lnTo>
                <a:close/>
              </a:path>
              <a:path w="7078980" h="7620">
                <a:moveTo>
                  <a:pt x="2398775" y="7620"/>
                </a:moveTo>
                <a:lnTo>
                  <a:pt x="2397251" y="7620"/>
                </a:lnTo>
                <a:lnTo>
                  <a:pt x="2395728" y="6096"/>
                </a:lnTo>
                <a:lnTo>
                  <a:pt x="2398775" y="6096"/>
                </a:lnTo>
                <a:lnTo>
                  <a:pt x="2398775" y="7620"/>
                </a:lnTo>
                <a:close/>
              </a:path>
              <a:path w="7078980" h="7620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7078980" h="7620">
                <a:moveTo>
                  <a:pt x="2438399" y="6096"/>
                </a:moveTo>
                <a:lnTo>
                  <a:pt x="2430780" y="6096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6"/>
                </a:lnTo>
                <a:close/>
              </a:path>
              <a:path w="7078980" h="7620">
                <a:moveTo>
                  <a:pt x="2435351" y="7620"/>
                </a:moveTo>
                <a:lnTo>
                  <a:pt x="2433828" y="7620"/>
                </a:lnTo>
                <a:lnTo>
                  <a:pt x="2432304" y="6096"/>
                </a:lnTo>
                <a:lnTo>
                  <a:pt x="2436875" y="6096"/>
                </a:lnTo>
                <a:lnTo>
                  <a:pt x="2435351" y="7620"/>
                </a:lnTo>
                <a:close/>
              </a:path>
              <a:path w="7078980" h="7620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78980" h="7620">
                <a:moveTo>
                  <a:pt x="2474975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6"/>
                </a:lnTo>
                <a:close/>
              </a:path>
              <a:path w="7078980" h="7620">
                <a:moveTo>
                  <a:pt x="2471928" y="7620"/>
                </a:moveTo>
                <a:lnTo>
                  <a:pt x="2470404" y="7620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1928" y="7620"/>
                </a:lnTo>
                <a:close/>
              </a:path>
              <a:path w="7078980" h="7620">
                <a:moveTo>
                  <a:pt x="2511551" y="6096"/>
                </a:moveTo>
                <a:lnTo>
                  <a:pt x="2505456" y="6096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6"/>
                </a:lnTo>
                <a:close/>
              </a:path>
              <a:path w="7078980" h="7620">
                <a:moveTo>
                  <a:pt x="2508504" y="7620"/>
                </a:moveTo>
                <a:lnTo>
                  <a:pt x="2506980" y="7620"/>
                </a:lnTo>
                <a:lnTo>
                  <a:pt x="2506980" y="6096"/>
                </a:lnTo>
                <a:lnTo>
                  <a:pt x="2510028" y="6096"/>
                </a:lnTo>
                <a:lnTo>
                  <a:pt x="2508504" y="7620"/>
                </a:lnTo>
                <a:close/>
              </a:path>
              <a:path w="7078980" h="7620">
                <a:moveTo>
                  <a:pt x="2548128" y="6096"/>
                </a:moveTo>
                <a:lnTo>
                  <a:pt x="2542032" y="6096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6"/>
                </a:lnTo>
                <a:close/>
              </a:path>
              <a:path w="7078980" h="7620">
                <a:moveTo>
                  <a:pt x="2546604" y="7620"/>
                </a:moveTo>
                <a:lnTo>
                  <a:pt x="2543556" y="7620"/>
                </a:lnTo>
                <a:lnTo>
                  <a:pt x="2543556" y="6096"/>
                </a:lnTo>
                <a:lnTo>
                  <a:pt x="2546604" y="6096"/>
                </a:lnTo>
                <a:lnTo>
                  <a:pt x="2546604" y="7620"/>
                </a:lnTo>
                <a:close/>
              </a:path>
              <a:path w="7078980" h="7620">
                <a:moveTo>
                  <a:pt x="2584704" y="6096"/>
                </a:moveTo>
                <a:lnTo>
                  <a:pt x="2578608" y="6096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close/>
              </a:path>
              <a:path w="7078980" h="7620">
                <a:moveTo>
                  <a:pt x="2583180" y="7620"/>
                </a:moveTo>
                <a:lnTo>
                  <a:pt x="2580132" y="7620"/>
                </a:lnTo>
                <a:lnTo>
                  <a:pt x="2580132" y="6096"/>
                </a:lnTo>
                <a:lnTo>
                  <a:pt x="2583180" y="6096"/>
                </a:lnTo>
                <a:lnTo>
                  <a:pt x="2583180" y="7620"/>
                </a:lnTo>
                <a:close/>
              </a:path>
              <a:path w="7078980" h="7620">
                <a:moveTo>
                  <a:pt x="2621280" y="6096"/>
                </a:moveTo>
                <a:lnTo>
                  <a:pt x="2615183" y="6096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21280" y="6096"/>
                </a:lnTo>
                <a:close/>
              </a:path>
              <a:path w="7078980" h="7620">
                <a:moveTo>
                  <a:pt x="2619756" y="7620"/>
                </a:moveTo>
                <a:lnTo>
                  <a:pt x="2618232" y="7620"/>
                </a:lnTo>
                <a:lnTo>
                  <a:pt x="2616708" y="6096"/>
                </a:lnTo>
                <a:lnTo>
                  <a:pt x="2619756" y="6096"/>
                </a:lnTo>
                <a:lnTo>
                  <a:pt x="2619756" y="7620"/>
                </a:lnTo>
                <a:close/>
              </a:path>
              <a:path w="7078980" h="7620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7078980" h="7620">
                <a:moveTo>
                  <a:pt x="2659380" y="6096"/>
                </a:moveTo>
                <a:lnTo>
                  <a:pt x="2651759" y="6096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6"/>
                </a:lnTo>
                <a:close/>
              </a:path>
              <a:path w="7078980" h="7620">
                <a:moveTo>
                  <a:pt x="2656332" y="7620"/>
                </a:moveTo>
                <a:lnTo>
                  <a:pt x="2654808" y="7620"/>
                </a:lnTo>
                <a:lnTo>
                  <a:pt x="2653283" y="6096"/>
                </a:lnTo>
                <a:lnTo>
                  <a:pt x="2657856" y="6096"/>
                </a:lnTo>
                <a:lnTo>
                  <a:pt x="2656332" y="7620"/>
                </a:lnTo>
                <a:close/>
              </a:path>
              <a:path w="7078980" h="7620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78980" h="7620">
                <a:moveTo>
                  <a:pt x="2695956" y="6096"/>
                </a:moveTo>
                <a:lnTo>
                  <a:pt x="2688336" y="6096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7078980" h="7620">
                <a:moveTo>
                  <a:pt x="2692908" y="7620"/>
                </a:moveTo>
                <a:lnTo>
                  <a:pt x="2691383" y="7620"/>
                </a:lnTo>
                <a:lnTo>
                  <a:pt x="2689859" y="6096"/>
                </a:lnTo>
                <a:lnTo>
                  <a:pt x="2694432" y="6096"/>
                </a:lnTo>
                <a:lnTo>
                  <a:pt x="2692908" y="7620"/>
                </a:lnTo>
                <a:close/>
              </a:path>
              <a:path w="7078980" h="7620">
                <a:moveTo>
                  <a:pt x="2732532" y="6096"/>
                </a:moveTo>
                <a:lnTo>
                  <a:pt x="2726436" y="6096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6"/>
                </a:lnTo>
                <a:close/>
              </a:path>
              <a:path w="7078980" h="7620">
                <a:moveTo>
                  <a:pt x="2729483" y="7620"/>
                </a:moveTo>
                <a:lnTo>
                  <a:pt x="2727959" y="7620"/>
                </a:lnTo>
                <a:lnTo>
                  <a:pt x="2727959" y="6096"/>
                </a:lnTo>
                <a:lnTo>
                  <a:pt x="2731008" y="6096"/>
                </a:lnTo>
                <a:lnTo>
                  <a:pt x="2729483" y="7620"/>
                </a:lnTo>
                <a:close/>
              </a:path>
              <a:path w="7078980" h="7620">
                <a:moveTo>
                  <a:pt x="2769108" y="6096"/>
                </a:moveTo>
                <a:lnTo>
                  <a:pt x="2763012" y="6096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6"/>
                </a:lnTo>
                <a:close/>
              </a:path>
              <a:path w="7078980" h="7620">
                <a:moveTo>
                  <a:pt x="2767583" y="7620"/>
                </a:moveTo>
                <a:lnTo>
                  <a:pt x="2764536" y="7620"/>
                </a:lnTo>
                <a:lnTo>
                  <a:pt x="2764536" y="6096"/>
                </a:lnTo>
                <a:lnTo>
                  <a:pt x="2767583" y="6096"/>
                </a:lnTo>
                <a:lnTo>
                  <a:pt x="2767583" y="7620"/>
                </a:lnTo>
                <a:close/>
              </a:path>
              <a:path w="7078980" h="7620">
                <a:moveTo>
                  <a:pt x="2805683" y="6096"/>
                </a:moveTo>
                <a:lnTo>
                  <a:pt x="2799588" y="6096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5683" y="6096"/>
                </a:lnTo>
                <a:close/>
              </a:path>
              <a:path w="7078980" h="7620">
                <a:moveTo>
                  <a:pt x="2804159" y="7620"/>
                </a:moveTo>
                <a:lnTo>
                  <a:pt x="2801112" y="7620"/>
                </a:lnTo>
                <a:lnTo>
                  <a:pt x="2801112" y="6096"/>
                </a:lnTo>
                <a:lnTo>
                  <a:pt x="2804159" y="6096"/>
                </a:lnTo>
                <a:lnTo>
                  <a:pt x="2804159" y="7620"/>
                </a:lnTo>
                <a:close/>
              </a:path>
              <a:path w="7078980" h="7620">
                <a:moveTo>
                  <a:pt x="2840736" y="7620"/>
                </a:moveTo>
                <a:lnTo>
                  <a:pt x="2839212" y="7620"/>
                </a:lnTo>
                <a:lnTo>
                  <a:pt x="2837688" y="6096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0736" y="7620"/>
                </a:lnTo>
                <a:close/>
              </a:path>
              <a:path w="7078980" h="7620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7078980" h="7620">
                <a:moveTo>
                  <a:pt x="2880359" y="6096"/>
                </a:moveTo>
                <a:lnTo>
                  <a:pt x="2872740" y="6096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6"/>
                </a:lnTo>
                <a:close/>
              </a:path>
              <a:path w="7078980" h="7620">
                <a:moveTo>
                  <a:pt x="2877312" y="7620"/>
                </a:moveTo>
                <a:lnTo>
                  <a:pt x="2875788" y="7620"/>
                </a:lnTo>
                <a:lnTo>
                  <a:pt x="2874264" y="6096"/>
                </a:lnTo>
                <a:lnTo>
                  <a:pt x="2878836" y="6096"/>
                </a:lnTo>
                <a:lnTo>
                  <a:pt x="2877312" y="7620"/>
                </a:lnTo>
                <a:close/>
              </a:path>
              <a:path w="7078980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7078980" h="7620">
                <a:moveTo>
                  <a:pt x="2916936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6"/>
                </a:lnTo>
                <a:close/>
              </a:path>
              <a:path w="7078980" h="7620">
                <a:moveTo>
                  <a:pt x="2913888" y="7620"/>
                </a:moveTo>
                <a:lnTo>
                  <a:pt x="2912364" y="7620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3888" y="7620"/>
                </a:lnTo>
                <a:close/>
              </a:path>
              <a:path w="7078980" h="7620">
                <a:moveTo>
                  <a:pt x="2953512" y="6096"/>
                </a:moveTo>
                <a:lnTo>
                  <a:pt x="2947416" y="6096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6"/>
                </a:lnTo>
                <a:close/>
              </a:path>
              <a:path w="7078980" h="7620">
                <a:moveTo>
                  <a:pt x="2950464" y="7620"/>
                </a:moveTo>
                <a:lnTo>
                  <a:pt x="2948940" y="7620"/>
                </a:lnTo>
                <a:lnTo>
                  <a:pt x="2948940" y="6096"/>
                </a:lnTo>
                <a:lnTo>
                  <a:pt x="2951988" y="6096"/>
                </a:lnTo>
                <a:lnTo>
                  <a:pt x="2950464" y="7620"/>
                </a:lnTo>
                <a:close/>
              </a:path>
              <a:path w="7078980" h="7620">
                <a:moveTo>
                  <a:pt x="2990088" y="6096"/>
                </a:moveTo>
                <a:lnTo>
                  <a:pt x="2983992" y="6096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6"/>
                </a:lnTo>
                <a:close/>
              </a:path>
              <a:path w="7078980" h="7620">
                <a:moveTo>
                  <a:pt x="2988564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88564" y="6096"/>
                </a:lnTo>
                <a:lnTo>
                  <a:pt x="2988564" y="7620"/>
                </a:lnTo>
                <a:close/>
              </a:path>
              <a:path w="7078980" h="7620">
                <a:moveTo>
                  <a:pt x="3026664" y="6096"/>
                </a:moveTo>
                <a:lnTo>
                  <a:pt x="3020567" y="6096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6664" y="6096"/>
                </a:lnTo>
                <a:close/>
              </a:path>
              <a:path w="7078980" h="7620">
                <a:moveTo>
                  <a:pt x="3025140" y="7620"/>
                </a:moveTo>
                <a:lnTo>
                  <a:pt x="3022092" y="7620"/>
                </a:lnTo>
                <a:lnTo>
                  <a:pt x="3022092" y="6096"/>
                </a:lnTo>
                <a:lnTo>
                  <a:pt x="3025140" y="6096"/>
                </a:lnTo>
                <a:lnTo>
                  <a:pt x="3025140" y="7620"/>
                </a:lnTo>
                <a:close/>
              </a:path>
              <a:path w="7078980" h="7620">
                <a:moveTo>
                  <a:pt x="3061716" y="7620"/>
                </a:moveTo>
                <a:lnTo>
                  <a:pt x="3060192" y="7620"/>
                </a:lnTo>
                <a:lnTo>
                  <a:pt x="3058667" y="6096"/>
                </a:lnTo>
                <a:lnTo>
                  <a:pt x="3057143" y="6096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1716" y="7620"/>
                </a:lnTo>
                <a:close/>
              </a:path>
              <a:path w="7078980" h="7620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7078980" h="7620">
                <a:moveTo>
                  <a:pt x="3101340" y="6096"/>
                </a:moveTo>
                <a:lnTo>
                  <a:pt x="3093720" y="6096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6"/>
                </a:lnTo>
                <a:close/>
              </a:path>
              <a:path w="7078980" h="7620">
                <a:moveTo>
                  <a:pt x="3098292" y="7620"/>
                </a:moveTo>
                <a:lnTo>
                  <a:pt x="3096767" y="7620"/>
                </a:lnTo>
                <a:lnTo>
                  <a:pt x="3095243" y="6096"/>
                </a:lnTo>
                <a:lnTo>
                  <a:pt x="3099816" y="6096"/>
                </a:lnTo>
                <a:lnTo>
                  <a:pt x="3098292" y="7620"/>
                </a:lnTo>
                <a:close/>
              </a:path>
              <a:path w="7078980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78980" h="7620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7078980" h="7620">
                <a:moveTo>
                  <a:pt x="3134867" y="7620"/>
                </a:moveTo>
                <a:lnTo>
                  <a:pt x="3133343" y="7620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4867" y="7620"/>
                </a:lnTo>
                <a:close/>
              </a:path>
              <a:path w="7078980" h="7620">
                <a:moveTo>
                  <a:pt x="3174492" y="6096"/>
                </a:moveTo>
                <a:lnTo>
                  <a:pt x="3168396" y="6096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6"/>
                </a:lnTo>
                <a:close/>
              </a:path>
              <a:path w="7078980" h="7620">
                <a:moveTo>
                  <a:pt x="3171443" y="7620"/>
                </a:moveTo>
                <a:lnTo>
                  <a:pt x="3169920" y="7620"/>
                </a:lnTo>
                <a:lnTo>
                  <a:pt x="3169920" y="6096"/>
                </a:lnTo>
                <a:lnTo>
                  <a:pt x="3172967" y="6096"/>
                </a:lnTo>
                <a:lnTo>
                  <a:pt x="3171443" y="7620"/>
                </a:lnTo>
                <a:close/>
              </a:path>
              <a:path w="7078980" h="7620">
                <a:moveTo>
                  <a:pt x="3211067" y="6096"/>
                </a:moveTo>
                <a:lnTo>
                  <a:pt x="3204972" y="6096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6"/>
                </a:lnTo>
                <a:close/>
              </a:path>
              <a:path w="7078980" h="7620">
                <a:moveTo>
                  <a:pt x="3209543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09543" y="6096"/>
                </a:lnTo>
                <a:lnTo>
                  <a:pt x="3209543" y="7620"/>
                </a:lnTo>
                <a:close/>
              </a:path>
              <a:path w="7078980" h="7620">
                <a:moveTo>
                  <a:pt x="3247643" y="6096"/>
                </a:move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7643" y="6096"/>
                </a:lnTo>
                <a:close/>
              </a:path>
              <a:path w="7078980" h="7620">
                <a:moveTo>
                  <a:pt x="3246120" y="7620"/>
                </a:moveTo>
                <a:lnTo>
                  <a:pt x="3243072" y="7620"/>
                </a:lnTo>
                <a:lnTo>
                  <a:pt x="3243072" y="6096"/>
                </a:lnTo>
                <a:lnTo>
                  <a:pt x="3246120" y="6096"/>
                </a:lnTo>
                <a:lnTo>
                  <a:pt x="3246120" y="7620"/>
                </a:lnTo>
                <a:close/>
              </a:path>
              <a:path w="7078980" h="7620">
                <a:moveTo>
                  <a:pt x="3282696" y="7620"/>
                </a:moveTo>
                <a:lnTo>
                  <a:pt x="3281172" y="7620"/>
                </a:lnTo>
                <a:lnTo>
                  <a:pt x="3279648" y="6096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2696" y="7620"/>
                </a:lnTo>
                <a:close/>
              </a:path>
              <a:path w="7078980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7078980" h="7620">
                <a:moveTo>
                  <a:pt x="3322320" y="6096"/>
                </a:moveTo>
                <a:lnTo>
                  <a:pt x="3314700" y="6096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6"/>
                </a:lnTo>
                <a:close/>
              </a:path>
              <a:path w="7078980" h="7620">
                <a:moveTo>
                  <a:pt x="3319272" y="7620"/>
                </a:moveTo>
                <a:lnTo>
                  <a:pt x="3317748" y="7620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19272" y="7620"/>
                </a:lnTo>
                <a:close/>
              </a:path>
              <a:path w="7078980" h="7620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78980" h="7620">
                <a:moveTo>
                  <a:pt x="3358896" y="6096"/>
                </a:moveTo>
                <a:lnTo>
                  <a:pt x="3351275" y="6096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7078980" h="7620">
                <a:moveTo>
                  <a:pt x="3355848" y="7620"/>
                </a:moveTo>
                <a:lnTo>
                  <a:pt x="3354324" y="7620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5848" y="7620"/>
                </a:lnTo>
                <a:close/>
              </a:path>
              <a:path w="7078980" h="7620">
                <a:moveTo>
                  <a:pt x="3395472" y="6096"/>
                </a:moveTo>
                <a:lnTo>
                  <a:pt x="3389375" y="6096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6"/>
                </a:lnTo>
                <a:close/>
              </a:path>
              <a:path w="7078980" h="7620">
                <a:moveTo>
                  <a:pt x="3392424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3948" y="6096"/>
                </a:lnTo>
                <a:lnTo>
                  <a:pt x="3392424" y="7620"/>
                </a:lnTo>
                <a:close/>
              </a:path>
              <a:path w="7078980" h="7620">
                <a:moveTo>
                  <a:pt x="3432048" y="6096"/>
                </a:moveTo>
                <a:lnTo>
                  <a:pt x="3425951" y="6096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close/>
              </a:path>
              <a:path w="7078980" h="7620">
                <a:moveTo>
                  <a:pt x="3430524" y="7620"/>
                </a:moveTo>
                <a:lnTo>
                  <a:pt x="3427475" y="7620"/>
                </a:lnTo>
                <a:lnTo>
                  <a:pt x="3427475" y="6096"/>
                </a:lnTo>
                <a:lnTo>
                  <a:pt x="3430524" y="6096"/>
                </a:lnTo>
                <a:lnTo>
                  <a:pt x="3430524" y="7620"/>
                </a:lnTo>
                <a:close/>
              </a:path>
              <a:path w="7078980" h="7620">
                <a:moveTo>
                  <a:pt x="3468624" y="6096"/>
                </a:moveTo>
                <a:lnTo>
                  <a:pt x="3462528" y="6096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8624" y="6096"/>
                </a:lnTo>
                <a:close/>
              </a:path>
              <a:path w="7078980" h="7620">
                <a:moveTo>
                  <a:pt x="3467100" y="7620"/>
                </a:moveTo>
                <a:lnTo>
                  <a:pt x="3464051" y="7620"/>
                </a:lnTo>
                <a:lnTo>
                  <a:pt x="3464051" y="6096"/>
                </a:lnTo>
                <a:lnTo>
                  <a:pt x="3467100" y="6096"/>
                </a:lnTo>
                <a:lnTo>
                  <a:pt x="3467100" y="7620"/>
                </a:lnTo>
                <a:close/>
              </a:path>
              <a:path w="7078980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7078980" h="7620">
                <a:moveTo>
                  <a:pt x="3506724" y="6096"/>
                </a:moveTo>
                <a:lnTo>
                  <a:pt x="3499104" y="6096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7078980" h="7620">
                <a:moveTo>
                  <a:pt x="3503675" y="7620"/>
                </a:moveTo>
                <a:lnTo>
                  <a:pt x="3502151" y="7620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3675" y="7620"/>
                </a:lnTo>
                <a:close/>
              </a:path>
              <a:path w="7078980" h="7620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7078980" h="7620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7078980" h="7620">
                <a:moveTo>
                  <a:pt x="3540251" y="7620"/>
                </a:moveTo>
                <a:lnTo>
                  <a:pt x="3538728" y="7620"/>
                </a:lnTo>
                <a:lnTo>
                  <a:pt x="3537204" y="6096"/>
                </a:lnTo>
                <a:lnTo>
                  <a:pt x="3541775" y="6096"/>
                </a:lnTo>
                <a:lnTo>
                  <a:pt x="3540251" y="7620"/>
                </a:lnTo>
                <a:close/>
              </a:path>
              <a:path w="7078980" h="7620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7078980" h="7620">
                <a:moveTo>
                  <a:pt x="3579875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6"/>
                </a:lnTo>
                <a:close/>
              </a:path>
              <a:path w="7078980" h="7620">
                <a:moveTo>
                  <a:pt x="3576828" y="7620"/>
                </a:moveTo>
                <a:lnTo>
                  <a:pt x="3575304" y="7620"/>
                </a:lnTo>
                <a:lnTo>
                  <a:pt x="3573780" y="6096"/>
                </a:lnTo>
                <a:lnTo>
                  <a:pt x="3578351" y="6096"/>
                </a:lnTo>
                <a:lnTo>
                  <a:pt x="3576828" y="7620"/>
                </a:lnTo>
                <a:close/>
              </a:path>
              <a:path w="7078980" h="7620">
                <a:moveTo>
                  <a:pt x="3616451" y="6096"/>
                </a:moveTo>
                <a:lnTo>
                  <a:pt x="3610356" y="6096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6"/>
                </a:lnTo>
                <a:close/>
              </a:path>
              <a:path w="7078980" h="7620">
                <a:moveTo>
                  <a:pt x="3614928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4928" y="6096"/>
                </a:lnTo>
                <a:lnTo>
                  <a:pt x="3614928" y="7620"/>
                </a:lnTo>
                <a:close/>
              </a:path>
              <a:path w="7078980" h="7620">
                <a:moveTo>
                  <a:pt x="3653028" y="6096"/>
                </a:moveTo>
                <a:lnTo>
                  <a:pt x="3646932" y="6096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close/>
              </a:path>
              <a:path w="7078980" h="7620">
                <a:moveTo>
                  <a:pt x="3651504" y="7620"/>
                </a:moveTo>
                <a:lnTo>
                  <a:pt x="3648456" y="7620"/>
                </a:lnTo>
                <a:lnTo>
                  <a:pt x="3648456" y="6096"/>
                </a:lnTo>
                <a:lnTo>
                  <a:pt x="3651504" y="6096"/>
                </a:lnTo>
                <a:lnTo>
                  <a:pt x="3651504" y="7620"/>
                </a:lnTo>
                <a:close/>
              </a:path>
              <a:path w="7078980" h="7620">
                <a:moveTo>
                  <a:pt x="3689604" y="6096"/>
                </a:move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9604" y="6096"/>
                </a:lnTo>
                <a:close/>
              </a:path>
              <a:path w="7078980" h="7620">
                <a:moveTo>
                  <a:pt x="3688080" y="7620"/>
                </a:moveTo>
                <a:lnTo>
                  <a:pt x="3686556" y="7620"/>
                </a:lnTo>
                <a:lnTo>
                  <a:pt x="3685032" y="6096"/>
                </a:lnTo>
                <a:lnTo>
                  <a:pt x="3688080" y="6096"/>
                </a:lnTo>
                <a:lnTo>
                  <a:pt x="3688080" y="7620"/>
                </a:lnTo>
                <a:close/>
              </a:path>
              <a:path w="7078980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7078980" h="7620">
                <a:moveTo>
                  <a:pt x="3727704" y="6096"/>
                </a:moveTo>
                <a:lnTo>
                  <a:pt x="3720084" y="6096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7078980" h="7620">
                <a:moveTo>
                  <a:pt x="3724656" y="7620"/>
                </a:moveTo>
                <a:lnTo>
                  <a:pt x="3723132" y="7620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4656" y="7620"/>
                </a:lnTo>
                <a:close/>
              </a:path>
              <a:path w="7078980" h="7620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78980" h="7620">
                <a:moveTo>
                  <a:pt x="3764280" y="6096"/>
                </a:moveTo>
                <a:lnTo>
                  <a:pt x="3756659" y="6096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7078980" h="7620">
                <a:moveTo>
                  <a:pt x="3761232" y="7620"/>
                </a:moveTo>
                <a:lnTo>
                  <a:pt x="3759708" y="7620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1232" y="7620"/>
                </a:lnTo>
                <a:close/>
              </a:path>
              <a:path w="7078980" h="7620">
                <a:moveTo>
                  <a:pt x="3797808" y="7620"/>
                </a:moveTo>
                <a:lnTo>
                  <a:pt x="3796284" y="7620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6"/>
                </a:lnTo>
                <a:lnTo>
                  <a:pt x="3799332" y="6096"/>
                </a:lnTo>
                <a:lnTo>
                  <a:pt x="3797808" y="7620"/>
                </a:lnTo>
                <a:close/>
              </a:path>
              <a:path w="7078980" h="7620">
                <a:moveTo>
                  <a:pt x="3837432" y="6096"/>
                </a:moveTo>
                <a:lnTo>
                  <a:pt x="3831336" y="6096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6"/>
                </a:lnTo>
                <a:close/>
              </a:path>
              <a:path w="7078980" h="7620">
                <a:moveTo>
                  <a:pt x="3835908" y="7620"/>
                </a:moveTo>
                <a:lnTo>
                  <a:pt x="3832859" y="7620"/>
                </a:lnTo>
                <a:lnTo>
                  <a:pt x="3832859" y="6096"/>
                </a:lnTo>
                <a:lnTo>
                  <a:pt x="3835908" y="6096"/>
                </a:lnTo>
                <a:lnTo>
                  <a:pt x="3835908" y="7620"/>
                </a:lnTo>
                <a:close/>
              </a:path>
              <a:path w="7078980" h="7620">
                <a:moveTo>
                  <a:pt x="3874008" y="6096"/>
                </a:moveTo>
                <a:lnTo>
                  <a:pt x="3867912" y="6096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close/>
              </a:path>
              <a:path w="7078980" h="7620">
                <a:moveTo>
                  <a:pt x="3872484" y="7620"/>
                </a:moveTo>
                <a:lnTo>
                  <a:pt x="3869436" y="7620"/>
                </a:lnTo>
                <a:lnTo>
                  <a:pt x="3869436" y="6096"/>
                </a:lnTo>
                <a:lnTo>
                  <a:pt x="3872484" y="6096"/>
                </a:lnTo>
                <a:lnTo>
                  <a:pt x="3872484" y="7620"/>
                </a:lnTo>
                <a:close/>
              </a:path>
              <a:path w="7078980" h="7620">
                <a:moveTo>
                  <a:pt x="3910584" y="6096"/>
                </a:moveTo>
                <a:lnTo>
                  <a:pt x="3904488" y="6096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10584" y="6096"/>
                </a:lnTo>
                <a:close/>
              </a:path>
              <a:path w="7078980" h="7620">
                <a:moveTo>
                  <a:pt x="3909059" y="7620"/>
                </a:moveTo>
                <a:lnTo>
                  <a:pt x="3907536" y="7620"/>
                </a:lnTo>
                <a:lnTo>
                  <a:pt x="3906012" y="6096"/>
                </a:lnTo>
                <a:lnTo>
                  <a:pt x="3909059" y="6096"/>
                </a:lnTo>
                <a:lnTo>
                  <a:pt x="3909059" y="7620"/>
                </a:lnTo>
                <a:close/>
              </a:path>
              <a:path w="7078980" h="7620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7078980" h="7620">
                <a:moveTo>
                  <a:pt x="3948684" y="6096"/>
                </a:moveTo>
                <a:lnTo>
                  <a:pt x="3941064" y="6096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7078980" h="7620">
                <a:moveTo>
                  <a:pt x="3945636" y="7620"/>
                </a:moveTo>
                <a:lnTo>
                  <a:pt x="3944112" y="7620"/>
                </a:lnTo>
                <a:lnTo>
                  <a:pt x="3942588" y="6096"/>
                </a:lnTo>
                <a:lnTo>
                  <a:pt x="3947159" y="6096"/>
                </a:lnTo>
                <a:lnTo>
                  <a:pt x="3945636" y="7620"/>
                </a:lnTo>
                <a:close/>
              </a:path>
              <a:path w="7078980" h="7620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78980" h="7620">
                <a:moveTo>
                  <a:pt x="3985259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6"/>
                </a:lnTo>
                <a:close/>
              </a:path>
              <a:path w="7078980" h="7620">
                <a:moveTo>
                  <a:pt x="3982212" y="7620"/>
                </a:moveTo>
                <a:lnTo>
                  <a:pt x="3980688" y="7620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2212" y="7620"/>
                </a:lnTo>
                <a:close/>
              </a:path>
              <a:path w="7078980" h="7620">
                <a:moveTo>
                  <a:pt x="4018788" y="7620"/>
                </a:moveTo>
                <a:lnTo>
                  <a:pt x="4017264" y="7620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18788" y="7620"/>
                </a:lnTo>
                <a:close/>
              </a:path>
              <a:path w="7078980" h="7620">
                <a:moveTo>
                  <a:pt x="4058412" y="6096"/>
                </a:moveTo>
                <a:lnTo>
                  <a:pt x="4052316" y="6096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6"/>
                </a:lnTo>
                <a:close/>
              </a:path>
              <a:path w="7078980" h="7620">
                <a:moveTo>
                  <a:pt x="4056888" y="7620"/>
                </a:moveTo>
                <a:lnTo>
                  <a:pt x="4053840" y="7620"/>
                </a:lnTo>
                <a:lnTo>
                  <a:pt x="4053840" y="6096"/>
                </a:lnTo>
                <a:lnTo>
                  <a:pt x="4056888" y="6096"/>
                </a:lnTo>
                <a:lnTo>
                  <a:pt x="4056888" y="7620"/>
                </a:lnTo>
                <a:close/>
              </a:path>
              <a:path w="7078980" h="7620">
                <a:moveTo>
                  <a:pt x="4094988" y="6096"/>
                </a:moveTo>
                <a:lnTo>
                  <a:pt x="4088892" y="6096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close/>
              </a:path>
              <a:path w="7078980" h="7620">
                <a:moveTo>
                  <a:pt x="4093464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93464" y="6096"/>
                </a:lnTo>
                <a:lnTo>
                  <a:pt x="4093464" y="7620"/>
                </a:lnTo>
                <a:close/>
              </a:path>
              <a:path w="7078980" h="7620">
                <a:moveTo>
                  <a:pt x="4131564" y="6096"/>
                </a:moveTo>
                <a:lnTo>
                  <a:pt x="4125467" y="6096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1564" y="6096"/>
                </a:lnTo>
                <a:close/>
              </a:path>
              <a:path w="7078980" h="7620">
                <a:moveTo>
                  <a:pt x="4130040" y="7620"/>
                </a:moveTo>
                <a:lnTo>
                  <a:pt x="4128516" y="7620"/>
                </a:lnTo>
                <a:lnTo>
                  <a:pt x="4126992" y="6096"/>
                </a:lnTo>
                <a:lnTo>
                  <a:pt x="4130040" y="6096"/>
                </a:lnTo>
                <a:lnTo>
                  <a:pt x="4130040" y="7620"/>
                </a:lnTo>
                <a:close/>
              </a:path>
              <a:path w="7078980" h="7620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7078980" h="7620">
                <a:moveTo>
                  <a:pt x="4169664" y="6096"/>
                </a:moveTo>
                <a:lnTo>
                  <a:pt x="4162043" y="6096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7078980" h="7620">
                <a:moveTo>
                  <a:pt x="4166616" y="7620"/>
                </a:moveTo>
                <a:lnTo>
                  <a:pt x="4165092" y="7620"/>
                </a:lnTo>
                <a:lnTo>
                  <a:pt x="4163568" y="6096"/>
                </a:lnTo>
                <a:lnTo>
                  <a:pt x="4168140" y="6096"/>
                </a:lnTo>
                <a:lnTo>
                  <a:pt x="4166616" y="7620"/>
                </a:lnTo>
                <a:close/>
              </a:path>
              <a:path w="7078980" h="7620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78980" h="7620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7078980" h="7620">
                <a:moveTo>
                  <a:pt x="4203192" y="7620"/>
                </a:moveTo>
                <a:lnTo>
                  <a:pt x="4201668" y="7620"/>
                </a:lnTo>
                <a:lnTo>
                  <a:pt x="4200143" y="6096"/>
                </a:lnTo>
                <a:lnTo>
                  <a:pt x="4204716" y="6096"/>
                </a:lnTo>
                <a:lnTo>
                  <a:pt x="4203192" y="7620"/>
                </a:lnTo>
                <a:close/>
              </a:path>
              <a:path w="7078980" h="7620">
                <a:moveTo>
                  <a:pt x="4239768" y="7620"/>
                </a:moveTo>
                <a:lnTo>
                  <a:pt x="4238243" y="7620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2" y="6096"/>
                </a:lnTo>
                <a:lnTo>
                  <a:pt x="4239768" y="7620"/>
                </a:lnTo>
                <a:close/>
              </a:path>
              <a:path w="7078980" h="7620">
                <a:moveTo>
                  <a:pt x="4279392" y="6096"/>
                </a:moveTo>
                <a:lnTo>
                  <a:pt x="4273295" y="6096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6"/>
                </a:lnTo>
                <a:close/>
              </a:path>
              <a:path w="7078980" h="7620">
                <a:moveTo>
                  <a:pt x="4277868" y="7620"/>
                </a:moveTo>
                <a:lnTo>
                  <a:pt x="4274820" y="7620"/>
                </a:lnTo>
                <a:lnTo>
                  <a:pt x="4274820" y="6096"/>
                </a:lnTo>
                <a:lnTo>
                  <a:pt x="4277868" y="6096"/>
                </a:lnTo>
                <a:lnTo>
                  <a:pt x="4277868" y="7620"/>
                </a:lnTo>
                <a:close/>
              </a:path>
              <a:path w="7078980" h="7620">
                <a:moveTo>
                  <a:pt x="4315968" y="6096"/>
                </a:moveTo>
                <a:lnTo>
                  <a:pt x="4309872" y="6096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6"/>
                </a:lnTo>
                <a:close/>
              </a:path>
              <a:path w="7078980" h="7620">
                <a:moveTo>
                  <a:pt x="4314443" y="7620"/>
                </a:moveTo>
                <a:lnTo>
                  <a:pt x="4311395" y="7620"/>
                </a:lnTo>
                <a:lnTo>
                  <a:pt x="4311395" y="6096"/>
                </a:lnTo>
                <a:lnTo>
                  <a:pt x="4314443" y="6096"/>
                </a:lnTo>
                <a:lnTo>
                  <a:pt x="4314443" y="7620"/>
                </a:lnTo>
                <a:close/>
              </a:path>
              <a:path w="7078980" h="7620">
                <a:moveTo>
                  <a:pt x="4352543" y="6096"/>
                </a:moveTo>
                <a:lnTo>
                  <a:pt x="4346447" y="6096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2543" y="6096"/>
                </a:lnTo>
                <a:close/>
              </a:path>
              <a:path w="7078980" h="7620">
                <a:moveTo>
                  <a:pt x="4351020" y="7620"/>
                </a:moveTo>
                <a:lnTo>
                  <a:pt x="4349495" y="7620"/>
                </a:lnTo>
                <a:lnTo>
                  <a:pt x="4347972" y="6096"/>
                </a:lnTo>
                <a:lnTo>
                  <a:pt x="4351020" y="6096"/>
                </a:lnTo>
                <a:lnTo>
                  <a:pt x="4351020" y="7620"/>
                </a:lnTo>
                <a:close/>
              </a:path>
              <a:path w="7078980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7078980" h="7620">
                <a:moveTo>
                  <a:pt x="4390643" y="6096"/>
                </a:moveTo>
                <a:lnTo>
                  <a:pt x="4383024" y="6096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6"/>
                </a:lnTo>
                <a:close/>
              </a:path>
              <a:path w="7078980" h="7620">
                <a:moveTo>
                  <a:pt x="4387595" y="7620"/>
                </a:moveTo>
                <a:lnTo>
                  <a:pt x="4386072" y="7620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7595" y="7620"/>
                </a:lnTo>
                <a:close/>
              </a:path>
              <a:path w="7078980" h="7620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78980" h="7620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7078980" h="7620">
                <a:moveTo>
                  <a:pt x="4424172" y="7620"/>
                </a:moveTo>
                <a:lnTo>
                  <a:pt x="4422647" y="7620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4172" y="7620"/>
                </a:lnTo>
                <a:close/>
              </a:path>
              <a:path w="7078980" h="7620">
                <a:moveTo>
                  <a:pt x="4463795" y="6096"/>
                </a:moveTo>
                <a:lnTo>
                  <a:pt x="4457700" y="6096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6"/>
                </a:lnTo>
                <a:close/>
              </a:path>
              <a:path w="7078980" h="7620">
                <a:moveTo>
                  <a:pt x="4460747" y="7620"/>
                </a:moveTo>
                <a:lnTo>
                  <a:pt x="4459224" y="7620"/>
                </a:lnTo>
                <a:lnTo>
                  <a:pt x="4459224" y="6096"/>
                </a:lnTo>
                <a:lnTo>
                  <a:pt x="4462272" y="6096"/>
                </a:lnTo>
                <a:lnTo>
                  <a:pt x="4460747" y="7620"/>
                </a:lnTo>
                <a:close/>
              </a:path>
              <a:path w="7078980" h="7620">
                <a:moveTo>
                  <a:pt x="4500372" y="6096"/>
                </a:moveTo>
                <a:lnTo>
                  <a:pt x="4494276" y="6096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6"/>
                </a:lnTo>
                <a:close/>
              </a:path>
              <a:path w="7078980" h="7620">
                <a:moveTo>
                  <a:pt x="4498847" y="7620"/>
                </a:moveTo>
                <a:lnTo>
                  <a:pt x="4495800" y="7620"/>
                </a:lnTo>
                <a:lnTo>
                  <a:pt x="4495800" y="6096"/>
                </a:lnTo>
                <a:lnTo>
                  <a:pt x="4498847" y="6096"/>
                </a:lnTo>
                <a:lnTo>
                  <a:pt x="4498847" y="7620"/>
                </a:lnTo>
                <a:close/>
              </a:path>
              <a:path w="7078980" h="7620">
                <a:moveTo>
                  <a:pt x="4536947" y="6096"/>
                </a:moveTo>
                <a:lnTo>
                  <a:pt x="4530852" y="6096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6947" y="6096"/>
                </a:lnTo>
                <a:close/>
              </a:path>
              <a:path w="7078980" h="7620">
                <a:moveTo>
                  <a:pt x="4535424" y="7620"/>
                </a:moveTo>
                <a:lnTo>
                  <a:pt x="4532376" y="7620"/>
                </a:lnTo>
                <a:lnTo>
                  <a:pt x="4532376" y="6096"/>
                </a:lnTo>
                <a:lnTo>
                  <a:pt x="4535424" y="6096"/>
                </a:lnTo>
                <a:lnTo>
                  <a:pt x="4535424" y="7620"/>
                </a:lnTo>
                <a:close/>
              </a:path>
              <a:path w="7078980" h="7620">
                <a:moveTo>
                  <a:pt x="4573524" y="6096"/>
                </a:moveTo>
                <a:lnTo>
                  <a:pt x="4567427" y="6096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3524" y="6096"/>
                </a:lnTo>
                <a:close/>
              </a:path>
              <a:path w="7078980" h="7620">
                <a:moveTo>
                  <a:pt x="4572000" y="7620"/>
                </a:moveTo>
                <a:lnTo>
                  <a:pt x="4570476" y="7620"/>
                </a:lnTo>
                <a:lnTo>
                  <a:pt x="4568952" y="6096"/>
                </a:lnTo>
                <a:lnTo>
                  <a:pt x="4572000" y="6096"/>
                </a:lnTo>
                <a:lnTo>
                  <a:pt x="4572000" y="7620"/>
                </a:lnTo>
                <a:close/>
              </a:path>
              <a:path w="7078980" h="7620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7078980" h="7620">
                <a:moveTo>
                  <a:pt x="4611624" y="6096"/>
                </a:moveTo>
                <a:lnTo>
                  <a:pt x="4604004" y="6096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6"/>
                </a:lnTo>
                <a:close/>
              </a:path>
              <a:path w="7078980" h="7620">
                <a:moveTo>
                  <a:pt x="4608576" y="7620"/>
                </a:moveTo>
                <a:lnTo>
                  <a:pt x="4607052" y="7620"/>
                </a:lnTo>
                <a:lnTo>
                  <a:pt x="4605527" y="6096"/>
                </a:lnTo>
                <a:lnTo>
                  <a:pt x="4610100" y="6096"/>
                </a:lnTo>
                <a:lnTo>
                  <a:pt x="4608576" y="7620"/>
                </a:lnTo>
                <a:close/>
              </a:path>
              <a:path w="7078980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78980" h="7620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7078980" h="7620">
                <a:moveTo>
                  <a:pt x="4645152" y="7620"/>
                </a:moveTo>
                <a:lnTo>
                  <a:pt x="4643627" y="7620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5152" y="7620"/>
                </a:lnTo>
                <a:close/>
              </a:path>
              <a:path w="7078980" h="7620">
                <a:moveTo>
                  <a:pt x="4684776" y="6096"/>
                </a:moveTo>
                <a:lnTo>
                  <a:pt x="4678679" y="6096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close/>
              </a:path>
              <a:path w="7078980" h="7620">
                <a:moveTo>
                  <a:pt x="4681727" y="7620"/>
                </a:moveTo>
                <a:lnTo>
                  <a:pt x="4680204" y="7620"/>
                </a:lnTo>
                <a:lnTo>
                  <a:pt x="4680204" y="6096"/>
                </a:lnTo>
                <a:lnTo>
                  <a:pt x="4683252" y="6096"/>
                </a:lnTo>
                <a:lnTo>
                  <a:pt x="4681727" y="7620"/>
                </a:lnTo>
                <a:close/>
              </a:path>
              <a:path w="7078980" h="7620">
                <a:moveTo>
                  <a:pt x="4721352" y="6096"/>
                </a:moveTo>
                <a:lnTo>
                  <a:pt x="4715256" y="6096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6"/>
                </a:lnTo>
                <a:close/>
              </a:path>
              <a:path w="7078980" h="7620">
                <a:moveTo>
                  <a:pt x="4719827" y="7620"/>
                </a:moveTo>
                <a:lnTo>
                  <a:pt x="4716779" y="7620"/>
                </a:lnTo>
                <a:lnTo>
                  <a:pt x="4716779" y="6096"/>
                </a:lnTo>
                <a:lnTo>
                  <a:pt x="4719827" y="6096"/>
                </a:lnTo>
                <a:lnTo>
                  <a:pt x="4719827" y="7620"/>
                </a:lnTo>
                <a:close/>
              </a:path>
              <a:path w="7078980" h="7620">
                <a:moveTo>
                  <a:pt x="4757927" y="6096"/>
                </a:moveTo>
                <a:lnTo>
                  <a:pt x="4751832" y="6096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7927" y="6096"/>
                </a:lnTo>
                <a:close/>
              </a:path>
              <a:path w="7078980" h="7620">
                <a:moveTo>
                  <a:pt x="4756404" y="7620"/>
                </a:moveTo>
                <a:lnTo>
                  <a:pt x="4753356" y="7620"/>
                </a:lnTo>
                <a:lnTo>
                  <a:pt x="4753356" y="6096"/>
                </a:lnTo>
                <a:lnTo>
                  <a:pt x="4756404" y="6096"/>
                </a:lnTo>
                <a:lnTo>
                  <a:pt x="4756404" y="7620"/>
                </a:lnTo>
                <a:close/>
              </a:path>
              <a:path w="7078980" h="7620">
                <a:moveTo>
                  <a:pt x="4792979" y="7620"/>
                </a:moveTo>
                <a:lnTo>
                  <a:pt x="4791456" y="7620"/>
                </a:lnTo>
                <a:lnTo>
                  <a:pt x="4789932" y="6096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2979" y="7620"/>
                </a:lnTo>
                <a:close/>
              </a:path>
              <a:path w="7078980" h="7620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7078980" h="7620">
                <a:moveTo>
                  <a:pt x="4832604" y="6096"/>
                </a:moveTo>
                <a:lnTo>
                  <a:pt x="4824984" y="6096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6"/>
                </a:lnTo>
                <a:close/>
              </a:path>
              <a:path w="7078980" h="7620">
                <a:moveTo>
                  <a:pt x="4829556" y="7620"/>
                </a:moveTo>
                <a:lnTo>
                  <a:pt x="4828032" y="7620"/>
                </a:lnTo>
                <a:lnTo>
                  <a:pt x="4826508" y="6096"/>
                </a:lnTo>
                <a:lnTo>
                  <a:pt x="4831079" y="6096"/>
                </a:lnTo>
                <a:lnTo>
                  <a:pt x="4829556" y="7620"/>
                </a:lnTo>
                <a:close/>
              </a:path>
              <a:path w="7078980" h="7620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78980" h="7620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7078980" h="7620">
                <a:moveTo>
                  <a:pt x="4866132" y="7620"/>
                </a:moveTo>
                <a:lnTo>
                  <a:pt x="4864608" y="7620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6132" y="7620"/>
                </a:lnTo>
                <a:close/>
              </a:path>
              <a:path w="7078980" h="7620">
                <a:moveTo>
                  <a:pt x="4905756" y="6096"/>
                </a:moveTo>
                <a:lnTo>
                  <a:pt x="4899660" y="6096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6"/>
                </a:lnTo>
                <a:close/>
              </a:path>
              <a:path w="7078980" h="7620">
                <a:moveTo>
                  <a:pt x="4902708" y="7620"/>
                </a:moveTo>
                <a:lnTo>
                  <a:pt x="4901184" y="7620"/>
                </a:lnTo>
                <a:lnTo>
                  <a:pt x="4901184" y="6096"/>
                </a:lnTo>
                <a:lnTo>
                  <a:pt x="4904232" y="6096"/>
                </a:lnTo>
                <a:lnTo>
                  <a:pt x="4902708" y="7620"/>
                </a:lnTo>
                <a:close/>
              </a:path>
              <a:path w="7078980" h="7620">
                <a:moveTo>
                  <a:pt x="4942332" y="6096"/>
                </a:moveTo>
                <a:lnTo>
                  <a:pt x="4936236" y="6096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6"/>
                </a:lnTo>
                <a:close/>
              </a:path>
              <a:path w="7078980" h="7620">
                <a:moveTo>
                  <a:pt x="4940808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0808" y="6096"/>
                </a:lnTo>
                <a:lnTo>
                  <a:pt x="4940808" y="7620"/>
                </a:lnTo>
                <a:close/>
              </a:path>
              <a:path w="7078980" h="7620">
                <a:moveTo>
                  <a:pt x="4978908" y="6096"/>
                </a:moveTo>
                <a:lnTo>
                  <a:pt x="4972811" y="6096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8908" y="6096"/>
                </a:lnTo>
                <a:close/>
              </a:path>
              <a:path w="7078980" h="7620">
                <a:moveTo>
                  <a:pt x="4977384" y="7620"/>
                </a:moveTo>
                <a:lnTo>
                  <a:pt x="4974336" y="7620"/>
                </a:lnTo>
                <a:lnTo>
                  <a:pt x="4974336" y="6096"/>
                </a:lnTo>
                <a:lnTo>
                  <a:pt x="4977384" y="6096"/>
                </a:lnTo>
                <a:lnTo>
                  <a:pt x="4977384" y="7620"/>
                </a:lnTo>
                <a:close/>
              </a:path>
              <a:path w="7078980" h="7620">
                <a:moveTo>
                  <a:pt x="5013960" y="7620"/>
                </a:moveTo>
                <a:lnTo>
                  <a:pt x="5012436" y="7620"/>
                </a:lnTo>
                <a:lnTo>
                  <a:pt x="5010911" y="6096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3960" y="7620"/>
                </a:lnTo>
                <a:close/>
              </a:path>
              <a:path w="7078980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7078980" h="7620">
                <a:moveTo>
                  <a:pt x="5053584" y="6096"/>
                </a:moveTo>
                <a:lnTo>
                  <a:pt x="5045963" y="6096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6"/>
                </a:lnTo>
                <a:close/>
              </a:path>
              <a:path w="7078980" h="7620">
                <a:moveTo>
                  <a:pt x="5050536" y="7620"/>
                </a:moveTo>
                <a:lnTo>
                  <a:pt x="5049011" y="7620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0536" y="7620"/>
                </a:lnTo>
                <a:close/>
              </a:path>
              <a:path w="7078980" h="7620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78980" h="7620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7078980" h="7620">
                <a:moveTo>
                  <a:pt x="5087111" y="7620"/>
                </a:moveTo>
                <a:lnTo>
                  <a:pt x="5085588" y="7620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7111" y="7620"/>
                </a:lnTo>
                <a:close/>
              </a:path>
              <a:path w="7078980" h="7620">
                <a:moveTo>
                  <a:pt x="5126736" y="6096"/>
                </a:moveTo>
                <a:lnTo>
                  <a:pt x="5120640" y="6096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6"/>
                </a:lnTo>
                <a:close/>
              </a:path>
              <a:path w="7078980" h="7620">
                <a:moveTo>
                  <a:pt x="5123688" y="7620"/>
                </a:moveTo>
                <a:lnTo>
                  <a:pt x="5122163" y="7620"/>
                </a:lnTo>
                <a:lnTo>
                  <a:pt x="5122163" y="6096"/>
                </a:lnTo>
                <a:lnTo>
                  <a:pt x="5125211" y="6096"/>
                </a:lnTo>
                <a:lnTo>
                  <a:pt x="5123688" y="7620"/>
                </a:lnTo>
                <a:close/>
              </a:path>
              <a:path w="7078980" h="7620">
                <a:moveTo>
                  <a:pt x="5163311" y="6096"/>
                </a:moveTo>
                <a:lnTo>
                  <a:pt x="5157216" y="6096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6"/>
                </a:lnTo>
                <a:close/>
              </a:path>
              <a:path w="7078980" h="7620">
                <a:moveTo>
                  <a:pt x="5161788" y="7620"/>
                </a:moveTo>
                <a:lnTo>
                  <a:pt x="5158740" y="7620"/>
                </a:lnTo>
                <a:lnTo>
                  <a:pt x="5158740" y="6096"/>
                </a:lnTo>
                <a:lnTo>
                  <a:pt x="5161788" y="6096"/>
                </a:lnTo>
                <a:lnTo>
                  <a:pt x="5161788" y="7620"/>
                </a:lnTo>
                <a:close/>
              </a:path>
              <a:path w="7078980" h="7620">
                <a:moveTo>
                  <a:pt x="5199888" y="6096"/>
                </a:moveTo>
                <a:lnTo>
                  <a:pt x="5193792" y="6096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9888" y="6096"/>
                </a:lnTo>
                <a:close/>
              </a:path>
              <a:path w="7078980" h="7620">
                <a:moveTo>
                  <a:pt x="5198363" y="7620"/>
                </a:moveTo>
                <a:lnTo>
                  <a:pt x="5195316" y="7620"/>
                </a:lnTo>
                <a:lnTo>
                  <a:pt x="5195316" y="6096"/>
                </a:lnTo>
                <a:lnTo>
                  <a:pt x="5198363" y="6096"/>
                </a:lnTo>
                <a:lnTo>
                  <a:pt x="5198363" y="7620"/>
                </a:lnTo>
                <a:close/>
              </a:path>
              <a:path w="7078980" h="7620">
                <a:moveTo>
                  <a:pt x="5234940" y="7620"/>
                </a:moveTo>
                <a:lnTo>
                  <a:pt x="5233416" y="7620"/>
                </a:lnTo>
                <a:lnTo>
                  <a:pt x="5231892" y="6096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4940" y="7620"/>
                </a:lnTo>
                <a:close/>
              </a:path>
              <a:path w="7078980" h="7620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7078980" h="7620">
                <a:moveTo>
                  <a:pt x="5274563" y="6096"/>
                </a:moveTo>
                <a:lnTo>
                  <a:pt x="5266943" y="6096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6"/>
                </a:lnTo>
                <a:close/>
              </a:path>
              <a:path w="7078980" h="7620">
                <a:moveTo>
                  <a:pt x="5271516" y="7620"/>
                </a:moveTo>
                <a:lnTo>
                  <a:pt x="5269992" y="7620"/>
                </a:lnTo>
                <a:lnTo>
                  <a:pt x="5268468" y="6096"/>
                </a:lnTo>
                <a:lnTo>
                  <a:pt x="5273040" y="6096"/>
                </a:lnTo>
                <a:lnTo>
                  <a:pt x="5271516" y="7620"/>
                </a:lnTo>
                <a:close/>
              </a:path>
              <a:path w="7078980" h="7620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7078980" h="7620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7078980" h="7620">
                <a:moveTo>
                  <a:pt x="5308092" y="7620"/>
                </a:moveTo>
                <a:lnTo>
                  <a:pt x="5306568" y="7620"/>
                </a:lnTo>
                <a:lnTo>
                  <a:pt x="5305043" y="6096"/>
                </a:lnTo>
                <a:lnTo>
                  <a:pt x="5309616" y="6096"/>
                </a:lnTo>
                <a:lnTo>
                  <a:pt x="5308092" y="7620"/>
                </a:lnTo>
                <a:close/>
              </a:path>
              <a:path w="7078980" h="7620">
                <a:moveTo>
                  <a:pt x="5347716" y="6096"/>
                </a:moveTo>
                <a:lnTo>
                  <a:pt x="5341620" y="6096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6"/>
                </a:lnTo>
                <a:close/>
              </a:path>
              <a:path w="7078980" h="7620">
                <a:moveTo>
                  <a:pt x="5344668" y="7620"/>
                </a:moveTo>
                <a:lnTo>
                  <a:pt x="5343143" y="7620"/>
                </a:lnTo>
                <a:lnTo>
                  <a:pt x="5343143" y="6096"/>
                </a:lnTo>
                <a:lnTo>
                  <a:pt x="5346192" y="6096"/>
                </a:lnTo>
                <a:lnTo>
                  <a:pt x="5344668" y="7620"/>
                </a:lnTo>
                <a:close/>
              </a:path>
              <a:path w="7078980" h="7620">
                <a:moveTo>
                  <a:pt x="5384292" y="6096"/>
                </a:moveTo>
                <a:lnTo>
                  <a:pt x="5378195" y="6096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close/>
              </a:path>
              <a:path w="7078980" h="7620">
                <a:moveTo>
                  <a:pt x="5382768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2768" y="6096"/>
                </a:lnTo>
                <a:lnTo>
                  <a:pt x="5382768" y="7620"/>
                </a:lnTo>
                <a:close/>
              </a:path>
              <a:path w="7078980" h="7620">
                <a:moveTo>
                  <a:pt x="5420868" y="6096"/>
                </a:moveTo>
                <a:lnTo>
                  <a:pt x="5414772" y="6096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20868" y="6096"/>
                </a:lnTo>
                <a:close/>
              </a:path>
              <a:path w="7078980" h="7620">
                <a:moveTo>
                  <a:pt x="5419343" y="7620"/>
                </a:moveTo>
                <a:lnTo>
                  <a:pt x="5416295" y="7620"/>
                </a:lnTo>
                <a:lnTo>
                  <a:pt x="5416295" y="6096"/>
                </a:lnTo>
                <a:lnTo>
                  <a:pt x="5419343" y="6096"/>
                </a:lnTo>
                <a:lnTo>
                  <a:pt x="5419343" y="7620"/>
                </a:lnTo>
                <a:close/>
              </a:path>
              <a:path w="7078980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7078980" h="7620">
                <a:moveTo>
                  <a:pt x="5458968" y="6096"/>
                </a:moveTo>
                <a:lnTo>
                  <a:pt x="5451347" y="6096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6"/>
                </a:lnTo>
                <a:close/>
              </a:path>
              <a:path w="7078980" h="7620">
                <a:moveTo>
                  <a:pt x="5455920" y="7620"/>
                </a:moveTo>
                <a:lnTo>
                  <a:pt x="5454395" y="7620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5920" y="7620"/>
                </a:lnTo>
                <a:close/>
              </a:path>
              <a:path w="7078980" h="7620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78980" h="7620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7078980" h="7620">
                <a:moveTo>
                  <a:pt x="5492495" y="7620"/>
                </a:moveTo>
                <a:lnTo>
                  <a:pt x="5490972" y="7620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2495" y="7620"/>
                </a:lnTo>
                <a:close/>
              </a:path>
              <a:path w="7078980" h="7620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7078980" h="7620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7078980" h="7620">
                <a:moveTo>
                  <a:pt x="5529072" y="7620"/>
                </a:moveTo>
                <a:lnTo>
                  <a:pt x="5527547" y="7620"/>
                </a:lnTo>
                <a:lnTo>
                  <a:pt x="5526024" y="6096"/>
                </a:lnTo>
                <a:lnTo>
                  <a:pt x="5530595" y="6096"/>
                </a:lnTo>
                <a:lnTo>
                  <a:pt x="5529072" y="7620"/>
                </a:lnTo>
                <a:close/>
              </a:path>
              <a:path w="7078980" h="7620">
                <a:moveTo>
                  <a:pt x="5568695" y="6096"/>
                </a:moveTo>
                <a:lnTo>
                  <a:pt x="5562600" y="6096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6"/>
                </a:lnTo>
                <a:close/>
              </a:path>
              <a:path w="7078980" h="7620">
                <a:moveTo>
                  <a:pt x="5567172" y="7620"/>
                </a:moveTo>
                <a:lnTo>
                  <a:pt x="5564124" y="7620"/>
                </a:lnTo>
                <a:lnTo>
                  <a:pt x="5564124" y="6096"/>
                </a:lnTo>
                <a:lnTo>
                  <a:pt x="5567172" y="6096"/>
                </a:lnTo>
                <a:lnTo>
                  <a:pt x="5567172" y="7620"/>
                </a:lnTo>
                <a:close/>
              </a:path>
              <a:path w="7078980" h="7620">
                <a:moveTo>
                  <a:pt x="5605272" y="6096"/>
                </a:moveTo>
                <a:lnTo>
                  <a:pt x="5599176" y="6096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close/>
              </a:path>
              <a:path w="7078980" h="7620">
                <a:moveTo>
                  <a:pt x="5603747" y="7620"/>
                </a:moveTo>
                <a:lnTo>
                  <a:pt x="5600700" y="7620"/>
                </a:lnTo>
                <a:lnTo>
                  <a:pt x="5600700" y="6096"/>
                </a:lnTo>
                <a:lnTo>
                  <a:pt x="5603747" y="6096"/>
                </a:lnTo>
                <a:lnTo>
                  <a:pt x="5603747" y="7620"/>
                </a:lnTo>
                <a:close/>
              </a:path>
              <a:path w="7078980" h="7620">
                <a:moveTo>
                  <a:pt x="5641847" y="6096"/>
                </a:move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1847" y="6096"/>
                </a:lnTo>
                <a:close/>
              </a:path>
              <a:path w="7078980" h="7620">
                <a:moveTo>
                  <a:pt x="5640324" y="7620"/>
                </a:moveTo>
                <a:lnTo>
                  <a:pt x="5638800" y="7620"/>
                </a:lnTo>
                <a:lnTo>
                  <a:pt x="5637276" y="6096"/>
                </a:lnTo>
                <a:lnTo>
                  <a:pt x="5640324" y="6096"/>
                </a:lnTo>
                <a:lnTo>
                  <a:pt x="5640324" y="7620"/>
                </a:lnTo>
                <a:close/>
              </a:path>
              <a:path w="7078980" h="7620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7078980" h="7620">
                <a:moveTo>
                  <a:pt x="5679947" y="6096"/>
                </a:moveTo>
                <a:lnTo>
                  <a:pt x="5672327" y="6096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6"/>
                </a:lnTo>
                <a:close/>
              </a:path>
              <a:path w="7078980" h="7620">
                <a:moveTo>
                  <a:pt x="5676900" y="7620"/>
                </a:moveTo>
                <a:lnTo>
                  <a:pt x="5675376" y="7620"/>
                </a:lnTo>
                <a:lnTo>
                  <a:pt x="5673852" y="6096"/>
                </a:lnTo>
                <a:lnTo>
                  <a:pt x="5678424" y="6096"/>
                </a:lnTo>
                <a:lnTo>
                  <a:pt x="5676900" y="7620"/>
                </a:lnTo>
                <a:close/>
              </a:path>
              <a:path w="7078980" h="7620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78980" h="7620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7078980" h="7620">
                <a:moveTo>
                  <a:pt x="5713476" y="7620"/>
                </a:moveTo>
                <a:lnTo>
                  <a:pt x="5711952" y="7620"/>
                </a:lnTo>
                <a:lnTo>
                  <a:pt x="5710427" y="6096"/>
                </a:lnTo>
                <a:lnTo>
                  <a:pt x="5715000" y="6096"/>
                </a:lnTo>
                <a:lnTo>
                  <a:pt x="5713476" y="7620"/>
                </a:lnTo>
                <a:close/>
              </a:path>
              <a:path w="7078980" h="7620">
                <a:moveTo>
                  <a:pt x="5750052" y="7620"/>
                </a:moveTo>
                <a:lnTo>
                  <a:pt x="5748527" y="7620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0052" y="7620"/>
                </a:lnTo>
                <a:close/>
              </a:path>
              <a:path w="7078980" h="7620">
                <a:moveTo>
                  <a:pt x="5789676" y="6096"/>
                </a:moveTo>
                <a:lnTo>
                  <a:pt x="5783579" y="6096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6"/>
                </a:lnTo>
                <a:close/>
              </a:path>
              <a:path w="7078980" h="7620">
                <a:moveTo>
                  <a:pt x="5788152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8152" y="6096"/>
                </a:lnTo>
                <a:lnTo>
                  <a:pt x="5788152" y="7620"/>
                </a:lnTo>
                <a:close/>
              </a:path>
              <a:path w="7078980" h="7620">
                <a:moveTo>
                  <a:pt x="5826252" y="6096"/>
                </a:moveTo>
                <a:lnTo>
                  <a:pt x="5820156" y="6096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6"/>
                </a:lnTo>
                <a:close/>
              </a:path>
              <a:path w="7078980" h="7620">
                <a:moveTo>
                  <a:pt x="5824727" y="7620"/>
                </a:moveTo>
                <a:lnTo>
                  <a:pt x="5821679" y="7620"/>
                </a:lnTo>
                <a:lnTo>
                  <a:pt x="5821679" y="6096"/>
                </a:lnTo>
                <a:lnTo>
                  <a:pt x="5824727" y="6096"/>
                </a:lnTo>
                <a:lnTo>
                  <a:pt x="5824727" y="7620"/>
                </a:lnTo>
                <a:close/>
              </a:path>
              <a:path w="7078980" h="7620">
                <a:moveTo>
                  <a:pt x="5862827" y="6096"/>
                </a:moveTo>
                <a:lnTo>
                  <a:pt x="5856732" y="6096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2827" y="6096"/>
                </a:lnTo>
                <a:close/>
              </a:path>
              <a:path w="7078980" h="7620">
                <a:moveTo>
                  <a:pt x="5861304" y="7620"/>
                </a:moveTo>
                <a:lnTo>
                  <a:pt x="5859779" y="7620"/>
                </a:lnTo>
                <a:lnTo>
                  <a:pt x="5858256" y="6096"/>
                </a:lnTo>
                <a:lnTo>
                  <a:pt x="5861304" y="6096"/>
                </a:lnTo>
                <a:lnTo>
                  <a:pt x="5861304" y="7620"/>
                </a:lnTo>
                <a:close/>
              </a:path>
              <a:path w="7078980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7078980" h="7620">
                <a:moveTo>
                  <a:pt x="5900927" y="6096"/>
                </a:moveTo>
                <a:lnTo>
                  <a:pt x="5893308" y="6096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6"/>
                </a:lnTo>
                <a:close/>
              </a:path>
              <a:path w="7078980" h="7620">
                <a:moveTo>
                  <a:pt x="5897879" y="7620"/>
                </a:moveTo>
                <a:lnTo>
                  <a:pt x="5896356" y="7620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7879" y="7620"/>
                </a:lnTo>
                <a:close/>
              </a:path>
              <a:path w="7078980" h="7620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78980" h="7620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7078980" h="7620">
                <a:moveTo>
                  <a:pt x="5934456" y="7620"/>
                </a:moveTo>
                <a:lnTo>
                  <a:pt x="5932932" y="7620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4456" y="7620"/>
                </a:lnTo>
                <a:close/>
              </a:path>
              <a:path w="7078980" h="7620">
                <a:moveTo>
                  <a:pt x="5971032" y="7620"/>
                </a:moveTo>
                <a:lnTo>
                  <a:pt x="5969508" y="7620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6"/>
                </a:lnTo>
                <a:lnTo>
                  <a:pt x="5972556" y="6096"/>
                </a:lnTo>
                <a:lnTo>
                  <a:pt x="5971032" y="7620"/>
                </a:lnTo>
                <a:close/>
              </a:path>
              <a:path w="7078980" h="7620">
                <a:moveTo>
                  <a:pt x="6010656" y="6096"/>
                </a:moveTo>
                <a:lnTo>
                  <a:pt x="6004560" y="6096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6"/>
                </a:lnTo>
                <a:close/>
              </a:path>
              <a:path w="7078980" h="7620">
                <a:moveTo>
                  <a:pt x="6009132" y="7620"/>
                </a:moveTo>
                <a:lnTo>
                  <a:pt x="6006084" y="7620"/>
                </a:lnTo>
                <a:lnTo>
                  <a:pt x="6006084" y="6096"/>
                </a:lnTo>
                <a:lnTo>
                  <a:pt x="6009132" y="6096"/>
                </a:lnTo>
                <a:lnTo>
                  <a:pt x="6009132" y="7620"/>
                </a:lnTo>
                <a:close/>
              </a:path>
              <a:path w="7078980" h="7620">
                <a:moveTo>
                  <a:pt x="6047232" y="6096"/>
                </a:moveTo>
                <a:lnTo>
                  <a:pt x="6041136" y="6096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6"/>
                </a:lnTo>
                <a:close/>
              </a:path>
              <a:path w="7078980" h="7620">
                <a:moveTo>
                  <a:pt x="6045708" y="7620"/>
                </a:moveTo>
                <a:lnTo>
                  <a:pt x="6042660" y="7620"/>
                </a:lnTo>
                <a:lnTo>
                  <a:pt x="6042660" y="6096"/>
                </a:lnTo>
                <a:lnTo>
                  <a:pt x="6045708" y="6096"/>
                </a:lnTo>
                <a:lnTo>
                  <a:pt x="6045708" y="7620"/>
                </a:lnTo>
                <a:close/>
              </a:path>
              <a:path w="7078980" h="7620">
                <a:moveTo>
                  <a:pt x="6083808" y="6096"/>
                </a:moveTo>
                <a:lnTo>
                  <a:pt x="6077711" y="6096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3808" y="6096"/>
                </a:lnTo>
                <a:close/>
              </a:path>
              <a:path w="7078980" h="7620">
                <a:moveTo>
                  <a:pt x="6082284" y="7620"/>
                </a:moveTo>
                <a:lnTo>
                  <a:pt x="6080760" y="7620"/>
                </a:lnTo>
                <a:lnTo>
                  <a:pt x="6079236" y="6096"/>
                </a:lnTo>
                <a:lnTo>
                  <a:pt x="6082284" y="6096"/>
                </a:lnTo>
                <a:lnTo>
                  <a:pt x="6082284" y="7620"/>
                </a:lnTo>
                <a:close/>
              </a:path>
              <a:path w="7078980" h="7620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7078980" h="7620">
                <a:moveTo>
                  <a:pt x="6121908" y="6096"/>
                </a:moveTo>
                <a:lnTo>
                  <a:pt x="6114288" y="6096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6"/>
                </a:lnTo>
                <a:close/>
              </a:path>
              <a:path w="7078980" h="7620">
                <a:moveTo>
                  <a:pt x="6118860" y="7620"/>
                </a:moveTo>
                <a:lnTo>
                  <a:pt x="6117336" y="7620"/>
                </a:lnTo>
                <a:lnTo>
                  <a:pt x="6115811" y="6096"/>
                </a:lnTo>
                <a:lnTo>
                  <a:pt x="6120384" y="6096"/>
                </a:lnTo>
                <a:lnTo>
                  <a:pt x="6118860" y="7620"/>
                </a:lnTo>
                <a:close/>
              </a:path>
              <a:path w="7078980" h="7620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78980" h="7620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7078980" h="7620">
                <a:moveTo>
                  <a:pt x="6155436" y="7620"/>
                </a:moveTo>
                <a:lnTo>
                  <a:pt x="6153911" y="7620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5436" y="7620"/>
                </a:lnTo>
                <a:close/>
              </a:path>
              <a:path w="7078980" h="7620">
                <a:moveTo>
                  <a:pt x="6192011" y="7620"/>
                </a:moveTo>
                <a:lnTo>
                  <a:pt x="6190488" y="7620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2011" y="7620"/>
                </a:lnTo>
                <a:close/>
              </a:path>
              <a:path w="7078980" h="7620">
                <a:moveTo>
                  <a:pt x="6231636" y="6096"/>
                </a:moveTo>
                <a:lnTo>
                  <a:pt x="6225540" y="6096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4"/>
                </a:lnTo>
                <a:lnTo>
                  <a:pt x="6231636" y="6096"/>
                </a:lnTo>
                <a:close/>
              </a:path>
              <a:path w="7078980" h="7620">
                <a:moveTo>
                  <a:pt x="6230111" y="7620"/>
                </a:moveTo>
                <a:lnTo>
                  <a:pt x="6227063" y="7620"/>
                </a:lnTo>
                <a:lnTo>
                  <a:pt x="6227063" y="6096"/>
                </a:lnTo>
                <a:lnTo>
                  <a:pt x="6230111" y="6096"/>
                </a:lnTo>
                <a:lnTo>
                  <a:pt x="6230111" y="7620"/>
                </a:lnTo>
                <a:close/>
              </a:path>
              <a:path w="7078980" h="7620">
                <a:moveTo>
                  <a:pt x="6268211" y="6096"/>
                </a:moveTo>
                <a:lnTo>
                  <a:pt x="6262116" y="6096"/>
                </a:lnTo>
                <a:lnTo>
                  <a:pt x="6262116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4"/>
                </a:lnTo>
                <a:lnTo>
                  <a:pt x="6268211" y="6096"/>
                </a:lnTo>
                <a:close/>
              </a:path>
              <a:path w="7078980" h="7620">
                <a:moveTo>
                  <a:pt x="6266688" y="7620"/>
                </a:moveTo>
                <a:lnTo>
                  <a:pt x="6263640" y="7620"/>
                </a:lnTo>
                <a:lnTo>
                  <a:pt x="6263640" y="6096"/>
                </a:lnTo>
                <a:lnTo>
                  <a:pt x="6266688" y="6096"/>
                </a:lnTo>
                <a:lnTo>
                  <a:pt x="6266688" y="7620"/>
                </a:lnTo>
                <a:close/>
              </a:path>
              <a:path w="7078980" h="7620">
                <a:moveTo>
                  <a:pt x="6304788" y="6096"/>
                </a:moveTo>
                <a:lnTo>
                  <a:pt x="6298692" y="6096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4788" y="6096"/>
                </a:lnTo>
                <a:close/>
              </a:path>
              <a:path w="7078980" h="7620">
                <a:moveTo>
                  <a:pt x="6303263" y="7620"/>
                </a:moveTo>
                <a:lnTo>
                  <a:pt x="6301740" y="7620"/>
                </a:lnTo>
                <a:lnTo>
                  <a:pt x="6300216" y="6096"/>
                </a:lnTo>
                <a:lnTo>
                  <a:pt x="6303263" y="6096"/>
                </a:lnTo>
                <a:lnTo>
                  <a:pt x="6303263" y="7620"/>
                </a:lnTo>
                <a:close/>
              </a:path>
              <a:path w="7078980" h="7620">
                <a:moveTo>
                  <a:pt x="6341363" y="1524"/>
                </a:move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close/>
              </a:path>
              <a:path w="7078980" h="7620">
                <a:moveTo>
                  <a:pt x="6342888" y="6096"/>
                </a:moveTo>
                <a:lnTo>
                  <a:pt x="6335268" y="6096"/>
                </a:lnTo>
                <a:lnTo>
                  <a:pt x="6335268" y="1524"/>
                </a:lnTo>
                <a:lnTo>
                  <a:pt x="6342888" y="1524"/>
                </a:lnTo>
                <a:lnTo>
                  <a:pt x="6342888" y="6096"/>
                </a:lnTo>
                <a:close/>
              </a:path>
              <a:path w="7078980" h="7620">
                <a:moveTo>
                  <a:pt x="6339840" y="7620"/>
                </a:moveTo>
                <a:lnTo>
                  <a:pt x="6338316" y="7620"/>
                </a:lnTo>
                <a:lnTo>
                  <a:pt x="6336792" y="6096"/>
                </a:lnTo>
                <a:lnTo>
                  <a:pt x="6341363" y="6096"/>
                </a:lnTo>
                <a:lnTo>
                  <a:pt x="6339840" y="7620"/>
                </a:lnTo>
                <a:close/>
              </a:path>
              <a:path w="7078980" h="7620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78980" h="7620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7078980" h="7620">
                <a:moveTo>
                  <a:pt x="6376416" y="7620"/>
                </a:moveTo>
                <a:lnTo>
                  <a:pt x="6374892" y="7620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6416" y="7620"/>
                </a:lnTo>
                <a:close/>
              </a:path>
              <a:path w="7078980" h="7620">
                <a:moveTo>
                  <a:pt x="6416040" y="6096"/>
                </a:moveTo>
                <a:lnTo>
                  <a:pt x="6409944" y="6096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6"/>
                </a:lnTo>
                <a:close/>
              </a:path>
              <a:path w="7078980" h="7620">
                <a:moveTo>
                  <a:pt x="6412992" y="7620"/>
                </a:moveTo>
                <a:lnTo>
                  <a:pt x="6411468" y="7620"/>
                </a:lnTo>
                <a:lnTo>
                  <a:pt x="6411468" y="6096"/>
                </a:lnTo>
                <a:lnTo>
                  <a:pt x="6414516" y="6096"/>
                </a:lnTo>
                <a:lnTo>
                  <a:pt x="6412992" y="7620"/>
                </a:lnTo>
                <a:close/>
              </a:path>
              <a:path w="7078980" h="7620">
                <a:moveTo>
                  <a:pt x="6452616" y="6096"/>
                </a:moveTo>
                <a:lnTo>
                  <a:pt x="6446520" y="6096"/>
                </a:ln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6"/>
                </a:lnTo>
                <a:close/>
              </a:path>
              <a:path w="7078980" h="7620">
                <a:moveTo>
                  <a:pt x="6451092" y="7620"/>
                </a:moveTo>
                <a:lnTo>
                  <a:pt x="6448044" y="7620"/>
                </a:lnTo>
                <a:lnTo>
                  <a:pt x="6448044" y="6096"/>
                </a:lnTo>
                <a:lnTo>
                  <a:pt x="6451092" y="6096"/>
                </a:lnTo>
                <a:lnTo>
                  <a:pt x="6451092" y="7620"/>
                </a:lnTo>
                <a:close/>
              </a:path>
              <a:path w="7078980" h="7620">
                <a:moveTo>
                  <a:pt x="6489192" y="6096"/>
                </a:moveTo>
                <a:lnTo>
                  <a:pt x="6483095" y="6096"/>
                </a:lnTo>
                <a:lnTo>
                  <a:pt x="6483095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9192" y="6096"/>
                </a:lnTo>
                <a:close/>
              </a:path>
              <a:path w="7078980" h="7620">
                <a:moveTo>
                  <a:pt x="6487668" y="7620"/>
                </a:moveTo>
                <a:lnTo>
                  <a:pt x="6484620" y="7620"/>
                </a:lnTo>
                <a:lnTo>
                  <a:pt x="6484620" y="6096"/>
                </a:lnTo>
                <a:lnTo>
                  <a:pt x="6487668" y="6096"/>
                </a:lnTo>
                <a:lnTo>
                  <a:pt x="6487668" y="7620"/>
                </a:lnTo>
                <a:close/>
              </a:path>
              <a:path w="7078980" h="7620">
                <a:moveTo>
                  <a:pt x="6524244" y="7620"/>
                </a:moveTo>
                <a:lnTo>
                  <a:pt x="6522720" y="7620"/>
                </a:lnTo>
                <a:lnTo>
                  <a:pt x="6521195" y="6096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5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4244" y="7620"/>
                </a:lnTo>
                <a:close/>
              </a:path>
              <a:path w="7078980" h="7620">
                <a:moveTo>
                  <a:pt x="6562344" y="1524"/>
                </a:move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7078980" h="7620">
                <a:moveTo>
                  <a:pt x="6563868" y="6096"/>
                </a:moveTo>
                <a:lnTo>
                  <a:pt x="6556247" y="6096"/>
                </a:lnTo>
                <a:lnTo>
                  <a:pt x="6556247" y="1524"/>
                </a:lnTo>
                <a:lnTo>
                  <a:pt x="6563868" y="1524"/>
                </a:lnTo>
                <a:lnTo>
                  <a:pt x="6563868" y="6096"/>
                </a:lnTo>
                <a:close/>
              </a:path>
              <a:path w="7078980" h="7620">
                <a:moveTo>
                  <a:pt x="6560820" y="7620"/>
                </a:moveTo>
                <a:lnTo>
                  <a:pt x="6559295" y="7620"/>
                </a:lnTo>
                <a:lnTo>
                  <a:pt x="6557772" y="6096"/>
                </a:lnTo>
                <a:lnTo>
                  <a:pt x="6562344" y="6096"/>
                </a:lnTo>
                <a:lnTo>
                  <a:pt x="6560820" y="7620"/>
                </a:lnTo>
                <a:close/>
              </a:path>
              <a:path w="7078980" h="7620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78980" h="7620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7078980" h="7620">
                <a:moveTo>
                  <a:pt x="6597395" y="7620"/>
                </a:moveTo>
                <a:lnTo>
                  <a:pt x="6595872" y="7620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7395" y="7620"/>
                </a:lnTo>
                <a:close/>
              </a:path>
              <a:path w="7078980" h="7620">
                <a:moveTo>
                  <a:pt x="6637020" y="6096"/>
                </a:moveTo>
                <a:lnTo>
                  <a:pt x="6630924" y="6096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4"/>
                </a:lnTo>
                <a:lnTo>
                  <a:pt x="6637020" y="1524"/>
                </a:lnTo>
                <a:lnTo>
                  <a:pt x="6637020" y="6096"/>
                </a:lnTo>
                <a:close/>
              </a:path>
              <a:path w="7078980" h="7620">
                <a:moveTo>
                  <a:pt x="6633972" y="7620"/>
                </a:moveTo>
                <a:lnTo>
                  <a:pt x="6632447" y="7620"/>
                </a:lnTo>
                <a:lnTo>
                  <a:pt x="6632447" y="6096"/>
                </a:lnTo>
                <a:lnTo>
                  <a:pt x="6635495" y="6096"/>
                </a:lnTo>
                <a:lnTo>
                  <a:pt x="6633972" y="7620"/>
                </a:lnTo>
                <a:close/>
              </a:path>
              <a:path w="7078980" h="7620">
                <a:moveTo>
                  <a:pt x="6673595" y="6096"/>
                </a:moveTo>
                <a:lnTo>
                  <a:pt x="6667500" y="6096"/>
                </a:ln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4"/>
                </a:lnTo>
                <a:lnTo>
                  <a:pt x="6673595" y="6096"/>
                </a:lnTo>
                <a:close/>
              </a:path>
              <a:path w="7078980" h="7620">
                <a:moveTo>
                  <a:pt x="6672072" y="7620"/>
                </a:moveTo>
                <a:lnTo>
                  <a:pt x="6669024" y="7620"/>
                </a:lnTo>
                <a:lnTo>
                  <a:pt x="6669024" y="6096"/>
                </a:lnTo>
                <a:lnTo>
                  <a:pt x="6672072" y="6096"/>
                </a:lnTo>
                <a:lnTo>
                  <a:pt x="6672072" y="7620"/>
                </a:lnTo>
                <a:close/>
              </a:path>
              <a:path w="7078980" h="7620">
                <a:moveTo>
                  <a:pt x="6710172" y="6096"/>
                </a:move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10172" y="6096"/>
                </a:lnTo>
                <a:close/>
              </a:path>
              <a:path w="7078980" h="7620">
                <a:moveTo>
                  <a:pt x="6708647" y="7620"/>
                </a:moveTo>
                <a:lnTo>
                  <a:pt x="6705600" y="7620"/>
                </a:lnTo>
                <a:lnTo>
                  <a:pt x="6705600" y="6096"/>
                </a:lnTo>
                <a:lnTo>
                  <a:pt x="6708647" y="6096"/>
                </a:lnTo>
                <a:lnTo>
                  <a:pt x="6708647" y="7620"/>
                </a:lnTo>
                <a:close/>
              </a:path>
              <a:path w="7078980" h="7620">
                <a:moveTo>
                  <a:pt x="6745224" y="7620"/>
                </a:moveTo>
                <a:lnTo>
                  <a:pt x="6743700" y="7620"/>
                </a:lnTo>
                <a:lnTo>
                  <a:pt x="6742176" y="6096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5224" y="7620"/>
                </a:lnTo>
                <a:close/>
              </a:path>
              <a:path w="7078980" h="7620">
                <a:moveTo>
                  <a:pt x="6783324" y="1524"/>
                </a:move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7078980" h="7620">
                <a:moveTo>
                  <a:pt x="6784847" y="6096"/>
                </a:moveTo>
                <a:lnTo>
                  <a:pt x="6777228" y="6096"/>
                </a:lnTo>
                <a:lnTo>
                  <a:pt x="6777228" y="1524"/>
                </a:lnTo>
                <a:lnTo>
                  <a:pt x="6784847" y="1524"/>
                </a:lnTo>
                <a:lnTo>
                  <a:pt x="6784847" y="6096"/>
                </a:lnTo>
                <a:close/>
              </a:path>
              <a:path w="7078980" h="7620">
                <a:moveTo>
                  <a:pt x="6781800" y="7620"/>
                </a:moveTo>
                <a:lnTo>
                  <a:pt x="6780276" y="7620"/>
                </a:lnTo>
                <a:lnTo>
                  <a:pt x="6778752" y="6096"/>
                </a:lnTo>
                <a:lnTo>
                  <a:pt x="6783324" y="6096"/>
                </a:lnTo>
                <a:lnTo>
                  <a:pt x="6781800" y="7620"/>
                </a:lnTo>
                <a:close/>
              </a:path>
              <a:path w="7078980" h="7620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78980" h="7620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7078980" h="7620">
                <a:moveTo>
                  <a:pt x="6818376" y="7620"/>
                </a:moveTo>
                <a:lnTo>
                  <a:pt x="6816852" y="7620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8376" y="7620"/>
                </a:lnTo>
                <a:close/>
              </a:path>
              <a:path w="7078980" h="7620">
                <a:moveTo>
                  <a:pt x="6858000" y="6096"/>
                </a:moveTo>
                <a:lnTo>
                  <a:pt x="6851904" y="6096"/>
                </a:lnTo>
                <a:lnTo>
                  <a:pt x="6850379" y="4572"/>
                </a:lnTo>
                <a:lnTo>
                  <a:pt x="6850379" y="3048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6"/>
                </a:lnTo>
                <a:close/>
              </a:path>
              <a:path w="7078980" h="7620">
                <a:moveTo>
                  <a:pt x="6854952" y="7620"/>
                </a:moveTo>
                <a:lnTo>
                  <a:pt x="6853428" y="7620"/>
                </a:lnTo>
                <a:lnTo>
                  <a:pt x="6853428" y="6096"/>
                </a:lnTo>
                <a:lnTo>
                  <a:pt x="6856476" y="6096"/>
                </a:lnTo>
                <a:lnTo>
                  <a:pt x="6854952" y="7620"/>
                </a:lnTo>
                <a:close/>
              </a:path>
              <a:path w="7078980" h="7620">
                <a:moveTo>
                  <a:pt x="6894576" y="6096"/>
                </a:moveTo>
                <a:lnTo>
                  <a:pt x="6888479" y="6096"/>
                </a:lnTo>
                <a:lnTo>
                  <a:pt x="6888479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6096"/>
                </a:lnTo>
                <a:close/>
              </a:path>
              <a:path w="7078980" h="7620">
                <a:moveTo>
                  <a:pt x="6893052" y="7620"/>
                </a:moveTo>
                <a:lnTo>
                  <a:pt x="6890004" y="7620"/>
                </a:lnTo>
                <a:lnTo>
                  <a:pt x="6890004" y="6096"/>
                </a:lnTo>
                <a:lnTo>
                  <a:pt x="6893052" y="6096"/>
                </a:lnTo>
                <a:lnTo>
                  <a:pt x="6893052" y="7620"/>
                </a:lnTo>
                <a:close/>
              </a:path>
              <a:path w="7078980" h="7620">
                <a:moveTo>
                  <a:pt x="6931152" y="6096"/>
                </a:moveTo>
                <a:lnTo>
                  <a:pt x="6925056" y="6096"/>
                </a:lnTo>
                <a:lnTo>
                  <a:pt x="6925056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31152" y="6096"/>
                </a:lnTo>
                <a:close/>
              </a:path>
              <a:path w="7078980" h="7620">
                <a:moveTo>
                  <a:pt x="6929628" y="7620"/>
                </a:moveTo>
                <a:lnTo>
                  <a:pt x="6926579" y="7620"/>
                </a:lnTo>
                <a:lnTo>
                  <a:pt x="6926579" y="6096"/>
                </a:lnTo>
                <a:lnTo>
                  <a:pt x="6929628" y="6096"/>
                </a:lnTo>
                <a:lnTo>
                  <a:pt x="6929628" y="7620"/>
                </a:lnTo>
                <a:close/>
              </a:path>
              <a:path w="7078980" h="7620">
                <a:moveTo>
                  <a:pt x="6966204" y="7620"/>
                </a:moveTo>
                <a:lnTo>
                  <a:pt x="6964679" y="7620"/>
                </a:lnTo>
                <a:lnTo>
                  <a:pt x="6963156" y="6096"/>
                </a:lnTo>
                <a:lnTo>
                  <a:pt x="6961632" y="6096"/>
                </a:lnTo>
                <a:lnTo>
                  <a:pt x="6961632" y="1524"/>
                </a:lnTo>
                <a:lnTo>
                  <a:pt x="6963156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6204" y="7620"/>
                </a:lnTo>
                <a:close/>
              </a:path>
              <a:path w="7078980" h="7620">
                <a:moveTo>
                  <a:pt x="7004304" y="1524"/>
                </a:moveTo>
                <a:lnTo>
                  <a:pt x="6999732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4304" y="1524"/>
                </a:lnTo>
                <a:close/>
              </a:path>
              <a:path w="7078980" h="7620">
                <a:moveTo>
                  <a:pt x="7005828" y="6096"/>
                </a:moveTo>
                <a:lnTo>
                  <a:pt x="6998208" y="6096"/>
                </a:lnTo>
                <a:lnTo>
                  <a:pt x="6998208" y="1524"/>
                </a:lnTo>
                <a:lnTo>
                  <a:pt x="7005828" y="1524"/>
                </a:lnTo>
                <a:lnTo>
                  <a:pt x="7005828" y="6096"/>
                </a:lnTo>
                <a:close/>
              </a:path>
              <a:path w="7078980" h="7620">
                <a:moveTo>
                  <a:pt x="7002779" y="7620"/>
                </a:moveTo>
                <a:lnTo>
                  <a:pt x="7001256" y="7620"/>
                </a:lnTo>
                <a:lnTo>
                  <a:pt x="6999732" y="6096"/>
                </a:lnTo>
                <a:lnTo>
                  <a:pt x="7004304" y="6096"/>
                </a:lnTo>
                <a:lnTo>
                  <a:pt x="7002779" y="7620"/>
                </a:lnTo>
                <a:close/>
              </a:path>
              <a:path w="7078980" h="7620">
                <a:moveTo>
                  <a:pt x="7040879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0879" y="1524"/>
                </a:lnTo>
                <a:close/>
              </a:path>
              <a:path w="7078980" h="7620">
                <a:moveTo>
                  <a:pt x="7042404" y="6096"/>
                </a:moveTo>
                <a:lnTo>
                  <a:pt x="7034784" y="6096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6"/>
                </a:lnTo>
                <a:close/>
              </a:path>
              <a:path w="7078980" h="7620">
                <a:moveTo>
                  <a:pt x="7039356" y="7620"/>
                </a:moveTo>
                <a:lnTo>
                  <a:pt x="7037832" y="7620"/>
                </a:lnTo>
                <a:lnTo>
                  <a:pt x="7036308" y="6096"/>
                </a:lnTo>
                <a:lnTo>
                  <a:pt x="7040879" y="6096"/>
                </a:lnTo>
                <a:lnTo>
                  <a:pt x="7039356" y="7620"/>
                </a:lnTo>
                <a:close/>
              </a:path>
              <a:path w="7078980" h="7620">
                <a:moveTo>
                  <a:pt x="7078979" y="6096"/>
                </a:moveTo>
                <a:lnTo>
                  <a:pt x="7072884" y="6096"/>
                </a:lnTo>
                <a:lnTo>
                  <a:pt x="7071360" y="4572"/>
                </a:lnTo>
                <a:lnTo>
                  <a:pt x="7071360" y="3048"/>
                </a:lnTo>
                <a:lnTo>
                  <a:pt x="7074408" y="0"/>
                </a:lnTo>
                <a:lnTo>
                  <a:pt x="7077456" y="0"/>
                </a:lnTo>
                <a:lnTo>
                  <a:pt x="7078979" y="1524"/>
                </a:lnTo>
                <a:lnTo>
                  <a:pt x="7078979" y="6096"/>
                </a:lnTo>
                <a:close/>
              </a:path>
              <a:path w="7078980" h="7620">
                <a:moveTo>
                  <a:pt x="7075932" y="7620"/>
                </a:moveTo>
                <a:lnTo>
                  <a:pt x="7074408" y="7620"/>
                </a:lnTo>
                <a:lnTo>
                  <a:pt x="7074408" y="6096"/>
                </a:lnTo>
                <a:lnTo>
                  <a:pt x="7077456" y="6096"/>
                </a:lnTo>
                <a:lnTo>
                  <a:pt x="707593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723" y="6028943"/>
            <a:ext cx="141732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70560" y="5186171"/>
            <a:ext cx="7078980" cy="7620"/>
          </a:xfrm>
          <a:custGeom>
            <a:avLst/>
            <a:gdLst/>
            <a:ahLst/>
            <a:cxnLst/>
            <a:rect l="l" t="t" r="r" b="b"/>
            <a:pathLst>
              <a:path w="7078980" h="7620">
                <a:moveTo>
                  <a:pt x="4571" y="1524"/>
                </a:moveTo>
                <a:lnTo>
                  <a:pt x="1523" y="1524"/>
                </a:lnTo>
                <a:lnTo>
                  <a:pt x="3047" y="0"/>
                </a:lnTo>
                <a:lnTo>
                  <a:pt x="4571" y="0"/>
                </a:lnTo>
                <a:lnTo>
                  <a:pt x="4571" y="1524"/>
                </a:lnTo>
                <a:close/>
              </a:path>
              <a:path w="7078980" h="7620">
                <a:moveTo>
                  <a:pt x="6095" y="7620"/>
                </a:moveTo>
                <a:lnTo>
                  <a:pt x="0" y="7620"/>
                </a:lnTo>
                <a:lnTo>
                  <a:pt x="0" y="1524"/>
                </a:lnTo>
                <a:lnTo>
                  <a:pt x="6095" y="1524"/>
                </a:lnTo>
                <a:lnTo>
                  <a:pt x="6095" y="3048"/>
                </a:lnTo>
                <a:lnTo>
                  <a:pt x="7619" y="3048"/>
                </a:lnTo>
                <a:lnTo>
                  <a:pt x="7619" y="6096"/>
                </a:lnTo>
                <a:lnTo>
                  <a:pt x="6095" y="6096"/>
                </a:lnTo>
                <a:lnTo>
                  <a:pt x="6095" y="7620"/>
                </a:lnTo>
                <a:close/>
              </a:path>
              <a:path w="7078980" h="7620">
                <a:moveTo>
                  <a:pt x="42671" y="7620"/>
                </a:moveTo>
                <a:lnTo>
                  <a:pt x="38100" y="7620"/>
                </a:lnTo>
                <a:lnTo>
                  <a:pt x="36575" y="6096"/>
                </a:lnTo>
                <a:lnTo>
                  <a:pt x="36575" y="3048"/>
                </a:lnTo>
                <a:lnTo>
                  <a:pt x="39623" y="0"/>
                </a:lnTo>
                <a:lnTo>
                  <a:pt x="41147" y="0"/>
                </a:lnTo>
                <a:lnTo>
                  <a:pt x="44195" y="3048"/>
                </a:lnTo>
                <a:lnTo>
                  <a:pt x="44195" y="6096"/>
                </a:lnTo>
                <a:lnTo>
                  <a:pt x="42671" y="7620"/>
                </a:lnTo>
                <a:close/>
              </a:path>
              <a:path w="7078980" h="7620">
                <a:moveTo>
                  <a:pt x="79247" y="7620"/>
                </a:moveTo>
                <a:lnTo>
                  <a:pt x="74675" y="7620"/>
                </a:lnTo>
                <a:lnTo>
                  <a:pt x="73152" y="6096"/>
                </a:lnTo>
                <a:lnTo>
                  <a:pt x="73152" y="3048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7" y="7620"/>
                </a:lnTo>
                <a:close/>
              </a:path>
              <a:path w="7078980" h="7620">
                <a:moveTo>
                  <a:pt x="115823" y="7620"/>
                </a:moveTo>
                <a:lnTo>
                  <a:pt x="111252" y="7620"/>
                </a:lnTo>
                <a:lnTo>
                  <a:pt x="111252" y="6096"/>
                </a:lnTo>
                <a:lnTo>
                  <a:pt x="109727" y="6096"/>
                </a:lnTo>
                <a:lnTo>
                  <a:pt x="109727" y="3048"/>
                </a:lnTo>
                <a:lnTo>
                  <a:pt x="111252" y="3048"/>
                </a:lnTo>
                <a:lnTo>
                  <a:pt x="111252" y="1524"/>
                </a:lnTo>
                <a:lnTo>
                  <a:pt x="112775" y="0"/>
                </a:lnTo>
                <a:lnTo>
                  <a:pt x="114300" y="0"/>
                </a:lnTo>
                <a:lnTo>
                  <a:pt x="117347" y="3048"/>
                </a:lnTo>
                <a:lnTo>
                  <a:pt x="117347" y="6096"/>
                </a:lnTo>
                <a:lnTo>
                  <a:pt x="115823" y="7620"/>
                </a:lnTo>
                <a:close/>
              </a:path>
              <a:path w="7078980" h="7620">
                <a:moveTo>
                  <a:pt x="152400" y="1524"/>
                </a:moveTo>
                <a:lnTo>
                  <a:pt x="149352" y="1524"/>
                </a:lnTo>
                <a:lnTo>
                  <a:pt x="149352" y="0"/>
                </a:lnTo>
                <a:lnTo>
                  <a:pt x="152400" y="0"/>
                </a:lnTo>
                <a:lnTo>
                  <a:pt x="152400" y="1524"/>
                </a:lnTo>
                <a:close/>
              </a:path>
              <a:path w="7078980" h="7620">
                <a:moveTo>
                  <a:pt x="153923" y="7620"/>
                </a:moveTo>
                <a:lnTo>
                  <a:pt x="147827" y="7620"/>
                </a:lnTo>
                <a:lnTo>
                  <a:pt x="147827" y="6096"/>
                </a:lnTo>
                <a:lnTo>
                  <a:pt x="146304" y="6096"/>
                </a:lnTo>
                <a:lnTo>
                  <a:pt x="146304" y="3048"/>
                </a:lnTo>
                <a:lnTo>
                  <a:pt x="147827" y="3048"/>
                </a:lnTo>
                <a:lnTo>
                  <a:pt x="147827" y="1524"/>
                </a:lnTo>
                <a:lnTo>
                  <a:pt x="153923" y="1524"/>
                </a:lnTo>
                <a:lnTo>
                  <a:pt x="153923" y="7620"/>
                </a:lnTo>
                <a:close/>
              </a:path>
              <a:path w="7078980" h="7620">
                <a:moveTo>
                  <a:pt x="188975" y="1524"/>
                </a:moveTo>
                <a:lnTo>
                  <a:pt x="185927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88975" y="1524"/>
                </a:lnTo>
                <a:close/>
              </a:path>
              <a:path w="7078980" h="7620">
                <a:moveTo>
                  <a:pt x="190500" y="7620"/>
                </a:moveTo>
                <a:lnTo>
                  <a:pt x="184404" y="7620"/>
                </a:lnTo>
                <a:lnTo>
                  <a:pt x="184404" y="1524"/>
                </a:lnTo>
                <a:lnTo>
                  <a:pt x="190500" y="1524"/>
                </a:lnTo>
                <a:lnTo>
                  <a:pt x="190500" y="7620"/>
                </a:lnTo>
                <a:close/>
              </a:path>
              <a:path w="7078980" h="7620">
                <a:moveTo>
                  <a:pt x="225552" y="1524"/>
                </a:moveTo>
                <a:lnTo>
                  <a:pt x="222504" y="1524"/>
                </a:lnTo>
                <a:lnTo>
                  <a:pt x="224027" y="0"/>
                </a:lnTo>
                <a:lnTo>
                  <a:pt x="225552" y="0"/>
                </a:lnTo>
                <a:lnTo>
                  <a:pt x="225552" y="1524"/>
                </a:lnTo>
                <a:close/>
              </a:path>
              <a:path w="7078980" h="7620">
                <a:moveTo>
                  <a:pt x="227075" y="7620"/>
                </a:moveTo>
                <a:lnTo>
                  <a:pt x="220979" y="7620"/>
                </a:lnTo>
                <a:lnTo>
                  <a:pt x="220979" y="1524"/>
                </a:lnTo>
                <a:lnTo>
                  <a:pt x="227075" y="1524"/>
                </a:lnTo>
                <a:lnTo>
                  <a:pt x="227075" y="3048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6096"/>
                </a:lnTo>
                <a:lnTo>
                  <a:pt x="227075" y="7620"/>
                </a:lnTo>
                <a:close/>
              </a:path>
              <a:path w="7078980" h="7620">
                <a:moveTo>
                  <a:pt x="263652" y="7620"/>
                </a:moveTo>
                <a:lnTo>
                  <a:pt x="259079" y="7620"/>
                </a:lnTo>
                <a:lnTo>
                  <a:pt x="257556" y="6096"/>
                </a:lnTo>
                <a:lnTo>
                  <a:pt x="257556" y="3048"/>
                </a:lnTo>
                <a:lnTo>
                  <a:pt x="260604" y="0"/>
                </a:lnTo>
                <a:lnTo>
                  <a:pt x="262127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2" y="7620"/>
                </a:lnTo>
                <a:close/>
              </a:path>
              <a:path w="7078980" h="7620">
                <a:moveTo>
                  <a:pt x="300227" y="7620"/>
                </a:moveTo>
                <a:lnTo>
                  <a:pt x="295656" y="7620"/>
                </a:lnTo>
                <a:lnTo>
                  <a:pt x="294131" y="6096"/>
                </a:lnTo>
                <a:lnTo>
                  <a:pt x="294131" y="3048"/>
                </a:lnTo>
                <a:lnTo>
                  <a:pt x="297179" y="0"/>
                </a:lnTo>
                <a:lnTo>
                  <a:pt x="298704" y="0"/>
                </a:lnTo>
                <a:lnTo>
                  <a:pt x="301752" y="3048"/>
                </a:lnTo>
                <a:lnTo>
                  <a:pt x="301752" y="6096"/>
                </a:lnTo>
                <a:lnTo>
                  <a:pt x="300227" y="7620"/>
                </a:lnTo>
                <a:close/>
              </a:path>
              <a:path w="7078980" h="7620">
                <a:moveTo>
                  <a:pt x="336804" y="7620"/>
                </a:moveTo>
                <a:lnTo>
                  <a:pt x="332231" y="7620"/>
                </a:lnTo>
                <a:lnTo>
                  <a:pt x="332231" y="6096"/>
                </a:lnTo>
                <a:lnTo>
                  <a:pt x="330708" y="6096"/>
                </a:lnTo>
                <a:lnTo>
                  <a:pt x="330708" y="3048"/>
                </a:lnTo>
                <a:lnTo>
                  <a:pt x="332231" y="3048"/>
                </a:lnTo>
                <a:lnTo>
                  <a:pt x="332231" y="1524"/>
                </a:lnTo>
                <a:lnTo>
                  <a:pt x="333756" y="0"/>
                </a:lnTo>
                <a:lnTo>
                  <a:pt x="335279" y="0"/>
                </a:lnTo>
                <a:lnTo>
                  <a:pt x="338327" y="3048"/>
                </a:lnTo>
                <a:lnTo>
                  <a:pt x="338327" y="6096"/>
                </a:lnTo>
                <a:lnTo>
                  <a:pt x="336804" y="7620"/>
                </a:lnTo>
                <a:close/>
              </a:path>
              <a:path w="7078980" h="7620">
                <a:moveTo>
                  <a:pt x="373379" y="1524"/>
                </a:moveTo>
                <a:lnTo>
                  <a:pt x="370331" y="1524"/>
                </a:lnTo>
                <a:lnTo>
                  <a:pt x="370331" y="0"/>
                </a:lnTo>
                <a:lnTo>
                  <a:pt x="373379" y="0"/>
                </a:lnTo>
                <a:lnTo>
                  <a:pt x="373379" y="1524"/>
                </a:lnTo>
                <a:close/>
              </a:path>
              <a:path w="7078980" h="7620">
                <a:moveTo>
                  <a:pt x="374904" y="7620"/>
                </a:moveTo>
                <a:lnTo>
                  <a:pt x="368808" y="7620"/>
                </a:lnTo>
                <a:lnTo>
                  <a:pt x="368808" y="6096"/>
                </a:lnTo>
                <a:lnTo>
                  <a:pt x="367283" y="6096"/>
                </a:lnTo>
                <a:lnTo>
                  <a:pt x="367283" y="3048"/>
                </a:lnTo>
                <a:lnTo>
                  <a:pt x="368808" y="3048"/>
                </a:lnTo>
                <a:lnTo>
                  <a:pt x="368808" y="1524"/>
                </a:lnTo>
                <a:lnTo>
                  <a:pt x="374904" y="1524"/>
                </a:lnTo>
                <a:lnTo>
                  <a:pt x="374904" y="7620"/>
                </a:lnTo>
                <a:close/>
              </a:path>
              <a:path w="7078980" h="7620">
                <a:moveTo>
                  <a:pt x="409956" y="1524"/>
                </a:moveTo>
                <a:lnTo>
                  <a:pt x="406908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09956" y="1524"/>
                </a:lnTo>
                <a:close/>
              </a:path>
              <a:path w="7078980" h="7620">
                <a:moveTo>
                  <a:pt x="411479" y="7620"/>
                </a:moveTo>
                <a:lnTo>
                  <a:pt x="405383" y="7620"/>
                </a:lnTo>
                <a:lnTo>
                  <a:pt x="405383" y="1524"/>
                </a:lnTo>
                <a:lnTo>
                  <a:pt x="411479" y="1524"/>
                </a:lnTo>
                <a:lnTo>
                  <a:pt x="411479" y="7620"/>
                </a:lnTo>
                <a:close/>
              </a:path>
              <a:path w="7078980" h="7620">
                <a:moveTo>
                  <a:pt x="448056" y="7620"/>
                </a:moveTo>
                <a:lnTo>
                  <a:pt x="443483" y="7620"/>
                </a:lnTo>
                <a:lnTo>
                  <a:pt x="441960" y="6096"/>
                </a:lnTo>
                <a:lnTo>
                  <a:pt x="441960" y="3048"/>
                </a:lnTo>
                <a:lnTo>
                  <a:pt x="445008" y="0"/>
                </a:lnTo>
                <a:lnTo>
                  <a:pt x="446531" y="0"/>
                </a:lnTo>
                <a:lnTo>
                  <a:pt x="446531" y="1524"/>
                </a:lnTo>
                <a:lnTo>
                  <a:pt x="448056" y="1524"/>
                </a:lnTo>
                <a:lnTo>
                  <a:pt x="448056" y="3048"/>
                </a:lnTo>
                <a:lnTo>
                  <a:pt x="449579" y="3048"/>
                </a:lnTo>
                <a:lnTo>
                  <a:pt x="449579" y="6096"/>
                </a:lnTo>
                <a:lnTo>
                  <a:pt x="448056" y="6096"/>
                </a:lnTo>
                <a:lnTo>
                  <a:pt x="448056" y="7620"/>
                </a:lnTo>
                <a:close/>
              </a:path>
              <a:path w="7078980" h="7620">
                <a:moveTo>
                  <a:pt x="484631" y="7620"/>
                </a:moveTo>
                <a:lnTo>
                  <a:pt x="480060" y="7620"/>
                </a:lnTo>
                <a:lnTo>
                  <a:pt x="478535" y="6096"/>
                </a:lnTo>
                <a:lnTo>
                  <a:pt x="478535" y="3048"/>
                </a:lnTo>
                <a:lnTo>
                  <a:pt x="481583" y="0"/>
                </a:lnTo>
                <a:lnTo>
                  <a:pt x="483108" y="0"/>
                </a:lnTo>
                <a:lnTo>
                  <a:pt x="486156" y="3048"/>
                </a:lnTo>
                <a:lnTo>
                  <a:pt x="486156" y="6096"/>
                </a:lnTo>
                <a:lnTo>
                  <a:pt x="484631" y="7620"/>
                </a:lnTo>
                <a:close/>
              </a:path>
              <a:path w="7078980" h="7620">
                <a:moveTo>
                  <a:pt x="521208" y="7620"/>
                </a:moveTo>
                <a:lnTo>
                  <a:pt x="516635" y="7620"/>
                </a:lnTo>
                <a:lnTo>
                  <a:pt x="515112" y="6096"/>
                </a:lnTo>
                <a:lnTo>
                  <a:pt x="515112" y="3048"/>
                </a:lnTo>
                <a:lnTo>
                  <a:pt x="518160" y="0"/>
                </a:lnTo>
                <a:lnTo>
                  <a:pt x="519683" y="0"/>
                </a:lnTo>
                <a:lnTo>
                  <a:pt x="522731" y="3048"/>
                </a:lnTo>
                <a:lnTo>
                  <a:pt x="522731" y="6096"/>
                </a:lnTo>
                <a:lnTo>
                  <a:pt x="521208" y="7620"/>
                </a:lnTo>
                <a:close/>
              </a:path>
              <a:path w="7078980" h="7620">
                <a:moveTo>
                  <a:pt x="557784" y="7620"/>
                </a:moveTo>
                <a:lnTo>
                  <a:pt x="553211" y="7620"/>
                </a:lnTo>
                <a:lnTo>
                  <a:pt x="553211" y="6096"/>
                </a:lnTo>
                <a:lnTo>
                  <a:pt x="551688" y="6096"/>
                </a:lnTo>
                <a:lnTo>
                  <a:pt x="551688" y="3048"/>
                </a:lnTo>
                <a:lnTo>
                  <a:pt x="553211" y="3048"/>
                </a:lnTo>
                <a:lnTo>
                  <a:pt x="553211" y="1524"/>
                </a:lnTo>
                <a:lnTo>
                  <a:pt x="554735" y="0"/>
                </a:lnTo>
                <a:lnTo>
                  <a:pt x="556260" y="0"/>
                </a:lnTo>
                <a:lnTo>
                  <a:pt x="559307" y="3048"/>
                </a:lnTo>
                <a:lnTo>
                  <a:pt x="559307" y="6096"/>
                </a:lnTo>
                <a:lnTo>
                  <a:pt x="557784" y="7620"/>
                </a:lnTo>
                <a:close/>
              </a:path>
              <a:path w="7078980" h="7620">
                <a:moveTo>
                  <a:pt x="594360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4360" y="0"/>
                </a:lnTo>
                <a:lnTo>
                  <a:pt x="594360" y="1524"/>
                </a:lnTo>
                <a:close/>
              </a:path>
              <a:path w="7078980" h="7620">
                <a:moveTo>
                  <a:pt x="595884" y="7620"/>
                </a:moveTo>
                <a:lnTo>
                  <a:pt x="589788" y="7620"/>
                </a:lnTo>
                <a:lnTo>
                  <a:pt x="589788" y="6096"/>
                </a:lnTo>
                <a:lnTo>
                  <a:pt x="588264" y="6096"/>
                </a:lnTo>
                <a:lnTo>
                  <a:pt x="588264" y="3048"/>
                </a:lnTo>
                <a:lnTo>
                  <a:pt x="589788" y="3048"/>
                </a:lnTo>
                <a:lnTo>
                  <a:pt x="589788" y="1524"/>
                </a:lnTo>
                <a:lnTo>
                  <a:pt x="595884" y="1524"/>
                </a:lnTo>
                <a:lnTo>
                  <a:pt x="595884" y="7620"/>
                </a:lnTo>
                <a:close/>
              </a:path>
              <a:path w="7078980" h="7620">
                <a:moveTo>
                  <a:pt x="630935" y="1524"/>
                </a:moveTo>
                <a:lnTo>
                  <a:pt x="627888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0935" y="1524"/>
                </a:lnTo>
                <a:close/>
              </a:path>
              <a:path w="7078980" h="7620">
                <a:moveTo>
                  <a:pt x="632460" y="7620"/>
                </a:moveTo>
                <a:lnTo>
                  <a:pt x="626364" y="7620"/>
                </a:lnTo>
                <a:lnTo>
                  <a:pt x="626364" y="1524"/>
                </a:lnTo>
                <a:lnTo>
                  <a:pt x="632460" y="1524"/>
                </a:lnTo>
                <a:lnTo>
                  <a:pt x="632460" y="7620"/>
                </a:lnTo>
                <a:close/>
              </a:path>
              <a:path w="7078980" h="7620">
                <a:moveTo>
                  <a:pt x="669035" y="7620"/>
                </a:moveTo>
                <a:lnTo>
                  <a:pt x="664464" y="7620"/>
                </a:lnTo>
                <a:lnTo>
                  <a:pt x="662940" y="6096"/>
                </a:lnTo>
                <a:lnTo>
                  <a:pt x="662940" y="3048"/>
                </a:lnTo>
                <a:lnTo>
                  <a:pt x="665988" y="0"/>
                </a:lnTo>
                <a:lnTo>
                  <a:pt x="667511" y="0"/>
                </a:lnTo>
                <a:lnTo>
                  <a:pt x="667511" y="1524"/>
                </a:lnTo>
                <a:lnTo>
                  <a:pt x="669035" y="1524"/>
                </a:lnTo>
                <a:lnTo>
                  <a:pt x="669035" y="3048"/>
                </a:lnTo>
                <a:lnTo>
                  <a:pt x="670560" y="3048"/>
                </a:lnTo>
                <a:lnTo>
                  <a:pt x="670560" y="6096"/>
                </a:lnTo>
                <a:lnTo>
                  <a:pt x="669035" y="6096"/>
                </a:lnTo>
                <a:lnTo>
                  <a:pt x="669035" y="7620"/>
                </a:lnTo>
                <a:close/>
              </a:path>
              <a:path w="7078980" h="7620">
                <a:moveTo>
                  <a:pt x="705611" y="7620"/>
                </a:moveTo>
                <a:lnTo>
                  <a:pt x="701040" y="7620"/>
                </a:lnTo>
                <a:lnTo>
                  <a:pt x="699515" y="6096"/>
                </a:lnTo>
                <a:lnTo>
                  <a:pt x="699515" y="3048"/>
                </a:lnTo>
                <a:lnTo>
                  <a:pt x="702564" y="0"/>
                </a:lnTo>
                <a:lnTo>
                  <a:pt x="704088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1" y="7620"/>
                </a:lnTo>
                <a:close/>
              </a:path>
              <a:path w="7078980" h="7620">
                <a:moveTo>
                  <a:pt x="742188" y="7620"/>
                </a:moveTo>
                <a:lnTo>
                  <a:pt x="737615" y="7620"/>
                </a:lnTo>
                <a:lnTo>
                  <a:pt x="736091" y="6096"/>
                </a:lnTo>
                <a:lnTo>
                  <a:pt x="736091" y="3048"/>
                </a:lnTo>
                <a:lnTo>
                  <a:pt x="739140" y="0"/>
                </a:lnTo>
                <a:lnTo>
                  <a:pt x="740664" y="0"/>
                </a:lnTo>
                <a:lnTo>
                  <a:pt x="743711" y="3048"/>
                </a:lnTo>
                <a:lnTo>
                  <a:pt x="743711" y="6096"/>
                </a:lnTo>
                <a:lnTo>
                  <a:pt x="742188" y="7620"/>
                </a:lnTo>
                <a:close/>
              </a:path>
              <a:path w="7078980" h="7620">
                <a:moveTo>
                  <a:pt x="778764" y="7620"/>
                </a:moveTo>
                <a:lnTo>
                  <a:pt x="774191" y="7620"/>
                </a:lnTo>
                <a:lnTo>
                  <a:pt x="774191" y="6096"/>
                </a:lnTo>
                <a:lnTo>
                  <a:pt x="772668" y="6096"/>
                </a:lnTo>
                <a:lnTo>
                  <a:pt x="772668" y="3048"/>
                </a:lnTo>
                <a:lnTo>
                  <a:pt x="774191" y="3048"/>
                </a:lnTo>
                <a:lnTo>
                  <a:pt x="774191" y="1524"/>
                </a:lnTo>
                <a:lnTo>
                  <a:pt x="775715" y="1524"/>
                </a:lnTo>
                <a:lnTo>
                  <a:pt x="775715" y="0"/>
                </a:lnTo>
                <a:lnTo>
                  <a:pt x="777240" y="0"/>
                </a:lnTo>
                <a:lnTo>
                  <a:pt x="780288" y="3048"/>
                </a:lnTo>
                <a:lnTo>
                  <a:pt x="780288" y="6096"/>
                </a:lnTo>
                <a:lnTo>
                  <a:pt x="778764" y="7620"/>
                </a:lnTo>
                <a:close/>
              </a:path>
              <a:path w="7078980" h="7620">
                <a:moveTo>
                  <a:pt x="815340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5340" y="1524"/>
                </a:lnTo>
                <a:close/>
              </a:path>
              <a:path w="7078980" h="7620">
                <a:moveTo>
                  <a:pt x="816864" y="7620"/>
                </a:moveTo>
                <a:lnTo>
                  <a:pt x="810768" y="7620"/>
                </a:lnTo>
                <a:lnTo>
                  <a:pt x="810768" y="1524"/>
                </a:lnTo>
                <a:lnTo>
                  <a:pt x="816864" y="1524"/>
                </a:lnTo>
                <a:lnTo>
                  <a:pt x="816864" y="7620"/>
                </a:lnTo>
                <a:close/>
              </a:path>
              <a:path w="7078980" h="7620">
                <a:moveTo>
                  <a:pt x="851915" y="1524"/>
                </a:moveTo>
                <a:lnTo>
                  <a:pt x="848868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1915" y="1524"/>
                </a:lnTo>
                <a:close/>
              </a:path>
              <a:path w="7078980" h="7620">
                <a:moveTo>
                  <a:pt x="853440" y="7620"/>
                </a:moveTo>
                <a:lnTo>
                  <a:pt x="847344" y="7620"/>
                </a:lnTo>
                <a:lnTo>
                  <a:pt x="847344" y="1524"/>
                </a:lnTo>
                <a:lnTo>
                  <a:pt x="853440" y="1524"/>
                </a:lnTo>
                <a:lnTo>
                  <a:pt x="853440" y="3048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40" y="6096"/>
                </a:lnTo>
                <a:lnTo>
                  <a:pt x="853440" y="7620"/>
                </a:lnTo>
                <a:close/>
              </a:path>
              <a:path w="7078980" h="7620">
                <a:moveTo>
                  <a:pt x="890015" y="7620"/>
                </a:moveTo>
                <a:lnTo>
                  <a:pt x="885444" y="7620"/>
                </a:lnTo>
                <a:lnTo>
                  <a:pt x="883919" y="6096"/>
                </a:lnTo>
                <a:lnTo>
                  <a:pt x="883919" y="3048"/>
                </a:lnTo>
                <a:lnTo>
                  <a:pt x="886968" y="0"/>
                </a:lnTo>
                <a:lnTo>
                  <a:pt x="888491" y="0"/>
                </a:lnTo>
                <a:lnTo>
                  <a:pt x="890015" y="1524"/>
                </a:lnTo>
                <a:lnTo>
                  <a:pt x="890015" y="3048"/>
                </a:lnTo>
                <a:lnTo>
                  <a:pt x="891540" y="3048"/>
                </a:lnTo>
                <a:lnTo>
                  <a:pt x="891540" y="6096"/>
                </a:lnTo>
                <a:lnTo>
                  <a:pt x="890015" y="6096"/>
                </a:lnTo>
                <a:lnTo>
                  <a:pt x="890015" y="7620"/>
                </a:lnTo>
                <a:close/>
              </a:path>
              <a:path w="7078980" h="7620">
                <a:moveTo>
                  <a:pt x="926591" y="7620"/>
                </a:moveTo>
                <a:lnTo>
                  <a:pt x="922019" y="7620"/>
                </a:lnTo>
                <a:lnTo>
                  <a:pt x="920495" y="6096"/>
                </a:lnTo>
                <a:lnTo>
                  <a:pt x="920495" y="3048"/>
                </a:lnTo>
                <a:lnTo>
                  <a:pt x="923544" y="0"/>
                </a:lnTo>
                <a:lnTo>
                  <a:pt x="925068" y="0"/>
                </a:lnTo>
                <a:lnTo>
                  <a:pt x="928115" y="3048"/>
                </a:lnTo>
                <a:lnTo>
                  <a:pt x="928115" y="6096"/>
                </a:lnTo>
                <a:lnTo>
                  <a:pt x="926591" y="7620"/>
                </a:lnTo>
                <a:close/>
              </a:path>
              <a:path w="7078980" h="7620">
                <a:moveTo>
                  <a:pt x="963168" y="7620"/>
                </a:moveTo>
                <a:lnTo>
                  <a:pt x="958595" y="7620"/>
                </a:lnTo>
                <a:lnTo>
                  <a:pt x="957072" y="6096"/>
                </a:lnTo>
                <a:lnTo>
                  <a:pt x="957072" y="3048"/>
                </a:lnTo>
                <a:lnTo>
                  <a:pt x="960119" y="0"/>
                </a:lnTo>
                <a:lnTo>
                  <a:pt x="961644" y="0"/>
                </a:lnTo>
                <a:lnTo>
                  <a:pt x="964691" y="3048"/>
                </a:lnTo>
                <a:lnTo>
                  <a:pt x="964691" y="6096"/>
                </a:lnTo>
                <a:lnTo>
                  <a:pt x="963168" y="7620"/>
                </a:lnTo>
                <a:close/>
              </a:path>
              <a:path w="7078980" h="7620">
                <a:moveTo>
                  <a:pt x="999744" y="7620"/>
                </a:moveTo>
                <a:lnTo>
                  <a:pt x="995172" y="7620"/>
                </a:lnTo>
                <a:lnTo>
                  <a:pt x="995172" y="6096"/>
                </a:lnTo>
                <a:lnTo>
                  <a:pt x="993648" y="6096"/>
                </a:lnTo>
                <a:lnTo>
                  <a:pt x="993648" y="3048"/>
                </a:lnTo>
                <a:lnTo>
                  <a:pt x="995172" y="3048"/>
                </a:lnTo>
                <a:lnTo>
                  <a:pt x="995172" y="1524"/>
                </a:lnTo>
                <a:lnTo>
                  <a:pt x="996695" y="1524"/>
                </a:lnTo>
                <a:lnTo>
                  <a:pt x="996695" y="0"/>
                </a:lnTo>
                <a:lnTo>
                  <a:pt x="998219" y="0"/>
                </a:lnTo>
                <a:lnTo>
                  <a:pt x="1001268" y="3048"/>
                </a:lnTo>
                <a:lnTo>
                  <a:pt x="1001268" y="6096"/>
                </a:lnTo>
                <a:lnTo>
                  <a:pt x="999744" y="7620"/>
                </a:lnTo>
                <a:close/>
              </a:path>
              <a:path w="7078980" h="7620">
                <a:moveTo>
                  <a:pt x="1036319" y="1524"/>
                </a:moveTo>
                <a:lnTo>
                  <a:pt x="1033272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6319" y="1524"/>
                </a:lnTo>
                <a:close/>
              </a:path>
              <a:path w="7078980" h="7620">
                <a:moveTo>
                  <a:pt x="1037844" y="7620"/>
                </a:moveTo>
                <a:lnTo>
                  <a:pt x="1031748" y="7620"/>
                </a:lnTo>
                <a:lnTo>
                  <a:pt x="1031748" y="1524"/>
                </a:lnTo>
                <a:lnTo>
                  <a:pt x="1037844" y="1524"/>
                </a:lnTo>
                <a:lnTo>
                  <a:pt x="1037844" y="7620"/>
                </a:lnTo>
                <a:close/>
              </a:path>
              <a:path w="7078980" h="7620">
                <a:moveTo>
                  <a:pt x="1072895" y="1524"/>
                </a:moveTo>
                <a:lnTo>
                  <a:pt x="1069848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2895" y="1524"/>
                </a:lnTo>
                <a:close/>
              </a:path>
              <a:path w="7078980" h="7620">
                <a:moveTo>
                  <a:pt x="1074419" y="7620"/>
                </a:moveTo>
                <a:lnTo>
                  <a:pt x="1068323" y="7620"/>
                </a:lnTo>
                <a:lnTo>
                  <a:pt x="1068323" y="1524"/>
                </a:lnTo>
                <a:lnTo>
                  <a:pt x="1074419" y="1524"/>
                </a:lnTo>
                <a:lnTo>
                  <a:pt x="1074419" y="3048"/>
                </a:lnTo>
                <a:lnTo>
                  <a:pt x="1075944" y="3048"/>
                </a:lnTo>
                <a:lnTo>
                  <a:pt x="1075944" y="6096"/>
                </a:lnTo>
                <a:lnTo>
                  <a:pt x="1074419" y="6096"/>
                </a:lnTo>
                <a:lnTo>
                  <a:pt x="1074419" y="7620"/>
                </a:lnTo>
                <a:close/>
              </a:path>
              <a:path w="7078980" h="7620">
                <a:moveTo>
                  <a:pt x="1110995" y="7620"/>
                </a:moveTo>
                <a:lnTo>
                  <a:pt x="1106423" y="7620"/>
                </a:lnTo>
                <a:lnTo>
                  <a:pt x="1104899" y="6096"/>
                </a:lnTo>
                <a:lnTo>
                  <a:pt x="1104899" y="3048"/>
                </a:lnTo>
                <a:lnTo>
                  <a:pt x="1107948" y="0"/>
                </a:lnTo>
                <a:lnTo>
                  <a:pt x="1109472" y="0"/>
                </a:lnTo>
                <a:lnTo>
                  <a:pt x="1110995" y="1524"/>
                </a:lnTo>
                <a:lnTo>
                  <a:pt x="1110995" y="3048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5" y="6096"/>
                </a:lnTo>
                <a:lnTo>
                  <a:pt x="1110995" y="7620"/>
                </a:lnTo>
                <a:close/>
              </a:path>
              <a:path w="7078980" h="7620">
                <a:moveTo>
                  <a:pt x="1147572" y="7620"/>
                </a:moveTo>
                <a:lnTo>
                  <a:pt x="1142999" y="7620"/>
                </a:lnTo>
                <a:lnTo>
                  <a:pt x="1141476" y="6096"/>
                </a:lnTo>
                <a:lnTo>
                  <a:pt x="1141476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5" y="3048"/>
                </a:lnTo>
                <a:lnTo>
                  <a:pt x="1149095" y="6096"/>
                </a:lnTo>
                <a:lnTo>
                  <a:pt x="1147572" y="7620"/>
                </a:lnTo>
                <a:close/>
              </a:path>
              <a:path w="7078980" h="7620">
                <a:moveTo>
                  <a:pt x="1184148" y="7620"/>
                </a:moveTo>
                <a:lnTo>
                  <a:pt x="1179576" y="7620"/>
                </a:lnTo>
                <a:lnTo>
                  <a:pt x="1178052" y="6096"/>
                </a:lnTo>
                <a:lnTo>
                  <a:pt x="1178052" y="3048"/>
                </a:lnTo>
                <a:lnTo>
                  <a:pt x="1181099" y="0"/>
                </a:lnTo>
                <a:lnTo>
                  <a:pt x="1182623" y="0"/>
                </a:lnTo>
                <a:lnTo>
                  <a:pt x="1185672" y="3048"/>
                </a:lnTo>
                <a:lnTo>
                  <a:pt x="1185672" y="6096"/>
                </a:lnTo>
                <a:lnTo>
                  <a:pt x="1184148" y="7620"/>
                </a:lnTo>
                <a:close/>
              </a:path>
              <a:path w="7078980" h="7620">
                <a:moveTo>
                  <a:pt x="1220723" y="1524"/>
                </a:moveTo>
                <a:lnTo>
                  <a:pt x="1217676" y="1524"/>
                </a:lnTo>
                <a:lnTo>
                  <a:pt x="1217676" y="0"/>
                </a:lnTo>
                <a:lnTo>
                  <a:pt x="1219199" y="0"/>
                </a:lnTo>
                <a:lnTo>
                  <a:pt x="1220723" y="1524"/>
                </a:lnTo>
                <a:close/>
              </a:path>
              <a:path w="7078980" h="7620">
                <a:moveTo>
                  <a:pt x="1222248" y="7620"/>
                </a:moveTo>
                <a:lnTo>
                  <a:pt x="1216152" y="7620"/>
                </a:lnTo>
                <a:lnTo>
                  <a:pt x="1216152" y="6096"/>
                </a:lnTo>
                <a:lnTo>
                  <a:pt x="1214627" y="6096"/>
                </a:lnTo>
                <a:lnTo>
                  <a:pt x="1214627" y="3048"/>
                </a:lnTo>
                <a:lnTo>
                  <a:pt x="1216152" y="3048"/>
                </a:lnTo>
                <a:lnTo>
                  <a:pt x="1216152" y="1524"/>
                </a:lnTo>
                <a:lnTo>
                  <a:pt x="1222248" y="1524"/>
                </a:lnTo>
                <a:lnTo>
                  <a:pt x="1222248" y="7620"/>
                </a:lnTo>
                <a:close/>
              </a:path>
              <a:path w="7078980" h="7620">
                <a:moveTo>
                  <a:pt x="1257299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7299" y="1524"/>
                </a:lnTo>
                <a:close/>
              </a:path>
              <a:path w="7078980" h="7620">
                <a:moveTo>
                  <a:pt x="1258823" y="7620"/>
                </a:moveTo>
                <a:lnTo>
                  <a:pt x="1252727" y="7620"/>
                </a:lnTo>
                <a:lnTo>
                  <a:pt x="1252727" y="1524"/>
                </a:lnTo>
                <a:lnTo>
                  <a:pt x="1258823" y="1524"/>
                </a:lnTo>
                <a:lnTo>
                  <a:pt x="1258823" y="7620"/>
                </a:lnTo>
                <a:close/>
              </a:path>
              <a:path w="7078980" h="7620">
                <a:moveTo>
                  <a:pt x="1293876" y="1524"/>
                </a:moveTo>
                <a:lnTo>
                  <a:pt x="1290828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3876" y="1524"/>
                </a:lnTo>
                <a:close/>
              </a:path>
              <a:path w="7078980" h="7620">
                <a:moveTo>
                  <a:pt x="1295399" y="7620"/>
                </a:moveTo>
                <a:lnTo>
                  <a:pt x="1289303" y="7620"/>
                </a:lnTo>
                <a:lnTo>
                  <a:pt x="1289303" y="1524"/>
                </a:lnTo>
                <a:lnTo>
                  <a:pt x="1295399" y="1524"/>
                </a:lnTo>
                <a:lnTo>
                  <a:pt x="1295399" y="3048"/>
                </a:lnTo>
                <a:lnTo>
                  <a:pt x="1296924" y="3048"/>
                </a:lnTo>
                <a:lnTo>
                  <a:pt x="1296924" y="6096"/>
                </a:lnTo>
                <a:lnTo>
                  <a:pt x="1295399" y="6096"/>
                </a:lnTo>
                <a:lnTo>
                  <a:pt x="1295399" y="7620"/>
                </a:lnTo>
                <a:close/>
              </a:path>
              <a:path w="7078980" h="7620">
                <a:moveTo>
                  <a:pt x="1331976" y="7620"/>
                </a:moveTo>
                <a:lnTo>
                  <a:pt x="1327403" y="7620"/>
                </a:lnTo>
                <a:lnTo>
                  <a:pt x="1325880" y="6096"/>
                </a:lnTo>
                <a:lnTo>
                  <a:pt x="1325880" y="3048"/>
                </a:lnTo>
                <a:lnTo>
                  <a:pt x="1328928" y="0"/>
                </a:lnTo>
                <a:lnTo>
                  <a:pt x="1330452" y="0"/>
                </a:lnTo>
                <a:lnTo>
                  <a:pt x="1331976" y="1524"/>
                </a:lnTo>
                <a:lnTo>
                  <a:pt x="1331976" y="3048"/>
                </a:lnTo>
                <a:lnTo>
                  <a:pt x="1333499" y="3048"/>
                </a:lnTo>
                <a:lnTo>
                  <a:pt x="1333499" y="6096"/>
                </a:lnTo>
                <a:lnTo>
                  <a:pt x="1331976" y="6096"/>
                </a:lnTo>
                <a:lnTo>
                  <a:pt x="1331976" y="7620"/>
                </a:lnTo>
                <a:close/>
              </a:path>
              <a:path w="7078980" h="7620">
                <a:moveTo>
                  <a:pt x="1368552" y="7620"/>
                </a:moveTo>
                <a:lnTo>
                  <a:pt x="1363980" y="7620"/>
                </a:lnTo>
                <a:lnTo>
                  <a:pt x="1362456" y="6096"/>
                </a:lnTo>
                <a:lnTo>
                  <a:pt x="1362456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6" y="3048"/>
                </a:lnTo>
                <a:lnTo>
                  <a:pt x="1370076" y="6096"/>
                </a:lnTo>
                <a:lnTo>
                  <a:pt x="1368552" y="7620"/>
                </a:lnTo>
                <a:close/>
              </a:path>
              <a:path w="7078980" h="7620">
                <a:moveTo>
                  <a:pt x="1405128" y="7620"/>
                </a:moveTo>
                <a:lnTo>
                  <a:pt x="1400556" y="7620"/>
                </a:lnTo>
                <a:lnTo>
                  <a:pt x="1399032" y="6096"/>
                </a:lnTo>
                <a:lnTo>
                  <a:pt x="1399032" y="3048"/>
                </a:lnTo>
                <a:lnTo>
                  <a:pt x="1402080" y="0"/>
                </a:lnTo>
                <a:lnTo>
                  <a:pt x="1403603" y="0"/>
                </a:lnTo>
                <a:lnTo>
                  <a:pt x="1406652" y="3048"/>
                </a:lnTo>
                <a:lnTo>
                  <a:pt x="1406652" y="6096"/>
                </a:lnTo>
                <a:lnTo>
                  <a:pt x="1405128" y="7620"/>
                </a:lnTo>
                <a:close/>
              </a:path>
              <a:path w="7078980" h="7620">
                <a:moveTo>
                  <a:pt x="1441703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0180" y="0"/>
                </a:lnTo>
                <a:lnTo>
                  <a:pt x="1441703" y="1524"/>
                </a:lnTo>
                <a:close/>
              </a:path>
              <a:path w="7078980" h="7620">
                <a:moveTo>
                  <a:pt x="1443228" y="7620"/>
                </a:moveTo>
                <a:lnTo>
                  <a:pt x="1437132" y="7620"/>
                </a:lnTo>
                <a:lnTo>
                  <a:pt x="1437132" y="6096"/>
                </a:lnTo>
                <a:lnTo>
                  <a:pt x="1435607" y="6096"/>
                </a:lnTo>
                <a:lnTo>
                  <a:pt x="1435607" y="3048"/>
                </a:lnTo>
                <a:lnTo>
                  <a:pt x="1437132" y="3048"/>
                </a:lnTo>
                <a:lnTo>
                  <a:pt x="1437132" y="1524"/>
                </a:lnTo>
                <a:lnTo>
                  <a:pt x="1443228" y="1524"/>
                </a:lnTo>
                <a:lnTo>
                  <a:pt x="1443228" y="7620"/>
                </a:lnTo>
                <a:close/>
              </a:path>
              <a:path w="7078980" h="7620">
                <a:moveTo>
                  <a:pt x="1478280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close/>
              </a:path>
              <a:path w="7078980" h="7620">
                <a:moveTo>
                  <a:pt x="1479803" y="7620"/>
                </a:moveTo>
                <a:lnTo>
                  <a:pt x="1473707" y="7620"/>
                </a:lnTo>
                <a:lnTo>
                  <a:pt x="1473707" y="1524"/>
                </a:lnTo>
                <a:lnTo>
                  <a:pt x="1479803" y="1524"/>
                </a:lnTo>
                <a:lnTo>
                  <a:pt x="1479803" y="7620"/>
                </a:lnTo>
                <a:close/>
              </a:path>
              <a:path w="7078980" h="7620">
                <a:moveTo>
                  <a:pt x="1514856" y="1524"/>
                </a:moveTo>
                <a:lnTo>
                  <a:pt x="1511807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4856" y="1524"/>
                </a:lnTo>
                <a:close/>
              </a:path>
              <a:path w="7078980" h="7620">
                <a:moveTo>
                  <a:pt x="1516380" y="7620"/>
                </a:moveTo>
                <a:lnTo>
                  <a:pt x="1510284" y="7620"/>
                </a:lnTo>
                <a:lnTo>
                  <a:pt x="1510284" y="1524"/>
                </a:lnTo>
                <a:lnTo>
                  <a:pt x="1516380" y="1524"/>
                </a:lnTo>
                <a:lnTo>
                  <a:pt x="1516380" y="3048"/>
                </a:lnTo>
                <a:lnTo>
                  <a:pt x="1517903" y="3048"/>
                </a:lnTo>
                <a:lnTo>
                  <a:pt x="1517903" y="6096"/>
                </a:lnTo>
                <a:lnTo>
                  <a:pt x="1516380" y="6096"/>
                </a:lnTo>
                <a:lnTo>
                  <a:pt x="1516380" y="7620"/>
                </a:lnTo>
                <a:close/>
              </a:path>
              <a:path w="7078980" h="7620">
                <a:moveTo>
                  <a:pt x="1552956" y="7620"/>
                </a:moveTo>
                <a:lnTo>
                  <a:pt x="1548384" y="7620"/>
                </a:lnTo>
                <a:lnTo>
                  <a:pt x="1546860" y="6096"/>
                </a:lnTo>
                <a:lnTo>
                  <a:pt x="1546860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6" y="7620"/>
                </a:lnTo>
                <a:close/>
              </a:path>
              <a:path w="7078980" h="7620">
                <a:moveTo>
                  <a:pt x="1589532" y="7620"/>
                </a:moveTo>
                <a:lnTo>
                  <a:pt x="1584960" y="7620"/>
                </a:lnTo>
                <a:lnTo>
                  <a:pt x="1583436" y="6096"/>
                </a:lnTo>
                <a:lnTo>
                  <a:pt x="1583436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6" y="3048"/>
                </a:lnTo>
                <a:lnTo>
                  <a:pt x="1591056" y="6096"/>
                </a:lnTo>
                <a:lnTo>
                  <a:pt x="1589532" y="7620"/>
                </a:lnTo>
                <a:close/>
              </a:path>
              <a:path w="7078980" h="7620">
                <a:moveTo>
                  <a:pt x="1626107" y="7620"/>
                </a:moveTo>
                <a:lnTo>
                  <a:pt x="1621536" y="7620"/>
                </a:lnTo>
                <a:lnTo>
                  <a:pt x="1620011" y="6096"/>
                </a:lnTo>
                <a:lnTo>
                  <a:pt x="1620011" y="3048"/>
                </a:lnTo>
                <a:lnTo>
                  <a:pt x="1623060" y="0"/>
                </a:lnTo>
                <a:lnTo>
                  <a:pt x="1624584" y="0"/>
                </a:lnTo>
                <a:lnTo>
                  <a:pt x="1627632" y="3048"/>
                </a:lnTo>
                <a:lnTo>
                  <a:pt x="1627632" y="6096"/>
                </a:lnTo>
                <a:lnTo>
                  <a:pt x="1626107" y="7620"/>
                </a:lnTo>
                <a:close/>
              </a:path>
              <a:path w="7078980" h="7620">
                <a:moveTo>
                  <a:pt x="1662684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2684" y="0"/>
                </a:lnTo>
                <a:lnTo>
                  <a:pt x="1662684" y="1524"/>
                </a:lnTo>
                <a:close/>
              </a:path>
              <a:path w="7078980" h="7620">
                <a:moveTo>
                  <a:pt x="1664207" y="7620"/>
                </a:moveTo>
                <a:lnTo>
                  <a:pt x="1658111" y="7620"/>
                </a:lnTo>
                <a:lnTo>
                  <a:pt x="1658111" y="6096"/>
                </a:lnTo>
                <a:lnTo>
                  <a:pt x="1656588" y="6096"/>
                </a:lnTo>
                <a:lnTo>
                  <a:pt x="1656588" y="3048"/>
                </a:lnTo>
                <a:lnTo>
                  <a:pt x="1658111" y="3048"/>
                </a:lnTo>
                <a:lnTo>
                  <a:pt x="1658111" y="1524"/>
                </a:lnTo>
                <a:lnTo>
                  <a:pt x="1664207" y="1524"/>
                </a:lnTo>
                <a:lnTo>
                  <a:pt x="1664207" y="7620"/>
                </a:lnTo>
                <a:close/>
              </a:path>
              <a:path w="7078980" h="7620">
                <a:moveTo>
                  <a:pt x="1699260" y="1524"/>
                </a:moveTo>
                <a:lnTo>
                  <a:pt x="1696211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699260" y="1524"/>
                </a:lnTo>
                <a:close/>
              </a:path>
              <a:path w="7078980" h="7620">
                <a:moveTo>
                  <a:pt x="1700784" y="7620"/>
                </a:moveTo>
                <a:lnTo>
                  <a:pt x="1694688" y="7620"/>
                </a:lnTo>
                <a:lnTo>
                  <a:pt x="1694688" y="1524"/>
                </a:lnTo>
                <a:lnTo>
                  <a:pt x="1700784" y="1524"/>
                </a:lnTo>
                <a:lnTo>
                  <a:pt x="1700784" y="7620"/>
                </a:lnTo>
                <a:close/>
              </a:path>
              <a:path w="7078980" h="7620">
                <a:moveTo>
                  <a:pt x="1735836" y="1524"/>
                </a:moveTo>
                <a:lnTo>
                  <a:pt x="1732788" y="1524"/>
                </a:lnTo>
                <a:lnTo>
                  <a:pt x="1734311" y="0"/>
                </a:lnTo>
                <a:lnTo>
                  <a:pt x="1735836" y="0"/>
                </a:lnTo>
                <a:lnTo>
                  <a:pt x="1735836" y="1524"/>
                </a:lnTo>
                <a:close/>
              </a:path>
              <a:path w="7078980" h="7620">
                <a:moveTo>
                  <a:pt x="1737360" y="7620"/>
                </a:moveTo>
                <a:lnTo>
                  <a:pt x="1731264" y="7620"/>
                </a:lnTo>
                <a:lnTo>
                  <a:pt x="1731264" y="1524"/>
                </a:lnTo>
                <a:lnTo>
                  <a:pt x="1737360" y="1524"/>
                </a:lnTo>
                <a:lnTo>
                  <a:pt x="1737360" y="3048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60" y="6096"/>
                </a:lnTo>
                <a:lnTo>
                  <a:pt x="1737360" y="7620"/>
                </a:lnTo>
                <a:close/>
              </a:path>
              <a:path w="7078980" h="7620">
                <a:moveTo>
                  <a:pt x="1773936" y="7620"/>
                </a:moveTo>
                <a:lnTo>
                  <a:pt x="1769364" y="7620"/>
                </a:lnTo>
                <a:lnTo>
                  <a:pt x="1767840" y="6096"/>
                </a:lnTo>
                <a:lnTo>
                  <a:pt x="1767840" y="3048"/>
                </a:lnTo>
                <a:lnTo>
                  <a:pt x="1770888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6" y="7620"/>
                </a:lnTo>
                <a:close/>
              </a:path>
              <a:path w="7078980" h="7620">
                <a:moveTo>
                  <a:pt x="1810512" y="7620"/>
                </a:moveTo>
                <a:lnTo>
                  <a:pt x="1805940" y="7620"/>
                </a:lnTo>
                <a:lnTo>
                  <a:pt x="1804415" y="6096"/>
                </a:lnTo>
                <a:lnTo>
                  <a:pt x="1804415" y="3048"/>
                </a:lnTo>
                <a:lnTo>
                  <a:pt x="1807464" y="0"/>
                </a:lnTo>
                <a:lnTo>
                  <a:pt x="1808988" y="0"/>
                </a:lnTo>
                <a:lnTo>
                  <a:pt x="1812036" y="3048"/>
                </a:lnTo>
                <a:lnTo>
                  <a:pt x="1812036" y="6096"/>
                </a:lnTo>
                <a:lnTo>
                  <a:pt x="1810512" y="7620"/>
                </a:lnTo>
                <a:close/>
              </a:path>
              <a:path w="7078980" h="7620">
                <a:moveTo>
                  <a:pt x="1847088" y="7620"/>
                </a:moveTo>
                <a:lnTo>
                  <a:pt x="1842515" y="7620"/>
                </a:lnTo>
                <a:lnTo>
                  <a:pt x="1842515" y="6096"/>
                </a:lnTo>
                <a:lnTo>
                  <a:pt x="1840991" y="6096"/>
                </a:lnTo>
                <a:lnTo>
                  <a:pt x="1840991" y="3048"/>
                </a:lnTo>
                <a:lnTo>
                  <a:pt x="1842515" y="3048"/>
                </a:lnTo>
                <a:lnTo>
                  <a:pt x="1842515" y="1524"/>
                </a:lnTo>
                <a:lnTo>
                  <a:pt x="1844040" y="0"/>
                </a:lnTo>
                <a:lnTo>
                  <a:pt x="1845564" y="0"/>
                </a:lnTo>
                <a:lnTo>
                  <a:pt x="1848612" y="3048"/>
                </a:lnTo>
                <a:lnTo>
                  <a:pt x="1848612" y="6096"/>
                </a:lnTo>
                <a:lnTo>
                  <a:pt x="1847088" y="7620"/>
                </a:lnTo>
                <a:close/>
              </a:path>
              <a:path w="7078980" h="7620">
                <a:moveTo>
                  <a:pt x="1883664" y="1524"/>
                </a:moveTo>
                <a:lnTo>
                  <a:pt x="1880615" y="1524"/>
                </a:lnTo>
                <a:lnTo>
                  <a:pt x="1880615" y="0"/>
                </a:lnTo>
                <a:lnTo>
                  <a:pt x="1883664" y="0"/>
                </a:lnTo>
                <a:lnTo>
                  <a:pt x="1883664" y="1524"/>
                </a:lnTo>
                <a:close/>
              </a:path>
              <a:path w="7078980" h="7620">
                <a:moveTo>
                  <a:pt x="1885188" y="7620"/>
                </a:moveTo>
                <a:lnTo>
                  <a:pt x="1879091" y="7620"/>
                </a:lnTo>
                <a:lnTo>
                  <a:pt x="1879091" y="6096"/>
                </a:lnTo>
                <a:lnTo>
                  <a:pt x="1877567" y="6096"/>
                </a:lnTo>
                <a:lnTo>
                  <a:pt x="1877567" y="3048"/>
                </a:lnTo>
                <a:lnTo>
                  <a:pt x="1879091" y="3048"/>
                </a:lnTo>
                <a:lnTo>
                  <a:pt x="1879091" y="1524"/>
                </a:lnTo>
                <a:lnTo>
                  <a:pt x="1885188" y="1524"/>
                </a:lnTo>
                <a:lnTo>
                  <a:pt x="1885188" y="7620"/>
                </a:lnTo>
                <a:close/>
              </a:path>
              <a:path w="7078980" h="7620">
                <a:moveTo>
                  <a:pt x="1920240" y="1524"/>
                </a:moveTo>
                <a:lnTo>
                  <a:pt x="1917191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0240" y="1524"/>
                </a:lnTo>
                <a:close/>
              </a:path>
              <a:path w="7078980" h="7620">
                <a:moveTo>
                  <a:pt x="1921764" y="7620"/>
                </a:moveTo>
                <a:lnTo>
                  <a:pt x="1915667" y="7620"/>
                </a:lnTo>
                <a:lnTo>
                  <a:pt x="1915667" y="1524"/>
                </a:lnTo>
                <a:lnTo>
                  <a:pt x="1921764" y="1524"/>
                </a:lnTo>
                <a:lnTo>
                  <a:pt x="1921764" y="7620"/>
                </a:lnTo>
                <a:close/>
              </a:path>
              <a:path w="7078980" h="7620">
                <a:moveTo>
                  <a:pt x="1956816" y="1524"/>
                </a:moveTo>
                <a:lnTo>
                  <a:pt x="1953767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4"/>
                </a:lnTo>
                <a:close/>
              </a:path>
              <a:path w="7078980" h="7620">
                <a:moveTo>
                  <a:pt x="1958340" y="7620"/>
                </a:moveTo>
                <a:lnTo>
                  <a:pt x="1952243" y="7620"/>
                </a:lnTo>
                <a:lnTo>
                  <a:pt x="1952243" y="1524"/>
                </a:lnTo>
                <a:lnTo>
                  <a:pt x="1958340" y="1524"/>
                </a:lnTo>
                <a:lnTo>
                  <a:pt x="1958340" y="3048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40" y="6096"/>
                </a:lnTo>
                <a:lnTo>
                  <a:pt x="1958340" y="7620"/>
                </a:lnTo>
                <a:close/>
              </a:path>
              <a:path w="7078980" h="7620">
                <a:moveTo>
                  <a:pt x="1994916" y="7620"/>
                </a:moveTo>
                <a:lnTo>
                  <a:pt x="1990343" y="7620"/>
                </a:lnTo>
                <a:lnTo>
                  <a:pt x="1988820" y="6096"/>
                </a:lnTo>
                <a:lnTo>
                  <a:pt x="1988820" y="3048"/>
                </a:lnTo>
                <a:lnTo>
                  <a:pt x="1991867" y="0"/>
                </a:lnTo>
                <a:lnTo>
                  <a:pt x="1993391" y="0"/>
                </a:lnTo>
                <a:lnTo>
                  <a:pt x="1996440" y="3048"/>
                </a:lnTo>
                <a:lnTo>
                  <a:pt x="1996440" y="6096"/>
                </a:lnTo>
                <a:lnTo>
                  <a:pt x="1994916" y="7620"/>
                </a:lnTo>
                <a:close/>
              </a:path>
              <a:path w="7078980" h="7620">
                <a:moveTo>
                  <a:pt x="2031491" y="7620"/>
                </a:moveTo>
                <a:lnTo>
                  <a:pt x="2026920" y="7620"/>
                </a:lnTo>
                <a:lnTo>
                  <a:pt x="2025396" y="6096"/>
                </a:lnTo>
                <a:lnTo>
                  <a:pt x="2025396" y="3048"/>
                </a:lnTo>
                <a:lnTo>
                  <a:pt x="2028443" y="0"/>
                </a:lnTo>
                <a:lnTo>
                  <a:pt x="2029967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1" y="7620"/>
                </a:lnTo>
                <a:close/>
              </a:path>
              <a:path w="7078980" h="7620">
                <a:moveTo>
                  <a:pt x="2068067" y="7620"/>
                </a:moveTo>
                <a:lnTo>
                  <a:pt x="2063496" y="7620"/>
                </a:lnTo>
                <a:lnTo>
                  <a:pt x="2063496" y="6096"/>
                </a:lnTo>
                <a:lnTo>
                  <a:pt x="2061972" y="6096"/>
                </a:lnTo>
                <a:lnTo>
                  <a:pt x="2061972" y="3048"/>
                </a:lnTo>
                <a:lnTo>
                  <a:pt x="2063496" y="3048"/>
                </a:lnTo>
                <a:lnTo>
                  <a:pt x="2063496" y="1524"/>
                </a:lnTo>
                <a:lnTo>
                  <a:pt x="2065020" y="0"/>
                </a:lnTo>
                <a:lnTo>
                  <a:pt x="2066543" y="0"/>
                </a:lnTo>
                <a:lnTo>
                  <a:pt x="2069591" y="3048"/>
                </a:lnTo>
                <a:lnTo>
                  <a:pt x="2069591" y="6096"/>
                </a:lnTo>
                <a:lnTo>
                  <a:pt x="2068067" y="7620"/>
                </a:lnTo>
                <a:close/>
              </a:path>
              <a:path w="7078980" h="7620">
                <a:moveTo>
                  <a:pt x="2104643" y="1524"/>
                </a:moveTo>
                <a:lnTo>
                  <a:pt x="2101596" y="1524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4"/>
                </a:lnTo>
                <a:close/>
              </a:path>
              <a:path w="7078980" h="7620">
                <a:moveTo>
                  <a:pt x="2106167" y="7620"/>
                </a:moveTo>
                <a:lnTo>
                  <a:pt x="2100072" y="7620"/>
                </a:lnTo>
                <a:lnTo>
                  <a:pt x="2100072" y="6096"/>
                </a:lnTo>
                <a:lnTo>
                  <a:pt x="2098548" y="6096"/>
                </a:lnTo>
                <a:lnTo>
                  <a:pt x="2098548" y="3048"/>
                </a:lnTo>
                <a:lnTo>
                  <a:pt x="2100072" y="3048"/>
                </a:lnTo>
                <a:lnTo>
                  <a:pt x="2100072" y="1524"/>
                </a:lnTo>
                <a:lnTo>
                  <a:pt x="2106167" y="1524"/>
                </a:lnTo>
                <a:lnTo>
                  <a:pt x="2106167" y="7620"/>
                </a:lnTo>
                <a:close/>
              </a:path>
              <a:path w="7078980" h="7620">
                <a:moveTo>
                  <a:pt x="2141220" y="1524"/>
                </a:moveTo>
                <a:lnTo>
                  <a:pt x="2138172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1220" y="1524"/>
                </a:lnTo>
                <a:close/>
              </a:path>
              <a:path w="7078980" h="7620">
                <a:moveTo>
                  <a:pt x="2142743" y="7620"/>
                </a:moveTo>
                <a:lnTo>
                  <a:pt x="2136648" y="7620"/>
                </a:lnTo>
                <a:lnTo>
                  <a:pt x="2136648" y="1524"/>
                </a:lnTo>
                <a:lnTo>
                  <a:pt x="2142743" y="1524"/>
                </a:lnTo>
                <a:lnTo>
                  <a:pt x="2142743" y="7620"/>
                </a:lnTo>
                <a:close/>
              </a:path>
              <a:path w="7078980" h="7620">
                <a:moveTo>
                  <a:pt x="2179320" y="7620"/>
                </a:moveTo>
                <a:lnTo>
                  <a:pt x="2174748" y="7620"/>
                </a:lnTo>
                <a:lnTo>
                  <a:pt x="2173224" y="6096"/>
                </a:lnTo>
                <a:lnTo>
                  <a:pt x="2173224" y="3048"/>
                </a:lnTo>
                <a:lnTo>
                  <a:pt x="2176272" y="0"/>
                </a:lnTo>
                <a:lnTo>
                  <a:pt x="2177796" y="0"/>
                </a:lnTo>
                <a:lnTo>
                  <a:pt x="2177796" y="1524"/>
                </a:lnTo>
                <a:lnTo>
                  <a:pt x="2179320" y="1524"/>
                </a:lnTo>
                <a:lnTo>
                  <a:pt x="2179320" y="3048"/>
                </a:lnTo>
                <a:lnTo>
                  <a:pt x="2180843" y="3048"/>
                </a:lnTo>
                <a:lnTo>
                  <a:pt x="2180843" y="6096"/>
                </a:lnTo>
                <a:lnTo>
                  <a:pt x="2179320" y="6096"/>
                </a:lnTo>
                <a:lnTo>
                  <a:pt x="2179320" y="7620"/>
                </a:lnTo>
                <a:close/>
              </a:path>
              <a:path w="7078980" h="7620">
                <a:moveTo>
                  <a:pt x="2215896" y="7620"/>
                </a:moveTo>
                <a:lnTo>
                  <a:pt x="2211324" y="7620"/>
                </a:lnTo>
                <a:lnTo>
                  <a:pt x="2209799" y="6096"/>
                </a:lnTo>
                <a:lnTo>
                  <a:pt x="2209799" y="3048"/>
                </a:lnTo>
                <a:lnTo>
                  <a:pt x="2212848" y="0"/>
                </a:lnTo>
                <a:lnTo>
                  <a:pt x="2214372" y="0"/>
                </a:lnTo>
                <a:lnTo>
                  <a:pt x="2217420" y="3048"/>
                </a:lnTo>
                <a:lnTo>
                  <a:pt x="2217420" y="6096"/>
                </a:lnTo>
                <a:lnTo>
                  <a:pt x="2215896" y="7620"/>
                </a:lnTo>
                <a:close/>
              </a:path>
              <a:path w="7078980" h="7620">
                <a:moveTo>
                  <a:pt x="2252472" y="7620"/>
                </a:moveTo>
                <a:lnTo>
                  <a:pt x="2247899" y="7620"/>
                </a:lnTo>
                <a:lnTo>
                  <a:pt x="2246375" y="6096"/>
                </a:lnTo>
                <a:lnTo>
                  <a:pt x="2246375" y="3048"/>
                </a:lnTo>
                <a:lnTo>
                  <a:pt x="2249424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6"/>
                </a:lnTo>
                <a:lnTo>
                  <a:pt x="2252472" y="7620"/>
                </a:lnTo>
                <a:close/>
              </a:path>
              <a:path w="7078980" h="7620">
                <a:moveTo>
                  <a:pt x="2289048" y="7620"/>
                </a:moveTo>
                <a:lnTo>
                  <a:pt x="2284475" y="7620"/>
                </a:lnTo>
                <a:lnTo>
                  <a:pt x="2284475" y="6096"/>
                </a:lnTo>
                <a:lnTo>
                  <a:pt x="2282951" y="6096"/>
                </a:lnTo>
                <a:lnTo>
                  <a:pt x="2282951" y="3048"/>
                </a:lnTo>
                <a:lnTo>
                  <a:pt x="2284475" y="3048"/>
                </a:lnTo>
                <a:lnTo>
                  <a:pt x="2284475" y="1524"/>
                </a:lnTo>
                <a:lnTo>
                  <a:pt x="2285999" y="0"/>
                </a:lnTo>
                <a:lnTo>
                  <a:pt x="2287524" y="0"/>
                </a:lnTo>
                <a:lnTo>
                  <a:pt x="2290572" y="3048"/>
                </a:lnTo>
                <a:lnTo>
                  <a:pt x="2290572" y="6096"/>
                </a:lnTo>
                <a:lnTo>
                  <a:pt x="2289048" y="7620"/>
                </a:lnTo>
                <a:close/>
              </a:path>
              <a:path w="7078980" h="7620">
                <a:moveTo>
                  <a:pt x="2325624" y="1524"/>
                </a:moveTo>
                <a:lnTo>
                  <a:pt x="2322575" y="1524"/>
                </a:lnTo>
                <a:lnTo>
                  <a:pt x="2322575" y="0"/>
                </a:lnTo>
                <a:lnTo>
                  <a:pt x="2325624" y="0"/>
                </a:lnTo>
                <a:lnTo>
                  <a:pt x="2325624" y="1524"/>
                </a:lnTo>
                <a:close/>
              </a:path>
              <a:path w="7078980" h="7620">
                <a:moveTo>
                  <a:pt x="2327148" y="7620"/>
                </a:moveTo>
                <a:lnTo>
                  <a:pt x="2321051" y="7620"/>
                </a:lnTo>
                <a:lnTo>
                  <a:pt x="2321051" y="6096"/>
                </a:lnTo>
                <a:lnTo>
                  <a:pt x="2319528" y="6096"/>
                </a:lnTo>
                <a:lnTo>
                  <a:pt x="2319528" y="3048"/>
                </a:lnTo>
                <a:lnTo>
                  <a:pt x="2321051" y="3048"/>
                </a:lnTo>
                <a:lnTo>
                  <a:pt x="2321051" y="1524"/>
                </a:lnTo>
                <a:lnTo>
                  <a:pt x="2327148" y="1524"/>
                </a:lnTo>
                <a:lnTo>
                  <a:pt x="2327148" y="7620"/>
                </a:lnTo>
                <a:close/>
              </a:path>
              <a:path w="7078980" h="7620">
                <a:moveTo>
                  <a:pt x="2362199" y="1524"/>
                </a:moveTo>
                <a:lnTo>
                  <a:pt x="2359151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2199" y="1524"/>
                </a:lnTo>
                <a:close/>
              </a:path>
              <a:path w="7078980" h="7620">
                <a:moveTo>
                  <a:pt x="2363724" y="7620"/>
                </a:moveTo>
                <a:lnTo>
                  <a:pt x="2357628" y="7620"/>
                </a:lnTo>
                <a:lnTo>
                  <a:pt x="2357628" y="1524"/>
                </a:lnTo>
                <a:lnTo>
                  <a:pt x="2363724" y="1524"/>
                </a:lnTo>
                <a:lnTo>
                  <a:pt x="2363724" y="7620"/>
                </a:lnTo>
                <a:close/>
              </a:path>
              <a:path w="7078980" h="7620">
                <a:moveTo>
                  <a:pt x="2400299" y="7620"/>
                </a:moveTo>
                <a:lnTo>
                  <a:pt x="2395728" y="7620"/>
                </a:lnTo>
                <a:lnTo>
                  <a:pt x="2394204" y="6096"/>
                </a:lnTo>
                <a:lnTo>
                  <a:pt x="2394204" y="3048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4"/>
                </a:lnTo>
                <a:lnTo>
                  <a:pt x="2400299" y="1524"/>
                </a:lnTo>
                <a:lnTo>
                  <a:pt x="2400299" y="3048"/>
                </a:lnTo>
                <a:lnTo>
                  <a:pt x="2401824" y="3048"/>
                </a:lnTo>
                <a:lnTo>
                  <a:pt x="2401824" y="6096"/>
                </a:lnTo>
                <a:lnTo>
                  <a:pt x="2400299" y="6096"/>
                </a:lnTo>
                <a:lnTo>
                  <a:pt x="2400299" y="7620"/>
                </a:lnTo>
                <a:close/>
              </a:path>
              <a:path w="7078980" h="7620">
                <a:moveTo>
                  <a:pt x="2436875" y="7620"/>
                </a:moveTo>
                <a:lnTo>
                  <a:pt x="2432304" y="7620"/>
                </a:lnTo>
                <a:lnTo>
                  <a:pt x="2430780" y="6096"/>
                </a:lnTo>
                <a:lnTo>
                  <a:pt x="2430780" y="3048"/>
                </a:lnTo>
                <a:lnTo>
                  <a:pt x="2433828" y="0"/>
                </a:lnTo>
                <a:lnTo>
                  <a:pt x="2435351" y="0"/>
                </a:lnTo>
                <a:lnTo>
                  <a:pt x="2438399" y="3048"/>
                </a:lnTo>
                <a:lnTo>
                  <a:pt x="2438399" y="6096"/>
                </a:lnTo>
                <a:lnTo>
                  <a:pt x="2436875" y="7620"/>
                </a:lnTo>
                <a:close/>
              </a:path>
              <a:path w="7078980" h="7620">
                <a:moveTo>
                  <a:pt x="2473451" y="7620"/>
                </a:moveTo>
                <a:lnTo>
                  <a:pt x="2468880" y="7620"/>
                </a:lnTo>
                <a:lnTo>
                  <a:pt x="2467356" y="6096"/>
                </a:lnTo>
                <a:lnTo>
                  <a:pt x="2467356" y="3048"/>
                </a:lnTo>
                <a:lnTo>
                  <a:pt x="2470404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6"/>
                </a:lnTo>
                <a:lnTo>
                  <a:pt x="2473451" y="7620"/>
                </a:lnTo>
                <a:close/>
              </a:path>
              <a:path w="7078980" h="7620">
                <a:moveTo>
                  <a:pt x="2510028" y="7620"/>
                </a:moveTo>
                <a:lnTo>
                  <a:pt x="2505456" y="7620"/>
                </a:lnTo>
                <a:lnTo>
                  <a:pt x="2505456" y="6096"/>
                </a:lnTo>
                <a:lnTo>
                  <a:pt x="2503932" y="6096"/>
                </a:lnTo>
                <a:lnTo>
                  <a:pt x="2503932" y="3048"/>
                </a:lnTo>
                <a:lnTo>
                  <a:pt x="2505456" y="3048"/>
                </a:lnTo>
                <a:lnTo>
                  <a:pt x="2505456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08504" y="0"/>
                </a:lnTo>
                <a:lnTo>
                  <a:pt x="2511551" y="3048"/>
                </a:lnTo>
                <a:lnTo>
                  <a:pt x="2511551" y="6096"/>
                </a:lnTo>
                <a:lnTo>
                  <a:pt x="2510028" y="7620"/>
                </a:lnTo>
                <a:close/>
              </a:path>
              <a:path w="7078980" h="7620">
                <a:moveTo>
                  <a:pt x="2546604" y="1524"/>
                </a:moveTo>
                <a:lnTo>
                  <a:pt x="2543556" y="1524"/>
                </a:lnTo>
                <a:lnTo>
                  <a:pt x="2543556" y="0"/>
                </a:lnTo>
                <a:lnTo>
                  <a:pt x="2546604" y="0"/>
                </a:lnTo>
                <a:lnTo>
                  <a:pt x="2546604" y="1524"/>
                </a:lnTo>
                <a:close/>
              </a:path>
              <a:path w="7078980" h="7620">
                <a:moveTo>
                  <a:pt x="2548128" y="7620"/>
                </a:moveTo>
                <a:lnTo>
                  <a:pt x="2542032" y="7620"/>
                </a:lnTo>
                <a:lnTo>
                  <a:pt x="2542032" y="6096"/>
                </a:lnTo>
                <a:lnTo>
                  <a:pt x="2540508" y="6096"/>
                </a:lnTo>
                <a:lnTo>
                  <a:pt x="2540508" y="3048"/>
                </a:lnTo>
                <a:lnTo>
                  <a:pt x="2542032" y="3048"/>
                </a:lnTo>
                <a:lnTo>
                  <a:pt x="2542032" y="1524"/>
                </a:lnTo>
                <a:lnTo>
                  <a:pt x="2548128" y="1524"/>
                </a:lnTo>
                <a:lnTo>
                  <a:pt x="2548128" y="7620"/>
                </a:lnTo>
                <a:close/>
              </a:path>
              <a:path w="7078980" h="7620">
                <a:moveTo>
                  <a:pt x="2583180" y="1524"/>
                </a:move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close/>
              </a:path>
              <a:path w="7078980" h="7620">
                <a:moveTo>
                  <a:pt x="2584704" y="7620"/>
                </a:moveTo>
                <a:lnTo>
                  <a:pt x="2578608" y="7620"/>
                </a:lnTo>
                <a:lnTo>
                  <a:pt x="2578608" y="1524"/>
                </a:lnTo>
                <a:lnTo>
                  <a:pt x="2584704" y="1524"/>
                </a:lnTo>
                <a:lnTo>
                  <a:pt x="2584704" y="7620"/>
                </a:lnTo>
                <a:close/>
              </a:path>
              <a:path w="7078980" h="7620">
                <a:moveTo>
                  <a:pt x="2621280" y="7620"/>
                </a:moveTo>
                <a:lnTo>
                  <a:pt x="2616708" y="7620"/>
                </a:lnTo>
                <a:lnTo>
                  <a:pt x="2615183" y="6096"/>
                </a:lnTo>
                <a:lnTo>
                  <a:pt x="2615183" y="3048"/>
                </a:lnTo>
                <a:lnTo>
                  <a:pt x="2618232" y="0"/>
                </a:lnTo>
                <a:lnTo>
                  <a:pt x="2619756" y="0"/>
                </a:lnTo>
                <a:lnTo>
                  <a:pt x="2619756" y="1524"/>
                </a:lnTo>
                <a:lnTo>
                  <a:pt x="2621280" y="1524"/>
                </a:lnTo>
                <a:lnTo>
                  <a:pt x="2621280" y="3048"/>
                </a:lnTo>
                <a:lnTo>
                  <a:pt x="2622804" y="3048"/>
                </a:lnTo>
                <a:lnTo>
                  <a:pt x="2622804" y="6096"/>
                </a:lnTo>
                <a:lnTo>
                  <a:pt x="2621280" y="6096"/>
                </a:lnTo>
                <a:lnTo>
                  <a:pt x="2621280" y="7620"/>
                </a:lnTo>
                <a:close/>
              </a:path>
              <a:path w="7078980" h="7620">
                <a:moveTo>
                  <a:pt x="2657856" y="7620"/>
                </a:moveTo>
                <a:lnTo>
                  <a:pt x="2653283" y="7620"/>
                </a:lnTo>
                <a:lnTo>
                  <a:pt x="2651759" y="6096"/>
                </a:lnTo>
                <a:lnTo>
                  <a:pt x="2651759" y="3048"/>
                </a:lnTo>
                <a:lnTo>
                  <a:pt x="2654808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6" y="7620"/>
                </a:lnTo>
                <a:close/>
              </a:path>
              <a:path w="7078980" h="7620">
                <a:moveTo>
                  <a:pt x="2694432" y="7620"/>
                </a:moveTo>
                <a:lnTo>
                  <a:pt x="2689859" y="7620"/>
                </a:lnTo>
                <a:lnTo>
                  <a:pt x="2688336" y="6096"/>
                </a:lnTo>
                <a:lnTo>
                  <a:pt x="2688336" y="3048"/>
                </a:lnTo>
                <a:lnTo>
                  <a:pt x="2691383" y="0"/>
                </a:lnTo>
                <a:lnTo>
                  <a:pt x="2692908" y="0"/>
                </a:lnTo>
                <a:lnTo>
                  <a:pt x="2695956" y="3048"/>
                </a:lnTo>
                <a:lnTo>
                  <a:pt x="2695956" y="6096"/>
                </a:lnTo>
                <a:lnTo>
                  <a:pt x="2694432" y="7620"/>
                </a:lnTo>
                <a:close/>
              </a:path>
              <a:path w="7078980" h="7620">
                <a:moveTo>
                  <a:pt x="2731008" y="7620"/>
                </a:moveTo>
                <a:lnTo>
                  <a:pt x="2726436" y="7620"/>
                </a:lnTo>
                <a:lnTo>
                  <a:pt x="2726436" y="6096"/>
                </a:lnTo>
                <a:lnTo>
                  <a:pt x="2724912" y="6096"/>
                </a:lnTo>
                <a:lnTo>
                  <a:pt x="2724912" y="3048"/>
                </a:lnTo>
                <a:lnTo>
                  <a:pt x="2726436" y="3048"/>
                </a:lnTo>
                <a:lnTo>
                  <a:pt x="2726436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29483" y="0"/>
                </a:lnTo>
                <a:lnTo>
                  <a:pt x="2732532" y="3048"/>
                </a:lnTo>
                <a:lnTo>
                  <a:pt x="2732532" y="6096"/>
                </a:lnTo>
                <a:lnTo>
                  <a:pt x="2731008" y="7620"/>
                </a:lnTo>
                <a:close/>
              </a:path>
              <a:path w="7078980" h="7620">
                <a:moveTo>
                  <a:pt x="2767583" y="1524"/>
                </a:moveTo>
                <a:lnTo>
                  <a:pt x="2764536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7583" y="1524"/>
                </a:lnTo>
                <a:close/>
              </a:path>
              <a:path w="7078980" h="7620">
                <a:moveTo>
                  <a:pt x="2769108" y="7620"/>
                </a:moveTo>
                <a:lnTo>
                  <a:pt x="2763012" y="7620"/>
                </a:lnTo>
                <a:lnTo>
                  <a:pt x="2763012" y="1524"/>
                </a:lnTo>
                <a:lnTo>
                  <a:pt x="2769108" y="1524"/>
                </a:lnTo>
                <a:lnTo>
                  <a:pt x="2769108" y="7620"/>
                </a:lnTo>
                <a:close/>
              </a:path>
              <a:path w="7078980" h="7620">
                <a:moveTo>
                  <a:pt x="2804159" y="1524"/>
                </a:move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4"/>
                </a:lnTo>
                <a:close/>
              </a:path>
              <a:path w="7078980" h="7620">
                <a:moveTo>
                  <a:pt x="2805683" y="7620"/>
                </a:moveTo>
                <a:lnTo>
                  <a:pt x="2799588" y="7620"/>
                </a:lnTo>
                <a:lnTo>
                  <a:pt x="2799588" y="1524"/>
                </a:lnTo>
                <a:lnTo>
                  <a:pt x="2805683" y="1524"/>
                </a:lnTo>
                <a:lnTo>
                  <a:pt x="2805683" y="3048"/>
                </a:lnTo>
                <a:lnTo>
                  <a:pt x="2807208" y="3048"/>
                </a:lnTo>
                <a:lnTo>
                  <a:pt x="2807208" y="6096"/>
                </a:lnTo>
                <a:lnTo>
                  <a:pt x="2805683" y="6096"/>
                </a:lnTo>
                <a:lnTo>
                  <a:pt x="2805683" y="7620"/>
                </a:lnTo>
                <a:close/>
              </a:path>
              <a:path w="7078980" h="7620">
                <a:moveTo>
                  <a:pt x="2842259" y="7620"/>
                </a:moveTo>
                <a:lnTo>
                  <a:pt x="2837688" y="7620"/>
                </a:lnTo>
                <a:lnTo>
                  <a:pt x="2836164" y="6096"/>
                </a:lnTo>
                <a:lnTo>
                  <a:pt x="2836164" y="3048"/>
                </a:lnTo>
                <a:lnTo>
                  <a:pt x="2839212" y="0"/>
                </a:lnTo>
                <a:lnTo>
                  <a:pt x="2840736" y="0"/>
                </a:lnTo>
                <a:lnTo>
                  <a:pt x="2842259" y="1524"/>
                </a:lnTo>
                <a:lnTo>
                  <a:pt x="2842259" y="3048"/>
                </a:lnTo>
                <a:lnTo>
                  <a:pt x="2843783" y="3048"/>
                </a:lnTo>
                <a:lnTo>
                  <a:pt x="2843783" y="6096"/>
                </a:lnTo>
                <a:lnTo>
                  <a:pt x="2842259" y="6096"/>
                </a:lnTo>
                <a:lnTo>
                  <a:pt x="2842259" y="7620"/>
                </a:lnTo>
                <a:close/>
              </a:path>
              <a:path w="7078980" h="7620">
                <a:moveTo>
                  <a:pt x="2878836" y="7620"/>
                </a:moveTo>
                <a:lnTo>
                  <a:pt x="2874264" y="7620"/>
                </a:lnTo>
                <a:lnTo>
                  <a:pt x="2872740" y="6096"/>
                </a:lnTo>
                <a:lnTo>
                  <a:pt x="2872740" y="3048"/>
                </a:lnTo>
                <a:lnTo>
                  <a:pt x="2875788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6" y="7620"/>
                </a:lnTo>
                <a:close/>
              </a:path>
              <a:path w="7078980" h="7620">
                <a:moveTo>
                  <a:pt x="2915412" y="7620"/>
                </a:moveTo>
                <a:lnTo>
                  <a:pt x="2910840" y="7620"/>
                </a:lnTo>
                <a:lnTo>
                  <a:pt x="2909316" y="6096"/>
                </a:lnTo>
                <a:lnTo>
                  <a:pt x="2909316" y="3048"/>
                </a:lnTo>
                <a:lnTo>
                  <a:pt x="2912364" y="0"/>
                </a:lnTo>
                <a:lnTo>
                  <a:pt x="2913888" y="0"/>
                </a:lnTo>
                <a:lnTo>
                  <a:pt x="2916936" y="3048"/>
                </a:lnTo>
                <a:lnTo>
                  <a:pt x="2916936" y="6096"/>
                </a:lnTo>
                <a:lnTo>
                  <a:pt x="2915412" y="7620"/>
                </a:lnTo>
                <a:close/>
              </a:path>
              <a:path w="7078980" h="7620">
                <a:moveTo>
                  <a:pt x="2951988" y="7620"/>
                </a:moveTo>
                <a:lnTo>
                  <a:pt x="2947416" y="7620"/>
                </a:lnTo>
                <a:lnTo>
                  <a:pt x="2947416" y="6096"/>
                </a:lnTo>
                <a:lnTo>
                  <a:pt x="2945892" y="6096"/>
                </a:lnTo>
                <a:lnTo>
                  <a:pt x="2945892" y="3048"/>
                </a:lnTo>
                <a:lnTo>
                  <a:pt x="2947416" y="3048"/>
                </a:lnTo>
                <a:lnTo>
                  <a:pt x="2947416" y="1524"/>
                </a:lnTo>
                <a:lnTo>
                  <a:pt x="2948940" y="1524"/>
                </a:lnTo>
                <a:lnTo>
                  <a:pt x="2948940" y="0"/>
                </a:lnTo>
                <a:lnTo>
                  <a:pt x="2950464" y="0"/>
                </a:lnTo>
                <a:lnTo>
                  <a:pt x="2953512" y="3048"/>
                </a:lnTo>
                <a:lnTo>
                  <a:pt x="2953512" y="6096"/>
                </a:lnTo>
                <a:lnTo>
                  <a:pt x="2951988" y="7620"/>
                </a:lnTo>
                <a:close/>
              </a:path>
              <a:path w="7078980" h="7620">
                <a:moveTo>
                  <a:pt x="2988564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close/>
              </a:path>
              <a:path w="7078980" h="7620">
                <a:moveTo>
                  <a:pt x="2990088" y="7620"/>
                </a:moveTo>
                <a:lnTo>
                  <a:pt x="2983992" y="7620"/>
                </a:lnTo>
                <a:lnTo>
                  <a:pt x="2983992" y="1524"/>
                </a:lnTo>
                <a:lnTo>
                  <a:pt x="2990088" y="1524"/>
                </a:lnTo>
                <a:lnTo>
                  <a:pt x="2990088" y="7620"/>
                </a:lnTo>
                <a:close/>
              </a:path>
              <a:path w="7078980" h="7620">
                <a:moveTo>
                  <a:pt x="3025140" y="1524"/>
                </a:moveTo>
                <a:lnTo>
                  <a:pt x="3022092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5140" y="1524"/>
                </a:lnTo>
                <a:close/>
              </a:path>
              <a:path w="7078980" h="7620">
                <a:moveTo>
                  <a:pt x="3026664" y="7620"/>
                </a:moveTo>
                <a:lnTo>
                  <a:pt x="3020567" y="7620"/>
                </a:lnTo>
                <a:lnTo>
                  <a:pt x="3020567" y="1524"/>
                </a:lnTo>
                <a:lnTo>
                  <a:pt x="3026664" y="1524"/>
                </a:lnTo>
                <a:lnTo>
                  <a:pt x="3026664" y="3048"/>
                </a:lnTo>
                <a:lnTo>
                  <a:pt x="3028188" y="3048"/>
                </a:lnTo>
                <a:lnTo>
                  <a:pt x="3028188" y="6096"/>
                </a:lnTo>
                <a:lnTo>
                  <a:pt x="3026664" y="6096"/>
                </a:lnTo>
                <a:lnTo>
                  <a:pt x="3026664" y="7620"/>
                </a:lnTo>
                <a:close/>
              </a:path>
              <a:path w="7078980" h="7620">
                <a:moveTo>
                  <a:pt x="3063240" y="7620"/>
                </a:moveTo>
                <a:lnTo>
                  <a:pt x="3058667" y="7620"/>
                </a:lnTo>
                <a:lnTo>
                  <a:pt x="3057143" y="6096"/>
                </a:lnTo>
                <a:lnTo>
                  <a:pt x="3057143" y="3048"/>
                </a:lnTo>
                <a:lnTo>
                  <a:pt x="3060192" y="0"/>
                </a:lnTo>
                <a:lnTo>
                  <a:pt x="3061716" y="0"/>
                </a:lnTo>
                <a:lnTo>
                  <a:pt x="3063240" y="1524"/>
                </a:lnTo>
                <a:lnTo>
                  <a:pt x="3063240" y="3048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40" y="6096"/>
                </a:lnTo>
                <a:lnTo>
                  <a:pt x="3063240" y="7620"/>
                </a:lnTo>
                <a:close/>
              </a:path>
              <a:path w="7078980" h="7620">
                <a:moveTo>
                  <a:pt x="3099816" y="7620"/>
                </a:moveTo>
                <a:lnTo>
                  <a:pt x="3095243" y="7620"/>
                </a:lnTo>
                <a:lnTo>
                  <a:pt x="3093720" y="6096"/>
                </a:lnTo>
                <a:lnTo>
                  <a:pt x="3093720" y="3048"/>
                </a:lnTo>
                <a:lnTo>
                  <a:pt x="3096767" y="0"/>
                </a:lnTo>
                <a:lnTo>
                  <a:pt x="3098292" y="0"/>
                </a:lnTo>
                <a:lnTo>
                  <a:pt x="3101340" y="3048"/>
                </a:lnTo>
                <a:lnTo>
                  <a:pt x="3101340" y="6096"/>
                </a:lnTo>
                <a:lnTo>
                  <a:pt x="3099816" y="7620"/>
                </a:lnTo>
                <a:close/>
              </a:path>
              <a:path w="7078980" h="7620">
                <a:moveTo>
                  <a:pt x="3136392" y="7620"/>
                </a:moveTo>
                <a:lnTo>
                  <a:pt x="3131820" y="7620"/>
                </a:lnTo>
                <a:lnTo>
                  <a:pt x="3130296" y="6096"/>
                </a:lnTo>
                <a:lnTo>
                  <a:pt x="3130296" y="3048"/>
                </a:lnTo>
                <a:lnTo>
                  <a:pt x="3133343" y="0"/>
                </a:lnTo>
                <a:lnTo>
                  <a:pt x="3134867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2" y="7620"/>
                </a:lnTo>
                <a:close/>
              </a:path>
              <a:path w="7078980" h="7620">
                <a:moveTo>
                  <a:pt x="3172967" y="1524"/>
                </a:moveTo>
                <a:lnTo>
                  <a:pt x="3169920" y="1524"/>
                </a:lnTo>
                <a:lnTo>
                  <a:pt x="3169920" y="0"/>
                </a:lnTo>
                <a:lnTo>
                  <a:pt x="3171443" y="0"/>
                </a:lnTo>
                <a:lnTo>
                  <a:pt x="3172967" y="1524"/>
                </a:lnTo>
                <a:close/>
              </a:path>
              <a:path w="7078980" h="7620">
                <a:moveTo>
                  <a:pt x="3174492" y="7620"/>
                </a:moveTo>
                <a:lnTo>
                  <a:pt x="3168396" y="7620"/>
                </a:lnTo>
                <a:lnTo>
                  <a:pt x="3168396" y="6096"/>
                </a:lnTo>
                <a:lnTo>
                  <a:pt x="3166872" y="6096"/>
                </a:lnTo>
                <a:lnTo>
                  <a:pt x="3166872" y="3048"/>
                </a:lnTo>
                <a:lnTo>
                  <a:pt x="3168396" y="3048"/>
                </a:lnTo>
                <a:lnTo>
                  <a:pt x="3168396" y="1524"/>
                </a:lnTo>
                <a:lnTo>
                  <a:pt x="3174492" y="1524"/>
                </a:lnTo>
                <a:lnTo>
                  <a:pt x="3174492" y="7620"/>
                </a:lnTo>
                <a:close/>
              </a:path>
              <a:path w="7078980" h="7620">
                <a:moveTo>
                  <a:pt x="3209543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4"/>
                </a:lnTo>
                <a:close/>
              </a:path>
              <a:path w="7078980" h="7620">
                <a:moveTo>
                  <a:pt x="3211067" y="7620"/>
                </a:moveTo>
                <a:lnTo>
                  <a:pt x="3204972" y="7620"/>
                </a:lnTo>
                <a:lnTo>
                  <a:pt x="3204972" y="1524"/>
                </a:lnTo>
                <a:lnTo>
                  <a:pt x="3211067" y="1524"/>
                </a:lnTo>
                <a:lnTo>
                  <a:pt x="3211067" y="7620"/>
                </a:lnTo>
                <a:close/>
              </a:path>
              <a:path w="7078980" h="7620">
                <a:moveTo>
                  <a:pt x="3246120" y="1524"/>
                </a:moveTo>
                <a:lnTo>
                  <a:pt x="3243072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6120" y="1524"/>
                </a:lnTo>
                <a:close/>
              </a:path>
              <a:path w="7078980" h="7620">
                <a:moveTo>
                  <a:pt x="3247643" y="7620"/>
                </a:moveTo>
                <a:lnTo>
                  <a:pt x="3241548" y="7620"/>
                </a:lnTo>
                <a:lnTo>
                  <a:pt x="3241548" y="1524"/>
                </a:lnTo>
                <a:lnTo>
                  <a:pt x="3247643" y="1524"/>
                </a:lnTo>
                <a:lnTo>
                  <a:pt x="3247643" y="3048"/>
                </a:lnTo>
                <a:lnTo>
                  <a:pt x="3249167" y="3048"/>
                </a:lnTo>
                <a:lnTo>
                  <a:pt x="3249167" y="6096"/>
                </a:lnTo>
                <a:lnTo>
                  <a:pt x="3247643" y="6096"/>
                </a:lnTo>
                <a:lnTo>
                  <a:pt x="3247643" y="7620"/>
                </a:lnTo>
                <a:close/>
              </a:path>
              <a:path w="7078980" h="7620">
                <a:moveTo>
                  <a:pt x="3284220" y="7620"/>
                </a:moveTo>
                <a:lnTo>
                  <a:pt x="3279648" y="7620"/>
                </a:lnTo>
                <a:lnTo>
                  <a:pt x="3278124" y="6096"/>
                </a:lnTo>
                <a:lnTo>
                  <a:pt x="3278124" y="3048"/>
                </a:lnTo>
                <a:lnTo>
                  <a:pt x="3281172" y="0"/>
                </a:lnTo>
                <a:lnTo>
                  <a:pt x="3282696" y="0"/>
                </a:lnTo>
                <a:lnTo>
                  <a:pt x="3284220" y="1524"/>
                </a:lnTo>
                <a:lnTo>
                  <a:pt x="3284220" y="3048"/>
                </a:lnTo>
                <a:lnTo>
                  <a:pt x="3285743" y="3048"/>
                </a:lnTo>
                <a:lnTo>
                  <a:pt x="3285743" y="6096"/>
                </a:lnTo>
                <a:lnTo>
                  <a:pt x="3284220" y="6096"/>
                </a:lnTo>
                <a:lnTo>
                  <a:pt x="3284220" y="7620"/>
                </a:lnTo>
                <a:close/>
              </a:path>
              <a:path w="7078980" h="7620">
                <a:moveTo>
                  <a:pt x="3320796" y="7620"/>
                </a:moveTo>
                <a:lnTo>
                  <a:pt x="3316224" y="7620"/>
                </a:lnTo>
                <a:lnTo>
                  <a:pt x="3314700" y="6096"/>
                </a:lnTo>
                <a:lnTo>
                  <a:pt x="3314700" y="3048"/>
                </a:lnTo>
                <a:lnTo>
                  <a:pt x="3317748" y="0"/>
                </a:lnTo>
                <a:lnTo>
                  <a:pt x="3319272" y="0"/>
                </a:lnTo>
                <a:lnTo>
                  <a:pt x="3322320" y="3048"/>
                </a:lnTo>
                <a:lnTo>
                  <a:pt x="3322320" y="6096"/>
                </a:lnTo>
                <a:lnTo>
                  <a:pt x="3320796" y="7620"/>
                </a:lnTo>
                <a:close/>
              </a:path>
              <a:path w="7078980" h="7620">
                <a:moveTo>
                  <a:pt x="3357372" y="7620"/>
                </a:moveTo>
                <a:lnTo>
                  <a:pt x="3352800" y="7620"/>
                </a:lnTo>
                <a:lnTo>
                  <a:pt x="3351275" y="6096"/>
                </a:lnTo>
                <a:lnTo>
                  <a:pt x="3351275" y="3048"/>
                </a:lnTo>
                <a:lnTo>
                  <a:pt x="3354324" y="0"/>
                </a:lnTo>
                <a:lnTo>
                  <a:pt x="3355848" y="0"/>
                </a:lnTo>
                <a:lnTo>
                  <a:pt x="3358896" y="3048"/>
                </a:lnTo>
                <a:lnTo>
                  <a:pt x="3358896" y="6096"/>
                </a:lnTo>
                <a:lnTo>
                  <a:pt x="3357372" y="7620"/>
                </a:lnTo>
                <a:close/>
              </a:path>
              <a:path w="7078980" h="7620">
                <a:moveTo>
                  <a:pt x="3393948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2424" y="0"/>
                </a:lnTo>
                <a:lnTo>
                  <a:pt x="3393948" y="1524"/>
                </a:lnTo>
                <a:close/>
              </a:path>
              <a:path w="7078980" h="7620">
                <a:moveTo>
                  <a:pt x="3395472" y="7620"/>
                </a:moveTo>
                <a:lnTo>
                  <a:pt x="3389375" y="7620"/>
                </a:lnTo>
                <a:lnTo>
                  <a:pt x="3389375" y="6096"/>
                </a:lnTo>
                <a:lnTo>
                  <a:pt x="3387851" y="6096"/>
                </a:lnTo>
                <a:lnTo>
                  <a:pt x="3387851" y="3048"/>
                </a:lnTo>
                <a:lnTo>
                  <a:pt x="3389375" y="3048"/>
                </a:lnTo>
                <a:lnTo>
                  <a:pt x="3389375" y="1524"/>
                </a:lnTo>
                <a:lnTo>
                  <a:pt x="3395472" y="1524"/>
                </a:lnTo>
                <a:lnTo>
                  <a:pt x="3395472" y="7620"/>
                </a:lnTo>
                <a:close/>
              </a:path>
              <a:path w="7078980" h="7620">
                <a:moveTo>
                  <a:pt x="3430524" y="1524"/>
                </a:moveTo>
                <a:lnTo>
                  <a:pt x="3427475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0524" y="1524"/>
                </a:lnTo>
                <a:close/>
              </a:path>
              <a:path w="7078980" h="7620">
                <a:moveTo>
                  <a:pt x="3432048" y="7620"/>
                </a:moveTo>
                <a:lnTo>
                  <a:pt x="3425951" y="7620"/>
                </a:lnTo>
                <a:lnTo>
                  <a:pt x="3425951" y="1524"/>
                </a:lnTo>
                <a:lnTo>
                  <a:pt x="3432048" y="1524"/>
                </a:lnTo>
                <a:lnTo>
                  <a:pt x="3432048" y="7620"/>
                </a:lnTo>
                <a:close/>
              </a:path>
              <a:path w="7078980" h="7620">
                <a:moveTo>
                  <a:pt x="3467100" y="1524"/>
                </a:moveTo>
                <a:lnTo>
                  <a:pt x="3464051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67100" y="1524"/>
                </a:lnTo>
                <a:close/>
              </a:path>
              <a:path w="7078980" h="7620">
                <a:moveTo>
                  <a:pt x="3468624" y="7620"/>
                </a:moveTo>
                <a:lnTo>
                  <a:pt x="3462528" y="7620"/>
                </a:lnTo>
                <a:lnTo>
                  <a:pt x="3462528" y="1524"/>
                </a:lnTo>
                <a:lnTo>
                  <a:pt x="3468624" y="1524"/>
                </a:lnTo>
                <a:lnTo>
                  <a:pt x="3468624" y="3048"/>
                </a:lnTo>
                <a:lnTo>
                  <a:pt x="3470148" y="3048"/>
                </a:lnTo>
                <a:lnTo>
                  <a:pt x="3470148" y="6096"/>
                </a:lnTo>
                <a:lnTo>
                  <a:pt x="3468624" y="6096"/>
                </a:lnTo>
                <a:lnTo>
                  <a:pt x="3468624" y="7620"/>
                </a:lnTo>
                <a:close/>
              </a:path>
              <a:path w="7078980" h="7620">
                <a:moveTo>
                  <a:pt x="3505200" y="7620"/>
                </a:moveTo>
                <a:lnTo>
                  <a:pt x="3500628" y="7620"/>
                </a:lnTo>
                <a:lnTo>
                  <a:pt x="3499104" y="6096"/>
                </a:lnTo>
                <a:lnTo>
                  <a:pt x="3499104" y="3048"/>
                </a:lnTo>
                <a:lnTo>
                  <a:pt x="3502151" y="0"/>
                </a:lnTo>
                <a:lnTo>
                  <a:pt x="3503675" y="0"/>
                </a:lnTo>
                <a:lnTo>
                  <a:pt x="3506724" y="3048"/>
                </a:lnTo>
                <a:lnTo>
                  <a:pt x="3506724" y="6096"/>
                </a:lnTo>
                <a:lnTo>
                  <a:pt x="3505200" y="7620"/>
                </a:lnTo>
                <a:close/>
              </a:path>
              <a:path w="7078980" h="7620">
                <a:moveTo>
                  <a:pt x="3541775" y="7620"/>
                </a:moveTo>
                <a:lnTo>
                  <a:pt x="3537204" y="7620"/>
                </a:lnTo>
                <a:lnTo>
                  <a:pt x="3535680" y="6096"/>
                </a:lnTo>
                <a:lnTo>
                  <a:pt x="3535680" y="3048"/>
                </a:lnTo>
                <a:lnTo>
                  <a:pt x="3538728" y="0"/>
                </a:lnTo>
                <a:lnTo>
                  <a:pt x="3540251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5" y="7620"/>
                </a:lnTo>
                <a:close/>
              </a:path>
              <a:path w="7078980" h="7620">
                <a:moveTo>
                  <a:pt x="3578351" y="7620"/>
                </a:moveTo>
                <a:lnTo>
                  <a:pt x="3573780" y="7620"/>
                </a:lnTo>
                <a:lnTo>
                  <a:pt x="3572256" y="6096"/>
                </a:lnTo>
                <a:lnTo>
                  <a:pt x="3572256" y="3048"/>
                </a:lnTo>
                <a:lnTo>
                  <a:pt x="3575304" y="0"/>
                </a:lnTo>
                <a:lnTo>
                  <a:pt x="3576828" y="0"/>
                </a:lnTo>
                <a:lnTo>
                  <a:pt x="3579875" y="3048"/>
                </a:lnTo>
                <a:lnTo>
                  <a:pt x="3579875" y="6096"/>
                </a:lnTo>
                <a:lnTo>
                  <a:pt x="3578351" y="7620"/>
                </a:lnTo>
                <a:close/>
              </a:path>
              <a:path w="7078980" h="7620">
                <a:moveTo>
                  <a:pt x="3614928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close/>
              </a:path>
              <a:path w="7078980" h="7620">
                <a:moveTo>
                  <a:pt x="3616451" y="7620"/>
                </a:moveTo>
                <a:lnTo>
                  <a:pt x="3610356" y="7620"/>
                </a:lnTo>
                <a:lnTo>
                  <a:pt x="3610356" y="6096"/>
                </a:lnTo>
                <a:lnTo>
                  <a:pt x="3608832" y="6096"/>
                </a:lnTo>
                <a:lnTo>
                  <a:pt x="3608832" y="3048"/>
                </a:lnTo>
                <a:lnTo>
                  <a:pt x="3610356" y="3048"/>
                </a:lnTo>
                <a:lnTo>
                  <a:pt x="3610356" y="1524"/>
                </a:lnTo>
                <a:lnTo>
                  <a:pt x="3616451" y="1524"/>
                </a:lnTo>
                <a:lnTo>
                  <a:pt x="3616451" y="7620"/>
                </a:lnTo>
                <a:close/>
              </a:path>
              <a:path w="7078980" h="7620">
                <a:moveTo>
                  <a:pt x="3651504" y="1524"/>
                </a:moveTo>
                <a:lnTo>
                  <a:pt x="3648456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1504" y="1524"/>
                </a:lnTo>
                <a:close/>
              </a:path>
              <a:path w="7078980" h="7620">
                <a:moveTo>
                  <a:pt x="3653028" y="7620"/>
                </a:moveTo>
                <a:lnTo>
                  <a:pt x="3646932" y="7620"/>
                </a:lnTo>
                <a:lnTo>
                  <a:pt x="3646932" y="1524"/>
                </a:lnTo>
                <a:lnTo>
                  <a:pt x="3653028" y="1524"/>
                </a:lnTo>
                <a:lnTo>
                  <a:pt x="3653028" y="7620"/>
                </a:lnTo>
                <a:close/>
              </a:path>
              <a:path w="7078980" h="7620">
                <a:moveTo>
                  <a:pt x="3688080" y="1524"/>
                </a:moveTo>
                <a:lnTo>
                  <a:pt x="3685032" y="1524"/>
                </a:lnTo>
                <a:lnTo>
                  <a:pt x="3686556" y="0"/>
                </a:lnTo>
                <a:lnTo>
                  <a:pt x="3688080" y="0"/>
                </a:lnTo>
                <a:lnTo>
                  <a:pt x="3688080" y="1524"/>
                </a:lnTo>
                <a:close/>
              </a:path>
              <a:path w="7078980" h="7620">
                <a:moveTo>
                  <a:pt x="3689604" y="7620"/>
                </a:moveTo>
                <a:lnTo>
                  <a:pt x="3683508" y="7620"/>
                </a:lnTo>
                <a:lnTo>
                  <a:pt x="3683508" y="1524"/>
                </a:lnTo>
                <a:lnTo>
                  <a:pt x="3689604" y="1524"/>
                </a:lnTo>
                <a:lnTo>
                  <a:pt x="3689604" y="3048"/>
                </a:lnTo>
                <a:lnTo>
                  <a:pt x="3691128" y="3048"/>
                </a:lnTo>
                <a:lnTo>
                  <a:pt x="3691128" y="6096"/>
                </a:lnTo>
                <a:lnTo>
                  <a:pt x="3689604" y="6096"/>
                </a:lnTo>
                <a:lnTo>
                  <a:pt x="3689604" y="7620"/>
                </a:lnTo>
                <a:close/>
              </a:path>
              <a:path w="7078980" h="7620">
                <a:moveTo>
                  <a:pt x="3726180" y="7620"/>
                </a:moveTo>
                <a:lnTo>
                  <a:pt x="3721608" y="7620"/>
                </a:lnTo>
                <a:lnTo>
                  <a:pt x="3720084" y="6096"/>
                </a:lnTo>
                <a:lnTo>
                  <a:pt x="3720084" y="3048"/>
                </a:lnTo>
                <a:lnTo>
                  <a:pt x="3723132" y="0"/>
                </a:lnTo>
                <a:lnTo>
                  <a:pt x="3724656" y="0"/>
                </a:lnTo>
                <a:lnTo>
                  <a:pt x="3727704" y="3048"/>
                </a:lnTo>
                <a:lnTo>
                  <a:pt x="3727704" y="6096"/>
                </a:lnTo>
                <a:lnTo>
                  <a:pt x="3726180" y="7620"/>
                </a:lnTo>
                <a:close/>
              </a:path>
              <a:path w="7078980" h="7620">
                <a:moveTo>
                  <a:pt x="3762756" y="7620"/>
                </a:moveTo>
                <a:lnTo>
                  <a:pt x="3758184" y="7620"/>
                </a:lnTo>
                <a:lnTo>
                  <a:pt x="3756659" y="6096"/>
                </a:lnTo>
                <a:lnTo>
                  <a:pt x="3756659" y="3048"/>
                </a:lnTo>
                <a:lnTo>
                  <a:pt x="3759708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6" y="7620"/>
                </a:lnTo>
                <a:close/>
              </a:path>
              <a:path w="7078980" h="7620">
                <a:moveTo>
                  <a:pt x="3799332" y="7620"/>
                </a:moveTo>
                <a:lnTo>
                  <a:pt x="3794759" y="7620"/>
                </a:lnTo>
                <a:lnTo>
                  <a:pt x="3794759" y="6096"/>
                </a:lnTo>
                <a:lnTo>
                  <a:pt x="3793236" y="6096"/>
                </a:lnTo>
                <a:lnTo>
                  <a:pt x="3793236" y="3048"/>
                </a:lnTo>
                <a:lnTo>
                  <a:pt x="3794759" y="3048"/>
                </a:lnTo>
                <a:lnTo>
                  <a:pt x="3794759" y="1524"/>
                </a:lnTo>
                <a:lnTo>
                  <a:pt x="3796284" y="0"/>
                </a:lnTo>
                <a:lnTo>
                  <a:pt x="3797808" y="0"/>
                </a:lnTo>
                <a:lnTo>
                  <a:pt x="3800856" y="3048"/>
                </a:lnTo>
                <a:lnTo>
                  <a:pt x="3800856" y="6096"/>
                </a:lnTo>
                <a:lnTo>
                  <a:pt x="3799332" y="7620"/>
                </a:lnTo>
                <a:close/>
              </a:path>
              <a:path w="7078980" h="7620">
                <a:moveTo>
                  <a:pt x="3835908" y="1524"/>
                </a:moveTo>
                <a:lnTo>
                  <a:pt x="3832859" y="1524"/>
                </a:lnTo>
                <a:lnTo>
                  <a:pt x="3832859" y="0"/>
                </a:lnTo>
                <a:lnTo>
                  <a:pt x="3835908" y="0"/>
                </a:lnTo>
                <a:lnTo>
                  <a:pt x="3835908" y="1524"/>
                </a:lnTo>
                <a:close/>
              </a:path>
              <a:path w="7078980" h="7620">
                <a:moveTo>
                  <a:pt x="3837432" y="7620"/>
                </a:moveTo>
                <a:lnTo>
                  <a:pt x="3831336" y="7620"/>
                </a:lnTo>
                <a:lnTo>
                  <a:pt x="3831336" y="6096"/>
                </a:lnTo>
                <a:lnTo>
                  <a:pt x="3829812" y="6096"/>
                </a:lnTo>
                <a:lnTo>
                  <a:pt x="3829812" y="3048"/>
                </a:lnTo>
                <a:lnTo>
                  <a:pt x="3831336" y="3048"/>
                </a:lnTo>
                <a:lnTo>
                  <a:pt x="3831336" y="1524"/>
                </a:lnTo>
                <a:lnTo>
                  <a:pt x="3837432" y="1524"/>
                </a:lnTo>
                <a:lnTo>
                  <a:pt x="3837432" y="7620"/>
                </a:lnTo>
                <a:close/>
              </a:path>
              <a:path w="7078980" h="7620">
                <a:moveTo>
                  <a:pt x="3872484" y="1524"/>
                </a:move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close/>
              </a:path>
              <a:path w="7078980" h="7620">
                <a:moveTo>
                  <a:pt x="3874008" y="7620"/>
                </a:moveTo>
                <a:lnTo>
                  <a:pt x="3867912" y="7620"/>
                </a:lnTo>
                <a:lnTo>
                  <a:pt x="3867912" y="1524"/>
                </a:lnTo>
                <a:lnTo>
                  <a:pt x="3874008" y="1524"/>
                </a:lnTo>
                <a:lnTo>
                  <a:pt x="3874008" y="7620"/>
                </a:lnTo>
                <a:close/>
              </a:path>
              <a:path w="7078980" h="7620">
                <a:moveTo>
                  <a:pt x="3909059" y="1524"/>
                </a:move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4"/>
                </a:lnTo>
                <a:close/>
              </a:path>
              <a:path w="7078980" h="7620">
                <a:moveTo>
                  <a:pt x="3910584" y="7620"/>
                </a:moveTo>
                <a:lnTo>
                  <a:pt x="3904488" y="7620"/>
                </a:lnTo>
                <a:lnTo>
                  <a:pt x="3904488" y="1524"/>
                </a:lnTo>
                <a:lnTo>
                  <a:pt x="3910584" y="1524"/>
                </a:lnTo>
                <a:lnTo>
                  <a:pt x="3910584" y="3048"/>
                </a:lnTo>
                <a:lnTo>
                  <a:pt x="3912108" y="3048"/>
                </a:lnTo>
                <a:lnTo>
                  <a:pt x="3912108" y="6096"/>
                </a:lnTo>
                <a:lnTo>
                  <a:pt x="3910584" y="6096"/>
                </a:lnTo>
                <a:lnTo>
                  <a:pt x="3910584" y="7620"/>
                </a:lnTo>
                <a:close/>
              </a:path>
              <a:path w="7078980" h="7620">
                <a:moveTo>
                  <a:pt x="3947159" y="7620"/>
                </a:moveTo>
                <a:lnTo>
                  <a:pt x="3942588" y="7620"/>
                </a:lnTo>
                <a:lnTo>
                  <a:pt x="3941064" y="6096"/>
                </a:ln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7620"/>
                </a:lnTo>
                <a:close/>
              </a:path>
              <a:path w="7078980" h="7620">
                <a:moveTo>
                  <a:pt x="3983736" y="7620"/>
                </a:moveTo>
                <a:lnTo>
                  <a:pt x="3979164" y="7620"/>
                </a:lnTo>
                <a:lnTo>
                  <a:pt x="3977640" y="6096"/>
                </a:lnTo>
                <a:lnTo>
                  <a:pt x="3977640" y="3048"/>
                </a:lnTo>
                <a:lnTo>
                  <a:pt x="3980688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6"/>
                </a:lnTo>
                <a:lnTo>
                  <a:pt x="3983736" y="7620"/>
                </a:lnTo>
                <a:close/>
              </a:path>
              <a:path w="7078980" h="7620">
                <a:moveTo>
                  <a:pt x="4020312" y="7620"/>
                </a:moveTo>
                <a:lnTo>
                  <a:pt x="4015740" y="7620"/>
                </a:lnTo>
                <a:lnTo>
                  <a:pt x="4015740" y="6096"/>
                </a:lnTo>
                <a:lnTo>
                  <a:pt x="4014216" y="6096"/>
                </a:lnTo>
                <a:lnTo>
                  <a:pt x="4014216" y="3048"/>
                </a:lnTo>
                <a:lnTo>
                  <a:pt x="4015740" y="3048"/>
                </a:lnTo>
                <a:lnTo>
                  <a:pt x="4015740" y="1524"/>
                </a:lnTo>
                <a:lnTo>
                  <a:pt x="4017264" y="0"/>
                </a:lnTo>
                <a:lnTo>
                  <a:pt x="4018788" y="0"/>
                </a:lnTo>
                <a:lnTo>
                  <a:pt x="4021836" y="3048"/>
                </a:lnTo>
                <a:lnTo>
                  <a:pt x="4021836" y="6096"/>
                </a:lnTo>
                <a:lnTo>
                  <a:pt x="4020312" y="7620"/>
                </a:lnTo>
                <a:close/>
              </a:path>
              <a:path w="7078980" h="7620">
                <a:moveTo>
                  <a:pt x="4056888" y="1524"/>
                </a:moveTo>
                <a:lnTo>
                  <a:pt x="4053840" y="1524"/>
                </a:lnTo>
                <a:lnTo>
                  <a:pt x="4053840" y="0"/>
                </a:lnTo>
                <a:lnTo>
                  <a:pt x="4056888" y="0"/>
                </a:lnTo>
                <a:lnTo>
                  <a:pt x="4056888" y="1524"/>
                </a:lnTo>
                <a:close/>
              </a:path>
              <a:path w="7078980" h="7620">
                <a:moveTo>
                  <a:pt x="4058412" y="7620"/>
                </a:moveTo>
                <a:lnTo>
                  <a:pt x="4052316" y="7620"/>
                </a:lnTo>
                <a:lnTo>
                  <a:pt x="4052316" y="6096"/>
                </a:lnTo>
                <a:lnTo>
                  <a:pt x="4050792" y="6096"/>
                </a:lnTo>
                <a:lnTo>
                  <a:pt x="4050792" y="3048"/>
                </a:lnTo>
                <a:lnTo>
                  <a:pt x="4052316" y="3048"/>
                </a:lnTo>
                <a:lnTo>
                  <a:pt x="4052316" y="1524"/>
                </a:lnTo>
                <a:lnTo>
                  <a:pt x="4058412" y="1524"/>
                </a:lnTo>
                <a:lnTo>
                  <a:pt x="4058412" y="7620"/>
                </a:lnTo>
                <a:close/>
              </a:path>
              <a:path w="7078980" h="7620">
                <a:moveTo>
                  <a:pt x="4093464" y="1524"/>
                </a:move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close/>
              </a:path>
              <a:path w="7078980" h="7620">
                <a:moveTo>
                  <a:pt x="4094988" y="7620"/>
                </a:moveTo>
                <a:lnTo>
                  <a:pt x="4088892" y="7620"/>
                </a:lnTo>
                <a:lnTo>
                  <a:pt x="4088892" y="1524"/>
                </a:lnTo>
                <a:lnTo>
                  <a:pt x="4094988" y="1524"/>
                </a:lnTo>
                <a:lnTo>
                  <a:pt x="4094988" y="7620"/>
                </a:lnTo>
                <a:close/>
              </a:path>
              <a:path w="7078980" h="7620">
                <a:moveTo>
                  <a:pt x="4131564" y="7620"/>
                </a:moveTo>
                <a:lnTo>
                  <a:pt x="4126992" y="7620"/>
                </a:lnTo>
                <a:lnTo>
                  <a:pt x="4125467" y="6096"/>
                </a:lnTo>
                <a:lnTo>
                  <a:pt x="4125467" y="3048"/>
                </a:lnTo>
                <a:lnTo>
                  <a:pt x="4128516" y="0"/>
                </a:lnTo>
                <a:lnTo>
                  <a:pt x="4130040" y="0"/>
                </a:lnTo>
                <a:lnTo>
                  <a:pt x="4130040" y="1524"/>
                </a:lnTo>
                <a:lnTo>
                  <a:pt x="4131564" y="1524"/>
                </a:lnTo>
                <a:lnTo>
                  <a:pt x="4131564" y="3048"/>
                </a:lnTo>
                <a:lnTo>
                  <a:pt x="4133088" y="3048"/>
                </a:lnTo>
                <a:lnTo>
                  <a:pt x="4133088" y="6096"/>
                </a:lnTo>
                <a:lnTo>
                  <a:pt x="4131564" y="6096"/>
                </a:lnTo>
                <a:lnTo>
                  <a:pt x="4131564" y="7620"/>
                </a:lnTo>
                <a:close/>
              </a:path>
              <a:path w="7078980" h="7620">
                <a:moveTo>
                  <a:pt x="4168140" y="7620"/>
                </a:moveTo>
                <a:lnTo>
                  <a:pt x="4163568" y="7620"/>
                </a:lnTo>
                <a:lnTo>
                  <a:pt x="4162043" y="6096"/>
                </a:lnTo>
                <a:lnTo>
                  <a:pt x="4162043" y="3048"/>
                </a:lnTo>
                <a:lnTo>
                  <a:pt x="4165092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40" y="7620"/>
                </a:lnTo>
                <a:close/>
              </a:path>
              <a:path w="7078980" h="7620">
                <a:moveTo>
                  <a:pt x="4204716" y="7620"/>
                </a:moveTo>
                <a:lnTo>
                  <a:pt x="4200143" y="7620"/>
                </a:lnTo>
                <a:lnTo>
                  <a:pt x="4198620" y="6096"/>
                </a:lnTo>
                <a:lnTo>
                  <a:pt x="4198620" y="3048"/>
                </a:lnTo>
                <a:lnTo>
                  <a:pt x="4201668" y="0"/>
                </a:lnTo>
                <a:lnTo>
                  <a:pt x="4203192" y="0"/>
                </a:lnTo>
                <a:lnTo>
                  <a:pt x="4206240" y="3048"/>
                </a:lnTo>
                <a:lnTo>
                  <a:pt x="4206240" y="6096"/>
                </a:lnTo>
                <a:lnTo>
                  <a:pt x="4204716" y="7620"/>
                </a:lnTo>
                <a:close/>
              </a:path>
              <a:path w="7078980" h="7620">
                <a:moveTo>
                  <a:pt x="4241292" y="7620"/>
                </a:moveTo>
                <a:lnTo>
                  <a:pt x="4236720" y="7620"/>
                </a:lnTo>
                <a:lnTo>
                  <a:pt x="4236720" y="6096"/>
                </a:lnTo>
                <a:lnTo>
                  <a:pt x="4235195" y="6096"/>
                </a:lnTo>
                <a:lnTo>
                  <a:pt x="4235195" y="3048"/>
                </a:lnTo>
                <a:lnTo>
                  <a:pt x="4236720" y="3048"/>
                </a:lnTo>
                <a:lnTo>
                  <a:pt x="4236720" y="1524"/>
                </a:lnTo>
                <a:lnTo>
                  <a:pt x="4238243" y="0"/>
                </a:lnTo>
                <a:lnTo>
                  <a:pt x="4239768" y="0"/>
                </a:lnTo>
                <a:lnTo>
                  <a:pt x="4242816" y="3048"/>
                </a:lnTo>
                <a:lnTo>
                  <a:pt x="4242816" y="6096"/>
                </a:lnTo>
                <a:lnTo>
                  <a:pt x="4241292" y="7620"/>
                </a:lnTo>
                <a:close/>
              </a:path>
              <a:path w="7078980" h="7620">
                <a:moveTo>
                  <a:pt x="4277868" y="1524"/>
                </a:move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close/>
              </a:path>
              <a:path w="7078980" h="7620">
                <a:moveTo>
                  <a:pt x="4279392" y="7620"/>
                </a:moveTo>
                <a:lnTo>
                  <a:pt x="4273295" y="7620"/>
                </a:lnTo>
                <a:lnTo>
                  <a:pt x="4273295" y="6096"/>
                </a:lnTo>
                <a:lnTo>
                  <a:pt x="4271772" y="6096"/>
                </a:lnTo>
                <a:lnTo>
                  <a:pt x="4271772" y="3048"/>
                </a:lnTo>
                <a:lnTo>
                  <a:pt x="4273295" y="3048"/>
                </a:lnTo>
                <a:lnTo>
                  <a:pt x="4273295" y="1524"/>
                </a:lnTo>
                <a:lnTo>
                  <a:pt x="4279392" y="1524"/>
                </a:lnTo>
                <a:lnTo>
                  <a:pt x="4279392" y="7620"/>
                </a:lnTo>
                <a:close/>
              </a:path>
              <a:path w="7078980" h="7620">
                <a:moveTo>
                  <a:pt x="4314443" y="1524"/>
                </a:moveTo>
                <a:lnTo>
                  <a:pt x="4311395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4443" y="1524"/>
                </a:lnTo>
                <a:close/>
              </a:path>
              <a:path w="7078980" h="7620">
                <a:moveTo>
                  <a:pt x="4315968" y="7620"/>
                </a:moveTo>
                <a:lnTo>
                  <a:pt x="4309872" y="7620"/>
                </a:lnTo>
                <a:lnTo>
                  <a:pt x="4309872" y="1524"/>
                </a:lnTo>
                <a:lnTo>
                  <a:pt x="4315968" y="1524"/>
                </a:lnTo>
                <a:lnTo>
                  <a:pt x="4315968" y="7620"/>
                </a:lnTo>
                <a:close/>
              </a:path>
              <a:path w="7078980" h="7620">
                <a:moveTo>
                  <a:pt x="4352543" y="7620"/>
                </a:moveTo>
                <a:lnTo>
                  <a:pt x="4347972" y="7620"/>
                </a:lnTo>
                <a:lnTo>
                  <a:pt x="4346447" y="6096"/>
                </a:lnTo>
                <a:lnTo>
                  <a:pt x="4346447" y="3048"/>
                </a:lnTo>
                <a:lnTo>
                  <a:pt x="4349495" y="0"/>
                </a:lnTo>
                <a:lnTo>
                  <a:pt x="4351020" y="0"/>
                </a:lnTo>
                <a:lnTo>
                  <a:pt x="4351020" y="1524"/>
                </a:lnTo>
                <a:lnTo>
                  <a:pt x="4352543" y="1524"/>
                </a:lnTo>
                <a:lnTo>
                  <a:pt x="4352543" y="3048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3" y="6096"/>
                </a:lnTo>
                <a:lnTo>
                  <a:pt x="4352543" y="7620"/>
                </a:lnTo>
                <a:close/>
              </a:path>
              <a:path w="7078980" h="7620">
                <a:moveTo>
                  <a:pt x="4389120" y="7620"/>
                </a:moveTo>
                <a:lnTo>
                  <a:pt x="4384547" y="7620"/>
                </a:lnTo>
                <a:lnTo>
                  <a:pt x="4383024" y="6096"/>
                </a:lnTo>
                <a:lnTo>
                  <a:pt x="4383024" y="3048"/>
                </a:lnTo>
                <a:lnTo>
                  <a:pt x="4386072" y="0"/>
                </a:lnTo>
                <a:lnTo>
                  <a:pt x="4387595" y="0"/>
                </a:lnTo>
                <a:lnTo>
                  <a:pt x="4390643" y="3048"/>
                </a:lnTo>
                <a:lnTo>
                  <a:pt x="4390643" y="6096"/>
                </a:lnTo>
                <a:lnTo>
                  <a:pt x="4389120" y="7620"/>
                </a:lnTo>
                <a:close/>
              </a:path>
              <a:path w="7078980" h="7620">
                <a:moveTo>
                  <a:pt x="4425695" y="7620"/>
                </a:moveTo>
                <a:lnTo>
                  <a:pt x="4421124" y="7620"/>
                </a:lnTo>
                <a:lnTo>
                  <a:pt x="4419600" y="6096"/>
                </a:lnTo>
                <a:lnTo>
                  <a:pt x="4419600" y="3048"/>
                </a:lnTo>
                <a:lnTo>
                  <a:pt x="4422647" y="0"/>
                </a:lnTo>
                <a:lnTo>
                  <a:pt x="4424172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5" y="7620"/>
                </a:lnTo>
                <a:close/>
              </a:path>
              <a:path w="7078980" h="7620">
                <a:moveTo>
                  <a:pt x="4462272" y="7620"/>
                </a:moveTo>
                <a:lnTo>
                  <a:pt x="4457700" y="7620"/>
                </a:lnTo>
                <a:lnTo>
                  <a:pt x="4457700" y="6096"/>
                </a:lnTo>
                <a:lnTo>
                  <a:pt x="4456176" y="6096"/>
                </a:lnTo>
                <a:lnTo>
                  <a:pt x="4456176" y="3048"/>
                </a:lnTo>
                <a:lnTo>
                  <a:pt x="4457700" y="3048"/>
                </a:lnTo>
                <a:lnTo>
                  <a:pt x="4457700" y="1524"/>
                </a:lnTo>
                <a:lnTo>
                  <a:pt x="4459224" y="1524"/>
                </a:lnTo>
                <a:lnTo>
                  <a:pt x="4459224" y="0"/>
                </a:lnTo>
                <a:lnTo>
                  <a:pt x="4460747" y="0"/>
                </a:lnTo>
                <a:lnTo>
                  <a:pt x="4463795" y="3048"/>
                </a:lnTo>
                <a:lnTo>
                  <a:pt x="4463795" y="6096"/>
                </a:lnTo>
                <a:lnTo>
                  <a:pt x="4462272" y="7620"/>
                </a:lnTo>
                <a:close/>
              </a:path>
              <a:path w="7078980" h="7620">
                <a:moveTo>
                  <a:pt x="4498847" y="1524"/>
                </a:moveTo>
                <a:lnTo>
                  <a:pt x="4495800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4"/>
                </a:lnTo>
                <a:close/>
              </a:path>
              <a:path w="7078980" h="7620">
                <a:moveTo>
                  <a:pt x="4500372" y="7620"/>
                </a:moveTo>
                <a:lnTo>
                  <a:pt x="4494276" y="7620"/>
                </a:lnTo>
                <a:lnTo>
                  <a:pt x="4494276" y="1524"/>
                </a:lnTo>
                <a:lnTo>
                  <a:pt x="4500372" y="1524"/>
                </a:lnTo>
                <a:lnTo>
                  <a:pt x="4500372" y="7620"/>
                </a:lnTo>
                <a:close/>
              </a:path>
              <a:path w="7078980" h="7620">
                <a:moveTo>
                  <a:pt x="4535424" y="1524"/>
                </a:moveTo>
                <a:lnTo>
                  <a:pt x="4532376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5424" y="1524"/>
                </a:lnTo>
                <a:close/>
              </a:path>
              <a:path w="7078980" h="7620">
                <a:moveTo>
                  <a:pt x="4536947" y="7620"/>
                </a:moveTo>
                <a:lnTo>
                  <a:pt x="4530852" y="7620"/>
                </a:lnTo>
                <a:lnTo>
                  <a:pt x="4530852" y="1524"/>
                </a:lnTo>
                <a:lnTo>
                  <a:pt x="4536947" y="1524"/>
                </a:lnTo>
                <a:lnTo>
                  <a:pt x="4536947" y="3048"/>
                </a:lnTo>
                <a:lnTo>
                  <a:pt x="4538472" y="3048"/>
                </a:lnTo>
                <a:lnTo>
                  <a:pt x="4538472" y="6096"/>
                </a:lnTo>
                <a:lnTo>
                  <a:pt x="4536947" y="6096"/>
                </a:lnTo>
                <a:lnTo>
                  <a:pt x="4536947" y="7620"/>
                </a:lnTo>
                <a:close/>
              </a:path>
              <a:path w="7078980" h="7620">
                <a:moveTo>
                  <a:pt x="4573524" y="7620"/>
                </a:moveTo>
                <a:lnTo>
                  <a:pt x="4568952" y="7620"/>
                </a:lnTo>
                <a:lnTo>
                  <a:pt x="4567427" y="6096"/>
                </a:lnTo>
                <a:lnTo>
                  <a:pt x="4567427" y="3048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4"/>
                </a:lnTo>
                <a:lnTo>
                  <a:pt x="4573524" y="1524"/>
                </a:lnTo>
                <a:lnTo>
                  <a:pt x="4573524" y="3048"/>
                </a:lnTo>
                <a:lnTo>
                  <a:pt x="4575047" y="3048"/>
                </a:lnTo>
                <a:lnTo>
                  <a:pt x="4575047" y="6096"/>
                </a:lnTo>
                <a:lnTo>
                  <a:pt x="4573524" y="6096"/>
                </a:lnTo>
                <a:lnTo>
                  <a:pt x="4573524" y="7620"/>
                </a:lnTo>
                <a:close/>
              </a:path>
              <a:path w="7078980" h="7620">
                <a:moveTo>
                  <a:pt x="4610100" y="7620"/>
                </a:moveTo>
                <a:lnTo>
                  <a:pt x="4605527" y="7620"/>
                </a:lnTo>
                <a:lnTo>
                  <a:pt x="4604004" y="6096"/>
                </a:lnTo>
                <a:lnTo>
                  <a:pt x="4604004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100" y="7620"/>
                </a:lnTo>
                <a:close/>
              </a:path>
              <a:path w="7078980" h="7620">
                <a:moveTo>
                  <a:pt x="4646676" y="7620"/>
                </a:moveTo>
                <a:lnTo>
                  <a:pt x="4642104" y="7620"/>
                </a:lnTo>
                <a:lnTo>
                  <a:pt x="4640579" y="6096"/>
                </a:lnTo>
                <a:lnTo>
                  <a:pt x="4640579" y="3048"/>
                </a:lnTo>
                <a:lnTo>
                  <a:pt x="4643627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6"/>
                </a:lnTo>
                <a:lnTo>
                  <a:pt x="4646676" y="7620"/>
                </a:lnTo>
                <a:close/>
              </a:path>
              <a:path w="7078980" h="7620">
                <a:moveTo>
                  <a:pt x="4683252" y="7620"/>
                </a:moveTo>
                <a:lnTo>
                  <a:pt x="4678679" y="7620"/>
                </a:lnTo>
                <a:lnTo>
                  <a:pt x="4678679" y="6096"/>
                </a:lnTo>
                <a:lnTo>
                  <a:pt x="4677156" y="6096"/>
                </a:lnTo>
                <a:lnTo>
                  <a:pt x="4677156" y="3048"/>
                </a:lnTo>
                <a:lnTo>
                  <a:pt x="4678679" y="3048"/>
                </a:lnTo>
                <a:lnTo>
                  <a:pt x="4678679" y="1524"/>
                </a:lnTo>
                <a:lnTo>
                  <a:pt x="4680204" y="1524"/>
                </a:lnTo>
                <a:lnTo>
                  <a:pt x="4680204" y="0"/>
                </a:lnTo>
                <a:lnTo>
                  <a:pt x="4681727" y="0"/>
                </a:lnTo>
                <a:lnTo>
                  <a:pt x="4684776" y="3048"/>
                </a:lnTo>
                <a:lnTo>
                  <a:pt x="4684776" y="6096"/>
                </a:lnTo>
                <a:lnTo>
                  <a:pt x="4683252" y="7620"/>
                </a:lnTo>
                <a:close/>
              </a:path>
              <a:path w="7078980" h="7620">
                <a:moveTo>
                  <a:pt x="4719827" y="1524"/>
                </a:moveTo>
                <a:lnTo>
                  <a:pt x="4716779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19827" y="1524"/>
                </a:lnTo>
                <a:close/>
              </a:path>
              <a:path w="7078980" h="7620">
                <a:moveTo>
                  <a:pt x="4721352" y="7620"/>
                </a:moveTo>
                <a:lnTo>
                  <a:pt x="4715256" y="7620"/>
                </a:lnTo>
                <a:lnTo>
                  <a:pt x="4715256" y="1524"/>
                </a:lnTo>
                <a:lnTo>
                  <a:pt x="4721352" y="1524"/>
                </a:lnTo>
                <a:lnTo>
                  <a:pt x="4721352" y="7620"/>
                </a:lnTo>
                <a:close/>
              </a:path>
              <a:path w="7078980" h="7620">
                <a:moveTo>
                  <a:pt x="4756404" y="1524"/>
                </a:moveTo>
                <a:lnTo>
                  <a:pt x="4753356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6404" y="1524"/>
                </a:lnTo>
                <a:close/>
              </a:path>
              <a:path w="7078980" h="7620">
                <a:moveTo>
                  <a:pt x="4757927" y="7620"/>
                </a:moveTo>
                <a:lnTo>
                  <a:pt x="4751832" y="7620"/>
                </a:lnTo>
                <a:lnTo>
                  <a:pt x="4751832" y="1524"/>
                </a:lnTo>
                <a:lnTo>
                  <a:pt x="4757927" y="1524"/>
                </a:lnTo>
                <a:lnTo>
                  <a:pt x="4757927" y="3048"/>
                </a:lnTo>
                <a:lnTo>
                  <a:pt x="4759452" y="3048"/>
                </a:lnTo>
                <a:lnTo>
                  <a:pt x="4759452" y="6096"/>
                </a:lnTo>
                <a:lnTo>
                  <a:pt x="4757927" y="6096"/>
                </a:lnTo>
                <a:lnTo>
                  <a:pt x="4757927" y="7620"/>
                </a:lnTo>
                <a:close/>
              </a:path>
              <a:path w="7078980" h="7620">
                <a:moveTo>
                  <a:pt x="4794504" y="7620"/>
                </a:moveTo>
                <a:lnTo>
                  <a:pt x="4789932" y="7620"/>
                </a:lnTo>
                <a:lnTo>
                  <a:pt x="4788408" y="6096"/>
                </a:lnTo>
                <a:lnTo>
                  <a:pt x="4788408" y="3048"/>
                </a:lnTo>
                <a:lnTo>
                  <a:pt x="4791456" y="0"/>
                </a:lnTo>
                <a:lnTo>
                  <a:pt x="4792979" y="0"/>
                </a:lnTo>
                <a:lnTo>
                  <a:pt x="4794504" y="1524"/>
                </a:lnTo>
                <a:lnTo>
                  <a:pt x="4794504" y="3048"/>
                </a:lnTo>
                <a:lnTo>
                  <a:pt x="4796027" y="3048"/>
                </a:lnTo>
                <a:lnTo>
                  <a:pt x="4796027" y="6096"/>
                </a:lnTo>
                <a:lnTo>
                  <a:pt x="4794504" y="6096"/>
                </a:lnTo>
                <a:lnTo>
                  <a:pt x="4794504" y="7620"/>
                </a:lnTo>
                <a:close/>
              </a:path>
              <a:path w="7078980" h="7620">
                <a:moveTo>
                  <a:pt x="4831079" y="7620"/>
                </a:moveTo>
                <a:lnTo>
                  <a:pt x="4826508" y="7620"/>
                </a:lnTo>
                <a:lnTo>
                  <a:pt x="4824984" y="6096"/>
                </a:lnTo>
                <a:lnTo>
                  <a:pt x="4824984" y="3048"/>
                </a:lnTo>
                <a:lnTo>
                  <a:pt x="4828032" y="0"/>
                </a:lnTo>
                <a:lnTo>
                  <a:pt x="4829556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7620"/>
                </a:lnTo>
                <a:close/>
              </a:path>
              <a:path w="7078980" h="7620">
                <a:moveTo>
                  <a:pt x="4867656" y="7620"/>
                </a:moveTo>
                <a:lnTo>
                  <a:pt x="4863084" y="7620"/>
                </a:lnTo>
                <a:lnTo>
                  <a:pt x="4861560" y="6096"/>
                </a:lnTo>
                <a:lnTo>
                  <a:pt x="4861560" y="3048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6"/>
                </a:lnTo>
                <a:lnTo>
                  <a:pt x="4867656" y="7620"/>
                </a:lnTo>
                <a:close/>
              </a:path>
              <a:path w="7078980" h="7620">
                <a:moveTo>
                  <a:pt x="4904232" y="7620"/>
                </a:moveTo>
                <a:lnTo>
                  <a:pt x="4899660" y="7620"/>
                </a:lnTo>
                <a:lnTo>
                  <a:pt x="4899660" y="6096"/>
                </a:lnTo>
                <a:lnTo>
                  <a:pt x="4898136" y="6096"/>
                </a:lnTo>
                <a:lnTo>
                  <a:pt x="4898136" y="3048"/>
                </a:lnTo>
                <a:lnTo>
                  <a:pt x="4899660" y="3048"/>
                </a:ln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2708" y="0"/>
                </a:lnTo>
                <a:lnTo>
                  <a:pt x="4905756" y="3048"/>
                </a:lnTo>
                <a:lnTo>
                  <a:pt x="4905756" y="6096"/>
                </a:lnTo>
                <a:lnTo>
                  <a:pt x="4904232" y="7620"/>
                </a:lnTo>
                <a:close/>
              </a:path>
              <a:path w="7078980" h="7620">
                <a:moveTo>
                  <a:pt x="4940808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close/>
              </a:path>
              <a:path w="7078980" h="7620">
                <a:moveTo>
                  <a:pt x="4942332" y="7620"/>
                </a:moveTo>
                <a:lnTo>
                  <a:pt x="4936236" y="7620"/>
                </a:lnTo>
                <a:lnTo>
                  <a:pt x="4936236" y="1524"/>
                </a:lnTo>
                <a:lnTo>
                  <a:pt x="4942332" y="1524"/>
                </a:lnTo>
                <a:lnTo>
                  <a:pt x="4942332" y="7620"/>
                </a:lnTo>
                <a:close/>
              </a:path>
              <a:path w="7078980" h="7620">
                <a:moveTo>
                  <a:pt x="4977384" y="1524"/>
                </a:move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close/>
              </a:path>
              <a:path w="7078980" h="7620">
                <a:moveTo>
                  <a:pt x="4978908" y="7620"/>
                </a:moveTo>
                <a:lnTo>
                  <a:pt x="4972811" y="7620"/>
                </a:lnTo>
                <a:lnTo>
                  <a:pt x="4972811" y="1524"/>
                </a:lnTo>
                <a:lnTo>
                  <a:pt x="4978908" y="1524"/>
                </a:lnTo>
                <a:lnTo>
                  <a:pt x="4978908" y="3048"/>
                </a:lnTo>
                <a:lnTo>
                  <a:pt x="4980432" y="3048"/>
                </a:lnTo>
                <a:lnTo>
                  <a:pt x="4980432" y="6096"/>
                </a:lnTo>
                <a:lnTo>
                  <a:pt x="4978908" y="6096"/>
                </a:lnTo>
                <a:lnTo>
                  <a:pt x="4978908" y="7620"/>
                </a:lnTo>
                <a:close/>
              </a:path>
              <a:path w="7078980" h="7620">
                <a:moveTo>
                  <a:pt x="5015484" y="7620"/>
                </a:moveTo>
                <a:lnTo>
                  <a:pt x="5010911" y="7620"/>
                </a:lnTo>
                <a:lnTo>
                  <a:pt x="5009388" y="6096"/>
                </a:lnTo>
                <a:lnTo>
                  <a:pt x="5009388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4"/>
                </a:lnTo>
                <a:lnTo>
                  <a:pt x="5015484" y="3048"/>
                </a:lnTo>
                <a:lnTo>
                  <a:pt x="5017008" y="3048"/>
                </a:lnTo>
                <a:lnTo>
                  <a:pt x="5017008" y="6096"/>
                </a:lnTo>
                <a:lnTo>
                  <a:pt x="5015484" y="6096"/>
                </a:lnTo>
                <a:lnTo>
                  <a:pt x="5015484" y="7620"/>
                </a:lnTo>
                <a:close/>
              </a:path>
              <a:path w="7078980" h="7620">
                <a:moveTo>
                  <a:pt x="5052060" y="7620"/>
                </a:moveTo>
                <a:lnTo>
                  <a:pt x="5047488" y="7620"/>
                </a:lnTo>
                <a:lnTo>
                  <a:pt x="5045963" y="6096"/>
                </a:lnTo>
                <a:lnTo>
                  <a:pt x="5045963" y="3048"/>
                </a:lnTo>
                <a:lnTo>
                  <a:pt x="5049011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6"/>
                </a:lnTo>
                <a:lnTo>
                  <a:pt x="5052060" y="7620"/>
                </a:lnTo>
                <a:close/>
              </a:path>
              <a:path w="7078980" h="7620">
                <a:moveTo>
                  <a:pt x="5088636" y="7620"/>
                </a:moveTo>
                <a:lnTo>
                  <a:pt x="5084063" y="7620"/>
                </a:lnTo>
                <a:lnTo>
                  <a:pt x="5082540" y="6096"/>
                </a:lnTo>
                <a:lnTo>
                  <a:pt x="5082540" y="3048"/>
                </a:lnTo>
                <a:lnTo>
                  <a:pt x="5085588" y="0"/>
                </a:lnTo>
                <a:lnTo>
                  <a:pt x="5087111" y="0"/>
                </a:lnTo>
                <a:lnTo>
                  <a:pt x="5090160" y="3048"/>
                </a:lnTo>
                <a:lnTo>
                  <a:pt x="5090160" y="6096"/>
                </a:lnTo>
                <a:lnTo>
                  <a:pt x="5088636" y="7620"/>
                </a:lnTo>
                <a:close/>
              </a:path>
              <a:path w="7078980" h="7620">
                <a:moveTo>
                  <a:pt x="5125211" y="1524"/>
                </a:moveTo>
                <a:lnTo>
                  <a:pt x="5122163" y="1524"/>
                </a:lnTo>
                <a:lnTo>
                  <a:pt x="5122163" y="0"/>
                </a:lnTo>
                <a:lnTo>
                  <a:pt x="5123688" y="0"/>
                </a:lnTo>
                <a:lnTo>
                  <a:pt x="5125211" y="1524"/>
                </a:lnTo>
                <a:close/>
              </a:path>
              <a:path w="7078980" h="7620">
                <a:moveTo>
                  <a:pt x="5126736" y="7620"/>
                </a:moveTo>
                <a:lnTo>
                  <a:pt x="5120640" y="7620"/>
                </a:lnTo>
                <a:lnTo>
                  <a:pt x="5120640" y="6096"/>
                </a:lnTo>
                <a:lnTo>
                  <a:pt x="5119116" y="6096"/>
                </a:lnTo>
                <a:lnTo>
                  <a:pt x="5119116" y="3048"/>
                </a:lnTo>
                <a:lnTo>
                  <a:pt x="5120640" y="3048"/>
                </a:lnTo>
                <a:lnTo>
                  <a:pt x="5120640" y="1524"/>
                </a:lnTo>
                <a:lnTo>
                  <a:pt x="5126736" y="1524"/>
                </a:lnTo>
                <a:lnTo>
                  <a:pt x="5126736" y="7620"/>
                </a:lnTo>
                <a:close/>
              </a:path>
              <a:path w="7078980" h="7620">
                <a:moveTo>
                  <a:pt x="5161788" y="1524"/>
                </a:moveTo>
                <a:lnTo>
                  <a:pt x="5158740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1788" y="1524"/>
                </a:lnTo>
                <a:close/>
              </a:path>
              <a:path w="7078980" h="7620">
                <a:moveTo>
                  <a:pt x="5163311" y="7620"/>
                </a:moveTo>
                <a:lnTo>
                  <a:pt x="5157216" y="7620"/>
                </a:lnTo>
                <a:lnTo>
                  <a:pt x="5157216" y="1524"/>
                </a:lnTo>
                <a:lnTo>
                  <a:pt x="5163311" y="1524"/>
                </a:lnTo>
                <a:lnTo>
                  <a:pt x="5163311" y="7620"/>
                </a:lnTo>
                <a:close/>
              </a:path>
              <a:path w="7078980" h="7620">
                <a:moveTo>
                  <a:pt x="5198363" y="1524"/>
                </a:moveTo>
                <a:lnTo>
                  <a:pt x="5195316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4"/>
                </a:lnTo>
                <a:close/>
              </a:path>
              <a:path w="7078980" h="7620">
                <a:moveTo>
                  <a:pt x="5199888" y="7620"/>
                </a:moveTo>
                <a:lnTo>
                  <a:pt x="5193792" y="7620"/>
                </a:lnTo>
                <a:lnTo>
                  <a:pt x="5193792" y="1524"/>
                </a:lnTo>
                <a:lnTo>
                  <a:pt x="5199888" y="1524"/>
                </a:lnTo>
                <a:lnTo>
                  <a:pt x="5199888" y="3048"/>
                </a:lnTo>
                <a:lnTo>
                  <a:pt x="5201411" y="3048"/>
                </a:lnTo>
                <a:lnTo>
                  <a:pt x="5201411" y="6096"/>
                </a:lnTo>
                <a:lnTo>
                  <a:pt x="5199888" y="6096"/>
                </a:lnTo>
                <a:lnTo>
                  <a:pt x="5199888" y="7620"/>
                </a:lnTo>
                <a:close/>
              </a:path>
              <a:path w="7078980" h="7620">
                <a:moveTo>
                  <a:pt x="5236463" y="7620"/>
                </a:moveTo>
                <a:lnTo>
                  <a:pt x="5231892" y="7620"/>
                </a:lnTo>
                <a:lnTo>
                  <a:pt x="5230368" y="6096"/>
                </a:lnTo>
                <a:lnTo>
                  <a:pt x="5230368" y="3048"/>
                </a:lnTo>
                <a:lnTo>
                  <a:pt x="5233416" y="0"/>
                </a:lnTo>
                <a:lnTo>
                  <a:pt x="5234940" y="0"/>
                </a:lnTo>
                <a:lnTo>
                  <a:pt x="5236463" y="1524"/>
                </a:lnTo>
                <a:lnTo>
                  <a:pt x="5236463" y="3048"/>
                </a:lnTo>
                <a:lnTo>
                  <a:pt x="5237988" y="3048"/>
                </a:lnTo>
                <a:lnTo>
                  <a:pt x="5237988" y="6096"/>
                </a:lnTo>
                <a:lnTo>
                  <a:pt x="5236463" y="6096"/>
                </a:lnTo>
                <a:lnTo>
                  <a:pt x="5236463" y="7620"/>
                </a:lnTo>
                <a:close/>
              </a:path>
              <a:path w="7078980" h="7620">
                <a:moveTo>
                  <a:pt x="5273040" y="7620"/>
                </a:moveTo>
                <a:lnTo>
                  <a:pt x="5268468" y="7620"/>
                </a:lnTo>
                <a:lnTo>
                  <a:pt x="5266943" y="6096"/>
                </a:lnTo>
                <a:lnTo>
                  <a:pt x="5266943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6"/>
                </a:lnTo>
                <a:lnTo>
                  <a:pt x="5273040" y="7620"/>
                </a:lnTo>
                <a:close/>
              </a:path>
              <a:path w="7078980" h="7620">
                <a:moveTo>
                  <a:pt x="5309616" y="7620"/>
                </a:moveTo>
                <a:lnTo>
                  <a:pt x="5305043" y="7620"/>
                </a:lnTo>
                <a:lnTo>
                  <a:pt x="5303520" y="6096"/>
                </a:lnTo>
                <a:lnTo>
                  <a:pt x="5303520" y="3048"/>
                </a:lnTo>
                <a:lnTo>
                  <a:pt x="5306568" y="0"/>
                </a:lnTo>
                <a:lnTo>
                  <a:pt x="5308092" y="0"/>
                </a:lnTo>
                <a:lnTo>
                  <a:pt x="5311140" y="3048"/>
                </a:lnTo>
                <a:lnTo>
                  <a:pt x="5311140" y="6096"/>
                </a:lnTo>
                <a:lnTo>
                  <a:pt x="5309616" y="7620"/>
                </a:lnTo>
                <a:close/>
              </a:path>
              <a:path w="7078980" h="7620">
                <a:moveTo>
                  <a:pt x="5346192" y="1524"/>
                </a:moveTo>
                <a:lnTo>
                  <a:pt x="5343143" y="1524"/>
                </a:lnTo>
                <a:lnTo>
                  <a:pt x="5343143" y="0"/>
                </a:lnTo>
                <a:lnTo>
                  <a:pt x="5344668" y="0"/>
                </a:lnTo>
                <a:lnTo>
                  <a:pt x="5346192" y="1524"/>
                </a:lnTo>
                <a:close/>
              </a:path>
              <a:path w="7078980" h="7620">
                <a:moveTo>
                  <a:pt x="5347716" y="7620"/>
                </a:moveTo>
                <a:lnTo>
                  <a:pt x="5341620" y="7620"/>
                </a:lnTo>
                <a:lnTo>
                  <a:pt x="5341620" y="6096"/>
                </a:lnTo>
                <a:lnTo>
                  <a:pt x="5340095" y="6096"/>
                </a:lnTo>
                <a:lnTo>
                  <a:pt x="5340095" y="3048"/>
                </a:lnTo>
                <a:lnTo>
                  <a:pt x="5341620" y="3048"/>
                </a:lnTo>
                <a:lnTo>
                  <a:pt x="5341620" y="1524"/>
                </a:lnTo>
                <a:lnTo>
                  <a:pt x="5347716" y="1524"/>
                </a:lnTo>
                <a:lnTo>
                  <a:pt x="5347716" y="7620"/>
                </a:lnTo>
                <a:close/>
              </a:path>
              <a:path w="7078980" h="7620">
                <a:moveTo>
                  <a:pt x="5382768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close/>
              </a:path>
              <a:path w="7078980" h="7620">
                <a:moveTo>
                  <a:pt x="5384292" y="7620"/>
                </a:moveTo>
                <a:lnTo>
                  <a:pt x="5378195" y="7620"/>
                </a:lnTo>
                <a:lnTo>
                  <a:pt x="5378195" y="1524"/>
                </a:lnTo>
                <a:lnTo>
                  <a:pt x="5384292" y="1524"/>
                </a:lnTo>
                <a:lnTo>
                  <a:pt x="5384292" y="7620"/>
                </a:lnTo>
                <a:close/>
              </a:path>
              <a:path w="7078980" h="7620">
                <a:moveTo>
                  <a:pt x="5419343" y="1524"/>
                </a:moveTo>
                <a:lnTo>
                  <a:pt x="5416295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19343" y="1524"/>
                </a:lnTo>
                <a:close/>
              </a:path>
              <a:path w="7078980" h="7620">
                <a:moveTo>
                  <a:pt x="5420868" y="7620"/>
                </a:moveTo>
                <a:lnTo>
                  <a:pt x="5414772" y="7620"/>
                </a:lnTo>
                <a:lnTo>
                  <a:pt x="5414772" y="1524"/>
                </a:lnTo>
                <a:lnTo>
                  <a:pt x="5420868" y="1524"/>
                </a:lnTo>
                <a:lnTo>
                  <a:pt x="5420868" y="3048"/>
                </a:lnTo>
                <a:lnTo>
                  <a:pt x="5422392" y="3048"/>
                </a:lnTo>
                <a:lnTo>
                  <a:pt x="5422392" y="6096"/>
                </a:lnTo>
                <a:lnTo>
                  <a:pt x="5420868" y="6096"/>
                </a:lnTo>
                <a:lnTo>
                  <a:pt x="5420868" y="7620"/>
                </a:lnTo>
                <a:close/>
              </a:path>
              <a:path w="7078980" h="7620">
                <a:moveTo>
                  <a:pt x="5457444" y="7620"/>
                </a:moveTo>
                <a:lnTo>
                  <a:pt x="5452872" y="7620"/>
                </a:lnTo>
                <a:lnTo>
                  <a:pt x="5451347" y="6096"/>
                </a:lnTo>
                <a:lnTo>
                  <a:pt x="5451347" y="3048"/>
                </a:lnTo>
                <a:lnTo>
                  <a:pt x="5454395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7620"/>
                </a:lnTo>
                <a:close/>
              </a:path>
              <a:path w="7078980" h="7620">
                <a:moveTo>
                  <a:pt x="5494020" y="7620"/>
                </a:moveTo>
                <a:lnTo>
                  <a:pt x="5489447" y="7620"/>
                </a:lnTo>
                <a:lnTo>
                  <a:pt x="5487924" y="6096"/>
                </a:lnTo>
                <a:lnTo>
                  <a:pt x="5487924" y="3048"/>
                </a:lnTo>
                <a:lnTo>
                  <a:pt x="5490972" y="0"/>
                </a:lnTo>
                <a:lnTo>
                  <a:pt x="5492495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7620"/>
                </a:lnTo>
                <a:close/>
              </a:path>
              <a:path w="7078980" h="7620">
                <a:moveTo>
                  <a:pt x="5530595" y="7620"/>
                </a:moveTo>
                <a:lnTo>
                  <a:pt x="5526024" y="7620"/>
                </a:lnTo>
                <a:lnTo>
                  <a:pt x="5524500" y="6096"/>
                </a:lnTo>
                <a:lnTo>
                  <a:pt x="5524500" y="3048"/>
                </a:lnTo>
                <a:lnTo>
                  <a:pt x="5527547" y="0"/>
                </a:lnTo>
                <a:lnTo>
                  <a:pt x="5529072" y="0"/>
                </a:lnTo>
                <a:lnTo>
                  <a:pt x="5532120" y="3048"/>
                </a:lnTo>
                <a:lnTo>
                  <a:pt x="5532120" y="6096"/>
                </a:lnTo>
                <a:lnTo>
                  <a:pt x="5530595" y="7620"/>
                </a:lnTo>
                <a:close/>
              </a:path>
              <a:path w="7078980" h="7620">
                <a:moveTo>
                  <a:pt x="5567172" y="1524"/>
                </a:moveTo>
                <a:lnTo>
                  <a:pt x="5564124" y="1524"/>
                </a:lnTo>
                <a:lnTo>
                  <a:pt x="5564124" y="0"/>
                </a:lnTo>
                <a:lnTo>
                  <a:pt x="5567172" y="0"/>
                </a:lnTo>
                <a:lnTo>
                  <a:pt x="5567172" y="1524"/>
                </a:lnTo>
                <a:close/>
              </a:path>
              <a:path w="7078980" h="7620">
                <a:moveTo>
                  <a:pt x="5568695" y="7620"/>
                </a:moveTo>
                <a:lnTo>
                  <a:pt x="5562600" y="7620"/>
                </a:lnTo>
                <a:lnTo>
                  <a:pt x="5562600" y="6096"/>
                </a:lnTo>
                <a:lnTo>
                  <a:pt x="5561076" y="6096"/>
                </a:lnTo>
                <a:lnTo>
                  <a:pt x="5561076" y="3048"/>
                </a:lnTo>
                <a:lnTo>
                  <a:pt x="5562600" y="3048"/>
                </a:lnTo>
                <a:lnTo>
                  <a:pt x="5562600" y="1524"/>
                </a:lnTo>
                <a:lnTo>
                  <a:pt x="5568695" y="1524"/>
                </a:lnTo>
                <a:lnTo>
                  <a:pt x="5568695" y="7620"/>
                </a:lnTo>
                <a:close/>
              </a:path>
              <a:path w="7078980" h="7620">
                <a:moveTo>
                  <a:pt x="5603747" y="1524"/>
                </a:move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close/>
              </a:path>
              <a:path w="7078980" h="7620">
                <a:moveTo>
                  <a:pt x="5605272" y="7620"/>
                </a:moveTo>
                <a:lnTo>
                  <a:pt x="5599176" y="7620"/>
                </a:lnTo>
                <a:lnTo>
                  <a:pt x="5599176" y="1524"/>
                </a:lnTo>
                <a:lnTo>
                  <a:pt x="5605272" y="1524"/>
                </a:lnTo>
                <a:lnTo>
                  <a:pt x="5605272" y="7620"/>
                </a:lnTo>
                <a:close/>
              </a:path>
              <a:path w="7078980" h="7620">
                <a:moveTo>
                  <a:pt x="5640324" y="1524"/>
                </a:move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4"/>
                </a:lnTo>
                <a:close/>
              </a:path>
              <a:path w="7078980" h="7620">
                <a:moveTo>
                  <a:pt x="5641847" y="7620"/>
                </a:moveTo>
                <a:lnTo>
                  <a:pt x="5635752" y="7620"/>
                </a:lnTo>
                <a:lnTo>
                  <a:pt x="5635752" y="1524"/>
                </a:lnTo>
                <a:lnTo>
                  <a:pt x="5641847" y="1524"/>
                </a:lnTo>
                <a:lnTo>
                  <a:pt x="5641847" y="3048"/>
                </a:lnTo>
                <a:lnTo>
                  <a:pt x="5643372" y="3048"/>
                </a:lnTo>
                <a:lnTo>
                  <a:pt x="5643372" y="6096"/>
                </a:lnTo>
                <a:lnTo>
                  <a:pt x="5641847" y="6096"/>
                </a:lnTo>
                <a:lnTo>
                  <a:pt x="5641847" y="7620"/>
                </a:lnTo>
                <a:close/>
              </a:path>
              <a:path w="7078980" h="7620">
                <a:moveTo>
                  <a:pt x="5678424" y="7620"/>
                </a:moveTo>
                <a:lnTo>
                  <a:pt x="5673852" y="7620"/>
                </a:lnTo>
                <a:lnTo>
                  <a:pt x="5672327" y="6096"/>
                </a:lnTo>
                <a:lnTo>
                  <a:pt x="5672327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6096"/>
                </a:lnTo>
                <a:lnTo>
                  <a:pt x="5678424" y="7620"/>
                </a:lnTo>
                <a:close/>
              </a:path>
              <a:path w="7078980" h="7620">
                <a:moveTo>
                  <a:pt x="5715000" y="7620"/>
                </a:moveTo>
                <a:lnTo>
                  <a:pt x="5710427" y="7620"/>
                </a:lnTo>
                <a:lnTo>
                  <a:pt x="5708904" y="6096"/>
                </a:lnTo>
                <a:lnTo>
                  <a:pt x="5708904" y="3048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5000" y="7620"/>
                </a:lnTo>
                <a:close/>
              </a:path>
              <a:path w="7078980" h="7620">
                <a:moveTo>
                  <a:pt x="5751576" y="7620"/>
                </a:moveTo>
                <a:lnTo>
                  <a:pt x="5747004" y="7620"/>
                </a:lnTo>
                <a:lnTo>
                  <a:pt x="5747004" y="6096"/>
                </a:lnTo>
                <a:lnTo>
                  <a:pt x="5745479" y="6096"/>
                </a:lnTo>
                <a:lnTo>
                  <a:pt x="5745479" y="3048"/>
                </a:lnTo>
                <a:lnTo>
                  <a:pt x="5747004" y="3048"/>
                </a:lnTo>
                <a:lnTo>
                  <a:pt x="5747004" y="1524"/>
                </a:lnTo>
                <a:lnTo>
                  <a:pt x="5748527" y="0"/>
                </a:lnTo>
                <a:lnTo>
                  <a:pt x="5750052" y="0"/>
                </a:lnTo>
                <a:lnTo>
                  <a:pt x="5753100" y="3048"/>
                </a:lnTo>
                <a:lnTo>
                  <a:pt x="5753100" y="6096"/>
                </a:lnTo>
                <a:lnTo>
                  <a:pt x="5751576" y="7620"/>
                </a:lnTo>
                <a:close/>
              </a:path>
              <a:path w="7078980" h="7620">
                <a:moveTo>
                  <a:pt x="5788152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close/>
              </a:path>
              <a:path w="7078980" h="7620">
                <a:moveTo>
                  <a:pt x="5789676" y="7620"/>
                </a:moveTo>
                <a:lnTo>
                  <a:pt x="5783579" y="7620"/>
                </a:lnTo>
                <a:lnTo>
                  <a:pt x="5783579" y="6096"/>
                </a:lnTo>
                <a:lnTo>
                  <a:pt x="5782056" y="6096"/>
                </a:lnTo>
                <a:lnTo>
                  <a:pt x="5782056" y="3048"/>
                </a:lnTo>
                <a:lnTo>
                  <a:pt x="5783579" y="3048"/>
                </a:lnTo>
                <a:lnTo>
                  <a:pt x="5783579" y="1524"/>
                </a:lnTo>
                <a:lnTo>
                  <a:pt x="5789676" y="1524"/>
                </a:lnTo>
                <a:lnTo>
                  <a:pt x="5789676" y="7620"/>
                </a:lnTo>
                <a:close/>
              </a:path>
              <a:path w="7078980" h="7620">
                <a:moveTo>
                  <a:pt x="5824727" y="1524"/>
                </a:moveTo>
                <a:lnTo>
                  <a:pt x="5821679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4727" y="1524"/>
                </a:lnTo>
                <a:close/>
              </a:path>
              <a:path w="7078980" h="7620">
                <a:moveTo>
                  <a:pt x="5826252" y="7620"/>
                </a:moveTo>
                <a:lnTo>
                  <a:pt x="5820156" y="7620"/>
                </a:lnTo>
                <a:lnTo>
                  <a:pt x="5820156" y="1524"/>
                </a:lnTo>
                <a:lnTo>
                  <a:pt x="5826252" y="1524"/>
                </a:lnTo>
                <a:lnTo>
                  <a:pt x="5826252" y="7620"/>
                </a:lnTo>
                <a:close/>
              </a:path>
              <a:path w="7078980" h="7620">
                <a:moveTo>
                  <a:pt x="5861304" y="1524"/>
                </a:moveTo>
                <a:lnTo>
                  <a:pt x="5858256" y="1524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4"/>
                </a:lnTo>
                <a:close/>
              </a:path>
              <a:path w="7078980" h="7620">
                <a:moveTo>
                  <a:pt x="5862827" y="7620"/>
                </a:moveTo>
                <a:lnTo>
                  <a:pt x="5856732" y="7620"/>
                </a:lnTo>
                <a:lnTo>
                  <a:pt x="5856732" y="1524"/>
                </a:lnTo>
                <a:lnTo>
                  <a:pt x="5862827" y="1524"/>
                </a:lnTo>
                <a:lnTo>
                  <a:pt x="5862827" y="3048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7" y="6096"/>
                </a:lnTo>
                <a:lnTo>
                  <a:pt x="5862827" y="7620"/>
                </a:lnTo>
                <a:close/>
              </a:path>
              <a:path w="7078980" h="7620">
                <a:moveTo>
                  <a:pt x="5899404" y="7620"/>
                </a:moveTo>
                <a:lnTo>
                  <a:pt x="5894832" y="7620"/>
                </a:lnTo>
                <a:lnTo>
                  <a:pt x="5893308" y="6096"/>
                </a:lnTo>
                <a:lnTo>
                  <a:pt x="5893308" y="3048"/>
                </a:lnTo>
                <a:lnTo>
                  <a:pt x="5896356" y="0"/>
                </a:lnTo>
                <a:lnTo>
                  <a:pt x="5897879" y="0"/>
                </a:lnTo>
                <a:lnTo>
                  <a:pt x="5900927" y="3048"/>
                </a:lnTo>
                <a:lnTo>
                  <a:pt x="5900927" y="6096"/>
                </a:lnTo>
                <a:lnTo>
                  <a:pt x="5899404" y="7620"/>
                </a:lnTo>
                <a:close/>
              </a:path>
              <a:path w="7078980" h="7620">
                <a:moveTo>
                  <a:pt x="5935979" y="7620"/>
                </a:moveTo>
                <a:lnTo>
                  <a:pt x="5931408" y="7620"/>
                </a:lnTo>
                <a:lnTo>
                  <a:pt x="5929884" y="6096"/>
                </a:lnTo>
                <a:lnTo>
                  <a:pt x="5929884" y="3048"/>
                </a:lnTo>
                <a:lnTo>
                  <a:pt x="5932932" y="0"/>
                </a:lnTo>
                <a:lnTo>
                  <a:pt x="5934456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79" y="7620"/>
                </a:lnTo>
                <a:close/>
              </a:path>
              <a:path w="7078980" h="7620">
                <a:moveTo>
                  <a:pt x="5972556" y="7620"/>
                </a:moveTo>
                <a:lnTo>
                  <a:pt x="5967984" y="7620"/>
                </a:lnTo>
                <a:lnTo>
                  <a:pt x="5967984" y="6096"/>
                </a:lnTo>
                <a:lnTo>
                  <a:pt x="5966460" y="6096"/>
                </a:lnTo>
                <a:lnTo>
                  <a:pt x="5966460" y="3048"/>
                </a:lnTo>
                <a:lnTo>
                  <a:pt x="5967984" y="3048"/>
                </a:lnTo>
                <a:lnTo>
                  <a:pt x="5967984" y="1524"/>
                </a:lnTo>
                <a:lnTo>
                  <a:pt x="5969508" y="0"/>
                </a:lnTo>
                <a:lnTo>
                  <a:pt x="5971032" y="0"/>
                </a:lnTo>
                <a:lnTo>
                  <a:pt x="5974079" y="3048"/>
                </a:lnTo>
                <a:lnTo>
                  <a:pt x="5974079" y="6096"/>
                </a:lnTo>
                <a:lnTo>
                  <a:pt x="5972556" y="7620"/>
                </a:lnTo>
                <a:close/>
              </a:path>
              <a:path w="7078980" h="7620">
                <a:moveTo>
                  <a:pt x="6009132" y="1524"/>
                </a:move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close/>
              </a:path>
              <a:path w="7078980" h="7620">
                <a:moveTo>
                  <a:pt x="6010656" y="7620"/>
                </a:moveTo>
                <a:lnTo>
                  <a:pt x="6004560" y="7620"/>
                </a:lnTo>
                <a:lnTo>
                  <a:pt x="6004560" y="6096"/>
                </a:lnTo>
                <a:lnTo>
                  <a:pt x="6003036" y="6096"/>
                </a:lnTo>
                <a:lnTo>
                  <a:pt x="6003036" y="3048"/>
                </a:lnTo>
                <a:lnTo>
                  <a:pt x="6004560" y="3048"/>
                </a:lnTo>
                <a:lnTo>
                  <a:pt x="6004560" y="1524"/>
                </a:lnTo>
                <a:lnTo>
                  <a:pt x="6010656" y="1524"/>
                </a:lnTo>
                <a:lnTo>
                  <a:pt x="6010656" y="7620"/>
                </a:lnTo>
                <a:close/>
              </a:path>
              <a:path w="7078980" h="7620">
                <a:moveTo>
                  <a:pt x="6045708" y="1524"/>
                </a:move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close/>
              </a:path>
              <a:path w="7078980" h="7620">
                <a:moveTo>
                  <a:pt x="6047232" y="7620"/>
                </a:moveTo>
                <a:lnTo>
                  <a:pt x="6041136" y="7620"/>
                </a:lnTo>
                <a:lnTo>
                  <a:pt x="6041136" y="1524"/>
                </a:lnTo>
                <a:lnTo>
                  <a:pt x="6047232" y="1524"/>
                </a:lnTo>
                <a:lnTo>
                  <a:pt x="6047232" y="7620"/>
                </a:lnTo>
                <a:close/>
              </a:path>
              <a:path w="7078980" h="7620">
                <a:moveTo>
                  <a:pt x="6083808" y="7620"/>
                </a:moveTo>
                <a:lnTo>
                  <a:pt x="6079236" y="7620"/>
                </a:lnTo>
                <a:lnTo>
                  <a:pt x="6077711" y="6096"/>
                </a:lnTo>
                <a:lnTo>
                  <a:pt x="6077711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4"/>
                </a:lnTo>
                <a:lnTo>
                  <a:pt x="6083808" y="1524"/>
                </a:lnTo>
                <a:lnTo>
                  <a:pt x="6083808" y="3048"/>
                </a:lnTo>
                <a:lnTo>
                  <a:pt x="6085332" y="3048"/>
                </a:lnTo>
                <a:lnTo>
                  <a:pt x="6085332" y="6096"/>
                </a:lnTo>
                <a:lnTo>
                  <a:pt x="6083808" y="6096"/>
                </a:lnTo>
                <a:lnTo>
                  <a:pt x="6083808" y="7620"/>
                </a:lnTo>
                <a:close/>
              </a:path>
              <a:path w="7078980" h="7620">
                <a:moveTo>
                  <a:pt x="6120384" y="7620"/>
                </a:moveTo>
                <a:lnTo>
                  <a:pt x="6115811" y="7620"/>
                </a:lnTo>
                <a:lnTo>
                  <a:pt x="6114288" y="6096"/>
                </a:ln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6"/>
                </a:lnTo>
                <a:lnTo>
                  <a:pt x="6120384" y="7620"/>
                </a:lnTo>
                <a:close/>
              </a:path>
              <a:path w="7078980" h="7620">
                <a:moveTo>
                  <a:pt x="6156960" y="7620"/>
                </a:moveTo>
                <a:lnTo>
                  <a:pt x="6152388" y="7620"/>
                </a:lnTo>
                <a:lnTo>
                  <a:pt x="6150863" y="6096"/>
                </a:lnTo>
                <a:lnTo>
                  <a:pt x="6150863" y="3048"/>
                </a:lnTo>
                <a:lnTo>
                  <a:pt x="6153911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6"/>
                </a:lnTo>
                <a:lnTo>
                  <a:pt x="6156960" y="7620"/>
                </a:lnTo>
                <a:close/>
              </a:path>
              <a:path w="7078980" h="7620">
                <a:moveTo>
                  <a:pt x="6193536" y="7620"/>
                </a:moveTo>
                <a:lnTo>
                  <a:pt x="6188963" y="7620"/>
                </a:lnTo>
                <a:lnTo>
                  <a:pt x="6188963" y="6096"/>
                </a:lnTo>
                <a:lnTo>
                  <a:pt x="6187440" y="6096"/>
                </a:lnTo>
                <a:lnTo>
                  <a:pt x="6187440" y="3048"/>
                </a:lnTo>
                <a:lnTo>
                  <a:pt x="6188963" y="3048"/>
                </a:lnTo>
                <a:lnTo>
                  <a:pt x="6188963" y="1524"/>
                </a:lnTo>
                <a:lnTo>
                  <a:pt x="6190488" y="0"/>
                </a:lnTo>
                <a:lnTo>
                  <a:pt x="6192011" y="0"/>
                </a:lnTo>
                <a:lnTo>
                  <a:pt x="6195060" y="3048"/>
                </a:lnTo>
                <a:lnTo>
                  <a:pt x="6195060" y="6096"/>
                </a:lnTo>
                <a:lnTo>
                  <a:pt x="6193536" y="7620"/>
                </a:lnTo>
                <a:close/>
              </a:path>
              <a:path w="7078980" h="7620">
                <a:moveTo>
                  <a:pt x="6230111" y="1524"/>
                </a:moveTo>
                <a:lnTo>
                  <a:pt x="6227063" y="1524"/>
                </a:lnTo>
                <a:lnTo>
                  <a:pt x="6227063" y="0"/>
                </a:lnTo>
                <a:lnTo>
                  <a:pt x="6230111" y="0"/>
                </a:lnTo>
                <a:lnTo>
                  <a:pt x="6230111" y="1524"/>
                </a:lnTo>
                <a:close/>
              </a:path>
              <a:path w="7078980" h="7620">
                <a:moveTo>
                  <a:pt x="6231636" y="7620"/>
                </a:moveTo>
                <a:lnTo>
                  <a:pt x="6225540" y="7620"/>
                </a:lnTo>
                <a:lnTo>
                  <a:pt x="6225540" y="6096"/>
                </a:lnTo>
                <a:lnTo>
                  <a:pt x="6224016" y="6096"/>
                </a:lnTo>
                <a:lnTo>
                  <a:pt x="6224016" y="3048"/>
                </a:lnTo>
                <a:lnTo>
                  <a:pt x="6225540" y="3048"/>
                </a:lnTo>
                <a:lnTo>
                  <a:pt x="6225540" y="1524"/>
                </a:lnTo>
                <a:lnTo>
                  <a:pt x="6231636" y="1524"/>
                </a:lnTo>
                <a:lnTo>
                  <a:pt x="6231636" y="7620"/>
                </a:lnTo>
                <a:close/>
              </a:path>
              <a:path w="7078980" h="7620">
                <a:moveTo>
                  <a:pt x="6266688" y="1524"/>
                </a:moveTo>
                <a:lnTo>
                  <a:pt x="6263640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6688" y="1524"/>
                </a:lnTo>
                <a:close/>
              </a:path>
              <a:path w="7078980" h="7620">
                <a:moveTo>
                  <a:pt x="6268211" y="7620"/>
                </a:moveTo>
                <a:lnTo>
                  <a:pt x="6262116" y="7620"/>
                </a:lnTo>
                <a:lnTo>
                  <a:pt x="6262116" y="1524"/>
                </a:lnTo>
                <a:lnTo>
                  <a:pt x="6268211" y="1524"/>
                </a:lnTo>
                <a:lnTo>
                  <a:pt x="6268211" y="7620"/>
                </a:lnTo>
                <a:close/>
              </a:path>
              <a:path w="7078980" h="7620">
                <a:moveTo>
                  <a:pt x="6304788" y="7620"/>
                </a:moveTo>
                <a:lnTo>
                  <a:pt x="6300216" y="7620"/>
                </a:lnTo>
                <a:lnTo>
                  <a:pt x="6298692" y="6096"/>
                </a:lnTo>
                <a:lnTo>
                  <a:pt x="6298692" y="3048"/>
                </a:lnTo>
                <a:lnTo>
                  <a:pt x="6301740" y="0"/>
                </a:lnTo>
                <a:lnTo>
                  <a:pt x="6303263" y="0"/>
                </a:lnTo>
                <a:lnTo>
                  <a:pt x="6303263" y="1524"/>
                </a:lnTo>
                <a:lnTo>
                  <a:pt x="6304788" y="1524"/>
                </a:lnTo>
                <a:lnTo>
                  <a:pt x="6304788" y="3048"/>
                </a:lnTo>
                <a:lnTo>
                  <a:pt x="6306311" y="3048"/>
                </a:lnTo>
                <a:lnTo>
                  <a:pt x="6306311" y="6096"/>
                </a:lnTo>
                <a:lnTo>
                  <a:pt x="6304788" y="6096"/>
                </a:lnTo>
                <a:lnTo>
                  <a:pt x="6304788" y="7620"/>
                </a:lnTo>
                <a:close/>
              </a:path>
              <a:path w="7078980" h="7620">
                <a:moveTo>
                  <a:pt x="6341363" y="7620"/>
                </a:moveTo>
                <a:lnTo>
                  <a:pt x="6336792" y="7620"/>
                </a:lnTo>
                <a:lnTo>
                  <a:pt x="6335268" y="6096"/>
                </a:lnTo>
                <a:lnTo>
                  <a:pt x="6335268" y="3048"/>
                </a:lnTo>
                <a:lnTo>
                  <a:pt x="6338316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7620"/>
                </a:lnTo>
                <a:close/>
              </a:path>
              <a:path w="7078980" h="7620">
                <a:moveTo>
                  <a:pt x="6377940" y="7620"/>
                </a:moveTo>
                <a:lnTo>
                  <a:pt x="6373368" y="7620"/>
                </a:lnTo>
                <a:lnTo>
                  <a:pt x="6371844" y="6096"/>
                </a:lnTo>
                <a:lnTo>
                  <a:pt x="6371844" y="3048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6"/>
                </a:lnTo>
                <a:lnTo>
                  <a:pt x="6377940" y="7620"/>
                </a:lnTo>
                <a:close/>
              </a:path>
              <a:path w="7078980" h="7620">
                <a:moveTo>
                  <a:pt x="6414516" y="7620"/>
                </a:moveTo>
                <a:lnTo>
                  <a:pt x="6409944" y="7620"/>
                </a:lnTo>
                <a:lnTo>
                  <a:pt x="6409944" y="6096"/>
                </a:lnTo>
                <a:lnTo>
                  <a:pt x="6408420" y="6096"/>
                </a:lnTo>
                <a:lnTo>
                  <a:pt x="6408420" y="3048"/>
                </a:lnTo>
                <a:lnTo>
                  <a:pt x="6409944" y="3048"/>
                </a:ln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2992" y="0"/>
                </a:lnTo>
                <a:lnTo>
                  <a:pt x="6416040" y="3048"/>
                </a:lnTo>
                <a:lnTo>
                  <a:pt x="6416040" y="6096"/>
                </a:lnTo>
                <a:lnTo>
                  <a:pt x="6414516" y="7620"/>
                </a:lnTo>
                <a:close/>
              </a:path>
              <a:path w="7078980" h="7620">
                <a:moveTo>
                  <a:pt x="6451092" y="1524"/>
                </a:move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close/>
              </a:path>
              <a:path w="7078980" h="7620">
                <a:moveTo>
                  <a:pt x="6452616" y="7620"/>
                </a:moveTo>
                <a:lnTo>
                  <a:pt x="6446520" y="7620"/>
                </a:lnTo>
                <a:lnTo>
                  <a:pt x="6446520" y="1524"/>
                </a:lnTo>
                <a:lnTo>
                  <a:pt x="6452616" y="1524"/>
                </a:lnTo>
                <a:lnTo>
                  <a:pt x="6452616" y="7620"/>
                </a:lnTo>
                <a:close/>
              </a:path>
              <a:path w="7078980" h="7620">
                <a:moveTo>
                  <a:pt x="6487668" y="1524"/>
                </a:move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close/>
              </a:path>
              <a:path w="7078980" h="7620">
                <a:moveTo>
                  <a:pt x="6489192" y="7620"/>
                </a:moveTo>
                <a:lnTo>
                  <a:pt x="6483095" y="7620"/>
                </a:lnTo>
                <a:lnTo>
                  <a:pt x="6483095" y="1524"/>
                </a:lnTo>
                <a:lnTo>
                  <a:pt x="6489192" y="1524"/>
                </a:lnTo>
                <a:lnTo>
                  <a:pt x="6489192" y="3048"/>
                </a:lnTo>
                <a:lnTo>
                  <a:pt x="6490716" y="3048"/>
                </a:lnTo>
                <a:lnTo>
                  <a:pt x="6490716" y="6096"/>
                </a:lnTo>
                <a:lnTo>
                  <a:pt x="6489192" y="6096"/>
                </a:lnTo>
                <a:lnTo>
                  <a:pt x="6489192" y="7620"/>
                </a:lnTo>
                <a:close/>
              </a:path>
              <a:path w="7078980" h="7620">
                <a:moveTo>
                  <a:pt x="6525768" y="7620"/>
                </a:moveTo>
                <a:lnTo>
                  <a:pt x="6521195" y="7620"/>
                </a:lnTo>
                <a:lnTo>
                  <a:pt x="6519672" y="6096"/>
                </a:ln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5768" y="1524"/>
                </a:lnTo>
                <a:lnTo>
                  <a:pt x="6525768" y="3048"/>
                </a:lnTo>
                <a:lnTo>
                  <a:pt x="6527292" y="3048"/>
                </a:lnTo>
                <a:lnTo>
                  <a:pt x="6527292" y="6096"/>
                </a:lnTo>
                <a:lnTo>
                  <a:pt x="6525768" y="6096"/>
                </a:lnTo>
                <a:lnTo>
                  <a:pt x="6525768" y="7620"/>
                </a:lnTo>
                <a:close/>
              </a:path>
              <a:path w="7078980" h="7620">
                <a:moveTo>
                  <a:pt x="6562344" y="7620"/>
                </a:moveTo>
                <a:lnTo>
                  <a:pt x="6557772" y="7620"/>
                </a:lnTo>
                <a:lnTo>
                  <a:pt x="6556247" y="6096"/>
                </a:lnTo>
                <a:lnTo>
                  <a:pt x="6556247" y="3048"/>
                </a:lnTo>
                <a:lnTo>
                  <a:pt x="6559295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7620"/>
                </a:lnTo>
                <a:close/>
              </a:path>
              <a:path w="7078980" h="7620">
                <a:moveTo>
                  <a:pt x="6598920" y="7620"/>
                </a:moveTo>
                <a:lnTo>
                  <a:pt x="6594347" y="7620"/>
                </a:lnTo>
                <a:lnTo>
                  <a:pt x="6592824" y="6096"/>
                </a:lnTo>
                <a:lnTo>
                  <a:pt x="6592824" y="3048"/>
                </a:lnTo>
                <a:lnTo>
                  <a:pt x="6595872" y="0"/>
                </a:lnTo>
                <a:lnTo>
                  <a:pt x="6597395" y="0"/>
                </a:lnTo>
                <a:lnTo>
                  <a:pt x="6600444" y="3048"/>
                </a:lnTo>
                <a:lnTo>
                  <a:pt x="6600444" y="6096"/>
                </a:lnTo>
                <a:lnTo>
                  <a:pt x="6598920" y="7620"/>
                </a:lnTo>
                <a:close/>
              </a:path>
              <a:path w="7078980" h="7620">
                <a:moveTo>
                  <a:pt x="6635495" y="7620"/>
                </a:moveTo>
                <a:lnTo>
                  <a:pt x="6630924" y="7620"/>
                </a:lnTo>
                <a:lnTo>
                  <a:pt x="6630924" y="6096"/>
                </a:lnTo>
                <a:lnTo>
                  <a:pt x="6629400" y="6096"/>
                </a:lnTo>
                <a:lnTo>
                  <a:pt x="6629400" y="3048"/>
                </a:lnTo>
                <a:lnTo>
                  <a:pt x="6630924" y="3048"/>
                </a:lnTo>
                <a:lnTo>
                  <a:pt x="6630924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3972" y="0"/>
                </a:lnTo>
                <a:lnTo>
                  <a:pt x="6637020" y="3048"/>
                </a:lnTo>
                <a:lnTo>
                  <a:pt x="6637020" y="6096"/>
                </a:lnTo>
                <a:lnTo>
                  <a:pt x="6635495" y="7620"/>
                </a:lnTo>
                <a:close/>
              </a:path>
              <a:path w="7078980" h="7620">
                <a:moveTo>
                  <a:pt x="6672072" y="1524"/>
                </a:move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close/>
              </a:path>
              <a:path w="7078980" h="7620">
                <a:moveTo>
                  <a:pt x="6673595" y="7620"/>
                </a:moveTo>
                <a:lnTo>
                  <a:pt x="6667500" y="7620"/>
                </a:lnTo>
                <a:lnTo>
                  <a:pt x="6667500" y="1524"/>
                </a:lnTo>
                <a:lnTo>
                  <a:pt x="6673595" y="1524"/>
                </a:lnTo>
                <a:lnTo>
                  <a:pt x="6673595" y="7620"/>
                </a:lnTo>
                <a:close/>
              </a:path>
              <a:path w="7078980" h="7620">
                <a:moveTo>
                  <a:pt x="6708647" y="1524"/>
                </a:move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close/>
              </a:path>
              <a:path w="7078980" h="7620">
                <a:moveTo>
                  <a:pt x="6710172" y="7620"/>
                </a:moveTo>
                <a:lnTo>
                  <a:pt x="6704076" y="7620"/>
                </a:lnTo>
                <a:lnTo>
                  <a:pt x="6704076" y="1524"/>
                </a:lnTo>
                <a:lnTo>
                  <a:pt x="6710172" y="1524"/>
                </a:lnTo>
                <a:lnTo>
                  <a:pt x="6710172" y="3048"/>
                </a:lnTo>
                <a:lnTo>
                  <a:pt x="6711695" y="3048"/>
                </a:lnTo>
                <a:lnTo>
                  <a:pt x="6711695" y="6096"/>
                </a:lnTo>
                <a:lnTo>
                  <a:pt x="6710172" y="6096"/>
                </a:lnTo>
                <a:lnTo>
                  <a:pt x="6710172" y="7620"/>
                </a:lnTo>
                <a:close/>
              </a:path>
              <a:path w="7078980" h="7620">
                <a:moveTo>
                  <a:pt x="6746747" y="7620"/>
                </a:moveTo>
                <a:lnTo>
                  <a:pt x="6742176" y="7620"/>
                </a:lnTo>
                <a:lnTo>
                  <a:pt x="6740652" y="6096"/>
                </a:ln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6747" y="1524"/>
                </a:lnTo>
                <a:lnTo>
                  <a:pt x="6746747" y="3048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7" y="6096"/>
                </a:lnTo>
                <a:lnTo>
                  <a:pt x="6746747" y="7620"/>
                </a:lnTo>
                <a:close/>
              </a:path>
              <a:path w="7078980" h="7620">
                <a:moveTo>
                  <a:pt x="6783324" y="7620"/>
                </a:moveTo>
                <a:lnTo>
                  <a:pt x="6778752" y="7620"/>
                </a:lnTo>
                <a:lnTo>
                  <a:pt x="6777228" y="6096"/>
                </a:ln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7" y="3048"/>
                </a:lnTo>
                <a:lnTo>
                  <a:pt x="6784847" y="6096"/>
                </a:lnTo>
                <a:lnTo>
                  <a:pt x="6783324" y="7620"/>
                </a:lnTo>
                <a:close/>
              </a:path>
              <a:path w="7078980" h="7620">
                <a:moveTo>
                  <a:pt x="6819900" y="7620"/>
                </a:moveTo>
                <a:lnTo>
                  <a:pt x="6815328" y="7620"/>
                </a:lnTo>
                <a:lnTo>
                  <a:pt x="6813804" y="6096"/>
                </a:lnTo>
                <a:lnTo>
                  <a:pt x="6813804" y="3048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6"/>
                </a:lnTo>
                <a:lnTo>
                  <a:pt x="6819900" y="7620"/>
                </a:lnTo>
                <a:close/>
              </a:path>
              <a:path w="7078980" h="7620">
                <a:moveTo>
                  <a:pt x="6856476" y="1524"/>
                </a:moveTo>
                <a:lnTo>
                  <a:pt x="6853428" y="1524"/>
                </a:lnTo>
                <a:lnTo>
                  <a:pt x="6853428" y="0"/>
                </a:lnTo>
                <a:lnTo>
                  <a:pt x="6854952" y="0"/>
                </a:lnTo>
                <a:lnTo>
                  <a:pt x="6856476" y="1524"/>
                </a:lnTo>
                <a:close/>
              </a:path>
              <a:path w="7078980" h="7620">
                <a:moveTo>
                  <a:pt x="6858000" y="7620"/>
                </a:moveTo>
                <a:lnTo>
                  <a:pt x="6851904" y="7620"/>
                </a:lnTo>
                <a:lnTo>
                  <a:pt x="6851904" y="6096"/>
                </a:lnTo>
                <a:lnTo>
                  <a:pt x="6850379" y="6096"/>
                </a:lnTo>
                <a:lnTo>
                  <a:pt x="6850379" y="3048"/>
                </a:lnTo>
                <a:lnTo>
                  <a:pt x="6851904" y="3048"/>
                </a:lnTo>
                <a:lnTo>
                  <a:pt x="6851904" y="1524"/>
                </a:lnTo>
                <a:lnTo>
                  <a:pt x="6858000" y="1524"/>
                </a:lnTo>
                <a:lnTo>
                  <a:pt x="6858000" y="7620"/>
                </a:lnTo>
                <a:close/>
              </a:path>
              <a:path w="7078980" h="7620">
                <a:moveTo>
                  <a:pt x="6893052" y="1524"/>
                </a:move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close/>
              </a:path>
              <a:path w="7078980" h="7620">
                <a:moveTo>
                  <a:pt x="6894576" y="7620"/>
                </a:moveTo>
                <a:lnTo>
                  <a:pt x="6888479" y="7620"/>
                </a:lnTo>
                <a:lnTo>
                  <a:pt x="6888479" y="1524"/>
                </a:lnTo>
                <a:lnTo>
                  <a:pt x="6894576" y="1524"/>
                </a:lnTo>
                <a:lnTo>
                  <a:pt x="6894576" y="7620"/>
                </a:lnTo>
                <a:close/>
              </a:path>
              <a:path w="7078980" h="7620">
                <a:moveTo>
                  <a:pt x="6929628" y="1524"/>
                </a:moveTo>
                <a:lnTo>
                  <a:pt x="6926579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29628" y="1524"/>
                </a:lnTo>
                <a:close/>
              </a:path>
              <a:path w="7078980" h="7620">
                <a:moveTo>
                  <a:pt x="6931152" y="7620"/>
                </a:moveTo>
                <a:lnTo>
                  <a:pt x="6925056" y="7620"/>
                </a:lnTo>
                <a:lnTo>
                  <a:pt x="6925056" y="1524"/>
                </a:lnTo>
                <a:lnTo>
                  <a:pt x="6931152" y="1524"/>
                </a:lnTo>
                <a:lnTo>
                  <a:pt x="6931152" y="3048"/>
                </a:lnTo>
                <a:lnTo>
                  <a:pt x="6932676" y="3048"/>
                </a:lnTo>
                <a:lnTo>
                  <a:pt x="6932676" y="6096"/>
                </a:lnTo>
                <a:lnTo>
                  <a:pt x="6931152" y="6096"/>
                </a:lnTo>
                <a:lnTo>
                  <a:pt x="6931152" y="7620"/>
                </a:lnTo>
                <a:close/>
              </a:path>
              <a:path w="7078980" h="7620">
                <a:moveTo>
                  <a:pt x="6967728" y="7620"/>
                </a:moveTo>
                <a:lnTo>
                  <a:pt x="6963156" y="7620"/>
                </a:lnTo>
                <a:lnTo>
                  <a:pt x="6961632" y="6096"/>
                </a:lnTo>
                <a:lnTo>
                  <a:pt x="6961632" y="3048"/>
                </a:lnTo>
                <a:lnTo>
                  <a:pt x="6964679" y="0"/>
                </a:lnTo>
                <a:lnTo>
                  <a:pt x="6966204" y="0"/>
                </a:lnTo>
                <a:lnTo>
                  <a:pt x="6967728" y="1524"/>
                </a:lnTo>
                <a:lnTo>
                  <a:pt x="6967728" y="3048"/>
                </a:lnTo>
                <a:lnTo>
                  <a:pt x="6969252" y="3048"/>
                </a:lnTo>
                <a:lnTo>
                  <a:pt x="6969252" y="6096"/>
                </a:lnTo>
                <a:lnTo>
                  <a:pt x="6967728" y="6096"/>
                </a:lnTo>
                <a:lnTo>
                  <a:pt x="6967728" y="7620"/>
                </a:lnTo>
                <a:close/>
              </a:path>
              <a:path w="7078980" h="7620">
                <a:moveTo>
                  <a:pt x="7004304" y="7620"/>
                </a:moveTo>
                <a:lnTo>
                  <a:pt x="6999732" y="7620"/>
                </a:lnTo>
                <a:lnTo>
                  <a:pt x="6998208" y="6096"/>
                </a:lnTo>
                <a:lnTo>
                  <a:pt x="6998208" y="3048"/>
                </a:lnTo>
                <a:lnTo>
                  <a:pt x="7001256" y="0"/>
                </a:lnTo>
                <a:lnTo>
                  <a:pt x="7002779" y="0"/>
                </a:lnTo>
                <a:lnTo>
                  <a:pt x="7005828" y="3048"/>
                </a:lnTo>
                <a:lnTo>
                  <a:pt x="7005828" y="6096"/>
                </a:lnTo>
                <a:lnTo>
                  <a:pt x="7004304" y="7620"/>
                </a:lnTo>
                <a:close/>
              </a:path>
              <a:path w="7078980" h="7620">
                <a:moveTo>
                  <a:pt x="7040879" y="7620"/>
                </a:moveTo>
                <a:lnTo>
                  <a:pt x="7036308" y="7620"/>
                </a:lnTo>
                <a:lnTo>
                  <a:pt x="7034784" y="6096"/>
                </a:lnTo>
                <a:lnTo>
                  <a:pt x="7034784" y="3048"/>
                </a:lnTo>
                <a:lnTo>
                  <a:pt x="7037832" y="0"/>
                </a:lnTo>
                <a:lnTo>
                  <a:pt x="7039356" y="0"/>
                </a:lnTo>
                <a:lnTo>
                  <a:pt x="7042404" y="3048"/>
                </a:lnTo>
                <a:lnTo>
                  <a:pt x="7042404" y="6096"/>
                </a:lnTo>
                <a:lnTo>
                  <a:pt x="7040879" y="7620"/>
                </a:lnTo>
                <a:close/>
              </a:path>
              <a:path w="7078980" h="7620">
                <a:moveTo>
                  <a:pt x="7077456" y="1524"/>
                </a:moveTo>
                <a:lnTo>
                  <a:pt x="7074408" y="1524"/>
                </a:lnTo>
                <a:lnTo>
                  <a:pt x="7074408" y="0"/>
                </a:lnTo>
                <a:lnTo>
                  <a:pt x="7075932" y="0"/>
                </a:lnTo>
                <a:lnTo>
                  <a:pt x="7077456" y="1524"/>
                </a:lnTo>
                <a:close/>
              </a:path>
              <a:path w="7078980" h="7620">
                <a:moveTo>
                  <a:pt x="7078979" y="7620"/>
                </a:moveTo>
                <a:lnTo>
                  <a:pt x="7072884" y="7620"/>
                </a:lnTo>
                <a:lnTo>
                  <a:pt x="7072884" y="6096"/>
                </a:lnTo>
                <a:lnTo>
                  <a:pt x="7071360" y="6096"/>
                </a:lnTo>
                <a:lnTo>
                  <a:pt x="7071360" y="3048"/>
                </a:lnTo>
                <a:lnTo>
                  <a:pt x="7072884" y="3048"/>
                </a:lnTo>
                <a:lnTo>
                  <a:pt x="7072884" y="1524"/>
                </a:lnTo>
                <a:lnTo>
                  <a:pt x="7078979" y="1524"/>
                </a:lnTo>
                <a:lnTo>
                  <a:pt x="7078979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723" y="5155692"/>
            <a:ext cx="141732" cy="6400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70560" y="4314444"/>
            <a:ext cx="7078980" cy="7620"/>
          </a:xfrm>
          <a:custGeom>
            <a:avLst/>
            <a:gdLst/>
            <a:ahLst/>
            <a:cxnLst/>
            <a:rect l="l" t="t" r="r" b="b"/>
            <a:pathLst>
              <a:path w="7078980" h="7620">
                <a:moveTo>
                  <a:pt x="4571" y="7620"/>
                </a:moveTo>
                <a:lnTo>
                  <a:pt x="1523" y="7620"/>
                </a:lnTo>
                <a:lnTo>
                  <a:pt x="0" y="6096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20"/>
                </a:lnTo>
                <a:close/>
              </a:path>
              <a:path w="7078980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7078980" h="7620">
                <a:moveTo>
                  <a:pt x="44195" y="6096"/>
                </a:moveTo>
                <a:lnTo>
                  <a:pt x="36575" y="6096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6"/>
                </a:lnTo>
                <a:close/>
              </a:path>
              <a:path w="7078980" h="7620">
                <a:moveTo>
                  <a:pt x="42671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20"/>
                </a:lnTo>
                <a:close/>
              </a:path>
              <a:path w="7078980" h="7620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78980" h="7620">
                <a:moveTo>
                  <a:pt x="80771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6"/>
                </a:lnTo>
                <a:close/>
              </a:path>
              <a:path w="7078980" h="7620">
                <a:moveTo>
                  <a:pt x="79247" y="7620"/>
                </a:moveTo>
                <a:lnTo>
                  <a:pt x="74675" y="7620"/>
                </a:lnTo>
                <a:lnTo>
                  <a:pt x="74675" y="6096"/>
                </a:lnTo>
                <a:lnTo>
                  <a:pt x="79247" y="6096"/>
                </a:lnTo>
                <a:lnTo>
                  <a:pt x="79247" y="7620"/>
                </a:lnTo>
                <a:close/>
              </a:path>
              <a:path w="7078980" h="7620">
                <a:moveTo>
                  <a:pt x="115823" y="7620"/>
                </a:moveTo>
                <a:lnTo>
                  <a:pt x="111252" y="7620"/>
                </a:lnTo>
                <a:lnTo>
                  <a:pt x="111252" y="6096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6"/>
                </a:lnTo>
                <a:lnTo>
                  <a:pt x="115823" y="6096"/>
                </a:lnTo>
                <a:lnTo>
                  <a:pt x="115823" y="7620"/>
                </a:lnTo>
                <a:close/>
              </a:path>
              <a:path w="7078980" h="7620">
                <a:moveTo>
                  <a:pt x="152400" y="7620"/>
                </a:moveTo>
                <a:lnTo>
                  <a:pt x="149352" y="7620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20"/>
                </a:lnTo>
                <a:close/>
              </a:path>
              <a:path w="7078980" h="7620">
                <a:moveTo>
                  <a:pt x="188975" y="7620"/>
                </a:moveTo>
                <a:lnTo>
                  <a:pt x="185927" y="7620"/>
                </a:lnTo>
                <a:lnTo>
                  <a:pt x="184404" y="6096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5" y="7620"/>
                </a:lnTo>
                <a:close/>
              </a:path>
              <a:path w="7078980" h="7620">
                <a:moveTo>
                  <a:pt x="225552" y="7620"/>
                </a:moveTo>
                <a:lnTo>
                  <a:pt x="222504" y="7620"/>
                </a:lnTo>
                <a:lnTo>
                  <a:pt x="220979" y="6096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2" y="7620"/>
                </a:lnTo>
                <a:close/>
              </a:path>
              <a:path w="7078980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7078980" h="7620">
                <a:moveTo>
                  <a:pt x="265175" y="6096"/>
                </a:moveTo>
                <a:lnTo>
                  <a:pt x="257556" y="6096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7078980" h="7620">
                <a:moveTo>
                  <a:pt x="263652" y="7620"/>
                </a:moveTo>
                <a:lnTo>
                  <a:pt x="259079" y="7620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20"/>
                </a:lnTo>
                <a:close/>
              </a:path>
              <a:path w="7078980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7078980" h="7620">
                <a:moveTo>
                  <a:pt x="301752" y="6096"/>
                </a:moveTo>
                <a:lnTo>
                  <a:pt x="294131" y="6096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7078980" h="7620">
                <a:moveTo>
                  <a:pt x="300227" y="7620"/>
                </a:moveTo>
                <a:lnTo>
                  <a:pt x="295656" y="7620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20"/>
                </a:lnTo>
                <a:close/>
              </a:path>
              <a:path w="7078980" h="7620">
                <a:moveTo>
                  <a:pt x="336804" y="7620"/>
                </a:moveTo>
                <a:lnTo>
                  <a:pt x="332231" y="7620"/>
                </a:lnTo>
                <a:lnTo>
                  <a:pt x="332231" y="6096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20"/>
                </a:lnTo>
                <a:close/>
              </a:path>
              <a:path w="7078980" h="7620">
                <a:moveTo>
                  <a:pt x="373379" y="7620"/>
                </a:moveTo>
                <a:lnTo>
                  <a:pt x="370331" y="7620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79" y="7620"/>
                </a:lnTo>
                <a:close/>
              </a:path>
              <a:path w="7078980" h="7620">
                <a:moveTo>
                  <a:pt x="409956" y="7620"/>
                </a:moveTo>
                <a:lnTo>
                  <a:pt x="406908" y="7620"/>
                </a:lnTo>
                <a:lnTo>
                  <a:pt x="405383" y="6096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6"/>
                </a:lnTo>
                <a:lnTo>
                  <a:pt x="409956" y="7620"/>
                </a:lnTo>
                <a:close/>
              </a:path>
              <a:path w="7078980" h="7620">
                <a:moveTo>
                  <a:pt x="446531" y="7620"/>
                </a:moveTo>
                <a:lnTo>
                  <a:pt x="443483" y="7620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6531" y="7620"/>
                </a:lnTo>
                <a:close/>
              </a:path>
              <a:path w="7078980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7078980" h="7620">
                <a:moveTo>
                  <a:pt x="486156" y="6096"/>
                </a:moveTo>
                <a:lnTo>
                  <a:pt x="478535" y="6096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6"/>
                </a:lnTo>
                <a:close/>
              </a:path>
              <a:path w="7078980" h="7620">
                <a:moveTo>
                  <a:pt x="484631" y="7620"/>
                </a:moveTo>
                <a:lnTo>
                  <a:pt x="480060" y="7620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20"/>
                </a:lnTo>
                <a:close/>
              </a:path>
              <a:path w="7078980" h="7620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78980" h="7620">
                <a:moveTo>
                  <a:pt x="522731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6"/>
                </a:lnTo>
                <a:close/>
              </a:path>
              <a:path w="7078980" h="7620">
                <a:moveTo>
                  <a:pt x="521208" y="7620"/>
                </a:moveTo>
                <a:lnTo>
                  <a:pt x="516635" y="7620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20"/>
                </a:lnTo>
                <a:close/>
              </a:path>
              <a:path w="7078980" h="7620">
                <a:moveTo>
                  <a:pt x="557784" y="7620"/>
                </a:moveTo>
                <a:lnTo>
                  <a:pt x="553211" y="7620"/>
                </a:lnTo>
                <a:lnTo>
                  <a:pt x="553211" y="6096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20"/>
                </a:lnTo>
                <a:close/>
              </a:path>
              <a:path w="7078980" h="7620">
                <a:moveTo>
                  <a:pt x="594360" y="7620"/>
                </a:moveTo>
                <a:lnTo>
                  <a:pt x="591311" y="7620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6"/>
                </a:lnTo>
                <a:lnTo>
                  <a:pt x="594360" y="7620"/>
                </a:lnTo>
                <a:close/>
              </a:path>
              <a:path w="7078980" h="7620">
                <a:moveTo>
                  <a:pt x="630935" y="7620"/>
                </a:moveTo>
                <a:lnTo>
                  <a:pt x="627888" y="7620"/>
                </a:lnTo>
                <a:lnTo>
                  <a:pt x="626364" y="6096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20"/>
                </a:lnTo>
                <a:close/>
              </a:path>
              <a:path w="7078980" h="7620">
                <a:moveTo>
                  <a:pt x="667511" y="7620"/>
                </a:moveTo>
                <a:lnTo>
                  <a:pt x="664464" y="7620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7511" y="7620"/>
                </a:lnTo>
                <a:close/>
              </a:path>
              <a:path w="7078980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7078980" h="7620">
                <a:moveTo>
                  <a:pt x="707135" y="6096"/>
                </a:moveTo>
                <a:lnTo>
                  <a:pt x="699515" y="6096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6"/>
                </a:lnTo>
                <a:close/>
              </a:path>
              <a:path w="7078980" h="7620">
                <a:moveTo>
                  <a:pt x="705611" y="7620"/>
                </a:moveTo>
                <a:lnTo>
                  <a:pt x="701040" y="7620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20"/>
                </a:lnTo>
                <a:close/>
              </a:path>
              <a:path w="7078980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78980" h="7620">
                <a:moveTo>
                  <a:pt x="743711" y="6096"/>
                </a:moveTo>
                <a:lnTo>
                  <a:pt x="736091" y="6096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6"/>
                </a:lnTo>
                <a:close/>
              </a:path>
              <a:path w="7078980" h="7620">
                <a:moveTo>
                  <a:pt x="742188" y="7620"/>
                </a:moveTo>
                <a:lnTo>
                  <a:pt x="737615" y="7620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20"/>
                </a:lnTo>
                <a:close/>
              </a:path>
              <a:path w="7078980" h="7620">
                <a:moveTo>
                  <a:pt x="778764" y="7620"/>
                </a:moveTo>
                <a:lnTo>
                  <a:pt x="775715" y="7620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20"/>
                </a:lnTo>
                <a:close/>
              </a:path>
              <a:path w="7078980" h="7620">
                <a:moveTo>
                  <a:pt x="815340" y="7620"/>
                </a:moveTo>
                <a:lnTo>
                  <a:pt x="812291" y="7620"/>
                </a:lnTo>
                <a:lnTo>
                  <a:pt x="810768" y="6096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6"/>
                </a:lnTo>
                <a:lnTo>
                  <a:pt x="815340" y="7620"/>
                </a:lnTo>
                <a:close/>
              </a:path>
              <a:path w="7078980" h="7620">
                <a:moveTo>
                  <a:pt x="851915" y="7620"/>
                </a:moveTo>
                <a:lnTo>
                  <a:pt x="848868" y="7620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5" y="7620"/>
                </a:lnTo>
                <a:close/>
              </a:path>
              <a:path w="7078980" h="7620">
                <a:moveTo>
                  <a:pt x="890015" y="7620"/>
                </a:moveTo>
                <a:lnTo>
                  <a:pt x="885444" y="7620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6096"/>
                </a:lnTo>
                <a:lnTo>
                  <a:pt x="890015" y="7620"/>
                </a:lnTo>
                <a:close/>
              </a:path>
              <a:path w="7078980" h="7620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7078980" h="7620">
                <a:moveTo>
                  <a:pt x="928115" y="6096"/>
                </a:moveTo>
                <a:lnTo>
                  <a:pt x="920495" y="6096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6"/>
                </a:lnTo>
                <a:close/>
              </a:path>
              <a:path w="7078980" h="7620">
                <a:moveTo>
                  <a:pt x="926591" y="7620"/>
                </a:moveTo>
                <a:lnTo>
                  <a:pt x="922019" y="7620"/>
                </a:lnTo>
                <a:lnTo>
                  <a:pt x="922019" y="6096"/>
                </a:lnTo>
                <a:lnTo>
                  <a:pt x="926591" y="6096"/>
                </a:lnTo>
                <a:lnTo>
                  <a:pt x="926591" y="7620"/>
                </a:lnTo>
                <a:close/>
              </a:path>
              <a:path w="7078980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7078980" h="7620">
                <a:moveTo>
                  <a:pt x="964691" y="6096"/>
                </a:moveTo>
                <a:lnTo>
                  <a:pt x="957072" y="6096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6"/>
                </a:lnTo>
                <a:close/>
              </a:path>
              <a:path w="7078980" h="7620">
                <a:moveTo>
                  <a:pt x="963168" y="7620"/>
                </a:moveTo>
                <a:lnTo>
                  <a:pt x="958595" y="7620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20"/>
                </a:lnTo>
                <a:close/>
              </a:path>
              <a:path w="7078980" h="7620">
                <a:moveTo>
                  <a:pt x="999744" y="7620"/>
                </a:moveTo>
                <a:lnTo>
                  <a:pt x="996695" y="7620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20"/>
                </a:lnTo>
                <a:close/>
              </a:path>
              <a:path w="7078980" h="7620">
                <a:moveTo>
                  <a:pt x="1036319" y="7620"/>
                </a:moveTo>
                <a:lnTo>
                  <a:pt x="1033272" y="7620"/>
                </a:lnTo>
                <a:lnTo>
                  <a:pt x="1031748" y="6096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19" y="7620"/>
                </a:lnTo>
                <a:close/>
              </a:path>
              <a:path w="7078980" h="7620">
                <a:moveTo>
                  <a:pt x="1072895" y="7620"/>
                </a:moveTo>
                <a:lnTo>
                  <a:pt x="1069848" y="7620"/>
                </a:lnTo>
                <a:lnTo>
                  <a:pt x="1068323" y="6096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2895" y="7620"/>
                </a:lnTo>
                <a:close/>
              </a:path>
              <a:path w="7078980" h="7620">
                <a:moveTo>
                  <a:pt x="1110995" y="7620"/>
                </a:moveTo>
                <a:lnTo>
                  <a:pt x="1106423" y="7620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6096"/>
                </a:lnTo>
                <a:lnTo>
                  <a:pt x="1110995" y="7620"/>
                </a:lnTo>
                <a:close/>
              </a:path>
              <a:path w="7078980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7078980" h="7620">
                <a:moveTo>
                  <a:pt x="1149095" y="6096"/>
                </a:moveTo>
                <a:lnTo>
                  <a:pt x="1141476" y="6096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6"/>
                </a:lnTo>
                <a:close/>
              </a:path>
              <a:path w="7078980" h="7620">
                <a:moveTo>
                  <a:pt x="1147572" y="7620"/>
                </a:moveTo>
                <a:lnTo>
                  <a:pt x="1142999" y="7620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20"/>
                </a:lnTo>
                <a:close/>
              </a:path>
              <a:path w="7078980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78980" h="7620">
                <a:moveTo>
                  <a:pt x="1185672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6"/>
                </a:lnTo>
                <a:close/>
              </a:path>
              <a:path w="7078980" h="7620">
                <a:moveTo>
                  <a:pt x="1184148" y="7620"/>
                </a:moveTo>
                <a:lnTo>
                  <a:pt x="1179576" y="7620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20"/>
                </a:lnTo>
                <a:close/>
              </a:path>
              <a:path w="7078980" h="7620">
                <a:moveTo>
                  <a:pt x="1220723" y="7620"/>
                </a:moveTo>
                <a:lnTo>
                  <a:pt x="1217676" y="7620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20"/>
                </a:lnTo>
                <a:close/>
              </a:path>
              <a:path w="7078980" h="7620">
                <a:moveTo>
                  <a:pt x="1257299" y="7620"/>
                </a:moveTo>
                <a:lnTo>
                  <a:pt x="1254252" y="7620"/>
                </a:lnTo>
                <a:lnTo>
                  <a:pt x="1252727" y="6096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6"/>
                </a:lnTo>
                <a:lnTo>
                  <a:pt x="1257299" y="7620"/>
                </a:lnTo>
                <a:close/>
              </a:path>
              <a:path w="7078980" h="7620">
                <a:moveTo>
                  <a:pt x="1293876" y="7620"/>
                </a:moveTo>
                <a:lnTo>
                  <a:pt x="1290828" y="7620"/>
                </a:lnTo>
                <a:lnTo>
                  <a:pt x="1289303" y="6096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3876" y="7620"/>
                </a:lnTo>
                <a:close/>
              </a:path>
              <a:path w="7078980" h="7620">
                <a:moveTo>
                  <a:pt x="1331976" y="7620"/>
                </a:moveTo>
                <a:lnTo>
                  <a:pt x="1327403" y="7620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6096"/>
                </a:lnTo>
                <a:lnTo>
                  <a:pt x="1331976" y="7620"/>
                </a:lnTo>
                <a:close/>
              </a:path>
              <a:path w="7078980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7078980" h="7620">
                <a:moveTo>
                  <a:pt x="1370076" y="6096"/>
                </a:moveTo>
                <a:lnTo>
                  <a:pt x="1362456" y="6096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6"/>
                </a:lnTo>
                <a:close/>
              </a:path>
              <a:path w="7078980" h="7620">
                <a:moveTo>
                  <a:pt x="1368552" y="7620"/>
                </a:moveTo>
                <a:lnTo>
                  <a:pt x="1363980" y="7620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20"/>
                </a:lnTo>
                <a:close/>
              </a:path>
              <a:path w="7078980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78980" h="7620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7078980" h="7620">
                <a:moveTo>
                  <a:pt x="1405128" y="7620"/>
                </a:moveTo>
                <a:lnTo>
                  <a:pt x="1400556" y="7620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20"/>
                </a:lnTo>
                <a:close/>
              </a:path>
              <a:path w="7078980" h="7620">
                <a:moveTo>
                  <a:pt x="1441703" y="7620"/>
                </a:moveTo>
                <a:lnTo>
                  <a:pt x="1438656" y="7620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20"/>
                </a:lnTo>
                <a:close/>
              </a:path>
              <a:path w="7078980" h="7620">
                <a:moveTo>
                  <a:pt x="1478280" y="7620"/>
                </a:moveTo>
                <a:lnTo>
                  <a:pt x="1475232" y="7620"/>
                </a:lnTo>
                <a:lnTo>
                  <a:pt x="1473707" y="6096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6"/>
                </a:lnTo>
                <a:lnTo>
                  <a:pt x="1478280" y="7620"/>
                </a:lnTo>
                <a:close/>
              </a:path>
              <a:path w="7078980" h="7620">
                <a:moveTo>
                  <a:pt x="1514856" y="7620"/>
                </a:moveTo>
                <a:lnTo>
                  <a:pt x="1511807" y="7620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6" y="7620"/>
                </a:lnTo>
                <a:close/>
              </a:path>
              <a:path w="7078980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7078980" h="7620">
                <a:moveTo>
                  <a:pt x="1554480" y="6096"/>
                </a:moveTo>
                <a:lnTo>
                  <a:pt x="1546860" y="6096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6"/>
                </a:lnTo>
                <a:close/>
              </a:path>
              <a:path w="7078980" h="7620">
                <a:moveTo>
                  <a:pt x="1552956" y="7620"/>
                </a:moveTo>
                <a:lnTo>
                  <a:pt x="1548384" y="7620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20"/>
                </a:lnTo>
                <a:close/>
              </a:path>
              <a:path w="7078980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7078980" h="7620">
                <a:moveTo>
                  <a:pt x="1591056" y="6096"/>
                </a:moveTo>
                <a:lnTo>
                  <a:pt x="1583436" y="6096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6"/>
                </a:lnTo>
                <a:close/>
              </a:path>
              <a:path w="7078980" h="7620">
                <a:moveTo>
                  <a:pt x="1589532" y="7620"/>
                </a:moveTo>
                <a:lnTo>
                  <a:pt x="1584960" y="7620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20"/>
                </a:lnTo>
                <a:close/>
              </a:path>
              <a:path w="7078980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7078980" h="7620">
                <a:moveTo>
                  <a:pt x="1627632" y="6096"/>
                </a:moveTo>
                <a:lnTo>
                  <a:pt x="1620011" y="6096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7078980" h="7620">
                <a:moveTo>
                  <a:pt x="1626107" y="7620"/>
                </a:moveTo>
                <a:lnTo>
                  <a:pt x="1621536" y="7620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20"/>
                </a:lnTo>
                <a:close/>
              </a:path>
              <a:path w="7078980" h="7620">
                <a:moveTo>
                  <a:pt x="1662684" y="7620"/>
                </a:moveTo>
                <a:lnTo>
                  <a:pt x="1659636" y="7620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20"/>
                </a:lnTo>
                <a:close/>
              </a:path>
              <a:path w="7078980" h="7620">
                <a:moveTo>
                  <a:pt x="1699260" y="7620"/>
                </a:moveTo>
                <a:lnTo>
                  <a:pt x="1696211" y="7620"/>
                </a:lnTo>
                <a:lnTo>
                  <a:pt x="1694688" y="6096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60" y="7620"/>
                </a:lnTo>
                <a:close/>
              </a:path>
              <a:path w="7078980" h="7620">
                <a:moveTo>
                  <a:pt x="1735836" y="7620"/>
                </a:moveTo>
                <a:lnTo>
                  <a:pt x="1732788" y="7620"/>
                </a:lnTo>
                <a:lnTo>
                  <a:pt x="1731264" y="6096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6" y="7620"/>
                </a:lnTo>
                <a:close/>
              </a:path>
              <a:path w="7078980" h="7620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7078980" h="7620">
                <a:moveTo>
                  <a:pt x="1775459" y="6096"/>
                </a:moveTo>
                <a:lnTo>
                  <a:pt x="1767840" y="6096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6"/>
                </a:lnTo>
                <a:close/>
              </a:path>
              <a:path w="7078980" h="7620">
                <a:moveTo>
                  <a:pt x="1773936" y="7620"/>
                </a:moveTo>
                <a:lnTo>
                  <a:pt x="1769364" y="7620"/>
                </a:lnTo>
                <a:lnTo>
                  <a:pt x="1769364" y="6096"/>
                </a:lnTo>
                <a:lnTo>
                  <a:pt x="1773936" y="6096"/>
                </a:lnTo>
                <a:lnTo>
                  <a:pt x="1773936" y="7620"/>
                </a:lnTo>
                <a:close/>
              </a:path>
              <a:path w="7078980" h="7620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78980" h="7620">
                <a:moveTo>
                  <a:pt x="1812036" y="6096"/>
                </a:moveTo>
                <a:lnTo>
                  <a:pt x="1804415" y="6096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7078980" h="7620">
                <a:moveTo>
                  <a:pt x="1810512" y="7620"/>
                </a:moveTo>
                <a:lnTo>
                  <a:pt x="1805940" y="7620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20"/>
                </a:lnTo>
                <a:close/>
              </a:path>
              <a:path w="7078980" h="7620">
                <a:moveTo>
                  <a:pt x="1847088" y="7620"/>
                </a:moveTo>
                <a:lnTo>
                  <a:pt x="1842515" y="7620"/>
                </a:lnTo>
                <a:lnTo>
                  <a:pt x="1842515" y="6096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8" y="6096"/>
                </a:lnTo>
                <a:lnTo>
                  <a:pt x="1847088" y="7620"/>
                </a:lnTo>
                <a:close/>
              </a:path>
              <a:path w="7078980" h="7620">
                <a:moveTo>
                  <a:pt x="1883664" y="7620"/>
                </a:moveTo>
                <a:lnTo>
                  <a:pt x="1880615" y="7620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6"/>
                </a:lnTo>
                <a:lnTo>
                  <a:pt x="1883664" y="7620"/>
                </a:lnTo>
                <a:close/>
              </a:path>
              <a:path w="7078980" h="7620">
                <a:moveTo>
                  <a:pt x="1920240" y="7620"/>
                </a:moveTo>
                <a:lnTo>
                  <a:pt x="1917191" y="7620"/>
                </a:lnTo>
                <a:lnTo>
                  <a:pt x="1915667" y="6096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40" y="7620"/>
                </a:lnTo>
                <a:close/>
              </a:path>
              <a:path w="7078980" h="7620">
                <a:moveTo>
                  <a:pt x="1956816" y="7620"/>
                </a:moveTo>
                <a:lnTo>
                  <a:pt x="1953767" y="7620"/>
                </a:lnTo>
                <a:lnTo>
                  <a:pt x="1952243" y="6096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6816" y="7620"/>
                </a:lnTo>
                <a:close/>
              </a:path>
              <a:path w="7078980" h="7620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7078980" h="7620">
                <a:moveTo>
                  <a:pt x="1996440" y="6096"/>
                </a:moveTo>
                <a:lnTo>
                  <a:pt x="1988820" y="6096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6"/>
                </a:lnTo>
                <a:close/>
              </a:path>
              <a:path w="7078980" h="7620">
                <a:moveTo>
                  <a:pt x="1994916" y="7620"/>
                </a:moveTo>
                <a:lnTo>
                  <a:pt x="1990343" y="7620"/>
                </a:lnTo>
                <a:lnTo>
                  <a:pt x="1990343" y="6096"/>
                </a:lnTo>
                <a:lnTo>
                  <a:pt x="1994916" y="6096"/>
                </a:lnTo>
                <a:lnTo>
                  <a:pt x="1994916" y="7620"/>
                </a:lnTo>
                <a:close/>
              </a:path>
              <a:path w="7078980" h="7620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7078980" h="7620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7078980" h="7620">
                <a:moveTo>
                  <a:pt x="2031491" y="7620"/>
                </a:moveTo>
                <a:lnTo>
                  <a:pt x="2026920" y="7620"/>
                </a:lnTo>
                <a:lnTo>
                  <a:pt x="2026920" y="6096"/>
                </a:lnTo>
                <a:lnTo>
                  <a:pt x="2031491" y="6096"/>
                </a:lnTo>
                <a:lnTo>
                  <a:pt x="2031491" y="7620"/>
                </a:lnTo>
                <a:close/>
              </a:path>
              <a:path w="7078980" h="7620">
                <a:moveTo>
                  <a:pt x="2068067" y="7620"/>
                </a:moveTo>
                <a:lnTo>
                  <a:pt x="2063496" y="7620"/>
                </a:lnTo>
                <a:lnTo>
                  <a:pt x="2063496" y="6096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7" y="6096"/>
                </a:lnTo>
                <a:lnTo>
                  <a:pt x="2068067" y="7620"/>
                </a:lnTo>
                <a:close/>
              </a:path>
              <a:path w="7078980" h="7620">
                <a:moveTo>
                  <a:pt x="2104643" y="7620"/>
                </a:moveTo>
                <a:lnTo>
                  <a:pt x="2101596" y="7620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6"/>
                </a:lnTo>
                <a:lnTo>
                  <a:pt x="2104643" y="7620"/>
                </a:lnTo>
                <a:close/>
              </a:path>
              <a:path w="7078980" h="7620">
                <a:moveTo>
                  <a:pt x="2141220" y="7620"/>
                </a:moveTo>
                <a:lnTo>
                  <a:pt x="2138172" y="7620"/>
                </a:lnTo>
                <a:lnTo>
                  <a:pt x="2136648" y="6096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20" y="7620"/>
                </a:lnTo>
                <a:close/>
              </a:path>
              <a:path w="7078980" h="7620">
                <a:moveTo>
                  <a:pt x="2177796" y="7620"/>
                </a:moveTo>
                <a:lnTo>
                  <a:pt x="2174748" y="7620"/>
                </a:lnTo>
                <a:lnTo>
                  <a:pt x="2174748" y="6096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7796" y="7620"/>
                </a:lnTo>
                <a:close/>
              </a:path>
              <a:path w="7078980" h="7620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7078980" h="7620">
                <a:moveTo>
                  <a:pt x="2217420" y="6096"/>
                </a:moveTo>
                <a:lnTo>
                  <a:pt x="2209799" y="6096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7078980" h="7620">
                <a:moveTo>
                  <a:pt x="2215896" y="7620"/>
                </a:moveTo>
                <a:lnTo>
                  <a:pt x="2211324" y="7620"/>
                </a:lnTo>
                <a:lnTo>
                  <a:pt x="2211324" y="6096"/>
                </a:lnTo>
                <a:lnTo>
                  <a:pt x="2215896" y="6096"/>
                </a:lnTo>
                <a:lnTo>
                  <a:pt x="2215896" y="7620"/>
                </a:lnTo>
                <a:close/>
              </a:path>
              <a:path w="7078980" h="7620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78980" h="7620">
                <a:moveTo>
                  <a:pt x="2253996" y="6096"/>
                </a:moveTo>
                <a:lnTo>
                  <a:pt x="2246375" y="6096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7078980" h="7620">
                <a:moveTo>
                  <a:pt x="2252472" y="7620"/>
                </a:moveTo>
                <a:lnTo>
                  <a:pt x="2247899" y="7620"/>
                </a:lnTo>
                <a:lnTo>
                  <a:pt x="2247899" y="6096"/>
                </a:lnTo>
                <a:lnTo>
                  <a:pt x="2252472" y="6096"/>
                </a:lnTo>
                <a:lnTo>
                  <a:pt x="2252472" y="7620"/>
                </a:lnTo>
                <a:close/>
              </a:path>
              <a:path w="7078980" h="7620">
                <a:moveTo>
                  <a:pt x="2289048" y="7620"/>
                </a:moveTo>
                <a:lnTo>
                  <a:pt x="2284475" y="7620"/>
                </a:lnTo>
                <a:lnTo>
                  <a:pt x="2284475" y="6096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6"/>
                </a:lnTo>
                <a:lnTo>
                  <a:pt x="2289048" y="6096"/>
                </a:lnTo>
                <a:lnTo>
                  <a:pt x="2289048" y="7620"/>
                </a:lnTo>
                <a:close/>
              </a:path>
              <a:path w="7078980" h="7620">
                <a:moveTo>
                  <a:pt x="2325624" y="7620"/>
                </a:moveTo>
                <a:lnTo>
                  <a:pt x="2322575" y="7620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4" y="7620"/>
                </a:lnTo>
                <a:close/>
              </a:path>
              <a:path w="7078980" h="7620">
                <a:moveTo>
                  <a:pt x="2362199" y="7620"/>
                </a:moveTo>
                <a:lnTo>
                  <a:pt x="2359151" y="7620"/>
                </a:lnTo>
                <a:lnTo>
                  <a:pt x="2357628" y="6096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199" y="7620"/>
                </a:lnTo>
                <a:close/>
              </a:path>
              <a:path w="7078980" h="7620">
                <a:moveTo>
                  <a:pt x="2398775" y="7620"/>
                </a:moveTo>
                <a:lnTo>
                  <a:pt x="2395728" y="7620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398775" y="7620"/>
                </a:lnTo>
                <a:close/>
              </a:path>
              <a:path w="7078980" h="7620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7078980" h="7620">
                <a:moveTo>
                  <a:pt x="2438399" y="6096"/>
                </a:moveTo>
                <a:lnTo>
                  <a:pt x="2430780" y="6096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6"/>
                </a:lnTo>
                <a:close/>
              </a:path>
              <a:path w="7078980" h="7620">
                <a:moveTo>
                  <a:pt x="2436875" y="7620"/>
                </a:moveTo>
                <a:lnTo>
                  <a:pt x="2432304" y="7620"/>
                </a:lnTo>
                <a:lnTo>
                  <a:pt x="2432304" y="6096"/>
                </a:lnTo>
                <a:lnTo>
                  <a:pt x="2436875" y="6096"/>
                </a:lnTo>
                <a:lnTo>
                  <a:pt x="2436875" y="7620"/>
                </a:lnTo>
                <a:close/>
              </a:path>
              <a:path w="7078980" h="7620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78980" h="7620">
                <a:moveTo>
                  <a:pt x="2474975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6"/>
                </a:lnTo>
                <a:close/>
              </a:path>
              <a:path w="7078980" h="7620">
                <a:moveTo>
                  <a:pt x="2473451" y="7620"/>
                </a:moveTo>
                <a:lnTo>
                  <a:pt x="2468880" y="7620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20"/>
                </a:lnTo>
                <a:close/>
              </a:path>
              <a:path w="7078980" h="7620">
                <a:moveTo>
                  <a:pt x="2510028" y="7620"/>
                </a:moveTo>
                <a:lnTo>
                  <a:pt x="2506980" y="7620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6"/>
                </a:lnTo>
                <a:lnTo>
                  <a:pt x="2510028" y="6096"/>
                </a:lnTo>
                <a:lnTo>
                  <a:pt x="2510028" y="7620"/>
                </a:lnTo>
                <a:close/>
              </a:path>
              <a:path w="7078980" h="7620">
                <a:moveTo>
                  <a:pt x="2546604" y="7620"/>
                </a:moveTo>
                <a:lnTo>
                  <a:pt x="2543556" y="7620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4" y="7620"/>
                </a:lnTo>
                <a:close/>
              </a:path>
              <a:path w="7078980" h="7620">
                <a:moveTo>
                  <a:pt x="2583180" y="7620"/>
                </a:moveTo>
                <a:lnTo>
                  <a:pt x="2580132" y="7620"/>
                </a:lnTo>
                <a:lnTo>
                  <a:pt x="2578608" y="6096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lnTo>
                  <a:pt x="2583180" y="7620"/>
                </a:lnTo>
                <a:close/>
              </a:path>
              <a:path w="7078980" h="7620">
                <a:moveTo>
                  <a:pt x="2619756" y="7620"/>
                </a:moveTo>
                <a:lnTo>
                  <a:pt x="2616708" y="7620"/>
                </a:lnTo>
                <a:lnTo>
                  <a:pt x="2616708" y="6096"/>
                </a:lnTo>
                <a:lnTo>
                  <a:pt x="2615183" y="6096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19756" y="7620"/>
                </a:lnTo>
                <a:close/>
              </a:path>
              <a:path w="7078980" h="7620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7078980" h="7620">
                <a:moveTo>
                  <a:pt x="2659380" y="6096"/>
                </a:moveTo>
                <a:lnTo>
                  <a:pt x="2651759" y="6096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6"/>
                </a:lnTo>
                <a:close/>
              </a:path>
              <a:path w="7078980" h="7620">
                <a:moveTo>
                  <a:pt x="2657856" y="7620"/>
                </a:moveTo>
                <a:lnTo>
                  <a:pt x="2653283" y="7620"/>
                </a:lnTo>
                <a:lnTo>
                  <a:pt x="2653283" y="6096"/>
                </a:lnTo>
                <a:lnTo>
                  <a:pt x="2657856" y="6096"/>
                </a:lnTo>
                <a:lnTo>
                  <a:pt x="2657856" y="7620"/>
                </a:lnTo>
                <a:close/>
              </a:path>
              <a:path w="7078980" h="7620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78980" h="7620">
                <a:moveTo>
                  <a:pt x="2695956" y="6096"/>
                </a:moveTo>
                <a:lnTo>
                  <a:pt x="2688336" y="6096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7078980" h="7620">
                <a:moveTo>
                  <a:pt x="2694432" y="7620"/>
                </a:moveTo>
                <a:lnTo>
                  <a:pt x="2689859" y="7620"/>
                </a:lnTo>
                <a:lnTo>
                  <a:pt x="2689859" y="6096"/>
                </a:lnTo>
                <a:lnTo>
                  <a:pt x="2694432" y="6096"/>
                </a:lnTo>
                <a:lnTo>
                  <a:pt x="2694432" y="7620"/>
                </a:lnTo>
                <a:close/>
              </a:path>
              <a:path w="7078980" h="7620">
                <a:moveTo>
                  <a:pt x="2731008" y="7620"/>
                </a:moveTo>
                <a:lnTo>
                  <a:pt x="2727959" y="7620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20"/>
                </a:lnTo>
                <a:close/>
              </a:path>
              <a:path w="7078980" h="7620">
                <a:moveTo>
                  <a:pt x="2767583" y="7620"/>
                </a:moveTo>
                <a:lnTo>
                  <a:pt x="2764536" y="7620"/>
                </a:lnTo>
                <a:lnTo>
                  <a:pt x="2763012" y="6096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3" y="7620"/>
                </a:lnTo>
                <a:close/>
              </a:path>
              <a:path w="7078980" h="7620">
                <a:moveTo>
                  <a:pt x="2804159" y="7620"/>
                </a:moveTo>
                <a:lnTo>
                  <a:pt x="2801112" y="7620"/>
                </a:lnTo>
                <a:lnTo>
                  <a:pt x="2799588" y="6096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4159" y="7620"/>
                </a:lnTo>
                <a:close/>
              </a:path>
              <a:path w="7078980" h="7620">
                <a:moveTo>
                  <a:pt x="2842259" y="7620"/>
                </a:moveTo>
                <a:lnTo>
                  <a:pt x="2837688" y="7620"/>
                </a:lnTo>
                <a:lnTo>
                  <a:pt x="2837688" y="6096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6096"/>
                </a:lnTo>
                <a:lnTo>
                  <a:pt x="2842259" y="7620"/>
                </a:lnTo>
                <a:close/>
              </a:path>
              <a:path w="7078980" h="7620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7078980" h="7620">
                <a:moveTo>
                  <a:pt x="2880359" y="6096"/>
                </a:moveTo>
                <a:lnTo>
                  <a:pt x="2872740" y="6096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6"/>
                </a:lnTo>
                <a:close/>
              </a:path>
              <a:path w="7078980" h="7620">
                <a:moveTo>
                  <a:pt x="2878836" y="7620"/>
                </a:moveTo>
                <a:lnTo>
                  <a:pt x="2874264" y="7620"/>
                </a:lnTo>
                <a:lnTo>
                  <a:pt x="2874264" y="6096"/>
                </a:lnTo>
                <a:lnTo>
                  <a:pt x="2878836" y="6096"/>
                </a:lnTo>
                <a:lnTo>
                  <a:pt x="2878836" y="7620"/>
                </a:lnTo>
                <a:close/>
              </a:path>
              <a:path w="7078980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7078980" h="7620">
                <a:moveTo>
                  <a:pt x="2916936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6"/>
                </a:lnTo>
                <a:close/>
              </a:path>
              <a:path w="7078980" h="7620">
                <a:moveTo>
                  <a:pt x="2915412" y="7620"/>
                </a:moveTo>
                <a:lnTo>
                  <a:pt x="2910840" y="7620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20"/>
                </a:lnTo>
                <a:close/>
              </a:path>
              <a:path w="7078980" h="7620">
                <a:moveTo>
                  <a:pt x="2951988" y="7620"/>
                </a:moveTo>
                <a:lnTo>
                  <a:pt x="2948940" y="7620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8" y="6096"/>
                </a:lnTo>
                <a:lnTo>
                  <a:pt x="2951988" y="7620"/>
                </a:lnTo>
                <a:close/>
              </a:path>
              <a:path w="7078980" h="7620">
                <a:moveTo>
                  <a:pt x="2988564" y="7620"/>
                </a:moveTo>
                <a:lnTo>
                  <a:pt x="2985516" y="7620"/>
                </a:lnTo>
                <a:lnTo>
                  <a:pt x="2983992" y="6096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6"/>
                </a:lnTo>
                <a:lnTo>
                  <a:pt x="2988564" y="7620"/>
                </a:lnTo>
                <a:close/>
              </a:path>
              <a:path w="7078980" h="7620">
                <a:moveTo>
                  <a:pt x="3025140" y="7620"/>
                </a:moveTo>
                <a:lnTo>
                  <a:pt x="3022092" y="7620"/>
                </a:lnTo>
                <a:lnTo>
                  <a:pt x="3020567" y="6096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5140" y="7620"/>
                </a:lnTo>
                <a:close/>
              </a:path>
              <a:path w="7078980" h="7620">
                <a:moveTo>
                  <a:pt x="3063240" y="7620"/>
                </a:moveTo>
                <a:lnTo>
                  <a:pt x="3058667" y="7620"/>
                </a:lnTo>
                <a:lnTo>
                  <a:pt x="3058667" y="6096"/>
                </a:lnTo>
                <a:lnTo>
                  <a:pt x="3057143" y="6096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6096"/>
                </a:lnTo>
                <a:lnTo>
                  <a:pt x="3063240" y="7620"/>
                </a:lnTo>
                <a:close/>
              </a:path>
              <a:path w="7078980" h="7620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7078980" h="7620">
                <a:moveTo>
                  <a:pt x="3101340" y="6096"/>
                </a:moveTo>
                <a:lnTo>
                  <a:pt x="3093720" y="6096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6"/>
                </a:lnTo>
                <a:close/>
              </a:path>
              <a:path w="7078980" h="7620">
                <a:moveTo>
                  <a:pt x="3099816" y="7620"/>
                </a:moveTo>
                <a:lnTo>
                  <a:pt x="3095243" y="7620"/>
                </a:lnTo>
                <a:lnTo>
                  <a:pt x="3095243" y="6096"/>
                </a:lnTo>
                <a:lnTo>
                  <a:pt x="3099816" y="6096"/>
                </a:lnTo>
                <a:lnTo>
                  <a:pt x="3099816" y="7620"/>
                </a:lnTo>
                <a:close/>
              </a:path>
              <a:path w="7078980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78980" h="7620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7078980" h="7620">
                <a:moveTo>
                  <a:pt x="3136392" y="7620"/>
                </a:moveTo>
                <a:lnTo>
                  <a:pt x="3131820" y="7620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20"/>
                </a:lnTo>
                <a:close/>
              </a:path>
              <a:path w="7078980" h="7620">
                <a:moveTo>
                  <a:pt x="3172967" y="7620"/>
                </a:moveTo>
                <a:lnTo>
                  <a:pt x="3169920" y="7620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6"/>
                </a:lnTo>
                <a:lnTo>
                  <a:pt x="3172967" y="7620"/>
                </a:lnTo>
                <a:close/>
              </a:path>
              <a:path w="7078980" h="7620">
                <a:moveTo>
                  <a:pt x="3209543" y="7620"/>
                </a:moveTo>
                <a:lnTo>
                  <a:pt x="3206496" y="7620"/>
                </a:lnTo>
                <a:lnTo>
                  <a:pt x="3204972" y="6096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6"/>
                </a:lnTo>
                <a:lnTo>
                  <a:pt x="3209543" y="7620"/>
                </a:lnTo>
                <a:close/>
              </a:path>
              <a:path w="7078980" h="7620">
                <a:moveTo>
                  <a:pt x="3246120" y="7620"/>
                </a:moveTo>
                <a:lnTo>
                  <a:pt x="3243072" y="7620"/>
                </a:ln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6120" y="7620"/>
                </a:lnTo>
                <a:close/>
              </a:path>
              <a:path w="7078980" h="7620">
                <a:moveTo>
                  <a:pt x="3284220" y="7620"/>
                </a:moveTo>
                <a:lnTo>
                  <a:pt x="3279648" y="7620"/>
                </a:lnTo>
                <a:lnTo>
                  <a:pt x="3279648" y="6096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6096"/>
                </a:lnTo>
                <a:lnTo>
                  <a:pt x="3284220" y="7620"/>
                </a:lnTo>
                <a:close/>
              </a:path>
              <a:path w="7078980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7078980" h="7620">
                <a:moveTo>
                  <a:pt x="3322320" y="6096"/>
                </a:moveTo>
                <a:lnTo>
                  <a:pt x="3314700" y="6096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6"/>
                </a:lnTo>
                <a:close/>
              </a:path>
              <a:path w="7078980" h="7620">
                <a:moveTo>
                  <a:pt x="3320796" y="7620"/>
                </a:moveTo>
                <a:lnTo>
                  <a:pt x="3316224" y="7620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20"/>
                </a:lnTo>
                <a:close/>
              </a:path>
              <a:path w="7078980" h="7620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78980" h="7620">
                <a:moveTo>
                  <a:pt x="3358896" y="6096"/>
                </a:moveTo>
                <a:lnTo>
                  <a:pt x="3351275" y="6096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7078980" h="7620">
                <a:moveTo>
                  <a:pt x="3357372" y="7620"/>
                </a:moveTo>
                <a:lnTo>
                  <a:pt x="3352800" y="7620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20"/>
                </a:lnTo>
                <a:close/>
              </a:path>
              <a:path w="7078980" h="7620">
                <a:moveTo>
                  <a:pt x="3393948" y="7620"/>
                </a:moveTo>
                <a:lnTo>
                  <a:pt x="3390900" y="7620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6"/>
                </a:lnTo>
                <a:lnTo>
                  <a:pt x="3393948" y="7620"/>
                </a:lnTo>
                <a:close/>
              </a:path>
              <a:path w="7078980" h="7620">
                <a:moveTo>
                  <a:pt x="3430524" y="7620"/>
                </a:moveTo>
                <a:lnTo>
                  <a:pt x="3427475" y="7620"/>
                </a:lnTo>
                <a:lnTo>
                  <a:pt x="3425951" y="6096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4" y="7620"/>
                </a:lnTo>
                <a:close/>
              </a:path>
              <a:path w="7078980" h="7620">
                <a:moveTo>
                  <a:pt x="3467100" y="7620"/>
                </a:moveTo>
                <a:lnTo>
                  <a:pt x="3464051" y="7620"/>
                </a:lnTo>
                <a:lnTo>
                  <a:pt x="3462528" y="6096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7100" y="7620"/>
                </a:lnTo>
                <a:close/>
              </a:path>
              <a:path w="7078980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7078980" h="7620">
                <a:moveTo>
                  <a:pt x="3506724" y="6096"/>
                </a:moveTo>
                <a:lnTo>
                  <a:pt x="3499104" y="6096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7078980" h="7620">
                <a:moveTo>
                  <a:pt x="3505200" y="7620"/>
                </a:moveTo>
                <a:lnTo>
                  <a:pt x="3500628" y="7620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20"/>
                </a:lnTo>
                <a:close/>
              </a:path>
              <a:path w="7078980" h="7620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7078980" h="7620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7078980" h="7620">
                <a:moveTo>
                  <a:pt x="3541775" y="7620"/>
                </a:moveTo>
                <a:lnTo>
                  <a:pt x="3537204" y="7620"/>
                </a:lnTo>
                <a:lnTo>
                  <a:pt x="3537204" y="6096"/>
                </a:lnTo>
                <a:lnTo>
                  <a:pt x="3541775" y="6096"/>
                </a:lnTo>
                <a:lnTo>
                  <a:pt x="3541775" y="7620"/>
                </a:lnTo>
                <a:close/>
              </a:path>
              <a:path w="7078980" h="7620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7078980" h="7620">
                <a:moveTo>
                  <a:pt x="3579875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6"/>
                </a:lnTo>
                <a:close/>
              </a:path>
              <a:path w="7078980" h="7620">
                <a:moveTo>
                  <a:pt x="3578351" y="7620"/>
                </a:moveTo>
                <a:lnTo>
                  <a:pt x="3573780" y="7620"/>
                </a:lnTo>
                <a:lnTo>
                  <a:pt x="3573780" y="6096"/>
                </a:lnTo>
                <a:lnTo>
                  <a:pt x="3578351" y="6096"/>
                </a:lnTo>
                <a:lnTo>
                  <a:pt x="3578351" y="7620"/>
                </a:lnTo>
                <a:close/>
              </a:path>
              <a:path w="7078980" h="7620">
                <a:moveTo>
                  <a:pt x="3614928" y="7620"/>
                </a:moveTo>
                <a:lnTo>
                  <a:pt x="3611880" y="7620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6"/>
                </a:lnTo>
                <a:lnTo>
                  <a:pt x="3614928" y="7620"/>
                </a:lnTo>
                <a:close/>
              </a:path>
              <a:path w="7078980" h="7620">
                <a:moveTo>
                  <a:pt x="3651504" y="7620"/>
                </a:moveTo>
                <a:lnTo>
                  <a:pt x="3648456" y="7620"/>
                </a:lnTo>
                <a:lnTo>
                  <a:pt x="3646932" y="6096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20"/>
                </a:lnTo>
                <a:close/>
              </a:path>
              <a:path w="7078980" h="7620">
                <a:moveTo>
                  <a:pt x="3688080" y="7620"/>
                </a:moveTo>
                <a:lnTo>
                  <a:pt x="3685032" y="7620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20"/>
                </a:lnTo>
                <a:close/>
              </a:path>
              <a:path w="7078980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7078980" h="7620">
                <a:moveTo>
                  <a:pt x="3727704" y="6096"/>
                </a:moveTo>
                <a:lnTo>
                  <a:pt x="3720084" y="6096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7078980" h="7620">
                <a:moveTo>
                  <a:pt x="3726180" y="7620"/>
                </a:moveTo>
                <a:lnTo>
                  <a:pt x="3721608" y="7620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20"/>
                </a:lnTo>
                <a:close/>
              </a:path>
              <a:path w="7078980" h="7620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78980" h="7620">
                <a:moveTo>
                  <a:pt x="3764280" y="6096"/>
                </a:moveTo>
                <a:lnTo>
                  <a:pt x="3756659" y="6096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7078980" h="7620">
                <a:moveTo>
                  <a:pt x="3762756" y="7620"/>
                </a:moveTo>
                <a:lnTo>
                  <a:pt x="3758184" y="7620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20"/>
                </a:lnTo>
                <a:close/>
              </a:path>
              <a:path w="7078980" h="7620">
                <a:moveTo>
                  <a:pt x="3799332" y="7620"/>
                </a:moveTo>
                <a:lnTo>
                  <a:pt x="3794759" y="7620"/>
                </a:lnTo>
                <a:lnTo>
                  <a:pt x="3794759" y="6096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6"/>
                </a:lnTo>
                <a:lnTo>
                  <a:pt x="3799332" y="6096"/>
                </a:lnTo>
                <a:lnTo>
                  <a:pt x="3799332" y="7620"/>
                </a:lnTo>
                <a:close/>
              </a:path>
              <a:path w="7078980" h="7620">
                <a:moveTo>
                  <a:pt x="3835908" y="7620"/>
                </a:moveTo>
                <a:lnTo>
                  <a:pt x="3832859" y="7620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7620"/>
                </a:lnTo>
                <a:close/>
              </a:path>
              <a:path w="7078980" h="7620">
                <a:moveTo>
                  <a:pt x="3872484" y="7620"/>
                </a:moveTo>
                <a:lnTo>
                  <a:pt x="3869436" y="7620"/>
                </a:lnTo>
                <a:lnTo>
                  <a:pt x="3867912" y="6096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20"/>
                </a:lnTo>
                <a:close/>
              </a:path>
              <a:path w="7078980" h="7620">
                <a:moveTo>
                  <a:pt x="3909059" y="7620"/>
                </a:moveTo>
                <a:lnTo>
                  <a:pt x="3906012" y="7620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09059" y="7620"/>
                </a:lnTo>
                <a:close/>
              </a:path>
              <a:path w="7078980" h="7620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7078980" h="7620">
                <a:moveTo>
                  <a:pt x="3948684" y="6096"/>
                </a:moveTo>
                <a:lnTo>
                  <a:pt x="3941064" y="6096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7078980" h="7620">
                <a:moveTo>
                  <a:pt x="3947159" y="7620"/>
                </a:moveTo>
                <a:lnTo>
                  <a:pt x="3942588" y="7620"/>
                </a:lnTo>
                <a:lnTo>
                  <a:pt x="3942588" y="6096"/>
                </a:lnTo>
                <a:lnTo>
                  <a:pt x="3947159" y="6096"/>
                </a:lnTo>
                <a:lnTo>
                  <a:pt x="3947159" y="7620"/>
                </a:lnTo>
                <a:close/>
              </a:path>
              <a:path w="7078980" h="7620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78980" h="7620">
                <a:moveTo>
                  <a:pt x="3985259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6"/>
                </a:lnTo>
                <a:close/>
              </a:path>
              <a:path w="7078980" h="7620">
                <a:moveTo>
                  <a:pt x="3983736" y="7620"/>
                </a:moveTo>
                <a:lnTo>
                  <a:pt x="3979164" y="7620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20"/>
                </a:lnTo>
                <a:close/>
              </a:path>
              <a:path w="7078980" h="7620">
                <a:moveTo>
                  <a:pt x="4020312" y="7620"/>
                </a:moveTo>
                <a:lnTo>
                  <a:pt x="4015740" y="7620"/>
                </a:lnTo>
                <a:lnTo>
                  <a:pt x="4015740" y="6096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20"/>
                </a:lnTo>
                <a:close/>
              </a:path>
              <a:path w="7078980" h="7620">
                <a:moveTo>
                  <a:pt x="4056888" y="7620"/>
                </a:moveTo>
                <a:lnTo>
                  <a:pt x="4053840" y="7620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8" y="7620"/>
                </a:lnTo>
                <a:close/>
              </a:path>
              <a:path w="7078980" h="7620">
                <a:moveTo>
                  <a:pt x="4093464" y="7620"/>
                </a:moveTo>
                <a:lnTo>
                  <a:pt x="4090416" y="7620"/>
                </a:lnTo>
                <a:lnTo>
                  <a:pt x="4088892" y="6096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4" y="7620"/>
                </a:lnTo>
                <a:close/>
              </a:path>
              <a:path w="7078980" h="7620">
                <a:moveTo>
                  <a:pt x="4130040" y="7620"/>
                </a:moveTo>
                <a:lnTo>
                  <a:pt x="4126992" y="7620"/>
                </a:lnTo>
                <a:lnTo>
                  <a:pt x="4126992" y="6096"/>
                </a:lnTo>
                <a:lnTo>
                  <a:pt x="4125467" y="6096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0040" y="7620"/>
                </a:lnTo>
                <a:close/>
              </a:path>
              <a:path w="7078980" h="7620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7078980" h="7620">
                <a:moveTo>
                  <a:pt x="4169664" y="6096"/>
                </a:moveTo>
                <a:lnTo>
                  <a:pt x="4162043" y="6096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7078980" h="7620">
                <a:moveTo>
                  <a:pt x="4168140" y="7620"/>
                </a:moveTo>
                <a:lnTo>
                  <a:pt x="4163568" y="7620"/>
                </a:lnTo>
                <a:lnTo>
                  <a:pt x="4163568" y="6096"/>
                </a:lnTo>
                <a:lnTo>
                  <a:pt x="4168140" y="6096"/>
                </a:lnTo>
                <a:lnTo>
                  <a:pt x="4168140" y="7620"/>
                </a:lnTo>
                <a:close/>
              </a:path>
              <a:path w="7078980" h="7620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78980" h="7620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7078980" h="7620">
                <a:moveTo>
                  <a:pt x="4204716" y="7620"/>
                </a:moveTo>
                <a:lnTo>
                  <a:pt x="4200143" y="7620"/>
                </a:lnTo>
                <a:lnTo>
                  <a:pt x="4200143" y="6096"/>
                </a:lnTo>
                <a:lnTo>
                  <a:pt x="4204716" y="6096"/>
                </a:lnTo>
                <a:lnTo>
                  <a:pt x="4204716" y="7620"/>
                </a:lnTo>
                <a:close/>
              </a:path>
              <a:path w="7078980" h="7620">
                <a:moveTo>
                  <a:pt x="4241292" y="7620"/>
                </a:moveTo>
                <a:lnTo>
                  <a:pt x="4236720" y="7620"/>
                </a:lnTo>
                <a:lnTo>
                  <a:pt x="4236720" y="6096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2" y="6096"/>
                </a:lnTo>
                <a:lnTo>
                  <a:pt x="4241292" y="7620"/>
                </a:lnTo>
                <a:close/>
              </a:path>
              <a:path w="7078980" h="7620">
                <a:moveTo>
                  <a:pt x="4277868" y="7620"/>
                </a:moveTo>
                <a:lnTo>
                  <a:pt x="4274820" y="7620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8" y="7620"/>
                </a:lnTo>
                <a:close/>
              </a:path>
              <a:path w="7078980" h="7620">
                <a:moveTo>
                  <a:pt x="4314443" y="7620"/>
                </a:moveTo>
                <a:lnTo>
                  <a:pt x="4311395" y="7620"/>
                </a:lnTo>
                <a:lnTo>
                  <a:pt x="4309872" y="6096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3" y="7620"/>
                </a:lnTo>
                <a:close/>
              </a:path>
              <a:path w="7078980" h="7620">
                <a:moveTo>
                  <a:pt x="4351020" y="7620"/>
                </a:moveTo>
                <a:lnTo>
                  <a:pt x="4347972" y="7620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1020" y="7620"/>
                </a:lnTo>
                <a:close/>
              </a:path>
              <a:path w="7078980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7078980" h="7620">
                <a:moveTo>
                  <a:pt x="4390643" y="6096"/>
                </a:moveTo>
                <a:lnTo>
                  <a:pt x="4383024" y="6096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6"/>
                </a:lnTo>
                <a:close/>
              </a:path>
              <a:path w="7078980" h="7620">
                <a:moveTo>
                  <a:pt x="4389120" y="7620"/>
                </a:moveTo>
                <a:lnTo>
                  <a:pt x="4384547" y="7620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20"/>
                </a:lnTo>
                <a:close/>
              </a:path>
              <a:path w="7078980" h="7620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78980" h="7620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7078980" h="7620">
                <a:moveTo>
                  <a:pt x="4425695" y="7620"/>
                </a:moveTo>
                <a:lnTo>
                  <a:pt x="4421124" y="7620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20"/>
                </a:lnTo>
                <a:close/>
              </a:path>
              <a:path w="7078980" h="7620">
                <a:moveTo>
                  <a:pt x="4462272" y="7620"/>
                </a:moveTo>
                <a:lnTo>
                  <a:pt x="4459224" y="7620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6"/>
                </a:lnTo>
                <a:lnTo>
                  <a:pt x="4462272" y="6096"/>
                </a:lnTo>
                <a:lnTo>
                  <a:pt x="4462272" y="7620"/>
                </a:lnTo>
                <a:close/>
              </a:path>
              <a:path w="7078980" h="7620">
                <a:moveTo>
                  <a:pt x="4498847" y="7620"/>
                </a:moveTo>
                <a:lnTo>
                  <a:pt x="4495800" y="7620"/>
                </a:lnTo>
                <a:lnTo>
                  <a:pt x="4494276" y="6096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7620"/>
                </a:lnTo>
                <a:close/>
              </a:path>
              <a:path w="7078980" h="7620">
                <a:moveTo>
                  <a:pt x="4535424" y="7620"/>
                </a:moveTo>
                <a:lnTo>
                  <a:pt x="4532376" y="7620"/>
                </a:lnTo>
                <a:lnTo>
                  <a:pt x="4530852" y="6096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5424" y="7620"/>
                </a:lnTo>
                <a:close/>
              </a:path>
              <a:path w="7078980" h="7620">
                <a:moveTo>
                  <a:pt x="4572000" y="7620"/>
                </a:moveTo>
                <a:lnTo>
                  <a:pt x="4568952" y="7620"/>
                </a:lnTo>
                <a:lnTo>
                  <a:pt x="4568952" y="6096"/>
                </a:lnTo>
                <a:lnTo>
                  <a:pt x="4567427" y="6096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2000" y="7620"/>
                </a:lnTo>
                <a:close/>
              </a:path>
              <a:path w="7078980" h="7620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7078980" h="7620">
                <a:moveTo>
                  <a:pt x="4611624" y="6096"/>
                </a:moveTo>
                <a:lnTo>
                  <a:pt x="4604004" y="6096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6"/>
                </a:lnTo>
                <a:close/>
              </a:path>
              <a:path w="7078980" h="7620">
                <a:moveTo>
                  <a:pt x="4610100" y="7620"/>
                </a:moveTo>
                <a:lnTo>
                  <a:pt x="4605527" y="7620"/>
                </a:lnTo>
                <a:lnTo>
                  <a:pt x="4605527" y="6096"/>
                </a:lnTo>
                <a:lnTo>
                  <a:pt x="4610100" y="6096"/>
                </a:lnTo>
                <a:lnTo>
                  <a:pt x="4610100" y="7620"/>
                </a:lnTo>
                <a:close/>
              </a:path>
              <a:path w="7078980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78980" h="7620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7078980" h="7620">
                <a:moveTo>
                  <a:pt x="4646676" y="7620"/>
                </a:moveTo>
                <a:lnTo>
                  <a:pt x="4642104" y="7620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20"/>
                </a:lnTo>
                <a:close/>
              </a:path>
              <a:path w="7078980" h="7620">
                <a:moveTo>
                  <a:pt x="4683252" y="7620"/>
                </a:moveTo>
                <a:lnTo>
                  <a:pt x="4680204" y="7620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6096"/>
                </a:lnTo>
                <a:lnTo>
                  <a:pt x="4683252" y="7620"/>
                </a:lnTo>
                <a:close/>
              </a:path>
              <a:path w="7078980" h="7620">
                <a:moveTo>
                  <a:pt x="4719827" y="7620"/>
                </a:moveTo>
                <a:lnTo>
                  <a:pt x="4716779" y="7620"/>
                </a:lnTo>
                <a:lnTo>
                  <a:pt x="4715256" y="6096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7" y="7620"/>
                </a:lnTo>
                <a:close/>
              </a:path>
              <a:path w="7078980" h="7620">
                <a:moveTo>
                  <a:pt x="4756404" y="7620"/>
                </a:moveTo>
                <a:lnTo>
                  <a:pt x="4753356" y="7620"/>
                </a:lnTo>
                <a:lnTo>
                  <a:pt x="4751832" y="6096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6404" y="7620"/>
                </a:lnTo>
                <a:close/>
              </a:path>
              <a:path w="7078980" h="7620">
                <a:moveTo>
                  <a:pt x="4794504" y="7620"/>
                </a:moveTo>
                <a:lnTo>
                  <a:pt x="4789932" y="7620"/>
                </a:lnTo>
                <a:lnTo>
                  <a:pt x="4789932" y="6096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6096"/>
                </a:lnTo>
                <a:lnTo>
                  <a:pt x="4794504" y="7620"/>
                </a:lnTo>
                <a:close/>
              </a:path>
              <a:path w="7078980" h="7620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7078980" h="7620">
                <a:moveTo>
                  <a:pt x="4832604" y="6096"/>
                </a:moveTo>
                <a:lnTo>
                  <a:pt x="4824984" y="6096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6"/>
                </a:lnTo>
                <a:close/>
              </a:path>
              <a:path w="7078980" h="7620">
                <a:moveTo>
                  <a:pt x="4831079" y="7620"/>
                </a:moveTo>
                <a:lnTo>
                  <a:pt x="4826508" y="7620"/>
                </a:lnTo>
                <a:lnTo>
                  <a:pt x="4826508" y="6096"/>
                </a:lnTo>
                <a:lnTo>
                  <a:pt x="4831079" y="6096"/>
                </a:lnTo>
                <a:lnTo>
                  <a:pt x="4831079" y="7620"/>
                </a:lnTo>
                <a:close/>
              </a:path>
              <a:path w="7078980" h="7620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78980" h="7620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7078980" h="7620">
                <a:moveTo>
                  <a:pt x="4867656" y="7620"/>
                </a:moveTo>
                <a:lnTo>
                  <a:pt x="4863084" y="7620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20"/>
                </a:lnTo>
                <a:close/>
              </a:path>
              <a:path w="7078980" h="7620">
                <a:moveTo>
                  <a:pt x="4904232" y="7620"/>
                </a:moveTo>
                <a:lnTo>
                  <a:pt x="4901184" y="7620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6"/>
                </a:lnTo>
                <a:lnTo>
                  <a:pt x="4904232" y="6096"/>
                </a:lnTo>
                <a:lnTo>
                  <a:pt x="4904232" y="7620"/>
                </a:lnTo>
                <a:close/>
              </a:path>
              <a:path w="7078980" h="7620">
                <a:moveTo>
                  <a:pt x="4940808" y="7620"/>
                </a:moveTo>
                <a:lnTo>
                  <a:pt x="4937760" y="7620"/>
                </a:lnTo>
                <a:lnTo>
                  <a:pt x="4936236" y="6096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6"/>
                </a:lnTo>
                <a:lnTo>
                  <a:pt x="4940808" y="7620"/>
                </a:lnTo>
                <a:close/>
              </a:path>
              <a:path w="7078980" h="7620">
                <a:moveTo>
                  <a:pt x="4977384" y="7620"/>
                </a:moveTo>
                <a:lnTo>
                  <a:pt x="4974336" y="7620"/>
                </a:lnTo>
                <a:lnTo>
                  <a:pt x="4972811" y="6096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7384" y="7620"/>
                </a:lnTo>
                <a:close/>
              </a:path>
              <a:path w="7078980" h="7620">
                <a:moveTo>
                  <a:pt x="5015484" y="7620"/>
                </a:moveTo>
                <a:lnTo>
                  <a:pt x="5010911" y="7620"/>
                </a:lnTo>
                <a:lnTo>
                  <a:pt x="5010911" y="6096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6096"/>
                </a:lnTo>
                <a:lnTo>
                  <a:pt x="5015484" y="7620"/>
                </a:lnTo>
                <a:close/>
              </a:path>
              <a:path w="7078980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7078980" h="7620">
                <a:moveTo>
                  <a:pt x="5053584" y="6096"/>
                </a:moveTo>
                <a:lnTo>
                  <a:pt x="5045963" y="6096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6"/>
                </a:lnTo>
                <a:close/>
              </a:path>
              <a:path w="7078980" h="7620">
                <a:moveTo>
                  <a:pt x="5052060" y="7620"/>
                </a:moveTo>
                <a:lnTo>
                  <a:pt x="5047488" y="7620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20"/>
                </a:lnTo>
                <a:close/>
              </a:path>
              <a:path w="7078980" h="7620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78980" h="7620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7078980" h="7620">
                <a:moveTo>
                  <a:pt x="5088636" y="7620"/>
                </a:moveTo>
                <a:lnTo>
                  <a:pt x="5084063" y="7620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20"/>
                </a:lnTo>
                <a:close/>
              </a:path>
              <a:path w="7078980" h="7620">
                <a:moveTo>
                  <a:pt x="5125211" y="7620"/>
                </a:moveTo>
                <a:lnTo>
                  <a:pt x="5122163" y="7620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1" y="7620"/>
                </a:lnTo>
                <a:close/>
              </a:path>
              <a:path w="7078980" h="7620">
                <a:moveTo>
                  <a:pt x="5161788" y="7620"/>
                </a:moveTo>
                <a:lnTo>
                  <a:pt x="5158740" y="7620"/>
                </a:lnTo>
                <a:lnTo>
                  <a:pt x="5157216" y="6096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6"/>
                </a:lnTo>
                <a:lnTo>
                  <a:pt x="5161788" y="7620"/>
                </a:lnTo>
                <a:close/>
              </a:path>
              <a:path w="7078980" h="7620">
                <a:moveTo>
                  <a:pt x="5198363" y="7620"/>
                </a:moveTo>
                <a:lnTo>
                  <a:pt x="5195316" y="7620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8363" y="7620"/>
                </a:lnTo>
                <a:close/>
              </a:path>
              <a:path w="7078980" h="7620">
                <a:moveTo>
                  <a:pt x="5236463" y="7620"/>
                </a:moveTo>
                <a:lnTo>
                  <a:pt x="5231892" y="7620"/>
                </a:lnTo>
                <a:lnTo>
                  <a:pt x="5231892" y="6096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6096"/>
                </a:lnTo>
                <a:lnTo>
                  <a:pt x="5236463" y="7620"/>
                </a:lnTo>
                <a:close/>
              </a:path>
              <a:path w="7078980" h="7620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7078980" h="7620">
                <a:moveTo>
                  <a:pt x="5274563" y="6096"/>
                </a:moveTo>
                <a:lnTo>
                  <a:pt x="5266943" y="6096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6"/>
                </a:lnTo>
                <a:close/>
              </a:path>
              <a:path w="7078980" h="7620">
                <a:moveTo>
                  <a:pt x="5273040" y="7620"/>
                </a:moveTo>
                <a:lnTo>
                  <a:pt x="5268468" y="7620"/>
                </a:lnTo>
                <a:lnTo>
                  <a:pt x="5268468" y="6096"/>
                </a:lnTo>
                <a:lnTo>
                  <a:pt x="5273040" y="6096"/>
                </a:lnTo>
                <a:lnTo>
                  <a:pt x="5273040" y="7620"/>
                </a:lnTo>
                <a:close/>
              </a:path>
              <a:path w="7078980" h="7620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7078980" h="7620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7078980" h="7620">
                <a:moveTo>
                  <a:pt x="5309616" y="7620"/>
                </a:moveTo>
                <a:lnTo>
                  <a:pt x="5305043" y="7620"/>
                </a:lnTo>
                <a:lnTo>
                  <a:pt x="5305043" y="6096"/>
                </a:lnTo>
                <a:lnTo>
                  <a:pt x="5309616" y="6096"/>
                </a:lnTo>
                <a:lnTo>
                  <a:pt x="5309616" y="7620"/>
                </a:lnTo>
                <a:close/>
              </a:path>
              <a:path w="7078980" h="7620">
                <a:moveTo>
                  <a:pt x="5346192" y="7620"/>
                </a:moveTo>
                <a:lnTo>
                  <a:pt x="5343143" y="7620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20"/>
                </a:lnTo>
                <a:close/>
              </a:path>
              <a:path w="7078980" h="7620">
                <a:moveTo>
                  <a:pt x="5382768" y="7620"/>
                </a:moveTo>
                <a:lnTo>
                  <a:pt x="5379720" y="7620"/>
                </a:lnTo>
                <a:lnTo>
                  <a:pt x="5378195" y="6096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20"/>
                </a:lnTo>
                <a:close/>
              </a:path>
              <a:path w="7078980" h="7620">
                <a:moveTo>
                  <a:pt x="5419343" y="7620"/>
                </a:moveTo>
                <a:lnTo>
                  <a:pt x="5416295" y="7620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3" y="7620"/>
                </a:lnTo>
                <a:close/>
              </a:path>
              <a:path w="7078980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7078980" h="7620">
                <a:moveTo>
                  <a:pt x="5458968" y="6096"/>
                </a:moveTo>
                <a:lnTo>
                  <a:pt x="5451347" y="6096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6"/>
                </a:lnTo>
                <a:close/>
              </a:path>
              <a:path w="7078980" h="7620">
                <a:moveTo>
                  <a:pt x="5457444" y="7620"/>
                </a:moveTo>
                <a:lnTo>
                  <a:pt x="5452872" y="7620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20"/>
                </a:lnTo>
                <a:close/>
              </a:path>
              <a:path w="7078980" h="7620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78980" h="7620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7078980" h="7620">
                <a:moveTo>
                  <a:pt x="5494020" y="7620"/>
                </a:moveTo>
                <a:lnTo>
                  <a:pt x="5489447" y="7620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20"/>
                </a:lnTo>
                <a:close/>
              </a:path>
              <a:path w="7078980" h="7620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7078980" h="7620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7078980" h="7620">
                <a:moveTo>
                  <a:pt x="5530595" y="7620"/>
                </a:moveTo>
                <a:lnTo>
                  <a:pt x="5526024" y="7620"/>
                </a:lnTo>
                <a:lnTo>
                  <a:pt x="5526024" y="6096"/>
                </a:lnTo>
                <a:lnTo>
                  <a:pt x="5530595" y="6096"/>
                </a:lnTo>
                <a:lnTo>
                  <a:pt x="5530595" y="7620"/>
                </a:lnTo>
                <a:close/>
              </a:path>
              <a:path w="7078980" h="7620">
                <a:moveTo>
                  <a:pt x="5567172" y="7620"/>
                </a:moveTo>
                <a:lnTo>
                  <a:pt x="5564124" y="7620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6"/>
                </a:lnTo>
                <a:lnTo>
                  <a:pt x="5567172" y="7620"/>
                </a:lnTo>
                <a:close/>
              </a:path>
              <a:path w="7078980" h="7620">
                <a:moveTo>
                  <a:pt x="5603747" y="7620"/>
                </a:moveTo>
                <a:lnTo>
                  <a:pt x="5600700" y="7620"/>
                </a:lnTo>
                <a:lnTo>
                  <a:pt x="5599176" y="6096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7" y="7620"/>
                </a:lnTo>
                <a:close/>
              </a:path>
              <a:path w="7078980" h="7620">
                <a:moveTo>
                  <a:pt x="5640324" y="7620"/>
                </a:moveTo>
                <a:lnTo>
                  <a:pt x="5637276" y="7620"/>
                </a:ln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0324" y="7620"/>
                </a:lnTo>
                <a:close/>
              </a:path>
              <a:path w="7078980" h="7620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7078980" h="7620">
                <a:moveTo>
                  <a:pt x="5679947" y="6096"/>
                </a:moveTo>
                <a:lnTo>
                  <a:pt x="5672327" y="6096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6"/>
                </a:lnTo>
                <a:close/>
              </a:path>
              <a:path w="7078980" h="7620">
                <a:moveTo>
                  <a:pt x="5678424" y="7620"/>
                </a:moveTo>
                <a:lnTo>
                  <a:pt x="5673852" y="7620"/>
                </a:lnTo>
                <a:lnTo>
                  <a:pt x="5673852" y="6096"/>
                </a:lnTo>
                <a:lnTo>
                  <a:pt x="5678424" y="6096"/>
                </a:lnTo>
                <a:lnTo>
                  <a:pt x="5678424" y="7620"/>
                </a:lnTo>
                <a:close/>
              </a:path>
              <a:path w="7078980" h="7620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78980" h="7620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7078980" h="7620">
                <a:moveTo>
                  <a:pt x="5715000" y="7620"/>
                </a:moveTo>
                <a:lnTo>
                  <a:pt x="5710427" y="7620"/>
                </a:lnTo>
                <a:lnTo>
                  <a:pt x="5710427" y="6096"/>
                </a:lnTo>
                <a:lnTo>
                  <a:pt x="5715000" y="6096"/>
                </a:lnTo>
                <a:lnTo>
                  <a:pt x="5715000" y="7620"/>
                </a:lnTo>
                <a:close/>
              </a:path>
              <a:path w="7078980" h="7620">
                <a:moveTo>
                  <a:pt x="5751576" y="7620"/>
                </a:moveTo>
                <a:lnTo>
                  <a:pt x="5747004" y="7620"/>
                </a:lnTo>
                <a:lnTo>
                  <a:pt x="5747004" y="6096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1576" y="7620"/>
                </a:lnTo>
                <a:close/>
              </a:path>
              <a:path w="7078980" h="7620">
                <a:moveTo>
                  <a:pt x="5788152" y="7620"/>
                </a:moveTo>
                <a:lnTo>
                  <a:pt x="5785104" y="7620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20"/>
                </a:lnTo>
                <a:close/>
              </a:path>
              <a:path w="7078980" h="7620">
                <a:moveTo>
                  <a:pt x="5824727" y="7620"/>
                </a:moveTo>
                <a:lnTo>
                  <a:pt x="5821679" y="7620"/>
                </a:lnTo>
                <a:lnTo>
                  <a:pt x="5820156" y="6096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7" y="7620"/>
                </a:lnTo>
                <a:close/>
              </a:path>
              <a:path w="7078980" h="7620">
                <a:moveTo>
                  <a:pt x="5861304" y="7620"/>
                </a:moveTo>
                <a:lnTo>
                  <a:pt x="5858256" y="7620"/>
                </a:lnTo>
                <a:lnTo>
                  <a:pt x="5856732" y="6096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1304" y="7620"/>
                </a:lnTo>
                <a:close/>
              </a:path>
              <a:path w="7078980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7078980" h="7620">
                <a:moveTo>
                  <a:pt x="5900927" y="6096"/>
                </a:moveTo>
                <a:lnTo>
                  <a:pt x="5893308" y="6096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6"/>
                </a:lnTo>
                <a:close/>
              </a:path>
              <a:path w="7078980" h="7620">
                <a:moveTo>
                  <a:pt x="5899404" y="7620"/>
                </a:moveTo>
                <a:lnTo>
                  <a:pt x="5894832" y="7620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20"/>
                </a:lnTo>
                <a:close/>
              </a:path>
              <a:path w="7078980" h="7620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78980" h="7620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7078980" h="7620">
                <a:moveTo>
                  <a:pt x="5935979" y="7620"/>
                </a:moveTo>
                <a:lnTo>
                  <a:pt x="5931408" y="7620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20"/>
                </a:lnTo>
                <a:close/>
              </a:path>
              <a:path w="7078980" h="7620">
                <a:moveTo>
                  <a:pt x="5972556" y="7620"/>
                </a:moveTo>
                <a:lnTo>
                  <a:pt x="5967984" y="7620"/>
                </a:lnTo>
                <a:lnTo>
                  <a:pt x="5967984" y="6096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6"/>
                </a:lnTo>
                <a:lnTo>
                  <a:pt x="5972556" y="6096"/>
                </a:lnTo>
                <a:lnTo>
                  <a:pt x="5972556" y="7620"/>
                </a:lnTo>
                <a:close/>
              </a:path>
              <a:path w="7078980" h="7620">
                <a:moveTo>
                  <a:pt x="6009132" y="7620"/>
                </a:moveTo>
                <a:lnTo>
                  <a:pt x="6006084" y="7620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6"/>
                </a:lnTo>
                <a:lnTo>
                  <a:pt x="6009132" y="7620"/>
                </a:lnTo>
                <a:close/>
              </a:path>
              <a:path w="7078980" h="7620">
                <a:moveTo>
                  <a:pt x="6045708" y="7620"/>
                </a:moveTo>
                <a:lnTo>
                  <a:pt x="6042660" y="7620"/>
                </a:lnTo>
                <a:lnTo>
                  <a:pt x="6041136" y="6096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6"/>
                </a:lnTo>
                <a:lnTo>
                  <a:pt x="6045708" y="7620"/>
                </a:lnTo>
                <a:close/>
              </a:path>
              <a:path w="7078980" h="7620">
                <a:moveTo>
                  <a:pt x="6082284" y="7620"/>
                </a:moveTo>
                <a:lnTo>
                  <a:pt x="6079236" y="7620"/>
                </a:lnTo>
                <a:lnTo>
                  <a:pt x="6079236" y="6096"/>
                </a:lnTo>
                <a:lnTo>
                  <a:pt x="6077711" y="6096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2284" y="7620"/>
                </a:lnTo>
                <a:close/>
              </a:path>
              <a:path w="7078980" h="7620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7078980" h="7620">
                <a:moveTo>
                  <a:pt x="6121908" y="6096"/>
                </a:moveTo>
                <a:lnTo>
                  <a:pt x="6114288" y="6096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6"/>
                </a:lnTo>
                <a:close/>
              </a:path>
              <a:path w="7078980" h="7620">
                <a:moveTo>
                  <a:pt x="6120384" y="7620"/>
                </a:moveTo>
                <a:lnTo>
                  <a:pt x="6115811" y="7620"/>
                </a:lnTo>
                <a:lnTo>
                  <a:pt x="6115811" y="6096"/>
                </a:lnTo>
                <a:lnTo>
                  <a:pt x="6120384" y="6096"/>
                </a:lnTo>
                <a:lnTo>
                  <a:pt x="6120384" y="7620"/>
                </a:lnTo>
                <a:close/>
              </a:path>
              <a:path w="7078980" h="7620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78980" h="7620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7078980" h="7620">
                <a:moveTo>
                  <a:pt x="6156960" y="7620"/>
                </a:moveTo>
                <a:lnTo>
                  <a:pt x="6152388" y="7620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20"/>
                </a:lnTo>
                <a:close/>
              </a:path>
              <a:path w="7078980" h="7620">
                <a:moveTo>
                  <a:pt x="6193536" y="7620"/>
                </a:moveTo>
                <a:lnTo>
                  <a:pt x="6188963" y="7620"/>
                </a:lnTo>
                <a:lnTo>
                  <a:pt x="6188963" y="6096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3536" y="7620"/>
                </a:lnTo>
                <a:close/>
              </a:path>
              <a:path w="7078980" h="7620">
                <a:moveTo>
                  <a:pt x="6230111" y="7620"/>
                </a:moveTo>
                <a:lnTo>
                  <a:pt x="6227063" y="7620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1" y="7620"/>
                </a:lnTo>
                <a:close/>
              </a:path>
              <a:path w="7078980" h="7620">
                <a:moveTo>
                  <a:pt x="6266688" y="7620"/>
                </a:moveTo>
                <a:lnTo>
                  <a:pt x="6263640" y="7620"/>
                </a:lnTo>
                <a:lnTo>
                  <a:pt x="6262116" y="6096"/>
                </a:lnTo>
                <a:lnTo>
                  <a:pt x="6262116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4"/>
                </a:lnTo>
                <a:lnTo>
                  <a:pt x="6268211" y="6096"/>
                </a:lnTo>
                <a:lnTo>
                  <a:pt x="6266688" y="7620"/>
                </a:lnTo>
                <a:close/>
              </a:path>
              <a:path w="7078980" h="7620">
                <a:moveTo>
                  <a:pt x="6303263" y="7620"/>
                </a:moveTo>
                <a:lnTo>
                  <a:pt x="6300216" y="7620"/>
                </a:lnTo>
                <a:lnTo>
                  <a:pt x="6300216" y="6096"/>
                </a:lnTo>
                <a:lnTo>
                  <a:pt x="6298692" y="6096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3263" y="7620"/>
                </a:lnTo>
                <a:close/>
              </a:path>
              <a:path w="7078980" h="7620">
                <a:moveTo>
                  <a:pt x="6341363" y="1524"/>
                </a:move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close/>
              </a:path>
              <a:path w="7078980" h="7620">
                <a:moveTo>
                  <a:pt x="6342888" y="6096"/>
                </a:moveTo>
                <a:lnTo>
                  <a:pt x="6335268" y="6096"/>
                </a:lnTo>
                <a:lnTo>
                  <a:pt x="6335268" y="1524"/>
                </a:lnTo>
                <a:lnTo>
                  <a:pt x="6342888" y="1524"/>
                </a:lnTo>
                <a:lnTo>
                  <a:pt x="6342888" y="6096"/>
                </a:lnTo>
                <a:close/>
              </a:path>
              <a:path w="7078980" h="7620">
                <a:moveTo>
                  <a:pt x="6341363" y="7620"/>
                </a:moveTo>
                <a:lnTo>
                  <a:pt x="6336792" y="7620"/>
                </a:lnTo>
                <a:lnTo>
                  <a:pt x="6336792" y="6096"/>
                </a:lnTo>
                <a:lnTo>
                  <a:pt x="6341363" y="6096"/>
                </a:lnTo>
                <a:lnTo>
                  <a:pt x="6341363" y="7620"/>
                </a:lnTo>
                <a:close/>
              </a:path>
              <a:path w="7078980" h="7620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78980" h="7620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7078980" h="7620">
                <a:moveTo>
                  <a:pt x="6377940" y="7620"/>
                </a:moveTo>
                <a:lnTo>
                  <a:pt x="6373368" y="7620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20"/>
                </a:lnTo>
                <a:close/>
              </a:path>
              <a:path w="7078980" h="7620">
                <a:moveTo>
                  <a:pt x="6414516" y="7620"/>
                </a:moveTo>
                <a:lnTo>
                  <a:pt x="6411468" y="7620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6"/>
                </a:lnTo>
                <a:lnTo>
                  <a:pt x="6414516" y="6096"/>
                </a:lnTo>
                <a:lnTo>
                  <a:pt x="6414516" y="7620"/>
                </a:lnTo>
                <a:close/>
              </a:path>
              <a:path w="7078980" h="7620">
                <a:moveTo>
                  <a:pt x="6451092" y="7620"/>
                </a:moveTo>
                <a:lnTo>
                  <a:pt x="6448044" y="7620"/>
                </a:lnTo>
                <a:lnTo>
                  <a:pt x="6446520" y="6096"/>
                </a:ln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20"/>
                </a:lnTo>
                <a:close/>
              </a:path>
              <a:path w="7078980" h="7620">
                <a:moveTo>
                  <a:pt x="6487668" y="7620"/>
                </a:moveTo>
                <a:lnTo>
                  <a:pt x="6484620" y="7620"/>
                </a:lnTo>
                <a:lnTo>
                  <a:pt x="6483095" y="6096"/>
                </a:lnTo>
                <a:lnTo>
                  <a:pt x="6483095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20"/>
                </a:lnTo>
                <a:close/>
              </a:path>
              <a:path w="7078980" h="7620">
                <a:moveTo>
                  <a:pt x="6525768" y="7620"/>
                </a:moveTo>
                <a:lnTo>
                  <a:pt x="6521195" y="7620"/>
                </a:lnTo>
                <a:lnTo>
                  <a:pt x="6521195" y="6096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5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5768" y="6096"/>
                </a:lnTo>
                <a:lnTo>
                  <a:pt x="6525768" y="7620"/>
                </a:lnTo>
                <a:close/>
              </a:path>
              <a:path w="7078980" h="7620">
                <a:moveTo>
                  <a:pt x="6562344" y="1524"/>
                </a:move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7078980" h="7620">
                <a:moveTo>
                  <a:pt x="6563868" y="6096"/>
                </a:moveTo>
                <a:lnTo>
                  <a:pt x="6556247" y="6096"/>
                </a:lnTo>
                <a:lnTo>
                  <a:pt x="6556247" y="1524"/>
                </a:lnTo>
                <a:lnTo>
                  <a:pt x="6563868" y="1524"/>
                </a:lnTo>
                <a:lnTo>
                  <a:pt x="6563868" y="6096"/>
                </a:lnTo>
                <a:close/>
              </a:path>
              <a:path w="7078980" h="7620">
                <a:moveTo>
                  <a:pt x="6562344" y="7620"/>
                </a:moveTo>
                <a:lnTo>
                  <a:pt x="6557772" y="7620"/>
                </a:lnTo>
                <a:lnTo>
                  <a:pt x="6557772" y="6096"/>
                </a:lnTo>
                <a:lnTo>
                  <a:pt x="6562344" y="6096"/>
                </a:lnTo>
                <a:lnTo>
                  <a:pt x="6562344" y="7620"/>
                </a:lnTo>
                <a:close/>
              </a:path>
              <a:path w="7078980" h="7620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78980" h="7620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7078980" h="7620">
                <a:moveTo>
                  <a:pt x="6598920" y="7620"/>
                </a:moveTo>
                <a:lnTo>
                  <a:pt x="6594347" y="7620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20"/>
                </a:lnTo>
                <a:close/>
              </a:path>
              <a:path w="7078980" h="7620">
                <a:moveTo>
                  <a:pt x="6635495" y="7620"/>
                </a:moveTo>
                <a:lnTo>
                  <a:pt x="6632447" y="7620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4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5" y="6096"/>
                </a:lnTo>
                <a:lnTo>
                  <a:pt x="6635495" y="7620"/>
                </a:lnTo>
                <a:close/>
              </a:path>
              <a:path w="7078980" h="7620">
                <a:moveTo>
                  <a:pt x="6672072" y="7620"/>
                </a:moveTo>
                <a:lnTo>
                  <a:pt x="6669024" y="7620"/>
                </a:lnTo>
                <a:lnTo>
                  <a:pt x="6667500" y="6096"/>
                </a:ln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4"/>
                </a:lnTo>
                <a:lnTo>
                  <a:pt x="6673595" y="6096"/>
                </a:lnTo>
                <a:lnTo>
                  <a:pt x="6672072" y="7620"/>
                </a:lnTo>
                <a:close/>
              </a:path>
              <a:path w="7078980" h="7620">
                <a:moveTo>
                  <a:pt x="6708647" y="7620"/>
                </a:moveTo>
                <a:lnTo>
                  <a:pt x="6705600" y="7620"/>
                </a:ln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08647" y="7620"/>
                </a:lnTo>
                <a:close/>
              </a:path>
              <a:path w="7078980" h="7620">
                <a:moveTo>
                  <a:pt x="6746747" y="7620"/>
                </a:moveTo>
                <a:lnTo>
                  <a:pt x="6742176" y="7620"/>
                </a:lnTo>
                <a:lnTo>
                  <a:pt x="6742176" y="6096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6096"/>
                </a:lnTo>
                <a:lnTo>
                  <a:pt x="6746747" y="7620"/>
                </a:lnTo>
                <a:close/>
              </a:path>
              <a:path w="7078980" h="7620">
                <a:moveTo>
                  <a:pt x="6783324" y="1524"/>
                </a:move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7078980" h="7620">
                <a:moveTo>
                  <a:pt x="6784847" y="6096"/>
                </a:moveTo>
                <a:lnTo>
                  <a:pt x="6777228" y="6096"/>
                </a:lnTo>
                <a:lnTo>
                  <a:pt x="6777228" y="1524"/>
                </a:lnTo>
                <a:lnTo>
                  <a:pt x="6784847" y="1524"/>
                </a:lnTo>
                <a:lnTo>
                  <a:pt x="6784847" y="6096"/>
                </a:lnTo>
                <a:close/>
              </a:path>
              <a:path w="7078980" h="7620">
                <a:moveTo>
                  <a:pt x="6783324" y="7620"/>
                </a:moveTo>
                <a:lnTo>
                  <a:pt x="6778752" y="7620"/>
                </a:lnTo>
                <a:lnTo>
                  <a:pt x="6778752" y="6096"/>
                </a:lnTo>
                <a:lnTo>
                  <a:pt x="6783324" y="6096"/>
                </a:lnTo>
                <a:lnTo>
                  <a:pt x="6783324" y="7620"/>
                </a:lnTo>
                <a:close/>
              </a:path>
              <a:path w="7078980" h="7620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78980" h="7620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7078980" h="7620">
                <a:moveTo>
                  <a:pt x="6819900" y="7620"/>
                </a:moveTo>
                <a:lnTo>
                  <a:pt x="6815328" y="7620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20"/>
                </a:lnTo>
                <a:close/>
              </a:path>
              <a:path w="7078980" h="7620">
                <a:moveTo>
                  <a:pt x="6856476" y="7620"/>
                </a:moveTo>
                <a:lnTo>
                  <a:pt x="6853428" y="7620"/>
                </a:lnTo>
                <a:lnTo>
                  <a:pt x="6850379" y="4572"/>
                </a:lnTo>
                <a:lnTo>
                  <a:pt x="6850379" y="3048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6"/>
                </a:lnTo>
                <a:lnTo>
                  <a:pt x="6856476" y="7620"/>
                </a:lnTo>
                <a:close/>
              </a:path>
              <a:path w="7078980" h="7620">
                <a:moveTo>
                  <a:pt x="6893052" y="7620"/>
                </a:moveTo>
                <a:lnTo>
                  <a:pt x="6890004" y="7620"/>
                </a:lnTo>
                <a:lnTo>
                  <a:pt x="6888479" y="6096"/>
                </a:lnTo>
                <a:lnTo>
                  <a:pt x="6888479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6096"/>
                </a:lnTo>
                <a:lnTo>
                  <a:pt x="6893052" y="7620"/>
                </a:lnTo>
                <a:close/>
              </a:path>
              <a:path w="7078980" h="7620">
                <a:moveTo>
                  <a:pt x="6929628" y="7620"/>
                </a:moveTo>
                <a:lnTo>
                  <a:pt x="6926579" y="7620"/>
                </a:lnTo>
                <a:lnTo>
                  <a:pt x="6925056" y="6096"/>
                </a:lnTo>
                <a:lnTo>
                  <a:pt x="6925056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29628" y="7620"/>
                </a:lnTo>
                <a:close/>
              </a:path>
              <a:path w="7078980" h="7620">
                <a:moveTo>
                  <a:pt x="6967728" y="7620"/>
                </a:moveTo>
                <a:lnTo>
                  <a:pt x="6963156" y="7620"/>
                </a:lnTo>
                <a:lnTo>
                  <a:pt x="6963156" y="6096"/>
                </a:lnTo>
                <a:lnTo>
                  <a:pt x="6961632" y="6096"/>
                </a:lnTo>
                <a:lnTo>
                  <a:pt x="6961632" y="1524"/>
                </a:lnTo>
                <a:lnTo>
                  <a:pt x="6963156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7728" y="6096"/>
                </a:lnTo>
                <a:lnTo>
                  <a:pt x="6967728" y="7620"/>
                </a:lnTo>
                <a:close/>
              </a:path>
              <a:path w="7078980" h="7620">
                <a:moveTo>
                  <a:pt x="7004304" y="1524"/>
                </a:moveTo>
                <a:lnTo>
                  <a:pt x="6999732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4304" y="1524"/>
                </a:lnTo>
                <a:close/>
              </a:path>
              <a:path w="7078980" h="7620">
                <a:moveTo>
                  <a:pt x="7005828" y="6096"/>
                </a:moveTo>
                <a:lnTo>
                  <a:pt x="6998208" y="6096"/>
                </a:lnTo>
                <a:lnTo>
                  <a:pt x="6998208" y="1524"/>
                </a:lnTo>
                <a:lnTo>
                  <a:pt x="7005828" y="1524"/>
                </a:lnTo>
                <a:lnTo>
                  <a:pt x="7005828" y="6096"/>
                </a:lnTo>
                <a:close/>
              </a:path>
              <a:path w="7078980" h="7620">
                <a:moveTo>
                  <a:pt x="7004304" y="7620"/>
                </a:moveTo>
                <a:lnTo>
                  <a:pt x="6999732" y="7620"/>
                </a:lnTo>
                <a:lnTo>
                  <a:pt x="6999732" y="6096"/>
                </a:lnTo>
                <a:lnTo>
                  <a:pt x="7004304" y="6096"/>
                </a:lnTo>
                <a:lnTo>
                  <a:pt x="7004304" y="7620"/>
                </a:lnTo>
                <a:close/>
              </a:path>
              <a:path w="7078980" h="7620">
                <a:moveTo>
                  <a:pt x="7040879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0879" y="1524"/>
                </a:lnTo>
                <a:close/>
              </a:path>
              <a:path w="7078980" h="7620">
                <a:moveTo>
                  <a:pt x="7042404" y="6096"/>
                </a:moveTo>
                <a:lnTo>
                  <a:pt x="7034784" y="6096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6"/>
                </a:lnTo>
                <a:close/>
              </a:path>
              <a:path w="7078980" h="7620">
                <a:moveTo>
                  <a:pt x="7040879" y="7620"/>
                </a:moveTo>
                <a:lnTo>
                  <a:pt x="7036308" y="7620"/>
                </a:lnTo>
                <a:lnTo>
                  <a:pt x="7036308" y="6096"/>
                </a:lnTo>
                <a:lnTo>
                  <a:pt x="7040879" y="6096"/>
                </a:lnTo>
                <a:lnTo>
                  <a:pt x="7040879" y="7620"/>
                </a:lnTo>
                <a:close/>
              </a:path>
              <a:path w="7078980" h="7620">
                <a:moveTo>
                  <a:pt x="7077456" y="7620"/>
                </a:moveTo>
                <a:lnTo>
                  <a:pt x="7074408" y="7620"/>
                </a:lnTo>
                <a:lnTo>
                  <a:pt x="7071360" y="4572"/>
                </a:lnTo>
                <a:lnTo>
                  <a:pt x="7071360" y="3048"/>
                </a:lnTo>
                <a:lnTo>
                  <a:pt x="7074408" y="0"/>
                </a:lnTo>
                <a:lnTo>
                  <a:pt x="7077456" y="0"/>
                </a:lnTo>
                <a:lnTo>
                  <a:pt x="7078979" y="1524"/>
                </a:lnTo>
                <a:lnTo>
                  <a:pt x="7078979" y="6096"/>
                </a:lnTo>
                <a:lnTo>
                  <a:pt x="707745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151" y="4283964"/>
            <a:ext cx="146304" cy="6400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670560" y="3442716"/>
            <a:ext cx="7078980" cy="6350"/>
          </a:xfrm>
          <a:custGeom>
            <a:avLst/>
            <a:gdLst/>
            <a:ahLst/>
            <a:cxnLst/>
            <a:rect l="l" t="t" r="r" b="b"/>
            <a:pathLst>
              <a:path w="7078980" h="6350">
                <a:moveTo>
                  <a:pt x="6095" y="6095"/>
                </a:moveTo>
                <a:lnTo>
                  <a:pt x="0" y="6095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5"/>
                </a:lnTo>
                <a:close/>
              </a:path>
              <a:path w="7078980" h="6350">
                <a:moveTo>
                  <a:pt x="42671" y="6095"/>
                </a:moveTo>
                <a:lnTo>
                  <a:pt x="38100" y="6095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6095"/>
                </a:lnTo>
                <a:close/>
              </a:path>
              <a:path w="7078980" h="6350">
                <a:moveTo>
                  <a:pt x="79247" y="6095"/>
                </a:moveTo>
                <a:lnTo>
                  <a:pt x="74675" y="6095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7" y="6095"/>
                </a:lnTo>
                <a:close/>
              </a:path>
              <a:path w="7078980" h="6350">
                <a:moveTo>
                  <a:pt x="115823" y="6095"/>
                </a:moveTo>
                <a:lnTo>
                  <a:pt x="111252" y="6095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1524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3" y="6095"/>
                </a:lnTo>
                <a:close/>
              </a:path>
              <a:path w="7078980" h="6350">
                <a:moveTo>
                  <a:pt x="153923" y="6095"/>
                </a:moveTo>
                <a:lnTo>
                  <a:pt x="147827" y="6095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5"/>
                </a:lnTo>
                <a:close/>
              </a:path>
              <a:path w="7078980" h="6350">
                <a:moveTo>
                  <a:pt x="190500" y="6095"/>
                </a:moveTo>
                <a:lnTo>
                  <a:pt x="184404" y="6095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5"/>
                </a:lnTo>
                <a:close/>
              </a:path>
              <a:path w="7078980" h="6350">
                <a:moveTo>
                  <a:pt x="227075" y="6095"/>
                </a:moveTo>
                <a:lnTo>
                  <a:pt x="220979" y="6095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5"/>
                </a:lnTo>
                <a:close/>
              </a:path>
              <a:path w="7078980" h="6350">
                <a:moveTo>
                  <a:pt x="263652" y="6095"/>
                </a:moveTo>
                <a:lnTo>
                  <a:pt x="259079" y="6095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2" y="6095"/>
                </a:lnTo>
                <a:close/>
              </a:path>
              <a:path w="7078980" h="6350">
                <a:moveTo>
                  <a:pt x="300227" y="6095"/>
                </a:moveTo>
                <a:lnTo>
                  <a:pt x="295656" y="6095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7" y="6095"/>
                </a:lnTo>
                <a:close/>
              </a:path>
              <a:path w="7078980" h="6350">
                <a:moveTo>
                  <a:pt x="336804" y="6095"/>
                </a:moveTo>
                <a:lnTo>
                  <a:pt x="332231" y="6095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6804" y="6095"/>
                </a:lnTo>
                <a:close/>
              </a:path>
              <a:path w="7078980" h="6350">
                <a:moveTo>
                  <a:pt x="374904" y="6095"/>
                </a:moveTo>
                <a:lnTo>
                  <a:pt x="368808" y="6095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5"/>
                </a:lnTo>
                <a:close/>
              </a:path>
              <a:path w="7078980" h="6350">
                <a:moveTo>
                  <a:pt x="411479" y="6095"/>
                </a:moveTo>
                <a:lnTo>
                  <a:pt x="405383" y="6095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5"/>
                </a:lnTo>
                <a:close/>
              </a:path>
              <a:path w="7078980" h="6350">
                <a:moveTo>
                  <a:pt x="448056" y="6095"/>
                </a:moveTo>
                <a:lnTo>
                  <a:pt x="443483" y="6095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1524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5"/>
                </a:lnTo>
                <a:close/>
              </a:path>
              <a:path w="7078980" h="6350">
                <a:moveTo>
                  <a:pt x="484631" y="6095"/>
                </a:moveTo>
                <a:lnTo>
                  <a:pt x="480060" y="6095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1" y="6095"/>
                </a:lnTo>
                <a:close/>
              </a:path>
              <a:path w="7078980" h="6350">
                <a:moveTo>
                  <a:pt x="521208" y="6095"/>
                </a:moveTo>
                <a:lnTo>
                  <a:pt x="516635" y="6095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21208" y="6095"/>
                </a:lnTo>
                <a:close/>
              </a:path>
              <a:path w="7078980" h="6350">
                <a:moveTo>
                  <a:pt x="557784" y="6095"/>
                </a:moveTo>
                <a:lnTo>
                  <a:pt x="553211" y="6095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1524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7784" y="6095"/>
                </a:lnTo>
                <a:close/>
              </a:path>
              <a:path w="7078980" h="6350">
                <a:moveTo>
                  <a:pt x="595884" y="6095"/>
                </a:moveTo>
                <a:lnTo>
                  <a:pt x="589788" y="6095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5"/>
                </a:lnTo>
                <a:close/>
              </a:path>
              <a:path w="7078980" h="6350">
                <a:moveTo>
                  <a:pt x="632460" y="6095"/>
                </a:moveTo>
                <a:lnTo>
                  <a:pt x="626364" y="6095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5"/>
                </a:lnTo>
                <a:close/>
              </a:path>
              <a:path w="7078980" h="6350">
                <a:moveTo>
                  <a:pt x="669035" y="6095"/>
                </a:moveTo>
                <a:lnTo>
                  <a:pt x="664464" y="6095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1524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5"/>
                </a:lnTo>
                <a:close/>
              </a:path>
              <a:path w="7078980" h="6350">
                <a:moveTo>
                  <a:pt x="705611" y="6095"/>
                </a:moveTo>
                <a:lnTo>
                  <a:pt x="701040" y="6095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1" y="6095"/>
                </a:lnTo>
                <a:close/>
              </a:path>
              <a:path w="7078980" h="6350">
                <a:moveTo>
                  <a:pt x="742188" y="6095"/>
                </a:moveTo>
                <a:lnTo>
                  <a:pt x="737615" y="6095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2188" y="6095"/>
                </a:lnTo>
                <a:close/>
              </a:path>
              <a:path w="7078980" h="6350">
                <a:moveTo>
                  <a:pt x="778764" y="6095"/>
                </a:moveTo>
                <a:lnTo>
                  <a:pt x="774191" y="6095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1524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4" y="6095"/>
                </a:lnTo>
                <a:close/>
              </a:path>
              <a:path w="7078980" h="6350">
                <a:moveTo>
                  <a:pt x="816864" y="6095"/>
                </a:moveTo>
                <a:lnTo>
                  <a:pt x="810768" y="6095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5"/>
                </a:lnTo>
                <a:close/>
              </a:path>
              <a:path w="7078980" h="6350">
                <a:moveTo>
                  <a:pt x="853440" y="6095"/>
                </a:moveTo>
                <a:lnTo>
                  <a:pt x="847344" y="6095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5"/>
                </a:lnTo>
                <a:close/>
              </a:path>
              <a:path w="7078980" h="6350">
                <a:moveTo>
                  <a:pt x="890015" y="6095"/>
                </a:moveTo>
                <a:lnTo>
                  <a:pt x="885444" y="6095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5"/>
                </a:lnTo>
                <a:close/>
              </a:path>
              <a:path w="7078980" h="6350">
                <a:moveTo>
                  <a:pt x="926591" y="6095"/>
                </a:moveTo>
                <a:lnTo>
                  <a:pt x="922019" y="6095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6591" y="6095"/>
                </a:lnTo>
                <a:close/>
              </a:path>
              <a:path w="7078980" h="6350">
                <a:moveTo>
                  <a:pt x="963168" y="6095"/>
                </a:moveTo>
                <a:lnTo>
                  <a:pt x="958595" y="6095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8" y="6095"/>
                </a:lnTo>
                <a:close/>
              </a:path>
              <a:path w="7078980" h="6350">
                <a:moveTo>
                  <a:pt x="999744" y="6095"/>
                </a:moveTo>
                <a:lnTo>
                  <a:pt x="995172" y="6095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9744" y="6095"/>
                </a:lnTo>
                <a:close/>
              </a:path>
              <a:path w="7078980" h="6350">
                <a:moveTo>
                  <a:pt x="1037844" y="6095"/>
                </a:moveTo>
                <a:lnTo>
                  <a:pt x="1031748" y="6095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5"/>
                </a:lnTo>
                <a:close/>
              </a:path>
              <a:path w="7078980" h="6350">
                <a:moveTo>
                  <a:pt x="1074419" y="6095"/>
                </a:moveTo>
                <a:lnTo>
                  <a:pt x="1068323" y="6095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5"/>
                </a:lnTo>
                <a:close/>
              </a:path>
              <a:path w="7078980" h="6350">
                <a:moveTo>
                  <a:pt x="1110995" y="6095"/>
                </a:moveTo>
                <a:lnTo>
                  <a:pt x="1106423" y="6095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5"/>
                </a:lnTo>
                <a:close/>
              </a:path>
              <a:path w="7078980" h="6350">
                <a:moveTo>
                  <a:pt x="1147572" y="6095"/>
                </a:moveTo>
                <a:lnTo>
                  <a:pt x="1142999" y="6095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7572" y="6095"/>
                </a:lnTo>
                <a:close/>
              </a:path>
              <a:path w="7078980" h="6350">
                <a:moveTo>
                  <a:pt x="1184148" y="6095"/>
                </a:moveTo>
                <a:lnTo>
                  <a:pt x="1179576" y="6095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4148" y="6095"/>
                </a:lnTo>
                <a:close/>
              </a:path>
              <a:path w="7078980" h="6350">
                <a:moveTo>
                  <a:pt x="1222248" y="6095"/>
                </a:moveTo>
                <a:lnTo>
                  <a:pt x="1216152" y="6095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1524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5"/>
                </a:lnTo>
                <a:close/>
              </a:path>
              <a:path w="7078980" h="6350">
                <a:moveTo>
                  <a:pt x="1258823" y="6095"/>
                </a:moveTo>
                <a:lnTo>
                  <a:pt x="1252727" y="6095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5"/>
                </a:lnTo>
                <a:close/>
              </a:path>
              <a:path w="7078980" h="6350">
                <a:moveTo>
                  <a:pt x="1295399" y="6095"/>
                </a:moveTo>
                <a:lnTo>
                  <a:pt x="1289303" y="6095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1524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5"/>
                </a:lnTo>
                <a:close/>
              </a:path>
              <a:path w="7078980" h="6350">
                <a:moveTo>
                  <a:pt x="1331976" y="6095"/>
                </a:moveTo>
                <a:lnTo>
                  <a:pt x="1327403" y="6095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1524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5"/>
                </a:lnTo>
                <a:close/>
              </a:path>
              <a:path w="7078980" h="6350">
                <a:moveTo>
                  <a:pt x="1368552" y="6095"/>
                </a:moveTo>
                <a:lnTo>
                  <a:pt x="1363980" y="6095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6095"/>
                </a:lnTo>
                <a:close/>
              </a:path>
              <a:path w="7078980" h="6350">
                <a:moveTo>
                  <a:pt x="1405128" y="6095"/>
                </a:moveTo>
                <a:lnTo>
                  <a:pt x="1400556" y="6095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5"/>
                </a:lnTo>
                <a:close/>
              </a:path>
              <a:path w="7078980" h="6350">
                <a:moveTo>
                  <a:pt x="1443228" y="6095"/>
                </a:moveTo>
                <a:lnTo>
                  <a:pt x="1437132" y="6095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1524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5"/>
                </a:lnTo>
                <a:close/>
              </a:path>
              <a:path w="7078980" h="6350">
                <a:moveTo>
                  <a:pt x="1479803" y="6095"/>
                </a:moveTo>
                <a:lnTo>
                  <a:pt x="1473707" y="6095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5"/>
                </a:lnTo>
                <a:close/>
              </a:path>
              <a:path w="7078980" h="6350">
                <a:moveTo>
                  <a:pt x="1516380" y="6095"/>
                </a:moveTo>
                <a:lnTo>
                  <a:pt x="1510284" y="6095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5"/>
                </a:lnTo>
                <a:close/>
              </a:path>
              <a:path w="7078980" h="6350">
                <a:moveTo>
                  <a:pt x="1552956" y="6095"/>
                </a:moveTo>
                <a:lnTo>
                  <a:pt x="1548384" y="6095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6095"/>
                </a:lnTo>
                <a:close/>
              </a:path>
              <a:path w="7078980" h="6350">
                <a:moveTo>
                  <a:pt x="1589532" y="6095"/>
                </a:moveTo>
                <a:lnTo>
                  <a:pt x="1584960" y="6095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6095"/>
                </a:lnTo>
                <a:close/>
              </a:path>
              <a:path w="7078980" h="6350">
                <a:moveTo>
                  <a:pt x="1626107" y="6095"/>
                </a:moveTo>
                <a:lnTo>
                  <a:pt x="1621536" y="6095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7" y="6095"/>
                </a:lnTo>
                <a:close/>
              </a:path>
              <a:path w="7078980" h="6350">
                <a:moveTo>
                  <a:pt x="1664207" y="6095"/>
                </a:moveTo>
                <a:lnTo>
                  <a:pt x="1658111" y="6095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5"/>
                </a:lnTo>
                <a:close/>
              </a:path>
              <a:path w="7078980" h="6350">
                <a:moveTo>
                  <a:pt x="1700784" y="6095"/>
                </a:moveTo>
                <a:lnTo>
                  <a:pt x="1694688" y="6095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5"/>
                </a:lnTo>
                <a:close/>
              </a:path>
              <a:path w="7078980" h="6350">
                <a:moveTo>
                  <a:pt x="1737360" y="6095"/>
                </a:moveTo>
                <a:lnTo>
                  <a:pt x="1731264" y="6095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5"/>
                </a:lnTo>
                <a:close/>
              </a:path>
              <a:path w="7078980" h="6350">
                <a:moveTo>
                  <a:pt x="1773936" y="6095"/>
                </a:moveTo>
                <a:lnTo>
                  <a:pt x="1769364" y="6095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6095"/>
                </a:lnTo>
                <a:close/>
              </a:path>
              <a:path w="7078980" h="6350">
                <a:moveTo>
                  <a:pt x="1810512" y="6095"/>
                </a:moveTo>
                <a:lnTo>
                  <a:pt x="1805940" y="6095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5"/>
                </a:lnTo>
                <a:close/>
              </a:path>
              <a:path w="7078980" h="6350">
                <a:moveTo>
                  <a:pt x="1847088" y="6095"/>
                </a:moveTo>
                <a:lnTo>
                  <a:pt x="1842515" y="6095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1524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5"/>
                </a:lnTo>
                <a:close/>
              </a:path>
              <a:path w="7078980" h="6350">
                <a:moveTo>
                  <a:pt x="1885188" y="6095"/>
                </a:moveTo>
                <a:lnTo>
                  <a:pt x="1879091" y="6095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1524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5"/>
                </a:lnTo>
                <a:close/>
              </a:path>
              <a:path w="7078980" h="6350">
                <a:moveTo>
                  <a:pt x="1921764" y="6095"/>
                </a:moveTo>
                <a:lnTo>
                  <a:pt x="1915667" y="6095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5"/>
                </a:lnTo>
                <a:close/>
              </a:path>
              <a:path w="7078980" h="6350">
                <a:moveTo>
                  <a:pt x="1958340" y="6095"/>
                </a:moveTo>
                <a:lnTo>
                  <a:pt x="1952243" y="6095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5"/>
                </a:lnTo>
                <a:close/>
              </a:path>
              <a:path w="7078980" h="6350">
                <a:moveTo>
                  <a:pt x="1994916" y="6095"/>
                </a:moveTo>
                <a:lnTo>
                  <a:pt x="1990343" y="6095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6095"/>
                </a:lnTo>
                <a:close/>
              </a:path>
              <a:path w="7078980" h="6350">
                <a:moveTo>
                  <a:pt x="2031491" y="6095"/>
                </a:moveTo>
                <a:lnTo>
                  <a:pt x="2026920" y="6095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5"/>
                </a:lnTo>
                <a:close/>
              </a:path>
              <a:path w="7078980" h="6350">
                <a:moveTo>
                  <a:pt x="2068067" y="6095"/>
                </a:moveTo>
                <a:lnTo>
                  <a:pt x="2063496" y="6095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8067" y="6095"/>
                </a:lnTo>
                <a:close/>
              </a:path>
              <a:path w="7078980" h="6350">
                <a:moveTo>
                  <a:pt x="2106167" y="6095"/>
                </a:moveTo>
                <a:lnTo>
                  <a:pt x="2100072" y="6095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5"/>
                </a:lnTo>
                <a:close/>
              </a:path>
              <a:path w="7078980" h="6350">
                <a:moveTo>
                  <a:pt x="2142743" y="6095"/>
                </a:moveTo>
                <a:lnTo>
                  <a:pt x="2136648" y="6095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5"/>
                </a:lnTo>
                <a:close/>
              </a:path>
              <a:path w="7078980" h="6350">
                <a:moveTo>
                  <a:pt x="2179320" y="6095"/>
                </a:moveTo>
                <a:lnTo>
                  <a:pt x="2174748" y="6095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5"/>
                </a:lnTo>
                <a:close/>
              </a:path>
              <a:path w="7078980" h="6350">
                <a:moveTo>
                  <a:pt x="2215896" y="6095"/>
                </a:moveTo>
                <a:lnTo>
                  <a:pt x="2211324" y="6095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5896" y="6095"/>
                </a:lnTo>
                <a:close/>
              </a:path>
              <a:path w="7078980" h="6350">
                <a:moveTo>
                  <a:pt x="2252472" y="6095"/>
                </a:moveTo>
                <a:lnTo>
                  <a:pt x="2247899" y="6095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5"/>
                </a:lnTo>
                <a:close/>
              </a:path>
              <a:path w="7078980" h="6350">
                <a:moveTo>
                  <a:pt x="2289048" y="6095"/>
                </a:moveTo>
                <a:lnTo>
                  <a:pt x="2284475" y="6095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5"/>
                </a:lnTo>
                <a:close/>
              </a:path>
              <a:path w="7078980" h="6350">
                <a:moveTo>
                  <a:pt x="2327148" y="6095"/>
                </a:moveTo>
                <a:lnTo>
                  <a:pt x="2321051" y="6095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5"/>
                </a:lnTo>
                <a:close/>
              </a:path>
              <a:path w="7078980" h="6350">
                <a:moveTo>
                  <a:pt x="2363724" y="6095"/>
                </a:moveTo>
                <a:lnTo>
                  <a:pt x="2357628" y="6095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5"/>
                </a:lnTo>
                <a:close/>
              </a:path>
              <a:path w="7078980" h="6350">
                <a:moveTo>
                  <a:pt x="2400299" y="6095"/>
                </a:moveTo>
                <a:lnTo>
                  <a:pt x="2395728" y="6095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1524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5"/>
                </a:lnTo>
                <a:close/>
              </a:path>
              <a:path w="7078980" h="6350">
                <a:moveTo>
                  <a:pt x="2436875" y="6095"/>
                </a:moveTo>
                <a:lnTo>
                  <a:pt x="2432304" y="6095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6875" y="6095"/>
                </a:lnTo>
                <a:close/>
              </a:path>
              <a:path w="7078980" h="6350">
                <a:moveTo>
                  <a:pt x="2473451" y="6095"/>
                </a:moveTo>
                <a:lnTo>
                  <a:pt x="2468880" y="6095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1" y="6095"/>
                </a:lnTo>
                <a:close/>
              </a:path>
              <a:path w="7078980" h="6350">
                <a:moveTo>
                  <a:pt x="2510028" y="6095"/>
                </a:moveTo>
                <a:lnTo>
                  <a:pt x="2505456" y="6095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8" y="6095"/>
                </a:lnTo>
                <a:close/>
              </a:path>
              <a:path w="7078980" h="6350">
                <a:moveTo>
                  <a:pt x="2548128" y="6095"/>
                </a:moveTo>
                <a:lnTo>
                  <a:pt x="2542032" y="6095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5"/>
                </a:lnTo>
                <a:close/>
              </a:path>
              <a:path w="7078980" h="6350">
                <a:moveTo>
                  <a:pt x="2584704" y="6095"/>
                </a:moveTo>
                <a:lnTo>
                  <a:pt x="2578608" y="6095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5"/>
                </a:lnTo>
                <a:close/>
              </a:path>
              <a:path w="7078980" h="6350">
                <a:moveTo>
                  <a:pt x="2621280" y="6095"/>
                </a:moveTo>
                <a:lnTo>
                  <a:pt x="2616708" y="6095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1524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5"/>
                </a:lnTo>
                <a:close/>
              </a:path>
              <a:path w="7078980" h="6350">
                <a:moveTo>
                  <a:pt x="2657856" y="6095"/>
                </a:moveTo>
                <a:lnTo>
                  <a:pt x="2653283" y="6095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6095"/>
                </a:lnTo>
                <a:close/>
              </a:path>
              <a:path w="7078980" h="6350">
                <a:moveTo>
                  <a:pt x="2694432" y="6095"/>
                </a:moveTo>
                <a:lnTo>
                  <a:pt x="2689859" y="6095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5"/>
                </a:lnTo>
                <a:close/>
              </a:path>
              <a:path w="7078980" h="6350">
                <a:moveTo>
                  <a:pt x="2731008" y="6095"/>
                </a:moveTo>
                <a:lnTo>
                  <a:pt x="2726436" y="6095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1524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5"/>
                </a:lnTo>
                <a:close/>
              </a:path>
              <a:path w="7078980" h="6350">
                <a:moveTo>
                  <a:pt x="2769108" y="6095"/>
                </a:moveTo>
                <a:lnTo>
                  <a:pt x="2763012" y="6095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5"/>
                </a:lnTo>
                <a:close/>
              </a:path>
              <a:path w="7078980" h="6350">
                <a:moveTo>
                  <a:pt x="2805683" y="6095"/>
                </a:moveTo>
                <a:lnTo>
                  <a:pt x="2799588" y="6095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5"/>
                </a:lnTo>
                <a:close/>
              </a:path>
              <a:path w="7078980" h="6350">
                <a:moveTo>
                  <a:pt x="2842259" y="6095"/>
                </a:moveTo>
                <a:lnTo>
                  <a:pt x="2837688" y="6095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1524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5"/>
                </a:lnTo>
                <a:close/>
              </a:path>
              <a:path w="7078980" h="6350">
                <a:moveTo>
                  <a:pt x="2878836" y="6095"/>
                </a:moveTo>
                <a:lnTo>
                  <a:pt x="2874264" y="6095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6" y="6095"/>
                </a:lnTo>
                <a:close/>
              </a:path>
              <a:path w="7078980" h="6350">
                <a:moveTo>
                  <a:pt x="2915412" y="6095"/>
                </a:moveTo>
                <a:lnTo>
                  <a:pt x="2910840" y="6095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5412" y="6095"/>
                </a:lnTo>
                <a:close/>
              </a:path>
              <a:path w="7078980" h="6350">
                <a:moveTo>
                  <a:pt x="2951988" y="6095"/>
                </a:moveTo>
                <a:lnTo>
                  <a:pt x="2947416" y="6095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1988" y="6095"/>
                </a:lnTo>
                <a:close/>
              </a:path>
              <a:path w="7078980" h="6350">
                <a:moveTo>
                  <a:pt x="2990088" y="6095"/>
                </a:moveTo>
                <a:lnTo>
                  <a:pt x="2983992" y="6095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5"/>
                </a:lnTo>
                <a:close/>
              </a:path>
              <a:path w="7078980" h="6350">
                <a:moveTo>
                  <a:pt x="3026664" y="6095"/>
                </a:moveTo>
                <a:lnTo>
                  <a:pt x="3020567" y="6095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5"/>
                </a:lnTo>
                <a:close/>
              </a:path>
              <a:path w="7078980" h="6350">
                <a:moveTo>
                  <a:pt x="3063240" y="6095"/>
                </a:moveTo>
                <a:lnTo>
                  <a:pt x="3058667" y="6095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5"/>
                </a:lnTo>
                <a:close/>
              </a:path>
              <a:path w="7078980" h="6350">
                <a:moveTo>
                  <a:pt x="3099816" y="6095"/>
                </a:moveTo>
                <a:lnTo>
                  <a:pt x="3095243" y="6095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6095"/>
                </a:lnTo>
                <a:close/>
              </a:path>
              <a:path w="7078980" h="6350">
                <a:moveTo>
                  <a:pt x="3136392" y="6095"/>
                </a:moveTo>
                <a:lnTo>
                  <a:pt x="3131820" y="6095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5"/>
                </a:lnTo>
                <a:close/>
              </a:path>
              <a:path w="7078980" h="6350">
                <a:moveTo>
                  <a:pt x="3174492" y="6095"/>
                </a:moveTo>
                <a:lnTo>
                  <a:pt x="3168396" y="6095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5"/>
                </a:lnTo>
                <a:close/>
              </a:path>
              <a:path w="7078980" h="6350">
                <a:moveTo>
                  <a:pt x="3211067" y="6095"/>
                </a:moveTo>
                <a:lnTo>
                  <a:pt x="3204972" y="6095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5"/>
                </a:lnTo>
                <a:close/>
              </a:path>
              <a:path w="7078980" h="6350">
                <a:moveTo>
                  <a:pt x="3247643" y="6095"/>
                </a:moveTo>
                <a:lnTo>
                  <a:pt x="3241548" y="6095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1524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5"/>
                </a:lnTo>
                <a:close/>
              </a:path>
              <a:path w="7078980" h="6350">
                <a:moveTo>
                  <a:pt x="3284220" y="6095"/>
                </a:moveTo>
                <a:lnTo>
                  <a:pt x="3279648" y="6095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5"/>
                </a:lnTo>
                <a:close/>
              </a:path>
              <a:path w="7078980" h="6350">
                <a:moveTo>
                  <a:pt x="3320796" y="6095"/>
                </a:moveTo>
                <a:lnTo>
                  <a:pt x="3316224" y="6095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20796" y="6095"/>
                </a:lnTo>
                <a:close/>
              </a:path>
              <a:path w="7078980" h="6350">
                <a:moveTo>
                  <a:pt x="3357372" y="6095"/>
                </a:moveTo>
                <a:lnTo>
                  <a:pt x="3352800" y="6095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5"/>
                </a:lnTo>
                <a:close/>
              </a:path>
              <a:path w="7078980" h="6350">
                <a:moveTo>
                  <a:pt x="3395472" y="6095"/>
                </a:moveTo>
                <a:lnTo>
                  <a:pt x="3389375" y="6095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1524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5"/>
                </a:lnTo>
                <a:close/>
              </a:path>
              <a:path w="7078980" h="6350">
                <a:moveTo>
                  <a:pt x="3432048" y="6095"/>
                </a:moveTo>
                <a:lnTo>
                  <a:pt x="3425951" y="6095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5"/>
                </a:lnTo>
                <a:close/>
              </a:path>
              <a:path w="7078980" h="6350">
                <a:moveTo>
                  <a:pt x="3468624" y="6095"/>
                </a:moveTo>
                <a:lnTo>
                  <a:pt x="3462528" y="6095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5"/>
                </a:lnTo>
                <a:close/>
              </a:path>
              <a:path w="7078980" h="6350">
                <a:moveTo>
                  <a:pt x="3505200" y="6095"/>
                </a:moveTo>
                <a:lnTo>
                  <a:pt x="3500628" y="6095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6095"/>
                </a:lnTo>
                <a:close/>
              </a:path>
              <a:path w="7078980" h="6350">
                <a:moveTo>
                  <a:pt x="3541775" y="6095"/>
                </a:moveTo>
                <a:lnTo>
                  <a:pt x="3537204" y="6095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5"/>
                </a:lnTo>
                <a:close/>
              </a:path>
              <a:path w="7078980" h="6350">
                <a:moveTo>
                  <a:pt x="3578351" y="6095"/>
                </a:moveTo>
                <a:lnTo>
                  <a:pt x="3573780" y="6095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8351" y="6095"/>
                </a:lnTo>
                <a:close/>
              </a:path>
              <a:path w="7078980" h="6350">
                <a:moveTo>
                  <a:pt x="3616451" y="6095"/>
                </a:moveTo>
                <a:lnTo>
                  <a:pt x="3610356" y="6095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5"/>
                </a:lnTo>
                <a:close/>
              </a:path>
              <a:path w="7078980" h="6350">
                <a:moveTo>
                  <a:pt x="3653028" y="6095"/>
                </a:moveTo>
                <a:lnTo>
                  <a:pt x="3646932" y="6095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5"/>
                </a:lnTo>
                <a:close/>
              </a:path>
              <a:path w="7078980" h="6350">
                <a:moveTo>
                  <a:pt x="3689604" y="6095"/>
                </a:moveTo>
                <a:lnTo>
                  <a:pt x="3683508" y="6095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5"/>
                </a:lnTo>
                <a:close/>
              </a:path>
              <a:path w="7078980" h="6350">
                <a:moveTo>
                  <a:pt x="3726180" y="6095"/>
                </a:moveTo>
                <a:lnTo>
                  <a:pt x="3721608" y="6095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6095"/>
                </a:lnTo>
                <a:close/>
              </a:path>
              <a:path w="7078980" h="6350">
                <a:moveTo>
                  <a:pt x="3762756" y="6095"/>
                </a:moveTo>
                <a:lnTo>
                  <a:pt x="3758184" y="6095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5"/>
                </a:lnTo>
                <a:close/>
              </a:path>
              <a:path w="7078980" h="6350">
                <a:moveTo>
                  <a:pt x="3799332" y="6095"/>
                </a:moveTo>
                <a:lnTo>
                  <a:pt x="3794759" y="6095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5"/>
                </a:lnTo>
                <a:close/>
              </a:path>
              <a:path w="7078980" h="6350">
                <a:moveTo>
                  <a:pt x="3837432" y="6095"/>
                </a:moveTo>
                <a:lnTo>
                  <a:pt x="3831336" y="6095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5"/>
                </a:lnTo>
                <a:close/>
              </a:path>
              <a:path w="7078980" h="6350">
                <a:moveTo>
                  <a:pt x="3874008" y="6095"/>
                </a:moveTo>
                <a:lnTo>
                  <a:pt x="3867912" y="6095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5"/>
                </a:lnTo>
                <a:close/>
              </a:path>
              <a:path w="7078980" h="6350">
                <a:moveTo>
                  <a:pt x="3910584" y="6095"/>
                </a:moveTo>
                <a:lnTo>
                  <a:pt x="3904488" y="6095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1524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5"/>
                </a:lnTo>
                <a:close/>
              </a:path>
              <a:path w="7078980" h="6350">
                <a:moveTo>
                  <a:pt x="3947159" y="6095"/>
                </a:moveTo>
                <a:lnTo>
                  <a:pt x="3942588" y="6095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5"/>
                </a:lnTo>
                <a:close/>
              </a:path>
              <a:path w="7078980" h="6350">
                <a:moveTo>
                  <a:pt x="3983736" y="6095"/>
                </a:moveTo>
                <a:lnTo>
                  <a:pt x="3979164" y="6095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5"/>
                </a:lnTo>
                <a:close/>
              </a:path>
              <a:path w="7078980" h="6350">
                <a:moveTo>
                  <a:pt x="4020312" y="6095"/>
                </a:moveTo>
                <a:lnTo>
                  <a:pt x="4015740" y="6095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2" y="6095"/>
                </a:lnTo>
                <a:close/>
              </a:path>
              <a:path w="7078980" h="6350">
                <a:moveTo>
                  <a:pt x="4058412" y="6095"/>
                </a:moveTo>
                <a:lnTo>
                  <a:pt x="4052316" y="6095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5"/>
                </a:lnTo>
                <a:close/>
              </a:path>
              <a:path w="7078980" h="6350">
                <a:moveTo>
                  <a:pt x="4094988" y="6095"/>
                </a:moveTo>
                <a:lnTo>
                  <a:pt x="4088892" y="6095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5"/>
                </a:lnTo>
                <a:close/>
              </a:path>
              <a:path w="7078980" h="6350">
                <a:moveTo>
                  <a:pt x="4131564" y="6095"/>
                </a:moveTo>
                <a:lnTo>
                  <a:pt x="4126992" y="6095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1524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5"/>
                </a:lnTo>
                <a:close/>
              </a:path>
              <a:path w="7078980" h="6350">
                <a:moveTo>
                  <a:pt x="4168140" y="6095"/>
                </a:moveTo>
                <a:lnTo>
                  <a:pt x="4163568" y="6095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6095"/>
                </a:lnTo>
                <a:close/>
              </a:path>
              <a:path w="7078980" h="6350">
                <a:moveTo>
                  <a:pt x="4204716" y="6095"/>
                </a:moveTo>
                <a:lnTo>
                  <a:pt x="4200143" y="6095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5"/>
                </a:lnTo>
                <a:close/>
              </a:path>
              <a:path w="7078980" h="6350">
                <a:moveTo>
                  <a:pt x="4241292" y="6095"/>
                </a:moveTo>
                <a:lnTo>
                  <a:pt x="4236720" y="6095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1524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5"/>
                </a:lnTo>
                <a:close/>
              </a:path>
              <a:path w="7078980" h="6350">
                <a:moveTo>
                  <a:pt x="4279392" y="6095"/>
                </a:moveTo>
                <a:lnTo>
                  <a:pt x="4273295" y="6095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5"/>
                </a:lnTo>
                <a:close/>
              </a:path>
              <a:path w="7078980" h="6350">
                <a:moveTo>
                  <a:pt x="4315968" y="6095"/>
                </a:moveTo>
                <a:lnTo>
                  <a:pt x="4309872" y="6095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5"/>
                </a:lnTo>
                <a:close/>
              </a:path>
              <a:path w="7078980" h="6350">
                <a:moveTo>
                  <a:pt x="4352543" y="6095"/>
                </a:moveTo>
                <a:lnTo>
                  <a:pt x="4347972" y="6095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5"/>
                </a:lnTo>
                <a:close/>
              </a:path>
              <a:path w="7078980" h="6350">
                <a:moveTo>
                  <a:pt x="4389120" y="6095"/>
                </a:moveTo>
                <a:lnTo>
                  <a:pt x="4384547" y="6095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5"/>
                </a:lnTo>
                <a:close/>
              </a:path>
              <a:path w="7078980" h="6350">
                <a:moveTo>
                  <a:pt x="4425695" y="6095"/>
                </a:moveTo>
                <a:lnTo>
                  <a:pt x="4421124" y="6095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5"/>
                </a:lnTo>
                <a:close/>
              </a:path>
              <a:path w="7078980" h="6350">
                <a:moveTo>
                  <a:pt x="4462272" y="6095"/>
                </a:moveTo>
                <a:lnTo>
                  <a:pt x="4457700" y="6095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5"/>
                </a:lnTo>
                <a:close/>
              </a:path>
              <a:path w="7078980" h="6350">
                <a:moveTo>
                  <a:pt x="4500372" y="6095"/>
                </a:moveTo>
                <a:lnTo>
                  <a:pt x="4494276" y="6095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5"/>
                </a:lnTo>
                <a:close/>
              </a:path>
              <a:path w="7078980" h="6350">
                <a:moveTo>
                  <a:pt x="4536947" y="6095"/>
                </a:moveTo>
                <a:lnTo>
                  <a:pt x="4530852" y="6095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5"/>
                </a:lnTo>
                <a:close/>
              </a:path>
              <a:path w="7078980" h="6350">
                <a:moveTo>
                  <a:pt x="4573524" y="6095"/>
                </a:moveTo>
                <a:lnTo>
                  <a:pt x="4568952" y="6095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5"/>
                </a:lnTo>
                <a:close/>
              </a:path>
              <a:path w="7078980" h="6350">
                <a:moveTo>
                  <a:pt x="4610100" y="6095"/>
                </a:moveTo>
                <a:lnTo>
                  <a:pt x="4605527" y="6095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5"/>
                </a:lnTo>
                <a:close/>
              </a:path>
              <a:path w="7078980" h="6350">
                <a:moveTo>
                  <a:pt x="4646676" y="6095"/>
                </a:moveTo>
                <a:lnTo>
                  <a:pt x="4642104" y="6095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5"/>
                </a:lnTo>
                <a:close/>
              </a:path>
              <a:path w="7078980" h="6350">
                <a:moveTo>
                  <a:pt x="4683252" y="6095"/>
                </a:moveTo>
                <a:lnTo>
                  <a:pt x="4678679" y="6095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5"/>
                </a:lnTo>
                <a:close/>
              </a:path>
              <a:path w="7078980" h="6350">
                <a:moveTo>
                  <a:pt x="4721352" y="6095"/>
                </a:moveTo>
                <a:lnTo>
                  <a:pt x="4715256" y="6095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5"/>
                </a:lnTo>
                <a:close/>
              </a:path>
              <a:path w="7078980" h="6350">
                <a:moveTo>
                  <a:pt x="4757927" y="6095"/>
                </a:moveTo>
                <a:lnTo>
                  <a:pt x="4751832" y="6095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5"/>
                </a:lnTo>
                <a:close/>
              </a:path>
              <a:path w="7078980" h="6350">
                <a:moveTo>
                  <a:pt x="4794504" y="6095"/>
                </a:moveTo>
                <a:lnTo>
                  <a:pt x="4789932" y="6095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1524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5"/>
                </a:lnTo>
                <a:close/>
              </a:path>
              <a:path w="7078980" h="6350">
                <a:moveTo>
                  <a:pt x="4831079" y="6095"/>
                </a:moveTo>
                <a:lnTo>
                  <a:pt x="4826508" y="6095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5"/>
                </a:lnTo>
                <a:close/>
              </a:path>
              <a:path w="7078980" h="6350">
                <a:moveTo>
                  <a:pt x="4867656" y="6095"/>
                </a:moveTo>
                <a:lnTo>
                  <a:pt x="4863084" y="6095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5"/>
                </a:lnTo>
                <a:close/>
              </a:path>
              <a:path w="7078980" h="6350">
                <a:moveTo>
                  <a:pt x="4904232" y="6095"/>
                </a:moveTo>
                <a:lnTo>
                  <a:pt x="4899660" y="6095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2" y="6095"/>
                </a:lnTo>
                <a:close/>
              </a:path>
              <a:path w="7078980" h="6350">
                <a:moveTo>
                  <a:pt x="4942332" y="6095"/>
                </a:moveTo>
                <a:lnTo>
                  <a:pt x="4936236" y="6095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5"/>
                </a:lnTo>
                <a:close/>
              </a:path>
              <a:path w="7078980" h="6350">
                <a:moveTo>
                  <a:pt x="4978908" y="6095"/>
                </a:moveTo>
                <a:lnTo>
                  <a:pt x="4972811" y="6095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5"/>
                </a:lnTo>
                <a:close/>
              </a:path>
              <a:path w="7078980" h="6350">
                <a:moveTo>
                  <a:pt x="5015484" y="6095"/>
                </a:moveTo>
                <a:lnTo>
                  <a:pt x="5010911" y="6095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5"/>
                </a:lnTo>
                <a:close/>
              </a:path>
              <a:path w="7078980" h="6350">
                <a:moveTo>
                  <a:pt x="5052060" y="6095"/>
                </a:moveTo>
                <a:lnTo>
                  <a:pt x="5047488" y="6095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5"/>
                </a:lnTo>
                <a:close/>
              </a:path>
              <a:path w="7078980" h="6350">
                <a:moveTo>
                  <a:pt x="5088636" y="6095"/>
                </a:moveTo>
                <a:lnTo>
                  <a:pt x="5084063" y="6095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5"/>
                </a:lnTo>
                <a:close/>
              </a:path>
              <a:path w="7078980" h="6350">
                <a:moveTo>
                  <a:pt x="5126736" y="6095"/>
                </a:moveTo>
                <a:lnTo>
                  <a:pt x="5120640" y="6095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1524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5"/>
                </a:lnTo>
                <a:close/>
              </a:path>
              <a:path w="7078980" h="6350">
                <a:moveTo>
                  <a:pt x="5163311" y="6095"/>
                </a:moveTo>
                <a:lnTo>
                  <a:pt x="5157216" y="6095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5"/>
                </a:lnTo>
                <a:close/>
              </a:path>
              <a:path w="7078980" h="6350">
                <a:moveTo>
                  <a:pt x="5199888" y="6095"/>
                </a:moveTo>
                <a:lnTo>
                  <a:pt x="5193792" y="6095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1524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5"/>
                </a:lnTo>
                <a:close/>
              </a:path>
              <a:path w="7078980" h="6350">
                <a:moveTo>
                  <a:pt x="5236463" y="6095"/>
                </a:moveTo>
                <a:lnTo>
                  <a:pt x="5231892" y="6095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5"/>
                </a:lnTo>
                <a:close/>
              </a:path>
              <a:path w="7078980" h="6350">
                <a:moveTo>
                  <a:pt x="5273040" y="6095"/>
                </a:moveTo>
                <a:lnTo>
                  <a:pt x="5268468" y="6095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6095"/>
                </a:lnTo>
                <a:close/>
              </a:path>
              <a:path w="7078980" h="6350">
                <a:moveTo>
                  <a:pt x="5309616" y="6095"/>
                </a:moveTo>
                <a:lnTo>
                  <a:pt x="5305043" y="6095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6" y="6095"/>
                </a:lnTo>
                <a:close/>
              </a:path>
              <a:path w="7078980" h="6350">
                <a:moveTo>
                  <a:pt x="5347716" y="6095"/>
                </a:moveTo>
                <a:lnTo>
                  <a:pt x="5341620" y="6095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1524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5"/>
                </a:lnTo>
                <a:close/>
              </a:path>
              <a:path w="7078980" h="6350">
                <a:moveTo>
                  <a:pt x="5384292" y="6095"/>
                </a:moveTo>
                <a:lnTo>
                  <a:pt x="5378195" y="6095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5"/>
                </a:lnTo>
                <a:close/>
              </a:path>
              <a:path w="7078980" h="6350">
                <a:moveTo>
                  <a:pt x="5420868" y="6095"/>
                </a:moveTo>
                <a:lnTo>
                  <a:pt x="5414772" y="6095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5"/>
                </a:lnTo>
                <a:close/>
              </a:path>
              <a:path w="7078980" h="6350">
                <a:moveTo>
                  <a:pt x="5457444" y="6095"/>
                </a:moveTo>
                <a:lnTo>
                  <a:pt x="5452872" y="6095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5"/>
                </a:lnTo>
                <a:close/>
              </a:path>
              <a:path w="7078980" h="6350">
                <a:moveTo>
                  <a:pt x="5494020" y="6095"/>
                </a:moveTo>
                <a:lnTo>
                  <a:pt x="5489447" y="6095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5"/>
                </a:lnTo>
                <a:close/>
              </a:path>
              <a:path w="7078980" h="6350">
                <a:moveTo>
                  <a:pt x="5530595" y="6095"/>
                </a:moveTo>
                <a:lnTo>
                  <a:pt x="5526024" y="6095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5" y="6095"/>
                </a:lnTo>
                <a:close/>
              </a:path>
              <a:path w="7078980" h="6350">
                <a:moveTo>
                  <a:pt x="5568695" y="6095"/>
                </a:moveTo>
                <a:lnTo>
                  <a:pt x="5562600" y="6095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5"/>
                </a:lnTo>
                <a:close/>
              </a:path>
              <a:path w="7078980" h="6350">
                <a:moveTo>
                  <a:pt x="5605272" y="6095"/>
                </a:moveTo>
                <a:lnTo>
                  <a:pt x="5599176" y="6095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5"/>
                </a:lnTo>
                <a:close/>
              </a:path>
              <a:path w="7078980" h="6350">
                <a:moveTo>
                  <a:pt x="5641847" y="6095"/>
                </a:moveTo>
                <a:lnTo>
                  <a:pt x="5635752" y="6095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1524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5"/>
                </a:lnTo>
                <a:close/>
              </a:path>
              <a:path w="7078980" h="6350">
                <a:moveTo>
                  <a:pt x="5678424" y="6095"/>
                </a:moveTo>
                <a:lnTo>
                  <a:pt x="5673852" y="6095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6095"/>
                </a:lnTo>
                <a:close/>
              </a:path>
              <a:path w="7078980" h="6350">
                <a:moveTo>
                  <a:pt x="5715000" y="6095"/>
                </a:moveTo>
                <a:lnTo>
                  <a:pt x="5710427" y="6095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5"/>
                </a:lnTo>
                <a:close/>
              </a:path>
              <a:path w="7078980" h="6350">
                <a:moveTo>
                  <a:pt x="5751576" y="6095"/>
                </a:moveTo>
                <a:lnTo>
                  <a:pt x="5747004" y="6095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5"/>
                </a:lnTo>
                <a:close/>
              </a:path>
              <a:path w="7078980" h="6350">
                <a:moveTo>
                  <a:pt x="5789676" y="6095"/>
                </a:moveTo>
                <a:lnTo>
                  <a:pt x="5783579" y="6095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5"/>
                </a:lnTo>
                <a:close/>
              </a:path>
              <a:path w="7078980" h="6350">
                <a:moveTo>
                  <a:pt x="5826252" y="6095"/>
                </a:moveTo>
                <a:lnTo>
                  <a:pt x="5820156" y="6095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5"/>
                </a:lnTo>
                <a:close/>
              </a:path>
              <a:path w="7078980" h="6350">
                <a:moveTo>
                  <a:pt x="5862827" y="6095"/>
                </a:moveTo>
                <a:lnTo>
                  <a:pt x="5856732" y="6095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5"/>
                </a:lnTo>
                <a:close/>
              </a:path>
              <a:path w="7078980" h="6350">
                <a:moveTo>
                  <a:pt x="5899404" y="6095"/>
                </a:moveTo>
                <a:lnTo>
                  <a:pt x="5894832" y="6095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9404" y="6095"/>
                </a:lnTo>
                <a:close/>
              </a:path>
              <a:path w="7078980" h="6350">
                <a:moveTo>
                  <a:pt x="5935979" y="6095"/>
                </a:moveTo>
                <a:lnTo>
                  <a:pt x="5931408" y="6095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5"/>
                </a:lnTo>
                <a:close/>
              </a:path>
              <a:path w="7078980" h="6350">
                <a:moveTo>
                  <a:pt x="5972556" y="6095"/>
                </a:moveTo>
                <a:lnTo>
                  <a:pt x="5967984" y="6095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5"/>
                </a:lnTo>
                <a:close/>
              </a:path>
              <a:path w="7078980" h="6350">
                <a:moveTo>
                  <a:pt x="6010656" y="6095"/>
                </a:moveTo>
                <a:lnTo>
                  <a:pt x="6004560" y="6095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5"/>
                </a:lnTo>
                <a:close/>
              </a:path>
              <a:path w="7078980" h="6350">
                <a:moveTo>
                  <a:pt x="6047232" y="6095"/>
                </a:moveTo>
                <a:lnTo>
                  <a:pt x="6041136" y="6095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5"/>
                </a:lnTo>
                <a:close/>
              </a:path>
              <a:path w="7078980" h="6350">
                <a:moveTo>
                  <a:pt x="6083808" y="6095"/>
                </a:moveTo>
                <a:lnTo>
                  <a:pt x="6079236" y="6095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5"/>
                </a:lnTo>
                <a:close/>
              </a:path>
              <a:path w="7078980" h="6350">
                <a:moveTo>
                  <a:pt x="6120384" y="6095"/>
                </a:moveTo>
                <a:lnTo>
                  <a:pt x="6115811" y="6095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5"/>
                </a:lnTo>
                <a:close/>
              </a:path>
              <a:path w="7078980" h="6350">
                <a:moveTo>
                  <a:pt x="6156960" y="6095"/>
                </a:moveTo>
                <a:lnTo>
                  <a:pt x="6152388" y="6095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5"/>
                </a:lnTo>
                <a:close/>
              </a:path>
              <a:path w="7078980" h="6350">
                <a:moveTo>
                  <a:pt x="6193536" y="6095"/>
                </a:moveTo>
                <a:lnTo>
                  <a:pt x="6188963" y="6095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5"/>
                </a:lnTo>
                <a:close/>
              </a:path>
              <a:path w="7078980" h="6350">
                <a:moveTo>
                  <a:pt x="6231636" y="6095"/>
                </a:moveTo>
                <a:lnTo>
                  <a:pt x="6225540" y="6095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5"/>
                </a:lnTo>
                <a:close/>
              </a:path>
              <a:path w="7078980" h="6350">
                <a:moveTo>
                  <a:pt x="6268211" y="6095"/>
                </a:moveTo>
                <a:lnTo>
                  <a:pt x="6262116" y="6095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5"/>
                </a:lnTo>
                <a:close/>
              </a:path>
              <a:path w="7078980" h="6350">
                <a:moveTo>
                  <a:pt x="6304788" y="6095"/>
                </a:moveTo>
                <a:lnTo>
                  <a:pt x="6300216" y="6095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1524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5"/>
                </a:lnTo>
                <a:close/>
              </a:path>
              <a:path w="7078980" h="6350">
                <a:moveTo>
                  <a:pt x="6341363" y="6095"/>
                </a:moveTo>
                <a:lnTo>
                  <a:pt x="6336792" y="6095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5"/>
                </a:lnTo>
                <a:close/>
              </a:path>
              <a:path w="7078980" h="6350">
                <a:moveTo>
                  <a:pt x="6377940" y="6095"/>
                </a:moveTo>
                <a:lnTo>
                  <a:pt x="6373368" y="6095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5"/>
                </a:lnTo>
                <a:close/>
              </a:path>
              <a:path w="7078980" h="6350">
                <a:moveTo>
                  <a:pt x="6414516" y="6095"/>
                </a:moveTo>
                <a:lnTo>
                  <a:pt x="6409944" y="6095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6" y="6095"/>
                </a:lnTo>
                <a:close/>
              </a:path>
              <a:path w="7078980" h="6350">
                <a:moveTo>
                  <a:pt x="6452616" y="6095"/>
                </a:moveTo>
                <a:lnTo>
                  <a:pt x="6446520" y="6095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5"/>
                </a:lnTo>
                <a:close/>
              </a:path>
              <a:path w="7078980" h="6350">
                <a:moveTo>
                  <a:pt x="6489192" y="6095"/>
                </a:moveTo>
                <a:lnTo>
                  <a:pt x="6483095" y="6095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5"/>
                </a:lnTo>
                <a:close/>
              </a:path>
              <a:path w="7078980" h="6350">
                <a:moveTo>
                  <a:pt x="6525768" y="6095"/>
                </a:moveTo>
                <a:lnTo>
                  <a:pt x="6521195" y="6095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5"/>
                </a:lnTo>
                <a:close/>
              </a:path>
              <a:path w="7078980" h="6350">
                <a:moveTo>
                  <a:pt x="6562344" y="6095"/>
                </a:moveTo>
                <a:lnTo>
                  <a:pt x="6557772" y="6095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5"/>
                </a:lnTo>
                <a:close/>
              </a:path>
              <a:path w="7078980" h="6350">
                <a:moveTo>
                  <a:pt x="6598920" y="6095"/>
                </a:moveTo>
                <a:lnTo>
                  <a:pt x="6594347" y="6095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5"/>
                </a:lnTo>
                <a:close/>
              </a:path>
              <a:path w="7078980" h="6350">
                <a:moveTo>
                  <a:pt x="6635495" y="6095"/>
                </a:moveTo>
                <a:lnTo>
                  <a:pt x="6630924" y="6095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5" y="6095"/>
                </a:lnTo>
                <a:close/>
              </a:path>
              <a:path w="7078980" h="6350">
                <a:moveTo>
                  <a:pt x="6673595" y="6095"/>
                </a:moveTo>
                <a:lnTo>
                  <a:pt x="6667500" y="6095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5"/>
                </a:lnTo>
                <a:close/>
              </a:path>
              <a:path w="7078980" h="6350">
                <a:moveTo>
                  <a:pt x="6710172" y="6095"/>
                </a:moveTo>
                <a:lnTo>
                  <a:pt x="6704076" y="6095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1524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5"/>
                </a:lnTo>
                <a:close/>
              </a:path>
              <a:path w="7078980" h="6350">
                <a:moveTo>
                  <a:pt x="6746747" y="6095"/>
                </a:moveTo>
                <a:lnTo>
                  <a:pt x="6742176" y="6095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5"/>
                </a:lnTo>
                <a:close/>
              </a:path>
              <a:path w="7078980" h="6350">
                <a:moveTo>
                  <a:pt x="6783324" y="6095"/>
                </a:moveTo>
                <a:lnTo>
                  <a:pt x="6778752" y="6095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6095"/>
                </a:lnTo>
                <a:close/>
              </a:path>
              <a:path w="7078980" h="6350">
                <a:moveTo>
                  <a:pt x="6819900" y="6095"/>
                </a:moveTo>
                <a:lnTo>
                  <a:pt x="6815328" y="6095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5"/>
                </a:lnTo>
                <a:close/>
              </a:path>
              <a:path w="7078980" h="6350">
                <a:moveTo>
                  <a:pt x="6858000" y="6095"/>
                </a:moveTo>
                <a:lnTo>
                  <a:pt x="6851904" y="6095"/>
                </a:lnTo>
                <a:lnTo>
                  <a:pt x="6851904" y="4572"/>
                </a:lnTo>
                <a:lnTo>
                  <a:pt x="6850379" y="4572"/>
                </a:lnTo>
                <a:lnTo>
                  <a:pt x="6850379" y="1524"/>
                </a:lnTo>
                <a:lnTo>
                  <a:pt x="6851904" y="1524"/>
                </a:lnTo>
                <a:lnTo>
                  <a:pt x="6851904" y="0"/>
                </a:lnTo>
                <a:lnTo>
                  <a:pt x="6858000" y="0"/>
                </a:lnTo>
                <a:lnTo>
                  <a:pt x="6858000" y="6095"/>
                </a:lnTo>
                <a:close/>
              </a:path>
              <a:path w="7078980" h="6350">
                <a:moveTo>
                  <a:pt x="6894576" y="6095"/>
                </a:moveTo>
                <a:lnTo>
                  <a:pt x="6888479" y="6095"/>
                </a:lnTo>
                <a:lnTo>
                  <a:pt x="6888479" y="0"/>
                </a:lnTo>
                <a:lnTo>
                  <a:pt x="6894576" y="0"/>
                </a:lnTo>
                <a:lnTo>
                  <a:pt x="6894576" y="6095"/>
                </a:lnTo>
                <a:close/>
              </a:path>
              <a:path w="7078980" h="6350">
                <a:moveTo>
                  <a:pt x="6931152" y="6095"/>
                </a:moveTo>
                <a:lnTo>
                  <a:pt x="6925056" y="6095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lnTo>
                  <a:pt x="6931152" y="6095"/>
                </a:lnTo>
                <a:close/>
              </a:path>
              <a:path w="7078980" h="6350">
                <a:moveTo>
                  <a:pt x="6967728" y="6095"/>
                </a:moveTo>
                <a:lnTo>
                  <a:pt x="6963156" y="6095"/>
                </a:lnTo>
                <a:lnTo>
                  <a:pt x="6961632" y="4572"/>
                </a:lnTo>
                <a:lnTo>
                  <a:pt x="6961632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5"/>
                </a:lnTo>
                <a:close/>
              </a:path>
              <a:path w="7078980" h="6350">
                <a:moveTo>
                  <a:pt x="7004304" y="6095"/>
                </a:moveTo>
                <a:lnTo>
                  <a:pt x="6999732" y="6095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6095"/>
                </a:lnTo>
                <a:close/>
              </a:path>
              <a:path w="7078980" h="6350">
                <a:moveTo>
                  <a:pt x="7040879" y="6095"/>
                </a:moveTo>
                <a:lnTo>
                  <a:pt x="7036308" y="6095"/>
                </a:lnTo>
                <a:lnTo>
                  <a:pt x="7034784" y="4572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40879" y="6095"/>
                </a:lnTo>
                <a:close/>
              </a:path>
              <a:path w="7078980" h="6350">
                <a:moveTo>
                  <a:pt x="7078979" y="6095"/>
                </a:moveTo>
                <a:lnTo>
                  <a:pt x="7072884" y="6095"/>
                </a:lnTo>
                <a:lnTo>
                  <a:pt x="7072884" y="4572"/>
                </a:lnTo>
                <a:lnTo>
                  <a:pt x="7071360" y="4572"/>
                </a:lnTo>
                <a:lnTo>
                  <a:pt x="7071360" y="1524"/>
                </a:lnTo>
                <a:lnTo>
                  <a:pt x="7072884" y="1524"/>
                </a:lnTo>
                <a:lnTo>
                  <a:pt x="7072884" y="0"/>
                </a:lnTo>
                <a:lnTo>
                  <a:pt x="7078979" y="0"/>
                </a:lnTo>
                <a:lnTo>
                  <a:pt x="7078979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248" y="3410711"/>
            <a:ext cx="140208" cy="6400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670560" y="2569464"/>
            <a:ext cx="7078980" cy="7620"/>
          </a:xfrm>
          <a:custGeom>
            <a:avLst/>
            <a:gdLst/>
            <a:ahLst/>
            <a:cxnLst/>
            <a:rect l="l" t="t" r="r" b="b"/>
            <a:pathLst>
              <a:path w="7078980" h="7619">
                <a:moveTo>
                  <a:pt x="4571" y="7619"/>
                </a:moveTo>
                <a:lnTo>
                  <a:pt x="1523" y="7619"/>
                </a:lnTo>
                <a:lnTo>
                  <a:pt x="0" y="6095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7"/>
                </a:lnTo>
                <a:lnTo>
                  <a:pt x="7619" y="4571"/>
                </a:lnTo>
                <a:lnTo>
                  <a:pt x="4571" y="7619"/>
                </a:lnTo>
                <a:close/>
              </a:path>
              <a:path w="7078980" h="7619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7078980" h="7619">
                <a:moveTo>
                  <a:pt x="44195" y="6095"/>
                </a:moveTo>
                <a:lnTo>
                  <a:pt x="36575" y="6095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5"/>
                </a:lnTo>
                <a:close/>
              </a:path>
              <a:path w="7078980" h="7619">
                <a:moveTo>
                  <a:pt x="42671" y="7619"/>
                </a:moveTo>
                <a:lnTo>
                  <a:pt x="38100" y="7619"/>
                </a:lnTo>
                <a:lnTo>
                  <a:pt x="38100" y="6095"/>
                </a:lnTo>
                <a:lnTo>
                  <a:pt x="42671" y="6095"/>
                </a:lnTo>
                <a:lnTo>
                  <a:pt x="42671" y="7619"/>
                </a:lnTo>
                <a:close/>
              </a:path>
              <a:path w="7078980" h="7619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78980" h="7619">
                <a:moveTo>
                  <a:pt x="80771" y="6095"/>
                </a:moveTo>
                <a:lnTo>
                  <a:pt x="73152" y="6095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5"/>
                </a:lnTo>
                <a:close/>
              </a:path>
              <a:path w="7078980" h="7619">
                <a:moveTo>
                  <a:pt x="79247" y="7619"/>
                </a:moveTo>
                <a:lnTo>
                  <a:pt x="74675" y="7619"/>
                </a:lnTo>
                <a:lnTo>
                  <a:pt x="74675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7078980" h="7619">
                <a:moveTo>
                  <a:pt x="115823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09727" y="4571"/>
                </a:lnTo>
                <a:lnTo>
                  <a:pt x="109727" y="3047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5"/>
                </a:lnTo>
                <a:lnTo>
                  <a:pt x="115823" y="6095"/>
                </a:lnTo>
                <a:lnTo>
                  <a:pt x="115823" y="7619"/>
                </a:lnTo>
                <a:close/>
              </a:path>
              <a:path w="7078980" h="7619">
                <a:moveTo>
                  <a:pt x="152400" y="7619"/>
                </a:moveTo>
                <a:lnTo>
                  <a:pt x="149352" y="7619"/>
                </a:lnTo>
                <a:lnTo>
                  <a:pt x="146304" y="4571"/>
                </a:lnTo>
                <a:lnTo>
                  <a:pt x="146304" y="3047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7619"/>
                </a:lnTo>
                <a:close/>
              </a:path>
              <a:path w="7078980" h="7619">
                <a:moveTo>
                  <a:pt x="188975" y="7619"/>
                </a:moveTo>
                <a:lnTo>
                  <a:pt x="185927" y="7619"/>
                </a:lnTo>
                <a:lnTo>
                  <a:pt x="184404" y="6095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5" y="7619"/>
                </a:lnTo>
                <a:close/>
              </a:path>
              <a:path w="7078980" h="7619">
                <a:moveTo>
                  <a:pt x="225552" y="7619"/>
                </a:moveTo>
                <a:lnTo>
                  <a:pt x="222504" y="7619"/>
                </a:lnTo>
                <a:lnTo>
                  <a:pt x="220979" y="6095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7"/>
                </a:lnTo>
                <a:lnTo>
                  <a:pt x="228600" y="4571"/>
                </a:lnTo>
                <a:lnTo>
                  <a:pt x="225552" y="7619"/>
                </a:lnTo>
                <a:close/>
              </a:path>
              <a:path w="7078980" h="7619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7078980" h="7619">
                <a:moveTo>
                  <a:pt x="265175" y="6095"/>
                </a:moveTo>
                <a:lnTo>
                  <a:pt x="257556" y="6095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5"/>
                </a:lnTo>
                <a:close/>
              </a:path>
              <a:path w="7078980" h="7619">
                <a:moveTo>
                  <a:pt x="263652" y="7619"/>
                </a:moveTo>
                <a:lnTo>
                  <a:pt x="259079" y="7619"/>
                </a:lnTo>
                <a:lnTo>
                  <a:pt x="259079" y="6095"/>
                </a:lnTo>
                <a:lnTo>
                  <a:pt x="263652" y="6095"/>
                </a:lnTo>
                <a:lnTo>
                  <a:pt x="263652" y="7619"/>
                </a:lnTo>
                <a:close/>
              </a:path>
              <a:path w="7078980" h="7619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7078980" h="7619">
                <a:moveTo>
                  <a:pt x="301752" y="6095"/>
                </a:moveTo>
                <a:lnTo>
                  <a:pt x="294131" y="6095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5"/>
                </a:lnTo>
                <a:close/>
              </a:path>
              <a:path w="7078980" h="7619">
                <a:moveTo>
                  <a:pt x="300227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7" y="6095"/>
                </a:lnTo>
                <a:lnTo>
                  <a:pt x="300227" y="7619"/>
                </a:lnTo>
                <a:close/>
              </a:path>
              <a:path w="7078980" h="7619">
                <a:moveTo>
                  <a:pt x="336804" y="7619"/>
                </a:moveTo>
                <a:lnTo>
                  <a:pt x="332231" y="7619"/>
                </a:lnTo>
                <a:lnTo>
                  <a:pt x="332231" y="6095"/>
                </a:lnTo>
                <a:lnTo>
                  <a:pt x="330708" y="4571"/>
                </a:lnTo>
                <a:lnTo>
                  <a:pt x="330708" y="3047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7078980" h="7619">
                <a:moveTo>
                  <a:pt x="373379" y="7619"/>
                </a:moveTo>
                <a:lnTo>
                  <a:pt x="370331" y="7619"/>
                </a:lnTo>
                <a:lnTo>
                  <a:pt x="367283" y="4571"/>
                </a:lnTo>
                <a:lnTo>
                  <a:pt x="367283" y="3047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5"/>
                </a:lnTo>
                <a:lnTo>
                  <a:pt x="373379" y="7619"/>
                </a:lnTo>
                <a:close/>
              </a:path>
              <a:path w="7078980" h="7619">
                <a:moveTo>
                  <a:pt x="409956" y="7619"/>
                </a:moveTo>
                <a:lnTo>
                  <a:pt x="406908" y="7619"/>
                </a:lnTo>
                <a:lnTo>
                  <a:pt x="405383" y="6095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5"/>
                </a:lnTo>
                <a:lnTo>
                  <a:pt x="409956" y="7619"/>
                </a:lnTo>
                <a:close/>
              </a:path>
              <a:path w="7078980" h="7619">
                <a:moveTo>
                  <a:pt x="446531" y="7619"/>
                </a:moveTo>
                <a:lnTo>
                  <a:pt x="443483" y="7619"/>
                </a:lnTo>
                <a:lnTo>
                  <a:pt x="443483" y="6095"/>
                </a:lnTo>
                <a:lnTo>
                  <a:pt x="441960" y="6095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7"/>
                </a:lnTo>
                <a:lnTo>
                  <a:pt x="449579" y="4571"/>
                </a:lnTo>
                <a:lnTo>
                  <a:pt x="446531" y="7619"/>
                </a:lnTo>
                <a:close/>
              </a:path>
              <a:path w="7078980" h="7619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7078980" h="7619">
                <a:moveTo>
                  <a:pt x="486156" y="6095"/>
                </a:moveTo>
                <a:lnTo>
                  <a:pt x="478535" y="6095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5"/>
                </a:lnTo>
                <a:close/>
              </a:path>
              <a:path w="7078980" h="7619">
                <a:moveTo>
                  <a:pt x="484631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84631" y="6095"/>
                </a:lnTo>
                <a:lnTo>
                  <a:pt x="484631" y="7619"/>
                </a:lnTo>
                <a:close/>
              </a:path>
              <a:path w="7078980" h="7619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78980" h="7619">
                <a:moveTo>
                  <a:pt x="522731" y="6095"/>
                </a:moveTo>
                <a:lnTo>
                  <a:pt x="515112" y="6095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5"/>
                </a:lnTo>
                <a:close/>
              </a:path>
              <a:path w="7078980" h="7619">
                <a:moveTo>
                  <a:pt x="521208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8" y="6095"/>
                </a:lnTo>
                <a:lnTo>
                  <a:pt x="521208" y="7619"/>
                </a:lnTo>
                <a:close/>
              </a:path>
              <a:path w="7078980" h="7619">
                <a:moveTo>
                  <a:pt x="557784" y="7619"/>
                </a:moveTo>
                <a:lnTo>
                  <a:pt x="553211" y="7619"/>
                </a:lnTo>
                <a:lnTo>
                  <a:pt x="553211" y="6095"/>
                </a:lnTo>
                <a:lnTo>
                  <a:pt x="551688" y="4571"/>
                </a:lnTo>
                <a:lnTo>
                  <a:pt x="551688" y="3047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4" y="6095"/>
                </a:lnTo>
                <a:lnTo>
                  <a:pt x="557784" y="7619"/>
                </a:lnTo>
                <a:close/>
              </a:path>
              <a:path w="7078980" h="7619">
                <a:moveTo>
                  <a:pt x="594360" y="7619"/>
                </a:moveTo>
                <a:lnTo>
                  <a:pt x="591311" y="7619"/>
                </a:lnTo>
                <a:lnTo>
                  <a:pt x="588264" y="4571"/>
                </a:lnTo>
                <a:lnTo>
                  <a:pt x="588264" y="3047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5"/>
                </a:lnTo>
                <a:lnTo>
                  <a:pt x="594360" y="7619"/>
                </a:lnTo>
                <a:close/>
              </a:path>
              <a:path w="7078980" h="7619">
                <a:moveTo>
                  <a:pt x="630935" y="7619"/>
                </a:moveTo>
                <a:lnTo>
                  <a:pt x="627888" y="7619"/>
                </a:lnTo>
                <a:lnTo>
                  <a:pt x="626364" y="6095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7078980" h="7619">
                <a:moveTo>
                  <a:pt x="667511" y="7619"/>
                </a:moveTo>
                <a:lnTo>
                  <a:pt x="664464" y="7619"/>
                </a:lnTo>
                <a:lnTo>
                  <a:pt x="664464" y="6095"/>
                </a:lnTo>
                <a:lnTo>
                  <a:pt x="662940" y="6095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7"/>
                </a:lnTo>
                <a:lnTo>
                  <a:pt x="670560" y="4571"/>
                </a:lnTo>
                <a:lnTo>
                  <a:pt x="667511" y="7619"/>
                </a:lnTo>
                <a:close/>
              </a:path>
              <a:path w="7078980" h="7619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7078980" h="7619">
                <a:moveTo>
                  <a:pt x="707135" y="6095"/>
                </a:moveTo>
                <a:lnTo>
                  <a:pt x="699515" y="6095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5"/>
                </a:lnTo>
                <a:close/>
              </a:path>
              <a:path w="7078980" h="7619">
                <a:moveTo>
                  <a:pt x="705611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705611" y="6095"/>
                </a:lnTo>
                <a:lnTo>
                  <a:pt x="705611" y="7619"/>
                </a:lnTo>
                <a:close/>
              </a:path>
              <a:path w="7078980" h="7619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78980" h="7619">
                <a:moveTo>
                  <a:pt x="743711" y="6095"/>
                </a:moveTo>
                <a:lnTo>
                  <a:pt x="736091" y="6095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5"/>
                </a:lnTo>
                <a:close/>
              </a:path>
              <a:path w="7078980" h="7619">
                <a:moveTo>
                  <a:pt x="742188" y="7619"/>
                </a:moveTo>
                <a:lnTo>
                  <a:pt x="737615" y="7619"/>
                </a:lnTo>
                <a:lnTo>
                  <a:pt x="737615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7078980" h="7619">
                <a:moveTo>
                  <a:pt x="778764" y="7619"/>
                </a:moveTo>
                <a:lnTo>
                  <a:pt x="775715" y="7619"/>
                </a:lnTo>
                <a:lnTo>
                  <a:pt x="772668" y="4571"/>
                </a:lnTo>
                <a:lnTo>
                  <a:pt x="772668" y="3047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5"/>
                </a:lnTo>
                <a:lnTo>
                  <a:pt x="778764" y="6095"/>
                </a:lnTo>
                <a:lnTo>
                  <a:pt x="778764" y="7619"/>
                </a:lnTo>
                <a:close/>
              </a:path>
              <a:path w="7078980" h="7619">
                <a:moveTo>
                  <a:pt x="815340" y="7619"/>
                </a:moveTo>
                <a:lnTo>
                  <a:pt x="812291" y="7619"/>
                </a:lnTo>
                <a:lnTo>
                  <a:pt x="810768" y="6095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5"/>
                </a:lnTo>
                <a:lnTo>
                  <a:pt x="815340" y="7619"/>
                </a:lnTo>
                <a:close/>
              </a:path>
              <a:path w="7078980" h="7619">
                <a:moveTo>
                  <a:pt x="851915" y="7619"/>
                </a:moveTo>
                <a:lnTo>
                  <a:pt x="848868" y="7619"/>
                </a:lnTo>
                <a:lnTo>
                  <a:pt x="847344" y="6095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7"/>
                </a:lnTo>
                <a:lnTo>
                  <a:pt x="854964" y="4571"/>
                </a:lnTo>
                <a:lnTo>
                  <a:pt x="851915" y="7619"/>
                </a:lnTo>
                <a:close/>
              </a:path>
              <a:path w="7078980" h="7619">
                <a:moveTo>
                  <a:pt x="890015" y="7619"/>
                </a:moveTo>
                <a:lnTo>
                  <a:pt x="885444" y="7619"/>
                </a:lnTo>
                <a:lnTo>
                  <a:pt x="885444" y="6095"/>
                </a:lnTo>
                <a:lnTo>
                  <a:pt x="883919" y="6095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7"/>
                </a:lnTo>
                <a:lnTo>
                  <a:pt x="891540" y="4571"/>
                </a:lnTo>
                <a:lnTo>
                  <a:pt x="890015" y="6095"/>
                </a:lnTo>
                <a:lnTo>
                  <a:pt x="890015" y="7619"/>
                </a:lnTo>
                <a:close/>
              </a:path>
              <a:path w="7078980" h="7619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7078980" h="7619">
                <a:moveTo>
                  <a:pt x="928115" y="6095"/>
                </a:moveTo>
                <a:lnTo>
                  <a:pt x="920495" y="6095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5"/>
                </a:lnTo>
                <a:close/>
              </a:path>
              <a:path w="7078980" h="7619">
                <a:moveTo>
                  <a:pt x="926591" y="7619"/>
                </a:moveTo>
                <a:lnTo>
                  <a:pt x="922019" y="7619"/>
                </a:lnTo>
                <a:lnTo>
                  <a:pt x="922019" y="6095"/>
                </a:lnTo>
                <a:lnTo>
                  <a:pt x="926591" y="6095"/>
                </a:lnTo>
                <a:lnTo>
                  <a:pt x="926591" y="7619"/>
                </a:lnTo>
                <a:close/>
              </a:path>
              <a:path w="7078980" h="7619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7078980" h="7619">
                <a:moveTo>
                  <a:pt x="964691" y="6095"/>
                </a:moveTo>
                <a:lnTo>
                  <a:pt x="957072" y="6095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5"/>
                </a:lnTo>
                <a:close/>
              </a:path>
              <a:path w="7078980" h="7619">
                <a:moveTo>
                  <a:pt x="963168" y="7619"/>
                </a:moveTo>
                <a:lnTo>
                  <a:pt x="958595" y="7619"/>
                </a:lnTo>
                <a:lnTo>
                  <a:pt x="958595" y="6095"/>
                </a:lnTo>
                <a:lnTo>
                  <a:pt x="963168" y="6095"/>
                </a:lnTo>
                <a:lnTo>
                  <a:pt x="963168" y="7619"/>
                </a:lnTo>
                <a:close/>
              </a:path>
              <a:path w="7078980" h="7619">
                <a:moveTo>
                  <a:pt x="999744" y="7619"/>
                </a:moveTo>
                <a:lnTo>
                  <a:pt x="996695" y="7619"/>
                </a:lnTo>
                <a:lnTo>
                  <a:pt x="993648" y="4571"/>
                </a:lnTo>
                <a:lnTo>
                  <a:pt x="993648" y="3047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7078980" h="7619">
                <a:moveTo>
                  <a:pt x="1036319" y="7619"/>
                </a:moveTo>
                <a:lnTo>
                  <a:pt x="1033272" y="7619"/>
                </a:lnTo>
                <a:lnTo>
                  <a:pt x="1031748" y="6095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5"/>
                </a:lnTo>
                <a:lnTo>
                  <a:pt x="1036319" y="7619"/>
                </a:lnTo>
                <a:close/>
              </a:path>
              <a:path w="7078980" h="7619">
                <a:moveTo>
                  <a:pt x="1072895" y="7619"/>
                </a:moveTo>
                <a:lnTo>
                  <a:pt x="1069848" y="7619"/>
                </a:lnTo>
                <a:lnTo>
                  <a:pt x="1068323" y="6095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7"/>
                </a:lnTo>
                <a:lnTo>
                  <a:pt x="1075944" y="4571"/>
                </a:lnTo>
                <a:lnTo>
                  <a:pt x="1072895" y="7619"/>
                </a:lnTo>
                <a:close/>
              </a:path>
              <a:path w="7078980" h="7619">
                <a:moveTo>
                  <a:pt x="1110995" y="7619"/>
                </a:moveTo>
                <a:lnTo>
                  <a:pt x="1106423" y="7619"/>
                </a:lnTo>
                <a:lnTo>
                  <a:pt x="1106423" y="6095"/>
                </a:lnTo>
                <a:lnTo>
                  <a:pt x="1104899" y="6095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7"/>
                </a:lnTo>
                <a:lnTo>
                  <a:pt x="1112519" y="4571"/>
                </a:lnTo>
                <a:lnTo>
                  <a:pt x="1110995" y="6095"/>
                </a:lnTo>
                <a:lnTo>
                  <a:pt x="1110995" y="7619"/>
                </a:lnTo>
                <a:close/>
              </a:path>
              <a:path w="7078980" h="7619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7078980" h="7619">
                <a:moveTo>
                  <a:pt x="1149095" y="6095"/>
                </a:moveTo>
                <a:lnTo>
                  <a:pt x="1141476" y="6095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5"/>
                </a:lnTo>
                <a:close/>
              </a:path>
              <a:path w="7078980" h="7619">
                <a:moveTo>
                  <a:pt x="1147572" y="7619"/>
                </a:moveTo>
                <a:lnTo>
                  <a:pt x="1142999" y="7619"/>
                </a:lnTo>
                <a:lnTo>
                  <a:pt x="1142999" y="6095"/>
                </a:lnTo>
                <a:lnTo>
                  <a:pt x="1147572" y="6095"/>
                </a:lnTo>
                <a:lnTo>
                  <a:pt x="1147572" y="7619"/>
                </a:lnTo>
                <a:close/>
              </a:path>
              <a:path w="7078980" h="7619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78980" h="7619">
                <a:moveTo>
                  <a:pt x="1185672" y="6095"/>
                </a:moveTo>
                <a:lnTo>
                  <a:pt x="1178052" y="6095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5"/>
                </a:lnTo>
                <a:close/>
              </a:path>
              <a:path w="7078980" h="7619">
                <a:moveTo>
                  <a:pt x="1184148" y="7619"/>
                </a:moveTo>
                <a:lnTo>
                  <a:pt x="1179576" y="7619"/>
                </a:lnTo>
                <a:lnTo>
                  <a:pt x="1179576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7078980" h="7619">
                <a:moveTo>
                  <a:pt x="1220723" y="7619"/>
                </a:moveTo>
                <a:lnTo>
                  <a:pt x="1217676" y="7619"/>
                </a:lnTo>
                <a:lnTo>
                  <a:pt x="1214627" y="4571"/>
                </a:lnTo>
                <a:lnTo>
                  <a:pt x="1214627" y="3047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7619"/>
                </a:lnTo>
                <a:close/>
              </a:path>
              <a:path w="7078980" h="7619">
                <a:moveTo>
                  <a:pt x="1257299" y="7619"/>
                </a:moveTo>
                <a:lnTo>
                  <a:pt x="1254252" y="7619"/>
                </a:lnTo>
                <a:lnTo>
                  <a:pt x="1252727" y="6095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5"/>
                </a:lnTo>
                <a:lnTo>
                  <a:pt x="1257299" y="7619"/>
                </a:lnTo>
                <a:close/>
              </a:path>
              <a:path w="7078980" h="7619">
                <a:moveTo>
                  <a:pt x="1293876" y="7619"/>
                </a:moveTo>
                <a:lnTo>
                  <a:pt x="1290828" y="7619"/>
                </a:lnTo>
                <a:lnTo>
                  <a:pt x="1289303" y="6095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7"/>
                </a:lnTo>
                <a:lnTo>
                  <a:pt x="1296924" y="4571"/>
                </a:lnTo>
                <a:lnTo>
                  <a:pt x="1293876" y="7619"/>
                </a:lnTo>
                <a:close/>
              </a:path>
              <a:path w="7078980" h="7619">
                <a:moveTo>
                  <a:pt x="1331976" y="7619"/>
                </a:moveTo>
                <a:lnTo>
                  <a:pt x="1327403" y="7619"/>
                </a:lnTo>
                <a:lnTo>
                  <a:pt x="1327403" y="6095"/>
                </a:lnTo>
                <a:lnTo>
                  <a:pt x="1325880" y="6095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7"/>
                </a:lnTo>
                <a:lnTo>
                  <a:pt x="1333499" y="4571"/>
                </a:lnTo>
                <a:lnTo>
                  <a:pt x="1331976" y="6095"/>
                </a:lnTo>
                <a:lnTo>
                  <a:pt x="1331976" y="7619"/>
                </a:lnTo>
                <a:close/>
              </a:path>
              <a:path w="7078980" h="7619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7078980" h="7619">
                <a:moveTo>
                  <a:pt x="1370076" y="6095"/>
                </a:moveTo>
                <a:lnTo>
                  <a:pt x="1362456" y="6095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5"/>
                </a:lnTo>
                <a:close/>
              </a:path>
              <a:path w="7078980" h="7619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7078980" h="7619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78980" h="7619">
                <a:moveTo>
                  <a:pt x="1406652" y="6095"/>
                </a:moveTo>
                <a:lnTo>
                  <a:pt x="1399032" y="6095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5"/>
                </a:lnTo>
                <a:close/>
              </a:path>
              <a:path w="7078980" h="7619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7078980" h="7619">
                <a:moveTo>
                  <a:pt x="1441703" y="7619"/>
                </a:moveTo>
                <a:lnTo>
                  <a:pt x="1438656" y="7619"/>
                </a:lnTo>
                <a:lnTo>
                  <a:pt x="1435607" y="4571"/>
                </a:lnTo>
                <a:lnTo>
                  <a:pt x="1435607" y="3047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7619"/>
                </a:lnTo>
                <a:close/>
              </a:path>
              <a:path w="7078980" h="7619">
                <a:moveTo>
                  <a:pt x="1478280" y="7619"/>
                </a:moveTo>
                <a:lnTo>
                  <a:pt x="1475232" y="7619"/>
                </a:lnTo>
                <a:lnTo>
                  <a:pt x="1473707" y="6095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5"/>
                </a:lnTo>
                <a:lnTo>
                  <a:pt x="1478280" y="7619"/>
                </a:lnTo>
                <a:close/>
              </a:path>
              <a:path w="7078980" h="7619">
                <a:moveTo>
                  <a:pt x="1514856" y="7619"/>
                </a:moveTo>
                <a:lnTo>
                  <a:pt x="1511807" y="7619"/>
                </a:lnTo>
                <a:lnTo>
                  <a:pt x="1510284" y="6095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7"/>
                </a:lnTo>
                <a:lnTo>
                  <a:pt x="1517903" y="4571"/>
                </a:lnTo>
                <a:lnTo>
                  <a:pt x="1514856" y="7619"/>
                </a:lnTo>
                <a:close/>
              </a:path>
              <a:path w="7078980" h="7619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7078980" h="7619">
                <a:moveTo>
                  <a:pt x="1554480" y="6095"/>
                </a:moveTo>
                <a:lnTo>
                  <a:pt x="1546860" y="6095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5"/>
                </a:lnTo>
                <a:close/>
              </a:path>
              <a:path w="7078980" h="7619">
                <a:moveTo>
                  <a:pt x="1552956" y="7619"/>
                </a:moveTo>
                <a:lnTo>
                  <a:pt x="1548384" y="7619"/>
                </a:lnTo>
                <a:lnTo>
                  <a:pt x="1548384" y="6095"/>
                </a:lnTo>
                <a:lnTo>
                  <a:pt x="1552956" y="6095"/>
                </a:lnTo>
                <a:lnTo>
                  <a:pt x="1552956" y="7619"/>
                </a:lnTo>
                <a:close/>
              </a:path>
              <a:path w="7078980" h="7619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7078980" h="7619">
                <a:moveTo>
                  <a:pt x="1591056" y="6095"/>
                </a:moveTo>
                <a:lnTo>
                  <a:pt x="1583436" y="6095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5"/>
                </a:lnTo>
                <a:close/>
              </a:path>
              <a:path w="7078980" h="7619">
                <a:moveTo>
                  <a:pt x="1589532" y="7619"/>
                </a:moveTo>
                <a:lnTo>
                  <a:pt x="1584960" y="7619"/>
                </a:lnTo>
                <a:lnTo>
                  <a:pt x="1584960" y="6095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7078980" h="7619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7078980" h="7619">
                <a:moveTo>
                  <a:pt x="1627632" y="6095"/>
                </a:moveTo>
                <a:lnTo>
                  <a:pt x="1620011" y="6095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5"/>
                </a:lnTo>
                <a:close/>
              </a:path>
              <a:path w="7078980" h="7619">
                <a:moveTo>
                  <a:pt x="1626107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7" y="6095"/>
                </a:lnTo>
                <a:lnTo>
                  <a:pt x="1626107" y="7619"/>
                </a:lnTo>
                <a:close/>
              </a:path>
              <a:path w="7078980" h="7619">
                <a:moveTo>
                  <a:pt x="1662684" y="7619"/>
                </a:moveTo>
                <a:lnTo>
                  <a:pt x="1659636" y="7619"/>
                </a:lnTo>
                <a:lnTo>
                  <a:pt x="1656588" y="4571"/>
                </a:lnTo>
                <a:lnTo>
                  <a:pt x="1656588" y="3047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7619"/>
                </a:lnTo>
                <a:close/>
              </a:path>
              <a:path w="7078980" h="7619">
                <a:moveTo>
                  <a:pt x="1699260" y="7619"/>
                </a:moveTo>
                <a:lnTo>
                  <a:pt x="1696211" y="7619"/>
                </a:lnTo>
                <a:lnTo>
                  <a:pt x="1694688" y="6095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60" y="7619"/>
                </a:lnTo>
                <a:close/>
              </a:path>
              <a:path w="7078980" h="7619">
                <a:moveTo>
                  <a:pt x="1735836" y="7619"/>
                </a:moveTo>
                <a:lnTo>
                  <a:pt x="1732788" y="7619"/>
                </a:lnTo>
                <a:lnTo>
                  <a:pt x="1731264" y="6095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7"/>
                </a:lnTo>
                <a:lnTo>
                  <a:pt x="1738884" y="4571"/>
                </a:lnTo>
                <a:lnTo>
                  <a:pt x="1735836" y="7619"/>
                </a:lnTo>
                <a:close/>
              </a:path>
              <a:path w="7078980" h="7619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7078980" h="7619">
                <a:moveTo>
                  <a:pt x="1775459" y="6095"/>
                </a:moveTo>
                <a:lnTo>
                  <a:pt x="1767840" y="6095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5"/>
                </a:lnTo>
                <a:close/>
              </a:path>
              <a:path w="7078980" h="7619">
                <a:moveTo>
                  <a:pt x="1773936" y="7619"/>
                </a:moveTo>
                <a:lnTo>
                  <a:pt x="1769364" y="7619"/>
                </a:lnTo>
                <a:lnTo>
                  <a:pt x="1769364" y="6095"/>
                </a:lnTo>
                <a:lnTo>
                  <a:pt x="1773936" y="6095"/>
                </a:lnTo>
                <a:lnTo>
                  <a:pt x="1773936" y="7619"/>
                </a:lnTo>
                <a:close/>
              </a:path>
              <a:path w="7078980" h="7619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78980" h="7619">
                <a:moveTo>
                  <a:pt x="1812036" y="6095"/>
                </a:moveTo>
                <a:lnTo>
                  <a:pt x="1804415" y="6095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5"/>
                </a:lnTo>
                <a:close/>
              </a:path>
              <a:path w="7078980" h="7619">
                <a:moveTo>
                  <a:pt x="1810512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7078980" h="7619">
                <a:moveTo>
                  <a:pt x="1847088" y="7619"/>
                </a:moveTo>
                <a:lnTo>
                  <a:pt x="1842515" y="7619"/>
                </a:lnTo>
                <a:lnTo>
                  <a:pt x="1842515" y="6095"/>
                </a:lnTo>
                <a:lnTo>
                  <a:pt x="1840991" y="4571"/>
                </a:lnTo>
                <a:lnTo>
                  <a:pt x="1840991" y="3047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5"/>
                </a:lnTo>
                <a:lnTo>
                  <a:pt x="1847088" y="6095"/>
                </a:lnTo>
                <a:lnTo>
                  <a:pt x="1847088" y="7619"/>
                </a:lnTo>
                <a:close/>
              </a:path>
              <a:path w="7078980" h="7619">
                <a:moveTo>
                  <a:pt x="1883664" y="7619"/>
                </a:moveTo>
                <a:lnTo>
                  <a:pt x="1880615" y="7619"/>
                </a:lnTo>
                <a:lnTo>
                  <a:pt x="1877567" y="4571"/>
                </a:lnTo>
                <a:lnTo>
                  <a:pt x="1877567" y="3047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5"/>
                </a:lnTo>
                <a:lnTo>
                  <a:pt x="1883664" y="7619"/>
                </a:lnTo>
                <a:close/>
              </a:path>
              <a:path w="7078980" h="7619">
                <a:moveTo>
                  <a:pt x="1920240" y="7619"/>
                </a:moveTo>
                <a:lnTo>
                  <a:pt x="1917191" y="7619"/>
                </a:lnTo>
                <a:lnTo>
                  <a:pt x="1915667" y="6095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7078980" h="7619">
                <a:moveTo>
                  <a:pt x="1956816" y="7619"/>
                </a:moveTo>
                <a:lnTo>
                  <a:pt x="1953767" y="7619"/>
                </a:lnTo>
                <a:lnTo>
                  <a:pt x="1952243" y="6095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7"/>
                </a:lnTo>
                <a:lnTo>
                  <a:pt x="1959864" y="4571"/>
                </a:lnTo>
                <a:lnTo>
                  <a:pt x="1956816" y="7619"/>
                </a:lnTo>
                <a:close/>
              </a:path>
              <a:path w="7078980" h="7619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7078980" h="7619">
                <a:moveTo>
                  <a:pt x="1996440" y="6095"/>
                </a:moveTo>
                <a:lnTo>
                  <a:pt x="1988820" y="6095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5"/>
                </a:lnTo>
                <a:close/>
              </a:path>
              <a:path w="7078980" h="7619">
                <a:moveTo>
                  <a:pt x="1994916" y="7619"/>
                </a:moveTo>
                <a:lnTo>
                  <a:pt x="1990343" y="7619"/>
                </a:lnTo>
                <a:lnTo>
                  <a:pt x="1990343" y="6095"/>
                </a:lnTo>
                <a:lnTo>
                  <a:pt x="1994916" y="6095"/>
                </a:lnTo>
                <a:lnTo>
                  <a:pt x="1994916" y="7619"/>
                </a:lnTo>
                <a:close/>
              </a:path>
              <a:path w="7078980" h="7619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7078980" h="7619">
                <a:moveTo>
                  <a:pt x="2033016" y="6095"/>
                </a:moveTo>
                <a:lnTo>
                  <a:pt x="2025396" y="6095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5"/>
                </a:lnTo>
                <a:close/>
              </a:path>
              <a:path w="7078980" h="7619">
                <a:moveTo>
                  <a:pt x="2031491" y="7619"/>
                </a:moveTo>
                <a:lnTo>
                  <a:pt x="2026920" y="7619"/>
                </a:lnTo>
                <a:lnTo>
                  <a:pt x="2026920" y="6095"/>
                </a:lnTo>
                <a:lnTo>
                  <a:pt x="2031491" y="6095"/>
                </a:lnTo>
                <a:lnTo>
                  <a:pt x="2031491" y="7619"/>
                </a:lnTo>
                <a:close/>
              </a:path>
              <a:path w="7078980" h="7619">
                <a:moveTo>
                  <a:pt x="2068067" y="7619"/>
                </a:moveTo>
                <a:lnTo>
                  <a:pt x="2063496" y="7619"/>
                </a:lnTo>
                <a:lnTo>
                  <a:pt x="2063496" y="6095"/>
                </a:lnTo>
                <a:lnTo>
                  <a:pt x="2061972" y="4571"/>
                </a:lnTo>
                <a:lnTo>
                  <a:pt x="2061972" y="3047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7" y="6095"/>
                </a:lnTo>
                <a:lnTo>
                  <a:pt x="2068067" y="7619"/>
                </a:lnTo>
                <a:close/>
              </a:path>
              <a:path w="7078980" h="7619">
                <a:moveTo>
                  <a:pt x="2104643" y="7619"/>
                </a:moveTo>
                <a:lnTo>
                  <a:pt x="2101596" y="7619"/>
                </a:lnTo>
                <a:lnTo>
                  <a:pt x="2098548" y="4571"/>
                </a:lnTo>
                <a:lnTo>
                  <a:pt x="2098548" y="3047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5"/>
                </a:lnTo>
                <a:lnTo>
                  <a:pt x="2104643" y="7619"/>
                </a:lnTo>
                <a:close/>
              </a:path>
              <a:path w="7078980" h="7619">
                <a:moveTo>
                  <a:pt x="2141220" y="7619"/>
                </a:moveTo>
                <a:lnTo>
                  <a:pt x="2138172" y="7619"/>
                </a:lnTo>
                <a:lnTo>
                  <a:pt x="2136648" y="6095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5"/>
                </a:lnTo>
                <a:lnTo>
                  <a:pt x="2141220" y="7619"/>
                </a:lnTo>
                <a:close/>
              </a:path>
              <a:path w="7078980" h="7619">
                <a:moveTo>
                  <a:pt x="2177796" y="7619"/>
                </a:moveTo>
                <a:lnTo>
                  <a:pt x="2174748" y="7619"/>
                </a:lnTo>
                <a:lnTo>
                  <a:pt x="2174748" y="6095"/>
                </a:lnTo>
                <a:lnTo>
                  <a:pt x="2173224" y="6095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7"/>
                </a:lnTo>
                <a:lnTo>
                  <a:pt x="2180843" y="4571"/>
                </a:lnTo>
                <a:lnTo>
                  <a:pt x="2177796" y="7619"/>
                </a:lnTo>
                <a:close/>
              </a:path>
              <a:path w="7078980" h="7619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7078980" h="7619">
                <a:moveTo>
                  <a:pt x="2217420" y="6095"/>
                </a:moveTo>
                <a:lnTo>
                  <a:pt x="2209799" y="6095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5"/>
                </a:lnTo>
                <a:close/>
              </a:path>
              <a:path w="7078980" h="7619">
                <a:moveTo>
                  <a:pt x="2215896" y="7619"/>
                </a:moveTo>
                <a:lnTo>
                  <a:pt x="2211324" y="7619"/>
                </a:lnTo>
                <a:lnTo>
                  <a:pt x="2211324" y="6095"/>
                </a:lnTo>
                <a:lnTo>
                  <a:pt x="2215896" y="6095"/>
                </a:lnTo>
                <a:lnTo>
                  <a:pt x="2215896" y="7619"/>
                </a:lnTo>
                <a:close/>
              </a:path>
              <a:path w="7078980" h="7619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78980" h="7619">
                <a:moveTo>
                  <a:pt x="2253996" y="6095"/>
                </a:moveTo>
                <a:lnTo>
                  <a:pt x="2246375" y="6095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5"/>
                </a:lnTo>
                <a:close/>
              </a:path>
              <a:path w="7078980" h="7619">
                <a:moveTo>
                  <a:pt x="2252472" y="7619"/>
                </a:moveTo>
                <a:lnTo>
                  <a:pt x="2247899" y="7619"/>
                </a:lnTo>
                <a:lnTo>
                  <a:pt x="2247899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7078980" h="7619">
                <a:moveTo>
                  <a:pt x="2289048" y="7619"/>
                </a:moveTo>
                <a:lnTo>
                  <a:pt x="2284475" y="7619"/>
                </a:lnTo>
                <a:lnTo>
                  <a:pt x="2284475" y="6095"/>
                </a:lnTo>
                <a:lnTo>
                  <a:pt x="2282951" y="4571"/>
                </a:lnTo>
                <a:lnTo>
                  <a:pt x="2282951" y="3047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5"/>
                </a:lnTo>
                <a:lnTo>
                  <a:pt x="2289048" y="6095"/>
                </a:lnTo>
                <a:lnTo>
                  <a:pt x="2289048" y="7619"/>
                </a:lnTo>
                <a:close/>
              </a:path>
              <a:path w="7078980" h="7619">
                <a:moveTo>
                  <a:pt x="2325624" y="7619"/>
                </a:moveTo>
                <a:lnTo>
                  <a:pt x="2322575" y="7619"/>
                </a:lnTo>
                <a:lnTo>
                  <a:pt x="2319528" y="4571"/>
                </a:lnTo>
                <a:lnTo>
                  <a:pt x="2319528" y="3047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4" y="7619"/>
                </a:lnTo>
                <a:close/>
              </a:path>
              <a:path w="7078980" h="7619">
                <a:moveTo>
                  <a:pt x="2362199" y="7619"/>
                </a:moveTo>
                <a:lnTo>
                  <a:pt x="2359151" y="7619"/>
                </a:lnTo>
                <a:lnTo>
                  <a:pt x="2357628" y="6095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5"/>
                </a:lnTo>
                <a:lnTo>
                  <a:pt x="2362199" y="7619"/>
                </a:lnTo>
                <a:close/>
              </a:path>
              <a:path w="7078980" h="7619">
                <a:moveTo>
                  <a:pt x="2398775" y="7619"/>
                </a:moveTo>
                <a:lnTo>
                  <a:pt x="2395728" y="7619"/>
                </a:lnTo>
                <a:lnTo>
                  <a:pt x="2395728" y="6095"/>
                </a:lnTo>
                <a:lnTo>
                  <a:pt x="2394204" y="6095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7"/>
                </a:lnTo>
                <a:lnTo>
                  <a:pt x="2401824" y="4571"/>
                </a:lnTo>
                <a:lnTo>
                  <a:pt x="2398775" y="7619"/>
                </a:lnTo>
                <a:close/>
              </a:path>
              <a:path w="7078980" h="7619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7078980" h="7619">
                <a:moveTo>
                  <a:pt x="2438399" y="6095"/>
                </a:moveTo>
                <a:lnTo>
                  <a:pt x="2430780" y="6095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5"/>
                </a:lnTo>
                <a:close/>
              </a:path>
              <a:path w="7078980" h="7619">
                <a:moveTo>
                  <a:pt x="2436875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6875" y="6095"/>
                </a:lnTo>
                <a:lnTo>
                  <a:pt x="2436875" y="7619"/>
                </a:lnTo>
                <a:close/>
              </a:path>
              <a:path w="7078980" h="7619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78980" h="7619">
                <a:moveTo>
                  <a:pt x="2474975" y="6095"/>
                </a:moveTo>
                <a:lnTo>
                  <a:pt x="2467356" y="6095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5"/>
                </a:lnTo>
                <a:close/>
              </a:path>
              <a:path w="7078980" h="7619">
                <a:moveTo>
                  <a:pt x="2473451" y="7619"/>
                </a:moveTo>
                <a:lnTo>
                  <a:pt x="2468880" y="7619"/>
                </a:lnTo>
                <a:lnTo>
                  <a:pt x="2468880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7078980" h="7619">
                <a:moveTo>
                  <a:pt x="2510028" y="7619"/>
                </a:moveTo>
                <a:lnTo>
                  <a:pt x="2506980" y="7619"/>
                </a:lnTo>
                <a:lnTo>
                  <a:pt x="2503932" y="4571"/>
                </a:lnTo>
                <a:lnTo>
                  <a:pt x="2503932" y="3047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5"/>
                </a:lnTo>
                <a:lnTo>
                  <a:pt x="2510028" y="6095"/>
                </a:lnTo>
                <a:lnTo>
                  <a:pt x="2510028" y="7619"/>
                </a:lnTo>
                <a:close/>
              </a:path>
              <a:path w="7078980" h="7619">
                <a:moveTo>
                  <a:pt x="2546604" y="7619"/>
                </a:moveTo>
                <a:lnTo>
                  <a:pt x="2543556" y="7619"/>
                </a:lnTo>
                <a:lnTo>
                  <a:pt x="2540508" y="4571"/>
                </a:lnTo>
                <a:lnTo>
                  <a:pt x="2540508" y="3047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4" y="7619"/>
                </a:lnTo>
                <a:close/>
              </a:path>
              <a:path w="7078980" h="7619">
                <a:moveTo>
                  <a:pt x="2583180" y="7619"/>
                </a:moveTo>
                <a:lnTo>
                  <a:pt x="2580132" y="7619"/>
                </a:lnTo>
                <a:lnTo>
                  <a:pt x="2578608" y="6095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7078980" h="7619">
                <a:moveTo>
                  <a:pt x="2619756" y="7619"/>
                </a:moveTo>
                <a:lnTo>
                  <a:pt x="2616708" y="7619"/>
                </a:lnTo>
                <a:lnTo>
                  <a:pt x="2616708" y="6095"/>
                </a:lnTo>
                <a:lnTo>
                  <a:pt x="2615183" y="6095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7"/>
                </a:lnTo>
                <a:lnTo>
                  <a:pt x="2622804" y="4571"/>
                </a:lnTo>
                <a:lnTo>
                  <a:pt x="2619756" y="7619"/>
                </a:lnTo>
                <a:close/>
              </a:path>
              <a:path w="7078980" h="7619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7078980" h="7619">
                <a:moveTo>
                  <a:pt x="2659380" y="6095"/>
                </a:moveTo>
                <a:lnTo>
                  <a:pt x="2651759" y="6095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5"/>
                </a:lnTo>
                <a:close/>
              </a:path>
              <a:path w="7078980" h="7619">
                <a:moveTo>
                  <a:pt x="2657856" y="7619"/>
                </a:moveTo>
                <a:lnTo>
                  <a:pt x="2653283" y="7619"/>
                </a:lnTo>
                <a:lnTo>
                  <a:pt x="2653283" y="6095"/>
                </a:lnTo>
                <a:lnTo>
                  <a:pt x="2657856" y="6095"/>
                </a:lnTo>
                <a:lnTo>
                  <a:pt x="2657856" y="7619"/>
                </a:lnTo>
                <a:close/>
              </a:path>
              <a:path w="7078980" h="7619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78980" h="7619">
                <a:moveTo>
                  <a:pt x="2695956" y="6095"/>
                </a:moveTo>
                <a:lnTo>
                  <a:pt x="2688336" y="6095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5"/>
                </a:lnTo>
                <a:close/>
              </a:path>
              <a:path w="7078980" h="7619">
                <a:moveTo>
                  <a:pt x="2694432" y="7619"/>
                </a:moveTo>
                <a:lnTo>
                  <a:pt x="2689859" y="7619"/>
                </a:lnTo>
                <a:lnTo>
                  <a:pt x="2689859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7078980" h="7619">
                <a:moveTo>
                  <a:pt x="2731008" y="7619"/>
                </a:moveTo>
                <a:lnTo>
                  <a:pt x="2727959" y="7619"/>
                </a:lnTo>
                <a:lnTo>
                  <a:pt x="2724912" y="4571"/>
                </a:lnTo>
                <a:lnTo>
                  <a:pt x="2724912" y="3047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7078980" h="7619">
                <a:moveTo>
                  <a:pt x="2767583" y="7619"/>
                </a:moveTo>
                <a:lnTo>
                  <a:pt x="2764536" y="7619"/>
                </a:lnTo>
                <a:lnTo>
                  <a:pt x="2763012" y="6095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5"/>
                </a:lnTo>
                <a:lnTo>
                  <a:pt x="2767583" y="7619"/>
                </a:lnTo>
                <a:close/>
              </a:path>
              <a:path w="7078980" h="7619">
                <a:moveTo>
                  <a:pt x="2804159" y="7619"/>
                </a:moveTo>
                <a:lnTo>
                  <a:pt x="2801112" y="7619"/>
                </a:lnTo>
                <a:lnTo>
                  <a:pt x="2799588" y="6095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7"/>
                </a:lnTo>
                <a:lnTo>
                  <a:pt x="2807208" y="4571"/>
                </a:lnTo>
                <a:lnTo>
                  <a:pt x="2804159" y="7619"/>
                </a:lnTo>
                <a:close/>
              </a:path>
              <a:path w="7078980" h="7619">
                <a:moveTo>
                  <a:pt x="2842259" y="7619"/>
                </a:moveTo>
                <a:lnTo>
                  <a:pt x="2837688" y="7619"/>
                </a:lnTo>
                <a:lnTo>
                  <a:pt x="2837688" y="6095"/>
                </a:lnTo>
                <a:lnTo>
                  <a:pt x="2836164" y="6095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7"/>
                </a:lnTo>
                <a:lnTo>
                  <a:pt x="2843783" y="4571"/>
                </a:lnTo>
                <a:lnTo>
                  <a:pt x="2842259" y="6095"/>
                </a:lnTo>
                <a:lnTo>
                  <a:pt x="2842259" y="7619"/>
                </a:lnTo>
                <a:close/>
              </a:path>
              <a:path w="7078980" h="7619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7078980" h="7619">
                <a:moveTo>
                  <a:pt x="2880359" y="6095"/>
                </a:moveTo>
                <a:lnTo>
                  <a:pt x="2872740" y="6095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5"/>
                </a:lnTo>
                <a:close/>
              </a:path>
              <a:path w="7078980" h="7619">
                <a:moveTo>
                  <a:pt x="2878836" y="7619"/>
                </a:moveTo>
                <a:lnTo>
                  <a:pt x="2874264" y="7619"/>
                </a:lnTo>
                <a:lnTo>
                  <a:pt x="2874264" y="6095"/>
                </a:lnTo>
                <a:lnTo>
                  <a:pt x="2878836" y="6095"/>
                </a:lnTo>
                <a:lnTo>
                  <a:pt x="2878836" y="7619"/>
                </a:lnTo>
                <a:close/>
              </a:path>
              <a:path w="7078980" h="7619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7078980" h="7619">
                <a:moveTo>
                  <a:pt x="2916936" y="6095"/>
                </a:moveTo>
                <a:lnTo>
                  <a:pt x="2909316" y="6095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5"/>
                </a:lnTo>
                <a:close/>
              </a:path>
              <a:path w="7078980" h="7619">
                <a:moveTo>
                  <a:pt x="2915412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2" y="6095"/>
                </a:lnTo>
                <a:lnTo>
                  <a:pt x="2915412" y="7619"/>
                </a:lnTo>
                <a:close/>
              </a:path>
              <a:path w="7078980" h="7619">
                <a:moveTo>
                  <a:pt x="2951988" y="7619"/>
                </a:moveTo>
                <a:lnTo>
                  <a:pt x="2948940" y="7619"/>
                </a:lnTo>
                <a:lnTo>
                  <a:pt x="2945892" y="4571"/>
                </a:lnTo>
                <a:lnTo>
                  <a:pt x="2945892" y="3047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5"/>
                </a:lnTo>
                <a:lnTo>
                  <a:pt x="2951988" y="6095"/>
                </a:lnTo>
                <a:lnTo>
                  <a:pt x="2951988" y="7619"/>
                </a:lnTo>
                <a:close/>
              </a:path>
              <a:path w="7078980" h="7619">
                <a:moveTo>
                  <a:pt x="2988564" y="7619"/>
                </a:moveTo>
                <a:lnTo>
                  <a:pt x="2985516" y="7619"/>
                </a:lnTo>
                <a:lnTo>
                  <a:pt x="2983992" y="6095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5"/>
                </a:lnTo>
                <a:lnTo>
                  <a:pt x="2988564" y="7619"/>
                </a:lnTo>
                <a:close/>
              </a:path>
              <a:path w="7078980" h="7619">
                <a:moveTo>
                  <a:pt x="3025140" y="7619"/>
                </a:moveTo>
                <a:lnTo>
                  <a:pt x="3022092" y="7619"/>
                </a:lnTo>
                <a:lnTo>
                  <a:pt x="3020567" y="6095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7"/>
                </a:lnTo>
                <a:lnTo>
                  <a:pt x="3028188" y="4571"/>
                </a:lnTo>
                <a:lnTo>
                  <a:pt x="3025140" y="7619"/>
                </a:lnTo>
                <a:close/>
              </a:path>
              <a:path w="7078980" h="7619">
                <a:moveTo>
                  <a:pt x="3063240" y="7619"/>
                </a:moveTo>
                <a:lnTo>
                  <a:pt x="3058667" y="7619"/>
                </a:lnTo>
                <a:lnTo>
                  <a:pt x="3058667" y="6095"/>
                </a:lnTo>
                <a:lnTo>
                  <a:pt x="3057143" y="6095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7"/>
                </a:lnTo>
                <a:lnTo>
                  <a:pt x="3064764" y="4571"/>
                </a:lnTo>
                <a:lnTo>
                  <a:pt x="3063240" y="6095"/>
                </a:lnTo>
                <a:lnTo>
                  <a:pt x="3063240" y="7619"/>
                </a:lnTo>
                <a:close/>
              </a:path>
              <a:path w="7078980" h="7619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7078980" h="7619">
                <a:moveTo>
                  <a:pt x="3101340" y="6095"/>
                </a:moveTo>
                <a:lnTo>
                  <a:pt x="3093720" y="6095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5"/>
                </a:lnTo>
                <a:close/>
              </a:path>
              <a:path w="7078980" h="7619">
                <a:moveTo>
                  <a:pt x="3099816" y="7619"/>
                </a:moveTo>
                <a:lnTo>
                  <a:pt x="3095243" y="7619"/>
                </a:lnTo>
                <a:lnTo>
                  <a:pt x="3095243" y="6095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7078980" h="7619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78980" h="7619">
                <a:moveTo>
                  <a:pt x="3137916" y="6095"/>
                </a:moveTo>
                <a:lnTo>
                  <a:pt x="3130296" y="6095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5"/>
                </a:lnTo>
                <a:close/>
              </a:path>
              <a:path w="7078980" h="7619">
                <a:moveTo>
                  <a:pt x="3136392" y="7619"/>
                </a:moveTo>
                <a:lnTo>
                  <a:pt x="3131820" y="7619"/>
                </a:lnTo>
                <a:lnTo>
                  <a:pt x="3131820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7078980" h="7619">
                <a:moveTo>
                  <a:pt x="3172967" y="7619"/>
                </a:moveTo>
                <a:lnTo>
                  <a:pt x="3169920" y="7619"/>
                </a:lnTo>
                <a:lnTo>
                  <a:pt x="3166872" y="4571"/>
                </a:lnTo>
                <a:lnTo>
                  <a:pt x="3166872" y="3047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5"/>
                </a:lnTo>
                <a:lnTo>
                  <a:pt x="3172967" y="7619"/>
                </a:lnTo>
                <a:close/>
              </a:path>
              <a:path w="7078980" h="7619">
                <a:moveTo>
                  <a:pt x="3209543" y="7619"/>
                </a:moveTo>
                <a:lnTo>
                  <a:pt x="3206496" y="7619"/>
                </a:lnTo>
                <a:lnTo>
                  <a:pt x="3204972" y="6095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5"/>
                </a:lnTo>
                <a:lnTo>
                  <a:pt x="3209543" y="7619"/>
                </a:lnTo>
                <a:close/>
              </a:path>
              <a:path w="7078980" h="7619">
                <a:moveTo>
                  <a:pt x="3246120" y="7619"/>
                </a:moveTo>
                <a:lnTo>
                  <a:pt x="3243072" y="7619"/>
                </a:lnTo>
                <a:lnTo>
                  <a:pt x="3241548" y="6095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7"/>
                </a:lnTo>
                <a:lnTo>
                  <a:pt x="3249167" y="4571"/>
                </a:lnTo>
                <a:lnTo>
                  <a:pt x="3246120" y="7619"/>
                </a:lnTo>
                <a:close/>
              </a:path>
              <a:path w="7078980" h="7619">
                <a:moveTo>
                  <a:pt x="3284220" y="7619"/>
                </a:moveTo>
                <a:lnTo>
                  <a:pt x="3279648" y="7619"/>
                </a:lnTo>
                <a:lnTo>
                  <a:pt x="3279648" y="6095"/>
                </a:lnTo>
                <a:lnTo>
                  <a:pt x="3278124" y="6095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7"/>
                </a:lnTo>
                <a:lnTo>
                  <a:pt x="3285743" y="4571"/>
                </a:lnTo>
                <a:lnTo>
                  <a:pt x="3284220" y="6095"/>
                </a:lnTo>
                <a:lnTo>
                  <a:pt x="3284220" y="7619"/>
                </a:lnTo>
                <a:close/>
              </a:path>
              <a:path w="7078980" h="7619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7078980" h="7619">
                <a:moveTo>
                  <a:pt x="3322320" y="6095"/>
                </a:moveTo>
                <a:lnTo>
                  <a:pt x="3314700" y="6095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5"/>
                </a:lnTo>
                <a:close/>
              </a:path>
              <a:path w="7078980" h="7619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7078980" h="7619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78980" h="7619">
                <a:moveTo>
                  <a:pt x="3358896" y="6095"/>
                </a:moveTo>
                <a:lnTo>
                  <a:pt x="3351275" y="6095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5"/>
                </a:lnTo>
                <a:close/>
              </a:path>
              <a:path w="7078980" h="7619">
                <a:moveTo>
                  <a:pt x="3357372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2" y="6095"/>
                </a:lnTo>
                <a:lnTo>
                  <a:pt x="3357372" y="7619"/>
                </a:lnTo>
                <a:close/>
              </a:path>
              <a:path w="7078980" h="7619">
                <a:moveTo>
                  <a:pt x="3393948" y="7619"/>
                </a:moveTo>
                <a:lnTo>
                  <a:pt x="3390900" y="7619"/>
                </a:lnTo>
                <a:lnTo>
                  <a:pt x="3387851" y="4571"/>
                </a:lnTo>
                <a:lnTo>
                  <a:pt x="3387851" y="3047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5"/>
                </a:lnTo>
                <a:lnTo>
                  <a:pt x="3393948" y="7619"/>
                </a:lnTo>
                <a:close/>
              </a:path>
              <a:path w="7078980" h="7619">
                <a:moveTo>
                  <a:pt x="3430524" y="7619"/>
                </a:moveTo>
                <a:lnTo>
                  <a:pt x="3427475" y="7619"/>
                </a:lnTo>
                <a:lnTo>
                  <a:pt x="3425951" y="6095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7078980" h="7619">
                <a:moveTo>
                  <a:pt x="3467100" y="7619"/>
                </a:moveTo>
                <a:lnTo>
                  <a:pt x="3464051" y="7619"/>
                </a:lnTo>
                <a:lnTo>
                  <a:pt x="3462528" y="6095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7"/>
                </a:lnTo>
                <a:lnTo>
                  <a:pt x="3470148" y="4571"/>
                </a:lnTo>
                <a:lnTo>
                  <a:pt x="3467100" y="7619"/>
                </a:lnTo>
                <a:close/>
              </a:path>
              <a:path w="7078980" h="7619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7078980" h="7619">
                <a:moveTo>
                  <a:pt x="3506724" y="6095"/>
                </a:moveTo>
                <a:lnTo>
                  <a:pt x="3499104" y="6095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5"/>
                </a:lnTo>
                <a:close/>
              </a:path>
              <a:path w="7078980" h="7619">
                <a:moveTo>
                  <a:pt x="3505200" y="7619"/>
                </a:moveTo>
                <a:lnTo>
                  <a:pt x="3500628" y="7619"/>
                </a:lnTo>
                <a:lnTo>
                  <a:pt x="3500628" y="6095"/>
                </a:lnTo>
                <a:lnTo>
                  <a:pt x="3505200" y="6095"/>
                </a:lnTo>
                <a:lnTo>
                  <a:pt x="3505200" y="7619"/>
                </a:lnTo>
                <a:close/>
              </a:path>
              <a:path w="7078980" h="7619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7078980" h="7619">
                <a:moveTo>
                  <a:pt x="3543300" y="6095"/>
                </a:moveTo>
                <a:lnTo>
                  <a:pt x="3535680" y="6095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5"/>
                </a:lnTo>
                <a:close/>
              </a:path>
              <a:path w="7078980" h="7619">
                <a:moveTo>
                  <a:pt x="3541775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5" y="6095"/>
                </a:lnTo>
                <a:lnTo>
                  <a:pt x="3541775" y="7619"/>
                </a:lnTo>
                <a:close/>
              </a:path>
              <a:path w="7078980" h="7619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7078980" h="7619">
                <a:moveTo>
                  <a:pt x="3579875" y="6095"/>
                </a:moveTo>
                <a:lnTo>
                  <a:pt x="3572256" y="6095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5"/>
                </a:lnTo>
                <a:close/>
              </a:path>
              <a:path w="7078980" h="7619">
                <a:moveTo>
                  <a:pt x="3578351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1" y="6095"/>
                </a:lnTo>
                <a:lnTo>
                  <a:pt x="3578351" y="7619"/>
                </a:lnTo>
                <a:close/>
              </a:path>
              <a:path w="7078980" h="7619">
                <a:moveTo>
                  <a:pt x="3614928" y="7619"/>
                </a:moveTo>
                <a:lnTo>
                  <a:pt x="3611880" y="7619"/>
                </a:lnTo>
                <a:lnTo>
                  <a:pt x="3608832" y="4571"/>
                </a:lnTo>
                <a:lnTo>
                  <a:pt x="3608832" y="3047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5"/>
                </a:lnTo>
                <a:lnTo>
                  <a:pt x="3614928" y="7619"/>
                </a:lnTo>
                <a:close/>
              </a:path>
              <a:path w="7078980" h="7619">
                <a:moveTo>
                  <a:pt x="3651504" y="7619"/>
                </a:moveTo>
                <a:lnTo>
                  <a:pt x="3648456" y="7619"/>
                </a:lnTo>
                <a:lnTo>
                  <a:pt x="3646932" y="6095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7078980" h="7619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7"/>
                </a:lnTo>
                <a:lnTo>
                  <a:pt x="3691128" y="4571"/>
                </a:lnTo>
                <a:lnTo>
                  <a:pt x="3688080" y="7619"/>
                </a:lnTo>
                <a:close/>
              </a:path>
              <a:path w="7078980" h="7619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7078980" h="7619">
                <a:moveTo>
                  <a:pt x="3727704" y="6095"/>
                </a:moveTo>
                <a:lnTo>
                  <a:pt x="3720084" y="6095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5"/>
                </a:lnTo>
                <a:close/>
              </a:path>
              <a:path w="7078980" h="7619">
                <a:moveTo>
                  <a:pt x="3726180" y="7619"/>
                </a:moveTo>
                <a:lnTo>
                  <a:pt x="3721608" y="7619"/>
                </a:lnTo>
                <a:lnTo>
                  <a:pt x="3721608" y="6095"/>
                </a:lnTo>
                <a:lnTo>
                  <a:pt x="3726180" y="6095"/>
                </a:lnTo>
                <a:lnTo>
                  <a:pt x="3726180" y="7619"/>
                </a:lnTo>
                <a:close/>
              </a:path>
              <a:path w="7078980" h="7619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78980" h="7619">
                <a:moveTo>
                  <a:pt x="3764280" y="6095"/>
                </a:moveTo>
                <a:lnTo>
                  <a:pt x="3756659" y="6095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5"/>
                </a:lnTo>
                <a:close/>
              </a:path>
              <a:path w="7078980" h="7619">
                <a:moveTo>
                  <a:pt x="3762756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7078980" h="7619">
                <a:moveTo>
                  <a:pt x="3799332" y="7619"/>
                </a:moveTo>
                <a:lnTo>
                  <a:pt x="3794759" y="7619"/>
                </a:lnTo>
                <a:lnTo>
                  <a:pt x="3794759" y="6095"/>
                </a:lnTo>
                <a:lnTo>
                  <a:pt x="3793236" y="4571"/>
                </a:lnTo>
                <a:lnTo>
                  <a:pt x="3793236" y="3047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7078980" h="7619">
                <a:moveTo>
                  <a:pt x="3835908" y="7619"/>
                </a:moveTo>
                <a:lnTo>
                  <a:pt x="3832859" y="7619"/>
                </a:lnTo>
                <a:lnTo>
                  <a:pt x="3829812" y="4571"/>
                </a:lnTo>
                <a:lnTo>
                  <a:pt x="3829812" y="3047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8" y="7619"/>
                </a:lnTo>
                <a:close/>
              </a:path>
              <a:path w="7078980" h="7619">
                <a:moveTo>
                  <a:pt x="3872484" y="7619"/>
                </a:moveTo>
                <a:lnTo>
                  <a:pt x="3869436" y="7619"/>
                </a:lnTo>
                <a:lnTo>
                  <a:pt x="3867912" y="6095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7078980" h="7619">
                <a:moveTo>
                  <a:pt x="3909059" y="7619"/>
                </a:moveTo>
                <a:lnTo>
                  <a:pt x="3906012" y="7619"/>
                </a:lnTo>
                <a:lnTo>
                  <a:pt x="3904488" y="6095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7"/>
                </a:lnTo>
                <a:lnTo>
                  <a:pt x="3912108" y="4571"/>
                </a:lnTo>
                <a:lnTo>
                  <a:pt x="3909059" y="7619"/>
                </a:lnTo>
                <a:close/>
              </a:path>
              <a:path w="7078980" h="7619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7078980" h="7619">
                <a:moveTo>
                  <a:pt x="3948684" y="6095"/>
                </a:moveTo>
                <a:lnTo>
                  <a:pt x="3941064" y="6095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5"/>
                </a:lnTo>
                <a:close/>
              </a:path>
              <a:path w="7078980" h="7619">
                <a:moveTo>
                  <a:pt x="3947159" y="7619"/>
                </a:moveTo>
                <a:lnTo>
                  <a:pt x="3942588" y="7619"/>
                </a:lnTo>
                <a:lnTo>
                  <a:pt x="3942588" y="6095"/>
                </a:lnTo>
                <a:lnTo>
                  <a:pt x="3947159" y="6095"/>
                </a:lnTo>
                <a:lnTo>
                  <a:pt x="3947159" y="7619"/>
                </a:lnTo>
                <a:close/>
              </a:path>
              <a:path w="7078980" h="7619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78980" h="7619">
                <a:moveTo>
                  <a:pt x="3985259" y="6095"/>
                </a:moveTo>
                <a:lnTo>
                  <a:pt x="3977640" y="6095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5"/>
                </a:lnTo>
                <a:close/>
              </a:path>
              <a:path w="7078980" h="7619">
                <a:moveTo>
                  <a:pt x="3983736" y="7619"/>
                </a:moveTo>
                <a:lnTo>
                  <a:pt x="3979164" y="7619"/>
                </a:lnTo>
                <a:lnTo>
                  <a:pt x="3979164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7078980" h="7619">
                <a:moveTo>
                  <a:pt x="4020312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14216" y="4571"/>
                </a:lnTo>
                <a:lnTo>
                  <a:pt x="4014216" y="3047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19"/>
                </a:lnTo>
                <a:close/>
              </a:path>
              <a:path w="7078980" h="7619">
                <a:moveTo>
                  <a:pt x="4056888" y="7619"/>
                </a:moveTo>
                <a:lnTo>
                  <a:pt x="4053840" y="7619"/>
                </a:lnTo>
                <a:lnTo>
                  <a:pt x="4050792" y="4571"/>
                </a:lnTo>
                <a:lnTo>
                  <a:pt x="4050792" y="3047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8" y="7619"/>
                </a:lnTo>
                <a:close/>
              </a:path>
              <a:path w="7078980" h="7619">
                <a:moveTo>
                  <a:pt x="4093464" y="7619"/>
                </a:moveTo>
                <a:lnTo>
                  <a:pt x="4090416" y="7619"/>
                </a:lnTo>
                <a:lnTo>
                  <a:pt x="4088892" y="6095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7078980" h="7619">
                <a:moveTo>
                  <a:pt x="4130040" y="7619"/>
                </a:moveTo>
                <a:lnTo>
                  <a:pt x="4126992" y="7619"/>
                </a:lnTo>
                <a:lnTo>
                  <a:pt x="4126992" y="6095"/>
                </a:lnTo>
                <a:lnTo>
                  <a:pt x="4125467" y="6095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7"/>
                </a:lnTo>
                <a:lnTo>
                  <a:pt x="4133088" y="4571"/>
                </a:lnTo>
                <a:lnTo>
                  <a:pt x="4130040" y="7619"/>
                </a:lnTo>
                <a:close/>
              </a:path>
              <a:path w="7078980" h="7619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7078980" h="7619">
                <a:moveTo>
                  <a:pt x="4169664" y="6095"/>
                </a:moveTo>
                <a:lnTo>
                  <a:pt x="4162043" y="6095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5"/>
                </a:lnTo>
                <a:close/>
              </a:path>
              <a:path w="7078980" h="7619">
                <a:moveTo>
                  <a:pt x="4168140" y="7619"/>
                </a:moveTo>
                <a:lnTo>
                  <a:pt x="4163568" y="7619"/>
                </a:lnTo>
                <a:lnTo>
                  <a:pt x="4163568" y="6095"/>
                </a:lnTo>
                <a:lnTo>
                  <a:pt x="4168140" y="6095"/>
                </a:lnTo>
                <a:lnTo>
                  <a:pt x="4168140" y="7619"/>
                </a:lnTo>
                <a:close/>
              </a:path>
              <a:path w="7078980" h="7619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78980" h="7619">
                <a:moveTo>
                  <a:pt x="4206240" y="6095"/>
                </a:moveTo>
                <a:lnTo>
                  <a:pt x="4198620" y="6095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5"/>
                </a:lnTo>
                <a:close/>
              </a:path>
              <a:path w="7078980" h="7619">
                <a:moveTo>
                  <a:pt x="4204716" y="7619"/>
                </a:moveTo>
                <a:lnTo>
                  <a:pt x="4200143" y="7619"/>
                </a:lnTo>
                <a:lnTo>
                  <a:pt x="4200143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7078980" h="7619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35195" y="4571"/>
                </a:lnTo>
                <a:lnTo>
                  <a:pt x="4235195" y="3047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7078980" h="7619">
                <a:moveTo>
                  <a:pt x="4277868" y="7619"/>
                </a:moveTo>
                <a:lnTo>
                  <a:pt x="4274820" y="7619"/>
                </a:lnTo>
                <a:lnTo>
                  <a:pt x="4271772" y="4571"/>
                </a:lnTo>
                <a:lnTo>
                  <a:pt x="4271772" y="3047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5"/>
                </a:lnTo>
                <a:lnTo>
                  <a:pt x="4277868" y="7619"/>
                </a:lnTo>
                <a:close/>
              </a:path>
              <a:path w="7078980" h="7619">
                <a:moveTo>
                  <a:pt x="4314443" y="7619"/>
                </a:moveTo>
                <a:lnTo>
                  <a:pt x="4311395" y="7619"/>
                </a:lnTo>
                <a:lnTo>
                  <a:pt x="4309872" y="6095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5"/>
                </a:lnTo>
                <a:lnTo>
                  <a:pt x="4314443" y="7619"/>
                </a:lnTo>
                <a:close/>
              </a:path>
              <a:path w="7078980" h="7619">
                <a:moveTo>
                  <a:pt x="4351020" y="7619"/>
                </a:moveTo>
                <a:lnTo>
                  <a:pt x="4347972" y="7619"/>
                </a:lnTo>
                <a:lnTo>
                  <a:pt x="4347972" y="6095"/>
                </a:lnTo>
                <a:lnTo>
                  <a:pt x="4346447" y="6095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7"/>
                </a:lnTo>
                <a:lnTo>
                  <a:pt x="4354068" y="4571"/>
                </a:lnTo>
                <a:lnTo>
                  <a:pt x="4351020" y="7619"/>
                </a:lnTo>
                <a:close/>
              </a:path>
              <a:path w="7078980" h="7619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7078980" h="7619">
                <a:moveTo>
                  <a:pt x="4390643" y="6095"/>
                </a:moveTo>
                <a:lnTo>
                  <a:pt x="4383024" y="6095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5"/>
                </a:lnTo>
                <a:close/>
              </a:path>
              <a:path w="7078980" h="7619">
                <a:moveTo>
                  <a:pt x="4389120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9120" y="6095"/>
                </a:lnTo>
                <a:lnTo>
                  <a:pt x="4389120" y="7619"/>
                </a:lnTo>
                <a:close/>
              </a:path>
              <a:path w="7078980" h="7619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78980" h="7619">
                <a:moveTo>
                  <a:pt x="4427220" y="6095"/>
                </a:moveTo>
                <a:lnTo>
                  <a:pt x="4419600" y="6095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5"/>
                </a:lnTo>
                <a:close/>
              </a:path>
              <a:path w="7078980" h="7619">
                <a:moveTo>
                  <a:pt x="4425695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5" y="6095"/>
                </a:lnTo>
                <a:lnTo>
                  <a:pt x="4425695" y="7619"/>
                </a:lnTo>
                <a:close/>
              </a:path>
              <a:path w="7078980" h="7619">
                <a:moveTo>
                  <a:pt x="4462272" y="7619"/>
                </a:moveTo>
                <a:lnTo>
                  <a:pt x="4459224" y="7619"/>
                </a:lnTo>
                <a:lnTo>
                  <a:pt x="4456176" y="4571"/>
                </a:lnTo>
                <a:lnTo>
                  <a:pt x="4456176" y="3047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7078980" h="7619">
                <a:moveTo>
                  <a:pt x="4498847" y="7619"/>
                </a:moveTo>
                <a:lnTo>
                  <a:pt x="4495800" y="7619"/>
                </a:lnTo>
                <a:lnTo>
                  <a:pt x="4494276" y="6095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5"/>
                </a:lnTo>
                <a:lnTo>
                  <a:pt x="4498847" y="7619"/>
                </a:lnTo>
                <a:close/>
              </a:path>
              <a:path w="7078980" h="7619">
                <a:moveTo>
                  <a:pt x="4535424" y="7619"/>
                </a:moveTo>
                <a:lnTo>
                  <a:pt x="4532376" y="7619"/>
                </a:lnTo>
                <a:lnTo>
                  <a:pt x="4530852" y="6095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7"/>
                </a:lnTo>
                <a:lnTo>
                  <a:pt x="4538472" y="4571"/>
                </a:lnTo>
                <a:lnTo>
                  <a:pt x="4535424" y="7619"/>
                </a:lnTo>
                <a:close/>
              </a:path>
              <a:path w="7078980" h="7619">
                <a:moveTo>
                  <a:pt x="4572000" y="7619"/>
                </a:moveTo>
                <a:lnTo>
                  <a:pt x="4568952" y="7619"/>
                </a:lnTo>
                <a:lnTo>
                  <a:pt x="4568952" y="6095"/>
                </a:lnTo>
                <a:lnTo>
                  <a:pt x="4567427" y="6095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7"/>
                </a:lnTo>
                <a:lnTo>
                  <a:pt x="4575047" y="4571"/>
                </a:lnTo>
                <a:lnTo>
                  <a:pt x="4572000" y="7619"/>
                </a:lnTo>
                <a:close/>
              </a:path>
              <a:path w="7078980" h="7619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7078980" h="7619">
                <a:moveTo>
                  <a:pt x="4611624" y="6095"/>
                </a:moveTo>
                <a:lnTo>
                  <a:pt x="4604004" y="6095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5"/>
                </a:lnTo>
                <a:close/>
              </a:path>
              <a:path w="7078980" h="7619">
                <a:moveTo>
                  <a:pt x="4610100" y="7619"/>
                </a:moveTo>
                <a:lnTo>
                  <a:pt x="4605527" y="7619"/>
                </a:lnTo>
                <a:lnTo>
                  <a:pt x="4605527" y="6095"/>
                </a:lnTo>
                <a:lnTo>
                  <a:pt x="4610100" y="6095"/>
                </a:lnTo>
                <a:lnTo>
                  <a:pt x="4610100" y="7619"/>
                </a:lnTo>
                <a:close/>
              </a:path>
              <a:path w="7078980" h="7619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78980" h="7619">
                <a:moveTo>
                  <a:pt x="4648200" y="6095"/>
                </a:moveTo>
                <a:lnTo>
                  <a:pt x="4640579" y="6095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5"/>
                </a:lnTo>
                <a:close/>
              </a:path>
              <a:path w="7078980" h="7619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7078980" h="7619">
                <a:moveTo>
                  <a:pt x="4683252" y="7619"/>
                </a:moveTo>
                <a:lnTo>
                  <a:pt x="4680204" y="7619"/>
                </a:lnTo>
                <a:lnTo>
                  <a:pt x="4677156" y="4571"/>
                </a:lnTo>
                <a:lnTo>
                  <a:pt x="4677156" y="3047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close/>
              </a:path>
              <a:path w="7078980" h="7619">
                <a:moveTo>
                  <a:pt x="4719827" y="7619"/>
                </a:moveTo>
                <a:lnTo>
                  <a:pt x="4716779" y="7619"/>
                </a:lnTo>
                <a:lnTo>
                  <a:pt x="4715256" y="6095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5"/>
                </a:lnTo>
                <a:lnTo>
                  <a:pt x="4719827" y="7619"/>
                </a:lnTo>
                <a:close/>
              </a:path>
              <a:path w="7078980" h="7619">
                <a:moveTo>
                  <a:pt x="4756404" y="7619"/>
                </a:moveTo>
                <a:lnTo>
                  <a:pt x="4753356" y="7619"/>
                </a:lnTo>
                <a:lnTo>
                  <a:pt x="4751832" y="6095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7"/>
                </a:lnTo>
                <a:lnTo>
                  <a:pt x="4759452" y="4571"/>
                </a:lnTo>
                <a:lnTo>
                  <a:pt x="4756404" y="7619"/>
                </a:lnTo>
                <a:close/>
              </a:path>
              <a:path w="7078980" h="7619">
                <a:moveTo>
                  <a:pt x="4794504" y="7619"/>
                </a:moveTo>
                <a:lnTo>
                  <a:pt x="4789932" y="7619"/>
                </a:lnTo>
                <a:lnTo>
                  <a:pt x="4789932" y="6095"/>
                </a:lnTo>
                <a:lnTo>
                  <a:pt x="4788408" y="6095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7"/>
                </a:lnTo>
                <a:lnTo>
                  <a:pt x="4796027" y="4571"/>
                </a:lnTo>
                <a:lnTo>
                  <a:pt x="4794504" y="6095"/>
                </a:lnTo>
                <a:lnTo>
                  <a:pt x="4794504" y="7619"/>
                </a:lnTo>
                <a:close/>
              </a:path>
              <a:path w="7078980" h="7619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7078980" h="7619">
                <a:moveTo>
                  <a:pt x="4832604" y="6095"/>
                </a:moveTo>
                <a:lnTo>
                  <a:pt x="4824984" y="6095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5"/>
                </a:lnTo>
                <a:close/>
              </a:path>
              <a:path w="7078980" h="7619">
                <a:moveTo>
                  <a:pt x="4831079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31079" y="6095"/>
                </a:lnTo>
                <a:lnTo>
                  <a:pt x="4831079" y="7619"/>
                </a:lnTo>
                <a:close/>
              </a:path>
              <a:path w="7078980" h="7619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78980" h="7619">
                <a:moveTo>
                  <a:pt x="4869179" y="6095"/>
                </a:moveTo>
                <a:lnTo>
                  <a:pt x="4861560" y="6095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5"/>
                </a:lnTo>
                <a:close/>
              </a:path>
              <a:path w="7078980" h="7619">
                <a:moveTo>
                  <a:pt x="4867656" y="7619"/>
                </a:moveTo>
                <a:lnTo>
                  <a:pt x="4863084" y="7619"/>
                </a:lnTo>
                <a:lnTo>
                  <a:pt x="4863084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7078980" h="7619">
                <a:moveTo>
                  <a:pt x="4904232" y="7619"/>
                </a:moveTo>
                <a:lnTo>
                  <a:pt x="4901184" y="7619"/>
                </a:lnTo>
                <a:lnTo>
                  <a:pt x="4898136" y="4571"/>
                </a:lnTo>
                <a:lnTo>
                  <a:pt x="4898136" y="3047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5"/>
                </a:lnTo>
                <a:lnTo>
                  <a:pt x="4904232" y="6095"/>
                </a:lnTo>
                <a:lnTo>
                  <a:pt x="4904232" y="7619"/>
                </a:lnTo>
                <a:close/>
              </a:path>
              <a:path w="7078980" h="7619">
                <a:moveTo>
                  <a:pt x="4940808" y="7619"/>
                </a:moveTo>
                <a:lnTo>
                  <a:pt x="4937760" y="7619"/>
                </a:lnTo>
                <a:lnTo>
                  <a:pt x="4936236" y="6095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5"/>
                </a:lnTo>
                <a:lnTo>
                  <a:pt x="4940808" y="7619"/>
                </a:lnTo>
                <a:close/>
              </a:path>
              <a:path w="7078980" h="7619">
                <a:moveTo>
                  <a:pt x="4977384" y="7619"/>
                </a:moveTo>
                <a:lnTo>
                  <a:pt x="4974336" y="7619"/>
                </a:lnTo>
                <a:lnTo>
                  <a:pt x="4972811" y="6095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7"/>
                </a:lnTo>
                <a:lnTo>
                  <a:pt x="4980432" y="4571"/>
                </a:lnTo>
                <a:lnTo>
                  <a:pt x="4977384" y="7619"/>
                </a:lnTo>
                <a:close/>
              </a:path>
              <a:path w="7078980" h="7619">
                <a:moveTo>
                  <a:pt x="5015484" y="7619"/>
                </a:moveTo>
                <a:lnTo>
                  <a:pt x="5010911" y="7619"/>
                </a:lnTo>
                <a:lnTo>
                  <a:pt x="5010911" y="6095"/>
                </a:lnTo>
                <a:lnTo>
                  <a:pt x="5009388" y="6095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7"/>
                </a:lnTo>
                <a:lnTo>
                  <a:pt x="5017008" y="4571"/>
                </a:lnTo>
                <a:lnTo>
                  <a:pt x="5015484" y="6095"/>
                </a:lnTo>
                <a:lnTo>
                  <a:pt x="5015484" y="7619"/>
                </a:lnTo>
                <a:close/>
              </a:path>
              <a:path w="7078980" h="7619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7078980" h="7619">
                <a:moveTo>
                  <a:pt x="5053584" y="6095"/>
                </a:moveTo>
                <a:lnTo>
                  <a:pt x="5045963" y="6095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5"/>
                </a:lnTo>
                <a:close/>
              </a:path>
              <a:path w="7078980" h="7619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7078980" h="7619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78980" h="7619">
                <a:moveTo>
                  <a:pt x="5090160" y="6095"/>
                </a:moveTo>
                <a:lnTo>
                  <a:pt x="5082540" y="6095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5"/>
                </a:lnTo>
                <a:close/>
              </a:path>
              <a:path w="7078980" h="7619">
                <a:moveTo>
                  <a:pt x="5088636" y="7619"/>
                </a:moveTo>
                <a:lnTo>
                  <a:pt x="5084063" y="7619"/>
                </a:lnTo>
                <a:lnTo>
                  <a:pt x="5084063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7078980" h="7619">
                <a:moveTo>
                  <a:pt x="5125211" y="7619"/>
                </a:moveTo>
                <a:lnTo>
                  <a:pt x="5122163" y="7619"/>
                </a:lnTo>
                <a:lnTo>
                  <a:pt x="5119116" y="4571"/>
                </a:lnTo>
                <a:lnTo>
                  <a:pt x="5119116" y="3047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1" y="7619"/>
                </a:lnTo>
                <a:close/>
              </a:path>
              <a:path w="7078980" h="7619">
                <a:moveTo>
                  <a:pt x="5161788" y="7619"/>
                </a:moveTo>
                <a:lnTo>
                  <a:pt x="5158740" y="7619"/>
                </a:lnTo>
                <a:lnTo>
                  <a:pt x="5157216" y="6095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5"/>
                </a:lnTo>
                <a:lnTo>
                  <a:pt x="5161788" y="7619"/>
                </a:lnTo>
                <a:close/>
              </a:path>
              <a:path w="7078980" h="7619">
                <a:moveTo>
                  <a:pt x="5198363" y="7619"/>
                </a:moveTo>
                <a:lnTo>
                  <a:pt x="5195316" y="7619"/>
                </a:lnTo>
                <a:lnTo>
                  <a:pt x="5193792" y="6095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7"/>
                </a:lnTo>
                <a:lnTo>
                  <a:pt x="5201411" y="4571"/>
                </a:lnTo>
                <a:lnTo>
                  <a:pt x="5198363" y="7619"/>
                </a:lnTo>
                <a:close/>
              </a:path>
              <a:path w="7078980" h="7619">
                <a:moveTo>
                  <a:pt x="5236463" y="7619"/>
                </a:moveTo>
                <a:lnTo>
                  <a:pt x="5231892" y="7619"/>
                </a:lnTo>
                <a:lnTo>
                  <a:pt x="5231892" y="6095"/>
                </a:lnTo>
                <a:lnTo>
                  <a:pt x="5230368" y="6095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7"/>
                </a:lnTo>
                <a:lnTo>
                  <a:pt x="5237988" y="4571"/>
                </a:lnTo>
                <a:lnTo>
                  <a:pt x="5236463" y="6095"/>
                </a:lnTo>
                <a:lnTo>
                  <a:pt x="5236463" y="7619"/>
                </a:lnTo>
                <a:close/>
              </a:path>
              <a:path w="7078980" h="7619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7078980" h="7619">
                <a:moveTo>
                  <a:pt x="5274563" y="6095"/>
                </a:moveTo>
                <a:lnTo>
                  <a:pt x="5266943" y="6095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5"/>
                </a:lnTo>
                <a:close/>
              </a:path>
              <a:path w="7078980" h="7619">
                <a:moveTo>
                  <a:pt x="5273040" y="7619"/>
                </a:moveTo>
                <a:lnTo>
                  <a:pt x="5268468" y="7619"/>
                </a:lnTo>
                <a:lnTo>
                  <a:pt x="5268468" y="6095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7078980" h="7619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7078980" h="7619">
                <a:moveTo>
                  <a:pt x="5311140" y="6095"/>
                </a:moveTo>
                <a:lnTo>
                  <a:pt x="5303520" y="6095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5"/>
                </a:lnTo>
                <a:close/>
              </a:path>
              <a:path w="7078980" h="7619">
                <a:moveTo>
                  <a:pt x="5309616" y="7619"/>
                </a:moveTo>
                <a:lnTo>
                  <a:pt x="5305043" y="7619"/>
                </a:lnTo>
                <a:lnTo>
                  <a:pt x="5305043" y="6095"/>
                </a:lnTo>
                <a:lnTo>
                  <a:pt x="5309616" y="6095"/>
                </a:lnTo>
                <a:lnTo>
                  <a:pt x="5309616" y="7619"/>
                </a:lnTo>
                <a:close/>
              </a:path>
              <a:path w="7078980" h="7619">
                <a:moveTo>
                  <a:pt x="5346192" y="7619"/>
                </a:moveTo>
                <a:lnTo>
                  <a:pt x="5343143" y="7619"/>
                </a:lnTo>
                <a:lnTo>
                  <a:pt x="5340095" y="4571"/>
                </a:lnTo>
                <a:lnTo>
                  <a:pt x="5340095" y="3047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5"/>
                </a:lnTo>
                <a:lnTo>
                  <a:pt x="5346192" y="7619"/>
                </a:lnTo>
                <a:close/>
              </a:path>
              <a:path w="7078980" h="7619">
                <a:moveTo>
                  <a:pt x="5382768" y="7619"/>
                </a:moveTo>
                <a:lnTo>
                  <a:pt x="5379720" y="7619"/>
                </a:lnTo>
                <a:lnTo>
                  <a:pt x="5378195" y="6095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7078980" h="7619">
                <a:moveTo>
                  <a:pt x="5419343" y="7619"/>
                </a:moveTo>
                <a:lnTo>
                  <a:pt x="5416295" y="7619"/>
                </a:lnTo>
                <a:lnTo>
                  <a:pt x="5414772" y="6095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7"/>
                </a:lnTo>
                <a:lnTo>
                  <a:pt x="5422392" y="4571"/>
                </a:lnTo>
                <a:lnTo>
                  <a:pt x="5419343" y="7619"/>
                </a:lnTo>
                <a:close/>
              </a:path>
              <a:path w="7078980" h="7619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7078980" h="7619">
                <a:moveTo>
                  <a:pt x="5458968" y="6095"/>
                </a:moveTo>
                <a:lnTo>
                  <a:pt x="5451347" y="6095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5"/>
                </a:lnTo>
                <a:close/>
              </a:path>
              <a:path w="7078980" h="7619">
                <a:moveTo>
                  <a:pt x="5457444" y="7619"/>
                </a:moveTo>
                <a:lnTo>
                  <a:pt x="5452872" y="7619"/>
                </a:lnTo>
                <a:lnTo>
                  <a:pt x="5452872" y="6095"/>
                </a:lnTo>
                <a:lnTo>
                  <a:pt x="5457444" y="6095"/>
                </a:lnTo>
                <a:lnTo>
                  <a:pt x="5457444" y="7619"/>
                </a:lnTo>
                <a:close/>
              </a:path>
              <a:path w="7078980" h="7619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78980" h="7619">
                <a:moveTo>
                  <a:pt x="5495544" y="6095"/>
                </a:moveTo>
                <a:lnTo>
                  <a:pt x="5487924" y="6095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5"/>
                </a:lnTo>
                <a:close/>
              </a:path>
              <a:path w="7078980" h="7619">
                <a:moveTo>
                  <a:pt x="5494020" y="7619"/>
                </a:moveTo>
                <a:lnTo>
                  <a:pt x="5489447" y="7619"/>
                </a:lnTo>
                <a:lnTo>
                  <a:pt x="5489447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7078980" h="7619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7078980" h="7619">
                <a:moveTo>
                  <a:pt x="5532120" y="6095"/>
                </a:moveTo>
                <a:lnTo>
                  <a:pt x="5524500" y="6095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5"/>
                </a:lnTo>
                <a:close/>
              </a:path>
              <a:path w="7078980" h="7619">
                <a:moveTo>
                  <a:pt x="5530595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5" y="6095"/>
                </a:lnTo>
                <a:lnTo>
                  <a:pt x="5530595" y="7619"/>
                </a:lnTo>
                <a:close/>
              </a:path>
              <a:path w="7078980" h="7619">
                <a:moveTo>
                  <a:pt x="5567172" y="7619"/>
                </a:moveTo>
                <a:lnTo>
                  <a:pt x="5564124" y="7619"/>
                </a:lnTo>
                <a:lnTo>
                  <a:pt x="5561076" y="4571"/>
                </a:lnTo>
                <a:lnTo>
                  <a:pt x="5561076" y="3047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5"/>
                </a:lnTo>
                <a:lnTo>
                  <a:pt x="5567172" y="7619"/>
                </a:lnTo>
                <a:close/>
              </a:path>
              <a:path w="7078980" h="7619">
                <a:moveTo>
                  <a:pt x="5603747" y="7619"/>
                </a:moveTo>
                <a:lnTo>
                  <a:pt x="5600700" y="7619"/>
                </a:lnTo>
                <a:lnTo>
                  <a:pt x="5599176" y="6095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5"/>
                </a:lnTo>
                <a:lnTo>
                  <a:pt x="5603747" y="7619"/>
                </a:lnTo>
                <a:close/>
              </a:path>
              <a:path w="7078980" h="7619">
                <a:moveTo>
                  <a:pt x="5640324" y="7619"/>
                </a:moveTo>
                <a:lnTo>
                  <a:pt x="5637276" y="7619"/>
                </a:lnTo>
                <a:lnTo>
                  <a:pt x="5635752" y="6095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7"/>
                </a:lnTo>
                <a:lnTo>
                  <a:pt x="5643372" y="4571"/>
                </a:lnTo>
                <a:lnTo>
                  <a:pt x="5640324" y="7619"/>
                </a:lnTo>
                <a:close/>
              </a:path>
              <a:path w="7078980" h="7619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7078980" h="7619">
                <a:moveTo>
                  <a:pt x="5679947" y="6095"/>
                </a:moveTo>
                <a:lnTo>
                  <a:pt x="5672327" y="6095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5"/>
                </a:lnTo>
                <a:close/>
              </a:path>
              <a:path w="7078980" h="7619">
                <a:moveTo>
                  <a:pt x="5678424" y="7619"/>
                </a:moveTo>
                <a:lnTo>
                  <a:pt x="5673852" y="7619"/>
                </a:lnTo>
                <a:lnTo>
                  <a:pt x="5673852" y="6095"/>
                </a:lnTo>
                <a:lnTo>
                  <a:pt x="5678424" y="6095"/>
                </a:lnTo>
                <a:lnTo>
                  <a:pt x="5678424" y="7619"/>
                </a:lnTo>
                <a:close/>
              </a:path>
              <a:path w="7078980" h="7619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78980" h="7619">
                <a:moveTo>
                  <a:pt x="5716524" y="6095"/>
                </a:moveTo>
                <a:lnTo>
                  <a:pt x="5708904" y="6095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5"/>
                </a:lnTo>
                <a:close/>
              </a:path>
              <a:path w="7078980" h="7619">
                <a:moveTo>
                  <a:pt x="5715000" y="7619"/>
                </a:moveTo>
                <a:lnTo>
                  <a:pt x="5710427" y="7619"/>
                </a:lnTo>
                <a:lnTo>
                  <a:pt x="5710427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7078980" h="7619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45479" y="4571"/>
                </a:lnTo>
                <a:lnTo>
                  <a:pt x="5745479" y="3047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7078980" h="7619">
                <a:moveTo>
                  <a:pt x="5788152" y="7619"/>
                </a:moveTo>
                <a:lnTo>
                  <a:pt x="5785104" y="7619"/>
                </a:lnTo>
                <a:lnTo>
                  <a:pt x="5782056" y="4571"/>
                </a:lnTo>
                <a:lnTo>
                  <a:pt x="5782056" y="3047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7619"/>
                </a:lnTo>
                <a:close/>
              </a:path>
              <a:path w="7078980" h="7619">
                <a:moveTo>
                  <a:pt x="5824727" y="7619"/>
                </a:moveTo>
                <a:lnTo>
                  <a:pt x="5821679" y="7619"/>
                </a:lnTo>
                <a:lnTo>
                  <a:pt x="5820156" y="6095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5"/>
                </a:lnTo>
                <a:lnTo>
                  <a:pt x="5824727" y="7619"/>
                </a:lnTo>
                <a:close/>
              </a:path>
              <a:path w="7078980" h="7619">
                <a:moveTo>
                  <a:pt x="5861304" y="7619"/>
                </a:moveTo>
                <a:lnTo>
                  <a:pt x="5858256" y="7619"/>
                </a:lnTo>
                <a:lnTo>
                  <a:pt x="5856732" y="6095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7"/>
                </a:lnTo>
                <a:lnTo>
                  <a:pt x="5864352" y="4571"/>
                </a:lnTo>
                <a:lnTo>
                  <a:pt x="5861304" y="7619"/>
                </a:lnTo>
                <a:close/>
              </a:path>
              <a:path w="7078980" h="7619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7078980" h="7619">
                <a:moveTo>
                  <a:pt x="5900927" y="6095"/>
                </a:moveTo>
                <a:lnTo>
                  <a:pt x="5893308" y="6095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5"/>
                </a:lnTo>
                <a:close/>
              </a:path>
              <a:path w="7078980" h="7619">
                <a:moveTo>
                  <a:pt x="5899404" y="7619"/>
                </a:moveTo>
                <a:lnTo>
                  <a:pt x="5894832" y="7619"/>
                </a:lnTo>
                <a:lnTo>
                  <a:pt x="5894832" y="6095"/>
                </a:lnTo>
                <a:lnTo>
                  <a:pt x="5899404" y="6095"/>
                </a:lnTo>
                <a:lnTo>
                  <a:pt x="5899404" y="7619"/>
                </a:lnTo>
                <a:close/>
              </a:path>
              <a:path w="7078980" h="7619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78980" h="7619">
                <a:moveTo>
                  <a:pt x="5937504" y="6095"/>
                </a:moveTo>
                <a:lnTo>
                  <a:pt x="5929884" y="6095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5"/>
                </a:lnTo>
                <a:close/>
              </a:path>
              <a:path w="7078980" h="7619">
                <a:moveTo>
                  <a:pt x="5935979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79" y="6095"/>
                </a:lnTo>
                <a:lnTo>
                  <a:pt x="5935979" y="7619"/>
                </a:lnTo>
                <a:close/>
              </a:path>
              <a:path w="7078980" h="7619">
                <a:moveTo>
                  <a:pt x="5972556" y="7619"/>
                </a:moveTo>
                <a:lnTo>
                  <a:pt x="5967984" y="7619"/>
                </a:lnTo>
                <a:lnTo>
                  <a:pt x="5967984" y="6095"/>
                </a:lnTo>
                <a:lnTo>
                  <a:pt x="5966460" y="4571"/>
                </a:lnTo>
                <a:lnTo>
                  <a:pt x="5966460" y="3047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  <a:path w="7078980" h="7619">
                <a:moveTo>
                  <a:pt x="6009132" y="7619"/>
                </a:moveTo>
                <a:lnTo>
                  <a:pt x="6006084" y="7619"/>
                </a:lnTo>
                <a:lnTo>
                  <a:pt x="6003036" y="4571"/>
                </a:lnTo>
                <a:lnTo>
                  <a:pt x="6003036" y="3047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5"/>
                </a:lnTo>
                <a:lnTo>
                  <a:pt x="6009132" y="7619"/>
                </a:lnTo>
                <a:close/>
              </a:path>
              <a:path w="7078980" h="7619">
                <a:moveTo>
                  <a:pt x="6045708" y="7619"/>
                </a:moveTo>
                <a:lnTo>
                  <a:pt x="6042660" y="7619"/>
                </a:lnTo>
                <a:lnTo>
                  <a:pt x="6041136" y="6095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5"/>
                </a:lnTo>
                <a:lnTo>
                  <a:pt x="6045708" y="7619"/>
                </a:lnTo>
                <a:close/>
              </a:path>
              <a:path w="7078980" h="7619">
                <a:moveTo>
                  <a:pt x="6082284" y="7619"/>
                </a:moveTo>
                <a:lnTo>
                  <a:pt x="6079236" y="7619"/>
                </a:lnTo>
                <a:lnTo>
                  <a:pt x="6079236" y="6095"/>
                </a:lnTo>
                <a:lnTo>
                  <a:pt x="6077711" y="6095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7"/>
                </a:lnTo>
                <a:lnTo>
                  <a:pt x="6085332" y="4571"/>
                </a:lnTo>
                <a:lnTo>
                  <a:pt x="6082284" y="7619"/>
                </a:lnTo>
                <a:close/>
              </a:path>
              <a:path w="7078980" h="7619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7078980" h="7619">
                <a:moveTo>
                  <a:pt x="6121908" y="6095"/>
                </a:moveTo>
                <a:lnTo>
                  <a:pt x="6114288" y="6095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5"/>
                </a:lnTo>
                <a:close/>
              </a:path>
              <a:path w="7078980" h="7619">
                <a:moveTo>
                  <a:pt x="6120384" y="7619"/>
                </a:moveTo>
                <a:lnTo>
                  <a:pt x="6115811" y="7619"/>
                </a:lnTo>
                <a:lnTo>
                  <a:pt x="6115811" y="6095"/>
                </a:lnTo>
                <a:lnTo>
                  <a:pt x="6120384" y="6095"/>
                </a:lnTo>
                <a:lnTo>
                  <a:pt x="6120384" y="7619"/>
                </a:lnTo>
                <a:close/>
              </a:path>
              <a:path w="7078980" h="7619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78980" h="7619">
                <a:moveTo>
                  <a:pt x="6158484" y="6095"/>
                </a:moveTo>
                <a:lnTo>
                  <a:pt x="6150863" y="6095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5"/>
                </a:lnTo>
                <a:close/>
              </a:path>
              <a:path w="7078980" h="7619">
                <a:moveTo>
                  <a:pt x="6156960" y="7619"/>
                </a:moveTo>
                <a:lnTo>
                  <a:pt x="6152388" y="7619"/>
                </a:lnTo>
                <a:lnTo>
                  <a:pt x="6152388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  <a:path w="7078980" h="7619">
                <a:moveTo>
                  <a:pt x="6193536" y="7619"/>
                </a:moveTo>
                <a:lnTo>
                  <a:pt x="6188963" y="7619"/>
                </a:lnTo>
                <a:lnTo>
                  <a:pt x="6188963" y="6095"/>
                </a:lnTo>
                <a:lnTo>
                  <a:pt x="6187440" y="4571"/>
                </a:lnTo>
                <a:lnTo>
                  <a:pt x="6187440" y="3047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19"/>
                </a:lnTo>
                <a:close/>
              </a:path>
              <a:path w="7078980" h="7619">
                <a:moveTo>
                  <a:pt x="6230111" y="7619"/>
                </a:moveTo>
                <a:lnTo>
                  <a:pt x="6227063" y="7619"/>
                </a:lnTo>
                <a:lnTo>
                  <a:pt x="6224016" y="4571"/>
                </a:lnTo>
                <a:lnTo>
                  <a:pt x="6224016" y="3047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4"/>
                </a:lnTo>
                <a:lnTo>
                  <a:pt x="6231636" y="6095"/>
                </a:lnTo>
                <a:lnTo>
                  <a:pt x="6230111" y="7619"/>
                </a:lnTo>
                <a:close/>
              </a:path>
              <a:path w="7078980" h="7619">
                <a:moveTo>
                  <a:pt x="6266688" y="7619"/>
                </a:moveTo>
                <a:lnTo>
                  <a:pt x="6263640" y="7619"/>
                </a:lnTo>
                <a:lnTo>
                  <a:pt x="6262116" y="6095"/>
                </a:lnTo>
                <a:lnTo>
                  <a:pt x="6262116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4"/>
                </a:lnTo>
                <a:lnTo>
                  <a:pt x="6268211" y="6095"/>
                </a:lnTo>
                <a:lnTo>
                  <a:pt x="6266688" y="7619"/>
                </a:lnTo>
                <a:close/>
              </a:path>
              <a:path w="7078980" h="7619">
                <a:moveTo>
                  <a:pt x="6303263" y="7619"/>
                </a:moveTo>
                <a:lnTo>
                  <a:pt x="6300216" y="7619"/>
                </a:lnTo>
                <a:lnTo>
                  <a:pt x="6300216" y="6095"/>
                </a:lnTo>
                <a:lnTo>
                  <a:pt x="6298692" y="6095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7"/>
                </a:lnTo>
                <a:lnTo>
                  <a:pt x="6306311" y="4571"/>
                </a:lnTo>
                <a:lnTo>
                  <a:pt x="6303263" y="7619"/>
                </a:lnTo>
                <a:close/>
              </a:path>
              <a:path w="7078980" h="7619">
                <a:moveTo>
                  <a:pt x="6341363" y="1524"/>
                </a:move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close/>
              </a:path>
              <a:path w="7078980" h="7619">
                <a:moveTo>
                  <a:pt x="6342888" y="6095"/>
                </a:moveTo>
                <a:lnTo>
                  <a:pt x="6335268" y="6095"/>
                </a:lnTo>
                <a:lnTo>
                  <a:pt x="6335268" y="1524"/>
                </a:lnTo>
                <a:lnTo>
                  <a:pt x="6342888" y="1524"/>
                </a:lnTo>
                <a:lnTo>
                  <a:pt x="6342888" y="6095"/>
                </a:lnTo>
                <a:close/>
              </a:path>
              <a:path w="7078980" h="7619">
                <a:moveTo>
                  <a:pt x="6341363" y="7619"/>
                </a:moveTo>
                <a:lnTo>
                  <a:pt x="6336792" y="7619"/>
                </a:lnTo>
                <a:lnTo>
                  <a:pt x="6336792" y="6095"/>
                </a:lnTo>
                <a:lnTo>
                  <a:pt x="6341363" y="6095"/>
                </a:lnTo>
                <a:lnTo>
                  <a:pt x="6341363" y="7619"/>
                </a:lnTo>
                <a:close/>
              </a:path>
              <a:path w="7078980" h="7619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78980" h="7619">
                <a:moveTo>
                  <a:pt x="6379463" y="6095"/>
                </a:moveTo>
                <a:lnTo>
                  <a:pt x="6371844" y="6095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5"/>
                </a:lnTo>
                <a:close/>
              </a:path>
              <a:path w="7078980" h="7619">
                <a:moveTo>
                  <a:pt x="6377940" y="7619"/>
                </a:moveTo>
                <a:lnTo>
                  <a:pt x="6373368" y="7619"/>
                </a:lnTo>
                <a:lnTo>
                  <a:pt x="6373368" y="6095"/>
                </a:lnTo>
                <a:lnTo>
                  <a:pt x="6377940" y="6095"/>
                </a:lnTo>
                <a:lnTo>
                  <a:pt x="6377940" y="7619"/>
                </a:lnTo>
                <a:close/>
              </a:path>
              <a:path w="7078980" h="7619">
                <a:moveTo>
                  <a:pt x="6414516" y="7619"/>
                </a:moveTo>
                <a:lnTo>
                  <a:pt x="6411468" y="7619"/>
                </a:lnTo>
                <a:lnTo>
                  <a:pt x="6408420" y="4571"/>
                </a:lnTo>
                <a:lnTo>
                  <a:pt x="6408420" y="3047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5"/>
                </a:lnTo>
                <a:lnTo>
                  <a:pt x="6414516" y="6095"/>
                </a:lnTo>
                <a:lnTo>
                  <a:pt x="6414516" y="7619"/>
                </a:lnTo>
                <a:close/>
              </a:path>
              <a:path w="7078980" h="7619">
                <a:moveTo>
                  <a:pt x="6451092" y="7619"/>
                </a:moveTo>
                <a:lnTo>
                  <a:pt x="6448044" y="7619"/>
                </a:lnTo>
                <a:lnTo>
                  <a:pt x="6446520" y="6095"/>
                </a:ln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5"/>
                </a:lnTo>
                <a:lnTo>
                  <a:pt x="6451092" y="7619"/>
                </a:lnTo>
                <a:close/>
              </a:path>
              <a:path w="7078980" h="7619">
                <a:moveTo>
                  <a:pt x="6487668" y="7619"/>
                </a:moveTo>
                <a:lnTo>
                  <a:pt x="6484620" y="7619"/>
                </a:lnTo>
                <a:lnTo>
                  <a:pt x="6483095" y="6095"/>
                </a:lnTo>
                <a:lnTo>
                  <a:pt x="6483095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7"/>
                </a:lnTo>
                <a:lnTo>
                  <a:pt x="6490716" y="4571"/>
                </a:lnTo>
                <a:lnTo>
                  <a:pt x="6487668" y="7619"/>
                </a:lnTo>
                <a:close/>
              </a:path>
              <a:path w="7078980" h="7619">
                <a:moveTo>
                  <a:pt x="6525768" y="7619"/>
                </a:moveTo>
                <a:lnTo>
                  <a:pt x="6521195" y="7619"/>
                </a:lnTo>
                <a:lnTo>
                  <a:pt x="6521195" y="6095"/>
                </a:lnTo>
                <a:lnTo>
                  <a:pt x="6519672" y="6095"/>
                </a:lnTo>
                <a:lnTo>
                  <a:pt x="6519672" y="1524"/>
                </a:lnTo>
                <a:lnTo>
                  <a:pt x="6521195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7"/>
                </a:lnTo>
                <a:lnTo>
                  <a:pt x="6527292" y="4571"/>
                </a:lnTo>
                <a:lnTo>
                  <a:pt x="6525768" y="6095"/>
                </a:lnTo>
                <a:lnTo>
                  <a:pt x="6525768" y="7619"/>
                </a:lnTo>
                <a:close/>
              </a:path>
              <a:path w="7078980" h="7619">
                <a:moveTo>
                  <a:pt x="6562344" y="1524"/>
                </a:move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7078980" h="7619">
                <a:moveTo>
                  <a:pt x="6563868" y="6095"/>
                </a:moveTo>
                <a:lnTo>
                  <a:pt x="6556247" y="6095"/>
                </a:lnTo>
                <a:lnTo>
                  <a:pt x="6556247" y="1524"/>
                </a:lnTo>
                <a:lnTo>
                  <a:pt x="6563868" y="1524"/>
                </a:lnTo>
                <a:lnTo>
                  <a:pt x="6563868" y="6095"/>
                </a:lnTo>
                <a:close/>
              </a:path>
              <a:path w="7078980" h="7619">
                <a:moveTo>
                  <a:pt x="6562344" y="7619"/>
                </a:moveTo>
                <a:lnTo>
                  <a:pt x="6557772" y="7619"/>
                </a:lnTo>
                <a:lnTo>
                  <a:pt x="6557772" y="6095"/>
                </a:lnTo>
                <a:lnTo>
                  <a:pt x="6562344" y="6095"/>
                </a:lnTo>
                <a:lnTo>
                  <a:pt x="6562344" y="7619"/>
                </a:lnTo>
                <a:close/>
              </a:path>
              <a:path w="7078980" h="7619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78980" h="7619">
                <a:moveTo>
                  <a:pt x="6600444" y="6095"/>
                </a:moveTo>
                <a:lnTo>
                  <a:pt x="6592824" y="6095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5"/>
                </a:lnTo>
                <a:close/>
              </a:path>
              <a:path w="7078980" h="7619">
                <a:moveTo>
                  <a:pt x="6598920" y="7619"/>
                </a:moveTo>
                <a:lnTo>
                  <a:pt x="6594347" y="7619"/>
                </a:lnTo>
                <a:lnTo>
                  <a:pt x="6594347" y="6095"/>
                </a:lnTo>
                <a:lnTo>
                  <a:pt x="6598920" y="6095"/>
                </a:lnTo>
                <a:lnTo>
                  <a:pt x="6598920" y="7619"/>
                </a:lnTo>
                <a:close/>
              </a:path>
              <a:path w="7078980" h="7619">
                <a:moveTo>
                  <a:pt x="6635495" y="7619"/>
                </a:moveTo>
                <a:lnTo>
                  <a:pt x="6632447" y="7619"/>
                </a:lnTo>
                <a:lnTo>
                  <a:pt x="6629400" y="4571"/>
                </a:lnTo>
                <a:lnTo>
                  <a:pt x="6629400" y="3047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4"/>
                </a:lnTo>
                <a:lnTo>
                  <a:pt x="6637020" y="1524"/>
                </a:lnTo>
                <a:lnTo>
                  <a:pt x="6637020" y="6095"/>
                </a:lnTo>
                <a:lnTo>
                  <a:pt x="6635495" y="6095"/>
                </a:lnTo>
                <a:lnTo>
                  <a:pt x="6635495" y="7619"/>
                </a:lnTo>
                <a:close/>
              </a:path>
              <a:path w="7078980" h="7619">
                <a:moveTo>
                  <a:pt x="6672072" y="7619"/>
                </a:moveTo>
                <a:lnTo>
                  <a:pt x="6669024" y="7619"/>
                </a:lnTo>
                <a:lnTo>
                  <a:pt x="6667500" y="6095"/>
                </a:ln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4"/>
                </a:lnTo>
                <a:lnTo>
                  <a:pt x="6673595" y="6095"/>
                </a:lnTo>
                <a:lnTo>
                  <a:pt x="6672072" y="7619"/>
                </a:lnTo>
                <a:close/>
              </a:path>
              <a:path w="7078980" h="7619">
                <a:moveTo>
                  <a:pt x="6708647" y="7619"/>
                </a:moveTo>
                <a:lnTo>
                  <a:pt x="6705600" y="7619"/>
                </a:lnTo>
                <a:lnTo>
                  <a:pt x="6704076" y="6095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7"/>
                </a:lnTo>
                <a:lnTo>
                  <a:pt x="6711695" y="4571"/>
                </a:lnTo>
                <a:lnTo>
                  <a:pt x="6708647" y="7619"/>
                </a:lnTo>
                <a:close/>
              </a:path>
              <a:path w="7078980" h="7619">
                <a:moveTo>
                  <a:pt x="6746747" y="7619"/>
                </a:moveTo>
                <a:lnTo>
                  <a:pt x="6742176" y="7619"/>
                </a:lnTo>
                <a:lnTo>
                  <a:pt x="6742176" y="6095"/>
                </a:lnTo>
                <a:lnTo>
                  <a:pt x="6740652" y="6095"/>
                </a:ln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7"/>
                </a:lnTo>
                <a:lnTo>
                  <a:pt x="6748272" y="4571"/>
                </a:lnTo>
                <a:lnTo>
                  <a:pt x="6746747" y="6095"/>
                </a:lnTo>
                <a:lnTo>
                  <a:pt x="6746747" y="7619"/>
                </a:lnTo>
                <a:close/>
              </a:path>
              <a:path w="7078980" h="7619">
                <a:moveTo>
                  <a:pt x="6783324" y="1524"/>
                </a:move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7078980" h="7619">
                <a:moveTo>
                  <a:pt x="6784847" y="6095"/>
                </a:moveTo>
                <a:lnTo>
                  <a:pt x="6777228" y="6095"/>
                </a:lnTo>
                <a:lnTo>
                  <a:pt x="6777228" y="1524"/>
                </a:lnTo>
                <a:lnTo>
                  <a:pt x="6784847" y="1524"/>
                </a:lnTo>
                <a:lnTo>
                  <a:pt x="6784847" y="6095"/>
                </a:lnTo>
                <a:close/>
              </a:path>
              <a:path w="7078980" h="7619">
                <a:moveTo>
                  <a:pt x="6783324" y="7619"/>
                </a:moveTo>
                <a:lnTo>
                  <a:pt x="6778752" y="7619"/>
                </a:lnTo>
                <a:lnTo>
                  <a:pt x="6778752" y="6095"/>
                </a:lnTo>
                <a:lnTo>
                  <a:pt x="6783324" y="6095"/>
                </a:lnTo>
                <a:lnTo>
                  <a:pt x="6783324" y="7619"/>
                </a:lnTo>
                <a:close/>
              </a:path>
              <a:path w="7078980" h="7619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78980" h="7619">
                <a:moveTo>
                  <a:pt x="6821424" y="6095"/>
                </a:moveTo>
                <a:lnTo>
                  <a:pt x="6813804" y="6095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5"/>
                </a:lnTo>
                <a:close/>
              </a:path>
              <a:path w="7078980" h="7619">
                <a:moveTo>
                  <a:pt x="6819900" y="7619"/>
                </a:moveTo>
                <a:lnTo>
                  <a:pt x="6815328" y="7619"/>
                </a:lnTo>
                <a:lnTo>
                  <a:pt x="6815328" y="6095"/>
                </a:lnTo>
                <a:lnTo>
                  <a:pt x="6819900" y="6095"/>
                </a:lnTo>
                <a:lnTo>
                  <a:pt x="6819900" y="7619"/>
                </a:lnTo>
                <a:close/>
              </a:path>
              <a:path w="7078980" h="7619">
                <a:moveTo>
                  <a:pt x="6856476" y="7619"/>
                </a:moveTo>
                <a:lnTo>
                  <a:pt x="6853428" y="7619"/>
                </a:lnTo>
                <a:lnTo>
                  <a:pt x="6850379" y="4571"/>
                </a:lnTo>
                <a:lnTo>
                  <a:pt x="6850379" y="3047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5"/>
                </a:lnTo>
                <a:lnTo>
                  <a:pt x="6856476" y="7619"/>
                </a:lnTo>
                <a:close/>
              </a:path>
              <a:path w="7078980" h="7619">
                <a:moveTo>
                  <a:pt x="6893052" y="7619"/>
                </a:moveTo>
                <a:lnTo>
                  <a:pt x="6890004" y="7619"/>
                </a:lnTo>
                <a:lnTo>
                  <a:pt x="6888479" y="6095"/>
                </a:lnTo>
                <a:lnTo>
                  <a:pt x="6888479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6095"/>
                </a:lnTo>
                <a:lnTo>
                  <a:pt x="6893052" y="7619"/>
                </a:lnTo>
                <a:close/>
              </a:path>
              <a:path w="7078980" h="7619">
                <a:moveTo>
                  <a:pt x="6929628" y="7619"/>
                </a:moveTo>
                <a:lnTo>
                  <a:pt x="6926579" y="7619"/>
                </a:lnTo>
                <a:lnTo>
                  <a:pt x="6925056" y="6095"/>
                </a:lnTo>
                <a:lnTo>
                  <a:pt x="6925056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32676" y="3047"/>
                </a:lnTo>
                <a:lnTo>
                  <a:pt x="6932676" y="4571"/>
                </a:lnTo>
                <a:lnTo>
                  <a:pt x="6929628" y="7619"/>
                </a:lnTo>
                <a:close/>
              </a:path>
              <a:path w="7078980" h="7619">
                <a:moveTo>
                  <a:pt x="6967728" y="7619"/>
                </a:moveTo>
                <a:lnTo>
                  <a:pt x="6963156" y="7619"/>
                </a:lnTo>
                <a:lnTo>
                  <a:pt x="6963156" y="6095"/>
                </a:lnTo>
                <a:lnTo>
                  <a:pt x="6961632" y="6095"/>
                </a:lnTo>
                <a:lnTo>
                  <a:pt x="6961632" y="1524"/>
                </a:lnTo>
                <a:lnTo>
                  <a:pt x="6963156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7"/>
                </a:lnTo>
                <a:lnTo>
                  <a:pt x="6969252" y="4571"/>
                </a:lnTo>
                <a:lnTo>
                  <a:pt x="6967728" y="6095"/>
                </a:lnTo>
                <a:lnTo>
                  <a:pt x="6967728" y="7619"/>
                </a:lnTo>
                <a:close/>
              </a:path>
              <a:path w="7078980" h="7619">
                <a:moveTo>
                  <a:pt x="7004304" y="1524"/>
                </a:moveTo>
                <a:lnTo>
                  <a:pt x="6999732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4304" y="1524"/>
                </a:lnTo>
                <a:close/>
              </a:path>
              <a:path w="7078980" h="7619">
                <a:moveTo>
                  <a:pt x="7005828" y="6095"/>
                </a:moveTo>
                <a:lnTo>
                  <a:pt x="6998208" y="6095"/>
                </a:lnTo>
                <a:lnTo>
                  <a:pt x="6998208" y="1524"/>
                </a:lnTo>
                <a:lnTo>
                  <a:pt x="7005828" y="1524"/>
                </a:lnTo>
                <a:lnTo>
                  <a:pt x="7005828" y="6095"/>
                </a:lnTo>
                <a:close/>
              </a:path>
              <a:path w="7078980" h="7619">
                <a:moveTo>
                  <a:pt x="7004304" y="7619"/>
                </a:moveTo>
                <a:lnTo>
                  <a:pt x="6999732" y="7619"/>
                </a:lnTo>
                <a:lnTo>
                  <a:pt x="6999732" y="6095"/>
                </a:lnTo>
                <a:lnTo>
                  <a:pt x="7004304" y="6095"/>
                </a:lnTo>
                <a:lnTo>
                  <a:pt x="7004304" y="7619"/>
                </a:lnTo>
                <a:close/>
              </a:path>
              <a:path w="7078980" h="7619">
                <a:moveTo>
                  <a:pt x="7040879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0879" y="1524"/>
                </a:lnTo>
                <a:close/>
              </a:path>
              <a:path w="7078980" h="7619">
                <a:moveTo>
                  <a:pt x="7042404" y="6095"/>
                </a:moveTo>
                <a:lnTo>
                  <a:pt x="7034784" y="6095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5"/>
                </a:lnTo>
                <a:close/>
              </a:path>
              <a:path w="7078980" h="7619">
                <a:moveTo>
                  <a:pt x="7040879" y="7619"/>
                </a:moveTo>
                <a:lnTo>
                  <a:pt x="7036308" y="7619"/>
                </a:lnTo>
                <a:lnTo>
                  <a:pt x="7036308" y="6095"/>
                </a:lnTo>
                <a:lnTo>
                  <a:pt x="7040879" y="6095"/>
                </a:lnTo>
                <a:lnTo>
                  <a:pt x="7040879" y="7619"/>
                </a:lnTo>
                <a:close/>
              </a:path>
              <a:path w="7078980" h="7619">
                <a:moveTo>
                  <a:pt x="7077456" y="7619"/>
                </a:moveTo>
                <a:lnTo>
                  <a:pt x="7074408" y="7619"/>
                </a:lnTo>
                <a:lnTo>
                  <a:pt x="7071360" y="4571"/>
                </a:lnTo>
                <a:lnTo>
                  <a:pt x="7071360" y="3047"/>
                </a:lnTo>
                <a:lnTo>
                  <a:pt x="7074408" y="0"/>
                </a:lnTo>
                <a:lnTo>
                  <a:pt x="7077456" y="0"/>
                </a:lnTo>
                <a:lnTo>
                  <a:pt x="7078979" y="1524"/>
                </a:lnTo>
                <a:lnTo>
                  <a:pt x="7078979" y="6095"/>
                </a:lnTo>
                <a:lnTo>
                  <a:pt x="707745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3" y="2538984"/>
            <a:ext cx="141732" cy="64008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670560" y="1697736"/>
            <a:ext cx="7078980" cy="6350"/>
          </a:xfrm>
          <a:custGeom>
            <a:avLst/>
            <a:gdLst/>
            <a:ahLst/>
            <a:cxnLst/>
            <a:rect l="l" t="t" r="r" b="b"/>
            <a:pathLst>
              <a:path w="7078980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3"/>
                </a:lnTo>
                <a:lnTo>
                  <a:pt x="7619" y="1523"/>
                </a:lnTo>
                <a:lnTo>
                  <a:pt x="7619" y="4571"/>
                </a:lnTo>
                <a:lnTo>
                  <a:pt x="6095" y="4571"/>
                </a:lnTo>
                <a:lnTo>
                  <a:pt x="6095" y="6096"/>
                </a:lnTo>
                <a:close/>
              </a:path>
              <a:path w="7078980" h="6350">
                <a:moveTo>
                  <a:pt x="42671" y="6096"/>
                </a:moveTo>
                <a:lnTo>
                  <a:pt x="38100" y="6096"/>
                </a:lnTo>
                <a:lnTo>
                  <a:pt x="36575" y="4571"/>
                </a:lnTo>
                <a:lnTo>
                  <a:pt x="36575" y="1523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3"/>
                </a:lnTo>
                <a:lnTo>
                  <a:pt x="44195" y="4571"/>
                </a:lnTo>
                <a:lnTo>
                  <a:pt x="42671" y="6096"/>
                </a:lnTo>
                <a:close/>
              </a:path>
              <a:path w="7078980" h="6350">
                <a:moveTo>
                  <a:pt x="79247" y="6096"/>
                </a:moveTo>
                <a:lnTo>
                  <a:pt x="74675" y="6096"/>
                </a:lnTo>
                <a:lnTo>
                  <a:pt x="73152" y="4571"/>
                </a:lnTo>
                <a:lnTo>
                  <a:pt x="73152" y="1523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3"/>
                </a:lnTo>
                <a:lnTo>
                  <a:pt x="80771" y="4571"/>
                </a:lnTo>
                <a:lnTo>
                  <a:pt x="79247" y="6096"/>
                </a:lnTo>
                <a:close/>
              </a:path>
              <a:path w="7078980" h="6350">
                <a:moveTo>
                  <a:pt x="115823" y="6096"/>
                </a:moveTo>
                <a:lnTo>
                  <a:pt x="111252" y="6096"/>
                </a:lnTo>
                <a:lnTo>
                  <a:pt x="111252" y="4571"/>
                </a:lnTo>
                <a:lnTo>
                  <a:pt x="109727" y="4571"/>
                </a:lnTo>
                <a:lnTo>
                  <a:pt x="109727" y="1523"/>
                </a:lnTo>
                <a:lnTo>
                  <a:pt x="111252" y="1523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3"/>
                </a:lnTo>
                <a:lnTo>
                  <a:pt x="117347" y="4571"/>
                </a:lnTo>
                <a:lnTo>
                  <a:pt x="115823" y="6096"/>
                </a:lnTo>
                <a:close/>
              </a:path>
              <a:path w="7078980" h="6350">
                <a:moveTo>
                  <a:pt x="153923" y="6096"/>
                </a:moveTo>
                <a:lnTo>
                  <a:pt x="147827" y="6096"/>
                </a:lnTo>
                <a:lnTo>
                  <a:pt x="147827" y="4571"/>
                </a:lnTo>
                <a:lnTo>
                  <a:pt x="146304" y="4571"/>
                </a:lnTo>
                <a:lnTo>
                  <a:pt x="146304" y="1523"/>
                </a:lnTo>
                <a:lnTo>
                  <a:pt x="147827" y="1523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7078980" h="635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078980" h="635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3"/>
                </a:lnTo>
                <a:lnTo>
                  <a:pt x="228600" y="1523"/>
                </a:lnTo>
                <a:lnTo>
                  <a:pt x="228600" y="4571"/>
                </a:lnTo>
                <a:lnTo>
                  <a:pt x="227075" y="4571"/>
                </a:lnTo>
                <a:lnTo>
                  <a:pt x="227075" y="6096"/>
                </a:lnTo>
                <a:close/>
              </a:path>
              <a:path w="7078980" h="6350">
                <a:moveTo>
                  <a:pt x="263652" y="6096"/>
                </a:moveTo>
                <a:lnTo>
                  <a:pt x="259079" y="6096"/>
                </a:lnTo>
                <a:lnTo>
                  <a:pt x="257556" y="4571"/>
                </a:lnTo>
                <a:lnTo>
                  <a:pt x="257556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3"/>
                </a:lnTo>
                <a:lnTo>
                  <a:pt x="265175" y="4571"/>
                </a:lnTo>
                <a:lnTo>
                  <a:pt x="263652" y="6096"/>
                </a:lnTo>
                <a:close/>
              </a:path>
              <a:path w="7078980" h="6350">
                <a:moveTo>
                  <a:pt x="300227" y="6096"/>
                </a:moveTo>
                <a:lnTo>
                  <a:pt x="295656" y="6096"/>
                </a:lnTo>
                <a:lnTo>
                  <a:pt x="294131" y="4571"/>
                </a:lnTo>
                <a:lnTo>
                  <a:pt x="294131" y="1523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3"/>
                </a:lnTo>
                <a:lnTo>
                  <a:pt x="301752" y="4571"/>
                </a:lnTo>
                <a:lnTo>
                  <a:pt x="300227" y="6096"/>
                </a:lnTo>
                <a:close/>
              </a:path>
              <a:path w="7078980" h="6350">
                <a:moveTo>
                  <a:pt x="336804" y="6096"/>
                </a:moveTo>
                <a:lnTo>
                  <a:pt x="332231" y="6096"/>
                </a:lnTo>
                <a:lnTo>
                  <a:pt x="332231" y="4571"/>
                </a:lnTo>
                <a:lnTo>
                  <a:pt x="330708" y="4571"/>
                </a:lnTo>
                <a:lnTo>
                  <a:pt x="330708" y="1523"/>
                </a:lnTo>
                <a:lnTo>
                  <a:pt x="332231" y="1523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3"/>
                </a:lnTo>
                <a:lnTo>
                  <a:pt x="338327" y="4571"/>
                </a:lnTo>
                <a:lnTo>
                  <a:pt x="336804" y="6096"/>
                </a:lnTo>
                <a:close/>
              </a:path>
              <a:path w="7078980" h="6350">
                <a:moveTo>
                  <a:pt x="374904" y="6096"/>
                </a:moveTo>
                <a:lnTo>
                  <a:pt x="368808" y="6096"/>
                </a:lnTo>
                <a:lnTo>
                  <a:pt x="368808" y="4571"/>
                </a:lnTo>
                <a:lnTo>
                  <a:pt x="367283" y="4571"/>
                </a:lnTo>
                <a:lnTo>
                  <a:pt x="367283" y="1523"/>
                </a:lnTo>
                <a:lnTo>
                  <a:pt x="368808" y="1523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7078980" h="635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7078980" h="6350">
                <a:moveTo>
                  <a:pt x="448056" y="6096"/>
                </a:moveTo>
                <a:lnTo>
                  <a:pt x="443483" y="6096"/>
                </a:lnTo>
                <a:lnTo>
                  <a:pt x="441960" y="4571"/>
                </a:lnTo>
                <a:lnTo>
                  <a:pt x="441960" y="1523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3"/>
                </a:lnTo>
                <a:lnTo>
                  <a:pt x="449579" y="1523"/>
                </a:lnTo>
                <a:lnTo>
                  <a:pt x="449579" y="4571"/>
                </a:lnTo>
                <a:lnTo>
                  <a:pt x="448056" y="4571"/>
                </a:lnTo>
                <a:lnTo>
                  <a:pt x="448056" y="6096"/>
                </a:lnTo>
                <a:close/>
              </a:path>
              <a:path w="7078980" h="6350">
                <a:moveTo>
                  <a:pt x="484631" y="6096"/>
                </a:moveTo>
                <a:lnTo>
                  <a:pt x="480060" y="6096"/>
                </a:lnTo>
                <a:lnTo>
                  <a:pt x="478535" y="4571"/>
                </a:lnTo>
                <a:lnTo>
                  <a:pt x="478535" y="1523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3"/>
                </a:lnTo>
                <a:lnTo>
                  <a:pt x="486156" y="4571"/>
                </a:lnTo>
                <a:lnTo>
                  <a:pt x="484631" y="6096"/>
                </a:lnTo>
                <a:close/>
              </a:path>
              <a:path w="7078980" h="6350">
                <a:moveTo>
                  <a:pt x="521208" y="6096"/>
                </a:moveTo>
                <a:lnTo>
                  <a:pt x="516635" y="6096"/>
                </a:lnTo>
                <a:lnTo>
                  <a:pt x="515112" y="4571"/>
                </a:lnTo>
                <a:lnTo>
                  <a:pt x="515112" y="1523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3"/>
                </a:lnTo>
                <a:lnTo>
                  <a:pt x="522731" y="4571"/>
                </a:lnTo>
                <a:lnTo>
                  <a:pt x="521208" y="6096"/>
                </a:lnTo>
                <a:close/>
              </a:path>
              <a:path w="7078980" h="6350">
                <a:moveTo>
                  <a:pt x="557784" y="6096"/>
                </a:moveTo>
                <a:lnTo>
                  <a:pt x="553211" y="6096"/>
                </a:lnTo>
                <a:lnTo>
                  <a:pt x="553211" y="4571"/>
                </a:lnTo>
                <a:lnTo>
                  <a:pt x="551688" y="4571"/>
                </a:lnTo>
                <a:lnTo>
                  <a:pt x="551688" y="1523"/>
                </a:lnTo>
                <a:lnTo>
                  <a:pt x="553211" y="1523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3"/>
                </a:lnTo>
                <a:lnTo>
                  <a:pt x="559307" y="4571"/>
                </a:lnTo>
                <a:lnTo>
                  <a:pt x="557784" y="6096"/>
                </a:lnTo>
                <a:close/>
              </a:path>
              <a:path w="7078980" h="6350">
                <a:moveTo>
                  <a:pt x="595884" y="6096"/>
                </a:moveTo>
                <a:lnTo>
                  <a:pt x="589788" y="6096"/>
                </a:lnTo>
                <a:lnTo>
                  <a:pt x="589788" y="4571"/>
                </a:lnTo>
                <a:lnTo>
                  <a:pt x="588264" y="4571"/>
                </a:lnTo>
                <a:lnTo>
                  <a:pt x="588264" y="1523"/>
                </a:lnTo>
                <a:lnTo>
                  <a:pt x="589788" y="1523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7078980" h="635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078980" h="6350">
                <a:moveTo>
                  <a:pt x="669035" y="6096"/>
                </a:moveTo>
                <a:lnTo>
                  <a:pt x="664464" y="6096"/>
                </a:lnTo>
                <a:lnTo>
                  <a:pt x="662940" y="4571"/>
                </a:lnTo>
                <a:lnTo>
                  <a:pt x="662940" y="1523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3"/>
                </a:lnTo>
                <a:lnTo>
                  <a:pt x="670560" y="1523"/>
                </a:lnTo>
                <a:lnTo>
                  <a:pt x="670560" y="4571"/>
                </a:lnTo>
                <a:lnTo>
                  <a:pt x="669035" y="4571"/>
                </a:lnTo>
                <a:lnTo>
                  <a:pt x="669035" y="6096"/>
                </a:lnTo>
                <a:close/>
              </a:path>
              <a:path w="7078980" h="6350">
                <a:moveTo>
                  <a:pt x="705611" y="6096"/>
                </a:moveTo>
                <a:lnTo>
                  <a:pt x="701040" y="6096"/>
                </a:lnTo>
                <a:lnTo>
                  <a:pt x="699515" y="4571"/>
                </a:lnTo>
                <a:lnTo>
                  <a:pt x="699515" y="1523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3"/>
                </a:lnTo>
                <a:lnTo>
                  <a:pt x="707135" y="4571"/>
                </a:lnTo>
                <a:lnTo>
                  <a:pt x="705611" y="6096"/>
                </a:lnTo>
                <a:close/>
              </a:path>
              <a:path w="7078980" h="6350">
                <a:moveTo>
                  <a:pt x="742188" y="6096"/>
                </a:moveTo>
                <a:lnTo>
                  <a:pt x="737615" y="6096"/>
                </a:lnTo>
                <a:lnTo>
                  <a:pt x="736091" y="4571"/>
                </a:lnTo>
                <a:lnTo>
                  <a:pt x="736091" y="1523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3"/>
                </a:lnTo>
                <a:lnTo>
                  <a:pt x="743711" y="4571"/>
                </a:lnTo>
                <a:lnTo>
                  <a:pt x="742188" y="6096"/>
                </a:lnTo>
                <a:close/>
              </a:path>
              <a:path w="7078980" h="6350">
                <a:moveTo>
                  <a:pt x="778764" y="6096"/>
                </a:moveTo>
                <a:lnTo>
                  <a:pt x="774191" y="6096"/>
                </a:lnTo>
                <a:lnTo>
                  <a:pt x="774191" y="4571"/>
                </a:lnTo>
                <a:lnTo>
                  <a:pt x="772668" y="4571"/>
                </a:lnTo>
                <a:lnTo>
                  <a:pt x="772668" y="1523"/>
                </a:lnTo>
                <a:lnTo>
                  <a:pt x="774191" y="1523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3"/>
                </a:lnTo>
                <a:lnTo>
                  <a:pt x="780288" y="4571"/>
                </a:lnTo>
                <a:lnTo>
                  <a:pt x="778764" y="6096"/>
                </a:lnTo>
                <a:close/>
              </a:path>
              <a:path w="7078980" h="635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7078980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3"/>
                </a:lnTo>
                <a:lnTo>
                  <a:pt x="854964" y="1523"/>
                </a:lnTo>
                <a:lnTo>
                  <a:pt x="854964" y="4571"/>
                </a:lnTo>
                <a:lnTo>
                  <a:pt x="853440" y="4571"/>
                </a:lnTo>
                <a:lnTo>
                  <a:pt x="853440" y="6096"/>
                </a:lnTo>
                <a:close/>
              </a:path>
              <a:path w="7078980" h="6350">
                <a:moveTo>
                  <a:pt x="890015" y="6096"/>
                </a:moveTo>
                <a:lnTo>
                  <a:pt x="885444" y="6096"/>
                </a:lnTo>
                <a:lnTo>
                  <a:pt x="883919" y="4571"/>
                </a:lnTo>
                <a:lnTo>
                  <a:pt x="883919" y="1523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3"/>
                </a:lnTo>
                <a:lnTo>
                  <a:pt x="891540" y="1523"/>
                </a:lnTo>
                <a:lnTo>
                  <a:pt x="891540" y="4571"/>
                </a:lnTo>
                <a:lnTo>
                  <a:pt x="890015" y="4571"/>
                </a:lnTo>
                <a:lnTo>
                  <a:pt x="890015" y="6096"/>
                </a:lnTo>
                <a:close/>
              </a:path>
              <a:path w="7078980" h="6350">
                <a:moveTo>
                  <a:pt x="926591" y="6096"/>
                </a:moveTo>
                <a:lnTo>
                  <a:pt x="922019" y="6096"/>
                </a:lnTo>
                <a:lnTo>
                  <a:pt x="920495" y="4571"/>
                </a:lnTo>
                <a:lnTo>
                  <a:pt x="920495" y="1523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3"/>
                </a:lnTo>
                <a:lnTo>
                  <a:pt x="928115" y="4571"/>
                </a:lnTo>
                <a:lnTo>
                  <a:pt x="926591" y="6096"/>
                </a:lnTo>
                <a:close/>
              </a:path>
              <a:path w="7078980" h="6350">
                <a:moveTo>
                  <a:pt x="963168" y="6096"/>
                </a:moveTo>
                <a:lnTo>
                  <a:pt x="958595" y="6096"/>
                </a:lnTo>
                <a:lnTo>
                  <a:pt x="957072" y="4571"/>
                </a:lnTo>
                <a:lnTo>
                  <a:pt x="957072" y="1523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3"/>
                </a:lnTo>
                <a:lnTo>
                  <a:pt x="964691" y="4571"/>
                </a:lnTo>
                <a:lnTo>
                  <a:pt x="963168" y="6096"/>
                </a:lnTo>
                <a:close/>
              </a:path>
              <a:path w="7078980" h="6350">
                <a:moveTo>
                  <a:pt x="999744" y="6096"/>
                </a:moveTo>
                <a:lnTo>
                  <a:pt x="995172" y="6096"/>
                </a:lnTo>
                <a:lnTo>
                  <a:pt x="995172" y="4571"/>
                </a:lnTo>
                <a:lnTo>
                  <a:pt x="993648" y="4571"/>
                </a:lnTo>
                <a:lnTo>
                  <a:pt x="993648" y="1523"/>
                </a:lnTo>
                <a:lnTo>
                  <a:pt x="995172" y="1523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3"/>
                </a:lnTo>
                <a:lnTo>
                  <a:pt x="1001268" y="4571"/>
                </a:lnTo>
                <a:lnTo>
                  <a:pt x="999744" y="6096"/>
                </a:lnTo>
                <a:close/>
              </a:path>
              <a:path w="7078980" h="635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7078980" h="635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3"/>
                </a:lnTo>
                <a:lnTo>
                  <a:pt x="1075944" y="1523"/>
                </a:lnTo>
                <a:lnTo>
                  <a:pt x="1075944" y="4571"/>
                </a:lnTo>
                <a:lnTo>
                  <a:pt x="1074419" y="4571"/>
                </a:lnTo>
                <a:lnTo>
                  <a:pt x="1074419" y="6096"/>
                </a:lnTo>
                <a:close/>
              </a:path>
              <a:path w="7078980" h="6350">
                <a:moveTo>
                  <a:pt x="1110995" y="6096"/>
                </a:moveTo>
                <a:lnTo>
                  <a:pt x="1106423" y="6096"/>
                </a:lnTo>
                <a:lnTo>
                  <a:pt x="1104899" y="4571"/>
                </a:lnTo>
                <a:lnTo>
                  <a:pt x="1104899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3"/>
                </a:lnTo>
                <a:lnTo>
                  <a:pt x="1112519" y="1523"/>
                </a:lnTo>
                <a:lnTo>
                  <a:pt x="1112519" y="4571"/>
                </a:lnTo>
                <a:lnTo>
                  <a:pt x="1110995" y="4571"/>
                </a:lnTo>
                <a:lnTo>
                  <a:pt x="1110995" y="6096"/>
                </a:lnTo>
                <a:close/>
              </a:path>
              <a:path w="7078980" h="6350">
                <a:moveTo>
                  <a:pt x="1147572" y="6096"/>
                </a:moveTo>
                <a:lnTo>
                  <a:pt x="1142999" y="6096"/>
                </a:lnTo>
                <a:lnTo>
                  <a:pt x="1141476" y="4571"/>
                </a:lnTo>
                <a:lnTo>
                  <a:pt x="1141476" y="1523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3"/>
                </a:lnTo>
                <a:lnTo>
                  <a:pt x="1149095" y="4571"/>
                </a:lnTo>
                <a:lnTo>
                  <a:pt x="1147572" y="6096"/>
                </a:lnTo>
                <a:close/>
              </a:path>
              <a:path w="7078980" h="6350">
                <a:moveTo>
                  <a:pt x="1184148" y="6096"/>
                </a:moveTo>
                <a:lnTo>
                  <a:pt x="1179576" y="6096"/>
                </a:lnTo>
                <a:lnTo>
                  <a:pt x="1178052" y="4571"/>
                </a:lnTo>
                <a:lnTo>
                  <a:pt x="1178052" y="1523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3"/>
                </a:lnTo>
                <a:lnTo>
                  <a:pt x="1185672" y="4571"/>
                </a:lnTo>
                <a:lnTo>
                  <a:pt x="1184148" y="6096"/>
                </a:lnTo>
                <a:close/>
              </a:path>
              <a:path w="7078980" h="6350">
                <a:moveTo>
                  <a:pt x="1222248" y="6096"/>
                </a:moveTo>
                <a:lnTo>
                  <a:pt x="1216152" y="6096"/>
                </a:lnTo>
                <a:lnTo>
                  <a:pt x="1216152" y="4571"/>
                </a:lnTo>
                <a:lnTo>
                  <a:pt x="1214627" y="4571"/>
                </a:lnTo>
                <a:lnTo>
                  <a:pt x="1214627" y="1523"/>
                </a:lnTo>
                <a:lnTo>
                  <a:pt x="1216152" y="1523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7078980" h="635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7078980" h="635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3"/>
                </a:lnTo>
                <a:lnTo>
                  <a:pt x="1296924" y="1523"/>
                </a:lnTo>
                <a:lnTo>
                  <a:pt x="1296924" y="4571"/>
                </a:lnTo>
                <a:lnTo>
                  <a:pt x="1295399" y="4571"/>
                </a:lnTo>
                <a:lnTo>
                  <a:pt x="1295399" y="6096"/>
                </a:lnTo>
                <a:close/>
              </a:path>
              <a:path w="7078980" h="6350">
                <a:moveTo>
                  <a:pt x="1331976" y="6096"/>
                </a:moveTo>
                <a:lnTo>
                  <a:pt x="1327403" y="6096"/>
                </a:lnTo>
                <a:lnTo>
                  <a:pt x="1325880" y="4571"/>
                </a:lnTo>
                <a:lnTo>
                  <a:pt x="1325880" y="1523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499" y="1523"/>
                </a:lnTo>
                <a:lnTo>
                  <a:pt x="1333499" y="4571"/>
                </a:lnTo>
                <a:lnTo>
                  <a:pt x="1331976" y="4571"/>
                </a:lnTo>
                <a:lnTo>
                  <a:pt x="1331976" y="6096"/>
                </a:lnTo>
                <a:close/>
              </a:path>
              <a:path w="7078980" h="6350">
                <a:moveTo>
                  <a:pt x="1368552" y="6096"/>
                </a:moveTo>
                <a:lnTo>
                  <a:pt x="1363980" y="6096"/>
                </a:lnTo>
                <a:lnTo>
                  <a:pt x="1362456" y="4571"/>
                </a:lnTo>
                <a:lnTo>
                  <a:pt x="1362456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3"/>
                </a:lnTo>
                <a:lnTo>
                  <a:pt x="1370076" y="4571"/>
                </a:lnTo>
                <a:lnTo>
                  <a:pt x="1368552" y="6096"/>
                </a:lnTo>
                <a:close/>
              </a:path>
              <a:path w="7078980" h="6350">
                <a:moveTo>
                  <a:pt x="1405128" y="6096"/>
                </a:moveTo>
                <a:lnTo>
                  <a:pt x="1400556" y="6096"/>
                </a:lnTo>
                <a:lnTo>
                  <a:pt x="1399032" y="4571"/>
                </a:lnTo>
                <a:lnTo>
                  <a:pt x="1399032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3"/>
                </a:lnTo>
                <a:lnTo>
                  <a:pt x="1406652" y="4571"/>
                </a:lnTo>
                <a:lnTo>
                  <a:pt x="1405128" y="6096"/>
                </a:lnTo>
                <a:close/>
              </a:path>
              <a:path w="7078980" h="6350">
                <a:moveTo>
                  <a:pt x="1443228" y="6096"/>
                </a:moveTo>
                <a:lnTo>
                  <a:pt x="1437132" y="6096"/>
                </a:lnTo>
                <a:lnTo>
                  <a:pt x="1437132" y="4571"/>
                </a:lnTo>
                <a:lnTo>
                  <a:pt x="1435607" y="4571"/>
                </a:lnTo>
                <a:lnTo>
                  <a:pt x="1435607" y="1523"/>
                </a:lnTo>
                <a:lnTo>
                  <a:pt x="1437132" y="1523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7078980" h="635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7078980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3"/>
                </a:lnTo>
                <a:lnTo>
                  <a:pt x="1517903" y="1523"/>
                </a:lnTo>
                <a:lnTo>
                  <a:pt x="1517903" y="4571"/>
                </a:lnTo>
                <a:lnTo>
                  <a:pt x="1516380" y="4571"/>
                </a:lnTo>
                <a:lnTo>
                  <a:pt x="1516380" y="6096"/>
                </a:lnTo>
                <a:close/>
              </a:path>
              <a:path w="7078980" h="6350">
                <a:moveTo>
                  <a:pt x="1552956" y="6096"/>
                </a:moveTo>
                <a:lnTo>
                  <a:pt x="1548384" y="6096"/>
                </a:lnTo>
                <a:lnTo>
                  <a:pt x="1546860" y="4571"/>
                </a:lnTo>
                <a:lnTo>
                  <a:pt x="1546860" y="1523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2956" y="6096"/>
                </a:lnTo>
                <a:close/>
              </a:path>
              <a:path w="7078980" h="6350">
                <a:moveTo>
                  <a:pt x="1589532" y="6096"/>
                </a:moveTo>
                <a:lnTo>
                  <a:pt x="1584960" y="6096"/>
                </a:lnTo>
                <a:lnTo>
                  <a:pt x="1583436" y="4571"/>
                </a:lnTo>
                <a:lnTo>
                  <a:pt x="1583436" y="1523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3"/>
                </a:lnTo>
                <a:lnTo>
                  <a:pt x="1591056" y="4571"/>
                </a:lnTo>
                <a:lnTo>
                  <a:pt x="1589532" y="6096"/>
                </a:lnTo>
                <a:close/>
              </a:path>
              <a:path w="7078980" h="6350">
                <a:moveTo>
                  <a:pt x="1626107" y="6096"/>
                </a:moveTo>
                <a:lnTo>
                  <a:pt x="1621536" y="6096"/>
                </a:lnTo>
                <a:lnTo>
                  <a:pt x="1620011" y="4571"/>
                </a:lnTo>
                <a:lnTo>
                  <a:pt x="1620011" y="1523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3"/>
                </a:lnTo>
                <a:lnTo>
                  <a:pt x="1627632" y="4571"/>
                </a:lnTo>
                <a:lnTo>
                  <a:pt x="1626107" y="6096"/>
                </a:lnTo>
                <a:close/>
              </a:path>
              <a:path w="7078980" h="6350">
                <a:moveTo>
                  <a:pt x="1664207" y="6096"/>
                </a:moveTo>
                <a:lnTo>
                  <a:pt x="1658111" y="6096"/>
                </a:lnTo>
                <a:lnTo>
                  <a:pt x="1658111" y="4571"/>
                </a:lnTo>
                <a:lnTo>
                  <a:pt x="1656588" y="4571"/>
                </a:lnTo>
                <a:lnTo>
                  <a:pt x="1656588" y="1523"/>
                </a:lnTo>
                <a:lnTo>
                  <a:pt x="1658111" y="1523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7078980" h="635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078980" h="635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3"/>
                </a:lnTo>
                <a:lnTo>
                  <a:pt x="1738884" y="1523"/>
                </a:lnTo>
                <a:lnTo>
                  <a:pt x="1738884" y="4571"/>
                </a:lnTo>
                <a:lnTo>
                  <a:pt x="1737360" y="4571"/>
                </a:lnTo>
                <a:lnTo>
                  <a:pt x="1737360" y="6096"/>
                </a:lnTo>
                <a:close/>
              </a:path>
              <a:path w="7078980" h="6350">
                <a:moveTo>
                  <a:pt x="1773936" y="6096"/>
                </a:moveTo>
                <a:lnTo>
                  <a:pt x="1769364" y="6096"/>
                </a:lnTo>
                <a:lnTo>
                  <a:pt x="1767840" y="4571"/>
                </a:lnTo>
                <a:lnTo>
                  <a:pt x="1767840" y="1523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3"/>
                </a:lnTo>
                <a:lnTo>
                  <a:pt x="1775459" y="4571"/>
                </a:lnTo>
                <a:lnTo>
                  <a:pt x="1773936" y="6096"/>
                </a:lnTo>
                <a:close/>
              </a:path>
              <a:path w="7078980" h="6350">
                <a:moveTo>
                  <a:pt x="1810512" y="6096"/>
                </a:moveTo>
                <a:lnTo>
                  <a:pt x="1805940" y="6096"/>
                </a:lnTo>
                <a:lnTo>
                  <a:pt x="1804415" y="4571"/>
                </a:lnTo>
                <a:lnTo>
                  <a:pt x="1804415" y="1523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3"/>
                </a:lnTo>
                <a:lnTo>
                  <a:pt x="1812036" y="4571"/>
                </a:lnTo>
                <a:lnTo>
                  <a:pt x="1810512" y="6096"/>
                </a:lnTo>
                <a:close/>
              </a:path>
              <a:path w="7078980" h="6350">
                <a:moveTo>
                  <a:pt x="1847088" y="6096"/>
                </a:moveTo>
                <a:lnTo>
                  <a:pt x="1842515" y="6096"/>
                </a:lnTo>
                <a:lnTo>
                  <a:pt x="1842515" y="4571"/>
                </a:lnTo>
                <a:lnTo>
                  <a:pt x="1840991" y="4571"/>
                </a:lnTo>
                <a:lnTo>
                  <a:pt x="1840991" y="1523"/>
                </a:lnTo>
                <a:lnTo>
                  <a:pt x="1842515" y="1523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3"/>
                </a:lnTo>
                <a:lnTo>
                  <a:pt x="1848612" y="4571"/>
                </a:lnTo>
                <a:lnTo>
                  <a:pt x="1847088" y="6096"/>
                </a:lnTo>
                <a:close/>
              </a:path>
              <a:path w="7078980" h="6350">
                <a:moveTo>
                  <a:pt x="1885188" y="6096"/>
                </a:moveTo>
                <a:lnTo>
                  <a:pt x="1879091" y="6096"/>
                </a:lnTo>
                <a:lnTo>
                  <a:pt x="1879091" y="4571"/>
                </a:lnTo>
                <a:lnTo>
                  <a:pt x="1877567" y="4571"/>
                </a:lnTo>
                <a:lnTo>
                  <a:pt x="1877567" y="1523"/>
                </a:lnTo>
                <a:lnTo>
                  <a:pt x="1879091" y="1523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7078980" h="635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078980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3"/>
                </a:lnTo>
                <a:lnTo>
                  <a:pt x="1959864" y="1523"/>
                </a:lnTo>
                <a:lnTo>
                  <a:pt x="1959864" y="4571"/>
                </a:lnTo>
                <a:lnTo>
                  <a:pt x="1958340" y="4571"/>
                </a:lnTo>
                <a:lnTo>
                  <a:pt x="1958340" y="6096"/>
                </a:lnTo>
                <a:close/>
              </a:path>
              <a:path w="7078980" h="6350">
                <a:moveTo>
                  <a:pt x="1994916" y="6096"/>
                </a:moveTo>
                <a:lnTo>
                  <a:pt x="1990343" y="6096"/>
                </a:lnTo>
                <a:lnTo>
                  <a:pt x="1988820" y="4571"/>
                </a:lnTo>
                <a:lnTo>
                  <a:pt x="1988820" y="1523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3"/>
                </a:lnTo>
                <a:lnTo>
                  <a:pt x="1996440" y="4571"/>
                </a:lnTo>
                <a:lnTo>
                  <a:pt x="1994916" y="6096"/>
                </a:lnTo>
                <a:close/>
              </a:path>
              <a:path w="7078980" h="6350">
                <a:moveTo>
                  <a:pt x="2031491" y="6096"/>
                </a:moveTo>
                <a:lnTo>
                  <a:pt x="2026920" y="6096"/>
                </a:lnTo>
                <a:lnTo>
                  <a:pt x="2025396" y="4571"/>
                </a:lnTo>
                <a:lnTo>
                  <a:pt x="2025396" y="1523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3"/>
                </a:lnTo>
                <a:lnTo>
                  <a:pt x="2033016" y="4571"/>
                </a:lnTo>
                <a:lnTo>
                  <a:pt x="2031491" y="6096"/>
                </a:lnTo>
                <a:close/>
              </a:path>
              <a:path w="7078980" h="6350">
                <a:moveTo>
                  <a:pt x="2068067" y="6096"/>
                </a:moveTo>
                <a:lnTo>
                  <a:pt x="2063496" y="6096"/>
                </a:lnTo>
                <a:lnTo>
                  <a:pt x="2063496" y="4571"/>
                </a:lnTo>
                <a:lnTo>
                  <a:pt x="2061972" y="4571"/>
                </a:lnTo>
                <a:lnTo>
                  <a:pt x="2061972" y="1523"/>
                </a:lnTo>
                <a:lnTo>
                  <a:pt x="2063496" y="1523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3"/>
                </a:lnTo>
                <a:lnTo>
                  <a:pt x="2069591" y="4571"/>
                </a:lnTo>
                <a:lnTo>
                  <a:pt x="2068067" y="6096"/>
                </a:lnTo>
                <a:close/>
              </a:path>
              <a:path w="7078980" h="6350">
                <a:moveTo>
                  <a:pt x="2106167" y="6096"/>
                </a:moveTo>
                <a:lnTo>
                  <a:pt x="2100072" y="6096"/>
                </a:lnTo>
                <a:lnTo>
                  <a:pt x="2100072" y="4571"/>
                </a:lnTo>
                <a:lnTo>
                  <a:pt x="2098548" y="4571"/>
                </a:lnTo>
                <a:lnTo>
                  <a:pt x="2098548" y="1523"/>
                </a:lnTo>
                <a:lnTo>
                  <a:pt x="2100072" y="1523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7078980" h="635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078980" h="6350">
                <a:moveTo>
                  <a:pt x="2179320" y="6096"/>
                </a:moveTo>
                <a:lnTo>
                  <a:pt x="2174748" y="6096"/>
                </a:lnTo>
                <a:lnTo>
                  <a:pt x="2173224" y="4571"/>
                </a:lnTo>
                <a:lnTo>
                  <a:pt x="2173224" y="1523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3"/>
                </a:lnTo>
                <a:lnTo>
                  <a:pt x="2180843" y="1523"/>
                </a:lnTo>
                <a:lnTo>
                  <a:pt x="2180843" y="4571"/>
                </a:lnTo>
                <a:lnTo>
                  <a:pt x="2179320" y="4571"/>
                </a:lnTo>
                <a:lnTo>
                  <a:pt x="2179320" y="6096"/>
                </a:lnTo>
                <a:close/>
              </a:path>
              <a:path w="7078980" h="6350">
                <a:moveTo>
                  <a:pt x="2215896" y="6096"/>
                </a:moveTo>
                <a:lnTo>
                  <a:pt x="2211324" y="6096"/>
                </a:lnTo>
                <a:lnTo>
                  <a:pt x="2209799" y="4571"/>
                </a:lnTo>
                <a:lnTo>
                  <a:pt x="2209799" y="1523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3"/>
                </a:lnTo>
                <a:lnTo>
                  <a:pt x="2217420" y="4571"/>
                </a:lnTo>
                <a:lnTo>
                  <a:pt x="2215896" y="6096"/>
                </a:lnTo>
                <a:close/>
              </a:path>
              <a:path w="7078980" h="6350">
                <a:moveTo>
                  <a:pt x="2252472" y="6096"/>
                </a:moveTo>
                <a:lnTo>
                  <a:pt x="2247899" y="6096"/>
                </a:lnTo>
                <a:lnTo>
                  <a:pt x="2246375" y="4571"/>
                </a:lnTo>
                <a:lnTo>
                  <a:pt x="2246375" y="1523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3"/>
                </a:lnTo>
                <a:lnTo>
                  <a:pt x="2253996" y="4571"/>
                </a:lnTo>
                <a:lnTo>
                  <a:pt x="2252472" y="6096"/>
                </a:lnTo>
                <a:close/>
              </a:path>
              <a:path w="7078980" h="6350">
                <a:moveTo>
                  <a:pt x="2289048" y="6096"/>
                </a:moveTo>
                <a:lnTo>
                  <a:pt x="2284475" y="6096"/>
                </a:lnTo>
                <a:lnTo>
                  <a:pt x="2284475" y="4571"/>
                </a:lnTo>
                <a:lnTo>
                  <a:pt x="2282951" y="4571"/>
                </a:lnTo>
                <a:lnTo>
                  <a:pt x="2282951" y="1523"/>
                </a:lnTo>
                <a:lnTo>
                  <a:pt x="2284475" y="1523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3"/>
                </a:lnTo>
                <a:lnTo>
                  <a:pt x="2290572" y="4571"/>
                </a:lnTo>
                <a:lnTo>
                  <a:pt x="2289048" y="6096"/>
                </a:lnTo>
                <a:close/>
              </a:path>
              <a:path w="7078980" h="6350">
                <a:moveTo>
                  <a:pt x="2327148" y="6096"/>
                </a:moveTo>
                <a:lnTo>
                  <a:pt x="2321051" y="6096"/>
                </a:lnTo>
                <a:lnTo>
                  <a:pt x="2321051" y="4571"/>
                </a:lnTo>
                <a:lnTo>
                  <a:pt x="2319528" y="4571"/>
                </a:lnTo>
                <a:lnTo>
                  <a:pt x="2319528" y="1523"/>
                </a:lnTo>
                <a:lnTo>
                  <a:pt x="2321051" y="1523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7078980" h="635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078980" h="6350">
                <a:moveTo>
                  <a:pt x="2400299" y="6096"/>
                </a:moveTo>
                <a:lnTo>
                  <a:pt x="2395728" y="6096"/>
                </a:lnTo>
                <a:lnTo>
                  <a:pt x="2394204" y="4571"/>
                </a:lnTo>
                <a:lnTo>
                  <a:pt x="2394204" y="1523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3"/>
                </a:lnTo>
                <a:lnTo>
                  <a:pt x="2401824" y="1523"/>
                </a:lnTo>
                <a:lnTo>
                  <a:pt x="2401824" y="4571"/>
                </a:lnTo>
                <a:lnTo>
                  <a:pt x="2400299" y="4571"/>
                </a:lnTo>
                <a:lnTo>
                  <a:pt x="2400299" y="6096"/>
                </a:lnTo>
                <a:close/>
              </a:path>
              <a:path w="7078980" h="6350">
                <a:moveTo>
                  <a:pt x="2436875" y="6096"/>
                </a:moveTo>
                <a:lnTo>
                  <a:pt x="2432304" y="6096"/>
                </a:lnTo>
                <a:lnTo>
                  <a:pt x="2430780" y="4571"/>
                </a:lnTo>
                <a:lnTo>
                  <a:pt x="2430780" y="1523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3"/>
                </a:lnTo>
                <a:lnTo>
                  <a:pt x="2438399" y="4571"/>
                </a:lnTo>
                <a:lnTo>
                  <a:pt x="2436875" y="6096"/>
                </a:lnTo>
                <a:close/>
              </a:path>
              <a:path w="7078980" h="6350">
                <a:moveTo>
                  <a:pt x="2473451" y="6096"/>
                </a:moveTo>
                <a:lnTo>
                  <a:pt x="2468880" y="6096"/>
                </a:lnTo>
                <a:lnTo>
                  <a:pt x="2467356" y="4571"/>
                </a:lnTo>
                <a:lnTo>
                  <a:pt x="2467356" y="1523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3"/>
                </a:lnTo>
                <a:lnTo>
                  <a:pt x="2474975" y="4571"/>
                </a:lnTo>
                <a:lnTo>
                  <a:pt x="2473451" y="6096"/>
                </a:lnTo>
                <a:close/>
              </a:path>
              <a:path w="7078980" h="6350">
                <a:moveTo>
                  <a:pt x="2510028" y="6096"/>
                </a:moveTo>
                <a:lnTo>
                  <a:pt x="2505456" y="6096"/>
                </a:lnTo>
                <a:lnTo>
                  <a:pt x="2505456" y="4571"/>
                </a:lnTo>
                <a:lnTo>
                  <a:pt x="2503932" y="4571"/>
                </a:lnTo>
                <a:lnTo>
                  <a:pt x="2503932" y="1523"/>
                </a:lnTo>
                <a:lnTo>
                  <a:pt x="2505456" y="1523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3"/>
                </a:lnTo>
                <a:lnTo>
                  <a:pt x="2511551" y="4571"/>
                </a:lnTo>
                <a:lnTo>
                  <a:pt x="2510028" y="6096"/>
                </a:lnTo>
                <a:close/>
              </a:path>
              <a:path w="7078980" h="6350">
                <a:moveTo>
                  <a:pt x="2548128" y="6096"/>
                </a:moveTo>
                <a:lnTo>
                  <a:pt x="2542032" y="6096"/>
                </a:lnTo>
                <a:lnTo>
                  <a:pt x="2542032" y="4571"/>
                </a:lnTo>
                <a:lnTo>
                  <a:pt x="2540508" y="4571"/>
                </a:lnTo>
                <a:lnTo>
                  <a:pt x="2540508" y="1523"/>
                </a:lnTo>
                <a:lnTo>
                  <a:pt x="2542032" y="1523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7078980" h="635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078980" h="6350">
                <a:moveTo>
                  <a:pt x="2621280" y="6096"/>
                </a:moveTo>
                <a:lnTo>
                  <a:pt x="2616708" y="6096"/>
                </a:lnTo>
                <a:lnTo>
                  <a:pt x="2615183" y="4571"/>
                </a:lnTo>
                <a:lnTo>
                  <a:pt x="2615183" y="1523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3"/>
                </a:lnTo>
                <a:lnTo>
                  <a:pt x="2622804" y="1523"/>
                </a:lnTo>
                <a:lnTo>
                  <a:pt x="2622804" y="4571"/>
                </a:lnTo>
                <a:lnTo>
                  <a:pt x="2621280" y="4571"/>
                </a:lnTo>
                <a:lnTo>
                  <a:pt x="2621280" y="6096"/>
                </a:lnTo>
                <a:close/>
              </a:path>
              <a:path w="7078980" h="6350">
                <a:moveTo>
                  <a:pt x="2657856" y="6096"/>
                </a:moveTo>
                <a:lnTo>
                  <a:pt x="2653283" y="6096"/>
                </a:lnTo>
                <a:lnTo>
                  <a:pt x="2651759" y="4571"/>
                </a:lnTo>
                <a:lnTo>
                  <a:pt x="2651759" y="1523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3"/>
                </a:lnTo>
                <a:lnTo>
                  <a:pt x="2659380" y="4571"/>
                </a:lnTo>
                <a:lnTo>
                  <a:pt x="2657856" y="6096"/>
                </a:lnTo>
                <a:close/>
              </a:path>
              <a:path w="7078980" h="6350">
                <a:moveTo>
                  <a:pt x="2694432" y="6096"/>
                </a:moveTo>
                <a:lnTo>
                  <a:pt x="2689859" y="6096"/>
                </a:lnTo>
                <a:lnTo>
                  <a:pt x="2688336" y="4571"/>
                </a:lnTo>
                <a:lnTo>
                  <a:pt x="2688336" y="1523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3"/>
                </a:lnTo>
                <a:lnTo>
                  <a:pt x="2695956" y="4571"/>
                </a:lnTo>
                <a:lnTo>
                  <a:pt x="2694432" y="6096"/>
                </a:lnTo>
                <a:close/>
              </a:path>
              <a:path w="7078980" h="6350">
                <a:moveTo>
                  <a:pt x="2731008" y="6096"/>
                </a:moveTo>
                <a:lnTo>
                  <a:pt x="2726436" y="6096"/>
                </a:lnTo>
                <a:lnTo>
                  <a:pt x="2726436" y="4571"/>
                </a:lnTo>
                <a:lnTo>
                  <a:pt x="2724912" y="4571"/>
                </a:lnTo>
                <a:lnTo>
                  <a:pt x="2724912" y="1523"/>
                </a:lnTo>
                <a:lnTo>
                  <a:pt x="2726436" y="1523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3"/>
                </a:lnTo>
                <a:lnTo>
                  <a:pt x="2732532" y="4571"/>
                </a:lnTo>
                <a:lnTo>
                  <a:pt x="2731008" y="6096"/>
                </a:lnTo>
                <a:close/>
              </a:path>
              <a:path w="7078980" h="635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7078980" h="635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3"/>
                </a:lnTo>
                <a:lnTo>
                  <a:pt x="2807208" y="1523"/>
                </a:lnTo>
                <a:lnTo>
                  <a:pt x="2807208" y="4571"/>
                </a:lnTo>
                <a:lnTo>
                  <a:pt x="2805683" y="4571"/>
                </a:lnTo>
                <a:lnTo>
                  <a:pt x="2805683" y="6096"/>
                </a:lnTo>
                <a:close/>
              </a:path>
              <a:path w="7078980" h="6350">
                <a:moveTo>
                  <a:pt x="2842259" y="6096"/>
                </a:moveTo>
                <a:lnTo>
                  <a:pt x="2837688" y="6096"/>
                </a:lnTo>
                <a:lnTo>
                  <a:pt x="2836164" y="4571"/>
                </a:lnTo>
                <a:lnTo>
                  <a:pt x="2836164" y="1523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3"/>
                </a:lnTo>
                <a:lnTo>
                  <a:pt x="2843783" y="1523"/>
                </a:lnTo>
                <a:lnTo>
                  <a:pt x="2843783" y="4571"/>
                </a:lnTo>
                <a:lnTo>
                  <a:pt x="2842259" y="4571"/>
                </a:lnTo>
                <a:lnTo>
                  <a:pt x="2842259" y="6096"/>
                </a:lnTo>
                <a:close/>
              </a:path>
              <a:path w="7078980" h="6350">
                <a:moveTo>
                  <a:pt x="2878836" y="6096"/>
                </a:moveTo>
                <a:lnTo>
                  <a:pt x="2874264" y="6096"/>
                </a:lnTo>
                <a:lnTo>
                  <a:pt x="2872740" y="4571"/>
                </a:lnTo>
                <a:lnTo>
                  <a:pt x="2872740" y="1523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3"/>
                </a:lnTo>
                <a:lnTo>
                  <a:pt x="2880359" y="4571"/>
                </a:lnTo>
                <a:lnTo>
                  <a:pt x="2878836" y="6096"/>
                </a:lnTo>
                <a:close/>
              </a:path>
              <a:path w="7078980" h="6350">
                <a:moveTo>
                  <a:pt x="2915412" y="6096"/>
                </a:moveTo>
                <a:lnTo>
                  <a:pt x="2910840" y="6096"/>
                </a:lnTo>
                <a:lnTo>
                  <a:pt x="2909316" y="4571"/>
                </a:lnTo>
                <a:lnTo>
                  <a:pt x="2909316" y="1523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3"/>
                </a:lnTo>
                <a:lnTo>
                  <a:pt x="2916936" y="4571"/>
                </a:lnTo>
                <a:lnTo>
                  <a:pt x="2915412" y="6096"/>
                </a:lnTo>
                <a:close/>
              </a:path>
              <a:path w="7078980" h="6350">
                <a:moveTo>
                  <a:pt x="2951988" y="6096"/>
                </a:moveTo>
                <a:lnTo>
                  <a:pt x="2947416" y="6096"/>
                </a:lnTo>
                <a:lnTo>
                  <a:pt x="2947416" y="4571"/>
                </a:lnTo>
                <a:lnTo>
                  <a:pt x="2945892" y="4571"/>
                </a:lnTo>
                <a:lnTo>
                  <a:pt x="2945892" y="1523"/>
                </a:lnTo>
                <a:lnTo>
                  <a:pt x="2947416" y="1523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3"/>
                </a:lnTo>
                <a:lnTo>
                  <a:pt x="2953512" y="4571"/>
                </a:lnTo>
                <a:lnTo>
                  <a:pt x="2951988" y="6096"/>
                </a:lnTo>
                <a:close/>
              </a:path>
              <a:path w="7078980" h="635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7078980" h="635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3"/>
                </a:lnTo>
                <a:lnTo>
                  <a:pt x="3028188" y="1523"/>
                </a:lnTo>
                <a:lnTo>
                  <a:pt x="3028188" y="4571"/>
                </a:lnTo>
                <a:lnTo>
                  <a:pt x="3026664" y="4571"/>
                </a:lnTo>
                <a:lnTo>
                  <a:pt x="3026664" y="6096"/>
                </a:lnTo>
                <a:close/>
              </a:path>
              <a:path w="7078980" h="6350">
                <a:moveTo>
                  <a:pt x="3063240" y="6096"/>
                </a:moveTo>
                <a:lnTo>
                  <a:pt x="3058667" y="6096"/>
                </a:lnTo>
                <a:lnTo>
                  <a:pt x="3057143" y="4571"/>
                </a:lnTo>
                <a:lnTo>
                  <a:pt x="3057143" y="1523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4" y="1523"/>
                </a:lnTo>
                <a:lnTo>
                  <a:pt x="3064764" y="4571"/>
                </a:lnTo>
                <a:lnTo>
                  <a:pt x="3063240" y="4571"/>
                </a:lnTo>
                <a:lnTo>
                  <a:pt x="3063240" y="6096"/>
                </a:lnTo>
                <a:close/>
              </a:path>
              <a:path w="7078980" h="6350">
                <a:moveTo>
                  <a:pt x="3099816" y="6096"/>
                </a:moveTo>
                <a:lnTo>
                  <a:pt x="3095243" y="6096"/>
                </a:lnTo>
                <a:lnTo>
                  <a:pt x="3093720" y="4571"/>
                </a:lnTo>
                <a:lnTo>
                  <a:pt x="3093720" y="1523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3"/>
                </a:lnTo>
                <a:lnTo>
                  <a:pt x="3101340" y="4571"/>
                </a:lnTo>
                <a:lnTo>
                  <a:pt x="3099816" y="6096"/>
                </a:lnTo>
                <a:close/>
              </a:path>
              <a:path w="7078980" h="6350">
                <a:moveTo>
                  <a:pt x="3136392" y="6096"/>
                </a:moveTo>
                <a:lnTo>
                  <a:pt x="3131820" y="6096"/>
                </a:lnTo>
                <a:lnTo>
                  <a:pt x="3130296" y="4571"/>
                </a:lnTo>
                <a:lnTo>
                  <a:pt x="3130296" y="1523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3"/>
                </a:lnTo>
                <a:lnTo>
                  <a:pt x="3137916" y="4571"/>
                </a:lnTo>
                <a:lnTo>
                  <a:pt x="3136392" y="6096"/>
                </a:lnTo>
                <a:close/>
              </a:path>
              <a:path w="7078980" h="6350">
                <a:moveTo>
                  <a:pt x="3174492" y="6096"/>
                </a:moveTo>
                <a:lnTo>
                  <a:pt x="3168396" y="6096"/>
                </a:lnTo>
                <a:lnTo>
                  <a:pt x="3168396" y="4571"/>
                </a:lnTo>
                <a:lnTo>
                  <a:pt x="3166872" y="4571"/>
                </a:lnTo>
                <a:lnTo>
                  <a:pt x="3166872" y="1523"/>
                </a:lnTo>
                <a:lnTo>
                  <a:pt x="3168396" y="1523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7078980" h="635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7078980" h="635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3"/>
                </a:lnTo>
                <a:lnTo>
                  <a:pt x="3249167" y="1523"/>
                </a:lnTo>
                <a:lnTo>
                  <a:pt x="3249167" y="4571"/>
                </a:lnTo>
                <a:lnTo>
                  <a:pt x="3247643" y="4571"/>
                </a:lnTo>
                <a:lnTo>
                  <a:pt x="3247643" y="6096"/>
                </a:lnTo>
                <a:close/>
              </a:path>
              <a:path w="7078980" h="6350">
                <a:moveTo>
                  <a:pt x="3284220" y="6096"/>
                </a:moveTo>
                <a:lnTo>
                  <a:pt x="3279648" y="6096"/>
                </a:lnTo>
                <a:lnTo>
                  <a:pt x="3278124" y="4571"/>
                </a:lnTo>
                <a:lnTo>
                  <a:pt x="3278124" y="1523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3"/>
                </a:lnTo>
                <a:lnTo>
                  <a:pt x="3285743" y="1523"/>
                </a:lnTo>
                <a:lnTo>
                  <a:pt x="3285743" y="4571"/>
                </a:lnTo>
                <a:lnTo>
                  <a:pt x="3284220" y="4571"/>
                </a:lnTo>
                <a:lnTo>
                  <a:pt x="3284220" y="6096"/>
                </a:lnTo>
                <a:close/>
              </a:path>
              <a:path w="7078980" h="6350">
                <a:moveTo>
                  <a:pt x="3320796" y="6096"/>
                </a:moveTo>
                <a:lnTo>
                  <a:pt x="3316224" y="6096"/>
                </a:lnTo>
                <a:lnTo>
                  <a:pt x="3314700" y="4571"/>
                </a:lnTo>
                <a:lnTo>
                  <a:pt x="3314700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3"/>
                </a:lnTo>
                <a:lnTo>
                  <a:pt x="3322320" y="4571"/>
                </a:lnTo>
                <a:lnTo>
                  <a:pt x="3320796" y="6096"/>
                </a:lnTo>
                <a:close/>
              </a:path>
              <a:path w="7078980" h="6350">
                <a:moveTo>
                  <a:pt x="3357372" y="6096"/>
                </a:moveTo>
                <a:lnTo>
                  <a:pt x="3352800" y="6096"/>
                </a:lnTo>
                <a:lnTo>
                  <a:pt x="3351275" y="4571"/>
                </a:lnTo>
                <a:lnTo>
                  <a:pt x="3351275" y="1523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3"/>
                </a:lnTo>
                <a:lnTo>
                  <a:pt x="3358896" y="4571"/>
                </a:lnTo>
                <a:lnTo>
                  <a:pt x="3357372" y="6096"/>
                </a:lnTo>
                <a:close/>
              </a:path>
              <a:path w="7078980" h="6350">
                <a:moveTo>
                  <a:pt x="3395472" y="6096"/>
                </a:moveTo>
                <a:lnTo>
                  <a:pt x="3389375" y="6096"/>
                </a:lnTo>
                <a:lnTo>
                  <a:pt x="3389375" y="4571"/>
                </a:lnTo>
                <a:lnTo>
                  <a:pt x="3387851" y="4571"/>
                </a:lnTo>
                <a:lnTo>
                  <a:pt x="3387851" y="1523"/>
                </a:lnTo>
                <a:lnTo>
                  <a:pt x="3389375" y="1523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7078980" h="635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078980" h="635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3"/>
                </a:lnTo>
                <a:lnTo>
                  <a:pt x="3470148" y="1523"/>
                </a:lnTo>
                <a:lnTo>
                  <a:pt x="3470148" y="4571"/>
                </a:lnTo>
                <a:lnTo>
                  <a:pt x="3468624" y="4571"/>
                </a:lnTo>
                <a:lnTo>
                  <a:pt x="3468624" y="6096"/>
                </a:lnTo>
                <a:close/>
              </a:path>
              <a:path w="7078980" h="6350">
                <a:moveTo>
                  <a:pt x="3505200" y="6096"/>
                </a:moveTo>
                <a:lnTo>
                  <a:pt x="3500628" y="6096"/>
                </a:lnTo>
                <a:lnTo>
                  <a:pt x="3499104" y="4571"/>
                </a:lnTo>
                <a:lnTo>
                  <a:pt x="3499104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3"/>
                </a:lnTo>
                <a:lnTo>
                  <a:pt x="3506724" y="4571"/>
                </a:lnTo>
                <a:lnTo>
                  <a:pt x="3505200" y="6096"/>
                </a:lnTo>
                <a:close/>
              </a:path>
              <a:path w="7078980" h="6350">
                <a:moveTo>
                  <a:pt x="3541775" y="6096"/>
                </a:moveTo>
                <a:lnTo>
                  <a:pt x="3537204" y="6096"/>
                </a:lnTo>
                <a:lnTo>
                  <a:pt x="3535680" y="4571"/>
                </a:lnTo>
                <a:lnTo>
                  <a:pt x="3535680" y="1523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3"/>
                </a:lnTo>
                <a:lnTo>
                  <a:pt x="3543300" y="4571"/>
                </a:lnTo>
                <a:lnTo>
                  <a:pt x="3541775" y="6096"/>
                </a:lnTo>
                <a:close/>
              </a:path>
              <a:path w="7078980" h="6350">
                <a:moveTo>
                  <a:pt x="3578351" y="6096"/>
                </a:moveTo>
                <a:lnTo>
                  <a:pt x="3573780" y="6096"/>
                </a:lnTo>
                <a:lnTo>
                  <a:pt x="3572256" y="4571"/>
                </a:lnTo>
                <a:lnTo>
                  <a:pt x="3572256" y="1523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3"/>
                </a:lnTo>
                <a:lnTo>
                  <a:pt x="3579875" y="4571"/>
                </a:lnTo>
                <a:lnTo>
                  <a:pt x="3578351" y="6096"/>
                </a:lnTo>
                <a:close/>
              </a:path>
              <a:path w="7078980" h="6350">
                <a:moveTo>
                  <a:pt x="3616451" y="6096"/>
                </a:moveTo>
                <a:lnTo>
                  <a:pt x="3610356" y="6096"/>
                </a:lnTo>
                <a:lnTo>
                  <a:pt x="3610356" y="4571"/>
                </a:lnTo>
                <a:lnTo>
                  <a:pt x="3608832" y="4571"/>
                </a:lnTo>
                <a:lnTo>
                  <a:pt x="3608832" y="1523"/>
                </a:lnTo>
                <a:lnTo>
                  <a:pt x="3610356" y="1523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7078980" h="635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078980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3"/>
                </a:lnTo>
                <a:lnTo>
                  <a:pt x="3691128" y="1523"/>
                </a:lnTo>
                <a:lnTo>
                  <a:pt x="3691128" y="4571"/>
                </a:lnTo>
                <a:lnTo>
                  <a:pt x="3689604" y="4571"/>
                </a:lnTo>
                <a:lnTo>
                  <a:pt x="3689604" y="6096"/>
                </a:lnTo>
                <a:close/>
              </a:path>
              <a:path w="7078980" h="6350">
                <a:moveTo>
                  <a:pt x="3726180" y="6096"/>
                </a:moveTo>
                <a:lnTo>
                  <a:pt x="3721608" y="6096"/>
                </a:lnTo>
                <a:lnTo>
                  <a:pt x="3720084" y="4571"/>
                </a:lnTo>
                <a:lnTo>
                  <a:pt x="3720084" y="1523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3"/>
                </a:lnTo>
                <a:lnTo>
                  <a:pt x="3727704" y="4571"/>
                </a:lnTo>
                <a:lnTo>
                  <a:pt x="3726180" y="6096"/>
                </a:lnTo>
                <a:close/>
              </a:path>
              <a:path w="7078980" h="6350">
                <a:moveTo>
                  <a:pt x="3762756" y="6096"/>
                </a:moveTo>
                <a:lnTo>
                  <a:pt x="3758184" y="6096"/>
                </a:lnTo>
                <a:lnTo>
                  <a:pt x="3756659" y="4571"/>
                </a:lnTo>
                <a:lnTo>
                  <a:pt x="3756659" y="1523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3"/>
                </a:lnTo>
                <a:lnTo>
                  <a:pt x="3764280" y="4571"/>
                </a:lnTo>
                <a:lnTo>
                  <a:pt x="3762756" y="6096"/>
                </a:lnTo>
                <a:close/>
              </a:path>
              <a:path w="7078980" h="6350">
                <a:moveTo>
                  <a:pt x="3799332" y="6096"/>
                </a:moveTo>
                <a:lnTo>
                  <a:pt x="3794759" y="6096"/>
                </a:lnTo>
                <a:lnTo>
                  <a:pt x="3794759" y="4571"/>
                </a:lnTo>
                <a:lnTo>
                  <a:pt x="3793236" y="4571"/>
                </a:lnTo>
                <a:lnTo>
                  <a:pt x="3793236" y="1523"/>
                </a:lnTo>
                <a:lnTo>
                  <a:pt x="3794759" y="1523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3"/>
                </a:lnTo>
                <a:lnTo>
                  <a:pt x="3800856" y="4571"/>
                </a:lnTo>
                <a:lnTo>
                  <a:pt x="3799332" y="6096"/>
                </a:lnTo>
                <a:close/>
              </a:path>
              <a:path w="7078980" h="6350">
                <a:moveTo>
                  <a:pt x="3837432" y="6096"/>
                </a:moveTo>
                <a:lnTo>
                  <a:pt x="3831336" y="6096"/>
                </a:lnTo>
                <a:lnTo>
                  <a:pt x="3831336" y="4571"/>
                </a:lnTo>
                <a:lnTo>
                  <a:pt x="3829812" y="4571"/>
                </a:lnTo>
                <a:lnTo>
                  <a:pt x="3829812" y="1523"/>
                </a:lnTo>
                <a:lnTo>
                  <a:pt x="3831336" y="1523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7078980" h="635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078980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3"/>
                </a:lnTo>
                <a:lnTo>
                  <a:pt x="3912108" y="1523"/>
                </a:lnTo>
                <a:lnTo>
                  <a:pt x="3912108" y="4571"/>
                </a:lnTo>
                <a:lnTo>
                  <a:pt x="3910584" y="4571"/>
                </a:lnTo>
                <a:lnTo>
                  <a:pt x="3910584" y="6096"/>
                </a:lnTo>
                <a:close/>
              </a:path>
              <a:path w="7078980" h="6350">
                <a:moveTo>
                  <a:pt x="3947159" y="6096"/>
                </a:moveTo>
                <a:lnTo>
                  <a:pt x="3942588" y="6096"/>
                </a:lnTo>
                <a:lnTo>
                  <a:pt x="3941064" y="4571"/>
                </a:lnTo>
                <a:lnTo>
                  <a:pt x="3941064" y="1523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7159" y="6096"/>
                </a:lnTo>
                <a:close/>
              </a:path>
              <a:path w="7078980" h="6350">
                <a:moveTo>
                  <a:pt x="3983736" y="6096"/>
                </a:moveTo>
                <a:lnTo>
                  <a:pt x="3979164" y="6096"/>
                </a:lnTo>
                <a:lnTo>
                  <a:pt x="3977640" y="4571"/>
                </a:lnTo>
                <a:lnTo>
                  <a:pt x="3977640" y="1523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3"/>
                </a:lnTo>
                <a:lnTo>
                  <a:pt x="3985259" y="4571"/>
                </a:lnTo>
                <a:lnTo>
                  <a:pt x="3983736" y="6096"/>
                </a:lnTo>
                <a:close/>
              </a:path>
              <a:path w="7078980" h="6350">
                <a:moveTo>
                  <a:pt x="4020312" y="6096"/>
                </a:moveTo>
                <a:lnTo>
                  <a:pt x="4015740" y="6096"/>
                </a:lnTo>
                <a:lnTo>
                  <a:pt x="4015740" y="4571"/>
                </a:lnTo>
                <a:lnTo>
                  <a:pt x="4014216" y="4571"/>
                </a:lnTo>
                <a:lnTo>
                  <a:pt x="4014216" y="1523"/>
                </a:lnTo>
                <a:lnTo>
                  <a:pt x="4015740" y="1523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3"/>
                </a:lnTo>
                <a:lnTo>
                  <a:pt x="4021836" y="4571"/>
                </a:lnTo>
                <a:lnTo>
                  <a:pt x="4020312" y="6096"/>
                </a:lnTo>
                <a:close/>
              </a:path>
              <a:path w="7078980" h="6350">
                <a:moveTo>
                  <a:pt x="4058412" y="6096"/>
                </a:moveTo>
                <a:lnTo>
                  <a:pt x="4052316" y="6096"/>
                </a:lnTo>
                <a:lnTo>
                  <a:pt x="4052316" y="4571"/>
                </a:lnTo>
                <a:lnTo>
                  <a:pt x="4050792" y="4571"/>
                </a:lnTo>
                <a:lnTo>
                  <a:pt x="4050792" y="1523"/>
                </a:lnTo>
                <a:lnTo>
                  <a:pt x="4052316" y="1523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7078980" h="635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078980" h="6350">
                <a:moveTo>
                  <a:pt x="4131564" y="6096"/>
                </a:moveTo>
                <a:lnTo>
                  <a:pt x="4126992" y="6096"/>
                </a:lnTo>
                <a:lnTo>
                  <a:pt x="4125467" y="4571"/>
                </a:lnTo>
                <a:lnTo>
                  <a:pt x="4125467" y="1523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3"/>
                </a:lnTo>
                <a:lnTo>
                  <a:pt x="4133088" y="1523"/>
                </a:lnTo>
                <a:lnTo>
                  <a:pt x="4133088" y="4571"/>
                </a:lnTo>
                <a:lnTo>
                  <a:pt x="4131564" y="4571"/>
                </a:lnTo>
                <a:lnTo>
                  <a:pt x="4131564" y="6096"/>
                </a:lnTo>
                <a:close/>
              </a:path>
              <a:path w="7078980" h="6350">
                <a:moveTo>
                  <a:pt x="4168140" y="6096"/>
                </a:moveTo>
                <a:lnTo>
                  <a:pt x="4163568" y="6096"/>
                </a:lnTo>
                <a:lnTo>
                  <a:pt x="4162043" y="4571"/>
                </a:lnTo>
                <a:lnTo>
                  <a:pt x="4162043" y="1523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8140" y="6096"/>
                </a:lnTo>
                <a:close/>
              </a:path>
              <a:path w="7078980" h="6350">
                <a:moveTo>
                  <a:pt x="4204716" y="6096"/>
                </a:moveTo>
                <a:lnTo>
                  <a:pt x="4200143" y="6096"/>
                </a:lnTo>
                <a:lnTo>
                  <a:pt x="4198620" y="4571"/>
                </a:lnTo>
                <a:lnTo>
                  <a:pt x="4198620" y="1523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3"/>
                </a:lnTo>
                <a:lnTo>
                  <a:pt x="4206240" y="4571"/>
                </a:lnTo>
                <a:lnTo>
                  <a:pt x="4204716" y="6096"/>
                </a:lnTo>
                <a:close/>
              </a:path>
              <a:path w="7078980" h="6350">
                <a:moveTo>
                  <a:pt x="4241292" y="6096"/>
                </a:moveTo>
                <a:lnTo>
                  <a:pt x="4236720" y="6096"/>
                </a:lnTo>
                <a:lnTo>
                  <a:pt x="4236720" y="4571"/>
                </a:lnTo>
                <a:lnTo>
                  <a:pt x="4235195" y="4571"/>
                </a:lnTo>
                <a:lnTo>
                  <a:pt x="4235195" y="1523"/>
                </a:lnTo>
                <a:lnTo>
                  <a:pt x="4236720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3"/>
                </a:lnTo>
                <a:lnTo>
                  <a:pt x="4242816" y="4571"/>
                </a:lnTo>
                <a:lnTo>
                  <a:pt x="4241292" y="6096"/>
                </a:lnTo>
                <a:close/>
              </a:path>
              <a:path w="7078980" h="6350">
                <a:moveTo>
                  <a:pt x="4279392" y="6096"/>
                </a:moveTo>
                <a:lnTo>
                  <a:pt x="4273295" y="6096"/>
                </a:lnTo>
                <a:lnTo>
                  <a:pt x="4273295" y="4571"/>
                </a:lnTo>
                <a:lnTo>
                  <a:pt x="4271772" y="4571"/>
                </a:lnTo>
                <a:lnTo>
                  <a:pt x="4271772" y="1523"/>
                </a:lnTo>
                <a:lnTo>
                  <a:pt x="4273295" y="1523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7078980" h="635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078980" h="6350">
                <a:moveTo>
                  <a:pt x="4352543" y="6096"/>
                </a:moveTo>
                <a:lnTo>
                  <a:pt x="4347972" y="6096"/>
                </a:lnTo>
                <a:lnTo>
                  <a:pt x="4346447" y="4571"/>
                </a:lnTo>
                <a:lnTo>
                  <a:pt x="4346447" y="1523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3"/>
                </a:lnTo>
                <a:lnTo>
                  <a:pt x="4354068" y="1523"/>
                </a:lnTo>
                <a:lnTo>
                  <a:pt x="4354068" y="4571"/>
                </a:lnTo>
                <a:lnTo>
                  <a:pt x="4352543" y="4571"/>
                </a:lnTo>
                <a:lnTo>
                  <a:pt x="4352543" y="6096"/>
                </a:lnTo>
                <a:close/>
              </a:path>
              <a:path w="7078980" h="6350">
                <a:moveTo>
                  <a:pt x="4389120" y="6096"/>
                </a:moveTo>
                <a:lnTo>
                  <a:pt x="4384547" y="6096"/>
                </a:lnTo>
                <a:lnTo>
                  <a:pt x="4383024" y="4571"/>
                </a:lnTo>
                <a:lnTo>
                  <a:pt x="4383024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3"/>
                </a:lnTo>
                <a:lnTo>
                  <a:pt x="4390643" y="4571"/>
                </a:lnTo>
                <a:lnTo>
                  <a:pt x="4389120" y="6096"/>
                </a:lnTo>
                <a:close/>
              </a:path>
              <a:path w="7078980" h="6350">
                <a:moveTo>
                  <a:pt x="4425695" y="6096"/>
                </a:moveTo>
                <a:lnTo>
                  <a:pt x="4421124" y="6096"/>
                </a:lnTo>
                <a:lnTo>
                  <a:pt x="4419600" y="4571"/>
                </a:lnTo>
                <a:lnTo>
                  <a:pt x="4419600" y="1523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3"/>
                </a:lnTo>
                <a:lnTo>
                  <a:pt x="4427220" y="4571"/>
                </a:lnTo>
                <a:lnTo>
                  <a:pt x="4425695" y="6096"/>
                </a:lnTo>
                <a:close/>
              </a:path>
              <a:path w="7078980" h="6350">
                <a:moveTo>
                  <a:pt x="4462272" y="6096"/>
                </a:moveTo>
                <a:lnTo>
                  <a:pt x="4457700" y="6096"/>
                </a:lnTo>
                <a:lnTo>
                  <a:pt x="4457700" y="4571"/>
                </a:lnTo>
                <a:lnTo>
                  <a:pt x="4456176" y="4571"/>
                </a:lnTo>
                <a:lnTo>
                  <a:pt x="4456176" y="1523"/>
                </a:lnTo>
                <a:lnTo>
                  <a:pt x="4457700" y="1523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3"/>
                </a:lnTo>
                <a:lnTo>
                  <a:pt x="4463795" y="4571"/>
                </a:lnTo>
                <a:lnTo>
                  <a:pt x="4462272" y="6096"/>
                </a:lnTo>
                <a:close/>
              </a:path>
              <a:path w="7078980" h="635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7078980" h="635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3"/>
                </a:lnTo>
                <a:lnTo>
                  <a:pt x="4538472" y="1523"/>
                </a:lnTo>
                <a:lnTo>
                  <a:pt x="4538472" y="4571"/>
                </a:lnTo>
                <a:lnTo>
                  <a:pt x="4536947" y="4571"/>
                </a:lnTo>
                <a:lnTo>
                  <a:pt x="4536947" y="6096"/>
                </a:lnTo>
                <a:close/>
              </a:path>
              <a:path w="7078980" h="6350">
                <a:moveTo>
                  <a:pt x="4573524" y="6096"/>
                </a:moveTo>
                <a:lnTo>
                  <a:pt x="4568952" y="6096"/>
                </a:lnTo>
                <a:lnTo>
                  <a:pt x="4567427" y="4571"/>
                </a:lnTo>
                <a:lnTo>
                  <a:pt x="4567427" y="1523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3"/>
                </a:lnTo>
                <a:lnTo>
                  <a:pt x="4575047" y="1523"/>
                </a:lnTo>
                <a:lnTo>
                  <a:pt x="4575047" y="4571"/>
                </a:lnTo>
                <a:lnTo>
                  <a:pt x="4573524" y="4571"/>
                </a:lnTo>
                <a:lnTo>
                  <a:pt x="4573524" y="6096"/>
                </a:lnTo>
                <a:close/>
              </a:path>
              <a:path w="7078980" h="6350">
                <a:moveTo>
                  <a:pt x="4610100" y="6096"/>
                </a:moveTo>
                <a:lnTo>
                  <a:pt x="4605527" y="6096"/>
                </a:lnTo>
                <a:lnTo>
                  <a:pt x="4604004" y="4571"/>
                </a:lnTo>
                <a:lnTo>
                  <a:pt x="4604004" y="1523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3"/>
                </a:lnTo>
                <a:lnTo>
                  <a:pt x="4611624" y="4571"/>
                </a:lnTo>
                <a:lnTo>
                  <a:pt x="4610100" y="6096"/>
                </a:lnTo>
                <a:close/>
              </a:path>
              <a:path w="7078980" h="6350">
                <a:moveTo>
                  <a:pt x="4646676" y="6096"/>
                </a:moveTo>
                <a:lnTo>
                  <a:pt x="4642104" y="6096"/>
                </a:lnTo>
                <a:lnTo>
                  <a:pt x="4640579" y="4571"/>
                </a:lnTo>
                <a:lnTo>
                  <a:pt x="4640579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3"/>
                </a:lnTo>
                <a:lnTo>
                  <a:pt x="4648200" y="4571"/>
                </a:lnTo>
                <a:lnTo>
                  <a:pt x="4646676" y="6096"/>
                </a:lnTo>
                <a:close/>
              </a:path>
              <a:path w="7078980" h="6350">
                <a:moveTo>
                  <a:pt x="4683252" y="6096"/>
                </a:moveTo>
                <a:lnTo>
                  <a:pt x="4678679" y="6096"/>
                </a:lnTo>
                <a:lnTo>
                  <a:pt x="4678679" y="4571"/>
                </a:lnTo>
                <a:lnTo>
                  <a:pt x="4677156" y="4571"/>
                </a:lnTo>
                <a:lnTo>
                  <a:pt x="4677156" y="1523"/>
                </a:lnTo>
                <a:lnTo>
                  <a:pt x="4678679" y="1523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3"/>
                </a:lnTo>
                <a:lnTo>
                  <a:pt x="4684776" y="4571"/>
                </a:lnTo>
                <a:lnTo>
                  <a:pt x="4683252" y="6096"/>
                </a:lnTo>
                <a:close/>
              </a:path>
              <a:path w="7078980" h="635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7078980" h="635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3"/>
                </a:lnTo>
                <a:lnTo>
                  <a:pt x="4759452" y="1523"/>
                </a:lnTo>
                <a:lnTo>
                  <a:pt x="4759452" y="4571"/>
                </a:lnTo>
                <a:lnTo>
                  <a:pt x="4757927" y="4571"/>
                </a:lnTo>
                <a:lnTo>
                  <a:pt x="4757927" y="6096"/>
                </a:lnTo>
                <a:close/>
              </a:path>
              <a:path w="7078980" h="6350">
                <a:moveTo>
                  <a:pt x="4794504" y="6096"/>
                </a:moveTo>
                <a:lnTo>
                  <a:pt x="4789932" y="6096"/>
                </a:lnTo>
                <a:lnTo>
                  <a:pt x="4788408" y="4571"/>
                </a:lnTo>
                <a:lnTo>
                  <a:pt x="4788408" y="1523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7" y="1523"/>
                </a:lnTo>
                <a:lnTo>
                  <a:pt x="4796027" y="4571"/>
                </a:lnTo>
                <a:lnTo>
                  <a:pt x="4794504" y="4571"/>
                </a:lnTo>
                <a:lnTo>
                  <a:pt x="4794504" y="6096"/>
                </a:lnTo>
                <a:close/>
              </a:path>
              <a:path w="7078980" h="6350">
                <a:moveTo>
                  <a:pt x="4831079" y="6096"/>
                </a:moveTo>
                <a:lnTo>
                  <a:pt x="4826508" y="6096"/>
                </a:lnTo>
                <a:lnTo>
                  <a:pt x="4824984" y="4571"/>
                </a:lnTo>
                <a:lnTo>
                  <a:pt x="4824984" y="1523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31079" y="6096"/>
                </a:lnTo>
                <a:close/>
              </a:path>
              <a:path w="7078980" h="6350">
                <a:moveTo>
                  <a:pt x="4867656" y="6096"/>
                </a:moveTo>
                <a:lnTo>
                  <a:pt x="4863084" y="6096"/>
                </a:lnTo>
                <a:lnTo>
                  <a:pt x="4861560" y="4571"/>
                </a:lnTo>
                <a:lnTo>
                  <a:pt x="4861560" y="1523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3"/>
                </a:lnTo>
                <a:lnTo>
                  <a:pt x="4869179" y="4571"/>
                </a:lnTo>
                <a:lnTo>
                  <a:pt x="4867656" y="6096"/>
                </a:lnTo>
                <a:close/>
              </a:path>
              <a:path w="7078980" h="6350">
                <a:moveTo>
                  <a:pt x="4904232" y="6096"/>
                </a:moveTo>
                <a:lnTo>
                  <a:pt x="4899660" y="6096"/>
                </a:lnTo>
                <a:lnTo>
                  <a:pt x="4899660" y="4571"/>
                </a:lnTo>
                <a:lnTo>
                  <a:pt x="4898136" y="4571"/>
                </a:lnTo>
                <a:lnTo>
                  <a:pt x="4898136" y="1523"/>
                </a:lnTo>
                <a:lnTo>
                  <a:pt x="4899660" y="1523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3"/>
                </a:lnTo>
                <a:lnTo>
                  <a:pt x="4905756" y="4571"/>
                </a:lnTo>
                <a:lnTo>
                  <a:pt x="4904232" y="6096"/>
                </a:lnTo>
                <a:close/>
              </a:path>
              <a:path w="7078980" h="635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7078980" h="635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3"/>
                </a:lnTo>
                <a:lnTo>
                  <a:pt x="4980432" y="1523"/>
                </a:lnTo>
                <a:lnTo>
                  <a:pt x="4980432" y="4571"/>
                </a:lnTo>
                <a:lnTo>
                  <a:pt x="4978908" y="4571"/>
                </a:lnTo>
                <a:lnTo>
                  <a:pt x="4978908" y="6096"/>
                </a:lnTo>
                <a:close/>
              </a:path>
              <a:path w="7078980" h="6350">
                <a:moveTo>
                  <a:pt x="5015484" y="6096"/>
                </a:moveTo>
                <a:lnTo>
                  <a:pt x="5010911" y="6096"/>
                </a:lnTo>
                <a:lnTo>
                  <a:pt x="5009388" y="4571"/>
                </a:lnTo>
                <a:lnTo>
                  <a:pt x="5009388" y="1523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3"/>
                </a:lnTo>
                <a:lnTo>
                  <a:pt x="5017008" y="1523"/>
                </a:lnTo>
                <a:lnTo>
                  <a:pt x="5017008" y="4571"/>
                </a:lnTo>
                <a:lnTo>
                  <a:pt x="5015484" y="4571"/>
                </a:lnTo>
                <a:lnTo>
                  <a:pt x="5015484" y="6096"/>
                </a:lnTo>
                <a:close/>
              </a:path>
              <a:path w="7078980" h="6350">
                <a:moveTo>
                  <a:pt x="5052060" y="6096"/>
                </a:moveTo>
                <a:lnTo>
                  <a:pt x="5047488" y="6096"/>
                </a:lnTo>
                <a:lnTo>
                  <a:pt x="5045963" y="4571"/>
                </a:lnTo>
                <a:lnTo>
                  <a:pt x="5045963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3"/>
                </a:lnTo>
                <a:lnTo>
                  <a:pt x="5053584" y="4571"/>
                </a:lnTo>
                <a:lnTo>
                  <a:pt x="5052060" y="6096"/>
                </a:lnTo>
                <a:close/>
              </a:path>
              <a:path w="7078980" h="6350">
                <a:moveTo>
                  <a:pt x="5088636" y="6096"/>
                </a:moveTo>
                <a:lnTo>
                  <a:pt x="5084063" y="6096"/>
                </a:lnTo>
                <a:lnTo>
                  <a:pt x="5082540" y="4571"/>
                </a:lnTo>
                <a:lnTo>
                  <a:pt x="5082540" y="1523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3"/>
                </a:lnTo>
                <a:lnTo>
                  <a:pt x="5090160" y="4571"/>
                </a:lnTo>
                <a:lnTo>
                  <a:pt x="5088636" y="6096"/>
                </a:lnTo>
                <a:close/>
              </a:path>
              <a:path w="7078980" h="6350">
                <a:moveTo>
                  <a:pt x="5126736" y="6096"/>
                </a:moveTo>
                <a:lnTo>
                  <a:pt x="5120640" y="6096"/>
                </a:lnTo>
                <a:lnTo>
                  <a:pt x="5120640" y="4571"/>
                </a:lnTo>
                <a:lnTo>
                  <a:pt x="5119116" y="4571"/>
                </a:lnTo>
                <a:lnTo>
                  <a:pt x="5119116" y="1523"/>
                </a:lnTo>
                <a:lnTo>
                  <a:pt x="5120640" y="1523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7078980" h="635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7078980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3"/>
                </a:lnTo>
                <a:lnTo>
                  <a:pt x="5201411" y="1523"/>
                </a:lnTo>
                <a:lnTo>
                  <a:pt x="5201411" y="4571"/>
                </a:lnTo>
                <a:lnTo>
                  <a:pt x="5199888" y="4571"/>
                </a:lnTo>
                <a:lnTo>
                  <a:pt x="5199888" y="6096"/>
                </a:lnTo>
                <a:close/>
              </a:path>
              <a:path w="7078980" h="6350">
                <a:moveTo>
                  <a:pt x="5236463" y="6096"/>
                </a:moveTo>
                <a:lnTo>
                  <a:pt x="5231892" y="6096"/>
                </a:lnTo>
                <a:lnTo>
                  <a:pt x="5230368" y="4571"/>
                </a:lnTo>
                <a:lnTo>
                  <a:pt x="5230368" y="1523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3"/>
                </a:lnTo>
                <a:lnTo>
                  <a:pt x="5237988" y="1523"/>
                </a:lnTo>
                <a:lnTo>
                  <a:pt x="5237988" y="4571"/>
                </a:lnTo>
                <a:lnTo>
                  <a:pt x="5236463" y="4571"/>
                </a:lnTo>
                <a:lnTo>
                  <a:pt x="5236463" y="6096"/>
                </a:lnTo>
                <a:close/>
              </a:path>
              <a:path w="7078980" h="6350">
                <a:moveTo>
                  <a:pt x="5273040" y="6096"/>
                </a:moveTo>
                <a:lnTo>
                  <a:pt x="5268468" y="6096"/>
                </a:lnTo>
                <a:lnTo>
                  <a:pt x="5266943" y="4571"/>
                </a:lnTo>
                <a:lnTo>
                  <a:pt x="5266943" y="1523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3"/>
                </a:lnTo>
                <a:lnTo>
                  <a:pt x="5274563" y="4571"/>
                </a:lnTo>
                <a:lnTo>
                  <a:pt x="5273040" y="6096"/>
                </a:lnTo>
                <a:close/>
              </a:path>
              <a:path w="7078980" h="6350">
                <a:moveTo>
                  <a:pt x="5309616" y="6096"/>
                </a:moveTo>
                <a:lnTo>
                  <a:pt x="5305043" y="6096"/>
                </a:lnTo>
                <a:lnTo>
                  <a:pt x="5303520" y="4571"/>
                </a:lnTo>
                <a:lnTo>
                  <a:pt x="5303520" y="1523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3"/>
                </a:lnTo>
                <a:lnTo>
                  <a:pt x="5311140" y="4571"/>
                </a:lnTo>
                <a:lnTo>
                  <a:pt x="5309616" y="6096"/>
                </a:lnTo>
                <a:close/>
              </a:path>
              <a:path w="7078980" h="6350">
                <a:moveTo>
                  <a:pt x="5347716" y="6096"/>
                </a:moveTo>
                <a:lnTo>
                  <a:pt x="5341620" y="6096"/>
                </a:lnTo>
                <a:lnTo>
                  <a:pt x="5341620" y="4571"/>
                </a:lnTo>
                <a:lnTo>
                  <a:pt x="5340095" y="4571"/>
                </a:lnTo>
                <a:lnTo>
                  <a:pt x="5340095" y="1523"/>
                </a:lnTo>
                <a:lnTo>
                  <a:pt x="5341620" y="1523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7078980" h="635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078980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3"/>
                </a:lnTo>
                <a:lnTo>
                  <a:pt x="5422392" y="1523"/>
                </a:lnTo>
                <a:lnTo>
                  <a:pt x="5422392" y="4571"/>
                </a:lnTo>
                <a:lnTo>
                  <a:pt x="5420868" y="4571"/>
                </a:lnTo>
                <a:lnTo>
                  <a:pt x="5420868" y="6096"/>
                </a:lnTo>
                <a:close/>
              </a:path>
              <a:path w="7078980" h="6350">
                <a:moveTo>
                  <a:pt x="5457444" y="6096"/>
                </a:moveTo>
                <a:lnTo>
                  <a:pt x="5452872" y="6096"/>
                </a:lnTo>
                <a:lnTo>
                  <a:pt x="5451347" y="4571"/>
                </a:lnTo>
                <a:lnTo>
                  <a:pt x="5451347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3"/>
                </a:lnTo>
                <a:lnTo>
                  <a:pt x="5458968" y="4571"/>
                </a:lnTo>
                <a:lnTo>
                  <a:pt x="5457444" y="6096"/>
                </a:lnTo>
                <a:close/>
              </a:path>
              <a:path w="7078980" h="6350">
                <a:moveTo>
                  <a:pt x="5494020" y="6096"/>
                </a:moveTo>
                <a:lnTo>
                  <a:pt x="5489447" y="6096"/>
                </a:lnTo>
                <a:lnTo>
                  <a:pt x="5487924" y="4571"/>
                </a:lnTo>
                <a:lnTo>
                  <a:pt x="5487924" y="1523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3"/>
                </a:lnTo>
                <a:lnTo>
                  <a:pt x="5495544" y="4571"/>
                </a:lnTo>
                <a:lnTo>
                  <a:pt x="5494020" y="6096"/>
                </a:lnTo>
                <a:close/>
              </a:path>
              <a:path w="7078980" h="6350">
                <a:moveTo>
                  <a:pt x="5530595" y="6096"/>
                </a:moveTo>
                <a:lnTo>
                  <a:pt x="5526024" y="6096"/>
                </a:lnTo>
                <a:lnTo>
                  <a:pt x="5524500" y="4571"/>
                </a:lnTo>
                <a:lnTo>
                  <a:pt x="5524500" y="1523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3"/>
                </a:lnTo>
                <a:lnTo>
                  <a:pt x="5532120" y="4571"/>
                </a:lnTo>
                <a:lnTo>
                  <a:pt x="5530595" y="6096"/>
                </a:lnTo>
                <a:close/>
              </a:path>
              <a:path w="7078980" h="6350">
                <a:moveTo>
                  <a:pt x="5568695" y="6096"/>
                </a:moveTo>
                <a:lnTo>
                  <a:pt x="5562600" y="6096"/>
                </a:lnTo>
                <a:lnTo>
                  <a:pt x="5562600" y="4571"/>
                </a:lnTo>
                <a:lnTo>
                  <a:pt x="5561076" y="4571"/>
                </a:lnTo>
                <a:lnTo>
                  <a:pt x="5561076" y="1523"/>
                </a:lnTo>
                <a:lnTo>
                  <a:pt x="5562600" y="1523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7078980" h="635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078980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3"/>
                </a:lnTo>
                <a:lnTo>
                  <a:pt x="5643372" y="1523"/>
                </a:lnTo>
                <a:lnTo>
                  <a:pt x="5643372" y="4571"/>
                </a:lnTo>
                <a:lnTo>
                  <a:pt x="5641847" y="4571"/>
                </a:lnTo>
                <a:lnTo>
                  <a:pt x="5641847" y="6096"/>
                </a:lnTo>
                <a:close/>
              </a:path>
              <a:path w="7078980" h="6350">
                <a:moveTo>
                  <a:pt x="5678424" y="6096"/>
                </a:moveTo>
                <a:lnTo>
                  <a:pt x="5673852" y="6096"/>
                </a:lnTo>
                <a:lnTo>
                  <a:pt x="5672327" y="4571"/>
                </a:lnTo>
                <a:lnTo>
                  <a:pt x="5672327" y="1523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3"/>
                </a:lnTo>
                <a:lnTo>
                  <a:pt x="5679947" y="4571"/>
                </a:lnTo>
                <a:lnTo>
                  <a:pt x="5678424" y="6096"/>
                </a:lnTo>
                <a:close/>
              </a:path>
              <a:path w="7078980" h="6350">
                <a:moveTo>
                  <a:pt x="5715000" y="6096"/>
                </a:moveTo>
                <a:lnTo>
                  <a:pt x="5710427" y="6096"/>
                </a:lnTo>
                <a:lnTo>
                  <a:pt x="5708904" y="4571"/>
                </a:lnTo>
                <a:lnTo>
                  <a:pt x="5708904" y="1523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3"/>
                </a:lnTo>
                <a:lnTo>
                  <a:pt x="5716524" y="4571"/>
                </a:lnTo>
                <a:lnTo>
                  <a:pt x="5715000" y="6096"/>
                </a:lnTo>
                <a:close/>
              </a:path>
              <a:path w="7078980" h="6350">
                <a:moveTo>
                  <a:pt x="5751576" y="6096"/>
                </a:moveTo>
                <a:lnTo>
                  <a:pt x="5747004" y="6096"/>
                </a:lnTo>
                <a:lnTo>
                  <a:pt x="5747004" y="4571"/>
                </a:lnTo>
                <a:lnTo>
                  <a:pt x="5745479" y="4571"/>
                </a:lnTo>
                <a:lnTo>
                  <a:pt x="5745479" y="1523"/>
                </a:lnTo>
                <a:lnTo>
                  <a:pt x="5747004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3"/>
                </a:lnTo>
                <a:lnTo>
                  <a:pt x="5753100" y="4571"/>
                </a:lnTo>
                <a:lnTo>
                  <a:pt x="5751576" y="6096"/>
                </a:lnTo>
                <a:close/>
              </a:path>
              <a:path w="7078980" h="6350">
                <a:moveTo>
                  <a:pt x="5789676" y="6096"/>
                </a:moveTo>
                <a:lnTo>
                  <a:pt x="5783579" y="6096"/>
                </a:lnTo>
                <a:lnTo>
                  <a:pt x="5783579" y="4571"/>
                </a:lnTo>
                <a:lnTo>
                  <a:pt x="5782056" y="4571"/>
                </a:lnTo>
                <a:lnTo>
                  <a:pt x="5782056" y="1523"/>
                </a:lnTo>
                <a:lnTo>
                  <a:pt x="5783579" y="1523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7078980" h="635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078980" h="635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3"/>
                </a:lnTo>
                <a:lnTo>
                  <a:pt x="5864352" y="1523"/>
                </a:lnTo>
                <a:lnTo>
                  <a:pt x="5864352" y="4571"/>
                </a:lnTo>
                <a:lnTo>
                  <a:pt x="5862827" y="4571"/>
                </a:lnTo>
                <a:lnTo>
                  <a:pt x="5862827" y="6096"/>
                </a:lnTo>
                <a:close/>
              </a:path>
              <a:path w="7078980" h="6350">
                <a:moveTo>
                  <a:pt x="5899404" y="6096"/>
                </a:moveTo>
                <a:lnTo>
                  <a:pt x="5894832" y="6096"/>
                </a:lnTo>
                <a:lnTo>
                  <a:pt x="5893308" y="4571"/>
                </a:lnTo>
                <a:lnTo>
                  <a:pt x="5893308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3"/>
                </a:lnTo>
                <a:lnTo>
                  <a:pt x="5900927" y="4571"/>
                </a:lnTo>
                <a:lnTo>
                  <a:pt x="5899404" y="6096"/>
                </a:lnTo>
                <a:close/>
              </a:path>
              <a:path w="7078980" h="6350">
                <a:moveTo>
                  <a:pt x="5935979" y="6096"/>
                </a:moveTo>
                <a:lnTo>
                  <a:pt x="5931408" y="6096"/>
                </a:lnTo>
                <a:lnTo>
                  <a:pt x="5929884" y="4571"/>
                </a:lnTo>
                <a:lnTo>
                  <a:pt x="5929884" y="1523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3"/>
                </a:lnTo>
                <a:lnTo>
                  <a:pt x="5937504" y="4571"/>
                </a:lnTo>
                <a:lnTo>
                  <a:pt x="5935979" y="6096"/>
                </a:lnTo>
                <a:close/>
              </a:path>
              <a:path w="7078980" h="6350">
                <a:moveTo>
                  <a:pt x="5972556" y="6096"/>
                </a:moveTo>
                <a:lnTo>
                  <a:pt x="5967984" y="6096"/>
                </a:lnTo>
                <a:lnTo>
                  <a:pt x="5967984" y="4571"/>
                </a:lnTo>
                <a:lnTo>
                  <a:pt x="5966460" y="4571"/>
                </a:lnTo>
                <a:lnTo>
                  <a:pt x="5966460" y="1523"/>
                </a:lnTo>
                <a:lnTo>
                  <a:pt x="5967984" y="1523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3"/>
                </a:lnTo>
                <a:lnTo>
                  <a:pt x="5974079" y="4571"/>
                </a:lnTo>
                <a:lnTo>
                  <a:pt x="5972556" y="6096"/>
                </a:lnTo>
                <a:close/>
              </a:path>
              <a:path w="7078980" h="6350">
                <a:moveTo>
                  <a:pt x="6010656" y="6096"/>
                </a:moveTo>
                <a:lnTo>
                  <a:pt x="6004560" y="6096"/>
                </a:lnTo>
                <a:lnTo>
                  <a:pt x="6004560" y="4571"/>
                </a:lnTo>
                <a:lnTo>
                  <a:pt x="6003036" y="4571"/>
                </a:lnTo>
                <a:lnTo>
                  <a:pt x="6003036" y="1523"/>
                </a:lnTo>
                <a:lnTo>
                  <a:pt x="6004560" y="1523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7078980" h="635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7078980" h="6350">
                <a:moveTo>
                  <a:pt x="6083808" y="6096"/>
                </a:moveTo>
                <a:lnTo>
                  <a:pt x="6079236" y="6096"/>
                </a:lnTo>
                <a:lnTo>
                  <a:pt x="6077711" y="4571"/>
                </a:lnTo>
                <a:lnTo>
                  <a:pt x="6077711" y="1523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3"/>
                </a:lnTo>
                <a:lnTo>
                  <a:pt x="6085332" y="1523"/>
                </a:lnTo>
                <a:lnTo>
                  <a:pt x="6085332" y="4571"/>
                </a:lnTo>
                <a:lnTo>
                  <a:pt x="6083808" y="4571"/>
                </a:lnTo>
                <a:lnTo>
                  <a:pt x="6083808" y="6096"/>
                </a:lnTo>
                <a:close/>
              </a:path>
              <a:path w="7078980" h="6350">
                <a:moveTo>
                  <a:pt x="6120384" y="6096"/>
                </a:moveTo>
                <a:lnTo>
                  <a:pt x="6115811" y="6096"/>
                </a:lnTo>
                <a:lnTo>
                  <a:pt x="6114288" y="4571"/>
                </a:lnTo>
                <a:lnTo>
                  <a:pt x="6114288" y="1523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3"/>
                </a:lnTo>
                <a:lnTo>
                  <a:pt x="6121908" y="4571"/>
                </a:lnTo>
                <a:lnTo>
                  <a:pt x="6120384" y="6096"/>
                </a:lnTo>
                <a:close/>
              </a:path>
              <a:path w="7078980" h="6350">
                <a:moveTo>
                  <a:pt x="6156960" y="6096"/>
                </a:moveTo>
                <a:lnTo>
                  <a:pt x="6152388" y="6096"/>
                </a:lnTo>
                <a:lnTo>
                  <a:pt x="6150863" y="4571"/>
                </a:lnTo>
                <a:lnTo>
                  <a:pt x="6150863" y="1523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3"/>
                </a:lnTo>
                <a:lnTo>
                  <a:pt x="6158484" y="4571"/>
                </a:lnTo>
                <a:lnTo>
                  <a:pt x="6156960" y="6096"/>
                </a:lnTo>
                <a:close/>
              </a:path>
              <a:path w="7078980" h="6350">
                <a:moveTo>
                  <a:pt x="6193536" y="6096"/>
                </a:moveTo>
                <a:lnTo>
                  <a:pt x="6188963" y="6096"/>
                </a:lnTo>
                <a:lnTo>
                  <a:pt x="6188963" y="4571"/>
                </a:lnTo>
                <a:lnTo>
                  <a:pt x="6187440" y="4571"/>
                </a:lnTo>
                <a:lnTo>
                  <a:pt x="6187440" y="1523"/>
                </a:lnTo>
                <a:lnTo>
                  <a:pt x="6188963" y="1523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3"/>
                </a:lnTo>
                <a:lnTo>
                  <a:pt x="6195060" y="4571"/>
                </a:lnTo>
                <a:lnTo>
                  <a:pt x="6193536" y="6096"/>
                </a:lnTo>
                <a:close/>
              </a:path>
              <a:path w="7078980" h="6350">
                <a:moveTo>
                  <a:pt x="6231636" y="6096"/>
                </a:moveTo>
                <a:lnTo>
                  <a:pt x="6225540" y="6096"/>
                </a:lnTo>
                <a:lnTo>
                  <a:pt x="6225540" y="4571"/>
                </a:lnTo>
                <a:lnTo>
                  <a:pt x="6224016" y="4571"/>
                </a:lnTo>
                <a:lnTo>
                  <a:pt x="6224016" y="1523"/>
                </a:lnTo>
                <a:lnTo>
                  <a:pt x="6225540" y="1523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close/>
              </a:path>
              <a:path w="7078980" h="6350">
                <a:moveTo>
                  <a:pt x="6268211" y="6096"/>
                </a:moveTo>
                <a:lnTo>
                  <a:pt x="6262116" y="6096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6"/>
                </a:lnTo>
                <a:close/>
              </a:path>
              <a:path w="7078980" h="6350">
                <a:moveTo>
                  <a:pt x="6304788" y="6096"/>
                </a:moveTo>
                <a:lnTo>
                  <a:pt x="6300216" y="6096"/>
                </a:lnTo>
                <a:lnTo>
                  <a:pt x="6298692" y="4571"/>
                </a:lnTo>
                <a:lnTo>
                  <a:pt x="6298692" y="1523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3"/>
                </a:lnTo>
                <a:lnTo>
                  <a:pt x="6306311" y="1523"/>
                </a:lnTo>
                <a:lnTo>
                  <a:pt x="6306311" y="4571"/>
                </a:lnTo>
                <a:lnTo>
                  <a:pt x="6304788" y="4571"/>
                </a:lnTo>
                <a:lnTo>
                  <a:pt x="6304788" y="6096"/>
                </a:lnTo>
                <a:close/>
              </a:path>
              <a:path w="7078980" h="6350">
                <a:moveTo>
                  <a:pt x="6341363" y="6096"/>
                </a:moveTo>
                <a:lnTo>
                  <a:pt x="6336792" y="6096"/>
                </a:lnTo>
                <a:lnTo>
                  <a:pt x="6335268" y="4571"/>
                </a:lnTo>
                <a:lnTo>
                  <a:pt x="6335268" y="1523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3"/>
                </a:lnTo>
                <a:lnTo>
                  <a:pt x="6342888" y="4571"/>
                </a:lnTo>
                <a:lnTo>
                  <a:pt x="6341363" y="6096"/>
                </a:lnTo>
                <a:close/>
              </a:path>
              <a:path w="7078980" h="6350">
                <a:moveTo>
                  <a:pt x="6377940" y="6096"/>
                </a:moveTo>
                <a:lnTo>
                  <a:pt x="6373368" y="6096"/>
                </a:lnTo>
                <a:lnTo>
                  <a:pt x="6371844" y="4571"/>
                </a:lnTo>
                <a:lnTo>
                  <a:pt x="6371844" y="1523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3"/>
                </a:lnTo>
                <a:lnTo>
                  <a:pt x="6379463" y="4571"/>
                </a:lnTo>
                <a:lnTo>
                  <a:pt x="6377940" y="6096"/>
                </a:lnTo>
                <a:close/>
              </a:path>
              <a:path w="7078980" h="6350">
                <a:moveTo>
                  <a:pt x="6414516" y="6096"/>
                </a:moveTo>
                <a:lnTo>
                  <a:pt x="6409944" y="6096"/>
                </a:lnTo>
                <a:lnTo>
                  <a:pt x="6409944" y="4571"/>
                </a:lnTo>
                <a:lnTo>
                  <a:pt x="6408420" y="4571"/>
                </a:lnTo>
                <a:lnTo>
                  <a:pt x="6408420" y="1523"/>
                </a:lnTo>
                <a:lnTo>
                  <a:pt x="6409944" y="1523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3"/>
                </a:lnTo>
                <a:lnTo>
                  <a:pt x="6416040" y="4571"/>
                </a:lnTo>
                <a:lnTo>
                  <a:pt x="6414516" y="6096"/>
                </a:lnTo>
                <a:close/>
              </a:path>
              <a:path w="7078980" h="6350">
                <a:moveTo>
                  <a:pt x="6452616" y="6096"/>
                </a:moveTo>
                <a:lnTo>
                  <a:pt x="6446520" y="6096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close/>
              </a:path>
              <a:path w="7078980" h="6350">
                <a:moveTo>
                  <a:pt x="6489192" y="6096"/>
                </a:moveTo>
                <a:lnTo>
                  <a:pt x="6483095" y="6096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3"/>
                </a:lnTo>
                <a:lnTo>
                  <a:pt x="6490716" y="1523"/>
                </a:lnTo>
                <a:lnTo>
                  <a:pt x="6490716" y="4571"/>
                </a:lnTo>
                <a:lnTo>
                  <a:pt x="6489192" y="4571"/>
                </a:lnTo>
                <a:lnTo>
                  <a:pt x="6489192" y="6096"/>
                </a:lnTo>
                <a:close/>
              </a:path>
              <a:path w="7078980" h="6350">
                <a:moveTo>
                  <a:pt x="6525768" y="6096"/>
                </a:moveTo>
                <a:lnTo>
                  <a:pt x="6521195" y="6096"/>
                </a:lnTo>
                <a:lnTo>
                  <a:pt x="6519672" y="4571"/>
                </a:lnTo>
                <a:lnTo>
                  <a:pt x="6519672" y="1523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3"/>
                </a:lnTo>
                <a:lnTo>
                  <a:pt x="6527292" y="1523"/>
                </a:lnTo>
                <a:lnTo>
                  <a:pt x="6527292" y="4571"/>
                </a:lnTo>
                <a:lnTo>
                  <a:pt x="6525768" y="4571"/>
                </a:lnTo>
                <a:lnTo>
                  <a:pt x="6525768" y="6096"/>
                </a:lnTo>
                <a:close/>
              </a:path>
              <a:path w="7078980" h="6350">
                <a:moveTo>
                  <a:pt x="6562344" y="6096"/>
                </a:moveTo>
                <a:lnTo>
                  <a:pt x="6557772" y="6096"/>
                </a:lnTo>
                <a:lnTo>
                  <a:pt x="6556247" y="4571"/>
                </a:lnTo>
                <a:lnTo>
                  <a:pt x="6556247" y="1523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3"/>
                </a:lnTo>
                <a:lnTo>
                  <a:pt x="6563868" y="4571"/>
                </a:lnTo>
                <a:lnTo>
                  <a:pt x="6562344" y="6096"/>
                </a:lnTo>
                <a:close/>
              </a:path>
              <a:path w="7078980" h="6350">
                <a:moveTo>
                  <a:pt x="6598920" y="6096"/>
                </a:moveTo>
                <a:lnTo>
                  <a:pt x="6594347" y="6096"/>
                </a:lnTo>
                <a:lnTo>
                  <a:pt x="6592824" y="4571"/>
                </a:lnTo>
                <a:lnTo>
                  <a:pt x="6592824" y="1523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3"/>
                </a:lnTo>
                <a:lnTo>
                  <a:pt x="6600444" y="4571"/>
                </a:lnTo>
                <a:lnTo>
                  <a:pt x="6598920" y="6096"/>
                </a:lnTo>
                <a:close/>
              </a:path>
              <a:path w="7078980" h="6350">
                <a:moveTo>
                  <a:pt x="6635495" y="6096"/>
                </a:moveTo>
                <a:lnTo>
                  <a:pt x="6630924" y="6096"/>
                </a:lnTo>
                <a:lnTo>
                  <a:pt x="6630924" y="4571"/>
                </a:lnTo>
                <a:lnTo>
                  <a:pt x="6629400" y="4571"/>
                </a:lnTo>
                <a:lnTo>
                  <a:pt x="6629400" y="1523"/>
                </a:lnTo>
                <a:lnTo>
                  <a:pt x="6630924" y="1523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3"/>
                </a:lnTo>
                <a:lnTo>
                  <a:pt x="6637020" y="4571"/>
                </a:lnTo>
                <a:lnTo>
                  <a:pt x="6635495" y="6096"/>
                </a:lnTo>
                <a:close/>
              </a:path>
              <a:path w="7078980" h="6350">
                <a:moveTo>
                  <a:pt x="6673595" y="6096"/>
                </a:moveTo>
                <a:lnTo>
                  <a:pt x="6667500" y="6096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6"/>
                </a:lnTo>
                <a:close/>
              </a:path>
              <a:path w="7078980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3"/>
                </a:lnTo>
                <a:lnTo>
                  <a:pt x="6711695" y="1523"/>
                </a:lnTo>
                <a:lnTo>
                  <a:pt x="6711695" y="4571"/>
                </a:lnTo>
                <a:lnTo>
                  <a:pt x="6710172" y="4571"/>
                </a:lnTo>
                <a:lnTo>
                  <a:pt x="6710172" y="6096"/>
                </a:lnTo>
                <a:close/>
              </a:path>
              <a:path w="7078980" h="6350">
                <a:moveTo>
                  <a:pt x="6746747" y="6096"/>
                </a:moveTo>
                <a:lnTo>
                  <a:pt x="6742176" y="6096"/>
                </a:lnTo>
                <a:lnTo>
                  <a:pt x="6740652" y="4571"/>
                </a:lnTo>
                <a:lnTo>
                  <a:pt x="6740652" y="1523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3"/>
                </a:lnTo>
                <a:lnTo>
                  <a:pt x="6748272" y="1523"/>
                </a:lnTo>
                <a:lnTo>
                  <a:pt x="6748272" y="4571"/>
                </a:lnTo>
                <a:lnTo>
                  <a:pt x="6746747" y="4571"/>
                </a:lnTo>
                <a:lnTo>
                  <a:pt x="6746747" y="6096"/>
                </a:lnTo>
                <a:close/>
              </a:path>
              <a:path w="7078980" h="6350">
                <a:moveTo>
                  <a:pt x="6783324" y="6096"/>
                </a:moveTo>
                <a:lnTo>
                  <a:pt x="6778752" y="6096"/>
                </a:lnTo>
                <a:lnTo>
                  <a:pt x="6777228" y="4571"/>
                </a:lnTo>
                <a:lnTo>
                  <a:pt x="6777228" y="1523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3"/>
                </a:lnTo>
                <a:lnTo>
                  <a:pt x="6784847" y="4571"/>
                </a:lnTo>
                <a:lnTo>
                  <a:pt x="6783324" y="6096"/>
                </a:lnTo>
                <a:close/>
              </a:path>
              <a:path w="7078980" h="6350">
                <a:moveTo>
                  <a:pt x="6819900" y="6096"/>
                </a:moveTo>
                <a:lnTo>
                  <a:pt x="6815328" y="6096"/>
                </a:lnTo>
                <a:lnTo>
                  <a:pt x="6813804" y="4571"/>
                </a:lnTo>
                <a:lnTo>
                  <a:pt x="6813804" y="1523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3"/>
                </a:lnTo>
                <a:lnTo>
                  <a:pt x="6821424" y="4571"/>
                </a:lnTo>
                <a:lnTo>
                  <a:pt x="6819900" y="6096"/>
                </a:lnTo>
                <a:close/>
              </a:path>
              <a:path w="7078980" h="6350">
                <a:moveTo>
                  <a:pt x="6858000" y="6096"/>
                </a:moveTo>
                <a:lnTo>
                  <a:pt x="6851904" y="6096"/>
                </a:lnTo>
                <a:lnTo>
                  <a:pt x="6851904" y="4571"/>
                </a:lnTo>
                <a:lnTo>
                  <a:pt x="6850379" y="4571"/>
                </a:lnTo>
                <a:lnTo>
                  <a:pt x="6850379" y="1523"/>
                </a:lnTo>
                <a:lnTo>
                  <a:pt x="6851904" y="1523"/>
                </a:lnTo>
                <a:lnTo>
                  <a:pt x="6851904" y="0"/>
                </a:lnTo>
                <a:lnTo>
                  <a:pt x="6858000" y="0"/>
                </a:lnTo>
                <a:lnTo>
                  <a:pt x="6858000" y="6096"/>
                </a:lnTo>
                <a:close/>
              </a:path>
              <a:path w="7078980" h="6350">
                <a:moveTo>
                  <a:pt x="6894576" y="6096"/>
                </a:moveTo>
                <a:lnTo>
                  <a:pt x="6888479" y="6096"/>
                </a:lnTo>
                <a:lnTo>
                  <a:pt x="6888479" y="0"/>
                </a:lnTo>
                <a:lnTo>
                  <a:pt x="6894576" y="0"/>
                </a:lnTo>
                <a:lnTo>
                  <a:pt x="6894576" y="6096"/>
                </a:lnTo>
                <a:close/>
              </a:path>
              <a:path w="7078980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1523"/>
                </a:lnTo>
                <a:lnTo>
                  <a:pt x="6932676" y="1523"/>
                </a:lnTo>
                <a:lnTo>
                  <a:pt x="6932676" y="4571"/>
                </a:lnTo>
                <a:lnTo>
                  <a:pt x="6931152" y="4571"/>
                </a:lnTo>
                <a:lnTo>
                  <a:pt x="6931152" y="6096"/>
                </a:lnTo>
                <a:close/>
              </a:path>
              <a:path w="7078980" h="6350">
                <a:moveTo>
                  <a:pt x="6967728" y="6096"/>
                </a:moveTo>
                <a:lnTo>
                  <a:pt x="6963156" y="6096"/>
                </a:lnTo>
                <a:lnTo>
                  <a:pt x="6961632" y="4571"/>
                </a:lnTo>
                <a:lnTo>
                  <a:pt x="6961632" y="1523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3"/>
                </a:lnTo>
                <a:lnTo>
                  <a:pt x="6969252" y="1523"/>
                </a:lnTo>
                <a:lnTo>
                  <a:pt x="6969252" y="4571"/>
                </a:lnTo>
                <a:lnTo>
                  <a:pt x="6967728" y="4571"/>
                </a:lnTo>
                <a:lnTo>
                  <a:pt x="6967728" y="6096"/>
                </a:lnTo>
                <a:close/>
              </a:path>
              <a:path w="7078980" h="6350">
                <a:moveTo>
                  <a:pt x="7004304" y="6096"/>
                </a:moveTo>
                <a:lnTo>
                  <a:pt x="6999732" y="6096"/>
                </a:lnTo>
                <a:lnTo>
                  <a:pt x="6998208" y="4571"/>
                </a:lnTo>
                <a:lnTo>
                  <a:pt x="6998208" y="1523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3"/>
                </a:lnTo>
                <a:lnTo>
                  <a:pt x="7005828" y="4571"/>
                </a:lnTo>
                <a:lnTo>
                  <a:pt x="7004304" y="6096"/>
                </a:lnTo>
                <a:close/>
              </a:path>
              <a:path w="7078980" h="6350">
                <a:moveTo>
                  <a:pt x="7040879" y="6096"/>
                </a:moveTo>
                <a:lnTo>
                  <a:pt x="7036308" y="6096"/>
                </a:lnTo>
                <a:lnTo>
                  <a:pt x="7034784" y="4571"/>
                </a:lnTo>
                <a:lnTo>
                  <a:pt x="7034784" y="1523"/>
                </a:lnTo>
                <a:lnTo>
                  <a:pt x="7036308" y="0"/>
                </a:lnTo>
                <a:lnTo>
                  <a:pt x="7040879" y="0"/>
                </a:lnTo>
                <a:lnTo>
                  <a:pt x="7042404" y="1523"/>
                </a:lnTo>
                <a:lnTo>
                  <a:pt x="7042404" y="4571"/>
                </a:lnTo>
                <a:lnTo>
                  <a:pt x="7040879" y="6096"/>
                </a:lnTo>
                <a:close/>
              </a:path>
              <a:path w="7078980" h="6350">
                <a:moveTo>
                  <a:pt x="7078979" y="6096"/>
                </a:moveTo>
                <a:lnTo>
                  <a:pt x="7072884" y="6096"/>
                </a:lnTo>
                <a:lnTo>
                  <a:pt x="7072884" y="4571"/>
                </a:lnTo>
                <a:lnTo>
                  <a:pt x="7071360" y="4571"/>
                </a:lnTo>
                <a:lnTo>
                  <a:pt x="7071360" y="1523"/>
                </a:lnTo>
                <a:lnTo>
                  <a:pt x="7072884" y="1523"/>
                </a:lnTo>
                <a:lnTo>
                  <a:pt x="7072884" y="0"/>
                </a:lnTo>
                <a:lnTo>
                  <a:pt x="7078979" y="0"/>
                </a:lnTo>
                <a:lnTo>
                  <a:pt x="7078979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200" y="1665732"/>
            <a:ext cx="143256" cy="6400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2419" y="3375660"/>
            <a:ext cx="97535" cy="143713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77284" y="1889760"/>
            <a:ext cx="67055" cy="6705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77284" y="6371844"/>
            <a:ext cx="67055" cy="6553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0227" y="1484375"/>
            <a:ext cx="1315212" cy="96011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7906511" y="1385316"/>
            <a:ext cx="1407160" cy="227329"/>
            <a:chOff x="7906511" y="1385316"/>
            <a:chExt cx="1407160" cy="227329"/>
          </a:xfrm>
        </p:grpSpPr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6511" y="1385316"/>
              <a:ext cx="170688" cy="2270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9203" y="1452372"/>
              <a:ext cx="152400" cy="16002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2083" y="1403603"/>
              <a:ext cx="429767" cy="20878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53855" y="1447800"/>
              <a:ext cx="248411" cy="16154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1223" y="1447799"/>
              <a:ext cx="150876" cy="16459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11056" y="1449324"/>
              <a:ext cx="102108" cy="160020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7920228" y="1795272"/>
            <a:ext cx="1047115" cy="307975"/>
            <a:chOff x="7920228" y="1795272"/>
            <a:chExt cx="1047115" cy="307975"/>
          </a:xfrm>
        </p:grpSpPr>
        <p:sp>
          <p:nvSpPr>
            <p:cNvPr id="27" name="object 27" descr=""/>
            <p:cNvSpPr/>
            <p:nvPr/>
          </p:nvSpPr>
          <p:spPr>
            <a:xfrm>
              <a:off x="7920228" y="1795271"/>
              <a:ext cx="734695" cy="307975"/>
            </a:xfrm>
            <a:custGeom>
              <a:avLst/>
              <a:gdLst/>
              <a:ahLst/>
              <a:cxnLst/>
              <a:rect l="l" t="t" r="r" b="b"/>
              <a:pathLst>
                <a:path w="734695" h="307975">
                  <a:moveTo>
                    <a:pt x="131064" y="193548"/>
                  </a:moveTo>
                  <a:lnTo>
                    <a:pt x="48768" y="193548"/>
                  </a:lnTo>
                  <a:lnTo>
                    <a:pt x="48768" y="13208"/>
                  </a:lnTo>
                  <a:lnTo>
                    <a:pt x="0" y="13208"/>
                  </a:lnTo>
                  <a:lnTo>
                    <a:pt x="0" y="193548"/>
                  </a:lnTo>
                  <a:lnTo>
                    <a:pt x="0" y="232918"/>
                  </a:lnTo>
                  <a:lnTo>
                    <a:pt x="131064" y="232918"/>
                  </a:lnTo>
                  <a:lnTo>
                    <a:pt x="131064" y="193548"/>
                  </a:lnTo>
                  <a:close/>
                </a:path>
                <a:path w="734695" h="307975">
                  <a:moveTo>
                    <a:pt x="316979" y="152412"/>
                  </a:moveTo>
                  <a:lnTo>
                    <a:pt x="315556" y="135216"/>
                  </a:lnTo>
                  <a:lnTo>
                    <a:pt x="315442" y="134810"/>
                  </a:lnTo>
                  <a:lnTo>
                    <a:pt x="311264" y="120027"/>
                  </a:lnTo>
                  <a:lnTo>
                    <a:pt x="305816" y="109740"/>
                  </a:lnTo>
                  <a:lnTo>
                    <a:pt x="304126" y="106540"/>
                  </a:lnTo>
                  <a:lnTo>
                    <a:pt x="294119" y="94500"/>
                  </a:lnTo>
                  <a:lnTo>
                    <a:pt x="281813" y="84734"/>
                  </a:lnTo>
                  <a:lnTo>
                    <a:pt x="267639" y="78117"/>
                  </a:lnTo>
                  <a:lnTo>
                    <a:pt x="266687" y="77901"/>
                  </a:lnTo>
                  <a:lnTo>
                    <a:pt x="266687" y="153936"/>
                  </a:lnTo>
                  <a:lnTo>
                    <a:pt x="264642" y="173939"/>
                  </a:lnTo>
                  <a:lnTo>
                    <a:pt x="258305" y="188226"/>
                  </a:lnTo>
                  <a:lnTo>
                    <a:pt x="247408" y="196799"/>
                  </a:lnTo>
                  <a:lnTo>
                    <a:pt x="231635" y="199656"/>
                  </a:lnTo>
                  <a:lnTo>
                    <a:pt x="215607" y="196799"/>
                  </a:lnTo>
                  <a:lnTo>
                    <a:pt x="204203" y="188417"/>
                  </a:lnTo>
                  <a:lnTo>
                    <a:pt x="204114" y="188226"/>
                  </a:lnTo>
                  <a:lnTo>
                    <a:pt x="197345" y="174574"/>
                  </a:lnTo>
                  <a:lnTo>
                    <a:pt x="197269" y="173939"/>
                  </a:lnTo>
                  <a:lnTo>
                    <a:pt x="197180" y="173101"/>
                  </a:lnTo>
                  <a:lnTo>
                    <a:pt x="195059" y="155460"/>
                  </a:lnTo>
                  <a:lnTo>
                    <a:pt x="195186" y="153936"/>
                  </a:lnTo>
                  <a:lnTo>
                    <a:pt x="195300" y="152412"/>
                  </a:lnTo>
                  <a:lnTo>
                    <a:pt x="195872" y="144856"/>
                  </a:lnTo>
                  <a:lnTo>
                    <a:pt x="216966" y="112407"/>
                  </a:lnTo>
                  <a:lnTo>
                    <a:pt x="231635" y="109740"/>
                  </a:lnTo>
                  <a:lnTo>
                    <a:pt x="247408" y="112572"/>
                  </a:lnTo>
                  <a:lnTo>
                    <a:pt x="258305" y="120980"/>
                  </a:lnTo>
                  <a:lnTo>
                    <a:pt x="264642" y="134810"/>
                  </a:lnTo>
                  <a:lnTo>
                    <a:pt x="264756" y="135839"/>
                  </a:lnTo>
                  <a:lnTo>
                    <a:pt x="266687" y="153936"/>
                  </a:lnTo>
                  <a:lnTo>
                    <a:pt x="266687" y="77901"/>
                  </a:lnTo>
                  <a:lnTo>
                    <a:pt x="251472" y="74345"/>
                  </a:lnTo>
                  <a:lnTo>
                    <a:pt x="233159" y="73164"/>
                  </a:lnTo>
                  <a:lnTo>
                    <a:pt x="213944" y="74345"/>
                  </a:lnTo>
                  <a:lnTo>
                    <a:pt x="169151" y="94500"/>
                  </a:lnTo>
                  <a:lnTo>
                    <a:pt x="147726" y="137147"/>
                  </a:lnTo>
                  <a:lnTo>
                    <a:pt x="146291" y="155460"/>
                  </a:lnTo>
                  <a:lnTo>
                    <a:pt x="147726" y="173101"/>
                  </a:lnTo>
                  <a:lnTo>
                    <a:pt x="169151" y="214896"/>
                  </a:lnTo>
                  <a:lnTo>
                    <a:pt x="211810" y="236321"/>
                  </a:lnTo>
                  <a:lnTo>
                    <a:pt x="230111" y="237756"/>
                  </a:lnTo>
                  <a:lnTo>
                    <a:pt x="249542" y="236321"/>
                  </a:lnTo>
                  <a:lnTo>
                    <a:pt x="294119" y="214896"/>
                  </a:lnTo>
                  <a:lnTo>
                    <a:pt x="315556" y="170954"/>
                  </a:lnTo>
                  <a:lnTo>
                    <a:pt x="316979" y="152412"/>
                  </a:lnTo>
                  <a:close/>
                </a:path>
                <a:path w="734695" h="307975">
                  <a:moveTo>
                    <a:pt x="498348" y="76200"/>
                  </a:moveTo>
                  <a:lnTo>
                    <a:pt x="449580" y="76200"/>
                  </a:lnTo>
                  <a:lnTo>
                    <a:pt x="420624" y="172212"/>
                  </a:lnTo>
                  <a:lnTo>
                    <a:pt x="417576" y="179832"/>
                  </a:lnTo>
                  <a:lnTo>
                    <a:pt x="416052" y="187452"/>
                  </a:lnTo>
                  <a:lnTo>
                    <a:pt x="414528" y="193548"/>
                  </a:lnTo>
                  <a:lnTo>
                    <a:pt x="413004" y="184404"/>
                  </a:lnTo>
                  <a:lnTo>
                    <a:pt x="409956" y="172212"/>
                  </a:lnTo>
                  <a:lnTo>
                    <a:pt x="381000" y="76200"/>
                  </a:lnTo>
                  <a:lnTo>
                    <a:pt x="327660" y="76200"/>
                  </a:lnTo>
                  <a:lnTo>
                    <a:pt x="390144" y="233172"/>
                  </a:lnTo>
                  <a:lnTo>
                    <a:pt x="382524" y="252984"/>
                  </a:lnTo>
                  <a:lnTo>
                    <a:pt x="378256" y="260108"/>
                  </a:lnTo>
                  <a:lnTo>
                    <a:pt x="372427" y="265366"/>
                  </a:lnTo>
                  <a:lnTo>
                    <a:pt x="365163" y="268630"/>
                  </a:lnTo>
                  <a:lnTo>
                    <a:pt x="356616" y="269748"/>
                  </a:lnTo>
                  <a:lnTo>
                    <a:pt x="348996" y="269748"/>
                  </a:lnTo>
                  <a:lnTo>
                    <a:pt x="341376" y="268224"/>
                  </a:lnTo>
                  <a:lnTo>
                    <a:pt x="335280" y="265176"/>
                  </a:lnTo>
                  <a:lnTo>
                    <a:pt x="335280" y="303276"/>
                  </a:lnTo>
                  <a:lnTo>
                    <a:pt x="341299" y="305282"/>
                  </a:lnTo>
                  <a:lnTo>
                    <a:pt x="348043" y="306705"/>
                  </a:lnTo>
                  <a:lnTo>
                    <a:pt x="355638" y="307568"/>
                  </a:lnTo>
                  <a:lnTo>
                    <a:pt x="364236" y="307848"/>
                  </a:lnTo>
                  <a:lnTo>
                    <a:pt x="385902" y="303872"/>
                  </a:lnTo>
                  <a:lnTo>
                    <a:pt x="405003" y="292036"/>
                  </a:lnTo>
                  <a:lnTo>
                    <a:pt x="421233" y="272491"/>
                  </a:lnTo>
                  <a:lnTo>
                    <a:pt x="422554" y="269748"/>
                  </a:lnTo>
                  <a:lnTo>
                    <a:pt x="434340" y="245364"/>
                  </a:lnTo>
                  <a:lnTo>
                    <a:pt x="453936" y="193548"/>
                  </a:lnTo>
                  <a:lnTo>
                    <a:pt x="498348" y="76200"/>
                  </a:lnTo>
                  <a:close/>
                </a:path>
                <a:path w="734695" h="307975">
                  <a:moveTo>
                    <a:pt x="647700" y="140220"/>
                  </a:moveTo>
                  <a:lnTo>
                    <a:pt x="643432" y="110451"/>
                  </a:lnTo>
                  <a:lnTo>
                    <a:pt x="640219" y="105168"/>
                  </a:lnTo>
                  <a:lnTo>
                    <a:pt x="630745" y="89547"/>
                  </a:lnTo>
                  <a:lnTo>
                    <a:pt x="609765" y="77203"/>
                  </a:lnTo>
                  <a:lnTo>
                    <a:pt x="580644" y="73164"/>
                  </a:lnTo>
                  <a:lnTo>
                    <a:pt x="574598" y="73164"/>
                  </a:lnTo>
                  <a:lnTo>
                    <a:pt x="532638" y="80784"/>
                  </a:lnTo>
                  <a:lnTo>
                    <a:pt x="521208" y="85356"/>
                  </a:lnTo>
                  <a:lnTo>
                    <a:pt x="521208" y="121932"/>
                  </a:lnTo>
                  <a:lnTo>
                    <a:pt x="534035" y="114808"/>
                  </a:lnTo>
                  <a:lnTo>
                    <a:pt x="547306" y="109550"/>
                  </a:lnTo>
                  <a:lnTo>
                    <a:pt x="560844" y="106286"/>
                  </a:lnTo>
                  <a:lnTo>
                    <a:pt x="574548" y="105168"/>
                  </a:lnTo>
                  <a:lnTo>
                    <a:pt x="586549" y="106857"/>
                  </a:lnTo>
                  <a:lnTo>
                    <a:pt x="595122" y="111836"/>
                  </a:lnTo>
                  <a:lnTo>
                    <a:pt x="600265" y="119951"/>
                  </a:lnTo>
                  <a:lnTo>
                    <a:pt x="601980" y="131076"/>
                  </a:lnTo>
                  <a:lnTo>
                    <a:pt x="601980" y="158508"/>
                  </a:lnTo>
                  <a:lnTo>
                    <a:pt x="588302" y="199605"/>
                  </a:lnTo>
                  <a:lnTo>
                    <a:pt x="580644" y="202704"/>
                  </a:lnTo>
                  <a:lnTo>
                    <a:pt x="565404" y="202704"/>
                  </a:lnTo>
                  <a:lnTo>
                    <a:pt x="573024" y="163080"/>
                  </a:lnTo>
                  <a:lnTo>
                    <a:pt x="601980" y="158508"/>
                  </a:lnTo>
                  <a:lnTo>
                    <a:pt x="601980" y="131076"/>
                  </a:lnTo>
                  <a:lnTo>
                    <a:pt x="559308" y="137172"/>
                  </a:lnTo>
                  <a:lnTo>
                    <a:pt x="518922" y="153365"/>
                  </a:lnTo>
                  <a:lnTo>
                    <a:pt x="509079" y="169176"/>
                  </a:lnTo>
                  <a:lnTo>
                    <a:pt x="508990" y="169748"/>
                  </a:lnTo>
                  <a:lnTo>
                    <a:pt x="505968" y="188988"/>
                  </a:lnTo>
                  <a:lnTo>
                    <a:pt x="506793" y="199605"/>
                  </a:lnTo>
                  <a:lnTo>
                    <a:pt x="509206" y="208800"/>
                  </a:lnTo>
                  <a:lnTo>
                    <a:pt x="543877" y="236893"/>
                  </a:lnTo>
                  <a:lnTo>
                    <a:pt x="554736" y="237756"/>
                  </a:lnTo>
                  <a:lnTo>
                    <a:pt x="568972" y="236042"/>
                  </a:lnTo>
                  <a:lnTo>
                    <a:pt x="581787" y="230898"/>
                  </a:lnTo>
                  <a:lnTo>
                    <a:pt x="592874" y="222326"/>
                  </a:lnTo>
                  <a:lnTo>
                    <a:pt x="601980" y="210324"/>
                  </a:lnTo>
                  <a:lnTo>
                    <a:pt x="601980" y="233184"/>
                  </a:lnTo>
                  <a:lnTo>
                    <a:pt x="647700" y="233184"/>
                  </a:lnTo>
                  <a:lnTo>
                    <a:pt x="647700" y="210324"/>
                  </a:lnTo>
                  <a:lnTo>
                    <a:pt x="647700" y="202704"/>
                  </a:lnTo>
                  <a:lnTo>
                    <a:pt x="647700" y="158508"/>
                  </a:lnTo>
                  <a:lnTo>
                    <a:pt x="647700" y="140220"/>
                  </a:lnTo>
                  <a:close/>
                </a:path>
                <a:path w="734695" h="307975">
                  <a:moveTo>
                    <a:pt x="734568" y="0"/>
                  </a:moveTo>
                  <a:lnTo>
                    <a:pt x="685800" y="0"/>
                  </a:lnTo>
                  <a:lnTo>
                    <a:pt x="685800" y="233184"/>
                  </a:lnTo>
                  <a:lnTo>
                    <a:pt x="734568" y="233184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2228" y="1824228"/>
              <a:ext cx="284987" cy="278891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7903464" y="2215895"/>
            <a:ext cx="524510" cy="236220"/>
            <a:chOff x="7903464" y="2215895"/>
            <a:chExt cx="524510" cy="236220"/>
          </a:xfrm>
        </p:grpSpPr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03464" y="2287523"/>
              <a:ext cx="143256" cy="1645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84820" y="2287523"/>
              <a:ext cx="150876" cy="16154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64652" y="2215895"/>
              <a:ext cx="163068" cy="236220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7920228" y="2648711"/>
            <a:ext cx="1221105" cy="224154"/>
            <a:chOff x="7920228" y="2648711"/>
            <a:chExt cx="1221105" cy="224154"/>
          </a:xfrm>
        </p:grpSpPr>
        <p:sp>
          <p:nvSpPr>
            <p:cNvPr id="34" name="object 34" descr=""/>
            <p:cNvSpPr/>
            <p:nvPr/>
          </p:nvSpPr>
          <p:spPr>
            <a:xfrm>
              <a:off x="7920228" y="2648711"/>
              <a:ext cx="670560" cy="224154"/>
            </a:xfrm>
            <a:custGeom>
              <a:avLst/>
              <a:gdLst/>
              <a:ahLst/>
              <a:cxnLst/>
              <a:rect l="l" t="t" r="r" b="b"/>
              <a:pathLst>
                <a:path w="670559" h="224155">
                  <a:moveTo>
                    <a:pt x="184404" y="219456"/>
                  </a:moveTo>
                  <a:lnTo>
                    <a:pt x="143256" y="153924"/>
                  </a:lnTo>
                  <a:lnTo>
                    <a:pt x="140208" y="150876"/>
                  </a:lnTo>
                  <a:lnTo>
                    <a:pt x="138684" y="147828"/>
                  </a:lnTo>
                  <a:lnTo>
                    <a:pt x="135636" y="144780"/>
                  </a:lnTo>
                  <a:lnTo>
                    <a:pt x="132588" y="140208"/>
                  </a:lnTo>
                  <a:lnTo>
                    <a:pt x="131064" y="137160"/>
                  </a:lnTo>
                  <a:lnTo>
                    <a:pt x="129540" y="135636"/>
                  </a:lnTo>
                  <a:lnTo>
                    <a:pt x="121920" y="128016"/>
                  </a:lnTo>
                  <a:lnTo>
                    <a:pt x="118872" y="126492"/>
                  </a:lnTo>
                  <a:lnTo>
                    <a:pt x="115824" y="123444"/>
                  </a:lnTo>
                  <a:lnTo>
                    <a:pt x="112776" y="121920"/>
                  </a:lnTo>
                  <a:lnTo>
                    <a:pt x="109728" y="121920"/>
                  </a:lnTo>
                  <a:lnTo>
                    <a:pt x="109728" y="120396"/>
                  </a:lnTo>
                  <a:lnTo>
                    <a:pt x="117348" y="118872"/>
                  </a:lnTo>
                  <a:lnTo>
                    <a:pt x="123444" y="115824"/>
                  </a:lnTo>
                  <a:lnTo>
                    <a:pt x="129540" y="111252"/>
                  </a:lnTo>
                  <a:lnTo>
                    <a:pt x="135636" y="108204"/>
                  </a:lnTo>
                  <a:lnTo>
                    <a:pt x="140208" y="103632"/>
                  </a:lnTo>
                  <a:lnTo>
                    <a:pt x="144780" y="97536"/>
                  </a:lnTo>
                  <a:lnTo>
                    <a:pt x="149352" y="92964"/>
                  </a:lnTo>
                  <a:lnTo>
                    <a:pt x="155448" y="80772"/>
                  </a:lnTo>
                  <a:lnTo>
                    <a:pt x="156972" y="74676"/>
                  </a:lnTo>
                  <a:lnTo>
                    <a:pt x="158496" y="67056"/>
                  </a:lnTo>
                  <a:lnTo>
                    <a:pt x="158496" y="59436"/>
                  </a:lnTo>
                  <a:lnTo>
                    <a:pt x="138874" y="14859"/>
                  </a:lnTo>
                  <a:lnTo>
                    <a:pt x="106680" y="2933"/>
                  </a:lnTo>
                  <a:lnTo>
                    <a:pt x="106680" y="65532"/>
                  </a:lnTo>
                  <a:lnTo>
                    <a:pt x="106680" y="74676"/>
                  </a:lnTo>
                  <a:lnTo>
                    <a:pt x="103632" y="82296"/>
                  </a:lnTo>
                  <a:lnTo>
                    <a:pt x="96012" y="88392"/>
                  </a:lnTo>
                  <a:lnTo>
                    <a:pt x="91122" y="92392"/>
                  </a:lnTo>
                  <a:lnTo>
                    <a:pt x="85534" y="95250"/>
                  </a:lnTo>
                  <a:lnTo>
                    <a:pt x="79070" y="96964"/>
                  </a:lnTo>
                  <a:lnTo>
                    <a:pt x="71628" y="97536"/>
                  </a:lnTo>
                  <a:lnTo>
                    <a:pt x="48768" y="97536"/>
                  </a:lnTo>
                  <a:lnTo>
                    <a:pt x="48768" y="36576"/>
                  </a:lnTo>
                  <a:lnTo>
                    <a:pt x="71628" y="36576"/>
                  </a:lnTo>
                  <a:lnTo>
                    <a:pt x="86741" y="38315"/>
                  </a:lnTo>
                  <a:lnTo>
                    <a:pt x="97726" y="43624"/>
                  </a:lnTo>
                  <a:lnTo>
                    <a:pt x="104406" y="52654"/>
                  </a:lnTo>
                  <a:lnTo>
                    <a:pt x="106680" y="65532"/>
                  </a:lnTo>
                  <a:lnTo>
                    <a:pt x="106680" y="2933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219456"/>
                  </a:lnTo>
                  <a:lnTo>
                    <a:pt x="48768" y="219456"/>
                  </a:lnTo>
                  <a:lnTo>
                    <a:pt x="48768" y="135636"/>
                  </a:lnTo>
                  <a:lnTo>
                    <a:pt x="68580" y="135636"/>
                  </a:lnTo>
                  <a:lnTo>
                    <a:pt x="74676" y="138684"/>
                  </a:lnTo>
                  <a:lnTo>
                    <a:pt x="83820" y="147828"/>
                  </a:lnTo>
                  <a:lnTo>
                    <a:pt x="85344" y="150876"/>
                  </a:lnTo>
                  <a:lnTo>
                    <a:pt x="88392" y="155448"/>
                  </a:lnTo>
                  <a:lnTo>
                    <a:pt x="91440" y="158496"/>
                  </a:lnTo>
                  <a:lnTo>
                    <a:pt x="92964" y="163068"/>
                  </a:lnTo>
                  <a:lnTo>
                    <a:pt x="128016" y="219456"/>
                  </a:lnTo>
                  <a:lnTo>
                    <a:pt x="184404" y="219456"/>
                  </a:lnTo>
                  <a:close/>
                </a:path>
                <a:path w="670559" h="224155">
                  <a:moveTo>
                    <a:pt x="333743" y="134112"/>
                  </a:moveTo>
                  <a:lnTo>
                    <a:pt x="333108" y="124968"/>
                  </a:lnTo>
                  <a:lnTo>
                    <a:pt x="333095" y="124714"/>
                  </a:lnTo>
                  <a:lnTo>
                    <a:pt x="332600" y="117830"/>
                  </a:lnTo>
                  <a:lnTo>
                    <a:pt x="315455" y="79248"/>
                  </a:lnTo>
                  <a:lnTo>
                    <a:pt x="288023" y="62217"/>
                  </a:lnTo>
                  <a:lnTo>
                    <a:pt x="288023" y="124968"/>
                  </a:lnTo>
                  <a:lnTo>
                    <a:pt x="231635" y="124968"/>
                  </a:lnTo>
                  <a:lnTo>
                    <a:pt x="231673" y="124714"/>
                  </a:lnTo>
                  <a:lnTo>
                    <a:pt x="232422" y="118160"/>
                  </a:lnTo>
                  <a:lnTo>
                    <a:pt x="232537" y="117830"/>
                  </a:lnTo>
                  <a:lnTo>
                    <a:pt x="252971" y="91440"/>
                  </a:lnTo>
                  <a:lnTo>
                    <a:pt x="262115" y="91440"/>
                  </a:lnTo>
                  <a:lnTo>
                    <a:pt x="273888" y="93472"/>
                  </a:lnTo>
                  <a:lnTo>
                    <a:pt x="281927" y="99631"/>
                  </a:lnTo>
                  <a:lnTo>
                    <a:pt x="286550" y="110096"/>
                  </a:lnTo>
                  <a:lnTo>
                    <a:pt x="288023" y="124968"/>
                  </a:lnTo>
                  <a:lnTo>
                    <a:pt x="288023" y="62217"/>
                  </a:lnTo>
                  <a:lnTo>
                    <a:pt x="278168" y="59321"/>
                  </a:lnTo>
                  <a:lnTo>
                    <a:pt x="262115" y="57912"/>
                  </a:lnTo>
                  <a:lnTo>
                    <a:pt x="246087" y="59321"/>
                  </a:lnTo>
                  <a:lnTo>
                    <a:pt x="245897" y="59321"/>
                  </a:lnTo>
                  <a:lnTo>
                    <a:pt x="205727" y="80772"/>
                  </a:lnTo>
                  <a:lnTo>
                    <a:pt x="195668" y="93472"/>
                  </a:lnTo>
                  <a:lnTo>
                    <a:pt x="188582" y="108013"/>
                  </a:lnTo>
                  <a:lnTo>
                    <a:pt x="184302" y="124714"/>
                  </a:lnTo>
                  <a:lnTo>
                    <a:pt x="184277" y="124968"/>
                  </a:lnTo>
                  <a:lnTo>
                    <a:pt x="182867" y="143256"/>
                  </a:lnTo>
                  <a:lnTo>
                    <a:pt x="184277" y="161544"/>
                  </a:lnTo>
                  <a:lnTo>
                    <a:pt x="204203" y="202692"/>
                  </a:lnTo>
                  <a:lnTo>
                    <a:pt x="245351" y="222631"/>
                  </a:lnTo>
                  <a:lnTo>
                    <a:pt x="263639" y="224028"/>
                  </a:lnTo>
                  <a:lnTo>
                    <a:pt x="279958" y="223202"/>
                  </a:lnTo>
                  <a:lnTo>
                    <a:pt x="294690" y="220789"/>
                  </a:lnTo>
                  <a:lnTo>
                    <a:pt x="308013" y="216966"/>
                  </a:lnTo>
                  <a:lnTo>
                    <a:pt x="320027" y="211823"/>
                  </a:lnTo>
                  <a:lnTo>
                    <a:pt x="320027" y="188976"/>
                  </a:lnTo>
                  <a:lnTo>
                    <a:pt x="320027" y="176784"/>
                  </a:lnTo>
                  <a:lnTo>
                    <a:pt x="309460" y="181914"/>
                  </a:lnTo>
                  <a:lnTo>
                    <a:pt x="298310" y="185737"/>
                  </a:lnTo>
                  <a:lnTo>
                    <a:pt x="286600" y="188150"/>
                  </a:lnTo>
                  <a:lnTo>
                    <a:pt x="274307" y="188976"/>
                  </a:lnTo>
                  <a:lnTo>
                    <a:pt x="256286" y="186956"/>
                  </a:lnTo>
                  <a:lnTo>
                    <a:pt x="243255" y="180784"/>
                  </a:lnTo>
                  <a:lnTo>
                    <a:pt x="235089" y="170332"/>
                  </a:lnTo>
                  <a:lnTo>
                    <a:pt x="231635" y="155448"/>
                  </a:lnTo>
                  <a:lnTo>
                    <a:pt x="333743" y="155448"/>
                  </a:lnTo>
                  <a:lnTo>
                    <a:pt x="333743" y="134112"/>
                  </a:lnTo>
                  <a:close/>
                </a:path>
                <a:path w="670559" h="224155">
                  <a:moveTo>
                    <a:pt x="512064" y="62496"/>
                  </a:moveTo>
                  <a:lnTo>
                    <a:pt x="461772" y="62496"/>
                  </a:lnTo>
                  <a:lnTo>
                    <a:pt x="430149" y="174891"/>
                  </a:lnTo>
                  <a:lnTo>
                    <a:pt x="428764" y="181457"/>
                  </a:lnTo>
                  <a:lnTo>
                    <a:pt x="428244" y="187464"/>
                  </a:lnTo>
                  <a:lnTo>
                    <a:pt x="426720" y="187464"/>
                  </a:lnTo>
                  <a:lnTo>
                    <a:pt x="394716" y="62496"/>
                  </a:lnTo>
                  <a:lnTo>
                    <a:pt x="342900" y="62496"/>
                  </a:lnTo>
                  <a:lnTo>
                    <a:pt x="397764" y="219468"/>
                  </a:lnTo>
                  <a:lnTo>
                    <a:pt x="454152" y="219468"/>
                  </a:lnTo>
                  <a:lnTo>
                    <a:pt x="512064" y="62496"/>
                  </a:lnTo>
                  <a:close/>
                </a:path>
                <a:path w="670559" h="224155">
                  <a:moveTo>
                    <a:pt x="670547" y="134112"/>
                  </a:moveTo>
                  <a:lnTo>
                    <a:pt x="669912" y="124968"/>
                  </a:lnTo>
                  <a:lnTo>
                    <a:pt x="669899" y="124714"/>
                  </a:lnTo>
                  <a:lnTo>
                    <a:pt x="669404" y="117830"/>
                  </a:lnTo>
                  <a:lnTo>
                    <a:pt x="652259" y="79248"/>
                  </a:lnTo>
                  <a:lnTo>
                    <a:pt x="626351" y="62522"/>
                  </a:lnTo>
                  <a:lnTo>
                    <a:pt x="626351" y="124968"/>
                  </a:lnTo>
                  <a:lnTo>
                    <a:pt x="568439" y="124968"/>
                  </a:lnTo>
                  <a:lnTo>
                    <a:pt x="568502" y="124714"/>
                  </a:lnTo>
                  <a:lnTo>
                    <a:pt x="569899" y="118160"/>
                  </a:lnTo>
                  <a:lnTo>
                    <a:pt x="570014" y="117830"/>
                  </a:lnTo>
                  <a:lnTo>
                    <a:pt x="572058" y="111633"/>
                  </a:lnTo>
                  <a:lnTo>
                    <a:pt x="575094" y="105689"/>
                  </a:lnTo>
                  <a:lnTo>
                    <a:pt x="579107" y="100584"/>
                  </a:lnTo>
                  <a:lnTo>
                    <a:pt x="583679" y="94488"/>
                  </a:lnTo>
                  <a:lnTo>
                    <a:pt x="591299" y="91440"/>
                  </a:lnTo>
                  <a:lnTo>
                    <a:pt x="598919" y="91440"/>
                  </a:lnTo>
                  <a:lnTo>
                    <a:pt x="610920" y="93472"/>
                  </a:lnTo>
                  <a:lnTo>
                    <a:pt x="619493" y="99631"/>
                  </a:lnTo>
                  <a:lnTo>
                    <a:pt x="624636" y="110096"/>
                  </a:lnTo>
                  <a:lnTo>
                    <a:pt x="626351" y="124968"/>
                  </a:lnTo>
                  <a:lnTo>
                    <a:pt x="626351" y="62522"/>
                  </a:lnTo>
                  <a:lnTo>
                    <a:pt x="615188" y="59321"/>
                  </a:lnTo>
                  <a:lnTo>
                    <a:pt x="598919" y="57912"/>
                  </a:lnTo>
                  <a:lnTo>
                    <a:pt x="583514" y="59321"/>
                  </a:lnTo>
                  <a:lnTo>
                    <a:pt x="583336" y="59321"/>
                  </a:lnTo>
                  <a:lnTo>
                    <a:pt x="542531" y="80772"/>
                  </a:lnTo>
                  <a:lnTo>
                    <a:pt x="522389" y="124714"/>
                  </a:lnTo>
                  <a:lnTo>
                    <a:pt x="522376" y="124968"/>
                  </a:lnTo>
                  <a:lnTo>
                    <a:pt x="521195" y="143256"/>
                  </a:lnTo>
                  <a:lnTo>
                    <a:pt x="532130" y="191262"/>
                  </a:lnTo>
                  <a:lnTo>
                    <a:pt x="566724" y="218503"/>
                  </a:lnTo>
                  <a:lnTo>
                    <a:pt x="600443" y="224028"/>
                  </a:lnTo>
                  <a:lnTo>
                    <a:pt x="616978" y="223202"/>
                  </a:lnTo>
                  <a:lnTo>
                    <a:pt x="632066" y="220789"/>
                  </a:lnTo>
                  <a:lnTo>
                    <a:pt x="645452" y="216966"/>
                  </a:lnTo>
                  <a:lnTo>
                    <a:pt x="656831" y="211823"/>
                  </a:lnTo>
                  <a:lnTo>
                    <a:pt x="656831" y="188976"/>
                  </a:lnTo>
                  <a:lnTo>
                    <a:pt x="656831" y="176784"/>
                  </a:lnTo>
                  <a:lnTo>
                    <a:pt x="647115" y="181914"/>
                  </a:lnTo>
                  <a:lnTo>
                    <a:pt x="636257" y="185737"/>
                  </a:lnTo>
                  <a:lnTo>
                    <a:pt x="624255" y="188150"/>
                  </a:lnTo>
                  <a:lnTo>
                    <a:pt x="611111" y="188976"/>
                  </a:lnTo>
                  <a:lnTo>
                    <a:pt x="593737" y="186956"/>
                  </a:lnTo>
                  <a:lnTo>
                    <a:pt x="580631" y="180784"/>
                  </a:lnTo>
                  <a:lnTo>
                    <a:pt x="572109" y="170332"/>
                  </a:lnTo>
                  <a:lnTo>
                    <a:pt x="568439" y="155448"/>
                  </a:lnTo>
                  <a:lnTo>
                    <a:pt x="670547" y="155448"/>
                  </a:lnTo>
                  <a:lnTo>
                    <a:pt x="670547" y="1341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19744" y="2706623"/>
              <a:ext cx="152400" cy="16154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07196" y="2711195"/>
              <a:ext cx="152400" cy="16154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91600" y="2706623"/>
              <a:ext cx="149352" cy="166116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7906511" y="3064764"/>
            <a:ext cx="687705" cy="227329"/>
            <a:chOff x="7906511" y="3064764"/>
            <a:chExt cx="687705" cy="227329"/>
          </a:xfrm>
        </p:grpSpPr>
        <p:sp>
          <p:nvSpPr>
            <p:cNvPr id="39" name="object 39" descr=""/>
            <p:cNvSpPr/>
            <p:nvPr/>
          </p:nvSpPr>
          <p:spPr>
            <a:xfrm>
              <a:off x="7906512" y="3064776"/>
              <a:ext cx="556260" cy="227329"/>
            </a:xfrm>
            <a:custGeom>
              <a:avLst/>
              <a:gdLst/>
              <a:ahLst/>
              <a:cxnLst/>
              <a:rect l="l" t="t" r="r" b="b"/>
              <a:pathLst>
                <a:path w="556259" h="227329">
                  <a:moveTo>
                    <a:pt x="214884" y="111252"/>
                  </a:moveTo>
                  <a:lnTo>
                    <a:pt x="213144" y="87261"/>
                  </a:lnTo>
                  <a:lnTo>
                    <a:pt x="207835" y="65722"/>
                  </a:lnTo>
                  <a:lnTo>
                    <a:pt x="198805" y="46736"/>
                  </a:lnTo>
                  <a:lnTo>
                    <a:pt x="195580" y="42672"/>
                  </a:lnTo>
                  <a:lnTo>
                    <a:pt x="185928" y="30480"/>
                  </a:lnTo>
                  <a:lnTo>
                    <a:pt x="170802" y="17348"/>
                  </a:lnTo>
                  <a:lnTo>
                    <a:pt x="163068" y="13220"/>
                  </a:lnTo>
                  <a:lnTo>
                    <a:pt x="163068" y="114300"/>
                  </a:lnTo>
                  <a:lnTo>
                    <a:pt x="162979" y="115824"/>
                  </a:lnTo>
                  <a:lnTo>
                    <a:pt x="154698" y="156083"/>
                  </a:lnTo>
                  <a:lnTo>
                    <a:pt x="120243" y="183235"/>
                  </a:lnTo>
                  <a:lnTo>
                    <a:pt x="120421" y="183235"/>
                  </a:lnTo>
                  <a:lnTo>
                    <a:pt x="108204" y="184404"/>
                  </a:lnTo>
                  <a:lnTo>
                    <a:pt x="96202" y="183235"/>
                  </a:lnTo>
                  <a:lnTo>
                    <a:pt x="85344" y="179641"/>
                  </a:lnTo>
                  <a:lnTo>
                    <a:pt x="55435" y="142875"/>
                  </a:lnTo>
                  <a:lnTo>
                    <a:pt x="51904" y="115824"/>
                  </a:lnTo>
                  <a:lnTo>
                    <a:pt x="52019" y="111252"/>
                  </a:lnTo>
                  <a:lnTo>
                    <a:pt x="60807" y="72504"/>
                  </a:lnTo>
                  <a:lnTo>
                    <a:pt x="96266" y="43815"/>
                  </a:lnTo>
                  <a:lnTo>
                    <a:pt x="96443" y="43815"/>
                  </a:lnTo>
                  <a:lnTo>
                    <a:pt x="108204" y="42672"/>
                  </a:lnTo>
                  <a:lnTo>
                    <a:pt x="149352" y="60960"/>
                  </a:lnTo>
                  <a:lnTo>
                    <a:pt x="159664" y="84391"/>
                  </a:lnTo>
                  <a:lnTo>
                    <a:pt x="162204" y="98247"/>
                  </a:lnTo>
                  <a:lnTo>
                    <a:pt x="163068" y="114300"/>
                  </a:lnTo>
                  <a:lnTo>
                    <a:pt x="163068" y="13220"/>
                  </a:lnTo>
                  <a:lnTo>
                    <a:pt x="152971" y="7810"/>
                  </a:lnTo>
                  <a:lnTo>
                    <a:pt x="132562" y="1968"/>
                  </a:lnTo>
                  <a:lnTo>
                    <a:pt x="109728" y="0"/>
                  </a:lnTo>
                  <a:lnTo>
                    <a:pt x="86258" y="1968"/>
                  </a:lnTo>
                  <a:lnTo>
                    <a:pt x="86067" y="1968"/>
                  </a:lnTo>
                  <a:lnTo>
                    <a:pt x="46494" y="17995"/>
                  </a:lnTo>
                  <a:lnTo>
                    <a:pt x="17348" y="49161"/>
                  </a:lnTo>
                  <a:lnTo>
                    <a:pt x="1968" y="90932"/>
                  </a:lnTo>
                  <a:lnTo>
                    <a:pt x="0" y="115824"/>
                  </a:lnTo>
                  <a:lnTo>
                    <a:pt x="1727" y="139585"/>
                  </a:lnTo>
                  <a:lnTo>
                    <a:pt x="16040" y="179641"/>
                  </a:lnTo>
                  <a:lnTo>
                    <a:pt x="44958" y="209715"/>
                  </a:lnTo>
                  <a:lnTo>
                    <a:pt x="83731" y="225069"/>
                  </a:lnTo>
                  <a:lnTo>
                    <a:pt x="83540" y="225069"/>
                  </a:lnTo>
                  <a:lnTo>
                    <a:pt x="106680" y="227076"/>
                  </a:lnTo>
                  <a:lnTo>
                    <a:pt x="129552" y="225069"/>
                  </a:lnTo>
                  <a:lnTo>
                    <a:pt x="150304" y="219075"/>
                  </a:lnTo>
                  <a:lnTo>
                    <a:pt x="169037" y="209067"/>
                  </a:lnTo>
                  <a:lnTo>
                    <a:pt x="185928" y="195072"/>
                  </a:lnTo>
                  <a:lnTo>
                    <a:pt x="193929" y="184404"/>
                  </a:lnTo>
                  <a:lnTo>
                    <a:pt x="198805" y="177901"/>
                  </a:lnTo>
                  <a:lnTo>
                    <a:pt x="207835" y="158305"/>
                  </a:lnTo>
                  <a:lnTo>
                    <a:pt x="213144" y="136131"/>
                  </a:lnTo>
                  <a:lnTo>
                    <a:pt x="214884" y="111252"/>
                  </a:lnTo>
                  <a:close/>
                </a:path>
                <a:path w="556259" h="227329">
                  <a:moveTo>
                    <a:pt x="396227" y="65532"/>
                  </a:moveTo>
                  <a:lnTo>
                    <a:pt x="345935" y="65532"/>
                  </a:lnTo>
                  <a:lnTo>
                    <a:pt x="318503" y="164592"/>
                  </a:lnTo>
                  <a:lnTo>
                    <a:pt x="316484" y="172275"/>
                  </a:lnTo>
                  <a:lnTo>
                    <a:pt x="314883" y="179260"/>
                  </a:lnTo>
                  <a:lnTo>
                    <a:pt x="313575" y="185369"/>
                  </a:lnTo>
                  <a:lnTo>
                    <a:pt x="312407" y="190500"/>
                  </a:lnTo>
                  <a:lnTo>
                    <a:pt x="278879" y="65532"/>
                  </a:lnTo>
                  <a:lnTo>
                    <a:pt x="227063" y="65532"/>
                  </a:lnTo>
                  <a:lnTo>
                    <a:pt x="283451" y="224028"/>
                  </a:lnTo>
                  <a:lnTo>
                    <a:pt x="338315" y="224028"/>
                  </a:lnTo>
                  <a:lnTo>
                    <a:pt x="350570" y="190500"/>
                  </a:lnTo>
                  <a:lnTo>
                    <a:pt x="396227" y="65532"/>
                  </a:lnTo>
                  <a:close/>
                </a:path>
                <a:path w="556259" h="227329">
                  <a:moveTo>
                    <a:pt x="556247" y="138671"/>
                  </a:moveTo>
                  <a:lnTo>
                    <a:pt x="555523" y="129527"/>
                  </a:lnTo>
                  <a:lnTo>
                    <a:pt x="555447" y="128625"/>
                  </a:lnTo>
                  <a:lnTo>
                    <a:pt x="554875" y="121513"/>
                  </a:lnTo>
                  <a:lnTo>
                    <a:pt x="536435" y="82283"/>
                  </a:lnTo>
                  <a:lnTo>
                    <a:pt x="510527" y="66433"/>
                  </a:lnTo>
                  <a:lnTo>
                    <a:pt x="510527" y="129527"/>
                  </a:lnTo>
                  <a:lnTo>
                    <a:pt x="452615" y="129527"/>
                  </a:lnTo>
                  <a:lnTo>
                    <a:pt x="454075" y="122085"/>
                  </a:lnTo>
                  <a:lnTo>
                    <a:pt x="456234" y="115620"/>
                  </a:lnTo>
                  <a:lnTo>
                    <a:pt x="459270" y="110032"/>
                  </a:lnTo>
                  <a:lnTo>
                    <a:pt x="463283" y="105143"/>
                  </a:lnTo>
                  <a:lnTo>
                    <a:pt x="469379" y="97523"/>
                  </a:lnTo>
                  <a:lnTo>
                    <a:pt x="475475" y="94475"/>
                  </a:lnTo>
                  <a:lnTo>
                    <a:pt x="483095" y="94475"/>
                  </a:lnTo>
                  <a:lnTo>
                    <a:pt x="495096" y="96748"/>
                  </a:lnTo>
                  <a:lnTo>
                    <a:pt x="503669" y="103428"/>
                  </a:lnTo>
                  <a:lnTo>
                    <a:pt x="508812" y="114414"/>
                  </a:lnTo>
                  <a:lnTo>
                    <a:pt x="510527" y="129527"/>
                  </a:lnTo>
                  <a:lnTo>
                    <a:pt x="510527" y="66433"/>
                  </a:lnTo>
                  <a:lnTo>
                    <a:pt x="499364" y="63639"/>
                  </a:lnTo>
                  <a:lnTo>
                    <a:pt x="483095" y="62471"/>
                  </a:lnTo>
                  <a:lnTo>
                    <a:pt x="467664" y="63906"/>
                  </a:lnTo>
                  <a:lnTo>
                    <a:pt x="428231" y="85331"/>
                  </a:lnTo>
                  <a:lnTo>
                    <a:pt x="406806" y="128625"/>
                  </a:lnTo>
                  <a:lnTo>
                    <a:pt x="406742" y="129527"/>
                  </a:lnTo>
                  <a:lnTo>
                    <a:pt x="405371" y="147815"/>
                  </a:lnTo>
                  <a:lnTo>
                    <a:pt x="416953" y="194322"/>
                  </a:lnTo>
                  <a:lnTo>
                    <a:pt x="451662" y="221538"/>
                  </a:lnTo>
                  <a:lnTo>
                    <a:pt x="484619" y="227063"/>
                  </a:lnTo>
                  <a:lnTo>
                    <a:pt x="501815" y="226237"/>
                  </a:lnTo>
                  <a:lnTo>
                    <a:pt x="517004" y="223824"/>
                  </a:lnTo>
                  <a:lnTo>
                    <a:pt x="530491" y="220002"/>
                  </a:lnTo>
                  <a:lnTo>
                    <a:pt x="542531" y="214858"/>
                  </a:lnTo>
                  <a:lnTo>
                    <a:pt x="542531" y="193535"/>
                  </a:lnTo>
                  <a:lnTo>
                    <a:pt x="542531" y="179819"/>
                  </a:lnTo>
                  <a:lnTo>
                    <a:pt x="531964" y="185826"/>
                  </a:lnTo>
                  <a:lnTo>
                    <a:pt x="520814" y="190106"/>
                  </a:lnTo>
                  <a:lnTo>
                    <a:pt x="509104" y="192684"/>
                  </a:lnTo>
                  <a:lnTo>
                    <a:pt x="496811" y="193535"/>
                  </a:lnTo>
                  <a:lnTo>
                    <a:pt x="478548" y="191274"/>
                  </a:lnTo>
                  <a:lnTo>
                    <a:pt x="464997" y="184581"/>
                  </a:lnTo>
                  <a:lnTo>
                    <a:pt x="456311" y="173609"/>
                  </a:lnTo>
                  <a:lnTo>
                    <a:pt x="452615" y="158483"/>
                  </a:lnTo>
                  <a:lnTo>
                    <a:pt x="556247" y="158483"/>
                  </a:lnTo>
                  <a:lnTo>
                    <a:pt x="556247" y="13867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91727" y="3128772"/>
              <a:ext cx="102107" cy="160020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8686800" y="3055619"/>
            <a:ext cx="718185" cy="236220"/>
            <a:chOff x="8686800" y="3055619"/>
            <a:chExt cx="718185" cy="236220"/>
          </a:xfrm>
        </p:grpSpPr>
        <p:sp>
          <p:nvSpPr>
            <p:cNvPr id="42" name="object 42" descr=""/>
            <p:cNvSpPr/>
            <p:nvPr/>
          </p:nvSpPr>
          <p:spPr>
            <a:xfrm>
              <a:off x="8686800" y="3055619"/>
              <a:ext cx="253365" cy="233679"/>
            </a:xfrm>
            <a:custGeom>
              <a:avLst/>
              <a:gdLst/>
              <a:ahLst/>
              <a:cxnLst/>
              <a:rect l="l" t="t" r="r" b="b"/>
              <a:pathLst>
                <a:path w="253365" h="233679">
                  <a:moveTo>
                    <a:pt x="175260" y="12700"/>
                  </a:moveTo>
                  <a:lnTo>
                    <a:pt x="0" y="12700"/>
                  </a:lnTo>
                  <a:lnTo>
                    <a:pt x="0" y="53340"/>
                  </a:lnTo>
                  <a:lnTo>
                    <a:pt x="62484" y="53340"/>
                  </a:lnTo>
                  <a:lnTo>
                    <a:pt x="62484" y="233680"/>
                  </a:lnTo>
                  <a:lnTo>
                    <a:pt x="112776" y="233680"/>
                  </a:lnTo>
                  <a:lnTo>
                    <a:pt x="112776" y="53340"/>
                  </a:lnTo>
                  <a:lnTo>
                    <a:pt x="175260" y="53340"/>
                  </a:lnTo>
                  <a:lnTo>
                    <a:pt x="175260" y="12700"/>
                  </a:lnTo>
                  <a:close/>
                </a:path>
                <a:path w="253365" h="233679">
                  <a:moveTo>
                    <a:pt x="248412" y="74676"/>
                  </a:moveTo>
                  <a:lnTo>
                    <a:pt x="199644" y="74676"/>
                  </a:lnTo>
                  <a:lnTo>
                    <a:pt x="199644" y="233172"/>
                  </a:lnTo>
                  <a:lnTo>
                    <a:pt x="248412" y="233172"/>
                  </a:lnTo>
                  <a:lnTo>
                    <a:pt x="248412" y="74676"/>
                  </a:lnTo>
                  <a:close/>
                </a:path>
                <a:path w="253365" h="233679">
                  <a:moveTo>
                    <a:pt x="252984" y="18288"/>
                  </a:moveTo>
                  <a:lnTo>
                    <a:pt x="249936" y="12192"/>
                  </a:lnTo>
                  <a:lnTo>
                    <a:pt x="243840" y="7620"/>
                  </a:lnTo>
                  <a:lnTo>
                    <a:pt x="239268" y="3048"/>
                  </a:lnTo>
                  <a:lnTo>
                    <a:pt x="233172" y="0"/>
                  </a:lnTo>
                  <a:lnTo>
                    <a:pt x="216408" y="0"/>
                  </a:lnTo>
                  <a:lnTo>
                    <a:pt x="208788" y="3048"/>
                  </a:lnTo>
                  <a:lnTo>
                    <a:pt x="199644" y="12192"/>
                  </a:lnTo>
                  <a:lnTo>
                    <a:pt x="196596" y="18288"/>
                  </a:lnTo>
                  <a:lnTo>
                    <a:pt x="196596" y="32004"/>
                  </a:lnTo>
                  <a:lnTo>
                    <a:pt x="199644" y="38100"/>
                  </a:lnTo>
                  <a:lnTo>
                    <a:pt x="204216" y="42672"/>
                  </a:lnTo>
                  <a:lnTo>
                    <a:pt x="208788" y="48768"/>
                  </a:lnTo>
                  <a:lnTo>
                    <a:pt x="216408" y="50292"/>
                  </a:lnTo>
                  <a:lnTo>
                    <a:pt x="233172" y="50292"/>
                  </a:lnTo>
                  <a:lnTo>
                    <a:pt x="239268" y="48768"/>
                  </a:lnTo>
                  <a:lnTo>
                    <a:pt x="249936" y="38100"/>
                  </a:lnTo>
                  <a:lnTo>
                    <a:pt x="252984" y="32004"/>
                  </a:lnTo>
                  <a:lnTo>
                    <a:pt x="252984" y="182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76359" y="3127248"/>
              <a:ext cx="249936" cy="161543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55251" y="3127247"/>
              <a:ext cx="149352" cy="164592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6" name="object 46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6511" y="1263395"/>
            <a:ext cx="7298690" cy="5241290"/>
            <a:chOff x="286511" y="1263395"/>
            <a:chExt cx="7298690" cy="52412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" y="1263395"/>
              <a:ext cx="2209800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92607" y="1409700"/>
              <a:ext cx="2070100" cy="1316990"/>
            </a:xfrm>
            <a:custGeom>
              <a:avLst/>
              <a:gdLst/>
              <a:ahLst/>
              <a:cxnLst/>
              <a:rect l="l" t="t" r="r" b="b"/>
              <a:pathLst>
                <a:path w="2070100" h="1316989">
                  <a:moveTo>
                    <a:pt x="0" y="0"/>
                  </a:moveTo>
                  <a:lnTo>
                    <a:pt x="2069592" y="0"/>
                  </a:lnTo>
                  <a:lnTo>
                    <a:pt x="2069592" y="1316735"/>
                  </a:lnTo>
                  <a:lnTo>
                    <a:pt x="0" y="13167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2607" y="2726435"/>
              <a:ext cx="2070100" cy="1301750"/>
            </a:xfrm>
            <a:custGeom>
              <a:avLst/>
              <a:gdLst/>
              <a:ahLst/>
              <a:cxnLst/>
              <a:rect l="l" t="t" r="r" b="b"/>
              <a:pathLst>
                <a:path w="2070100" h="1301750">
                  <a:moveTo>
                    <a:pt x="0" y="0"/>
                  </a:moveTo>
                  <a:lnTo>
                    <a:pt x="2069592" y="0"/>
                  </a:lnTo>
                  <a:lnTo>
                    <a:pt x="2069592" y="1301496"/>
                  </a:lnTo>
                  <a:lnTo>
                    <a:pt x="0" y="130149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92607" y="4027932"/>
              <a:ext cx="2070100" cy="1240790"/>
            </a:xfrm>
            <a:custGeom>
              <a:avLst/>
              <a:gdLst/>
              <a:ahLst/>
              <a:cxnLst/>
              <a:rect l="l" t="t" r="r" b="b"/>
              <a:pathLst>
                <a:path w="2070100" h="1240789">
                  <a:moveTo>
                    <a:pt x="0" y="0"/>
                  </a:moveTo>
                  <a:lnTo>
                    <a:pt x="2069592" y="0"/>
                  </a:lnTo>
                  <a:lnTo>
                    <a:pt x="2069592" y="1240535"/>
                  </a:lnTo>
                  <a:lnTo>
                    <a:pt x="0" y="12405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92607" y="5268467"/>
              <a:ext cx="2070100" cy="1229995"/>
            </a:xfrm>
            <a:custGeom>
              <a:avLst/>
              <a:gdLst/>
              <a:ahLst/>
              <a:cxnLst/>
              <a:rect l="l" t="t" r="r" b="b"/>
              <a:pathLst>
                <a:path w="2070100" h="1229995">
                  <a:moveTo>
                    <a:pt x="0" y="0"/>
                  </a:moveTo>
                  <a:lnTo>
                    <a:pt x="2069592" y="0"/>
                  </a:lnTo>
                  <a:lnTo>
                    <a:pt x="2069592" y="1229867"/>
                  </a:lnTo>
                  <a:lnTo>
                    <a:pt x="0" y="122986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362200" y="1409700"/>
              <a:ext cx="1925320" cy="1315720"/>
            </a:xfrm>
            <a:custGeom>
              <a:avLst/>
              <a:gdLst/>
              <a:ahLst/>
              <a:cxnLst/>
              <a:rect l="l" t="t" r="r" b="b"/>
              <a:pathLst>
                <a:path w="1925320" h="1315720">
                  <a:moveTo>
                    <a:pt x="0" y="0"/>
                  </a:moveTo>
                  <a:lnTo>
                    <a:pt x="1924811" y="0"/>
                  </a:lnTo>
                  <a:lnTo>
                    <a:pt x="1924811" y="1315211"/>
                  </a:lnTo>
                  <a:lnTo>
                    <a:pt x="0" y="1315211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62200" y="2724911"/>
              <a:ext cx="1925320" cy="2533015"/>
            </a:xfrm>
            <a:custGeom>
              <a:avLst/>
              <a:gdLst/>
              <a:ahLst/>
              <a:cxnLst/>
              <a:rect l="l" t="t" r="r" b="b"/>
              <a:pathLst>
                <a:path w="1925320" h="2533015">
                  <a:moveTo>
                    <a:pt x="0" y="0"/>
                  </a:moveTo>
                  <a:lnTo>
                    <a:pt x="1924811" y="0"/>
                  </a:lnTo>
                  <a:lnTo>
                    <a:pt x="1924811" y="1272540"/>
                  </a:lnTo>
                  <a:lnTo>
                    <a:pt x="0" y="1272540"/>
                  </a:lnTo>
                  <a:lnTo>
                    <a:pt x="0" y="0"/>
                  </a:lnTo>
                  <a:close/>
                </a:path>
                <a:path w="1925320" h="2533015">
                  <a:moveTo>
                    <a:pt x="0" y="1272540"/>
                  </a:moveTo>
                  <a:lnTo>
                    <a:pt x="1924811" y="1272540"/>
                  </a:lnTo>
                  <a:lnTo>
                    <a:pt x="1924811" y="2532888"/>
                  </a:lnTo>
                  <a:lnTo>
                    <a:pt x="0" y="2532888"/>
                  </a:lnTo>
                  <a:lnTo>
                    <a:pt x="0" y="127254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62200" y="5257799"/>
              <a:ext cx="1925320" cy="1240790"/>
            </a:xfrm>
            <a:custGeom>
              <a:avLst/>
              <a:gdLst/>
              <a:ahLst/>
              <a:cxnLst/>
              <a:rect l="l" t="t" r="r" b="b"/>
              <a:pathLst>
                <a:path w="1925320" h="1240789">
                  <a:moveTo>
                    <a:pt x="0" y="0"/>
                  </a:moveTo>
                  <a:lnTo>
                    <a:pt x="1924811" y="0"/>
                  </a:lnTo>
                  <a:lnTo>
                    <a:pt x="1924811" y="1240535"/>
                  </a:lnTo>
                  <a:lnTo>
                    <a:pt x="0" y="12405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287011" y="1409700"/>
              <a:ext cx="1117600" cy="2004060"/>
            </a:xfrm>
            <a:custGeom>
              <a:avLst/>
              <a:gdLst/>
              <a:ahLst/>
              <a:cxnLst/>
              <a:rect l="l" t="t" r="r" b="b"/>
              <a:pathLst>
                <a:path w="1117600" h="2004060">
                  <a:moveTo>
                    <a:pt x="0" y="0"/>
                  </a:moveTo>
                  <a:lnTo>
                    <a:pt x="1117091" y="0"/>
                  </a:lnTo>
                  <a:lnTo>
                    <a:pt x="1117091" y="2004059"/>
                  </a:lnTo>
                  <a:lnTo>
                    <a:pt x="0" y="200405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404103" y="1409700"/>
              <a:ext cx="1089660" cy="2004060"/>
            </a:xfrm>
            <a:custGeom>
              <a:avLst/>
              <a:gdLst/>
              <a:ahLst/>
              <a:cxnLst/>
              <a:rect l="l" t="t" r="r" b="b"/>
              <a:pathLst>
                <a:path w="1089660" h="2004060">
                  <a:moveTo>
                    <a:pt x="0" y="0"/>
                  </a:moveTo>
                  <a:lnTo>
                    <a:pt x="1089660" y="0"/>
                  </a:lnTo>
                  <a:lnTo>
                    <a:pt x="1089660" y="2004059"/>
                  </a:lnTo>
                  <a:lnTo>
                    <a:pt x="0" y="200405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93764" y="1409700"/>
              <a:ext cx="1085215" cy="2004060"/>
            </a:xfrm>
            <a:custGeom>
              <a:avLst/>
              <a:gdLst/>
              <a:ahLst/>
              <a:cxnLst/>
              <a:rect l="l" t="t" r="r" b="b"/>
              <a:pathLst>
                <a:path w="1085215" h="2004060">
                  <a:moveTo>
                    <a:pt x="0" y="0"/>
                  </a:moveTo>
                  <a:lnTo>
                    <a:pt x="1085087" y="0"/>
                  </a:lnTo>
                  <a:lnTo>
                    <a:pt x="1085087" y="2004059"/>
                  </a:lnTo>
                  <a:lnTo>
                    <a:pt x="0" y="200405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287011" y="3413759"/>
              <a:ext cx="2042160" cy="2127885"/>
            </a:xfrm>
            <a:custGeom>
              <a:avLst/>
              <a:gdLst/>
              <a:ahLst/>
              <a:cxnLst/>
              <a:rect l="l" t="t" r="r" b="b"/>
              <a:pathLst>
                <a:path w="2042160" h="2127885">
                  <a:moveTo>
                    <a:pt x="0" y="0"/>
                  </a:moveTo>
                  <a:lnTo>
                    <a:pt x="2042159" y="0"/>
                  </a:lnTo>
                  <a:lnTo>
                    <a:pt x="2042159" y="1063751"/>
                  </a:lnTo>
                  <a:lnTo>
                    <a:pt x="0" y="1063751"/>
                  </a:lnTo>
                  <a:lnTo>
                    <a:pt x="0" y="0"/>
                  </a:lnTo>
                  <a:close/>
                </a:path>
                <a:path w="2042160" h="2127885">
                  <a:moveTo>
                    <a:pt x="0" y="1063751"/>
                  </a:moveTo>
                  <a:lnTo>
                    <a:pt x="2042159" y="1063751"/>
                  </a:lnTo>
                  <a:lnTo>
                    <a:pt x="2042159" y="2127504"/>
                  </a:lnTo>
                  <a:lnTo>
                    <a:pt x="0" y="2127504"/>
                  </a:lnTo>
                  <a:lnTo>
                    <a:pt x="0" y="10637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287011" y="5541263"/>
              <a:ext cx="2042160" cy="957580"/>
            </a:xfrm>
            <a:custGeom>
              <a:avLst/>
              <a:gdLst/>
              <a:ahLst/>
              <a:cxnLst/>
              <a:rect l="l" t="t" r="r" b="b"/>
              <a:pathLst>
                <a:path w="2042160" h="957579">
                  <a:moveTo>
                    <a:pt x="0" y="0"/>
                  </a:moveTo>
                  <a:lnTo>
                    <a:pt x="2042159" y="0"/>
                  </a:lnTo>
                  <a:lnTo>
                    <a:pt x="2042159" y="957071"/>
                  </a:lnTo>
                  <a:lnTo>
                    <a:pt x="0" y="957071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083" y="1409699"/>
              <a:ext cx="7293863" cy="5094732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7740395" y="3171444"/>
            <a:ext cx="1758950" cy="390525"/>
            <a:chOff x="7740395" y="3171444"/>
            <a:chExt cx="1758950" cy="390525"/>
          </a:xfrm>
        </p:grpSpPr>
        <p:sp>
          <p:nvSpPr>
            <p:cNvPr id="18" name="object 18" descr=""/>
            <p:cNvSpPr/>
            <p:nvPr/>
          </p:nvSpPr>
          <p:spPr>
            <a:xfrm>
              <a:off x="7740395" y="3171444"/>
              <a:ext cx="226060" cy="299085"/>
            </a:xfrm>
            <a:custGeom>
              <a:avLst/>
              <a:gdLst/>
              <a:ahLst/>
              <a:cxnLst/>
              <a:rect l="l" t="t" r="r" b="b"/>
              <a:pathLst>
                <a:path w="226059" h="299085">
                  <a:moveTo>
                    <a:pt x="143255" y="298703"/>
                  </a:moveTo>
                  <a:lnTo>
                    <a:pt x="83820" y="288607"/>
                  </a:lnTo>
                  <a:lnTo>
                    <a:pt x="38099" y="259079"/>
                  </a:lnTo>
                  <a:lnTo>
                    <a:pt x="9334" y="213550"/>
                  </a:lnTo>
                  <a:lnTo>
                    <a:pt x="0" y="155447"/>
                  </a:lnTo>
                  <a:lnTo>
                    <a:pt x="2595" y="122610"/>
                  </a:lnTo>
                  <a:lnTo>
                    <a:pt x="23788" y="66079"/>
                  </a:lnTo>
                  <a:lnTo>
                    <a:pt x="65841" y="23788"/>
                  </a:lnTo>
                  <a:lnTo>
                    <a:pt x="121324" y="2595"/>
                  </a:lnTo>
                  <a:lnTo>
                    <a:pt x="153923" y="0"/>
                  </a:lnTo>
                  <a:lnTo>
                    <a:pt x="174545" y="595"/>
                  </a:lnTo>
                  <a:lnTo>
                    <a:pt x="193166" y="2476"/>
                  </a:lnTo>
                  <a:lnTo>
                    <a:pt x="210073" y="5786"/>
                  </a:lnTo>
                  <a:lnTo>
                    <a:pt x="225551" y="10668"/>
                  </a:lnTo>
                  <a:lnTo>
                    <a:pt x="225551" y="73151"/>
                  </a:lnTo>
                  <a:lnTo>
                    <a:pt x="210359" y="65389"/>
                  </a:lnTo>
                  <a:lnTo>
                    <a:pt x="194309" y="60197"/>
                  </a:lnTo>
                  <a:lnTo>
                    <a:pt x="177117" y="57292"/>
                  </a:lnTo>
                  <a:lnTo>
                    <a:pt x="158495" y="56387"/>
                  </a:lnTo>
                  <a:lnTo>
                    <a:pt x="139684" y="57840"/>
                  </a:lnTo>
                  <a:lnTo>
                    <a:pt x="92963" y="80771"/>
                  </a:lnTo>
                  <a:lnTo>
                    <a:pt x="70032" y="130278"/>
                  </a:lnTo>
                  <a:lnTo>
                    <a:pt x="68579" y="150875"/>
                  </a:lnTo>
                  <a:lnTo>
                    <a:pt x="70008" y="170568"/>
                  </a:lnTo>
                  <a:lnTo>
                    <a:pt x="91439" y="217931"/>
                  </a:lnTo>
                  <a:lnTo>
                    <a:pt x="136874" y="240649"/>
                  </a:lnTo>
                  <a:lnTo>
                    <a:pt x="155447" y="242315"/>
                  </a:lnTo>
                  <a:lnTo>
                    <a:pt x="174331" y="241172"/>
                  </a:lnTo>
                  <a:lnTo>
                    <a:pt x="192214" y="237743"/>
                  </a:lnTo>
                  <a:lnTo>
                    <a:pt x="209240" y="232028"/>
                  </a:lnTo>
                  <a:lnTo>
                    <a:pt x="225551" y="224027"/>
                  </a:lnTo>
                  <a:lnTo>
                    <a:pt x="225551" y="283463"/>
                  </a:lnTo>
                  <a:lnTo>
                    <a:pt x="208406" y="289702"/>
                  </a:lnTo>
                  <a:lnTo>
                    <a:pt x="188975" y="294512"/>
                  </a:lnTo>
                  <a:lnTo>
                    <a:pt x="167258" y="297608"/>
                  </a:lnTo>
                  <a:lnTo>
                    <a:pt x="143255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4903" y="3253739"/>
              <a:ext cx="185928" cy="21640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212835" y="3195827"/>
              <a:ext cx="143510" cy="274320"/>
            </a:xfrm>
            <a:custGeom>
              <a:avLst/>
              <a:gdLst/>
              <a:ahLst/>
              <a:cxnLst/>
              <a:rect l="l" t="t" r="r" b="b"/>
              <a:pathLst>
                <a:path w="143509" h="274320">
                  <a:moveTo>
                    <a:pt x="100583" y="274320"/>
                  </a:moveTo>
                  <a:lnTo>
                    <a:pt x="71461" y="270009"/>
                  </a:lnTo>
                  <a:lnTo>
                    <a:pt x="50482" y="256984"/>
                  </a:lnTo>
                  <a:lnTo>
                    <a:pt x="37790" y="235100"/>
                  </a:lnTo>
                  <a:lnTo>
                    <a:pt x="33527" y="204215"/>
                  </a:lnTo>
                  <a:lnTo>
                    <a:pt x="33527" y="109728"/>
                  </a:lnTo>
                  <a:lnTo>
                    <a:pt x="0" y="109728"/>
                  </a:lnTo>
                  <a:lnTo>
                    <a:pt x="0" y="62483"/>
                  </a:lnTo>
                  <a:lnTo>
                    <a:pt x="33527" y="62483"/>
                  </a:lnTo>
                  <a:lnTo>
                    <a:pt x="33527" y="18288"/>
                  </a:lnTo>
                  <a:lnTo>
                    <a:pt x="97535" y="0"/>
                  </a:lnTo>
                  <a:lnTo>
                    <a:pt x="97535" y="62483"/>
                  </a:lnTo>
                  <a:lnTo>
                    <a:pt x="143255" y="62483"/>
                  </a:lnTo>
                  <a:lnTo>
                    <a:pt x="143255" y="109728"/>
                  </a:lnTo>
                  <a:lnTo>
                    <a:pt x="97535" y="109728"/>
                  </a:lnTo>
                  <a:lnTo>
                    <a:pt x="97535" y="193548"/>
                  </a:lnTo>
                  <a:lnTo>
                    <a:pt x="99012" y="207549"/>
                  </a:lnTo>
                  <a:lnTo>
                    <a:pt x="103631" y="217551"/>
                  </a:lnTo>
                  <a:lnTo>
                    <a:pt x="111680" y="223551"/>
                  </a:lnTo>
                  <a:lnTo>
                    <a:pt x="123443" y="225551"/>
                  </a:lnTo>
                  <a:lnTo>
                    <a:pt x="129539" y="225551"/>
                  </a:lnTo>
                  <a:lnTo>
                    <a:pt x="137159" y="224028"/>
                  </a:lnTo>
                  <a:lnTo>
                    <a:pt x="143255" y="219456"/>
                  </a:lnTo>
                  <a:lnTo>
                    <a:pt x="143255" y="266700"/>
                  </a:lnTo>
                  <a:lnTo>
                    <a:pt x="135516" y="269819"/>
                  </a:lnTo>
                  <a:lnTo>
                    <a:pt x="125920" y="272224"/>
                  </a:lnTo>
                  <a:lnTo>
                    <a:pt x="114323" y="273772"/>
                  </a:lnTo>
                  <a:lnTo>
                    <a:pt x="100583" y="2743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8951" y="3253740"/>
              <a:ext cx="196595" cy="21640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601455" y="3253739"/>
              <a:ext cx="215265" cy="307975"/>
            </a:xfrm>
            <a:custGeom>
              <a:avLst/>
              <a:gdLst/>
              <a:ahLst/>
              <a:cxnLst/>
              <a:rect l="l" t="t" r="r" b="b"/>
              <a:pathLst>
                <a:path w="215265" h="307975">
                  <a:moveTo>
                    <a:pt x="85343" y="216408"/>
                  </a:moveTo>
                  <a:lnTo>
                    <a:pt x="35409" y="200977"/>
                  </a:lnTo>
                  <a:lnTo>
                    <a:pt x="5714" y="155638"/>
                  </a:lnTo>
                  <a:lnTo>
                    <a:pt x="0" y="114300"/>
                  </a:lnTo>
                  <a:lnTo>
                    <a:pt x="1690" y="89415"/>
                  </a:lnTo>
                  <a:lnTo>
                    <a:pt x="14787" y="47648"/>
                  </a:lnTo>
                  <a:lnTo>
                    <a:pt x="39623" y="17359"/>
                  </a:lnTo>
                  <a:lnTo>
                    <a:pt x="94487" y="0"/>
                  </a:lnTo>
                  <a:lnTo>
                    <a:pt x="111656" y="1738"/>
                  </a:lnTo>
                  <a:lnTo>
                    <a:pt x="126682" y="7048"/>
                  </a:lnTo>
                  <a:lnTo>
                    <a:pt x="139707" y="16073"/>
                  </a:lnTo>
                  <a:lnTo>
                    <a:pt x="150875" y="28956"/>
                  </a:lnTo>
                  <a:lnTo>
                    <a:pt x="214883" y="28956"/>
                  </a:lnTo>
                  <a:lnTo>
                    <a:pt x="214883" y="48768"/>
                  </a:lnTo>
                  <a:lnTo>
                    <a:pt x="109727" y="48768"/>
                  </a:lnTo>
                  <a:lnTo>
                    <a:pt x="100501" y="49625"/>
                  </a:lnTo>
                  <a:lnTo>
                    <a:pt x="100131" y="49625"/>
                  </a:lnTo>
                  <a:lnTo>
                    <a:pt x="91249" y="52578"/>
                  </a:lnTo>
                  <a:lnTo>
                    <a:pt x="68008" y="84963"/>
                  </a:lnTo>
                  <a:lnTo>
                    <a:pt x="65531" y="111252"/>
                  </a:lnTo>
                  <a:lnTo>
                    <a:pt x="66127" y="123253"/>
                  </a:lnTo>
                  <a:lnTo>
                    <a:pt x="82486" y="159281"/>
                  </a:lnTo>
                  <a:lnTo>
                    <a:pt x="214883" y="167640"/>
                  </a:lnTo>
                  <a:lnTo>
                    <a:pt x="214883" y="181356"/>
                  </a:lnTo>
                  <a:lnTo>
                    <a:pt x="150875" y="181356"/>
                  </a:lnTo>
                  <a:lnTo>
                    <a:pt x="138279" y="196476"/>
                  </a:lnTo>
                  <a:lnTo>
                    <a:pt x="123253" y="207454"/>
                  </a:lnTo>
                  <a:lnTo>
                    <a:pt x="105656" y="214145"/>
                  </a:lnTo>
                  <a:lnTo>
                    <a:pt x="85343" y="216408"/>
                  </a:lnTo>
                  <a:close/>
                </a:path>
                <a:path w="215265" h="307975">
                  <a:moveTo>
                    <a:pt x="214883" y="28956"/>
                  </a:moveTo>
                  <a:lnTo>
                    <a:pt x="150875" y="28956"/>
                  </a:lnTo>
                  <a:lnTo>
                    <a:pt x="150875" y="4571"/>
                  </a:lnTo>
                  <a:lnTo>
                    <a:pt x="214883" y="4571"/>
                  </a:lnTo>
                  <a:lnTo>
                    <a:pt x="214883" y="28956"/>
                  </a:lnTo>
                  <a:close/>
                </a:path>
                <a:path w="215265" h="307975">
                  <a:moveTo>
                    <a:pt x="214883" y="167640"/>
                  </a:moveTo>
                  <a:lnTo>
                    <a:pt x="108203" y="167640"/>
                  </a:lnTo>
                  <a:lnTo>
                    <a:pt x="117062" y="166758"/>
                  </a:lnTo>
                  <a:lnTo>
                    <a:pt x="125348" y="164020"/>
                  </a:lnTo>
                  <a:lnTo>
                    <a:pt x="151566" y="123896"/>
                  </a:lnTo>
                  <a:lnTo>
                    <a:pt x="152399" y="96012"/>
                  </a:lnTo>
                  <a:lnTo>
                    <a:pt x="151566" y="86272"/>
                  </a:lnTo>
                  <a:lnTo>
                    <a:pt x="126682" y="52197"/>
                  </a:lnTo>
                  <a:lnTo>
                    <a:pt x="109727" y="48768"/>
                  </a:lnTo>
                  <a:lnTo>
                    <a:pt x="214883" y="48768"/>
                  </a:lnTo>
                  <a:lnTo>
                    <a:pt x="214883" y="167640"/>
                  </a:lnTo>
                  <a:close/>
                </a:path>
                <a:path w="215265" h="307975">
                  <a:moveTo>
                    <a:pt x="194847" y="260604"/>
                  </a:moveTo>
                  <a:lnTo>
                    <a:pt x="83819" y="260604"/>
                  </a:lnTo>
                  <a:lnTo>
                    <a:pt x="98940" y="259699"/>
                  </a:lnTo>
                  <a:lnTo>
                    <a:pt x="112204" y="256794"/>
                  </a:lnTo>
                  <a:lnTo>
                    <a:pt x="146303" y="224409"/>
                  </a:lnTo>
                  <a:lnTo>
                    <a:pt x="150875" y="198120"/>
                  </a:lnTo>
                  <a:lnTo>
                    <a:pt x="150875" y="181356"/>
                  </a:lnTo>
                  <a:lnTo>
                    <a:pt x="214883" y="181356"/>
                  </a:lnTo>
                  <a:lnTo>
                    <a:pt x="206692" y="238506"/>
                  </a:lnTo>
                  <a:lnTo>
                    <a:pt x="196238" y="259032"/>
                  </a:lnTo>
                  <a:lnTo>
                    <a:pt x="194847" y="260604"/>
                  </a:lnTo>
                  <a:close/>
                </a:path>
                <a:path w="215265" h="307975">
                  <a:moveTo>
                    <a:pt x="85343" y="307848"/>
                  </a:moveTo>
                  <a:lnTo>
                    <a:pt x="65674" y="307228"/>
                  </a:lnTo>
                  <a:lnTo>
                    <a:pt x="48005" y="305181"/>
                  </a:lnTo>
                  <a:lnTo>
                    <a:pt x="32623" y="301418"/>
                  </a:lnTo>
                  <a:lnTo>
                    <a:pt x="19811" y="295656"/>
                  </a:lnTo>
                  <a:lnTo>
                    <a:pt x="19811" y="242316"/>
                  </a:lnTo>
                  <a:lnTo>
                    <a:pt x="35171" y="250317"/>
                  </a:lnTo>
                  <a:lnTo>
                    <a:pt x="51244" y="256032"/>
                  </a:lnTo>
                  <a:lnTo>
                    <a:pt x="67603" y="259461"/>
                  </a:lnTo>
                  <a:lnTo>
                    <a:pt x="83819" y="260604"/>
                  </a:lnTo>
                  <a:lnTo>
                    <a:pt x="194847" y="260604"/>
                  </a:lnTo>
                  <a:lnTo>
                    <a:pt x="181355" y="275844"/>
                  </a:lnTo>
                  <a:lnTo>
                    <a:pt x="163353" y="289845"/>
                  </a:lnTo>
                  <a:lnTo>
                    <a:pt x="141350" y="299847"/>
                  </a:lnTo>
                  <a:lnTo>
                    <a:pt x="115347" y="305847"/>
                  </a:lnTo>
                  <a:lnTo>
                    <a:pt x="85343" y="3078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7487" y="3253740"/>
              <a:ext cx="222504" cy="21640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1139" y="3255264"/>
              <a:ext cx="134112" cy="21031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275063" y="3258311"/>
              <a:ext cx="224154" cy="303530"/>
            </a:xfrm>
            <a:custGeom>
              <a:avLst/>
              <a:gdLst/>
              <a:ahLst/>
              <a:cxnLst/>
              <a:rect l="l" t="t" r="r" b="b"/>
              <a:pathLst>
                <a:path w="224154" h="303529">
                  <a:moveTo>
                    <a:pt x="48767" y="303276"/>
                  </a:moveTo>
                  <a:lnTo>
                    <a:pt x="37885" y="302990"/>
                  </a:lnTo>
                  <a:lnTo>
                    <a:pt x="28003" y="302133"/>
                  </a:lnTo>
                  <a:lnTo>
                    <a:pt x="18978" y="300704"/>
                  </a:lnTo>
                  <a:lnTo>
                    <a:pt x="10667" y="298704"/>
                  </a:lnTo>
                  <a:lnTo>
                    <a:pt x="10667" y="246888"/>
                  </a:lnTo>
                  <a:lnTo>
                    <a:pt x="17525" y="250650"/>
                  </a:lnTo>
                  <a:lnTo>
                    <a:pt x="24383" y="252983"/>
                  </a:lnTo>
                  <a:lnTo>
                    <a:pt x="31241" y="254174"/>
                  </a:lnTo>
                  <a:lnTo>
                    <a:pt x="38099" y="254507"/>
                  </a:lnTo>
                  <a:lnTo>
                    <a:pt x="49577" y="253079"/>
                  </a:lnTo>
                  <a:lnTo>
                    <a:pt x="59055" y="248792"/>
                  </a:lnTo>
                  <a:lnTo>
                    <a:pt x="66817" y="241649"/>
                  </a:lnTo>
                  <a:lnTo>
                    <a:pt x="73151" y="231648"/>
                  </a:lnTo>
                  <a:lnTo>
                    <a:pt x="83819" y="205740"/>
                  </a:lnTo>
                  <a:lnTo>
                    <a:pt x="0" y="0"/>
                  </a:lnTo>
                  <a:lnTo>
                    <a:pt x="70103" y="0"/>
                  </a:lnTo>
                  <a:lnTo>
                    <a:pt x="108203" y="126491"/>
                  </a:lnTo>
                  <a:lnTo>
                    <a:pt x="110228" y="132492"/>
                  </a:lnTo>
                  <a:lnTo>
                    <a:pt x="111823" y="139065"/>
                  </a:lnTo>
                  <a:lnTo>
                    <a:pt x="113133" y="146208"/>
                  </a:lnTo>
                  <a:lnTo>
                    <a:pt x="114299" y="153924"/>
                  </a:lnTo>
                  <a:lnTo>
                    <a:pt x="115704" y="147923"/>
                  </a:lnTo>
                  <a:lnTo>
                    <a:pt x="121919" y="126491"/>
                  </a:lnTo>
                  <a:lnTo>
                    <a:pt x="160019" y="0"/>
                  </a:lnTo>
                  <a:lnTo>
                    <a:pt x="224027" y="0"/>
                  </a:lnTo>
                  <a:lnTo>
                    <a:pt x="140207" y="222504"/>
                  </a:lnTo>
                  <a:lnTo>
                    <a:pt x="123348" y="258270"/>
                  </a:lnTo>
                  <a:lnTo>
                    <a:pt x="102488" y="283464"/>
                  </a:lnTo>
                  <a:lnTo>
                    <a:pt x="77628" y="298370"/>
                  </a:lnTo>
                  <a:lnTo>
                    <a:pt x="48767" y="3032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7758683" y="3721608"/>
            <a:ext cx="939165" cy="382905"/>
            <a:chOff x="7758683" y="3721608"/>
            <a:chExt cx="939165" cy="382905"/>
          </a:xfrm>
        </p:grpSpPr>
        <p:sp>
          <p:nvSpPr>
            <p:cNvPr id="27" name="object 27" descr=""/>
            <p:cNvSpPr/>
            <p:nvPr/>
          </p:nvSpPr>
          <p:spPr>
            <a:xfrm>
              <a:off x="7758683" y="3721608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65532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102108" y="0"/>
                  </a:lnTo>
                  <a:lnTo>
                    <a:pt x="149875" y="5715"/>
                  </a:lnTo>
                  <a:lnTo>
                    <a:pt x="183642" y="22860"/>
                  </a:lnTo>
                  <a:lnTo>
                    <a:pt x="201820" y="48768"/>
                  </a:lnTo>
                  <a:lnTo>
                    <a:pt x="65532" y="48768"/>
                  </a:lnTo>
                  <a:lnTo>
                    <a:pt x="65532" y="140208"/>
                  </a:lnTo>
                  <a:lnTo>
                    <a:pt x="197477" y="140208"/>
                  </a:lnTo>
                  <a:lnTo>
                    <a:pt x="193595" y="146946"/>
                  </a:lnTo>
                  <a:lnTo>
                    <a:pt x="162663" y="173545"/>
                  </a:lnTo>
                  <a:lnTo>
                    <a:pt x="120896" y="187261"/>
                  </a:lnTo>
                  <a:lnTo>
                    <a:pt x="96012" y="188976"/>
                  </a:lnTo>
                  <a:lnTo>
                    <a:pt x="65532" y="188976"/>
                  </a:lnTo>
                  <a:lnTo>
                    <a:pt x="65532" y="288036"/>
                  </a:lnTo>
                  <a:close/>
                </a:path>
                <a:path w="210820" h="288289">
                  <a:moveTo>
                    <a:pt x="197477" y="140208"/>
                  </a:moveTo>
                  <a:lnTo>
                    <a:pt x="89916" y="140208"/>
                  </a:lnTo>
                  <a:lnTo>
                    <a:pt x="113037" y="137350"/>
                  </a:lnTo>
                  <a:lnTo>
                    <a:pt x="129730" y="128778"/>
                  </a:lnTo>
                  <a:lnTo>
                    <a:pt x="139850" y="114490"/>
                  </a:lnTo>
                  <a:lnTo>
                    <a:pt x="143256" y="94488"/>
                  </a:lnTo>
                  <a:lnTo>
                    <a:pt x="139850" y="74485"/>
                  </a:lnTo>
                  <a:lnTo>
                    <a:pt x="129730" y="60198"/>
                  </a:lnTo>
                  <a:lnTo>
                    <a:pt x="113037" y="51625"/>
                  </a:lnTo>
                  <a:lnTo>
                    <a:pt x="89916" y="48768"/>
                  </a:lnTo>
                  <a:lnTo>
                    <a:pt x="201820" y="48768"/>
                  </a:lnTo>
                  <a:lnTo>
                    <a:pt x="203692" y="51435"/>
                  </a:lnTo>
                  <a:lnTo>
                    <a:pt x="210312" y="91440"/>
                  </a:lnTo>
                  <a:lnTo>
                    <a:pt x="208549" y="112037"/>
                  </a:lnTo>
                  <a:lnTo>
                    <a:pt x="203073" y="130492"/>
                  </a:lnTo>
                  <a:lnTo>
                    <a:pt x="197477" y="1402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1187" y="3799332"/>
              <a:ext cx="222504" cy="21488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244839" y="379933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198217" y="35052"/>
                  </a:moveTo>
                  <a:lnTo>
                    <a:pt x="65532" y="35052"/>
                  </a:lnTo>
                  <a:lnTo>
                    <a:pt x="78343" y="19288"/>
                  </a:lnTo>
                  <a:lnTo>
                    <a:pt x="93726" y="8382"/>
                  </a:lnTo>
                  <a:lnTo>
                    <a:pt x="111394" y="2047"/>
                  </a:lnTo>
                  <a:lnTo>
                    <a:pt x="131064" y="0"/>
                  </a:lnTo>
                  <a:lnTo>
                    <a:pt x="150256" y="1714"/>
                  </a:lnTo>
                  <a:lnTo>
                    <a:pt x="166878" y="6858"/>
                  </a:lnTo>
                  <a:lnTo>
                    <a:pt x="181213" y="15430"/>
                  </a:lnTo>
                  <a:lnTo>
                    <a:pt x="193548" y="27432"/>
                  </a:lnTo>
                  <a:lnTo>
                    <a:pt x="198217" y="35052"/>
                  </a:lnTo>
                  <a:close/>
                </a:path>
                <a:path w="215265" h="304800">
                  <a:moveTo>
                    <a:pt x="64008" y="304800"/>
                  </a:moveTo>
                  <a:lnTo>
                    <a:pt x="0" y="304800"/>
                  </a:lnTo>
                  <a:lnTo>
                    <a:pt x="0" y="4571"/>
                  </a:lnTo>
                  <a:lnTo>
                    <a:pt x="64008" y="4571"/>
                  </a:lnTo>
                  <a:lnTo>
                    <a:pt x="64008" y="35052"/>
                  </a:lnTo>
                  <a:lnTo>
                    <a:pt x="198217" y="35052"/>
                  </a:lnTo>
                  <a:lnTo>
                    <a:pt x="202668" y="42314"/>
                  </a:lnTo>
                  <a:lnTo>
                    <a:pt x="205162" y="48768"/>
                  </a:lnTo>
                  <a:lnTo>
                    <a:pt x="108204" y="48768"/>
                  </a:lnTo>
                  <a:lnTo>
                    <a:pt x="98488" y="49625"/>
                  </a:lnTo>
                  <a:lnTo>
                    <a:pt x="66675" y="80010"/>
                  </a:lnTo>
                  <a:lnTo>
                    <a:pt x="64008" y="102108"/>
                  </a:lnTo>
                  <a:lnTo>
                    <a:pt x="64008" y="118872"/>
                  </a:lnTo>
                  <a:lnTo>
                    <a:pt x="80700" y="159686"/>
                  </a:lnTo>
                  <a:lnTo>
                    <a:pt x="103632" y="166116"/>
                  </a:lnTo>
                  <a:lnTo>
                    <a:pt x="201829" y="166116"/>
                  </a:lnTo>
                  <a:lnTo>
                    <a:pt x="201382" y="167259"/>
                  </a:lnTo>
                  <a:lnTo>
                    <a:pt x="190500" y="184404"/>
                  </a:lnTo>
                  <a:lnTo>
                    <a:pt x="188910" y="185928"/>
                  </a:lnTo>
                  <a:lnTo>
                    <a:pt x="64008" y="185928"/>
                  </a:lnTo>
                  <a:lnTo>
                    <a:pt x="64008" y="304800"/>
                  </a:lnTo>
                  <a:close/>
                </a:path>
                <a:path w="215265" h="304800">
                  <a:moveTo>
                    <a:pt x="201829" y="166116"/>
                  </a:moveTo>
                  <a:lnTo>
                    <a:pt x="103632" y="166116"/>
                  </a:lnTo>
                  <a:lnTo>
                    <a:pt x="114252" y="165211"/>
                  </a:lnTo>
                  <a:lnTo>
                    <a:pt x="123444" y="162306"/>
                  </a:lnTo>
                  <a:lnTo>
                    <a:pt x="146875" y="129730"/>
                  </a:lnTo>
                  <a:lnTo>
                    <a:pt x="149352" y="102108"/>
                  </a:lnTo>
                  <a:lnTo>
                    <a:pt x="146960" y="80010"/>
                  </a:lnTo>
                  <a:lnTo>
                    <a:pt x="146906" y="79509"/>
                  </a:lnTo>
                  <a:lnTo>
                    <a:pt x="146780" y="78343"/>
                  </a:lnTo>
                  <a:lnTo>
                    <a:pt x="139065" y="61722"/>
                  </a:lnTo>
                  <a:lnTo>
                    <a:pt x="126206" y="51958"/>
                  </a:lnTo>
                  <a:lnTo>
                    <a:pt x="108204" y="48768"/>
                  </a:lnTo>
                  <a:lnTo>
                    <a:pt x="205162" y="48768"/>
                  </a:lnTo>
                  <a:lnTo>
                    <a:pt x="209359" y="59626"/>
                  </a:lnTo>
                  <a:lnTo>
                    <a:pt x="213479" y="79509"/>
                  </a:lnTo>
                  <a:lnTo>
                    <a:pt x="214884" y="102108"/>
                  </a:lnTo>
                  <a:lnTo>
                    <a:pt x="213431" y="126111"/>
                  </a:lnTo>
                  <a:lnTo>
                    <a:pt x="208978" y="147828"/>
                  </a:lnTo>
                  <a:lnTo>
                    <a:pt x="201829" y="166116"/>
                  </a:lnTo>
                  <a:close/>
                </a:path>
                <a:path w="215265" h="304800">
                  <a:moveTo>
                    <a:pt x="121920" y="214884"/>
                  </a:moveTo>
                  <a:lnTo>
                    <a:pt x="104298" y="213121"/>
                  </a:lnTo>
                  <a:lnTo>
                    <a:pt x="104467" y="213121"/>
                  </a:lnTo>
                  <a:lnTo>
                    <a:pt x="89154" y="207835"/>
                  </a:lnTo>
                  <a:lnTo>
                    <a:pt x="76057" y="198810"/>
                  </a:lnTo>
                  <a:lnTo>
                    <a:pt x="65532" y="185928"/>
                  </a:lnTo>
                  <a:lnTo>
                    <a:pt x="188910" y="185928"/>
                  </a:lnTo>
                  <a:lnTo>
                    <a:pt x="176141" y="198167"/>
                  </a:lnTo>
                  <a:lnTo>
                    <a:pt x="160210" y="207645"/>
                  </a:lnTo>
                  <a:lnTo>
                    <a:pt x="142279" y="213121"/>
                  </a:lnTo>
                  <a:lnTo>
                    <a:pt x="121920" y="2148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823" y="3803904"/>
              <a:ext cx="199643" cy="210312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8750807" y="3703320"/>
            <a:ext cx="288290" cy="311150"/>
            <a:chOff x="8750807" y="3703320"/>
            <a:chExt cx="288290" cy="311150"/>
          </a:xfrm>
        </p:grpSpPr>
        <p:sp>
          <p:nvSpPr>
            <p:cNvPr id="32" name="object 32" descr=""/>
            <p:cNvSpPr/>
            <p:nvPr/>
          </p:nvSpPr>
          <p:spPr>
            <a:xfrm>
              <a:off x="8750807" y="3703320"/>
              <a:ext cx="64135" cy="306705"/>
            </a:xfrm>
            <a:custGeom>
              <a:avLst/>
              <a:gdLst/>
              <a:ahLst/>
              <a:cxnLst/>
              <a:rect l="l" t="t" r="r" b="b"/>
              <a:pathLst>
                <a:path w="64134" h="306704">
                  <a:moveTo>
                    <a:pt x="64008" y="306324"/>
                  </a:moveTo>
                  <a:lnTo>
                    <a:pt x="0" y="306324"/>
                  </a:lnTo>
                  <a:lnTo>
                    <a:pt x="0" y="0"/>
                  </a:lnTo>
                  <a:lnTo>
                    <a:pt x="64008" y="0"/>
                  </a:lnTo>
                  <a:lnTo>
                    <a:pt x="64008" y="3063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2916" y="3799332"/>
              <a:ext cx="185928" cy="214884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9089135" y="3704844"/>
            <a:ext cx="408940" cy="309880"/>
            <a:chOff x="9089135" y="3704844"/>
            <a:chExt cx="408940" cy="309880"/>
          </a:xfrm>
        </p:grpSpPr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9135" y="3799332"/>
              <a:ext cx="135635" cy="210312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9252204" y="3704843"/>
              <a:ext cx="245745" cy="309880"/>
            </a:xfrm>
            <a:custGeom>
              <a:avLst/>
              <a:gdLst/>
              <a:ahLst/>
              <a:cxnLst/>
              <a:rect l="l" t="t" r="r" b="b"/>
              <a:pathLst>
                <a:path w="245745" h="309879">
                  <a:moveTo>
                    <a:pt x="67056" y="99060"/>
                  </a:moveTo>
                  <a:lnTo>
                    <a:pt x="4572" y="99060"/>
                  </a:lnTo>
                  <a:lnTo>
                    <a:pt x="4572" y="304800"/>
                  </a:lnTo>
                  <a:lnTo>
                    <a:pt x="67056" y="304800"/>
                  </a:lnTo>
                  <a:lnTo>
                    <a:pt x="67056" y="99060"/>
                  </a:lnTo>
                  <a:close/>
                </a:path>
                <a:path w="245745" h="309879">
                  <a:moveTo>
                    <a:pt x="73152" y="33528"/>
                  </a:moveTo>
                  <a:lnTo>
                    <a:pt x="51244" y="2286"/>
                  </a:lnTo>
                  <a:lnTo>
                    <a:pt x="36576" y="0"/>
                  </a:lnTo>
                  <a:lnTo>
                    <a:pt x="28854" y="571"/>
                  </a:lnTo>
                  <a:lnTo>
                    <a:pt x="571" y="26720"/>
                  </a:lnTo>
                  <a:lnTo>
                    <a:pt x="0" y="33528"/>
                  </a:lnTo>
                  <a:lnTo>
                    <a:pt x="0" y="42672"/>
                  </a:lnTo>
                  <a:lnTo>
                    <a:pt x="36576" y="65532"/>
                  </a:lnTo>
                  <a:lnTo>
                    <a:pt x="44259" y="64960"/>
                  </a:lnTo>
                  <a:lnTo>
                    <a:pt x="73152" y="42672"/>
                  </a:lnTo>
                  <a:lnTo>
                    <a:pt x="73152" y="33528"/>
                  </a:lnTo>
                  <a:close/>
                </a:path>
                <a:path w="245745" h="309879">
                  <a:moveTo>
                    <a:pt x="245351" y="99060"/>
                  </a:moveTo>
                  <a:lnTo>
                    <a:pt x="199631" y="99060"/>
                  </a:lnTo>
                  <a:lnTo>
                    <a:pt x="199631" y="36576"/>
                  </a:lnTo>
                  <a:lnTo>
                    <a:pt x="135623" y="54864"/>
                  </a:lnTo>
                  <a:lnTo>
                    <a:pt x="135623" y="99060"/>
                  </a:lnTo>
                  <a:lnTo>
                    <a:pt x="102095" y="99060"/>
                  </a:lnTo>
                  <a:lnTo>
                    <a:pt x="102095" y="146304"/>
                  </a:lnTo>
                  <a:lnTo>
                    <a:pt x="135623" y="146304"/>
                  </a:lnTo>
                  <a:lnTo>
                    <a:pt x="135623" y="240792"/>
                  </a:lnTo>
                  <a:lnTo>
                    <a:pt x="139890" y="270802"/>
                  </a:lnTo>
                  <a:lnTo>
                    <a:pt x="152577" y="292227"/>
                  </a:lnTo>
                  <a:lnTo>
                    <a:pt x="173558" y="305092"/>
                  </a:lnTo>
                  <a:lnTo>
                    <a:pt x="202679" y="309372"/>
                  </a:lnTo>
                  <a:lnTo>
                    <a:pt x="216420" y="309067"/>
                  </a:lnTo>
                  <a:lnTo>
                    <a:pt x="228015" y="308038"/>
                  </a:lnTo>
                  <a:lnTo>
                    <a:pt x="237617" y="306158"/>
                  </a:lnTo>
                  <a:lnTo>
                    <a:pt x="245351" y="303276"/>
                  </a:lnTo>
                  <a:lnTo>
                    <a:pt x="245351" y="256032"/>
                  </a:lnTo>
                  <a:lnTo>
                    <a:pt x="239255" y="259080"/>
                  </a:lnTo>
                  <a:lnTo>
                    <a:pt x="231635" y="260604"/>
                  </a:lnTo>
                  <a:lnTo>
                    <a:pt x="225539" y="260604"/>
                  </a:lnTo>
                  <a:lnTo>
                    <a:pt x="213779" y="258610"/>
                  </a:lnTo>
                  <a:lnTo>
                    <a:pt x="205727" y="252603"/>
                  </a:lnTo>
                  <a:lnTo>
                    <a:pt x="201117" y="242608"/>
                  </a:lnTo>
                  <a:lnTo>
                    <a:pt x="199631" y="228600"/>
                  </a:lnTo>
                  <a:lnTo>
                    <a:pt x="199631" y="146304"/>
                  </a:lnTo>
                  <a:lnTo>
                    <a:pt x="245351" y="146304"/>
                  </a:lnTo>
                  <a:lnTo>
                    <a:pt x="245351" y="990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7725155" y="4347972"/>
            <a:ext cx="224154" cy="303530"/>
          </a:xfrm>
          <a:custGeom>
            <a:avLst/>
            <a:gdLst/>
            <a:ahLst/>
            <a:cxnLst/>
            <a:rect l="l" t="t" r="r" b="b"/>
            <a:pathLst>
              <a:path w="224154" h="303529">
                <a:moveTo>
                  <a:pt x="48767" y="303276"/>
                </a:moveTo>
                <a:lnTo>
                  <a:pt x="37885" y="302990"/>
                </a:lnTo>
                <a:lnTo>
                  <a:pt x="28003" y="302133"/>
                </a:lnTo>
                <a:lnTo>
                  <a:pt x="18978" y="300704"/>
                </a:lnTo>
                <a:lnTo>
                  <a:pt x="10667" y="298704"/>
                </a:lnTo>
                <a:lnTo>
                  <a:pt x="10667" y="248411"/>
                </a:lnTo>
                <a:lnTo>
                  <a:pt x="17525" y="251531"/>
                </a:lnTo>
                <a:lnTo>
                  <a:pt x="24383" y="253936"/>
                </a:lnTo>
                <a:lnTo>
                  <a:pt x="31241" y="255484"/>
                </a:lnTo>
                <a:lnTo>
                  <a:pt x="38099" y="256031"/>
                </a:lnTo>
                <a:lnTo>
                  <a:pt x="49577" y="254365"/>
                </a:lnTo>
                <a:lnTo>
                  <a:pt x="59055" y="249554"/>
                </a:lnTo>
                <a:lnTo>
                  <a:pt x="66817" y="241887"/>
                </a:lnTo>
                <a:lnTo>
                  <a:pt x="73151" y="231648"/>
                </a:lnTo>
                <a:lnTo>
                  <a:pt x="83819" y="207264"/>
                </a:lnTo>
                <a:lnTo>
                  <a:pt x="0" y="0"/>
                </a:lnTo>
                <a:lnTo>
                  <a:pt x="70103" y="0"/>
                </a:lnTo>
                <a:lnTo>
                  <a:pt x="108203" y="126491"/>
                </a:lnTo>
                <a:lnTo>
                  <a:pt x="110228" y="132492"/>
                </a:lnTo>
                <a:lnTo>
                  <a:pt x="111823" y="139065"/>
                </a:lnTo>
                <a:lnTo>
                  <a:pt x="113133" y="146208"/>
                </a:lnTo>
                <a:lnTo>
                  <a:pt x="114299" y="153924"/>
                </a:lnTo>
                <a:lnTo>
                  <a:pt x="115704" y="147923"/>
                </a:lnTo>
                <a:lnTo>
                  <a:pt x="121919" y="126491"/>
                </a:lnTo>
                <a:lnTo>
                  <a:pt x="160019" y="0"/>
                </a:lnTo>
                <a:lnTo>
                  <a:pt x="224027" y="0"/>
                </a:lnTo>
                <a:lnTo>
                  <a:pt x="140207" y="224028"/>
                </a:lnTo>
                <a:lnTo>
                  <a:pt x="123348" y="258913"/>
                </a:lnTo>
                <a:lnTo>
                  <a:pt x="102488" y="283654"/>
                </a:lnTo>
                <a:lnTo>
                  <a:pt x="77628" y="298394"/>
                </a:lnTo>
                <a:lnTo>
                  <a:pt x="48767" y="30327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8087868" y="4248911"/>
            <a:ext cx="452755" cy="402590"/>
          </a:xfrm>
          <a:custGeom>
            <a:avLst/>
            <a:gdLst/>
            <a:ahLst/>
            <a:cxnLst/>
            <a:rect l="l" t="t" r="r" b="b"/>
            <a:pathLst>
              <a:path w="452754" h="402589">
                <a:moveTo>
                  <a:pt x="214782" y="195072"/>
                </a:moveTo>
                <a:lnTo>
                  <a:pt x="213474" y="174002"/>
                </a:lnTo>
                <a:lnTo>
                  <a:pt x="209359" y="154114"/>
                </a:lnTo>
                <a:lnTo>
                  <a:pt x="205155" y="143256"/>
                </a:lnTo>
                <a:lnTo>
                  <a:pt x="202666" y="136804"/>
                </a:lnTo>
                <a:lnTo>
                  <a:pt x="199148" y="131064"/>
                </a:lnTo>
                <a:lnTo>
                  <a:pt x="193548" y="121920"/>
                </a:lnTo>
                <a:lnTo>
                  <a:pt x="181203" y="109918"/>
                </a:lnTo>
                <a:lnTo>
                  <a:pt x="166878" y="101346"/>
                </a:lnTo>
                <a:lnTo>
                  <a:pt x="150253" y="96202"/>
                </a:lnTo>
                <a:lnTo>
                  <a:pt x="149352" y="96126"/>
                </a:lnTo>
                <a:lnTo>
                  <a:pt x="149352" y="198120"/>
                </a:lnTo>
                <a:lnTo>
                  <a:pt x="148513" y="212369"/>
                </a:lnTo>
                <a:lnTo>
                  <a:pt x="130632" y="252488"/>
                </a:lnTo>
                <a:lnTo>
                  <a:pt x="103632" y="262128"/>
                </a:lnTo>
                <a:lnTo>
                  <a:pt x="95034" y="261302"/>
                </a:lnTo>
                <a:lnTo>
                  <a:pt x="65722" y="234886"/>
                </a:lnTo>
                <a:lnTo>
                  <a:pt x="63233" y="225171"/>
                </a:lnTo>
                <a:lnTo>
                  <a:pt x="62484" y="216408"/>
                </a:lnTo>
                <a:lnTo>
                  <a:pt x="62484" y="195072"/>
                </a:lnTo>
                <a:lnTo>
                  <a:pt x="63309" y="184213"/>
                </a:lnTo>
                <a:lnTo>
                  <a:pt x="89535" y="146875"/>
                </a:lnTo>
                <a:lnTo>
                  <a:pt x="106680" y="143256"/>
                </a:lnTo>
                <a:lnTo>
                  <a:pt x="116395" y="144145"/>
                </a:lnTo>
                <a:lnTo>
                  <a:pt x="146875" y="175450"/>
                </a:lnTo>
                <a:lnTo>
                  <a:pt x="149352" y="198120"/>
                </a:lnTo>
                <a:lnTo>
                  <a:pt x="149352" y="96126"/>
                </a:lnTo>
                <a:lnTo>
                  <a:pt x="110718" y="96774"/>
                </a:lnTo>
                <a:lnTo>
                  <a:pt x="64008" y="131064"/>
                </a:lnTo>
                <a:lnTo>
                  <a:pt x="64008" y="0"/>
                </a:lnTo>
                <a:lnTo>
                  <a:pt x="0" y="0"/>
                </a:lnTo>
                <a:lnTo>
                  <a:pt x="0" y="306324"/>
                </a:lnTo>
                <a:lnTo>
                  <a:pt x="64008" y="306324"/>
                </a:lnTo>
                <a:lnTo>
                  <a:pt x="64008" y="281940"/>
                </a:lnTo>
                <a:lnTo>
                  <a:pt x="75196" y="294830"/>
                </a:lnTo>
                <a:lnTo>
                  <a:pt x="88392" y="303847"/>
                </a:lnTo>
                <a:lnTo>
                  <a:pt x="103860" y="309168"/>
                </a:lnTo>
                <a:lnTo>
                  <a:pt x="121920" y="310896"/>
                </a:lnTo>
                <a:lnTo>
                  <a:pt x="141605" y="308927"/>
                </a:lnTo>
                <a:lnTo>
                  <a:pt x="159448" y="303085"/>
                </a:lnTo>
                <a:lnTo>
                  <a:pt x="175272" y="293547"/>
                </a:lnTo>
                <a:lnTo>
                  <a:pt x="187375" y="281940"/>
                </a:lnTo>
                <a:lnTo>
                  <a:pt x="188976" y="280416"/>
                </a:lnTo>
                <a:lnTo>
                  <a:pt x="208216" y="243649"/>
                </a:lnTo>
                <a:lnTo>
                  <a:pt x="214769" y="198120"/>
                </a:lnTo>
                <a:lnTo>
                  <a:pt x="214782" y="195072"/>
                </a:lnTo>
                <a:close/>
              </a:path>
              <a:path w="452754" h="402589">
                <a:moveTo>
                  <a:pt x="452628" y="99072"/>
                </a:moveTo>
                <a:lnTo>
                  <a:pt x="388620" y="99072"/>
                </a:lnTo>
                <a:lnTo>
                  <a:pt x="350520" y="225564"/>
                </a:lnTo>
                <a:lnTo>
                  <a:pt x="344297" y="246989"/>
                </a:lnTo>
                <a:lnTo>
                  <a:pt x="342900" y="252996"/>
                </a:lnTo>
                <a:lnTo>
                  <a:pt x="341731" y="245275"/>
                </a:lnTo>
                <a:lnTo>
                  <a:pt x="340423" y="238137"/>
                </a:lnTo>
                <a:lnTo>
                  <a:pt x="338823" y="231559"/>
                </a:lnTo>
                <a:lnTo>
                  <a:pt x="336804" y="225564"/>
                </a:lnTo>
                <a:lnTo>
                  <a:pt x="298704" y="99072"/>
                </a:lnTo>
                <a:lnTo>
                  <a:pt x="228600" y="99072"/>
                </a:lnTo>
                <a:lnTo>
                  <a:pt x="312420" y="306336"/>
                </a:lnTo>
                <a:lnTo>
                  <a:pt x="301752" y="330720"/>
                </a:lnTo>
                <a:lnTo>
                  <a:pt x="295414" y="340956"/>
                </a:lnTo>
                <a:lnTo>
                  <a:pt x="287655" y="348627"/>
                </a:lnTo>
                <a:lnTo>
                  <a:pt x="278168" y="353428"/>
                </a:lnTo>
                <a:lnTo>
                  <a:pt x="266700" y="355104"/>
                </a:lnTo>
                <a:lnTo>
                  <a:pt x="259626" y="354545"/>
                </a:lnTo>
                <a:lnTo>
                  <a:pt x="252412" y="353009"/>
                </a:lnTo>
                <a:lnTo>
                  <a:pt x="245478" y="350596"/>
                </a:lnTo>
                <a:lnTo>
                  <a:pt x="239268" y="347484"/>
                </a:lnTo>
                <a:lnTo>
                  <a:pt x="239268" y="397776"/>
                </a:lnTo>
                <a:lnTo>
                  <a:pt x="246926" y="399770"/>
                </a:lnTo>
                <a:lnTo>
                  <a:pt x="256032" y="401205"/>
                </a:lnTo>
                <a:lnTo>
                  <a:pt x="266268" y="402056"/>
                </a:lnTo>
                <a:lnTo>
                  <a:pt x="277368" y="402348"/>
                </a:lnTo>
                <a:lnTo>
                  <a:pt x="306006" y="397459"/>
                </a:lnTo>
                <a:lnTo>
                  <a:pt x="330517" y="382727"/>
                </a:lnTo>
                <a:lnTo>
                  <a:pt x="351294" y="357974"/>
                </a:lnTo>
                <a:lnTo>
                  <a:pt x="368808" y="323100"/>
                </a:lnTo>
                <a:lnTo>
                  <a:pt x="452628" y="9907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7758683" y="4796027"/>
            <a:ext cx="1605280" cy="309880"/>
            <a:chOff x="7758683" y="4796027"/>
            <a:chExt cx="1605280" cy="309880"/>
          </a:xfrm>
        </p:grpSpPr>
        <p:sp>
          <p:nvSpPr>
            <p:cNvPr id="40" name="object 40" descr=""/>
            <p:cNvSpPr/>
            <p:nvPr/>
          </p:nvSpPr>
          <p:spPr>
            <a:xfrm>
              <a:off x="7758671" y="4810759"/>
              <a:ext cx="172720" cy="288290"/>
            </a:xfrm>
            <a:custGeom>
              <a:avLst/>
              <a:gdLst/>
              <a:ahLst/>
              <a:cxnLst/>
              <a:rect l="l" t="t" r="r" b="b"/>
              <a:pathLst>
                <a:path w="172720" h="288289">
                  <a:moveTo>
                    <a:pt x="172224" y="236220"/>
                  </a:moveTo>
                  <a:lnTo>
                    <a:pt x="65544" y="236220"/>
                  </a:lnTo>
                  <a:lnTo>
                    <a:pt x="65544" y="0"/>
                  </a:lnTo>
                  <a:lnTo>
                    <a:pt x="0" y="0"/>
                  </a:lnTo>
                  <a:lnTo>
                    <a:pt x="0" y="236220"/>
                  </a:lnTo>
                  <a:lnTo>
                    <a:pt x="0" y="288290"/>
                  </a:lnTo>
                  <a:lnTo>
                    <a:pt x="172224" y="288290"/>
                  </a:lnTo>
                  <a:lnTo>
                    <a:pt x="172224" y="2362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0708" y="4888991"/>
              <a:ext cx="224028" cy="21640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3691" y="4888991"/>
              <a:ext cx="167640" cy="216408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7240" y="4888991"/>
              <a:ext cx="187452" cy="216408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616683" y="4796027"/>
              <a:ext cx="247015" cy="309880"/>
            </a:xfrm>
            <a:custGeom>
              <a:avLst/>
              <a:gdLst/>
              <a:ahLst/>
              <a:cxnLst/>
              <a:rect l="l" t="t" r="r" b="b"/>
              <a:pathLst>
                <a:path w="247015" h="309879">
                  <a:moveTo>
                    <a:pt x="143256" y="97548"/>
                  </a:moveTo>
                  <a:lnTo>
                    <a:pt x="96012" y="97548"/>
                  </a:lnTo>
                  <a:lnTo>
                    <a:pt x="96012" y="35064"/>
                  </a:lnTo>
                  <a:lnTo>
                    <a:pt x="33528" y="53352"/>
                  </a:lnTo>
                  <a:lnTo>
                    <a:pt x="33528" y="97548"/>
                  </a:lnTo>
                  <a:lnTo>
                    <a:pt x="0" y="97548"/>
                  </a:lnTo>
                  <a:lnTo>
                    <a:pt x="0" y="144792"/>
                  </a:lnTo>
                  <a:lnTo>
                    <a:pt x="33528" y="144792"/>
                  </a:lnTo>
                  <a:lnTo>
                    <a:pt x="33528" y="239280"/>
                  </a:lnTo>
                  <a:lnTo>
                    <a:pt x="37579" y="269519"/>
                  </a:lnTo>
                  <a:lnTo>
                    <a:pt x="49911" y="291477"/>
                  </a:lnTo>
                  <a:lnTo>
                    <a:pt x="70827" y="304850"/>
                  </a:lnTo>
                  <a:lnTo>
                    <a:pt x="100584" y="309384"/>
                  </a:lnTo>
                  <a:lnTo>
                    <a:pt x="113690" y="308825"/>
                  </a:lnTo>
                  <a:lnTo>
                    <a:pt x="125349" y="307289"/>
                  </a:lnTo>
                  <a:lnTo>
                    <a:pt x="135305" y="304876"/>
                  </a:lnTo>
                  <a:lnTo>
                    <a:pt x="143256" y="301764"/>
                  </a:lnTo>
                  <a:lnTo>
                    <a:pt x="143256" y="254520"/>
                  </a:lnTo>
                  <a:lnTo>
                    <a:pt x="128016" y="260616"/>
                  </a:lnTo>
                  <a:lnTo>
                    <a:pt x="121920" y="260616"/>
                  </a:lnTo>
                  <a:lnTo>
                    <a:pt x="110807" y="258610"/>
                  </a:lnTo>
                  <a:lnTo>
                    <a:pt x="102679" y="252615"/>
                  </a:lnTo>
                  <a:lnTo>
                    <a:pt x="97713" y="242608"/>
                  </a:lnTo>
                  <a:lnTo>
                    <a:pt x="96012" y="228612"/>
                  </a:lnTo>
                  <a:lnTo>
                    <a:pt x="96012" y="144792"/>
                  </a:lnTo>
                  <a:lnTo>
                    <a:pt x="143256" y="144792"/>
                  </a:lnTo>
                  <a:lnTo>
                    <a:pt x="143256" y="97548"/>
                  </a:lnTo>
                  <a:close/>
                </a:path>
                <a:path w="247015" h="309879">
                  <a:moveTo>
                    <a:pt x="242316" y="97536"/>
                  </a:moveTo>
                  <a:lnTo>
                    <a:pt x="178308" y="97536"/>
                  </a:lnTo>
                  <a:lnTo>
                    <a:pt x="178308" y="303276"/>
                  </a:lnTo>
                  <a:lnTo>
                    <a:pt x="242316" y="303276"/>
                  </a:lnTo>
                  <a:lnTo>
                    <a:pt x="242316" y="97536"/>
                  </a:lnTo>
                  <a:close/>
                </a:path>
                <a:path w="247015" h="309879">
                  <a:moveTo>
                    <a:pt x="246888" y="22860"/>
                  </a:moveTo>
                  <a:lnTo>
                    <a:pt x="210312" y="0"/>
                  </a:lnTo>
                  <a:lnTo>
                    <a:pt x="202844" y="571"/>
                  </a:lnTo>
                  <a:lnTo>
                    <a:pt x="173736" y="22860"/>
                  </a:lnTo>
                  <a:lnTo>
                    <a:pt x="173736" y="41148"/>
                  </a:lnTo>
                  <a:lnTo>
                    <a:pt x="210312" y="65532"/>
                  </a:lnTo>
                  <a:lnTo>
                    <a:pt x="218351" y="64947"/>
                  </a:lnTo>
                  <a:lnTo>
                    <a:pt x="218135" y="64947"/>
                  </a:lnTo>
                  <a:lnTo>
                    <a:pt x="225171" y="63246"/>
                  </a:lnTo>
                  <a:lnTo>
                    <a:pt x="246888" y="32004"/>
                  </a:lnTo>
                  <a:lnTo>
                    <a:pt x="246888" y="228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00159" y="4888991"/>
              <a:ext cx="222504" cy="21640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3811" y="4888991"/>
              <a:ext cx="199643" cy="210312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8" name="object 48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" y="1263395"/>
            <a:ext cx="1607819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49807" y="1502663"/>
            <a:ext cx="94615" cy="4828540"/>
            <a:chOff x="749807" y="1502663"/>
            <a:chExt cx="94615" cy="4828540"/>
          </a:xfrm>
        </p:grpSpPr>
        <p:sp>
          <p:nvSpPr>
            <p:cNvPr id="4" name="object 4" descr=""/>
            <p:cNvSpPr/>
            <p:nvPr/>
          </p:nvSpPr>
          <p:spPr>
            <a:xfrm>
              <a:off x="792479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5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5" y="4713732"/>
                  </a:lnTo>
                  <a:lnTo>
                    <a:pt x="6095" y="4719828"/>
                  </a:lnTo>
                  <a:close/>
                </a:path>
                <a:path w="635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6350" h="4719955">
                  <a:moveTo>
                    <a:pt x="6095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5" y="4677156"/>
                  </a:lnTo>
                  <a:lnTo>
                    <a:pt x="6095" y="4683252"/>
                  </a:lnTo>
                  <a:close/>
                </a:path>
                <a:path w="635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635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5" y="4640580"/>
                  </a:lnTo>
                  <a:lnTo>
                    <a:pt x="6095" y="4645152"/>
                  </a:lnTo>
                  <a:lnTo>
                    <a:pt x="4572" y="4646675"/>
                  </a:lnTo>
                  <a:close/>
                </a:path>
                <a:path w="635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6095" y="4604004"/>
                  </a:lnTo>
                  <a:lnTo>
                    <a:pt x="6095" y="4608575"/>
                  </a:lnTo>
                  <a:lnTo>
                    <a:pt x="4572" y="4610100"/>
                  </a:lnTo>
                  <a:close/>
                </a:path>
                <a:path w="635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6095" y="4567428"/>
                  </a:lnTo>
                  <a:lnTo>
                    <a:pt x="6095" y="4572000"/>
                  </a:lnTo>
                  <a:lnTo>
                    <a:pt x="4572" y="4573524"/>
                  </a:lnTo>
                  <a:close/>
                </a:path>
                <a:path w="6350" h="4719955">
                  <a:moveTo>
                    <a:pt x="6095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5" y="4529328"/>
                  </a:lnTo>
                  <a:lnTo>
                    <a:pt x="6095" y="4535424"/>
                  </a:lnTo>
                  <a:close/>
                </a:path>
                <a:path w="635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6350" h="4719955">
                  <a:moveTo>
                    <a:pt x="6095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8"/>
                  </a:lnTo>
                  <a:close/>
                </a:path>
                <a:path w="635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6350" h="471995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5" y="4456175"/>
                  </a:lnTo>
                  <a:lnTo>
                    <a:pt x="6095" y="4462272"/>
                  </a:lnTo>
                  <a:close/>
                </a:path>
                <a:path w="635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635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5" y="4419600"/>
                  </a:lnTo>
                  <a:lnTo>
                    <a:pt x="6095" y="4424172"/>
                  </a:lnTo>
                  <a:lnTo>
                    <a:pt x="4572" y="4425696"/>
                  </a:lnTo>
                  <a:close/>
                </a:path>
                <a:path w="635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6095" y="4383024"/>
                  </a:lnTo>
                  <a:lnTo>
                    <a:pt x="6095" y="4387596"/>
                  </a:lnTo>
                  <a:lnTo>
                    <a:pt x="4572" y="4389120"/>
                  </a:lnTo>
                  <a:close/>
                </a:path>
                <a:path w="635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5" y="4346448"/>
                  </a:lnTo>
                  <a:lnTo>
                    <a:pt x="6095" y="4351020"/>
                  </a:lnTo>
                  <a:lnTo>
                    <a:pt x="4572" y="4352543"/>
                  </a:lnTo>
                  <a:close/>
                </a:path>
                <a:path w="6350" h="4719955">
                  <a:moveTo>
                    <a:pt x="6095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6095" y="4309872"/>
                  </a:lnTo>
                  <a:lnTo>
                    <a:pt x="6095" y="4314443"/>
                  </a:lnTo>
                  <a:close/>
                </a:path>
                <a:path w="635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6350" h="4719955">
                  <a:moveTo>
                    <a:pt x="6095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8"/>
                  </a:lnTo>
                  <a:close/>
                </a:path>
                <a:path w="635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6350" h="4719955">
                  <a:moveTo>
                    <a:pt x="6095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5" y="4235196"/>
                  </a:lnTo>
                  <a:lnTo>
                    <a:pt x="6095" y="4241291"/>
                  </a:lnTo>
                  <a:close/>
                </a:path>
                <a:path w="635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635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1"/>
                  </a:lnTo>
                  <a:lnTo>
                    <a:pt x="4572" y="4204716"/>
                  </a:lnTo>
                  <a:close/>
                </a:path>
                <a:path w="635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5" y="4162043"/>
                  </a:lnTo>
                  <a:lnTo>
                    <a:pt x="6095" y="4166616"/>
                  </a:lnTo>
                  <a:lnTo>
                    <a:pt x="4572" y="4168140"/>
                  </a:lnTo>
                  <a:close/>
                </a:path>
                <a:path w="635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6095" y="4125468"/>
                  </a:lnTo>
                  <a:lnTo>
                    <a:pt x="6095" y="4130040"/>
                  </a:lnTo>
                  <a:lnTo>
                    <a:pt x="4572" y="4131564"/>
                  </a:lnTo>
                  <a:close/>
                </a:path>
                <a:path w="6350" h="4719955">
                  <a:moveTo>
                    <a:pt x="6095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6095" y="4088891"/>
                  </a:lnTo>
                  <a:lnTo>
                    <a:pt x="6095" y="4093464"/>
                  </a:lnTo>
                  <a:close/>
                </a:path>
                <a:path w="635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6350" h="471995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5" y="4050791"/>
                  </a:lnTo>
                  <a:lnTo>
                    <a:pt x="6095" y="4056888"/>
                  </a:lnTo>
                  <a:close/>
                </a:path>
                <a:path w="635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6350" h="4719955">
                  <a:moveTo>
                    <a:pt x="6095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5" y="4014216"/>
                  </a:lnTo>
                  <a:lnTo>
                    <a:pt x="6095" y="4020312"/>
                  </a:lnTo>
                  <a:close/>
                </a:path>
                <a:path w="635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635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2"/>
                  </a:lnTo>
                  <a:lnTo>
                    <a:pt x="4572" y="3983736"/>
                  </a:lnTo>
                  <a:close/>
                </a:path>
                <a:path w="635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5" y="3941064"/>
                  </a:lnTo>
                  <a:lnTo>
                    <a:pt x="6095" y="3945636"/>
                  </a:lnTo>
                  <a:lnTo>
                    <a:pt x="4572" y="3947159"/>
                  </a:lnTo>
                  <a:close/>
                </a:path>
                <a:path w="635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6095" y="3904488"/>
                  </a:lnTo>
                  <a:lnTo>
                    <a:pt x="6095" y="3909059"/>
                  </a:lnTo>
                  <a:lnTo>
                    <a:pt x="4572" y="3910584"/>
                  </a:lnTo>
                  <a:close/>
                </a:path>
                <a:path w="6350" h="4719955">
                  <a:moveTo>
                    <a:pt x="6095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5" y="3867912"/>
                  </a:lnTo>
                  <a:lnTo>
                    <a:pt x="6095" y="3872484"/>
                  </a:lnTo>
                  <a:close/>
                </a:path>
                <a:path w="635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6350" h="4719955">
                  <a:moveTo>
                    <a:pt x="6095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5" y="3829812"/>
                  </a:lnTo>
                  <a:lnTo>
                    <a:pt x="6095" y="3835907"/>
                  </a:lnTo>
                  <a:close/>
                </a:path>
                <a:path w="635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6350" h="4719955">
                  <a:moveTo>
                    <a:pt x="6095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2"/>
                  </a:lnTo>
                  <a:close/>
                </a:path>
                <a:path w="635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635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5" y="3756659"/>
                  </a:lnTo>
                  <a:lnTo>
                    <a:pt x="6095" y="3761232"/>
                  </a:lnTo>
                  <a:lnTo>
                    <a:pt x="4572" y="3762756"/>
                  </a:lnTo>
                  <a:close/>
                </a:path>
                <a:path w="635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6095" y="3720084"/>
                  </a:lnTo>
                  <a:lnTo>
                    <a:pt x="6095" y="3724656"/>
                  </a:lnTo>
                  <a:lnTo>
                    <a:pt x="4572" y="3726180"/>
                  </a:lnTo>
                  <a:close/>
                </a:path>
                <a:path w="635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6095" y="3683507"/>
                  </a:lnTo>
                  <a:lnTo>
                    <a:pt x="6095" y="3688080"/>
                  </a:lnTo>
                  <a:lnTo>
                    <a:pt x="4572" y="3689604"/>
                  </a:lnTo>
                  <a:close/>
                </a:path>
                <a:path w="6350" h="471995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6095" y="3646932"/>
                  </a:lnTo>
                  <a:lnTo>
                    <a:pt x="6095" y="3651504"/>
                  </a:lnTo>
                  <a:close/>
                </a:path>
                <a:path w="635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71995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5" y="3608832"/>
                  </a:lnTo>
                  <a:lnTo>
                    <a:pt x="6095" y="3614928"/>
                  </a:lnTo>
                  <a:close/>
                </a:path>
                <a:path w="635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71995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635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5" y="3535680"/>
                  </a:lnTo>
                  <a:lnTo>
                    <a:pt x="6095" y="3540252"/>
                  </a:lnTo>
                  <a:lnTo>
                    <a:pt x="4572" y="3541775"/>
                  </a:lnTo>
                  <a:close/>
                </a:path>
                <a:path w="635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6095" y="3499104"/>
                  </a:lnTo>
                  <a:lnTo>
                    <a:pt x="6095" y="3503675"/>
                  </a:lnTo>
                  <a:lnTo>
                    <a:pt x="4572" y="3505200"/>
                  </a:lnTo>
                  <a:close/>
                </a:path>
                <a:path w="635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5" y="3462528"/>
                  </a:lnTo>
                  <a:lnTo>
                    <a:pt x="6095" y="3467100"/>
                  </a:lnTo>
                  <a:lnTo>
                    <a:pt x="4572" y="3468623"/>
                  </a:lnTo>
                  <a:close/>
                </a:path>
                <a:path w="6350" h="4719955">
                  <a:moveTo>
                    <a:pt x="6095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6095" y="3425952"/>
                  </a:lnTo>
                  <a:lnTo>
                    <a:pt x="6095" y="3430523"/>
                  </a:lnTo>
                  <a:close/>
                </a:path>
                <a:path w="635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6350" h="4719955">
                  <a:moveTo>
                    <a:pt x="6095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8"/>
                  </a:lnTo>
                  <a:close/>
                </a:path>
                <a:path w="635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6350" h="471995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635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5" y="3314700"/>
                  </a:lnTo>
                  <a:lnTo>
                    <a:pt x="6095" y="3319272"/>
                  </a:lnTo>
                  <a:lnTo>
                    <a:pt x="4572" y="3320796"/>
                  </a:lnTo>
                  <a:close/>
                </a:path>
                <a:path w="635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6095" y="3278124"/>
                  </a:lnTo>
                  <a:lnTo>
                    <a:pt x="6095" y="3282696"/>
                  </a:lnTo>
                  <a:lnTo>
                    <a:pt x="4572" y="3284220"/>
                  </a:lnTo>
                  <a:close/>
                </a:path>
                <a:path w="635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5" y="3241548"/>
                  </a:lnTo>
                  <a:lnTo>
                    <a:pt x="6095" y="3246120"/>
                  </a:lnTo>
                  <a:lnTo>
                    <a:pt x="4572" y="3247644"/>
                  </a:lnTo>
                  <a:close/>
                </a:path>
                <a:path w="6350" h="4719955">
                  <a:moveTo>
                    <a:pt x="6095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6095" y="3204972"/>
                  </a:lnTo>
                  <a:lnTo>
                    <a:pt x="6095" y="3209544"/>
                  </a:lnTo>
                  <a:close/>
                </a:path>
                <a:path w="635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6350" h="471995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5" y="3166872"/>
                  </a:lnTo>
                  <a:lnTo>
                    <a:pt x="6095" y="3172968"/>
                  </a:lnTo>
                  <a:close/>
                </a:path>
                <a:path w="635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71995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5" y="3130296"/>
                  </a:lnTo>
                  <a:lnTo>
                    <a:pt x="6095" y="3136392"/>
                  </a:lnTo>
                  <a:close/>
                </a:path>
                <a:path w="635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635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5" y="3093720"/>
                  </a:lnTo>
                  <a:lnTo>
                    <a:pt x="6095" y="3098292"/>
                  </a:lnTo>
                  <a:lnTo>
                    <a:pt x="4572" y="3099816"/>
                  </a:lnTo>
                  <a:close/>
                </a:path>
                <a:path w="635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2" y="3063239"/>
                  </a:lnTo>
                  <a:close/>
                </a:path>
                <a:path w="635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5" y="3020568"/>
                  </a:lnTo>
                  <a:lnTo>
                    <a:pt x="6095" y="3025139"/>
                  </a:lnTo>
                  <a:lnTo>
                    <a:pt x="4572" y="3026664"/>
                  </a:lnTo>
                  <a:close/>
                </a:path>
                <a:path w="6350" h="4719955">
                  <a:moveTo>
                    <a:pt x="6095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5" y="2983992"/>
                  </a:lnTo>
                  <a:lnTo>
                    <a:pt x="6095" y="2988564"/>
                  </a:lnTo>
                  <a:close/>
                </a:path>
                <a:path w="635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6350" h="4719955">
                  <a:moveTo>
                    <a:pt x="6095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8"/>
                  </a:lnTo>
                  <a:close/>
                </a:path>
                <a:path w="635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6350" h="4719955">
                  <a:moveTo>
                    <a:pt x="6095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2"/>
                  </a:lnTo>
                  <a:close/>
                </a:path>
                <a:path w="635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6350" h="4719955">
                  <a:moveTo>
                    <a:pt x="6095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5" y="2872739"/>
                  </a:lnTo>
                  <a:lnTo>
                    <a:pt x="6095" y="2878836"/>
                  </a:lnTo>
                  <a:close/>
                </a:path>
                <a:path w="635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6095" y="2836164"/>
                  </a:lnTo>
                  <a:lnTo>
                    <a:pt x="6095" y="2840736"/>
                  </a:lnTo>
                  <a:lnTo>
                    <a:pt x="4572" y="2842260"/>
                  </a:lnTo>
                  <a:close/>
                </a:path>
                <a:path w="635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6095" y="2799588"/>
                  </a:lnTo>
                  <a:lnTo>
                    <a:pt x="6095" y="2804160"/>
                  </a:lnTo>
                  <a:lnTo>
                    <a:pt x="4572" y="2805684"/>
                  </a:lnTo>
                  <a:close/>
                </a:path>
                <a:path w="6350" h="4719955">
                  <a:moveTo>
                    <a:pt x="6095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6095" y="2763012"/>
                  </a:lnTo>
                  <a:lnTo>
                    <a:pt x="6095" y="2767584"/>
                  </a:lnTo>
                  <a:close/>
                </a:path>
                <a:path w="635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6350" h="471995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5" y="2724912"/>
                  </a:lnTo>
                  <a:lnTo>
                    <a:pt x="6095" y="2731008"/>
                  </a:lnTo>
                  <a:close/>
                </a:path>
                <a:path w="635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71995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5" y="2688336"/>
                  </a:lnTo>
                  <a:lnTo>
                    <a:pt x="6095" y="2694432"/>
                  </a:lnTo>
                  <a:close/>
                </a:path>
                <a:path w="635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6350" h="471995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2" y="2621280"/>
                  </a:lnTo>
                  <a:close/>
                </a:path>
                <a:path w="635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5" y="2578608"/>
                  </a:lnTo>
                  <a:lnTo>
                    <a:pt x="6095" y="2583180"/>
                  </a:lnTo>
                  <a:lnTo>
                    <a:pt x="4572" y="2584704"/>
                  </a:lnTo>
                  <a:close/>
                </a:path>
                <a:path w="635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5" y="2542032"/>
                  </a:lnTo>
                  <a:lnTo>
                    <a:pt x="6095" y="2546604"/>
                  </a:lnTo>
                  <a:lnTo>
                    <a:pt x="4572" y="2548128"/>
                  </a:lnTo>
                  <a:close/>
                </a:path>
                <a:path w="6350" h="4719955">
                  <a:moveTo>
                    <a:pt x="6095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8"/>
                  </a:lnTo>
                  <a:close/>
                </a:path>
                <a:path w="635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6350" h="471995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6350" h="471995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5" y="2430780"/>
                  </a:lnTo>
                  <a:lnTo>
                    <a:pt x="6095" y="2436876"/>
                  </a:lnTo>
                  <a:close/>
                </a:path>
                <a:path w="635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6095" y="2394204"/>
                  </a:lnTo>
                  <a:lnTo>
                    <a:pt x="6095" y="2398776"/>
                  </a:lnTo>
                  <a:lnTo>
                    <a:pt x="4572" y="2400300"/>
                  </a:lnTo>
                  <a:close/>
                </a:path>
                <a:path w="635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6095" y="2357628"/>
                  </a:lnTo>
                  <a:lnTo>
                    <a:pt x="6095" y="2362200"/>
                  </a:lnTo>
                  <a:lnTo>
                    <a:pt x="4572" y="2363724"/>
                  </a:lnTo>
                  <a:close/>
                </a:path>
                <a:path w="635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2" y="2327147"/>
                  </a:lnTo>
                  <a:close/>
                </a:path>
                <a:path w="6350" h="4719955">
                  <a:moveTo>
                    <a:pt x="6095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5" y="2282952"/>
                  </a:lnTo>
                  <a:lnTo>
                    <a:pt x="6095" y="2289047"/>
                  </a:lnTo>
                  <a:close/>
                </a:path>
                <a:path w="635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6350" h="4719955">
                  <a:moveTo>
                    <a:pt x="6095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2"/>
                  </a:lnTo>
                  <a:close/>
                </a:path>
                <a:path w="635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719955">
                  <a:moveTo>
                    <a:pt x="6095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6"/>
                  </a:lnTo>
                  <a:close/>
                </a:path>
                <a:path w="635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6095" y="2173224"/>
                  </a:lnTo>
                  <a:lnTo>
                    <a:pt x="6095" y="2177796"/>
                  </a:lnTo>
                  <a:lnTo>
                    <a:pt x="4572" y="2179320"/>
                  </a:lnTo>
                  <a:close/>
                </a:path>
                <a:path w="635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5" y="2136647"/>
                  </a:lnTo>
                  <a:lnTo>
                    <a:pt x="6095" y="2141220"/>
                  </a:lnTo>
                  <a:lnTo>
                    <a:pt x="4572" y="2142744"/>
                  </a:lnTo>
                  <a:close/>
                </a:path>
                <a:path w="635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6095" y="2100072"/>
                  </a:lnTo>
                  <a:lnTo>
                    <a:pt x="6095" y="2104644"/>
                  </a:lnTo>
                  <a:lnTo>
                    <a:pt x="4572" y="2106168"/>
                  </a:lnTo>
                  <a:close/>
                </a:path>
                <a:path w="6350" h="4719955">
                  <a:moveTo>
                    <a:pt x="6095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5" y="2061972"/>
                  </a:lnTo>
                  <a:lnTo>
                    <a:pt x="6095" y="2068068"/>
                  </a:lnTo>
                  <a:close/>
                </a:path>
                <a:path w="635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71995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5" y="2025396"/>
                  </a:lnTo>
                  <a:lnTo>
                    <a:pt x="6095" y="2031492"/>
                  </a:lnTo>
                  <a:close/>
                </a:path>
                <a:path w="635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6350" h="471995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5" y="1988820"/>
                  </a:lnTo>
                  <a:lnTo>
                    <a:pt x="6095" y="1994916"/>
                  </a:lnTo>
                  <a:close/>
                </a:path>
                <a:path w="635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635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5" y="1952244"/>
                  </a:lnTo>
                  <a:lnTo>
                    <a:pt x="6095" y="1956816"/>
                  </a:lnTo>
                  <a:lnTo>
                    <a:pt x="4572" y="1958339"/>
                  </a:lnTo>
                  <a:close/>
                </a:path>
                <a:path w="635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6095" y="1915668"/>
                  </a:lnTo>
                  <a:lnTo>
                    <a:pt x="6095" y="1920239"/>
                  </a:lnTo>
                  <a:lnTo>
                    <a:pt x="4572" y="1921764"/>
                  </a:lnTo>
                  <a:close/>
                </a:path>
                <a:path w="635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2" y="1885188"/>
                  </a:lnTo>
                  <a:close/>
                </a:path>
                <a:path w="6350" h="4719955">
                  <a:moveTo>
                    <a:pt x="6095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5" y="1840992"/>
                  </a:lnTo>
                  <a:lnTo>
                    <a:pt x="6095" y="1847088"/>
                  </a:lnTo>
                  <a:close/>
                </a:path>
                <a:path w="635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6350" h="4719955">
                  <a:moveTo>
                    <a:pt x="6095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2"/>
                  </a:lnTo>
                  <a:close/>
                </a:path>
                <a:path w="635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6350" h="4719955">
                  <a:moveTo>
                    <a:pt x="6095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5" y="1767839"/>
                  </a:lnTo>
                  <a:lnTo>
                    <a:pt x="6095" y="1773936"/>
                  </a:lnTo>
                  <a:close/>
                </a:path>
                <a:path w="635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635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6"/>
                  </a:lnTo>
                  <a:lnTo>
                    <a:pt x="4572" y="1737360"/>
                  </a:lnTo>
                  <a:close/>
                </a:path>
                <a:path w="635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5" y="1694688"/>
                  </a:lnTo>
                  <a:lnTo>
                    <a:pt x="6095" y="1699260"/>
                  </a:lnTo>
                  <a:lnTo>
                    <a:pt x="4572" y="1700784"/>
                  </a:lnTo>
                  <a:close/>
                </a:path>
                <a:path w="635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6095" y="1658112"/>
                  </a:lnTo>
                  <a:lnTo>
                    <a:pt x="6095" y="1662684"/>
                  </a:lnTo>
                  <a:lnTo>
                    <a:pt x="4572" y="1664208"/>
                  </a:lnTo>
                  <a:close/>
                </a:path>
                <a:path w="6350" h="471995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6095" y="1621536"/>
                  </a:lnTo>
                  <a:lnTo>
                    <a:pt x="6095" y="1626108"/>
                  </a:lnTo>
                  <a:close/>
                </a:path>
                <a:path w="635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71995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5" y="1583436"/>
                  </a:lnTo>
                  <a:lnTo>
                    <a:pt x="6095" y="1589532"/>
                  </a:lnTo>
                  <a:close/>
                </a:path>
                <a:path w="635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6350" h="4719955">
                  <a:moveTo>
                    <a:pt x="6095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5" y="1546860"/>
                  </a:lnTo>
                  <a:lnTo>
                    <a:pt x="6095" y="1552955"/>
                  </a:lnTo>
                  <a:close/>
                </a:path>
                <a:path w="635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635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5"/>
                  </a:lnTo>
                  <a:lnTo>
                    <a:pt x="4572" y="1516380"/>
                  </a:lnTo>
                  <a:close/>
                </a:path>
                <a:path w="635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5" y="1473708"/>
                  </a:lnTo>
                  <a:lnTo>
                    <a:pt x="6095" y="1478280"/>
                  </a:lnTo>
                  <a:lnTo>
                    <a:pt x="4572" y="1479804"/>
                  </a:lnTo>
                  <a:close/>
                </a:path>
                <a:path w="635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5" y="1437132"/>
                  </a:lnTo>
                  <a:lnTo>
                    <a:pt x="6095" y="1441704"/>
                  </a:lnTo>
                  <a:lnTo>
                    <a:pt x="4572" y="1443228"/>
                  </a:lnTo>
                  <a:close/>
                </a:path>
                <a:path w="6350" h="4719955">
                  <a:moveTo>
                    <a:pt x="6095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5" y="1400555"/>
                  </a:lnTo>
                  <a:lnTo>
                    <a:pt x="6095" y="1405128"/>
                  </a:lnTo>
                  <a:close/>
                </a:path>
                <a:path w="635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6350" h="4719955">
                  <a:moveTo>
                    <a:pt x="6095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5" y="1362455"/>
                  </a:lnTo>
                  <a:lnTo>
                    <a:pt x="6095" y="1368552"/>
                  </a:lnTo>
                  <a:close/>
                </a:path>
                <a:path w="635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6350" h="471995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5" y="1325880"/>
                  </a:lnTo>
                  <a:lnTo>
                    <a:pt x="6095" y="1331976"/>
                  </a:lnTo>
                  <a:close/>
                </a:path>
                <a:path w="635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635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5" y="1289304"/>
                  </a:lnTo>
                  <a:lnTo>
                    <a:pt x="6095" y="1293876"/>
                  </a:lnTo>
                  <a:lnTo>
                    <a:pt x="4572" y="1295400"/>
                  </a:lnTo>
                  <a:close/>
                </a:path>
                <a:path w="635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6095" y="1252728"/>
                  </a:lnTo>
                  <a:lnTo>
                    <a:pt x="6095" y="1257300"/>
                  </a:lnTo>
                  <a:lnTo>
                    <a:pt x="4572" y="1258824"/>
                  </a:lnTo>
                  <a:close/>
                </a:path>
                <a:path w="635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6095" y="1216152"/>
                  </a:lnTo>
                  <a:lnTo>
                    <a:pt x="6095" y="1220724"/>
                  </a:lnTo>
                  <a:lnTo>
                    <a:pt x="4572" y="1222247"/>
                  </a:lnTo>
                  <a:close/>
                </a:path>
                <a:path w="6350" h="4719955">
                  <a:moveTo>
                    <a:pt x="6095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6095" y="1179576"/>
                  </a:lnTo>
                  <a:lnTo>
                    <a:pt x="6095" y="1184147"/>
                  </a:lnTo>
                  <a:close/>
                </a:path>
                <a:path w="635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6350" h="471995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5" y="1141476"/>
                  </a:lnTo>
                  <a:lnTo>
                    <a:pt x="6095" y="1147571"/>
                  </a:lnTo>
                  <a:close/>
                </a:path>
                <a:path w="635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6350" h="4719955">
                  <a:moveTo>
                    <a:pt x="6095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6"/>
                  </a:lnTo>
                  <a:close/>
                </a:path>
                <a:path w="635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6"/>
                  </a:lnTo>
                  <a:lnTo>
                    <a:pt x="4572" y="1074420"/>
                  </a:lnTo>
                  <a:close/>
                </a:path>
                <a:path w="635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5" y="1031747"/>
                  </a:lnTo>
                  <a:lnTo>
                    <a:pt x="6095" y="1036320"/>
                  </a:lnTo>
                  <a:lnTo>
                    <a:pt x="4572" y="1037844"/>
                  </a:lnTo>
                  <a:close/>
                </a:path>
                <a:path w="635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6095" y="995171"/>
                  </a:lnTo>
                  <a:lnTo>
                    <a:pt x="6095" y="999744"/>
                  </a:lnTo>
                  <a:lnTo>
                    <a:pt x="4572" y="1001268"/>
                  </a:lnTo>
                  <a:close/>
                </a:path>
                <a:path w="6350" h="4719955">
                  <a:moveTo>
                    <a:pt x="6095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5" y="958596"/>
                  </a:lnTo>
                  <a:lnTo>
                    <a:pt x="6095" y="963168"/>
                  </a:lnTo>
                  <a:close/>
                </a:path>
                <a:path w="635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6350" h="4719955">
                  <a:moveTo>
                    <a:pt x="6095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5" y="920496"/>
                  </a:lnTo>
                  <a:lnTo>
                    <a:pt x="6095" y="926592"/>
                  </a:lnTo>
                  <a:close/>
                </a:path>
                <a:path w="635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719955">
                  <a:moveTo>
                    <a:pt x="6095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5" y="883920"/>
                  </a:lnTo>
                  <a:lnTo>
                    <a:pt x="6095" y="890016"/>
                  </a:lnTo>
                  <a:close/>
                </a:path>
                <a:path w="635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635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5" y="847344"/>
                  </a:lnTo>
                  <a:lnTo>
                    <a:pt x="6095" y="851916"/>
                  </a:lnTo>
                  <a:lnTo>
                    <a:pt x="4572" y="853440"/>
                  </a:lnTo>
                  <a:close/>
                </a:path>
                <a:path w="635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6095" y="810768"/>
                  </a:lnTo>
                  <a:lnTo>
                    <a:pt x="6095" y="815340"/>
                  </a:lnTo>
                  <a:lnTo>
                    <a:pt x="4572" y="816864"/>
                  </a:lnTo>
                  <a:close/>
                </a:path>
                <a:path w="635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6095" y="774192"/>
                  </a:lnTo>
                  <a:lnTo>
                    <a:pt x="6095" y="778764"/>
                  </a:lnTo>
                  <a:lnTo>
                    <a:pt x="4572" y="780288"/>
                  </a:lnTo>
                  <a:close/>
                </a:path>
                <a:path w="6350" h="4719955">
                  <a:moveTo>
                    <a:pt x="6095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5" y="737616"/>
                  </a:lnTo>
                  <a:lnTo>
                    <a:pt x="6095" y="742188"/>
                  </a:lnTo>
                  <a:close/>
                </a:path>
                <a:path w="635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6350" h="4719955">
                  <a:moveTo>
                    <a:pt x="6095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5" y="699516"/>
                  </a:lnTo>
                  <a:lnTo>
                    <a:pt x="6095" y="705612"/>
                  </a:lnTo>
                  <a:close/>
                </a:path>
                <a:path w="635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6350" h="4719955">
                  <a:moveTo>
                    <a:pt x="6095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5" y="662940"/>
                  </a:lnTo>
                  <a:lnTo>
                    <a:pt x="6095" y="669036"/>
                  </a:lnTo>
                  <a:close/>
                </a:path>
                <a:path w="635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635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5" y="626364"/>
                  </a:lnTo>
                  <a:lnTo>
                    <a:pt x="6095" y="630936"/>
                  </a:lnTo>
                  <a:lnTo>
                    <a:pt x="4572" y="632460"/>
                  </a:lnTo>
                  <a:close/>
                </a:path>
                <a:path w="635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6095" y="589787"/>
                  </a:lnTo>
                  <a:lnTo>
                    <a:pt x="6095" y="594360"/>
                  </a:lnTo>
                  <a:lnTo>
                    <a:pt x="4572" y="595884"/>
                  </a:lnTo>
                  <a:close/>
                </a:path>
                <a:path w="635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5" y="553212"/>
                  </a:lnTo>
                  <a:lnTo>
                    <a:pt x="6095" y="557784"/>
                  </a:lnTo>
                  <a:lnTo>
                    <a:pt x="4572" y="559308"/>
                  </a:lnTo>
                  <a:close/>
                </a:path>
                <a:path w="6350" h="4719955">
                  <a:moveTo>
                    <a:pt x="6095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6095" y="516636"/>
                  </a:lnTo>
                  <a:lnTo>
                    <a:pt x="6095" y="521208"/>
                  </a:lnTo>
                  <a:close/>
                </a:path>
                <a:path w="635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6350" h="4719955">
                  <a:moveTo>
                    <a:pt x="6095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5" y="478536"/>
                  </a:lnTo>
                  <a:lnTo>
                    <a:pt x="6095" y="484632"/>
                  </a:lnTo>
                  <a:close/>
                </a:path>
                <a:path w="635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6350" h="4719955">
                  <a:moveTo>
                    <a:pt x="6095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5" y="441960"/>
                  </a:lnTo>
                  <a:lnTo>
                    <a:pt x="6095" y="448056"/>
                  </a:lnTo>
                  <a:close/>
                </a:path>
                <a:path w="635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635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5" y="405384"/>
                  </a:lnTo>
                  <a:lnTo>
                    <a:pt x="6095" y="409956"/>
                  </a:lnTo>
                  <a:lnTo>
                    <a:pt x="4572" y="411480"/>
                  </a:lnTo>
                  <a:close/>
                </a:path>
                <a:path w="635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6095" y="368808"/>
                  </a:lnTo>
                  <a:lnTo>
                    <a:pt x="6095" y="373380"/>
                  </a:lnTo>
                  <a:lnTo>
                    <a:pt x="4572" y="374904"/>
                  </a:lnTo>
                  <a:close/>
                </a:path>
                <a:path w="635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5" y="332232"/>
                  </a:lnTo>
                  <a:lnTo>
                    <a:pt x="6095" y="336804"/>
                  </a:lnTo>
                  <a:lnTo>
                    <a:pt x="4572" y="338328"/>
                  </a:lnTo>
                  <a:close/>
                </a:path>
                <a:path w="6350" h="4719955">
                  <a:moveTo>
                    <a:pt x="6095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6095" y="295656"/>
                  </a:lnTo>
                  <a:lnTo>
                    <a:pt x="6095" y="300228"/>
                  </a:lnTo>
                  <a:close/>
                </a:path>
                <a:path w="635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6350" h="4719955">
                  <a:moveTo>
                    <a:pt x="6095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5" y="257556"/>
                  </a:lnTo>
                  <a:lnTo>
                    <a:pt x="6095" y="263652"/>
                  </a:lnTo>
                  <a:close/>
                </a:path>
                <a:path w="635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6350" h="4719955">
                  <a:moveTo>
                    <a:pt x="6095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5" y="220980"/>
                  </a:lnTo>
                  <a:lnTo>
                    <a:pt x="6095" y="227076"/>
                  </a:lnTo>
                  <a:close/>
                </a:path>
                <a:path w="635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6350" h="471995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5" y="147828"/>
                  </a:lnTo>
                  <a:lnTo>
                    <a:pt x="6095" y="152400"/>
                  </a:lnTo>
                  <a:lnTo>
                    <a:pt x="4572" y="153924"/>
                  </a:lnTo>
                  <a:close/>
                </a:path>
                <a:path w="635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6095" y="111252"/>
                  </a:lnTo>
                  <a:lnTo>
                    <a:pt x="6095" y="115824"/>
                  </a:lnTo>
                  <a:lnTo>
                    <a:pt x="4572" y="117348"/>
                  </a:lnTo>
                  <a:close/>
                </a:path>
                <a:path w="6350" h="4719955">
                  <a:moveTo>
                    <a:pt x="6095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6095" y="74676"/>
                  </a:lnTo>
                  <a:lnTo>
                    <a:pt x="6095" y="79248"/>
                  </a:lnTo>
                  <a:close/>
                </a:path>
                <a:path w="635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6350" h="4719955">
                  <a:moveTo>
                    <a:pt x="6095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5" y="36576"/>
                  </a:lnTo>
                  <a:lnTo>
                    <a:pt x="6095" y="42672"/>
                  </a:lnTo>
                  <a:close/>
                </a:path>
                <a:path w="635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6350" h="471995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807" y="6266688"/>
              <a:ext cx="94488" cy="6400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292095" y="1502663"/>
            <a:ext cx="93345" cy="4826635"/>
            <a:chOff x="2292095" y="1502663"/>
            <a:chExt cx="93345" cy="4826635"/>
          </a:xfrm>
        </p:grpSpPr>
        <p:sp>
          <p:nvSpPr>
            <p:cNvPr id="7" name="object 7" descr=""/>
            <p:cNvSpPr/>
            <p:nvPr/>
          </p:nvSpPr>
          <p:spPr>
            <a:xfrm>
              <a:off x="2333244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5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5" y="4713732"/>
                  </a:lnTo>
                  <a:lnTo>
                    <a:pt x="6095" y="4719828"/>
                  </a:lnTo>
                  <a:close/>
                </a:path>
                <a:path w="6350" h="4719955">
                  <a:moveTo>
                    <a:pt x="4571" y="4677156"/>
                  </a:moveTo>
                  <a:lnTo>
                    <a:pt x="1523" y="4677156"/>
                  </a:lnTo>
                  <a:lnTo>
                    <a:pt x="1523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6350" h="4719955">
                  <a:moveTo>
                    <a:pt x="6095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5" y="4677156"/>
                  </a:lnTo>
                  <a:lnTo>
                    <a:pt x="6095" y="4683252"/>
                  </a:lnTo>
                  <a:close/>
                </a:path>
                <a:path w="6350" h="4719955">
                  <a:moveTo>
                    <a:pt x="4571" y="4640580"/>
                  </a:moveTo>
                  <a:lnTo>
                    <a:pt x="1523" y="4640580"/>
                  </a:lnTo>
                  <a:lnTo>
                    <a:pt x="1523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6350" h="4719955">
                  <a:moveTo>
                    <a:pt x="4571" y="4646675"/>
                  </a:moveTo>
                  <a:lnTo>
                    <a:pt x="1523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5" y="4640580"/>
                  </a:lnTo>
                  <a:lnTo>
                    <a:pt x="6095" y="4645152"/>
                  </a:lnTo>
                  <a:lnTo>
                    <a:pt x="4571" y="4646675"/>
                  </a:lnTo>
                  <a:close/>
                </a:path>
                <a:path w="6350" h="4719955">
                  <a:moveTo>
                    <a:pt x="4571" y="4610100"/>
                  </a:moveTo>
                  <a:lnTo>
                    <a:pt x="1523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3" y="4602480"/>
                  </a:lnTo>
                  <a:lnTo>
                    <a:pt x="4571" y="4602480"/>
                  </a:lnTo>
                  <a:lnTo>
                    <a:pt x="6095" y="4604004"/>
                  </a:lnTo>
                  <a:lnTo>
                    <a:pt x="6095" y="4608575"/>
                  </a:lnTo>
                  <a:lnTo>
                    <a:pt x="4571" y="4610100"/>
                  </a:lnTo>
                  <a:close/>
                </a:path>
                <a:path w="6350" h="4719955">
                  <a:moveTo>
                    <a:pt x="4571" y="4573524"/>
                  </a:moveTo>
                  <a:lnTo>
                    <a:pt x="1523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3" y="4565904"/>
                  </a:lnTo>
                  <a:lnTo>
                    <a:pt x="4571" y="4565904"/>
                  </a:lnTo>
                  <a:lnTo>
                    <a:pt x="6095" y="4567428"/>
                  </a:lnTo>
                  <a:lnTo>
                    <a:pt x="6095" y="4572000"/>
                  </a:lnTo>
                  <a:lnTo>
                    <a:pt x="4571" y="4573524"/>
                  </a:lnTo>
                  <a:close/>
                </a:path>
                <a:path w="6350" h="4719955">
                  <a:moveTo>
                    <a:pt x="6095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5" y="4529328"/>
                  </a:lnTo>
                  <a:lnTo>
                    <a:pt x="6095" y="4535424"/>
                  </a:lnTo>
                  <a:close/>
                </a:path>
                <a:path w="6350" h="4719955">
                  <a:moveTo>
                    <a:pt x="4571" y="4536948"/>
                  </a:moveTo>
                  <a:lnTo>
                    <a:pt x="1523" y="4536948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6350" h="4719955">
                  <a:moveTo>
                    <a:pt x="6095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8"/>
                  </a:lnTo>
                  <a:close/>
                </a:path>
                <a:path w="6350" h="4719955">
                  <a:moveTo>
                    <a:pt x="4571" y="4456175"/>
                  </a:moveTo>
                  <a:lnTo>
                    <a:pt x="1523" y="4456175"/>
                  </a:lnTo>
                  <a:lnTo>
                    <a:pt x="1523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6350" h="471995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5" y="4456175"/>
                  </a:lnTo>
                  <a:lnTo>
                    <a:pt x="6095" y="4462272"/>
                  </a:lnTo>
                  <a:close/>
                </a:path>
                <a:path w="6350" h="4719955">
                  <a:moveTo>
                    <a:pt x="4571" y="4419600"/>
                  </a:moveTo>
                  <a:lnTo>
                    <a:pt x="1523" y="4419600"/>
                  </a:lnTo>
                  <a:lnTo>
                    <a:pt x="1523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6350" h="4719955">
                  <a:moveTo>
                    <a:pt x="4571" y="4425696"/>
                  </a:moveTo>
                  <a:lnTo>
                    <a:pt x="1523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5" y="4419600"/>
                  </a:lnTo>
                  <a:lnTo>
                    <a:pt x="6095" y="4424172"/>
                  </a:lnTo>
                  <a:lnTo>
                    <a:pt x="4571" y="4425696"/>
                  </a:lnTo>
                  <a:close/>
                </a:path>
                <a:path w="6350" h="471995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3" y="4381500"/>
                  </a:lnTo>
                  <a:lnTo>
                    <a:pt x="4571" y="4381500"/>
                  </a:lnTo>
                  <a:lnTo>
                    <a:pt x="6095" y="4383024"/>
                  </a:lnTo>
                  <a:lnTo>
                    <a:pt x="6095" y="4387596"/>
                  </a:lnTo>
                  <a:lnTo>
                    <a:pt x="4571" y="4389120"/>
                  </a:lnTo>
                  <a:close/>
                </a:path>
                <a:path w="6350" h="4719955">
                  <a:moveTo>
                    <a:pt x="4571" y="4352543"/>
                  </a:moveTo>
                  <a:lnTo>
                    <a:pt x="1523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6095" y="4346448"/>
                  </a:lnTo>
                  <a:lnTo>
                    <a:pt x="6095" y="4351020"/>
                  </a:lnTo>
                  <a:lnTo>
                    <a:pt x="4571" y="4352543"/>
                  </a:lnTo>
                  <a:close/>
                </a:path>
                <a:path w="6350" h="4719955">
                  <a:moveTo>
                    <a:pt x="6095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3" y="4308348"/>
                  </a:lnTo>
                  <a:lnTo>
                    <a:pt x="4571" y="4308348"/>
                  </a:lnTo>
                  <a:lnTo>
                    <a:pt x="6095" y="4309872"/>
                  </a:lnTo>
                  <a:lnTo>
                    <a:pt x="6095" y="4314443"/>
                  </a:lnTo>
                  <a:close/>
                </a:path>
                <a:path w="6350" h="4719955">
                  <a:moveTo>
                    <a:pt x="4571" y="4315968"/>
                  </a:moveTo>
                  <a:lnTo>
                    <a:pt x="1523" y="4315968"/>
                  </a:lnTo>
                  <a:lnTo>
                    <a:pt x="1523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6350" h="4719955">
                  <a:moveTo>
                    <a:pt x="6095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8"/>
                  </a:lnTo>
                  <a:close/>
                </a:path>
                <a:path w="6350" h="4719955">
                  <a:moveTo>
                    <a:pt x="4571" y="4235196"/>
                  </a:moveTo>
                  <a:lnTo>
                    <a:pt x="1523" y="4235196"/>
                  </a:lnTo>
                  <a:lnTo>
                    <a:pt x="1523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6350" h="4719955">
                  <a:moveTo>
                    <a:pt x="6095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5" y="4235196"/>
                  </a:lnTo>
                  <a:lnTo>
                    <a:pt x="6095" y="4241291"/>
                  </a:lnTo>
                  <a:close/>
                </a:path>
                <a:path w="6350" h="471995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6350" h="4719955">
                  <a:moveTo>
                    <a:pt x="4571" y="4204716"/>
                  </a:moveTo>
                  <a:lnTo>
                    <a:pt x="1523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1"/>
                  </a:lnTo>
                  <a:lnTo>
                    <a:pt x="4571" y="4204716"/>
                  </a:lnTo>
                  <a:close/>
                </a:path>
                <a:path w="6350" h="471995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6095" y="4162043"/>
                  </a:lnTo>
                  <a:lnTo>
                    <a:pt x="6095" y="4166616"/>
                  </a:lnTo>
                  <a:lnTo>
                    <a:pt x="4571" y="4168140"/>
                  </a:lnTo>
                  <a:close/>
                </a:path>
                <a:path w="6350" h="4719955">
                  <a:moveTo>
                    <a:pt x="4571" y="4131564"/>
                  </a:moveTo>
                  <a:lnTo>
                    <a:pt x="1523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3" y="4123943"/>
                  </a:lnTo>
                  <a:lnTo>
                    <a:pt x="4571" y="4123943"/>
                  </a:lnTo>
                  <a:lnTo>
                    <a:pt x="6095" y="4125468"/>
                  </a:lnTo>
                  <a:lnTo>
                    <a:pt x="6095" y="4130040"/>
                  </a:lnTo>
                  <a:lnTo>
                    <a:pt x="4571" y="4131564"/>
                  </a:lnTo>
                  <a:close/>
                </a:path>
                <a:path w="6350" h="4719955">
                  <a:moveTo>
                    <a:pt x="6095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3" y="4087368"/>
                  </a:lnTo>
                  <a:lnTo>
                    <a:pt x="4571" y="4087368"/>
                  </a:lnTo>
                  <a:lnTo>
                    <a:pt x="6095" y="4088891"/>
                  </a:lnTo>
                  <a:lnTo>
                    <a:pt x="6095" y="4093464"/>
                  </a:lnTo>
                  <a:close/>
                </a:path>
                <a:path w="6350" h="471995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6350" h="471995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5" y="4050791"/>
                  </a:lnTo>
                  <a:lnTo>
                    <a:pt x="6095" y="4056888"/>
                  </a:lnTo>
                  <a:close/>
                </a:path>
                <a:path w="6350" h="4719955">
                  <a:moveTo>
                    <a:pt x="4571" y="4014216"/>
                  </a:moveTo>
                  <a:lnTo>
                    <a:pt x="1523" y="4014216"/>
                  </a:lnTo>
                  <a:lnTo>
                    <a:pt x="1523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6350" h="4719955">
                  <a:moveTo>
                    <a:pt x="6095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5" y="4014216"/>
                  </a:lnTo>
                  <a:lnTo>
                    <a:pt x="6095" y="4020312"/>
                  </a:lnTo>
                  <a:close/>
                </a:path>
                <a:path w="6350" h="471995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6350" h="471995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2"/>
                  </a:lnTo>
                  <a:lnTo>
                    <a:pt x="4571" y="3983736"/>
                  </a:lnTo>
                  <a:close/>
                </a:path>
                <a:path w="6350" h="4719955">
                  <a:moveTo>
                    <a:pt x="4571" y="3947159"/>
                  </a:moveTo>
                  <a:lnTo>
                    <a:pt x="1523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6095" y="3941064"/>
                  </a:lnTo>
                  <a:lnTo>
                    <a:pt x="6095" y="3945636"/>
                  </a:lnTo>
                  <a:lnTo>
                    <a:pt x="4571" y="3947159"/>
                  </a:lnTo>
                  <a:close/>
                </a:path>
                <a:path w="6350" h="4719955">
                  <a:moveTo>
                    <a:pt x="4571" y="3910584"/>
                  </a:moveTo>
                  <a:lnTo>
                    <a:pt x="1523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3" y="3902964"/>
                  </a:lnTo>
                  <a:lnTo>
                    <a:pt x="4571" y="3902964"/>
                  </a:lnTo>
                  <a:lnTo>
                    <a:pt x="6095" y="3904488"/>
                  </a:lnTo>
                  <a:lnTo>
                    <a:pt x="6095" y="3909059"/>
                  </a:lnTo>
                  <a:lnTo>
                    <a:pt x="4571" y="3910584"/>
                  </a:lnTo>
                  <a:close/>
                </a:path>
                <a:path w="6350" h="4719955">
                  <a:moveTo>
                    <a:pt x="6095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6095" y="3867912"/>
                  </a:lnTo>
                  <a:lnTo>
                    <a:pt x="6095" y="3872484"/>
                  </a:lnTo>
                  <a:close/>
                </a:path>
                <a:path w="6350" h="4719955">
                  <a:moveTo>
                    <a:pt x="4571" y="3874007"/>
                  </a:moveTo>
                  <a:lnTo>
                    <a:pt x="1523" y="3874007"/>
                  </a:lnTo>
                  <a:lnTo>
                    <a:pt x="1523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6350" h="4719955">
                  <a:moveTo>
                    <a:pt x="6095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5" y="3829812"/>
                  </a:lnTo>
                  <a:lnTo>
                    <a:pt x="6095" y="3835907"/>
                  </a:lnTo>
                  <a:close/>
                </a:path>
                <a:path w="6350" h="4719955">
                  <a:moveTo>
                    <a:pt x="4571" y="3793236"/>
                  </a:moveTo>
                  <a:lnTo>
                    <a:pt x="1523" y="3793236"/>
                  </a:lnTo>
                  <a:lnTo>
                    <a:pt x="1523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6350" h="4719955">
                  <a:moveTo>
                    <a:pt x="6095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2"/>
                  </a:lnTo>
                  <a:close/>
                </a:path>
                <a:path w="6350" h="4719955">
                  <a:moveTo>
                    <a:pt x="4571" y="3756659"/>
                  </a:moveTo>
                  <a:lnTo>
                    <a:pt x="1523" y="3756659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6350" h="4719955">
                  <a:moveTo>
                    <a:pt x="4571" y="3762756"/>
                  </a:moveTo>
                  <a:lnTo>
                    <a:pt x="1523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5" y="3756659"/>
                  </a:lnTo>
                  <a:lnTo>
                    <a:pt x="6095" y="3761232"/>
                  </a:lnTo>
                  <a:lnTo>
                    <a:pt x="4571" y="3762756"/>
                  </a:lnTo>
                  <a:close/>
                </a:path>
                <a:path w="6350" h="4719955">
                  <a:moveTo>
                    <a:pt x="4571" y="3726180"/>
                  </a:moveTo>
                  <a:lnTo>
                    <a:pt x="1523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3" y="3718559"/>
                  </a:lnTo>
                  <a:lnTo>
                    <a:pt x="4571" y="3718559"/>
                  </a:lnTo>
                  <a:lnTo>
                    <a:pt x="6095" y="3720084"/>
                  </a:lnTo>
                  <a:lnTo>
                    <a:pt x="6095" y="3724656"/>
                  </a:lnTo>
                  <a:lnTo>
                    <a:pt x="4571" y="3726180"/>
                  </a:lnTo>
                  <a:close/>
                </a:path>
                <a:path w="6350" h="471995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3" y="3681984"/>
                  </a:lnTo>
                  <a:lnTo>
                    <a:pt x="4571" y="3681984"/>
                  </a:lnTo>
                  <a:lnTo>
                    <a:pt x="6095" y="3683507"/>
                  </a:lnTo>
                  <a:lnTo>
                    <a:pt x="6095" y="3688080"/>
                  </a:lnTo>
                  <a:lnTo>
                    <a:pt x="4571" y="3689604"/>
                  </a:lnTo>
                  <a:close/>
                </a:path>
                <a:path w="6350" h="471995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3" y="3645407"/>
                  </a:lnTo>
                  <a:lnTo>
                    <a:pt x="4571" y="3645407"/>
                  </a:lnTo>
                  <a:lnTo>
                    <a:pt x="6095" y="3646932"/>
                  </a:lnTo>
                  <a:lnTo>
                    <a:pt x="6095" y="3651504"/>
                  </a:lnTo>
                  <a:close/>
                </a:path>
                <a:path w="6350" h="471995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71995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5" y="3608832"/>
                  </a:lnTo>
                  <a:lnTo>
                    <a:pt x="6095" y="3614928"/>
                  </a:lnTo>
                  <a:close/>
                </a:path>
                <a:path w="6350" h="471995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71995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719955">
                  <a:moveTo>
                    <a:pt x="4571" y="3535680"/>
                  </a:moveTo>
                  <a:lnTo>
                    <a:pt x="1523" y="3535680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6350" h="4719955">
                  <a:moveTo>
                    <a:pt x="4571" y="3541775"/>
                  </a:moveTo>
                  <a:lnTo>
                    <a:pt x="1523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5" y="3535680"/>
                  </a:lnTo>
                  <a:lnTo>
                    <a:pt x="6095" y="3540252"/>
                  </a:lnTo>
                  <a:lnTo>
                    <a:pt x="4571" y="3541775"/>
                  </a:lnTo>
                  <a:close/>
                </a:path>
                <a:path w="6350" h="4719955">
                  <a:moveTo>
                    <a:pt x="4571" y="3505200"/>
                  </a:moveTo>
                  <a:lnTo>
                    <a:pt x="1523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3" y="3497580"/>
                  </a:lnTo>
                  <a:lnTo>
                    <a:pt x="4571" y="3497580"/>
                  </a:lnTo>
                  <a:lnTo>
                    <a:pt x="6095" y="3499104"/>
                  </a:lnTo>
                  <a:lnTo>
                    <a:pt x="6095" y="3503675"/>
                  </a:lnTo>
                  <a:lnTo>
                    <a:pt x="4571" y="3505200"/>
                  </a:lnTo>
                  <a:close/>
                </a:path>
                <a:path w="6350" h="4719955">
                  <a:moveTo>
                    <a:pt x="4571" y="3468623"/>
                  </a:moveTo>
                  <a:lnTo>
                    <a:pt x="1523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6095" y="3462528"/>
                  </a:lnTo>
                  <a:lnTo>
                    <a:pt x="6095" y="3467100"/>
                  </a:lnTo>
                  <a:lnTo>
                    <a:pt x="4571" y="3468623"/>
                  </a:lnTo>
                  <a:close/>
                </a:path>
                <a:path w="6350" h="4719955">
                  <a:moveTo>
                    <a:pt x="6095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3" y="3424428"/>
                  </a:lnTo>
                  <a:lnTo>
                    <a:pt x="4571" y="3424428"/>
                  </a:lnTo>
                  <a:lnTo>
                    <a:pt x="6095" y="3425952"/>
                  </a:lnTo>
                  <a:lnTo>
                    <a:pt x="6095" y="3430523"/>
                  </a:lnTo>
                  <a:close/>
                </a:path>
                <a:path w="6350" h="4719955">
                  <a:moveTo>
                    <a:pt x="4571" y="3432048"/>
                  </a:moveTo>
                  <a:lnTo>
                    <a:pt x="1523" y="3432048"/>
                  </a:lnTo>
                  <a:lnTo>
                    <a:pt x="1523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6350" h="4719955">
                  <a:moveTo>
                    <a:pt x="6095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8"/>
                  </a:lnTo>
                  <a:close/>
                </a:path>
                <a:path w="6350" h="471995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6350" h="471995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719955">
                  <a:moveTo>
                    <a:pt x="4571" y="3314700"/>
                  </a:moveTo>
                  <a:lnTo>
                    <a:pt x="1523" y="3314700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6350" h="4719955">
                  <a:moveTo>
                    <a:pt x="4571" y="3320796"/>
                  </a:moveTo>
                  <a:lnTo>
                    <a:pt x="1523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5" y="3314700"/>
                  </a:lnTo>
                  <a:lnTo>
                    <a:pt x="6095" y="3319272"/>
                  </a:lnTo>
                  <a:lnTo>
                    <a:pt x="4571" y="3320796"/>
                  </a:lnTo>
                  <a:close/>
                </a:path>
                <a:path w="6350" h="471995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3" y="3276600"/>
                  </a:lnTo>
                  <a:lnTo>
                    <a:pt x="4571" y="3276600"/>
                  </a:lnTo>
                  <a:lnTo>
                    <a:pt x="6095" y="3278124"/>
                  </a:lnTo>
                  <a:lnTo>
                    <a:pt x="6095" y="3282696"/>
                  </a:lnTo>
                  <a:lnTo>
                    <a:pt x="4571" y="3284220"/>
                  </a:lnTo>
                  <a:close/>
                </a:path>
                <a:path w="6350" h="471995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6095" y="3241548"/>
                  </a:lnTo>
                  <a:lnTo>
                    <a:pt x="6095" y="3246120"/>
                  </a:lnTo>
                  <a:lnTo>
                    <a:pt x="4571" y="3247644"/>
                  </a:lnTo>
                  <a:close/>
                </a:path>
                <a:path w="6350" h="4719955">
                  <a:moveTo>
                    <a:pt x="6095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3" y="3203448"/>
                  </a:lnTo>
                  <a:lnTo>
                    <a:pt x="4571" y="3203448"/>
                  </a:lnTo>
                  <a:lnTo>
                    <a:pt x="6095" y="3204972"/>
                  </a:lnTo>
                  <a:lnTo>
                    <a:pt x="6095" y="3209544"/>
                  </a:lnTo>
                  <a:close/>
                </a:path>
                <a:path w="6350" h="4719955">
                  <a:moveTo>
                    <a:pt x="4571" y="3211068"/>
                  </a:moveTo>
                  <a:lnTo>
                    <a:pt x="1523" y="3211068"/>
                  </a:lnTo>
                  <a:lnTo>
                    <a:pt x="1523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6350" h="471995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5" y="3166872"/>
                  </a:lnTo>
                  <a:lnTo>
                    <a:pt x="6095" y="3172968"/>
                  </a:lnTo>
                  <a:close/>
                </a:path>
                <a:path w="6350" h="471995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71995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5" y="3130296"/>
                  </a:lnTo>
                  <a:lnTo>
                    <a:pt x="6095" y="3136392"/>
                  </a:lnTo>
                  <a:close/>
                </a:path>
                <a:path w="6350" h="4719955">
                  <a:moveTo>
                    <a:pt x="4571" y="3093720"/>
                  </a:moveTo>
                  <a:lnTo>
                    <a:pt x="1523" y="3093720"/>
                  </a:lnTo>
                  <a:lnTo>
                    <a:pt x="1523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6350" h="4719955">
                  <a:moveTo>
                    <a:pt x="4571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5" y="3093720"/>
                  </a:lnTo>
                  <a:lnTo>
                    <a:pt x="6095" y="3098292"/>
                  </a:lnTo>
                  <a:lnTo>
                    <a:pt x="4571" y="3099816"/>
                  </a:lnTo>
                  <a:close/>
                </a:path>
                <a:path w="6350" h="4719955">
                  <a:moveTo>
                    <a:pt x="4571" y="3063239"/>
                  </a:moveTo>
                  <a:lnTo>
                    <a:pt x="1523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20"/>
                  </a:lnTo>
                  <a:lnTo>
                    <a:pt x="4571" y="3055620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1" y="3063239"/>
                  </a:lnTo>
                  <a:close/>
                </a:path>
                <a:path w="6350" h="4719955">
                  <a:moveTo>
                    <a:pt x="4571" y="3026664"/>
                  </a:moveTo>
                  <a:lnTo>
                    <a:pt x="1523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6095" y="3020568"/>
                  </a:lnTo>
                  <a:lnTo>
                    <a:pt x="6095" y="3025139"/>
                  </a:lnTo>
                  <a:lnTo>
                    <a:pt x="4571" y="3026664"/>
                  </a:lnTo>
                  <a:close/>
                </a:path>
                <a:path w="6350" h="4719955">
                  <a:moveTo>
                    <a:pt x="6095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6095" y="2983992"/>
                  </a:lnTo>
                  <a:lnTo>
                    <a:pt x="6095" y="2988564"/>
                  </a:lnTo>
                  <a:close/>
                </a:path>
                <a:path w="6350" h="4719955">
                  <a:moveTo>
                    <a:pt x="4571" y="2990088"/>
                  </a:moveTo>
                  <a:lnTo>
                    <a:pt x="1523" y="2990088"/>
                  </a:lnTo>
                  <a:lnTo>
                    <a:pt x="1523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6350" h="4719955">
                  <a:moveTo>
                    <a:pt x="6095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8"/>
                  </a:lnTo>
                  <a:close/>
                </a:path>
                <a:path w="6350" h="4719955">
                  <a:moveTo>
                    <a:pt x="4571" y="2953512"/>
                  </a:moveTo>
                  <a:lnTo>
                    <a:pt x="1523" y="2953512"/>
                  </a:lnTo>
                  <a:lnTo>
                    <a:pt x="1523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6350" h="4719955">
                  <a:moveTo>
                    <a:pt x="6095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2"/>
                  </a:lnTo>
                  <a:close/>
                </a:path>
                <a:path w="6350" h="4719955">
                  <a:moveTo>
                    <a:pt x="4571" y="2872739"/>
                  </a:moveTo>
                  <a:lnTo>
                    <a:pt x="1523" y="2872739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6350" h="4719955">
                  <a:moveTo>
                    <a:pt x="6095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5" y="2872739"/>
                  </a:lnTo>
                  <a:lnTo>
                    <a:pt x="6095" y="2878836"/>
                  </a:lnTo>
                  <a:close/>
                </a:path>
                <a:path w="6350" h="471995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3" y="2834639"/>
                  </a:lnTo>
                  <a:lnTo>
                    <a:pt x="4571" y="2834639"/>
                  </a:lnTo>
                  <a:lnTo>
                    <a:pt x="6095" y="2836164"/>
                  </a:lnTo>
                  <a:lnTo>
                    <a:pt x="6095" y="2840736"/>
                  </a:lnTo>
                  <a:lnTo>
                    <a:pt x="4571" y="2842260"/>
                  </a:lnTo>
                  <a:close/>
                </a:path>
                <a:path w="6350" h="471995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3" y="2798064"/>
                  </a:lnTo>
                  <a:lnTo>
                    <a:pt x="4571" y="2798064"/>
                  </a:lnTo>
                  <a:lnTo>
                    <a:pt x="6095" y="2799588"/>
                  </a:lnTo>
                  <a:lnTo>
                    <a:pt x="6095" y="2804160"/>
                  </a:lnTo>
                  <a:lnTo>
                    <a:pt x="4571" y="2805684"/>
                  </a:lnTo>
                  <a:close/>
                </a:path>
                <a:path w="6350" h="4719955">
                  <a:moveTo>
                    <a:pt x="6095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3" y="2761488"/>
                  </a:lnTo>
                  <a:lnTo>
                    <a:pt x="4571" y="2761488"/>
                  </a:lnTo>
                  <a:lnTo>
                    <a:pt x="6095" y="2763012"/>
                  </a:lnTo>
                  <a:lnTo>
                    <a:pt x="6095" y="2767584"/>
                  </a:lnTo>
                  <a:close/>
                </a:path>
                <a:path w="6350" h="4719955">
                  <a:moveTo>
                    <a:pt x="4571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6350" h="471995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5" y="2724912"/>
                  </a:lnTo>
                  <a:lnTo>
                    <a:pt x="6095" y="2731008"/>
                  </a:lnTo>
                  <a:close/>
                </a:path>
                <a:path w="6350" h="471995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71995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5" y="2688336"/>
                  </a:lnTo>
                  <a:lnTo>
                    <a:pt x="6095" y="2694432"/>
                  </a:lnTo>
                  <a:close/>
                </a:path>
                <a:path w="6350" h="471995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6350" h="471995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719955">
                  <a:moveTo>
                    <a:pt x="4571" y="2621280"/>
                  </a:moveTo>
                  <a:lnTo>
                    <a:pt x="1523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1" y="2621280"/>
                  </a:lnTo>
                  <a:close/>
                </a:path>
                <a:path w="6350" h="4719955">
                  <a:moveTo>
                    <a:pt x="4571" y="2584704"/>
                  </a:moveTo>
                  <a:lnTo>
                    <a:pt x="1523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6095" y="2578608"/>
                  </a:lnTo>
                  <a:lnTo>
                    <a:pt x="6095" y="2583180"/>
                  </a:lnTo>
                  <a:lnTo>
                    <a:pt x="4571" y="2584704"/>
                  </a:lnTo>
                  <a:close/>
                </a:path>
                <a:path w="6350" h="4719955">
                  <a:moveTo>
                    <a:pt x="4571" y="2548128"/>
                  </a:moveTo>
                  <a:lnTo>
                    <a:pt x="1523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6095" y="2542032"/>
                  </a:lnTo>
                  <a:lnTo>
                    <a:pt x="6095" y="2546604"/>
                  </a:lnTo>
                  <a:lnTo>
                    <a:pt x="4571" y="2548128"/>
                  </a:lnTo>
                  <a:close/>
                </a:path>
                <a:path w="6350" h="4719955">
                  <a:moveTo>
                    <a:pt x="6095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8"/>
                  </a:lnTo>
                  <a:close/>
                </a:path>
                <a:path w="6350" h="471995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6350" h="471995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719955">
                  <a:moveTo>
                    <a:pt x="4571" y="2430780"/>
                  </a:moveTo>
                  <a:lnTo>
                    <a:pt x="1523" y="2430780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6350" h="471995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5" y="2430780"/>
                  </a:lnTo>
                  <a:lnTo>
                    <a:pt x="6095" y="2436876"/>
                  </a:lnTo>
                  <a:close/>
                </a:path>
                <a:path w="6350" h="471995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3" y="2392680"/>
                  </a:lnTo>
                  <a:lnTo>
                    <a:pt x="4571" y="2392680"/>
                  </a:lnTo>
                  <a:lnTo>
                    <a:pt x="6095" y="2394204"/>
                  </a:lnTo>
                  <a:lnTo>
                    <a:pt x="6095" y="2398776"/>
                  </a:lnTo>
                  <a:lnTo>
                    <a:pt x="4571" y="2400300"/>
                  </a:lnTo>
                  <a:close/>
                </a:path>
                <a:path w="6350" h="471995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3" y="2356104"/>
                  </a:lnTo>
                  <a:lnTo>
                    <a:pt x="4571" y="2356104"/>
                  </a:lnTo>
                  <a:lnTo>
                    <a:pt x="6095" y="2357628"/>
                  </a:lnTo>
                  <a:lnTo>
                    <a:pt x="6095" y="2362200"/>
                  </a:lnTo>
                  <a:lnTo>
                    <a:pt x="4571" y="2363724"/>
                  </a:lnTo>
                  <a:close/>
                </a:path>
                <a:path w="6350" h="4719955">
                  <a:moveTo>
                    <a:pt x="4571" y="2327147"/>
                  </a:moveTo>
                  <a:lnTo>
                    <a:pt x="1523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8"/>
                  </a:lnTo>
                  <a:lnTo>
                    <a:pt x="4571" y="2319528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1" y="2327147"/>
                  </a:lnTo>
                  <a:close/>
                </a:path>
                <a:path w="6350" h="4719955">
                  <a:moveTo>
                    <a:pt x="6095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5" y="2282952"/>
                  </a:lnTo>
                  <a:lnTo>
                    <a:pt x="6095" y="2289047"/>
                  </a:lnTo>
                  <a:close/>
                </a:path>
                <a:path w="6350" h="4719955">
                  <a:moveTo>
                    <a:pt x="4571" y="2290572"/>
                  </a:moveTo>
                  <a:lnTo>
                    <a:pt x="1523" y="2290572"/>
                  </a:lnTo>
                  <a:lnTo>
                    <a:pt x="1523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6350" h="4719955">
                  <a:moveTo>
                    <a:pt x="6095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2"/>
                  </a:lnTo>
                  <a:close/>
                </a:path>
                <a:path w="6350" h="471995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719955">
                  <a:moveTo>
                    <a:pt x="6095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6"/>
                  </a:lnTo>
                  <a:close/>
                </a:path>
                <a:path w="6350" h="4719955">
                  <a:moveTo>
                    <a:pt x="4571" y="2179320"/>
                  </a:moveTo>
                  <a:lnTo>
                    <a:pt x="1523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6095" y="2173224"/>
                  </a:lnTo>
                  <a:lnTo>
                    <a:pt x="6095" y="2177796"/>
                  </a:lnTo>
                  <a:lnTo>
                    <a:pt x="4571" y="2179320"/>
                  </a:lnTo>
                  <a:close/>
                </a:path>
                <a:path w="6350" h="4719955">
                  <a:moveTo>
                    <a:pt x="4571" y="2142744"/>
                  </a:moveTo>
                  <a:lnTo>
                    <a:pt x="1523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6095" y="2136647"/>
                  </a:lnTo>
                  <a:lnTo>
                    <a:pt x="6095" y="2141220"/>
                  </a:lnTo>
                  <a:lnTo>
                    <a:pt x="4571" y="2142744"/>
                  </a:lnTo>
                  <a:close/>
                </a:path>
                <a:path w="6350" h="471995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3" y="2098547"/>
                  </a:lnTo>
                  <a:lnTo>
                    <a:pt x="4571" y="2098547"/>
                  </a:lnTo>
                  <a:lnTo>
                    <a:pt x="6095" y="2100072"/>
                  </a:lnTo>
                  <a:lnTo>
                    <a:pt x="6095" y="2104644"/>
                  </a:lnTo>
                  <a:lnTo>
                    <a:pt x="4571" y="2106168"/>
                  </a:lnTo>
                  <a:close/>
                </a:path>
                <a:path w="6350" h="4719955">
                  <a:moveTo>
                    <a:pt x="6095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5" y="2061972"/>
                  </a:lnTo>
                  <a:lnTo>
                    <a:pt x="6095" y="2068068"/>
                  </a:lnTo>
                  <a:close/>
                </a:path>
                <a:path w="6350" h="471995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71995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5" y="2025396"/>
                  </a:lnTo>
                  <a:lnTo>
                    <a:pt x="6095" y="2031492"/>
                  </a:lnTo>
                  <a:close/>
                </a:path>
                <a:path w="6350" h="4719955">
                  <a:moveTo>
                    <a:pt x="4571" y="1988820"/>
                  </a:moveTo>
                  <a:lnTo>
                    <a:pt x="1523" y="1988820"/>
                  </a:lnTo>
                  <a:lnTo>
                    <a:pt x="1523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6350" h="471995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5" y="1988820"/>
                  </a:lnTo>
                  <a:lnTo>
                    <a:pt x="6095" y="1994916"/>
                  </a:lnTo>
                  <a:close/>
                </a:path>
                <a:path w="6350" h="4719955">
                  <a:moveTo>
                    <a:pt x="4571" y="1952244"/>
                  </a:moveTo>
                  <a:lnTo>
                    <a:pt x="1523" y="1952244"/>
                  </a:lnTo>
                  <a:lnTo>
                    <a:pt x="1523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6350" h="4719955">
                  <a:moveTo>
                    <a:pt x="4571" y="1958339"/>
                  </a:moveTo>
                  <a:lnTo>
                    <a:pt x="1523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5" y="1952244"/>
                  </a:lnTo>
                  <a:lnTo>
                    <a:pt x="6095" y="1956816"/>
                  </a:lnTo>
                  <a:lnTo>
                    <a:pt x="4571" y="1958339"/>
                  </a:lnTo>
                  <a:close/>
                </a:path>
                <a:path w="6350" h="4719955">
                  <a:moveTo>
                    <a:pt x="4571" y="1921764"/>
                  </a:moveTo>
                  <a:lnTo>
                    <a:pt x="1523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3" y="1914144"/>
                  </a:lnTo>
                  <a:lnTo>
                    <a:pt x="4571" y="1914144"/>
                  </a:lnTo>
                  <a:lnTo>
                    <a:pt x="6095" y="1915668"/>
                  </a:lnTo>
                  <a:lnTo>
                    <a:pt x="6095" y="1920239"/>
                  </a:lnTo>
                  <a:lnTo>
                    <a:pt x="4571" y="1921764"/>
                  </a:lnTo>
                  <a:close/>
                </a:path>
                <a:path w="6350" h="4719955">
                  <a:moveTo>
                    <a:pt x="4571" y="1885188"/>
                  </a:moveTo>
                  <a:lnTo>
                    <a:pt x="1523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1" y="1885188"/>
                  </a:lnTo>
                  <a:close/>
                </a:path>
                <a:path w="6350" h="4719955">
                  <a:moveTo>
                    <a:pt x="6095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5" y="1840992"/>
                  </a:lnTo>
                  <a:lnTo>
                    <a:pt x="6095" y="1847088"/>
                  </a:lnTo>
                  <a:close/>
                </a:path>
                <a:path w="6350" h="4719955">
                  <a:moveTo>
                    <a:pt x="4571" y="1848612"/>
                  </a:moveTo>
                  <a:lnTo>
                    <a:pt x="1523" y="1848612"/>
                  </a:lnTo>
                  <a:lnTo>
                    <a:pt x="1523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6350" h="4719955">
                  <a:moveTo>
                    <a:pt x="6095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2"/>
                  </a:lnTo>
                  <a:close/>
                </a:path>
                <a:path w="6350" h="4719955">
                  <a:moveTo>
                    <a:pt x="4571" y="1767839"/>
                  </a:moveTo>
                  <a:lnTo>
                    <a:pt x="1523" y="1767839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6350" h="4719955">
                  <a:moveTo>
                    <a:pt x="6095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5" y="1767839"/>
                  </a:lnTo>
                  <a:lnTo>
                    <a:pt x="6095" y="1773936"/>
                  </a:lnTo>
                  <a:close/>
                </a:path>
                <a:path w="6350" h="471995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6350" h="4719955">
                  <a:moveTo>
                    <a:pt x="4571" y="1737360"/>
                  </a:moveTo>
                  <a:lnTo>
                    <a:pt x="1523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6"/>
                  </a:lnTo>
                  <a:lnTo>
                    <a:pt x="4571" y="1737360"/>
                  </a:lnTo>
                  <a:close/>
                </a:path>
                <a:path w="6350" h="471995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6095" y="1694688"/>
                  </a:lnTo>
                  <a:lnTo>
                    <a:pt x="6095" y="1699260"/>
                  </a:lnTo>
                  <a:lnTo>
                    <a:pt x="4571" y="1700784"/>
                  </a:lnTo>
                  <a:close/>
                </a:path>
                <a:path w="6350" h="471995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3" y="1656588"/>
                  </a:lnTo>
                  <a:lnTo>
                    <a:pt x="4571" y="1656588"/>
                  </a:lnTo>
                  <a:lnTo>
                    <a:pt x="6095" y="1658112"/>
                  </a:lnTo>
                  <a:lnTo>
                    <a:pt x="6095" y="1662684"/>
                  </a:lnTo>
                  <a:lnTo>
                    <a:pt x="4571" y="1664208"/>
                  </a:lnTo>
                  <a:close/>
                </a:path>
                <a:path w="6350" h="471995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3" y="1620012"/>
                  </a:lnTo>
                  <a:lnTo>
                    <a:pt x="4571" y="1620012"/>
                  </a:lnTo>
                  <a:lnTo>
                    <a:pt x="6095" y="1621536"/>
                  </a:lnTo>
                  <a:lnTo>
                    <a:pt x="6095" y="1626108"/>
                  </a:lnTo>
                  <a:close/>
                </a:path>
                <a:path w="6350" h="471995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71995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5" y="1583436"/>
                  </a:lnTo>
                  <a:lnTo>
                    <a:pt x="6095" y="1589532"/>
                  </a:lnTo>
                  <a:close/>
                </a:path>
                <a:path w="6350" h="4719955">
                  <a:moveTo>
                    <a:pt x="4571" y="1546860"/>
                  </a:moveTo>
                  <a:lnTo>
                    <a:pt x="1523" y="1546860"/>
                  </a:lnTo>
                  <a:lnTo>
                    <a:pt x="1523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6350" h="4719955">
                  <a:moveTo>
                    <a:pt x="6095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5" y="1546860"/>
                  </a:lnTo>
                  <a:lnTo>
                    <a:pt x="6095" y="1552955"/>
                  </a:lnTo>
                  <a:close/>
                </a:path>
                <a:path w="6350" h="471995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6350" h="4719955">
                  <a:moveTo>
                    <a:pt x="4571" y="1516380"/>
                  </a:moveTo>
                  <a:lnTo>
                    <a:pt x="1523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5"/>
                  </a:lnTo>
                  <a:lnTo>
                    <a:pt x="4571" y="1516380"/>
                  </a:lnTo>
                  <a:close/>
                </a:path>
                <a:path w="6350" h="4719955">
                  <a:moveTo>
                    <a:pt x="4571" y="1479804"/>
                  </a:moveTo>
                  <a:lnTo>
                    <a:pt x="1523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6095" y="1473708"/>
                  </a:lnTo>
                  <a:lnTo>
                    <a:pt x="6095" y="1478280"/>
                  </a:lnTo>
                  <a:lnTo>
                    <a:pt x="4571" y="1479804"/>
                  </a:lnTo>
                  <a:close/>
                </a:path>
                <a:path w="6350" h="4719955">
                  <a:moveTo>
                    <a:pt x="4571" y="1443228"/>
                  </a:moveTo>
                  <a:lnTo>
                    <a:pt x="1523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6095" y="1437132"/>
                  </a:lnTo>
                  <a:lnTo>
                    <a:pt x="6095" y="1441704"/>
                  </a:lnTo>
                  <a:lnTo>
                    <a:pt x="4571" y="1443228"/>
                  </a:lnTo>
                  <a:close/>
                </a:path>
                <a:path w="6350" h="4719955">
                  <a:moveTo>
                    <a:pt x="6095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6095" y="1400555"/>
                  </a:lnTo>
                  <a:lnTo>
                    <a:pt x="6095" y="1405128"/>
                  </a:lnTo>
                  <a:close/>
                </a:path>
                <a:path w="6350" h="4719955">
                  <a:moveTo>
                    <a:pt x="4571" y="1406652"/>
                  </a:moveTo>
                  <a:lnTo>
                    <a:pt x="1523" y="1406652"/>
                  </a:lnTo>
                  <a:lnTo>
                    <a:pt x="1523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6350" h="4719955">
                  <a:moveTo>
                    <a:pt x="6095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5" y="1362455"/>
                  </a:lnTo>
                  <a:lnTo>
                    <a:pt x="6095" y="1368552"/>
                  </a:lnTo>
                  <a:close/>
                </a:path>
                <a:path w="6350" h="4719955">
                  <a:moveTo>
                    <a:pt x="4571" y="1325880"/>
                  </a:moveTo>
                  <a:lnTo>
                    <a:pt x="1523" y="1325880"/>
                  </a:lnTo>
                  <a:lnTo>
                    <a:pt x="1523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6350" h="471995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5" y="1325880"/>
                  </a:lnTo>
                  <a:lnTo>
                    <a:pt x="6095" y="1331976"/>
                  </a:lnTo>
                  <a:close/>
                </a:path>
                <a:path w="6350" h="4719955">
                  <a:moveTo>
                    <a:pt x="4571" y="1289304"/>
                  </a:moveTo>
                  <a:lnTo>
                    <a:pt x="1523" y="1289304"/>
                  </a:lnTo>
                  <a:lnTo>
                    <a:pt x="1523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6350" h="471995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5" y="1289304"/>
                  </a:lnTo>
                  <a:lnTo>
                    <a:pt x="6095" y="1293876"/>
                  </a:lnTo>
                  <a:lnTo>
                    <a:pt x="4571" y="1295400"/>
                  </a:lnTo>
                  <a:close/>
                </a:path>
                <a:path w="6350" h="471995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3" y="1251204"/>
                  </a:lnTo>
                  <a:lnTo>
                    <a:pt x="4571" y="1251204"/>
                  </a:lnTo>
                  <a:lnTo>
                    <a:pt x="6095" y="1252728"/>
                  </a:lnTo>
                  <a:lnTo>
                    <a:pt x="6095" y="1257300"/>
                  </a:lnTo>
                  <a:lnTo>
                    <a:pt x="4571" y="1258824"/>
                  </a:lnTo>
                  <a:close/>
                </a:path>
                <a:path w="6350" h="4719955">
                  <a:moveTo>
                    <a:pt x="4571" y="1222247"/>
                  </a:moveTo>
                  <a:lnTo>
                    <a:pt x="1523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3" y="1214628"/>
                  </a:lnTo>
                  <a:lnTo>
                    <a:pt x="4571" y="1214628"/>
                  </a:lnTo>
                  <a:lnTo>
                    <a:pt x="6095" y="1216152"/>
                  </a:lnTo>
                  <a:lnTo>
                    <a:pt x="6095" y="1220724"/>
                  </a:lnTo>
                  <a:lnTo>
                    <a:pt x="4571" y="1222247"/>
                  </a:lnTo>
                  <a:close/>
                </a:path>
                <a:path w="6350" h="4719955">
                  <a:moveTo>
                    <a:pt x="6095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3" y="1178052"/>
                  </a:lnTo>
                  <a:lnTo>
                    <a:pt x="4571" y="1178052"/>
                  </a:lnTo>
                  <a:lnTo>
                    <a:pt x="6095" y="1179576"/>
                  </a:lnTo>
                  <a:lnTo>
                    <a:pt x="6095" y="1184147"/>
                  </a:lnTo>
                  <a:close/>
                </a:path>
                <a:path w="6350" h="471995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6350" h="471995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5" y="1141476"/>
                  </a:lnTo>
                  <a:lnTo>
                    <a:pt x="6095" y="1147571"/>
                  </a:lnTo>
                  <a:close/>
                </a:path>
                <a:path w="6350" h="4719955">
                  <a:moveTo>
                    <a:pt x="4571" y="1104900"/>
                  </a:moveTo>
                  <a:lnTo>
                    <a:pt x="1523" y="1104900"/>
                  </a:lnTo>
                  <a:lnTo>
                    <a:pt x="1523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6350" h="4719955">
                  <a:moveTo>
                    <a:pt x="6095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6"/>
                  </a:lnTo>
                  <a:close/>
                </a:path>
                <a:path w="6350" h="471995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719955">
                  <a:moveTo>
                    <a:pt x="4571" y="1074420"/>
                  </a:moveTo>
                  <a:lnTo>
                    <a:pt x="1523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6"/>
                  </a:lnTo>
                  <a:lnTo>
                    <a:pt x="4571" y="1074420"/>
                  </a:lnTo>
                  <a:close/>
                </a:path>
                <a:path w="6350" h="4719955">
                  <a:moveTo>
                    <a:pt x="4571" y="1037844"/>
                  </a:moveTo>
                  <a:lnTo>
                    <a:pt x="1523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6095" y="1031747"/>
                  </a:lnTo>
                  <a:lnTo>
                    <a:pt x="6095" y="1036320"/>
                  </a:lnTo>
                  <a:lnTo>
                    <a:pt x="4571" y="1037844"/>
                  </a:lnTo>
                  <a:close/>
                </a:path>
                <a:path w="6350" h="4719955">
                  <a:moveTo>
                    <a:pt x="4571" y="1001268"/>
                  </a:moveTo>
                  <a:lnTo>
                    <a:pt x="1523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3" y="993647"/>
                  </a:lnTo>
                  <a:lnTo>
                    <a:pt x="4571" y="993647"/>
                  </a:lnTo>
                  <a:lnTo>
                    <a:pt x="6095" y="995171"/>
                  </a:lnTo>
                  <a:lnTo>
                    <a:pt x="6095" y="999744"/>
                  </a:lnTo>
                  <a:lnTo>
                    <a:pt x="4571" y="1001268"/>
                  </a:lnTo>
                  <a:close/>
                </a:path>
                <a:path w="6350" h="4719955">
                  <a:moveTo>
                    <a:pt x="6095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6095" y="958596"/>
                  </a:lnTo>
                  <a:lnTo>
                    <a:pt x="6095" y="963168"/>
                  </a:lnTo>
                  <a:close/>
                </a:path>
                <a:path w="6350" h="471995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6350" h="4719955">
                  <a:moveTo>
                    <a:pt x="6095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5" y="920496"/>
                  </a:lnTo>
                  <a:lnTo>
                    <a:pt x="6095" y="926592"/>
                  </a:lnTo>
                  <a:close/>
                </a:path>
                <a:path w="6350" h="471995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719955">
                  <a:moveTo>
                    <a:pt x="6095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5" y="883920"/>
                  </a:lnTo>
                  <a:lnTo>
                    <a:pt x="6095" y="890016"/>
                  </a:lnTo>
                  <a:close/>
                </a:path>
                <a:path w="6350" h="4719955">
                  <a:moveTo>
                    <a:pt x="4571" y="847344"/>
                  </a:moveTo>
                  <a:lnTo>
                    <a:pt x="1523" y="847344"/>
                  </a:lnTo>
                  <a:lnTo>
                    <a:pt x="1523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6350" h="4719955">
                  <a:moveTo>
                    <a:pt x="4571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5" y="847344"/>
                  </a:lnTo>
                  <a:lnTo>
                    <a:pt x="6095" y="851916"/>
                  </a:lnTo>
                  <a:lnTo>
                    <a:pt x="4571" y="853440"/>
                  </a:lnTo>
                  <a:close/>
                </a:path>
                <a:path w="6350" h="4719955">
                  <a:moveTo>
                    <a:pt x="4571" y="816864"/>
                  </a:moveTo>
                  <a:lnTo>
                    <a:pt x="1523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3" y="809244"/>
                  </a:lnTo>
                  <a:lnTo>
                    <a:pt x="4571" y="809244"/>
                  </a:lnTo>
                  <a:lnTo>
                    <a:pt x="6095" y="810768"/>
                  </a:lnTo>
                  <a:lnTo>
                    <a:pt x="6095" y="815340"/>
                  </a:lnTo>
                  <a:lnTo>
                    <a:pt x="4571" y="816864"/>
                  </a:lnTo>
                  <a:close/>
                </a:path>
                <a:path w="6350" h="4719955">
                  <a:moveTo>
                    <a:pt x="4571" y="780288"/>
                  </a:moveTo>
                  <a:lnTo>
                    <a:pt x="1523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3" y="772668"/>
                  </a:lnTo>
                  <a:lnTo>
                    <a:pt x="4571" y="772668"/>
                  </a:lnTo>
                  <a:lnTo>
                    <a:pt x="6095" y="774192"/>
                  </a:lnTo>
                  <a:lnTo>
                    <a:pt x="6095" y="778764"/>
                  </a:lnTo>
                  <a:lnTo>
                    <a:pt x="4571" y="780288"/>
                  </a:lnTo>
                  <a:close/>
                </a:path>
                <a:path w="6350" h="4719955">
                  <a:moveTo>
                    <a:pt x="6095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6095" y="737616"/>
                  </a:lnTo>
                  <a:lnTo>
                    <a:pt x="6095" y="742188"/>
                  </a:lnTo>
                  <a:close/>
                </a:path>
                <a:path w="6350" h="4719955">
                  <a:moveTo>
                    <a:pt x="4571" y="743712"/>
                  </a:moveTo>
                  <a:lnTo>
                    <a:pt x="1523" y="743712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6350" h="4719955">
                  <a:moveTo>
                    <a:pt x="6095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5" y="699516"/>
                  </a:lnTo>
                  <a:lnTo>
                    <a:pt x="6095" y="705612"/>
                  </a:lnTo>
                  <a:close/>
                </a:path>
                <a:path w="6350" h="4719955">
                  <a:moveTo>
                    <a:pt x="4571" y="707136"/>
                  </a:moveTo>
                  <a:lnTo>
                    <a:pt x="1523" y="707136"/>
                  </a:lnTo>
                  <a:lnTo>
                    <a:pt x="1523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6350" h="4719955">
                  <a:moveTo>
                    <a:pt x="6095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5" y="662940"/>
                  </a:lnTo>
                  <a:lnTo>
                    <a:pt x="6095" y="669036"/>
                  </a:lnTo>
                  <a:close/>
                </a:path>
                <a:path w="6350" h="4719955">
                  <a:moveTo>
                    <a:pt x="4571" y="626364"/>
                  </a:moveTo>
                  <a:lnTo>
                    <a:pt x="1523" y="626364"/>
                  </a:lnTo>
                  <a:lnTo>
                    <a:pt x="1523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6350" h="4719955">
                  <a:moveTo>
                    <a:pt x="4571" y="632460"/>
                  </a:moveTo>
                  <a:lnTo>
                    <a:pt x="1523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5" y="626364"/>
                  </a:lnTo>
                  <a:lnTo>
                    <a:pt x="6095" y="630936"/>
                  </a:lnTo>
                  <a:lnTo>
                    <a:pt x="4571" y="632460"/>
                  </a:lnTo>
                  <a:close/>
                </a:path>
                <a:path w="6350" h="4719955">
                  <a:moveTo>
                    <a:pt x="4571" y="595884"/>
                  </a:moveTo>
                  <a:lnTo>
                    <a:pt x="1523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3" y="588264"/>
                  </a:lnTo>
                  <a:lnTo>
                    <a:pt x="4571" y="588264"/>
                  </a:lnTo>
                  <a:lnTo>
                    <a:pt x="6095" y="589787"/>
                  </a:lnTo>
                  <a:lnTo>
                    <a:pt x="6095" y="594360"/>
                  </a:lnTo>
                  <a:lnTo>
                    <a:pt x="4571" y="595884"/>
                  </a:lnTo>
                  <a:close/>
                </a:path>
                <a:path w="6350" h="471995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6095" y="553212"/>
                  </a:lnTo>
                  <a:lnTo>
                    <a:pt x="6095" y="557784"/>
                  </a:lnTo>
                  <a:lnTo>
                    <a:pt x="4571" y="559308"/>
                  </a:lnTo>
                  <a:close/>
                </a:path>
                <a:path w="6350" h="4719955">
                  <a:moveTo>
                    <a:pt x="6095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3" y="515112"/>
                  </a:lnTo>
                  <a:lnTo>
                    <a:pt x="4571" y="515112"/>
                  </a:lnTo>
                  <a:lnTo>
                    <a:pt x="6095" y="516636"/>
                  </a:lnTo>
                  <a:lnTo>
                    <a:pt x="6095" y="521208"/>
                  </a:lnTo>
                  <a:close/>
                </a:path>
                <a:path w="6350" h="4719955">
                  <a:moveTo>
                    <a:pt x="4571" y="522732"/>
                  </a:moveTo>
                  <a:lnTo>
                    <a:pt x="1523" y="522732"/>
                  </a:lnTo>
                  <a:lnTo>
                    <a:pt x="1523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6350" h="4719955">
                  <a:moveTo>
                    <a:pt x="6095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5" y="478536"/>
                  </a:lnTo>
                  <a:lnTo>
                    <a:pt x="6095" y="484632"/>
                  </a:lnTo>
                  <a:close/>
                </a:path>
                <a:path w="6350" h="4719955">
                  <a:moveTo>
                    <a:pt x="4571" y="486156"/>
                  </a:moveTo>
                  <a:lnTo>
                    <a:pt x="1523" y="486156"/>
                  </a:lnTo>
                  <a:lnTo>
                    <a:pt x="1523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6350" h="4719955">
                  <a:moveTo>
                    <a:pt x="6095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5" y="441960"/>
                  </a:lnTo>
                  <a:lnTo>
                    <a:pt x="6095" y="448056"/>
                  </a:lnTo>
                  <a:close/>
                </a:path>
                <a:path w="6350" h="4719955">
                  <a:moveTo>
                    <a:pt x="4571" y="405384"/>
                  </a:moveTo>
                  <a:lnTo>
                    <a:pt x="1523" y="405384"/>
                  </a:lnTo>
                  <a:lnTo>
                    <a:pt x="1523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6350" h="4719955">
                  <a:moveTo>
                    <a:pt x="4571" y="411480"/>
                  </a:moveTo>
                  <a:lnTo>
                    <a:pt x="1523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5" y="405384"/>
                  </a:lnTo>
                  <a:lnTo>
                    <a:pt x="6095" y="409956"/>
                  </a:lnTo>
                  <a:lnTo>
                    <a:pt x="4571" y="411480"/>
                  </a:lnTo>
                  <a:close/>
                </a:path>
                <a:path w="6350" h="471995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3" y="367284"/>
                  </a:lnTo>
                  <a:lnTo>
                    <a:pt x="4571" y="367284"/>
                  </a:lnTo>
                  <a:lnTo>
                    <a:pt x="6095" y="368808"/>
                  </a:lnTo>
                  <a:lnTo>
                    <a:pt x="6095" y="373380"/>
                  </a:lnTo>
                  <a:lnTo>
                    <a:pt x="4571" y="374904"/>
                  </a:lnTo>
                  <a:close/>
                </a:path>
                <a:path w="6350" h="4719955">
                  <a:moveTo>
                    <a:pt x="4571" y="338328"/>
                  </a:moveTo>
                  <a:lnTo>
                    <a:pt x="1523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6095" y="332232"/>
                  </a:lnTo>
                  <a:lnTo>
                    <a:pt x="6095" y="336804"/>
                  </a:lnTo>
                  <a:lnTo>
                    <a:pt x="4571" y="338328"/>
                  </a:lnTo>
                  <a:close/>
                </a:path>
                <a:path w="6350" h="4719955">
                  <a:moveTo>
                    <a:pt x="6095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3" y="294132"/>
                  </a:lnTo>
                  <a:lnTo>
                    <a:pt x="4571" y="294132"/>
                  </a:lnTo>
                  <a:lnTo>
                    <a:pt x="6095" y="295656"/>
                  </a:lnTo>
                  <a:lnTo>
                    <a:pt x="6095" y="300228"/>
                  </a:lnTo>
                  <a:close/>
                </a:path>
                <a:path w="6350" h="4719955">
                  <a:moveTo>
                    <a:pt x="4571" y="301752"/>
                  </a:moveTo>
                  <a:lnTo>
                    <a:pt x="1523" y="301752"/>
                  </a:lnTo>
                  <a:lnTo>
                    <a:pt x="1523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6350" h="4719955">
                  <a:moveTo>
                    <a:pt x="6095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5" y="257556"/>
                  </a:lnTo>
                  <a:lnTo>
                    <a:pt x="6095" y="263652"/>
                  </a:lnTo>
                  <a:close/>
                </a:path>
                <a:path w="6350" h="4719955">
                  <a:moveTo>
                    <a:pt x="4571" y="265176"/>
                  </a:moveTo>
                  <a:lnTo>
                    <a:pt x="1523" y="265176"/>
                  </a:lnTo>
                  <a:lnTo>
                    <a:pt x="1523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6350" h="4719955">
                  <a:moveTo>
                    <a:pt x="6095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5" y="220980"/>
                  </a:lnTo>
                  <a:lnTo>
                    <a:pt x="6095" y="227076"/>
                  </a:lnTo>
                  <a:close/>
                </a:path>
                <a:path w="6350" h="471995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6350" h="471995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719955">
                  <a:moveTo>
                    <a:pt x="4571" y="153924"/>
                  </a:moveTo>
                  <a:lnTo>
                    <a:pt x="1523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6095" y="147828"/>
                  </a:lnTo>
                  <a:lnTo>
                    <a:pt x="6095" y="152400"/>
                  </a:lnTo>
                  <a:lnTo>
                    <a:pt x="4571" y="153924"/>
                  </a:lnTo>
                  <a:close/>
                </a:path>
                <a:path w="6350" h="4719955">
                  <a:moveTo>
                    <a:pt x="4571" y="117348"/>
                  </a:moveTo>
                  <a:lnTo>
                    <a:pt x="1523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3" y="109728"/>
                  </a:lnTo>
                  <a:lnTo>
                    <a:pt x="4571" y="109728"/>
                  </a:lnTo>
                  <a:lnTo>
                    <a:pt x="6095" y="111252"/>
                  </a:lnTo>
                  <a:lnTo>
                    <a:pt x="6095" y="115824"/>
                  </a:lnTo>
                  <a:lnTo>
                    <a:pt x="4571" y="117348"/>
                  </a:lnTo>
                  <a:close/>
                </a:path>
                <a:path w="6350" h="4719955">
                  <a:moveTo>
                    <a:pt x="6095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3" y="73152"/>
                  </a:lnTo>
                  <a:lnTo>
                    <a:pt x="4571" y="73152"/>
                  </a:lnTo>
                  <a:lnTo>
                    <a:pt x="6095" y="74676"/>
                  </a:lnTo>
                  <a:lnTo>
                    <a:pt x="6095" y="79248"/>
                  </a:lnTo>
                  <a:close/>
                </a:path>
                <a:path w="6350" h="4719955">
                  <a:moveTo>
                    <a:pt x="4571" y="80772"/>
                  </a:moveTo>
                  <a:lnTo>
                    <a:pt x="1523" y="80772"/>
                  </a:lnTo>
                  <a:lnTo>
                    <a:pt x="1523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6350" h="4719955">
                  <a:moveTo>
                    <a:pt x="6095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5" y="36576"/>
                  </a:lnTo>
                  <a:lnTo>
                    <a:pt x="6095" y="42672"/>
                  </a:lnTo>
                  <a:close/>
                </a:path>
                <a:path w="6350" h="471995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6350" h="471995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92096" y="6266700"/>
              <a:ext cx="93345" cy="62865"/>
            </a:xfrm>
            <a:custGeom>
              <a:avLst/>
              <a:gdLst/>
              <a:ahLst/>
              <a:cxnLst/>
              <a:rect l="l" t="t" r="r" b="b"/>
              <a:pathLst>
                <a:path w="93344" h="62864">
                  <a:moveTo>
                    <a:pt x="38100" y="56388"/>
                  </a:moveTo>
                  <a:lnTo>
                    <a:pt x="6096" y="56388"/>
                  </a:lnTo>
                  <a:lnTo>
                    <a:pt x="6096" y="54864"/>
                  </a:lnTo>
                  <a:lnTo>
                    <a:pt x="7620" y="53340"/>
                  </a:lnTo>
                  <a:lnTo>
                    <a:pt x="7620" y="51816"/>
                  </a:lnTo>
                  <a:lnTo>
                    <a:pt x="9144" y="50292"/>
                  </a:lnTo>
                  <a:lnTo>
                    <a:pt x="9144" y="48768"/>
                  </a:lnTo>
                  <a:lnTo>
                    <a:pt x="13716" y="44196"/>
                  </a:lnTo>
                  <a:lnTo>
                    <a:pt x="16764" y="42672"/>
                  </a:lnTo>
                  <a:lnTo>
                    <a:pt x="18288" y="41148"/>
                  </a:lnTo>
                  <a:lnTo>
                    <a:pt x="24384" y="38100"/>
                  </a:lnTo>
                  <a:lnTo>
                    <a:pt x="25908" y="36576"/>
                  </a:lnTo>
                  <a:lnTo>
                    <a:pt x="27432" y="33528"/>
                  </a:lnTo>
                  <a:lnTo>
                    <a:pt x="33528" y="27432"/>
                  </a:lnTo>
                  <a:lnTo>
                    <a:pt x="33528" y="25908"/>
                  </a:lnTo>
                  <a:lnTo>
                    <a:pt x="35052" y="22860"/>
                  </a:lnTo>
                  <a:lnTo>
                    <a:pt x="35052" y="12192"/>
                  </a:lnTo>
                  <a:lnTo>
                    <a:pt x="33528" y="9144"/>
                  </a:lnTo>
                  <a:lnTo>
                    <a:pt x="33528" y="7620"/>
                  </a:lnTo>
                  <a:lnTo>
                    <a:pt x="32004" y="6096"/>
                  </a:lnTo>
                  <a:lnTo>
                    <a:pt x="27432" y="1524"/>
                  </a:lnTo>
                  <a:lnTo>
                    <a:pt x="24384" y="1524"/>
                  </a:lnTo>
                  <a:lnTo>
                    <a:pt x="22860" y="0"/>
                  </a:lnTo>
                  <a:lnTo>
                    <a:pt x="13716" y="0"/>
                  </a:lnTo>
                  <a:lnTo>
                    <a:pt x="10668" y="1524"/>
                  </a:lnTo>
                  <a:lnTo>
                    <a:pt x="9144" y="1524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1524" y="13716"/>
                  </a:lnTo>
                  <a:lnTo>
                    <a:pt x="3048" y="12192"/>
                  </a:lnTo>
                  <a:lnTo>
                    <a:pt x="4572" y="12192"/>
                  </a:lnTo>
                  <a:lnTo>
                    <a:pt x="4572" y="10668"/>
                  </a:lnTo>
                  <a:lnTo>
                    <a:pt x="6096" y="9144"/>
                  </a:lnTo>
                  <a:lnTo>
                    <a:pt x="9144" y="9144"/>
                  </a:lnTo>
                  <a:lnTo>
                    <a:pt x="12192" y="6096"/>
                  </a:lnTo>
                  <a:lnTo>
                    <a:pt x="19812" y="6096"/>
                  </a:lnTo>
                  <a:lnTo>
                    <a:pt x="21336" y="7620"/>
                  </a:lnTo>
                  <a:lnTo>
                    <a:pt x="24384" y="7620"/>
                  </a:lnTo>
                  <a:lnTo>
                    <a:pt x="24384" y="9144"/>
                  </a:lnTo>
                  <a:lnTo>
                    <a:pt x="27432" y="12192"/>
                  </a:lnTo>
                  <a:lnTo>
                    <a:pt x="27432" y="24384"/>
                  </a:lnTo>
                  <a:lnTo>
                    <a:pt x="25908" y="25908"/>
                  </a:lnTo>
                  <a:lnTo>
                    <a:pt x="25908" y="27432"/>
                  </a:lnTo>
                  <a:lnTo>
                    <a:pt x="22860" y="30480"/>
                  </a:lnTo>
                  <a:lnTo>
                    <a:pt x="21336" y="30480"/>
                  </a:lnTo>
                  <a:lnTo>
                    <a:pt x="18288" y="33528"/>
                  </a:lnTo>
                  <a:lnTo>
                    <a:pt x="16764" y="36576"/>
                  </a:lnTo>
                  <a:lnTo>
                    <a:pt x="10668" y="39624"/>
                  </a:lnTo>
                  <a:lnTo>
                    <a:pt x="1524" y="48768"/>
                  </a:lnTo>
                  <a:lnTo>
                    <a:pt x="1524" y="51816"/>
                  </a:lnTo>
                  <a:lnTo>
                    <a:pt x="0" y="53340"/>
                  </a:lnTo>
                  <a:lnTo>
                    <a:pt x="0" y="62484"/>
                  </a:lnTo>
                  <a:lnTo>
                    <a:pt x="38100" y="62484"/>
                  </a:lnTo>
                  <a:lnTo>
                    <a:pt x="38100" y="56388"/>
                  </a:lnTo>
                  <a:close/>
                </a:path>
                <a:path w="93344" h="62864">
                  <a:moveTo>
                    <a:pt x="92951" y="62471"/>
                  </a:moveTo>
                  <a:lnTo>
                    <a:pt x="66827" y="31991"/>
                  </a:lnTo>
                  <a:lnTo>
                    <a:pt x="65519" y="30467"/>
                  </a:lnTo>
                  <a:lnTo>
                    <a:pt x="91427" y="1511"/>
                  </a:lnTo>
                  <a:lnTo>
                    <a:pt x="82283" y="1511"/>
                  </a:lnTo>
                  <a:lnTo>
                    <a:pt x="59423" y="28943"/>
                  </a:lnTo>
                  <a:lnTo>
                    <a:pt x="57899" y="30467"/>
                  </a:lnTo>
                  <a:lnTo>
                    <a:pt x="57899" y="1511"/>
                  </a:lnTo>
                  <a:lnTo>
                    <a:pt x="50279" y="1511"/>
                  </a:lnTo>
                  <a:lnTo>
                    <a:pt x="50279" y="62471"/>
                  </a:lnTo>
                  <a:lnTo>
                    <a:pt x="57899" y="62471"/>
                  </a:lnTo>
                  <a:lnTo>
                    <a:pt x="57899" y="33515"/>
                  </a:lnTo>
                  <a:lnTo>
                    <a:pt x="59423" y="35039"/>
                  </a:lnTo>
                  <a:lnTo>
                    <a:pt x="83807" y="62471"/>
                  </a:lnTo>
                  <a:lnTo>
                    <a:pt x="92951" y="62471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3874008" y="1502663"/>
            <a:ext cx="6350" cy="4719955"/>
          </a:xfrm>
          <a:custGeom>
            <a:avLst/>
            <a:gdLst/>
            <a:ahLst/>
            <a:cxnLst/>
            <a:rect l="l" t="t" r="r" b="b"/>
            <a:pathLst>
              <a:path w="6350" h="4719955">
                <a:moveTo>
                  <a:pt x="6095" y="4719828"/>
                </a:moveTo>
                <a:lnTo>
                  <a:pt x="0" y="4719828"/>
                </a:lnTo>
                <a:lnTo>
                  <a:pt x="0" y="4713732"/>
                </a:lnTo>
                <a:lnTo>
                  <a:pt x="6095" y="4713732"/>
                </a:lnTo>
                <a:lnTo>
                  <a:pt x="6095" y="4719828"/>
                </a:lnTo>
                <a:close/>
              </a:path>
              <a:path w="6350" h="4719955">
                <a:moveTo>
                  <a:pt x="4572" y="4677156"/>
                </a:moveTo>
                <a:lnTo>
                  <a:pt x="1524" y="4677156"/>
                </a:lnTo>
                <a:lnTo>
                  <a:pt x="1524" y="4675632"/>
                </a:lnTo>
                <a:lnTo>
                  <a:pt x="4572" y="4675632"/>
                </a:lnTo>
                <a:lnTo>
                  <a:pt x="4572" y="4677156"/>
                </a:lnTo>
                <a:close/>
              </a:path>
              <a:path w="6350" h="4719955">
                <a:moveTo>
                  <a:pt x="6095" y="4683252"/>
                </a:moveTo>
                <a:lnTo>
                  <a:pt x="0" y="4683252"/>
                </a:lnTo>
                <a:lnTo>
                  <a:pt x="0" y="4677156"/>
                </a:lnTo>
                <a:lnTo>
                  <a:pt x="6095" y="4677156"/>
                </a:lnTo>
                <a:lnTo>
                  <a:pt x="6095" y="4683252"/>
                </a:lnTo>
                <a:close/>
              </a:path>
              <a:path w="6350" h="4719955">
                <a:moveTo>
                  <a:pt x="4572" y="4640580"/>
                </a:moveTo>
                <a:lnTo>
                  <a:pt x="1524" y="4640580"/>
                </a:lnTo>
                <a:lnTo>
                  <a:pt x="1524" y="4639056"/>
                </a:lnTo>
                <a:lnTo>
                  <a:pt x="4572" y="4639056"/>
                </a:lnTo>
                <a:lnTo>
                  <a:pt x="4572" y="4640580"/>
                </a:lnTo>
                <a:close/>
              </a:path>
              <a:path w="6350" h="4719955">
                <a:moveTo>
                  <a:pt x="4572" y="4646675"/>
                </a:moveTo>
                <a:lnTo>
                  <a:pt x="1524" y="4646675"/>
                </a:lnTo>
                <a:lnTo>
                  <a:pt x="0" y="4645152"/>
                </a:lnTo>
                <a:lnTo>
                  <a:pt x="0" y="4640580"/>
                </a:lnTo>
                <a:lnTo>
                  <a:pt x="6095" y="4640580"/>
                </a:lnTo>
                <a:lnTo>
                  <a:pt x="6095" y="4645152"/>
                </a:lnTo>
                <a:lnTo>
                  <a:pt x="4572" y="4646675"/>
                </a:lnTo>
                <a:close/>
              </a:path>
              <a:path w="6350" h="4719955">
                <a:moveTo>
                  <a:pt x="4572" y="4610100"/>
                </a:moveTo>
                <a:lnTo>
                  <a:pt x="1524" y="4610100"/>
                </a:lnTo>
                <a:lnTo>
                  <a:pt x="0" y="4608575"/>
                </a:lnTo>
                <a:lnTo>
                  <a:pt x="0" y="4604004"/>
                </a:lnTo>
                <a:lnTo>
                  <a:pt x="1524" y="4602480"/>
                </a:lnTo>
                <a:lnTo>
                  <a:pt x="4572" y="4602480"/>
                </a:lnTo>
                <a:lnTo>
                  <a:pt x="6095" y="4604004"/>
                </a:lnTo>
                <a:lnTo>
                  <a:pt x="6095" y="4608575"/>
                </a:lnTo>
                <a:lnTo>
                  <a:pt x="4572" y="4610100"/>
                </a:lnTo>
                <a:close/>
              </a:path>
              <a:path w="6350" h="4719955">
                <a:moveTo>
                  <a:pt x="4572" y="4573524"/>
                </a:moveTo>
                <a:lnTo>
                  <a:pt x="1524" y="4573524"/>
                </a:lnTo>
                <a:lnTo>
                  <a:pt x="0" y="4572000"/>
                </a:lnTo>
                <a:lnTo>
                  <a:pt x="0" y="4567428"/>
                </a:lnTo>
                <a:lnTo>
                  <a:pt x="1524" y="4565904"/>
                </a:lnTo>
                <a:lnTo>
                  <a:pt x="4572" y="4565904"/>
                </a:lnTo>
                <a:lnTo>
                  <a:pt x="6095" y="4567428"/>
                </a:lnTo>
                <a:lnTo>
                  <a:pt x="6095" y="4572000"/>
                </a:lnTo>
                <a:lnTo>
                  <a:pt x="4572" y="4573524"/>
                </a:lnTo>
                <a:close/>
              </a:path>
              <a:path w="6350" h="4719955">
                <a:moveTo>
                  <a:pt x="6095" y="4535424"/>
                </a:moveTo>
                <a:lnTo>
                  <a:pt x="0" y="4535424"/>
                </a:lnTo>
                <a:lnTo>
                  <a:pt x="0" y="4529328"/>
                </a:lnTo>
                <a:lnTo>
                  <a:pt x="6095" y="4529328"/>
                </a:lnTo>
                <a:lnTo>
                  <a:pt x="6095" y="4535424"/>
                </a:lnTo>
                <a:close/>
              </a:path>
              <a:path w="6350" h="4719955">
                <a:moveTo>
                  <a:pt x="4572" y="4536948"/>
                </a:moveTo>
                <a:lnTo>
                  <a:pt x="1524" y="4536948"/>
                </a:lnTo>
                <a:lnTo>
                  <a:pt x="1524" y="4535424"/>
                </a:lnTo>
                <a:lnTo>
                  <a:pt x="4572" y="4535424"/>
                </a:lnTo>
                <a:lnTo>
                  <a:pt x="4572" y="4536948"/>
                </a:lnTo>
                <a:close/>
              </a:path>
              <a:path w="6350" h="4719955">
                <a:moveTo>
                  <a:pt x="6095" y="4498848"/>
                </a:moveTo>
                <a:lnTo>
                  <a:pt x="0" y="4498848"/>
                </a:lnTo>
                <a:lnTo>
                  <a:pt x="0" y="4492752"/>
                </a:lnTo>
                <a:lnTo>
                  <a:pt x="6095" y="4492752"/>
                </a:lnTo>
                <a:lnTo>
                  <a:pt x="6095" y="4498848"/>
                </a:lnTo>
                <a:close/>
              </a:path>
              <a:path w="6350" h="4719955">
                <a:moveTo>
                  <a:pt x="4572" y="4456175"/>
                </a:moveTo>
                <a:lnTo>
                  <a:pt x="1524" y="4456175"/>
                </a:lnTo>
                <a:lnTo>
                  <a:pt x="1524" y="4454652"/>
                </a:lnTo>
                <a:lnTo>
                  <a:pt x="4572" y="4454652"/>
                </a:lnTo>
                <a:lnTo>
                  <a:pt x="4572" y="4456175"/>
                </a:lnTo>
                <a:close/>
              </a:path>
              <a:path w="6350" h="4719955">
                <a:moveTo>
                  <a:pt x="6095" y="4462272"/>
                </a:moveTo>
                <a:lnTo>
                  <a:pt x="0" y="4462272"/>
                </a:lnTo>
                <a:lnTo>
                  <a:pt x="0" y="4456175"/>
                </a:lnTo>
                <a:lnTo>
                  <a:pt x="6095" y="4456175"/>
                </a:lnTo>
                <a:lnTo>
                  <a:pt x="6095" y="4462272"/>
                </a:lnTo>
                <a:close/>
              </a:path>
              <a:path w="6350" h="4719955">
                <a:moveTo>
                  <a:pt x="4572" y="4419600"/>
                </a:moveTo>
                <a:lnTo>
                  <a:pt x="1524" y="4419600"/>
                </a:lnTo>
                <a:lnTo>
                  <a:pt x="1524" y="4418075"/>
                </a:lnTo>
                <a:lnTo>
                  <a:pt x="4572" y="4418075"/>
                </a:lnTo>
                <a:lnTo>
                  <a:pt x="4572" y="4419600"/>
                </a:lnTo>
                <a:close/>
              </a:path>
              <a:path w="6350" h="4719955">
                <a:moveTo>
                  <a:pt x="4572" y="4425696"/>
                </a:moveTo>
                <a:lnTo>
                  <a:pt x="1524" y="4425696"/>
                </a:lnTo>
                <a:lnTo>
                  <a:pt x="0" y="4424172"/>
                </a:lnTo>
                <a:lnTo>
                  <a:pt x="0" y="4419600"/>
                </a:lnTo>
                <a:lnTo>
                  <a:pt x="6095" y="4419600"/>
                </a:lnTo>
                <a:lnTo>
                  <a:pt x="6095" y="4424172"/>
                </a:lnTo>
                <a:lnTo>
                  <a:pt x="4572" y="4425696"/>
                </a:lnTo>
                <a:close/>
              </a:path>
              <a:path w="6350" h="4719955">
                <a:moveTo>
                  <a:pt x="4572" y="4389120"/>
                </a:moveTo>
                <a:lnTo>
                  <a:pt x="1524" y="4389120"/>
                </a:lnTo>
                <a:lnTo>
                  <a:pt x="0" y="4387596"/>
                </a:lnTo>
                <a:lnTo>
                  <a:pt x="0" y="4383024"/>
                </a:lnTo>
                <a:lnTo>
                  <a:pt x="1524" y="4381500"/>
                </a:lnTo>
                <a:lnTo>
                  <a:pt x="4572" y="4381500"/>
                </a:lnTo>
                <a:lnTo>
                  <a:pt x="6095" y="4383024"/>
                </a:lnTo>
                <a:lnTo>
                  <a:pt x="6095" y="4387596"/>
                </a:lnTo>
                <a:lnTo>
                  <a:pt x="4572" y="4389120"/>
                </a:lnTo>
                <a:close/>
              </a:path>
              <a:path w="6350" h="4719955">
                <a:moveTo>
                  <a:pt x="4572" y="4352543"/>
                </a:moveTo>
                <a:lnTo>
                  <a:pt x="1524" y="4352543"/>
                </a:lnTo>
                <a:lnTo>
                  <a:pt x="0" y="4351020"/>
                </a:lnTo>
                <a:lnTo>
                  <a:pt x="0" y="4346448"/>
                </a:lnTo>
                <a:lnTo>
                  <a:pt x="1524" y="4344924"/>
                </a:lnTo>
                <a:lnTo>
                  <a:pt x="4572" y="4344924"/>
                </a:lnTo>
                <a:lnTo>
                  <a:pt x="6095" y="4346448"/>
                </a:lnTo>
                <a:lnTo>
                  <a:pt x="6095" y="4351020"/>
                </a:lnTo>
                <a:lnTo>
                  <a:pt x="4572" y="4352543"/>
                </a:lnTo>
                <a:close/>
              </a:path>
              <a:path w="6350" h="4719955">
                <a:moveTo>
                  <a:pt x="6095" y="4314443"/>
                </a:moveTo>
                <a:lnTo>
                  <a:pt x="0" y="4314443"/>
                </a:lnTo>
                <a:lnTo>
                  <a:pt x="0" y="4309872"/>
                </a:lnTo>
                <a:lnTo>
                  <a:pt x="1524" y="4308348"/>
                </a:lnTo>
                <a:lnTo>
                  <a:pt x="4572" y="4308348"/>
                </a:lnTo>
                <a:lnTo>
                  <a:pt x="6095" y="4309872"/>
                </a:lnTo>
                <a:lnTo>
                  <a:pt x="6095" y="4314443"/>
                </a:lnTo>
                <a:close/>
              </a:path>
              <a:path w="6350" h="4719955">
                <a:moveTo>
                  <a:pt x="4572" y="4315968"/>
                </a:moveTo>
                <a:lnTo>
                  <a:pt x="1524" y="4315968"/>
                </a:lnTo>
                <a:lnTo>
                  <a:pt x="1524" y="4314443"/>
                </a:lnTo>
                <a:lnTo>
                  <a:pt x="4572" y="4314443"/>
                </a:lnTo>
                <a:lnTo>
                  <a:pt x="4572" y="4315968"/>
                </a:lnTo>
                <a:close/>
              </a:path>
              <a:path w="6350" h="4719955">
                <a:moveTo>
                  <a:pt x="6095" y="4277868"/>
                </a:moveTo>
                <a:lnTo>
                  <a:pt x="0" y="4277868"/>
                </a:lnTo>
                <a:lnTo>
                  <a:pt x="0" y="4271772"/>
                </a:lnTo>
                <a:lnTo>
                  <a:pt x="6095" y="4271772"/>
                </a:lnTo>
                <a:lnTo>
                  <a:pt x="6095" y="4277868"/>
                </a:lnTo>
                <a:close/>
              </a:path>
              <a:path w="6350" h="4719955">
                <a:moveTo>
                  <a:pt x="4572" y="4235196"/>
                </a:moveTo>
                <a:lnTo>
                  <a:pt x="1524" y="4235196"/>
                </a:lnTo>
                <a:lnTo>
                  <a:pt x="1524" y="4233672"/>
                </a:lnTo>
                <a:lnTo>
                  <a:pt x="4572" y="4233672"/>
                </a:lnTo>
                <a:lnTo>
                  <a:pt x="4572" y="4235196"/>
                </a:lnTo>
                <a:close/>
              </a:path>
              <a:path w="6350" h="4719955">
                <a:moveTo>
                  <a:pt x="6095" y="4241291"/>
                </a:moveTo>
                <a:lnTo>
                  <a:pt x="0" y="4241291"/>
                </a:lnTo>
                <a:lnTo>
                  <a:pt x="0" y="4235196"/>
                </a:lnTo>
                <a:lnTo>
                  <a:pt x="6095" y="4235196"/>
                </a:lnTo>
                <a:lnTo>
                  <a:pt x="6095" y="4241291"/>
                </a:lnTo>
                <a:close/>
              </a:path>
              <a:path w="6350" h="4719955">
                <a:moveTo>
                  <a:pt x="4572" y="4198620"/>
                </a:moveTo>
                <a:lnTo>
                  <a:pt x="1524" y="4198620"/>
                </a:lnTo>
                <a:lnTo>
                  <a:pt x="1524" y="4197096"/>
                </a:lnTo>
                <a:lnTo>
                  <a:pt x="4572" y="4197096"/>
                </a:lnTo>
                <a:lnTo>
                  <a:pt x="4572" y="4198620"/>
                </a:lnTo>
                <a:close/>
              </a:path>
              <a:path w="6350" h="4719955">
                <a:moveTo>
                  <a:pt x="4572" y="4204716"/>
                </a:moveTo>
                <a:lnTo>
                  <a:pt x="1524" y="4204716"/>
                </a:lnTo>
                <a:lnTo>
                  <a:pt x="0" y="4203191"/>
                </a:lnTo>
                <a:lnTo>
                  <a:pt x="0" y="4198620"/>
                </a:lnTo>
                <a:lnTo>
                  <a:pt x="6095" y="4198620"/>
                </a:lnTo>
                <a:lnTo>
                  <a:pt x="6095" y="4203191"/>
                </a:lnTo>
                <a:lnTo>
                  <a:pt x="4572" y="4204716"/>
                </a:lnTo>
                <a:close/>
              </a:path>
              <a:path w="6350" h="4719955">
                <a:moveTo>
                  <a:pt x="4572" y="4168140"/>
                </a:moveTo>
                <a:lnTo>
                  <a:pt x="1524" y="4168140"/>
                </a:lnTo>
                <a:lnTo>
                  <a:pt x="0" y="4166616"/>
                </a:lnTo>
                <a:lnTo>
                  <a:pt x="0" y="4162043"/>
                </a:lnTo>
                <a:lnTo>
                  <a:pt x="1524" y="4160520"/>
                </a:lnTo>
                <a:lnTo>
                  <a:pt x="4572" y="4160520"/>
                </a:lnTo>
                <a:lnTo>
                  <a:pt x="6095" y="4162043"/>
                </a:lnTo>
                <a:lnTo>
                  <a:pt x="6095" y="4166616"/>
                </a:lnTo>
                <a:lnTo>
                  <a:pt x="4572" y="4168140"/>
                </a:lnTo>
                <a:close/>
              </a:path>
              <a:path w="6350" h="4719955">
                <a:moveTo>
                  <a:pt x="4572" y="4131564"/>
                </a:moveTo>
                <a:lnTo>
                  <a:pt x="1524" y="4131564"/>
                </a:lnTo>
                <a:lnTo>
                  <a:pt x="0" y="4130040"/>
                </a:lnTo>
                <a:lnTo>
                  <a:pt x="0" y="4125468"/>
                </a:lnTo>
                <a:lnTo>
                  <a:pt x="1524" y="4123943"/>
                </a:lnTo>
                <a:lnTo>
                  <a:pt x="4572" y="4123943"/>
                </a:lnTo>
                <a:lnTo>
                  <a:pt x="6095" y="4125468"/>
                </a:lnTo>
                <a:lnTo>
                  <a:pt x="6095" y="4130040"/>
                </a:lnTo>
                <a:lnTo>
                  <a:pt x="4572" y="4131564"/>
                </a:lnTo>
                <a:close/>
              </a:path>
              <a:path w="6350" h="4719955">
                <a:moveTo>
                  <a:pt x="6095" y="4093464"/>
                </a:moveTo>
                <a:lnTo>
                  <a:pt x="0" y="4093464"/>
                </a:lnTo>
                <a:lnTo>
                  <a:pt x="0" y="4088891"/>
                </a:lnTo>
                <a:lnTo>
                  <a:pt x="1524" y="4087368"/>
                </a:lnTo>
                <a:lnTo>
                  <a:pt x="4572" y="4087368"/>
                </a:lnTo>
                <a:lnTo>
                  <a:pt x="6095" y="4088891"/>
                </a:lnTo>
                <a:lnTo>
                  <a:pt x="6095" y="4093464"/>
                </a:lnTo>
                <a:close/>
              </a:path>
              <a:path w="6350" h="4719955">
                <a:moveTo>
                  <a:pt x="4572" y="4094988"/>
                </a:moveTo>
                <a:lnTo>
                  <a:pt x="1524" y="4094988"/>
                </a:lnTo>
                <a:lnTo>
                  <a:pt x="1524" y="4093464"/>
                </a:lnTo>
                <a:lnTo>
                  <a:pt x="4572" y="4093464"/>
                </a:lnTo>
                <a:lnTo>
                  <a:pt x="4572" y="4094988"/>
                </a:lnTo>
                <a:close/>
              </a:path>
              <a:path w="6350" h="4719955">
                <a:moveTo>
                  <a:pt x="6095" y="4056888"/>
                </a:moveTo>
                <a:lnTo>
                  <a:pt x="0" y="4056888"/>
                </a:lnTo>
                <a:lnTo>
                  <a:pt x="0" y="4050791"/>
                </a:lnTo>
                <a:lnTo>
                  <a:pt x="6095" y="4050791"/>
                </a:lnTo>
                <a:lnTo>
                  <a:pt x="6095" y="4056888"/>
                </a:lnTo>
                <a:close/>
              </a:path>
              <a:path w="6350" h="4719955">
                <a:moveTo>
                  <a:pt x="4572" y="4014216"/>
                </a:moveTo>
                <a:lnTo>
                  <a:pt x="1524" y="4014216"/>
                </a:lnTo>
                <a:lnTo>
                  <a:pt x="1524" y="4012691"/>
                </a:lnTo>
                <a:lnTo>
                  <a:pt x="4572" y="4012691"/>
                </a:lnTo>
                <a:lnTo>
                  <a:pt x="4572" y="4014216"/>
                </a:lnTo>
                <a:close/>
              </a:path>
              <a:path w="6350" h="4719955">
                <a:moveTo>
                  <a:pt x="6095" y="4020312"/>
                </a:moveTo>
                <a:lnTo>
                  <a:pt x="0" y="4020312"/>
                </a:lnTo>
                <a:lnTo>
                  <a:pt x="0" y="4014216"/>
                </a:lnTo>
                <a:lnTo>
                  <a:pt x="6095" y="4014216"/>
                </a:lnTo>
                <a:lnTo>
                  <a:pt x="6095" y="4020312"/>
                </a:lnTo>
                <a:close/>
              </a:path>
              <a:path w="6350" h="4719955">
                <a:moveTo>
                  <a:pt x="4572" y="3977640"/>
                </a:moveTo>
                <a:lnTo>
                  <a:pt x="1524" y="3977640"/>
                </a:lnTo>
                <a:lnTo>
                  <a:pt x="1524" y="3976116"/>
                </a:lnTo>
                <a:lnTo>
                  <a:pt x="4572" y="3976116"/>
                </a:lnTo>
                <a:lnTo>
                  <a:pt x="4572" y="3977640"/>
                </a:lnTo>
                <a:close/>
              </a:path>
              <a:path w="6350" h="4719955">
                <a:moveTo>
                  <a:pt x="4572" y="3983736"/>
                </a:moveTo>
                <a:lnTo>
                  <a:pt x="1524" y="3983736"/>
                </a:lnTo>
                <a:lnTo>
                  <a:pt x="0" y="3982212"/>
                </a:lnTo>
                <a:lnTo>
                  <a:pt x="0" y="3977640"/>
                </a:lnTo>
                <a:lnTo>
                  <a:pt x="6095" y="3977640"/>
                </a:lnTo>
                <a:lnTo>
                  <a:pt x="6095" y="3982212"/>
                </a:lnTo>
                <a:lnTo>
                  <a:pt x="4572" y="3983736"/>
                </a:lnTo>
                <a:close/>
              </a:path>
              <a:path w="6350" h="4719955">
                <a:moveTo>
                  <a:pt x="4572" y="3947159"/>
                </a:moveTo>
                <a:lnTo>
                  <a:pt x="1524" y="3947159"/>
                </a:lnTo>
                <a:lnTo>
                  <a:pt x="0" y="3945636"/>
                </a:lnTo>
                <a:lnTo>
                  <a:pt x="0" y="3941064"/>
                </a:lnTo>
                <a:lnTo>
                  <a:pt x="1524" y="3939540"/>
                </a:lnTo>
                <a:lnTo>
                  <a:pt x="4572" y="3939540"/>
                </a:lnTo>
                <a:lnTo>
                  <a:pt x="6095" y="3941064"/>
                </a:lnTo>
                <a:lnTo>
                  <a:pt x="6095" y="3945636"/>
                </a:lnTo>
                <a:lnTo>
                  <a:pt x="4572" y="3947159"/>
                </a:lnTo>
                <a:close/>
              </a:path>
              <a:path w="6350" h="4719955">
                <a:moveTo>
                  <a:pt x="4572" y="3910584"/>
                </a:moveTo>
                <a:lnTo>
                  <a:pt x="1524" y="3910584"/>
                </a:lnTo>
                <a:lnTo>
                  <a:pt x="0" y="3909059"/>
                </a:lnTo>
                <a:lnTo>
                  <a:pt x="0" y="3904488"/>
                </a:lnTo>
                <a:lnTo>
                  <a:pt x="1524" y="3902964"/>
                </a:lnTo>
                <a:lnTo>
                  <a:pt x="4572" y="3902964"/>
                </a:lnTo>
                <a:lnTo>
                  <a:pt x="6095" y="3904488"/>
                </a:lnTo>
                <a:lnTo>
                  <a:pt x="6095" y="3909059"/>
                </a:lnTo>
                <a:lnTo>
                  <a:pt x="4572" y="3910584"/>
                </a:lnTo>
                <a:close/>
              </a:path>
              <a:path w="6350" h="4719955">
                <a:moveTo>
                  <a:pt x="6095" y="3872484"/>
                </a:moveTo>
                <a:lnTo>
                  <a:pt x="0" y="3872484"/>
                </a:lnTo>
                <a:lnTo>
                  <a:pt x="0" y="3867912"/>
                </a:lnTo>
                <a:lnTo>
                  <a:pt x="1524" y="3866388"/>
                </a:lnTo>
                <a:lnTo>
                  <a:pt x="4572" y="3866388"/>
                </a:lnTo>
                <a:lnTo>
                  <a:pt x="6095" y="3867912"/>
                </a:lnTo>
                <a:lnTo>
                  <a:pt x="6095" y="3872484"/>
                </a:lnTo>
                <a:close/>
              </a:path>
              <a:path w="6350" h="4719955">
                <a:moveTo>
                  <a:pt x="4572" y="3874007"/>
                </a:moveTo>
                <a:lnTo>
                  <a:pt x="1524" y="3874007"/>
                </a:lnTo>
                <a:lnTo>
                  <a:pt x="1524" y="3872484"/>
                </a:lnTo>
                <a:lnTo>
                  <a:pt x="4572" y="3872484"/>
                </a:lnTo>
                <a:lnTo>
                  <a:pt x="4572" y="3874007"/>
                </a:lnTo>
                <a:close/>
              </a:path>
              <a:path w="6350" h="4719955">
                <a:moveTo>
                  <a:pt x="6095" y="3835907"/>
                </a:moveTo>
                <a:lnTo>
                  <a:pt x="0" y="3835907"/>
                </a:lnTo>
                <a:lnTo>
                  <a:pt x="0" y="3829812"/>
                </a:lnTo>
                <a:lnTo>
                  <a:pt x="6095" y="3829812"/>
                </a:lnTo>
                <a:lnTo>
                  <a:pt x="6095" y="3835907"/>
                </a:lnTo>
                <a:close/>
              </a:path>
              <a:path w="6350" h="4719955">
                <a:moveTo>
                  <a:pt x="4572" y="3793236"/>
                </a:moveTo>
                <a:lnTo>
                  <a:pt x="1524" y="3793236"/>
                </a:lnTo>
                <a:lnTo>
                  <a:pt x="1524" y="3791712"/>
                </a:lnTo>
                <a:lnTo>
                  <a:pt x="4572" y="3791712"/>
                </a:lnTo>
                <a:lnTo>
                  <a:pt x="4572" y="3793236"/>
                </a:lnTo>
                <a:close/>
              </a:path>
              <a:path w="6350" h="4719955">
                <a:moveTo>
                  <a:pt x="6095" y="3799332"/>
                </a:moveTo>
                <a:lnTo>
                  <a:pt x="0" y="3799332"/>
                </a:lnTo>
                <a:lnTo>
                  <a:pt x="0" y="3793236"/>
                </a:lnTo>
                <a:lnTo>
                  <a:pt x="6095" y="3793236"/>
                </a:lnTo>
                <a:lnTo>
                  <a:pt x="6095" y="3799332"/>
                </a:lnTo>
                <a:close/>
              </a:path>
              <a:path w="6350" h="4719955">
                <a:moveTo>
                  <a:pt x="4572" y="3756659"/>
                </a:moveTo>
                <a:lnTo>
                  <a:pt x="1524" y="3756659"/>
                </a:lnTo>
                <a:lnTo>
                  <a:pt x="1524" y="3755136"/>
                </a:lnTo>
                <a:lnTo>
                  <a:pt x="4572" y="3755136"/>
                </a:lnTo>
                <a:lnTo>
                  <a:pt x="4572" y="3756659"/>
                </a:lnTo>
                <a:close/>
              </a:path>
              <a:path w="6350" h="4719955">
                <a:moveTo>
                  <a:pt x="4572" y="3762756"/>
                </a:moveTo>
                <a:lnTo>
                  <a:pt x="1524" y="3762756"/>
                </a:lnTo>
                <a:lnTo>
                  <a:pt x="0" y="3761232"/>
                </a:lnTo>
                <a:lnTo>
                  <a:pt x="0" y="3756659"/>
                </a:lnTo>
                <a:lnTo>
                  <a:pt x="6095" y="3756659"/>
                </a:lnTo>
                <a:lnTo>
                  <a:pt x="6095" y="3761232"/>
                </a:lnTo>
                <a:lnTo>
                  <a:pt x="4572" y="3762756"/>
                </a:lnTo>
                <a:close/>
              </a:path>
              <a:path w="6350" h="4719955">
                <a:moveTo>
                  <a:pt x="4572" y="3726180"/>
                </a:moveTo>
                <a:lnTo>
                  <a:pt x="1524" y="3726180"/>
                </a:lnTo>
                <a:lnTo>
                  <a:pt x="0" y="3724656"/>
                </a:lnTo>
                <a:lnTo>
                  <a:pt x="0" y="3720084"/>
                </a:lnTo>
                <a:lnTo>
                  <a:pt x="1524" y="3718559"/>
                </a:lnTo>
                <a:lnTo>
                  <a:pt x="4572" y="3718559"/>
                </a:lnTo>
                <a:lnTo>
                  <a:pt x="6095" y="3720084"/>
                </a:lnTo>
                <a:lnTo>
                  <a:pt x="6095" y="3724656"/>
                </a:lnTo>
                <a:lnTo>
                  <a:pt x="4572" y="3726180"/>
                </a:lnTo>
                <a:close/>
              </a:path>
              <a:path w="6350" h="4719955">
                <a:moveTo>
                  <a:pt x="4572" y="3689604"/>
                </a:moveTo>
                <a:lnTo>
                  <a:pt x="1524" y="3689604"/>
                </a:lnTo>
                <a:lnTo>
                  <a:pt x="0" y="3688080"/>
                </a:lnTo>
                <a:lnTo>
                  <a:pt x="0" y="3683507"/>
                </a:lnTo>
                <a:lnTo>
                  <a:pt x="1524" y="3681984"/>
                </a:lnTo>
                <a:lnTo>
                  <a:pt x="4572" y="3681984"/>
                </a:lnTo>
                <a:lnTo>
                  <a:pt x="6095" y="3683507"/>
                </a:lnTo>
                <a:lnTo>
                  <a:pt x="6095" y="3688080"/>
                </a:lnTo>
                <a:lnTo>
                  <a:pt x="4572" y="3689604"/>
                </a:lnTo>
                <a:close/>
              </a:path>
              <a:path w="6350" h="4719955">
                <a:moveTo>
                  <a:pt x="6095" y="3651504"/>
                </a:moveTo>
                <a:lnTo>
                  <a:pt x="0" y="3651504"/>
                </a:lnTo>
                <a:lnTo>
                  <a:pt x="0" y="3646932"/>
                </a:lnTo>
                <a:lnTo>
                  <a:pt x="1524" y="3645407"/>
                </a:lnTo>
                <a:lnTo>
                  <a:pt x="4572" y="3645407"/>
                </a:lnTo>
                <a:lnTo>
                  <a:pt x="6095" y="3646932"/>
                </a:lnTo>
                <a:lnTo>
                  <a:pt x="6095" y="3651504"/>
                </a:lnTo>
                <a:close/>
              </a:path>
              <a:path w="6350" h="4719955">
                <a:moveTo>
                  <a:pt x="4572" y="3653028"/>
                </a:moveTo>
                <a:lnTo>
                  <a:pt x="1524" y="3653028"/>
                </a:lnTo>
                <a:lnTo>
                  <a:pt x="1524" y="3651504"/>
                </a:lnTo>
                <a:lnTo>
                  <a:pt x="4572" y="3651504"/>
                </a:lnTo>
                <a:lnTo>
                  <a:pt x="4572" y="3653028"/>
                </a:lnTo>
                <a:close/>
              </a:path>
              <a:path w="6350" h="4719955">
                <a:moveTo>
                  <a:pt x="6095" y="3614928"/>
                </a:moveTo>
                <a:lnTo>
                  <a:pt x="0" y="3614928"/>
                </a:lnTo>
                <a:lnTo>
                  <a:pt x="0" y="3608832"/>
                </a:lnTo>
                <a:lnTo>
                  <a:pt x="6095" y="3608832"/>
                </a:lnTo>
                <a:lnTo>
                  <a:pt x="6095" y="3614928"/>
                </a:lnTo>
                <a:close/>
              </a:path>
              <a:path w="6350" h="4719955">
                <a:moveTo>
                  <a:pt x="4572" y="3616452"/>
                </a:moveTo>
                <a:lnTo>
                  <a:pt x="1524" y="3616452"/>
                </a:lnTo>
                <a:lnTo>
                  <a:pt x="1524" y="3614928"/>
                </a:lnTo>
                <a:lnTo>
                  <a:pt x="4572" y="3614928"/>
                </a:lnTo>
                <a:lnTo>
                  <a:pt x="4572" y="3616452"/>
                </a:lnTo>
                <a:close/>
              </a:path>
              <a:path w="6350" h="4719955">
                <a:moveTo>
                  <a:pt x="6095" y="3578352"/>
                </a:moveTo>
                <a:lnTo>
                  <a:pt x="0" y="3578352"/>
                </a:lnTo>
                <a:lnTo>
                  <a:pt x="0" y="3572256"/>
                </a:lnTo>
                <a:lnTo>
                  <a:pt x="6095" y="3572256"/>
                </a:lnTo>
                <a:lnTo>
                  <a:pt x="6095" y="3578352"/>
                </a:lnTo>
                <a:close/>
              </a:path>
              <a:path w="6350" h="4719955">
                <a:moveTo>
                  <a:pt x="4572" y="3535680"/>
                </a:moveTo>
                <a:lnTo>
                  <a:pt x="1524" y="3535680"/>
                </a:lnTo>
                <a:lnTo>
                  <a:pt x="1524" y="3534156"/>
                </a:lnTo>
                <a:lnTo>
                  <a:pt x="4572" y="3534156"/>
                </a:lnTo>
                <a:lnTo>
                  <a:pt x="4572" y="3535680"/>
                </a:lnTo>
                <a:close/>
              </a:path>
              <a:path w="6350" h="4719955">
                <a:moveTo>
                  <a:pt x="4572" y="3541775"/>
                </a:moveTo>
                <a:lnTo>
                  <a:pt x="1524" y="3541775"/>
                </a:lnTo>
                <a:lnTo>
                  <a:pt x="0" y="3540252"/>
                </a:lnTo>
                <a:lnTo>
                  <a:pt x="0" y="3535680"/>
                </a:lnTo>
                <a:lnTo>
                  <a:pt x="6095" y="3535680"/>
                </a:lnTo>
                <a:lnTo>
                  <a:pt x="6095" y="3540252"/>
                </a:lnTo>
                <a:lnTo>
                  <a:pt x="4572" y="3541775"/>
                </a:lnTo>
                <a:close/>
              </a:path>
              <a:path w="6350" h="4719955">
                <a:moveTo>
                  <a:pt x="4572" y="3505200"/>
                </a:moveTo>
                <a:lnTo>
                  <a:pt x="1524" y="3505200"/>
                </a:lnTo>
                <a:lnTo>
                  <a:pt x="0" y="3503675"/>
                </a:lnTo>
                <a:lnTo>
                  <a:pt x="0" y="3499104"/>
                </a:lnTo>
                <a:lnTo>
                  <a:pt x="1524" y="3497580"/>
                </a:lnTo>
                <a:lnTo>
                  <a:pt x="4572" y="3497580"/>
                </a:lnTo>
                <a:lnTo>
                  <a:pt x="6095" y="3499104"/>
                </a:lnTo>
                <a:lnTo>
                  <a:pt x="6095" y="3503675"/>
                </a:lnTo>
                <a:lnTo>
                  <a:pt x="4572" y="3505200"/>
                </a:lnTo>
                <a:close/>
              </a:path>
              <a:path w="6350" h="4719955">
                <a:moveTo>
                  <a:pt x="4572" y="3468623"/>
                </a:moveTo>
                <a:lnTo>
                  <a:pt x="1524" y="3468623"/>
                </a:lnTo>
                <a:lnTo>
                  <a:pt x="0" y="3467100"/>
                </a:lnTo>
                <a:lnTo>
                  <a:pt x="0" y="3462528"/>
                </a:lnTo>
                <a:lnTo>
                  <a:pt x="1524" y="3461004"/>
                </a:lnTo>
                <a:lnTo>
                  <a:pt x="4572" y="3461004"/>
                </a:lnTo>
                <a:lnTo>
                  <a:pt x="6095" y="3462528"/>
                </a:lnTo>
                <a:lnTo>
                  <a:pt x="6095" y="3467100"/>
                </a:lnTo>
                <a:lnTo>
                  <a:pt x="4572" y="3468623"/>
                </a:lnTo>
                <a:close/>
              </a:path>
              <a:path w="6350" h="4719955">
                <a:moveTo>
                  <a:pt x="6095" y="3430523"/>
                </a:moveTo>
                <a:lnTo>
                  <a:pt x="0" y="3430523"/>
                </a:lnTo>
                <a:lnTo>
                  <a:pt x="0" y="3425952"/>
                </a:lnTo>
                <a:lnTo>
                  <a:pt x="1524" y="3424428"/>
                </a:lnTo>
                <a:lnTo>
                  <a:pt x="4572" y="3424428"/>
                </a:lnTo>
                <a:lnTo>
                  <a:pt x="6095" y="3425952"/>
                </a:lnTo>
                <a:lnTo>
                  <a:pt x="6095" y="3430523"/>
                </a:lnTo>
                <a:close/>
              </a:path>
              <a:path w="6350" h="4719955">
                <a:moveTo>
                  <a:pt x="4572" y="3432048"/>
                </a:moveTo>
                <a:lnTo>
                  <a:pt x="1524" y="3432048"/>
                </a:lnTo>
                <a:lnTo>
                  <a:pt x="1524" y="3430523"/>
                </a:lnTo>
                <a:lnTo>
                  <a:pt x="4572" y="3430523"/>
                </a:lnTo>
                <a:lnTo>
                  <a:pt x="4572" y="3432048"/>
                </a:lnTo>
                <a:close/>
              </a:path>
              <a:path w="6350" h="4719955">
                <a:moveTo>
                  <a:pt x="6095" y="3393948"/>
                </a:moveTo>
                <a:lnTo>
                  <a:pt x="0" y="3393948"/>
                </a:lnTo>
                <a:lnTo>
                  <a:pt x="0" y="3387852"/>
                </a:lnTo>
                <a:lnTo>
                  <a:pt x="6095" y="3387852"/>
                </a:lnTo>
                <a:lnTo>
                  <a:pt x="6095" y="3393948"/>
                </a:lnTo>
                <a:close/>
              </a:path>
              <a:path w="6350" h="4719955">
                <a:moveTo>
                  <a:pt x="4572" y="3395472"/>
                </a:moveTo>
                <a:lnTo>
                  <a:pt x="1524" y="3395472"/>
                </a:lnTo>
                <a:lnTo>
                  <a:pt x="1524" y="3393948"/>
                </a:lnTo>
                <a:lnTo>
                  <a:pt x="4572" y="3393948"/>
                </a:lnTo>
                <a:lnTo>
                  <a:pt x="4572" y="3395472"/>
                </a:lnTo>
                <a:close/>
              </a:path>
              <a:path w="6350" h="4719955">
                <a:moveTo>
                  <a:pt x="6095" y="3357372"/>
                </a:moveTo>
                <a:lnTo>
                  <a:pt x="0" y="3357372"/>
                </a:lnTo>
                <a:lnTo>
                  <a:pt x="0" y="3351276"/>
                </a:lnTo>
                <a:lnTo>
                  <a:pt x="6095" y="3351276"/>
                </a:lnTo>
                <a:lnTo>
                  <a:pt x="6095" y="3357372"/>
                </a:lnTo>
                <a:close/>
              </a:path>
              <a:path w="6350" h="4719955">
                <a:moveTo>
                  <a:pt x="4572" y="3314700"/>
                </a:moveTo>
                <a:lnTo>
                  <a:pt x="1524" y="3314700"/>
                </a:lnTo>
                <a:lnTo>
                  <a:pt x="1524" y="3313176"/>
                </a:lnTo>
                <a:lnTo>
                  <a:pt x="4572" y="3313176"/>
                </a:lnTo>
                <a:lnTo>
                  <a:pt x="4572" y="3314700"/>
                </a:lnTo>
                <a:close/>
              </a:path>
              <a:path w="6350" h="4719955">
                <a:moveTo>
                  <a:pt x="4572" y="3320796"/>
                </a:moveTo>
                <a:lnTo>
                  <a:pt x="1524" y="3320796"/>
                </a:lnTo>
                <a:lnTo>
                  <a:pt x="0" y="3319272"/>
                </a:lnTo>
                <a:lnTo>
                  <a:pt x="0" y="3314700"/>
                </a:lnTo>
                <a:lnTo>
                  <a:pt x="6095" y="3314700"/>
                </a:lnTo>
                <a:lnTo>
                  <a:pt x="6095" y="3319272"/>
                </a:lnTo>
                <a:lnTo>
                  <a:pt x="4572" y="3320796"/>
                </a:lnTo>
                <a:close/>
              </a:path>
              <a:path w="6350" h="4719955">
                <a:moveTo>
                  <a:pt x="4572" y="3284220"/>
                </a:moveTo>
                <a:lnTo>
                  <a:pt x="1524" y="3284220"/>
                </a:lnTo>
                <a:lnTo>
                  <a:pt x="0" y="3282696"/>
                </a:lnTo>
                <a:lnTo>
                  <a:pt x="0" y="3278124"/>
                </a:lnTo>
                <a:lnTo>
                  <a:pt x="1524" y="3276600"/>
                </a:lnTo>
                <a:lnTo>
                  <a:pt x="4572" y="3276600"/>
                </a:lnTo>
                <a:lnTo>
                  <a:pt x="6095" y="3278124"/>
                </a:lnTo>
                <a:lnTo>
                  <a:pt x="6095" y="3282696"/>
                </a:lnTo>
                <a:lnTo>
                  <a:pt x="4572" y="3284220"/>
                </a:lnTo>
                <a:close/>
              </a:path>
              <a:path w="6350" h="4719955">
                <a:moveTo>
                  <a:pt x="4572" y="3247644"/>
                </a:moveTo>
                <a:lnTo>
                  <a:pt x="1524" y="3247644"/>
                </a:lnTo>
                <a:lnTo>
                  <a:pt x="0" y="3246120"/>
                </a:lnTo>
                <a:lnTo>
                  <a:pt x="0" y="3241548"/>
                </a:lnTo>
                <a:lnTo>
                  <a:pt x="1524" y="3240024"/>
                </a:lnTo>
                <a:lnTo>
                  <a:pt x="4572" y="3240024"/>
                </a:lnTo>
                <a:lnTo>
                  <a:pt x="6095" y="3241548"/>
                </a:lnTo>
                <a:lnTo>
                  <a:pt x="6095" y="3246120"/>
                </a:lnTo>
                <a:lnTo>
                  <a:pt x="4572" y="3247644"/>
                </a:lnTo>
                <a:close/>
              </a:path>
              <a:path w="6350" h="4719955">
                <a:moveTo>
                  <a:pt x="6095" y="3209544"/>
                </a:moveTo>
                <a:lnTo>
                  <a:pt x="0" y="3209544"/>
                </a:lnTo>
                <a:lnTo>
                  <a:pt x="0" y="3204972"/>
                </a:lnTo>
                <a:lnTo>
                  <a:pt x="1524" y="3203448"/>
                </a:lnTo>
                <a:lnTo>
                  <a:pt x="4572" y="3203448"/>
                </a:lnTo>
                <a:lnTo>
                  <a:pt x="6095" y="3204972"/>
                </a:lnTo>
                <a:lnTo>
                  <a:pt x="6095" y="3209544"/>
                </a:lnTo>
                <a:close/>
              </a:path>
              <a:path w="6350" h="4719955">
                <a:moveTo>
                  <a:pt x="4572" y="3211068"/>
                </a:moveTo>
                <a:lnTo>
                  <a:pt x="1524" y="3211068"/>
                </a:lnTo>
                <a:lnTo>
                  <a:pt x="1524" y="3209544"/>
                </a:lnTo>
                <a:lnTo>
                  <a:pt x="4572" y="3209544"/>
                </a:lnTo>
                <a:lnTo>
                  <a:pt x="4572" y="3211068"/>
                </a:lnTo>
                <a:close/>
              </a:path>
              <a:path w="6350" h="4719955">
                <a:moveTo>
                  <a:pt x="6095" y="3172968"/>
                </a:moveTo>
                <a:lnTo>
                  <a:pt x="0" y="3172968"/>
                </a:lnTo>
                <a:lnTo>
                  <a:pt x="0" y="3166872"/>
                </a:lnTo>
                <a:lnTo>
                  <a:pt x="6095" y="3166872"/>
                </a:lnTo>
                <a:lnTo>
                  <a:pt x="6095" y="3172968"/>
                </a:lnTo>
                <a:close/>
              </a:path>
              <a:path w="6350" h="4719955">
                <a:moveTo>
                  <a:pt x="4572" y="3174492"/>
                </a:moveTo>
                <a:lnTo>
                  <a:pt x="1524" y="3174492"/>
                </a:lnTo>
                <a:lnTo>
                  <a:pt x="1524" y="3172968"/>
                </a:lnTo>
                <a:lnTo>
                  <a:pt x="4572" y="3172968"/>
                </a:lnTo>
                <a:lnTo>
                  <a:pt x="4572" y="3174492"/>
                </a:lnTo>
                <a:close/>
              </a:path>
              <a:path w="6350" h="4719955">
                <a:moveTo>
                  <a:pt x="6095" y="3136392"/>
                </a:moveTo>
                <a:lnTo>
                  <a:pt x="0" y="3136392"/>
                </a:lnTo>
                <a:lnTo>
                  <a:pt x="0" y="3130296"/>
                </a:lnTo>
                <a:lnTo>
                  <a:pt x="6095" y="3130296"/>
                </a:lnTo>
                <a:lnTo>
                  <a:pt x="6095" y="3136392"/>
                </a:lnTo>
                <a:close/>
              </a:path>
              <a:path w="6350" h="4719955">
                <a:moveTo>
                  <a:pt x="4572" y="3093720"/>
                </a:moveTo>
                <a:lnTo>
                  <a:pt x="1524" y="3093720"/>
                </a:lnTo>
                <a:lnTo>
                  <a:pt x="1524" y="3092196"/>
                </a:lnTo>
                <a:lnTo>
                  <a:pt x="4572" y="3092196"/>
                </a:lnTo>
                <a:lnTo>
                  <a:pt x="4572" y="3093720"/>
                </a:lnTo>
                <a:close/>
              </a:path>
              <a:path w="6350" h="4719955">
                <a:moveTo>
                  <a:pt x="4572" y="3099816"/>
                </a:moveTo>
                <a:lnTo>
                  <a:pt x="1524" y="3099816"/>
                </a:lnTo>
                <a:lnTo>
                  <a:pt x="0" y="3098292"/>
                </a:lnTo>
                <a:lnTo>
                  <a:pt x="0" y="3093720"/>
                </a:lnTo>
                <a:lnTo>
                  <a:pt x="6095" y="3093720"/>
                </a:lnTo>
                <a:lnTo>
                  <a:pt x="6095" y="3098292"/>
                </a:lnTo>
                <a:lnTo>
                  <a:pt x="4572" y="3099816"/>
                </a:lnTo>
                <a:close/>
              </a:path>
              <a:path w="6350" h="4719955">
                <a:moveTo>
                  <a:pt x="4572" y="3063239"/>
                </a:moveTo>
                <a:lnTo>
                  <a:pt x="1524" y="3063239"/>
                </a:lnTo>
                <a:lnTo>
                  <a:pt x="0" y="3061716"/>
                </a:lnTo>
                <a:lnTo>
                  <a:pt x="0" y="3057144"/>
                </a:lnTo>
                <a:lnTo>
                  <a:pt x="1524" y="3055620"/>
                </a:lnTo>
                <a:lnTo>
                  <a:pt x="4572" y="3055620"/>
                </a:lnTo>
                <a:lnTo>
                  <a:pt x="6095" y="3057144"/>
                </a:lnTo>
                <a:lnTo>
                  <a:pt x="6095" y="3061716"/>
                </a:lnTo>
                <a:lnTo>
                  <a:pt x="4572" y="3063239"/>
                </a:lnTo>
                <a:close/>
              </a:path>
              <a:path w="6350" h="4719955">
                <a:moveTo>
                  <a:pt x="4572" y="3026664"/>
                </a:moveTo>
                <a:lnTo>
                  <a:pt x="1524" y="3026664"/>
                </a:lnTo>
                <a:lnTo>
                  <a:pt x="0" y="3025139"/>
                </a:lnTo>
                <a:lnTo>
                  <a:pt x="0" y="3020568"/>
                </a:lnTo>
                <a:lnTo>
                  <a:pt x="1524" y="3019044"/>
                </a:lnTo>
                <a:lnTo>
                  <a:pt x="4572" y="3019044"/>
                </a:lnTo>
                <a:lnTo>
                  <a:pt x="6095" y="3020568"/>
                </a:lnTo>
                <a:lnTo>
                  <a:pt x="6095" y="3025139"/>
                </a:lnTo>
                <a:lnTo>
                  <a:pt x="4572" y="3026664"/>
                </a:lnTo>
                <a:close/>
              </a:path>
              <a:path w="6350" h="4719955">
                <a:moveTo>
                  <a:pt x="6095" y="2988564"/>
                </a:moveTo>
                <a:lnTo>
                  <a:pt x="0" y="2988564"/>
                </a:lnTo>
                <a:lnTo>
                  <a:pt x="0" y="2983992"/>
                </a:lnTo>
                <a:lnTo>
                  <a:pt x="1524" y="2982468"/>
                </a:lnTo>
                <a:lnTo>
                  <a:pt x="4572" y="2982468"/>
                </a:lnTo>
                <a:lnTo>
                  <a:pt x="6095" y="2983992"/>
                </a:lnTo>
                <a:lnTo>
                  <a:pt x="6095" y="2988564"/>
                </a:lnTo>
                <a:close/>
              </a:path>
              <a:path w="6350" h="4719955">
                <a:moveTo>
                  <a:pt x="4572" y="2990088"/>
                </a:moveTo>
                <a:lnTo>
                  <a:pt x="1524" y="2990088"/>
                </a:lnTo>
                <a:lnTo>
                  <a:pt x="1524" y="2988564"/>
                </a:lnTo>
                <a:lnTo>
                  <a:pt x="4572" y="2988564"/>
                </a:lnTo>
                <a:lnTo>
                  <a:pt x="4572" y="2990088"/>
                </a:lnTo>
                <a:close/>
              </a:path>
              <a:path w="6350" h="4719955">
                <a:moveTo>
                  <a:pt x="6095" y="2951988"/>
                </a:moveTo>
                <a:lnTo>
                  <a:pt x="0" y="2951988"/>
                </a:lnTo>
                <a:lnTo>
                  <a:pt x="0" y="2945892"/>
                </a:lnTo>
                <a:lnTo>
                  <a:pt x="6095" y="2945892"/>
                </a:lnTo>
                <a:lnTo>
                  <a:pt x="6095" y="2951988"/>
                </a:lnTo>
                <a:close/>
              </a:path>
              <a:path w="6350" h="4719955">
                <a:moveTo>
                  <a:pt x="4572" y="2953512"/>
                </a:moveTo>
                <a:lnTo>
                  <a:pt x="1524" y="2953512"/>
                </a:lnTo>
                <a:lnTo>
                  <a:pt x="1524" y="2951988"/>
                </a:lnTo>
                <a:lnTo>
                  <a:pt x="4572" y="2951988"/>
                </a:lnTo>
                <a:lnTo>
                  <a:pt x="4572" y="2953512"/>
                </a:lnTo>
                <a:close/>
              </a:path>
              <a:path w="6350" h="4719955">
                <a:moveTo>
                  <a:pt x="6095" y="2915412"/>
                </a:moveTo>
                <a:lnTo>
                  <a:pt x="0" y="2915412"/>
                </a:lnTo>
                <a:lnTo>
                  <a:pt x="0" y="2909316"/>
                </a:lnTo>
                <a:lnTo>
                  <a:pt x="6095" y="2909316"/>
                </a:lnTo>
                <a:lnTo>
                  <a:pt x="6095" y="2915412"/>
                </a:lnTo>
                <a:close/>
              </a:path>
              <a:path w="6350" h="4719955">
                <a:moveTo>
                  <a:pt x="4572" y="2872739"/>
                </a:moveTo>
                <a:lnTo>
                  <a:pt x="1524" y="2872739"/>
                </a:lnTo>
                <a:lnTo>
                  <a:pt x="1524" y="2871216"/>
                </a:lnTo>
                <a:lnTo>
                  <a:pt x="4572" y="2871216"/>
                </a:lnTo>
                <a:lnTo>
                  <a:pt x="4572" y="2872739"/>
                </a:lnTo>
                <a:close/>
              </a:path>
              <a:path w="6350" h="4719955">
                <a:moveTo>
                  <a:pt x="6095" y="2878836"/>
                </a:moveTo>
                <a:lnTo>
                  <a:pt x="0" y="2878836"/>
                </a:lnTo>
                <a:lnTo>
                  <a:pt x="0" y="2872739"/>
                </a:lnTo>
                <a:lnTo>
                  <a:pt x="6095" y="2872739"/>
                </a:lnTo>
                <a:lnTo>
                  <a:pt x="6095" y="2878836"/>
                </a:lnTo>
                <a:close/>
              </a:path>
              <a:path w="6350" h="4719955">
                <a:moveTo>
                  <a:pt x="4572" y="2842260"/>
                </a:moveTo>
                <a:lnTo>
                  <a:pt x="1524" y="2842260"/>
                </a:lnTo>
                <a:lnTo>
                  <a:pt x="0" y="2840736"/>
                </a:lnTo>
                <a:lnTo>
                  <a:pt x="0" y="2836164"/>
                </a:lnTo>
                <a:lnTo>
                  <a:pt x="1524" y="2834639"/>
                </a:lnTo>
                <a:lnTo>
                  <a:pt x="4572" y="2834639"/>
                </a:lnTo>
                <a:lnTo>
                  <a:pt x="6095" y="2836164"/>
                </a:lnTo>
                <a:lnTo>
                  <a:pt x="6095" y="2840736"/>
                </a:lnTo>
                <a:lnTo>
                  <a:pt x="4572" y="2842260"/>
                </a:lnTo>
                <a:close/>
              </a:path>
              <a:path w="6350" h="4719955">
                <a:moveTo>
                  <a:pt x="4572" y="2805684"/>
                </a:moveTo>
                <a:lnTo>
                  <a:pt x="1524" y="2805684"/>
                </a:lnTo>
                <a:lnTo>
                  <a:pt x="0" y="2804160"/>
                </a:lnTo>
                <a:lnTo>
                  <a:pt x="0" y="2799588"/>
                </a:lnTo>
                <a:lnTo>
                  <a:pt x="1524" y="2798064"/>
                </a:lnTo>
                <a:lnTo>
                  <a:pt x="4572" y="2798064"/>
                </a:lnTo>
                <a:lnTo>
                  <a:pt x="6095" y="2799588"/>
                </a:lnTo>
                <a:lnTo>
                  <a:pt x="6095" y="2804160"/>
                </a:lnTo>
                <a:lnTo>
                  <a:pt x="4572" y="2805684"/>
                </a:lnTo>
                <a:close/>
              </a:path>
              <a:path w="6350" h="4719955">
                <a:moveTo>
                  <a:pt x="6095" y="2767584"/>
                </a:moveTo>
                <a:lnTo>
                  <a:pt x="0" y="2767584"/>
                </a:lnTo>
                <a:lnTo>
                  <a:pt x="0" y="2763012"/>
                </a:lnTo>
                <a:lnTo>
                  <a:pt x="1524" y="2761488"/>
                </a:lnTo>
                <a:lnTo>
                  <a:pt x="4572" y="2761488"/>
                </a:lnTo>
                <a:lnTo>
                  <a:pt x="6095" y="2763012"/>
                </a:lnTo>
                <a:lnTo>
                  <a:pt x="6095" y="2767584"/>
                </a:lnTo>
                <a:close/>
              </a:path>
              <a:path w="6350" h="4719955">
                <a:moveTo>
                  <a:pt x="4572" y="2769108"/>
                </a:moveTo>
                <a:lnTo>
                  <a:pt x="1524" y="2769108"/>
                </a:lnTo>
                <a:lnTo>
                  <a:pt x="1524" y="2767584"/>
                </a:lnTo>
                <a:lnTo>
                  <a:pt x="4572" y="2767584"/>
                </a:lnTo>
                <a:lnTo>
                  <a:pt x="4572" y="2769108"/>
                </a:lnTo>
                <a:close/>
              </a:path>
              <a:path w="6350" h="4719955">
                <a:moveTo>
                  <a:pt x="6095" y="2731008"/>
                </a:moveTo>
                <a:lnTo>
                  <a:pt x="0" y="2731008"/>
                </a:lnTo>
                <a:lnTo>
                  <a:pt x="0" y="2724912"/>
                </a:lnTo>
                <a:lnTo>
                  <a:pt x="6095" y="2724912"/>
                </a:lnTo>
                <a:lnTo>
                  <a:pt x="6095" y="2731008"/>
                </a:lnTo>
                <a:close/>
              </a:path>
              <a:path w="6350" h="4719955">
                <a:moveTo>
                  <a:pt x="4572" y="2732532"/>
                </a:moveTo>
                <a:lnTo>
                  <a:pt x="1524" y="2732532"/>
                </a:lnTo>
                <a:lnTo>
                  <a:pt x="1524" y="2731008"/>
                </a:lnTo>
                <a:lnTo>
                  <a:pt x="4572" y="2731008"/>
                </a:lnTo>
                <a:lnTo>
                  <a:pt x="4572" y="2732532"/>
                </a:lnTo>
                <a:close/>
              </a:path>
              <a:path w="6350" h="4719955">
                <a:moveTo>
                  <a:pt x="6095" y="2694432"/>
                </a:moveTo>
                <a:lnTo>
                  <a:pt x="0" y="2694432"/>
                </a:lnTo>
                <a:lnTo>
                  <a:pt x="0" y="2688336"/>
                </a:lnTo>
                <a:lnTo>
                  <a:pt x="6095" y="2688336"/>
                </a:lnTo>
                <a:lnTo>
                  <a:pt x="6095" y="2694432"/>
                </a:lnTo>
                <a:close/>
              </a:path>
              <a:path w="6350" h="4719955">
                <a:moveTo>
                  <a:pt x="4572" y="2651760"/>
                </a:moveTo>
                <a:lnTo>
                  <a:pt x="1524" y="2651760"/>
                </a:lnTo>
                <a:lnTo>
                  <a:pt x="1524" y="2650236"/>
                </a:lnTo>
                <a:lnTo>
                  <a:pt x="4572" y="2650236"/>
                </a:lnTo>
                <a:lnTo>
                  <a:pt x="4572" y="2651760"/>
                </a:lnTo>
                <a:close/>
              </a:path>
              <a:path w="6350" h="4719955">
                <a:moveTo>
                  <a:pt x="6095" y="2657856"/>
                </a:moveTo>
                <a:lnTo>
                  <a:pt x="0" y="2657856"/>
                </a:lnTo>
                <a:lnTo>
                  <a:pt x="0" y="2651760"/>
                </a:lnTo>
                <a:lnTo>
                  <a:pt x="6095" y="2651760"/>
                </a:lnTo>
                <a:lnTo>
                  <a:pt x="6095" y="2657856"/>
                </a:lnTo>
                <a:close/>
              </a:path>
              <a:path w="6350" h="4719955">
                <a:moveTo>
                  <a:pt x="4572" y="2621280"/>
                </a:moveTo>
                <a:lnTo>
                  <a:pt x="1524" y="2621280"/>
                </a:lnTo>
                <a:lnTo>
                  <a:pt x="0" y="2619756"/>
                </a:lnTo>
                <a:lnTo>
                  <a:pt x="0" y="2615184"/>
                </a:lnTo>
                <a:lnTo>
                  <a:pt x="1524" y="2613660"/>
                </a:lnTo>
                <a:lnTo>
                  <a:pt x="4572" y="2613660"/>
                </a:lnTo>
                <a:lnTo>
                  <a:pt x="6095" y="2615184"/>
                </a:lnTo>
                <a:lnTo>
                  <a:pt x="6095" y="2619756"/>
                </a:lnTo>
                <a:lnTo>
                  <a:pt x="4572" y="2621280"/>
                </a:lnTo>
                <a:close/>
              </a:path>
              <a:path w="6350" h="4719955">
                <a:moveTo>
                  <a:pt x="4572" y="2584704"/>
                </a:moveTo>
                <a:lnTo>
                  <a:pt x="1524" y="2584704"/>
                </a:lnTo>
                <a:lnTo>
                  <a:pt x="0" y="2583180"/>
                </a:lnTo>
                <a:lnTo>
                  <a:pt x="0" y="2578608"/>
                </a:lnTo>
                <a:lnTo>
                  <a:pt x="1524" y="2577084"/>
                </a:lnTo>
                <a:lnTo>
                  <a:pt x="4572" y="2577084"/>
                </a:lnTo>
                <a:lnTo>
                  <a:pt x="6095" y="2578608"/>
                </a:lnTo>
                <a:lnTo>
                  <a:pt x="6095" y="2583180"/>
                </a:lnTo>
                <a:lnTo>
                  <a:pt x="4572" y="2584704"/>
                </a:lnTo>
                <a:close/>
              </a:path>
              <a:path w="6350" h="4719955">
                <a:moveTo>
                  <a:pt x="4572" y="2548128"/>
                </a:moveTo>
                <a:lnTo>
                  <a:pt x="1524" y="2548128"/>
                </a:lnTo>
                <a:lnTo>
                  <a:pt x="0" y="2546604"/>
                </a:lnTo>
                <a:lnTo>
                  <a:pt x="0" y="2542032"/>
                </a:lnTo>
                <a:lnTo>
                  <a:pt x="1524" y="2540508"/>
                </a:lnTo>
                <a:lnTo>
                  <a:pt x="4572" y="2540508"/>
                </a:lnTo>
                <a:lnTo>
                  <a:pt x="6095" y="2542032"/>
                </a:lnTo>
                <a:lnTo>
                  <a:pt x="6095" y="2546604"/>
                </a:lnTo>
                <a:lnTo>
                  <a:pt x="4572" y="2548128"/>
                </a:lnTo>
                <a:close/>
              </a:path>
              <a:path w="6350" h="4719955">
                <a:moveTo>
                  <a:pt x="6095" y="2510028"/>
                </a:moveTo>
                <a:lnTo>
                  <a:pt x="0" y="2510028"/>
                </a:lnTo>
                <a:lnTo>
                  <a:pt x="0" y="2503932"/>
                </a:lnTo>
                <a:lnTo>
                  <a:pt x="6095" y="2503932"/>
                </a:lnTo>
                <a:lnTo>
                  <a:pt x="6095" y="2510028"/>
                </a:lnTo>
                <a:close/>
              </a:path>
              <a:path w="6350" h="4719955">
                <a:moveTo>
                  <a:pt x="4572" y="2511552"/>
                </a:moveTo>
                <a:lnTo>
                  <a:pt x="1524" y="2511552"/>
                </a:lnTo>
                <a:lnTo>
                  <a:pt x="1524" y="2510028"/>
                </a:lnTo>
                <a:lnTo>
                  <a:pt x="4572" y="2510028"/>
                </a:lnTo>
                <a:lnTo>
                  <a:pt x="4572" y="2511552"/>
                </a:lnTo>
                <a:close/>
              </a:path>
              <a:path w="6350" h="4719955">
                <a:moveTo>
                  <a:pt x="6095" y="2473452"/>
                </a:moveTo>
                <a:lnTo>
                  <a:pt x="0" y="2473452"/>
                </a:lnTo>
                <a:lnTo>
                  <a:pt x="0" y="2467356"/>
                </a:lnTo>
                <a:lnTo>
                  <a:pt x="6095" y="2467356"/>
                </a:lnTo>
                <a:lnTo>
                  <a:pt x="6095" y="2473452"/>
                </a:lnTo>
                <a:close/>
              </a:path>
              <a:path w="6350" h="4719955">
                <a:moveTo>
                  <a:pt x="4572" y="2430780"/>
                </a:moveTo>
                <a:lnTo>
                  <a:pt x="1524" y="2430780"/>
                </a:lnTo>
                <a:lnTo>
                  <a:pt x="1524" y="2429256"/>
                </a:lnTo>
                <a:lnTo>
                  <a:pt x="4572" y="2429256"/>
                </a:lnTo>
                <a:lnTo>
                  <a:pt x="4572" y="2430780"/>
                </a:lnTo>
                <a:close/>
              </a:path>
              <a:path w="6350" h="4719955">
                <a:moveTo>
                  <a:pt x="6095" y="2436876"/>
                </a:moveTo>
                <a:lnTo>
                  <a:pt x="0" y="2436876"/>
                </a:lnTo>
                <a:lnTo>
                  <a:pt x="0" y="2430780"/>
                </a:lnTo>
                <a:lnTo>
                  <a:pt x="6095" y="2430780"/>
                </a:lnTo>
                <a:lnTo>
                  <a:pt x="6095" y="2436876"/>
                </a:lnTo>
                <a:close/>
              </a:path>
              <a:path w="6350" h="4719955">
                <a:moveTo>
                  <a:pt x="4572" y="2400300"/>
                </a:moveTo>
                <a:lnTo>
                  <a:pt x="1524" y="2400300"/>
                </a:lnTo>
                <a:lnTo>
                  <a:pt x="0" y="2398776"/>
                </a:lnTo>
                <a:lnTo>
                  <a:pt x="0" y="2394204"/>
                </a:lnTo>
                <a:lnTo>
                  <a:pt x="1524" y="2392680"/>
                </a:lnTo>
                <a:lnTo>
                  <a:pt x="4572" y="2392680"/>
                </a:lnTo>
                <a:lnTo>
                  <a:pt x="6095" y="2394204"/>
                </a:lnTo>
                <a:lnTo>
                  <a:pt x="6095" y="2398776"/>
                </a:lnTo>
                <a:lnTo>
                  <a:pt x="4572" y="2400300"/>
                </a:lnTo>
                <a:close/>
              </a:path>
              <a:path w="6350" h="4719955">
                <a:moveTo>
                  <a:pt x="4572" y="2363724"/>
                </a:moveTo>
                <a:lnTo>
                  <a:pt x="1524" y="2363724"/>
                </a:lnTo>
                <a:lnTo>
                  <a:pt x="0" y="2362200"/>
                </a:lnTo>
                <a:lnTo>
                  <a:pt x="0" y="2357628"/>
                </a:lnTo>
                <a:lnTo>
                  <a:pt x="1524" y="2356104"/>
                </a:lnTo>
                <a:lnTo>
                  <a:pt x="4572" y="2356104"/>
                </a:lnTo>
                <a:lnTo>
                  <a:pt x="6095" y="2357628"/>
                </a:lnTo>
                <a:lnTo>
                  <a:pt x="6095" y="2362200"/>
                </a:lnTo>
                <a:lnTo>
                  <a:pt x="4572" y="2363724"/>
                </a:lnTo>
                <a:close/>
              </a:path>
              <a:path w="6350" h="4719955">
                <a:moveTo>
                  <a:pt x="4572" y="2327147"/>
                </a:moveTo>
                <a:lnTo>
                  <a:pt x="1524" y="2327147"/>
                </a:lnTo>
                <a:lnTo>
                  <a:pt x="0" y="2325624"/>
                </a:lnTo>
                <a:lnTo>
                  <a:pt x="0" y="2321052"/>
                </a:lnTo>
                <a:lnTo>
                  <a:pt x="1524" y="2319528"/>
                </a:lnTo>
                <a:lnTo>
                  <a:pt x="4572" y="2319528"/>
                </a:lnTo>
                <a:lnTo>
                  <a:pt x="6095" y="2321052"/>
                </a:lnTo>
                <a:lnTo>
                  <a:pt x="6095" y="2325624"/>
                </a:lnTo>
                <a:lnTo>
                  <a:pt x="4572" y="2327147"/>
                </a:lnTo>
                <a:close/>
              </a:path>
              <a:path w="6350" h="4719955">
                <a:moveTo>
                  <a:pt x="6095" y="2289047"/>
                </a:moveTo>
                <a:lnTo>
                  <a:pt x="0" y="2289047"/>
                </a:lnTo>
                <a:lnTo>
                  <a:pt x="0" y="2282952"/>
                </a:lnTo>
                <a:lnTo>
                  <a:pt x="6095" y="2282952"/>
                </a:lnTo>
                <a:lnTo>
                  <a:pt x="6095" y="2289047"/>
                </a:lnTo>
                <a:close/>
              </a:path>
              <a:path w="6350" h="4719955">
                <a:moveTo>
                  <a:pt x="4572" y="2290572"/>
                </a:moveTo>
                <a:lnTo>
                  <a:pt x="1524" y="2290572"/>
                </a:lnTo>
                <a:lnTo>
                  <a:pt x="1524" y="2289047"/>
                </a:lnTo>
                <a:lnTo>
                  <a:pt x="4572" y="2289047"/>
                </a:lnTo>
                <a:lnTo>
                  <a:pt x="4572" y="2290572"/>
                </a:lnTo>
                <a:close/>
              </a:path>
              <a:path w="6350" h="4719955">
                <a:moveTo>
                  <a:pt x="6095" y="2252472"/>
                </a:moveTo>
                <a:lnTo>
                  <a:pt x="0" y="2252472"/>
                </a:lnTo>
                <a:lnTo>
                  <a:pt x="0" y="2246376"/>
                </a:lnTo>
                <a:lnTo>
                  <a:pt x="6095" y="2246376"/>
                </a:lnTo>
                <a:lnTo>
                  <a:pt x="6095" y="2252472"/>
                </a:lnTo>
                <a:close/>
              </a:path>
              <a:path w="6350" h="4719955">
                <a:moveTo>
                  <a:pt x="4572" y="2209800"/>
                </a:moveTo>
                <a:lnTo>
                  <a:pt x="1524" y="2209800"/>
                </a:lnTo>
                <a:lnTo>
                  <a:pt x="1524" y="2208276"/>
                </a:lnTo>
                <a:lnTo>
                  <a:pt x="4572" y="2208276"/>
                </a:lnTo>
                <a:lnTo>
                  <a:pt x="4572" y="2209800"/>
                </a:lnTo>
                <a:close/>
              </a:path>
              <a:path w="6350" h="4719955">
                <a:moveTo>
                  <a:pt x="6095" y="2215896"/>
                </a:moveTo>
                <a:lnTo>
                  <a:pt x="0" y="2215896"/>
                </a:lnTo>
                <a:lnTo>
                  <a:pt x="0" y="2209800"/>
                </a:lnTo>
                <a:lnTo>
                  <a:pt x="6095" y="2209800"/>
                </a:lnTo>
                <a:lnTo>
                  <a:pt x="6095" y="2215896"/>
                </a:lnTo>
                <a:close/>
              </a:path>
              <a:path w="6350" h="4719955">
                <a:moveTo>
                  <a:pt x="4572" y="2179320"/>
                </a:moveTo>
                <a:lnTo>
                  <a:pt x="1524" y="2179320"/>
                </a:lnTo>
                <a:lnTo>
                  <a:pt x="0" y="2177796"/>
                </a:lnTo>
                <a:lnTo>
                  <a:pt x="0" y="2173224"/>
                </a:lnTo>
                <a:lnTo>
                  <a:pt x="1524" y="2171700"/>
                </a:lnTo>
                <a:lnTo>
                  <a:pt x="4572" y="2171700"/>
                </a:lnTo>
                <a:lnTo>
                  <a:pt x="6095" y="2173224"/>
                </a:lnTo>
                <a:lnTo>
                  <a:pt x="6095" y="2177796"/>
                </a:lnTo>
                <a:lnTo>
                  <a:pt x="4572" y="2179320"/>
                </a:lnTo>
                <a:close/>
              </a:path>
              <a:path w="6350" h="4719955">
                <a:moveTo>
                  <a:pt x="4572" y="2142744"/>
                </a:moveTo>
                <a:lnTo>
                  <a:pt x="1524" y="2142744"/>
                </a:lnTo>
                <a:lnTo>
                  <a:pt x="0" y="2141220"/>
                </a:lnTo>
                <a:lnTo>
                  <a:pt x="0" y="2136647"/>
                </a:lnTo>
                <a:lnTo>
                  <a:pt x="1524" y="2135124"/>
                </a:lnTo>
                <a:lnTo>
                  <a:pt x="4572" y="2135124"/>
                </a:lnTo>
                <a:lnTo>
                  <a:pt x="6095" y="2136647"/>
                </a:lnTo>
                <a:lnTo>
                  <a:pt x="6095" y="2141220"/>
                </a:lnTo>
                <a:lnTo>
                  <a:pt x="4572" y="2142744"/>
                </a:lnTo>
                <a:close/>
              </a:path>
              <a:path w="6350" h="4719955">
                <a:moveTo>
                  <a:pt x="4572" y="2106168"/>
                </a:moveTo>
                <a:lnTo>
                  <a:pt x="1524" y="2106168"/>
                </a:lnTo>
                <a:lnTo>
                  <a:pt x="0" y="2104644"/>
                </a:lnTo>
                <a:lnTo>
                  <a:pt x="0" y="2100072"/>
                </a:lnTo>
                <a:lnTo>
                  <a:pt x="1524" y="2098547"/>
                </a:lnTo>
                <a:lnTo>
                  <a:pt x="4572" y="2098547"/>
                </a:lnTo>
                <a:lnTo>
                  <a:pt x="6095" y="2100072"/>
                </a:lnTo>
                <a:lnTo>
                  <a:pt x="6095" y="2104644"/>
                </a:lnTo>
                <a:lnTo>
                  <a:pt x="4572" y="2106168"/>
                </a:lnTo>
                <a:close/>
              </a:path>
              <a:path w="6350" h="4719955">
                <a:moveTo>
                  <a:pt x="6095" y="2068068"/>
                </a:moveTo>
                <a:lnTo>
                  <a:pt x="0" y="2068068"/>
                </a:lnTo>
                <a:lnTo>
                  <a:pt x="0" y="2061972"/>
                </a:lnTo>
                <a:lnTo>
                  <a:pt x="6095" y="2061972"/>
                </a:lnTo>
                <a:lnTo>
                  <a:pt x="6095" y="2068068"/>
                </a:lnTo>
                <a:close/>
              </a:path>
              <a:path w="6350" h="4719955">
                <a:moveTo>
                  <a:pt x="4572" y="2069592"/>
                </a:moveTo>
                <a:lnTo>
                  <a:pt x="1524" y="2069592"/>
                </a:lnTo>
                <a:lnTo>
                  <a:pt x="1524" y="2068068"/>
                </a:lnTo>
                <a:lnTo>
                  <a:pt x="4572" y="2068068"/>
                </a:lnTo>
                <a:lnTo>
                  <a:pt x="4572" y="2069592"/>
                </a:lnTo>
                <a:close/>
              </a:path>
              <a:path w="6350" h="4719955">
                <a:moveTo>
                  <a:pt x="6095" y="2031492"/>
                </a:moveTo>
                <a:lnTo>
                  <a:pt x="0" y="2031492"/>
                </a:lnTo>
                <a:lnTo>
                  <a:pt x="0" y="2025396"/>
                </a:lnTo>
                <a:lnTo>
                  <a:pt x="6095" y="2025396"/>
                </a:lnTo>
                <a:lnTo>
                  <a:pt x="6095" y="2031492"/>
                </a:lnTo>
                <a:close/>
              </a:path>
              <a:path w="6350" h="4719955">
                <a:moveTo>
                  <a:pt x="4572" y="1988820"/>
                </a:moveTo>
                <a:lnTo>
                  <a:pt x="1524" y="1988820"/>
                </a:lnTo>
                <a:lnTo>
                  <a:pt x="1524" y="1987296"/>
                </a:lnTo>
                <a:lnTo>
                  <a:pt x="4572" y="1987296"/>
                </a:lnTo>
                <a:lnTo>
                  <a:pt x="4572" y="1988820"/>
                </a:lnTo>
                <a:close/>
              </a:path>
              <a:path w="6350" h="4719955">
                <a:moveTo>
                  <a:pt x="6095" y="1994916"/>
                </a:moveTo>
                <a:lnTo>
                  <a:pt x="0" y="1994916"/>
                </a:lnTo>
                <a:lnTo>
                  <a:pt x="0" y="1988820"/>
                </a:lnTo>
                <a:lnTo>
                  <a:pt x="6095" y="1988820"/>
                </a:lnTo>
                <a:lnTo>
                  <a:pt x="6095" y="1994916"/>
                </a:lnTo>
                <a:close/>
              </a:path>
              <a:path w="6350" h="4719955">
                <a:moveTo>
                  <a:pt x="4572" y="1952244"/>
                </a:moveTo>
                <a:lnTo>
                  <a:pt x="1524" y="1952244"/>
                </a:lnTo>
                <a:lnTo>
                  <a:pt x="1524" y="1950720"/>
                </a:lnTo>
                <a:lnTo>
                  <a:pt x="4572" y="1950720"/>
                </a:lnTo>
                <a:lnTo>
                  <a:pt x="4572" y="1952244"/>
                </a:lnTo>
                <a:close/>
              </a:path>
              <a:path w="6350" h="4719955">
                <a:moveTo>
                  <a:pt x="4572" y="1958339"/>
                </a:moveTo>
                <a:lnTo>
                  <a:pt x="1524" y="1958339"/>
                </a:lnTo>
                <a:lnTo>
                  <a:pt x="0" y="1956816"/>
                </a:lnTo>
                <a:lnTo>
                  <a:pt x="0" y="1952244"/>
                </a:lnTo>
                <a:lnTo>
                  <a:pt x="6095" y="1952244"/>
                </a:lnTo>
                <a:lnTo>
                  <a:pt x="6095" y="1956816"/>
                </a:lnTo>
                <a:lnTo>
                  <a:pt x="4572" y="1958339"/>
                </a:lnTo>
                <a:close/>
              </a:path>
              <a:path w="6350" h="4719955">
                <a:moveTo>
                  <a:pt x="4572" y="1921764"/>
                </a:moveTo>
                <a:lnTo>
                  <a:pt x="1524" y="1921764"/>
                </a:lnTo>
                <a:lnTo>
                  <a:pt x="0" y="1920239"/>
                </a:lnTo>
                <a:lnTo>
                  <a:pt x="0" y="1915668"/>
                </a:lnTo>
                <a:lnTo>
                  <a:pt x="1524" y="1914144"/>
                </a:lnTo>
                <a:lnTo>
                  <a:pt x="4572" y="1914144"/>
                </a:lnTo>
                <a:lnTo>
                  <a:pt x="6095" y="1915668"/>
                </a:lnTo>
                <a:lnTo>
                  <a:pt x="6095" y="1920239"/>
                </a:lnTo>
                <a:lnTo>
                  <a:pt x="4572" y="1921764"/>
                </a:lnTo>
                <a:close/>
              </a:path>
              <a:path w="6350" h="4719955">
                <a:moveTo>
                  <a:pt x="4572" y="1885188"/>
                </a:moveTo>
                <a:lnTo>
                  <a:pt x="1524" y="1885188"/>
                </a:lnTo>
                <a:lnTo>
                  <a:pt x="0" y="1883663"/>
                </a:lnTo>
                <a:lnTo>
                  <a:pt x="0" y="1879092"/>
                </a:lnTo>
                <a:lnTo>
                  <a:pt x="1524" y="1877568"/>
                </a:lnTo>
                <a:lnTo>
                  <a:pt x="4572" y="1877568"/>
                </a:lnTo>
                <a:lnTo>
                  <a:pt x="6095" y="1879092"/>
                </a:lnTo>
                <a:lnTo>
                  <a:pt x="6095" y="1883663"/>
                </a:lnTo>
                <a:lnTo>
                  <a:pt x="4572" y="1885188"/>
                </a:lnTo>
                <a:close/>
              </a:path>
              <a:path w="6350" h="4719955">
                <a:moveTo>
                  <a:pt x="6095" y="1847088"/>
                </a:moveTo>
                <a:lnTo>
                  <a:pt x="0" y="1847088"/>
                </a:lnTo>
                <a:lnTo>
                  <a:pt x="0" y="1840992"/>
                </a:lnTo>
                <a:lnTo>
                  <a:pt x="6095" y="1840992"/>
                </a:lnTo>
                <a:lnTo>
                  <a:pt x="6095" y="1847088"/>
                </a:lnTo>
                <a:close/>
              </a:path>
              <a:path w="6350" h="4719955">
                <a:moveTo>
                  <a:pt x="4572" y="1848612"/>
                </a:moveTo>
                <a:lnTo>
                  <a:pt x="1524" y="1848612"/>
                </a:lnTo>
                <a:lnTo>
                  <a:pt x="1524" y="1847088"/>
                </a:lnTo>
                <a:lnTo>
                  <a:pt x="4572" y="1847088"/>
                </a:lnTo>
                <a:lnTo>
                  <a:pt x="4572" y="1848612"/>
                </a:lnTo>
                <a:close/>
              </a:path>
              <a:path w="6350" h="4719955">
                <a:moveTo>
                  <a:pt x="6095" y="1810512"/>
                </a:moveTo>
                <a:lnTo>
                  <a:pt x="0" y="1810512"/>
                </a:lnTo>
                <a:lnTo>
                  <a:pt x="0" y="1804416"/>
                </a:lnTo>
                <a:lnTo>
                  <a:pt x="6095" y="1804416"/>
                </a:lnTo>
                <a:lnTo>
                  <a:pt x="6095" y="1810512"/>
                </a:lnTo>
                <a:close/>
              </a:path>
              <a:path w="6350" h="4719955">
                <a:moveTo>
                  <a:pt x="4572" y="1767839"/>
                </a:moveTo>
                <a:lnTo>
                  <a:pt x="1524" y="1767839"/>
                </a:lnTo>
                <a:lnTo>
                  <a:pt x="1524" y="1766316"/>
                </a:lnTo>
                <a:lnTo>
                  <a:pt x="4572" y="1766316"/>
                </a:lnTo>
                <a:lnTo>
                  <a:pt x="4572" y="1767839"/>
                </a:lnTo>
                <a:close/>
              </a:path>
              <a:path w="6350" h="4719955">
                <a:moveTo>
                  <a:pt x="6095" y="1773936"/>
                </a:moveTo>
                <a:lnTo>
                  <a:pt x="0" y="1773936"/>
                </a:lnTo>
                <a:lnTo>
                  <a:pt x="0" y="1767839"/>
                </a:lnTo>
                <a:lnTo>
                  <a:pt x="6095" y="1767839"/>
                </a:lnTo>
                <a:lnTo>
                  <a:pt x="6095" y="1773936"/>
                </a:lnTo>
                <a:close/>
              </a:path>
              <a:path w="6350" h="4719955">
                <a:moveTo>
                  <a:pt x="4572" y="1731263"/>
                </a:moveTo>
                <a:lnTo>
                  <a:pt x="1524" y="1731263"/>
                </a:lnTo>
                <a:lnTo>
                  <a:pt x="1524" y="1729739"/>
                </a:lnTo>
                <a:lnTo>
                  <a:pt x="4572" y="1729739"/>
                </a:lnTo>
                <a:lnTo>
                  <a:pt x="4572" y="1731263"/>
                </a:lnTo>
                <a:close/>
              </a:path>
              <a:path w="6350" h="4719955">
                <a:moveTo>
                  <a:pt x="4572" y="1737360"/>
                </a:moveTo>
                <a:lnTo>
                  <a:pt x="1524" y="1737360"/>
                </a:lnTo>
                <a:lnTo>
                  <a:pt x="0" y="1735836"/>
                </a:lnTo>
                <a:lnTo>
                  <a:pt x="0" y="1731263"/>
                </a:lnTo>
                <a:lnTo>
                  <a:pt x="6095" y="1731263"/>
                </a:lnTo>
                <a:lnTo>
                  <a:pt x="6095" y="1735836"/>
                </a:lnTo>
                <a:lnTo>
                  <a:pt x="4572" y="1737360"/>
                </a:lnTo>
                <a:close/>
              </a:path>
              <a:path w="6350" h="4719955">
                <a:moveTo>
                  <a:pt x="4572" y="1700784"/>
                </a:moveTo>
                <a:lnTo>
                  <a:pt x="1524" y="1700784"/>
                </a:lnTo>
                <a:lnTo>
                  <a:pt x="0" y="1699260"/>
                </a:lnTo>
                <a:lnTo>
                  <a:pt x="0" y="1694688"/>
                </a:lnTo>
                <a:lnTo>
                  <a:pt x="1524" y="1693163"/>
                </a:lnTo>
                <a:lnTo>
                  <a:pt x="4572" y="1693163"/>
                </a:lnTo>
                <a:lnTo>
                  <a:pt x="6095" y="1694688"/>
                </a:lnTo>
                <a:lnTo>
                  <a:pt x="6095" y="1699260"/>
                </a:lnTo>
                <a:lnTo>
                  <a:pt x="4572" y="1700784"/>
                </a:lnTo>
                <a:close/>
              </a:path>
              <a:path w="6350" h="4719955">
                <a:moveTo>
                  <a:pt x="4572" y="1664208"/>
                </a:moveTo>
                <a:lnTo>
                  <a:pt x="1524" y="1664208"/>
                </a:lnTo>
                <a:lnTo>
                  <a:pt x="0" y="1662684"/>
                </a:lnTo>
                <a:lnTo>
                  <a:pt x="0" y="1658112"/>
                </a:lnTo>
                <a:lnTo>
                  <a:pt x="1524" y="1656588"/>
                </a:lnTo>
                <a:lnTo>
                  <a:pt x="4572" y="1656588"/>
                </a:lnTo>
                <a:lnTo>
                  <a:pt x="6095" y="1658112"/>
                </a:lnTo>
                <a:lnTo>
                  <a:pt x="6095" y="1662684"/>
                </a:lnTo>
                <a:lnTo>
                  <a:pt x="4572" y="1664208"/>
                </a:lnTo>
                <a:close/>
              </a:path>
              <a:path w="6350" h="4719955">
                <a:moveTo>
                  <a:pt x="6095" y="1626108"/>
                </a:moveTo>
                <a:lnTo>
                  <a:pt x="0" y="1626108"/>
                </a:lnTo>
                <a:lnTo>
                  <a:pt x="0" y="1621536"/>
                </a:lnTo>
                <a:lnTo>
                  <a:pt x="1524" y="1620012"/>
                </a:lnTo>
                <a:lnTo>
                  <a:pt x="4572" y="1620012"/>
                </a:lnTo>
                <a:lnTo>
                  <a:pt x="6095" y="1621536"/>
                </a:lnTo>
                <a:lnTo>
                  <a:pt x="6095" y="1626108"/>
                </a:lnTo>
                <a:close/>
              </a:path>
              <a:path w="6350" h="4719955">
                <a:moveTo>
                  <a:pt x="4572" y="1627632"/>
                </a:moveTo>
                <a:lnTo>
                  <a:pt x="1524" y="1627632"/>
                </a:lnTo>
                <a:lnTo>
                  <a:pt x="1524" y="1626108"/>
                </a:lnTo>
                <a:lnTo>
                  <a:pt x="4572" y="1626108"/>
                </a:lnTo>
                <a:lnTo>
                  <a:pt x="4572" y="1627632"/>
                </a:lnTo>
                <a:close/>
              </a:path>
              <a:path w="6350" h="4719955">
                <a:moveTo>
                  <a:pt x="6095" y="1589532"/>
                </a:moveTo>
                <a:lnTo>
                  <a:pt x="0" y="1589532"/>
                </a:lnTo>
                <a:lnTo>
                  <a:pt x="0" y="1583436"/>
                </a:lnTo>
                <a:lnTo>
                  <a:pt x="6095" y="1583436"/>
                </a:lnTo>
                <a:lnTo>
                  <a:pt x="6095" y="1589532"/>
                </a:lnTo>
                <a:close/>
              </a:path>
              <a:path w="6350" h="4719955">
                <a:moveTo>
                  <a:pt x="4572" y="1546860"/>
                </a:moveTo>
                <a:lnTo>
                  <a:pt x="1524" y="1546860"/>
                </a:lnTo>
                <a:lnTo>
                  <a:pt x="1524" y="1545336"/>
                </a:lnTo>
                <a:lnTo>
                  <a:pt x="4572" y="1545336"/>
                </a:lnTo>
                <a:lnTo>
                  <a:pt x="4572" y="1546860"/>
                </a:lnTo>
                <a:close/>
              </a:path>
              <a:path w="6350" h="4719955">
                <a:moveTo>
                  <a:pt x="6095" y="1552955"/>
                </a:moveTo>
                <a:lnTo>
                  <a:pt x="0" y="1552955"/>
                </a:lnTo>
                <a:lnTo>
                  <a:pt x="0" y="1546860"/>
                </a:lnTo>
                <a:lnTo>
                  <a:pt x="6095" y="1546860"/>
                </a:lnTo>
                <a:lnTo>
                  <a:pt x="6095" y="1552955"/>
                </a:lnTo>
                <a:close/>
              </a:path>
              <a:path w="6350" h="4719955">
                <a:moveTo>
                  <a:pt x="4572" y="1510284"/>
                </a:moveTo>
                <a:lnTo>
                  <a:pt x="1524" y="1510284"/>
                </a:lnTo>
                <a:lnTo>
                  <a:pt x="1524" y="1508760"/>
                </a:lnTo>
                <a:lnTo>
                  <a:pt x="4572" y="1508760"/>
                </a:lnTo>
                <a:lnTo>
                  <a:pt x="4572" y="1510284"/>
                </a:lnTo>
                <a:close/>
              </a:path>
              <a:path w="6350" h="4719955">
                <a:moveTo>
                  <a:pt x="4572" y="1516380"/>
                </a:moveTo>
                <a:lnTo>
                  <a:pt x="1524" y="1516380"/>
                </a:lnTo>
                <a:lnTo>
                  <a:pt x="0" y="1514855"/>
                </a:lnTo>
                <a:lnTo>
                  <a:pt x="0" y="1510284"/>
                </a:lnTo>
                <a:lnTo>
                  <a:pt x="6095" y="1510284"/>
                </a:lnTo>
                <a:lnTo>
                  <a:pt x="6095" y="1514855"/>
                </a:lnTo>
                <a:lnTo>
                  <a:pt x="4572" y="1516380"/>
                </a:lnTo>
                <a:close/>
              </a:path>
              <a:path w="6350" h="4719955">
                <a:moveTo>
                  <a:pt x="4572" y="1479804"/>
                </a:moveTo>
                <a:lnTo>
                  <a:pt x="1524" y="1479804"/>
                </a:lnTo>
                <a:lnTo>
                  <a:pt x="0" y="1478280"/>
                </a:lnTo>
                <a:lnTo>
                  <a:pt x="0" y="1473708"/>
                </a:lnTo>
                <a:lnTo>
                  <a:pt x="1524" y="1472184"/>
                </a:lnTo>
                <a:lnTo>
                  <a:pt x="4572" y="1472184"/>
                </a:lnTo>
                <a:lnTo>
                  <a:pt x="6095" y="1473708"/>
                </a:lnTo>
                <a:lnTo>
                  <a:pt x="6095" y="1478280"/>
                </a:lnTo>
                <a:lnTo>
                  <a:pt x="4572" y="1479804"/>
                </a:lnTo>
                <a:close/>
              </a:path>
              <a:path w="6350" h="4719955">
                <a:moveTo>
                  <a:pt x="4572" y="1443228"/>
                </a:moveTo>
                <a:lnTo>
                  <a:pt x="1524" y="1443228"/>
                </a:lnTo>
                <a:lnTo>
                  <a:pt x="0" y="1441704"/>
                </a:lnTo>
                <a:lnTo>
                  <a:pt x="0" y="1437132"/>
                </a:lnTo>
                <a:lnTo>
                  <a:pt x="1524" y="1435608"/>
                </a:lnTo>
                <a:lnTo>
                  <a:pt x="4572" y="1435608"/>
                </a:lnTo>
                <a:lnTo>
                  <a:pt x="6095" y="1437132"/>
                </a:lnTo>
                <a:lnTo>
                  <a:pt x="6095" y="1441704"/>
                </a:lnTo>
                <a:lnTo>
                  <a:pt x="4572" y="1443228"/>
                </a:lnTo>
                <a:close/>
              </a:path>
              <a:path w="6350" h="4719955">
                <a:moveTo>
                  <a:pt x="6095" y="1405128"/>
                </a:moveTo>
                <a:lnTo>
                  <a:pt x="0" y="1405128"/>
                </a:lnTo>
                <a:lnTo>
                  <a:pt x="0" y="1400555"/>
                </a:lnTo>
                <a:lnTo>
                  <a:pt x="1524" y="1399032"/>
                </a:lnTo>
                <a:lnTo>
                  <a:pt x="4572" y="1399032"/>
                </a:lnTo>
                <a:lnTo>
                  <a:pt x="6095" y="1400555"/>
                </a:lnTo>
                <a:lnTo>
                  <a:pt x="6095" y="1405128"/>
                </a:lnTo>
                <a:close/>
              </a:path>
              <a:path w="6350" h="4719955">
                <a:moveTo>
                  <a:pt x="4572" y="1406652"/>
                </a:moveTo>
                <a:lnTo>
                  <a:pt x="1524" y="1406652"/>
                </a:lnTo>
                <a:lnTo>
                  <a:pt x="1524" y="1405128"/>
                </a:lnTo>
                <a:lnTo>
                  <a:pt x="4572" y="1405128"/>
                </a:lnTo>
                <a:lnTo>
                  <a:pt x="4572" y="1406652"/>
                </a:lnTo>
                <a:close/>
              </a:path>
              <a:path w="6350" h="4719955">
                <a:moveTo>
                  <a:pt x="6095" y="1368552"/>
                </a:moveTo>
                <a:lnTo>
                  <a:pt x="0" y="1368552"/>
                </a:lnTo>
                <a:lnTo>
                  <a:pt x="0" y="1362455"/>
                </a:lnTo>
                <a:lnTo>
                  <a:pt x="6095" y="1362455"/>
                </a:lnTo>
                <a:lnTo>
                  <a:pt x="6095" y="1368552"/>
                </a:lnTo>
                <a:close/>
              </a:path>
              <a:path w="6350" h="4719955">
                <a:moveTo>
                  <a:pt x="4572" y="1325880"/>
                </a:moveTo>
                <a:lnTo>
                  <a:pt x="1524" y="1325880"/>
                </a:lnTo>
                <a:lnTo>
                  <a:pt x="1524" y="1324355"/>
                </a:lnTo>
                <a:lnTo>
                  <a:pt x="4572" y="1324355"/>
                </a:lnTo>
                <a:lnTo>
                  <a:pt x="4572" y="1325880"/>
                </a:lnTo>
                <a:close/>
              </a:path>
              <a:path w="6350" h="4719955">
                <a:moveTo>
                  <a:pt x="6095" y="1331976"/>
                </a:moveTo>
                <a:lnTo>
                  <a:pt x="0" y="1331976"/>
                </a:lnTo>
                <a:lnTo>
                  <a:pt x="0" y="1325880"/>
                </a:lnTo>
                <a:lnTo>
                  <a:pt x="6095" y="1325880"/>
                </a:lnTo>
                <a:lnTo>
                  <a:pt x="6095" y="1331976"/>
                </a:lnTo>
                <a:close/>
              </a:path>
              <a:path w="6350" h="4719955">
                <a:moveTo>
                  <a:pt x="4572" y="1289304"/>
                </a:moveTo>
                <a:lnTo>
                  <a:pt x="1524" y="1289304"/>
                </a:lnTo>
                <a:lnTo>
                  <a:pt x="1524" y="1287780"/>
                </a:lnTo>
                <a:lnTo>
                  <a:pt x="4572" y="1287780"/>
                </a:lnTo>
                <a:lnTo>
                  <a:pt x="4572" y="1289304"/>
                </a:lnTo>
                <a:close/>
              </a:path>
              <a:path w="6350" h="4719955">
                <a:moveTo>
                  <a:pt x="4572" y="1295400"/>
                </a:moveTo>
                <a:lnTo>
                  <a:pt x="1524" y="1295400"/>
                </a:lnTo>
                <a:lnTo>
                  <a:pt x="0" y="1293876"/>
                </a:lnTo>
                <a:lnTo>
                  <a:pt x="0" y="1289304"/>
                </a:lnTo>
                <a:lnTo>
                  <a:pt x="6095" y="1289304"/>
                </a:lnTo>
                <a:lnTo>
                  <a:pt x="6095" y="1293876"/>
                </a:lnTo>
                <a:lnTo>
                  <a:pt x="4572" y="1295400"/>
                </a:lnTo>
                <a:close/>
              </a:path>
              <a:path w="6350" h="4719955">
                <a:moveTo>
                  <a:pt x="4572" y="1258824"/>
                </a:moveTo>
                <a:lnTo>
                  <a:pt x="1524" y="1258824"/>
                </a:lnTo>
                <a:lnTo>
                  <a:pt x="0" y="1257300"/>
                </a:lnTo>
                <a:lnTo>
                  <a:pt x="0" y="1252728"/>
                </a:lnTo>
                <a:lnTo>
                  <a:pt x="1524" y="1251204"/>
                </a:lnTo>
                <a:lnTo>
                  <a:pt x="4572" y="1251204"/>
                </a:lnTo>
                <a:lnTo>
                  <a:pt x="6095" y="1252728"/>
                </a:lnTo>
                <a:lnTo>
                  <a:pt x="6095" y="1257300"/>
                </a:lnTo>
                <a:lnTo>
                  <a:pt x="4572" y="1258824"/>
                </a:lnTo>
                <a:close/>
              </a:path>
              <a:path w="6350" h="4719955">
                <a:moveTo>
                  <a:pt x="4572" y="1222247"/>
                </a:moveTo>
                <a:lnTo>
                  <a:pt x="1524" y="1222247"/>
                </a:lnTo>
                <a:lnTo>
                  <a:pt x="0" y="1220724"/>
                </a:lnTo>
                <a:lnTo>
                  <a:pt x="0" y="1216152"/>
                </a:lnTo>
                <a:lnTo>
                  <a:pt x="1524" y="1214628"/>
                </a:lnTo>
                <a:lnTo>
                  <a:pt x="4572" y="1214628"/>
                </a:lnTo>
                <a:lnTo>
                  <a:pt x="6095" y="1216152"/>
                </a:lnTo>
                <a:lnTo>
                  <a:pt x="6095" y="1220724"/>
                </a:lnTo>
                <a:lnTo>
                  <a:pt x="4572" y="1222247"/>
                </a:lnTo>
                <a:close/>
              </a:path>
              <a:path w="6350" h="4719955">
                <a:moveTo>
                  <a:pt x="6095" y="1184147"/>
                </a:moveTo>
                <a:lnTo>
                  <a:pt x="0" y="1184147"/>
                </a:lnTo>
                <a:lnTo>
                  <a:pt x="0" y="1179576"/>
                </a:lnTo>
                <a:lnTo>
                  <a:pt x="1524" y="1178052"/>
                </a:lnTo>
                <a:lnTo>
                  <a:pt x="4572" y="1178052"/>
                </a:lnTo>
                <a:lnTo>
                  <a:pt x="6095" y="1179576"/>
                </a:lnTo>
                <a:lnTo>
                  <a:pt x="6095" y="1184147"/>
                </a:lnTo>
                <a:close/>
              </a:path>
              <a:path w="6350" h="4719955">
                <a:moveTo>
                  <a:pt x="4572" y="1185671"/>
                </a:moveTo>
                <a:lnTo>
                  <a:pt x="1524" y="1185671"/>
                </a:lnTo>
                <a:lnTo>
                  <a:pt x="1524" y="1184147"/>
                </a:lnTo>
                <a:lnTo>
                  <a:pt x="4572" y="1184147"/>
                </a:lnTo>
                <a:lnTo>
                  <a:pt x="4572" y="1185671"/>
                </a:lnTo>
                <a:close/>
              </a:path>
              <a:path w="6350" h="4719955">
                <a:moveTo>
                  <a:pt x="6095" y="1147571"/>
                </a:moveTo>
                <a:lnTo>
                  <a:pt x="0" y="1147571"/>
                </a:lnTo>
                <a:lnTo>
                  <a:pt x="0" y="1141476"/>
                </a:lnTo>
                <a:lnTo>
                  <a:pt x="6095" y="1141476"/>
                </a:lnTo>
                <a:lnTo>
                  <a:pt x="6095" y="1147571"/>
                </a:lnTo>
                <a:close/>
              </a:path>
              <a:path w="6350" h="4719955">
                <a:moveTo>
                  <a:pt x="4572" y="1104900"/>
                </a:moveTo>
                <a:lnTo>
                  <a:pt x="1524" y="1104900"/>
                </a:lnTo>
                <a:lnTo>
                  <a:pt x="1524" y="1103376"/>
                </a:lnTo>
                <a:lnTo>
                  <a:pt x="4572" y="1103376"/>
                </a:lnTo>
                <a:lnTo>
                  <a:pt x="4572" y="1104900"/>
                </a:lnTo>
                <a:close/>
              </a:path>
              <a:path w="6350" h="4719955">
                <a:moveTo>
                  <a:pt x="6095" y="1110996"/>
                </a:moveTo>
                <a:lnTo>
                  <a:pt x="0" y="1110996"/>
                </a:lnTo>
                <a:lnTo>
                  <a:pt x="0" y="1104900"/>
                </a:lnTo>
                <a:lnTo>
                  <a:pt x="6095" y="1104900"/>
                </a:lnTo>
                <a:lnTo>
                  <a:pt x="6095" y="1110996"/>
                </a:lnTo>
                <a:close/>
              </a:path>
              <a:path w="6350" h="4719955">
                <a:moveTo>
                  <a:pt x="4572" y="1068324"/>
                </a:moveTo>
                <a:lnTo>
                  <a:pt x="1524" y="1068324"/>
                </a:lnTo>
                <a:lnTo>
                  <a:pt x="1524" y="1066800"/>
                </a:lnTo>
                <a:lnTo>
                  <a:pt x="4572" y="1066800"/>
                </a:lnTo>
                <a:lnTo>
                  <a:pt x="4572" y="1068324"/>
                </a:lnTo>
                <a:close/>
              </a:path>
              <a:path w="6350" h="4719955">
                <a:moveTo>
                  <a:pt x="4572" y="1074420"/>
                </a:moveTo>
                <a:lnTo>
                  <a:pt x="1524" y="1074420"/>
                </a:lnTo>
                <a:lnTo>
                  <a:pt x="0" y="1072896"/>
                </a:lnTo>
                <a:lnTo>
                  <a:pt x="0" y="1068324"/>
                </a:lnTo>
                <a:lnTo>
                  <a:pt x="6095" y="1068324"/>
                </a:lnTo>
                <a:lnTo>
                  <a:pt x="6095" y="1072896"/>
                </a:lnTo>
                <a:lnTo>
                  <a:pt x="4572" y="1074420"/>
                </a:lnTo>
                <a:close/>
              </a:path>
              <a:path w="6350" h="4719955">
                <a:moveTo>
                  <a:pt x="4572" y="1037844"/>
                </a:moveTo>
                <a:lnTo>
                  <a:pt x="1524" y="1037844"/>
                </a:lnTo>
                <a:lnTo>
                  <a:pt x="0" y="1036320"/>
                </a:lnTo>
                <a:lnTo>
                  <a:pt x="0" y="1031747"/>
                </a:lnTo>
                <a:lnTo>
                  <a:pt x="1524" y="1030224"/>
                </a:lnTo>
                <a:lnTo>
                  <a:pt x="4572" y="1030224"/>
                </a:lnTo>
                <a:lnTo>
                  <a:pt x="6095" y="1031747"/>
                </a:lnTo>
                <a:lnTo>
                  <a:pt x="6095" y="1036320"/>
                </a:lnTo>
                <a:lnTo>
                  <a:pt x="4572" y="1037844"/>
                </a:lnTo>
                <a:close/>
              </a:path>
              <a:path w="6350" h="4719955">
                <a:moveTo>
                  <a:pt x="4572" y="1001268"/>
                </a:moveTo>
                <a:lnTo>
                  <a:pt x="1524" y="1001268"/>
                </a:lnTo>
                <a:lnTo>
                  <a:pt x="0" y="999744"/>
                </a:lnTo>
                <a:lnTo>
                  <a:pt x="0" y="995171"/>
                </a:lnTo>
                <a:lnTo>
                  <a:pt x="1524" y="993647"/>
                </a:lnTo>
                <a:lnTo>
                  <a:pt x="4572" y="993647"/>
                </a:lnTo>
                <a:lnTo>
                  <a:pt x="6095" y="995171"/>
                </a:lnTo>
                <a:lnTo>
                  <a:pt x="6095" y="999744"/>
                </a:lnTo>
                <a:lnTo>
                  <a:pt x="4572" y="1001268"/>
                </a:lnTo>
                <a:close/>
              </a:path>
              <a:path w="6350" h="4719955">
                <a:moveTo>
                  <a:pt x="6095" y="963168"/>
                </a:moveTo>
                <a:lnTo>
                  <a:pt x="0" y="963168"/>
                </a:lnTo>
                <a:lnTo>
                  <a:pt x="0" y="958596"/>
                </a:lnTo>
                <a:lnTo>
                  <a:pt x="1524" y="957071"/>
                </a:lnTo>
                <a:lnTo>
                  <a:pt x="4572" y="957071"/>
                </a:lnTo>
                <a:lnTo>
                  <a:pt x="6095" y="958596"/>
                </a:lnTo>
                <a:lnTo>
                  <a:pt x="6095" y="963168"/>
                </a:lnTo>
                <a:close/>
              </a:path>
              <a:path w="6350" h="4719955">
                <a:moveTo>
                  <a:pt x="4572" y="964692"/>
                </a:moveTo>
                <a:lnTo>
                  <a:pt x="1524" y="964692"/>
                </a:lnTo>
                <a:lnTo>
                  <a:pt x="1524" y="963168"/>
                </a:lnTo>
                <a:lnTo>
                  <a:pt x="4572" y="963168"/>
                </a:lnTo>
                <a:lnTo>
                  <a:pt x="4572" y="964692"/>
                </a:lnTo>
                <a:close/>
              </a:path>
              <a:path w="6350" h="4719955">
                <a:moveTo>
                  <a:pt x="6095" y="926592"/>
                </a:moveTo>
                <a:lnTo>
                  <a:pt x="0" y="926592"/>
                </a:lnTo>
                <a:lnTo>
                  <a:pt x="0" y="920496"/>
                </a:lnTo>
                <a:lnTo>
                  <a:pt x="6095" y="920496"/>
                </a:lnTo>
                <a:lnTo>
                  <a:pt x="6095" y="926592"/>
                </a:lnTo>
                <a:close/>
              </a:path>
              <a:path w="6350" h="4719955">
                <a:moveTo>
                  <a:pt x="4572" y="928116"/>
                </a:moveTo>
                <a:lnTo>
                  <a:pt x="1524" y="928116"/>
                </a:lnTo>
                <a:lnTo>
                  <a:pt x="1524" y="926592"/>
                </a:lnTo>
                <a:lnTo>
                  <a:pt x="4572" y="926592"/>
                </a:lnTo>
                <a:lnTo>
                  <a:pt x="4572" y="928116"/>
                </a:lnTo>
                <a:close/>
              </a:path>
              <a:path w="6350" h="4719955">
                <a:moveTo>
                  <a:pt x="6095" y="890016"/>
                </a:moveTo>
                <a:lnTo>
                  <a:pt x="0" y="890016"/>
                </a:lnTo>
                <a:lnTo>
                  <a:pt x="0" y="883920"/>
                </a:lnTo>
                <a:lnTo>
                  <a:pt x="6095" y="883920"/>
                </a:lnTo>
                <a:lnTo>
                  <a:pt x="6095" y="890016"/>
                </a:lnTo>
                <a:close/>
              </a:path>
              <a:path w="6350" h="4719955">
                <a:moveTo>
                  <a:pt x="4572" y="847344"/>
                </a:moveTo>
                <a:lnTo>
                  <a:pt x="1524" y="847344"/>
                </a:lnTo>
                <a:lnTo>
                  <a:pt x="1524" y="845820"/>
                </a:lnTo>
                <a:lnTo>
                  <a:pt x="4572" y="845820"/>
                </a:lnTo>
                <a:lnTo>
                  <a:pt x="4572" y="847344"/>
                </a:lnTo>
                <a:close/>
              </a:path>
              <a:path w="6350" h="4719955">
                <a:moveTo>
                  <a:pt x="4572" y="853440"/>
                </a:moveTo>
                <a:lnTo>
                  <a:pt x="1524" y="853440"/>
                </a:lnTo>
                <a:lnTo>
                  <a:pt x="0" y="851916"/>
                </a:lnTo>
                <a:lnTo>
                  <a:pt x="0" y="847344"/>
                </a:lnTo>
                <a:lnTo>
                  <a:pt x="6095" y="847344"/>
                </a:lnTo>
                <a:lnTo>
                  <a:pt x="6095" y="851916"/>
                </a:lnTo>
                <a:lnTo>
                  <a:pt x="4572" y="853440"/>
                </a:lnTo>
                <a:close/>
              </a:path>
              <a:path w="6350" h="4719955">
                <a:moveTo>
                  <a:pt x="4572" y="816864"/>
                </a:moveTo>
                <a:lnTo>
                  <a:pt x="1524" y="816864"/>
                </a:lnTo>
                <a:lnTo>
                  <a:pt x="0" y="815340"/>
                </a:lnTo>
                <a:lnTo>
                  <a:pt x="0" y="810768"/>
                </a:lnTo>
                <a:lnTo>
                  <a:pt x="1524" y="809244"/>
                </a:lnTo>
                <a:lnTo>
                  <a:pt x="4572" y="809244"/>
                </a:lnTo>
                <a:lnTo>
                  <a:pt x="6095" y="810768"/>
                </a:lnTo>
                <a:lnTo>
                  <a:pt x="6095" y="815340"/>
                </a:lnTo>
                <a:lnTo>
                  <a:pt x="4572" y="816864"/>
                </a:lnTo>
                <a:close/>
              </a:path>
              <a:path w="6350" h="4719955">
                <a:moveTo>
                  <a:pt x="4572" y="780288"/>
                </a:moveTo>
                <a:lnTo>
                  <a:pt x="1524" y="780288"/>
                </a:lnTo>
                <a:lnTo>
                  <a:pt x="0" y="778764"/>
                </a:lnTo>
                <a:lnTo>
                  <a:pt x="0" y="774192"/>
                </a:lnTo>
                <a:lnTo>
                  <a:pt x="1524" y="772668"/>
                </a:lnTo>
                <a:lnTo>
                  <a:pt x="4572" y="772668"/>
                </a:lnTo>
                <a:lnTo>
                  <a:pt x="6095" y="774192"/>
                </a:lnTo>
                <a:lnTo>
                  <a:pt x="6095" y="778764"/>
                </a:lnTo>
                <a:lnTo>
                  <a:pt x="4572" y="780288"/>
                </a:lnTo>
                <a:close/>
              </a:path>
              <a:path w="6350" h="4719955">
                <a:moveTo>
                  <a:pt x="6095" y="742188"/>
                </a:moveTo>
                <a:lnTo>
                  <a:pt x="0" y="742188"/>
                </a:lnTo>
                <a:lnTo>
                  <a:pt x="0" y="737616"/>
                </a:lnTo>
                <a:lnTo>
                  <a:pt x="1524" y="736092"/>
                </a:lnTo>
                <a:lnTo>
                  <a:pt x="4572" y="736092"/>
                </a:lnTo>
                <a:lnTo>
                  <a:pt x="6095" y="737616"/>
                </a:lnTo>
                <a:lnTo>
                  <a:pt x="6095" y="742188"/>
                </a:lnTo>
                <a:close/>
              </a:path>
              <a:path w="6350" h="4719955">
                <a:moveTo>
                  <a:pt x="4572" y="743712"/>
                </a:moveTo>
                <a:lnTo>
                  <a:pt x="1524" y="743712"/>
                </a:lnTo>
                <a:lnTo>
                  <a:pt x="1524" y="742188"/>
                </a:lnTo>
                <a:lnTo>
                  <a:pt x="4572" y="742188"/>
                </a:lnTo>
                <a:lnTo>
                  <a:pt x="4572" y="743712"/>
                </a:lnTo>
                <a:close/>
              </a:path>
              <a:path w="6350" h="4719955">
                <a:moveTo>
                  <a:pt x="6095" y="705612"/>
                </a:moveTo>
                <a:lnTo>
                  <a:pt x="0" y="705612"/>
                </a:lnTo>
                <a:lnTo>
                  <a:pt x="0" y="699516"/>
                </a:lnTo>
                <a:lnTo>
                  <a:pt x="6095" y="699516"/>
                </a:lnTo>
                <a:lnTo>
                  <a:pt x="6095" y="705612"/>
                </a:lnTo>
                <a:close/>
              </a:path>
              <a:path w="6350" h="4719955">
                <a:moveTo>
                  <a:pt x="4572" y="707136"/>
                </a:moveTo>
                <a:lnTo>
                  <a:pt x="1524" y="707136"/>
                </a:lnTo>
                <a:lnTo>
                  <a:pt x="1524" y="705612"/>
                </a:lnTo>
                <a:lnTo>
                  <a:pt x="4572" y="705612"/>
                </a:lnTo>
                <a:lnTo>
                  <a:pt x="4572" y="707136"/>
                </a:lnTo>
                <a:close/>
              </a:path>
              <a:path w="6350" h="4719955">
                <a:moveTo>
                  <a:pt x="6095" y="669036"/>
                </a:moveTo>
                <a:lnTo>
                  <a:pt x="0" y="669036"/>
                </a:lnTo>
                <a:lnTo>
                  <a:pt x="0" y="662940"/>
                </a:lnTo>
                <a:lnTo>
                  <a:pt x="6095" y="662940"/>
                </a:lnTo>
                <a:lnTo>
                  <a:pt x="6095" y="669036"/>
                </a:lnTo>
                <a:close/>
              </a:path>
              <a:path w="6350" h="4719955">
                <a:moveTo>
                  <a:pt x="4572" y="626364"/>
                </a:moveTo>
                <a:lnTo>
                  <a:pt x="1524" y="626364"/>
                </a:lnTo>
                <a:lnTo>
                  <a:pt x="1524" y="624840"/>
                </a:lnTo>
                <a:lnTo>
                  <a:pt x="4572" y="624840"/>
                </a:lnTo>
                <a:lnTo>
                  <a:pt x="4572" y="626364"/>
                </a:lnTo>
                <a:close/>
              </a:path>
              <a:path w="6350" h="4719955">
                <a:moveTo>
                  <a:pt x="4572" y="632460"/>
                </a:moveTo>
                <a:lnTo>
                  <a:pt x="1524" y="632460"/>
                </a:lnTo>
                <a:lnTo>
                  <a:pt x="0" y="630936"/>
                </a:lnTo>
                <a:lnTo>
                  <a:pt x="0" y="626364"/>
                </a:lnTo>
                <a:lnTo>
                  <a:pt x="6095" y="626364"/>
                </a:lnTo>
                <a:lnTo>
                  <a:pt x="6095" y="630936"/>
                </a:lnTo>
                <a:lnTo>
                  <a:pt x="4572" y="632460"/>
                </a:lnTo>
                <a:close/>
              </a:path>
              <a:path w="6350" h="4719955">
                <a:moveTo>
                  <a:pt x="4572" y="595884"/>
                </a:moveTo>
                <a:lnTo>
                  <a:pt x="1524" y="595884"/>
                </a:lnTo>
                <a:lnTo>
                  <a:pt x="0" y="594360"/>
                </a:lnTo>
                <a:lnTo>
                  <a:pt x="0" y="589787"/>
                </a:lnTo>
                <a:lnTo>
                  <a:pt x="1524" y="588264"/>
                </a:lnTo>
                <a:lnTo>
                  <a:pt x="4572" y="588264"/>
                </a:lnTo>
                <a:lnTo>
                  <a:pt x="6095" y="589787"/>
                </a:lnTo>
                <a:lnTo>
                  <a:pt x="6095" y="594360"/>
                </a:lnTo>
                <a:lnTo>
                  <a:pt x="4572" y="595884"/>
                </a:lnTo>
                <a:close/>
              </a:path>
              <a:path w="6350" h="4719955">
                <a:moveTo>
                  <a:pt x="4572" y="559308"/>
                </a:moveTo>
                <a:lnTo>
                  <a:pt x="1524" y="559308"/>
                </a:lnTo>
                <a:lnTo>
                  <a:pt x="0" y="557784"/>
                </a:lnTo>
                <a:lnTo>
                  <a:pt x="0" y="553212"/>
                </a:lnTo>
                <a:lnTo>
                  <a:pt x="1524" y="551687"/>
                </a:lnTo>
                <a:lnTo>
                  <a:pt x="4572" y="551687"/>
                </a:lnTo>
                <a:lnTo>
                  <a:pt x="6095" y="553212"/>
                </a:lnTo>
                <a:lnTo>
                  <a:pt x="6095" y="557784"/>
                </a:lnTo>
                <a:lnTo>
                  <a:pt x="4572" y="559308"/>
                </a:lnTo>
                <a:close/>
              </a:path>
              <a:path w="6350" h="4719955">
                <a:moveTo>
                  <a:pt x="6095" y="521208"/>
                </a:moveTo>
                <a:lnTo>
                  <a:pt x="0" y="521208"/>
                </a:lnTo>
                <a:lnTo>
                  <a:pt x="0" y="516636"/>
                </a:lnTo>
                <a:lnTo>
                  <a:pt x="1524" y="515112"/>
                </a:lnTo>
                <a:lnTo>
                  <a:pt x="4572" y="515112"/>
                </a:lnTo>
                <a:lnTo>
                  <a:pt x="6095" y="516636"/>
                </a:lnTo>
                <a:lnTo>
                  <a:pt x="6095" y="521208"/>
                </a:lnTo>
                <a:close/>
              </a:path>
              <a:path w="6350" h="4719955">
                <a:moveTo>
                  <a:pt x="4572" y="522732"/>
                </a:moveTo>
                <a:lnTo>
                  <a:pt x="1524" y="522732"/>
                </a:lnTo>
                <a:lnTo>
                  <a:pt x="1524" y="521208"/>
                </a:lnTo>
                <a:lnTo>
                  <a:pt x="4572" y="521208"/>
                </a:lnTo>
                <a:lnTo>
                  <a:pt x="4572" y="522732"/>
                </a:lnTo>
                <a:close/>
              </a:path>
              <a:path w="6350" h="4719955">
                <a:moveTo>
                  <a:pt x="6095" y="484632"/>
                </a:moveTo>
                <a:lnTo>
                  <a:pt x="0" y="484632"/>
                </a:lnTo>
                <a:lnTo>
                  <a:pt x="0" y="478536"/>
                </a:lnTo>
                <a:lnTo>
                  <a:pt x="6095" y="478536"/>
                </a:lnTo>
                <a:lnTo>
                  <a:pt x="6095" y="484632"/>
                </a:lnTo>
                <a:close/>
              </a:path>
              <a:path w="6350" h="4719955">
                <a:moveTo>
                  <a:pt x="4572" y="486156"/>
                </a:moveTo>
                <a:lnTo>
                  <a:pt x="1524" y="486156"/>
                </a:lnTo>
                <a:lnTo>
                  <a:pt x="1524" y="484632"/>
                </a:lnTo>
                <a:lnTo>
                  <a:pt x="4572" y="484632"/>
                </a:lnTo>
                <a:lnTo>
                  <a:pt x="4572" y="486156"/>
                </a:lnTo>
                <a:close/>
              </a:path>
              <a:path w="6350" h="4719955">
                <a:moveTo>
                  <a:pt x="6095" y="448056"/>
                </a:moveTo>
                <a:lnTo>
                  <a:pt x="0" y="448056"/>
                </a:lnTo>
                <a:lnTo>
                  <a:pt x="0" y="441960"/>
                </a:lnTo>
                <a:lnTo>
                  <a:pt x="6095" y="441960"/>
                </a:lnTo>
                <a:lnTo>
                  <a:pt x="6095" y="448056"/>
                </a:lnTo>
                <a:close/>
              </a:path>
              <a:path w="6350" h="4719955">
                <a:moveTo>
                  <a:pt x="4572" y="405384"/>
                </a:moveTo>
                <a:lnTo>
                  <a:pt x="1524" y="405384"/>
                </a:lnTo>
                <a:lnTo>
                  <a:pt x="1524" y="403860"/>
                </a:lnTo>
                <a:lnTo>
                  <a:pt x="4572" y="403860"/>
                </a:lnTo>
                <a:lnTo>
                  <a:pt x="4572" y="405384"/>
                </a:lnTo>
                <a:close/>
              </a:path>
              <a:path w="6350" h="4719955">
                <a:moveTo>
                  <a:pt x="4572" y="411480"/>
                </a:moveTo>
                <a:lnTo>
                  <a:pt x="1524" y="411480"/>
                </a:lnTo>
                <a:lnTo>
                  <a:pt x="0" y="409956"/>
                </a:lnTo>
                <a:lnTo>
                  <a:pt x="0" y="405384"/>
                </a:lnTo>
                <a:lnTo>
                  <a:pt x="6095" y="405384"/>
                </a:lnTo>
                <a:lnTo>
                  <a:pt x="6095" y="409956"/>
                </a:lnTo>
                <a:lnTo>
                  <a:pt x="4572" y="411480"/>
                </a:lnTo>
                <a:close/>
              </a:path>
              <a:path w="6350" h="4719955">
                <a:moveTo>
                  <a:pt x="4572" y="374904"/>
                </a:moveTo>
                <a:lnTo>
                  <a:pt x="1524" y="374904"/>
                </a:lnTo>
                <a:lnTo>
                  <a:pt x="0" y="373380"/>
                </a:lnTo>
                <a:lnTo>
                  <a:pt x="0" y="368808"/>
                </a:lnTo>
                <a:lnTo>
                  <a:pt x="1524" y="367284"/>
                </a:lnTo>
                <a:lnTo>
                  <a:pt x="4572" y="367284"/>
                </a:lnTo>
                <a:lnTo>
                  <a:pt x="6095" y="368808"/>
                </a:lnTo>
                <a:lnTo>
                  <a:pt x="6095" y="373380"/>
                </a:lnTo>
                <a:lnTo>
                  <a:pt x="4572" y="374904"/>
                </a:lnTo>
                <a:close/>
              </a:path>
              <a:path w="6350" h="4719955">
                <a:moveTo>
                  <a:pt x="4572" y="338328"/>
                </a:moveTo>
                <a:lnTo>
                  <a:pt x="1524" y="338328"/>
                </a:lnTo>
                <a:lnTo>
                  <a:pt x="0" y="336804"/>
                </a:lnTo>
                <a:lnTo>
                  <a:pt x="0" y="332232"/>
                </a:lnTo>
                <a:lnTo>
                  <a:pt x="1524" y="330708"/>
                </a:lnTo>
                <a:lnTo>
                  <a:pt x="4572" y="330708"/>
                </a:lnTo>
                <a:lnTo>
                  <a:pt x="6095" y="332232"/>
                </a:lnTo>
                <a:lnTo>
                  <a:pt x="6095" y="336804"/>
                </a:lnTo>
                <a:lnTo>
                  <a:pt x="4572" y="338328"/>
                </a:lnTo>
                <a:close/>
              </a:path>
              <a:path w="6350" h="4719955">
                <a:moveTo>
                  <a:pt x="6095" y="300228"/>
                </a:moveTo>
                <a:lnTo>
                  <a:pt x="0" y="300228"/>
                </a:lnTo>
                <a:lnTo>
                  <a:pt x="0" y="295656"/>
                </a:lnTo>
                <a:lnTo>
                  <a:pt x="1524" y="294132"/>
                </a:lnTo>
                <a:lnTo>
                  <a:pt x="4572" y="294132"/>
                </a:lnTo>
                <a:lnTo>
                  <a:pt x="6095" y="295656"/>
                </a:lnTo>
                <a:lnTo>
                  <a:pt x="6095" y="300228"/>
                </a:lnTo>
                <a:close/>
              </a:path>
              <a:path w="6350" h="4719955">
                <a:moveTo>
                  <a:pt x="4572" y="301752"/>
                </a:moveTo>
                <a:lnTo>
                  <a:pt x="1524" y="301752"/>
                </a:lnTo>
                <a:lnTo>
                  <a:pt x="1524" y="300228"/>
                </a:lnTo>
                <a:lnTo>
                  <a:pt x="4572" y="300228"/>
                </a:lnTo>
                <a:lnTo>
                  <a:pt x="4572" y="301752"/>
                </a:lnTo>
                <a:close/>
              </a:path>
              <a:path w="6350" h="4719955">
                <a:moveTo>
                  <a:pt x="6095" y="263652"/>
                </a:moveTo>
                <a:lnTo>
                  <a:pt x="0" y="263652"/>
                </a:lnTo>
                <a:lnTo>
                  <a:pt x="0" y="257556"/>
                </a:lnTo>
                <a:lnTo>
                  <a:pt x="6095" y="257556"/>
                </a:lnTo>
                <a:lnTo>
                  <a:pt x="6095" y="263652"/>
                </a:lnTo>
                <a:close/>
              </a:path>
              <a:path w="6350" h="4719955">
                <a:moveTo>
                  <a:pt x="4572" y="265176"/>
                </a:moveTo>
                <a:lnTo>
                  <a:pt x="1524" y="265176"/>
                </a:lnTo>
                <a:lnTo>
                  <a:pt x="1524" y="263652"/>
                </a:lnTo>
                <a:lnTo>
                  <a:pt x="4572" y="263652"/>
                </a:lnTo>
                <a:lnTo>
                  <a:pt x="4572" y="265176"/>
                </a:lnTo>
                <a:close/>
              </a:path>
              <a:path w="6350" h="4719955">
                <a:moveTo>
                  <a:pt x="6095" y="227076"/>
                </a:moveTo>
                <a:lnTo>
                  <a:pt x="0" y="227076"/>
                </a:lnTo>
                <a:lnTo>
                  <a:pt x="0" y="220980"/>
                </a:lnTo>
                <a:lnTo>
                  <a:pt x="6095" y="220980"/>
                </a:lnTo>
                <a:lnTo>
                  <a:pt x="6095" y="227076"/>
                </a:lnTo>
                <a:close/>
              </a:path>
              <a:path w="6350" h="4719955">
                <a:moveTo>
                  <a:pt x="4572" y="184404"/>
                </a:moveTo>
                <a:lnTo>
                  <a:pt x="1524" y="184404"/>
                </a:lnTo>
                <a:lnTo>
                  <a:pt x="1524" y="182880"/>
                </a:lnTo>
                <a:lnTo>
                  <a:pt x="4572" y="182880"/>
                </a:lnTo>
                <a:lnTo>
                  <a:pt x="4572" y="184404"/>
                </a:lnTo>
                <a:close/>
              </a:path>
              <a:path w="6350" h="4719955">
                <a:moveTo>
                  <a:pt x="6095" y="190500"/>
                </a:moveTo>
                <a:lnTo>
                  <a:pt x="0" y="190500"/>
                </a:lnTo>
                <a:lnTo>
                  <a:pt x="0" y="184404"/>
                </a:lnTo>
                <a:lnTo>
                  <a:pt x="6095" y="184404"/>
                </a:lnTo>
                <a:lnTo>
                  <a:pt x="6095" y="190500"/>
                </a:lnTo>
                <a:close/>
              </a:path>
              <a:path w="6350" h="4719955">
                <a:moveTo>
                  <a:pt x="4572" y="153924"/>
                </a:moveTo>
                <a:lnTo>
                  <a:pt x="1524" y="153924"/>
                </a:lnTo>
                <a:lnTo>
                  <a:pt x="0" y="152400"/>
                </a:lnTo>
                <a:lnTo>
                  <a:pt x="0" y="147828"/>
                </a:lnTo>
                <a:lnTo>
                  <a:pt x="1524" y="146304"/>
                </a:lnTo>
                <a:lnTo>
                  <a:pt x="4572" y="146304"/>
                </a:lnTo>
                <a:lnTo>
                  <a:pt x="6095" y="147828"/>
                </a:lnTo>
                <a:lnTo>
                  <a:pt x="6095" y="152400"/>
                </a:lnTo>
                <a:lnTo>
                  <a:pt x="4572" y="153924"/>
                </a:lnTo>
                <a:close/>
              </a:path>
              <a:path w="6350" h="4719955">
                <a:moveTo>
                  <a:pt x="4572" y="117348"/>
                </a:moveTo>
                <a:lnTo>
                  <a:pt x="1524" y="117348"/>
                </a:lnTo>
                <a:lnTo>
                  <a:pt x="0" y="115824"/>
                </a:lnTo>
                <a:lnTo>
                  <a:pt x="0" y="111252"/>
                </a:lnTo>
                <a:lnTo>
                  <a:pt x="1524" y="109728"/>
                </a:lnTo>
                <a:lnTo>
                  <a:pt x="4572" y="109728"/>
                </a:lnTo>
                <a:lnTo>
                  <a:pt x="6095" y="111252"/>
                </a:lnTo>
                <a:lnTo>
                  <a:pt x="6095" y="115824"/>
                </a:lnTo>
                <a:lnTo>
                  <a:pt x="4572" y="117348"/>
                </a:lnTo>
                <a:close/>
              </a:path>
              <a:path w="6350" h="4719955">
                <a:moveTo>
                  <a:pt x="6095" y="79248"/>
                </a:moveTo>
                <a:lnTo>
                  <a:pt x="0" y="79248"/>
                </a:lnTo>
                <a:lnTo>
                  <a:pt x="0" y="74676"/>
                </a:lnTo>
                <a:lnTo>
                  <a:pt x="1524" y="73152"/>
                </a:lnTo>
                <a:lnTo>
                  <a:pt x="4572" y="73152"/>
                </a:lnTo>
                <a:lnTo>
                  <a:pt x="6095" y="74676"/>
                </a:lnTo>
                <a:lnTo>
                  <a:pt x="6095" y="79248"/>
                </a:lnTo>
                <a:close/>
              </a:path>
              <a:path w="6350" h="4719955">
                <a:moveTo>
                  <a:pt x="4572" y="80772"/>
                </a:moveTo>
                <a:lnTo>
                  <a:pt x="1524" y="80772"/>
                </a:lnTo>
                <a:lnTo>
                  <a:pt x="1524" y="79248"/>
                </a:lnTo>
                <a:lnTo>
                  <a:pt x="4572" y="79248"/>
                </a:lnTo>
                <a:lnTo>
                  <a:pt x="4572" y="80772"/>
                </a:lnTo>
                <a:close/>
              </a:path>
              <a:path w="6350" h="4719955">
                <a:moveTo>
                  <a:pt x="6095" y="42672"/>
                </a:moveTo>
                <a:lnTo>
                  <a:pt x="0" y="42672"/>
                </a:lnTo>
                <a:lnTo>
                  <a:pt x="0" y="36576"/>
                </a:lnTo>
                <a:lnTo>
                  <a:pt x="6095" y="36576"/>
                </a:lnTo>
                <a:lnTo>
                  <a:pt x="6095" y="42672"/>
                </a:lnTo>
                <a:close/>
              </a:path>
              <a:path w="6350" h="4719955">
                <a:moveTo>
                  <a:pt x="4572" y="44195"/>
                </a:moveTo>
                <a:lnTo>
                  <a:pt x="1524" y="44195"/>
                </a:lnTo>
                <a:lnTo>
                  <a:pt x="1524" y="42672"/>
                </a:lnTo>
                <a:lnTo>
                  <a:pt x="4572" y="42672"/>
                </a:lnTo>
                <a:lnTo>
                  <a:pt x="4572" y="44195"/>
                </a:lnTo>
                <a:close/>
              </a:path>
              <a:path w="6350" h="4719955">
                <a:moveTo>
                  <a:pt x="6095" y="6095"/>
                </a:moveTo>
                <a:lnTo>
                  <a:pt x="0" y="6095"/>
                </a:lnTo>
                <a:lnTo>
                  <a:pt x="0" y="0"/>
                </a:lnTo>
                <a:lnTo>
                  <a:pt x="6095" y="0"/>
                </a:lnTo>
                <a:lnTo>
                  <a:pt x="6095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28288" y="6268211"/>
            <a:ext cx="97790" cy="61594"/>
          </a:xfrm>
          <a:custGeom>
            <a:avLst/>
            <a:gdLst/>
            <a:ahLst/>
            <a:cxnLst/>
            <a:rect l="l" t="t" r="r" b="b"/>
            <a:pathLst>
              <a:path w="97789" h="61595">
                <a:moveTo>
                  <a:pt x="44196" y="41160"/>
                </a:moveTo>
                <a:lnTo>
                  <a:pt x="36576" y="41160"/>
                </a:lnTo>
                <a:lnTo>
                  <a:pt x="36576" y="10680"/>
                </a:lnTo>
                <a:lnTo>
                  <a:pt x="36576" y="12"/>
                </a:lnTo>
                <a:lnTo>
                  <a:pt x="28956" y="12"/>
                </a:lnTo>
                <a:lnTo>
                  <a:pt x="28956" y="10680"/>
                </a:lnTo>
                <a:lnTo>
                  <a:pt x="28956" y="41160"/>
                </a:lnTo>
                <a:lnTo>
                  <a:pt x="7620" y="41160"/>
                </a:lnTo>
                <a:lnTo>
                  <a:pt x="9144" y="39636"/>
                </a:lnTo>
                <a:lnTo>
                  <a:pt x="10668" y="36588"/>
                </a:lnTo>
                <a:lnTo>
                  <a:pt x="13716" y="33540"/>
                </a:lnTo>
                <a:lnTo>
                  <a:pt x="15240" y="30492"/>
                </a:lnTo>
                <a:lnTo>
                  <a:pt x="19812" y="25920"/>
                </a:lnTo>
                <a:lnTo>
                  <a:pt x="24384" y="16776"/>
                </a:lnTo>
                <a:lnTo>
                  <a:pt x="27432" y="13728"/>
                </a:lnTo>
                <a:lnTo>
                  <a:pt x="28956" y="10680"/>
                </a:lnTo>
                <a:lnTo>
                  <a:pt x="28956" y="12"/>
                </a:lnTo>
                <a:lnTo>
                  <a:pt x="25908" y="6108"/>
                </a:lnTo>
                <a:lnTo>
                  <a:pt x="22860" y="10680"/>
                </a:lnTo>
                <a:lnTo>
                  <a:pt x="21336" y="13728"/>
                </a:lnTo>
                <a:lnTo>
                  <a:pt x="18288" y="16776"/>
                </a:lnTo>
                <a:lnTo>
                  <a:pt x="16764" y="21348"/>
                </a:lnTo>
                <a:lnTo>
                  <a:pt x="7620" y="30492"/>
                </a:lnTo>
                <a:lnTo>
                  <a:pt x="6096" y="35064"/>
                </a:lnTo>
                <a:lnTo>
                  <a:pt x="0" y="41160"/>
                </a:lnTo>
                <a:lnTo>
                  <a:pt x="0" y="47256"/>
                </a:lnTo>
                <a:lnTo>
                  <a:pt x="28956" y="47256"/>
                </a:lnTo>
                <a:lnTo>
                  <a:pt x="28956" y="60972"/>
                </a:lnTo>
                <a:lnTo>
                  <a:pt x="36576" y="60972"/>
                </a:lnTo>
                <a:lnTo>
                  <a:pt x="36576" y="47256"/>
                </a:lnTo>
                <a:lnTo>
                  <a:pt x="44196" y="47256"/>
                </a:lnTo>
                <a:lnTo>
                  <a:pt x="44196" y="41160"/>
                </a:lnTo>
                <a:close/>
              </a:path>
              <a:path w="97789" h="61595">
                <a:moveTo>
                  <a:pt x="97536" y="60960"/>
                </a:moveTo>
                <a:lnTo>
                  <a:pt x="71399" y="30480"/>
                </a:lnTo>
                <a:lnTo>
                  <a:pt x="70104" y="28956"/>
                </a:lnTo>
                <a:lnTo>
                  <a:pt x="96012" y="0"/>
                </a:lnTo>
                <a:lnTo>
                  <a:pt x="86868" y="0"/>
                </a:lnTo>
                <a:lnTo>
                  <a:pt x="64008" y="27432"/>
                </a:lnTo>
                <a:lnTo>
                  <a:pt x="62484" y="28956"/>
                </a:lnTo>
                <a:lnTo>
                  <a:pt x="62484" y="0"/>
                </a:lnTo>
                <a:lnTo>
                  <a:pt x="54864" y="0"/>
                </a:lnTo>
                <a:lnTo>
                  <a:pt x="54864" y="60960"/>
                </a:lnTo>
                <a:lnTo>
                  <a:pt x="62484" y="60960"/>
                </a:lnTo>
                <a:lnTo>
                  <a:pt x="62484" y="32004"/>
                </a:lnTo>
                <a:lnTo>
                  <a:pt x="64008" y="32004"/>
                </a:lnTo>
                <a:lnTo>
                  <a:pt x="64008" y="33528"/>
                </a:lnTo>
                <a:lnTo>
                  <a:pt x="88392" y="60960"/>
                </a:lnTo>
                <a:lnTo>
                  <a:pt x="97536" y="609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5373623" y="1502663"/>
            <a:ext cx="94615" cy="4828540"/>
            <a:chOff x="5373623" y="1502663"/>
            <a:chExt cx="94615" cy="4828540"/>
          </a:xfrm>
        </p:grpSpPr>
        <p:sp>
          <p:nvSpPr>
            <p:cNvPr id="12" name="object 12" descr=""/>
            <p:cNvSpPr/>
            <p:nvPr/>
          </p:nvSpPr>
          <p:spPr>
            <a:xfrm>
              <a:off x="5414771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2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2" y="4646675"/>
                  </a:lnTo>
                  <a:close/>
                </a:path>
                <a:path w="762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2" y="4610100"/>
                  </a:lnTo>
                  <a:close/>
                </a:path>
                <a:path w="762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2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2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2" y="4425696"/>
                  </a:lnTo>
                  <a:close/>
                </a:path>
                <a:path w="762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2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2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2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2" y="4204716"/>
                  </a:lnTo>
                  <a:close/>
                </a:path>
                <a:path w="762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2" y="4168140"/>
                  </a:lnTo>
                  <a:close/>
                </a:path>
                <a:path w="762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2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2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2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2" y="3947159"/>
                  </a:lnTo>
                  <a:close/>
                </a:path>
                <a:path w="762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2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2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2" y="3762756"/>
                  </a:lnTo>
                  <a:close/>
                </a:path>
                <a:path w="762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2" y="3726180"/>
                  </a:lnTo>
                  <a:close/>
                </a:path>
                <a:path w="762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2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2" y="3541775"/>
                  </a:lnTo>
                  <a:close/>
                </a:path>
                <a:path w="762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2" y="3505200"/>
                  </a:lnTo>
                  <a:close/>
                </a:path>
                <a:path w="762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2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2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2" y="3320796"/>
                  </a:lnTo>
                  <a:close/>
                </a:path>
                <a:path w="762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2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2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2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2" y="3099816"/>
                  </a:lnTo>
                  <a:close/>
                </a:path>
                <a:path w="762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39"/>
                  </a:lnTo>
                  <a:close/>
                </a:path>
                <a:path w="762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2" y="2842260"/>
                  </a:lnTo>
                  <a:close/>
                </a:path>
                <a:path w="762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2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80"/>
                  </a:lnTo>
                  <a:close/>
                </a:path>
                <a:path w="762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4"/>
                  </a:lnTo>
                  <a:close/>
                </a:path>
                <a:path w="762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2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2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2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2" y="2179320"/>
                  </a:lnTo>
                  <a:close/>
                </a:path>
                <a:path w="762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2" y="2142744"/>
                  </a:lnTo>
                  <a:close/>
                </a:path>
                <a:path w="762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2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2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39"/>
                  </a:lnTo>
                  <a:close/>
                </a:path>
                <a:path w="762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4"/>
                  </a:lnTo>
                  <a:close/>
                </a:path>
                <a:path w="762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2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2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2" y="1737360"/>
                  </a:lnTo>
                  <a:close/>
                </a:path>
                <a:path w="762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2" y="1700784"/>
                  </a:lnTo>
                  <a:close/>
                </a:path>
                <a:path w="762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2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2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80"/>
                  </a:lnTo>
                  <a:close/>
                </a:path>
                <a:path w="762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2" y="1479804"/>
                  </a:lnTo>
                  <a:close/>
                </a:path>
                <a:path w="762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2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2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2" y="1295400"/>
                  </a:lnTo>
                  <a:close/>
                </a:path>
                <a:path w="762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2" y="1258824"/>
                  </a:lnTo>
                  <a:close/>
                </a:path>
                <a:path w="762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2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2" y="1074420"/>
                  </a:lnTo>
                  <a:close/>
                </a:path>
                <a:path w="762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2" y="1037844"/>
                  </a:lnTo>
                  <a:close/>
                </a:path>
                <a:path w="762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2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2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2" y="853440"/>
                  </a:lnTo>
                  <a:close/>
                </a:path>
                <a:path w="762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4"/>
                  </a:lnTo>
                  <a:close/>
                </a:path>
                <a:path w="762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2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2" y="632460"/>
                  </a:lnTo>
                  <a:close/>
                </a:path>
                <a:path w="762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2" y="595884"/>
                  </a:lnTo>
                  <a:close/>
                </a:path>
                <a:path w="762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2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2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2" y="411480"/>
                  </a:lnTo>
                  <a:close/>
                </a:path>
                <a:path w="762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2" y="374904"/>
                  </a:lnTo>
                  <a:close/>
                </a:path>
                <a:path w="762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2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2" y="153924"/>
                  </a:lnTo>
                  <a:close/>
                </a:path>
                <a:path w="762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3623" y="6266687"/>
              <a:ext cx="94488" cy="6400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6912864" y="1502663"/>
            <a:ext cx="96520" cy="4828540"/>
            <a:chOff x="6912864" y="1502663"/>
            <a:chExt cx="96520" cy="4828540"/>
          </a:xfrm>
        </p:grpSpPr>
        <p:sp>
          <p:nvSpPr>
            <p:cNvPr id="15" name="object 15" descr=""/>
            <p:cNvSpPr/>
            <p:nvPr/>
          </p:nvSpPr>
          <p:spPr>
            <a:xfrm>
              <a:off x="695553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1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20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1" y="4646675"/>
                  </a:lnTo>
                  <a:close/>
                </a:path>
                <a:path w="7620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1" y="4610100"/>
                  </a:lnTo>
                  <a:close/>
                </a:path>
                <a:path w="7620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1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1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20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1" y="4425696"/>
                  </a:lnTo>
                  <a:close/>
                </a:path>
                <a:path w="7620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1" y="4389120"/>
                  </a:lnTo>
                  <a:close/>
                </a:path>
                <a:path w="7620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1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1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20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1" y="4204716"/>
                  </a:lnTo>
                  <a:close/>
                </a:path>
                <a:path w="7620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1" y="4168140"/>
                  </a:lnTo>
                  <a:close/>
                </a:path>
                <a:path w="7620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1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1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20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1" y="3983736"/>
                  </a:lnTo>
                  <a:close/>
                </a:path>
                <a:path w="7620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1" y="3947159"/>
                  </a:lnTo>
                  <a:close/>
                </a:path>
                <a:path w="7620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1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1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1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7620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1" y="3762756"/>
                  </a:lnTo>
                  <a:close/>
                </a:path>
                <a:path w="7620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1" y="3726180"/>
                  </a:lnTo>
                  <a:close/>
                </a:path>
                <a:path w="7620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1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1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7620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1" y="3541775"/>
                  </a:lnTo>
                  <a:close/>
                </a:path>
                <a:path w="7620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1" y="3505200"/>
                  </a:lnTo>
                  <a:close/>
                </a:path>
                <a:path w="7620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1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1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7620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1" y="3320796"/>
                  </a:lnTo>
                  <a:close/>
                </a:path>
                <a:path w="7620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1" y="3284220"/>
                  </a:lnTo>
                  <a:close/>
                </a:path>
                <a:path w="7620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1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1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7620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1" y="3099816"/>
                  </a:lnTo>
                  <a:close/>
                </a:path>
                <a:path w="7620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1" y="3063239"/>
                  </a:lnTo>
                  <a:close/>
                </a:path>
                <a:path w="7620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1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1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1" y="2842260"/>
                  </a:lnTo>
                  <a:close/>
                </a:path>
                <a:path w="7620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1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1" y="2621280"/>
                  </a:lnTo>
                  <a:close/>
                </a:path>
                <a:path w="7620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1" y="2584704"/>
                  </a:lnTo>
                  <a:close/>
                </a:path>
                <a:path w="7620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1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1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1" y="2400300"/>
                  </a:lnTo>
                  <a:close/>
                </a:path>
                <a:path w="7620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1" y="2363724"/>
                  </a:lnTo>
                  <a:close/>
                </a:path>
                <a:path w="7620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1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1" y="2179320"/>
                  </a:lnTo>
                  <a:close/>
                </a:path>
                <a:path w="7620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1" y="2142744"/>
                  </a:lnTo>
                  <a:close/>
                </a:path>
                <a:path w="7620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1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1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20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1" y="1958339"/>
                  </a:lnTo>
                  <a:close/>
                </a:path>
                <a:path w="7620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1" y="1921764"/>
                  </a:lnTo>
                  <a:close/>
                </a:path>
                <a:path w="7620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1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1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20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1" y="1737360"/>
                  </a:lnTo>
                  <a:close/>
                </a:path>
                <a:path w="7620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1" y="1700784"/>
                  </a:lnTo>
                  <a:close/>
                </a:path>
                <a:path w="7620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1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1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20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1" y="1516380"/>
                  </a:lnTo>
                  <a:close/>
                </a:path>
                <a:path w="7620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1" y="1479804"/>
                  </a:lnTo>
                  <a:close/>
                </a:path>
                <a:path w="7620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1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1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20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1" y="1295400"/>
                  </a:lnTo>
                  <a:close/>
                </a:path>
                <a:path w="7620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1" y="1258824"/>
                  </a:lnTo>
                  <a:close/>
                </a:path>
                <a:path w="7620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1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1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7620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1" y="1074420"/>
                  </a:lnTo>
                  <a:close/>
                </a:path>
                <a:path w="7620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1" y="1037844"/>
                  </a:lnTo>
                  <a:close/>
                </a:path>
                <a:path w="7620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1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1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7620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1" y="853440"/>
                  </a:lnTo>
                  <a:close/>
                </a:path>
                <a:path w="7620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1" y="816864"/>
                  </a:lnTo>
                  <a:close/>
                </a:path>
                <a:path w="7620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1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1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7620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1" y="632460"/>
                  </a:lnTo>
                  <a:close/>
                </a:path>
                <a:path w="7620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1" y="595884"/>
                  </a:lnTo>
                  <a:close/>
                </a:path>
                <a:path w="7620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1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1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7620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1" y="411480"/>
                  </a:lnTo>
                  <a:close/>
                </a:path>
                <a:path w="7620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1" y="374904"/>
                  </a:lnTo>
                  <a:close/>
                </a:path>
                <a:path w="7620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1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1" y="153924"/>
                  </a:lnTo>
                  <a:close/>
                </a:path>
                <a:path w="7620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1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2864" y="6266687"/>
              <a:ext cx="96012" cy="64008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3788664" y="6399275"/>
            <a:ext cx="934719" cy="96520"/>
            <a:chOff x="3788664" y="6399275"/>
            <a:chExt cx="934719" cy="96520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8664" y="6399275"/>
              <a:ext cx="806195" cy="9601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597908" y="6399275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5" h="93345">
                  <a:moveTo>
                    <a:pt x="50292" y="85344"/>
                  </a:moveTo>
                  <a:lnTo>
                    <a:pt x="0" y="85344"/>
                  </a:lnTo>
                  <a:lnTo>
                    <a:pt x="0" y="92964"/>
                  </a:lnTo>
                  <a:lnTo>
                    <a:pt x="50292" y="92964"/>
                  </a:lnTo>
                  <a:lnTo>
                    <a:pt x="50292" y="85344"/>
                  </a:lnTo>
                  <a:close/>
                </a:path>
                <a:path w="125095" h="93345">
                  <a:moveTo>
                    <a:pt x="67056" y="21336"/>
                  </a:moveTo>
                  <a:lnTo>
                    <a:pt x="57912" y="21336"/>
                  </a:lnTo>
                  <a:lnTo>
                    <a:pt x="57912" y="74676"/>
                  </a:lnTo>
                  <a:lnTo>
                    <a:pt x="67056" y="74676"/>
                  </a:lnTo>
                  <a:lnTo>
                    <a:pt x="67056" y="21336"/>
                  </a:lnTo>
                  <a:close/>
                </a:path>
                <a:path w="125095" h="93345">
                  <a:moveTo>
                    <a:pt x="67056" y="0"/>
                  </a:moveTo>
                  <a:lnTo>
                    <a:pt x="57912" y="0"/>
                  </a:lnTo>
                  <a:lnTo>
                    <a:pt x="57912" y="10668"/>
                  </a:lnTo>
                  <a:lnTo>
                    <a:pt x="67056" y="10668"/>
                  </a:lnTo>
                  <a:lnTo>
                    <a:pt x="67056" y="0"/>
                  </a:lnTo>
                  <a:close/>
                </a:path>
                <a:path w="125095" h="93345">
                  <a:moveTo>
                    <a:pt x="124968" y="12"/>
                  </a:moveTo>
                  <a:lnTo>
                    <a:pt x="114300" y="12"/>
                  </a:lnTo>
                  <a:lnTo>
                    <a:pt x="114300" y="25920"/>
                  </a:lnTo>
                  <a:lnTo>
                    <a:pt x="114300" y="35064"/>
                  </a:lnTo>
                  <a:lnTo>
                    <a:pt x="114300" y="60972"/>
                  </a:lnTo>
                  <a:lnTo>
                    <a:pt x="111252" y="64020"/>
                  </a:lnTo>
                  <a:lnTo>
                    <a:pt x="109728" y="64020"/>
                  </a:lnTo>
                  <a:lnTo>
                    <a:pt x="108204" y="65544"/>
                  </a:lnTo>
                  <a:lnTo>
                    <a:pt x="106680" y="65544"/>
                  </a:lnTo>
                  <a:lnTo>
                    <a:pt x="105156" y="67068"/>
                  </a:lnTo>
                  <a:lnTo>
                    <a:pt x="100584" y="67068"/>
                  </a:lnTo>
                  <a:lnTo>
                    <a:pt x="99060" y="65544"/>
                  </a:lnTo>
                  <a:lnTo>
                    <a:pt x="97536" y="65544"/>
                  </a:lnTo>
                  <a:lnTo>
                    <a:pt x="94488" y="62496"/>
                  </a:lnTo>
                  <a:lnTo>
                    <a:pt x="94488" y="60972"/>
                  </a:lnTo>
                  <a:lnTo>
                    <a:pt x="92964" y="60972"/>
                  </a:lnTo>
                  <a:lnTo>
                    <a:pt x="92964" y="36588"/>
                  </a:lnTo>
                  <a:lnTo>
                    <a:pt x="94488" y="35064"/>
                  </a:lnTo>
                  <a:lnTo>
                    <a:pt x="94488" y="33540"/>
                  </a:lnTo>
                  <a:lnTo>
                    <a:pt x="97536" y="30492"/>
                  </a:lnTo>
                  <a:lnTo>
                    <a:pt x="106680" y="30492"/>
                  </a:lnTo>
                  <a:lnTo>
                    <a:pt x="108204" y="32016"/>
                  </a:lnTo>
                  <a:lnTo>
                    <a:pt x="109728" y="32016"/>
                  </a:lnTo>
                  <a:lnTo>
                    <a:pt x="111252" y="33540"/>
                  </a:lnTo>
                  <a:lnTo>
                    <a:pt x="112776" y="33540"/>
                  </a:lnTo>
                  <a:lnTo>
                    <a:pt x="112776" y="35064"/>
                  </a:lnTo>
                  <a:lnTo>
                    <a:pt x="114300" y="35064"/>
                  </a:lnTo>
                  <a:lnTo>
                    <a:pt x="114300" y="25920"/>
                  </a:lnTo>
                  <a:lnTo>
                    <a:pt x="112776" y="24396"/>
                  </a:lnTo>
                  <a:lnTo>
                    <a:pt x="111252" y="24396"/>
                  </a:lnTo>
                  <a:lnTo>
                    <a:pt x="109728" y="22872"/>
                  </a:lnTo>
                  <a:lnTo>
                    <a:pt x="108204" y="22872"/>
                  </a:lnTo>
                  <a:lnTo>
                    <a:pt x="106680" y="21348"/>
                  </a:lnTo>
                  <a:lnTo>
                    <a:pt x="94488" y="21348"/>
                  </a:lnTo>
                  <a:lnTo>
                    <a:pt x="92964" y="22872"/>
                  </a:lnTo>
                  <a:lnTo>
                    <a:pt x="89916" y="22872"/>
                  </a:lnTo>
                  <a:lnTo>
                    <a:pt x="88392" y="24396"/>
                  </a:lnTo>
                  <a:lnTo>
                    <a:pt x="86868" y="27444"/>
                  </a:lnTo>
                  <a:lnTo>
                    <a:pt x="83820" y="30492"/>
                  </a:lnTo>
                  <a:lnTo>
                    <a:pt x="83820" y="33540"/>
                  </a:lnTo>
                  <a:lnTo>
                    <a:pt x="82296" y="35064"/>
                  </a:lnTo>
                  <a:lnTo>
                    <a:pt x="82296" y="60972"/>
                  </a:lnTo>
                  <a:lnTo>
                    <a:pt x="83820" y="64020"/>
                  </a:lnTo>
                  <a:lnTo>
                    <a:pt x="83820" y="65544"/>
                  </a:lnTo>
                  <a:lnTo>
                    <a:pt x="85344" y="68592"/>
                  </a:lnTo>
                  <a:lnTo>
                    <a:pt x="89916" y="73164"/>
                  </a:lnTo>
                  <a:lnTo>
                    <a:pt x="92964" y="74688"/>
                  </a:lnTo>
                  <a:lnTo>
                    <a:pt x="94488" y="74688"/>
                  </a:lnTo>
                  <a:lnTo>
                    <a:pt x="97536" y="76212"/>
                  </a:lnTo>
                  <a:lnTo>
                    <a:pt x="103632" y="76212"/>
                  </a:lnTo>
                  <a:lnTo>
                    <a:pt x="105156" y="74688"/>
                  </a:lnTo>
                  <a:lnTo>
                    <a:pt x="109728" y="74688"/>
                  </a:lnTo>
                  <a:lnTo>
                    <a:pt x="109728" y="73164"/>
                  </a:lnTo>
                  <a:lnTo>
                    <a:pt x="112776" y="73164"/>
                  </a:lnTo>
                  <a:lnTo>
                    <a:pt x="112776" y="71640"/>
                  </a:lnTo>
                  <a:lnTo>
                    <a:pt x="114300" y="71640"/>
                  </a:lnTo>
                  <a:lnTo>
                    <a:pt x="114300" y="74688"/>
                  </a:lnTo>
                  <a:lnTo>
                    <a:pt x="124968" y="74688"/>
                  </a:lnTo>
                  <a:lnTo>
                    <a:pt x="124968" y="71640"/>
                  </a:lnTo>
                  <a:lnTo>
                    <a:pt x="124968" y="67068"/>
                  </a:lnTo>
                  <a:lnTo>
                    <a:pt x="124968" y="30492"/>
                  </a:lnTo>
                  <a:lnTo>
                    <a:pt x="124968" y="25920"/>
                  </a:lnTo>
                  <a:lnTo>
                    <a:pt x="124968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419" y="3713988"/>
            <a:ext cx="97536" cy="260603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481583" y="2112263"/>
            <a:ext cx="239395" cy="64135"/>
            <a:chOff x="481583" y="2112263"/>
            <a:chExt cx="239395" cy="64135"/>
          </a:xfrm>
        </p:grpSpPr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583" y="2112263"/>
              <a:ext cx="179832" cy="6400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81227" y="2113787"/>
              <a:ext cx="40005" cy="62865"/>
            </a:xfrm>
            <a:custGeom>
              <a:avLst/>
              <a:gdLst/>
              <a:ahLst/>
              <a:cxnLst/>
              <a:rect l="l" t="t" r="r" b="b"/>
              <a:pathLst>
                <a:path w="40004" h="62864">
                  <a:moveTo>
                    <a:pt x="18287" y="62484"/>
                  </a:moveTo>
                  <a:lnTo>
                    <a:pt x="10667" y="62484"/>
                  </a:lnTo>
                  <a:lnTo>
                    <a:pt x="10667" y="54864"/>
                  </a:lnTo>
                  <a:lnTo>
                    <a:pt x="12191" y="50292"/>
                  </a:lnTo>
                  <a:lnTo>
                    <a:pt x="13715" y="47244"/>
                  </a:lnTo>
                  <a:lnTo>
                    <a:pt x="15239" y="42672"/>
                  </a:lnTo>
                  <a:lnTo>
                    <a:pt x="16763" y="39624"/>
                  </a:lnTo>
                  <a:lnTo>
                    <a:pt x="16763" y="36576"/>
                  </a:lnTo>
                  <a:lnTo>
                    <a:pt x="18287" y="32004"/>
                  </a:lnTo>
                  <a:lnTo>
                    <a:pt x="27431" y="13716"/>
                  </a:lnTo>
                  <a:lnTo>
                    <a:pt x="28955" y="12192"/>
                  </a:lnTo>
                  <a:lnTo>
                    <a:pt x="30479" y="9144"/>
                  </a:lnTo>
                  <a:lnTo>
                    <a:pt x="30479" y="7620"/>
                  </a:lnTo>
                  <a:lnTo>
                    <a:pt x="32003" y="6096"/>
                  </a:lnTo>
                  <a:lnTo>
                    <a:pt x="0" y="6096"/>
                  </a:lnTo>
                  <a:lnTo>
                    <a:pt x="0" y="0"/>
                  </a:lnTo>
                  <a:lnTo>
                    <a:pt x="39623" y="0"/>
                  </a:lnTo>
                  <a:lnTo>
                    <a:pt x="39623" y="4572"/>
                  </a:lnTo>
                  <a:lnTo>
                    <a:pt x="39623" y="6096"/>
                  </a:lnTo>
                  <a:lnTo>
                    <a:pt x="38099" y="7620"/>
                  </a:lnTo>
                  <a:lnTo>
                    <a:pt x="36575" y="10668"/>
                  </a:lnTo>
                  <a:lnTo>
                    <a:pt x="35051" y="12192"/>
                  </a:lnTo>
                  <a:lnTo>
                    <a:pt x="28955" y="24384"/>
                  </a:lnTo>
                  <a:lnTo>
                    <a:pt x="27431" y="28956"/>
                  </a:lnTo>
                  <a:lnTo>
                    <a:pt x="24383" y="35052"/>
                  </a:lnTo>
                  <a:lnTo>
                    <a:pt x="22859" y="39624"/>
                  </a:lnTo>
                  <a:lnTo>
                    <a:pt x="22859" y="42672"/>
                  </a:lnTo>
                  <a:lnTo>
                    <a:pt x="21335" y="47244"/>
                  </a:lnTo>
                  <a:lnTo>
                    <a:pt x="19811" y="50292"/>
                  </a:lnTo>
                  <a:lnTo>
                    <a:pt x="18287" y="54864"/>
                  </a:lnTo>
                  <a:lnTo>
                    <a:pt x="18287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3315" y="2961132"/>
            <a:ext cx="96011" cy="64008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69035" y="3810000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36576" y="64008"/>
                </a:moveTo>
                <a:lnTo>
                  <a:pt x="21336" y="64008"/>
                </a:lnTo>
                <a:lnTo>
                  <a:pt x="13716" y="60960"/>
                </a:lnTo>
                <a:lnTo>
                  <a:pt x="7620" y="54864"/>
                </a:lnTo>
                <a:lnTo>
                  <a:pt x="3048" y="48768"/>
                </a:lnTo>
                <a:lnTo>
                  <a:pt x="0" y="41148"/>
                </a:lnTo>
                <a:lnTo>
                  <a:pt x="0" y="22860"/>
                </a:lnTo>
                <a:lnTo>
                  <a:pt x="3048" y="15240"/>
                </a:lnTo>
                <a:lnTo>
                  <a:pt x="15240" y="3048"/>
                </a:lnTo>
                <a:lnTo>
                  <a:pt x="22860" y="0"/>
                </a:lnTo>
                <a:lnTo>
                  <a:pt x="44196" y="0"/>
                </a:lnTo>
                <a:lnTo>
                  <a:pt x="48768" y="3048"/>
                </a:lnTo>
                <a:lnTo>
                  <a:pt x="48768" y="10668"/>
                </a:lnTo>
                <a:lnTo>
                  <a:pt x="44196" y="7620"/>
                </a:lnTo>
                <a:lnTo>
                  <a:pt x="38100" y="6096"/>
                </a:lnTo>
                <a:lnTo>
                  <a:pt x="24384" y="6096"/>
                </a:lnTo>
                <a:lnTo>
                  <a:pt x="18288" y="9144"/>
                </a:lnTo>
                <a:lnTo>
                  <a:pt x="9144" y="18288"/>
                </a:lnTo>
                <a:lnTo>
                  <a:pt x="7620" y="24384"/>
                </a:lnTo>
                <a:lnTo>
                  <a:pt x="7620" y="39624"/>
                </a:lnTo>
                <a:lnTo>
                  <a:pt x="9144" y="45720"/>
                </a:lnTo>
                <a:lnTo>
                  <a:pt x="18288" y="54864"/>
                </a:lnTo>
                <a:lnTo>
                  <a:pt x="22860" y="56388"/>
                </a:lnTo>
                <a:lnTo>
                  <a:pt x="39624" y="56388"/>
                </a:lnTo>
                <a:lnTo>
                  <a:pt x="42672" y="54864"/>
                </a:lnTo>
                <a:lnTo>
                  <a:pt x="42672" y="36576"/>
                </a:lnTo>
                <a:lnTo>
                  <a:pt x="28956" y="36576"/>
                </a:lnTo>
                <a:lnTo>
                  <a:pt x="28956" y="30480"/>
                </a:lnTo>
                <a:lnTo>
                  <a:pt x="50292" y="30480"/>
                </a:lnTo>
                <a:lnTo>
                  <a:pt x="50292" y="57912"/>
                </a:lnTo>
                <a:lnTo>
                  <a:pt x="44196" y="62484"/>
                </a:lnTo>
                <a:lnTo>
                  <a:pt x="36576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681228" y="4658867"/>
            <a:ext cx="44450" cy="62865"/>
          </a:xfrm>
          <a:custGeom>
            <a:avLst/>
            <a:gdLst/>
            <a:ahLst/>
            <a:cxnLst/>
            <a:rect l="l" t="t" r="r" b="b"/>
            <a:pathLst>
              <a:path w="44450" h="62864">
                <a:moveTo>
                  <a:pt x="6096" y="62484"/>
                </a:moveTo>
                <a:lnTo>
                  <a:pt x="0" y="62484"/>
                </a:lnTo>
                <a:lnTo>
                  <a:pt x="0" y="0"/>
                </a:lnTo>
                <a:lnTo>
                  <a:pt x="22860" y="0"/>
                </a:lnTo>
                <a:lnTo>
                  <a:pt x="25908" y="1524"/>
                </a:lnTo>
                <a:lnTo>
                  <a:pt x="27432" y="1524"/>
                </a:lnTo>
                <a:lnTo>
                  <a:pt x="28956" y="3048"/>
                </a:lnTo>
                <a:lnTo>
                  <a:pt x="32004" y="4572"/>
                </a:lnTo>
                <a:lnTo>
                  <a:pt x="33528" y="6096"/>
                </a:lnTo>
                <a:lnTo>
                  <a:pt x="6096" y="6096"/>
                </a:lnTo>
                <a:lnTo>
                  <a:pt x="6096" y="28956"/>
                </a:lnTo>
                <a:lnTo>
                  <a:pt x="32004" y="28956"/>
                </a:lnTo>
                <a:lnTo>
                  <a:pt x="30480" y="30480"/>
                </a:lnTo>
                <a:lnTo>
                  <a:pt x="28956" y="30480"/>
                </a:lnTo>
                <a:lnTo>
                  <a:pt x="27432" y="32004"/>
                </a:lnTo>
                <a:lnTo>
                  <a:pt x="25908" y="32004"/>
                </a:lnTo>
                <a:lnTo>
                  <a:pt x="22860" y="33528"/>
                </a:lnTo>
                <a:lnTo>
                  <a:pt x="24384" y="33528"/>
                </a:lnTo>
                <a:lnTo>
                  <a:pt x="24384" y="35052"/>
                </a:lnTo>
                <a:lnTo>
                  <a:pt x="6096" y="35052"/>
                </a:lnTo>
                <a:lnTo>
                  <a:pt x="6096" y="62484"/>
                </a:lnTo>
                <a:close/>
              </a:path>
              <a:path w="44450" h="62864">
                <a:moveTo>
                  <a:pt x="32004" y="28956"/>
                </a:moveTo>
                <a:lnTo>
                  <a:pt x="21336" y="28956"/>
                </a:lnTo>
                <a:lnTo>
                  <a:pt x="22860" y="27432"/>
                </a:lnTo>
                <a:lnTo>
                  <a:pt x="24384" y="27432"/>
                </a:lnTo>
                <a:lnTo>
                  <a:pt x="28956" y="22860"/>
                </a:lnTo>
                <a:lnTo>
                  <a:pt x="28956" y="13716"/>
                </a:lnTo>
                <a:lnTo>
                  <a:pt x="27432" y="10668"/>
                </a:lnTo>
                <a:lnTo>
                  <a:pt x="24384" y="7620"/>
                </a:lnTo>
                <a:lnTo>
                  <a:pt x="21336" y="6096"/>
                </a:lnTo>
                <a:lnTo>
                  <a:pt x="33528" y="6096"/>
                </a:lnTo>
                <a:lnTo>
                  <a:pt x="35052" y="7620"/>
                </a:lnTo>
                <a:lnTo>
                  <a:pt x="35052" y="9144"/>
                </a:lnTo>
                <a:lnTo>
                  <a:pt x="36576" y="12192"/>
                </a:lnTo>
                <a:lnTo>
                  <a:pt x="36576" y="21336"/>
                </a:lnTo>
                <a:lnTo>
                  <a:pt x="35052" y="22860"/>
                </a:lnTo>
                <a:lnTo>
                  <a:pt x="35052" y="24384"/>
                </a:lnTo>
                <a:lnTo>
                  <a:pt x="33528" y="25908"/>
                </a:lnTo>
                <a:lnTo>
                  <a:pt x="33528" y="27432"/>
                </a:lnTo>
                <a:lnTo>
                  <a:pt x="32004" y="28956"/>
                </a:lnTo>
                <a:close/>
              </a:path>
              <a:path w="44450" h="62864">
                <a:moveTo>
                  <a:pt x="44196" y="62484"/>
                </a:moveTo>
                <a:lnTo>
                  <a:pt x="35052" y="62484"/>
                </a:lnTo>
                <a:lnTo>
                  <a:pt x="24384" y="44196"/>
                </a:lnTo>
                <a:lnTo>
                  <a:pt x="24384" y="42672"/>
                </a:lnTo>
                <a:lnTo>
                  <a:pt x="22860" y="41148"/>
                </a:lnTo>
                <a:lnTo>
                  <a:pt x="21336" y="41148"/>
                </a:lnTo>
                <a:lnTo>
                  <a:pt x="21336" y="39624"/>
                </a:lnTo>
                <a:lnTo>
                  <a:pt x="18288" y="36576"/>
                </a:lnTo>
                <a:lnTo>
                  <a:pt x="15240" y="36576"/>
                </a:lnTo>
                <a:lnTo>
                  <a:pt x="13716" y="35052"/>
                </a:lnTo>
                <a:lnTo>
                  <a:pt x="25908" y="35052"/>
                </a:lnTo>
                <a:lnTo>
                  <a:pt x="30480" y="39624"/>
                </a:lnTo>
                <a:lnTo>
                  <a:pt x="30480" y="41148"/>
                </a:lnTo>
                <a:lnTo>
                  <a:pt x="32004" y="42672"/>
                </a:lnTo>
                <a:lnTo>
                  <a:pt x="44196" y="624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 descr=""/>
          <p:cNvGrpSpPr/>
          <p:nvPr/>
        </p:nvGrpSpPr>
        <p:grpSpPr>
          <a:xfrm>
            <a:off x="492251" y="5506211"/>
            <a:ext cx="227329" cy="64135"/>
            <a:chOff x="492251" y="5506211"/>
            <a:chExt cx="227329" cy="64135"/>
          </a:xfrm>
        </p:grpSpPr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251" y="5506211"/>
              <a:ext cx="169164" cy="6400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82751" y="5506211"/>
              <a:ext cx="36830" cy="64135"/>
            </a:xfrm>
            <a:custGeom>
              <a:avLst/>
              <a:gdLst/>
              <a:ahLst/>
              <a:cxnLst/>
              <a:rect l="l" t="t" r="r" b="b"/>
              <a:pathLst>
                <a:path w="36829" h="64135">
                  <a:moveTo>
                    <a:pt x="3048" y="10668"/>
                  </a:move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4384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10668" y="6096"/>
                  </a:lnTo>
                  <a:lnTo>
                    <a:pt x="6096" y="7620"/>
                  </a:lnTo>
                  <a:lnTo>
                    <a:pt x="3048" y="10668"/>
                  </a:lnTo>
                  <a:close/>
                </a:path>
                <a:path w="36829" h="64135">
                  <a:moveTo>
                    <a:pt x="28956" y="33528"/>
                  </a:moveTo>
                  <a:lnTo>
                    <a:pt x="6096" y="33528"/>
                  </a:lnTo>
                  <a:lnTo>
                    <a:pt x="6096" y="27432"/>
                  </a:lnTo>
                  <a:lnTo>
                    <a:pt x="21336" y="27432"/>
                  </a:lnTo>
                  <a:lnTo>
                    <a:pt x="27432" y="24384"/>
                  </a:lnTo>
                  <a:lnTo>
                    <a:pt x="27432" y="9144"/>
                  </a:lnTo>
                  <a:lnTo>
                    <a:pt x="22860" y="6096"/>
                  </a:lnTo>
                  <a:lnTo>
                    <a:pt x="30480" y="6096"/>
                  </a:lnTo>
                  <a:lnTo>
                    <a:pt x="32004" y="7620"/>
                  </a:lnTo>
                  <a:lnTo>
                    <a:pt x="32004" y="9144"/>
                  </a:lnTo>
                  <a:lnTo>
                    <a:pt x="33528" y="10668"/>
                  </a:lnTo>
                  <a:lnTo>
                    <a:pt x="33528" y="22860"/>
                  </a:lnTo>
                  <a:lnTo>
                    <a:pt x="30480" y="28956"/>
                  </a:lnTo>
                  <a:lnTo>
                    <a:pt x="21336" y="30480"/>
                  </a:lnTo>
                  <a:lnTo>
                    <a:pt x="24384" y="30480"/>
                  </a:lnTo>
                  <a:lnTo>
                    <a:pt x="25908" y="32004"/>
                  </a:lnTo>
                  <a:lnTo>
                    <a:pt x="27432" y="32004"/>
                  </a:lnTo>
                  <a:lnTo>
                    <a:pt x="28956" y="33528"/>
                  </a:lnTo>
                  <a:close/>
                </a:path>
                <a:path w="36829" h="64135">
                  <a:moveTo>
                    <a:pt x="32004" y="57912"/>
                  </a:moveTo>
                  <a:lnTo>
                    <a:pt x="19812" y="57912"/>
                  </a:lnTo>
                  <a:lnTo>
                    <a:pt x="22860" y="56388"/>
                  </a:lnTo>
                  <a:lnTo>
                    <a:pt x="24384" y="56388"/>
                  </a:lnTo>
                  <a:lnTo>
                    <a:pt x="24384" y="54864"/>
                  </a:lnTo>
                  <a:lnTo>
                    <a:pt x="28956" y="50292"/>
                  </a:lnTo>
                  <a:lnTo>
                    <a:pt x="28956" y="38100"/>
                  </a:lnTo>
                  <a:lnTo>
                    <a:pt x="22860" y="33528"/>
                  </a:lnTo>
                  <a:lnTo>
                    <a:pt x="30480" y="33528"/>
                  </a:lnTo>
                  <a:lnTo>
                    <a:pt x="35052" y="38100"/>
                  </a:lnTo>
                  <a:lnTo>
                    <a:pt x="35052" y="41148"/>
                  </a:lnTo>
                  <a:lnTo>
                    <a:pt x="36576" y="42672"/>
                  </a:lnTo>
                  <a:lnTo>
                    <a:pt x="36576" y="48768"/>
                  </a:lnTo>
                  <a:lnTo>
                    <a:pt x="35052" y="50292"/>
                  </a:lnTo>
                  <a:lnTo>
                    <a:pt x="35052" y="53340"/>
                  </a:lnTo>
                  <a:lnTo>
                    <a:pt x="33528" y="54864"/>
                  </a:lnTo>
                  <a:lnTo>
                    <a:pt x="32004" y="57912"/>
                  </a:lnTo>
                  <a:close/>
                </a:path>
                <a:path w="36829" h="64135">
                  <a:moveTo>
                    <a:pt x="21336" y="64008"/>
                  </a:moveTo>
                  <a:lnTo>
                    <a:pt x="9144" y="64008"/>
                  </a:lnTo>
                  <a:lnTo>
                    <a:pt x="0" y="60960"/>
                  </a:lnTo>
                  <a:lnTo>
                    <a:pt x="0" y="53340"/>
                  </a:lnTo>
                  <a:lnTo>
                    <a:pt x="4572" y="56388"/>
                  </a:lnTo>
                  <a:lnTo>
                    <a:pt x="9144" y="57912"/>
                  </a:lnTo>
                  <a:lnTo>
                    <a:pt x="32004" y="57912"/>
                  </a:lnTo>
                  <a:lnTo>
                    <a:pt x="28956" y="60960"/>
                  </a:lnTo>
                  <a:lnTo>
                    <a:pt x="25908" y="62484"/>
                  </a:lnTo>
                  <a:lnTo>
                    <a:pt x="22860" y="62484"/>
                  </a:lnTo>
                  <a:lnTo>
                    <a:pt x="213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/>
          <p:nvPr/>
        </p:nvSpPr>
        <p:spPr>
          <a:xfrm>
            <a:off x="790956" y="1807464"/>
            <a:ext cx="6227445" cy="655320"/>
          </a:xfrm>
          <a:custGeom>
            <a:avLst/>
            <a:gdLst/>
            <a:ahLst/>
            <a:cxnLst/>
            <a:rect l="l" t="t" r="r" b="b"/>
            <a:pathLst>
              <a:path w="6227445" h="655319">
                <a:moveTo>
                  <a:pt x="6227064" y="655320"/>
                </a:moveTo>
                <a:lnTo>
                  <a:pt x="0" y="655320"/>
                </a:lnTo>
                <a:lnTo>
                  <a:pt x="0" y="0"/>
                </a:lnTo>
                <a:lnTo>
                  <a:pt x="6227064" y="0"/>
                </a:lnTo>
                <a:lnTo>
                  <a:pt x="6227064" y="65532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790956" y="2656332"/>
            <a:ext cx="6219825" cy="655320"/>
          </a:xfrm>
          <a:custGeom>
            <a:avLst/>
            <a:gdLst/>
            <a:ahLst/>
            <a:cxnLst/>
            <a:rect l="l" t="t" r="r" b="b"/>
            <a:pathLst>
              <a:path w="6219825" h="655320">
                <a:moveTo>
                  <a:pt x="6219444" y="655319"/>
                </a:moveTo>
                <a:lnTo>
                  <a:pt x="0" y="655319"/>
                </a:lnTo>
                <a:lnTo>
                  <a:pt x="0" y="0"/>
                </a:lnTo>
                <a:lnTo>
                  <a:pt x="6219444" y="0"/>
                </a:lnTo>
                <a:lnTo>
                  <a:pt x="6219444" y="6553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90956" y="3505200"/>
            <a:ext cx="6170930" cy="655320"/>
          </a:xfrm>
          <a:custGeom>
            <a:avLst/>
            <a:gdLst/>
            <a:ahLst/>
            <a:cxnLst/>
            <a:rect l="l" t="t" r="r" b="b"/>
            <a:pathLst>
              <a:path w="6170930" h="655320">
                <a:moveTo>
                  <a:pt x="6170676" y="655319"/>
                </a:moveTo>
                <a:lnTo>
                  <a:pt x="0" y="655319"/>
                </a:lnTo>
                <a:lnTo>
                  <a:pt x="0" y="0"/>
                </a:lnTo>
                <a:lnTo>
                  <a:pt x="6170676" y="0"/>
                </a:lnTo>
                <a:lnTo>
                  <a:pt x="6170676" y="6553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90956" y="4352544"/>
            <a:ext cx="6152515" cy="655320"/>
          </a:xfrm>
          <a:custGeom>
            <a:avLst/>
            <a:gdLst/>
            <a:ahLst/>
            <a:cxnLst/>
            <a:rect l="l" t="t" r="r" b="b"/>
            <a:pathLst>
              <a:path w="6152515" h="655320">
                <a:moveTo>
                  <a:pt x="6152388" y="655320"/>
                </a:moveTo>
                <a:lnTo>
                  <a:pt x="0" y="655320"/>
                </a:lnTo>
                <a:lnTo>
                  <a:pt x="0" y="0"/>
                </a:lnTo>
                <a:lnTo>
                  <a:pt x="6152388" y="0"/>
                </a:lnTo>
                <a:lnTo>
                  <a:pt x="6152388" y="65532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790956" y="5201412"/>
            <a:ext cx="6151245" cy="655320"/>
          </a:xfrm>
          <a:custGeom>
            <a:avLst/>
            <a:gdLst/>
            <a:ahLst/>
            <a:cxnLst/>
            <a:rect l="l" t="t" r="r" b="b"/>
            <a:pathLst>
              <a:path w="6151245" h="655320">
                <a:moveTo>
                  <a:pt x="6150864" y="655319"/>
                </a:moveTo>
                <a:lnTo>
                  <a:pt x="0" y="655319"/>
                </a:lnTo>
                <a:lnTo>
                  <a:pt x="0" y="0"/>
                </a:lnTo>
                <a:lnTo>
                  <a:pt x="6150864" y="0"/>
                </a:lnTo>
                <a:lnTo>
                  <a:pt x="6150864" y="6553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7943088" y="1402080"/>
            <a:ext cx="904240" cy="315595"/>
            <a:chOff x="7943088" y="1402080"/>
            <a:chExt cx="904240" cy="315595"/>
          </a:xfrm>
        </p:grpSpPr>
        <p:sp>
          <p:nvSpPr>
            <p:cNvPr id="36" name="object 36" descr=""/>
            <p:cNvSpPr/>
            <p:nvPr/>
          </p:nvSpPr>
          <p:spPr>
            <a:xfrm>
              <a:off x="7943088" y="1418843"/>
              <a:ext cx="353695" cy="299085"/>
            </a:xfrm>
            <a:custGeom>
              <a:avLst/>
              <a:gdLst/>
              <a:ahLst/>
              <a:cxnLst/>
              <a:rect l="l" t="t" r="r" b="b"/>
              <a:pathLst>
                <a:path w="353695" h="299085">
                  <a:moveTo>
                    <a:pt x="198120" y="211836"/>
                  </a:moveTo>
                  <a:lnTo>
                    <a:pt x="186499" y="168592"/>
                  </a:lnTo>
                  <a:lnTo>
                    <a:pt x="153924" y="138684"/>
                  </a:lnTo>
                  <a:lnTo>
                    <a:pt x="114300" y="120396"/>
                  </a:lnTo>
                  <a:lnTo>
                    <a:pt x="106680" y="117348"/>
                  </a:lnTo>
                  <a:lnTo>
                    <a:pt x="100584" y="114300"/>
                  </a:lnTo>
                  <a:lnTo>
                    <a:pt x="92964" y="109728"/>
                  </a:lnTo>
                  <a:lnTo>
                    <a:pt x="83820" y="103632"/>
                  </a:lnTo>
                  <a:lnTo>
                    <a:pt x="77724" y="100584"/>
                  </a:lnTo>
                  <a:lnTo>
                    <a:pt x="74676" y="96012"/>
                  </a:lnTo>
                  <a:lnTo>
                    <a:pt x="71628" y="92964"/>
                  </a:lnTo>
                  <a:lnTo>
                    <a:pt x="70104" y="88392"/>
                  </a:lnTo>
                  <a:lnTo>
                    <a:pt x="68580" y="85344"/>
                  </a:lnTo>
                  <a:lnTo>
                    <a:pt x="68580" y="74676"/>
                  </a:lnTo>
                  <a:lnTo>
                    <a:pt x="70104" y="71628"/>
                  </a:lnTo>
                  <a:lnTo>
                    <a:pt x="71628" y="67056"/>
                  </a:lnTo>
                  <a:lnTo>
                    <a:pt x="80772" y="57912"/>
                  </a:lnTo>
                  <a:lnTo>
                    <a:pt x="85344" y="56388"/>
                  </a:lnTo>
                  <a:lnTo>
                    <a:pt x="97536" y="53340"/>
                  </a:lnTo>
                  <a:lnTo>
                    <a:pt x="102108" y="51816"/>
                  </a:lnTo>
                  <a:lnTo>
                    <a:pt x="109728" y="50292"/>
                  </a:lnTo>
                  <a:lnTo>
                    <a:pt x="128016" y="50292"/>
                  </a:lnTo>
                  <a:lnTo>
                    <a:pt x="140208" y="53340"/>
                  </a:lnTo>
                  <a:lnTo>
                    <a:pt x="146304" y="53340"/>
                  </a:lnTo>
                  <a:lnTo>
                    <a:pt x="152400" y="54864"/>
                  </a:lnTo>
                  <a:lnTo>
                    <a:pt x="158496" y="57912"/>
                  </a:lnTo>
                  <a:lnTo>
                    <a:pt x="164592" y="59436"/>
                  </a:lnTo>
                  <a:lnTo>
                    <a:pt x="169164" y="62484"/>
                  </a:lnTo>
                  <a:lnTo>
                    <a:pt x="175260" y="64008"/>
                  </a:lnTo>
                  <a:lnTo>
                    <a:pt x="181356" y="67056"/>
                  </a:lnTo>
                  <a:lnTo>
                    <a:pt x="185928" y="70104"/>
                  </a:lnTo>
                  <a:lnTo>
                    <a:pt x="185928" y="10668"/>
                  </a:lnTo>
                  <a:lnTo>
                    <a:pt x="144487" y="647"/>
                  </a:lnTo>
                  <a:lnTo>
                    <a:pt x="112776" y="0"/>
                  </a:lnTo>
                  <a:lnTo>
                    <a:pt x="101600" y="292"/>
                  </a:lnTo>
                  <a:lnTo>
                    <a:pt x="60096" y="7175"/>
                  </a:lnTo>
                  <a:lnTo>
                    <a:pt x="26073" y="25577"/>
                  </a:lnTo>
                  <a:lnTo>
                    <a:pt x="2286" y="64389"/>
                  </a:lnTo>
                  <a:lnTo>
                    <a:pt x="0" y="85344"/>
                  </a:lnTo>
                  <a:lnTo>
                    <a:pt x="1117" y="99402"/>
                  </a:lnTo>
                  <a:lnTo>
                    <a:pt x="25908" y="144094"/>
                  </a:lnTo>
                  <a:lnTo>
                    <a:pt x="67056" y="169164"/>
                  </a:lnTo>
                  <a:lnTo>
                    <a:pt x="73647" y="171691"/>
                  </a:lnTo>
                  <a:lnTo>
                    <a:pt x="85699" y="177317"/>
                  </a:lnTo>
                  <a:lnTo>
                    <a:pt x="91440" y="179832"/>
                  </a:lnTo>
                  <a:lnTo>
                    <a:pt x="106680" y="185928"/>
                  </a:lnTo>
                  <a:lnTo>
                    <a:pt x="111252" y="190500"/>
                  </a:lnTo>
                  <a:lnTo>
                    <a:pt x="117348" y="193548"/>
                  </a:lnTo>
                  <a:lnTo>
                    <a:pt x="121920" y="198120"/>
                  </a:lnTo>
                  <a:lnTo>
                    <a:pt x="128016" y="207264"/>
                  </a:lnTo>
                  <a:lnTo>
                    <a:pt x="129540" y="211836"/>
                  </a:lnTo>
                  <a:lnTo>
                    <a:pt x="129540" y="222504"/>
                  </a:lnTo>
                  <a:lnTo>
                    <a:pt x="126492" y="228600"/>
                  </a:lnTo>
                  <a:lnTo>
                    <a:pt x="124968" y="233172"/>
                  </a:lnTo>
                  <a:lnTo>
                    <a:pt x="121920" y="236220"/>
                  </a:lnTo>
                  <a:lnTo>
                    <a:pt x="117348" y="239268"/>
                  </a:lnTo>
                  <a:lnTo>
                    <a:pt x="112776" y="240792"/>
                  </a:lnTo>
                  <a:lnTo>
                    <a:pt x="108204" y="243840"/>
                  </a:lnTo>
                  <a:lnTo>
                    <a:pt x="96012" y="246888"/>
                  </a:lnTo>
                  <a:lnTo>
                    <a:pt x="80772" y="246888"/>
                  </a:lnTo>
                  <a:lnTo>
                    <a:pt x="39624" y="239268"/>
                  </a:lnTo>
                  <a:lnTo>
                    <a:pt x="1524" y="217932"/>
                  </a:lnTo>
                  <a:lnTo>
                    <a:pt x="1524" y="281940"/>
                  </a:lnTo>
                  <a:lnTo>
                    <a:pt x="38100" y="294132"/>
                  </a:lnTo>
                  <a:lnTo>
                    <a:pt x="83820" y="298704"/>
                  </a:lnTo>
                  <a:lnTo>
                    <a:pt x="95224" y="298424"/>
                  </a:lnTo>
                  <a:lnTo>
                    <a:pt x="138010" y="291541"/>
                  </a:lnTo>
                  <a:lnTo>
                    <a:pt x="172034" y="273773"/>
                  </a:lnTo>
                  <a:lnTo>
                    <a:pt x="195834" y="234124"/>
                  </a:lnTo>
                  <a:lnTo>
                    <a:pt x="197548" y="223634"/>
                  </a:lnTo>
                  <a:lnTo>
                    <a:pt x="198120" y="211836"/>
                  </a:lnTo>
                  <a:close/>
                </a:path>
                <a:path w="353695" h="299085">
                  <a:moveTo>
                    <a:pt x="353555" y="86880"/>
                  </a:moveTo>
                  <a:lnTo>
                    <a:pt x="307835" y="86880"/>
                  </a:lnTo>
                  <a:lnTo>
                    <a:pt x="307835" y="24396"/>
                  </a:lnTo>
                  <a:lnTo>
                    <a:pt x="243827" y="42684"/>
                  </a:lnTo>
                  <a:lnTo>
                    <a:pt x="243827" y="86880"/>
                  </a:lnTo>
                  <a:lnTo>
                    <a:pt x="210299" y="86880"/>
                  </a:lnTo>
                  <a:lnTo>
                    <a:pt x="210299" y="134124"/>
                  </a:lnTo>
                  <a:lnTo>
                    <a:pt x="243827" y="134124"/>
                  </a:lnTo>
                  <a:lnTo>
                    <a:pt x="243827" y="228612"/>
                  </a:lnTo>
                  <a:lnTo>
                    <a:pt x="248094" y="258851"/>
                  </a:lnTo>
                  <a:lnTo>
                    <a:pt x="260781" y="280809"/>
                  </a:lnTo>
                  <a:lnTo>
                    <a:pt x="281762" y="294182"/>
                  </a:lnTo>
                  <a:lnTo>
                    <a:pt x="310883" y="298716"/>
                  </a:lnTo>
                  <a:lnTo>
                    <a:pt x="324624" y="298157"/>
                  </a:lnTo>
                  <a:lnTo>
                    <a:pt x="336219" y="296621"/>
                  </a:lnTo>
                  <a:lnTo>
                    <a:pt x="345821" y="294208"/>
                  </a:lnTo>
                  <a:lnTo>
                    <a:pt x="353555" y="291096"/>
                  </a:lnTo>
                  <a:lnTo>
                    <a:pt x="353555" y="243852"/>
                  </a:lnTo>
                  <a:lnTo>
                    <a:pt x="347459" y="246900"/>
                  </a:lnTo>
                  <a:lnTo>
                    <a:pt x="339839" y="249948"/>
                  </a:lnTo>
                  <a:lnTo>
                    <a:pt x="333743" y="249948"/>
                  </a:lnTo>
                  <a:lnTo>
                    <a:pt x="321983" y="247916"/>
                  </a:lnTo>
                  <a:lnTo>
                    <a:pt x="313931" y="241757"/>
                  </a:lnTo>
                  <a:lnTo>
                    <a:pt x="309321" y="231292"/>
                  </a:lnTo>
                  <a:lnTo>
                    <a:pt x="307835" y="216420"/>
                  </a:lnTo>
                  <a:lnTo>
                    <a:pt x="307835" y="134124"/>
                  </a:lnTo>
                  <a:lnTo>
                    <a:pt x="353555" y="134124"/>
                  </a:lnTo>
                  <a:lnTo>
                    <a:pt x="353555" y="8688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17991" y="1501139"/>
              <a:ext cx="185928" cy="216408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537448" y="1402092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80">
                  <a:moveTo>
                    <a:pt x="152400" y="3048"/>
                  </a:moveTo>
                  <a:lnTo>
                    <a:pt x="145224" y="1917"/>
                  </a:lnTo>
                  <a:lnTo>
                    <a:pt x="137350" y="952"/>
                  </a:lnTo>
                  <a:lnTo>
                    <a:pt x="128600" y="254"/>
                  </a:lnTo>
                  <a:lnTo>
                    <a:pt x="118872" y="0"/>
                  </a:lnTo>
                  <a:lnTo>
                    <a:pt x="100533" y="1397"/>
                  </a:lnTo>
                  <a:lnTo>
                    <a:pt x="56388" y="21336"/>
                  </a:lnTo>
                  <a:lnTo>
                    <a:pt x="34950" y="61188"/>
                  </a:lnTo>
                  <a:lnTo>
                    <a:pt x="33528" y="77724"/>
                  </a:lnTo>
                  <a:lnTo>
                    <a:pt x="33528" y="103632"/>
                  </a:lnTo>
                  <a:lnTo>
                    <a:pt x="0" y="103632"/>
                  </a:lnTo>
                  <a:lnTo>
                    <a:pt x="0" y="150876"/>
                  </a:lnTo>
                  <a:lnTo>
                    <a:pt x="33528" y="150876"/>
                  </a:lnTo>
                  <a:lnTo>
                    <a:pt x="33528" y="309372"/>
                  </a:lnTo>
                  <a:lnTo>
                    <a:pt x="97536" y="309372"/>
                  </a:lnTo>
                  <a:lnTo>
                    <a:pt x="97536" y="150876"/>
                  </a:lnTo>
                  <a:lnTo>
                    <a:pt x="144780" y="150876"/>
                  </a:lnTo>
                  <a:lnTo>
                    <a:pt x="144780" y="103632"/>
                  </a:lnTo>
                  <a:lnTo>
                    <a:pt x="97536" y="103632"/>
                  </a:lnTo>
                  <a:lnTo>
                    <a:pt x="97536" y="82296"/>
                  </a:lnTo>
                  <a:lnTo>
                    <a:pt x="99504" y="67411"/>
                  </a:lnTo>
                  <a:lnTo>
                    <a:pt x="105346" y="56959"/>
                  </a:lnTo>
                  <a:lnTo>
                    <a:pt x="114884" y="50787"/>
                  </a:lnTo>
                  <a:lnTo>
                    <a:pt x="128016" y="48768"/>
                  </a:lnTo>
                  <a:lnTo>
                    <a:pt x="135636" y="48768"/>
                  </a:lnTo>
                  <a:lnTo>
                    <a:pt x="143256" y="50292"/>
                  </a:lnTo>
                  <a:lnTo>
                    <a:pt x="152400" y="53340"/>
                  </a:lnTo>
                  <a:lnTo>
                    <a:pt x="152400" y="3048"/>
                  </a:lnTo>
                  <a:close/>
                </a:path>
                <a:path w="309879" h="309880">
                  <a:moveTo>
                    <a:pt x="309359" y="3048"/>
                  </a:moveTo>
                  <a:lnTo>
                    <a:pt x="303072" y="1917"/>
                  </a:lnTo>
                  <a:lnTo>
                    <a:pt x="295643" y="952"/>
                  </a:lnTo>
                  <a:lnTo>
                    <a:pt x="287070" y="254"/>
                  </a:lnTo>
                  <a:lnTo>
                    <a:pt x="277355" y="0"/>
                  </a:lnTo>
                  <a:lnTo>
                    <a:pt x="258813" y="1397"/>
                  </a:lnTo>
                  <a:lnTo>
                    <a:pt x="214871" y="21336"/>
                  </a:lnTo>
                  <a:lnTo>
                    <a:pt x="193446" y="61188"/>
                  </a:lnTo>
                  <a:lnTo>
                    <a:pt x="192011" y="77724"/>
                  </a:lnTo>
                  <a:lnTo>
                    <a:pt x="192011" y="103632"/>
                  </a:lnTo>
                  <a:lnTo>
                    <a:pt x="156959" y="103632"/>
                  </a:lnTo>
                  <a:lnTo>
                    <a:pt x="156959" y="150876"/>
                  </a:lnTo>
                  <a:lnTo>
                    <a:pt x="192011" y="150876"/>
                  </a:lnTo>
                  <a:lnTo>
                    <a:pt x="192011" y="309372"/>
                  </a:lnTo>
                  <a:lnTo>
                    <a:pt x="256019" y="309372"/>
                  </a:lnTo>
                  <a:lnTo>
                    <a:pt x="256019" y="150876"/>
                  </a:lnTo>
                  <a:lnTo>
                    <a:pt x="303263" y="150876"/>
                  </a:lnTo>
                  <a:lnTo>
                    <a:pt x="303263" y="103632"/>
                  </a:lnTo>
                  <a:lnTo>
                    <a:pt x="256019" y="103632"/>
                  </a:lnTo>
                  <a:lnTo>
                    <a:pt x="256019" y="82296"/>
                  </a:lnTo>
                  <a:lnTo>
                    <a:pt x="257784" y="67411"/>
                  </a:lnTo>
                  <a:lnTo>
                    <a:pt x="263258" y="56959"/>
                  </a:lnTo>
                  <a:lnTo>
                    <a:pt x="272745" y="50787"/>
                  </a:lnTo>
                  <a:lnTo>
                    <a:pt x="286499" y="48768"/>
                  </a:lnTo>
                  <a:lnTo>
                    <a:pt x="294119" y="48768"/>
                  </a:lnTo>
                  <a:lnTo>
                    <a:pt x="301739" y="50292"/>
                  </a:lnTo>
                  <a:lnTo>
                    <a:pt x="309359" y="53340"/>
                  </a:lnTo>
                  <a:lnTo>
                    <a:pt x="309359" y="30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7956804" y="1950720"/>
            <a:ext cx="1394460" cy="311150"/>
            <a:chOff x="7956804" y="1950720"/>
            <a:chExt cx="1394460" cy="311150"/>
          </a:xfrm>
        </p:grpSpPr>
        <p:sp>
          <p:nvSpPr>
            <p:cNvPr id="40" name="object 40" descr=""/>
            <p:cNvSpPr/>
            <p:nvPr/>
          </p:nvSpPr>
          <p:spPr>
            <a:xfrm>
              <a:off x="7956804" y="1967484"/>
              <a:ext cx="241300" cy="289560"/>
            </a:xfrm>
            <a:custGeom>
              <a:avLst/>
              <a:gdLst/>
              <a:ahLst/>
              <a:cxnLst/>
              <a:rect l="l" t="t" r="r" b="b"/>
              <a:pathLst>
                <a:path w="241300" h="289560">
                  <a:moveTo>
                    <a:pt x="240792" y="289560"/>
                  </a:moveTo>
                  <a:lnTo>
                    <a:pt x="158496" y="289560"/>
                  </a:lnTo>
                  <a:lnTo>
                    <a:pt x="74675" y="164592"/>
                  </a:lnTo>
                  <a:lnTo>
                    <a:pt x="73152" y="161544"/>
                  </a:lnTo>
                  <a:lnTo>
                    <a:pt x="70104" y="156972"/>
                  </a:lnTo>
                  <a:lnTo>
                    <a:pt x="67056" y="147828"/>
                  </a:lnTo>
                  <a:lnTo>
                    <a:pt x="65532" y="147828"/>
                  </a:lnTo>
                  <a:lnTo>
                    <a:pt x="65532" y="289560"/>
                  </a:lnTo>
                  <a:lnTo>
                    <a:pt x="0" y="289560"/>
                  </a:lnTo>
                  <a:lnTo>
                    <a:pt x="0" y="0"/>
                  </a:lnTo>
                  <a:lnTo>
                    <a:pt x="65532" y="0"/>
                  </a:lnTo>
                  <a:lnTo>
                    <a:pt x="65532" y="137160"/>
                  </a:lnTo>
                  <a:lnTo>
                    <a:pt x="67056" y="137160"/>
                  </a:lnTo>
                  <a:lnTo>
                    <a:pt x="71628" y="128016"/>
                  </a:lnTo>
                  <a:lnTo>
                    <a:pt x="74675" y="120396"/>
                  </a:lnTo>
                  <a:lnTo>
                    <a:pt x="153924" y="0"/>
                  </a:lnTo>
                  <a:lnTo>
                    <a:pt x="231648" y="0"/>
                  </a:lnTo>
                  <a:lnTo>
                    <a:pt x="131064" y="138684"/>
                  </a:lnTo>
                  <a:lnTo>
                    <a:pt x="240792" y="2895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8932" y="2045208"/>
              <a:ext cx="199643" cy="21183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151" y="2045208"/>
              <a:ext cx="224028" cy="216407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8695944" y="1950732"/>
              <a:ext cx="416559" cy="306705"/>
            </a:xfrm>
            <a:custGeom>
              <a:avLst/>
              <a:gdLst/>
              <a:ahLst/>
              <a:cxnLst/>
              <a:rect l="l" t="t" r="r" b="b"/>
              <a:pathLst>
                <a:path w="416559" h="306705">
                  <a:moveTo>
                    <a:pt x="323088" y="100584"/>
                  </a:moveTo>
                  <a:lnTo>
                    <a:pt x="263652" y="100584"/>
                  </a:lnTo>
                  <a:lnTo>
                    <a:pt x="234696" y="242316"/>
                  </a:lnTo>
                  <a:lnTo>
                    <a:pt x="234696" y="249936"/>
                  </a:lnTo>
                  <a:lnTo>
                    <a:pt x="233172" y="257556"/>
                  </a:lnTo>
                  <a:lnTo>
                    <a:pt x="231648" y="257556"/>
                  </a:lnTo>
                  <a:lnTo>
                    <a:pt x="231648" y="245364"/>
                  </a:lnTo>
                  <a:lnTo>
                    <a:pt x="230124" y="237744"/>
                  </a:lnTo>
                  <a:lnTo>
                    <a:pt x="230124" y="234696"/>
                  </a:lnTo>
                  <a:lnTo>
                    <a:pt x="198120" y="100584"/>
                  </a:lnTo>
                  <a:lnTo>
                    <a:pt x="137160" y="100584"/>
                  </a:lnTo>
                  <a:lnTo>
                    <a:pt x="102108" y="233172"/>
                  </a:lnTo>
                  <a:lnTo>
                    <a:pt x="99060" y="240792"/>
                  </a:lnTo>
                  <a:lnTo>
                    <a:pt x="99060" y="248412"/>
                  </a:lnTo>
                  <a:lnTo>
                    <a:pt x="97536" y="257556"/>
                  </a:lnTo>
                  <a:lnTo>
                    <a:pt x="96012" y="257556"/>
                  </a:lnTo>
                  <a:lnTo>
                    <a:pt x="96012" y="248412"/>
                  </a:lnTo>
                  <a:lnTo>
                    <a:pt x="94488" y="240792"/>
                  </a:lnTo>
                  <a:lnTo>
                    <a:pt x="92964" y="234696"/>
                  </a:lnTo>
                  <a:lnTo>
                    <a:pt x="65532" y="100584"/>
                  </a:lnTo>
                  <a:lnTo>
                    <a:pt x="0" y="100584"/>
                  </a:lnTo>
                  <a:lnTo>
                    <a:pt x="57912" y="306324"/>
                  </a:lnTo>
                  <a:lnTo>
                    <a:pt x="124968" y="306324"/>
                  </a:lnTo>
                  <a:lnTo>
                    <a:pt x="156972" y="184404"/>
                  </a:lnTo>
                  <a:lnTo>
                    <a:pt x="158115" y="179273"/>
                  </a:lnTo>
                  <a:lnTo>
                    <a:pt x="159258" y="173164"/>
                  </a:lnTo>
                  <a:lnTo>
                    <a:pt x="161544" y="158496"/>
                  </a:lnTo>
                  <a:lnTo>
                    <a:pt x="163068" y="158496"/>
                  </a:lnTo>
                  <a:lnTo>
                    <a:pt x="163322" y="165989"/>
                  </a:lnTo>
                  <a:lnTo>
                    <a:pt x="164020" y="172783"/>
                  </a:lnTo>
                  <a:lnTo>
                    <a:pt x="166116" y="185928"/>
                  </a:lnTo>
                  <a:lnTo>
                    <a:pt x="196596" y="306324"/>
                  </a:lnTo>
                  <a:lnTo>
                    <a:pt x="263652" y="306324"/>
                  </a:lnTo>
                  <a:lnTo>
                    <a:pt x="323088" y="100584"/>
                  </a:lnTo>
                  <a:close/>
                </a:path>
                <a:path w="416559" h="306705">
                  <a:moveTo>
                    <a:pt x="416052" y="0"/>
                  </a:moveTo>
                  <a:lnTo>
                    <a:pt x="352031" y="0"/>
                  </a:lnTo>
                  <a:lnTo>
                    <a:pt x="352031" y="306324"/>
                  </a:lnTo>
                  <a:lnTo>
                    <a:pt x="416052" y="306324"/>
                  </a:lnTo>
                  <a:lnTo>
                    <a:pt x="416052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3144" y="2045208"/>
              <a:ext cx="198119" cy="216408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7938516" y="2496311"/>
            <a:ext cx="708660" cy="402590"/>
            <a:chOff x="7938516" y="2496311"/>
            <a:chExt cx="708660" cy="402590"/>
          </a:xfrm>
        </p:grpSpPr>
        <p:sp>
          <p:nvSpPr>
            <p:cNvPr id="46" name="object 46" descr=""/>
            <p:cNvSpPr/>
            <p:nvPr/>
          </p:nvSpPr>
          <p:spPr>
            <a:xfrm>
              <a:off x="7938516" y="2496311"/>
              <a:ext cx="471170" cy="402590"/>
            </a:xfrm>
            <a:custGeom>
              <a:avLst/>
              <a:gdLst/>
              <a:ahLst/>
              <a:cxnLst/>
              <a:rect l="l" t="t" r="r" b="b"/>
              <a:pathLst>
                <a:path w="471170" h="402589">
                  <a:moveTo>
                    <a:pt x="214884" y="0"/>
                  </a:moveTo>
                  <a:lnTo>
                    <a:pt x="152387" y="0"/>
                  </a:lnTo>
                  <a:lnTo>
                    <a:pt x="152387" y="190500"/>
                  </a:lnTo>
                  <a:lnTo>
                    <a:pt x="152285" y="207264"/>
                  </a:lnTo>
                  <a:lnTo>
                    <a:pt x="140195" y="246888"/>
                  </a:lnTo>
                  <a:lnTo>
                    <a:pt x="108191" y="262128"/>
                  </a:lnTo>
                  <a:lnTo>
                    <a:pt x="98475" y="261251"/>
                  </a:lnTo>
                  <a:lnTo>
                    <a:pt x="67995" y="229743"/>
                  </a:lnTo>
                  <a:lnTo>
                    <a:pt x="66078" y="217741"/>
                  </a:lnTo>
                  <a:lnTo>
                    <a:pt x="65519" y="205740"/>
                  </a:lnTo>
                  <a:lnTo>
                    <a:pt x="77711" y="160020"/>
                  </a:lnTo>
                  <a:lnTo>
                    <a:pt x="109715" y="143256"/>
                  </a:lnTo>
                  <a:lnTo>
                    <a:pt x="118554" y="144119"/>
                  </a:lnTo>
                  <a:lnTo>
                    <a:pt x="149148" y="171450"/>
                  </a:lnTo>
                  <a:lnTo>
                    <a:pt x="152387" y="190500"/>
                  </a:lnTo>
                  <a:lnTo>
                    <a:pt x="152387" y="0"/>
                  </a:lnTo>
                  <a:lnTo>
                    <a:pt x="150863" y="0"/>
                  </a:lnTo>
                  <a:lnTo>
                    <a:pt x="150863" y="123444"/>
                  </a:lnTo>
                  <a:lnTo>
                    <a:pt x="141198" y="110566"/>
                  </a:lnTo>
                  <a:lnTo>
                    <a:pt x="128384" y="101536"/>
                  </a:lnTo>
                  <a:lnTo>
                    <a:pt x="112725" y="96227"/>
                  </a:lnTo>
                  <a:lnTo>
                    <a:pt x="94475" y="94488"/>
                  </a:lnTo>
                  <a:lnTo>
                    <a:pt x="74764" y="96469"/>
                  </a:lnTo>
                  <a:lnTo>
                    <a:pt x="25895" y="124968"/>
                  </a:lnTo>
                  <a:lnTo>
                    <a:pt x="6654" y="161544"/>
                  </a:lnTo>
                  <a:lnTo>
                    <a:pt x="0" y="207264"/>
                  </a:lnTo>
                  <a:lnTo>
                    <a:pt x="1447" y="230111"/>
                  </a:lnTo>
                  <a:lnTo>
                    <a:pt x="13500" y="268351"/>
                  </a:lnTo>
                  <a:lnTo>
                    <a:pt x="51612" y="304038"/>
                  </a:lnTo>
                  <a:lnTo>
                    <a:pt x="86855" y="310896"/>
                  </a:lnTo>
                  <a:lnTo>
                    <a:pt x="106286" y="308876"/>
                  </a:lnTo>
                  <a:lnTo>
                    <a:pt x="123431" y="302704"/>
                  </a:lnTo>
                  <a:lnTo>
                    <a:pt x="138290" y="292252"/>
                  </a:lnTo>
                  <a:lnTo>
                    <a:pt x="150863" y="277368"/>
                  </a:lnTo>
                  <a:lnTo>
                    <a:pt x="150863" y="306324"/>
                  </a:lnTo>
                  <a:lnTo>
                    <a:pt x="214884" y="306324"/>
                  </a:lnTo>
                  <a:lnTo>
                    <a:pt x="214884" y="277368"/>
                  </a:lnTo>
                  <a:lnTo>
                    <a:pt x="214884" y="262128"/>
                  </a:lnTo>
                  <a:lnTo>
                    <a:pt x="214884" y="143256"/>
                  </a:lnTo>
                  <a:lnTo>
                    <a:pt x="214884" y="123444"/>
                  </a:lnTo>
                  <a:lnTo>
                    <a:pt x="214884" y="0"/>
                  </a:lnTo>
                  <a:close/>
                </a:path>
                <a:path w="471170" h="402589">
                  <a:moveTo>
                    <a:pt x="470916" y="99060"/>
                  </a:moveTo>
                  <a:lnTo>
                    <a:pt x="406908" y="99060"/>
                  </a:lnTo>
                  <a:lnTo>
                    <a:pt x="406908" y="123444"/>
                  </a:lnTo>
                  <a:lnTo>
                    <a:pt x="406908" y="190500"/>
                  </a:lnTo>
                  <a:lnTo>
                    <a:pt x="404241" y="229362"/>
                  </a:lnTo>
                  <a:lnTo>
                    <a:pt x="372427" y="261251"/>
                  </a:lnTo>
                  <a:lnTo>
                    <a:pt x="362712" y="262128"/>
                  </a:lnTo>
                  <a:lnTo>
                    <a:pt x="353872" y="261251"/>
                  </a:lnTo>
                  <a:lnTo>
                    <a:pt x="323278" y="229171"/>
                  </a:lnTo>
                  <a:lnTo>
                    <a:pt x="320040" y="205740"/>
                  </a:lnTo>
                  <a:lnTo>
                    <a:pt x="320865" y="191744"/>
                  </a:lnTo>
                  <a:lnTo>
                    <a:pt x="339394" y="152260"/>
                  </a:lnTo>
                  <a:lnTo>
                    <a:pt x="356158" y="144119"/>
                  </a:lnTo>
                  <a:lnTo>
                    <a:pt x="356527" y="144119"/>
                  </a:lnTo>
                  <a:lnTo>
                    <a:pt x="365760" y="143256"/>
                  </a:lnTo>
                  <a:lnTo>
                    <a:pt x="401116" y="164147"/>
                  </a:lnTo>
                  <a:lnTo>
                    <a:pt x="406908" y="190500"/>
                  </a:lnTo>
                  <a:lnTo>
                    <a:pt x="406908" y="123444"/>
                  </a:lnTo>
                  <a:lnTo>
                    <a:pt x="405384" y="123444"/>
                  </a:lnTo>
                  <a:lnTo>
                    <a:pt x="395071" y="110566"/>
                  </a:lnTo>
                  <a:lnTo>
                    <a:pt x="382333" y="101536"/>
                  </a:lnTo>
                  <a:lnTo>
                    <a:pt x="367017" y="96227"/>
                  </a:lnTo>
                  <a:lnTo>
                    <a:pt x="348996" y="94488"/>
                  </a:lnTo>
                  <a:lnTo>
                    <a:pt x="329298" y="96469"/>
                  </a:lnTo>
                  <a:lnTo>
                    <a:pt x="281940" y="124968"/>
                  </a:lnTo>
                  <a:lnTo>
                    <a:pt x="262128" y="161734"/>
                  </a:lnTo>
                  <a:lnTo>
                    <a:pt x="256032" y="208788"/>
                  </a:lnTo>
                  <a:lnTo>
                    <a:pt x="257454" y="230530"/>
                  </a:lnTo>
                  <a:lnTo>
                    <a:pt x="268884" y="267728"/>
                  </a:lnTo>
                  <a:lnTo>
                    <a:pt x="306133" y="304038"/>
                  </a:lnTo>
                  <a:lnTo>
                    <a:pt x="341376" y="310896"/>
                  </a:lnTo>
                  <a:lnTo>
                    <a:pt x="361657" y="308635"/>
                  </a:lnTo>
                  <a:lnTo>
                    <a:pt x="379095" y="301942"/>
                  </a:lnTo>
                  <a:lnTo>
                    <a:pt x="393661" y="290969"/>
                  </a:lnTo>
                  <a:lnTo>
                    <a:pt x="405384" y="275844"/>
                  </a:lnTo>
                  <a:lnTo>
                    <a:pt x="406908" y="275844"/>
                  </a:lnTo>
                  <a:lnTo>
                    <a:pt x="406908" y="292608"/>
                  </a:lnTo>
                  <a:lnTo>
                    <a:pt x="405765" y="306616"/>
                  </a:lnTo>
                  <a:lnTo>
                    <a:pt x="378828" y="346100"/>
                  </a:lnTo>
                  <a:lnTo>
                    <a:pt x="338328" y="355092"/>
                  </a:lnTo>
                  <a:lnTo>
                    <a:pt x="322326" y="353949"/>
                  </a:lnTo>
                  <a:lnTo>
                    <a:pt x="306324" y="350520"/>
                  </a:lnTo>
                  <a:lnTo>
                    <a:pt x="290322" y="344805"/>
                  </a:lnTo>
                  <a:lnTo>
                    <a:pt x="274320" y="336804"/>
                  </a:lnTo>
                  <a:lnTo>
                    <a:pt x="274320" y="390144"/>
                  </a:lnTo>
                  <a:lnTo>
                    <a:pt x="287794" y="395909"/>
                  </a:lnTo>
                  <a:lnTo>
                    <a:pt x="303276" y="399669"/>
                  </a:lnTo>
                  <a:lnTo>
                    <a:pt x="321030" y="401726"/>
                  </a:lnTo>
                  <a:lnTo>
                    <a:pt x="341376" y="402336"/>
                  </a:lnTo>
                  <a:lnTo>
                    <a:pt x="370522" y="400342"/>
                  </a:lnTo>
                  <a:lnTo>
                    <a:pt x="396240" y="394335"/>
                  </a:lnTo>
                  <a:lnTo>
                    <a:pt x="418528" y="384340"/>
                  </a:lnTo>
                  <a:lnTo>
                    <a:pt x="437388" y="370332"/>
                  </a:lnTo>
                  <a:lnTo>
                    <a:pt x="450291" y="355092"/>
                  </a:lnTo>
                  <a:lnTo>
                    <a:pt x="451624" y="353529"/>
                  </a:lnTo>
                  <a:lnTo>
                    <a:pt x="468630" y="309181"/>
                  </a:lnTo>
                  <a:lnTo>
                    <a:pt x="470916" y="275844"/>
                  </a:lnTo>
                  <a:lnTo>
                    <a:pt x="470916" y="262128"/>
                  </a:lnTo>
                  <a:lnTo>
                    <a:pt x="470916" y="143256"/>
                  </a:lnTo>
                  <a:lnTo>
                    <a:pt x="470916" y="123444"/>
                  </a:lnTo>
                  <a:lnTo>
                    <a:pt x="470916" y="990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49056" y="2590800"/>
              <a:ext cx="198119" cy="216408"/>
            </a:xfrm>
            <a:prstGeom prst="rect">
              <a:avLst/>
            </a:prstGeom>
          </p:spPr>
        </p:pic>
      </p:grpSp>
      <p:pic>
        <p:nvPicPr>
          <p:cNvPr id="48" name="object 4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82811" y="2590799"/>
            <a:ext cx="187452" cy="216408"/>
          </a:xfrm>
          <a:prstGeom prst="rect">
            <a:avLst/>
          </a:prstGeom>
        </p:spPr>
      </p:pic>
      <p:grpSp>
        <p:nvGrpSpPr>
          <p:cNvPr id="49" name="object 49" descr=""/>
          <p:cNvGrpSpPr/>
          <p:nvPr/>
        </p:nvGrpSpPr>
        <p:grpSpPr>
          <a:xfrm>
            <a:off x="9020556" y="2496311"/>
            <a:ext cx="451484" cy="311150"/>
            <a:chOff x="9020556" y="2496311"/>
            <a:chExt cx="451484" cy="311150"/>
          </a:xfrm>
        </p:grpSpPr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20556" y="2590799"/>
              <a:ext cx="199643" cy="211836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256776" y="2496311"/>
              <a:ext cx="215265" cy="311150"/>
            </a:xfrm>
            <a:custGeom>
              <a:avLst/>
              <a:gdLst/>
              <a:ahLst/>
              <a:cxnLst/>
              <a:rect l="l" t="t" r="r" b="b"/>
              <a:pathLst>
                <a:path w="215265" h="311150">
                  <a:moveTo>
                    <a:pt x="214883" y="123443"/>
                  </a:moveTo>
                  <a:lnTo>
                    <a:pt x="150875" y="123443"/>
                  </a:lnTo>
                  <a:lnTo>
                    <a:pt x="150875" y="0"/>
                  </a:lnTo>
                  <a:lnTo>
                    <a:pt x="214883" y="0"/>
                  </a:lnTo>
                  <a:lnTo>
                    <a:pt x="214883" y="123443"/>
                  </a:lnTo>
                  <a:close/>
                </a:path>
                <a:path w="215265" h="311150">
                  <a:moveTo>
                    <a:pt x="86867" y="310896"/>
                  </a:moveTo>
                  <a:lnTo>
                    <a:pt x="36933" y="295465"/>
                  </a:lnTo>
                  <a:lnTo>
                    <a:pt x="6476" y="250507"/>
                  </a:lnTo>
                  <a:lnTo>
                    <a:pt x="0" y="207264"/>
                  </a:lnTo>
                  <a:lnTo>
                    <a:pt x="1714" y="183261"/>
                  </a:lnTo>
                  <a:lnTo>
                    <a:pt x="15430" y="142113"/>
                  </a:lnTo>
                  <a:lnTo>
                    <a:pt x="41124" y="111847"/>
                  </a:lnTo>
                  <a:lnTo>
                    <a:pt x="94487" y="94488"/>
                  </a:lnTo>
                  <a:lnTo>
                    <a:pt x="113371" y="96226"/>
                  </a:lnTo>
                  <a:lnTo>
                    <a:pt x="128968" y="101536"/>
                  </a:lnTo>
                  <a:lnTo>
                    <a:pt x="141422" y="110561"/>
                  </a:lnTo>
                  <a:lnTo>
                    <a:pt x="150875" y="123443"/>
                  </a:lnTo>
                  <a:lnTo>
                    <a:pt x="214883" y="123443"/>
                  </a:lnTo>
                  <a:lnTo>
                    <a:pt x="214883" y="143255"/>
                  </a:lnTo>
                  <a:lnTo>
                    <a:pt x="109727" y="143255"/>
                  </a:lnTo>
                  <a:lnTo>
                    <a:pt x="100012" y="144375"/>
                  </a:lnTo>
                  <a:lnTo>
                    <a:pt x="68770" y="179451"/>
                  </a:lnTo>
                  <a:lnTo>
                    <a:pt x="65531" y="205740"/>
                  </a:lnTo>
                  <a:lnTo>
                    <a:pt x="66087" y="217741"/>
                  </a:lnTo>
                  <a:lnTo>
                    <a:pt x="82486" y="253769"/>
                  </a:lnTo>
                  <a:lnTo>
                    <a:pt x="108203" y="262128"/>
                  </a:lnTo>
                  <a:lnTo>
                    <a:pt x="214883" y="262128"/>
                  </a:lnTo>
                  <a:lnTo>
                    <a:pt x="214883" y="277368"/>
                  </a:lnTo>
                  <a:lnTo>
                    <a:pt x="150875" y="277368"/>
                  </a:lnTo>
                  <a:lnTo>
                    <a:pt x="138302" y="292250"/>
                  </a:lnTo>
                  <a:lnTo>
                    <a:pt x="123443" y="302704"/>
                  </a:lnTo>
                  <a:lnTo>
                    <a:pt x="106298" y="308871"/>
                  </a:lnTo>
                  <a:lnTo>
                    <a:pt x="86867" y="310896"/>
                  </a:lnTo>
                  <a:close/>
                </a:path>
                <a:path w="215265" h="311150">
                  <a:moveTo>
                    <a:pt x="214883" y="262128"/>
                  </a:moveTo>
                  <a:lnTo>
                    <a:pt x="108203" y="262128"/>
                  </a:lnTo>
                  <a:lnTo>
                    <a:pt x="117919" y="261246"/>
                  </a:lnTo>
                  <a:lnTo>
                    <a:pt x="126491" y="258508"/>
                  </a:lnTo>
                  <a:lnTo>
                    <a:pt x="151566" y="217741"/>
                  </a:lnTo>
                  <a:lnTo>
                    <a:pt x="152399" y="190500"/>
                  </a:lnTo>
                  <a:lnTo>
                    <a:pt x="151566" y="180546"/>
                  </a:lnTo>
                  <a:lnTo>
                    <a:pt x="127253" y="146685"/>
                  </a:lnTo>
                  <a:lnTo>
                    <a:pt x="109727" y="143255"/>
                  </a:lnTo>
                  <a:lnTo>
                    <a:pt x="214883" y="143255"/>
                  </a:lnTo>
                  <a:lnTo>
                    <a:pt x="214883" y="262128"/>
                  </a:lnTo>
                  <a:close/>
                </a:path>
                <a:path w="215265" h="311150">
                  <a:moveTo>
                    <a:pt x="214883" y="306324"/>
                  </a:moveTo>
                  <a:lnTo>
                    <a:pt x="150875" y="306324"/>
                  </a:lnTo>
                  <a:lnTo>
                    <a:pt x="150875" y="277368"/>
                  </a:lnTo>
                  <a:lnTo>
                    <a:pt x="214883" y="277368"/>
                  </a:lnTo>
                  <a:lnTo>
                    <a:pt x="214883" y="3063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 descr=""/>
          <p:cNvGrpSpPr/>
          <p:nvPr/>
        </p:nvGrpSpPr>
        <p:grpSpPr>
          <a:xfrm>
            <a:off x="7940040" y="3054095"/>
            <a:ext cx="1438910" cy="299085"/>
            <a:chOff x="7940040" y="3054095"/>
            <a:chExt cx="1438910" cy="299085"/>
          </a:xfrm>
        </p:grpSpPr>
        <p:sp>
          <p:nvSpPr>
            <p:cNvPr id="53" name="object 53" descr=""/>
            <p:cNvSpPr/>
            <p:nvPr/>
          </p:nvSpPr>
          <p:spPr>
            <a:xfrm>
              <a:off x="7940040" y="3054095"/>
              <a:ext cx="224154" cy="299085"/>
            </a:xfrm>
            <a:custGeom>
              <a:avLst/>
              <a:gdLst/>
              <a:ahLst/>
              <a:cxnLst/>
              <a:rect l="l" t="t" r="r" b="b"/>
              <a:pathLst>
                <a:path w="224154" h="299085">
                  <a:moveTo>
                    <a:pt x="141731" y="298703"/>
                  </a:moveTo>
                  <a:lnTo>
                    <a:pt x="82486" y="288607"/>
                  </a:lnTo>
                  <a:lnTo>
                    <a:pt x="38099" y="259079"/>
                  </a:lnTo>
                  <a:lnTo>
                    <a:pt x="9334" y="213550"/>
                  </a:lnTo>
                  <a:lnTo>
                    <a:pt x="0" y="155447"/>
                  </a:lnTo>
                  <a:lnTo>
                    <a:pt x="2595" y="121967"/>
                  </a:lnTo>
                  <a:lnTo>
                    <a:pt x="23788" y="65865"/>
                  </a:lnTo>
                  <a:lnTo>
                    <a:pt x="65198" y="23788"/>
                  </a:lnTo>
                  <a:lnTo>
                    <a:pt x="121110" y="2595"/>
                  </a:lnTo>
                  <a:lnTo>
                    <a:pt x="153923" y="0"/>
                  </a:lnTo>
                  <a:lnTo>
                    <a:pt x="173878" y="595"/>
                  </a:lnTo>
                  <a:lnTo>
                    <a:pt x="192404" y="2476"/>
                  </a:lnTo>
                  <a:lnTo>
                    <a:pt x="209216" y="5786"/>
                  </a:lnTo>
                  <a:lnTo>
                    <a:pt x="224027" y="10667"/>
                  </a:lnTo>
                  <a:lnTo>
                    <a:pt x="224027" y="73151"/>
                  </a:lnTo>
                  <a:lnTo>
                    <a:pt x="209502" y="65150"/>
                  </a:lnTo>
                  <a:lnTo>
                    <a:pt x="193547" y="59435"/>
                  </a:lnTo>
                  <a:lnTo>
                    <a:pt x="176450" y="56006"/>
                  </a:lnTo>
                  <a:lnTo>
                    <a:pt x="158495" y="54863"/>
                  </a:lnTo>
                  <a:lnTo>
                    <a:pt x="139041" y="56554"/>
                  </a:lnTo>
                  <a:lnTo>
                    <a:pt x="92963" y="80771"/>
                  </a:lnTo>
                  <a:lnTo>
                    <a:pt x="70032" y="129420"/>
                  </a:lnTo>
                  <a:lnTo>
                    <a:pt x="68579" y="150875"/>
                  </a:lnTo>
                  <a:lnTo>
                    <a:pt x="70008" y="170330"/>
                  </a:lnTo>
                  <a:lnTo>
                    <a:pt x="91439" y="216407"/>
                  </a:lnTo>
                  <a:lnTo>
                    <a:pt x="136016" y="240625"/>
                  </a:lnTo>
                  <a:lnTo>
                    <a:pt x="155447" y="242315"/>
                  </a:lnTo>
                  <a:lnTo>
                    <a:pt x="173450" y="241149"/>
                  </a:lnTo>
                  <a:lnTo>
                    <a:pt x="190880" y="237553"/>
                  </a:lnTo>
                  <a:lnTo>
                    <a:pt x="207740" y="231386"/>
                  </a:lnTo>
                  <a:lnTo>
                    <a:pt x="224027" y="222503"/>
                  </a:lnTo>
                  <a:lnTo>
                    <a:pt x="224027" y="281939"/>
                  </a:lnTo>
                  <a:lnTo>
                    <a:pt x="207525" y="289059"/>
                  </a:lnTo>
                  <a:lnTo>
                    <a:pt x="188023" y="294322"/>
                  </a:lnTo>
                  <a:lnTo>
                    <a:pt x="165949" y="297584"/>
                  </a:lnTo>
                  <a:lnTo>
                    <a:pt x="141731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05216" y="3140963"/>
              <a:ext cx="199643" cy="211836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4484" y="3136415"/>
              <a:ext cx="158495" cy="216384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619744" y="3078480"/>
              <a:ext cx="143510" cy="274320"/>
            </a:xfrm>
            <a:custGeom>
              <a:avLst/>
              <a:gdLst/>
              <a:ahLst/>
              <a:cxnLst/>
              <a:rect l="l" t="t" r="r" b="b"/>
              <a:pathLst>
                <a:path w="143509" h="274320">
                  <a:moveTo>
                    <a:pt x="102107" y="274320"/>
                  </a:moveTo>
                  <a:lnTo>
                    <a:pt x="72104" y="269795"/>
                  </a:lnTo>
                  <a:lnTo>
                    <a:pt x="50672" y="256413"/>
                  </a:lnTo>
                  <a:lnTo>
                    <a:pt x="37814" y="234457"/>
                  </a:lnTo>
                  <a:lnTo>
                    <a:pt x="33527" y="204215"/>
                  </a:lnTo>
                  <a:lnTo>
                    <a:pt x="33527" y="109728"/>
                  </a:lnTo>
                  <a:lnTo>
                    <a:pt x="0" y="109728"/>
                  </a:lnTo>
                  <a:lnTo>
                    <a:pt x="0" y="62483"/>
                  </a:lnTo>
                  <a:lnTo>
                    <a:pt x="33527" y="62483"/>
                  </a:lnTo>
                  <a:lnTo>
                    <a:pt x="33527" y="18288"/>
                  </a:lnTo>
                  <a:lnTo>
                    <a:pt x="97535" y="0"/>
                  </a:lnTo>
                  <a:lnTo>
                    <a:pt x="97535" y="62483"/>
                  </a:lnTo>
                  <a:lnTo>
                    <a:pt x="143255" y="62483"/>
                  </a:lnTo>
                  <a:lnTo>
                    <a:pt x="143255" y="109728"/>
                  </a:lnTo>
                  <a:lnTo>
                    <a:pt x="97535" y="109728"/>
                  </a:lnTo>
                  <a:lnTo>
                    <a:pt x="97535" y="192024"/>
                  </a:lnTo>
                  <a:lnTo>
                    <a:pt x="99226" y="206263"/>
                  </a:lnTo>
                  <a:lnTo>
                    <a:pt x="104203" y="216789"/>
                  </a:lnTo>
                  <a:lnTo>
                    <a:pt x="112323" y="223313"/>
                  </a:lnTo>
                  <a:lnTo>
                    <a:pt x="123443" y="225551"/>
                  </a:lnTo>
                  <a:lnTo>
                    <a:pt x="129539" y="225551"/>
                  </a:lnTo>
                  <a:lnTo>
                    <a:pt x="137159" y="222504"/>
                  </a:lnTo>
                  <a:lnTo>
                    <a:pt x="143255" y="219456"/>
                  </a:lnTo>
                  <a:lnTo>
                    <a:pt x="143255" y="266700"/>
                  </a:lnTo>
                  <a:lnTo>
                    <a:pt x="135540" y="269819"/>
                  </a:lnTo>
                  <a:lnTo>
                    <a:pt x="126110" y="272224"/>
                  </a:lnTo>
                  <a:lnTo>
                    <a:pt x="114966" y="273772"/>
                  </a:lnTo>
                  <a:lnTo>
                    <a:pt x="102107" y="2743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85860" y="3136392"/>
              <a:ext cx="224028" cy="216407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9051036" y="3136391"/>
              <a:ext cx="327660" cy="210820"/>
            </a:xfrm>
            <a:custGeom>
              <a:avLst/>
              <a:gdLst/>
              <a:ahLst/>
              <a:cxnLst/>
              <a:rect l="l" t="t" r="r" b="b"/>
              <a:pathLst>
                <a:path w="327659" h="210820">
                  <a:moveTo>
                    <a:pt x="189623" y="36576"/>
                  </a:moveTo>
                  <a:lnTo>
                    <a:pt x="64008" y="36576"/>
                  </a:lnTo>
                  <a:lnTo>
                    <a:pt x="69365" y="28860"/>
                  </a:lnTo>
                  <a:lnTo>
                    <a:pt x="100845" y="5143"/>
                  </a:lnTo>
                  <a:lnTo>
                    <a:pt x="131064" y="0"/>
                  </a:lnTo>
                  <a:lnTo>
                    <a:pt x="150860" y="2285"/>
                  </a:lnTo>
                  <a:lnTo>
                    <a:pt x="151010" y="2285"/>
                  </a:lnTo>
                  <a:lnTo>
                    <a:pt x="167640" y="9334"/>
                  </a:lnTo>
                  <a:lnTo>
                    <a:pt x="180784" y="21216"/>
                  </a:lnTo>
                  <a:lnTo>
                    <a:pt x="189623" y="36576"/>
                  </a:lnTo>
                  <a:close/>
                </a:path>
                <a:path w="327659" h="210820">
                  <a:moveTo>
                    <a:pt x="319354" y="38100"/>
                  </a:moveTo>
                  <a:lnTo>
                    <a:pt x="190500" y="38100"/>
                  </a:lnTo>
                  <a:lnTo>
                    <a:pt x="203596" y="21216"/>
                  </a:lnTo>
                  <a:lnTo>
                    <a:pt x="219837" y="9334"/>
                  </a:lnTo>
                  <a:lnTo>
                    <a:pt x="238999" y="2285"/>
                  </a:lnTo>
                  <a:lnTo>
                    <a:pt x="239158" y="2285"/>
                  </a:lnTo>
                  <a:lnTo>
                    <a:pt x="260604" y="0"/>
                  </a:lnTo>
                  <a:lnTo>
                    <a:pt x="289726" y="5143"/>
                  </a:lnTo>
                  <a:lnTo>
                    <a:pt x="310705" y="20573"/>
                  </a:lnTo>
                  <a:lnTo>
                    <a:pt x="319354" y="38100"/>
                  </a:lnTo>
                  <a:close/>
                </a:path>
                <a:path w="327659" h="210820">
                  <a:moveTo>
                    <a:pt x="64008" y="210312"/>
                  </a:moveTo>
                  <a:lnTo>
                    <a:pt x="0" y="210312"/>
                  </a:lnTo>
                  <a:lnTo>
                    <a:pt x="0" y="4572"/>
                  </a:lnTo>
                  <a:lnTo>
                    <a:pt x="64008" y="4572"/>
                  </a:lnTo>
                  <a:lnTo>
                    <a:pt x="64008" y="36576"/>
                  </a:lnTo>
                  <a:lnTo>
                    <a:pt x="189623" y="36576"/>
                  </a:lnTo>
                  <a:lnTo>
                    <a:pt x="190500" y="38100"/>
                  </a:lnTo>
                  <a:lnTo>
                    <a:pt x="319354" y="38100"/>
                  </a:lnTo>
                  <a:lnTo>
                    <a:pt x="323397" y="46291"/>
                  </a:lnTo>
                  <a:lnTo>
                    <a:pt x="323690" y="48768"/>
                  </a:lnTo>
                  <a:lnTo>
                    <a:pt x="99060" y="48768"/>
                  </a:lnTo>
                  <a:lnTo>
                    <a:pt x="91368" y="49387"/>
                  </a:lnTo>
                  <a:lnTo>
                    <a:pt x="84634" y="51363"/>
                  </a:lnTo>
                  <a:lnTo>
                    <a:pt x="84507" y="51363"/>
                  </a:lnTo>
                  <a:lnTo>
                    <a:pt x="78271" y="55197"/>
                  </a:lnTo>
                  <a:lnTo>
                    <a:pt x="64254" y="91440"/>
                  </a:lnTo>
                  <a:lnTo>
                    <a:pt x="64172" y="92964"/>
                  </a:lnTo>
                  <a:lnTo>
                    <a:pt x="64090" y="94488"/>
                  </a:lnTo>
                  <a:lnTo>
                    <a:pt x="64008" y="210312"/>
                  </a:lnTo>
                  <a:close/>
                </a:path>
                <a:path w="327659" h="210820">
                  <a:moveTo>
                    <a:pt x="195072" y="210312"/>
                  </a:moveTo>
                  <a:lnTo>
                    <a:pt x="131064" y="210312"/>
                  </a:lnTo>
                  <a:lnTo>
                    <a:pt x="131064" y="91440"/>
                  </a:lnTo>
                  <a:lnTo>
                    <a:pt x="129131" y="73199"/>
                  </a:lnTo>
                  <a:lnTo>
                    <a:pt x="99060" y="48768"/>
                  </a:lnTo>
                  <a:lnTo>
                    <a:pt x="230124" y="48768"/>
                  </a:lnTo>
                  <a:lnTo>
                    <a:pt x="200984" y="68151"/>
                  </a:lnTo>
                  <a:lnTo>
                    <a:pt x="200858" y="68341"/>
                  </a:lnTo>
                  <a:lnTo>
                    <a:pt x="197548" y="76581"/>
                  </a:lnTo>
                  <a:lnTo>
                    <a:pt x="195667" y="85391"/>
                  </a:lnTo>
                  <a:lnTo>
                    <a:pt x="195271" y="91440"/>
                  </a:lnTo>
                  <a:lnTo>
                    <a:pt x="195171" y="92964"/>
                  </a:lnTo>
                  <a:lnTo>
                    <a:pt x="195072" y="210312"/>
                  </a:lnTo>
                  <a:close/>
                </a:path>
                <a:path w="327659" h="210820">
                  <a:moveTo>
                    <a:pt x="327660" y="210312"/>
                  </a:moveTo>
                  <a:lnTo>
                    <a:pt x="263652" y="210312"/>
                  </a:lnTo>
                  <a:lnTo>
                    <a:pt x="263652" y="92964"/>
                  </a:lnTo>
                  <a:lnTo>
                    <a:pt x="261627" y="73199"/>
                  </a:lnTo>
                  <a:lnTo>
                    <a:pt x="255460" y="59436"/>
                  </a:lnTo>
                  <a:lnTo>
                    <a:pt x="249955" y="55197"/>
                  </a:lnTo>
                  <a:lnTo>
                    <a:pt x="244871" y="51363"/>
                  </a:lnTo>
                  <a:lnTo>
                    <a:pt x="230124" y="48768"/>
                  </a:lnTo>
                  <a:lnTo>
                    <a:pt x="323690" y="48768"/>
                  </a:lnTo>
                  <a:lnTo>
                    <a:pt x="327660" y="82296"/>
                  </a:lnTo>
                  <a:lnTo>
                    <a:pt x="327660" y="2103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7938516" y="3680459"/>
            <a:ext cx="370840" cy="216535"/>
            <a:chOff x="7938516" y="3680459"/>
            <a:chExt cx="370840" cy="216535"/>
          </a:xfrm>
        </p:grpSpPr>
        <p:pic>
          <p:nvPicPr>
            <p:cNvPr id="60" name="object 6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38516" y="3680459"/>
              <a:ext cx="198119" cy="21640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74736" y="3681983"/>
              <a:ext cx="134112" cy="210312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7956804" y="4133088"/>
            <a:ext cx="715010" cy="309880"/>
            <a:chOff x="7956804" y="4133088"/>
            <a:chExt cx="715010" cy="309880"/>
          </a:xfrm>
        </p:grpSpPr>
        <p:sp>
          <p:nvSpPr>
            <p:cNvPr id="63" name="object 63" descr=""/>
            <p:cNvSpPr/>
            <p:nvPr/>
          </p:nvSpPr>
          <p:spPr>
            <a:xfrm>
              <a:off x="7956804" y="4148328"/>
              <a:ext cx="242570" cy="288290"/>
            </a:xfrm>
            <a:custGeom>
              <a:avLst/>
              <a:gdLst/>
              <a:ahLst/>
              <a:cxnLst/>
              <a:rect l="l" t="t" r="r" b="b"/>
              <a:pathLst>
                <a:path w="242570" h="288289">
                  <a:moveTo>
                    <a:pt x="65532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103632" y="0"/>
                  </a:lnTo>
                  <a:lnTo>
                    <a:pt x="149637" y="4881"/>
                  </a:lnTo>
                  <a:lnTo>
                    <a:pt x="182499" y="19621"/>
                  </a:lnTo>
                  <a:lnTo>
                    <a:pt x="202215" y="44362"/>
                  </a:lnTo>
                  <a:lnTo>
                    <a:pt x="203045" y="48767"/>
                  </a:lnTo>
                  <a:lnTo>
                    <a:pt x="65532" y="48767"/>
                  </a:lnTo>
                  <a:lnTo>
                    <a:pt x="65532" y="129540"/>
                  </a:lnTo>
                  <a:lnTo>
                    <a:pt x="192024" y="129540"/>
                  </a:lnTo>
                  <a:lnTo>
                    <a:pt x="187190" y="134112"/>
                  </a:lnTo>
                  <a:lnTo>
                    <a:pt x="151614" y="156186"/>
                  </a:lnTo>
                  <a:lnTo>
                    <a:pt x="144780" y="158496"/>
                  </a:lnTo>
                  <a:lnTo>
                    <a:pt x="144780" y="160020"/>
                  </a:lnTo>
                  <a:lnTo>
                    <a:pt x="147828" y="161544"/>
                  </a:lnTo>
                  <a:lnTo>
                    <a:pt x="152400" y="163068"/>
                  </a:lnTo>
                  <a:lnTo>
                    <a:pt x="156972" y="166116"/>
                  </a:lnTo>
                  <a:lnTo>
                    <a:pt x="160020" y="169164"/>
                  </a:lnTo>
                  <a:lnTo>
                    <a:pt x="164592" y="172212"/>
                  </a:lnTo>
                  <a:lnTo>
                    <a:pt x="167640" y="176784"/>
                  </a:lnTo>
                  <a:lnTo>
                    <a:pt x="169164" y="178308"/>
                  </a:lnTo>
                  <a:lnTo>
                    <a:pt x="65532" y="178308"/>
                  </a:lnTo>
                  <a:lnTo>
                    <a:pt x="65532" y="288036"/>
                  </a:lnTo>
                  <a:close/>
                </a:path>
                <a:path w="242570" h="288289">
                  <a:moveTo>
                    <a:pt x="192024" y="129540"/>
                  </a:moveTo>
                  <a:lnTo>
                    <a:pt x="94488" y="129540"/>
                  </a:lnTo>
                  <a:lnTo>
                    <a:pt x="104227" y="128706"/>
                  </a:lnTo>
                  <a:lnTo>
                    <a:pt x="112966" y="126301"/>
                  </a:lnTo>
                  <a:lnTo>
                    <a:pt x="139374" y="95488"/>
                  </a:lnTo>
                  <a:lnTo>
                    <a:pt x="140208" y="86867"/>
                  </a:lnTo>
                  <a:lnTo>
                    <a:pt x="137350" y="69984"/>
                  </a:lnTo>
                  <a:lnTo>
                    <a:pt x="128778" y="58102"/>
                  </a:lnTo>
                  <a:lnTo>
                    <a:pt x="114490" y="51077"/>
                  </a:lnTo>
                  <a:lnTo>
                    <a:pt x="94488" y="48767"/>
                  </a:lnTo>
                  <a:lnTo>
                    <a:pt x="203045" y="48767"/>
                  </a:lnTo>
                  <a:lnTo>
                    <a:pt x="208788" y="79248"/>
                  </a:lnTo>
                  <a:lnTo>
                    <a:pt x="208502" y="86106"/>
                  </a:lnTo>
                  <a:lnTo>
                    <a:pt x="207645" y="92964"/>
                  </a:lnTo>
                  <a:lnTo>
                    <a:pt x="195429" y="123825"/>
                  </a:lnTo>
                  <a:lnTo>
                    <a:pt x="192024" y="129540"/>
                  </a:lnTo>
                  <a:close/>
                </a:path>
                <a:path w="242570" h="288289">
                  <a:moveTo>
                    <a:pt x="242316" y="288036"/>
                  </a:moveTo>
                  <a:lnTo>
                    <a:pt x="167640" y="288036"/>
                  </a:lnTo>
                  <a:lnTo>
                    <a:pt x="123444" y="214884"/>
                  </a:lnTo>
                  <a:lnTo>
                    <a:pt x="120396" y="208788"/>
                  </a:lnTo>
                  <a:lnTo>
                    <a:pt x="108204" y="190500"/>
                  </a:lnTo>
                  <a:lnTo>
                    <a:pt x="103632" y="187452"/>
                  </a:lnTo>
                  <a:lnTo>
                    <a:pt x="100584" y="184404"/>
                  </a:lnTo>
                  <a:lnTo>
                    <a:pt x="91440" y="179832"/>
                  </a:lnTo>
                  <a:lnTo>
                    <a:pt x="86868" y="178308"/>
                  </a:lnTo>
                  <a:lnTo>
                    <a:pt x="169164" y="178308"/>
                  </a:lnTo>
                  <a:lnTo>
                    <a:pt x="175260" y="184404"/>
                  </a:lnTo>
                  <a:lnTo>
                    <a:pt x="179832" y="190500"/>
                  </a:lnTo>
                  <a:lnTo>
                    <a:pt x="185928" y="199644"/>
                  </a:lnTo>
                  <a:lnTo>
                    <a:pt x="188976" y="202692"/>
                  </a:lnTo>
                  <a:lnTo>
                    <a:pt x="242316" y="2880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05216" y="4226052"/>
              <a:ext cx="185928" cy="216408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8423136" y="4133087"/>
              <a:ext cx="248920" cy="309880"/>
            </a:xfrm>
            <a:custGeom>
              <a:avLst/>
              <a:gdLst/>
              <a:ahLst/>
              <a:cxnLst/>
              <a:rect l="l" t="t" r="r" b="b"/>
              <a:pathLst>
                <a:path w="248920" h="309879">
                  <a:moveTo>
                    <a:pt x="143256" y="97548"/>
                  </a:moveTo>
                  <a:lnTo>
                    <a:pt x="97536" y="97548"/>
                  </a:lnTo>
                  <a:lnTo>
                    <a:pt x="97536" y="35064"/>
                  </a:lnTo>
                  <a:lnTo>
                    <a:pt x="33528" y="53352"/>
                  </a:lnTo>
                  <a:lnTo>
                    <a:pt x="33528" y="97548"/>
                  </a:lnTo>
                  <a:lnTo>
                    <a:pt x="0" y="97548"/>
                  </a:lnTo>
                  <a:lnTo>
                    <a:pt x="0" y="144792"/>
                  </a:lnTo>
                  <a:lnTo>
                    <a:pt x="33528" y="144792"/>
                  </a:lnTo>
                  <a:lnTo>
                    <a:pt x="33528" y="239280"/>
                  </a:lnTo>
                  <a:lnTo>
                    <a:pt x="37795" y="270154"/>
                  </a:lnTo>
                  <a:lnTo>
                    <a:pt x="50482" y="292049"/>
                  </a:lnTo>
                  <a:lnTo>
                    <a:pt x="71462" y="305066"/>
                  </a:lnTo>
                  <a:lnTo>
                    <a:pt x="100584" y="309384"/>
                  </a:lnTo>
                  <a:lnTo>
                    <a:pt x="114325" y="308825"/>
                  </a:lnTo>
                  <a:lnTo>
                    <a:pt x="125920" y="307289"/>
                  </a:lnTo>
                  <a:lnTo>
                    <a:pt x="135521" y="304876"/>
                  </a:lnTo>
                  <a:lnTo>
                    <a:pt x="143256" y="301764"/>
                  </a:lnTo>
                  <a:lnTo>
                    <a:pt x="143256" y="254520"/>
                  </a:lnTo>
                  <a:lnTo>
                    <a:pt x="137160" y="259092"/>
                  </a:lnTo>
                  <a:lnTo>
                    <a:pt x="129540" y="260616"/>
                  </a:lnTo>
                  <a:lnTo>
                    <a:pt x="123444" y="260616"/>
                  </a:lnTo>
                  <a:lnTo>
                    <a:pt x="111683" y="258610"/>
                  </a:lnTo>
                  <a:lnTo>
                    <a:pt x="103632" y="252615"/>
                  </a:lnTo>
                  <a:lnTo>
                    <a:pt x="99021" y="242608"/>
                  </a:lnTo>
                  <a:lnTo>
                    <a:pt x="97536" y="228612"/>
                  </a:lnTo>
                  <a:lnTo>
                    <a:pt x="97536" y="144792"/>
                  </a:lnTo>
                  <a:lnTo>
                    <a:pt x="143256" y="144792"/>
                  </a:lnTo>
                  <a:lnTo>
                    <a:pt x="143256" y="97548"/>
                  </a:lnTo>
                  <a:close/>
                </a:path>
                <a:path w="248920" h="309879">
                  <a:moveTo>
                    <a:pt x="243840" y="97536"/>
                  </a:moveTo>
                  <a:lnTo>
                    <a:pt x="179832" y="97536"/>
                  </a:lnTo>
                  <a:lnTo>
                    <a:pt x="179832" y="303276"/>
                  </a:lnTo>
                  <a:lnTo>
                    <a:pt x="243840" y="303276"/>
                  </a:lnTo>
                  <a:lnTo>
                    <a:pt x="243840" y="97536"/>
                  </a:lnTo>
                  <a:close/>
                </a:path>
                <a:path w="248920" h="309879">
                  <a:moveTo>
                    <a:pt x="248412" y="22860"/>
                  </a:moveTo>
                  <a:lnTo>
                    <a:pt x="211836" y="0"/>
                  </a:lnTo>
                  <a:lnTo>
                    <a:pt x="204152" y="571"/>
                  </a:lnTo>
                  <a:lnTo>
                    <a:pt x="175260" y="22860"/>
                  </a:lnTo>
                  <a:lnTo>
                    <a:pt x="175260" y="41148"/>
                  </a:lnTo>
                  <a:lnTo>
                    <a:pt x="178308" y="48768"/>
                  </a:lnTo>
                  <a:lnTo>
                    <a:pt x="185928" y="54864"/>
                  </a:lnTo>
                  <a:lnTo>
                    <a:pt x="191058" y="59753"/>
                  </a:lnTo>
                  <a:lnTo>
                    <a:pt x="197167" y="63055"/>
                  </a:lnTo>
                  <a:lnTo>
                    <a:pt x="204152" y="64947"/>
                  </a:lnTo>
                  <a:lnTo>
                    <a:pt x="211836" y="65532"/>
                  </a:lnTo>
                  <a:lnTo>
                    <a:pt x="219849" y="64947"/>
                  </a:lnTo>
                  <a:lnTo>
                    <a:pt x="219633" y="64947"/>
                  </a:lnTo>
                  <a:lnTo>
                    <a:pt x="226504" y="63246"/>
                  </a:lnTo>
                  <a:lnTo>
                    <a:pt x="248412" y="32004"/>
                  </a:lnTo>
                  <a:lnTo>
                    <a:pt x="248412" y="228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8720328" y="4226051"/>
            <a:ext cx="649605" cy="307975"/>
            <a:chOff x="8720328" y="4226051"/>
            <a:chExt cx="649605" cy="307975"/>
          </a:xfrm>
        </p:grpSpPr>
        <p:pic>
          <p:nvPicPr>
            <p:cNvPr id="67" name="object 6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20328" y="4226051"/>
              <a:ext cx="198119" cy="210312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8956548" y="4226051"/>
              <a:ext cx="215265" cy="307975"/>
            </a:xfrm>
            <a:custGeom>
              <a:avLst/>
              <a:gdLst/>
              <a:ahLst/>
              <a:cxnLst/>
              <a:rect l="l" t="t" r="r" b="b"/>
              <a:pathLst>
                <a:path w="215265" h="307975">
                  <a:moveTo>
                    <a:pt x="85343" y="216408"/>
                  </a:moveTo>
                  <a:lnTo>
                    <a:pt x="36052" y="200977"/>
                  </a:lnTo>
                  <a:lnTo>
                    <a:pt x="5714" y="155638"/>
                  </a:lnTo>
                  <a:lnTo>
                    <a:pt x="0" y="114300"/>
                  </a:lnTo>
                  <a:lnTo>
                    <a:pt x="1690" y="89415"/>
                  </a:lnTo>
                  <a:lnTo>
                    <a:pt x="14787" y="47648"/>
                  </a:lnTo>
                  <a:lnTo>
                    <a:pt x="39623" y="17359"/>
                  </a:lnTo>
                  <a:lnTo>
                    <a:pt x="94487" y="0"/>
                  </a:lnTo>
                  <a:lnTo>
                    <a:pt x="111656" y="1738"/>
                  </a:lnTo>
                  <a:lnTo>
                    <a:pt x="126682" y="7048"/>
                  </a:lnTo>
                  <a:lnTo>
                    <a:pt x="139707" y="16073"/>
                  </a:lnTo>
                  <a:lnTo>
                    <a:pt x="150875" y="28956"/>
                  </a:lnTo>
                  <a:lnTo>
                    <a:pt x="214883" y="28956"/>
                  </a:lnTo>
                  <a:lnTo>
                    <a:pt x="214883" y="48768"/>
                  </a:lnTo>
                  <a:lnTo>
                    <a:pt x="109727" y="48768"/>
                  </a:lnTo>
                  <a:lnTo>
                    <a:pt x="100501" y="49625"/>
                  </a:lnTo>
                  <a:lnTo>
                    <a:pt x="100131" y="49625"/>
                  </a:lnTo>
                  <a:lnTo>
                    <a:pt x="91249" y="52578"/>
                  </a:lnTo>
                  <a:lnTo>
                    <a:pt x="68008" y="84963"/>
                  </a:lnTo>
                  <a:lnTo>
                    <a:pt x="65531" y="111252"/>
                  </a:lnTo>
                  <a:lnTo>
                    <a:pt x="66127" y="123253"/>
                  </a:lnTo>
                  <a:lnTo>
                    <a:pt x="82486" y="158638"/>
                  </a:lnTo>
                  <a:lnTo>
                    <a:pt x="214883" y="167640"/>
                  </a:lnTo>
                  <a:lnTo>
                    <a:pt x="214883" y="181356"/>
                  </a:lnTo>
                  <a:lnTo>
                    <a:pt x="150875" y="181356"/>
                  </a:lnTo>
                  <a:lnTo>
                    <a:pt x="138279" y="196476"/>
                  </a:lnTo>
                  <a:lnTo>
                    <a:pt x="123253" y="207454"/>
                  </a:lnTo>
                  <a:lnTo>
                    <a:pt x="105656" y="214145"/>
                  </a:lnTo>
                  <a:lnTo>
                    <a:pt x="85343" y="216408"/>
                  </a:lnTo>
                  <a:close/>
                </a:path>
                <a:path w="215265" h="307975">
                  <a:moveTo>
                    <a:pt x="214883" y="28956"/>
                  </a:moveTo>
                  <a:lnTo>
                    <a:pt x="150875" y="28956"/>
                  </a:lnTo>
                  <a:lnTo>
                    <a:pt x="150875" y="4571"/>
                  </a:lnTo>
                  <a:lnTo>
                    <a:pt x="214883" y="4571"/>
                  </a:lnTo>
                  <a:lnTo>
                    <a:pt x="214883" y="28956"/>
                  </a:lnTo>
                  <a:close/>
                </a:path>
                <a:path w="215265" h="307975">
                  <a:moveTo>
                    <a:pt x="214883" y="167640"/>
                  </a:moveTo>
                  <a:lnTo>
                    <a:pt x="108203" y="167640"/>
                  </a:lnTo>
                  <a:lnTo>
                    <a:pt x="117062" y="166544"/>
                  </a:lnTo>
                  <a:lnTo>
                    <a:pt x="125348" y="163449"/>
                  </a:lnTo>
                  <a:lnTo>
                    <a:pt x="151566" y="123253"/>
                  </a:lnTo>
                  <a:lnTo>
                    <a:pt x="152399" y="111252"/>
                  </a:lnTo>
                  <a:lnTo>
                    <a:pt x="152399" y="96012"/>
                  </a:lnTo>
                  <a:lnTo>
                    <a:pt x="133945" y="56483"/>
                  </a:lnTo>
                  <a:lnTo>
                    <a:pt x="109727" y="48768"/>
                  </a:lnTo>
                  <a:lnTo>
                    <a:pt x="214883" y="48768"/>
                  </a:lnTo>
                  <a:lnTo>
                    <a:pt x="214883" y="167640"/>
                  </a:lnTo>
                  <a:close/>
                </a:path>
                <a:path w="215265" h="307975">
                  <a:moveTo>
                    <a:pt x="194847" y="260604"/>
                  </a:moveTo>
                  <a:lnTo>
                    <a:pt x="83819" y="260604"/>
                  </a:lnTo>
                  <a:lnTo>
                    <a:pt x="98964" y="259699"/>
                  </a:lnTo>
                  <a:lnTo>
                    <a:pt x="112394" y="256794"/>
                  </a:lnTo>
                  <a:lnTo>
                    <a:pt x="146494" y="224409"/>
                  </a:lnTo>
                  <a:lnTo>
                    <a:pt x="150875" y="198120"/>
                  </a:lnTo>
                  <a:lnTo>
                    <a:pt x="150875" y="181356"/>
                  </a:lnTo>
                  <a:lnTo>
                    <a:pt x="214883" y="181356"/>
                  </a:lnTo>
                  <a:lnTo>
                    <a:pt x="206692" y="238506"/>
                  </a:lnTo>
                  <a:lnTo>
                    <a:pt x="196238" y="259032"/>
                  </a:lnTo>
                  <a:lnTo>
                    <a:pt x="194847" y="260604"/>
                  </a:lnTo>
                  <a:close/>
                </a:path>
                <a:path w="215265" h="307975">
                  <a:moveTo>
                    <a:pt x="85343" y="307848"/>
                  </a:moveTo>
                  <a:lnTo>
                    <a:pt x="65674" y="307014"/>
                  </a:lnTo>
                  <a:lnTo>
                    <a:pt x="48005" y="304609"/>
                  </a:lnTo>
                  <a:lnTo>
                    <a:pt x="32623" y="300775"/>
                  </a:lnTo>
                  <a:lnTo>
                    <a:pt x="19811" y="295656"/>
                  </a:lnTo>
                  <a:lnTo>
                    <a:pt x="19811" y="242316"/>
                  </a:lnTo>
                  <a:lnTo>
                    <a:pt x="35171" y="250317"/>
                  </a:lnTo>
                  <a:lnTo>
                    <a:pt x="51244" y="256032"/>
                  </a:lnTo>
                  <a:lnTo>
                    <a:pt x="67603" y="259461"/>
                  </a:lnTo>
                  <a:lnTo>
                    <a:pt x="83819" y="260604"/>
                  </a:lnTo>
                  <a:lnTo>
                    <a:pt x="194847" y="260604"/>
                  </a:lnTo>
                  <a:lnTo>
                    <a:pt x="181355" y="275844"/>
                  </a:lnTo>
                  <a:lnTo>
                    <a:pt x="163353" y="289845"/>
                  </a:lnTo>
                  <a:lnTo>
                    <a:pt x="141350" y="299847"/>
                  </a:lnTo>
                  <a:lnTo>
                    <a:pt x="115347" y="305847"/>
                  </a:lnTo>
                  <a:lnTo>
                    <a:pt x="85343" y="3078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11055" y="4226051"/>
              <a:ext cx="158495" cy="216407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1" name="object 71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504" y="1263395"/>
            <a:ext cx="1931035" cy="109855"/>
            <a:chOff x="222504" y="1263395"/>
            <a:chExt cx="1931035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4" y="1263395"/>
              <a:ext cx="1642871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72983" y="1271015"/>
              <a:ext cx="280670" cy="100965"/>
            </a:xfrm>
            <a:custGeom>
              <a:avLst/>
              <a:gdLst/>
              <a:ahLst/>
              <a:cxnLst/>
              <a:rect l="l" t="t" r="r" b="b"/>
              <a:pathLst>
                <a:path w="280669" h="100965">
                  <a:moveTo>
                    <a:pt x="57924" y="91440"/>
                  </a:moveTo>
                  <a:lnTo>
                    <a:pt x="0" y="91440"/>
                  </a:lnTo>
                  <a:lnTo>
                    <a:pt x="0" y="100584"/>
                  </a:lnTo>
                  <a:lnTo>
                    <a:pt x="57924" y="100584"/>
                  </a:lnTo>
                  <a:lnTo>
                    <a:pt x="57924" y="91440"/>
                  </a:lnTo>
                  <a:close/>
                </a:path>
                <a:path w="280669" h="100965">
                  <a:moveTo>
                    <a:pt x="111252" y="25908"/>
                  </a:moveTo>
                  <a:lnTo>
                    <a:pt x="105156" y="19812"/>
                  </a:lnTo>
                  <a:lnTo>
                    <a:pt x="102108" y="19812"/>
                  </a:lnTo>
                  <a:lnTo>
                    <a:pt x="99060" y="18288"/>
                  </a:lnTo>
                  <a:lnTo>
                    <a:pt x="97536" y="16764"/>
                  </a:lnTo>
                  <a:lnTo>
                    <a:pt x="85344" y="16764"/>
                  </a:lnTo>
                  <a:lnTo>
                    <a:pt x="64008" y="36576"/>
                  </a:lnTo>
                  <a:lnTo>
                    <a:pt x="62484" y="39624"/>
                  </a:lnTo>
                  <a:lnTo>
                    <a:pt x="62484" y="57912"/>
                  </a:lnTo>
                  <a:lnTo>
                    <a:pt x="64008" y="60960"/>
                  </a:lnTo>
                  <a:lnTo>
                    <a:pt x="65532" y="65532"/>
                  </a:lnTo>
                  <a:lnTo>
                    <a:pt x="68580" y="71628"/>
                  </a:lnTo>
                  <a:lnTo>
                    <a:pt x="71628" y="74676"/>
                  </a:lnTo>
                  <a:lnTo>
                    <a:pt x="80772" y="79248"/>
                  </a:lnTo>
                  <a:lnTo>
                    <a:pt x="85344" y="80772"/>
                  </a:lnTo>
                  <a:lnTo>
                    <a:pt x="97536" y="80772"/>
                  </a:lnTo>
                  <a:lnTo>
                    <a:pt x="99060" y="79248"/>
                  </a:lnTo>
                  <a:lnTo>
                    <a:pt x="102108" y="77724"/>
                  </a:lnTo>
                  <a:lnTo>
                    <a:pt x="105156" y="77724"/>
                  </a:lnTo>
                  <a:lnTo>
                    <a:pt x="111252" y="71628"/>
                  </a:lnTo>
                  <a:lnTo>
                    <a:pt x="109728" y="70104"/>
                  </a:lnTo>
                  <a:lnTo>
                    <a:pt x="103632" y="64008"/>
                  </a:lnTo>
                  <a:lnTo>
                    <a:pt x="102108" y="65532"/>
                  </a:lnTo>
                  <a:lnTo>
                    <a:pt x="100584" y="65532"/>
                  </a:lnTo>
                  <a:lnTo>
                    <a:pt x="97536" y="68580"/>
                  </a:lnTo>
                  <a:lnTo>
                    <a:pt x="94488" y="68580"/>
                  </a:lnTo>
                  <a:lnTo>
                    <a:pt x="91440" y="70104"/>
                  </a:lnTo>
                  <a:lnTo>
                    <a:pt x="86868" y="70104"/>
                  </a:lnTo>
                  <a:lnTo>
                    <a:pt x="83820" y="67056"/>
                  </a:lnTo>
                  <a:lnTo>
                    <a:pt x="80772" y="67056"/>
                  </a:lnTo>
                  <a:lnTo>
                    <a:pt x="79248" y="65532"/>
                  </a:lnTo>
                  <a:lnTo>
                    <a:pt x="77724" y="62484"/>
                  </a:lnTo>
                  <a:lnTo>
                    <a:pt x="76200" y="60960"/>
                  </a:lnTo>
                  <a:lnTo>
                    <a:pt x="76200" y="59436"/>
                  </a:lnTo>
                  <a:lnTo>
                    <a:pt x="74676" y="56388"/>
                  </a:lnTo>
                  <a:lnTo>
                    <a:pt x="74676" y="53340"/>
                  </a:lnTo>
                  <a:lnTo>
                    <a:pt x="73152" y="51816"/>
                  </a:lnTo>
                  <a:lnTo>
                    <a:pt x="73152" y="45720"/>
                  </a:lnTo>
                  <a:lnTo>
                    <a:pt x="74676" y="44196"/>
                  </a:lnTo>
                  <a:lnTo>
                    <a:pt x="74676" y="41148"/>
                  </a:lnTo>
                  <a:lnTo>
                    <a:pt x="76200" y="38100"/>
                  </a:lnTo>
                  <a:lnTo>
                    <a:pt x="76200" y="36576"/>
                  </a:lnTo>
                  <a:lnTo>
                    <a:pt x="77724" y="35052"/>
                  </a:lnTo>
                  <a:lnTo>
                    <a:pt x="79248" y="32004"/>
                  </a:lnTo>
                  <a:lnTo>
                    <a:pt x="80772" y="30480"/>
                  </a:lnTo>
                  <a:lnTo>
                    <a:pt x="83820" y="30480"/>
                  </a:lnTo>
                  <a:lnTo>
                    <a:pt x="86868" y="27432"/>
                  </a:lnTo>
                  <a:lnTo>
                    <a:pt x="91440" y="27432"/>
                  </a:lnTo>
                  <a:lnTo>
                    <a:pt x="94488" y="28956"/>
                  </a:lnTo>
                  <a:lnTo>
                    <a:pt x="97536" y="28956"/>
                  </a:lnTo>
                  <a:lnTo>
                    <a:pt x="100584" y="32004"/>
                  </a:lnTo>
                  <a:lnTo>
                    <a:pt x="102108" y="32004"/>
                  </a:lnTo>
                  <a:lnTo>
                    <a:pt x="103632" y="33528"/>
                  </a:lnTo>
                  <a:lnTo>
                    <a:pt x="109728" y="27432"/>
                  </a:lnTo>
                  <a:lnTo>
                    <a:pt x="111252" y="25908"/>
                  </a:lnTo>
                  <a:close/>
                </a:path>
                <a:path w="280669" h="100965">
                  <a:moveTo>
                    <a:pt x="175260" y="41160"/>
                  </a:moveTo>
                  <a:lnTo>
                    <a:pt x="173736" y="38112"/>
                  </a:lnTo>
                  <a:lnTo>
                    <a:pt x="173736" y="35064"/>
                  </a:lnTo>
                  <a:lnTo>
                    <a:pt x="172212" y="32016"/>
                  </a:lnTo>
                  <a:lnTo>
                    <a:pt x="172212" y="30492"/>
                  </a:lnTo>
                  <a:lnTo>
                    <a:pt x="170688" y="27444"/>
                  </a:lnTo>
                  <a:lnTo>
                    <a:pt x="166116" y="22872"/>
                  </a:lnTo>
                  <a:lnTo>
                    <a:pt x="163068" y="21348"/>
                  </a:lnTo>
                  <a:lnTo>
                    <a:pt x="163068" y="39636"/>
                  </a:lnTo>
                  <a:lnTo>
                    <a:pt x="163068" y="57924"/>
                  </a:lnTo>
                  <a:lnTo>
                    <a:pt x="161544" y="59448"/>
                  </a:lnTo>
                  <a:lnTo>
                    <a:pt x="161544" y="60972"/>
                  </a:lnTo>
                  <a:lnTo>
                    <a:pt x="160020" y="64020"/>
                  </a:lnTo>
                  <a:lnTo>
                    <a:pt x="160020" y="65544"/>
                  </a:lnTo>
                  <a:lnTo>
                    <a:pt x="158496" y="67068"/>
                  </a:lnTo>
                  <a:lnTo>
                    <a:pt x="155448" y="67068"/>
                  </a:lnTo>
                  <a:lnTo>
                    <a:pt x="152400" y="70116"/>
                  </a:lnTo>
                  <a:lnTo>
                    <a:pt x="146304" y="70116"/>
                  </a:lnTo>
                  <a:lnTo>
                    <a:pt x="144780" y="68592"/>
                  </a:lnTo>
                  <a:lnTo>
                    <a:pt x="141732" y="67068"/>
                  </a:lnTo>
                  <a:lnTo>
                    <a:pt x="140208" y="67068"/>
                  </a:lnTo>
                  <a:lnTo>
                    <a:pt x="138684" y="65544"/>
                  </a:lnTo>
                  <a:lnTo>
                    <a:pt x="138684" y="64020"/>
                  </a:lnTo>
                  <a:lnTo>
                    <a:pt x="137160" y="60972"/>
                  </a:lnTo>
                  <a:lnTo>
                    <a:pt x="135636" y="59448"/>
                  </a:lnTo>
                  <a:lnTo>
                    <a:pt x="135636" y="38112"/>
                  </a:lnTo>
                  <a:lnTo>
                    <a:pt x="137160" y="36588"/>
                  </a:lnTo>
                  <a:lnTo>
                    <a:pt x="138684" y="33540"/>
                  </a:lnTo>
                  <a:lnTo>
                    <a:pt x="138684" y="32016"/>
                  </a:lnTo>
                  <a:lnTo>
                    <a:pt x="140208" y="30492"/>
                  </a:lnTo>
                  <a:lnTo>
                    <a:pt x="141732" y="30492"/>
                  </a:lnTo>
                  <a:lnTo>
                    <a:pt x="144780" y="28968"/>
                  </a:lnTo>
                  <a:lnTo>
                    <a:pt x="146304" y="27444"/>
                  </a:lnTo>
                  <a:lnTo>
                    <a:pt x="152400" y="27444"/>
                  </a:lnTo>
                  <a:lnTo>
                    <a:pt x="155448" y="30492"/>
                  </a:lnTo>
                  <a:lnTo>
                    <a:pt x="158496" y="30492"/>
                  </a:lnTo>
                  <a:lnTo>
                    <a:pt x="160020" y="32016"/>
                  </a:lnTo>
                  <a:lnTo>
                    <a:pt x="160020" y="33540"/>
                  </a:lnTo>
                  <a:lnTo>
                    <a:pt x="161544" y="36588"/>
                  </a:lnTo>
                  <a:lnTo>
                    <a:pt x="161544" y="38112"/>
                  </a:lnTo>
                  <a:lnTo>
                    <a:pt x="163068" y="39636"/>
                  </a:lnTo>
                  <a:lnTo>
                    <a:pt x="163068" y="21348"/>
                  </a:lnTo>
                  <a:lnTo>
                    <a:pt x="161544" y="19824"/>
                  </a:lnTo>
                  <a:lnTo>
                    <a:pt x="155448" y="16776"/>
                  </a:lnTo>
                  <a:lnTo>
                    <a:pt x="141732" y="16776"/>
                  </a:lnTo>
                  <a:lnTo>
                    <a:pt x="140208" y="18300"/>
                  </a:lnTo>
                  <a:lnTo>
                    <a:pt x="134112" y="21348"/>
                  </a:lnTo>
                  <a:lnTo>
                    <a:pt x="128016" y="27444"/>
                  </a:lnTo>
                  <a:lnTo>
                    <a:pt x="126492" y="30492"/>
                  </a:lnTo>
                  <a:lnTo>
                    <a:pt x="126492" y="32016"/>
                  </a:lnTo>
                  <a:lnTo>
                    <a:pt x="124968" y="35064"/>
                  </a:lnTo>
                  <a:lnTo>
                    <a:pt x="124968" y="36588"/>
                  </a:lnTo>
                  <a:lnTo>
                    <a:pt x="123444" y="38112"/>
                  </a:lnTo>
                  <a:lnTo>
                    <a:pt x="123444" y="59448"/>
                  </a:lnTo>
                  <a:lnTo>
                    <a:pt x="124968" y="60972"/>
                  </a:lnTo>
                  <a:lnTo>
                    <a:pt x="124968" y="62496"/>
                  </a:lnTo>
                  <a:lnTo>
                    <a:pt x="126492" y="65544"/>
                  </a:lnTo>
                  <a:lnTo>
                    <a:pt x="126492" y="67068"/>
                  </a:lnTo>
                  <a:lnTo>
                    <a:pt x="128016" y="70116"/>
                  </a:lnTo>
                  <a:lnTo>
                    <a:pt x="134112" y="76212"/>
                  </a:lnTo>
                  <a:lnTo>
                    <a:pt x="140208" y="79260"/>
                  </a:lnTo>
                  <a:lnTo>
                    <a:pt x="141732" y="80784"/>
                  </a:lnTo>
                  <a:lnTo>
                    <a:pt x="155448" y="80784"/>
                  </a:lnTo>
                  <a:lnTo>
                    <a:pt x="161544" y="77736"/>
                  </a:lnTo>
                  <a:lnTo>
                    <a:pt x="163068" y="76212"/>
                  </a:lnTo>
                  <a:lnTo>
                    <a:pt x="166116" y="74688"/>
                  </a:lnTo>
                  <a:lnTo>
                    <a:pt x="170688" y="70116"/>
                  </a:lnTo>
                  <a:lnTo>
                    <a:pt x="172212" y="67068"/>
                  </a:lnTo>
                  <a:lnTo>
                    <a:pt x="172212" y="65544"/>
                  </a:lnTo>
                  <a:lnTo>
                    <a:pt x="173736" y="62496"/>
                  </a:lnTo>
                  <a:lnTo>
                    <a:pt x="173736" y="59448"/>
                  </a:lnTo>
                  <a:lnTo>
                    <a:pt x="175260" y="56400"/>
                  </a:lnTo>
                  <a:lnTo>
                    <a:pt x="175260" y="41160"/>
                  </a:lnTo>
                  <a:close/>
                </a:path>
                <a:path w="280669" h="100965">
                  <a:moveTo>
                    <a:pt x="240804" y="24384"/>
                  </a:moveTo>
                  <a:lnTo>
                    <a:pt x="239280" y="22860"/>
                  </a:lnTo>
                  <a:lnTo>
                    <a:pt x="236232" y="21336"/>
                  </a:lnTo>
                  <a:lnTo>
                    <a:pt x="233184" y="21336"/>
                  </a:lnTo>
                  <a:lnTo>
                    <a:pt x="231660" y="19812"/>
                  </a:lnTo>
                  <a:lnTo>
                    <a:pt x="228612" y="18288"/>
                  </a:lnTo>
                  <a:lnTo>
                    <a:pt x="225564" y="18288"/>
                  </a:lnTo>
                  <a:lnTo>
                    <a:pt x="222516" y="16764"/>
                  </a:lnTo>
                  <a:lnTo>
                    <a:pt x="210324" y="16764"/>
                  </a:lnTo>
                  <a:lnTo>
                    <a:pt x="207276" y="18288"/>
                  </a:lnTo>
                  <a:lnTo>
                    <a:pt x="204228" y="18288"/>
                  </a:lnTo>
                  <a:lnTo>
                    <a:pt x="201180" y="19812"/>
                  </a:lnTo>
                  <a:lnTo>
                    <a:pt x="199656" y="21336"/>
                  </a:lnTo>
                  <a:lnTo>
                    <a:pt x="196608" y="22860"/>
                  </a:lnTo>
                  <a:lnTo>
                    <a:pt x="195084" y="25908"/>
                  </a:lnTo>
                  <a:lnTo>
                    <a:pt x="193560" y="27432"/>
                  </a:lnTo>
                  <a:lnTo>
                    <a:pt x="192036" y="30480"/>
                  </a:lnTo>
                  <a:lnTo>
                    <a:pt x="190512" y="32004"/>
                  </a:lnTo>
                  <a:lnTo>
                    <a:pt x="190512" y="39624"/>
                  </a:lnTo>
                  <a:lnTo>
                    <a:pt x="192036" y="42672"/>
                  </a:lnTo>
                  <a:lnTo>
                    <a:pt x="193560" y="44196"/>
                  </a:lnTo>
                  <a:lnTo>
                    <a:pt x="195084" y="47244"/>
                  </a:lnTo>
                  <a:lnTo>
                    <a:pt x="198132" y="50292"/>
                  </a:lnTo>
                  <a:lnTo>
                    <a:pt x="201180" y="51816"/>
                  </a:lnTo>
                  <a:lnTo>
                    <a:pt x="204228" y="51816"/>
                  </a:lnTo>
                  <a:lnTo>
                    <a:pt x="205752" y="53340"/>
                  </a:lnTo>
                  <a:lnTo>
                    <a:pt x="208800" y="53340"/>
                  </a:lnTo>
                  <a:lnTo>
                    <a:pt x="211848" y="54864"/>
                  </a:lnTo>
                  <a:lnTo>
                    <a:pt x="222516" y="54864"/>
                  </a:lnTo>
                  <a:lnTo>
                    <a:pt x="224040" y="56388"/>
                  </a:lnTo>
                  <a:lnTo>
                    <a:pt x="225564" y="56388"/>
                  </a:lnTo>
                  <a:lnTo>
                    <a:pt x="228612" y="59436"/>
                  </a:lnTo>
                  <a:lnTo>
                    <a:pt x="228612" y="64008"/>
                  </a:lnTo>
                  <a:lnTo>
                    <a:pt x="227088" y="65532"/>
                  </a:lnTo>
                  <a:lnTo>
                    <a:pt x="227088" y="67056"/>
                  </a:lnTo>
                  <a:lnTo>
                    <a:pt x="225564" y="67056"/>
                  </a:lnTo>
                  <a:lnTo>
                    <a:pt x="224040" y="68580"/>
                  </a:lnTo>
                  <a:lnTo>
                    <a:pt x="217944" y="68580"/>
                  </a:lnTo>
                  <a:lnTo>
                    <a:pt x="216420" y="70104"/>
                  </a:lnTo>
                  <a:lnTo>
                    <a:pt x="210324" y="70104"/>
                  </a:lnTo>
                  <a:lnTo>
                    <a:pt x="208800" y="68580"/>
                  </a:lnTo>
                  <a:lnTo>
                    <a:pt x="205752" y="68580"/>
                  </a:lnTo>
                  <a:lnTo>
                    <a:pt x="204228" y="67056"/>
                  </a:lnTo>
                  <a:lnTo>
                    <a:pt x="202704" y="67056"/>
                  </a:lnTo>
                  <a:lnTo>
                    <a:pt x="201180" y="65532"/>
                  </a:lnTo>
                  <a:lnTo>
                    <a:pt x="198132" y="64008"/>
                  </a:lnTo>
                  <a:lnTo>
                    <a:pt x="196608" y="64008"/>
                  </a:lnTo>
                  <a:lnTo>
                    <a:pt x="196608" y="62484"/>
                  </a:lnTo>
                  <a:lnTo>
                    <a:pt x="187464" y="70104"/>
                  </a:lnTo>
                  <a:lnTo>
                    <a:pt x="193560" y="76200"/>
                  </a:lnTo>
                  <a:lnTo>
                    <a:pt x="196608" y="76200"/>
                  </a:lnTo>
                  <a:lnTo>
                    <a:pt x="198132" y="77724"/>
                  </a:lnTo>
                  <a:lnTo>
                    <a:pt x="202704" y="79248"/>
                  </a:lnTo>
                  <a:lnTo>
                    <a:pt x="205752" y="80772"/>
                  </a:lnTo>
                  <a:lnTo>
                    <a:pt x="222516" y="80772"/>
                  </a:lnTo>
                  <a:lnTo>
                    <a:pt x="234708" y="74676"/>
                  </a:lnTo>
                  <a:lnTo>
                    <a:pt x="236232" y="73152"/>
                  </a:lnTo>
                  <a:lnTo>
                    <a:pt x="237756" y="70104"/>
                  </a:lnTo>
                  <a:lnTo>
                    <a:pt x="239280" y="68580"/>
                  </a:lnTo>
                  <a:lnTo>
                    <a:pt x="240804" y="65532"/>
                  </a:lnTo>
                  <a:lnTo>
                    <a:pt x="240804" y="57912"/>
                  </a:lnTo>
                  <a:lnTo>
                    <a:pt x="239280" y="54864"/>
                  </a:lnTo>
                  <a:lnTo>
                    <a:pt x="239280" y="53340"/>
                  </a:lnTo>
                  <a:lnTo>
                    <a:pt x="237756" y="51816"/>
                  </a:lnTo>
                  <a:lnTo>
                    <a:pt x="236232" y="48768"/>
                  </a:lnTo>
                  <a:lnTo>
                    <a:pt x="234708" y="48768"/>
                  </a:lnTo>
                  <a:lnTo>
                    <a:pt x="231660" y="47244"/>
                  </a:lnTo>
                  <a:lnTo>
                    <a:pt x="230136" y="45720"/>
                  </a:lnTo>
                  <a:lnTo>
                    <a:pt x="227088" y="44196"/>
                  </a:lnTo>
                  <a:lnTo>
                    <a:pt x="219468" y="44196"/>
                  </a:lnTo>
                  <a:lnTo>
                    <a:pt x="216420" y="42672"/>
                  </a:lnTo>
                  <a:lnTo>
                    <a:pt x="210324" y="42672"/>
                  </a:lnTo>
                  <a:lnTo>
                    <a:pt x="208800" y="41148"/>
                  </a:lnTo>
                  <a:lnTo>
                    <a:pt x="207276" y="41148"/>
                  </a:lnTo>
                  <a:lnTo>
                    <a:pt x="205752" y="39624"/>
                  </a:lnTo>
                  <a:lnTo>
                    <a:pt x="204228" y="39624"/>
                  </a:lnTo>
                  <a:lnTo>
                    <a:pt x="204228" y="38100"/>
                  </a:lnTo>
                  <a:lnTo>
                    <a:pt x="202704" y="36576"/>
                  </a:lnTo>
                  <a:lnTo>
                    <a:pt x="202704" y="33528"/>
                  </a:lnTo>
                  <a:lnTo>
                    <a:pt x="205752" y="30480"/>
                  </a:lnTo>
                  <a:lnTo>
                    <a:pt x="211848" y="27432"/>
                  </a:lnTo>
                  <a:lnTo>
                    <a:pt x="217944" y="27432"/>
                  </a:lnTo>
                  <a:lnTo>
                    <a:pt x="220992" y="28956"/>
                  </a:lnTo>
                  <a:lnTo>
                    <a:pt x="225564" y="28956"/>
                  </a:lnTo>
                  <a:lnTo>
                    <a:pt x="227088" y="30480"/>
                  </a:lnTo>
                  <a:lnTo>
                    <a:pt x="228612" y="30480"/>
                  </a:lnTo>
                  <a:lnTo>
                    <a:pt x="230136" y="32004"/>
                  </a:lnTo>
                  <a:lnTo>
                    <a:pt x="231660" y="32004"/>
                  </a:lnTo>
                  <a:lnTo>
                    <a:pt x="233184" y="33528"/>
                  </a:lnTo>
                  <a:lnTo>
                    <a:pt x="238264" y="27432"/>
                  </a:lnTo>
                  <a:lnTo>
                    <a:pt x="240804" y="24384"/>
                  </a:lnTo>
                  <a:close/>
                </a:path>
                <a:path w="280669" h="100965">
                  <a:moveTo>
                    <a:pt x="280428" y="16764"/>
                  </a:moveTo>
                  <a:lnTo>
                    <a:pt x="271284" y="16764"/>
                  </a:lnTo>
                  <a:lnTo>
                    <a:pt x="271284" y="0"/>
                  </a:lnTo>
                  <a:lnTo>
                    <a:pt x="259092" y="0"/>
                  </a:lnTo>
                  <a:lnTo>
                    <a:pt x="259092" y="16764"/>
                  </a:lnTo>
                  <a:lnTo>
                    <a:pt x="252996" y="16764"/>
                  </a:lnTo>
                  <a:lnTo>
                    <a:pt x="252996" y="28956"/>
                  </a:lnTo>
                  <a:lnTo>
                    <a:pt x="259092" y="28956"/>
                  </a:lnTo>
                  <a:lnTo>
                    <a:pt x="259092" y="68580"/>
                  </a:lnTo>
                  <a:lnTo>
                    <a:pt x="260616" y="71628"/>
                  </a:lnTo>
                  <a:lnTo>
                    <a:pt x="260616" y="74676"/>
                  </a:lnTo>
                  <a:lnTo>
                    <a:pt x="262140" y="74676"/>
                  </a:lnTo>
                  <a:lnTo>
                    <a:pt x="262140" y="76200"/>
                  </a:lnTo>
                  <a:lnTo>
                    <a:pt x="263664" y="77724"/>
                  </a:lnTo>
                  <a:lnTo>
                    <a:pt x="265188" y="77724"/>
                  </a:lnTo>
                  <a:lnTo>
                    <a:pt x="265188" y="79248"/>
                  </a:lnTo>
                  <a:lnTo>
                    <a:pt x="280428" y="79248"/>
                  </a:lnTo>
                  <a:lnTo>
                    <a:pt x="280428" y="68580"/>
                  </a:lnTo>
                  <a:lnTo>
                    <a:pt x="272808" y="68580"/>
                  </a:lnTo>
                  <a:lnTo>
                    <a:pt x="271284" y="67056"/>
                  </a:lnTo>
                  <a:lnTo>
                    <a:pt x="271284" y="28956"/>
                  </a:lnTo>
                  <a:lnTo>
                    <a:pt x="280428" y="28956"/>
                  </a:lnTo>
                  <a:lnTo>
                    <a:pt x="280428" y="167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1900" y="6399275"/>
            <a:ext cx="644651" cy="9601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384047" y="1502663"/>
            <a:ext cx="186055" cy="4828540"/>
            <a:chOff x="384047" y="1502663"/>
            <a:chExt cx="186055" cy="4828540"/>
          </a:xfrm>
        </p:grpSpPr>
        <p:sp>
          <p:nvSpPr>
            <p:cNvPr id="7" name="object 7" descr=""/>
            <p:cNvSpPr/>
            <p:nvPr/>
          </p:nvSpPr>
          <p:spPr>
            <a:xfrm>
              <a:off x="475487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2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2" y="4646675"/>
                  </a:lnTo>
                  <a:close/>
                </a:path>
                <a:path w="762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2" y="4610100"/>
                  </a:lnTo>
                  <a:close/>
                </a:path>
                <a:path w="762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2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2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2" y="4425696"/>
                  </a:lnTo>
                  <a:close/>
                </a:path>
                <a:path w="762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2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2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2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2" y="4204716"/>
                  </a:lnTo>
                  <a:close/>
                </a:path>
                <a:path w="762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2" y="4168140"/>
                  </a:lnTo>
                  <a:close/>
                </a:path>
                <a:path w="762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2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2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2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2" y="3947159"/>
                  </a:lnTo>
                  <a:close/>
                </a:path>
                <a:path w="762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2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2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2" y="3762756"/>
                  </a:lnTo>
                  <a:close/>
                </a:path>
                <a:path w="762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2" y="3726180"/>
                  </a:lnTo>
                  <a:close/>
                </a:path>
                <a:path w="762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2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2" y="3541775"/>
                  </a:lnTo>
                  <a:close/>
                </a:path>
                <a:path w="762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2" y="3505200"/>
                  </a:lnTo>
                  <a:close/>
                </a:path>
                <a:path w="762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2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2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2" y="3320796"/>
                  </a:lnTo>
                  <a:close/>
                </a:path>
                <a:path w="762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2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2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2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2" y="3099816"/>
                  </a:lnTo>
                  <a:close/>
                </a:path>
                <a:path w="762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39"/>
                  </a:lnTo>
                  <a:close/>
                </a:path>
                <a:path w="762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2" y="2842260"/>
                  </a:lnTo>
                  <a:close/>
                </a:path>
                <a:path w="762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2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80"/>
                  </a:lnTo>
                  <a:close/>
                </a:path>
                <a:path w="762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4"/>
                  </a:lnTo>
                  <a:close/>
                </a:path>
                <a:path w="762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2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2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2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2" y="2179320"/>
                  </a:lnTo>
                  <a:close/>
                </a:path>
                <a:path w="762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2" y="2142744"/>
                  </a:lnTo>
                  <a:close/>
                </a:path>
                <a:path w="762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2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2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39"/>
                  </a:lnTo>
                  <a:close/>
                </a:path>
                <a:path w="762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4"/>
                  </a:lnTo>
                  <a:close/>
                </a:path>
                <a:path w="762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2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2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2" y="1737360"/>
                  </a:lnTo>
                  <a:close/>
                </a:path>
                <a:path w="762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2" y="1700784"/>
                  </a:lnTo>
                  <a:close/>
                </a:path>
                <a:path w="762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2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2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80"/>
                  </a:lnTo>
                  <a:close/>
                </a:path>
                <a:path w="762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2" y="1479804"/>
                  </a:lnTo>
                  <a:close/>
                </a:path>
                <a:path w="762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2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2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2" y="1295400"/>
                  </a:lnTo>
                  <a:close/>
                </a:path>
                <a:path w="762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2" y="1258824"/>
                  </a:lnTo>
                  <a:close/>
                </a:path>
                <a:path w="762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2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2" y="1074420"/>
                  </a:lnTo>
                  <a:close/>
                </a:path>
                <a:path w="762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2" y="1037844"/>
                  </a:lnTo>
                  <a:close/>
                </a:path>
                <a:path w="762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2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2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2" y="853440"/>
                  </a:lnTo>
                  <a:close/>
                </a:path>
                <a:path w="762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4"/>
                  </a:lnTo>
                  <a:close/>
                </a:path>
                <a:path w="762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2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2" y="632460"/>
                  </a:lnTo>
                  <a:close/>
                </a:path>
                <a:path w="762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2" y="595884"/>
                  </a:lnTo>
                  <a:close/>
                </a:path>
                <a:path w="762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2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2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2" y="411480"/>
                  </a:lnTo>
                  <a:close/>
                </a:path>
                <a:path w="762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2" y="374904"/>
                  </a:lnTo>
                  <a:close/>
                </a:path>
                <a:path w="762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2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2" y="153924"/>
                  </a:lnTo>
                  <a:close/>
                </a:path>
                <a:path w="762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7" y="6266688"/>
              <a:ext cx="185928" cy="64008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591056" y="1502663"/>
            <a:ext cx="186055" cy="4828540"/>
            <a:chOff x="1591056" y="1502663"/>
            <a:chExt cx="186055" cy="4828540"/>
          </a:xfrm>
        </p:grpSpPr>
        <p:sp>
          <p:nvSpPr>
            <p:cNvPr id="10" name="object 10" descr=""/>
            <p:cNvSpPr/>
            <p:nvPr/>
          </p:nvSpPr>
          <p:spPr>
            <a:xfrm>
              <a:off x="168249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4571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19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1" y="4646675"/>
                  </a:lnTo>
                  <a:close/>
                </a:path>
                <a:path w="7619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1" y="4610100"/>
                  </a:lnTo>
                  <a:close/>
                </a:path>
                <a:path w="7619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1" y="45735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4571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19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1" y="4425696"/>
                  </a:lnTo>
                  <a:close/>
                </a:path>
                <a:path w="7619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1" y="4389120"/>
                  </a:lnTo>
                  <a:close/>
                </a:path>
                <a:path w="7619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1" y="4352543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4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4571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19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1" y="4204716"/>
                  </a:lnTo>
                  <a:close/>
                </a:path>
                <a:path w="7619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1" y="4168140"/>
                  </a:lnTo>
                  <a:close/>
                </a:path>
                <a:path w="7619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1" y="4131564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1524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4571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19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1" y="3983736"/>
                  </a:lnTo>
                  <a:close/>
                </a:path>
                <a:path w="7619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1" y="3947159"/>
                  </a:lnTo>
                  <a:close/>
                </a:path>
                <a:path w="7619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1" y="3910584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1524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4571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4571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1" y="3762756"/>
                  </a:lnTo>
                  <a:close/>
                </a:path>
                <a:path w="7619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1" y="3726180"/>
                  </a:lnTo>
                  <a:close/>
                </a:path>
                <a:path w="7619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1" y="3689604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1524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4571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1" y="3541775"/>
                  </a:lnTo>
                  <a:close/>
                </a:path>
                <a:path w="7619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1" y="3505200"/>
                  </a:lnTo>
                  <a:close/>
                </a:path>
                <a:path w="7619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1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4571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1" y="3320796"/>
                  </a:lnTo>
                  <a:close/>
                </a:path>
                <a:path w="7619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1" y="3284220"/>
                  </a:lnTo>
                  <a:close/>
                </a:path>
                <a:path w="7619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1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4571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1" y="3099816"/>
                  </a:lnTo>
                  <a:close/>
                </a:path>
                <a:path w="7619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1" y="3063239"/>
                  </a:lnTo>
                  <a:close/>
                </a:path>
                <a:path w="7619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1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4571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1" y="2842260"/>
                  </a:lnTo>
                  <a:close/>
                </a:path>
                <a:path w="7619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1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4571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1" y="2621280"/>
                  </a:lnTo>
                  <a:close/>
                </a:path>
                <a:path w="7619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1" y="2584704"/>
                  </a:lnTo>
                  <a:close/>
                </a:path>
                <a:path w="7619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1" y="25481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4571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1" y="2400300"/>
                  </a:lnTo>
                  <a:close/>
                </a:path>
                <a:path w="7619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1" y="2363724"/>
                  </a:lnTo>
                  <a:close/>
                </a:path>
                <a:path w="7619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1" y="23271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4571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1" y="2179320"/>
                  </a:lnTo>
                  <a:close/>
                </a:path>
                <a:path w="7619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1" y="2142744"/>
                  </a:lnTo>
                  <a:close/>
                </a:path>
                <a:path w="7619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1" y="21061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4571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19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1" y="1958339"/>
                  </a:lnTo>
                  <a:close/>
                </a:path>
                <a:path w="7619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1" y="1921764"/>
                  </a:lnTo>
                  <a:close/>
                </a:path>
                <a:path w="7619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1" y="18851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4571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19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1" y="1737360"/>
                  </a:lnTo>
                  <a:close/>
                </a:path>
                <a:path w="7619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1" y="1700784"/>
                  </a:lnTo>
                  <a:close/>
                </a:path>
                <a:path w="7619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1" y="1664208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1524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4571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19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1" y="1516380"/>
                  </a:lnTo>
                  <a:close/>
                </a:path>
                <a:path w="7619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1" y="1479804"/>
                  </a:lnTo>
                  <a:close/>
                </a:path>
                <a:path w="7619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1" y="1443228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1524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4571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19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1" y="1295400"/>
                  </a:lnTo>
                  <a:close/>
                </a:path>
                <a:path w="7619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1" y="1258824"/>
                  </a:lnTo>
                  <a:close/>
                </a:path>
                <a:path w="7619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1" y="1222247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1524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4571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4571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1" y="1074420"/>
                  </a:lnTo>
                  <a:close/>
                </a:path>
                <a:path w="7619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1" y="1037844"/>
                  </a:lnTo>
                  <a:close/>
                </a:path>
                <a:path w="7619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1" y="1001268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1524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4571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1" y="853440"/>
                  </a:lnTo>
                  <a:close/>
                </a:path>
                <a:path w="7619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1" y="816864"/>
                  </a:lnTo>
                  <a:close/>
                </a:path>
                <a:path w="7619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1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4571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1" y="632460"/>
                  </a:lnTo>
                  <a:close/>
                </a:path>
                <a:path w="7619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1" y="595884"/>
                  </a:lnTo>
                  <a:close/>
                </a:path>
                <a:path w="7619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1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4571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1" y="411480"/>
                  </a:lnTo>
                  <a:close/>
                </a:path>
                <a:path w="7619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1" y="374904"/>
                  </a:lnTo>
                  <a:close/>
                </a:path>
                <a:path w="7619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1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4571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1" y="153924"/>
                  </a:lnTo>
                  <a:close/>
                </a:path>
                <a:path w="7619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1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1056" y="6266688"/>
              <a:ext cx="185927" cy="6400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2804159" y="1502663"/>
            <a:ext cx="181610" cy="4828540"/>
            <a:chOff x="2804159" y="1502663"/>
            <a:chExt cx="181610" cy="4828540"/>
          </a:xfrm>
        </p:grpSpPr>
        <p:sp>
          <p:nvSpPr>
            <p:cNvPr id="13" name="object 13" descr=""/>
            <p:cNvSpPr/>
            <p:nvPr/>
          </p:nvSpPr>
          <p:spPr>
            <a:xfrm>
              <a:off x="2889503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19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19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19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19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19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19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19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19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19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19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19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19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19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19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19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19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19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19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19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19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19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19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19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19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19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19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19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19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19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19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19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19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19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19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19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19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19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19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19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19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19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19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19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19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19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19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19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19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19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19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19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19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19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19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19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19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19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19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19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19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19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19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19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19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19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19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19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19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19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19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19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19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19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19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19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19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19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19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19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19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19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19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19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19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19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19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19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19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19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19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19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19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19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19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19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19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19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19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19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19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19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19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19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19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19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19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19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19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19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19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19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19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19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19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19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19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19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19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19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19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19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19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19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19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19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19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19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19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19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19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19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19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19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19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19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19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19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19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19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19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19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19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19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19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19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19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19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19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19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19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19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19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19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19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19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19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19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19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19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19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19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19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19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19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19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19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19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19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19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19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19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19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19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19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19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19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19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19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59" y="6266688"/>
              <a:ext cx="181356" cy="64008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4012691" y="1502663"/>
            <a:ext cx="180340" cy="4828540"/>
            <a:chOff x="4012691" y="1502663"/>
            <a:chExt cx="180340" cy="4828540"/>
          </a:xfrm>
        </p:grpSpPr>
        <p:sp>
          <p:nvSpPr>
            <p:cNvPr id="16" name="object 16" descr=""/>
            <p:cNvSpPr/>
            <p:nvPr/>
          </p:nvSpPr>
          <p:spPr>
            <a:xfrm>
              <a:off x="4096512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2691" y="6266688"/>
              <a:ext cx="179832" cy="6400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5216652" y="1502663"/>
            <a:ext cx="182880" cy="4828540"/>
            <a:chOff x="5216652" y="1502663"/>
            <a:chExt cx="182880" cy="4828540"/>
          </a:xfrm>
        </p:grpSpPr>
        <p:sp>
          <p:nvSpPr>
            <p:cNvPr id="19" name="object 19" descr=""/>
            <p:cNvSpPr/>
            <p:nvPr/>
          </p:nvSpPr>
          <p:spPr>
            <a:xfrm>
              <a:off x="5303519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6652" y="6266687"/>
              <a:ext cx="182879" cy="6400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6423659" y="1502663"/>
            <a:ext cx="182880" cy="4828540"/>
            <a:chOff x="6423659" y="1502663"/>
            <a:chExt cx="182880" cy="4828540"/>
          </a:xfrm>
        </p:grpSpPr>
        <p:sp>
          <p:nvSpPr>
            <p:cNvPr id="22" name="object 22" descr=""/>
            <p:cNvSpPr/>
            <p:nvPr/>
          </p:nvSpPr>
          <p:spPr>
            <a:xfrm>
              <a:off x="6510528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1523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1523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3" y="4678680"/>
                  </a:lnTo>
                  <a:lnTo>
                    <a:pt x="1523" y="4677156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5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1523" y="4535424"/>
                  </a:lnTo>
                  <a:lnTo>
                    <a:pt x="1523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1523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3" y="4457700"/>
                  </a:lnTo>
                  <a:lnTo>
                    <a:pt x="1523" y="4456175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5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1523" y="4314443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1523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1523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6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5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1523" y="4093464"/>
                  </a:lnTo>
                  <a:lnTo>
                    <a:pt x="1523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1523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6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5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1523" y="3872484"/>
                  </a:lnTo>
                  <a:lnTo>
                    <a:pt x="1523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1523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1523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3" y="3794759"/>
                  </a:lnTo>
                  <a:lnTo>
                    <a:pt x="1523" y="3793236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3" y="3758184"/>
                  </a:lnTo>
                  <a:lnTo>
                    <a:pt x="1523" y="3756659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1523" y="3651504"/>
                  </a:lnTo>
                  <a:lnTo>
                    <a:pt x="1523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80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19" y="3425952"/>
                  </a:lnTo>
                  <a:lnTo>
                    <a:pt x="7619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1523" y="3393948"/>
                  </a:lnTo>
                  <a:lnTo>
                    <a:pt x="1523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1523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3992"/>
                  </a:lnTo>
                  <a:lnTo>
                    <a:pt x="7619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1523" y="2951988"/>
                  </a:lnTo>
                  <a:lnTo>
                    <a:pt x="1523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1523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1523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19" y="2763012"/>
                  </a:lnTo>
                  <a:lnTo>
                    <a:pt x="7619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1523" y="2510028"/>
                  </a:lnTo>
                  <a:lnTo>
                    <a:pt x="1523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1523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1523" y="2289047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1523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1523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1523" y="2068068"/>
                  </a:lnTo>
                  <a:lnTo>
                    <a:pt x="1523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3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5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1523" y="1847088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1523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1523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5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5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1523" y="1405128"/>
                  </a:lnTo>
                  <a:lnTo>
                    <a:pt x="1523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1523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1523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5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1523" y="1184147"/>
                  </a:lnTo>
                  <a:lnTo>
                    <a:pt x="1523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1523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3" y="1069847"/>
                  </a:lnTo>
                  <a:lnTo>
                    <a:pt x="1523" y="1068324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1523" y="963168"/>
                  </a:lnTo>
                  <a:lnTo>
                    <a:pt x="1523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1523" y="926592"/>
                  </a:lnTo>
                  <a:lnTo>
                    <a:pt x="1523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3" y="848868"/>
                  </a:lnTo>
                  <a:lnTo>
                    <a:pt x="1523" y="847344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19" y="737616"/>
                  </a:lnTo>
                  <a:lnTo>
                    <a:pt x="7619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1523" y="705612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1523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4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19" y="516636"/>
                  </a:lnTo>
                  <a:lnTo>
                    <a:pt x="7619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1523" y="484632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1523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4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19" y="295656"/>
                  </a:lnTo>
                  <a:lnTo>
                    <a:pt x="7619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1523" y="263652"/>
                  </a:lnTo>
                  <a:lnTo>
                    <a:pt x="1523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1523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1523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3" y="185928"/>
                  </a:lnTo>
                  <a:lnTo>
                    <a:pt x="1523" y="184404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19" y="74676"/>
                  </a:lnTo>
                  <a:lnTo>
                    <a:pt x="7619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1523" y="42672"/>
                  </a:lnTo>
                  <a:lnTo>
                    <a:pt x="1523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3" y="6095"/>
                  </a:lnTo>
                  <a:lnTo>
                    <a:pt x="1523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3659" y="6266687"/>
              <a:ext cx="182879" cy="6400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7630668" y="1502663"/>
            <a:ext cx="182880" cy="4828540"/>
            <a:chOff x="7630668" y="1502663"/>
            <a:chExt cx="182880" cy="4828540"/>
          </a:xfrm>
        </p:grpSpPr>
        <p:sp>
          <p:nvSpPr>
            <p:cNvPr id="25" name="object 25" descr=""/>
            <p:cNvSpPr/>
            <p:nvPr/>
          </p:nvSpPr>
          <p:spPr>
            <a:xfrm>
              <a:off x="771753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7619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7619" y="4713732"/>
                  </a:lnTo>
                  <a:lnTo>
                    <a:pt x="7619" y="4719828"/>
                  </a:lnTo>
                  <a:close/>
                </a:path>
                <a:path w="7620" h="4719955">
                  <a:moveTo>
                    <a:pt x="6096" y="4677156"/>
                  </a:moveTo>
                  <a:lnTo>
                    <a:pt x="3048" y="4677156"/>
                  </a:lnTo>
                  <a:lnTo>
                    <a:pt x="3048" y="4675632"/>
                  </a:lnTo>
                  <a:lnTo>
                    <a:pt x="6096" y="4675632"/>
                  </a:lnTo>
                  <a:lnTo>
                    <a:pt x="6096" y="4677156"/>
                  </a:lnTo>
                  <a:close/>
                </a:path>
                <a:path w="7620" h="4719955">
                  <a:moveTo>
                    <a:pt x="7619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7619" y="4677156"/>
                  </a:lnTo>
                  <a:lnTo>
                    <a:pt x="7619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3048" y="4640580"/>
                  </a:lnTo>
                  <a:lnTo>
                    <a:pt x="3048" y="4639056"/>
                  </a:lnTo>
                  <a:lnTo>
                    <a:pt x="6096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3048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4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3048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8" y="4602480"/>
                  </a:lnTo>
                  <a:lnTo>
                    <a:pt x="6096" y="4602480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3048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8" y="4565904"/>
                  </a:lnTo>
                  <a:lnTo>
                    <a:pt x="6096" y="4565904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7619" y="4535424"/>
                  </a:move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7619" y="4529328"/>
                  </a:lnTo>
                  <a:lnTo>
                    <a:pt x="7619" y="4535424"/>
                  </a:lnTo>
                  <a:close/>
                </a:path>
                <a:path w="7620" h="4719955">
                  <a:moveTo>
                    <a:pt x="6096" y="4536948"/>
                  </a:moveTo>
                  <a:lnTo>
                    <a:pt x="3048" y="4536948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6096" y="4536948"/>
                  </a:lnTo>
                  <a:close/>
                </a:path>
                <a:path w="7620" h="4719955">
                  <a:moveTo>
                    <a:pt x="7619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7619" y="4492752"/>
                  </a:lnTo>
                  <a:lnTo>
                    <a:pt x="7619" y="4498848"/>
                  </a:lnTo>
                  <a:close/>
                </a:path>
                <a:path w="7620" h="4719955">
                  <a:moveTo>
                    <a:pt x="6096" y="4456175"/>
                  </a:moveTo>
                  <a:lnTo>
                    <a:pt x="3048" y="4456175"/>
                  </a:lnTo>
                  <a:lnTo>
                    <a:pt x="3048" y="4454652"/>
                  </a:lnTo>
                  <a:lnTo>
                    <a:pt x="6096" y="4454652"/>
                  </a:lnTo>
                  <a:lnTo>
                    <a:pt x="6096" y="4456175"/>
                  </a:lnTo>
                  <a:close/>
                </a:path>
                <a:path w="7620" h="4719955">
                  <a:moveTo>
                    <a:pt x="7619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7619" y="4456175"/>
                  </a:lnTo>
                  <a:lnTo>
                    <a:pt x="7619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3048" y="4419600"/>
                  </a:lnTo>
                  <a:lnTo>
                    <a:pt x="3048" y="4418075"/>
                  </a:lnTo>
                  <a:lnTo>
                    <a:pt x="6096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3048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4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8" y="4381500"/>
                  </a:lnTo>
                  <a:lnTo>
                    <a:pt x="6096" y="4381500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3048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7619" y="4314443"/>
                  </a:move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8" y="4308348"/>
                  </a:lnTo>
                  <a:lnTo>
                    <a:pt x="6096" y="4308348"/>
                  </a:lnTo>
                  <a:lnTo>
                    <a:pt x="7619" y="4309872"/>
                  </a:lnTo>
                  <a:lnTo>
                    <a:pt x="7619" y="4314443"/>
                  </a:lnTo>
                  <a:close/>
                </a:path>
                <a:path w="7620" h="4719955">
                  <a:moveTo>
                    <a:pt x="6096" y="4315968"/>
                  </a:moveTo>
                  <a:lnTo>
                    <a:pt x="3048" y="4315968"/>
                  </a:lnTo>
                  <a:lnTo>
                    <a:pt x="3048" y="4314443"/>
                  </a:lnTo>
                  <a:lnTo>
                    <a:pt x="6096" y="4314443"/>
                  </a:lnTo>
                  <a:lnTo>
                    <a:pt x="6096" y="4315968"/>
                  </a:lnTo>
                  <a:close/>
                </a:path>
                <a:path w="7620" h="4719955">
                  <a:moveTo>
                    <a:pt x="7619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7619" y="4271772"/>
                  </a:lnTo>
                  <a:lnTo>
                    <a:pt x="7619" y="4277868"/>
                  </a:lnTo>
                  <a:close/>
                </a:path>
                <a:path w="7620" h="4719955">
                  <a:moveTo>
                    <a:pt x="6096" y="4235196"/>
                  </a:moveTo>
                  <a:lnTo>
                    <a:pt x="3048" y="4235196"/>
                  </a:lnTo>
                  <a:lnTo>
                    <a:pt x="3048" y="4233672"/>
                  </a:lnTo>
                  <a:lnTo>
                    <a:pt x="6096" y="4233672"/>
                  </a:lnTo>
                  <a:lnTo>
                    <a:pt x="6096" y="4235196"/>
                  </a:lnTo>
                  <a:close/>
                </a:path>
                <a:path w="7620" h="4719955">
                  <a:moveTo>
                    <a:pt x="7619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7619" y="4235196"/>
                  </a:lnTo>
                  <a:lnTo>
                    <a:pt x="7619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6"/>
                  </a:lnTo>
                  <a:lnTo>
                    <a:pt x="6096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3048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4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3048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8" y="4123943"/>
                  </a:lnTo>
                  <a:lnTo>
                    <a:pt x="6096" y="4123943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7619" y="4093464"/>
                  </a:move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8" y="4087368"/>
                  </a:lnTo>
                  <a:lnTo>
                    <a:pt x="6096" y="4087368"/>
                  </a:lnTo>
                  <a:lnTo>
                    <a:pt x="7619" y="4088891"/>
                  </a:lnTo>
                  <a:lnTo>
                    <a:pt x="7619" y="4093464"/>
                  </a:lnTo>
                  <a:close/>
                </a:path>
                <a:path w="7620" h="4719955">
                  <a:moveTo>
                    <a:pt x="6096" y="4094988"/>
                  </a:moveTo>
                  <a:lnTo>
                    <a:pt x="3048" y="4094988"/>
                  </a:lnTo>
                  <a:lnTo>
                    <a:pt x="3048" y="4093464"/>
                  </a:lnTo>
                  <a:lnTo>
                    <a:pt x="6096" y="4093464"/>
                  </a:lnTo>
                  <a:lnTo>
                    <a:pt x="6096" y="4094988"/>
                  </a:lnTo>
                  <a:close/>
                </a:path>
                <a:path w="7620" h="4719955">
                  <a:moveTo>
                    <a:pt x="7619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7619" y="4050791"/>
                  </a:lnTo>
                  <a:lnTo>
                    <a:pt x="7619" y="4056888"/>
                  </a:lnTo>
                  <a:close/>
                </a:path>
                <a:path w="7620" h="4719955">
                  <a:moveTo>
                    <a:pt x="6096" y="4014216"/>
                  </a:moveTo>
                  <a:lnTo>
                    <a:pt x="3048" y="4014216"/>
                  </a:lnTo>
                  <a:lnTo>
                    <a:pt x="3048" y="4012691"/>
                  </a:lnTo>
                  <a:lnTo>
                    <a:pt x="6096" y="4012691"/>
                  </a:lnTo>
                  <a:lnTo>
                    <a:pt x="6096" y="4014216"/>
                  </a:lnTo>
                  <a:close/>
                </a:path>
                <a:path w="7620" h="4719955">
                  <a:moveTo>
                    <a:pt x="7619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7619" y="4014216"/>
                  </a:lnTo>
                  <a:lnTo>
                    <a:pt x="7619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6"/>
                  </a:lnTo>
                  <a:lnTo>
                    <a:pt x="6096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4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3048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3048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8" y="3902964"/>
                  </a:lnTo>
                  <a:lnTo>
                    <a:pt x="6096" y="3902964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7619" y="3872484"/>
                  </a:move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19" y="3867912"/>
                  </a:lnTo>
                  <a:lnTo>
                    <a:pt x="7619" y="3872484"/>
                  </a:lnTo>
                  <a:close/>
                </a:path>
                <a:path w="7620" h="4719955">
                  <a:moveTo>
                    <a:pt x="6096" y="3874007"/>
                  </a:moveTo>
                  <a:lnTo>
                    <a:pt x="3048" y="3874007"/>
                  </a:lnTo>
                  <a:lnTo>
                    <a:pt x="3048" y="3872484"/>
                  </a:lnTo>
                  <a:lnTo>
                    <a:pt x="6096" y="3872484"/>
                  </a:lnTo>
                  <a:lnTo>
                    <a:pt x="6096" y="3874007"/>
                  </a:lnTo>
                  <a:close/>
                </a:path>
                <a:path w="7620" h="4719955">
                  <a:moveTo>
                    <a:pt x="7619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7619" y="3829812"/>
                  </a:lnTo>
                  <a:lnTo>
                    <a:pt x="7619" y="3835907"/>
                  </a:lnTo>
                  <a:close/>
                </a:path>
                <a:path w="7620" h="4719955">
                  <a:moveTo>
                    <a:pt x="6096" y="3793236"/>
                  </a:moveTo>
                  <a:lnTo>
                    <a:pt x="3048" y="3793236"/>
                  </a:lnTo>
                  <a:lnTo>
                    <a:pt x="3048" y="3791712"/>
                  </a:lnTo>
                  <a:lnTo>
                    <a:pt x="6096" y="3791712"/>
                  </a:lnTo>
                  <a:lnTo>
                    <a:pt x="6096" y="3793236"/>
                  </a:lnTo>
                  <a:close/>
                </a:path>
                <a:path w="7620" h="4719955">
                  <a:moveTo>
                    <a:pt x="7619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7619" y="3793236"/>
                  </a:lnTo>
                  <a:lnTo>
                    <a:pt x="7619" y="3799332"/>
                  </a:lnTo>
                  <a:close/>
                </a:path>
                <a:path w="7620" h="4719955">
                  <a:moveTo>
                    <a:pt x="6096" y="3756659"/>
                  </a:moveTo>
                  <a:lnTo>
                    <a:pt x="3048" y="3756659"/>
                  </a:lnTo>
                  <a:lnTo>
                    <a:pt x="3048" y="3755136"/>
                  </a:lnTo>
                  <a:lnTo>
                    <a:pt x="6096" y="3755136"/>
                  </a:lnTo>
                  <a:lnTo>
                    <a:pt x="6096" y="3756659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3048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7619" y="3756659"/>
                  </a:lnTo>
                  <a:lnTo>
                    <a:pt x="7619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3048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8" y="3718559"/>
                  </a:lnTo>
                  <a:lnTo>
                    <a:pt x="6096" y="3718559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8" y="3681984"/>
                  </a:lnTo>
                  <a:lnTo>
                    <a:pt x="6096" y="3681984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7619" y="3651504"/>
                  </a:move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8" y="3645407"/>
                  </a:lnTo>
                  <a:lnTo>
                    <a:pt x="6096" y="3645407"/>
                  </a:lnTo>
                  <a:lnTo>
                    <a:pt x="7619" y="3646932"/>
                  </a:lnTo>
                  <a:lnTo>
                    <a:pt x="7619" y="3651504"/>
                  </a:lnTo>
                  <a:close/>
                </a:path>
                <a:path w="7620" h="4719955">
                  <a:moveTo>
                    <a:pt x="6096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6096" y="3653028"/>
                  </a:lnTo>
                  <a:close/>
                </a:path>
                <a:path w="7620" h="4719955">
                  <a:moveTo>
                    <a:pt x="7619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7619" y="3608832"/>
                  </a:lnTo>
                  <a:lnTo>
                    <a:pt x="7619" y="3614928"/>
                  </a:lnTo>
                  <a:close/>
                </a:path>
                <a:path w="7620" h="4719955">
                  <a:moveTo>
                    <a:pt x="6096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6096" y="3616452"/>
                  </a:lnTo>
                  <a:close/>
                </a:path>
                <a:path w="7620" h="4719955">
                  <a:moveTo>
                    <a:pt x="7619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7619" y="3572256"/>
                  </a:lnTo>
                  <a:lnTo>
                    <a:pt x="7619" y="3578352"/>
                  </a:lnTo>
                  <a:close/>
                </a:path>
                <a:path w="7620" h="4719955">
                  <a:moveTo>
                    <a:pt x="6096" y="3535680"/>
                  </a:moveTo>
                  <a:lnTo>
                    <a:pt x="3048" y="3535680"/>
                  </a:lnTo>
                  <a:lnTo>
                    <a:pt x="3048" y="3534156"/>
                  </a:lnTo>
                  <a:lnTo>
                    <a:pt x="6096" y="3534156"/>
                  </a:lnTo>
                  <a:lnTo>
                    <a:pt x="6096" y="3535680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3048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7619" y="3535680"/>
                  </a:lnTo>
                  <a:lnTo>
                    <a:pt x="7619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3048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8" y="3497580"/>
                  </a:lnTo>
                  <a:lnTo>
                    <a:pt x="6096" y="3497580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3048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1524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8" y="3424428"/>
                  </a:lnTo>
                  <a:lnTo>
                    <a:pt x="6096" y="3424428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6096" y="3432048"/>
                  </a:moveTo>
                  <a:lnTo>
                    <a:pt x="3048" y="3432048"/>
                  </a:lnTo>
                  <a:lnTo>
                    <a:pt x="3048" y="3430523"/>
                  </a:lnTo>
                  <a:lnTo>
                    <a:pt x="6096" y="3430523"/>
                  </a:lnTo>
                  <a:lnTo>
                    <a:pt x="6096" y="3432048"/>
                  </a:lnTo>
                  <a:close/>
                </a:path>
                <a:path w="7620" h="4719955">
                  <a:moveTo>
                    <a:pt x="7619" y="3393948"/>
                  </a:move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7619" y="3387852"/>
                  </a:lnTo>
                  <a:lnTo>
                    <a:pt x="7619" y="3393948"/>
                  </a:lnTo>
                  <a:close/>
                </a:path>
                <a:path w="7620" h="4719955">
                  <a:moveTo>
                    <a:pt x="6096" y="3395472"/>
                  </a:moveTo>
                  <a:lnTo>
                    <a:pt x="3048" y="3395472"/>
                  </a:lnTo>
                  <a:lnTo>
                    <a:pt x="3048" y="3393948"/>
                  </a:lnTo>
                  <a:lnTo>
                    <a:pt x="6096" y="3393948"/>
                  </a:lnTo>
                  <a:lnTo>
                    <a:pt x="6096" y="3395472"/>
                  </a:lnTo>
                  <a:close/>
                </a:path>
                <a:path w="7620" h="4719955">
                  <a:moveTo>
                    <a:pt x="7619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7619" y="3351276"/>
                  </a:lnTo>
                  <a:lnTo>
                    <a:pt x="7619" y="3357372"/>
                  </a:lnTo>
                  <a:close/>
                </a:path>
                <a:path w="7620" h="4719955">
                  <a:moveTo>
                    <a:pt x="6096" y="3314700"/>
                  </a:moveTo>
                  <a:lnTo>
                    <a:pt x="3048" y="3314700"/>
                  </a:lnTo>
                  <a:lnTo>
                    <a:pt x="3048" y="3313176"/>
                  </a:lnTo>
                  <a:lnTo>
                    <a:pt x="6096" y="3313176"/>
                  </a:lnTo>
                  <a:lnTo>
                    <a:pt x="6096" y="3314700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3048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7619" y="3314700"/>
                  </a:lnTo>
                  <a:lnTo>
                    <a:pt x="7619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8" y="3276600"/>
                  </a:lnTo>
                  <a:lnTo>
                    <a:pt x="6096" y="3276600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1524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8" y="3203448"/>
                  </a:lnTo>
                  <a:lnTo>
                    <a:pt x="6096" y="3203448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6096" y="3211068"/>
                  </a:moveTo>
                  <a:lnTo>
                    <a:pt x="3048" y="3211068"/>
                  </a:lnTo>
                  <a:lnTo>
                    <a:pt x="3048" y="3209544"/>
                  </a:lnTo>
                  <a:lnTo>
                    <a:pt x="6096" y="3209544"/>
                  </a:lnTo>
                  <a:lnTo>
                    <a:pt x="6096" y="3211068"/>
                  </a:lnTo>
                  <a:close/>
                </a:path>
                <a:path w="7620" h="4719955">
                  <a:moveTo>
                    <a:pt x="7619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7619" y="3166872"/>
                  </a:lnTo>
                  <a:lnTo>
                    <a:pt x="7619" y="3172968"/>
                  </a:lnTo>
                  <a:close/>
                </a:path>
                <a:path w="7620" h="4719955">
                  <a:moveTo>
                    <a:pt x="6096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6096" y="3174492"/>
                  </a:lnTo>
                  <a:close/>
                </a:path>
                <a:path w="7620" h="4719955">
                  <a:moveTo>
                    <a:pt x="7619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7619" y="3130296"/>
                  </a:lnTo>
                  <a:lnTo>
                    <a:pt x="7619" y="3136392"/>
                  </a:lnTo>
                  <a:close/>
                </a:path>
                <a:path w="7620" h="4719955">
                  <a:moveTo>
                    <a:pt x="6096" y="3093720"/>
                  </a:moveTo>
                  <a:lnTo>
                    <a:pt x="3048" y="3093720"/>
                  </a:lnTo>
                  <a:lnTo>
                    <a:pt x="3048" y="3092196"/>
                  </a:lnTo>
                  <a:lnTo>
                    <a:pt x="6096" y="3092196"/>
                  </a:lnTo>
                  <a:lnTo>
                    <a:pt x="6096" y="3093720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3048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7619" y="3093720"/>
                  </a:lnTo>
                  <a:lnTo>
                    <a:pt x="7619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3048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20"/>
                  </a:lnTo>
                  <a:lnTo>
                    <a:pt x="6096" y="3055620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3048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1524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6096" y="2990088"/>
                  </a:moveTo>
                  <a:lnTo>
                    <a:pt x="3048" y="2990088"/>
                  </a:lnTo>
                  <a:lnTo>
                    <a:pt x="3048" y="2988564"/>
                  </a:lnTo>
                  <a:lnTo>
                    <a:pt x="6096" y="2988564"/>
                  </a:lnTo>
                  <a:lnTo>
                    <a:pt x="6096" y="2990088"/>
                  </a:lnTo>
                  <a:close/>
                </a:path>
                <a:path w="7620" h="4719955">
                  <a:moveTo>
                    <a:pt x="7619" y="2951988"/>
                  </a:move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19" y="2945892"/>
                  </a:lnTo>
                  <a:lnTo>
                    <a:pt x="7619" y="2951988"/>
                  </a:lnTo>
                  <a:close/>
                </a:path>
                <a:path w="7620" h="4719955">
                  <a:moveTo>
                    <a:pt x="6096" y="2953512"/>
                  </a:moveTo>
                  <a:lnTo>
                    <a:pt x="3048" y="2953512"/>
                  </a:lnTo>
                  <a:lnTo>
                    <a:pt x="3048" y="2951988"/>
                  </a:lnTo>
                  <a:lnTo>
                    <a:pt x="6096" y="2951988"/>
                  </a:lnTo>
                  <a:lnTo>
                    <a:pt x="6096" y="2953512"/>
                  </a:lnTo>
                  <a:close/>
                </a:path>
                <a:path w="7620" h="4719955">
                  <a:moveTo>
                    <a:pt x="7619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7619" y="2909316"/>
                  </a:lnTo>
                  <a:lnTo>
                    <a:pt x="7619" y="2915412"/>
                  </a:lnTo>
                  <a:close/>
                </a:path>
                <a:path w="7620" h="4719955">
                  <a:moveTo>
                    <a:pt x="6096" y="2872739"/>
                  </a:moveTo>
                  <a:lnTo>
                    <a:pt x="3048" y="2872739"/>
                  </a:lnTo>
                  <a:lnTo>
                    <a:pt x="3048" y="2871216"/>
                  </a:lnTo>
                  <a:lnTo>
                    <a:pt x="6096" y="2871216"/>
                  </a:lnTo>
                  <a:lnTo>
                    <a:pt x="6096" y="2872739"/>
                  </a:lnTo>
                  <a:close/>
                </a:path>
                <a:path w="7620" h="4719955">
                  <a:moveTo>
                    <a:pt x="7619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7619" y="2872739"/>
                  </a:lnTo>
                  <a:lnTo>
                    <a:pt x="7619" y="28788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8" y="2834639"/>
                  </a:lnTo>
                  <a:lnTo>
                    <a:pt x="6096" y="2834639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8" y="2798064"/>
                  </a:lnTo>
                  <a:lnTo>
                    <a:pt x="6096" y="2798064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1524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8" y="2761488"/>
                  </a:lnTo>
                  <a:lnTo>
                    <a:pt x="6096" y="2761488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6096" y="2769108"/>
                  </a:moveTo>
                  <a:lnTo>
                    <a:pt x="3048" y="2769108"/>
                  </a:lnTo>
                  <a:lnTo>
                    <a:pt x="3048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719955">
                  <a:moveTo>
                    <a:pt x="7619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7619" y="2724912"/>
                  </a:lnTo>
                  <a:lnTo>
                    <a:pt x="7619" y="2731008"/>
                  </a:lnTo>
                  <a:close/>
                </a:path>
                <a:path w="7620" h="4719955">
                  <a:moveTo>
                    <a:pt x="6096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6096" y="2732532"/>
                  </a:lnTo>
                  <a:close/>
                </a:path>
                <a:path w="7620" h="4719955">
                  <a:moveTo>
                    <a:pt x="7619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7619" y="2688336"/>
                  </a:lnTo>
                  <a:lnTo>
                    <a:pt x="7619" y="2694432"/>
                  </a:lnTo>
                  <a:close/>
                </a:path>
                <a:path w="7620" h="471995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6"/>
                  </a:lnTo>
                  <a:lnTo>
                    <a:pt x="6096" y="2650236"/>
                  </a:lnTo>
                  <a:lnTo>
                    <a:pt x="6096" y="2651760"/>
                  </a:lnTo>
                  <a:close/>
                </a:path>
                <a:path w="7620" h="4719955">
                  <a:moveTo>
                    <a:pt x="7619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19" y="2651760"/>
                  </a:lnTo>
                  <a:lnTo>
                    <a:pt x="7619" y="26578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3048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3048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3048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7619" y="2510028"/>
                  </a:move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19" y="2503932"/>
                  </a:lnTo>
                  <a:lnTo>
                    <a:pt x="7619" y="2510028"/>
                  </a:lnTo>
                  <a:close/>
                </a:path>
                <a:path w="7620" h="4719955">
                  <a:moveTo>
                    <a:pt x="6096" y="2511552"/>
                  </a:moveTo>
                  <a:lnTo>
                    <a:pt x="3048" y="2511552"/>
                  </a:lnTo>
                  <a:lnTo>
                    <a:pt x="3048" y="2510028"/>
                  </a:lnTo>
                  <a:lnTo>
                    <a:pt x="6096" y="2510028"/>
                  </a:lnTo>
                  <a:lnTo>
                    <a:pt x="6096" y="2511552"/>
                  </a:lnTo>
                  <a:close/>
                </a:path>
                <a:path w="7620" h="4719955">
                  <a:moveTo>
                    <a:pt x="7619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7619" y="2467356"/>
                  </a:lnTo>
                  <a:lnTo>
                    <a:pt x="7619" y="2473452"/>
                  </a:lnTo>
                  <a:close/>
                </a:path>
                <a:path w="7620" h="4719955">
                  <a:moveTo>
                    <a:pt x="6096" y="2430780"/>
                  </a:moveTo>
                  <a:lnTo>
                    <a:pt x="3048" y="2430780"/>
                  </a:lnTo>
                  <a:lnTo>
                    <a:pt x="3048" y="2429256"/>
                  </a:lnTo>
                  <a:lnTo>
                    <a:pt x="6096" y="2429256"/>
                  </a:lnTo>
                  <a:lnTo>
                    <a:pt x="6096" y="2430780"/>
                  </a:lnTo>
                  <a:close/>
                </a:path>
                <a:path w="7620" h="4719955">
                  <a:moveTo>
                    <a:pt x="7619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7619" y="2430780"/>
                  </a:lnTo>
                  <a:lnTo>
                    <a:pt x="7619" y="24368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8" y="2392680"/>
                  </a:lnTo>
                  <a:lnTo>
                    <a:pt x="6096" y="2392680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4"/>
                  </a:lnTo>
                  <a:lnTo>
                    <a:pt x="6096" y="2356104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3048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8"/>
                  </a:lnTo>
                  <a:lnTo>
                    <a:pt x="6096" y="2319528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7619" y="2289047"/>
                  </a:move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7619" y="2282952"/>
                  </a:lnTo>
                  <a:lnTo>
                    <a:pt x="7619" y="2289047"/>
                  </a:lnTo>
                  <a:close/>
                </a:path>
                <a:path w="7620" h="4719955">
                  <a:moveTo>
                    <a:pt x="6096" y="2290572"/>
                  </a:moveTo>
                  <a:lnTo>
                    <a:pt x="3048" y="2290572"/>
                  </a:lnTo>
                  <a:lnTo>
                    <a:pt x="3048" y="2289047"/>
                  </a:lnTo>
                  <a:lnTo>
                    <a:pt x="6096" y="2289047"/>
                  </a:lnTo>
                  <a:lnTo>
                    <a:pt x="6096" y="2290572"/>
                  </a:lnTo>
                  <a:close/>
                </a:path>
                <a:path w="7620" h="4719955">
                  <a:moveTo>
                    <a:pt x="7619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19" y="2246376"/>
                  </a:lnTo>
                  <a:lnTo>
                    <a:pt x="7619" y="2252472"/>
                  </a:lnTo>
                  <a:close/>
                </a:path>
                <a:path w="7620" h="471995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6096" y="2208276"/>
                  </a:lnTo>
                  <a:lnTo>
                    <a:pt x="6096" y="2209800"/>
                  </a:lnTo>
                  <a:close/>
                </a:path>
                <a:path w="7620" h="4719955">
                  <a:moveTo>
                    <a:pt x="7619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19" y="2209800"/>
                  </a:lnTo>
                  <a:lnTo>
                    <a:pt x="7619" y="22158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3048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3048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8" y="2098547"/>
                  </a:lnTo>
                  <a:lnTo>
                    <a:pt x="6096" y="2098547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7619" y="2068068"/>
                  </a:move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7619" y="2061972"/>
                  </a:lnTo>
                  <a:lnTo>
                    <a:pt x="7619" y="2068068"/>
                  </a:lnTo>
                  <a:close/>
                </a:path>
                <a:path w="7620" h="4719955">
                  <a:moveTo>
                    <a:pt x="6096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6096" y="2069592"/>
                  </a:lnTo>
                  <a:close/>
                </a:path>
                <a:path w="7620" h="4719955">
                  <a:moveTo>
                    <a:pt x="7619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7619" y="2025396"/>
                  </a:lnTo>
                  <a:lnTo>
                    <a:pt x="7619" y="2031492"/>
                  </a:lnTo>
                  <a:close/>
                </a:path>
                <a:path w="7620" h="4719955">
                  <a:moveTo>
                    <a:pt x="6096" y="1988820"/>
                  </a:moveTo>
                  <a:lnTo>
                    <a:pt x="3048" y="1988820"/>
                  </a:lnTo>
                  <a:lnTo>
                    <a:pt x="3048" y="1987296"/>
                  </a:lnTo>
                  <a:lnTo>
                    <a:pt x="6096" y="1987296"/>
                  </a:lnTo>
                  <a:lnTo>
                    <a:pt x="6096" y="1988820"/>
                  </a:lnTo>
                  <a:close/>
                </a:path>
                <a:path w="7620" h="4719955">
                  <a:moveTo>
                    <a:pt x="7619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7619" y="1988820"/>
                  </a:lnTo>
                  <a:lnTo>
                    <a:pt x="7619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3048" y="1952244"/>
                  </a:lnTo>
                  <a:lnTo>
                    <a:pt x="3048" y="1950720"/>
                  </a:lnTo>
                  <a:lnTo>
                    <a:pt x="6096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3048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3048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4"/>
                  </a:lnTo>
                  <a:lnTo>
                    <a:pt x="6096" y="1914144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3048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7619" y="1847088"/>
                  </a:move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7619" y="1840992"/>
                  </a:lnTo>
                  <a:lnTo>
                    <a:pt x="7619" y="1847088"/>
                  </a:lnTo>
                  <a:close/>
                </a:path>
                <a:path w="7620" h="4719955">
                  <a:moveTo>
                    <a:pt x="6096" y="1848612"/>
                  </a:moveTo>
                  <a:lnTo>
                    <a:pt x="3048" y="1848612"/>
                  </a:lnTo>
                  <a:lnTo>
                    <a:pt x="3048" y="1847088"/>
                  </a:lnTo>
                  <a:lnTo>
                    <a:pt x="6096" y="1847088"/>
                  </a:lnTo>
                  <a:lnTo>
                    <a:pt x="6096" y="1848612"/>
                  </a:lnTo>
                  <a:close/>
                </a:path>
                <a:path w="7620" h="4719955">
                  <a:moveTo>
                    <a:pt x="7619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7619" y="1804416"/>
                  </a:lnTo>
                  <a:lnTo>
                    <a:pt x="7619" y="1810512"/>
                  </a:lnTo>
                  <a:close/>
                </a:path>
                <a:path w="7620" h="4719955">
                  <a:moveTo>
                    <a:pt x="6096" y="1767839"/>
                  </a:moveTo>
                  <a:lnTo>
                    <a:pt x="3048" y="1767839"/>
                  </a:lnTo>
                  <a:lnTo>
                    <a:pt x="3048" y="1766316"/>
                  </a:lnTo>
                  <a:lnTo>
                    <a:pt x="6096" y="1766316"/>
                  </a:lnTo>
                  <a:lnTo>
                    <a:pt x="6096" y="1767839"/>
                  </a:lnTo>
                  <a:close/>
                </a:path>
                <a:path w="7620" h="4719955">
                  <a:moveTo>
                    <a:pt x="7619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7619" y="1767839"/>
                  </a:lnTo>
                  <a:lnTo>
                    <a:pt x="7619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39"/>
                  </a:lnTo>
                  <a:lnTo>
                    <a:pt x="6096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3048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4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8" y="1656588"/>
                  </a:lnTo>
                  <a:lnTo>
                    <a:pt x="6096" y="1656588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7619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8" y="1620012"/>
                  </a:lnTo>
                  <a:lnTo>
                    <a:pt x="6096" y="1620012"/>
                  </a:lnTo>
                  <a:lnTo>
                    <a:pt x="7619" y="1621536"/>
                  </a:lnTo>
                  <a:lnTo>
                    <a:pt x="7619" y="1626108"/>
                  </a:lnTo>
                  <a:close/>
                </a:path>
                <a:path w="7620" h="4719955">
                  <a:moveTo>
                    <a:pt x="6096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6096" y="1627632"/>
                  </a:lnTo>
                  <a:close/>
                </a:path>
                <a:path w="7620" h="4719955">
                  <a:moveTo>
                    <a:pt x="7619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7619" y="1583436"/>
                  </a:lnTo>
                  <a:lnTo>
                    <a:pt x="7619" y="1589532"/>
                  </a:lnTo>
                  <a:close/>
                </a:path>
                <a:path w="7620" h="4719955">
                  <a:moveTo>
                    <a:pt x="6096" y="1546860"/>
                  </a:moveTo>
                  <a:lnTo>
                    <a:pt x="3048" y="1546860"/>
                  </a:lnTo>
                  <a:lnTo>
                    <a:pt x="3048" y="1545336"/>
                  </a:lnTo>
                  <a:lnTo>
                    <a:pt x="6096" y="1545336"/>
                  </a:lnTo>
                  <a:lnTo>
                    <a:pt x="6096" y="1546860"/>
                  </a:lnTo>
                  <a:close/>
                </a:path>
                <a:path w="7620" h="4719955">
                  <a:moveTo>
                    <a:pt x="7619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7619" y="1546860"/>
                  </a:lnTo>
                  <a:lnTo>
                    <a:pt x="7619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60"/>
                  </a:lnTo>
                  <a:lnTo>
                    <a:pt x="6096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3048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3048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3048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7619" y="1405128"/>
                  </a:move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19" y="1400555"/>
                  </a:lnTo>
                  <a:lnTo>
                    <a:pt x="7619" y="1405128"/>
                  </a:lnTo>
                  <a:close/>
                </a:path>
                <a:path w="7620" h="4719955">
                  <a:moveTo>
                    <a:pt x="6096" y="1406652"/>
                  </a:moveTo>
                  <a:lnTo>
                    <a:pt x="3048" y="1406652"/>
                  </a:lnTo>
                  <a:lnTo>
                    <a:pt x="3048" y="1405128"/>
                  </a:lnTo>
                  <a:lnTo>
                    <a:pt x="6096" y="1405128"/>
                  </a:lnTo>
                  <a:lnTo>
                    <a:pt x="6096" y="1406652"/>
                  </a:lnTo>
                  <a:close/>
                </a:path>
                <a:path w="7620" h="4719955">
                  <a:moveTo>
                    <a:pt x="7619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7619" y="1362455"/>
                  </a:lnTo>
                  <a:lnTo>
                    <a:pt x="7619" y="1368552"/>
                  </a:lnTo>
                  <a:close/>
                </a:path>
                <a:path w="7620" h="4719955">
                  <a:moveTo>
                    <a:pt x="6096" y="1325880"/>
                  </a:moveTo>
                  <a:lnTo>
                    <a:pt x="3048" y="1325880"/>
                  </a:lnTo>
                  <a:lnTo>
                    <a:pt x="3048" y="1324355"/>
                  </a:lnTo>
                  <a:lnTo>
                    <a:pt x="6096" y="1324355"/>
                  </a:lnTo>
                  <a:lnTo>
                    <a:pt x="6096" y="1325880"/>
                  </a:lnTo>
                  <a:close/>
                </a:path>
                <a:path w="7620" h="4719955">
                  <a:moveTo>
                    <a:pt x="7619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7619" y="1325880"/>
                  </a:lnTo>
                  <a:lnTo>
                    <a:pt x="7619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3048" y="1289304"/>
                  </a:lnTo>
                  <a:lnTo>
                    <a:pt x="3048" y="1287780"/>
                  </a:lnTo>
                  <a:lnTo>
                    <a:pt x="6096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4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8" y="1251204"/>
                  </a:lnTo>
                  <a:lnTo>
                    <a:pt x="6096" y="1251204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3048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8" y="1214628"/>
                  </a:lnTo>
                  <a:lnTo>
                    <a:pt x="6096" y="1214628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7619" y="1184147"/>
                  </a:move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2"/>
                  </a:lnTo>
                  <a:lnTo>
                    <a:pt x="6096" y="1178052"/>
                  </a:lnTo>
                  <a:lnTo>
                    <a:pt x="7619" y="1179576"/>
                  </a:lnTo>
                  <a:lnTo>
                    <a:pt x="7619" y="1184147"/>
                  </a:lnTo>
                  <a:close/>
                </a:path>
                <a:path w="7620" h="4719955">
                  <a:moveTo>
                    <a:pt x="6096" y="1185671"/>
                  </a:moveTo>
                  <a:lnTo>
                    <a:pt x="3048" y="1185671"/>
                  </a:lnTo>
                  <a:lnTo>
                    <a:pt x="3048" y="1184147"/>
                  </a:lnTo>
                  <a:lnTo>
                    <a:pt x="6096" y="1184147"/>
                  </a:lnTo>
                  <a:lnTo>
                    <a:pt x="6096" y="1185671"/>
                  </a:lnTo>
                  <a:close/>
                </a:path>
                <a:path w="7620" h="4719955">
                  <a:moveTo>
                    <a:pt x="7619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7619" y="1141476"/>
                  </a:lnTo>
                  <a:lnTo>
                    <a:pt x="7619" y="1147571"/>
                  </a:lnTo>
                  <a:close/>
                </a:path>
                <a:path w="7620" h="4719955">
                  <a:moveTo>
                    <a:pt x="6096" y="1104900"/>
                  </a:moveTo>
                  <a:lnTo>
                    <a:pt x="3048" y="1104900"/>
                  </a:lnTo>
                  <a:lnTo>
                    <a:pt x="3048" y="1103376"/>
                  </a:lnTo>
                  <a:lnTo>
                    <a:pt x="6096" y="1103376"/>
                  </a:lnTo>
                  <a:lnTo>
                    <a:pt x="6096" y="1104900"/>
                  </a:lnTo>
                  <a:close/>
                </a:path>
                <a:path w="7620" h="4719955">
                  <a:moveTo>
                    <a:pt x="7619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19" y="1104900"/>
                  </a:lnTo>
                  <a:lnTo>
                    <a:pt x="7619" y="1110996"/>
                  </a:lnTo>
                  <a:close/>
                </a:path>
                <a:path w="7620" h="471995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6096" y="1066800"/>
                  </a:lnTo>
                  <a:lnTo>
                    <a:pt x="6096" y="1068324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3048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7619" y="1068324"/>
                  </a:lnTo>
                  <a:lnTo>
                    <a:pt x="7619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3048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3048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8" y="993647"/>
                  </a:lnTo>
                  <a:lnTo>
                    <a:pt x="6096" y="993647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7619" y="963168"/>
                  </a:move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19" y="958596"/>
                  </a:lnTo>
                  <a:lnTo>
                    <a:pt x="7619" y="963168"/>
                  </a:lnTo>
                  <a:close/>
                </a:path>
                <a:path w="7620" h="4719955">
                  <a:moveTo>
                    <a:pt x="6096" y="964692"/>
                  </a:moveTo>
                  <a:lnTo>
                    <a:pt x="3048" y="964692"/>
                  </a:lnTo>
                  <a:lnTo>
                    <a:pt x="3048" y="963168"/>
                  </a:lnTo>
                  <a:lnTo>
                    <a:pt x="6096" y="963168"/>
                  </a:lnTo>
                  <a:lnTo>
                    <a:pt x="6096" y="964692"/>
                  </a:lnTo>
                  <a:close/>
                </a:path>
                <a:path w="7620" h="4719955">
                  <a:moveTo>
                    <a:pt x="7619" y="926592"/>
                  </a:move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7619" y="920496"/>
                  </a:lnTo>
                  <a:lnTo>
                    <a:pt x="7619" y="926592"/>
                  </a:lnTo>
                  <a:close/>
                </a:path>
                <a:path w="7620" h="4719955">
                  <a:moveTo>
                    <a:pt x="6096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6096" y="928116"/>
                  </a:lnTo>
                  <a:close/>
                </a:path>
                <a:path w="7620" h="4719955">
                  <a:moveTo>
                    <a:pt x="7619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7619" y="883920"/>
                  </a:lnTo>
                  <a:lnTo>
                    <a:pt x="7619" y="890016"/>
                  </a:lnTo>
                  <a:close/>
                </a:path>
                <a:path w="7620" h="4719955">
                  <a:moveTo>
                    <a:pt x="6096" y="847344"/>
                  </a:moveTo>
                  <a:lnTo>
                    <a:pt x="3048" y="847344"/>
                  </a:lnTo>
                  <a:lnTo>
                    <a:pt x="3048" y="845820"/>
                  </a:lnTo>
                  <a:lnTo>
                    <a:pt x="6096" y="845820"/>
                  </a:lnTo>
                  <a:lnTo>
                    <a:pt x="6096" y="847344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3048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7619" y="847344"/>
                  </a:lnTo>
                  <a:lnTo>
                    <a:pt x="7619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3048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4"/>
                  </a:lnTo>
                  <a:lnTo>
                    <a:pt x="6096" y="809244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3048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8"/>
                  </a:lnTo>
                  <a:lnTo>
                    <a:pt x="6096" y="772668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1524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6096" y="743712"/>
                  </a:moveTo>
                  <a:lnTo>
                    <a:pt x="3048" y="743712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6096" y="743712"/>
                  </a:lnTo>
                  <a:close/>
                </a:path>
                <a:path w="7620" h="4719955">
                  <a:moveTo>
                    <a:pt x="7619" y="705612"/>
                  </a:move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7619" y="699516"/>
                  </a:lnTo>
                  <a:lnTo>
                    <a:pt x="7619" y="705612"/>
                  </a:lnTo>
                  <a:close/>
                </a:path>
                <a:path w="7620" h="4719955">
                  <a:moveTo>
                    <a:pt x="6096" y="707136"/>
                  </a:moveTo>
                  <a:lnTo>
                    <a:pt x="3048" y="707136"/>
                  </a:lnTo>
                  <a:lnTo>
                    <a:pt x="3048" y="705612"/>
                  </a:lnTo>
                  <a:lnTo>
                    <a:pt x="6096" y="705612"/>
                  </a:lnTo>
                  <a:lnTo>
                    <a:pt x="6096" y="707136"/>
                  </a:lnTo>
                  <a:close/>
                </a:path>
                <a:path w="7620" h="4719955">
                  <a:moveTo>
                    <a:pt x="7619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7619" y="662940"/>
                  </a:lnTo>
                  <a:lnTo>
                    <a:pt x="7619" y="669036"/>
                  </a:lnTo>
                  <a:close/>
                </a:path>
                <a:path w="7620" h="4719955">
                  <a:moveTo>
                    <a:pt x="6096" y="626364"/>
                  </a:moveTo>
                  <a:lnTo>
                    <a:pt x="3048" y="626364"/>
                  </a:lnTo>
                  <a:lnTo>
                    <a:pt x="3048" y="624840"/>
                  </a:lnTo>
                  <a:lnTo>
                    <a:pt x="6096" y="624840"/>
                  </a:lnTo>
                  <a:lnTo>
                    <a:pt x="6096" y="626364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3048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7619" y="626364"/>
                  </a:lnTo>
                  <a:lnTo>
                    <a:pt x="7619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3048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8" y="588264"/>
                  </a:lnTo>
                  <a:lnTo>
                    <a:pt x="6096" y="588264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1524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8" y="515112"/>
                  </a:lnTo>
                  <a:lnTo>
                    <a:pt x="6096" y="515112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6096" y="522732"/>
                  </a:moveTo>
                  <a:lnTo>
                    <a:pt x="3048" y="522732"/>
                  </a:lnTo>
                  <a:lnTo>
                    <a:pt x="3048" y="521208"/>
                  </a:lnTo>
                  <a:lnTo>
                    <a:pt x="6096" y="521208"/>
                  </a:lnTo>
                  <a:lnTo>
                    <a:pt x="6096" y="522732"/>
                  </a:lnTo>
                  <a:close/>
                </a:path>
                <a:path w="7620" h="4719955">
                  <a:moveTo>
                    <a:pt x="7619" y="484632"/>
                  </a:move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7619" y="478536"/>
                  </a:lnTo>
                  <a:lnTo>
                    <a:pt x="7619" y="484632"/>
                  </a:lnTo>
                  <a:close/>
                </a:path>
                <a:path w="7620" h="4719955">
                  <a:moveTo>
                    <a:pt x="6096" y="486156"/>
                  </a:moveTo>
                  <a:lnTo>
                    <a:pt x="3048" y="486156"/>
                  </a:lnTo>
                  <a:lnTo>
                    <a:pt x="3048" y="484632"/>
                  </a:lnTo>
                  <a:lnTo>
                    <a:pt x="6096" y="484632"/>
                  </a:lnTo>
                  <a:lnTo>
                    <a:pt x="6096" y="486156"/>
                  </a:lnTo>
                  <a:close/>
                </a:path>
                <a:path w="7620" h="4719955">
                  <a:moveTo>
                    <a:pt x="7619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7619" y="441960"/>
                  </a:lnTo>
                  <a:lnTo>
                    <a:pt x="7619" y="448056"/>
                  </a:lnTo>
                  <a:close/>
                </a:path>
                <a:path w="7620" h="4719955">
                  <a:moveTo>
                    <a:pt x="6096" y="405384"/>
                  </a:moveTo>
                  <a:lnTo>
                    <a:pt x="3048" y="405384"/>
                  </a:lnTo>
                  <a:lnTo>
                    <a:pt x="3048" y="403860"/>
                  </a:lnTo>
                  <a:lnTo>
                    <a:pt x="6096" y="403860"/>
                  </a:lnTo>
                  <a:lnTo>
                    <a:pt x="6096" y="405384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7619" y="405384"/>
                  </a:lnTo>
                  <a:lnTo>
                    <a:pt x="7619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8" y="367284"/>
                  </a:lnTo>
                  <a:lnTo>
                    <a:pt x="6096" y="367284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1524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8" y="294132"/>
                  </a:lnTo>
                  <a:lnTo>
                    <a:pt x="6096" y="294132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6096" y="301752"/>
                  </a:moveTo>
                  <a:lnTo>
                    <a:pt x="3048" y="301752"/>
                  </a:lnTo>
                  <a:lnTo>
                    <a:pt x="3048" y="300228"/>
                  </a:lnTo>
                  <a:lnTo>
                    <a:pt x="6096" y="300228"/>
                  </a:lnTo>
                  <a:lnTo>
                    <a:pt x="6096" y="301752"/>
                  </a:lnTo>
                  <a:close/>
                </a:path>
                <a:path w="7620" h="4719955">
                  <a:moveTo>
                    <a:pt x="7619" y="263652"/>
                  </a:move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7619" y="257556"/>
                  </a:lnTo>
                  <a:lnTo>
                    <a:pt x="7619" y="263652"/>
                  </a:lnTo>
                  <a:close/>
                </a:path>
                <a:path w="7620" h="4719955">
                  <a:moveTo>
                    <a:pt x="6096" y="265176"/>
                  </a:moveTo>
                  <a:lnTo>
                    <a:pt x="3048" y="265176"/>
                  </a:lnTo>
                  <a:lnTo>
                    <a:pt x="3048" y="263652"/>
                  </a:lnTo>
                  <a:lnTo>
                    <a:pt x="6096" y="263652"/>
                  </a:lnTo>
                  <a:lnTo>
                    <a:pt x="6096" y="265176"/>
                  </a:lnTo>
                  <a:close/>
                </a:path>
                <a:path w="7620" h="4719955">
                  <a:moveTo>
                    <a:pt x="7619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7619" y="220980"/>
                  </a:lnTo>
                  <a:lnTo>
                    <a:pt x="7619" y="227076"/>
                  </a:lnTo>
                  <a:close/>
                </a:path>
                <a:path w="7620" h="471995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80"/>
                  </a:lnTo>
                  <a:lnTo>
                    <a:pt x="6096" y="182880"/>
                  </a:lnTo>
                  <a:lnTo>
                    <a:pt x="6096" y="184404"/>
                  </a:lnTo>
                  <a:close/>
                </a:path>
                <a:path w="7620" h="4719955">
                  <a:moveTo>
                    <a:pt x="7619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7619" y="184404"/>
                  </a:lnTo>
                  <a:lnTo>
                    <a:pt x="7619" y="1905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3048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3048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8" y="109728"/>
                  </a:lnTo>
                  <a:lnTo>
                    <a:pt x="6096" y="109728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1524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8" y="73152"/>
                  </a:lnTo>
                  <a:lnTo>
                    <a:pt x="6096" y="73152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6096" y="80772"/>
                  </a:moveTo>
                  <a:lnTo>
                    <a:pt x="3048" y="80772"/>
                  </a:lnTo>
                  <a:lnTo>
                    <a:pt x="3048" y="79248"/>
                  </a:lnTo>
                  <a:lnTo>
                    <a:pt x="6096" y="79248"/>
                  </a:lnTo>
                  <a:lnTo>
                    <a:pt x="6096" y="80772"/>
                  </a:lnTo>
                  <a:close/>
                </a:path>
                <a:path w="7620" h="4719955">
                  <a:moveTo>
                    <a:pt x="7619" y="42672"/>
                  </a:move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7619" y="36576"/>
                  </a:lnTo>
                  <a:lnTo>
                    <a:pt x="7619" y="42672"/>
                  </a:lnTo>
                  <a:close/>
                </a:path>
                <a:path w="7620" h="4719955">
                  <a:moveTo>
                    <a:pt x="6096" y="44195"/>
                  </a:moveTo>
                  <a:lnTo>
                    <a:pt x="3048" y="44195"/>
                  </a:lnTo>
                  <a:lnTo>
                    <a:pt x="3048" y="42672"/>
                  </a:lnTo>
                  <a:lnTo>
                    <a:pt x="6096" y="42672"/>
                  </a:lnTo>
                  <a:lnTo>
                    <a:pt x="6096" y="44195"/>
                  </a:lnTo>
                  <a:close/>
                </a:path>
                <a:path w="7620" h="4719955">
                  <a:moveTo>
                    <a:pt x="7619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0668" y="6266688"/>
              <a:ext cx="182879" cy="64008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17953" y="3809238"/>
            <a:ext cx="70104" cy="7010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62905" y="3809238"/>
            <a:ext cx="68580" cy="70103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25034" y="3809238"/>
            <a:ext cx="164591" cy="7010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1738" y="3809238"/>
            <a:ext cx="70103" cy="70103"/>
          </a:xfrm>
          <a:prstGeom prst="rect">
            <a:avLst/>
          </a:prstGeom>
        </p:spPr>
      </p:pic>
      <p:grpSp>
        <p:nvGrpSpPr>
          <p:cNvPr id="31" name="object 31" descr=""/>
          <p:cNvGrpSpPr/>
          <p:nvPr/>
        </p:nvGrpSpPr>
        <p:grpSpPr>
          <a:xfrm>
            <a:off x="2120645" y="3809238"/>
            <a:ext cx="70485" cy="70485"/>
            <a:chOff x="2120645" y="3809238"/>
            <a:chExt cx="70485" cy="70485"/>
          </a:xfrm>
        </p:grpSpPr>
        <p:sp>
          <p:nvSpPr>
            <p:cNvPr id="32" name="object 32" descr=""/>
            <p:cNvSpPr/>
            <p:nvPr/>
          </p:nvSpPr>
          <p:spPr>
            <a:xfrm>
              <a:off x="2124455" y="381304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35052" y="62483"/>
                  </a:moveTo>
                  <a:lnTo>
                    <a:pt x="27432" y="62483"/>
                  </a:lnTo>
                  <a:lnTo>
                    <a:pt x="22859" y="60959"/>
                  </a:lnTo>
                  <a:lnTo>
                    <a:pt x="19812" y="59435"/>
                  </a:lnTo>
                  <a:lnTo>
                    <a:pt x="15240" y="57911"/>
                  </a:lnTo>
                  <a:lnTo>
                    <a:pt x="12192" y="56387"/>
                  </a:lnTo>
                  <a:lnTo>
                    <a:pt x="6096" y="50291"/>
                  </a:lnTo>
                  <a:lnTo>
                    <a:pt x="4572" y="47243"/>
                  </a:lnTo>
                  <a:lnTo>
                    <a:pt x="3048" y="42671"/>
                  </a:lnTo>
                  <a:lnTo>
                    <a:pt x="0" y="39623"/>
                  </a:lnTo>
                  <a:lnTo>
                    <a:pt x="0" y="30479"/>
                  </a:lnTo>
                  <a:lnTo>
                    <a:pt x="0" y="22859"/>
                  </a:lnTo>
                  <a:lnTo>
                    <a:pt x="3048" y="19811"/>
                  </a:lnTo>
                  <a:lnTo>
                    <a:pt x="19812" y="3047"/>
                  </a:lnTo>
                  <a:lnTo>
                    <a:pt x="22859" y="1523"/>
                  </a:lnTo>
                  <a:lnTo>
                    <a:pt x="27432" y="0"/>
                  </a:lnTo>
                  <a:lnTo>
                    <a:pt x="35052" y="0"/>
                  </a:lnTo>
                  <a:lnTo>
                    <a:pt x="39624" y="1523"/>
                  </a:lnTo>
                  <a:lnTo>
                    <a:pt x="42672" y="3047"/>
                  </a:lnTo>
                  <a:lnTo>
                    <a:pt x="47244" y="4571"/>
                  </a:lnTo>
                  <a:lnTo>
                    <a:pt x="50292" y="6095"/>
                  </a:lnTo>
                  <a:lnTo>
                    <a:pt x="56387" y="12191"/>
                  </a:lnTo>
                  <a:lnTo>
                    <a:pt x="57912" y="15239"/>
                  </a:lnTo>
                  <a:lnTo>
                    <a:pt x="59436" y="19811"/>
                  </a:lnTo>
                  <a:lnTo>
                    <a:pt x="60960" y="22859"/>
                  </a:lnTo>
                  <a:lnTo>
                    <a:pt x="62484" y="27431"/>
                  </a:lnTo>
                  <a:lnTo>
                    <a:pt x="62484" y="35051"/>
                  </a:lnTo>
                  <a:lnTo>
                    <a:pt x="60960" y="39623"/>
                  </a:lnTo>
                  <a:lnTo>
                    <a:pt x="59436" y="42671"/>
                  </a:lnTo>
                  <a:lnTo>
                    <a:pt x="57912" y="47243"/>
                  </a:lnTo>
                  <a:lnTo>
                    <a:pt x="56387" y="50291"/>
                  </a:lnTo>
                  <a:lnTo>
                    <a:pt x="50292" y="56387"/>
                  </a:lnTo>
                  <a:lnTo>
                    <a:pt x="47244" y="57911"/>
                  </a:lnTo>
                  <a:lnTo>
                    <a:pt x="42672" y="59435"/>
                  </a:lnTo>
                  <a:lnTo>
                    <a:pt x="39624" y="60959"/>
                  </a:lnTo>
                  <a:lnTo>
                    <a:pt x="35052" y="62483"/>
                  </a:lnTo>
                  <a:close/>
                </a:path>
              </a:pathLst>
            </a:custGeom>
            <a:solidFill>
              <a:srgbClr val="118CFF">
                <a:alpha val="843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124455" y="381304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30479"/>
                  </a:moveTo>
                  <a:lnTo>
                    <a:pt x="0" y="35051"/>
                  </a:lnTo>
                  <a:lnTo>
                    <a:pt x="1524" y="39623"/>
                  </a:lnTo>
                  <a:lnTo>
                    <a:pt x="3048" y="42671"/>
                  </a:lnTo>
                  <a:lnTo>
                    <a:pt x="4572" y="47243"/>
                  </a:lnTo>
                  <a:lnTo>
                    <a:pt x="6096" y="50291"/>
                  </a:lnTo>
                  <a:lnTo>
                    <a:pt x="9144" y="53339"/>
                  </a:lnTo>
                  <a:lnTo>
                    <a:pt x="12192" y="56387"/>
                  </a:lnTo>
                  <a:lnTo>
                    <a:pt x="15240" y="57911"/>
                  </a:lnTo>
                  <a:lnTo>
                    <a:pt x="19812" y="59435"/>
                  </a:lnTo>
                  <a:lnTo>
                    <a:pt x="22859" y="60959"/>
                  </a:lnTo>
                  <a:lnTo>
                    <a:pt x="27432" y="62483"/>
                  </a:lnTo>
                  <a:lnTo>
                    <a:pt x="30480" y="62483"/>
                  </a:lnTo>
                  <a:lnTo>
                    <a:pt x="35052" y="62483"/>
                  </a:lnTo>
                  <a:lnTo>
                    <a:pt x="39624" y="60959"/>
                  </a:lnTo>
                  <a:lnTo>
                    <a:pt x="42672" y="59435"/>
                  </a:lnTo>
                  <a:lnTo>
                    <a:pt x="47244" y="57911"/>
                  </a:lnTo>
                  <a:lnTo>
                    <a:pt x="50292" y="56387"/>
                  </a:lnTo>
                  <a:lnTo>
                    <a:pt x="53339" y="53339"/>
                  </a:lnTo>
                  <a:lnTo>
                    <a:pt x="56387" y="50291"/>
                  </a:lnTo>
                  <a:lnTo>
                    <a:pt x="57912" y="47243"/>
                  </a:lnTo>
                  <a:lnTo>
                    <a:pt x="59436" y="42671"/>
                  </a:lnTo>
                  <a:lnTo>
                    <a:pt x="60960" y="39623"/>
                  </a:lnTo>
                  <a:lnTo>
                    <a:pt x="62484" y="35051"/>
                  </a:lnTo>
                  <a:lnTo>
                    <a:pt x="62484" y="30479"/>
                  </a:lnTo>
                  <a:lnTo>
                    <a:pt x="62484" y="27431"/>
                  </a:lnTo>
                  <a:lnTo>
                    <a:pt x="60960" y="22859"/>
                  </a:lnTo>
                  <a:lnTo>
                    <a:pt x="59436" y="19811"/>
                  </a:lnTo>
                  <a:lnTo>
                    <a:pt x="57912" y="15239"/>
                  </a:lnTo>
                  <a:lnTo>
                    <a:pt x="56387" y="12191"/>
                  </a:lnTo>
                  <a:lnTo>
                    <a:pt x="53339" y="9143"/>
                  </a:lnTo>
                  <a:lnTo>
                    <a:pt x="50292" y="6095"/>
                  </a:lnTo>
                  <a:lnTo>
                    <a:pt x="47244" y="4571"/>
                  </a:lnTo>
                  <a:lnTo>
                    <a:pt x="42672" y="3047"/>
                  </a:lnTo>
                  <a:lnTo>
                    <a:pt x="39624" y="1523"/>
                  </a:lnTo>
                  <a:lnTo>
                    <a:pt x="35052" y="0"/>
                  </a:lnTo>
                  <a:lnTo>
                    <a:pt x="30480" y="0"/>
                  </a:lnTo>
                  <a:lnTo>
                    <a:pt x="27432" y="0"/>
                  </a:lnTo>
                  <a:lnTo>
                    <a:pt x="22859" y="1523"/>
                  </a:lnTo>
                  <a:lnTo>
                    <a:pt x="19812" y="3047"/>
                  </a:lnTo>
                  <a:lnTo>
                    <a:pt x="15240" y="4571"/>
                  </a:lnTo>
                  <a:lnTo>
                    <a:pt x="3048" y="19811"/>
                  </a:lnTo>
                  <a:lnTo>
                    <a:pt x="1524" y="22859"/>
                  </a:lnTo>
                  <a:lnTo>
                    <a:pt x="0" y="27431"/>
                  </a:lnTo>
                  <a:lnTo>
                    <a:pt x="0" y="30479"/>
                  </a:lnTo>
                </a:path>
              </a:pathLst>
            </a:custGeom>
            <a:ln w="7620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33265" y="3809238"/>
            <a:ext cx="68580" cy="70103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45157" y="3809238"/>
            <a:ext cx="70104" cy="7010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52850" y="3809238"/>
            <a:ext cx="70104" cy="70103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84442" y="3809238"/>
            <a:ext cx="77723" cy="70103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811518" y="3809238"/>
            <a:ext cx="70103" cy="70103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042666" y="3809238"/>
            <a:ext cx="70104" cy="70103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8962" y="3809238"/>
            <a:ext cx="68579" cy="7010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48533" y="3809238"/>
            <a:ext cx="70104" cy="70103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23409" y="3809238"/>
            <a:ext cx="70104" cy="70103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59729" y="3809238"/>
            <a:ext cx="70104" cy="70103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2123694" y="3809238"/>
            <a:ext cx="68580" cy="70485"/>
            <a:chOff x="2123694" y="3809238"/>
            <a:chExt cx="68580" cy="70485"/>
          </a:xfrm>
        </p:grpSpPr>
        <p:sp>
          <p:nvSpPr>
            <p:cNvPr id="45" name="object 45" descr=""/>
            <p:cNvSpPr/>
            <p:nvPr/>
          </p:nvSpPr>
          <p:spPr>
            <a:xfrm>
              <a:off x="2127504" y="3813048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35052" y="62483"/>
                  </a:moveTo>
                  <a:lnTo>
                    <a:pt x="25908" y="62483"/>
                  </a:lnTo>
                  <a:lnTo>
                    <a:pt x="22859" y="60959"/>
                  </a:lnTo>
                  <a:lnTo>
                    <a:pt x="18288" y="59435"/>
                  </a:lnTo>
                  <a:lnTo>
                    <a:pt x="15240" y="57911"/>
                  </a:lnTo>
                  <a:lnTo>
                    <a:pt x="10668" y="56387"/>
                  </a:lnTo>
                  <a:lnTo>
                    <a:pt x="9144" y="53339"/>
                  </a:lnTo>
                  <a:lnTo>
                    <a:pt x="3048" y="47243"/>
                  </a:lnTo>
                  <a:lnTo>
                    <a:pt x="1524" y="42671"/>
                  </a:lnTo>
                  <a:lnTo>
                    <a:pt x="0" y="39623"/>
                  </a:lnTo>
                  <a:lnTo>
                    <a:pt x="0" y="30479"/>
                  </a:lnTo>
                  <a:lnTo>
                    <a:pt x="0" y="22859"/>
                  </a:lnTo>
                  <a:lnTo>
                    <a:pt x="1524" y="19811"/>
                  </a:lnTo>
                  <a:lnTo>
                    <a:pt x="3048" y="15239"/>
                  </a:lnTo>
                  <a:lnTo>
                    <a:pt x="9144" y="9143"/>
                  </a:lnTo>
                  <a:lnTo>
                    <a:pt x="10668" y="6095"/>
                  </a:lnTo>
                  <a:lnTo>
                    <a:pt x="15240" y="4571"/>
                  </a:lnTo>
                  <a:lnTo>
                    <a:pt x="18288" y="3047"/>
                  </a:lnTo>
                  <a:lnTo>
                    <a:pt x="22859" y="1523"/>
                  </a:lnTo>
                  <a:lnTo>
                    <a:pt x="25908" y="0"/>
                  </a:lnTo>
                  <a:lnTo>
                    <a:pt x="35052" y="0"/>
                  </a:lnTo>
                  <a:lnTo>
                    <a:pt x="38100" y="1523"/>
                  </a:lnTo>
                  <a:lnTo>
                    <a:pt x="42672" y="3047"/>
                  </a:lnTo>
                  <a:lnTo>
                    <a:pt x="48768" y="6095"/>
                  </a:lnTo>
                  <a:lnTo>
                    <a:pt x="57912" y="15239"/>
                  </a:lnTo>
                  <a:lnTo>
                    <a:pt x="59436" y="19811"/>
                  </a:lnTo>
                  <a:lnTo>
                    <a:pt x="60960" y="22859"/>
                  </a:lnTo>
                  <a:lnTo>
                    <a:pt x="60960" y="39623"/>
                  </a:lnTo>
                  <a:lnTo>
                    <a:pt x="59436" y="42671"/>
                  </a:lnTo>
                  <a:lnTo>
                    <a:pt x="57912" y="47243"/>
                  </a:lnTo>
                  <a:lnTo>
                    <a:pt x="48768" y="56387"/>
                  </a:lnTo>
                  <a:lnTo>
                    <a:pt x="42672" y="59435"/>
                  </a:lnTo>
                  <a:lnTo>
                    <a:pt x="38100" y="60959"/>
                  </a:lnTo>
                  <a:lnTo>
                    <a:pt x="35052" y="62483"/>
                  </a:lnTo>
                  <a:close/>
                </a:path>
              </a:pathLst>
            </a:custGeom>
            <a:solidFill>
              <a:srgbClr val="118CFF">
                <a:alpha val="843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127504" y="3813048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60" h="62864">
                  <a:moveTo>
                    <a:pt x="0" y="30479"/>
                  </a:moveTo>
                  <a:lnTo>
                    <a:pt x="0" y="35051"/>
                  </a:lnTo>
                  <a:lnTo>
                    <a:pt x="0" y="39623"/>
                  </a:lnTo>
                  <a:lnTo>
                    <a:pt x="1524" y="42671"/>
                  </a:lnTo>
                  <a:lnTo>
                    <a:pt x="3048" y="47243"/>
                  </a:lnTo>
                  <a:lnTo>
                    <a:pt x="6096" y="50291"/>
                  </a:lnTo>
                  <a:lnTo>
                    <a:pt x="9144" y="53339"/>
                  </a:lnTo>
                  <a:lnTo>
                    <a:pt x="10668" y="56387"/>
                  </a:lnTo>
                  <a:lnTo>
                    <a:pt x="15240" y="57911"/>
                  </a:lnTo>
                  <a:lnTo>
                    <a:pt x="18288" y="59435"/>
                  </a:lnTo>
                  <a:lnTo>
                    <a:pt x="22859" y="60959"/>
                  </a:lnTo>
                  <a:lnTo>
                    <a:pt x="25908" y="62483"/>
                  </a:lnTo>
                  <a:lnTo>
                    <a:pt x="30480" y="62483"/>
                  </a:lnTo>
                  <a:lnTo>
                    <a:pt x="35052" y="62483"/>
                  </a:lnTo>
                  <a:lnTo>
                    <a:pt x="38100" y="60959"/>
                  </a:lnTo>
                  <a:lnTo>
                    <a:pt x="42672" y="59435"/>
                  </a:lnTo>
                  <a:lnTo>
                    <a:pt x="45719" y="57911"/>
                  </a:lnTo>
                  <a:lnTo>
                    <a:pt x="48768" y="56387"/>
                  </a:lnTo>
                  <a:lnTo>
                    <a:pt x="51816" y="53339"/>
                  </a:lnTo>
                  <a:lnTo>
                    <a:pt x="54864" y="50291"/>
                  </a:lnTo>
                  <a:lnTo>
                    <a:pt x="57912" y="47243"/>
                  </a:lnTo>
                  <a:lnTo>
                    <a:pt x="59436" y="42671"/>
                  </a:lnTo>
                  <a:lnTo>
                    <a:pt x="60960" y="39623"/>
                  </a:lnTo>
                  <a:lnTo>
                    <a:pt x="60960" y="35051"/>
                  </a:lnTo>
                  <a:lnTo>
                    <a:pt x="60960" y="30479"/>
                  </a:lnTo>
                  <a:lnTo>
                    <a:pt x="60960" y="27431"/>
                  </a:lnTo>
                  <a:lnTo>
                    <a:pt x="60960" y="22859"/>
                  </a:lnTo>
                  <a:lnTo>
                    <a:pt x="59436" y="19811"/>
                  </a:lnTo>
                  <a:lnTo>
                    <a:pt x="57912" y="15239"/>
                  </a:lnTo>
                  <a:lnTo>
                    <a:pt x="54864" y="12191"/>
                  </a:lnTo>
                  <a:lnTo>
                    <a:pt x="51816" y="9143"/>
                  </a:lnTo>
                  <a:lnTo>
                    <a:pt x="48768" y="6095"/>
                  </a:lnTo>
                  <a:lnTo>
                    <a:pt x="45719" y="4571"/>
                  </a:lnTo>
                  <a:lnTo>
                    <a:pt x="42672" y="3047"/>
                  </a:lnTo>
                  <a:lnTo>
                    <a:pt x="38100" y="1523"/>
                  </a:lnTo>
                  <a:lnTo>
                    <a:pt x="35052" y="0"/>
                  </a:lnTo>
                  <a:lnTo>
                    <a:pt x="30480" y="0"/>
                  </a:lnTo>
                  <a:lnTo>
                    <a:pt x="25908" y="0"/>
                  </a:lnTo>
                  <a:lnTo>
                    <a:pt x="22859" y="1523"/>
                  </a:lnTo>
                  <a:lnTo>
                    <a:pt x="18288" y="3047"/>
                  </a:lnTo>
                  <a:lnTo>
                    <a:pt x="15240" y="4571"/>
                  </a:lnTo>
                  <a:lnTo>
                    <a:pt x="10668" y="6095"/>
                  </a:lnTo>
                  <a:lnTo>
                    <a:pt x="9144" y="9143"/>
                  </a:lnTo>
                  <a:lnTo>
                    <a:pt x="6096" y="12191"/>
                  </a:lnTo>
                  <a:lnTo>
                    <a:pt x="3048" y="15239"/>
                  </a:lnTo>
                  <a:lnTo>
                    <a:pt x="1524" y="19811"/>
                  </a:lnTo>
                  <a:lnTo>
                    <a:pt x="0" y="22859"/>
                  </a:lnTo>
                  <a:lnTo>
                    <a:pt x="0" y="27431"/>
                  </a:lnTo>
                  <a:lnTo>
                    <a:pt x="0" y="30479"/>
                  </a:lnTo>
                </a:path>
              </a:pathLst>
            </a:custGeom>
            <a:ln w="7620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613654" y="3809238"/>
            <a:ext cx="70104" cy="70103"/>
          </a:xfrm>
          <a:prstGeom prst="rect">
            <a:avLst/>
          </a:prstGeom>
        </p:spPr>
      </p:pic>
      <p:grpSp>
        <p:nvGrpSpPr>
          <p:cNvPr id="48" name="object 48" descr=""/>
          <p:cNvGrpSpPr/>
          <p:nvPr/>
        </p:nvGrpSpPr>
        <p:grpSpPr>
          <a:xfrm>
            <a:off x="7981188" y="1426463"/>
            <a:ext cx="1035050" cy="312420"/>
            <a:chOff x="7981188" y="1426463"/>
            <a:chExt cx="1035050" cy="312420"/>
          </a:xfrm>
        </p:grpSpPr>
        <p:sp>
          <p:nvSpPr>
            <p:cNvPr id="49" name="object 49" descr=""/>
            <p:cNvSpPr/>
            <p:nvPr/>
          </p:nvSpPr>
          <p:spPr>
            <a:xfrm>
              <a:off x="7981188" y="1426476"/>
              <a:ext cx="370840" cy="312420"/>
            </a:xfrm>
            <a:custGeom>
              <a:avLst/>
              <a:gdLst/>
              <a:ahLst/>
              <a:cxnLst/>
              <a:rect l="l" t="t" r="r" b="b"/>
              <a:pathLst>
                <a:path w="370840" h="312419">
                  <a:moveTo>
                    <a:pt x="207264" y="222504"/>
                  </a:moveTo>
                  <a:lnTo>
                    <a:pt x="198348" y="183680"/>
                  </a:lnTo>
                  <a:lnTo>
                    <a:pt x="168135" y="150888"/>
                  </a:lnTo>
                  <a:lnTo>
                    <a:pt x="128016" y="131064"/>
                  </a:lnTo>
                  <a:lnTo>
                    <a:pt x="118872" y="126492"/>
                  </a:lnTo>
                  <a:lnTo>
                    <a:pt x="111252" y="123444"/>
                  </a:lnTo>
                  <a:lnTo>
                    <a:pt x="105156" y="120396"/>
                  </a:lnTo>
                  <a:lnTo>
                    <a:pt x="97536" y="115824"/>
                  </a:lnTo>
                  <a:lnTo>
                    <a:pt x="91440" y="112776"/>
                  </a:lnTo>
                  <a:lnTo>
                    <a:pt x="86868" y="109728"/>
                  </a:lnTo>
                  <a:lnTo>
                    <a:pt x="82296" y="105156"/>
                  </a:lnTo>
                  <a:lnTo>
                    <a:pt x="77724" y="102108"/>
                  </a:lnTo>
                  <a:lnTo>
                    <a:pt x="74676" y="97536"/>
                  </a:lnTo>
                  <a:lnTo>
                    <a:pt x="73152" y="94488"/>
                  </a:lnTo>
                  <a:lnTo>
                    <a:pt x="71628" y="89916"/>
                  </a:lnTo>
                  <a:lnTo>
                    <a:pt x="71628" y="79248"/>
                  </a:lnTo>
                  <a:lnTo>
                    <a:pt x="85344" y="62484"/>
                  </a:lnTo>
                  <a:lnTo>
                    <a:pt x="89916" y="59436"/>
                  </a:lnTo>
                  <a:lnTo>
                    <a:pt x="94488" y="57912"/>
                  </a:lnTo>
                  <a:lnTo>
                    <a:pt x="106680" y="54864"/>
                  </a:lnTo>
                  <a:lnTo>
                    <a:pt x="114300" y="53340"/>
                  </a:lnTo>
                  <a:lnTo>
                    <a:pt x="134112" y="53340"/>
                  </a:lnTo>
                  <a:lnTo>
                    <a:pt x="146304" y="56388"/>
                  </a:lnTo>
                  <a:lnTo>
                    <a:pt x="152400" y="56388"/>
                  </a:lnTo>
                  <a:lnTo>
                    <a:pt x="158496" y="59436"/>
                  </a:lnTo>
                  <a:lnTo>
                    <a:pt x="170688" y="62484"/>
                  </a:lnTo>
                  <a:lnTo>
                    <a:pt x="188976" y="71628"/>
                  </a:lnTo>
                  <a:lnTo>
                    <a:pt x="193548" y="74676"/>
                  </a:lnTo>
                  <a:lnTo>
                    <a:pt x="193548" y="12192"/>
                  </a:lnTo>
                  <a:lnTo>
                    <a:pt x="150583" y="1917"/>
                  </a:lnTo>
                  <a:lnTo>
                    <a:pt x="118872" y="0"/>
                  </a:lnTo>
                  <a:lnTo>
                    <a:pt x="106578" y="279"/>
                  </a:lnTo>
                  <a:lnTo>
                    <a:pt x="62268" y="8039"/>
                  </a:lnTo>
                  <a:lnTo>
                    <a:pt x="27355" y="27330"/>
                  </a:lnTo>
                  <a:lnTo>
                    <a:pt x="2286" y="68199"/>
                  </a:lnTo>
                  <a:lnTo>
                    <a:pt x="0" y="89916"/>
                  </a:lnTo>
                  <a:lnTo>
                    <a:pt x="1117" y="104216"/>
                  </a:lnTo>
                  <a:lnTo>
                    <a:pt x="16764" y="141732"/>
                  </a:lnTo>
                  <a:lnTo>
                    <a:pt x="53187" y="169367"/>
                  </a:lnTo>
                  <a:lnTo>
                    <a:pt x="70104" y="176784"/>
                  </a:lnTo>
                  <a:lnTo>
                    <a:pt x="90030" y="185775"/>
                  </a:lnTo>
                  <a:lnTo>
                    <a:pt x="96012" y="188976"/>
                  </a:lnTo>
                  <a:lnTo>
                    <a:pt x="103632" y="192024"/>
                  </a:lnTo>
                  <a:lnTo>
                    <a:pt x="111252" y="196596"/>
                  </a:lnTo>
                  <a:lnTo>
                    <a:pt x="135636" y="222504"/>
                  </a:lnTo>
                  <a:lnTo>
                    <a:pt x="135636" y="233172"/>
                  </a:lnTo>
                  <a:lnTo>
                    <a:pt x="134112" y="237744"/>
                  </a:lnTo>
                  <a:lnTo>
                    <a:pt x="132588" y="240792"/>
                  </a:lnTo>
                  <a:lnTo>
                    <a:pt x="129540" y="243840"/>
                  </a:lnTo>
                  <a:lnTo>
                    <a:pt x="126492" y="248412"/>
                  </a:lnTo>
                  <a:lnTo>
                    <a:pt x="121920" y="249936"/>
                  </a:lnTo>
                  <a:lnTo>
                    <a:pt x="118872" y="252984"/>
                  </a:lnTo>
                  <a:lnTo>
                    <a:pt x="112776" y="256032"/>
                  </a:lnTo>
                  <a:lnTo>
                    <a:pt x="100584" y="259080"/>
                  </a:lnTo>
                  <a:lnTo>
                    <a:pt x="83820" y="259080"/>
                  </a:lnTo>
                  <a:lnTo>
                    <a:pt x="41148" y="251460"/>
                  </a:lnTo>
                  <a:lnTo>
                    <a:pt x="1524" y="228600"/>
                  </a:lnTo>
                  <a:lnTo>
                    <a:pt x="1524" y="295656"/>
                  </a:lnTo>
                  <a:lnTo>
                    <a:pt x="9829" y="299910"/>
                  </a:lnTo>
                  <a:lnTo>
                    <a:pt x="18859" y="303466"/>
                  </a:lnTo>
                  <a:lnTo>
                    <a:pt x="28740" y="306146"/>
                  </a:lnTo>
                  <a:lnTo>
                    <a:pt x="39624" y="307848"/>
                  </a:lnTo>
                  <a:lnTo>
                    <a:pt x="51066" y="309841"/>
                  </a:lnTo>
                  <a:lnTo>
                    <a:pt x="62674" y="311277"/>
                  </a:lnTo>
                  <a:lnTo>
                    <a:pt x="74549" y="312127"/>
                  </a:lnTo>
                  <a:lnTo>
                    <a:pt x="86868" y="312420"/>
                  </a:lnTo>
                  <a:lnTo>
                    <a:pt x="99148" y="312127"/>
                  </a:lnTo>
                  <a:lnTo>
                    <a:pt x="143484" y="305244"/>
                  </a:lnTo>
                  <a:lnTo>
                    <a:pt x="179679" y="286600"/>
                  </a:lnTo>
                  <a:lnTo>
                    <a:pt x="202120" y="255714"/>
                  </a:lnTo>
                  <a:lnTo>
                    <a:pt x="206692" y="234518"/>
                  </a:lnTo>
                  <a:lnTo>
                    <a:pt x="207264" y="222504"/>
                  </a:lnTo>
                  <a:close/>
                </a:path>
                <a:path w="370840" h="312419">
                  <a:moveTo>
                    <a:pt x="370319" y="91427"/>
                  </a:moveTo>
                  <a:lnTo>
                    <a:pt x="321551" y="91427"/>
                  </a:lnTo>
                  <a:lnTo>
                    <a:pt x="321551" y="25895"/>
                  </a:lnTo>
                  <a:lnTo>
                    <a:pt x="256019" y="44183"/>
                  </a:lnTo>
                  <a:lnTo>
                    <a:pt x="256019" y="91427"/>
                  </a:lnTo>
                  <a:lnTo>
                    <a:pt x="220967" y="91427"/>
                  </a:lnTo>
                  <a:lnTo>
                    <a:pt x="220967" y="140195"/>
                  </a:lnTo>
                  <a:lnTo>
                    <a:pt x="256019" y="140195"/>
                  </a:lnTo>
                  <a:lnTo>
                    <a:pt x="256019" y="239255"/>
                  </a:lnTo>
                  <a:lnTo>
                    <a:pt x="260337" y="271259"/>
                  </a:lnTo>
                  <a:lnTo>
                    <a:pt x="273354" y="294119"/>
                  </a:lnTo>
                  <a:lnTo>
                    <a:pt x="295249" y="307835"/>
                  </a:lnTo>
                  <a:lnTo>
                    <a:pt x="326123" y="312407"/>
                  </a:lnTo>
                  <a:lnTo>
                    <a:pt x="340106" y="312077"/>
                  </a:lnTo>
                  <a:lnTo>
                    <a:pt x="352221" y="310883"/>
                  </a:lnTo>
                  <a:lnTo>
                    <a:pt x="362343" y="308559"/>
                  </a:lnTo>
                  <a:lnTo>
                    <a:pt x="370319" y="304787"/>
                  </a:lnTo>
                  <a:lnTo>
                    <a:pt x="370319" y="256019"/>
                  </a:lnTo>
                  <a:lnTo>
                    <a:pt x="355079" y="262115"/>
                  </a:lnTo>
                  <a:lnTo>
                    <a:pt x="348983" y="262115"/>
                  </a:lnTo>
                  <a:lnTo>
                    <a:pt x="336981" y="259880"/>
                  </a:lnTo>
                  <a:lnTo>
                    <a:pt x="328409" y="253352"/>
                  </a:lnTo>
                  <a:lnTo>
                    <a:pt x="323265" y="242836"/>
                  </a:lnTo>
                  <a:lnTo>
                    <a:pt x="321551" y="228587"/>
                  </a:lnTo>
                  <a:lnTo>
                    <a:pt x="321551" y="140195"/>
                  </a:lnTo>
                  <a:lnTo>
                    <a:pt x="370319" y="140195"/>
                  </a:lnTo>
                  <a:lnTo>
                    <a:pt x="370319" y="914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74379" y="1513331"/>
              <a:ext cx="233172" cy="22555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51747" y="1513331"/>
              <a:ext cx="364236" cy="225552"/>
            </a:xfrm>
            <a:prstGeom prst="rect">
              <a:avLst/>
            </a:prstGeom>
          </p:spPr>
        </p:pic>
      </p:grpSp>
      <p:sp>
        <p:nvSpPr>
          <p:cNvPr id="52" name="object 52" descr=""/>
          <p:cNvSpPr/>
          <p:nvPr/>
        </p:nvSpPr>
        <p:spPr>
          <a:xfrm>
            <a:off x="7996415" y="1990356"/>
            <a:ext cx="995680" cy="323215"/>
          </a:xfrm>
          <a:custGeom>
            <a:avLst/>
            <a:gdLst/>
            <a:ahLst/>
            <a:cxnLst/>
            <a:rect l="l" t="t" r="r" b="b"/>
            <a:pathLst>
              <a:path w="995679" h="323214">
                <a:moveTo>
                  <a:pt x="220980" y="112776"/>
                </a:moveTo>
                <a:lnTo>
                  <a:pt x="213842" y="69888"/>
                </a:lnTo>
                <a:lnTo>
                  <a:pt x="212915" y="68580"/>
                </a:lnTo>
                <a:lnTo>
                  <a:pt x="192405" y="39433"/>
                </a:lnTo>
                <a:lnTo>
                  <a:pt x="156692" y="21259"/>
                </a:lnTo>
                <a:lnTo>
                  <a:pt x="149352" y="20383"/>
                </a:lnTo>
                <a:lnTo>
                  <a:pt x="149352" y="114300"/>
                </a:lnTo>
                <a:lnTo>
                  <a:pt x="145923" y="135178"/>
                </a:lnTo>
                <a:lnTo>
                  <a:pt x="135636" y="149923"/>
                </a:lnTo>
                <a:lnTo>
                  <a:pt x="118491" y="158661"/>
                </a:lnTo>
                <a:lnTo>
                  <a:pt x="94488" y="161544"/>
                </a:lnTo>
                <a:lnTo>
                  <a:pt x="67056" y="161544"/>
                </a:lnTo>
                <a:lnTo>
                  <a:pt x="67056" y="68580"/>
                </a:lnTo>
                <a:lnTo>
                  <a:pt x="94488" y="68580"/>
                </a:lnTo>
                <a:lnTo>
                  <a:pt x="118491" y="71437"/>
                </a:lnTo>
                <a:lnTo>
                  <a:pt x="135636" y="80010"/>
                </a:lnTo>
                <a:lnTo>
                  <a:pt x="145923" y="94297"/>
                </a:lnTo>
                <a:lnTo>
                  <a:pt x="149352" y="114300"/>
                </a:lnTo>
                <a:lnTo>
                  <a:pt x="149352" y="20383"/>
                </a:lnTo>
                <a:lnTo>
                  <a:pt x="106680" y="15240"/>
                </a:lnTo>
                <a:lnTo>
                  <a:pt x="0" y="15240"/>
                </a:lnTo>
                <a:lnTo>
                  <a:pt x="0" y="318516"/>
                </a:lnTo>
                <a:lnTo>
                  <a:pt x="67056" y="318516"/>
                </a:lnTo>
                <a:lnTo>
                  <a:pt x="67056" y="213360"/>
                </a:lnTo>
                <a:lnTo>
                  <a:pt x="100584" y="213360"/>
                </a:lnTo>
                <a:lnTo>
                  <a:pt x="149733" y="206502"/>
                </a:lnTo>
                <a:lnTo>
                  <a:pt x="187452" y="185928"/>
                </a:lnTo>
                <a:lnTo>
                  <a:pt x="212788" y="153352"/>
                </a:lnTo>
                <a:lnTo>
                  <a:pt x="218960" y="133845"/>
                </a:lnTo>
                <a:lnTo>
                  <a:pt x="220980" y="112776"/>
                </a:lnTo>
                <a:close/>
              </a:path>
              <a:path w="995679" h="323214">
                <a:moveTo>
                  <a:pt x="399300" y="100571"/>
                </a:moveTo>
                <a:lnTo>
                  <a:pt x="394728" y="99047"/>
                </a:lnTo>
                <a:lnTo>
                  <a:pt x="382536" y="99047"/>
                </a:lnTo>
                <a:lnTo>
                  <a:pt x="363651" y="101650"/>
                </a:lnTo>
                <a:lnTo>
                  <a:pt x="348056" y="109524"/>
                </a:lnTo>
                <a:lnTo>
                  <a:pt x="335597" y="122847"/>
                </a:lnTo>
                <a:lnTo>
                  <a:pt x="326148" y="141719"/>
                </a:lnTo>
                <a:lnTo>
                  <a:pt x="324624" y="141719"/>
                </a:lnTo>
                <a:lnTo>
                  <a:pt x="324624" y="102095"/>
                </a:lnTo>
                <a:lnTo>
                  <a:pt x="257568" y="102095"/>
                </a:lnTo>
                <a:lnTo>
                  <a:pt x="257568" y="318503"/>
                </a:lnTo>
                <a:lnTo>
                  <a:pt x="324624" y="318503"/>
                </a:lnTo>
                <a:lnTo>
                  <a:pt x="324624" y="214871"/>
                </a:lnTo>
                <a:lnTo>
                  <a:pt x="325450" y="201993"/>
                </a:lnTo>
                <a:lnTo>
                  <a:pt x="344004" y="165087"/>
                </a:lnTo>
                <a:lnTo>
                  <a:pt x="371868" y="155435"/>
                </a:lnTo>
                <a:lnTo>
                  <a:pt x="379577" y="155968"/>
                </a:lnTo>
                <a:lnTo>
                  <a:pt x="386727" y="157340"/>
                </a:lnTo>
                <a:lnTo>
                  <a:pt x="393293" y="159296"/>
                </a:lnTo>
                <a:lnTo>
                  <a:pt x="399300" y="161531"/>
                </a:lnTo>
                <a:lnTo>
                  <a:pt x="399300" y="100571"/>
                </a:lnTo>
                <a:close/>
              </a:path>
              <a:path w="995679" h="323214">
                <a:moveTo>
                  <a:pt x="649224" y="207264"/>
                </a:moveTo>
                <a:lnTo>
                  <a:pt x="641985" y="162306"/>
                </a:lnTo>
                <a:lnTo>
                  <a:pt x="618744" y="126492"/>
                </a:lnTo>
                <a:lnTo>
                  <a:pt x="582549" y="104584"/>
                </a:lnTo>
                <a:lnTo>
                  <a:pt x="582168" y="104495"/>
                </a:lnTo>
                <a:lnTo>
                  <a:pt x="582168" y="208788"/>
                </a:lnTo>
                <a:lnTo>
                  <a:pt x="579056" y="236791"/>
                </a:lnTo>
                <a:lnTo>
                  <a:pt x="569785" y="256794"/>
                </a:lnTo>
                <a:lnTo>
                  <a:pt x="554532" y="268795"/>
                </a:lnTo>
                <a:lnTo>
                  <a:pt x="533400" y="272796"/>
                </a:lnTo>
                <a:lnTo>
                  <a:pt x="511365" y="268795"/>
                </a:lnTo>
                <a:lnTo>
                  <a:pt x="495681" y="256984"/>
                </a:lnTo>
                <a:lnTo>
                  <a:pt x="495592" y="256794"/>
                </a:lnTo>
                <a:lnTo>
                  <a:pt x="486257" y="237426"/>
                </a:lnTo>
                <a:lnTo>
                  <a:pt x="486181" y="236791"/>
                </a:lnTo>
                <a:lnTo>
                  <a:pt x="483108" y="210312"/>
                </a:lnTo>
                <a:lnTo>
                  <a:pt x="483209" y="208788"/>
                </a:lnTo>
                <a:lnTo>
                  <a:pt x="483298" y="207264"/>
                </a:lnTo>
                <a:lnTo>
                  <a:pt x="496824" y="164592"/>
                </a:lnTo>
                <a:lnTo>
                  <a:pt x="533400" y="147828"/>
                </a:lnTo>
                <a:lnTo>
                  <a:pt x="554532" y="151561"/>
                </a:lnTo>
                <a:lnTo>
                  <a:pt x="569785" y="162877"/>
                </a:lnTo>
                <a:lnTo>
                  <a:pt x="579056" y="181902"/>
                </a:lnTo>
                <a:lnTo>
                  <a:pt x="582168" y="208788"/>
                </a:lnTo>
                <a:lnTo>
                  <a:pt x="582168" y="104495"/>
                </a:lnTo>
                <a:lnTo>
                  <a:pt x="560031" y="99263"/>
                </a:lnTo>
                <a:lnTo>
                  <a:pt x="534924" y="97536"/>
                </a:lnTo>
                <a:lnTo>
                  <a:pt x="508927" y="99263"/>
                </a:lnTo>
                <a:lnTo>
                  <a:pt x="465493" y="113601"/>
                </a:lnTo>
                <a:lnTo>
                  <a:pt x="434060" y="143649"/>
                </a:lnTo>
                <a:lnTo>
                  <a:pt x="418058" y="185420"/>
                </a:lnTo>
                <a:lnTo>
                  <a:pt x="416052" y="210312"/>
                </a:lnTo>
                <a:lnTo>
                  <a:pt x="418033" y="235165"/>
                </a:lnTo>
                <a:lnTo>
                  <a:pt x="433412" y="276313"/>
                </a:lnTo>
                <a:lnTo>
                  <a:pt x="463727" y="306362"/>
                </a:lnTo>
                <a:lnTo>
                  <a:pt x="506120" y="321322"/>
                </a:lnTo>
                <a:lnTo>
                  <a:pt x="531876" y="323088"/>
                </a:lnTo>
                <a:lnTo>
                  <a:pt x="557885" y="321106"/>
                </a:lnTo>
                <a:lnTo>
                  <a:pt x="601319" y="305727"/>
                </a:lnTo>
                <a:lnTo>
                  <a:pt x="631875" y="275196"/>
                </a:lnTo>
                <a:lnTo>
                  <a:pt x="633006" y="272796"/>
                </a:lnTo>
                <a:lnTo>
                  <a:pt x="641413" y="255079"/>
                </a:lnTo>
                <a:lnTo>
                  <a:pt x="647255" y="232384"/>
                </a:lnTo>
                <a:lnTo>
                  <a:pt x="649224" y="207264"/>
                </a:lnTo>
                <a:close/>
              </a:path>
              <a:path w="995679" h="323214">
                <a:moveTo>
                  <a:pt x="893076" y="102095"/>
                </a:moveTo>
                <a:lnTo>
                  <a:pt x="819924" y="102095"/>
                </a:lnTo>
                <a:lnTo>
                  <a:pt x="789444" y="161531"/>
                </a:lnTo>
                <a:lnTo>
                  <a:pt x="784872" y="169151"/>
                </a:lnTo>
                <a:lnTo>
                  <a:pt x="781824" y="176771"/>
                </a:lnTo>
                <a:lnTo>
                  <a:pt x="780300" y="182867"/>
                </a:lnTo>
                <a:lnTo>
                  <a:pt x="778776" y="182867"/>
                </a:lnTo>
                <a:lnTo>
                  <a:pt x="777252" y="176771"/>
                </a:lnTo>
                <a:lnTo>
                  <a:pt x="774204" y="170675"/>
                </a:lnTo>
                <a:lnTo>
                  <a:pt x="769632" y="163055"/>
                </a:lnTo>
                <a:lnTo>
                  <a:pt x="739152" y="102095"/>
                </a:lnTo>
                <a:lnTo>
                  <a:pt x="662952" y="102095"/>
                </a:lnTo>
                <a:lnTo>
                  <a:pt x="731532" y="210299"/>
                </a:lnTo>
                <a:lnTo>
                  <a:pt x="658380" y="318503"/>
                </a:lnTo>
                <a:lnTo>
                  <a:pt x="734580" y="318503"/>
                </a:lnTo>
                <a:lnTo>
                  <a:pt x="766584" y="259067"/>
                </a:lnTo>
                <a:lnTo>
                  <a:pt x="772680" y="246875"/>
                </a:lnTo>
                <a:lnTo>
                  <a:pt x="774204" y="240779"/>
                </a:lnTo>
                <a:lnTo>
                  <a:pt x="775728" y="240779"/>
                </a:lnTo>
                <a:lnTo>
                  <a:pt x="781824" y="256019"/>
                </a:lnTo>
                <a:lnTo>
                  <a:pt x="784872" y="260591"/>
                </a:lnTo>
                <a:lnTo>
                  <a:pt x="815352" y="318503"/>
                </a:lnTo>
                <a:lnTo>
                  <a:pt x="893076" y="318503"/>
                </a:lnTo>
                <a:lnTo>
                  <a:pt x="821448" y="207251"/>
                </a:lnTo>
                <a:lnTo>
                  <a:pt x="893076" y="102095"/>
                </a:lnTo>
                <a:close/>
              </a:path>
              <a:path w="995679" h="323214">
                <a:moveTo>
                  <a:pt x="989088" y="102108"/>
                </a:moveTo>
                <a:lnTo>
                  <a:pt x="923544" y="102108"/>
                </a:lnTo>
                <a:lnTo>
                  <a:pt x="923544" y="318516"/>
                </a:lnTo>
                <a:lnTo>
                  <a:pt x="989088" y="318516"/>
                </a:lnTo>
                <a:lnTo>
                  <a:pt x="989088" y="102108"/>
                </a:lnTo>
                <a:close/>
              </a:path>
              <a:path w="995679" h="323214">
                <a:moveTo>
                  <a:pt x="995184" y="33528"/>
                </a:moveTo>
                <a:lnTo>
                  <a:pt x="971943" y="2286"/>
                </a:lnTo>
                <a:lnTo>
                  <a:pt x="957084" y="0"/>
                </a:lnTo>
                <a:lnTo>
                  <a:pt x="948499" y="571"/>
                </a:lnTo>
                <a:lnTo>
                  <a:pt x="919568" y="26073"/>
                </a:lnTo>
                <a:lnTo>
                  <a:pt x="918972" y="33528"/>
                </a:lnTo>
                <a:lnTo>
                  <a:pt x="919568" y="40335"/>
                </a:lnTo>
                <a:lnTo>
                  <a:pt x="948499" y="67767"/>
                </a:lnTo>
                <a:lnTo>
                  <a:pt x="957084" y="68580"/>
                </a:lnTo>
                <a:lnTo>
                  <a:pt x="964793" y="67767"/>
                </a:lnTo>
                <a:lnTo>
                  <a:pt x="989520" y="52806"/>
                </a:lnTo>
                <a:lnTo>
                  <a:pt x="992708" y="47434"/>
                </a:lnTo>
                <a:lnTo>
                  <a:pt x="994587" y="40970"/>
                </a:lnTo>
                <a:lnTo>
                  <a:pt x="994638" y="40335"/>
                </a:lnTo>
                <a:lnTo>
                  <a:pt x="995184" y="33528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9041892" y="2087879"/>
            <a:ext cx="342900" cy="220979"/>
          </a:xfrm>
          <a:custGeom>
            <a:avLst/>
            <a:gdLst/>
            <a:ahLst/>
            <a:cxnLst/>
            <a:rect l="l" t="t" r="r" b="b"/>
            <a:pathLst>
              <a:path w="342900" h="220980">
                <a:moveTo>
                  <a:pt x="198788" y="38100"/>
                </a:moveTo>
                <a:lnTo>
                  <a:pt x="67056" y="38100"/>
                </a:lnTo>
                <a:lnTo>
                  <a:pt x="73080" y="30170"/>
                </a:lnTo>
                <a:lnTo>
                  <a:pt x="106299" y="5786"/>
                </a:lnTo>
                <a:lnTo>
                  <a:pt x="137160" y="0"/>
                </a:lnTo>
                <a:lnTo>
                  <a:pt x="158281" y="2333"/>
                </a:lnTo>
                <a:lnTo>
                  <a:pt x="175831" y="9525"/>
                </a:lnTo>
                <a:lnTo>
                  <a:pt x="189666" y="21859"/>
                </a:lnTo>
                <a:lnTo>
                  <a:pt x="198788" y="38100"/>
                </a:lnTo>
                <a:close/>
              </a:path>
              <a:path w="342900" h="220980">
                <a:moveTo>
                  <a:pt x="334156" y="39624"/>
                </a:moveTo>
                <a:lnTo>
                  <a:pt x="199644" y="39624"/>
                </a:lnTo>
                <a:lnTo>
                  <a:pt x="213645" y="21859"/>
                </a:lnTo>
                <a:lnTo>
                  <a:pt x="230505" y="9525"/>
                </a:lnTo>
                <a:lnTo>
                  <a:pt x="250221" y="2333"/>
                </a:lnTo>
                <a:lnTo>
                  <a:pt x="272796" y="0"/>
                </a:lnTo>
                <a:lnTo>
                  <a:pt x="303680" y="5429"/>
                </a:lnTo>
                <a:lnTo>
                  <a:pt x="325564" y="21717"/>
                </a:lnTo>
                <a:lnTo>
                  <a:pt x="334156" y="39624"/>
                </a:lnTo>
                <a:close/>
              </a:path>
              <a:path w="342900" h="220980">
                <a:moveTo>
                  <a:pt x="67056" y="220980"/>
                </a:moveTo>
                <a:lnTo>
                  <a:pt x="0" y="220980"/>
                </a:lnTo>
                <a:lnTo>
                  <a:pt x="0" y="4572"/>
                </a:lnTo>
                <a:lnTo>
                  <a:pt x="67056" y="4572"/>
                </a:lnTo>
                <a:lnTo>
                  <a:pt x="67056" y="38100"/>
                </a:lnTo>
                <a:lnTo>
                  <a:pt x="198788" y="38100"/>
                </a:lnTo>
                <a:lnTo>
                  <a:pt x="199644" y="39624"/>
                </a:lnTo>
                <a:lnTo>
                  <a:pt x="334156" y="39624"/>
                </a:lnTo>
                <a:lnTo>
                  <a:pt x="338589" y="48863"/>
                </a:lnTo>
                <a:lnTo>
                  <a:pt x="338751" y="50292"/>
                </a:lnTo>
                <a:lnTo>
                  <a:pt x="105156" y="50292"/>
                </a:lnTo>
                <a:lnTo>
                  <a:pt x="96583" y="51149"/>
                </a:lnTo>
                <a:lnTo>
                  <a:pt x="69606" y="79819"/>
                </a:lnTo>
                <a:lnTo>
                  <a:pt x="67139" y="99060"/>
                </a:lnTo>
                <a:lnTo>
                  <a:pt x="67056" y="220980"/>
                </a:lnTo>
                <a:close/>
              </a:path>
              <a:path w="342900" h="220980">
                <a:moveTo>
                  <a:pt x="205740" y="220980"/>
                </a:moveTo>
                <a:lnTo>
                  <a:pt x="138683" y="220980"/>
                </a:lnTo>
                <a:lnTo>
                  <a:pt x="138683" y="96012"/>
                </a:lnTo>
                <a:lnTo>
                  <a:pt x="136517" y="76652"/>
                </a:lnTo>
                <a:lnTo>
                  <a:pt x="105156" y="50292"/>
                </a:lnTo>
                <a:lnTo>
                  <a:pt x="242316" y="50292"/>
                </a:lnTo>
                <a:lnTo>
                  <a:pt x="208026" y="79819"/>
                </a:lnTo>
                <a:lnTo>
                  <a:pt x="205914" y="96012"/>
                </a:lnTo>
                <a:lnTo>
                  <a:pt x="205827" y="97536"/>
                </a:lnTo>
                <a:lnTo>
                  <a:pt x="205740" y="220980"/>
                </a:lnTo>
                <a:close/>
              </a:path>
              <a:path w="342900" h="220980">
                <a:moveTo>
                  <a:pt x="342900" y="220980"/>
                </a:moveTo>
                <a:lnTo>
                  <a:pt x="277368" y="220980"/>
                </a:lnTo>
                <a:lnTo>
                  <a:pt x="277368" y="97536"/>
                </a:lnTo>
                <a:lnTo>
                  <a:pt x="275105" y="76652"/>
                </a:lnTo>
                <a:lnTo>
                  <a:pt x="268414" y="61912"/>
                </a:lnTo>
                <a:lnTo>
                  <a:pt x="258124" y="53721"/>
                </a:lnTo>
                <a:lnTo>
                  <a:pt x="257311" y="53149"/>
                </a:lnTo>
                <a:lnTo>
                  <a:pt x="242316" y="50292"/>
                </a:lnTo>
                <a:lnTo>
                  <a:pt x="338751" y="50292"/>
                </a:lnTo>
                <a:lnTo>
                  <a:pt x="342900" y="86868"/>
                </a:lnTo>
                <a:lnTo>
                  <a:pt x="342900" y="22098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9433559" y="1990344"/>
            <a:ext cx="76200" cy="318770"/>
          </a:xfrm>
          <a:custGeom>
            <a:avLst/>
            <a:gdLst/>
            <a:ahLst/>
            <a:cxnLst/>
            <a:rect l="l" t="t" r="r" b="b"/>
            <a:pathLst>
              <a:path w="76200" h="318769">
                <a:moveTo>
                  <a:pt x="38100" y="68580"/>
                </a:moveTo>
                <a:lnTo>
                  <a:pt x="2476" y="46863"/>
                </a:lnTo>
                <a:lnTo>
                  <a:pt x="0" y="33528"/>
                </a:lnTo>
                <a:lnTo>
                  <a:pt x="595" y="26074"/>
                </a:lnTo>
                <a:lnTo>
                  <a:pt x="30384" y="571"/>
                </a:lnTo>
                <a:lnTo>
                  <a:pt x="38100" y="0"/>
                </a:lnTo>
                <a:lnTo>
                  <a:pt x="46672" y="571"/>
                </a:lnTo>
                <a:lnTo>
                  <a:pt x="75604" y="26074"/>
                </a:lnTo>
                <a:lnTo>
                  <a:pt x="76200" y="33528"/>
                </a:lnTo>
                <a:lnTo>
                  <a:pt x="75656" y="40338"/>
                </a:lnTo>
                <a:lnTo>
                  <a:pt x="75604" y="40981"/>
                </a:lnTo>
                <a:lnTo>
                  <a:pt x="73723" y="47434"/>
                </a:lnTo>
                <a:lnTo>
                  <a:pt x="70540" y="52816"/>
                </a:lnTo>
                <a:lnTo>
                  <a:pt x="70413" y="53030"/>
                </a:lnTo>
                <a:lnTo>
                  <a:pt x="65532" y="57912"/>
                </a:lnTo>
                <a:lnTo>
                  <a:pt x="60388" y="62150"/>
                </a:lnTo>
                <a:lnTo>
                  <a:pt x="54102" y="65532"/>
                </a:lnTo>
                <a:lnTo>
                  <a:pt x="46672" y="67770"/>
                </a:lnTo>
                <a:lnTo>
                  <a:pt x="38100" y="68580"/>
                </a:lnTo>
                <a:close/>
              </a:path>
              <a:path w="76200" h="318769">
                <a:moveTo>
                  <a:pt x="71628" y="318516"/>
                </a:moveTo>
                <a:lnTo>
                  <a:pt x="4572" y="318516"/>
                </a:lnTo>
                <a:lnTo>
                  <a:pt x="4572" y="102108"/>
                </a:lnTo>
                <a:lnTo>
                  <a:pt x="71628" y="102108"/>
                </a:lnTo>
                <a:lnTo>
                  <a:pt x="71628" y="3185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7970508" y="2601467"/>
            <a:ext cx="393700" cy="382905"/>
          </a:xfrm>
          <a:custGeom>
            <a:avLst/>
            <a:gdLst/>
            <a:ahLst/>
            <a:cxnLst/>
            <a:rect l="l" t="t" r="r" b="b"/>
            <a:pathLst>
              <a:path w="393700" h="382905">
                <a:moveTo>
                  <a:pt x="149352" y="65532"/>
                </a:moveTo>
                <a:lnTo>
                  <a:pt x="100584" y="65532"/>
                </a:lnTo>
                <a:lnTo>
                  <a:pt x="100584" y="0"/>
                </a:lnTo>
                <a:lnTo>
                  <a:pt x="35052" y="18288"/>
                </a:lnTo>
                <a:lnTo>
                  <a:pt x="35052" y="65532"/>
                </a:lnTo>
                <a:lnTo>
                  <a:pt x="0" y="65532"/>
                </a:lnTo>
                <a:lnTo>
                  <a:pt x="0" y="114300"/>
                </a:lnTo>
                <a:lnTo>
                  <a:pt x="35052" y="114300"/>
                </a:lnTo>
                <a:lnTo>
                  <a:pt x="35052" y="213360"/>
                </a:lnTo>
                <a:lnTo>
                  <a:pt x="39370" y="245364"/>
                </a:lnTo>
                <a:lnTo>
                  <a:pt x="52387" y="268224"/>
                </a:lnTo>
                <a:lnTo>
                  <a:pt x="74282" y="281940"/>
                </a:lnTo>
                <a:lnTo>
                  <a:pt x="105156" y="286512"/>
                </a:lnTo>
                <a:lnTo>
                  <a:pt x="119138" y="285965"/>
                </a:lnTo>
                <a:lnTo>
                  <a:pt x="131254" y="284416"/>
                </a:lnTo>
                <a:lnTo>
                  <a:pt x="141376" y="282016"/>
                </a:lnTo>
                <a:lnTo>
                  <a:pt x="149352" y="278892"/>
                </a:lnTo>
                <a:lnTo>
                  <a:pt x="149352" y="230124"/>
                </a:lnTo>
                <a:lnTo>
                  <a:pt x="134112" y="236220"/>
                </a:lnTo>
                <a:lnTo>
                  <a:pt x="128016" y="236220"/>
                </a:lnTo>
                <a:lnTo>
                  <a:pt x="116014" y="233984"/>
                </a:lnTo>
                <a:lnTo>
                  <a:pt x="107442" y="227457"/>
                </a:lnTo>
                <a:lnTo>
                  <a:pt x="102298" y="216941"/>
                </a:lnTo>
                <a:lnTo>
                  <a:pt x="100584" y="202692"/>
                </a:lnTo>
                <a:lnTo>
                  <a:pt x="100584" y="114300"/>
                </a:lnTo>
                <a:lnTo>
                  <a:pt x="149352" y="114300"/>
                </a:lnTo>
                <a:lnTo>
                  <a:pt x="149352" y="65532"/>
                </a:lnTo>
                <a:close/>
              </a:path>
              <a:path w="393700" h="382905">
                <a:moveTo>
                  <a:pt x="393204" y="65532"/>
                </a:moveTo>
                <a:lnTo>
                  <a:pt x="326148" y="65532"/>
                </a:lnTo>
                <a:lnTo>
                  <a:pt x="286524" y="196608"/>
                </a:lnTo>
                <a:lnTo>
                  <a:pt x="283616" y="205193"/>
                </a:lnTo>
                <a:lnTo>
                  <a:pt x="281571" y="212801"/>
                </a:lnTo>
                <a:lnTo>
                  <a:pt x="280085" y="219532"/>
                </a:lnTo>
                <a:lnTo>
                  <a:pt x="278904" y="225552"/>
                </a:lnTo>
                <a:lnTo>
                  <a:pt x="277520" y="217817"/>
                </a:lnTo>
                <a:lnTo>
                  <a:pt x="275856" y="210515"/>
                </a:lnTo>
                <a:lnTo>
                  <a:pt x="274180" y="203479"/>
                </a:lnTo>
                <a:lnTo>
                  <a:pt x="272808" y="196608"/>
                </a:lnTo>
                <a:lnTo>
                  <a:pt x="231660" y="65532"/>
                </a:lnTo>
                <a:lnTo>
                  <a:pt x="158508" y="65532"/>
                </a:lnTo>
                <a:lnTo>
                  <a:pt x="245376" y="280416"/>
                </a:lnTo>
                <a:lnTo>
                  <a:pt x="234708" y="307860"/>
                </a:lnTo>
                <a:lnTo>
                  <a:pt x="228346" y="318731"/>
                </a:lnTo>
                <a:lnTo>
                  <a:pt x="220421" y="326339"/>
                </a:lnTo>
                <a:lnTo>
                  <a:pt x="210489" y="330784"/>
                </a:lnTo>
                <a:lnTo>
                  <a:pt x="198132" y="332244"/>
                </a:lnTo>
                <a:lnTo>
                  <a:pt x="190385" y="331685"/>
                </a:lnTo>
                <a:lnTo>
                  <a:pt x="183083" y="330149"/>
                </a:lnTo>
                <a:lnTo>
                  <a:pt x="176047" y="327736"/>
                </a:lnTo>
                <a:lnTo>
                  <a:pt x="169176" y="324624"/>
                </a:lnTo>
                <a:lnTo>
                  <a:pt x="169176" y="377952"/>
                </a:lnTo>
                <a:lnTo>
                  <a:pt x="177749" y="379958"/>
                </a:lnTo>
                <a:lnTo>
                  <a:pt x="187464" y="381381"/>
                </a:lnTo>
                <a:lnTo>
                  <a:pt x="198323" y="382244"/>
                </a:lnTo>
                <a:lnTo>
                  <a:pt x="210324" y="382524"/>
                </a:lnTo>
                <a:lnTo>
                  <a:pt x="239445" y="377367"/>
                </a:lnTo>
                <a:lnTo>
                  <a:pt x="286829" y="335597"/>
                </a:lnTo>
                <a:lnTo>
                  <a:pt x="304812" y="298716"/>
                </a:lnTo>
                <a:lnTo>
                  <a:pt x="332536" y="225552"/>
                </a:lnTo>
                <a:lnTo>
                  <a:pt x="393204" y="6553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6" name="object 5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82583" y="2662451"/>
            <a:ext cx="413004" cy="225528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7996428" y="3154680"/>
            <a:ext cx="1108075" cy="307975"/>
            <a:chOff x="7996428" y="3154680"/>
            <a:chExt cx="1108075" cy="307975"/>
          </a:xfrm>
        </p:grpSpPr>
        <p:sp>
          <p:nvSpPr>
            <p:cNvPr id="58" name="object 58" descr=""/>
            <p:cNvSpPr/>
            <p:nvPr/>
          </p:nvSpPr>
          <p:spPr>
            <a:xfrm>
              <a:off x="7996428" y="3154680"/>
              <a:ext cx="253365" cy="303530"/>
            </a:xfrm>
            <a:custGeom>
              <a:avLst/>
              <a:gdLst/>
              <a:ahLst/>
              <a:cxnLst/>
              <a:rect l="l" t="t" r="r" b="b"/>
              <a:pathLst>
                <a:path w="253365" h="303529">
                  <a:moveTo>
                    <a:pt x="67055" y="303276"/>
                  </a:moveTo>
                  <a:lnTo>
                    <a:pt x="0" y="303276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56209" y="5143"/>
                  </a:lnTo>
                  <a:lnTo>
                    <a:pt x="190499" y="20574"/>
                  </a:lnTo>
                  <a:lnTo>
                    <a:pt x="211073" y="46291"/>
                  </a:lnTo>
                  <a:lnTo>
                    <a:pt x="212126" y="51816"/>
                  </a:lnTo>
                  <a:lnTo>
                    <a:pt x="67055" y="51816"/>
                  </a:lnTo>
                  <a:lnTo>
                    <a:pt x="67055" y="135636"/>
                  </a:lnTo>
                  <a:lnTo>
                    <a:pt x="199643" y="135636"/>
                  </a:lnTo>
                  <a:lnTo>
                    <a:pt x="194810" y="141065"/>
                  </a:lnTo>
                  <a:lnTo>
                    <a:pt x="157091" y="163782"/>
                  </a:lnTo>
                  <a:lnTo>
                    <a:pt x="149351" y="166116"/>
                  </a:lnTo>
                  <a:lnTo>
                    <a:pt x="149351" y="167640"/>
                  </a:lnTo>
                  <a:lnTo>
                    <a:pt x="158495" y="170688"/>
                  </a:lnTo>
                  <a:lnTo>
                    <a:pt x="163067" y="173736"/>
                  </a:lnTo>
                  <a:lnTo>
                    <a:pt x="176783" y="187452"/>
                  </a:lnTo>
                  <a:lnTo>
                    <a:pt x="67055" y="187452"/>
                  </a:lnTo>
                  <a:lnTo>
                    <a:pt x="67055" y="303276"/>
                  </a:lnTo>
                  <a:close/>
                </a:path>
                <a:path w="253365" h="303529">
                  <a:moveTo>
                    <a:pt x="199643" y="135636"/>
                  </a:moveTo>
                  <a:lnTo>
                    <a:pt x="97535" y="135636"/>
                  </a:lnTo>
                  <a:lnTo>
                    <a:pt x="107513" y="134802"/>
                  </a:lnTo>
                  <a:lnTo>
                    <a:pt x="116776" y="132397"/>
                  </a:lnTo>
                  <a:lnTo>
                    <a:pt x="145446" y="100298"/>
                  </a:lnTo>
                  <a:lnTo>
                    <a:pt x="146303" y="91440"/>
                  </a:lnTo>
                  <a:lnTo>
                    <a:pt x="143208" y="73675"/>
                  </a:lnTo>
                  <a:lnTo>
                    <a:pt x="134111" y="61340"/>
                  </a:lnTo>
                  <a:lnTo>
                    <a:pt x="119300" y="54149"/>
                  </a:lnTo>
                  <a:lnTo>
                    <a:pt x="99059" y="51816"/>
                  </a:lnTo>
                  <a:lnTo>
                    <a:pt x="212126" y="51816"/>
                  </a:lnTo>
                  <a:lnTo>
                    <a:pt x="217931" y="82295"/>
                  </a:lnTo>
                  <a:lnTo>
                    <a:pt x="217646" y="90035"/>
                  </a:lnTo>
                  <a:lnTo>
                    <a:pt x="216788" y="97345"/>
                  </a:lnTo>
                  <a:lnTo>
                    <a:pt x="203930" y="129897"/>
                  </a:lnTo>
                  <a:lnTo>
                    <a:pt x="199643" y="135636"/>
                  </a:lnTo>
                  <a:close/>
                </a:path>
                <a:path w="253365" h="303529">
                  <a:moveTo>
                    <a:pt x="252983" y="303276"/>
                  </a:moveTo>
                  <a:lnTo>
                    <a:pt x="175259" y="303276"/>
                  </a:lnTo>
                  <a:lnTo>
                    <a:pt x="128015" y="225552"/>
                  </a:lnTo>
                  <a:lnTo>
                    <a:pt x="124967" y="219456"/>
                  </a:lnTo>
                  <a:lnTo>
                    <a:pt x="120395" y="213360"/>
                  </a:lnTo>
                  <a:lnTo>
                    <a:pt x="114299" y="204216"/>
                  </a:lnTo>
                  <a:lnTo>
                    <a:pt x="111251" y="201168"/>
                  </a:lnTo>
                  <a:lnTo>
                    <a:pt x="108203" y="196596"/>
                  </a:lnTo>
                  <a:lnTo>
                    <a:pt x="105155" y="193548"/>
                  </a:lnTo>
                  <a:lnTo>
                    <a:pt x="100583" y="192024"/>
                  </a:lnTo>
                  <a:lnTo>
                    <a:pt x="97535" y="188976"/>
                  </a:lnTo>
                  <a:lnTo>
                    <a:pt x="94488" y="187452"/>
                  </a:lnTo>
                  <a:lnTo>
                    <a:pt x="176783" y="187452"/>
                  </a:lnTo>
                  <a:lnTo>
                    <a:pt x="182879" y="193548"/>
                  </a:lnTo>
                  <a:lnTo>
                    <a:pt x="185927" y="199644"/>
                  </a:lnTo>
                  <a:lnTo>
                    <a:pt x="190499" y="204216"/>
                  </a:lnTo>
                  <a:lnTo>
                    <a:pt x="196595" y="213360"/>
                  </a:lnTo>
                  <a:lnTo>
                    <a:pt x="252983" y="3032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47887" y="3235452"/>
              <a:ext cx="207264" cy="22707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94776" y="3235452"/>
              <a:ext cx="208788" cy="222504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8737092" y="3176016"/>
              <a:ext cx="149860" cy="287020"/>
            </a:xfrm>
            <a:custGeom>
              <a:avLst/>
              <a:gdLst/>
              <a:ahLst/>
              <a:cxnLst/>
              <a:rect l="l" t="t" r="r" b="b"/>
              <a:pathLst>
                <a:path w="149859" h="287020">
                  <a:moveTo>
                    <a:pt x="105155" y="286512"/>
                  </a:moveTo>
                  <a:lnTo>
                    <a:pt x="74271" y="281940"/>
                  </a:lnTo>
                  <a:lnTo>
                    <a:pt x="52387" y="268224"/>
                  </a:lnTo>
                  <a:lnTo>
                    <a:pt x="39362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0583" y="0"/>
                  </a:lnTo>
                  <a:lnTo>
                    <a:pt x="100583" y="65532"/>
                  </a:lnTo>
                  <a:lnTo>
                    <a:pt x="149351" y="65532"/>
                  </a:lnTo>
                  <a:lnTo>
                    <a:pt x="149351" y="114300"/>
                  </a:lnTo>
                  <a:lnTo>
                    <a:pt x="100583" y="114300"/>
                  </a:lnTo>
                  <a:lnTo>
                    <a:pt x="100583" y="202692"/>
                  </a:lnTo>
                  <a:lnTo>
                    <a:pt x="102298" y="216931"/>
                  </a:lnTo>
                  <a:lnTo>
                    <a:pt x="107441" y="227457"/>
                  </a:lnTo>
                  <a:lnTo>
                    <a:pt x="116014" y="233981"/>
                  </a:lnTo>
                  <a:lnTo>
                    <a:pt x="128015" y="236220"/>
                  </a:lnTo>
                  <a:lnTo>
                    <a:pt x="134111" y="236220"/>
                  </a:lnTo>
                  <a:lnTo>
                    <a:pt x="149351" y="230124"/>
                  </a:lnTo>
                  <a:lnTo>
                    <a:pt x="149351" y="278892"/>
                  </a:lnTo>
                  <a:lnTo>
                    <a:pt x="141374" y="282011"/>
                  </a:lnTo>
                  <a:lnTo>
                    <a:pt x="131254" y="284416"/>
                  </a:lnTo>
                  <a:lnTo>
                    <a:pt x="119133" y="285964"/>
                  </a:lnTo>
                  <a:lnTo>
                    <a:pt x="105155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07780" y="3235452"/>
              <a:ext cx="196595" cy="227076"/>
            </a:xfrm>
            <a:prstGeom prst="rect">
              <a:avLst/>
            </a:prstGeom>
          </p:spPr>
        </p:pic>
      </p:grpSp>
      <p:sp>
        <p:nvSpPr>
          <p:cNvPr id="63" name="object 63" descr=""/>
          <p:cNvSpPr/>
          <p:nvPr/>
        </p:nvSpPr>
        <p:spPr>
          <a:xfrm>
            <a:off x="9156192" y="3137916"/>
            <a:ext cx="67310" cy="320040"/>
          </a:xfrm>
          <a:custGeom>
            <a:avLst/>
            <a:gdLst/>
            <a:ahLst/>
            <a:cxnLst/>
            <a:rect l="l" t="t" r="r" b="b"/>
            <a:pathLst>
              <a:path w="67309" h="320039">
                <a:moveTo>
                  <a:pt x="67055" y="320040"/>
                </a:moveTo>
                <a:lnTo>
                  <a:pt x="0" y="320040"/>
                </a:lnTo>
                <a:lnTo>
                  <a:pt x="0" y="0"/>
                </a:lnTo>
                <a:lnTo>
                  <a:pt x="67055" y="0"/>
                </a:lnTo>
                <a:lnTo>
                  <a:pt x="67055" y="32004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4" name="object 64" descr=""/>
          <p:cNvGrpSpPr/>
          <p:nvPr/>
        </p:nvGrpSpPr>
        <p:grpSpPr>
          <a:xfrm>
            <a:off x="7996428" y="3729735"/>
            <a:ext cx="833755" cy="401955"/>
            <a:chOff x="7996428" y="3729735"/>
            <a:chExt cx="833755" cy="401955"/>
          </a:xfrm>
        </p:grpSpPr>
        <p:sp>
          <p:nvSpPr>
            <p:cNvPr id="65" name="object 65" descr=""/>
            <p:cNvSpPr/>
            <p:nvPr/>
          </p:nvSpPr>
          <p:spPr>
            <a:xfrm>
              <a:off x="7996428" y="3729748"/>
              <a:ext cx="173990" cy="302260"/>
            </a:xfrm>
            <a:custGeom>
              <a:avLst/>
              <a:gdLst/>
              <a:ahLst/>
              <a:cxnLst/>
              <a:rect l="l" t="t" r="r" b="b"/>
              <a:pathLst>
                <a:path w="173990" h="302260">
                  <a:moveTo>
                    <a:pt x="173736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0" y="129540"/>
                  </a:lnTo>
                  <a:lnTo>
                    <a:pt x="0" y="185420"/>
                  </a:lnTo>
                  <a:lnTo>
                    <a:pt x="0" y="302260"/>
                  </a:lnTo>
                  <a:lnTo>
                    <a:pt x="67056" y="302260"/>
                  </a:lnTo>
                  <a:lnTo>
                    <a:pt x="67056" y="185420"/>
                  </a:lnTo>
                  <a:lnTo>
                    <a:pt x="166116" y="185420"/>
                  </a:lnTo>
                  <a:lnTo>
                    <a:pt x="166116" y="129540"/>
                  </a:lnTo>
                  <a:lnTo>
                    <a:pt x="67056" y="129540"/>
                  </a:lnTo>
                  <a:lnTo>
                    <a:pt x="67056" y="55880"/>
                  </a:lnTo>
                  <a:lnTo>
                    <a:pt x="173736" y="55880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14360" y="3810000"/>
              <a:ext cx="364236" cy="22707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606027" y="3809999"/>
              <a:ext cx="224154" cy="321945"/>
            </a:xfrm>
            <a:custGeom>
              <a:avLst/>
              <a:gdLst/>
              <a:ahLst/>
              <a:cxnLst/>
              <a:rect l="l" t="t" r="r" b="b"/>
              <a:pathLst>
                <a:path w="224154" h="321945">
                  <a:moveTo>
                    <a:pt x="89916" y="227075"/>
                  </a:moveTo>
                  <a:lnTo>
                    <a:pt x="37838" y="211645"/>
                  </a:lnTo>
                  <a:lnTo>
                    <a:pt x="5905" y="164972"/>
                  </a:lnTo>
                  <a:lnTo>
                    <a:pt x="0" y="118871"/>
                  </a:lnTo>
                  <a:lnTo>
                    <a:pt x="1476" y="93749"/>
                  </a:lnTo>
                  <a:lnTo>
                    <a:pt x="14144" y="50934"/>
                  </a:lnTo>
                  <a:lnTo>
                    <a:pt x="40743" y="19288"/>
                  </a:lnTo>
                  <a:lnTo>
                    <a:pt x="76700" y="2238"/>
                  </a:lnTo>
                  <a:lnTo>
                    <a:pt x="97536" y="0"/>
                  </a:lnTo>
                  <a:lnTo>
                    <a:pt x="115800" y="1976"/>
                  </a:lnTo>
                  <a:lnTo>
                    <a:pt x="131635" y="7810"/>
                  </a:lnTo>
                  <a:lnTo>
                    <a:pt x="144899" y="17359"/>
                  </a:lnTo>
                  <a:lnTo>
                    <a:pt x="155448" y="30479"/>
                  </a:lnTo>
                  <a:lnTo>
                    <a:pt x="224028" y="30479"/>
                  </a:lnTo>
                  <a:lnTo>
                    <a:pt x="224028" y="51815"/>
                  </a:lnTo>
                  <a:lnTo>
                    <a:pt x="114300" y="51815"/>
                  </a:lnTo>
                  <a:lnTo>
                    <a:pt x="103679" y="52935"/>
                  </a:lnTo>
                  <a:lnTo>
                    <a:pt x="74128" y="78557"/>
                  </a:lnTo>
                  <a:lnTo>
                    <a:pt x="67056" y="117347"/>
                  </a:lnTo>
                  <a:lnTo>
                    <a:pt x="67889" y="130444"/>
                  </a:lnTo>
                  <a:lnTo>
                    <a:pt x="85534" y="167139"/>
                  </a:lnTo>
                  <a:lnTo>
                    <a:pt x="111252" y="176783"/>
                  </a:lnTo>
                  <a:lnTo>
                    <a:pt x="224028" y="176783"/>
                  </a:lnTo>
                  <a:lnTo>
                    <a:pt x="224028" y="192023"/>
                  </a:lnTo>
                  <a:lnTo>
                    <a:pt x="155448" y="192023"/>
                  </a:lnTo>
                  <a:lnTo>
                    <a:pt x="143494" y="207144"/>
                  </a:lnTo>
                  <a:lnTo>
                    <a:pt x="128397" y="218122"/>
                  </a:lnTo>
                  <a:lnTo>
                    <a:pt x="110442" y="224813"/>
                  </a:lnTo>
                  <a:lnTo>
                    <a:pt x="89916" y="227075"/>
                  </a:lnTo>
                  <a:close/>
                </a:path>
                <a:path w="224154" h="321945">
                  <a:moveTo>
                    <a:pt x="224028" y="30479"/>
                  </a:moveTo>
                  <a:lnTo>
                    <a:pt x="156972" y="30479"/>
                  </a:lnTo>
                  <a:lnTo>
                    <a:pt x="156972" y="6095"/>
                  </a:lnTo>
                  <a:lnTo>
                    <a:pt x="224028" y="6095"/>
                  </a:lnTo>
                  <a:lnTo>
                    <a:pt x="224028" y="30479"/>
                  </a:lnTo>
                  <a:close/>
                </a:path>
                <a:path w="224154" h="321945">
                  <a:moveTo>
                    <a:pt x="224028" y="176783"/>
                  </a:moveTo>
                  <a:lnTo>
                    <a:pt x="111252" y="176783"/>
                  </a:lnTo>
                  <a:lnTo>
                    <a:pt x="121205" y="175664"/>
                  </a:lnTo>
                  <a:lnTo>
                    <a:pt x="130302" y="172402"/>
                  </a:lnTo>
                  <a:lnTo>
                    <a:pt x="155067" y="141731"/>
                  </a:lnTo>
                  <a:lnTo>
                    <a:pt x="158496" y="118871"/>
                  </a:lnTo>
                  <a:lnTo>
                    <a:pt x="158496" y="102107"/>
                  </a:lnTo>
                  <a:lnTo>
                    <a:pt x="146304" y="65531"/>
                  </a:lnTo>
                  <a:lnTo>
                    <a:pt x="114300" y="51815"/>
                  </a:lnTo>
                  <a:lnTo>
                    <a:pt x="224028" y="51815"/>
                  </a:lnTo>
                  <a:lnTo>
                    <a:pt x="224028" y="176783"/>
                  </a:lnTo>
                  <a:close/>
                </a:path>
                <a:path w="224154" h="321945">
                  <a:moveTo>
                    <a:pt x="224028" y="321563"/>
                  </a:moveTo>
                  <a:lnTo>
                    <a:pt x="156972" y="321563"/>
                  </a:lnTo>
                  <a:lnTo>
                    <a:pt x="156972" y="192023"/>
                  </a:lnTo>
                  <a:lnTo>
                    <a:pt x="224028" y="192023"/>
                  </a:lnTo>
                  <a:lnTo>
                    <a:pt x="224028" y="32156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8881872" y="3810000"/>
            <a:ext cx="459105" cy="227329"/>
            <a:chOff x="8881872" y="3810000"/>
            <a:chExt cx="459105" cy="227329"/>
          </a:xfrm>
        </p:grpSpPr>
        <p:pic>
          <p:nvPicPr>
            <p:cNvPr id="69" name="object 6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81872" y="3816095"/>
              <a:ext cx="208788" cy="22097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34856" y="3810000"/>
              <a:ext cx="205740" cy="227076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7988808" y="4384547"/>
            <a:ext cx="675640" cy="323215"/>
            <a:chOff x="7988808" y="4384547"/>
            <a:chExt cx="675640" cy="323215"/>
          </a:xfrm>
        </p:grpSpPr>
        <p:pic>
          <p:nvPicPr>
            <p:cNvPr id="72" name="object 7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88808" y="4384547"/>
              <a:ext cx="208788" cy="22250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37220" y="4384548"/>
              <a:ext cx="176783" cy="227075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8429244" y="4390643"/>
              <a:ext cx="234950" cy="317500"/>
            </a:xfrm>
            <a:custGeom>
              <a:avLst/>
              <a:gdLst/>
              <a:ahLst/>
              <a:cxnLst/>
              <a:rect l="l" t="t" r="r" b="b"/>
              <a:pathLst>
                <a:path w="234950" h="317500">
                  <a:moveTo>
                    <a:pt x="129962" y="266700"/>
                  </a:moveTo>
                  <a:lnTo>
                    <a:pt x="39623" y="266700"/>
                  </a:lnTo>
                  <a:lnTo>
                    <a:pt x="51982" y="265247"/>
                  </a:lnTo>
                  <a:lnTo>
                    <a:pt x="61912" y="260794"/>
                  </a:lnTo>
                  <a:lnTo>
                    <a:pt x="69842" y="253198"/>
                  </a:lnTo>
                  <a:lnTo>
                    <a:pt x="76200" y="242316"/>
                  </a:lnTo>
                  <a:lnTo>
                    <a:pt x="86867" y="214883"/>
                  </a:lnTo>
                  <a:lnTo>
                    <a:pt x="0" y="0"/>
                  </a:lnTo>
                  <a:lnTo>
                    <a:pt x="73152" y="0"/>
                  </a:lnTo>
                  <a:lnTo>
                    <a:pt x="114299" y="131064"/>
                  </a:lnTo>
                  <a:lnTo>
                    <a:pt x="115681" y="137302"/>
                  </a:lnTo>
                  <a:lnTo>
                    <a:pt x="117347" y="144399"/>
                  </a:lnTo>
                  <a:lnTo>
                    <a:pt x="119014" y="152066"/>
                  </a:lnTo>
                  <a:lnTo>
                    <a:pt x="120395" y="160019"/>
                  </a:lnTo>
                  <a:lnTo>
                    <a:pt x="174034" y="160019"/>
                  </a:lnTo>
                  <a:lnTo>
                    <a:pt x="146303" y="233172"/>
                  </a:lnTo>
                  <a:lnTo>
                    <a:pt x="129962" y="266700"/>
                  </a:lnTo>
                  <a:close/>
                </a:path>
                <a:path w="234950" h="317500">
                  <a:moveTo>
                    <a:pt x="174034" y="160019"/>
                  </a:moveTo>
                  <a:lnTo>
                    <a:pt x="120395" y="160019"/>
                  </a:lnTo>
                  <a:lnTo>
                    <a:pt x="121586" y="153995"/>
                  </a:lnTo>
                  <a:lnTo>
                    <a:pt x="123062" y="147256"/>
                  </a:lnTo>
                  <a:lnTo>
                    <a:pt x="125110" y="139660"/>
                  </a:lnTo>
                  <a:lnTo>
                    <a:pt x="128015" y="131064"/>
                  </a:lnTo>
                  <a:lnTo>
                    <a:pt x="167639" y="0"/>
                  </a:lnTo>
                  <a:lnTo>
                    <a:pt x="234695" y="0"/>
                  </a:lnTo>
                  <a:lnTo>
                    <a:pt x="174034" y="160019"/>
                  </a:lnTo>
                  <a:close/>
                </a:path>
                <a:path w="234950" h="317500">
                  <a:moveTo>
                    <a:pt x="51815" y="316991"/>
                  </a:moveTo>
                  <a:lnTo>
                    <a:pt x="39814" y="316706"/>
                  </a:lnTo>
                  <a:lnTo>
                    <a:pt x="28955" y="315848"/>
                  </a:lnTo>
                  <a:lnTo>
                    <a:pt x="19240" y="314420"/>
                  </a:lnTo>
                  <a:lnTo>
                    <a:pt x="10667" y="312419"/>
                  </a:lnTo>
                  <a:lnTo>
                    <a:pt x="10667" y="259080"/>
                  </a:lnTo>
                  <a:lnTo>
                    <a:pt x="17764" y="262199"/>
                  </a:lnTo>
                  <a:lnTo>
                    <a:pt x="25145" y="264604"/>
                  </a:lnTo>
                  <a:lnTo>
                    <a:pt x="32527" y="266152"/>
                  </a:lnTo>
                  <a:lnTo>
                    <a:pt x="39623" y="266700"/>
                  </a:lnTo>
                  <a:lnTo>
                    <a:pt x="129962" y="266700"/>
                  </a:lnTo>
                  <a:lnTo>
                    <a:pt x="128325" y="270057"/>
                  </a:lnTo>
                  <a:lnTo>
                    <a:pt x="106489" y="296227"/>
                  </a:lnTo>
                  <a:lnTo>
                    <a:pt x="80938" y="311824"/>
                  </a:lnTo>
                  <a:lnTo>
                    <a:pt x="51815" y="3169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6" name="object 76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5655" y="1263395"/>
            <a:ext cx="2091055" cy="109855"/>
            <a:chOff x="295655" y="1263395"/>
            <a:chExt cx="2091055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" y="1263395"/>
              <a:ext cx="1941576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41804" y="1263395"/>
              <a:ext cx="144780" cy="108585"/>
            </a:xfrm>
            <a:custGeom>
              <a:avLst/>
              <a:gdLst/>
              <a:ahLst/>
              <a:cxnLst/>
              <a:rect l="l" t="t" r="r" b="b"/>
              <a:pathLst>
                <a:path w="144780" h="108584">
                  <a:moveTo>
                    <a:pt x="57912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12" y="108204"/>
                  </a:lnTo>
                  <a:lnTo>
                    <a:pt x="57912" y="99060"/>
                  </a:lnTo>
                  <a:close/>
                </a:path>
                <a:path w="144780" h="108584">
                  <a:moveTo>
                    <a:pt x="77724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7724" y="86868"/>
                  </a:lnTo>
                  <a:lnTo>
                    <a:pt x="77724" y="24384"/>
                  </a:lnTo>
                  <a:close/>
                </a:path>
                <a:path w="144780" h="108584">
                  <a:moveTo>
                    <a:pt x="77724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7724" y="12192"/>
                  </a:lnTo>
                  <a:lnTo>
                    <a:pt x="77724" y="0"/>
                  </a:lnTo>
                  <a:close/>
                </a:path>
                <a:path w="144780" h="108584">
                  <a:moveTo>
                    <a:pt x="144767" y="12"/>
                  </a:moveTo>
                  <a:lnTo>
                    <a:pt x="132575" y="12"/>
                  </a:lnTo>
                  <a:lnTo>
                    <a:pt x="132575" y="30492"/>
                  </a:lnTo>
                  <a:lnTo>
                    <a:pt x="132575" y="41160"/>
                  </a:lnTo>
                  <a:lnTo>
                    <a:pt x="132575" y="71640"/>
                  </a:lnTo>
                  <a:lnTo>
                    <a:pt x="131051" y="71640"/>
                  </a:lnTo>
                  <a:lnTo>
                    <a:pt x="129527" y="73164"/>
                  </a:lnTo>
                  <a:lnTo>
                    <a:pt x="129527" y="74688"/>
                  </a:lnTo>
                  <a:lnTo>
                    <a:pt x="128003" y="76212"/>
                  </a:lnTo>
                  <a:lnTo>
                    <a:pt x="126479" y="76212"/>
                  </a:lnTo>
                  <a:lnTo>
                    <a:pt x="123431" y="77736"/>
                  </a:lnTo>
                  <a:lnTo>
                    <a:pt x="114287" y="77736"/>
                  </a:lnTo>
                  <a:lnTo>
                    <a:pt x="108191" y="71640"/>
                  </a:lnTo>
                  <a:lnTo>
                    <a:pt x="108191" y="68592"/>
                  </a:lnTo>
                  <a:lnTo>
                    <a:pt x="106667" y="67068"/>
                  </a:lnTo>
                  <a:lnTo>
                    <a:pt x="106667" y="45732"/>
                  </a:lnTo>
                  <a:lnTo>
                    <a:pt x="108191" y="44208"/>
                  </a:lnTo>
                  <a:lnTo>
                    <a:pt x="108191" y="41160"/>
                  </a:lnTo>
                  <a:lnTo>
                    <a:pt x="111239" y="38112"/>
                  </a:lnTo>
                  <a:lnTo>
                    <a:pt x="111239" y="36588"/>
                  </a:lnTo>
                  <a:lnTo>
                    <a:pt x="112763" y="36588"/>
                  </a:lnTo>
                  <a:lnTo>
                    <a:pt x="114287" y="35064"/>
                  </a:lnTo>
                  <a:lnTo>
                    <a:pt x="121907" y="35064"/>
                  </a:lnTo>
                  <a:lnTo>
                    <a:pt x="123431" y="36588"/>
                  </a:lnTo>
                  <a:lnTo>
                    <a:pt x="124955" y="36588"/>
                  </a:lnTo>
                  <a:lnTo>
                    <a:pt x="126479" y="38112"/>
                  </a:lnTo>
                  <a:lnTo>
                    <a:pt x="129527" y="38112"/>
                  </a:lnTo>
                  <a:lnTo>
                    <a:pt x="129527" y="39636"/>
                  </a:lnTo>
                  <a:lnTo>
                    <a:pt x="131051" y="39636"/>
                  </a:lnTo>
                  <a:lnTo>
                    <a:pt x="132575" y="41160"/>
                  </a:lnTo>
                  <a:lnTo>
                    <a:pt x="132575" y="30492"/>
                  </a:lnTo>
                  <a:lnTo>
                    <a:pt x="131051" y="28968"/>
                  </a:lnTo>
                  <a:lnTo>
                    <a:pt x="129527" y="28968"/>
                  </a:lnTo>
                  <a:lnTo>
                    <a:pt x="126479" y="25920"/>
                  </a:lnTo>
                  <a:lnTo>
                    <a:pt x="121907" y="25920"/>
                  </a:lnTo>
                  <a:lnTo>
                    <a:pt x="120383" y="24396"/>
                  </a:lnTo>
                  <a:lnTo>
                    <a:pt x="109715" y="24396"/>
                  </a:lnTo>
                  <a:lnTo>
                    <a:pt x="106667" y="25920"/>
                  </a:lnTo>
                  <a:lnTo>
                    <a:pt x="105143" y="27444"/>
                  </a:lnTo>
                  <a:lnTo>
                    <a:pt x="102095" y="28968"/>
                  </a:lnTo>
                  <a:lnTo>
                    <a:pt x="100571" y="32016"/>
                  </a:lnTo>
                  <a:lnTo>
                    <a:pt x="99047" y="33540"/>
                  </a:lnTo>
                  <a:lnTo>
                    <a:pt x="97523" y="36588"/>
                  </a:lnTo>
                  <a:lnTo>
                    <a:pt x="95999" y="38112"/>
                  </a:lnTo>
                  <a:lnTo>
                    <a:pt x="95999" y="74688"/>
                  </a:lnTo>
                  <a:lnTo>
                    <a:pt x="97523" y="76212"/>
                  </a:lnTo>
                  <a:lnTo>
                    <a:pt x="99047" y="79260"/>
                  </a:lnTo>
                  <a:lnTo>
                    <a:pt x="100571" y="80784"/>
                  </a:lnTo>
                  <a:lnTo>
                    <a:pt x="102095" y="83832"/>
                  </a:lnTo>
                  <a:lnTo>
                    <a:pt x="105143" y="85356"/>
                  </a:lnTo>
                  <a:lnTo>
                    <a:pt x="106667" y="86880"/>
                  </a:lnTo>
                  <a:lnTo>
                    <a:pt x="109715" y="88404"/>
                  </a:lnTo>
                  <a:lnTo>
                    <a:pt x="121907" y="88404"/>
                  </a:lnTo>
                  <a:lnTo>
                    <a:pt x="123431" y="86880"/>
                  </a:lnTo>
                  <a:lnTo>
                    <a:pt x="126479" y="86880"/>
                  </a:lnTo>
                  <a:lnTo>
                    <a:pt x="129527" y="83832"/>
                  </a:lnTo>
                  <a:lnTo>
                    <a:pt x="131051" y="83832"/>
                  </a:lnTo>
                  <a:lnTo>
                    <a:pt x="132575" y="82308"/>
                  </a:lnTo>
                  <a:lnTo>
                    <a:pt x="132575" y="86880"/>
                  </a:lnTo>
                  <a:lnTo>
                    <a:pt x="144767" y="86880"/>
                  </a:lnTo>
                  <a:lnTo>
                    <a:pt x="144767" y="82308"/>
                  </a:lnTo>
                  <a:lnTo>
                    <a:pt x="144767" y="77736"/>
                  </a:lnTo>
                  <a:lnTo>
                    <a:pt x="144767" y="35064"/>
                  </a:lnTo>
                  <a:lnTo>
                    <a:pt x="144767" y="30492"/>
                  </a:lnTo>
                  <a:lnTo>
                    <a:pt x="144767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084" y="1630679"/>
            <a:ext cx="7324344" cy="48691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656" y="1484376"/>
            <a:ext cx="286511" cy="96011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653795" y="1485900"/>
            <a:ext cx="120650" cy="73660"/>
            <a:chOff x="653795" y="1485900"/>
            <a:chExt cx="120650" cy="7366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795" y="1485900"/>
              <a:ext cx="73151" cy="7315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51331" y="1487424"/>
              <a:ext cx="22860" cy="70485"/>
            </a:xfrm>
            <a:custGeom>
              <a:avLst/>
              <a:gdLst/>
              <a:ahLst/>
              <a:cxnLst/>
              <a:rect l="l" t="t" r="r" b="b"/>
              <a:pathLst>
                <a:path w="22859" h="70484">
                  <a:moveTo>
                    <a:pt x="22860" y="70104"/>
                  </a:moveTo>
                  <a:lnTo>
                    <a:pt x="15240" y="70104"/>
                  </a:lnTo>
                  <a:lnTo>
                    <a:pt x="1524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5240" y="3048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2860" y="0"/>
                  </a:lnTo>
                  <a:lnTo>
                    <a:pt x="22860" y="70104"/>
                  </a:lnTo>
                  <a:close/>
                </a:path>
                <a:path w="22859" h="70484">
                  <a:moveTo>
                    <a:pt x="3048" y="18288"/>
                  </a:moveTo>
                  <a:lnTo>
                    <a:pt x="0" y="18288"/>
                  </a:lnTo>
                  <a:lnTo>
                    <a:pt x="0" y="10668"/>
                  </a:lnTo>
                  <a:lnTo>
                    <a:pt x="15240" y="10668"/>
                  </a:lnTo>
                  <a:lnTo>
                    <a:pt x="13716" y="12192"/>
                  </a:lnTo>
                  <a:lnTo>
                    <a:pt x="12192" y="12192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9144" y="15240"/>
                  </a:lnTo>
                  <a:lnTo>
                    <a:pt x="7620" y="15240"/>
                  </a:lnTo>
                  <a:lnTo>
                    <a:pt x="6096" y="16764"/>
                  </a:lnTo>
                  <a:lnTo>
                    <a:pt x="4572" y="16764"/>
                  </a:lnTo>
                  <a:lnTo>
                    <a:pt x="3048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1485900"/>
            <a:ext cx="4309871" cy="7315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3603" y="1485900"/>
            <a:ext cx="2107692" cy="7315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48372" y="1453896"/>
            <a:ext cx="70103" cy="124968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329184" y="6355079"/>
            <a:ext cx="466725" cy="71755"/>
            <a:chOff x="329184" y="6355079"/>
            <a:chExt cx="466725" cy="71755"/>
          </a:xfrm>
        </p:grpSpPr>
        <p:sp>
          <p:nvSpPr>
            <p:cNvPr id="14" name="object 14" descr=""/>
            <p:cNvSpPr/>
            <p:nvPr/>
          </p:nvSpPr>
          <p:spPr>
            <a:xfrm>
              <a:off x="423672" y="6365748"/>
              <a:ext cx="372110" cy="60960"/>
            </a:xfrm>
            <a:custGeom>
              <a:avLst/>
              <a:gdLst/>
              <a:ahLst/>
              <a:cxnLst/>
              <a:rect l="l" t="t" r="r" b="b"/>
              <a:pathLst>
                <a:path w="372109" h="60960">
                  <a:moveTo>
                    <a:pt x="170688" y="41148"/>
                  </a:moveTo>
                  <a:lnTo>
                    <a:pt x="163067" y="41148"/>
                  </a:lnTo>
                  <a:lnTo>
                    <a:pt x="163067" y="36575"/>
                  </a:lnTo>
                  <a:lnTo>
                    <a:pt x="161543" y="36575"/>
                  </a:lnTo>
                  <a:lnTo>
                    <a:pt x="161543" y="35051"/>
                  </a:lnTo>
                  <a:lnTo>
                    <a:pt x="160019" y="35051"/>
                  </a:lnTo>
                  <a:lnTo>
                    <a:pt x="153923" y="32003"/>
                  </a:lnTo>
                  <a:lnTo>
                    <a:pt x="152400" y="32003"/>
                  </a:lnTo>
                  <a:lnTo>
                    <a:pt x="150876" y="30480"/>
                  </a:lnTo>
                  <a:lnTo>
                    <a:pt x="150876" y="28955"/>
                  </a:lnTo>
                  <a:lnTo>
                    <a:pt x="149352" y="27432"/>
                  </a:lnTo>
                  <a:lnTo>
                    <a:pt x="149352" y="21335"/>
                  </a:lnTo>
                  <a:lnTo>
                    <a:pt x="155447" y="15239"/>
                  </a:lnTo>
                  <a:lnTo>
                    <a:pt x="166115" y="15239"/>
                  </a:lnTo>
                  <a:lnTo>
                    <a:pt x="169164" y="16764"/>
                  </a:lnTo>
                  <a:lnTo>
                    <a:pt x="169164" y="21335"/>
                  </a:lnTo>
                  <a:lnTo>
                    <a:pt x="158495" y="21335"/>
                  </a:lnTo>
                  <a:lnTo>
                    <a:pt x="156971" y="22859"/>
                  </a:lnTo>
                  <a:lnTo>
                    <a:pt x="156971" y="25907"/>
                  </a:lnTo>
                  <a:lnTo>
                    <a:pt x="158495" y="25907"/>
                  </a:lnTo>
                  <a:lnTo>
                    <a:pt x="160019" y="27432"/>
                  </a:lnTo>
                  <a:lnTo>
                    <a:pt x="161543" y="27432"/>
                  </a:lnTo>
                  <a:lnTo>
                    <a:pt x="163067" y="28955"/>
                  </a:lnTo>
                  <a:lnTo>
                    <a:pt x="166115" y="30480"/>
                  </a:lnTo>
                  <a:lnTo>
                    <a:pt x="167640" y="30480"/>
                  </a:lnTo>
                  <a:lnTo>
                    <a:pt x="170688" y="33528"/>
                  </a:lnTo>
                  <a:lnTo>
                    <a:pt x="170688" y="41148"/>
                  </a:lnTo>
                  <a:close/>
                </a:path>
                <a:path w="372109" h="60960">
                  <a:moveTo>
                    <a:pt x="169164" y="22859"/>
                  </a:moveTo>
                  <a:lnTo>
                    <a:pt x="167640" y="22859"/>
                  </a:lnTo>
                  <a:lnTo>
                    <a:pt x="166115" y="21335"/>
                  </a:lnTo>
                  <a:lnTo>
                    <a:pt x="169164" y="21335"/>
                  </a:lnTo>
                  <a:lnTo>
                    <a:pt x="169164" y="22859"/>
                  </a:lnTo>
                  <a:close/>
                </a:path>
                <a:path w="372109" h="60960">
                  <a:moveTo>
                    <a:pt x="164591" y="47244"/>
                  </a:moveTo>
                  <a:lnTo>
                    <a:pt x="152400" y="47244"/>
                  </a:lnTo>
                  <a:lnTo>
                    <a:pt x="149352" y="45719"/>
                  </a:lnTo>
                  <a:lnTo>
                    <a:pt x="149352" y="38100"/>
                  </a:lnTo>
                  <a:lnTo>
                    <a:pt x="152400" y="41148"/>
                  </a:lnTo>
                  <a:lnTo>
                    <a:pt x="170688" y="41148"/>
                  </a:lnTo>
                  <a:lnTo>
                    <a:pt x="164591" y="47244"/>
                  </a:lnTo>
                  <a:close/>
                </a:path>
                <a:path w="372109" h="60960">
                  <a:moveTo>
                    <a:pt x="103632" y="47244"/>
                  </a:moveTo>
                  <a:lnTo>
                    <a:pt x="96012" y="47244"/>
                  </a:lnTo>
                  <a:lnTo>
                    <a:pt x="96012" y="15239"/>
                  </a:lnTo>
                  <a:lnTo>
                    <a:pt x="103632" y="15239"/>
                  </a:lnTo>
                  <a:lnTo>
                    <a:pt x="103632" y="21335"/>
                  </a:lnTo>
                  <a:lnTo>
                    <a:pt x="108204" y="21335"/>
                  </a:lnTo>
                  <a:lnTo>
                    <a:pt x="103632" y="25907"/>
                  </a:lnTo>
                  <a:lnTo>
                    <a:pt x="103632" y="47244"/>
                  </a:lnTo>
                  <a:close/>
                </a:path>
                <a:path w="372109" h="60960">
                  <a:moveTo>
                    <a:pt x="114300" y="22859"/>
                  </a:moveTo>
                  <a:lnTo>
                    <a:pt x="112776" y="22859"/>
                  </a:lnTo>
                  <a:lnTo>
                    <a:pt x="111252" y="21335"/>
                  </a:lnTo>
                  <a:lnTo>
                    <a:pt x="103632" y="21335"/>
                  </a:lnTo>
                  <a:lnTo>
                    <a:pt x="103632" y="18287"/>
                  </a:lnTo>
                  <a:lnTo>
                    <a:pt x="105156" y="18287"/>
                  </a:lnTo>
                  <a:lnTo>
                    <a:pt x="108204" y="15239"/>
                  </a:lnTo>
                  <a:lnTo>
                    <a:pt x="114300" y="15239"/>
                  </a:lnTo>
                  <a:lnTo>
                    <a:pt x="114300" y="22859"/>
                  </a:lnTo>
                  <a:close/>
                </a:path>
                <a:path w="372109" h="60960">
                  <a:moveTo>
                    <a:pt x="135636" y="47244"/>
                  </a:moveTo>
                  <a:lnTo>
                    <a:pt x="124967" y="47244"/>
                  </a:lnTo>
                  <a:lnTo>
                    <a:pt x="121919" y="45719"/>
                  </a:lnTo>
                  <a:lnTo>
                    <a:pt x="118871" y="42671"/>
                  </a:lnTo>
                  <a:lnTo>
                    <a:pt x="115823" y="41148"/>
                  </a:lnTo>
                  <a:lnTo>
                    <a:pt x="114300" y="36575"/>
                  </a:lnTo>
                  <a:lnTo>
                    <a:pt x="114300" y="27432"/>
                  </a:lnTo>
                  <a:lnTo>
                    <a:pt x="115823" y="22859"/>
                  </a:lnTo>
                  <a:lnTo>
                    <a:pt x="121919" y="16764"/>
                  </a:lnTo>
                  <a:lnTo>
                    <a:pt x="124967" y="15239"/>
                  </a:lnTo>
                  <a:lnTo>
                    <a:pt x="135636" y="15239"/>
                  </a:lnTo>
                  <a:lnTo>
                    <a:pt x="138684" y="16764"/>
                  </a:lnTo>
                  <a:lnTo>
                    <a:pt x="143256" y="21335"/>
                  </a:lnTo>
                  <a:lnTo>
                    <a:pt x="126491" y="21335"/>
                  </a:lnTo>
                  <a:lnTo>
                    <a:pt x="121919" y="25907"/>
                  </a:lnTo>
                  <a:lnTo>
                    <a:pt x="121919" y="36575"/>
                  </a:lnTo>
                  <a:lnTo>
                    <a:pt x="123443" y="39623"/>
                  </a:lnTo>
                  <a:lnTo>
                    <a:pt x="124967" y="41148"/>
                  </a:lnTo>
                  <a:lnTo>
                    <a:pt x="143255" y="41148"/>
                  </a:lnTo>
                  <a:lnTo>
                    <a:pt x="138684" y="45719"/>
                  </a:lnTo>
                  <a:lnTo>
                    <a:pt x="135636" y="47244"/>
                  </a:lnTo>
                  <a:close/>
                </a:path>
                <a:path w="372109" h="60960">
                  <a:moveTo>
                    <a:pt x="143255" y="41148"/>
                  </a:moveTo>
                  <a:lnTo>
                    <a:pt x="135636" y="41148"/>
                  </a:lnTo>
                  <a:lnTo>
                    <a:pt x="137160" y="39623"/>
                  </a:lnTo>
                  <a:lnTo>
                    <a:pt x="138684" y="36575"/>
                  </a:lnTo>
                  <a:lnTo>
                    <a:pt x="138684" y="27432"/>
                  </a:lnTo>
                  <a:lnTo>
                    <a:pt x="137160" y="25907"/>
                  </a:lnTo>
                  <a:lnTo>
                    <a:pt x="137160" y="24383"/>
                  </a:lnTo>
                  <a:lnTo>
                    <a:pt x="135636" y="21335"/>
                  </a:lnTo>
                  <a:lnTo>
                    <a:pt x="143256" y="21335"/>
                  </a:lnTo>
                  <a:lnTo>
                    <a:pt x="144780" y="22859"/>
                  </a:lnTo>
                  <a:lnTo>
                    <a:pt x="146304" y="25907"/>
                  </a:lnTo>
                  <a:lnTo>
                    <a:pt x="146304" y="36575"/>
                  </a:lnTo>
                  <a:lnTo>
                    <a:pt x="144780" y="39623"/>
                  </a:lnTo>
                  <a:lnTo>
                    <a:pt x="143255" y="41148"/>
                  </a:lnTo>
                  <a:close/>
                </a:path>
                <a:path w="372109" h="60960">
                  <a:moveTo>
                    <a:pt x="88391" y="47244"/>
                  </a:moveTo>
                  <a:lnTo>
                    <a:pt x="77723" y="47244"/>
                  </a:lnTo>
                  <a:lnTo>
                    <a:pt x="73152" y="45719"/>
                  </a:lnTo>
                  <a:lnTo>
                    <a:pt x="67056" y="39623"/>
                  </a:lnTo>
                  <a:lnTo>
                    <a:pt x="65532" y="36575"/>
                  </a:lnTo>
                  <a:lnTo>
                    <a:pt x="65532" y="27432"/>
                  </a:lnTo>
                  <a:lnTo>
                    <a:pt x="67056" y="22859"/>
                  </a:lnTo>
                  <a:lnTo>
                    <a:pt x="73152" y="16764"/>
                  </a:lnTo>
                  <a:lnTo>
                    <a:pt x="77723" y="15239"/>
                  </a:lnTo>
                  <a:lnTo>
                    <a:pt x="88391" y="15239"/>
                  </a:lnTo>
                  <a:lnTo>
                    <a:pt x="89915" y="16764"/>
                  </a:lnTo>
                  <a:lnTo>
                    <a:pt x="89915" y="19812"/>
                  </a:lnTo>
                  <a:lnTo>
                    <a:pt x="82295" y="19812"/>
                  </a:lnTo>
                  <a:lnTo>
                    <a:pt x="79247" y="21335"/>
                  </a:lnTo>
                  <a:lnTo>
                    <a:pt x="74676" y="25907"/>
                  </a:lnTo>
                  <a:lnTo>
                    <a:pt x="73152" y="28955"/>
                  </a:lnTo>
                  <a:lnTo>
                    <a:pt x="73152" y="35051"/>
                  </a:lnTo>
                  <a:lnTo>
                    <a:pt x="74676" y="36575"/>
                  </a:lnTo>
                  <a:lnTo>
                    <a:pt x="76200" y="39623"/>
                  </a:lnTo>
                  <a:lnTo>
                    <a:pt x="77723" y="41148"/>
                  </a:lnTo>
                  <a:lnTo>
                    <a:pt x="89915" y="41148"/>
                  </a:lnTo>
                  <a:lnTo>
                    <a:pt x="89915" y="45719"/>
                  </a:lnTo>
                  <a:lnTo>
                    <a:pt x="88391" y="47244"/>
                  </a:lnTo>
                  <a:close/>
                </a:path>
                <a:path w="372109" h="60960">
                  <a:moveTo>
                    <a:pt x="89915" y="22859"/>
                  </a:moveTo>
                  <a:lnTo>
                    <a:pt x="88391" y="22859"/>
                  </a:lnTo>
                  <a:lnTo>
                    <a:pt x="86867" y="21335"/>
                  </a:lnTo>
                  <a:lnTo>
                    <a:pt x="82295" y="19812"/>
                  </a:lnTo>
                  <a:lnTo>
                    <a:pt x="89915" y="19812"/>
                  </a:lnTo>
                  <a:lnTo>
                    <a:pt x="89915" y="22859"/>
                  </a:lnTo>
                  <a:close/>
                </a:path>
                <a:path w="372109" h="60960">
                  <a:moveTo>
                    <a:pt x="89915" y="41148"/>
                  </a:moveTo>
                  <a:lnTo>
                    <a:pt x="86867" y="41148"/>
                  </a:lnTo>
                  <a:lnTo>
                    <a:pt x="88391" y="39623"/>
                  </a:lnTo>
                  <a:lnTo>
                    <a:pt x="89915" y="39623"/>
                  </a:lnTo>
                  <a:lnTo>
                    <a:pt x="89915" y="41148"/>
                  </a:lnTo>
                  <a:close/>
                </a:path>
                <a:path w="372109" h="60960">
                  <a:moveTo>
                    <a:pt x="6095" y="47244"/>
                  </a:moveTo>
                  <a:lnTo>
                    <a:pt x="0" y="47244"/>
                  </a:lnTo>
                  <a:lnTo>
                    <a:pt x="0" y="3048"/>
                  </a:lnTo>
                  <a:lnTo>
                    <a:pt x="10667" y="3048"/>
                  </a:lnTo>
                  <a:lnTo>
                    <a:pt x="14151" y="12191"/>
                  </a:lnTo>
                  <a:lnTo>
                    <a:pt x="6095" y="12191"/>
                  </a:lnTo>
                  <a:lnTo>
                    <a:pt x="6095" y="47244"/>
                  </a:lnTo>
                  <a:close/>
                </a:path>
                <a:path w="372109" h="60960">
                  <a:moveTo>
                    <a:pt x="30148" y="35051"/>
                  </a:moveTo>
                  <a:lnTo>
                    <a:pt x="22860" y="35051"/>
                  </a:lnTo>
                  <a:lnTo>
                    <a:pt x="36576" y="3048"/>
                  </a:lnTo>
                  <a:lnTo>
                    <a:pt x="45719" y="3048"/>
                  </a:lnTo>
                  <a:lnTo>
                    <a:pt x="45719" y="12191"/>
                  </a:lnTo>
                  <a:lnTo>
                    <a:pt x="38100" y="12191"/>
                  </a:lnTo>
                  <a:lnTo>
                    <a:pt x="30148" y="35051"/>
                  </a:lnTo>
                  <a:close/>
                </a:path>
                <a:path w="372109" h="60960">
                  <a:moveTo>
                    <a:pt x="25908" y="47244"/>
                  </a:moveTo>
                  <a:lnTo>
                    <a:pt x="19812" y="47244"/>
                  </a:lnTo>
                  <a:lnTo>
                    <a:pt x="6095" y="12191"/>
                  </a:lnTo>
                  <a:lnTo>
                    <a:pt x="14151" y="12191"/>
                  </a:lnTo>
                  <a:lnTo>
                    <a:pt x="22860" y="35051"/>
                  </a:lnTo>
                  <a:lnTo>
                    <a:pt x="30148" y="35051"/>
                  </a:lnTo>
                  <a:lnTo>
                    <a:pt x="25908" y="47244"/>
                  </a:lnTo>
                  <a:close/>
                </a:path>
                <a:path w="372109" h="60960">
                  <a:moveTo>
                    <a:pt x="45719" y="47244"/>
                  </a:moveTo>
                  <a:lnTo>
                    <a:pt x="39623" y="47244"/>
                  </a:lnTo>
                  <a:lnTo>
                    <a:pt x="39623" y="12191"/>
                  </a:lnTo>
                  <a:lnTo>
                    <a:pt x="45719" y="12191"/>
                  </a:lnTo>
                  <a:lnTo>
                    <a:pt x="45719" y="47244"/>
                  </a:lnTo>
                  <a:close/>
                </a:path>
                <a:path w="372109" h="60960">
                  <a:moveTo>
                    <a:pt x="60960" y="47244"/>
                  </a:moveTo>
                  <a:lnTo>
                    <a:pt x="53340" y="47244"/>
                  </a:lnTo>
                  <a:lnTo>
                    <a:pt x="53340" y="15239"/>
                  </a:lnTo>
                  <a:lnTo>
                    <a:pt x="60960" y="15239"/>
                  </a:lnTo>
                  <a:lnTo>
                    <a:pt x="60960" y="47244"/>
                  </a:lnTo>
                  <a:close/>
                </a:path>
                <a:path w="372109" h="60960">
                  <a:moveTo>
                    <a:pt x="59436" y="10667"/>
                  </a:moveTo>
                  <a:lnTo>
                    <a:pt x="54864" y="10667"/>
                  </a:lnTo>
                  <a:lnTo>
                    <a:pt x="53340" y="9144"/>
                  </a:lnTo>
                  <a:lnTo>
                    <a:pt x="53340" y="3048"/>
                  </a:lnTo>
                  <a:lnTo>
                    <a:pt x="60960" y="3048"/>
                  </a:lnTo>
                  <a:lnTo>
                    <a:pt x="60960" y="9144"/>
                  </a:lnTo>
                  <a:lnTo>
                    <a:pt x="59436" y="10667"/>
                  </a:lnTo>
                  <a:close/>
                </a:path>
                <a:path w="372109" h="60960">
                  <a:moveTo>
                    <a:pt x="219455" y="15239"/>
                  </a:moveTo>
                  <a:lnTo>
                    <a:pt x="211836" y="15239"/>
                  </a:lnTo>
                  <a:lnTo>
                    <a:pt x="211836" y="7619"/>
                  </a:lnTo>
                  <a:lnTo>
                    <a:pt x="213359" y="6096"/>
                  </a:lnTo>
                  <a:lnTo>
                    <a:pt x="213359" y="4571"/>
                  </a:lnTo>
                  <a:lnTo>
                    <a:pt x="216407" y="1523"/>
                  </a:lnTo>
                  <a:lnTo>
                    <a:pt x="217932" y="1523"/>
                  </a:lnTo>
                  <a:lnTo>
                    <a:pt x="219455" y="0"/>
                  </a:lnTo>
                  <a:lnTo>
                    <a:pt x="227076" y="0"/>
                  </a:lnTo>
                  <a:lnTo>
                    <a:pt x="227076" y="6096"/>
                  </a:lnTo>
                  <a:lnTo>
                    <a:pt x="220980" y="6096"/>
                  </a:lnTo>
                  <a:lnTo>
                    <a:pt x="219455" y="7619"/>
                  </a:lnTo>
                  <a:lnTo>
                    <a:pt x="219455" y="15239"/>
                  </a:lnTo>
                  <a:close/>
                </a:path>
                <a:path w="372109" h="60960">
                  <a:moveTo>
                    <a:pt x="237744" y="15239"/>
                  </a:moveTo>
                  <a:lnTo>
                    <a:pt x="230123" y="15239"/>
                  </a:lnTo>
                  <a:lnTo>
                    <a:pt x="230123" y="9144"/>
                  </a:lnTo>
                  <a:lnTo>
                    <a:pt x="237744" y="6096"/>
                  </a:lnTo>
                  <a:lnTo>
                    <a:pt x="237744" y="15239"/>
                  </a:lnTo>
                  <a:close/>
                </a:path>
                <a:path w="372109" h="60960">
                  <a:moveTo>
                    <a:pt x="195071" y="47244"/>
                  </a:moveTo>
                  <a:lnTo>
                    <a:pt x="184404" y="47244"/>
                  </a:lnTo>
                  <a:lnTo>
                    <a:pt x="181356" y="45719"/>
                  </a:lnTo>
                  <a:lnTo>
                    <a:pt x="178308" y="42671"/>
                  </a:lnTo>
                  <a:lnTo>
                    <a:pt x="175260" y="41148"/>
                  </a:lnTo>
                  <a:lnTo>
                    <a:pt x="173736" y="36575"/>
                  </a:lnTo>
                  <a:lnTo>
                    <a:pt x="173736" y="27432"/>
                  </a:lnTo>
                  <a:lnTo>
                    <a:pt x="175260" y="22859"/>
                  </a:lnTo>
                  <a:lnTo>
                    <a:pt x="181356" y="16764"/>
                  </a:lnTo>
                  <a:lnTo>
                    <a:pt x="184404" y="15239"/>
                  </a:lnTo>
                  <a:lnTo>
                    <a:pt x="195071" y="15239"/>
                  </a:lnTo>
                  <a:lnTo>
                    <a:pt x="198119" y="16764"/>
                  </a:lnTo>
                  <a:lnTo>
                    <a:pt x="202692" y="21335"/>
                  </a:lnTo>
                  <a:lnTo>
                    <a:pt x="184404" y="21335"/>
                  </a:lnTo>
                  <a:lnTo>
                    <a:pt x="182880" y="24383"/>
                  </a:lnTo>
                  <a:lnTo>
                    <a:pt x="181356" y="25907"/>
                  </a:lnTo>
                  <a:lnTo>
                    <a:pt x="181356" y="36575"/>
                  </a:lnTo>
                  <a:lnTo>
                    <a:pt x="182880" y="39623"/>
                  </a:lnTo>
                  <a:lnTo>
                    <a:pt x="184404" y="41148"/>
                  </a:lnTo>
                  <a:lnTo>
                    <a:pt x="202691" y="41148"/>
                  </a:lnTo>
                  <a:lnTo>
                    <a:pt x="198119" y="45719"/>
                  </a:lnTo>
                  <a:lnTo>
                    <a:pt x="195071" y="47244"/>
                  </a:lnTo>
                  <a:close/>
                </a:path>
                <a:path w="372109" h="60960">
                  <a:moveTo>
                    <a:pt x="245363" y="21335"/>
                  </a:moveTo>
                  <a:lnTo>
                    <a:pt x="205740" y="21335"/>
                  </a:lnTo>
                  <a:lnTo>
                    <a:pt x="205740" y="15239"/>
                  </a:lnTo>
                  <a:lnTo>
                    <a:pt x="245363" y="15239"/>
                  </a:lnTo>
                  <a:lnTo>
                    <a:pt x="245363" y="21335"/>
                  </a:lnTo>
                  <a:close/>
                </a:path>
                <a:path w="372109" h="60960">
                  <a:moveTo>
                    <a:pt x="202691" y="41148"/>
                  </a:moveTo>
                  <a:lnTo>
                    <a:pt x="195071" y="41148"/>
                  </a:lnTo>
                  <a:lnTo>
                    <a:pt x="196596" y="39623"/>
                  </a:lnTo>
                  <a:lnTo>
                    <a:pt x="196596" y="36575"/>
                  </a:lnTo>
                  <a:lnTo>
                    <a:pt x="198119" y="35051"/>
                  </a:lnTo>
                  <a:lnTo>
                    <a:pt x="198119" y="27432"/>
                  </a:lnTo>
                  <a:lnTo>
                    <a:pt x="196596" y="25907"/>
                  </a:lnTo>
                  <a:lnTo>
                    <a:pt x="196596" y="24383"/>
                  </a:lnTo>
                  <a:lnTo>
                    <a:pt x="195071" y="21335"/>
                  </a:lnTo>
                  <a:lnTo>
                    <a:pt x="202692" y="21335"/>
                  </a:lnTo>
                  <a:lnTo>
                    <a:pt x="204215" y="22859"/>
                  </a:lnTo>
                  <a:lnTo>
                    <a:pt x="205740" y="25907"/>
                  </a:lnTo>
                  <a:lnTo>
                    <a:pt x="205740" y="36575"/>
                  </a:lnTo>
                  <a:lnTo>
                    <a:pt x="204215" y="39623"/>
                  </a:lnTo>
                  <a:lnTo>
                    <a:pt x="202691" y="41148"/>
                  </a:lnTo>
                  <a:close/>
                </a:path>
                <a:path w="372109" h="60960">
                  <a:moveTo>
                    <a:pt x="219455" y="47244"/>
                  </a:moveTo>
                  <a:lnTo>
                    <a:pt x="211836" y="47244"/>
                  </a:lnTo>
                  <a:lnTo>
                    <a:pt x="211836" y="21335"/>
                  </a:lnTo>
                  <a:lnTo>
                    <a:pt x="219455" y="21335"/>
                  </a:lnTo>
                  <a:lnTo>
                    <a:pt x="219455" y="47244"/>
                  </a:lnTo>
                  <a:close/>
                </a:path>
                <a:path w="372109" h="60960">
                  <a:moveTo>
                    <a:pt x="245363" y="47244"/>
                  </a:moveTo>
                  <a:lnTo>
                    <a:pt x="233171" y="47244"/>
                  </a:lnTo>
                  <a:lnTo>
                    <a:pt x="230123" y="44196"/>
                  </a:lnTo>
                  <a:lnTo>
                    <a:pt x="230123" y="21335"/>
                  </a:lnTo>
                  <a:lnTo>
                    <a:pt x="237744" y="21335"/>
                  </a:lnTo>
                  <a:lnTo>
                    <a:pt x="237744" y="39623"/>
                  </a:lnTo>
                  <a:lnTo>
                    <a:pt x="239267" y="41148"/>
                  </a:lnTo>
                  <a:lnTo>
                    <a:pt x="245363" y="41148"/>
                  </a:lnTo>
                  <a:lnTo>
                    <a:pt x="245363" y="47244"/>
                  </a:lnTo>
                  <a:close/>
                </a:path>
                <a:path w="372109" h="60960">
                  <a:moveTo>
                    <a:pt x="300228" y="10667"/>
                  </a:moveTo>
                  <a:lnTo>
                    <a:pt x="298703" y="10667"/>
                  </a:lnTo>
                  <a:lnTo>
                    <a:pt x="297180" y="9144"/>
                  </a:lnTo>
                  <a:lnTo>
                    <a:pt x="295655" y="9144"/>
                  </a:lnTo>
                  <a:lnTo>
                    <a:pt x="295655" y="3048"/>
                  </a:lnTo>
                  <a:lnTo>
                    <a:pt x="297180" y="3048"/>
                  </a:lnTo>
                  <a:lnTo>
                    <a:pt x="298703" y="1523"/>
                  </a:lnTo>
                  <a:lnTo>
                    <a:pt x="300228" y="1523"/>
                  </a:lnTo>
                  <a:lnTo>
                    <a:pt x="303276" y="4571"/>
                  </a:lnTo>
                  <a:lnTo>
                    <a:pt x="303276" y="7619"/>
                  </a:lnTo>
                  <a:lnTo>
                    <a:pt x="300228" y="10667"/>
                  </a:lnTo>
                  <a:close/>
                </a:path>
                <a:path w="372109" h="60960">
                  <a:moveTo>
                    <a:pt x="350520" y="48767"/>
                  </a:moveTo>
                  <a:lnTo>
                    <a:pt x="347472" y="47244"/>
                  </a:lnTo>
                  <a:lnTo>
                    <a:pt x="344424" y="44196"/>
                  </a:lnTo>
                  <a:lnTo>
                    <a:pt x="341376" y="38100"/>
                  </a:lnTo>
                  <a:lnTo>
                    <a:pt x="341376" y="27432"/>
                  </a:lnTo>
                  <a:lnTo>
                    <a:pt x="342900" y="22859"/>
                  </a:lnTo>
                  <a:lnTo>
                    <a:pt x="345948" y="19812"/>
                  </a:lnTo>
                  <a:lnTo>
                    <a:pt x="347472" y="16764"/>
                  </a:lnTo>
                  <a:lnTo>
                    <a:pt x="350520" y="15239"/>
                  </a:lnTo>
                  <a:lnTo>
                    <a:pt x="359663" y="15239"/>
                  </a:lnTo>
                  <a:lnTo>
                    <a:pt x="362711" y="16764"/>
                  </a:lnTo>
                  <a:lnTo>
                    <a:pt x="364236" y="21335"/>
                  </a:lnTo>
                  <a:lnTo>
                    <a:pt x="355092" y="21335"/>
                  </a:lnTo>
                  <a:lnTo>
                    <a:pt x="352044" y="22859"/>
                  </a:lnTo>
                  <a:lnTo>
                    <a:pt x="348996" y="25907"/>
                  </a:lnTo>
                  <a:lnTo>
                    <a:pt x="348996" y="38100"/>
                  </a:lnTo>
                  <a:lnTo>
                    <a:pt x="353567" y="42671"/>
                  </a:lnTo>
                  <a:lnTo>
                    <a:pt x="364236" y="42671"/>
                  </a:lnTo>
                  <a:lnTo>
                    <a:pt x="362711" y="45719"/>
                  </a:lnTo>
                  <a:lnTo>
                    <a:pt x="358140" y="47244"/>
                  </a:lnTo>
                  <a:lnTo>
                    <a:pt x="353567" y="47244"/>
                  </a:lnTo>
                  <a:lnTo>
                    <a:pt x="350520" y="48767"/>
                  </a:lnTo>
                  <a:close/>
                </a:path>
                <a:path w="372109" h="60960">
                  <a:moveTo>
                    <a:pt x="371855" y="56387"/>
                  </a:moveTo>
                  <a:lnTo>
                    <a:pt x="361188" y="56387"/>
                  </a:lnTo>
                  <a:lnTo>
                    <a:pt x="364236" y="53339"/>
                  </a:lnTo>
                  <a:lnTo>
                    <a:pt x="364236" y="42671"/>
                  </a:lnTo>
                  <a:lnTo>
                    <a:pt x="358140" y="42671"/>
                  </a:lnTo>
                  <a:lnTo>
                    <a:pt x="361188" y="41148"/>
                  </a:lnTo>
                  <a:lnTo>
                    <a:pt x="364236" y="38100"/>
                  </a:lnTo>
                  <a:lnTo>
                    <a:pt x="364236" y="25907"/>
                  </a:lnTo>
                  <a:lnTo>
                    <a:pt x="359663" y="21335"/>
                  </a:lnTo>
                  <a:lnTo>
                    <a:pt x="364236" y="21335"/>
                  </a:lnTo>
                  <a:lnTo>
                    <a:pt x="364236" y="16764"/>
                  </a:lnTo>
                  <a:lnTo>
                    <a:pt x="371855" y="16764"/>
                  </a:lnTo>
                  <a:lnTo>
                    <a:pt x="371855" y="56387"/>
                  </a:lnTo>
                  <a:close/>
                </a:path>
                <a:path w="372109" h="60960">
                  <a:moveTo>
                    <a:pt x="365759" y="60959"/>
                  </a:moveTo>
                  <a:lnTo>
                    <a:pt x="347472" y="60959"/>
                  </a:lnTo>
                  <a:lnTo>
                    <a:pt x="344424" y="59435"/>
                  </a:lnTo>
                  <a:lnTo>
                    <a:pt x="344424" y="53339"/>
                  </a:lnTo>
                  <a:lnTo>
                    <a:pt x="350520" y="56387"/>
                  </a:lnTo>
                  <a:lnTo>
                    <a:pt x="371855" y="56387"/>
                  </a:lnTo>
                  <a:lnTo>
                    <a:pt x="365759" y="60959"/>
                  </a:lnTo>
                  <a:close/>
                </a:path>
                <a:path w="372109" h="60960">
                  <a:moveTo>
                    <a:pt x="336803" y="47244"/>
                  </a:moveTo>
                  <a:lnTo>
                    <a:pt x="330707" y="47244"/>
                  </a:lnTo>
                  <a:lnTo>
                    <a:pt x="330707" y="24383"/>
                  </a:lnTo>
                  <a:lnTo>
                    <a:pt x="327659" y="21335"/>
                  </a:lnTo>
                  <a:lnTo>
                    <a:pt x="316992" y="21335"/>
                  </a:lnTo>
                  <a:lnTo>
                    <a:pt x="318515" y="18287"/>
                  </a:lnTo>
                  <a:lnTo>
                    <a:pt x="323088" y="15239"/>
                  </a:lnTo>
                  <a:lnTo>
                    <a:pt x="330707" y="15239"/>
                  </a:lnTo>
                  <a:lnTo>
                    <a:pt x="332232" y="16764"/>
                  </a:lnTo>
                  <a:lnTo>
                    <a:pt x="333755" y="19812"/>
                  </a:lnTo>
                  <a:lnTo>
                    <a:pt x="336803" y="21335"/>
                  </a:lnTo>
                  <a:lnTo>
                    <a:pt x="336803" y="47244"/>
                  </a:lnTo>
                  <a:close/>
                </a:path>
                <a:path w="372109" h="60960">
                  <a:moveTo>
                    <a:pt x="316992" y="47244"/>
                  </a:moveTo>
                  <a:lnTo>
                    <a:pt x="309371" y="47244"/>
                  </a:lnTo>
                  <a:lnTo>
                    <a:pt x="309371" y="16764"/>
                  </a:lnTo>
                  <a:lnTo>
                    <a:pt x="316992" y="16764"/>
                  </a:lnTo>
                  <a:lnTo>
                    <a:pt x="316992" y="21335"/>
                  </a:lnTo>
                  <a:lnTo>
                    <a:pt x="321563" y="21335"/>
                  </a:lnTo>
                  <a:lnTo>
                    <a:pt x="316992" y="25907"/>
                  </a:lnTo>
                  <a:lnTo>
                    <a:pt x="316992" y="47244"/>
                  </a:lnTo>
                  <a:close/>
                </a:path>
                <a:path w="372109" h="60960">
                  <a:moveTo>
                    <a:pt x="278892" y="47244"/>
                  </a:moveTo>
                  <a:lnTo>
                    <a:pt x="262128" y="47244"/>
                  </a:lnTo>
                  <a:lnTo>
                    <a:pt x="262128" y="4571"/>
                  </a:lnTo>
                  <a:lnTo>
                    <a:pt x="281940" y="4571"/>
                  </a:lnTo>
                  <a:lnTo>
                    <a:pt x="284988" y="7619"/>
                  </a:lnTo>
                  <a:lnTo>
                    <a:pt x="288036" y="9144"/>
                  </a:lnTo>
                  <a:lnTo>
                    <a:pt x="288036" y="10667"/>
                  </a:lnTo>
                  <a:lnTo>
                    <a:pt x="268223" y="10667"/>
                  </a:lnTo>
                  <a:lnTo>
                    <a:pt x="268223" y="22859"/>
                  </a:lnTo>
                  <a:lnTo>
                    <a:pt x="283463" y="22859"/>
                  </a:lnTo>
                  <a:lnTo>
                    <a:pt x="280415" y="24383"/>
                  </a:lnTo>
                  <a:lnTo>
                    <a:pt x="283463" y="24383"/>
                  </a:lnTo>
                  <a:lnTo>
                    <a:pt x="286511" y="25907"/>
                  </a:lnTo>
                  <a:lnTo>
                    <a:pt x="288036" y="27432"/>
                  </a:lnTo>
                  <a:lnTo>
                    <a:pt x="268223" y="27432"/>
                  </a:lnTo>
                  <a:lnTo>
                    <a:pt x="268223" y="41148"/>
                  </a:lnTo>
                  <a:lnTo>
                    <a:pt x="289559" y="41148"/>
                  </a:lnTo>
                  <a:lnTo>
                    <a:pt x="286511" y="44196"/>
                  </a:lnTo>
                  <a:lnTo>
                    <a:pt x="283463" y="45719"/>
                  </a:lnTo>
                  <a:lnTo>
                    <a:pt x="278892" y="47244"/>
                  </a:lnTo>
                  <a:close/>
                </a:path>
                <a:path w="372109" h="60960">
                  <a:moveTo>
                    <a:pt x="284988" y="22859"/>
                  </a:moveTo>
                  <a:lnTo>
                    <a:pt x="275844" y="22859"/>
                  </a:lnTo>
                  <a:lnTo>
                    <a:pt x="278892" y="19812"/>
                  </a:lnTo>
                  <a:lnTo>
                    <a:pt x="280415" y="19812"/>
                  </a:lnTo>
                  <a:lnTo>
                    <a:pt x="280415" y="12191"/>
                  </a:lnTo>
                  <a:lnTo>
                    <a:pt x="278892" y="10667"/>
                  </a:lnTo>
                  <a:lnTo>
                    <a:pt x="288036" y="10667"/>
                  </a:lnTo>
                  <a:lnTo>
                    <a:pt x="288036" y="18287"/>
                  </a:lnTo>
                  <a:lnTo>
                    <a:pt x="286511" y="19812"/>
                  </a:lnTo>
                  <a:lnTo>
                    <a:pt x="284988" y="22859"/>
                  </a:lnTo>
                  <a:close/>
                </a:path>
                <a:path w="372109" h="60960">
                  <a:moveTo>
                    <a:pt x="289559" y="41148"/>
                  </a:moveTo>
                  <a:lnTo>
                    <a:pt x="278892" y="41148"/>
                  </a:lnTo>
                  <a:lnTo>
                    <a:pt x="283463" y="36575"/>
                  </a:lnTo>
                  <a:lnTo>
                    <a:pt x="283463" y="30480"/>
                  </a:lnTo>
                  <a:lnTo>
                    <a:pt x="280415" y="27432"/>
                  </a:lnTo>
                  <a:lnTo>
                    <a:pt x="288036" y="27432"/>
                  </a:lnTo>
                  <a:lnTo>
                    <a:pt x="289559" y="28955"/>
                  </a:lnTo>
                  <a:lnTo>
                    <a:pt x="291084" y="32003"/>
                  </a:lnTo>
                  <a:lnTo>
                    <a:pt x="291084" y="38100"/>
                  </a:lnTo>
                  <a:lnTo>
                    <a:pt x="289559" y="41148"/>
                  </a:lnTo>
                  <a:close/>
                </a:path>
                <a:path w="372109" h="60960">
                  <a:moveTo>
                    <a:pt x="303276" y="47244"/>
                  </a:moveTo>
                  <a:lnTo>
                    <a:pt x="295655" y="47244"/>
                  </a:lnTo>
                  <a:lnTo>
                    <a:pt x="295655" y="16764"/>
                  </a:lnTo>
                  <a:lnTo>
                    <a:pt x="303276" y="16764"/>
                  </a:lnTo>
                  <a:lnTo>
                    <a:pt x="303276" y="47244"/>
                  </a:lnTo>
                  <a:close/>
                </a:path>
              </a:pathLst>
            </a:custGeom>
            <a:solidFill>
              <a:srgbClr val="777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184" y="6355079"/>
              <a:ext cx="73152" cy="71627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5440679" y="6358128"/>
            <a:ext cx="1990725" cy="105410"/>
            <a:chOff x="5440679" y="6358128"/>
            <a:chExt cx="1990725" cy="10541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7443" y="6385559"/>
              <a:ext cx="1962912" cy="685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40679" y="6358128"/>
              <a:ext cx="1990343" cy="1051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0860" y="6384036"/>
              <a:ext cx="536447" cy="64008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3380" y="2834639"/>
            <a:ext cx="1354836" cy="268224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7990331" y="3194303"/>
            <a:ext cx="460375" cy="207645"/>
            <a:chOff x="7990331" y="3194303"/>
            <a:chExt cx="460375" cy="207645"/>
          </a:xfrm>
        </p:grpSpPr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0331" y="3258311"/>
              <a:ext cx="124968" cy="14325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48827" y="3258311"/>
              <a:ext cx="132588" cy="140208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07323" y="3194303"/>
              <a:ext cx="143256" cy="20726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7993380" y="3563111"/>
            <a:ext cx="1231900" cy="200025"/>
            <a:chOff x="7993380" y="3563111"/>
            <a:chExt cx="1231900" cy="200025"/>
          </a:xfrm>
        </p:grpSpPr>
        <p:pic>
          <p:nvPicPr>
            <p:cNvPr id="26" name="object 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3380" y="3563111"/>
              <a:ext cx="149351" cy="19964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70164" y="3622547"/>
              <a:ext cx="134111" cy="14020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30184" y="3579875"/>
              <a:ext cx="376427" cy="18288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34044" y="3617975"/>
              <a:ext cx="217931" cy="14173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77884" y="3617975"/>
              <a:ext cx="132588" cy="14478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34856" y="3619499"/>
              <a:ext cx="89916" cy="140208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7984235" y="3927348"/>
            <a:ext cx="504825" cy="257810"/>
            <a:chOff x="7984235" y="3927348"/>
            <a:chExt cx="504825" cy="257810"/>
          </a:xfrm>
        </p:grpSpPr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84235" y="3927348"/>
              <a:ext cx="345948" cy="25755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56092" y="3979164"/>
              <a:ext cx="132588" cy="144780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8581644" y="3924300"/>
            <a:ext cx="913130" cy="259079"/>
            <a:chOff x="8581644" y="3924300"/>
            <a:chExt cx="913130" cy="259079"/>
          </a:xfrm>
        </p:grpSpPr>
        <p:pic>
          <p:nvPicPr>
            <p:cNvPr id="36" name="object 3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1644" y="3924300"/>
              <a:ext cx="170688" cy="19964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4336" y="3979163"/>
              <a:ext cx="249936" cy="14478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60180" y="3982212"/>
              <a:ext cx="132588" cy="14173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27820" y="3979163"/>
              <a:ext cx="266699" cy="204216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1" name="object 41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4" y="1263395"/>
            <a:ext cx="2147316" cy="10972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9363" y="1886711"/>
            <a:ext cx="3631691" cy="415899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6955" y="3826764"/>
            <a:ext cx="774192" cy="944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86955" y="4017264"/>
            <a:ext cx="868680" cy="96011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8022335" y="1546860"/>
            <a:ext cx="1289685" cy="367665"/>
            <a:chOff x="8022335" y="1546860"/>
            <a:chExt cx="1289685" cy="367665"/>
          </a:xfrm>
        </p:grpSpPr>
        <p:sp>
          <p:nvSpPr>
            <p:cNvPr id="7" name="object 7" descr=""/>
            <p:cNvSpPr/>
            <p:nvPr/>
          </p:nvSpPr>
          <p:spPr>
            <a:xfrm>
              <a:off x="8022335" y="1546860"/>
              <a:ext cx="243840" cy="276225"/>
            </a:xfrm>
            <a:custGeom>
              <a:avLst/>
              <a:gdLst/>
              <a:ahLst/>
              <a:cxnLst/>
              <a:rect l="l" t="t" r="r" b="b"/>
              <a:pathLst>
                <a:path w="243840" h="276225">
                  <a:moveTo>
                    <a:pt x="97536" y="275843"/>
                  </a:moveTo>
                  <a:lnTo>
                    <a:pt x="0" y="275843"/>
                  </a:lnTo>
                  <a:lnTo>
                    <a:pt x="0" y="0"/>
                  </a:lnTo>
                  <a:lnTo>
                    <a:pt x="97536" y="0"/>
                  </a:lnTo>
                  <a:lnTo>
                    <a:pt x="150205" y="5462"/>
                  </a:lnTo>
                  <a:lnTo>
                    <a:pt x="191170" y="21750"/>
                  </a:lnTo>
                  <a:lnTo>
                    <a:pt x="220431" y="48719"/>
                  </a:lnTo>
                  <a:lnTo>
                    <a:pt x="221167" y="50291"/>
                  </a:lnTo>
                  <a:lnTo>
                    <a:pt x="62484" y="50291"/>
                  </a:lnTo>
                  <a:lnTo>
                    <a:pt x="62484" y="225551"/>
                  </a:lnTo>
                  <a:lnTo>
                    <a:pt x="214098" y="225551"/>
                  </a:lnTo>
                  <a:lnTo>
                    <a:pt x="204216" y="237743"/>
                  </a:lnTo>
                  <a:lnTo>
                    <a:pt x="182189" y="253984"/>
                  </a:lnTo>
                  <a:lnTo>
                    <a:pt x="157162" y="265937"/>
                  </a:lnTo>
                  <a:lnTo>
                    <a:pt x="128992" y="273319"/>
                  </a:lnTo>
                  <a:lnTo>
                    <a:pt x="97536" y="275843"/>
                  </a:lnTo>
                  <a:close/>
                </a:path>
                <a:path w="243840" h="276225">
                  <a:moveTo>
                    <a:pt x="214098" y="225551"/>
                  </a:moveTo>
                  <a:lnTo>
                    <a:pt x="92964" y="225551"/>
                  </a:lnTo>
                  <a:lnTo>
                    <a:pt x="111513" y="224099"/>
                  </a:lnTo>
                  <a:lnTo>
                    <a:pt x="128206" y="219646"/>
                  </a:lnTo>
                  <a:lnTo>
                    <a:pt x="165449" y="187713"/>
                  </a:lnTo>
                  <a:lnTo>
                    <a:pt x="178307" y="135635"/>
                  </a:lnTo>
                  <a:lnTo>
                    <a:pt x="176879" y="117086"/>
                  </a:lnTo>
                  <a:lnTo>
                    <a:pt x="155448" y="73151"/>
                  </a:lnTo>
                  <a:lnTo>
                    <a:pt x="110871" y="51720"/>
                  </a:lnTo>
                  <a:lnTo>
                    <a:pt x="91440" y="50291"/>
                  </a:lnTo>
                  <a:lnTo>
                    <a:pt x="221167" y="50291"/>
                  </a:lnTo>
                  <a:lnTo>
                    <a:pt x="237987" y="86221"/>
                  </a:lnTo>
                  <a:lnTo>
                    <a:pt x="243840" y="134111"/>
                  </a:lnTo>
                  <a:lnTo>
                    <a:pt x="241292" y="164663"/>
                  </a:lnTo>
                  <a:lnTo>
                    <a:pt x="233743" y="192214"/>
                  </a:lnTo>
                  <a:lnTo>
                    <a:pt x="221337" y="216622"/>
                  </a:lnTo>
                  <a:lnTo>
                    <a:pt x="214098" y="22555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3607" y="1621536"/>
              <a:ext cx="188976" cy="20574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519159" y="1621536"/>
              <a:ext cx="311150" cy="201295"/>
            </a:xfrm>
            <a:custGeom>
              <a:avLst/>
              <a:gdLst/>
              <a:ahLst/>
              <a:cxnLst/>
              <a:rect l="l" t="t" r="r" b="b"/>
              <a:pathLst>
                <a:path w="311150" h="201294">
                  <a:moveTo>
                    <a:pt x="310895" y="201168"/>
                  </a:moveTo>
                  <a:lnTo>
                    <a:pt x="251459" y="201168"/>
                  </a:lnTo>
                  <a:lnTo>
                    <a:pt x="251459" y="88392"/>
                  </a:lnTo>
                  <a:lnTo>
                    <a:pt x="249459" y="70151"/>
                  </a:lnTo>
                  <a:lnTo>
                    <a:pt x="243458" y="56769"/>
                  </a:lnTo>
                  <a:lnTo>
                    <a:pt x="233457" y="48529"/>
                  </a:lnTo>
                  <a:lnTo>
                    <a:pt x="219455" y="45720"/>
                  </a:lnTo>
                  <a:lnTo>
                    <a:pt x="212002" y="46577"/>
                  </a:lnTo>
                  <a:lnTo>
                    <a:pt x="186499" y="81724"/>
                  </a:lnTo>
                  <a:lnTo>
                    <a:pt x="185927" y="91440"/>
                  </a:lnTo>
                  <a:lnTo>
                    <a:pt x="185927" y="201168"/>
                  </a:lnTo>
                  <a:lnTo>
                    <a:pt x="124967" y="201168"/>
                  </a:lnTo>
                  <a:lnTo>
                    <a:pt x="124967" y="88392"/>
                  </a:lnTo>
                  <a:lnTo>
                    <a:pt x="122991" y="69508"/>
                  </a:lnTo>
                  <a:lnTo>
                    <a:pt x="117157" y="56197"/>
                  </a:lnTo>
                  <a:lnTo>
                    <a:pt x="107608" y="48315"/>
                  </a:lnTo>
                  <a:lnTo>
                    <a:pt x="94487" y="45720"/>
                  </a:lnTo>
                  <a:lnTo>
                    <a:pt x="87010" y="46553"/>
                  </a:lnTo>
                  <a:lnTo>
                    <a:pt x="60007" y="81700"/>
                  </a:lnTo>
                  <a:lnTo>
                    <a:pt x="59435" y="91440"/>
                  </a:lnTo>
                  <a:lnTo>
                    <a:pt x="59435" y="201168"/>
                  </a:lnTo>
                  <a:lnTo>
                    <a:pt x="0" y="201168"/>
                  </a:lnTo>
                  <a:lnTo>
                    <a:pt x="0" y="4572"/>
                  </a:lnTo>
                  <a:lnTo>
                    <a:pt x="59435" y="4572"/>
                  </a:lnTo>
                  <a:lnTo>
                    <a:pt x="59435" y="35052"/>
                  </a:lnTo>
                  <a:lnTo>
                    <a:pt x="60959" y="35052"/>
                  </a:lnTo>
                  <a:lnTo>
                    <a:pt x="96035" y="5143"/>
                  </a:lnTo>
                  <a:lnTo>
                    <a:pt x="124967" y="0"/>
                  </a:lnTo>
                  <a:lnTo>
                    <a:pt x="143851" y="2286"/>
                  </a:lnTo>
                  <a:lnTo>
                    <a:pt x="159448" y="9144"/>
                  </a:lnTo>
                  <a:lnTo>
                    <a:pt x="171902" y="20574"/>
                  </a:lnTo>
                  <a:lnTo>
                    <a:pt x="181355" y="36576"/>
                  </a:lnTo>
                  <a:lnTo>
                    <a:pt x="193952" y="20574"/>
                  </a:lnTo>
                  <a:lnTo>
                    <a:pt x="208978" y="9144"/>
                  </a:lnTo>
                  <a:lnTo>
                    <a:pt x="226575" y="2286"/>
                  </a:lnTo>
                  <a:lnTo>
                    <a:pt x="246887" y="0"/>
                  </a:lnTo>
                  <a:lnTo>
                    <a:pt x="274891" y="4881"/>
                  </a:lnTo>
                  <a:lnTo>
                    <a:pt x="294893" y="19621"/>
                  </a:lnTo>
                  <a:lnTo>
                    <a:pt x="306895" y="44362"/>
                  </a:lnTo>
                  <a:lnTo>
                    <a:pt x="310895" y="79248"/>
                  </a:lnTo>
                  <a:lnTo>
                    <a:pt x="310895" y="20116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66631" y="1621535"/>
              <a:ext cx="213360" cy="20574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107423" y="1621536"/>
              <a:ext cx="204470" cy="292735"/>
            </a:xfrm>
            <a:custGeom>
              <a:avLst/>
              <a:gdLst/>
              <a:ahLst/>
              <a:cxnLst/>
              <a:rect l="l" t="t" r="r" b="b"/>
              <a:pathLst>
                <a:path w="204470" h="292735">
                  <a:moveTo>
                    <a:pt x="80772" y="205739"/>
                  </a:moveTo>
                  <a:lnTo>
                    <a:pt x="33623" y="190952"/>
                  </a:lnTo>
                  <a:lnTo>
                    <a:pt x="5524" y="148589"/>
                  </a:lnTo>
                  <a:lnTo>
                    <a:pt x="0" y="108203"/>
                  </a:lnTo>
                  <a:lnTo>
                    <a:pt x="1452" y="84462"/>
                  </a:lnTo>
                  <a:lnTo>
                    <a:pt x="13501" y="44981"/>
                  </a:lnTo>
                  <a:lnTo>
                    <a:pt x="52387" y="7048"/>
                  </a:lnTo>
                  <a:lnTo>
                    <a:pt x="69681" y="1714"/>
                  </a:lnTo>
                  <a:lnTo>
                    <a:pt x="69861" y="1714"/>
                  </a:lnTo>
                  <a:lnTo>
                    <a:pt x="88392" y="0"/>
                  </a:lnTo>
                  <a:lnTo>
                    <a:pt x="105513" y="1714"/>
                  </a:lnTo>
                  <a:lnTo>
                    <a:pt x="120205" y="6857"/>
                  </a:lnTo>
                  <a:lnTo>
                    <a:pt x="132326" y="15430"/>
                  </a:lnTo>
                  <a:lnTo>
                    <a:pt x="141732" y="27431"/>
                  </a:lnTo>
                  <a:lnTo>
                    <a:pt x="204216" y="27431"/>
                  </a:lnTo>
                  <a:lnTo>
                    <a:pt x="204216" y="45719"/>
                  </a:lnTo>
                  <a:lnTo>
                    <a:pt x="103632" y="45719"/>
                  </a:lnTo>
                  <a:lnTo>
                    <a:pt x="94797" y="46839"/>
                  </a:lnTo>
                  <a:lnTo>
                    <a:pt x="64198" y="80581"/>
                  </a:lnTo>
                  <a:lnTo>
                    <a:pt x="60960" y="106679"/>
                  </a:lnTo>
                  <a:lnTo>
                    <a:pt x="61555" y="117776"/>
                  </a:lnTo>
                  <a:lnTo>
                    <a:pt x="85153" y="155066"/>
                  </a:lnTo>
                  <a:lnTo>
                    <a:pt x="102108" y="158495"/>
                  </a:lnTo>
                  <a:lnTo>
                    <a:pt x="204216" y="158495"/>
                  </a:lnTo>
                  <a:lnTo>
                    <a:pt x="204216" y="172211"/>
                  </a:lnTo>
                  <a:lnTo>
                    <a:pt x="141732" y="172211"/>
                  </a:lnTo>
                  <a:lnTo>
                    <a:pt x="130278" y="187094"/>
                  </a:lnTo>
                  <a:lnTo>
                    <a:pt x="116395" y="197548"/>
                  </a:lnTo>
                  <a:lnTo>
                    <a:pt x="99941" y="203715"/>
                  </a:lnTo>
                  <a:lnTo>
                    <a:pt x="80772" y="205739"/>
                  </a:lnTo>
                  <a:close/>
                </a:path>
                <a:path w="204470" h="292735">
                  <a:moveTo>
                    <a:pt x="204216" y="27431"/>
                  </a:moveTo>
                  <a:lnTo>
                    <a:pt x="143256" y="27431"/>
                  </a:lnTo>
                  <a:lnTo>
                    <a:pt x="143256" y="4571"/>
                  </a:lnTo>
                  <a:lnTo>
                    <a:pt x="204216" y="4571"/>
                  </a:lnTo>
                  <a:lnTo>
                    <a:pt x="204216" y="27431"/>
                  </a:lnTo>
                  <a:close/>
                </a:path>
                <a:path w="204470" h="292735">
                  <a:moveTo>
                    <a:pt x="204216" y="158495"/>
                  </a:moveTo>
                  <a:lnTo>
                    <a:pt x="102108" y="158495"/>
                  </a:lnTo>
                  <a:lnTo>
                    <a:pt x="110942" y="157638"/>
                  </a:lnTo>
                  <a:lnTo>
                    <a:pt x="119062" y="155066"/>
                  </a:lnTo>
                  <a:lnTo>
                    <a:pt x="142660" y="117776"/>
                  </a:lnTo>
                  <a:lnTo>
                    <a:pt x="143256" y="91439"/>
                  </a:lnTo>
                  <a:lnTo>
                    <a:pt x="142787" y="84462"/>
                  </a:lnTo>
                  <a:lnTo>
                    <a:pt x="142660" y="82581"/>
                  </a:lnTo>
                  <a:lnTo>
                    <a:pt x="119824" y="49148"/>
                  </a:lnTo>
                  <a:lnTo>
                    <a:pt x="103632" y="45719"/>
                  </a:lnTo>
                  <a:lnTo>
                    <a:pt x="204216" y="45719"/>
                  </a:lnTo>
                  <a:lnTo>
                    <a:pt x="204216" y="158495"/>
                  </a:lnTo>
                  <a:close/>
                </a:path>
                <a:path w="204470" h="292735">
                  <a:moveTo>
                    <a:pt x="184623" y="248411"/>
                  </a:moveTo>
                  <a:lnTo>
                    <a:pt x="79248" y="248411"/>
                  </a:lnTo>
                  <a:lnTo>
                    <a:pt x="93571" y="247268"/>
                  </a:lnTo>
                  <a:lnTo>
                    <a:pt x="93364" y="247268"/>
                  </a:lnTo>
                  <a:lnTo>
                    <a:pt x="133611" y="223027"/>
                  </a:lnTo>
                  <a:lnTo>
                    <a:pt x="143256" y="187451"/>
                  </a:lnTo>
                  <a:lnTo>
                    <a:pt x="143256" y="172211"/>
                  </a:lnTo>
                  <a:lnTo>
                    <a:pt x="204216" y="172211"/>
                  </a:lnTo>
                  <a:lnTo>
                    <a:pt x="204097" y="179831"/>
                  </a:lnTo>
                  <a:lnTo>
                    <a:pt x="202243" y="203715"/>
                  </a:lnTo>
                  <a:lnTo>
                    <a:pt x="202217" y="204049"/>
                  </a:lnTo>
                  <a:lnTo>
                    <a:pt x="196215" y="226694"/>
                  </a:lnTo>
                  <a:lnTo>
                    <a:pt x="186213" y="246459"/>
                  </a:lnTo>
                  <a:lnTo>
                    <a:pt x="184623" y="248411"/>
                  </a:lnTo>
                  <a:close/>
                </a:path>
                <a:path w="204470" h="292735">
                  <a:moveTo>
                    <a:pt x="80772" y="292607"/>
                  </a:moveTo>
                  <a:lnTo>
                    <a:pt x="61555" y="292012"/>
                  </a:lnTo>
                  <a:lnTo>
                    <a:pt x="44767" y="290131"/>
                  </a:lnTo>
                  <a:lnTo>
                    <a:pt x="29979" y="286821"/>
                  </a:lnTo>
                  <a:lnTo>
                    <a:pt x="16764" y="281939"/>
                  </a:lnTo>
                  <a:lnTo>
                    <a:pt x="16764" y="230123"/>
                  </a:lnTo>
                  <a:lnTo>
                    <a:pt x="32527" y="238124"/>
                  </a:lnTo>
                  <a:lnTo>
                    <a:pt x="48006" y="243839"/>
                  </a:lnTo>
                  <a:lnTo>
                    <a:pt x="63484" y="247268"/>
                  </a:lnTo>
                  <a:lnTo>
                    <a:pt x="79248" y="248411"/>
                  </a:lnTo>
                  <a:lnTo>
                    <a:pt x="184623" y="248411"/>
                  </a:lnTo>
                  <a:lnTo>
                    <a:pt x="172212" y="263651"/>
                  </a:lnTo>
                  <a:lnTo>
                    <a:pt x="154495" y="276534"/>
                  </a:lnTo>
                  <a:lnTo>
                    <a:pt x="133350" y="285559"/>
                  </a:lnTo>
                  <a:lnTo>
                    <a:pt x="108775" y="290869"/>
                  </a:lnTo>
                  <a:lnTo>
                    <a:pt x="80772" y="29260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61932" y="1623059"/>
            <a:ext cx="128016" cy="19964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01000" y="2144267"/>
            <a:ext cx="178307" cy="20574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8228076" y="2054352"/>
            <a:ext cx="917575" cy="381000"/>
            <a:chOff x="8228076" y="2054352"/>
            <a:chExt cx="917575" cy="381000"/>
          </a:xfrm>
        </p:grpSpPr>
        <p:sp>
          <p:nvSpPr>
            <p:cNvPr id="15" name="object 15" descr=""/>
            <p:cNvSpPr/>
            <p:nvPr/>
          </p:nvSpPr>
          <p:spPr>
            <a:xfrm>
              <a:off x="8228063" y="2054364"/>
              <a:ext cx="546100" cy="381000"/>
            </a:xfrm>
            <a:custGeom>
              <a:avLst/>
              <a:gdLst/>
              <a:ahLst/>
              <a:cxnLst/>
              <a:rect l="l" t="t" r="r" b="b"/>
              <a:pathLst>
                <a:path w="546100" h="381000">
                  <a:moveTo>
                    <a:pt x="204216" y="187439"/>
                  </a:moveTo>
                  <a:lnTo>
                    <a:pt x="202819" y="165963"/>
                  </a:lnTo>
                  <a:lnTo>
                    <a:pt x="198691" y="147053"/>
                  </a:lnTo>
                  <a:lnTo>
                    <a:pt x="194094" y="135623"/>
                  </a:lnTo>
                  <a:lnTo>
                    <a:pt x="192011" y="130441"/>
                  </a:lnTo>
                  <a:lnTo>
                    <a:pt x="157734" y="96570"/>
                  </a:lnTo>
                  <a:lnTo>
                    <a:pt x="141732" y="91605"/>
                  </a:lnTo>
                  <a:lnTo>
                    <a:pt x="141732" y="187439"/>
                  </a:lnTo>
                  <a:lnTo>
                    <a:pt x="141147" y="201447"/>
                  </a:lnTo>
                  <a:lnTo>
                    <a:pt x="124764" y="240284"/>
                  </a:lnTo>
                  <a:lnTo>
                    <a:pt x="97536" y="249923"/>
                  </a:lnTo>
                  <a:lnTo>
                    <a:pt x="89827" y="249072"/>
                  </a:lnTo>
                  <a:lnTo>
                    <a:pt x="61912" y="221729"/>
                  </a:lnTo>
                  <a:lnTo>
                    <a:pt x="59436" y="202679"/>
                  </a:lnTo>
                  <a:lnTo>
                    <a:pt x="59436" y="187439"/>
                  </a:lnTo>
                  <a:lnTo>
                    <a:pt x="71628" y="150863"/>
                  </a:lnTo>
                  <a:lnTo>
                    <a:pt x="102108" y="135623"/>
                  </a:lnTo>
                  <a:lnTo>
                    <a:pt x="119240" y="139014"/>
                  </a:lnTo>
                  <a:lnTo>
                    <a:pt x="131635" y="148958"/>
                  </a:lnTo>
                  <a:lnTo>
                    <a:pt x="139192" y="165201"/>
                  </a:lnTo>
                  <a:lnTo>
                    <a:pt x="139280" y="165963"/>
                  </a:lnTo>
                  <a:lnTo>
                    <a:pt x="139382" y="166865"/>
                  </a:lnTo>
                  <a:lnTo>
                    <a:pt x="141732" y="187439"/>
                  </a:lnTo>
                  <a:lnTo>
                    <a:pt x="141732" y="91605"/>
                  </a:lnTo>
                  <a:lnTo>
                    <a:pt x="123444" y="89903"/>
                  </a:lnTo>
                  <a:lnTo>
                    <a:pt x="104902" y="91935"/>
                  </a:lnTo>
                  <a:lnTo>
                    <a:pt x="88201" y="98094"/>
                  </a:lnTo>
                  <a:lnTo>
                    <a:pt x="73520" y="108559"/>
                  </a:lnTo>
                  <a:lnTo>
                    <a:pt x="60960" y="123431"/>
                  </a:lnTo>
                  <a:lnTo>
                    <a:pt x="60960" y="94475"/>
                  </a:lnTo>
                  <a:lnTo>
                    <a:pt x="0" y="94475"/>
                  </a:lnTo>
                  <a:lnTo>
                    <a:pt x="0" y="380987"/>
                  </a:lnTo>
                  <a:lnTo>
                    <a:pt x="60960" y="380987"/>
                  </a:lnTo>
                  <a:lnTo>
                    <a:pt x="60960" y="268211"/>
                  </a:lnTo>
                  <a:lnTo>
                    <a:pt x="71247" y="280212"/>
                  </a:lnTo>
                  <a:lnTo>
                    <a:pt x="83820" y="288785"/>
                  </a:lnTo>
                  <a:lnTo>
                    <a:pt x="98615" y="293916"/>
                  </a:lnTo>
                  <a:lnTo>
                    <a:pt x="98450" y="293916"/>
                  </a:lnTo>
                  <a:lnTo>
                    <a:pt x="115824" y="295643"/>
                  </a:lnTo>
                  <a:lnTo>
                    <a:pt x="134404" y="293916"/>
                  </a:lnTo>
                  <a:lnTo>
                    <a:pt x="151257" y="288594"/>
                  </a:lnTo>
                  <a:lnTo>
                    <a:pt x="166408" y="279577"/>
                  </a:lnTo>
                  <a:lnTo>
                    <a:pt x="178244" y="268211"/>
                  </a:lnTo>
                  <a:lnTo>
                    <a:pt x="179832" y="266687"/>
                  </a:lnTo>
                  <a:lnTo>
                    <a:pt x="190715" y="250456"/>
                  </a:lnTo>
                  <a:lnTo>
                    <a:pt x="190931" y="249923"/>
                  </a:lnTo>
                  <a:lnTo>
                    <a:pt x="198310" y="231635"/>
                  </a:lnTo>
                  <a:lnTo>
                    <a:pt x="202768" y="210540"/>
                  </a:lnTo>
                  <a:lnTo>
                    <a:pt x="204216" y="187439"/>
                  </a:lnTo>
                  <a:close/>
                </a:path>
                <a:path w="546100" h="381000">
                  <a:moveTo>
                    <a:pt x="431292" y="170688"/>
                  </a:moveTo>
                  <a:lnTo>
                    <a:pt x="427278" y="135559"/>
                  </a:lnTo>
                  <a:lnTo>
                    <a:pt x="415099" y="110299"/>
                  </a:lnTo>
                  <a:lnTo>
                    <a:pt x="394652" y="95034"/>
                  </a:lnTo>
                  <a:lnTo>
                    <a:pt x="365760" y="89916"/>
                  </a:lnTo>
                  <a:lnTo>
                    <a:pt x="347459" y="91935"/>
                  </a:lnTo>
                  <a:lnTo>
                    <a:pt x="331279" y="98107"/>
                  </a:lnTo>
                  <a:lnTo>
                    <a:pt x="317119" y="108559"/>
                  </a:lnTo>
                  <a:lnTo>
                    <a:pt x="304800" y="123444"/>
                  </a:lnTo>
                  <a:lnTo>
                    <a:pt x="303276" y="123444"/>
                  </a:lnTo>
                  <a:lnTo>
                    <a:pt x="303276" y="0"/>
                  </a:lnTo>
                  <a:lnTo>
                    <a:pt x="243840" y="0"/>
                  </a:lnTo>
                  <a:lnTo>
                    <a:pt x="243840" y="291084"/>
                  </a:lnTo>
                  <a:lnTo>
                    <a:pt x="303276" y="291084"/>
                  </a:lnTo>
                  <a:lnTo>
                    <a:pt x="303276" y="178308"/>
                  </a:lnTo>
                  <a:lnTo>
                    <a:pt x="304088" y="169684"/>
                  </a:lnTo>
                  <a:lnTo>
                    <a:pt x="332168" y="136461"/>
                  </a:lnTo>
                  <a:lnTo>
                    <a:pt x="339852" y="135636"/>
                  </a:lnTo>
                  <a:lnTo>
                    <a:pt x="353860" y="138468"/>
                  </a:lnTo>
                  <a:lnTo>
                    <a:pt x="363855" y="146875"/>
                  </a:lnTo>
                  <a:lnTo>
                    <a:pt x="369862" y="160705"/>
                  </a:lnTo>
                  <a:lnTo>
                    <a:pt x="371856" y="179832"/>
                  </a:lnTo>
                  <a:lnTo>
                    <a:pt x="371856" y="291084"/>
                  </a:lnTo>
                  <a:lnTo>
                    <a:pt x="431292" y="291084"/>
                  </a:lnTo>
                  <a:lnTo>
                    <a:pt x="431292" y="170688"/>
                  </a:lnTo>
                  <a:close/>
                </a:path>
                <a:path w="546100" h="381000">
                  <a:moveTo>
                    <a:pt x="541032" y="94475"/>
                  </a:moveTo>
                  <a:lnTo>
                    <a:pt x="480072" y="94475"/>
                  </a:lnTo>
                  <a:lnTo>
                    <a:pt x="480072" y="291071"/>
                  </a:lnTo>
                  <a:lnTo>
                    <a:pt x="541032" y="291071"/>
                  </a:lnTo>
                  <a:lnTo>
                    <a:pt x="541032" y="94475"/>
                  </a:lnTo>
                  <a:close/>
                </a:path>
                <a:path w="546100" h="381000">
                  <a:moveTo>
                    <a:pt x="545604" y="22847"/>
                  </a:moveTo>
                  <a:lnTo>
                    <a:pt x="510552" y="1511"/>
                  </a:lnTo>
                  <a:lnTo>
                    <a:pt x="503072" y="2070"/>
                  </a:lnTo>
                  <a:lnTo>
                    <a:pt x="475500" y="22847"/>
                  </a:lnTo>
                  <a:lnTo>
                    <a:pt x="475500" y="41135"/>
                  </a:lnTo>
                  <a:lnTo>
                    <a:pt x="510552" y="63995"/>
                  </a:lnTo>
                  <a:lnTo>
                    <a:pt x="518020" y="63423"/>
                  </a:lnTo>
                  <a:lnTo>
                    <a:pt x="545604" y="41135"/>
                  </a:lnTo>
                  <a:lnTo>
                    <a:pt x="545604" y="2284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7195" y="2144268"/>
              <a:ext cx="161543" cy="20573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94648" y="2144268"/>
              <a:ext cx="150875" cy="205739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8004047" y="2572511"/>
            <a:ext cx="375285" cy="300355"/>
            <a:chOff x="8004047" y="2572511"/>
            <a:chExt cx="375285" cy="300355"/>
          </a:xfrm>
        </p:grpSpPr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4047" y="2667000"/>
              <a:ext cx="213360" cy="20574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234171" y="2572511"/>
              <a:ext cx="144780" cy="295910"/>
            </a:xfrm>
            <a:custGeom>
              <a:avLst/>
              <a:gdLst/>
              <a:ahLst/>
              <a:cxnLst/>
              <a:rect l="l" t="t" r="r" b="b"/>
              <a:pathLst>
                <a:path w="144779" h="295910">
                  <a:moveTo>
                    <a:pt x="92963" y="295655"/>
                  </a:moveTo>
                  <a:lnTo>
                    <a:pt x="32003" y="295655"/>
                  </a:lnTo>
                  <a:lnTo>
                    <a:pt x="32003" y="144779"/>
                  </a:lnTo>
                  <a:lnTo>
                    <a:pt x="0" y="144779"/>
                  </a:lnTo>
                  <a:lnTo>
                    <a:pt x="0" y="99059"/>
                  </a:lnTo>
                  <a:lnTo>
                    <a:pt x="32003" y="99059"/>
                  </a:lnTo>
                  <a:lnTo>
                    <a:pt x="32003" y="74675"/>
                  </a:lnTo>
                  <a:lnTo>
                    <a:pt x="44862" y="32456"/>
                  </a:lnTo>
                  <a:lnTo>
                    <a:pt x="80009" y="5524"/>
                  </a:lnTo>
                  <a:lnTo>
                    <a:pt x="114299" y="0"/>
                  </a:lnTo>
                  <a:lnTo>
                    <a:pt x="122920" y="285"/>
                  </a:lnTo>
                  <a:lnTo>
                    <a:pt x="130682" y="1142"/>
                  </a:lnTo>
                  <a:lnTo>
                    <a:pt x="137874" y="2571"/>
                  </a:lnTo>
                  <a:lnTo>
                    <a:pt x="144779" y="4571"/>
                  </a:lnTo>
                  <a:lnTo>
                    <a:pt x="144779" y="51815"/>
                  </a:lnTo>
                  <a:lnTo>
                    <a:pt x="137159" y="48767"/>
                  </a:lnTo>
                  <a:lnTo>
                    <a:pt x="129539" y="47243"/>
                  </a:lnTo>
                  <a:lnTo>
                    <a:pt x="121919" y="47243"/>
                  </a:lnTo>
                  <a:lnTo>
                    <a:pt x="109037" y="49220"/>
                  </a:lnTo>
                  <a:lnTo>
                    <a:pt x="100012" y="55054"/>
                  </a:lnTo>
                  <a:lnTo>
                    <a:pt x="94702" y="64603"/>
                  </a:lnTo>
                  <a:lnTo>
                    <a:pt x="92963" y="77723"/>
                  </a:lnTo>
                  <a:lnTo>
                    <a:pt x="92963" y="99059"/>
                  </a:lnTo>
                  <a:lnTo>
                    <a:pt x="137159" y="99059"/>
                  </a:lnTo>
                  <a:lnTo>
                    <a:pt x="137159" y="144779"/>
                  </a:lnTo>
                  <a:lnTo>
                    <a:pt x="92963" y="144779"/>
                  </a:lnTo>
                  <a:lnTo>
                    <a:pt x="92963" y="29565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/>
          <p:nvPr/>
        </p:nvSpPr>
        <p:spPr>
          <a:xfrm>
            <a:off x="8516111" y="2593847"/>
            <a:ext cx="60960" cy="109220"/>
          </a:xfrm>
          <a:custGeom>
            <a:avLst/>
            <a:gdLst/>
            <a:ahLst/>
            <a:cxnLst/>
            <a:rect l="l" t="t" r="r" b="b"/>
            <a:pathLst>
              <a:path w="60959" h="109219">
                <a:moveTo>
                  <a:pt x="0" y="0"/>
                </a:moveTo>
                <a:lnTo>
                  <a:pt x="60960" y="0"/>
                </a:lnTo>
                <a:lnTo>
                  <a:pt x="60960" y="109220"/>
                </a:lnTo>
                <a:lnTo>
                  <a:pt x="0" y="109220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8516099" y="2593847"/>
            <a:ext cx="238125" cy="274320"/>
          </a:xfrm>
          <a:custGeom>
            <a:avLst/>
            <a:gdLst/>
            <a:ahLst/>
            <a:cxnLst/>
            <a:rect l="l" t="t" r="r" b="b"/>
            <a:pathLst>
              <a:path w="238125" h="274319">
                <a:moveTo>
                  <a:pt x="237744" y="0"/>
                </a:moveTo>
                <a:lnTo>
                  <a:pt x="175260" y="0"/>
                </a:lnTo>
                <a:lnTo>
                  <a:pt x="175260" y="109220"/>
                </a:lnTo>
                <a:lnTo>
                  <a:pt x="0" y="109220"/>
                </a:lnTo>
                <a:lnTo>
                  <a:pt x="0" y="162560"/>
                </a:lnTo>
                <a:lnTo>
                  <a:pt x="0" y="274320"/>
                </a:lnTo>
                <a:lnTo>
                  <a:pt x="60960" y="274320"/>
                </a:lnTo>
                <a:lnTo>
                  <a:pt x="60960" y="162560"/>
                </a:lnTo>
                <a:lnTo>
                  <a:pt x="175260" y="162560"/>
                </a:lnTo>
                <a:lnTo>
                  <a:pt x="175260" y="274320"/>
                </a:lnTo>
                <a:lnTo>
                  <a:pt x="237744" y="274320"/>
                </a:lnTo>
                <a:lnTo>
                  <a:pt x="237744" y="162560"/>
                </a:lnTo>
                <a:lnTo>
                  <a:pt x="237744" y="109220"/>
                </a:lnTo>
                <a:lnTo>
                  <a:pt x="237744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8805659" y="2578607"/>
            <a:ext cx="309880" cy="382905"/>
          </a:xfrm>
          <a:custGeom>
            <a:avLst/>
            <a:gdLst/>
            <a:ahLst/>
            <a:cxnLst/>
            <a:rect l="l" t="t" r="r" b="b"/>
            <a:pathLst>
              <a:path w="309879" h="382905">
                <a:moveTo>
                  <a:pt x="65532" y="92964"/>
                </a:moveTo>
                <a:lnTo>
                  <a:pt x="4572" y="92964"/>
                </a:lnTo>
                <a:lnTo>
                  <a:pt x="4572" y="289560"/>
                </a:lnTo>
                <a:lnTo>
                  <a:pt x="65532" y="289560"/>
                </a:lnTo>
                <a:lnTo>
                  <a:pt x="65532" y="92964"/>
                </a:lnTo>
                <a:close/>
              </a:path>
              <a:path w="309879" h="382905">
                <a:moveTo>
                  <a:pt x="70104" y="21336"/>
                </a:moveTo>
                <a:lnTo>
                  <a:pt x="67056" y="13716"/>
                </a:lnTo>
                <a:lnTo>
                  <a:pt x="60960" y="9144"/>
                </a:lnTo>
                <a:lnTo>
                  <a:pt x="55841" y="5143"/>
                </a:lnTo>
                <a:lnTo>
                  <a:pt x="49720" y="2286"/>
                </a:lnTo>
                <a:lnTo>
                  <a:pt x="42748" y="571"/>
                </a:lnTo>
                <a:lnTo>
                  <a:pt x="35052" y="0"/>
                </a:lnTo>
                <a:lnTo>
                  <a:pt x="28244" y="571"/>
                </a:lnTo>
                <a:lnTo>
                  <a:pt x="21717" y="2286"/>
                </a:lnTo>
                <a:lnTo>
                  <a:pt x="15773" y="5143"/>
                </a:lnTo>
                <a:lnTo>
                  <a:pt x="10668" y="9144"/>
                </a:lnTo>
                <a:lnTo>
                  <a:pt x="4572" y="13716"/>
                </a:lnTo>
                <a:lnTo>
                  <a:pt x="0" y="21336"/>
                </a:lnTo>
                <a:lnTo>
                  <a:pt x="0" y="39624"/>
                </a:lnTo>
                <a:lnTo>
                  <a:pt x="35052" y="62484"/>
                </a:lnTo>
                <a:lnTo>
                  <a:pt x="42748" y="61912"/>
                </a:lnTo>
                <a:lnTo>
                  <a:pt x="70104" y="39624"/>
                </a:lnTo>
                <a:lnTo>
                  <a:pt x="70104" y="21336"/>
                </a:lnTo>
                <a:close/>
              </a:path>
              <a:path w="309879" h="382905">
                <a:moveTo>
                  <a:pt x="309384" y="92976"/>
                </a:moveTo>
                <a:lnTo>
                  <a:pt x="249948" y="92976"/>
                </a:lnTo>
                <a:lnTo>
                  <a:pt x="249948" y="179844"/>
                </a:lnTo>
                <a:lnTo>
                  <a:pt x="249834" y="196608"/>
                </a:lnTo>
                <a:lnTo>
                  <a:pt x="237756" y="233184"/>
                </a:lnTo>
                <a:lnTo>
                  <a:pt x="207276" y="248424"/>
                </a:lnTo>
                <a:lnTo>
                  <a:pt x="198437" y="247535"/>
                </a:lnTo>
                <a:lnTo>
                  <a:pt x="169176" y="216992"/>
                </a:lnTo>
                <a:lnTo>
                  <a:pt x="166128" y="195084"/>
                </a:lnTo>
                <a:lnTo>
                  <a:pt x="166954" y="181317"/>
                </a:lnTo>
                <a:lnTo>
                  <a:pt x="184581" y="144005"/>
                </a:lnTo>
                <a:lnTo>
                  <a:pt x="208800" y="135648"/>
                </a:lnTo>
                <a:lnTo>
                  <a:pt x="217601" y="136258"/>
                </a:lnTo>
                <a:lnTo>
                  <a:pt x="246710" y="162699"/>
                </a:lnTo>
                <a:lnTo>
                  <a:pt x="249948" y="179844"/>
                </a:lnTo>
                <a:lnTo>
                  <a:pt x="249948" y="92976"/>
                </a:lnTo>
                <a:lnTo>
                  <a:pt x="248424" y="92976"/>
                </a:lnTo>
                <a:lnTo>
                  <a:pt x="248424" y="115836"/>
                </a:lnTo>
                <a:lnTo>
                  <a:pt x="238137" y="103835"/>
                </a:lnTo>
                <a:lnTo>
                  <a:pt x="225564" y="95262"/>
                </a:lnTo>
                <a:lnTo>
                  <a:pt x="210705" y="90119"/>
                </a:lnTo>
                <a:lnTo>
                  <a:pt x="193560" y="88404"/>
                </a:lnTo>
                <a:lnTo>
                  <a:pt x="175234" y="90119"/>
                </a:lnTo>
                <a:lnTo>
                  <a:pt x="175056" y="90119"/>
                </a:lnTo>
                <a:lnTo>
                  <a:pt x="129552" y="117360"/>
                </a:lnTo>
                <a:lnTo>
                  <a:pt x="111074" y="152412"/>
                </a:lnTo>
                <a:lnTo>
                  <a:pt x="105168" y="196608"/>
                </a:lnTo>
                <a:lnTo>
                  <a:pt x="106565" y="218084"/>
                </a:lnTo>
                <a:lnTo>
                  <a:pt x="126504" y="268236"/>
                </a:lnTo>
                <a:lnTo>
                  <a:pt x="168503" y="292442"/>
                </a:lnTo>
                <a:lnTo>
                  <a:pt x="185940" y="294144"/>
                </a:lnTo>
                <a:lnTo>
                  <a:pt x="205130" y="292138"/>
                </a:lnTo>
                <a:lnTo>
                  <a:pt x="221754" y="286143"/>
                </a:lnTo>
                <a:lnTo>
                  <a:pt x="236080" y="276136"/>
                </a:lnTo>
                <a:lnTo>
                  <a:pt x="248424" y="262140"/>
                </a:lnTo>
                <a:lnTo>
                  <a:pt x="248424" y="277380"/>
                </a:lnTo>
                <a:lnTo>
                  <a:pt x="231660" y="321576"/>
                </a:lnTo>
                <a:lnTo>
                  <a:pt x="184416" y="336816"/>
                </a:lnTo>
                <a:lnTo>
                  <a:pt x="168668" y="335686"/>
                </a:lnTo>
                <a:lnTo>
                  <a:pt x="153365" y="332435"/>
                </a:lnTo>
                <a:lnTo>
                  <a:pt x="138328" y="327164"/>
                </a:lnTo>
                <a:lnTo>
                  <a:pt x="123456" y="320052"/>
                </a:lnTo>
                <a:lnTo>
                  <a:pt x="123456" y="370344"/>
                </a:lnTo>
                <a:lnTo>
                  <a:pt x="136004" y="375462"/>
                </a:lnTo>
                <a:lnTo>
                  <a:pt x="150698" y="379298"/>
                </a:lnTo>
                <a:lnTo>
                  <a:pt x="167386" y="381698"/>
                </a:lnTo>
                <a:lnTo>
                  <a:pt x="185940" y="382536"/>
                </a:lnTo>
                <a:lnTo>
                  <a:pt x="213944" y="380555"/>
                </a:lnTo>
                <a:lnTo>
                  <a:pt x="259664" y="365175"/>
                </a:lnTo>
                <a:lnTo>
                  <a:pt x="290271" y="336816"/>
                </a:lnTo>
                <a:lnTo>
                  <a:pt x="307378" y="292684"/>
                </a:lnTo>
                <a:lnTo>
                  <a:pt x="307416" y="292138"/>
                </a:lnTo>
                <a:lnTo>
                  <a:pt x="307543" y="290499"/>
                </a:lnTo>
                <a:lnTo>
                  <a:pt x="309257" y="268236"/>
                </a:lnTo>
                <a:lnTo>
                  <a:pt x="309384" y="262140"/>
                </a:lnTo>
                <a:lnTo>
                  <a:pt x="309384" y="248424"/>
                </a:lnTo>
                <a:lnTo>
                  <a:pt x="309384" y="135648"/>
                </a:lnTo>
                <a:lnTo>
                  <a:pt x="309384" y="115836"/>
                </a:lnTo>
                <a:lnTo>
                  <a:pt x="309384" y="9297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9165335" y="2577083"/>
            <a:ext cx="189230" cy="291465"/>
          </a:xfrm>
          <a:custGeom>
            <a:avLst/>
            <a:gdLst/>
            <a:ahLst/>
            <a:cxnLst/>
            <a:rect l="l" t="t" r="r" b="b"/>
            <a:pathLst>
              <a:path w="189229" h="291464">
                <a:moveTo>
                  <a:pt x="60960" y="291083"/>
                </a:moveTo>
                <a:lnTo>
                  <a:pt x="0" y="291083"/>
                </a:lnTo>
                <a:lnTo>
                  <a:pt x="0" y="0"/>
                </a:lnTo>
                <a:lnTo>
                  <a:pt x="60960" y="0"/>
                </a:lnTo>
                <a:lnTo>
                  <a:pt x="60960" y="123443"/>
                </a:lnTo>
                <a:lnTo>
                  <a:pt x="178624" y="123443"/>
                </a:lnTo>
                <a:lnTo>
                  <a:pt x="184713" y="135564"/>
                </a:lnTo>
                <a:lnTo>
                  <a:pt x="184907" y="137159"/>
                </a:lnTo>
                <a:lnTo>
                  <a:pt x="96012" y="137159"/>
                </a:lnTo>
                <a:lnTo>
                  <a:pt x="88534" y="137755"/>
                </a:lnTo>
                <a:lnTo>
                  <a:pt x="61531" y="170330"/>
                </a:lnTo>
                <a:lnTo>
                  <a:pt x="60960" y="179831"/>
                </a:lnTo>
                <a:lnTo>
                  <a:pt x="60960" y="291083"/>
                </a:lnTo>
                <a:close/>
              </a:path>
              <a:path w="189229" h="291464">
                <a:moveTo>
                  <a:pt x="178624" y="123443"/>
                </a:moveTo>
                <a:lnTo>
                  <a:pt x="60960" y="123443"/>
                </a:lnTo>
                <a:lnTo>
                  <a:pt x="73271" y="108561"/>
                </a:lnTo>
                <a:lnTo>
                  <a:pt x="87439" y="98107"/>
                </a:lnTo>
                <a:lnTo>
                  <a:pt x="103608" y="91940"/>
                </a:lnTo>
                <a:lnTo>
                  <a:pt x="121920" y="89915"/>
                </a:lnTo>
                <a:lnTo>
                  <a:pt x="151042" y="95035"/>
                </a:lnTo>
                <a:lnTo>
                  <a:pt x="172021" y="110299"/>
                </a:lnTo>
                <a:lnTo>
                  <a:pt x="178624" y="123443"/>
                </a:lnTo>
                <a:close/>
              </a:path>
              <a:path w="189229" h="291464">
                <a:moveTo>
                  <a:pt x="188976" y="291083"/>
                </a:moveTo>
                <a:lnTo>
                  <a:pt x="128016" y="291083"/>
                </a:lnTo>
                <a:lnTo>
                  <a:pt x="128016" y="179831"/>
                </a:lnTo>
                <a:lnTo>
                  <a:pt x="126139" y="162115"/>
                </a:lnTo>
                <a:lnTo>
                  <a:pt x="126015" y="160948"/>
                </a:lnTo>
                <a:lnTo>
                  <a:pt x="120100" y="147827"/>
                </a:lnTo>
                <a:lnTo>
                  <a:pt x="120015" y="147637"/>
                </a:lnTo>
                <a:lnTo>
                  <a:pt x="109862" y="139636"/>
                </a:lnTo>
                <a:lnTo>
                  <a:pt x="109371" y="139636"/>
                </a:lnTo>
                <a:lnTo>
                  <a:pt x="96012" y="137159"/>
                </a:lnTo>
                <a:lnTo>
                  <a:pt x="184907" y="137159"/>
                </a:lnTo>
                <a:lnTo>
                  <a:pt x="188932" y="170330"/>
                </a:lnTo>
                <a:lnTo>
                  <a:pt x="188976" y="29108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403080" y="2741675"/>
            <a:ext cx="105410" cy="43180"/>
          </a:xfrm>
          <a:custGeom>
            <a:avLst/>
            <a:gdLst/>
            <a:ahLst/>
            <a:cxnLst/>
            <a:rect l="l" t="t" r="r" b="b"/>
            <a:pathLst>
              <a:path w="105409" h="43180">
                <a:moveTo>
                  <a:pt x="105155" y="42672"/>
                </a:moveTo>
                <a:lnTo>
                  <a:pt x="0" y="42672"/>
                </a:lnTo>
                <a:lnTo>
                  <a:pt x="0" y="0"/>
                </a:lnTo>
                <a:lnTo>
                  <a:pt x="105155" y="0"/>
                </a:lnTo>
                <a:lnTo>
                  <a:pt x="105155" y="4267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8008620" y="3099816"/>
            <a:ext cx="1114425" cy="381000"/>
            <a:chOff x="8008620" y="3099816"/>
            <a:chExt cx="1114425" cy="381000"/>
          </a:xfrm>
        </p:grpSpPr>
        <p:sp>
          <p:nvSpPr>
            <p:cNvPr id="27" name="object 27" descr=""/>
            <p:cNvSpPr/>
            <p:nvPr/>
          </p:nvSpPr>
          <p:spPr>
            <a:xfrm>
              <a:off x="8008620" y="3112020"/>
              <a:ext cx="431800" cy="368935"/>
            </a:xfrm>
            <a:custGeom>
              <a:avLst/>
              <a:gdLst/>
              <a:ahLst/>
              <a:cxnLst/>
              <a:rect l="l" t="t" r="r" b="b"/>
              <a:pathLst>
                <a:path w="431800" h="368935">
                  <a:moveTo>
                    <a:pt x="188976" y="201168"/>
                  </a:moveTo>
                  <a:lnTo>
                    <a:pt x="175260" y="156972"/>
                  </a:lnTo>
                  <a:lnTo>
                    <a:pt x="169164" y="150876"/>
                  </a:lnTo>
                  <a:lnTo>
                    <a:pt x="164299" y="145656"/>
                  </a:lnTo>
                  <a:lnTo>
                    <a:pt x="158877" y="141160"/>
                  </a:lnTo>
                  <a:lnTo>
                    <a:pt x="152869" y="136944"/>
                  </a:lnTo>
                  <a:lnTo>
                    <a:pt x="146304" y="132588"/>
                  </a:lnTo>
                  <a:lnTo>
                    <a:pt x="132397" y="125539"/>
                  </a:lnTo>
                  <a:lnTo>
                    <a:pt x="117348" y="117348"/>
                  </a:lnTo>
                  <a:lnTo>
                    <a:pt x="102108" y="111252"/>
                  </a:lnTo>
                  <a:lnTo>
                    <a:pt x="96012" y="108204"/>
                  </a:lnTo>
                  <a:lnTo>
                    <a:pt x="88392" y="105156"/>
                  </a:lnTo>
                  <a:lnTo>
                    <a:pt x="74676" y="96012"/>
                  </a:lnTo>
                  <a:lnTo>
                    <a:pt x="71628" y="91440"/>
                  </a:lnTo>
                  <a:lnTo>
                    <a:pt x="65532" y="85344"/>
                  </a:lnTo>
                  <a:lnTo>
                    <a:pt x="65532" y="68580"/>
                  </a:lnTo>
                  <a:lnTo>
                    <a:pt x="68580" y="64008"/>
                  </a:lnTo>
                  <a:lnTo>
                    <a:pt x="70104" y="60960"/>
                  </a:lnTo>
                  <a:lnTo>
                    <a:pt x="73152" y="57912"/>
                  </a:lnTo>
                  <a:lnTo>
                    <a:pt x="77724" y="56388"/>
                  </a:lnTo>
                  <a:lnTo>
                    <a:pt x="82296" y="53340"/>
                  </a:lnTo>
                  <a:lnTo>
                    <a:pt x="91440" y="50292"/>
                  </a:lnTo>
                  <a:lnTo>
                    <a:pt x="97536" y="48768"/>
                  </a:lnTo>
                  <a:lnTo>
                    <a:pt x="128016" y="48768"/>
                  </a:lnTo>
                  <a:lnTo>
                    <a:pt x="132588" y="50292"/>
                  </a:lnTo>
                  <a:lnTo>
                    <a:pt x="150876" y="54864"/>
                  </a:lnTo>
                  <a:lnTo>
                    <a:pt x="155448" y="56388"/>
                  </a:lnTo>
                  <a:lnTo>
                    <a:pt x="161544" y="59436"/>
                  </a:lnTo>
                  <a:lnTo>
                    <a:pt x="167640" y="60960"/>
                  </a:lnTo>
                  <a:lnTo>
                    <a:pt x="176784" y="67056"/>
                  </a:lnTo>
                  <a:lnTo>
                    <a:pt x="176784" y="10668"/>
                  </a:lnTo>
                  <a:lnTo>
                    <a:pt x="137134" y="635"/>
                  </a:lnTo>
                  <a:lnTo>
                    <a:pt x="108204" y="0"/>
                  </a:lnTo>
                  <a:lnTo>
                    <a:pt x="97053" y="279"/>
                  </a:lnTo>
                  <a:lnTo>
                    <a:pt x="57073" y="7137"/>
                  </a:lnTo>
                  <a:lnTo>
                    <a:pt x="18288" y="30099"/>
                  </a:lnTo>
                  <a:lnTo>
                    <a:pt x="571" y="70764"/>
                  </a:lnTo>
                  <a:lnTo>
                    <a:pt x="0" y="80772"/>
                  </a:lnTo>
                  <a:lnTo>
                    <a:pt x="876" y="94145"/>
                  </a:lnTo>
                  <a:lnTo>
                    <a:pt x="24358" y="137744"/>
                  </a:lnTo>
                  <a:lnTo>
                    <a:pt x="64008" y="161544"/>
                  </a:lnTo>
                  <a:lnTo>
                    <a:pt x="94488" y="173736"/>
                  </a:lnTo>
                  <a:lnTo>
                    <a:pt x="100584" y="178308"/>
                  </a:lnTo>
                  <a:lnTo>
                    <a:pt x="106680" y="181356"/>
                  </a:lnTo>
                  <a:lnTo>
                    <a:pt x="111252" y="184404"/>
                  </a:lnTo>
                  <a:lnTo>
                    <a:pt x="115824" y="188976"/>
                  </a:lnTo>
                  <a:lnTo>
                    <a:pt x="118872" y="193548"/>
                  </a:lnTo>
                  <a:lnTo>
                    <a:pt x="121920" y="196596"/>
                  </a:lnTo>
                  <a:lnTo>
                    <a:pt x="123444" y="202692"/>
                  </a:lnTo>
                  <a:lnTo>
                    <a:pt x="123444" y="211836"/>
                  </a:lnTo>
                  <a:lnTo>
                    <a:pt x="120396" y="217932"/>
                  </a:lnTo>
                  <a:lnTo>
                    <a:pt x="118872" y="222504"/>
                  </a:lnTo>
                  <a:lnTo>
                    <a:pt x="115824" y="225552"/>
                  </a:lnTo>
                  <a:lnTo>
                    <a:pt x="111252" y="227076"/>
                  </a:lnTo>
                  <a:lnTo>
                    <a:pt x="108204" y="230124"/>
                  </a:lnTo>
                  <a:lnTo>
                    <a:pt x="103632" y="231648"/>
                  </a:lnTo>
                  <a:lnTo>
                    <a:pt x="91440" y="234696"/>
                  </a:lnTo>
                  <a:lnTo>
                    <a:pt x="76200" y="234696"/>
                  </a:lnTo>
                  <a:lnTo>
                    <a:pt x="36576" y="228600"/>
                  </a:lnTo>
                  <a:lnTo>
                    <a:pt x="1524" y="207264"/>
                  </a:lnTo>
                  <a:lnTo>
                    <a:pt x="1524" y="268224"/>
                  </a:lnTo>
                  <a:lnTo>
                    <a:pt x="46875" y="282168"/>
                  </a:lnTo>
                  <a:lnTo>
                    <a:pt x="79248" y="283464"/>
                  </a:lnTo>
                  <a:lnTo>
                    <a:pt x="90411" y="283197"/>
                  </a:lnTo>
                  <a:lnTo>
                    <a:pt x="131013" y="277812"/>
                  </a:lnTo>
                  <a:lnTo>
                    <a:pt x="155448" y="265176"/>
                  </a:lnTo>
                  <a:lnTo>
                    <a:pt x="162890" y="260286"/>
                  </a:lnTo>
                  <a:lnTo>
                    <a:pt x="186690" y="223266"/>
                  </a:lnTo>
                  <a:lnTo>
                    <a:pt x="188404" y="212928"/>
                  </a:lnTo>
                  <a:lnTo>
                    <a:pt x="188976" y="201168"/>
                  </a:lnTo>
                  <a:close/>
                </a:path>
                <a:path w="431800" h="368935">
                  <a:moveTo>
                    <a:pt x="431292" y="175260"/>
                  </a:moveTo>
                  <a:lnTo>
                    <a:pt x="430123" y="153771"/>
                  </a:lnTo>
                  <a:lnTo>
                    <a:pt x="426529" y="134874"/>
                  </a:lnTo>
                  <a:lnTo>
                    <a:pt x="422846" y="124968"/>
                  </a:lnTo>
                  <a:lnTo>
                    <a:pt x="420357" y="118249"/>
                  </a:lnTo>
                  <a:lnTo>
                    <a:pt x="417029" y="112776"/>
                  </a:lnTo>
                  <a:lnTo>
                    <a:pt x="411480" y="103632"/>
                  </a:lnTo>
                  <a:lnTo>
                    <a:pt x="400050" y="92506"/>
                  </a:lnTo>
                  <a:lnTo>
                    <a:pt x="386334" y="84391"/>
                  </a:lnTo>
                  <a:lnTo>
                    <a:pt x="370332" y="79413"/>
                  </a:lnTo>
                  <a:lnTo>
                    <a:pt x="370332" y="176784"/>
                  </a:lnTo>
                  <a:lnTo>
                    <a:pt x="369493" y="189903"/>
                  </a:lnTo>
                  <a:lnTo>
                    <a:pt x="351853" y="228092"/>
                  </a:lnTo>
                  <a:lnTo>
                    <a:pt x="326136" y="237744"/>
                  </a:lnTo>
                  <a:lnTo>
                    <a:pt x="317563" y="236880"/>
                  </a:lnTo>
                  <a:lnTo>
                    <a:pt x="288620" y="201739"/>
                  </a:lnTo>
                  <a:lnTo>
                    <a:pt x="288036" y="192024"/>
                  </a:lnTo>
                  <a:lnTo>
                    <a:pt x="288036" y="175260"/>
                  </a:lnTo>
                  <a:lnTo>
                    <a:pt x="298704" y="138684"/>
                  </a:lnTo>
                  <a:lnTo>
                    <a:pt x="329184" y="124968"/>
                  </a:lnTo>
                  <a:lnTo>
                    <a:pt x="347179" y="128130"/>
                  </a:lnTo>
                  <a:lnTo>
                    <a:pt x="360045" y="137731"/>
                  </a:lnTo>
                  <a:lnTo>
                    <a:pt x="367703" y="153771"/>
                  </a:lnTo>
                  <a:lnTo>
                    <a:pt x="367842" y="154686"/>
                  </a:lnTo>
                  <a:lnTo>
                    <a:pt x="370332" y="176784"/>
                  </a:lnTo>
                  <a:lnTo>
                    <a:pt x="370332" y="79413"/>
                  </a:lnTo>
                  <a:lnTo>
                    <a:pt x="316230" y="86677"/>
                  </a:lnTo>
                  <a:lnTo>
                    <a:pt x="289560" y="112776"/>
                  </a:lnTo>
                  <a:lnTo>
                    <a:pt x="288036" y="112776"/>
                  </a:lnTo>
                  <a:lnTo>
                    <a:pt x="288036" y="82296"/>
                  </a:lnTo>
                  <a:lnTo>
                    <a:pt x="227076" y="82296"/>
                  </a:lnTo>
                  <a:lnTo>
                    <a:pt x="227076" y="368808"/>
                  </a:lnTo>
                  <a:lnTo>
                    <a:pt x="288036" y="368808"/>
                  </a:lnTo>
                  <a:lnTo>
                    <a:pt x="288036" y="256032"/>
                  </a:lnTo>
                  <a:lnTo>
                    <a:pt x="289560" y="256032"/>
                  </a:lnTo>
                  <a:lnTo>
                    <a:pt x="299821" y="268033"/>
                  </a:lnTo>
                  <a:lnTo>
                    <a:pt x="312229" y="276606"/>
                  </a:lnTo>
                  <a:lnTo>
                    <a:pt x="326567" y="281724"/>
                  </a:lnTo>
                  <a:lnTo>
                    <a:pt x="326402" y="281724"/>
                  </a:lnTo>
                  <a:lnTo>
                    <a:pt x="342900" y="283464"/>
                  </a:lnTo>
                  <a:lnTo>
                    <a:pt x="362343" y="281724"/>
                  </a:lnTo>
                  <a:lnTo>
                    <a:pt x="379666" y="276415"/>
                  </a:lnTo>
                  <a:lnTo>
                    <a:pt x="394970" y="267385"/>
                  </a:lnTo>
                  <a:lnTo>
                    <a:pt x="406831" y="256032"/>
                  </a:lnTo>
                  <a:lnTo>
                    <a:pt x="408432" y="254508"/>
                  </a:lnTo>
                  <a:lnTo>
                    <a:pt x="418426" y="238480"/>
                  </a:lnTo>
                  <a:lnTo>
                    <a:pt x="418719" y="237744"/>
                  </a:lnTo>
                  <a:lnTo>
                    <a:pt x="425577" y="220027"/>
                  </a:lnTo>
                  <a:lnTo>
                    <a:pt x="429856" y="198996"/>
                  </a:lnTo>
                  <a:lnTo>
                    <a:pt x="431292" y="1752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68868" y="3189731"/>
              <a:ext cx="187452" cy="20574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2896" y="3189732"/>
              <a:ext cx="188976" cy="201168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8918448" y="3099816"/>
              <a:ext cx="204470" cy="295910"/>
            </a:xfrm>
            <a:custGeom>
              <a:avLst/>
              <a:gdLst/>
              <a:ahLst/>
              <a:cxnLst/>
              <a:rect l="l" t="t" r="r" b="b"/>
              <a:pathLst>
                <a:path w="204470" h="295910">
                  <a:moveTo>
                    <a:pt x="204216" y="117347"/>
                  </a:moveTo>
                  <a:lnTo>
                    <a:pt x="143256" y="117347"/>
                  </a:lnTo>
                  <a:lnTo>
                    <a:pt x="143256" y="0"/>
                  </a:lnTo>
                  <a:lnTo>
                    <a:pt x="204216" y="0"/>
                  </a:lnTo>
                  <a:lnTo>
                    <a:pt x="204216" y="117347"/>
                  </a:lnTo>
                  <a:close/>
                </a:path>
                <a:path w="204470" h="295910">
                  <a:moveTo>
                    <a:pt x="82296" y="295655"/>
                  </a:moveTo>
                  <a:lnTo>
                    <a:pt x="34290" y="281511"/>
                  </a:lnTo>
                  <a:lnTo>
                    <a:pt x="5715" y="239077"/>
                  </a:lnTo>
                  <a:lnTo>
                    <a:pt x="0" y="198119"/>
                  </a:lnTo>
                  <a:lnTo>
                    <a:pt x="1452" y="174378"/>
                  </a:lnTo>
                  <a:lnTo>
                    <a:pt x="13501" y="134897"/>
                  </a:lnTo>
                  <a:lnTo>
                    <a:pt x="53149" y="97535"/>
                  </a:lnTo>
                  <a:lnTo>
                    <a:pt x="89916" y="89915"/>
                  </a:lnTo>
                  <a:lnTo>
                    <a:pt x="107013" y="91630"/>
                  </a:lnTo>
                  <a:lnTo>
                    <a:pt x="121539" y="96773"/>
                  </a:lnTo>
                  <a:lnTo>
                    <a:pt x="133207" y="105346"/>
                  </a:lnTo>
                  <a:lnTo>
                    <a:pt x="141732" y="117347"/>
                  </a:lnTo>
                  <a:lnTo>
                    <a:pt x="204216" y="117347"/>
                  </a:lnTo>
                  <a:lnTo>
                    <a:pt x="204216" y="137159"/>
                  </a:lnTo>
                  <a:lnTo>
                    <a:pt x="103632" y="137159"/>
                  </a:lnTo>
                  <a:lnTo>
                    <a:pt x="94797" y="138041"/>
                  </a:lnTo>
                  <a:lnTo>
                    <a:pt x="64198" y="171068"/>
                  </a:lnTo>
                  <a:lnTo>
                    <a:pt x="60960" y="196595"/>
                  </a:lnTo>
                  <a:lnTo>
                    <a:pt x="61710" y="207692"/>
                  </a:lnTo>
                  <a:lnTo>
                    <a:pt x="61769" y="208573"/>
                  </a:lnTo>
                  <a:lnTo>
                    <a:pt x="85153" y="246506"/>
                  </a:lnTo>
                  <a:lnTo>
                    <a:pt x="93198" y="249054"/>
                  </a:lnTo>
                  <a:lnTo>
                    <a:pt x="93028" y="249054"/>
                  </a:lnTo>
                  <a:lnTo>
                    <a:pt x="102108" y="249935"/>
                  </a:lnTo>
                  <a:lnTo>
                    <a:pt x="204216" y="249935"/>
                  </a:lnTo>
                  <a:lnTo>
                    <a:pt x="204216" y="263651"/>
                  </a:lnTo>
                  <a:lnTo>
                    <a:pt x="141732" y="263651"/>
                  </a:lnTo>
                  <a:lnTo>
                    <a:pt x="130302" y="277653"/>
                  </a:lnTo>
                  <a:lnTo>
                    <a:pt x="116586" y="287654"/>
                  </a:lnTo>
                  <a:lnTo>
                    <a:pt x="100584" y="293655"/>
                  </a:lnTo>
                  <a:lnTo>
                    <a:pt x="82296" y="295655"/>
                  </a:lnTo>
                  <a:close/>
                </a:path>
                <a:path w="204470" h="295910">
                  <a:moveTo>
                    <a:pt x="204216" y="249935"/>
                  </a:moveTo>
                  <a:lnTo>
                    <a:pt x="102108" y="249935"/>
                  </a:lnTo>
                  <a:lnTo>
                    <a:pt x="110942" y="249054"/>
                  </a:lnTo>
                  <a:lnTo>
                    <a:pt x="119062" y="246316"/>
                  </a:lnTo>
                  <a:lnTo>
                    <a:pt x="143946" y="207692"/>
                  </a:lnTo>
                  <a:lnTo>
                    <a:pt x="144780" y="181355"/>
                  </a:lnTo>
                  <a:lnTo>
                    <a:pt x="143946" y="171640"/>
                  </a:lnTo>
                  <a:lnTo>
                    <a:pt x="120396" y="139826"/>
                  </a:lnTo>
                  <a:lnTo>
                    <a:pt x="103632" y="137159"/>
                  </a:lnTo>
                  <a:lnTo>
                    <a:pt x="204216" y="137159"/>
                  </a:lnTo>
                  <a:lnTo>
                    <a:pt x="204216" y="249935"/>
                  </a:lnTo>
                  <a:close/>
                </a:path>
                <a:path w="204470" h="295910">
                  <a:moveTo>
                    <a:pt x="204216" y="291083"/>
                  </a:moveTo>
                  <a:lnTo>
                    <a:pt x="143256" y="291083"/>
                  </a:lnTo>
                  <a:lnTo>
                    <a:pt x="143256" y="263651"/>
                  </a:lnTo>
                  <a:lnTo>
                    <a:pt x="204216" y="263651"/>
                  </a:lnTo>
                  <a:lnTo>
                    <a:pt x="204216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/>
          <p:nvPr/>
        </p:nvSpPr>
        <p:spPr>
          <a:xfrm>
            <a:off x="9168383" y="3101339"/>
            <a:ext cx="70485" cy="289560"/>
          </a:xfrm>
          <a:custGeom>
            <a:avLst/>
            <a:gdLst/>
            <a:ahLst/>
            <a:cxnLst/>
            <a:rect l="l" t="t" r="r" b="b"/>
            <a:pathLst>
              <a:path w="70484" h="289560">
                <a:moveTo>
                  <a:pt x="35052" y="62484"/>
                </a:moveTo>
                <a:lnTo>
                  <a:pt x="0" y="39624"/>
                </a:lnTo>
                <a:lnTo>
                  <a:pt x="0" y="21336"/>
                </a:lnTo>
                <a:lnTo>
                  <a:pt x="4572" y="13716"/>
                </a:lnTo>
                <a:lnTo>
                  <a:pt x="10668" y="9144"/>
                </a:lnTo>
                <a:lnTo>
                  <a:pt x="15763" y="5143"/>
                </a:lnTo>
                <a:lnTo>
                  <a:pt x="21717" y="2286"/>
                </a:lnTo>
                <a:lnTo>
                  <a:pt x="28241" y="571"/>
                </a:lnTo>
                <a:lnTo>
                  <a:pt x="35052" y="0"/>
                </a:lnTo>
                <a:lnTo>
                  <a:pt x="42743" y="571"/>
                </a:lnTo>
                <a:lnTo>
                  <a:pt x="49720" y="2286"/>
                </a:lnTo>
                <a:lnTo>
                  <a:pt x="55840" y="5143"/>
                </a:lnTo>
                <a:lnTo>
                  <a:pt x="60960" y="9144"/>
                </a:lnTo>
                <a:lnTo>
                  <a:pt x="67056" y="13716"/>
                </a:lnTo>
                <a:lnTo>
                  <a:pt x="70104" y="21336"/>
                </a:lnTo>
                <a:lnTo>
                  <a:pt x="70104" y="39624"/>
                </a:lnTo>
                <a:lnTo>
                  <a:pt x="42743" y="61912"/>
                </a:lnTo>
                <a:lnTo>
                  <a:pt x="35052" y="62484"/>
                </a:lnTo>
                <a:close/>
              </a:path>
              <a:path w="70484" h="289560">
                <a:moveTo>
                  <a:pt x="65532" y="289560"/>
                </a:moveTo>
                <a:lnTo>
                  <a:pt x="4572" y="289560"/>
                </a:lnTo>
                <a:lnTo>
                  <a:pt x="4572" y="92964"/>
                </a:lnTo>
                <a:lnTo>
                  <a:pt x="65532" y="92964"/>
                </a:lnTo>
                <a:lnTo>
                  <a:pt x="65532" y="28956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object 3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285731" y="3189732"/>
            <a:ext cx="188975" cy="201168"/>
          </a:xfrm>
          <a:prstGeom prst="rect">
            <a:avLst/>
          </a:prstGeom>
        </p:spPr>
      </p:pic>
      <p:sp>
        <p:nvSpPr>
          <p:cNvPr id="33" name="object 33" descr=""/>
          <p:cNvSpPr/>
          <p:nvPr/>
        </p:nvSpPr>
        <p:spPr>
          <a:xfrm>
            <a:off x="8004047" y="3712464"/>
            <a:ext cx="204470" cy="294640"/>
          </a:xfrm>
          <a:custGeom>
            <a:avLst/>
            <a:gdLst/>
            <a:ahLst/>
            <a:cxnLst/>
            <a:rect l="l" t="t" r="r" b="b"/>
            <a:pathLst>
              <a:path w="204470" h="294639">
                <a:moveTo>
                  <a:pt x="82296" y="205739"/>
                </a:moveTo>
                <a:lnTo>
                  <a:pt x="35147" y="191595"/>
                </a:lnTo>
                <a:lnTo>
                  <a:pt x="5715" y="149351"/>
                </a:lnTo>
                <a:lnTo>
                  <a:pt x="0" y="109727"/>
                </a:lnTo>
                <a:lnTo>
                  <a:pt x="1666" y="85772"/>
                </a:lnTo>
                <a:lnTo>
                  <a:pt x="14144" y="45862"/>
                </a:lnTo>
                <a:lnTo>
                  <a:pt x="53149" y="7810"/>
                </a:lnTo>
                <a:lnTo>
                  <a:pt x="89916" y="0"/>
                </a:lnTo>
                <a:lnTo>
                  <a:pt x="106822" y="1714"/>
                </a:lnTo>
                <a:lnTo>
                  <a:pt x="121158" y="6857"/>
                </a:lnTo>
                <a:lnTo>
                  <a:pt x="133207" y="15430"/>
                </a:lnTo>
                <a:lnTo>
                  <a:pt x="143256" y="27431"/>
                </a:lnTo>
                <a:lnTo>
                  <a:pt x="204216" y="27431"/>
                </a:lnTo>
                <a:lnTo>
                  <a:pt x="204216" y="47243"/>
                </a:lnTo>
                <a:lnTo>
                  <a:pt x="105156" y="47243"/>
                </a:lnTo>
                <a:lnTo>
                  <a:pt x="95965" y="48077"/>
                </a:lnTo>
                <a:lnTo>
                  <a:pt x="95589" y="48077"/>
                </a:lnTo>
                <a:lnTo>
                  <a:pt x="86868" y="50863"/>
                </a:lnTo>
                <a:lnTo>
                  <a:pt x="63079" y="93559"/>
                </a:lnTo>
                <a:lnTo>
                  <a:pt x="62484" y="106679"/>
                </a:lnTo>
                <a:lnTo>
                  <a:pt x="63079" y="118443"/>
                </a:lnTo>
                <a:lnTo>
                  <a:pt x="86106" y="156590"/>
                </a:lnTo>
                <a:lnTo>
                  <a:pt x="103632" y="160019"/>
                </a:lnTo>
                <a:lnTo>
                  <a:pt x="204216" y="160019"/>
                </a:lnTo>
                <a:lnTo>
                  <a:pt x="204216" y="173735"/>
                </a:lnTo>
                <a:lnTo>
                  <a:pt x="143256" y="173735"/>
                </a:lnTo>
                <a:lnTo>
                  <a:pt x="131802" y="187737"/>
                </a:lnTo>
                <a:lnTo>
                  <a:pt x="117919" y="197738"/>
                </a:lnTo>
                <a:lnTo>
                  <a:pt x="101465" y="203739"/>
                </a:lnTo>
                <a:lnTo>
                  <a:pt x="82296" y="205739"/>
                </a:lnTo>
                <a:close/>
              </a:path>
              <a:path w="204470" h="294639">
                <a:moveTo>
                  <a:pt x="204216" y="27431"/>
                </a:moveTo>
                <a:lnTo>
                  <a:pt x="144780" y="27431"/>
                </a:lnTo>
                <a:lnTo>
                  <a:pt x="144780" y="4571"/>
                </a:lnTo>
                <a:lnTo>
                  <a:pt x="204216" y="4571"/>
                </a:lnTo>
                <a:lnTo>
                  <a:pt x="204216" y="27431"/>
                </a:lnTo>
                <a:close/>
              </a:path>
              <a:path w="204470" h="294639">
                <a:moveTo>
                  <a:pt x="204216" y="160019"/>
                </a:moveTo>
                <a:lnTo>
                  <a:pt x="103632" y="160019"/>
                </a:lnTo>
                <a:lnTo>
                  <a:pt x="112252" y="159162"/>
                </a:lnTo>
                <a:lnTo>
                  <a:pt x="120015" y="156590"/>
                </a:lnTo>
                <a:lnTo>
                  <a:pt x="144184" y="118443"/>
                </a:lnTo>
                <a:lnTo>
                  <a:pt x="144780" y="106679"/>
                </a:lnTo>
                <a:lnTo>
                  <a:pt x="144780" y="91439"/>
                </a:lnTo>
                <a:lnTo>
                  <a:pt x="128087" y="54316"/>
                </a:lnTo>
                <a:lnTo>
                  <a:pt x="105156" y="47243"/>
                </a:lnTo>
                <a:lnTo>
                  <a:pt x="204216" y="47243"/>
                </a:lnTo>
                <a:lnTo>
                  <a:pt x="204216" y="160019"/>
                </a:lnTo>
                <a:close/>
              </a:path>
              <a:path w="204470" h="294639">
                <a:moveTo>
                  <a:pt x="184768" y="249935"/>
                </a:moveTo>
                <a:lnTo>
                  <a:pt x="79248" y="249935"/>
                </a:lnTo>
                <a:lnTo>
                  <a:pt x="94471" y="248792"/>
                </a:lnTo>
                <a:lnTo>
                  <a:pt x="94248" y="248792"/>
                </a:lnTo>
                <a:lnTo>
                  <a:pt x="135135" y="224337"/>
                </a:lnTo>
                <a:lnTo>
                  <a:pt x="144780" y="188975"/>
                </a:lnTo>
                <a:lnTo>
                  <a:pt x="144780" y="173735"/>
                </a:lnTo>
                <a:lnTo>
                  <a:pt x="204216" y="173735"/>
                </a:lnTo>
                <a:lnTo>
                  <a:pt x="204216" y="179831"/>
                </a:lnTo>
                <a:lnTo>
                  <a:pt x="202506" y="202096"/>
                </a:lnTo>
                <a:lnTo>
                  <a:pt x="202380" y="203739"/>
                </a:lnTo>
                <a:lnTo>
                  <a:pt x="202340" y="204263"/>
                </a:lnTo>
                <a:lnTo>
                  <a:pt x="202239" y="205573"/>
                </a:lnTo>
                <a:lnTo>
                  <a:pt x="196405" y="228028"/>
                </a:lnTo>
                <a:lnTo>
                  <a:pt x="186856" y="247340"/>
                </a:lnTo>
                <a:lnTo>
                  <a:pt x="184768" y="249935"/>
                </a:lnTo>
                <a:close/>
              </a:path>
              <a:path w="204470" h="294639">
                <a:moveTo>
                  <a:pt x="80772" y="294131"/>
                </a:moveTo>
                <a:lnTo>
                  <a:pt x="62222" y="293298"/>
                </a:lnTo>
                <a:lnTo>
                  <a:pt x="45529" y="290893"/>
                </a:lnTo>
                <a:lnTo>
                  <a:pt x="30837" y="287059"/>
                </a:lnTo>
                <a:lnTo>
                  <a:pt x="18288" y="281939"/>
                </a:lnTo>
                <a:lnTo>
                  <a:pt x="18288" y="231647"/>
                </a:lnTo>
                <a:lnTo>
                  <a:pt x="33385" y="239648"/>
                </a:lnTo>
                <a:lnTo>
                  <a:pt x="48768" y="245363"/>
                </a:lnTo>
                <a:lnTo>
                  <a:pt x="64150" y="248792"/>
                </a:lnTo>
                <a:lnTo>
                  <a:pt x="79248" y="249935"/>
                </a:lnTo>
                <a:lnTo>
                  <a:pt x="184768" y="249935"/>
                </a:lnTo>
                <a:lnTo>
                  <a:pt x="173736" y="263651"/>
                </a:lnTo>
                <a:lnTo>
                  <a:pt x="155995" y="276772"/>
                </a:lnTo>
                <a:lnTo>
                  <a:pt x="134683" y="286321"/>
                </a:lnTo>
                <a:lnTo>
                  <a:pt x="109656" y="292155"/>
                </a:lnTo>
                <a:lnTo>
                  <a:pt x="80772" y="294131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 descr=""/>
          <p:cNvGrpSpPr/>
          <p:nvPr/>
        </p:nvGrpSpPr>
        <p:grpSpPr>
          <a:xfrm>
            <a:off x="8005571" y="4157471"/>
            <a:ext cx="1370330" cy="285115"/>
            <a:chOff x="8005571" y="4157471"/>
            <a:chExt cx="1370330" cy="285115"/>
          </a:xfrm>
        </p:grpSpPr>
        <p:sp>
          <p:nvSpPr>
            <p:cNvPr id="35" name="object 35" descr=""/>
            <p:cNvSpPr/>
            <p:nvPr/>
          </p:nvSpPr>
          <p:spPr>
            <a:xfrm>
              <a:off x="8005571" y="4157471"/>
              <a:ext cx="213360" cy="285115"/>
            </a:xfrm>
            <a:custGeom>
              <a:avLst/>
              <a:gdLst/>
              <a:ahLst/>
              <a:cxnLst/>
              <a:rect l="l" t="t" r="r" b="b"/>
              <a:pathLst>
                <a:path w="213359" h="285114">
                  <a:moveTo>
                    <a:pt x="135635" y="284988"/>
                  </a:moveTo>
                  <a:lnTo>
                    <a:pt x="78486" y="275082"/>
                  </a:lnTo>
                  <a:lnTo>
                    <a:pt x="35052" y="246888"/>
                  </a:lnTo>
                  <a:lnTo>
                    <a:pt x="8953" y="203644"/>
                  </a:lnTo>
                  <a:lnTo>
                    <a:pt x="0" y="147828"/>
                  </a:lnTo>
                  <a:lnTo>
                    <a:pt x="2333" y="116371"/>
                  </a:lnTo>
                  <a:lnTo>
                    <a:pt x="21859" y="63174"/>
                  </a:lnTo>
                  <a:lnTo>
                    <a:pt x="61650" y="23145"/>
                  </a:lnTo>
                  <a:lnTo>
                    <a:pt x="114847" y="2571"/>
                  </a:lnTo>
                  <a:lnTo>
                    <a:pt x="146303" y="0"/>
                  </a:lnTo>
                  <a:lnTo>
                    <a:pt x="165139" y="595"/>
                  </a:lnTo>
                  <a:lnTo>
                    <a:pt x="182689" y="2476"/>
                  </a:lnTo>
                  <a:lnTo>
                    <a:pt x="198810" y="5786"/>
                  </a:lnTo>
                  <a:lnTo>
                    <a:pt x="213359" y="10667"/>
                  </a:lnTo>
                  <a:lnTo>
                    <a:pt x="213359" y="70104"/>
                  </a:lnTo>
                  <a:lnTo>
                    <a:pt x="199310" y="62984"/>
                  </a:lnTo>
                  <a:lnTo>
                    <a:pt x="184403" y="57721"/>
                  </a:lnTo>
                  <a:lnTo>
                    <a:pt x="168354" y="54459"/>
                  </a:lnTo>
                  <a:lnTo>
                    <a:pt x="150875" y="53340"/>
                  </a:lnTo>
                  <a:lnTo>
                    <a:pt x="132326" y="54792"/>
                  </a:lnTo>
                  <a:lnTo>
                    <a:pt x="88391" y="77724"/>
                  </a:lnTo>
                  <a:lnTo>
                    <a:pt x="65674" y="123801"/>
                  </a:lnTo>
                  <a:lnTo>
                    <a:pt x="64007" y="143256"/>
                  </a:lnTo>
                  <a:lnTo>
                    <a:pt x="65436" y="162687"/>
                  </a:lnTo>
                  <a:lnTo>
                    <a:pt x="86867" y="207264"/>
                  </a:lnTo>
                  <a:lnTo>
                    <a:pt x="129516" y="229981"/>
                  </a:lnTo>
                  <a:lnTo>
                    <a:pt x="147827" y="231648"/>
                  </a:lnTo>
                  <a:lnTo>
                    <a:pt x="165568" y="230505"/>
                  </a:lnTo>
                  <a:lnTo>
                    <a:pt x="182308" y="227076"/>
                  </a:lnTo>
                  <a:lnTo>
                    <a:pt x="198191" y="221361"/>
                  </a:lnTo>
                  <a:lnTo>
                    <a:pt x="213359" y="213360"/>
                  </a:lnTo>
                  <a:lnTo>
                    <a:pt x="213359" y="269748"/>
                  </a:lnTo>
                  <a:lnTo>
                    <a:pt x="197357" y="275986"/>
                  </a:lnTo>
                  <a:lnTo>
                    <a:pt x="179069" y="280797"/>
                  </a:lnTo>
                  <a:lnTo>
                    <a:pt x="158495" y="283892"/>
                  </a:lnTo>
                  <a:lnTo>
                    <a:pt x="135635" y="2849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58555" y="4241292"/>
              <a:ext cx="188975" cy="20116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5631" y="4235195"/>
              <a:ext cx="150875" cy="20726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654795" y="4180331"/>
              <a:ext cx="135890" cy="262255"/>
            </a:xfrm>
            <a:custGeom>
              <a:avLst/>
              <a:gdLst/>
              <a:ahLst/>
              <a:cxnLst/>
              <a:rect l="l" t="t" r="r" b="b"/>
              <a:pathLst>
                <a:path w="135890" h="262254">
                  <a:moveTo>
                    <a:pt x="96011" y="262127"/>
                  </a:moveTo>
                  <a:lnTo>
                    <a:pt x="68008" y="257865"/>
                  </a:lnTo>
                  <a:lnTo>
                    <a:pt x="48005" y="245173"/>
                  </a:lnTo>
                  <a:lnTo>
                    <a:pt x="36004" y="224194"/>
                  </a:lnTo>
                  <a:lnTo>
                    <a:pt x="32003" y="195071"/>
                  </a:lnTo>
                  <a:lnTo>
                    <a:pt x="32003" y="105155"/>
                  </a:lnTo>
                  <a:lnTo>
                    <a:pt x="0" y="105155"/>
                  </a:lnTo>
                  <a:lnTo>
                    <a:pt x="0" y="60959"/>
                  </a:lnTo>
                  <a:lnTo>
                    <a:pt x="32003" y="60959"/>
                  </a:lnTo>
                  <a:lnTo>
                    <a:pt x="32003" y="18287"/>
                  </a:lnTo>
                  <a:lnTo>
                    <a:pt x="91439" y="0"/>
                  </a:lnTo>
                  <a:lnTo>
                    <a:pt x="91439" y="60959"/>
                  </a:lnTo>
                  <a:lnTo>
                    <a:pt x="135635" y="60959"/>
                  </a:lnTo>
                  <a:lnTo>
                    <a:pt x="135635" y="105155"/>
                  </a:lnTo>
                  <a:lnTo>
                    <a:pt x="91439" y="105155"/>
                  </a:lnTo>
                  <a:lnTo>
                    <a:pt x="91439" y="184403"/>
                  </a:lnTo>
                  <a:lnTo>
                    <a:pt x="93106" y="197524"/>
                  </a:lnTo>
                  <a:lnTo>
                    <a:pt x="97916" y="207073"/>
                  </a:lnTo>
                  <a:lnTo>
                    <a:pt x="105584" y="212907"/>
                  </a:lnTo>
                  <a:lnTo>
                    <a:pt x="115823" y="214883"/>
                  </a:lnTo>
                  <a:lnTo>
                    <a:pt x="121919" y="214883"/>
                  </a:lnTo>
                  <a:lnTo>
                    <a:pt x="129539" y="213359"/>
                  </a:lnTo>
                  <a:lnTo>
                    <a:pt x="135635" y="210311"/>
                  </a:lnTo>
                  <a:lnTo>
                    <a:pt x="135635" y="254507"/>
                  </a:lnTo>
                  <a:lnTo>
                    <a:pt x="127944" y="257627"/>
                  </a:lnTo>
                  <a:lnTo>
                    <a:pt x="118681" y="260032"/>
                  </a:lnTo>
                  <a:lnTo>
                    <a:pt x="107989" y="261580"/>
                  </a:lnTo>
                  <a:lnTo>
                    <a:pt x="96011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1767" y="4235195"/>
              <a:ext cx="211836" cy="207264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9063227" y="4235196"/>
              <a:ext cx="312420" cy="201295"/>
            </a:xfrm>
            <a:custGeom>
              <a:avLst/>
              <a:gdLst/>
              <a:ahLst/>
              <a:cxnLst/>
              <a:rect l="l" t="t" r="r" b="b"/>
              <a:pathLst>
                <a:path w="312420" h="201295">
                  <a:moveTo>
                    <a:pt x="182879" y="36576"/>
                  </a:moveTo>
                  <a:lnTo>
                    <a:pt x="60959" y="36576"/>
                  </a:lnTo>
                  <a:lnTo>
                    <a:pt x="66746" y="28884"/>
                  </a:lnTo>
                  <a:lnTo>
                    <a:pt x="105536" y="3048"/>
                  </a:lnTo>
                  <a:lnTo>
                    <a:pt x="124967" y="0"/>
                  </a:lnTo>
                  <a:lnTo>
                    <a:pt x="144089" y="2286"/>
                  </a:lnTo>
                  <a:lnTo>
                    <a:pt x="160210" y="9144"/>
                  </a:lnTo>
                  <a:lnTo>
                    <a:pt x="173188" y="20574"/>
                  </a:lnTo>
                  <a:lnTo>
                    <a:pt x="182879" y="36576"/>
                  </a:lnTo>
                  <a:close/>
                </a:path>
                <a:path w="312420" h="201295">
                  <a:moveTo>
                    <a:pt x="304342" y="36576"/>
                  </a:moveTo>
                  <a:lnTo>
                    <a:pt x="182879" y="36576"/>
                  </a:lnTo>
                  <a:lnTo>
                    <a:pt x="194833" y="21216"/>
                  </a:lnTo>
                  <a:lnTo>
                    <a:pt x="209930" y="9715"/>
                  </a:lnTo>
                  <a:lnTo>
                    <a:pt x="227885" y="2500"/>
                  </a:lnTo>
                  <a:lnTo>
                    <a:pt x="248411" y="0"/>
                  </a:lnTo>
                  <a:lnTo>
                    <a:pt x="276415" y="5095"/>
                  </a:lnTo>
                  <a:lnTo>
                    <a:pt x="296417" y="20193"/>
                  </a:lnTo>
                  <a:lnTo>
                    <a:pt x="304342" y="36576"/>
                  </a:lnTo>
                  <a:close/>
                </a:path>
                <a:path w="312420" h="201295">
                  <a:moveTo>
                    <a:pt x="60959" y="201168"/>
                  </a:moveTo>
                  <a:lnTo>
                    <a:pt x="0" y="201168"/>
                  </a:lnTo>
                  <a:lnTo>
                    <a:pt x="0" y="6096"/>
                  </a:lnTo>
                  <a:lnTo>
                    <a:pt x="60959" y="6096"/>
                  </a:lnTo>
                  <a:lnTo>
                    <a:pt x="60959" y="36576"/>
                  </a:lnTo>
                  <a:lnTo>
                    <a:pt x="304342" y="36576"/>
                  </a:lnTo>
                  <a:lnTo>
                    <a:pt x="308419" y="45005"/>
                  </a:lnTo>
                  <a:lnTo>
                    <a:pt x="308681" y="47244"/>
                  </a:lnTo>
                  <a:lnTo>
                    <a:pt x="94488" y="47244"/>
                  </a:lnTo>
                  <a:lnTo>
                    <a:pt x="87677" y="48077"/>
                  </a:lnTo>
                  <a:lnTo>
                    <a:pt x="61612" y="82581"/>
                  </a:lnTo>
                  <a:lnTo>
                    <a:pt x="61134" y="89916"/>
                  </a:lnTo>
                  <a:lnTo>
                    <a:pt x="61047" y="91440"/>
                  </a:lnTo>
                  <a:lnTo>
                    <a:pt x="60959" y="201168"/>
                  </a:lnTo>
                  <a:close/>
                </a:path>
                <a:path w="312420" h="201295">
                  <a:moveTo>
                    <a:pt x="185927" y="201168"/>
                  </a:moveTo>
                  <a:lnTo>
                    <a:pt x="126491" y="201168"/>
                  </a:lnTo>
                  <a:lnTo>
                    <a:pt x="126491" y="88392"/>
                  </a:lnTo>
                  <a:lnTo>
                    <a:pt x="124563" y="71032"/>
                  </a:lnTo>
                  <a:lnTo>
                    <a:pt x="124491" y="70389"/>
                  </a:lnTo>
                  <a:lnTo>
                    <a:pt x="118579" y="57721"/>
                  </a:lnTo>
                  <a:lnTo>
                    <a:pt x="118490" y="57531"/>
                  </a:lnTo>
                  <a:lnTo>
                    <a:pt x="108489" y="49815"/>
                  </a:lnTo>
                  <a:lnTo>
                    <a:pt x="94488" y="47244"/>
                  </a:lnTo>
                  <a:lnTo>
                    <a:pt x="220979" y="47244"/>
                  </a:lnTo>
                  <a:lnTo>
                    <a:pt x="188975" y="74295"/>
                  </a:lnTo>
                  <a:lnTo>
                    <a:pt x="185927" y="91440"/>
                  </a:lnTo>
                  <a:lnTo>
                    <a:pt x="185927" y="201168"/>
                  </a:lnTo>
                  <a:close/>
                </a:path>
                <a:path w="312420" h="201295">
                  <a:moveTo>
                    <a:pt x="312419" y="201168"/>
                  </a:moveTo>
                  <a:lnTo>
                    <a:pt x="251459" y="201168"/>
                  </a:lnTo>
                  <a:lnTo>
                    <a:pt x="251459" y="89916"/>
                  </a:lnTo>
                  <a:lnTo>
                    <a:pt x="249483" y="71032"/>
                  </a:lnTo>
                  <a:lnTo>
                    <a:pt x="243649" y="57721"/>
                  </a:lnTo>
                  <a:lnTo>
                    <a:pt x="234879" y="50482"/>
                  </a:lnTo>
                  <a:lnTo>
                    <a:pt x="233980" y="49815"/>
                  </a:lnTo>
                  <a:lnTo>
                    <a:pt x="220979" y="47244"/>
                  </a:lnTo>
                  <a:lnTo>
                    <a:pt x="308681" y="47244"/>
                  </a:lnTo>
                  <a:lnTo>
                    <a:pt x="312419" y="79248"/>
                  </a:lnTo>
                  <a:lnTo>
                    <a:pt x="312419" y="20116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8004047" y="4759451"/>
            <a:ext cx="521334" cy="205740"/>
            <a:chOff x="8004047" y="4759451"/>
            <a:chExt cx="521334" cy="205740"/>
          </a:xfrm>
        </p:grpSpPr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04047" y="4759451"/>
              <a:ext cx="188976" cy="20574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29600" y="4759452"/>
              <a:ext cx="295656" cy="205739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5" name="object 4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" y="1263395"/>
            <a:ext cx="708659" cy="883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" y="2255520"/>
            <a:ext cx="6327647" cy="31638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227" y="5489447"/>
            <a:ext cx="249935" cy="8534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08420" y="5489447"/>
            <a:ext cx="207264" cy="8534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6809232" y="1431036"/>
            <a:ext cx="68580" cy="303530"/>
          </a:xfrm>
          <a:custGeom>
            <a:avLst/>
            <a:gdLst/>
            <a:ahLst/>
            <a:cxnLst/>
            <a:rect l="l" t="t" r="r" b="b"/>
            <a:pathLst>
              <a:path w="68579" h="303530">
                <a:moveTo>
                  <a:pt x="68580" y="303275"/>
                </a:moveTo>
                <a:lnTo>
                  <a:pt x="0" y="303275"/>
                </a:lnTo>
                <a:lnTo>
                  <a:pt x="0" y="0"/>
                </a:lnTo>
                <a:lnTo>
                  <a:pt x="68580" y="0"/>
                </a:lnTo>
                <a:lnTo>
                  <a:pt x="68580" y="303275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940295" y="1452371"/>
            <a:ext cx="1812289" cy="382905"/>
            <a:chOff x="6940295" y="1452371"/>
            <a:chExt cx="1812289" cy="382905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0295" y="1513331"/>
              <a:ext cx="208788" cy="2209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991" y="1513331"/>
              <a:ext cx="451104" cy="22555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5719" y="1513331"/>
              <a:ext cx="208788" cy="22098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908035" y="1452371"/>
              <a:ext cx="149860" cy="287020"/>
            </a:xfrm>
            <a:custGeom>
              <a:avLst/>
              <a:gdLst/>
              <a:ahLst/>
              <a:cxnLst/>
              <a:rect l="l" t="t" r="r" b="b"/>
              <a:pathLst>
                <a:path w="149859" h="287019">
                  <a:moveTo>
                    <a:pt x="105155" y="286512"/>
                  </a:moveTo>
                  <a:lnTo>
                    <a:pt x="74271" y="281940"/>
                  </a:lnTo>
                  <a:lnTo>
                    <a:pt x="52387" y="268224"/>
                  </a:lnTo>
                  <a:lnTo>
                    <a:pt x="39362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0583" y="0"/>
                  </a:lnTo>
                  <a:lnTo>
                    <a:pt x="100583" y="65532"/>
                  </a:lnTo>
                  <a:lnTo>
                    <a:pt x="149351" y="65532"/>
                  </a:lnTo>
                  <a:lnTo>
                    <a:pt x="149351" y="114300"/>
                  </a:lnTo>
                  <a:lnTo>
                    <a:pt x="100583" y="114300"/>
                  </a:lnTo>
                  <a:lnTo>
                    <a:pt x="100583" y="202692"/>
                  </a:lnTo>
                  <a:lnTo>
                    <a:pt x="102298" y="216931"/>
                  </a:lnTo>
                  <a:lnTo>
                    <a:pt x="107441" y="227457"/>
                  </a:lnTo>
                  <a:lnTo>
                    <a:pt x="116014" y="233981"/>
                  </a:lnTo>
                  <a:lnTo>
                    <a:pt x="128015" y="236220"/>
                  </a:lnTo>
                  <a:lnTo>
                    <a:pt x="134111" y="236220"/>
                  </a:lnTo>
                  <a:lnTo>
                    <a:pt x="149351" y="230124"/>
                  </a:lnTo>
                  <a:lnTo>
                    <a:pt x="149351" y="278892"/>
                  </a:lnTo>
                  <a:lnTo>
                    <a:pt x="141374" y="282654"/>
                  </a:lnTo>
                  <a:lnTo>
                    <a:pt x="131254" y="284988"/>
                  </a:lnTo>
                  <a:lnTo>
                    <a:pt x="119133" y="286178"/>
                  </a:lnTo>
                  <a:lnTo>
                    <a:pt x="105155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0247" y="1513331"/>
              <a:ext cx="234696" cy="22555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7615" y="1514855"/>
              <a:ext cx="140208" cy="21945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517635" y="1517903"/>
              <a:ext cx="234950" cy="317500"/>
            </a:xfrm>
            <a:custGeom>
              <a:avLst/>
              <a:gdLst/>
              <a:ahLst/>
              <a:cxnLst/>
              <a:rect l="l" t="t" r="r" b="b"/>
              <a:pathLst>
                <a:path w="234950" h="317500">
                  <a:moveTo>
                    <a:pt x="51815" y="316991"/>
                  </a:moveTo>
                  <a:lnTo>
                    <a:pt x="40052" y="316706"/>
                  </a:lnTo>
                  <a:lnTo>
                    <a:pt x="29717" y="315848"/>
                  </a:lnTo>
                  <a:lnTo>
                    <a:pt x="20526" y="314420"/>
                  </a:lnTo>
                  <a:lnTo>
                    <a:pt x="12191" y="312419"/>
                  </a:lnTo>
                  <a:lnTo>
                    <a:pt x="12191" y="259080"/>
                  </a:lnTo>
                  <a:lnTo>
                    <a:pt x="19073" y="262199"/>
                  </a:lnTo>
                  <a:lnTo>
                    <a:pt x="26098" y="264604"/>
                  </a:lnTo>
                  <a:lnTo>
                    <a:pt x="33408" y="266152"/>
                  </a:lnTo>
                  <a:lnTo>
                    <a:pt x="41147" y="266700"/>
                  </a:lnTo>
                  <a:lnTo>
                    <a:pt x="52839" y="265247"/>
                  </a:lnTo>
                  <a:lnTo>
                    <a:pt x="62674" y="260794"/>
                  </a:lnTo>
                  <a:lnTo>
                    <a:pt x="70508" y="253198"/>
                  </a:lnTo>
                  <a:lnTo>
                    <a:pt x="76199" y="242316"/>
                  </a:lnTo>
                  <a:lnTo>
                    <a:pt x="88391" y="216407"/>
                  </a:lnTo>
                  <a:lnTo>
                    <a:pt x="0" y="0"/>
                  </a:lnTo>
                  <a:lnTo>
                    <a:pt x="74675" y="0"/>
                  </a:lnTo>
                  <a:lnTo>
                    <a:pt x="116324" y="137945"/>
                  </a:lnTo>
                  <a:lnTo>
                    <a:pt x="117919" y="144970"/>
                  </a:lnTo>
                  <a:lnTo>
                    <a:pt x="119229" y="152280"/>
                  </a:lnTo>
                  <a:lnTo>
                    <a:pt x="120395" y="160019"/>
                  </a:lnTo>
                  <a:lnTo>
                    <a:pt x="121919" y="160019"/>
                  </a:lnTo>
                  <a:lnTo>
                    <a:pt x="122443" y="154019"/>
                  </a:lnTo>
                  <a:lnTo>
                    <a:pt x="123824" y="147446"/>
                  </a:lnTo>
                  <a:lnTo>
                    <a:pt x="128015" y="132588"/>
                  </a:lnTo>
                  <a:lnTo>
                    <a:pt x="169163" y="0"/>
                  </a:lnTo>
                  <a:lnTo>
                    <a:pt x="234695" y="0"/>
                  </a:lnTo>
                  <a:lnTo>
                    <a:pt x="147827" y="233172"/>
                  </a:lnTo>
                  <a:lnTo>
                    <a:pt x="129825" y="270057"/>
                  </a:lnTo>
                  <a:lnTo>
                    <a:pt x="107822" y="296227"/>
                  </a:lnTo>
                  <a:lnTo>
                    <a:pt x="81819" y="311824"/>
                  </a:lnTo>
                  <a:lnTo>
                    <a:pt x="51815" y="3169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6777228" y="2005583"/>
            <a:ext cx="728980" cy="307975"/>
            <a:chOff x="6777228" y="2005583"/>
            <a:chExt cx="728980" cy="307975"/>
          </a:xfrm>
        </p:grpSpPr>
        <p:sp>
          <p:nvSpPr>
            <p:cNvPr id="16" name="object 16" descr=""/>
            <p:cNvSpPr/>
            <p:nvPr/>
          </p:nvSpPr>
          <p:spPr>
            <a:xfrm>
              <a:off x="6777228" y="2005583"/>
              <a:ext cx="299085" cy="303530"/>
            </a:xfrm>
            <a:custGeom>
              <a:avLst/>
              <a:gdLst/>
              <a:ahLst/>
              <a:cxnLst/>
              <a:rect l="l" t="t" r="r" b="b"/>
              <a:pathLst>
                <a:path w="299084" h="303530">
                  <a:moveTo>
                    <a:pt x="74676" y="303276"/>
                  </a:moveTo>
                  <a:lnTo>
                    <a:pt x="0" y="303276"/>
                  </a:lnTo>
                  <a:lnTo>
                    <a:pt x="109728" y="0"/>
                  </a:lnTo>
                  <a:lnTo>
                    <a:pt x="190500" y="0"/>
                  </a:lnTo>
                  <a:lnTo>
                    <a:pt x="210074" y="54864"/>
                  </a:lnTo>
                  <a:lnTo>
                    <a:pt x="147828" y="54864"/>
                  </a:lnTo>
                  <a:lnTo>
                    <a:pt x="147542" y="61483"/>
                  </a:lnTo>
                  <a:lnTo>
                    <a:pt x="146685" y="67817"/>
                  </a:lnTo>
                  <a:lnTo>
                    <a:pt x="145256" y="74152"/>
                  </a:lnTo>
                  <a:lnTo>
                    <a:pt x="143256" y="80771"/>
                  </a:lnTo>
                  <a:lnTo>
                    <a:pt x="109728" y="182880"/>
                  </a:lnTo>
                  <a:lnTo>
                    <a:pt x="255748" y="182880"/>
                  </a:lnTo>
                  <a:lnTo>
                    <a:pt x="274779" y="236220"/>
                  </a:lnTo>
                  <a:lnTo>
                    <a:pt x="96012" y="236220"/>
                  </a:lnTo>
                  <a:lnTo>
                    <a:pt x="74676" y="303276"/>
                  </a:lnTo>
                  <a:close/>
                </a:path>
                <a:path w="299084" h="303530">
                  <a:moveTo>
                    <a:pt x="255748" y="182880"/>
                  </a:moveTo>
                  <a:lnTo>
                    <a:pt x="187452" y="182880"/>
                  </a:lnTo>
                  <a:lnTo>
                    <a:pt x="155448" y="82295"/>
                  </a:lnTo>
                  <a:lnTo>
                    <a:pt x="153423" y="76295"/>
                  </a:lnTo>
                  <a:lnTo>
                    <a:pt x="151828" y="69723"/>
                  </a:lnTo>
                  <a:lnTo>
                    <a:pt x="150518" y="62579"/>
                  </a:lnTo>
                  <a:lnTo>
                    <a:pt x="149352" y="54864"/>
                  </a:lnTo>
                  <a:lnTo>
                    <a:pt x="210074" y="54864"/>
                  </a:lnTo>
                  <a:lnTo>
                    <a:pt x="255748" y="182880"/>
                  </a:lnTo>
                  <a:close/>
                </a:path>
                <a:path w="299084" h="303530">
                  <a:moveTo>
                    <a:pt x="298704" y="303276"/>
                  </a:moveTo>
                  <a:lnTo>
                    <a:pt x="224028" y="303276"/>
                  </a:lnTo>
                  <a:lnTo>
                    <a:pt x="202692" y="236220"/>
                  </a:lnTo>
                  <a:lnTo>
                    <a:pt x="274779" y="236220"/>
                  </a:lnTo>
                  <a:lnTo>
                    <a:pt x="298704" y="3032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9835" y="2087879"/>
              <a:ext cx="435864" cy="225552"/>
            </a:xfrm>
            <a:prstGeom prst="rect">
              <a:avLst/>
            </a:prstGeom>
          </p:spPr>
        </p:pic>
      </p:grpSp>
      <p:sp>
        <p:nvSpPr>
          <p:cNvPr id="18" name="object 18" descr=""/>
          <p:cNvSpPr/>
          <p:nvPr/>
        </p:nvSpPr>
        <p:spPr>
          <a:xfrm>
            <a:off x="7552944" y="1990344"/>
            <a:ext cx="78105" cy="318770"/>
          </a:xfrm>
          <a:custGeom>
            <a:avLst/>
            <a:gdLst/>
            <a:ahLst/>
            <a:cxnLst/>
            <a:rect l="l" t="t" r="r" b="b"/>
            <a:pathLst>
              <a:path w="78104" h="318769">
                <a:moveTo>
                  <a:pt x="38100" y="68580"/>
                </a:moveTo>
                <a:lnTo>
                  <a:pt x="3048" y="46863"/>
                </a:lnTo>
                <a:lnTo>
                  <a:pt x="0" y="33528"/>
                </a:lnTo>
                <a:lnTo>
                  <a:pt x="809" y="26074"/>
                </a:lnTo>
                <a:lnTo>
                  <a:pt x="30384" y="571"/>
                </a:lnTo>
                <a:lnTo>
                  <a:pt x="38100" y="0"/>
                </a:lnTo>
                <a:lnTo>
                  <a:pt x="46696" y="571"/>
                </a:lnTo>
                <a:lnTo>
                  <a:pt x="76914" y="26074"/>
                </a:lnTo>
                <a:lnTo>
                  <a:pt x="77724" y="33528"/>
                </a:lnTo>
                <a:lnTo>
                  <a:pt x="76984" y="40338"/>
                </a:lnTo>
                <a:lnTo>
                  <a:pt x="76914" y="40981"/>
                </a:lnTo>
                <a:lnTo>
                  <a:pt x="46696" y="67770"/>
                </a:lnTo>
                <a:lnTo>
                  <a:pt x="38100" y="68580"/>
                </a:lnTo>
                <a:close/>
              </a:path>
              <a:path w="78104" h="318769">
                <a:moveTo>
                  <a:pt x="71628" y="318516"/>
                </a:moveTo>
                <a:lnTo>
                  <a:pt x="4572" y="318516"/>
                </a:lnTo>
                <a:lnTo>
                  <a:pt x="4572" y="102108"/>
                </a:lnTo>
                <a:lnTo>
                  <a:pt x="71628" y="102108"/>
                </a:lnTo>
                <a:lnTo>
                  <a:pt x="71628" y="3185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7680959" y="1988820"/>
            <a:ext cx="302260" cy="325120"/>
            <a:chOff x="7680959" y="1988820"/>
            <a:chExt cx="302260" cy="325120"/>
          </a:xfrm>
        </p:grpSpPr>
        <p:sp>
          <p:nvSpPr>
            <p:cNvPr id="20" name="object 20" descr=""/>
            <p:cNvSpPr/>
            <p:nvPr/>
          </p:nvSpPr>
          <p:spPr>
            <a:xfrm>
              <a:off x="7680959" y="1988820"/>
              <a:ext cx="67310" cy="320040"/>
            </a:xfrm>
            <a:custGeom>
              <a:avLst/>
              <a:gdLst/>
              <a:ahLst/>
              <a:cxnLst/>
              <a:rect l="l" t="t" r="r" b="b"/>
              <a:pathLst>
                <a:path w="67309" h="320039">
                  <a:moveTo>
                    <a:pt x="67055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67055" y="0"/>
                  </a:lnTo>
                  <a:lnTo>
                    <a:pt x="67055" y="32003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7639" y="2087879"/>
              <a:ext cx="195072" cy="225552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8036039" y="1988819"/>
            <a:ext cx="340360" cy="325120"/>
          </a:xfrm>
          <a:custGeom>
            <a:avLst/>
            <a:gdLst/>
            <a:ahLst/>
            <a:cxnLst/>
            <a:rect l="l" t="t" r="r" b="b"/>
            <a:pathLst>
              <a:path w="340359" h="325119">
                <a:moveTo>
                  <a:pt x="224028" y="205740"/>
                </a:moveTo>
                <a:lnTo>
                  <a:pt x="218503" y="160972"/>
                </a:lnTo>
                <a:lnTo>
                  <a:pt x="207899" y="135636"/>
                </a:lnTo>
                <a:lnTo>
                  <a:pt x="202692" y="126492"/>
                </a:lnTo>
                <a:lnTo>
                  <a:pt x="190106" y="114490"/>
                </a:lnTo>
                <a:lnTo>
                  <a:pt x="175069" y="105918"/>
                </a:lnTo>
                <a:lnTo>
                  <a:pt x="157480" y="100774"/>
                </a:lnTo>
                <a:lnTo>
                  <a:pt x="156972" y="100736"/>
                </a:lnTo>
                <a:lnTo>
                  <a:pt x="156972" y="205740"/>
                </a:lnTo>
                <a:lnTo>
                  <a:pt x="156121" y="221538"/>
                </a:lnTo>
                <a:lnTo>
                  <a:pt x="136715" y="264033"/>
                </a:lnTo>
                <a:lnTo>
                  <a:pt x="108204" y="274320"/>
                </a:lnTo>
                <a:lnTo>
                  <a:pt x="99377" y="273469"/>
                </a:lnTo>
                <a:lnTo>
                  <a:pt x="68770" y="244792"/>
                </a:lnTo>
                <a:lnTo>
                  <a:pt x="66319" y="234886"/>
                </a:lnTo>
                <a:lnTo>
                  <a:pt x="65532" y="225552"/>
                </a:lnTo>
                <a:lnTo>
                  <a:pt x="65532" y="202692"/>
                </a:lnTo>
                <a:lnTo>
                  <a:pt x="66395" y="191604"/>
                </a:lnTo>
                <a:lnTo>
                  <a:pt x="86398" y="157721"/>
                </a:lnTo>
                <a:lnTo>
                  <a:pt x="111252" y="149352"/>
                </a:lnTo>
                <a:lnTo>
                  <a:pt x="121856" y="150241"/>
                </a:lnTo>
                <a:lnTo>
                  <a:pt x="153733" y="182880"/>
                </a:lnTo>
                <a:lnTo>
                  <a:pt x="156972" y="205740"/>
                </a:lnTo>
                <a:lnTo>
                  <a:pt x="156972" y="100736"/>
                </a:lnTo>
                <a:lnTo>
                  <a:pt x="115709" y="101346"/>
                </a:lnTo>
                <a:lnTo>
                  <a:pt x="80797" y="119634"/>
                </a:lnTo>
                <a:lnTo>
                  <a:pt x="67056" y="135636"/>
                </a:lnTo>
                <a:lnTo>
                  <a:pt x="67056" y="0"/>
                </a:lnTo>
                <a:lnTo>
                  <a:pt x="0" y="0"/>
                </a:lnTo>
                <a:lnTo>
                  <a:pt x="0" y="320040"/>
                </a:lnTo>
                <a:lnTo>
                  <a:pt x="67056" y="320040"/>
                </a:lnTo>
                <a:lnTo>
                  <a:pt x="67056" y="294132"/>
                </a:lnTo>
                <a:lnTo>
                  <a:pt x="78511" y="307898"/>
                </a:lnTo>
                <a:lnTo>
                  <a:pt x="92392" y="317373"/>
                </a:lnTo>
                <a:lnTo>
                  <a:pt x="108851" y="322859"/>
                </a:lnTo>
                <a:lnTo>
                  <a:pt x="128016" y="324612"/>
                </a:lnTo>
                <a:lnTo>
                  <a:pt x="148831" y="322618"/>
                </a:lnTo>
                <a:lnTo>
                  <a:pt x="184175" y="306616"/>
                </a:lnTo>
                <a:lnTo>
                  <a:pt x="209892" y="274320"/>
                </a:lnTo>
                <a:lnTo>
                  <a:pt x="222554" y="230886"/>
                </a:lnTo>
                <a:lnTo>
                  <a:pt x="224028" y="205740"/>
                </a:lnTo>
                <a:close/>
              </a:path>
              <a:path w="340359" h="325119">
                <a:moveTo>
                  <a:pt x="335280" y="103644"/>
                </a:moveTo>
                <a:lnTo>
                  <a:pt x="268224" y="103644"/>
                </a:lnTo>
                <a:lnTo>
                  <a:pt x="268224" y="320052"/>
                </a:lnTo>
                <a:lnTo>
                  <a:pt x="335280" y="320052"/>
                </a:lnTo>
                <a:lnTo>
                  <a:pt x="335280" y="103644"/>
                </a:lnTo>
                <a:close/>
              </a:path>
              <a:path w="340359" h="325119">
                <a:moveTo>
                  <a:pt x="339852" y="35064"/>
                </a:moveTo>
                <a:lnTo>
                  <a:pt x="316611" y="3822"/>
                </a:lnTo>
                <a:lnTo>
                  <a:pt x="301752" y="1536"/>
                </a:lnTo>
                <a:lnTo>
                  <a:pt x="294043" y="2108"/>
                </a:lnTo>
                <a:lnTo>
                  <a:pt x="264248" y="27609"/>
                </a:lnTo>
                <a:lnTo>
                  <a:pt x="263652" y="35064"/>
                </a:lnTo>
                <a:lnTo>
                  <a:pt x="264248" y="41871"/>
                </a:lnTo>
                <a:lnTo>
                  <a:pt x="294043" y="69303"/>
                </a:lnTo>
                <a:lnTo>
                  <a:pt x="301752" y="70116"/>
                </a:lnTo>
                <a:lnTo>
                  <a:pt x="309689" y="69303"/>
                </a:lnTo>
                <a:lnTo>
                  <a:pt x="334200" y="54343"/>
                </a:lnTo>
                <a:lnTo>
                  <a:pt x="337375" y="48971"/>
                </a:lnTo>
                <a:lnTo>
                  <a:pt x="339267" y="42506"/>
                </a:lnTo>
                <a:lnTo>
                  <a:pt x="339318" y="41871"/>
                </a:lnTo>
                <a:lnTo>
                  <a:pt x="339852" y="3506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8426196" y="1988820"/>
            <a:ext cx="67310" cy="320040"/>
          </a:xfrm>
          <a:custGeom>
            <a:avLst/>
            <a:gdLst/>
            <a:ahLst/>
            <a:cxnLst/>
            <a:rect l="l" t="t" r="r" b="b"/>
            <a:pathLst>
              <a:path w="67309" h="320039">
                <a:moveTo>
                  <a:pt x="67055" y="320039"/>
                </a:moveTo>
                <a:lnTo>
                  <a:pt x="0" y="320039"/>
                </a:lnTo>
                <a:lnTo>
                  <a:pt x="0" y="0"/>
                </a:lnTo>
                <a:lnTo>
                  <a:pt x="67055" y="0"/>
                </a:lnTo>
                <a:lnTo>
                  <a:pt x="67055" y="320039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8545055" y="1990356"/>
            <a:ext cx="501650" cy="419100"/>
          </a:xfrm>
          <a:custGeom>
            <a:avLst/>
            <a:gdLst/>
            <a:ahLst/>
            <a:cxnLst/>
            <a:rect l="l" t="t" r="r" b="b"/>
            <a:pathLst>
              <a:path w="501650" h="419100">
                <a:moveTo>
                  <a:pt x="71628" y="102108"/>
                </a:moveTo>
                <a:lnTo>
                  <a:pt x="4572" y="102108"/>
                </a:lnTo>
                <a:lnTo>
                  <a:pt x="4572" y="318516"/>
                </a:lnTo>
                <a:lnTo>
                  <a:pt x="71628" y="318516"/>
                </a:lnTo>
                <a:lnTo>
                  <a:pt x="71628" y="102108"/>
                </a:lnTo>
                <a:close/>
              </a:path>
              <a:path w="501650" h="419100">
                <a:moveTo>
                  <a:pt x="76200" y="33528"/>
                </a:moveTo>
                <a:lnTo>
                  <a:pt x="54102" y="2286"/>
                </a:lnTo>
                <a:lnTo>
                  <a:pt x="38100" y="0"/>
                </a:lnTo>
                <a:lnTo>
                  <a:pt x="30391" y="571"/>
                </a:lnTo>
                <a:lnTo>
                  <a:pt x="596" y="26073"/>
                </a:lnTo>
                <a:lnTo>
                  <a:pt x="0" y="33528"/>
                </a:lnTo>
                <a:lnTo>
                  <a:pt x="596" y="40335"/>
                </a:lnTo>
                <a:lnTo>
                  <a:pt x="30391" y="67767"/>
                </a:lnTo>
                <a:lnTo>
                  <a:pt x="38100" y="68580"/>
                </a:lnTo>
                <a:lnTo>
                  <a:pt x="46672" y="67767"/>
                </a:lnTo>
                <a:lnTo>
                  <a:pt x="70548" y="52806"/>
                </a:lnTo>
                <a:lnTo>
                  <a:pt x="73723" y="47434"/>
                </a:lnTo>
                <a:lnTo>
                  <a:pt x="75615" y="40970"/>
                </a:lnTo>
                <a:lnTo>
                  <a:pt x="75666" y="40335"/>
                </a:lnTo>
                <a:lnTo>
                  <a:pt x="76200" y="33528"/>
                </a:lnTo>
                <a:close/>
              </a:path>
              <a:path w="501650" h="419100">
                <a:moveTo>
                  <a:pt x="257556" y="102108"/>
                </a:moveTo>
                <a:lnTo>
                  <a:pt x="208788" y="102108"/>
                </a:lnTo>
                <a:lnTo>
                  <a:pt x="208788" y="36576"/>
                </a:lnTo>
                <a:lnTo>
                  <a:pt x="143256" y="54864"/>
                </a:lnTo>
                <a:lnTo>
                  <a:pt x="143256" y="102108"/>
                </a:lnTo>
                <a:lnTo>
                  <a:pt x="108204" y="102108"/>
                </a:lnTo>
                <a:lnTo>
                  <a:pt x="108204" y="150876"/>
                </a:lnTo>
                <a:lnTo>
                  <a:pt x="143256" y="150876"/>
                </a:lnTo>
                <a:lnTo>
                  <a:pt x="143256" y="249936"/>
                </a:lnTo>
                <a:lnTo>
                  <a:pt x="147574" y="281940"/>
                </a:lnTo>
                <a:lnTo>
                  <a:pt x="160591" y="304800"/>
                </a:lnTo>
                <a:lnTo>
                  <a:pt x="182486" y="318516"/>
                </a:lnTo>
                <a:lnTo>
                  <a:pt x="213360" y="323088"/>
                </a:lnTo>
                <a:lnTo>
                  <a:pt x="227342" y="322529"/>
                </a:lnTo>
                <a:lnTo>
                  <a:pt x="239458" y="320992"/>
                </a:lnTo>
                <a:lnTo>
                  <a:pt x="249580" y="318579"/>
                </a:lnTo>
                <a:lnTo>
                  <a:pt x="257556" y="315468"/>
                </a:lnTo>
                <a:lnTo>
                  <a:pt x="257556" y="266700"/>
                </a:lnTo>
                <a:lnTo>
                  <a:pt x="249936" y="269748"/>
                </a:lnTo>
                <a:lnTo>
                  <a:pt x="243840" y="272796"/>
                </a:lnTo>
                <a:lnTo>
                  <a:pt x="236220" y="272796"/>
                </a:lnTo>
                <a:lnTo>
                  <a:pt x="224218" y="270548"/>
                </a:lnTo>
                <a:lnTo>
                  <a:pt x="215646" y="264033"/>
                </a:lnTo>
                <a:lnTo>
                  <a:pt x="210502" y="253504"/>
                </a:lnTo>
                <a:lnTo>
                  <a:pt x="208788" y="239268"/>
                </a:lnTo>
                <a:lnTo>
                  <a:pt x="208788" y="150876"/>
                </a:lnTo>
                <a:lnTo>
                  <a:pt x="257556" y="150876"/>
                </a:lnTo>
                <a:lnTo>
                  <a:pt x="257556" y="102108"/>
                </a:lnTo>
                <a:close/>
              </a:path>
              <a:path w="501650" h="419100">
                <a:moveTo>
                  <a:pt x="501408" y="102095"/>
                </a:moveTo>
                <a:lnTo>
                  <a:pt x="435876" y="102095"/>
                </a:lnTo>
                <a:lnTo>
                  <a:pt x="394728" y="234683"/>
                </a:lnTo>
                <a:lnTo>
                  <a:pt x="390347" y="249542"/>
                </a:lnTo>
                <a:lnTo>
                  <a:pt x="388505" y="256120"/>
                </a:lnTo>
                <a:lnTo>
                  <a:pt x="387108" y="262115"/>
                </a:lnTo>
                <a:lnTo>
                  <a:pt x="385940" y="254381"/>
                </a:lnTo>
                <a:lnTo>
                  <a:pt x="384632" y="247065"/>
                </a:lnTo>
                <a:lnTo>
                  <a:pt x="383032" y="240042"/>
                </a:lnTo>
                <a:lnTo>
                  <a:pt x="381012" y="233159"/>
                </a:lnTo>
                <a:lnTo>
                  <a:pt x="339864" y="102095"/>
                </a:lnTo>
                <a:lnTo>
                  <a:pt x="266712" y="102095"/>
                </a:lnTo>
                <a:lnTo>
                  <a:pt x="355104" y="316979"/>
                </a:lnTo>
                <a:lnTo>
                  <a:pt x="342912" y="344411"/>
                </a:lnTo>
                <a:lnTo>
                  <a:pt x="337210" y="355295"/>
                </a:lnTo>
                <a:lnTo>
                  <a:pt x="329387" y="362889"/>
                </a:lnTo>
                <a:lnTo>
                  <a:pt x="319544" y="367347"/>
                </a:lnTo>
                <a:lnTo>
                  <a:pt x="307860" y="368795"/>
                </a:lnTo>
                <a:lnTo>
                  <a:pt x="299897" y="368249"/>
                </a:lnTo>
                <a:lnTo>
                  <a:pt x="292239" y="366699"/>
                </a:lnTo>
                <a:lnTo>
                  <a:pt x="285140" y="364299"/>
                </a:lnTo>
                <a:lnTo>
                  <a:pt x="278904" y="361175"/>
                </a:lnTo>
                <a:lnTo>
                  <a:pt x="278904" y="414515"/>
                </a:lnTo>
                <a:lnTo>
                  <a:pt x="286588" y="416521"/>
                </a:lnTo>
                <a:lnTo>
                  <a:pt x="295859" y="417944"/>
                </a:lnTo>
                <a:lnTo>
                  <a:pt x="306539" y="418807"/>
                </a:lnTo>
                <a:lnTo>
                  <a:pt x="318528" y="419087"/>
                </a:lnTo>
                <a:lnTo>
                  <a:pt x="348284" y="413931"/>
                </a:lnTo>
                <a:lnTo>
                  <a:pt x="373773" y="398322"/>
                </a:lnTo>
                <a:lnTo>
                  <a:pt x="395249" y="372160"/>
                </a:lnTo>
                <a:lnTo>
                  <a:pt x="396862" y="368795"/>
                </a:lnTo>
                <a:lnTo>
                  <a:pt x="413016" y="335267"/>
                </a:lnTo>
                <a:lnTo>
                  <a:pt x="440740" y="262115"/>
                </a:lnTo>
                <a:lnTo>
                  <a:pt x="501408" y="102095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7895" y="2662427"/>
            <a:ext cx="195072" cy="225552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7036308" y="2563367"/>
            <a:ext cx="472440" cy="325120"/>
            <a:chOff x="7036308" y="2563367"/>
            <a:chExt cx="472440" cy="325120"/>
          </a:xfrm>
        </p:grpSpPr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36308" y="2662427"/>
              <a:ext cx="208788" cy="22098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284720" y="2563367"/>
              <a:ext cx="224154" cy="325120"/>
            </a:xfrm>
            <a:custGeom>
              <a:avLst/>
              <a:gdLst/>
              <a:ahLst/>
              <a:cxnLst/>
              <a:rect l="l" t="t" r="r" b="b"/>
              <a:pathLst>
                <a:path w="224154" h="325119">
                  <a:moveTo>
                    <a:pt x="224028" y="128015"/>
                  </a:moveTo>
                  <a:lnTo>
                    <a:pt x="156972" y="128015"/>
                  </a:lnTo>
                  <a:lnTo>
                    <a:pt x="156972" y="0"/>
                  </a:lnTo>
                  <a:lnTo>
                    <a:pt x="224028" y="0"/>
                  </a:lnTo>
                  <a:lnTo>
                    <a:pt x="224028" y="128015"/>
                  </a:lnTo>
                  <a:close/>
                </a:path>
                <a:path w="224154" h="325119">
                  <a:moveTo>
                    <a:pt x="89916" y="324611"/>
                  </a:moveTo>
                  <a:lnTo>
                    <a:pt x="37838" y="308538"/>
                  </a:lnTo>
                  <a:lnTo>
                    <a:pt x="5905" y="261746"/>
                  </a:lnTo>
                  <a:lnTo>
                    <a:pt x="0" y="216407"/>
                  </a:lnTo>
                  <a:lnTo>
                    <a:pt x="1714" y="191285"/>
                  </a:lnTo>
                  <a:lnTo>
                    <a:pt x="15430" y="148470"/>
                  </a:lnTo>
                  <a:lnTo>
                    <a:pt x="42029" y="117062"/>
                  </a:lnTo>
                  <a:lnTo>
                    <a:pt x="76938" y="101060"/>
                  </a:lnTo>
                  <a:lnTo>
                    <a:pt x="97536" y="99059"/>
                  </a:lnTo>
                  <a:lnTo>
                    <a:pt x="117324" y="100798"/>
                  </a:lnTo>
                  <a:lnTo>
                    <a:pt x="133540" y="106108"/>
                  </a:lnTo>
                  <a:lnTo>
                    <a:pt x="146613" y="115133"/>
                  </a:lnTo>
                  <a:lnTo>
                    <a:pt x="156972" y="128015"/>
                  </a:lnTo>
                  <a:lnTo>
                    <a:pt x="224028" y="128015"/>
                  </a:lnTo>
                  <a:lnTo>
                    <a:pt x="224028" y="149351"/>
                  </a:lnTo>
                  <a:lnTo>
                    <a:pt x="114300" y="149351"/>
                  </a:lnTo>
                  <a:lnTo>
                    <a:pt x="103679" y="150471"/>
                  </a:lnTo>
                  <a:lnTo>
                    <a:pt x="74128" y="176093"/>
                  </a:lnTo>
                  <a:lnTo>
                    <a:pt x="67056" y="214883"/>
                  </a:lnTo>
                  <a:lnTo>
                    <a:pt x="67874" y="227766"/>
                  </a:lnTo>
                  <a:lnTo>
                    <a:pt x="67889" y="228004"/>
                  </a:lnTo>
                  <a:lnTo>
                    <a:pt x="85772" y="265318"/>
                  </a:lnTo>
                  <a:lnTo>
                    <a:pt x="102752" y="273200"/>
                  </a:lnTo>
                  <a:lnTo>
                    <a:pt x="102605" y="273200"/>
                  </a:lnTo>
                  <a:lnTo>
                    <a:pt x="112776" y="274319"/>
                  </a:lnTo>
                  <a:lnTo>
                    <a:pt x="224028" y="274319"/>
                  </a:lnTo>
                  <a:lnTo>
                    <a:pt x="224028" y="289559"/>
                  </a:lnTo>
                  <a:lnTo>
                    <a:pt x="156972" y="289559"/>
                  </a:lnTo>
                  <a:lnTo>
                    <a:pt x="144137" y="305323"/>
                  </a:lnTo>
                  <a:lnTo>
                    <a:pt x="128587" y="316229"/>
                  </a:lnTo>
                  <a:lnTo>
                    <a:pt x="110466" y="322564"/>
                  </a:lnTo>
                  <a:lnTo>
                    <a:pt x="89916" y="324611"/>
                  </a:lnTo>
                  <a:close/>
                </a:path>
                <a:path w="224154" h="325119">
                  <a:moveTo>
                    <a:pt x="224028" y="274319"/>
                  </a:moveTo>
                  <a:lnTo>
                    <a:pt x="112776" y="274319"/>
                  </a:lnTo>
                  <a:lnTo>
                    <a:pt x="122515" y="273200"/>
                  </a:lnTo>
                  <a:lnTo>
                    <a:pt x="131254" y="269938"/>
                  </a:lnTo>
                  <a:lnTo>
                    <a:pt x="155257" y="239077"/>
                  </a:lnTo>
                  <a:lnTo>
                    <a:pt x="158496" y="198119"/>
                  </a:lnTo>
                  <a:lnTo>
                    <a:pt x="157662" y="188142"/>
                  </a:lnTo>
                  <a:lnTo>
                    <a:pt x="132588" y="152780"/>
                  </a:lnTo>
                  <a:lnTo>
                    <a:pt x="114300" y="149351"/>
                  </a:lnTo>
                  <a:lnTo>
                    <a:pt x="224028" y="149351"/>
                  </a:lnTo>
                  <a:lnTo>
                    <a:pt x="224028" y="274319"/>
                  </a:lnTo>
                  <a:close/>
                </a:path>
                <a:path w="224154" h="325119">
                  <a:moveTo>
                    <a:pt x="224028" y="320039"/>
                  </a:moveTo>
                  <a:lnTo>
                    <a:pt x="156972" y="320039"/>
                  </a:lnTo>
                  <a:lnTo>
                    <a:pt x="156972" y="289559"/>
                  </a:lnTo>
                  <a:lnTo>
                    <a:pt x="224028" y="289559"/>
                  </a:lnTo>
                  <a:lnTo>
                    <a:pt x="224028" y="32003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93992" y="3133344"/>
            <a:ext cx="2334768" cy="329184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31" name="object 31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" y="1263395"/>
            <a:ext cx="2694432" cy="1097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14756" y="6216396"/>
            <a:ext cx="5974080" cy="7620"/>
          </a:xfrm>
          <a:custGeom>
            <a:avLst/>
            <a:gdLst/>
            <a:ahLst/>
            <a:cxnLst/>
            <a:rect l="l" t="t" r="r" b="b"/>
            <a:pathLst>
              <a:path w="5974080" h="7620">
                <a:moveTo>
                  <a:pt x="4571" y="1523"/>
                </a:moveTo>
                <a:lnTo>
                  <a:pt x="1523" y="1523"/>
                </a:lnTo>
                <a:lnTo>
                  <a:pt x="3048" y="0"/>
                </a:lnTo>
                <a:lnTo>
                  <a:pt x="4571" y="0"/>
                </a:lnTo>
                <a:lnTo>
                  <a:pt x="4571" y="1523"/>
                </a:lnTo>
                <a:close/>
              </a:path>
              <a:path w="5974080" h="7620">
                <a:moveTo>
                  <a:pt x="6095" y="7619"/>
                </a:moveTo>
                <a:lnTo>
                  <a:pt x="0" y="7619"/>
                </a:lnTo>
                <a:lnTo>
                  <a:pt x="0" y="1523"/>
                </a:lnTo>
                <a:lnTo>
                  <a:pt x="6095" y="1523"/>
                </a:lnTo>
                <a:lnTo>
                  <a:pt x="6095" y="3048"/>
                </a:lnTo>
                <a:lnTo>
                  <a:pt x="7619" y="3048"/>
                </a:lnTo>
                <a:lnTo>
                  <a:pt x="7619" y="4571"/>
                </a:lnTo>
                <a:lnTo>
                  <a:pt x="6095" y="6096"/>
                </a:lnTo>
                <a:lnTo>
                  <a:pt x="6095" y="7619"/>
                </a:lnTo>
                <a:close/>
              </a:path>
              <a:path w="5974080" h="7620">
                <a:moveTo>
                  <a:pt x="42671" y="7619"/>
                </a:moveTo>
                <a:lnTo>
                  <a:pt x="38100" y="7619"/>
                </a:lnTo>
                <a:lnTo>
                  <a:pt x="36575" y="6096"/>
                </a:lnTo>
                <a:lnTo>
                  <a:pt x="36575" y="3048"/>
                </a:lnTo>
                <a:lnTo>
                  <a:pt x="39623" y="0"/>
                </a:lnTo>
                <a:lnTo>
                  <a:pt x="41148" y="0"/>
                </a:lnTo>
                <a:lnTo>
                  <a:pt x="44195" y="3048"/>
                </a:lnTo>
                <a:lnTo>
                  <a:pt x="44195" y="6096"/>
                </a:lnTo>
                <a:lnTo>
                  <a:pt x="42671" y="7619"/>
                </a:lnTo>
                <a:close/>
              </a:path>
              <a:path w="5974080" h="7620">
                <a:moveTo>
                  <a:pt x="79248" y="7619"/>
                </a:moveTo>
                <a:lnTo>
                  <a:pt x="74675" y="7619"/>
                </a:lnTo>
                <a:lnTo>
                  <a:pt x="73152" y="6096"/>
                </a:lnTo>
                <a:lnTo>
                  <a:pt x="73152" y="3048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8" y="7619"/>
                </a:lnTo>
                <a:close/>
              </a:path>
              <a:path w="5974080" h="7620">
                <a:moveTo>
                  <a:pt x="115823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09727" y="4571"/>
                </a:lnTo>
                <a:lnTo>
                  <a:pt x="109727" y="3048"/>
                </a:lnTo>
                <a:lnTo>
                  <a:pt x="111252" y="3048"/>
                </a:lnTo>
                <a:lnTo>
                  <a:pt x="111252" y="1523"/>
                </a:lnTo>
                <a:lnTo>
                  <a:pt x="112775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15823" y="7619"/>
                </a:lnTo>
                <a:close/>
              </a:path>
              <a:path w="5974080" h="7620">
                <a:moveTo>
                  <a:pt x="152400" y="1523"/>
                </a:moveTo>
                <a:lnTo>
                  <a:pt x="149352" y="1523"/>
                </a:lnTo>
                <a:lnTo>
                  <a:pt x="149352" y="0"/>
                </a:lnTo>
                <a:lnTo>
                  <a:pt x="152400" y="0"/>
                </a:lnTo>
                <a:lnTo>
                  <a:pt x="152400" y="1523"/>
                </a:lnTo>
                <a:close/>
              </a:path>
              <a:path w="5974080" h="7620">
                <a:moveTo>
                  <a:pt x="153923" y="7619"/>
                </a:moveTo>
                <a:lnTo>
                  <a:pt x="147827" y="7619"/>
                </a:lnTo>
                <a:lnTo>
                  <a:pt x="147827" y="6096"/>
                </a:lnTo>
                <a:lnTo>
                  <a:pt x="146304" y="4571"/>
                </a:lnTo>
                <a:lnTo>
                  <a:pt x="146304" y="3048"/>
                </a:lnTo>
                <a:lnTo>
                  <a:pt x="147827" y="3048"/>
                </a:lnTo>
                <a:lnTo>
                  <a:pt x="147827" y="1523"/>
                </a:lnTo>
                <a:lnTo>
                  <a:pt x="153923" y="1523"/>
                </a:lnTo>
                <a:lnTo>
                  <a:pt x="153923" y="7619"/>
                </a:lnTo>
                <a:close/>
              </a:path>
              <a:path w="5974080" h="7620">
                <a:moveTo>
                  <a:pt x="188975" y="1523"/>
                </a:moveTo>
                <a:lnTo>
                  <a:pt x="185927" y="1523"/>
                </a:lnTo>
                <a:lnTo>
                  <a:pt x="185927" y="0"/>
                </a:lnTo>
                <a:lnTo>
                  <a:pt x="188975" y="0"/>
                </a:lnTo>
                <a:lnTo>
                  <a:pt x="188975" y="1523"/>
                </a:lnTo>
                <a:close/>
              </a:path>
              <a:path w="5974080" h="7620">
                <a:moveTo>
                  <a:pt x="190500" y="7619"/>
                </a:moveTo>
                <a:lnTo>
                  <a:pt x="184404" y="7619"/>
                </a:lnTo>
                <a:lnTo>
                  <a:pt x="184404" y="1523"/>
                </a:lnTo>
                <a:lnTo>
                  <a:pt x="190500" y="1523"/>
                </a:lnTo>
                <a:lnTo>
                  <a:pt x="190500" y="7619"/>
                </a:lnTo>
                <a:close/>
              </a:path>
              <a:path w="5974080" h="7620">
                <a:moveTo>
                  <a:pt x="227075" y="7619"/>
                </a:moveTo>
                <a:lnTo>
                  <a:pt x="222504" y="7619"/>
                </a:lnTo>
                <a:lnTo>
                  <a:pt x="220979" y="6096"/>
                </a:lnTo>
                <a:lnTo>
                  <a:pt x="220979" y="3048"/>
                </a:lnTo>
                <a:lnTo>
                  <a:pt x="224027" y="0"/>
                </a:lnTo>
                <a:lnTo>
                  <a:pt x="225552" y="0"/>
                </a:lnTo>
                <a:lnTo>
                  <a:pt x="225552" y="1523"/>
                </a:lnTo>
                <a:lnTo>
                  <a:pt x="227075" y="1523"/>
                </a:lnTo>
                <a:lnTo>
                  <a:pt x="227075" y="3048"/>
                </a:lnTo>
                <a:lnTo>
                  <a:pt x="228600" y="3048"/>
                </a:lnTo>
                <a:lnTo>
                  <a:pt x="228600" y="4571"/>
                </a:lnTo>
                <a:lnTo>
                  <a:pt x="227075" y="6096"/>
                </a:lnTo>
                <a:lnTo>
                  <a:pt x="227075" y="7619"/>
                </a:lnTo>
                <a:close/>
              </a:path>
              <a:path w="5974080" h="7620">
                <a:moveTo>
                  <a:pt x="263652" y="7619"/>
                </a:moveTo>
                <a:lnTo>
                  <a:pt x="259079" y="7619"/>
                </a:lnTo>
                <a:lnTo>
                  <a:pt x="257556" y="6096"/>
                </a:lnTo>
                <a:lnTo>
                  <a:pt x="257556" y="3048"/>
                </a:lnTo>
                <a:lnTo>
                  <a:pt x="260604" y="0"/>
                </a:lnTo>
                <a:lnTo>
                  <a:pt x="262127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2" y="7619"/>
                </a:lnTo>
                <a:close/>
              </a:path>
              <a:path w="5974080" h="7620">
                <a:moveTo>
                  <a:pt x="300227" y="7619"/>
                </a:moveTo>
                <a:lnTo>
                  <a:pt x="295656" y="7619"/>
                </a:lnTo>
                <a:lnTo>
                  <a:pt x="294131" y="6096"/>
                </a:lnTo>
                <a:lnTo>
                  <a:pt x="294131" y="3048"/>
                </a:lnTo>
                <a:lnTo>
                  <a:pt x="297179" y="0"/>
                </a:lnTo>
                <a:lnTo>
                  <a:pt x="298704" y="0"/>
                </a:lnTo>
                <a:lnTo>
                  <a:pt x="301752" y="3048"/>
                </a:lnTo>
                <a:lnTo>
                  <a:pt x="301752" y="6096"/>
                </a:lnTo>
                <a:lnTo>
                  <a:pt x="300227" y="7619"/>
                </a:lnTo>
                <a:close/>
              </a:path>
              <a:path w="5974080" h="7620">
                <a:moveTo>
                  <a:pt x="336804" y="7619"/>
                </a:moveTo>
                <a:lnTo>
                  <a:pt x="332231" y="7619"/>
                </a:lnTo>
                <a:lnTo>
                  <a:pt x="332231" y="6096"/>
                </a:lnTo>
                <a:lnTo>
                  <a:pt x="330708" y="4571"/>
                </a:lnTo>
                <a:lnTo>
                  <a:pt x="330708" y="3048"/>
                </a:lnTo>
                <a:lnTo>
                  <a:pt x="332231" y="3048"/>
                </a:lnTo>
                <a:lnTo>
                  <a:pt x="332231" y="1523"/>
                </a:lnTo>
                <a:lnTo>
                  <a:pt x="333756" y="0"/>
                </a:lnTo>
                <a:lnTo>
                  <a:pt x="335279" y="0"/>
                </a:lnTo>
                <a:lnTo>
                  <a:pt x="338327" y="3048"/>
                </a:lnTo>
                <a:lnTo>
                  <a:pt x="338327" y="6096"/>
                </a:lnTo>
                <a:lnTo>
                  <a:pt x="336804" y="7619"/>
                </a:lnTo>
                <a:close/>
              </a:path>
              <a:path w="5974080" h="7620">
                <a:moveTo>
                  <a:pt x="373379" y="1523"/>
                </a:moveTo>
                <a:lnTo>
                  <a:pt x="370331" y="1523"/>
                </a:lnTo>
                <a:lnTo>
                  <a:pt x="370331" y="0"/>
                </a:lnTo>
                <a:lnTo>
                  <a:pt x="373379" y="0"/>
                </a:lnTo>
                <a:lnTo>
                  <a:pt x="373379" y="1523"/>
                </a:lnTo>
                <a:close/>
              </a:path>
              <a:path w="5974080" h="7620">
                <a:moveTo>
                  <a:pt x="374904" y="7619"/>
                </a:moveTo>
                <a:lnTo>
                  <a:pt x="368808" y="7619"/>
                </a:lnTo>
                <a:lnTo>
                  <a:pt x="368808" y="6096"/>
                </a:lnTo>
                <a:lnTo>
                  <a:pt x="367283" y="4571"/>
                </a:lnTo>
                <a:lnTo>
                  <a:pt x="367283" y="3048"/>
                </a:lnTo>
                <a:lnTo>
                  <a:pt x="368808" y="3048"/>
                </a:lnTo>
                <a:lnTo>
                  <a:pt x="368808" y="1523"/>
                </a:lnTo>
                <a:lnTo>
                  <a:pt x="374904" y="1523"/>
                </a:lnTo>
                <a:lnTo>
                  <a:pt x="374904" y="7619"/>
                </a:lnTo>
                <a:close/>
              </a:path>
              <a:path w="5974080" h="7620">
                <a:moveTo>
                  <a:pt x="409956" y="1523"/>
                </a:moveTo>
                <a:lnTo>
                  <a:pt x="406908" y="1523"/>
                </a:lnTo>
                <a:lnTo>
                  <a:pt x="406908" y="0"/>
                </a:lnTo>
                <a:lnTo>
                  <a:pt x="409956" y="0"/>
                </a:lnTo>
                <a:lnTo>
                  <a:pt x="409956" y="1523"/>
                </a:lnTo>
                <a:close/>
              </a:path>
              <a:path w="5974080" h="7620">
                <a:moveTo>
                  <a:pt x="411479" y="7619"/>
                </a:moveTo>
                <a:lnTo>
                  <a:pt x="405383" y="7619"/>
                </a:lnTo>
                <a:lnTo>
                  <a:pt x="405383" y="1523"/>
                </a:lnTo>
                <a:lnTo>
                  <a:pt x="411479" y="1523"/>
                </a:lnTo>
                <a:lnTo>
                  <a:pt x="411479" y="7619"/>
                </a:lnTo>
                <a:close/>
              </a:path>
              <a:path w="5974080" h="7620">
                <a:moveTo>
                  <a:pt x="448056" y="7619"/>
                </a:moveTo>
                <a:lnTo>
                  <a:pt x="443483" y="7619"/>
                </a:lnTo>
                <a:lnTo>
                  <a:pt x="441960" y="6096"/>
                </a:lnTo>
                <a:lnTo>
                  <a:pt x="441960" y="3048"/>
                </a:lnTo>
                <a:lnTo>
                  <a:pt x="445008" y="0"/>
                </a:lnTo>
                <a:lnTo>
                  <a:pt x="446531" y="0"/>
                </a:lnTo>
                <a:lnTo>
                  <a:pt x="446531" y="1523"/>
                </a:lnTo>
                <a:lnTo>
                  <a:pt x="448056" y="1523"/>
                </a:lnTo>
                <a:lnTo>
                  <a:pt x="448056" y="3048"/>
                </a:lnTo>
                <a:lnTo>
                  <a:pt x="449579" y="3048"/>
                </a:lnTo>
                <a:lnTo>
                  <a:pt x="449579" y="4571"/>
                </a:lnTo>
                <a:lnTo>
                  <a:pt x="448056" y="6096"/>
                </a:lnTo>
                <a:lnTo>
                  <a:pt x="448056" y="7619"/>
                </a:lnTo>
                <a:close/>
              </a:path>
              <a:path w="5974080" h="7620">
                <a:moveTo>
                  <a:pt x="484631" y="7619"/>
                </a:moveTo>
                <a:lnTo>
                  <a:pt x="480060" y="7619"/>
                </a:lnTo>
                <a:lnTo>
                  <a:pt x="478535" y="6096"/>
                </a:lnTo>
                <a:lnTo>
                  <a:pt x="478535" y="3048"/>
                </a:lnTo>
                <a:lnTo>
                  <a:pt x="481583" y="0"/>
                </a:lnTo>
                <a:lnTo>
                  <a:pt x="483108" y="0"/>
                </a:lnTo>
                <a:lnTo>
                  <a:pt x="486156" y="3048"/>
                </a:lnTo>
                <a:lnTo>
                  <a:pt x="486156" y="6096"/>
                </a:lnTo>
                <a:lnTo>
                  <a:pt x="484631" y="7619"/>
                </a:lnTo>
                <a:close/>
              </a:path>
              <a:path w="5974080" h="7620">
                <a:moveTo>
                  <a:pt x="521207" y="7619"/>
                </a:moveTo>
                <a:lnTo>
                  <a:pt x="516635" y="7619"/>
                </a:lnTo>
                <a:lnTo>
                  <a:pt x="515111" y="6096"/>
                </a:lnTo>
                <a:lnTo>
                  <a:pt x="515111" y="3048"/>
                </a:lnTo>
                <a:lnTo>
                  <a:pt x="518160" y="0"/>
                </a:lnTo>
                <a:lnTo>
                  <a:pt x="519684" y="0"/>
                </a:lnTo>
                <a:lnTo>
                  <a:pt x="522731" y="3048"/>
                </a:lnTo>
                <a:lnTo>
                  <a:pt x="522731" y="6096"/>
                </a:lnTo>
                <a:lnTo>
                  <a:pt x="521207" y="7619"/>
                </a:lnTo>
                <a:close/>
              </a:path>
              <a:path w="5974080" h="7620">
                <a:moveTo>
                  <a:pt x="557784" y="7619"/>
                </a:moveTo>
                <a:lnTo>
                  <a:pt x="553211" y="7619"/>
                </a:lnTo>
                <a:lnTo>
                  <a:pt x="553211" y="6096"/>
                </a:lnTo>
                <a:lnTo>
                  <a:pt x="551688" y="4571"/>
                </a:lnTo>
                <a:lnTo>
                  <a:pt x="551688" y="3048"/>
                </a:lnTo>
                <a:lnTo>
                  <a:pt x="553211" y="3048"/>
                </a:lnTo>
                <a:lnTo>
                  <a:pt x="553211" y="1523"/>
                </a:lnTo>
                <a:lnTo>
                  <a:pt x="554735" y="1523"/>
                </a:lnTo>
                <a:lnTo>
                  <a:pt x="554735" y="0"/>
                </a:lnTo>
                <a:lnTo>
                  <a:pt x="556260" y="0"/>
                </a:lnTo>
                <a:lnTo>
                  <a:pt x="559307" y="3048"/>
                </a:lnTo>
                <a:lnTo>
                  <a:pt x="559307" y="6096"/>
                </a:lnTo>
                <a:lnTo>
                  <a:pt x="557784" y="7619"/>
                </a:lnTo>
                <a:close/>
              </a:path>
              <a:path w="5974080" h="7620">
                <a:moveTo>
                  <a:pt x="594360" y="1523"/>
                </a:moveTo>
                <a:lnTo>
                  <a:pt x="591311" y="1523"/>
                </a:lnTo>
                <a:lnTo>
                  <a:pt x="591311" y="0"/>
                </a:lnTo>
                <a:lnTo>
                  <a:pt x="594360" y="0"/>
                </a:lnTo>
                <a:lnTo>
                  <a:pt x="594360" y="1523"/>
                </a:lnTo>
                <a:close/>
              </a:path>
              <a:path w="5974080" h="7620">
                <a:moveTo>
                  <a:pt x="595884" y="7619"/>
                </a:moveTo>
                <a:lnTo>
                  <a:pt x="589788" y="7619"/>
                </a:lnTo>
                <a:lnTo>
                  <a:pt x="589788" y="6096"/>
                </a:lnTo>
                <a:lnTo>
                  <a:pt x="588264" y="4571"/>
                </a:lnTo>
                <a:lnTo>
                  <a:pt x="588264" y="3048"/>
                </a:lnTo>
                <a:lnTo>
                  <a:pt x="589788" y="3048"/>
                </a:lnTo>
                <a:lnTo>
                  <a:pt x="589788" y="1523"/>
                </a:lnTo>
                <a:lnTo>
                  <a:pt x="595884" y="1523"/>
                </a:lnTo>
                <a:lnTo>
                  <a:pt x="595884" y="7619"/>
                </a:lnTo>
                <a:close/>
              </a:path>
              <a:path w="5974080" h="7620">
                <a:moveTo>
                  <a:pt x="630935" y="1523"/>
                </a:moveTo>
                <a:lnTo>
                  <a:pt x="627888" y="1523"/>
                </a:lnTo>
                <a:lnTo>
                  <a:pt x="627888" y="0"/>
                </a:lnTo>
                <a:lnTo>
                  <a:pt x="630935" y="0"/>
                </a:lnTo>
                <a:lnTo>
                  <a:pt x="630935" y="1523"/>
                </a:lnTo>
                <a:close/>
              </a:path>
              <a:path w="5974080" h="7620">
                <a:moveTo>
                  <a:pt x="632460" y="7619"/>
                </a:moveTo>
                <a:lnTo>
                  <a:pt x="626364" y="7619"/>
                </a:lnTo>
                <a:lnTo>
                  <a:pt x="626364" y="1523"/>
                </a:lnTo>
                <a:lnTo>
                  <a:pt x="632460" y="1523"/>
                </a:lnTo>
                <a:lnTo>
                  <a:pt x="632460" y="7619"/>
                </a:lnTo>
                <a:close/>
              </a:path>
              <a:path w="5974080" h="7620">
                <a:moveTo>
                  <a:pt x="669036" y="7619"/>
                </a:moveTo>
                <a:lnTo>
                  <a:pt x="664464" y="7619"/>
                </a:lnTo>
                <a:lnTo>
                  <a:pt x="662940" y="6096"/>
                </a:lnTo>
                <a:lnTo>
                  <a:pt x="662940" y="3048"/>
                </a:lnTo>
                <a:lnTo>
                  <a:pt x="665988" y="0"/>
                </a:lnTo>
                <a:lnTo>
                  <a:pt x="667511" y="0"/>
                </a:lnTo>
                <a:lnTo>
                  <a:pt x="667511" y="1523"/>
                </a:lnTo>
                <a:lnTo>
                  <a:pt x="669036" y="1523"/>
                </a:lnTo>
                <a:lnTo>
                  <a:pt x="669036" y="3048"/>
                </a:lnTo>
                <a:lnTo>
                  <a:pt x="670560" y="3048"/>
                </a:lnTo>
                <a:lnTo>
                  <a:pt x="670560" y="4571"/>
                </a:lnTo>
                <a:lnTo>
                  <a:pt x="669036" y="6096"/>
                </a:lnTo>
                <a:lnTo>
                  <a:pt x="669036" y="7619"/>
                </a:lnTo>
                <a:close/>
              </a:path>
              <a:path w="5974080" h="7620">
                <a:moveTo>
                  <a:pt x="705611" y="7619"/>
                </a:moveTo>
                <a:lnTo>
                  <a:pt x="701040" y="7619"/>
                </a:lnTo>
                <a:lnTo>
                  <a:pt x="699515" y="6096"/>
                </a:lnTo>
                <a:lnTo>
                  <a:pt x="699515" y="3048"/>
                </a:lnTo>
                <a:lnTo>
                  <a:pt x="702564" y="0"/>
                </a:lnTo>
                <a:lnTo>
                  <a:pt x="704088" y="0"/>
                </a:lnTo>
                <a:lnTo>
                  <a:pt x="707136" y="3048"/>
                </a:lnTo>
                <a:lnTo>
                  <a:pt x="707136" y="6096"/>
                </a:lnTo>
                <a:lnTo>
                  <a:pt x="705611" y="7619"/>
                </a:lnTo>
                <a:close/>
              </a:path>
              <a:path w="5974080" h="7620">
                <a:moveTo>
                  <a:pt x="742188" y="7619"/>
                </a:moveTo>
                <a:lnTo>
                  <a:pt x="737615" y="7619"/>
                </a:lnTo>
                <a:lnTo>
                  <a:pt x="736092" y="6096"/>
                </a:lnTo>
                <a:lnTo>
                  <a:pt x="736092" y="3048"/>
                </a:lnTo>
                <a:lnTo>
                  <a:pt x="739140" y="0"/>
                </a:lnTo>
                <a:lnTo>
                  <a:pt x="740664" y="0"/>
                </a:lnTo>
                <a:lnTo>
                  <a:pt x="743711" y="3048"/>
                </a:lnTo>
                <a:lnTo>
                  <a:pt x="743711" y="6096"/>
                </a:lnTo>
                <a:lnTo>
                  <a:pt x="742188" y="7619"/>
                </a:lnTo>
                <a:close/>
              </a:path>
              <a:path w="5974080" h="7620">
                <a:moveTo>
                  <a:pt x="778764" y="7619"/>
                </a:moveTo>
                <a:lnTo>
                  <a:pt x="774192" y="7619"/>
                </a:lnTo>
                <a:lnTo>
                  <a:pt x="774192" y="6096"/>
                </a:lnTo>
                <a:lnTo>
                  <a:pt x="772668" y="4571"/>
                </a:lnTo>
                <a:lnTo>
                  <a:pt x="772668" y="3048"/>
                </a:lnTo>
                <a:lnTo>
                  <a:pt x="774192" y="3048"/>
                </a:lnTo>
                <a:lnTo>
                  <a:pt x="774192" y="1523"/>
                </a:lnTo>
                <a:lnTo>
                  <a:pt x="775715" y="1523"/>
                </a:lnTo>
                <a:lnTo>
                  <a:pt x="775715" y="0"/>
                </a:lnTo>
                <a:lnTo>
                  <a:pt x="777240" y="0"/>
                </a:lnTo>
                <a:lnTo>
                  <a:pt x="780288" y="3048"/>
                </a:lnTo>
                <a:lnTo>
                  <a:pt x="780288" y="6096"/>
                </a:lnTo>
                <a:lnTo>
                  <a:pt x="778764" y="7619"/>
                </a:lnTo>
                <a:close/>
              </a:path>
              <a:path w="5974080" h="7620">
                <a:moveTo>
                  <a:pt x="815340" y="1523"/>
                </a:moveTo>
                <a:lnTo>
                  <a:pt x="812292" y="1523"/>
                </a:lnTo>
                <a:lnTo>
                  <a:pt x="812292" y="0"/>
                </a:lnTo>
                <a:lnTo>
                  <a:pt x="815340" y="0"/>
                </a:lnTo>
                <a:lnTo>
                  <a:pt x="815340" y="1523"/>
                </a:lnTo>
                <a:close/>
              </a:path>
              <a:path w="5974080" h="7620">
                <a:moveTo>
                  <a:pt x="816864" y="7619"/>
                </a:moveTo>
                <a:lnTo>
                  <a:pt x="810768" y="7619"/>
                </a:lnTo>
                <a:lnTo>
                  <a:pt x="810768" y="1523"/>
                </a:lnTo>
                <a:lnTo>
                  <a:pt x="816864" y="1523"/>
                </a:lnTo>
                <a:lnTo>
                  <a:pt x="816864" y="7619"/>
                </a:lnTo>
                <a:close/>
              </a:path>
              <a:path w="5974080" h="7620">
                <a:moveTo>
                  <a:pt x="851915" y="1523"/>
                </a:moveTo>
                <a:lnTo>
                  <a:pt x="848868" y="1523"/>
                </a:lnTo>
                <a:lnTo>
                  <a:pt x="848868" y="0"/>
                </a:lnTo>
                <a:lnTo>
                  <a:pt x="851915" y="0"/>
                </a:lnTo>
                <a:lnTo>
                  <a:pt x="851915" y="1523"/>
                </a:lnTo>
                <a:close/>
              </a:path>
              <a:path w="5974080" h="7620">
                <a:moveTo>
                  <a:pt x="853440" y="7619"/>
                </a:moveTo>
                <a:lnTo>
                  <a:pt x="847344" y="7619"/>
                </a:lnTo>
                <a:lnTo>
                  <a:pt x="847344" y="1523"/>
                </a:lnTo>
                <a:lnTo>
                  <a:pt x="853440" y="1523"/>
                </a:lnTo>
                <a:lnTo>
                  <a:pt x="853440" y="3048"/>
                </a:lnTo>
                <a:lnTo>
                  <a:pt x="854964" y="3048"/>
                </a:lnTo>
                <a:lnTo>
                  <a:pt x="854964" y="4571"/>
                </a:lnTo>
                <a:lnTo>
                  <a:pt x="853440" y="6096"/>
                </a:lnTo>
                <a:lnTo>
                  <a:pt x="853440" y="7619"/>
                </a:lnTo>
                <a:close/>
              </a:path>
              <a:path w="5974080" h="7620">
                <a:moveTo>
                  <a:pt x="890015" y="7619"/>
                </a:moveTo>
                <a:lnTo>
                  <a:pt x="885444" y="7619"/>
                </a:lnTo>
                <a:lnTo>
                  <a:pt x="883919" y="6096"/>
                </a:lnTo>
                <a:lnTo>
                  <a:pt x="883919" y="3048"/>
                </a:lnTo>
                <a:lnTo>
                  <a:pt x="886968" y="0"/>
                </a:lnTo>
                <a:lnTo>
                  <a:pt x="888492" y="0"/>
                </a:lnTo>
                <a:lnTo>
                  <a:pt x="890015" y="1523"/>
                </a:lnTo>
                <a:lnTo>
                  <a:pt x="890015" y="3048"/>
                </a:lnTo>
                <a:lnTo>
                  <a:pt x="891540" y="3048"/>
                </a:lnTo>
                <a:lnTo>
                  <a:pt x="891540" y="4571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5974080" h="7620">
                <a:moveTo>
                  <a:pt x="926592" y="7619"/>
                </a:moveTo>
                <a:lnTo>
                  <a:pt x="922019" y="7619"/>
                </a:lnTo>
                <a:lnTo>
                  <a:pt x="920495" y="6096"/>
                </a:lnTo>
                <a:lnTo>
                  <a:pt x="920495" y="3048"/>
                </a:lnTo>
                <a:lnTo>
                  <a:pt x="923544" y="0"/>
                </a:lnTo>
                <a:lnTo>
                  <a:pt x="925068" y="0"/>
                </a:lnTo>
                <a:lnTo>
                  <a:pt x="928115" y="3048"/>
                </a:lnTo>
                <a:lnTo>
                  <a:pt x="928115" y="6096"/>
                </a:lnTo>
                <a:lnTo>
                  <a:pt x="926592" y="7619"/>
                </a:lnTo>
                <a:close/>
              </a:path>
              <a:path w="5974080" h="7620">
                <a:moveTo>
                  <a:pt x="963168" y="7619"/>
                </a:moveTo>
                <a:lnTo>
                  <a:pt x="958595" y="7619"/>
                </a:lnTo>
                <a:lnTo>
                  <a:pt x="957072" y="6096"/>
                </a:lnTo>
                <a:lnTo>
                  <a:pt x="957072" y="3048"/>
                </a:lnTo>
                <a:lnTo>
                  <a:pt x="960119" y="0"/>
                </a:lnTo>
                <a:lnTo>
                  <a:pt x="961644" y="0"/>
                </a:lnTo>
                <a:lnTo>
                  <a:pt x="964692" y="3048"/>
                </a:lnTo>
                <a:lnTo>
                  <a:pt x="964692" y="6096"/>
                </a:lnTo>
                <a:lnTo>
                  <a:pt x="963168" y="7619"/>
                </a:lnTo>
                <a:close/>
              </a:path>
              <a:path w="5974080" h="7620">
                <a:moveTo>
                  <a:pt x="999744" y="7619"/>
                </a:moveTo>
                <a:lnTo>
                  <a:pt x="995172" y="7619"/>
                </a:lnTo>
                <a:lnTo>
                  <a:pt x="995172" y="6096"/>
                </a:lnTo>
                <a:lnTo>
                  <a:pt x="993648" y="4571"/>
                </a:lnTo>
                <a:lnTo>
                  <a:pt x="993648" y="3048"/>
                </a:lnTo>
                <a:lnTo>
                  <a:pt x="995172" y="3048"/>
                </a:lnTo>
                <a:lnTo>
                  <a:pt x="995172" y="1523"/>
                </a:lnTo>
                <a:lnTo>
                  <a:pt x="996695" y="1523"/>
                </a:lnTo>
                <a:lnTo>
                  <a:pt x="996695" y="0"/>
                </a:lnTo>
                <a:lnTo>
                  <a:pt x="998219" y="0"/>
                </a:lnTo>
                <a:lnTo>
                  <a:pt x="1001268" y="3048"/>
                </a:lnTo>
                <a:lnTo>
                  <a:pt x="1001268" y="6096"/>
                </a:lnTo>
                <a:lnTo>
                  <a:pt x="999744" y="7619"/>
                </a:lnTo>
                <a:close/>
              </a:path>
              <a:path w="5974080" h="7620">
                <a:moveTo>
                  <a:pt x="1036319" y="1523"/>
                </a:moveTo>
                <a:lnTo>
                  <a:pt x="1033272" y="1523"/>
                </a:lnTo>
                <a:lnTo>
                  <a:pt x="1033272" y="0"/>
                </a:lnTo>
                <a:lnTo>
                  <a:pt x="1036319" y="0"/>
                </a:lnTo>
                <a:lnTo>
                  <a:pt x="1036319" y="1523"/>
                </a:lnTo>
                <a:close/>
              </a:path>
              <a:path w="5974080" h="7620">
                <a:moveTo>
                  <a:pt x="1037844" y="7619"/>
                </a:moveTo>
                <a:lnTo>
                  <a:pt x="1031748" y="7619"/>
                </a:lnTo>
                <a:lnTo>
                  <a:pt x="1031748" y="1523"/>
                </a:lnTo>
                <a:lnTo>
                  <a:pt x="1037844" y="1523"/>
                </a:lnTo>
                <a:lnTo>
                  <a:pt x="1037844" y="7619"/>
                </a:lnTo>
                <a:close/>
              </a:path>
              <a:path w="5974080" h="7620">
                <a:moveTo>
                  <a:pt x="1072895" y="1523"/>
                </a:moveTo>
                <a:lnTo>
                  <a:pt x="1069848" y="1523"/>
                </a:lnTo>
                <a:lnTo>
                  <a:pt x="1069848" y="0"/>
                </a:lnTo>
                <a:lnTo>
                  <a:pt x="1072895" y="0"/>
                </a:lnTo>
                <a:lnTo>
                  <a:pt x="1072895" y="1523"/>
                </a:lnTo>
                <a:close/>
              </a:path>
              <a:path w="5974080" h="7620">
                <a:moveTo>
                  <a:pt x="1074419" y="7619"/>
                </a:moveTo>
                <a:lnTo>
                  <a:pt x="1068323" y="7619"/>
                </a:lnTo>
                <a:lnTo>
                  <a:pt x="1068323" y="1523"/>
                </a:lnTo>
                <a:lnTo>
                  <a:pt x="1074419" y="1523"/>
                </a:lnTo>
                <a:lnTo>
                  <a:pt x="1074419" y="3048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4419" y="6096"/>
                </a:lnTo>
                <a:lnTo>
                  <a:pt x="1074419" y="7619"/>
                </a:lnTo>
                <a:close/>
              </a:path>
              <a:path w="5974080" h="7620">
                <a:moveTo>
                  <a:pt x="1110995" y="7619"/>
                </a:moveTo>
                <a:lnTo>
                  <a:pt x="1106423" y="7619"/>
                </a:lnTo>
                <a:lnTo>
                  <a:pt x="1104899" y="6096"/>
                </a:lnTo>
                <a:lnTo>
                  <a:pt x="1104899" y="3048"/>
                </a:lnTo>
                <a:lnTo>
                  <a:pt x="1107948" y="0"/>
                </a:lnTo>
                <a:lnTo>
                  <a:pt x="1109472" y="0"/>
                </a:lnTo>
                <a:lnTo>
                  <a:pt x="1110995" y="1523"/>
                </a:lnTo>
                <a:lnTo>
                  <a:pt x="1110995" y="3048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5974080" h="7620">
                <a:moveTo>
                  <a:pt x="1147572" y="7619"/>
                </a:moveTo>
                <a:lnTo>
                  <a:pt x="1142999" y="7619"/>
                </a:lnTo>
                <a:lnTo>
                  <a:pt x="1141476" y="6096"/>
                </a:lnTo>
                <a:lnTo>
                  <a:pt x="1141476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5" y="3048"/>
                </a:lnTo>
                <a:lnTo>
                  <a:pt x="1149095" y="6096"/>
                </a:lnTo>
                <a:lnTo>
                  <a:pt x="1147572" y="7619"/>
                </a:lnTo>
                <a:close/>
              </a:path>
              <a:path w="5974080" h="7620">
                <a:moveTo>
                  <a:pt x="1184148" y="7619"/>
                </a:moveTo>
                <a:lnTo>
                  <a:pt x="1179576" y="7619"/>
                </a:lnTo>
                <a:lnTo>
                  <a:pt x="1178052" y="6096"/>
                </a:lnTo>
                <a:lnTo>
                  <a:pt x="1178052" y="3048"/>
                </a:lnTo>
                <a:lnTo>
                  <a:pt x="1181099" y="0"/>
                </a:lnTo>
                <a:lnTo>
                  <a:pt x="1182623" y="0"/>
                </a:lnTo>
                <a:lnTo>
                  <a:pt x="1185672" y="3048"/>
                </a:lnTo>
                <a:lnTo>
                  <a:pt x="1185672" y="6096"/>
                </a:lnTo>
                <a:lnTo>
                  <a:pt x="1184148" y="7619"/>
                </a:lnTo>
                <a:close/>
              </a:path>
              <a:path w="5974080" h="7620">
                <a:moveTo>
                  <a:pt x="1220723" y="1523"/>
                </a:moveTo>
                <a:lnTo>
                  <a:pt x="1217676" y="1523"/>
                </a:lnTo>
                <a:lnTo>
                  <a:pt x="1217676" y="0"/>
                </a:lnTo>
                <a:lnTo>
                  <a:pt x="1219199" y="0"/>
                </a:lnTo>
                <a:lnTo>
                  <a:pt x="1220723" y="1523"/>
                </a:lnTo>
                <a:close/>
              </a:path>
              <a:path w="5974080" h="7620">
                <a:moveTo>
                  <a:pt x="1222248" y="7619"/>
                </a:moveTo>
                <a:lnTo>
                  <a:pt x="1216152" y="7619"/>
                </a:lnTo>
                <a:lnTo>
                  <a:pt x="1216152" y="6096"/>
                </a:lnTo>
                <a:lnTo>
                  <a:pt x="1214628" y="4571"/>
                </a:lnTo>
                <a:lnTo>
                  <a:pt x="1214628" y="3048"/>
                </a:lnTo>
                <a:lnTo>
                  <a:pt x="1216152" y="3048"/>
                </a:lnTo>
                <a:lnTo>
                  <a:pt x="1216152" y="1523"/>
                </a:lnTo>
                <a:lnTo>
                  <a:pt x="1222248" y="1523"/>
                </a:lnTo>
                <a:lnTo>
                  <a:pt x="1222248" y="7619"/>
                </a:lnTo>
                <a:close/>
              </a:path>
              <a:path w="5974080" h="7620">
                <a:moveTo>
                  <a:pt x="1257299" y="1523"/>
                </a:moveTo>
                <a:lnTo>
                  <a:pt x="1254252" y="1523"/>
                </a:lnTo>
                <a:lnTo>
                  <a:pt x="1254252" y="0"/>
                </a:lnTo>
                <a:lnTo>
                  <a:pt x="1257299" y="0"/>
                </a:lnTo>
                <a:lnTo>
                  <a:pt x="1257299" y="1523"/>
                </a:lnTo>
                <a:close/>
              </a:path>
              <a:path w="5974080" h="7620">
                <a:moveTo>
                  <a:pt x="1258823" y="7619"/>
                </a:moveTo>
                <a:lnTo>
                  <a:pt x="1252728" y="7619"/>
                </a:lnTo>
                <a:lnTo>
                  <a:pt x="1252728" y="1523"/>
                </a:lnTo>
                <a:lnTo>
                  <a:pt x="1258823" y="1523"/>
                </a:lnTo>
                <a:lnTo>
                  <a:pt x="1258823" y="7619"/>
                </a:lnTo>
                <a:close/>
              </a:path>
              <a:path w="5974080" h="7620">
                <a:moveTo>
                  <a:pt x="1293876" y="1523"/>
                </a:moveTo>
                <a:lnTo>
                  <a:pt x="1290828" y="1523"/>
                </a:lnTo>
                <a:lnTo>
                  <a:pt x="1290828" y="0"/>
                </a:lnTo>
                <a:lnTo>
                  <a:pt x="1293876" y="0"/>
                </a:lnTo>
                <a:lnTo>
                  <a:pt x="1293876" y="1523"/>
                </a:lnTo>
                <a:close/>
              </a:path>
              <a:path w="5974080" h="7620">
                <a:moveTo>
                  <a:pt x="1295399" y="7619"/>
                </a:moveTo>
                <a:lnTo>
                  <a:pt x="1289303" y="7619"/>
                </a:lnTo>
                <a:lnTo>
                  <a:pt x="1289303" y="1523"/>
                </a:lnTo>
                <a:lnTo>
                  <a:pt x="1295399" y="1523"/>
                </a:lnTo>
                <a:lnTo>
                  <a:pt x="1295399" y="3048"/>
                </a:lnTo>
                <a:lnTo>
                  <a:pt x="1296924" y="3048"/>
                </a:lnTo>
                <a:lnTo>
                  <a:pt x="1296924" y="4571"/>
                </a:lnTo>
                <a:lnTo>
                  <a:pt x="1295399" y="6096"/>
                </a:lnTo>
                <a:lnTo>
                  <a:pt x="1295399" y="7619"/>
                </a:lnTo>
                <a:close/>
              </a:path>
              <a:path w="5974080" h="7620">
                <a:moveTo>
                  <a:pt x="1331976" y="7619"/>
                </a:moveTo>
                <a:lnTo>
                  <a:pt x="1327403" y="7619"/>
                </a:lnTo>
                <a:lnTo>
                  <a:pt x="1325880" y="6096"/>
                </a:lnTo>
                <a:lnTo>
                  <a:pt x="1325880" y="3048"/>
                </a:lnTo>
                <a:lnTo>
                  <a:pt x="1328928" y="0"/>
                </a:lnTo>
                <a:lnTo>
                  <a:pt x="1330452" y="0"/>
                </a:lnTo>
                <a:lnTo>
                  <a:pt x="1331976" y="1523"/>
                </a:lnTo>
                <a:lnTo>
                  <a:pt x="1331976" y="3048"/>
                </a:lnTo>
                <a:lnTo>
                  <a:pt x="1333499" y="3048"/>
                </a:lnTo>
                <a:lnTo>
                  <a:pt x="1333499" y="4571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5974080" h="7620">
                <a:moveTo>
                  <a:pt x="1368552" y="7619"/>
                </a:moveTo>
                <a:lnTo>
                  <a:pt x="1363980" y="7619"/>
                </a:lnTo>
                <a:lnTo>
                  <a:pt x="1362456" y="6096"/>
                </a:lnTo>
                <a:lnTo>
                  <a:pt x="1362456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6" y="3048"/>
                </a:lnTo>
                <a:lnTo>
                  <a:pt x="1370076" y="6096"/>
                </a:lnTo>
                <a:lnTo>
                  <a:pt x="1368552" y="7619"/>
                </a:lnTo>
                <a:close/>
              </a:path>
              <a:path w="5974080" h="7620">
                <a:moveTo>
                  <a:pt x="1405128" y="7619"/>
                </a:moveTo>
                <a:lnTo>
                  <a:pt x="1400556" y="7619"/>
                </a:lnTo>
                <a:lnTo>
                  <a:pt x="1399032" y="6096"/>
                </a:lnTo>
                <a:lnTo>
                  <a:pt x="1399032" y="3048"/>
                </a:lnTo>
                <a:lnTo>
                  <a:pt x="1402080" y="0"/>
                </a:lnTo>
                <a:lnTo>
                  <a:pt x="1403603" y="0"/>
                </a:lnTo>
                <a:lnTo>
                  <a:pt x="1406652" y="3048"/>
                </a:lnTo>
                <a:lnTo>
                  <a:pt x="1406652" y="6096"/>
                </a:lnTo>
                <a:lnTo>
                  <a:pt x="1405128" y="7619"/>
                </a:lnTo>
                <a:close/>
              </a:path>
              <a:path w="5974080" h="7620">
                <a:moveTo>
                  <a:pt x="1441703" y="1523"/>
                </a:moveTo>
                <a:lnTo>
                  <a:pt x="1438656" y="1523"/>
                </a:lnTo>
                <a:lnTo>
                  <a:pt x="1438656" y="0"/>
                </a:lnTo>
                <a:lnTo>
                  <a:pt x="1440180" y="0"/>
                </a:lnTo>
                <a:lnTo>
                  <a:pt x="1441703" y="1523"/>
                </a:lnTo>
                <a:close/>
              </a:path>
              <a:path w="5974080" h="7620">
                <a:moveTo>
                  <a:pt x="1443228" y="7619"/>
                </a:moveTo>
                <a:lnTo>
                  <a:pt x="1437132" y="7619"/>
                </a:lnTo>
                <a:lnTo>
                  <a:pt x="1437132" y="6096"/>
                </a:lnTo>
                <a:lnTo>
                  <a:pt x="1435607" y="4571"/>
                </a:lnTo>
                <a:lnTo>
                  <a:pt x="1435607" y="3048"/>
                </a:lnTo>
                <a:lnTo>
                  <a:pt x="1437132" y="3048"/>
                </a:lnTo>
                <a:lnTo>
                  <a:pt x="1437132" y="1523"/>
                </a:lnTo>
                <a:lnTo>
                  <a:pt x="1443228" y="1523"/>
                </a:lnTo>
                <a:lnTo>
                  <a:pt x="1443228" y="7619"/>
                </a:lnTo>
                <a:close/>
              </a:path>
              <a:path w="5974080" h="7620">
                <a:moveTo>
                  <a:pt x="1478280" y="1523"/>
                </a:moveTo>
                <a:lnTo>
                  <a:pt x="1475232" y="1523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3"/>
                </a:lnTo>
                <a:close/>
              </a:path>
              <a:path w="5974080" h="7620">
                <a:moveTo>
                  <a:pt x="1479803" y="7619"/>
                </a:moveTo>
                <a:lnTo>
                  <a:pt x="1473707" y="7619"/>
                </a:lnTo>
                <a:lnTo>
                  <a:pt x="1473707" y="1523"/>
                </a:lnTo>
                <a:lnTo>
                  <a:pt x="1479803" y="1523"/>
                </a:lnTo>
                <a:lnTo>
                  <a:pt x="1479803" y="7619"/>
                </a:lnTo>
                <a:close/>
              </a:path>
              <a:path w="5974080" h="7620">
                <a:moveTo>
                  <a:pt x="1514856" y="1523"/>
                </a:moveTo>
                <a:lnTo>
                  <a:pt x="1511807" y="1523"/>
                </a:lnTo>
                <a:lnTo>
                  <a:pt x="1511807" y="0"/>
                </a:lnTo>
                <a:lnTo>
                  <a:pt x="1514856" y="0"/>
                </a:lnTo>
                <a:lnTo>
                  <a:pt x="1514856" y="1523"/>
                </a:lnTo>
                <a:close/>
              </a:path>
              <a:path w="5974080" h="7620">
                <a:moveTo>
                  <a:pt x="1516380" y="7619"/>
                </a:moveTo>
                <a:lnTo>
                  <a:pt x="1510284" y="7619"/>
                </a:lnTo>
                <a:lnTo>
                  <a:pt x="1510284" y="1523"/>
                </a:lnTo>
                <a:lnTo>
                  <a:pt x="1516380" y="1523"/>
                </a:lnTo>
                <a:lnTo>
                  <a:pt x="1516380" y="3048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6380" y="6096"/>
                </a:lnTo>
                <a:lnTo>
                  <a:pt x="1516380" y="7619"/>
                </a:lnTo>
                <a:close/>
              </a:path>
              <a:path w="5974080" h="7620">
                <a:moveTo>
                  <a:pt x="1552956" y="7619"/>
                </a:moveTo>
                <a:lnTo>
                  <a:pt x="1548384" y="7619"/>
                </a:lnTo>
                <a:lnTo>
                  <a:pt x="1546860" y="6096"/>
                </a:lnTo>
                <a:lnTo>
                  <a:pt x="1546860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6" y="7619"/>
                </a:lnTo>
                <a:close/>
              </a:path>
              <a:path w="5974080" h="7620">
                <a:moveTo>
                  <a:pt x="1589532" y="7619"/>
                </a:moveTo>
                <a:lnTo>
                  <a:pt x="1584960" y="7619"/>
                </a:lnTo>
                <a:lnTo>
                  <a:pt x="1583436" y="6096"/>
                </a:lnTo>
                <a:lnTo>
                  <a:pt x="1583436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6" y="3048"/>
                </a:lnTo>
                <a:lnTo>
                  <a:pt x="1591056" y="6096"/>
                </a:lnTo>
                <a:lnTo>
                  <a:pt x="1589532" y="7619"/>
                </a:lnTo>
                <a:close/>
              </a:path>
              <a:path w="5974080" h="7620">
                <a:moveTo>
                  <a:pt x="1626107" y="7619"/>
                </a:moveTo>
                <a:lnTo>
                  <a:pt x="1621536" y="7619"/>
                </a:lnTo>
                <a:lnTo>
                  <a:pt x="1620011" y="6096"/>
                </a:lnTo>
                <a:lnTo>
                  <a:pt x="1620011" y="3048"/>
                </a:lnTo>
                <a:lnTo>
                  <a:pt x="1623060" y="0"/>
                </a:lnTo>
                <a:lnTo>
                  <a:pt x="1624584" y="0"/>
                </a:lnTo>
                <a:lnTo>
                  <a:pt x="1627632" y="3048"/>
                </a:lnTo>
                <a:lnTo>
                  <a:pt x="1627632" y="6096"/>
                </a:lnTo>
                <a:lnTo>
                  <a:pt x="1626107" y="7619"/>
                </a:lnTo>
                <a:close/>
              </a:path>
              <a:path w="5974080" h="7620">
                <a:moveTo>
                  <a:pt x="1662684" y="1523"/>
                </a:moveTo>
                <a:lnTo>
                  <a:pt x="1659636" y="1523"/>
                </a:lnTo>
                <a:lnTo>
                  <a:pt x="1659636" y="0"/>
                </a:lnTo>
                <a:lnTo>
                  <a:pt x="1662684" y="0"/>
                </a:lnTo>
                <a:lnTo>
                  <a:pt x="1662684" y="1523"/>
                </a:lnTo>
                <a:close/>
              </a:path>
              <a:path w="5974080" h="7620">
                <a:moveTo>
                  <a:pt x="1664207" y="7619"/>
                </a:moveTo>
                <a:lnTo>
                  <a:pt x="1658111" y="7619"/>
                </a:lnTo>
                <a:lnTo>
                  <a:pt x="1658111" y="6096"/>
                </a:lnTo>
                <a:lnTo>
                  <a:pt x="1656588" y="4571"/>
                </a:lnTo>
                <a:lnTo>
                  <a:pt x="1656588" y="3048"/>
                </a:lnTo>
                <a:lnTo>
                  <a:pt x="1658111" y="3048"/>
                </a:lnTo>
                <a:lnTo>
                  <a:pt x="1658111" y="1523"/>
                </a:lnTo>
                <a:lnTo>
                  <a:pt x="1664207" y="1523"/>
                </a:lnTo>
                <a:lnTo>
                  <a:pt x="1664207" y="7619"/>
                </a:lnTo>
                <a:close/>
              </a:path>
              <a:path w="5974080" h="7620">
                <a:moveTo>
                  <a:pt x="1699260" y="1523"/>
                </a:moveTo>
                <a:lnTo>
                  <a:pt x="1696211" y="1523"/>
                </a:lnTo>
                <a:lnTo>
                  <a:pt x="1696211" y="0"/>
                </a:lnTo>
                <a:lnTo>
                  <a:pt x="1699260" y="0"/>
                </a:lnTo>
                <a:lnTo>
                  <a:pt x="1699260" y="1523"/>
                </a:lnTo>
                <a:close/>
              </a:path>
              <a:path w="5974080" h="7620">
                <a:moveTo>
                  <a:pt x="1700784" y="7619"/>
                </a:moveTo>
                <a:lnTo>
                  <a:pt x="1694688" y="7619"/>
                </a:lnTo>
                <a:lnTo>
                  <a:pt x="1694688" y="1523"/>
                </a:lnTo>
                <a:lnTo>
                  <a:pt x="1700784" y="1523"/>
                </a:lnTo>
                <a:lnTo>
                  <a:pt x="1700784" y="7619"/>
                </a:lnTo>
                <a:close/>
              </a:path>
              <a:path w="5974080" h="7620">
                <a:moveTo>
                  <a:pt x="1735836" y="1523"/>
                </a:moveTo>
                <a:lnTo>
                  <a:pt x="1732787" y="1523"/>
                </a:lnTo>
                <a:lnTo>
                  <a:pt x="1734311" y="0"/>
                </a:lnTo>
                <a:lnTo>
                  <a:pt x="1735836" y="0"/>
                </a:lnTo>
                <a:lnTo>
                  <a:pt x="1735836" y="1523"/>
                </a:lnTo>
                <a:close/>
              </a:path>
              <a:path w="5974080" h="7620">
                <a:moveTo>
                  <a:pt x="1737360" y="7619"/>
                </a:moveTo>
                <a:lnTo>
                  <a:pt x="1731263" y="7619"/>
                </a:lnTo>
                <a:lnTo>
                  <a:pt x="1731263" y="1523"/>
                </a:lnTo>
                <a:lnTo>
                  <a:pt x="1737360" y="1523"/>
                </a:lnTo>
                <a:lnTo>
                  <a:pt x="1737360" y="3048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7360" y="6096"/>
                </a:lnTo>
                <a:lnTo>
                  <a:pt x="1737360" y="7619"/>
                </a:lnTo>
                <a:close/>
              </a:path>
              <a:path w="5974080" h="7620">
                <a:moveTo>
                  <a:pt x="1773936" y="7619"/>
                </a:moveTo>
                <a:lnTo>
                  <a:pt x="1769363" y="7619"/>
                </a:lnTo>
                <a:lnTo>
                  <a:pt x="1767840" y="6096"/>
                </a:lnTo>
                <a:lnTo>
                  <a:pt x="1767840" y="3048"/>
                </a:lnTo>
                <a:lnTo>
                  <a:pt x="1770887" y="0"/>
                </a:lnTo>
                <a:lnTo>
                  <a:pt x="1772411" y="0"/>
                </a:lnTo>
                <a:lnTo>
                  <a:pt x="1775460" y="3048"/>
                </a:lnTo>
                <a:lnTo>
                  <a:pt x="1775460" y="6096"/>
                </a:lnTo>
                <a:lnTo>
                  <a:pt x="1773936" y="7619"/>
                </a:lnTo>
                <a:close/>
              </a:path>
              <a:path w="5974080" h="7620">
                <a:moveTo>
                  <a:pt x="1810511" y="7619"/>
                </a:moveTo>
                <a:lnTo>
                  <a:pt x="1805940" y="7619"/>
                </a:lnTo>
                <a:lnTo>
                  <a:pt x="1804416" y="6096"/>
                </a:lnTo>
                <a:lnTo>
                  <a:pt x="1804416" y="3048"/>
                </a:lnTo>
                <a:lnTo>
                  <a:pt x="1807463" y="0"/>
                </a:lnTo>
                <a:lnTo>
                  <a:pt x="1808987" y="0"/>
                </a:lnTo>
                <a:lnTo>
                  <a:pt x="1812036" y="3048"/>
                </a:lnTo>
                <a:lnTo>
                  <a:pt x="1812036" y="6096"/>
                </a:lnTo>
                <a:lnTo>
                  <a:pt x="1810511" y="7619"/>
                </a:lnTo>
                <a:close/>
              </a:path>
              <a:path w="5974080" h="7620">
                <a:moveTo>
                  <a:pt x="1847087" y="7619"/>
                </a:moveTo>
                <a:lnTo>
                  <a:pt x="1842516" y="7619"/>
                </a:lnTo>
                <a:lnTo>
                  <a:pt x="1842516" y="6096"/>
                </a:lnTo>
                <a:lnTo>
                  <a:pt x="1840992" y="4571"/>
                </a:lnTo>
                <a:lnTo>
                  <a:pt x="1840992" y="3048"/>
                </a:lnTo>
                <a:lnTo>
                  <a:pt x="1842516" y="3048"/>
                </a:lnTo>
                <a:lnTo>
                  <a:pt x="1842516" y="1523"/>
                </a:lnTo>
                <a:lnTo>
                  <a:pt x="1844040" y="0"/>
                </a:lnTo>
                <a:lnTo>
                  <a:pt x="1845563" y="0"/>
                </a:lnTo>
                <a:lnTo>
                  <a:pt x="1848611" y="3048"/>
                </a:lnTo>
                <a:lnTo>
                  <a:pt x="1848611" y="6096"/>
                </a:lnTo>
                <a:lnTo>
                  <a:pt x="1847087" y="7619"/>
                </a:lnTo>
                <a:close/>
              </a:path>
              <a:path w="5974080" h="7620">
                <a:moveTo>
                  <a:pt x="1883663" y="1523"/>
                </a:moveTo>
                <a:lnTo>
                  <a:pt x="1880616" y="1523"/>
                </a:lnTo>
                <a:lnTo>
                  <a:pt x="1880616" y="0"/>
                </a:lnTo>
                <a:lnTo>
                  <a:pt x="1883663" y="0"/>
                </a:lnTo>
                <a:lnTo>
                  <a:pt x="1883663" y="1523"/>
                </a:lnTo>
                <a:close/>
              </a:path>
              <a:path w="5974080" h="7620">
                <a:moveTo>
                  <a:pt x="1885187" y="7619"/>
                </a:moveTo>
                <a:lnTo>
                  <a:pt x="1879092" y="7619"/>
                </a:lnTo>
                <a:lnTo>
                  <a:pt x="1879092" y="6096"/>
                </a:lnTo>
                <a:lnTo>
                  <a:pt x="1877568" y="4571"/>
                </a:lnTo>
                <a:lnTo>
                  <a:pt x="1877568" y="3048"/>
                </a:lnTo>
                <a:lnTo>
                  <a:pt x="1879092" y="3048"/>
                </a:lnTo>
                <a:lnTo>
                  <a:pt x="1879092" y="1523"/>
                </a:lnTo>
                <a:lnTo>
                  <a:pt x="1885187" y="1523"/>
                </a:lnTo>
                <a:lnTo>
                  <a:pt x="1885187" y="7619"/>
                </a:lnTo>
                <a:close/>
              </a:path>
              <a:path w="5974080" h="7620">
                <a:moveTo>
                  <a:pt x="1920240" y="1523"/>
                </a:moveTo>
                <a:lnTo>
                  <a:pt x="1917192" y="1523"/>
                </a:lnTo>
                <a:lnTo>
                  <a:pt x="1917192" y="0"/>
                </a:lnTo>
                <a:lnTo>
                  <a:pt x="1920240" y="0"/>
                </a:lnTo>
                <a:lnTo>
                  <a:pt x="1920240" y="1523"/>
                </a:lnTo>
                <a:close/>
              </a:path>
              <a:path w="5974080" h="7620">
                <a:moveTo>
                  <a:pt x="1921763" y="7619"/>
                </a:moveTo>
                <a:lnTo>
                  <a:pt x="1915668" y="7619"/>
                </a:lnTo>
                <a:lnTo>
                  <a:pt x="1915668" y="1523"/>
                </a:lnTo>
                <a:lnTo>
                  <a:pt x="1921763" y="1523"/>
                </a:lnTo>
                <a:lnTo>
                  <a:pt x="1921763" y="7619"/>
                </a:lnTo>
                <a:close/>
              </a:path>
              <a:path w="5974080" h="7620">
                <a:moveTo>
                  <a:pt x="1956816" y="1523"/>
                </a:moveTo>
                <a:lnTo>
                  <a:pt x="1953768" y="1523"/>
                </a:lnTo>
                <a:lnTo>
                  <a:pt x="1955292" y="0"/>
                </a:lnTo>
                <a:lnTo>
                  <a:pt x="1956816" y="0"/>
                </a:lnTo>
                <a:lnTo>
                  <a:pt x="1956816" y="1523"/>
                </a:lnTo>
                <a:close/>
              </a:path>
              <a:path w="5974080" h="7620">
                <a:moveTo>
                  <a:pt x="1958340" y="7619"/>
                </a:moveTo>
                <a:lnTo>
                  <a:pt x="1952244" y="7619"/>
                </a:lnTo>
                <a:lnTo>
                  <a:pt x="1952244" y="1523"/>
                </a:lnTo>
                <a:lnTo>
                  <a:pt x="1958340" y="1523"/>
                </a:lnTo>
                <a:lnTo>
                  <a:pt x="1958340" y="3048"/>
                </a:lnTo>
                <a:lnTo>
                  <a:pt x="1959863" y="3048"/>
                </a:lnTo>
                <a:lnTo>
                  <a:pt x="1959863" y="4571"/>
                </a:lnTo>
                <a:lnTo>
                  <a:pt x="1958340" y="6096"/>
                </a:lnTo>
                <a:lnTo>
                  <a:pt x="1958340" y="7619"/>
                </a:lnTo>
                <a:close/>
              </a:path>
              <a:path w="5974080" h="7620">
                <a:moveTo>
                  <a:pt x="1994916" y="7619"/>
                </a:moveTo>
                <a:lnTo>
                  <a:pt x="1990344" y="7619"/>
                </a:lnTo>
                <a:lnTo>
                  <a:pt x="1988820" y="6096"/>
                </a:lnTo>
                <a:lnTo>
                  <a:pt x="1988820" y="3048"/>
                </a:lnTo>
                <a:lnTo>
                  <a:pt x="1991868" y="0"/>
                </a:lnTo>
                <a:lnTo>
                  <a:pt x="1993392" y="0"/>
                </a:lnTo>
                <a:lnTo>
                  <a:pt x="1996440" y="3048"/>
                </a:lnTo>
                <a:lnTo>
                  <a:pt x="1996440" y="6096"/>
                </a:lnTo>
                <a:lnTo>
                  <a:pt x="1994916" y="7619"/>
                </a:lnTo>
                <a:close/>
              </a:path>
              <a:path w="5974080" h="7620">
                <a:moveTo>
                  <a:pt x="2031492" y="7619"/>
                </a:moveTo>
                <a:lnTo>
                  <a:pt x="2026920" y="7619"/>
                </a:lnTo>
                <a:lnTo>
                  <a:pt x="2025395" y="6096"/>
                </a:lnTo>
                <a:lnTo>
                  <a:pt x="2025395" y="3048"/>
                </a:lnTo>
                <a:lnTo>
                  <a:pt x="2028444" y="0"/>
                </a:lnTo>
                <a:lnTo>
                  <a:pt x="2029968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2" y="7619"/>
                </a:lnTo>
                <a:close/>
              </a:path>
              <a:path w="5974080" h="7620">
                <a:moveTo>
                  <a:pt x="2068068" y="7619"/>
                </a:moveTo>
                <a:lnTo>
                  <a:pt x="2063495" y="7619"/>
                </a:lnTo>
                <a:lnTo>
                  <a:pt x="2063495" y="6096"/>
                </a:lnTo>
                <a:lnTo>
                  <a:pt x="2061971" y="4571"/>
                </a:lnTo>
                <a:lnTo>
                  <a:pt x="2061971" y="3048"/>
                </a:lnTo>
                <a:lnTo>
                  <a:pt x="2063495" y="3048"/>
                </a:lnTo>
                <a:lnTo>
                  <a:pt x="2063495" y="1523"/>
                </a:lnTo>
                <a:lnTo>
                  <a:pt x="2065020" y="0"/>
                </a:lnTo>
                <a:lnTo>
                  <a:pt x="2066544" y="0"/>
                </a:lnTo>
                <a:lnTo>
                  <a:pt x="2069592" y="3048"/>
                </a:lnTo>
                <a:lnTo>
                  <a:pt x="2069592" y="6096"/>
                </a:lnTo>
                <a:lnTo>
                  <a:pt x="2068068" y="7619"/>
                </a:lnTo>
                <a:close/>
              </a:path>
              <a:path w="5974080" h="7620">
                <a:moveTo>
                  <a:pt x="2104644" y="1523"/>
                </a:moveTo>
                <a:lnTo>
                  <a:pt x="2101595" y="1523"/>
                </a:lnTo>
                <a:lnTo>
                  <a:pt x="2101595" y="0"/>
                </a:lnTo>
                <a:lnTo>
                  <a:pt x="2104644" y="0"/>
                </a:lnTo>
                <a:lnTo>
                  <a:pt x="2104644" y="1523"/>
                </a:lnTo>
                <a:close/>
              </a:path>
              <a:path w="5974080" h="7620">
                <a:moveTo>
                  <a:pt x="2106168" y="7619"/>
                </a:moveTo>
                <a:lnTo>
                  <a:pt x="2100071" y="7619"/>
                </a:lnTo>
                <a:lnTo>
                  <a:pt x="2100071" y="6096"/>
                </a:lnTo>
                <a:lnTo>
                  <a:pt x="2098547" y="4571"/>
                </a:lnTo>
                <a:lnTo>
                  <a:pt x="2098547" y="3048"/>
                </a:lnTo>
                <a:lnTo>
                  <a:pt x="2100071" y="3048"/>
                </a:lnTo>
                <a:lnTo>
                  <a:pt x="2100071" y="1523"/>
                </a:lnTo>
                <a:lnTo>
                  <a:pt x="2106168" y="1523"/>
                </a:lnTo>
                <a:lnTo>
                  <a:pt x="2106168" y="7619"/>
                </a:lnTo>
                <a:close/>
              </a:path>
              <a:path w="5974080" h="7620">
                <a:moveTo>
                  <a:pt x="2141220" y="1523"/>
                </a:moveTo>
                <a:lnTo>
                  <a:pt x="2138171" y="1523"/>
                </a:lnTo>
                <a:lnTo>
                  <a:pt x="2138171" y="0"/>
                </a:lnTo>
                <a:lnTo>
                  <a:pt x="2141220" y="0"/>
                </a:lnTo>
                <a:lnTo>
                  <a:pt x="2141220" y="1523"/>
                </a:lnTo>
                <a:close/>
              </a:path>
              <a:path w="5974080" h="7620">
                <a:moveTo>
                  <a:pt x="2142744" y="7619"/>
                </a:moveTo>
                <a:lnTo>
                  <a:pt x="2136647" y="7619"/>
                </a:lnTo>
                <a:lnTo>
                  <a:pt x="2136647" y="1523"/>
                </a:lnTo>
                <a:lnTo>
                  <a:pt x="2142744" y="1523"/>
                </a:lnTo>
                <a:lnTo>
                  <a:pt x="2142744" y="7619"/>
                </a:lnTo>
                <a:close/>
              </a:path>
              <a:path w="5974080" h="7620">
                <a:moveTo>
                  <a:pt x="2179320" y="7619"/>
                </a:moveTo>
                <a:lnTo>
                  <a:pt x="2174747" y="7619"/>
                </a:lnTo>
                <a:lnTo>
                  <a:pt x="2173224" y="6096"/>
                </a:lnTo>
                <a:lnTo>
                  <a:pt x="2173224" y="3048"/>
                </a:lnTo>
                <a:lnTo>
                  <a:pt x="2176271" y="0"/>
                </a:lnTo>
                <a:lnTo>
                  <a:pt x="2177795" y="0"/>
                </a:lnTo>
                <a:lnTo>
                  <a:pt x="2177795" y="1523"/>
                </a:lnTo>
                <a:lnTo>
                  <a:pt x="2179320" y="1523"/>
                </a:lnTo>
                <a:lnTo>
                  <a:pt x="2179320" y="3048"/>
                </a:lnTo>
                <a:lnTo>
                  <a:pt x="2180844" y="3048"/>
                </a:lnTo>
                <a:lnTo>
                  <a:pt x="2180844" y="4571"/>
                </a:lnTo>
                <a:lnTo>
                  <a:pt x="2179320" y="6096"/>
                </a:lnTo>
                <a:lnTo>
                  <a:pt x="2179320" y="7619"/>
                </a:lnTo>
                <a:close/>
              </a:path>
              <a:path w="5974080" h="7620">
                <a:moveTo>
                  <a:pt x="2215895" y="7619"/>
                </a:moveTo>
                <a:lnTo>
                  <a:pt x="2211324" y="7619"/>
                </a:lnTo>
                <a:lnTo>
                  <a:pt x="2209800" y="6096"/>
                </a:lnTo>
                <a:lnTo>
                  <a:pt x="2209800" y="3048"/>
                </a:lnTo>
                <a:lnTo>
                  <a:pt x="2212847" y="0"/>
                </a:lnTo>
                <a:lnTo>
                  <a:pt x="2214371" y="0"/>
                </a:lnTo>
                <a:lnTo>
                  <a:pt x="2217420" y="3048"/>
                </a:lnTo>
                <a:lnTo>
                  <a:pt x="2217420" y="6096"/>
                </a:lnTo>
                <a:lnTo>
                  <a:pt x="2215895" y="7619"/>
                </a:lnTo>
                <a:close/>
              </a:path>
              <a:path w="5974080" h="7620">
                <a:moveTo>
                  <a:pt x="2252471" y="7619"/>
                </a:moveTo>
                <a:lnTo>
                  <a:pt x="2247900" y="7619"/>
                </a:lnTo>
                <a:lnTo>
                  <a:pt x="2246376" y="6096"/>
                </a:lnTo>
                <a:lnTo>
                  <a:pt x="2246376" y="3048"/>
                </a:lnTo>
                <a:lnTo>
                  <a:pt x="2249424" y="0"/>
                </a:lnTo>
                <a:lnTo>
                  <a:pt x="2250947" y="0"/>
                </a:lnTo>
                <a:lnTo>
                  <a:pt x="2253995" y="3048"/>
                </a:lnTo>
                <a:lnTo>
                  <a:pt x="2253995" y="6096"/>
                </a:lnTo>
                <a:lnTo>
                  <a:pt x="2252471" y="7619"/>
                </a:lnTo>
                <a:close/>
              </a:path>
              <a:path w="5974080" h="7620">
                <a:moveTo>
                  <a:pt x="2289047" y="7619"/>
                </a:moveTo>
                <a:lnTo>
                  <a:pt x="2284476" y="7619"/>
                </a:lnTo>
                <a:lnTo>
                  <a:pt x="2284476" y="6096"/>
                </a:lnTo>
                <a:lnTo>
                  <a:pt x="2282952" y="4571"/>
                </a:lnTo>
                <a:lnTo>
                  <a:pt x="2282952" y="3048"/>
                </a:lnTo>
                <a:lnTo>
                  <a:pt x="2284476" y="3048"/>
                </a:lnTo>
                <a:lnTo>
                  <a:pt x="2284476" y="1523"/>
                </a:lnTo>
                <a:lnTo>
                  <a:pt x="2286000" y="0"/>
                </a:lnTo>
                <a:lnTo>
                  <a:pt x="2287524" y="0"/>
                </a:lnTo>
                <a:lnTo>
                  <a:pt x="2290571" y="3048"/>
                </a:lnTo>
                <a:lnTo>
                  <a:pt x="2290571" y="6096"/>
                </a:lnTo>
                <a:lnTo>
                  <a:pt x="2289047" y="7619"/>
                </a:lnTo>
                <a:close/>
              </a:path>
              <a:path w="5974080" h="7620">
                <a:moveTo>
                  <a:pt x="2325624" y="1523"/>
                </a:moveTo>
                <a:lnTo>
                  <a:pt x="2322576" y="1523"/>
                </a:lnTo>
                <a:lnTo>
                  <a:pt x="2322576" y="0"/>
                </a:lnTo>
                <a:lnTo>
                  <a:pt x="2325624" y="0"/>
                </a:lnTo>
                <a:lnTo>
                  <a:pt x="2325624" y="1523"/>
                </a:lnTo>
                <a:close/>
              </a:path>
              <a:path w="5974080" h="7620">
                <a:moveTo>
                  <a:pt x="2327147" y="7619"/>
                </a:moveTo>
                <a:lnTo>
                  <a:pt x="2321052" y="7619"/>
                </a:lnTo>
                <a:lnTo>
                  <a:pt x="2321052" y="6096"/>
                </a:lnTo>
                <a:lnTo>
                  <a:pt x="2319528" y="4571"/>
                </a:lnTo>
                <a:lnTo>
                  <a:pt x="2319528" y="3048"/>
                </a:lnTo>
                <a:lnTo>
                  <a:pt x="2321052" y="3048"/>
                </a:lnTo>
                <a:lnTo>
                  <a:pt x="2321052" y="1523"/>
                </a:lnTo>
                <a:lnTo>
                  <a:pt x="2327147" y="1523"/>
                </a:lnTo>
                <a:lnTo>
                  <a:pt x="2327147" y="7619"/>
                </a:lnTo>
                <a:close/>
              </a:path>
              <a:path w="5974080" h="7620">
                <a:moveTo>
                  <a:pt x="2362200" y="1523"/>
                </a:moveTo>
                <a:lnTo>
                  <a:pt x="2359152" y="1523"/>
                </a:lnTo>
                <a:lnTo>
                  <a:pt x="2359152" y="0"/>
                </a:lnTo>
                <a:lnTo>
                  <a:pt x="2362200" y="0"/>
                </a:lnTo>
                <a:lnTo>
                  <a:pt x="2362200" y="1523"/>
                </a:lnTo>
                <a:close/>
              </a:path>
              <a:path w="5974080" h="7620">
                <a:moveTo>
                  <a:pt x="2363724" y="7619"/>
                </a:moveTo>
                <a:lnTo>
                  <a:pt x="2357628" y="7619"/>
                </a:lnTo>
                <a:lnTo>
                  <a:pt x="2357628" y="1523"/>
                </a:lnTo>
                <a:lnTo>
                  <a:pt x="2363724" y="1523"/>
                </a:lnTo>
                <a:lnTo>
                  <a:pt x="2363724" y="7619"/>
                </a:lnTo>
                <a:close/>
              </a:path>
              <a:path w="5974080" h="7620">
                <a:moveTo>
                  <a:pt x="2400300" y="7619"/>
                </a:moveTo>
                <a:lnTo>
                  <a:pt x="2395728" y="7619"/>
                </a:lnTo>
                <a:lnTo>
                  <a:pt x="2394204" y="6096"/>
                </a:lnTo>
                <a:lnTo>
                  <a:pt x="2394204" y="3048"/>
                </a:lnTo>
                <a:lnTo>
                  <a:pt x="2397252" y="0"/>
                </a:lnTo>
                <a:lnTo>
                  <a:pt x="2398776" y="0"/>
                </a:lnTo>
                <a:lnTo>
                  <a:pt x="2398776" y="1523"/>
                </a:lnTo>
                <a:lnTo>
                  <a:pt x="2400300" y="1523"/>
                </a:lnTo>
                <a:lnTo>
                  <a:pt x="2400300" y="3048"/>
                </a:lnTo>
                <a:lnTo>
                  <a:pt x="2401824" y="3048"/>
                </a:lnTo>
                <a:lnTo>
                  <a:pt x="2401824" y="4571"/>
                </a:lnTo>
                <a:lnTo>
                  <a:pt x="2400300" y="6096"/>
                </a:lnTo>
                <a:lnTo>
                  <a:pt x="2400300" y="7619"/>
                </a:lnTo>
                <a:close/>
              </a:path>
              <a:path w="5974080" h="7620">
                <a:moveTo>
                  <a:pt x="2436876" y="7619"/>
                </a:moveTo>
                <a:lnTo>
                  <a:pt x="2432304" y="7619"/>
                </a:lnTo>
                <a:lnTo>
                  <a:pt x="2430779" y="6096"/>
                </a:lnTo>
                <a:lnTo>
                  <a:pt x="2430779" y="3048"/>
                </a:lnTo>
                <a:lnTo>
                  <a:pt x="2433828" y="0"/>
                </a:lnTo>
                <a:lnTo>
                  <a:pt x="2435352" y="0"/>
                </a:lnTo>
                <a:lnTo>
                  <a:pt x="2438400" y="3048"/>
                </a:lnTo>
                <a:lnTo>
                  <a:pt x="2438400" y="6096"/>
                </a:lnTo>
                <a:lnTo>
                  <a:pt x="2436876" y="7619"/>
                </a:lnTo>
                <a:close/>
              </a:path>
              <a:path w="5974080" h="7620">
                <a:moveTo>
                  <a:pt x="2473452" y="7619"/>
                </a:moveTo>
                <a:lnTo>
                  <a:pt x="2468879" y="7619"/>
                </a:lnTo>
                <a:lnTo>
                  <a:pt x="2467355" y="6096"/>
                </a:lnTo>
                <a:lnTo>
                  <a:pt x="2467355" y="3048"/>
                </a:lnTo>
                <a:lnTo>
                  <a:pt x="2470404" y="0"/>
                </a:lnTo>
                <a:lnTo>
                  <a:pt x="2471928" y="0"/>
                </a:lnTo>
                <a:lnTo>
                  <a:pt x="2474976" y="3048"/>
                </a:lnTo>
                <a:lnTo>
                  <a:pt x="2474976" y="6096"/>
                </a:lnTo>
                <a:lnTo>
                  <a:pt x="2473452" y="7619"/>
                </a:lnTo>
                <a:close/>
              </a:path>
              <a:path w="5974080" h="7620">
                <a:moveTo>
                  <a:pt x="2510028" y="7619"/>
                </a:moveTo>
                <a:lnTo>
                  <a:pt x="2505455" y="7619"/>
                </a:lnTo>
                <a:lnTo>
                  <a:pt x="2505455" y="6096"/>
                </a:lnTo>
                <a:lnTo>
                  <a:pt x="2503932" y="4571"/>
                </a:lnTo>
                <a:lnTo>
                  <a:pt x="2503932" y="3048"/>
                </a:lnTo>
                <a:lnTo>
                  <a:pt x="2505455" y="3048"/>
                </a:lnTo>
                <a:lnTo>
                  <a:pt x="2505455" y="1523"/>
                </a:lnTo>
                <a:lnTo>
                  <a:pt x="2506979" y="1523"/>
                </a:lnTo>
                <a:lnTo>
                  <a:pt x="2506979" y="0"/>
                </a:lnTo>
                <a:lnTo>
                  <a:pt x="2508504" y="0"/>
                </a:lnTo>
                <a:lnTo>
                  <a:pt x="2511552" y="3048"/>
                </a:lnTo>
                <a:lnTo>
                  <a:pt x="2511552" y="6096"/>
                </a:lnTo>
                <a:lnTo>
                  <a:pt x="2510028" y="7619"/>
                </a:lnTo>
                <a:close/>
              </a:path>
              <a:path w="5974080" h="7620">
                <a:moveTo>
                  <a:pt x="2546604" y="1523"/>
                </a:moveTo>
                <a:lnTo>
                  <a:pt x="2543555" y="1523"/>
                </a:lnTo>
                <a:lnTo>
                  <a:pt x="2543555" y="0"/>
                </a:lnTo>
                <a:lnTo>
                  <a:pt x="2546604" y="0"/>
                </a:lnTo>
                <a:lnTo>
                  <a:pt x="2546604" y="1523"/>
                </a:lnTo>
                <a:close/>
              </a:path>
              <a:path w="5974080" h="7620">
                <a:moveTo>
                  <a:pt x="2548128" y="7619"/>
                </a:moveTo>
                <a:lnTo>
                  <a:pt x="2542032" y="7619"/>
                </a:lnTo>
                <a:lnTo>
                  <a:pt x="2542032" y="6096"/>
                </a:lnTo>
                <a:lnTo>
                  <a:pt x="2540508" y="4571"/>
                </a:lnTo>
                <a:lnTo>
                  <a:pt x="2540508" y="3048"/>
                </a:lnTo>
                <a:lnTo>
                  <a:pt x="2542032" y="3048"/>
                </a:lnTo>
                <a:lnTo>
                  <a:pt x="2542032" y="1523"/>
                </a:lnTo>
                <a:lnTo>
                  <a:pt x="2548128" y="1523"/>
                </a:lnTo>
                <a:lnTo>
                  <a:pt x="2548128" y="7619"/>
                </a:lnTo>
                <a:close/>
              </a:path>
              <a:path w="5974080" h="7620">
                <a:moveTo>
                  <a:pt x="2583179" y="1523"/>
                </a:moveTo>
                <a:lnTo>
                  <a:pt x="2580132" y="1523"/>
                </a:lnTo>
                <a:lnTo>
                  <a:pt x="2580132" y="0"/>
                </a:lnTo>
                <a:lnTo>
                  <a:pt x="2583179" y="0"/>
                </a:lnTo>
                <a:lnTo>
                  <a:pt x="2583179" y="1523"/>
                </a:lnTo>
                <a:close/>
              </a:path>
              <a:path w="5974080" h="7620">
                <a:moveTo>
                  <a:pt x="2584704" y="7619"/>
                </a:moveTo>
                <a:lnTo>
                  <a:pt x="2578608" y="7619"/>
                </a:lnTo>
                <a:lnTo>
                  <a:pt x="2578608" y="1523"/>
                </a:lnTo>
                <a:lnTo>
                  <a:pt x="2584704" y="1523"/>
                </a:lnTo>
                <a:lnTo>
                  <a:pt x="2584704" y="3048"/>
                </a:lnTo>
                <a:lnTo>
                  <a:pt x="2586228" y="3048"/>
                </a:lnTo>
                <a:lnTo>
                  <a:pt x="2586228" y="4571"/>
                </a:lnTo>
                <a:lnTo>
                  <a:pt x="2584704" y="6096"/>
                </a:lnTo>
                <a:lnTo>
                  <a:pt x="2584704" y="7619"/>
                </a:lnTo>
                <a:close/>
              </a:path>
              <a:path w="5974080" h="7620">
                <a:moveTo>
                  <a:pt x="2621279" y="7619"/>
                </a:moveTo>
                <a:lnTo>
                  <a:pt x="2616708" y="7619"/>
                </a:lnTo>
                <a:lnTo>
                  <a:pt x="2615184" y="6096"/>
                </a:lnTo>
                <a:lnTo>
                  <a:pt x="2615184" y="3048"/>
                </a:lnTo>
                <a:lnTo>
                  <a:pt x="2618232" y="0"/>
                </a:lnTo>
                <a:lnTo>
                  <a:pt x="2619755" y="0"/>
                </a:lnTo>
                <a:lnTo>
                  <a:pt x="2619755" y="1523"/>
                </a:lnTo>
                <a:lnTo>
                  <a:pt x="2621279" y="1523"/>
                </a:lnTo>
                <a:lnTo>
                  <a:pt x="2621279" y="3048"/>
                </a:lnTo>
                <a:lnTo>
                  <a:pt x="2622804" y="3048"/>
                </a:lnTo>
                <a:lnTo>
                  <a:pt x="2622804" y="4571"/>
                </a:lnTo>
                <a:lnTo>
                  <a:pt x="2621279" y="6096"/>
                </a:lnTo>
                <a:lnTo>
                  <a:pt x="2621279" y="7619"/>
                </a:lnTo>
                <a:close/>
              </a:path>
              <a:path w="5974080" h="7620">
                <a:moveTo>
                  <a:pt x="2657855" y="7619"/>
                </a:moveTo>
                <a:lnTo>
                  <a:pt x="2653284" y="7619"/>
                </a:lnTo>
                <a:lnTo>
                  <a:pt x="2651760" y="6096"/>
                </a:lnTo>
                <a:lnTo>
                  <a:pt x="2651760" y="3048"/>
                </a:lnTo>
                <a:lnTo>
                  <a:pt x="2654808" y="0"/>
                </a:lnTo>
                <a:lnTo>
                  <a:pt x="2656332" y="0"/>
                </a:lnTo>
                <a:lnTo>
                  <a:pt x="2659379" y="3048"/>
                </a:lnTo>
                <a:lnTo>
                  <a:pt x="2659379" y="6096"/>
                </a:lnTo>
                <a:lnTo>
                  <a:pt x="2657855" y="7619"/>
                </a:lnTo>
                <a:close/>
              </a:path>
              <a:path w="5974080" h="7620">
                <a:moveTo>
                  <a:pt x="2694432" y="7619"/>
                </a:moveTo>
                <a:lnTo>
                  <a:pt x="2689860" y="7619"/>
                </a:lnTo>
                <a:lnTo>
                  <a:pt x="2688336" y="6096"/>
                </a:lnTo>
                <a:lnTo>
                  <a:pt x="2688336" y="3048"/>
                </a:lnTo>
                <a:lnTo>
                  <a:pt x="2691384" y="0"/>
                </a:lnTo>
                <a:lnTo>
                  <a:pt x="2692908" y="0"/>
                </a:lnTo>
                <a:lnTo>
                  <a:pt x="2695955" y="3048"/>
                </a:lnTo>
                <a:lnTo>
                  <a:pt x="2695955" y="6096"/>
                </a:lnTo>
                <a:lnTo>
                  <a:pt x="2694432" y="7619"/>
                </a:lnTo>
                <a:close/>
              </a:path>
              <a:path w="5974080" h="7620">
                <a:moveTo>
                  <a:pt x="2731008" y="7619"/>
                </a:moveTo>
                <a:lnTo>
                  <a:pt x="2726436" y="7619"/>
                </a:lnTo>
                <a:lnTo>
                  <a:pt x="2726436" y="6096"/>
                </a:lnTo>
                <a:lnTo>
                  <a:pt x="2724912" y="4571"/>
                </a:lnTo>
                <a:lnTo>
                  <a:pt x="2724912" y="3048"/>
                </a:lnTo>
                <a:lnTo>
                  <a:pt x="2726436" y="3048"/>
                </a:lnTo>
                <a:lnTo>
                  <a:pt x="2726436" y="1523"/>
                </a:lnTo>
                <a:lnTo>
                  <a:pt x="2727960" y="1523"/>
                </a:lnTo>
                <a:lnTo>
                  <a:pt x="2727960" y="0"/>
                </a:lnTo>
                <a:lnTo>
                  <a:pt x="2729484" y="0"/>
                </a:lnTo>
                <a:lnTo>
                  <a:pt x="2732532" y="3048"/>
                </a:lnTo>
                <a:lnTo>
                  <a:pt x="2732532" y="6096"/>
                </a:lnTo>
                <a:lnTo>
                  <a:pt x="2731008" y="7619"/>
                </a:lnTo>
                <a:close/>
              </a:path>
              <a:path w="5974080" h="7620">
                <a:moveTo>
                  <a:pt x="2767584" y="1523"/>
                </a:moveTo>
                <a:lnTo>
                  <a:pt x="2764536" y="1523"/>
                </a:lnTo>
                <a:lnTo>
                  <a:pt x="2764536" y="0"/>
                </a:lnTo>
                <a:lnTo>
                  <a:pt x="2767584" y="0"/>
                </a:lnTo>
                <a:lnTo>
                  <a:pt x="2767584" y="1523"/>
                </a:lnTo>
                <a:close/>
              </a:path>
              <a:path w="5974080" h="7620">
                <a:moveTo>
                  <a:pt x="2769108" y="7619"/>
                </a:moveTo>
                <a:lnTo>
                  <a:pt x="2763012" y="7619"/>
                </a:lnTo>
                <a:lnTo>
                  <a:pt x="2763012" y="1523"/>
                </a:lnTo>
                <a:lnTo>
                  <a:pt x="2769108" y="1523"/>
                </a:lnTo>
                <a:lnTo>
                  <a:pt x="2769108" y="7619"/>
                </a:lnTo>
                <a:close/>
              </a:path>
              <a:path w="5974080" h="7620">
                <a:moveTo>
                  <a:pt x="2804160" y="1523"/>
                </a:moveTo>
                <a:lnTo>
                  <a:pt x="2801112" y="1523"/>
                </a:lnTo>
                <a:lnTo>
                  <a:pt x="2801112" y="0"/>
                </a:lnTo>
                <a:lnTo>
                  <a:pt x="2804160" y="0"/>
                </a:lnTo>
                <a:lnTo>
                  <a:pt x="2804160" y="1523"/>
                </a:lnTo>
                <a:close/>
              </a:path>
              <a:path w="5974080" h="7620">
                <a:moveTo>
                  <a:pt x="2805684" y="7619"/>
                </a:moveTo>
                <a:lnTo>
                  <a:pt x="2799587" y="7619"/>
                </a:lnTo>
                <a:lnTo>
                  <a:pt x="2799587" y="1523"/>
                </a:lnTo>
                <a:lnTo>
                  <a:pt x="2805684" y="1523"/>
                </a:lnTo>
                <a:lnTo>
                  <a:pt x="2805684" y="3048"/>
                </a:lnTo>
                <a:lnTo>
                  <a:pt x="2807208" y="3048"/>
                </a:lnTo>
                <a:lnTo>
                  <a:pt x="2807208" y="4571"/>
                </a:lnTo>
                <a:lnTo>
                  <a:pt x="2805684" y="6096"/>
                </a:lnTo>
                <a:lnTo>
                  <a:pt x="2805684" y="7619"/>
                </a:lnTo>
                <a:close/>
              </a:path>
              <a:path w="5974080" h="7620">
                <a:moveTo>
                  <a:pt x="2842260" y="7619"/>
                </a:moveTo>
                <a:lnTo>
                  <a:pt x="2837687" y="7619"/>
                </a:lnTo>
                <a:lnTo>
                  <a:pt x="2836163" y="6096"/>
                </a:lnTo>
                <a:lnTo>
                  <a:pt x="2836163" y="3048"/>
                </a:lnTo>
                <a:lnTo>
                  <a:pt x="2839212" y="0"/>
                </a:lnTo>
                <a:lnTo>
                  <a:pt x="2840736" y="0"/>
                </a:lnTo>
                <a:lnTo>
                  <a:pt x="2842260" y="1523"/>
                </a:lnTo>
                <a:lnTo>
                  <a:pt x="2842260" y="3048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5974080" h="7620">
                <a:moveTo>
                  <a:pt x="2878836" y="7619"/>
                </a:moveTo>
                <a:lnTo>
                  <a:pt x="2874263" y="7619"/>
                </a:lnTo>
                <a:lnTo>
                  <a:pt x="2872740" y="6096"/>
                </a:lnTo>
                <a:lnTo>
                  <a:pt x="2872740" y="3048"/>
                </a:lnTo>
                <a:lnTo>
                  <a:pt x="2875787" y="0"/>
                </a:lnTo>
                <a:lnTo>
                  <a:pt x="2877312" y="0"/>
                </a:lnTo>
                <a:lnTo>
                  <a:pt x="2880360" y="3048"/>
                </a:lnTo>
                <a:lnTo>
                  <a:pt x="2880360" y="6096"/>
                </a:lnTo>
                <a:lnTo>
                  <a:pt x="2878836" y="7619"/>
                </a:lnTo>
                <a:close/>
              </a:path>
              <a:path w="5974080" h="7620">
                <a:moveTo>
                  <a:pt x="2915412" y="7619"/>
                </a:moveTo>
                <a:lnTo>
                  <a:pt x="2910840" y="7619"/>
                </a:lnTo>
                <a:lnTo>
                  <a:pt x="2909316" y="6096"/>
                </a:lnTo>
                <a:lnTo>
                  <a:pt x="2909316" y="3048"/>
                </a:lnTo>
                <a:lnTo>
                  <a:pt x="2912363" y="0"/>
                </a:lnTo>
                <a:lnTo>
                  <a:pt x="2913887" y="0"/>
                </a:lnTo>
                <a:lnTo>
                  <a:pt x="2916936" y="3048"/>
                </a:lnTo>
                <a:lnTo>
                  <a:pt x="2916936" y="6096"/>
                </a:lnTo>
                <a:lnTo>
                  <a:pt x="2915412" y="7619"/>
                </a:lnTo>
                <a:close/>
              </a:path>
              <a:path w="5974080" h="7620">
                <a:moveTo>
                  <a:pt x="2951987" y="7619"/>
                </a:moveTo>
                <a:lnTo>
                  <a:pt x="2947416" y="7619"/>
                </a:lnTo>
                <a:lnTo>
                  <a:pt x="2947416" y="6096"/>
                </a:lnTo>
                <a:lnTo>
                  <a:pt x="2945892" y="4571"/>
                </a:lnTo>
                <a:lnTo>
                  <a:pt x="2945892" y="3048"/>
                </a:lnTo>
                <a:lnTo>
                  <a:pt x="2947416" y="3048"/>
                </a:lnTo>
                <a:lnTo>
                  <a:pt x="2947416" y="1523"/>
                </a:lnTo>
                <a:lnTo>
                  <a:pt x="2948940" y="1523"/>
                </a:lnTo>
                <a:lnTo>
                  <a:pt x="2948940" y="0"/>
                </a:lnTo>
                <a:lnTo>
                  <a:pt x="2950463" y="0"/>
                </a:lnTo>
                <a:lnTo>
                  <a:pt x="2953512" y="3048"/>
                </a:lnTo>
                <a:lnTo>
                  <a:pt x="2953512" y="6096"/>
                </a:lnTo>
                <a:lnTo>
                  <a:pt x="2951987" y="7619"/>
                </a:lnTo>
                <a:close/>
              </a:path>
              <a:path w="5974080" h="7620">
                <a:moveTo>
                  <a:pt x="2988563" y="1523"/>
                </a:moveTo>
                <a:lnTo>
                  <a:pt x="2985516" y="1523"/>
                </a:lnTo>
                <a:lnTo>
                  <a:pt x="2985516" y="0"/>
                </a:lnTo>
                <a:lnTo>
                  <a:pt x="2988563" y="0"/>
                </a:lnTo>
                <a:lnTo>
                  <a:pt x="2988563" y="1523"/>
                </a:lnTo>
                <a:close/>
              </a:path>
              <a:path w="5974080" h="7620">
                <a:moveTo>
                  <a:pt x="2990087" y="7619"/>
                </a:moveTo>
                <a:lnTo>
                  <a:pt x="2983992" y="7619"/>
                </a:lnTo>
                <a:lnTo>
                  <a:pt x="2983992" y="1523"/>
                </a:lnTo>
                <a:lnTo>
                  <a:pt x="2990087" y="1523"/>
                </a:lnTo>
                <a:lnTo>
                  <a:pt x="2990087" y="7619"/>
                </a:lnTo>
                <a:close/>
              </a:path>
              <a:path w="5974080" h="7620">
                <a:moveTo>
                  <a:pt x="3025140" y="1523"/>
                </a:moveTo>
                <a:lnTo>
                  <a:pt x="3022092" y="1523"/>
                </a:lnTo>
                <a:lnTo>
                  <a:pt x="3022092" y="0"/>
                </a:lnTo>
                <a:lnTo>
                  <a:pt x="3025140" y="0"/>
                </a:lnTo>
                <a:lnTo>
                  <a:pt x="3025140" y="1523"/>
                </a:lnTo>
                <a:close/>
              </a:path>
              <a:path w="5974080" h="7620">
                <a:moveTo>
                  <a:pt x="3026663" y="7619"/>
                </a:moveTo>
                <a:lnTo>
                  <a:pt x="3020568" y="7619"/>
                </a:lnTo>
                <a:lnTo>
                  <a:pt x="3020568" y="1523"/>
                </a:lnTo>
                <a:lnTo>
                  <a:pt x="3026663" y="1523"/>
                </a:lnTo>
                <a:lnTo>
                  <a:pt x="3026663" y="3048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6663" y="6096"/>
                </a:lnTo>
                <a:lnTo>
                  <a:pt x="3026663" y="7619"/>
                </a:lnTo>
                <a:close/>
              </a:path>
              <a:path w="5974080" h="7620">
                <a:moveTo>
                  <a:pt x="3063240" y="7619"/>
                </a:moveTo>
                <a:lnTo>
                  <a:pt x="3058668" y="7619"/>
                </a:lnTo>
                <a:lnTo>
                  <a:pt x="3057144" y="6096"/>
                </a:lnTo>
                <a:lnTo>
                  <a:pt x="3057144" y="3048"/>
                </a:lnTo>
                <a:lnTo>
                  <a:pt x="3060192" y="0"/>
                </a:lnTo>
                <a:lnTo>
                  <a:pt x="3061716" y="0"/>
                </a:lnTo>
                <a:lnTo>
                  <a:pt x="3063240" y="1523"/>
                </a:lnTo>
                <a:lnTo>
                  <a:pt x="3063240" y="3048"/>
                </a:lnTo>
                <a:lnTo>
                  <a:pt x="3064763" y="3048"/>
                </a:lnTo>
                <a:lnTo>
                  <a:pt x="3064763" y="4571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5974080" h="7620">
                <a:moveTo>
                  <a:pt x="3099816" y="7619"/>
                </a:moveTo>
                <a:lnTo>
                  <a:pt x="3095244" y="7619"/>
                </a:lnTo>
                <a:lnTo>
                  <a:pt x="3093720" y="6096"/>
                </a:lnTo>
                <a:lnTo>
                  <a:pt x="3093720" y="3048"/>
                </a:lnTo>
                <a:lnTo>
                  <a:pt x="3096768" y="0"/>
                </a:lnTo>
                <a:lnTo>
                  <a:pt x="3098292" y="0"/>
                </a:lnTo>
                <a:lnTo>
                  <a:pt x="3101340" y="3048"/>
                </a:lnTo>
                <a:lnTo>
                  <a:pt x="3101340" y="6096"/>
                </a:lnTo>
                <a:lnTo>
                  <a:pt x="3099816" y="7619"/>
                </a:lnTo>
                <a:close/>
              </a:path>
              <a:path w="5974080" h="7620">
                <a:moveTo>
                  <a:pt x="3136392" y="7619"/>
                </a:moveTo>
                <a:lnTo>
                  <a:pt x="3131820" y="7619"/>
                </a:lnTo>
                <a:lnTo>
                  <a:pt x="3130296" y="6096"/>
                </a:lnTo>
                <a:lnTo>
                  <a:pt x="3130296" y="3048"/>
                </a:lnTo>
                <a:lnTo>
                  <a:pt x="3133344" y="0"/>
                </a:lnTo>
                <a:lnTo>
                  <a:pt x="3134868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2" y="7619"/>
                </a:lnTo>
                <a:close/>
              </a:path>
              <a:path w="5974080" h="7620">
                <a:moveTo>
                  <a:pt x="3172968" y="1523"/>
                </a:moveTo>
                <a:lnTo>
                  <a:pt x="3169920" y="1523"/>
                </a:lnTo>
                <a:lnTo>
                  <a:pt x="3169920" y="0"/>
                </a:lnTo>
                <a:lnTo>
                  <a:pt x="3171444" y="0"/>
                </a:lnTo>
                <a:lnTo>
                  <a:pt x="3172968" y="1523"/>
                </a:lnTo>
                <a:close/>
              </a:path>
              <a:path w="5974080" h="7620">
                <a:moveTo>
                  <a:pt x="3174492" y="7619"/>
                </a:moveTo>
                <a:lnTo>
                  <a:pt x="3168396" y="7619"/>
                </a:lnTo>
                <a:lnTo>
                  <a:pt x="3168396" y="6096"/>
                </a:lnTo>
                <a:lnTo>
                  <a:pt x="3166871" y="4571"/>
                </a:lnTo>
                <a:lnTo>
                  <a:pt x="3166871" y="3048"/>
                </a:lnTo>
                <a:lnTo>
                  <a:pt x="3168396" y="3048"/>
                </a:lnTo>
                <a:lnTo>
                  <a:pt x="3168396" y="1523"/>
                </a:lnTo>
                <a:lnTo>
                  <a:pt x="3174492" y="1523"/>
                </a:lnTo>
                <a:lnTo>
                  <a:pt x="3174492" y="7619"/>
                </a:lnTo>
                <a:close/>
              </a:path>
              <a:path w="5974080" h="7620">
                <a:moveTo>
                  <a:pt x="3209544" y="1523"/>
                </a:moveTo>
                <a:lnTo>
                  <a:pt x="3206496" y="1523"/>
                </a:lnTo>
                <a:lnTo>
                  <a:pt x="3206496" y="0"/>
                </a:lnTo>
                <a:lnTo>
                  <a:pt x="3209544" y="0"/>
                </a:lnTo>
                <a:lnTo>
                  <a:pt x="3209544" y="1523"/>
                </a:lnTo>
                <a:close/>
              </a:path>
              <a:path w="5974080" h="7620">
                <a:moveTo>
                  <a:pt x="3211068" y="7619"/>
                </a:moveTo>
                <a:lnTo>
                  <a:pt x="3204971" y="7619"/>
                </a:lnTo>
                <a:lnTo>
                  <a:pt x="3204971" y="1523"/>
                </a:lnTo>
                <a:lnTo>
                  <a:pt x="3211068" y="1523"/>
                </a:lnTo>
                <a:lnTo>
                  <a:pt x="3211068" y="7619"/>
                </a:lnTo>
                <a:close/>
              </a:path>
              <a:path w="5974080" h="7620">
                <a:moveTo>
                  <a:pt x="3246120" y="1523"/>
                </a:moveTo>
                <a:lnTo>
                  <a:pt x="3243071" y="1523"/>
                </a:lnTo>
                <a:lnTo>
                  <a:pt x="3243071" y="0"/>
                </a:lnTo>
                <a:lnTo>
                  <a:pt x="3246120" y="0"/>
                </a:lnTo>
                <a:lnTo>
                  <a:pt x="3246120" y="1523"/>
                </a:lnTo>
                <a:close/>
              </a:path>
              <a:path w="5974080" h="7620">
                <a:moveTo>
                  <a:pt x="3247644" y="7619"/>
                </a:moveTo>
                <a:lnTo>
                  <a:pt x="3241547" y="7619"/>
                </a:lnTo>
                <a:lnTo>
                  <a:pt x="3241547" y="1523"/>
                </a:lnTo>
                <a:lnTo>
                  <a:pt x="3247644" y="1523"/>
                </a:lnTo>
                <a:lnTo>
                  <a:pt x="3247644" y="3048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7644" y="6096"/>
                </a:lnTo>
                <a:lnTo>
                  <a:pt x="3247644" y="7619"/>
                </a:lnTo>
                <a:close/>
              </a:path>
              <a:path w="5974080" h="7620">
                <a:moveTo>
                  <a:pt x="3284220" y="7619"/>
                </a:moveTo>
                <a:lnTo>
                  <a:pt x="3279647" y="7619"/>
                </a:lnTo>
                <a:lnTo>
                  <a:pt x="3278124" y="6096"/>
                </a:lnTo>
                <a:lnTo>
                  <a:pt x="3278124" y="3048"/>
                </a:lnTo>
                <a:lnTo>
                  <a:pt x="3281171" y="0"/>
                </a:lnTo>
                <a:lnTo>
                  <a:pt x="3282696" y="0"/>
                </a:lnTo>
                <a:lnTo>
                  <a:pt x="3284220" y="1523"/>
                </a:lnTo>
                <a:lnTo>
                  <a:pt x="3284220" y="3048"/>
                </a:lnTo>
                <a:lnTo>
                  <a:pt x="3285744" y="3048"/>
                </a:lnTo>
                <a:lnTo>
                  <a:pt x="3285744" y="4571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5974080" h="7620">
                <a:moveTo>
                  <a:pt x="3320796" y="7619"/>
                </a:moveTo>
                <a:lnTo>
                  <a:pt x="3316224" y="7619"/>
                </a:lnTo>
                <a:lnTo>
                  <a:pt x="3314700" y="6096"/>
                </a:lnTo>
                <a:lnTo>
                  <a:pt x="3314700" y="3048"/>
                </a:lnTo>
                <a:lnTo>
                  <a:pt x="3317747" y="0"/>
                </a:lnTo>
                <a:lnTo>
                  <a:pt x="3319271" y="0"/>
                </a:lnTo>
                <a:lnTo>
                  <a:pt x="3322320" y="3048"/>
                </a:lnTo>
                <a:lnTo>
                  <a:pt x="3322320" y="6096"/>
                </a:lnTo>
                <a:lnTo>
                  <a:pt x="3320796" y="7619"/>
                </a:lnTo>
                <a:close/>
              </a:path>
              <a:path w="5974080" h="7620">
                <a:moveTo>
                  <a:pt x="3357371" y="7619"/>
                </a:moveTo>
                <a:lnTo>
                  <a:pt x="3352800" y="7619"/>
                </a:lnTo>
                <a:lnTo>
                  <a:pt x="3351276" y="6096"/>
                </a:lnTo>
                <a:lnTo>
                  <a:pt x="3351276" y="3048"/>
                </a:lnTo>
                <a:lnTo>
                  <a:pt x="3354324" y="0"/>
                </a:lnTo>
                <a:lnTo>
                  <a:pt x="3355847" y="0"/>
                </a:lnTo>
                <a:lnTo>
                  <a:pt x="3358896" y="3048"/>
                </a:lnTo>
                <a:lnTo>
                  <a:pt x="3358896" y="6096"/>
                </a:lnTo>
                <a:lnTo>
                  <a:pt x="3357371" y="7619"/>
                </a:lnTo>
                <a:close/>
              </a:path>
              <a:path w="5974080" h="7620">
                <a:moveTo>
                  <a:pt x="3393947" y="1523"/>
                </a:moveTo>
                <a:lnTo>
                  <a:pt x="3390900" y="1523"/>
                </a:lnTo>
                <a:lnTo>
                  <a:pt x="3390900" y="0"/>
                </a:lnTo>
                <a:lnTo>
                  <a:pt x="3392424" y="0"/>
                </a:lnTo>
                <a:lnTo>
                  <a:pt x="3393947" y="1523"/>
                </a:lnTo>
                <a:close/>
              </a:path>
              <a:path w="5974080" h="7620">
                <a:moveTo>
                  <a:pt x="3395471" y="7619"/>
                </a:moveTo>
                <a:lnTo>
                  <a:pt x="3389376" y="7619"/>
                </a:lnTo>
                <a:lnTo>
                  <a:pt x="3389376" y="6096"/>
                </a:lnTo>
                <a:lnTo>
                  <a:pt x="3387852" y="4571"/>
                </a:lnTo>
                <a:lnTo>
                  <a:pt x="3387852" y="3048"/>
                </a:lnTo>
                <a:lnTo>
                  <a:pt x="3389376" y="3048"/>
                </a:lnTo>
                <a:lnTo>
                  <a:pt x="3389376" y="1523"/>
                </a:lnTo>
                <a:lnTo>
                  <a:pt x="3395471" y="1523"/>
                </a:lnTo>
                <a:lnTo>
                  <a:pt x="3395471" y="7619"/>
                </a:lnTo>
                <a:close/>
              </a:path>
              <a:path w="5974080" h="7620">
                <a:moveTo>
                  <a:pt x="3430524" y="1523"/>
                </a:moveTo>
                <a:lnTo>
                  <a:pt x="3427476" y="1523"/>
                </a:lnTo>
                <a:lnTo>
                  <a:pt x="3427476" y="0"/>
                </a:lnTo>
                <a:lnTo>
                  <a:pt x="3430524" y="0"/>
                </a:lnTo>
                <a:lnTo>
                  <a:pt x="3430524" y="1523"/>
                </a:lnTo>
                <a:close/>
              </a:path>
              <a:path w="5974080" h="7620">
                <a:moveTo>
                  <a:pt x="3432047" y="7619"/>
                </a:moveTo>
                <a:lnTo>
                  <a:pt x="3425952" y="7619"/>
                </a:lnTo>
                <a:lnTo>
                  <a:pt x="3425952" y="1523"/>
                </a:lnTo>
                <a:lnTo>
                  <a:pt x="3432047" y="1523"/>
                </a:lnTo>
                <a:lnTo>
                  <a:pt x="3432047" y="7619"/>
                </a:lnTo>
                <a:close/>
              </a:path>
              <a:path w="5974080" h="7620">
                <a:moveTo>
                  <a:pt x="3467100" y="1523"/>
                </a:moveTo>
                <a:lnTo>
                  <a:pt x="3464052" y="1523"/>
                </a:lnTo>
                <a:lnTo>
                  <a:pt x="3464052" y="0"/>
                </a:lnTo>
                <a:lnTo>
                  <a:pt x="3467100" y="0"/>
                </a:lnTo>
                <a:lnTo>
                  <a:pt x="3467100" y="1523"/>
                </a:lnTo>
                <a:close/>
              </a:path>
              <a:path w="5974080" h="7620">
                <a:moveTo>
                  <a:pt x="3468624" y="7619"/>
                </a:moveTo>
                <a:lnTo>
                  <a:pt x="3462528" y="7619"/>
                </a:lnTo>
                <a:lnTo>
                  <a:pt x="3462528" y="1523"/>
                </a:lnTo>
                <a:lnTo>
                  <a:pt x="3468624" y="1523"/>
                </a:lnTo>
                <a:lnTo>
                  <a:pt x="3468624" y="3048"/>
                </a:lnTo>
                <a:lnTo>
                  <a:pt x="3470147" y="3048"/>
                </a:lnTo>
                <a:lnTo>
                  <a:pt x="3470147" y="4571"/>
                </a:lnTo>
                <a:lnTo>
                  <a:pt x="3468624" y="6096"/>
                </a:lnTo>
                <a:lnTo>
                  <a:pt x="3468624" y="7619"/>
                </a:lnTo>
                <a:close/>
              </a:path>
              <a:path w="5974080" h="7620">
                <a:moveTo>
                  <a:pt x="3505200" y="7619"/>
                </a:moveTo>
                <a:lnTo>
                  <a:pt x="3500628" y="7619"/>
                </a:lnTo>
                <a:lnTo>
                  <a:pt x="3499104" y="6096"/>
                </a:lnTo>
                <a:lnTo>
                  <a:pt x="3499104" y="3048"/>
                </a:lnTo>
                <a:lnTo>
                  <a:pt x="3502152" y="0"/>
                </a:lnTo>
                <a:lnTo>
                  <a:pt x="3503676" y="0"/>
                </a:lnTo>
                <a:lnTo>
                  <a:pt x="3506724" y="3048"/>
                </a:lnTo>
                <a:lnTo>
                  <a:pt x="3506724" y="6096"/>
                </a:lnTo>
                <a:lnTo>
                  <a:pt x="3505200" y="7619"/>
                </a:lnTo>
                <a:close/>
              </a:path>
              <a:path w="5974080" h="7620">
                <a:moveTo>
                  <a:pt x="3541776" y="7619"/>
                </a:moveTo>
                <a:lnTo>
                  <a:pt x="3537204" y="7619"/>
                </a:lnTo>
                <a:lnTo>
                  <a:pt x="3535680" y="6096"/>
                </a:lnTo>
                <a:lnTo>
                  <a:pt x="3535680" y="3048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6" y="7619"/>
                </a:lnTo>
                <a:close/>
              </a:path>
              <a:path w="5974080" h="7620">
                <a:moveTo>
                  <a:pt x="3578352" y="7619"/>
                </a:moveTo>
                <a:lnTo>
                  <a:pt x="3573780" y="7619"/>
                </a:lnTo>
                <a:lnTo>
                  <a:pt x="3572255" y="6096"/>
                </a:lnTo>
                <a:lnTo>
                  <a:pt x="3572255" y="3048"/>
                </a:lnTo>
                <a:lnTo>
                  <a:pt x="3575304" y="0"/>
                </a:lnTo>
                <a:lnTo>
                  <a:pt x="3576828" y="0"/>
                </a:lnTo>
                <a:lnTo>
                  <a:pt x="3579876" y="3048"/>
                </a:lnTo>
                <a:lnTo>
                  <a:pt x="3579876" y="6096"/>
                </a:lnTo>
                <a:lnTo>
                  <a:pt x="3578352" y="7619"/>
                </a:lnTo>
                <a:close/>
              </a:path>
              <a:path w="5974080" h="7620">
                <a:moveTo>
                  <a:pt x="3614928" y="1523"/>
                </a:moveTo>
                <a:lnTo>
                  <a:pt x="3611880" y="1523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3"/>
                </a:lnTo>
                <a:close/>
              </a:path>
              <a:path w="5974080" h="7620">
                <a:moveTo>
                  <a:pt x="3616452" y="7619"/>
                </a:moveTo>
                <a:lnTo>
                  <a:pt x="3610355" y="7619"/>
                </a:lnTo>
                <a:lnTo>
                  <a:pt x="3610355" y="6096"/>
                </a:lnTo>
                <a:lnTo>
                  <a:pt x="3608832" y="4571"/>
                </a:lnTo>
                <a:lnTo>
                  <a:pt x="3608832" y="3048"/>
                </a:lnTo>
                <a:lnTo>
                  <a:pt x="3610355" y="3048"/>
                </a:lnTo>
                <a:lnTo>
                  <a:pt x="3610355" y="1523"/>
                </a:lnTo>
                <a:lnTo>
                  <a:pt x="3616452" y="1523"/>
                </a:lnTo>
                <a:lnTo>
                  <a:pt x="3616452" y="7619"/>
                </a:lnTo>
                <a:close/>
              </a:path>
              <a:path w="5974080" h="7620">
                <a:moveTo>
                  <a:pt x="3651504" y="1523"/>
                </a:moveTo>
                <a:lnTo>
                  <a:pt x="3648455" y="1523"/>
                </a:lnTo>
                <a:lnTo>
                  <a:pt x="3648455" y="0"/>
                </a:lnTo>
                <a:lnTo>
                  <a:pt x="3651504" y="0"/>
                </a:lnTo>
                <a:lnTo>
                  <a:pt x="3651504" y="1523"/>
                </a:lnTo>
                <a:close/>
              </a:path>
              <a:path w="5974080" h="7620">
                <a:moveTo>
                  <a:pt x="3653028" y="7619"/>
                </a:moveTo>
                <a:lnTo>
                  <a:pt x="3646932" y="7619"/>
                </a:lnTo>
                <a:lnTo>
                  <a:pt x="3646932" y="1523"/>
                </a:lnTo>
                <a:lnTo>
                  <a:pt x="3653028" y="1523"/>
                </a:lnTo>
                <a:lnTo>
                  <a:pt x="3653028" y="7619"/>
                </a:lnTo>
                <a:close/>
              </a:path>
              <a:path w="5974080" h="7620">
                <a:moveTo>
                  <a:pt x="3688080" y="1523"/>
                </a:moveTo>
                <a:lnTo>
                  <a:pt x="3685032" y="1523"/>
                </a:lnTo>
                <a:lnTo>
                  <a:pt x="3686555" y="0"/>
                </a:lnTo>
                <a:lnTo>
                  <a:pt x="3688080" y="0"/>
                </a:lnTo>
                <a:lnTo>
                  <a:pt x="3688080" y="1523"/>
                </a:lnTo>
                <a:close/>
              </a:path>
              <a:path w="5974080" h="7620">
                <a:moveTo>
                  <a:pt x="3689604" y="7619"/>
                </a:moveTo>
                <a:lnTo>
                  <a:pt x="3683508" y="7619"/>
                </a:lnTo>
                <a:lnTo>
                  <a:pt x="3683508" y="1523"/>
                </a:lnTo>
                <a:lnTo>
                  <a:pt x="3689604" y="1523"/>
                </a:lnTo>
                <a:lnTo>
                  <a:pt x="3689604" y="3048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9604" y="6096"/>
                </a:lnTo>
                <a:lnTo>
                  <a:pt x="3689604" y="7619"/>
                </a:lnTo>
                <a:close/>
              </a:path>
              <a:path w="5974080" h="7620">
                <a:moveTo>
                  <a:pt x="3726180" y="7619"/>
                </a:moveTo>
                <a:lnTo>
                  <a:pt x="3721608" y="7619"/>
                </a:lnTo>
                <a:lnTo>
                  <a:pt x="3720084" y="6096"/>
                </a:lnTo>
                <a:lnTo>
                  <a:pt x="3720084" y="3048"/>
                </a:lnTo>
                <a:lnTo>
                  <a:pt x="3723132" y="0"/>
                </a:lnTo>
                <a:lnTo>
                  <a:pt x="3724655" y="0"/>
                </a:lnTo>
                <a:lnTo>
                  <a:pt x="3727704" y="3048"/>
                </a:lnTo>
                <a:lnTo>
                  <a:pt x="3727704" y="6096"/>
                </a:lnTo>
                <a:lnTo>
                  <a:pt x="3726180" y="7619"/>
                </a:lnTo>
                <a:close/>
              </a:path>
              <a:path w="5974080" h="7620">
                <a:moveTo>
                  <a:pt x="3762755" y="7619"/>
                </a:moveTo>
                <a:lnTo>
                  <a:pt x="3758184" y="7619"/>
                </a:lnTo>
                <a:lnTo>
                  <a:pt x="3756660" y="6096"/>
                </a:lnTo>
                <a:lnTo>
                  <a:pt x="3756660" y="3048"/>
                </a:lnTo>
                <a:lnTo>
                  <a:pt x="3759708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5" y="7619"/>
                </a:lnTo>
                <a:close/>
              </a:path>
              <a:path w="5974080" h="7620">
                <a:moveTo>
                  <a:pt x="3799332" y="7619"/>
                </a:moveTo>
                <a:lnTo>
                  <a:pt x="3794760" y="7619"/>
                </a:lnTo>
                <a:lnTo>
                  <a:pt x="3794760" y="6096"/>
                </a:lnTo>
                <a:lnTo>
                  <a:pt x="3793236" y="4571"/>
                </a:lnTo>
                <a:lnTo>
                  <a:pt x="3793236" y="3048"/>
                </a:lnTo>
                <a:lnTo>
                  <a:pt x="3794760" y="3048"/>
                </a:lnTo>
                <a:lnTo>
                  <a:pt x="3794760" y="1523"/>
                </a:lnTo>
                <a:lnTo>
                  <a:pt x="3796284" y="0"/>
                </a:lnTo>
                <a:lnTo>
                  <a:pt x="3797808" y="0"/>
                </a:lnTo>
                <a:lnTo>
                  <a:pt x="3800855" y="3048"/>
                </a:lnTo>
                <a:lnTo>
                  <a:pt x="3800855" y="6096"/>
                </a:lnTo>
                <a:lnTo>
                  <a:pt x="3799332" y="7619"/>
                </a:lnTo>
                <a:close/>
              </a:path>
              <a:path w="5974080" h="7620">
                <a:moveTo>
                  <a:pt x="3835908" y="1523"/>
                </a:moveTo>
                <a:lnTo>
                  <a:pt x="3832860" y="1523"/>
                </a:lnTo>
                <a:lnTo>
                  <a:pt x="3832860" y="0"/>
                </a:lnTo>
                <a:lnTo>
                  <a:pt x="3835908" y="0"/>
                </a:lnTo>
                <a:lnTo>
                  <a:pt x="3835908" y="1523"/>
                </a:lnTo>
                <a:close/>
              </a:path>
              <a:path w="5974080" h="7620">
                <a:moveTo>
                  <a:pt x="3837432" y="7619"/>
                </a:moveTo>
                <a:lnTo>
                  <a:pt x="3831336" y="7619"/>
                </a:lnTo>
                <a:lnTo>
                  <a:pt x="3831336" y="6096"/>
                </a:lnTo>
                <a:lnTo>
                  <a:pt x="3829812" y="4571"/>
                </a:lnTo>
                <a:lnTo>
                  <a:pt x="3829812" y="3048"/>
                </a:lnTo>
                <a:lnTo>
                  <a:pt x="3831336" y="3048"/>
                </a:lnTo>
                <a:lnTo>
                  <a:pt x="3831336" y="1523"/>
                </a:lnTo>
                <a:lnTo>
                  <a:pt x="3837432" y="1523"/>
                </a:lnTo>
                <a:lnTo>
                  <a:pt x="3837432" y="7619"/>
                </a:lnTo>
                <a:close/>
              </a:path>
              <a:path w="5974080" h="7620">
                <a:moveTo>
                  <a:pt x="3872484" y="1523"/>
                </a:moveTo>
                <a:lnTo>
                  <a:pt x="3869436" y="1523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3"/>
                </a:lnTo>
                <a:close/>
              </a:path>
              <a:path w="5974080" h="7620">
                <a:moveTo>
                  <a:pt x="3874008" y="7619"/>
                </a:moveTo>
                <a:lnTo>
                  <a:pt x="3867912" y="7619"/>
                </a:lnTo>
                <a:lnTo>
                  <a:pt x="3867912" y="1523"/>
                </a:lnTo>
                <a:lnTo>
                  <a:pt x="3874008" y="1523"/>
                </a:lnTo>
                <a:lnTo>
                  <a:pt x="3874008" y="7619"/>
                </a:lnTo>
                <a:close/>
              </a:path>
              <a:path w="5974080" h="7620">
                <a:moveTo>
                  <a:pt x="3909060" y="1523"/>
                </a:moveTo>
                <a:lnTo>
                  <a:pt x="3906012" y="1523"/>
                </a:lnTo>
                <a:lnTo>
                  <a:pt x="3907536" y="0"/>
                </a:lnTo>
                <a:lnTo>
                  <a:pt x="3909060" y="0"/>
                </a:lnTo>
                <a:lnTo>
                  <a:pt x="3909060" y="1523"/>
                </a:lnTo>
                <a:close/>
              </a:path>
              <a:path w="5974080" h="7620">
                <a:moveTo>
                  <a:pt x="3910584" y="7619"/>
                </a:moveTo>
                <a:lnTo>
                  <a:pt x="3904488" y="7619"/>
                </a:lnTo>
                <a:lnTo>
                  <a:pt x="3904488" y="1523"/>
                </a:lnTo>
                <a:lnTo>
                  <a:pt x="3910584" y="1523"/>
                </a:lnTo>
                <a:lnTo>
                  <a:pt x="3910584" y="3048"/>
                </a:lnTo>
                <a:lnTo>
                  <a:pt x="3912108" y="3048"/>
                </a:lnTo>
                <a:lnTo>
                  <a:pt x="3912108" y="4571"/>
                </a:lnTo>
                <a:lnTo>
                  <a:pt x="3910584" y="6096"/>
                </a:lnTo>
                <a:lnTo>
                  <a:pt x="3910584" y="7619"/>
                </a:lnTo>
                <a:close/>
              </a:path>
              <a:path w="5974080" h="7620">
                <a:moveTo>
                  <a:pt x="3947160" y="7619"/>
                </a:moveTo>
                <a:lnTo>
                  <a:pt x="3942588" y="7619"/>
                </a:lnTo>
                <a:lnTo>
                  <a:pt x="3941063" y="6096"/>
                </a:lnTo>
                <a:lnTo>
                  <a:pt x="3941063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60" y="7619"/>
                </a:lnTo>
                <a:close/>
              </a:path>
              <a:path w="5974080" h="7620">
                <a:moveTo>
                  <a:pt x="3983736" y="7619"/>
                </a:moveTo>
                <a:lnTo>
                  <a:pt x="3979163" y="7619"/>
                </a:lnTo>
                <a:lnTo>
                  <a:pt x="3977640" y="6096"/>
                </a:lnTo>
                <a:lnTo>
                  <a:pt x="3977640" y="3048"/>
                </a:lnTo>
                <a:lnTo>
                  <a:pt x="3980688" y="0"/>
                </a:lnTo>
                <a:lnTo>
                  <a:pt x="3982212" y="0"/>
                </a:lnTo>
                <a:lnTo>
                  <a:pt x="3985260" y="3048"/>
                </a:lnTo>
                <a:lnTo>
                  <a:pt x="3985260" y="6096"/>
                </a:lnTo>
                <a:lnTo>
                  <a:pt x="3983736" y="7619"/>
                </a:lnTo>
                <a:close/>
              </a:path>
              <a:path w="5974080" h="7620">
                <a:moveTo>
                  <a:pt x="4020312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14216" y="4571"/>
                </a:lnTo>
                <a:lnTo>
                  <a:pt x="4014216" y="3048"/>
                </a:lnTo>
                <a:lnTo>
                  <a:pt x="4015740" y="3048"/>
                </a:lnTo>
                <a:lnTo>
                  <a:pt x="4015740" y="1523"/>
                </a:lnTo>
                <a:lnTo>
                  <a:pt x="4017263" y="0"/>
                </a:lnTo>
                <a:lnTo>
                  <a:pt x="4018788" y="0"/>
                </a:lnTo>
                <a:lnTo>
                  <a:pt x="4021836" y="3048"/>
                </a:lnTo>
                <a:lnTo>
                  <a:pt x="4021836" y="6096"/>
                </a:lnTo>
                <a:lnTo>
                  <a:pt x="4020312" y="7619"/>
                </a:lnTo>
                <a:close/>
              </a:path>
              <a:path w="5974080" h="7620">
                <a:moveTo>
                  <a:pt x="4056888" y="1523"/>
                </a:moveTo>
                <a:lnTo>
                  <a:pt x="4053840" y="1523"/>
                </a:lnTo>
                <a:lnTo>
                  <a:pt x="4053840" y="0"/>
                </a:lnTo>
                <a:lnTo>
                  <a:pt x="4056888" y="0"/>
                </a:lnTo>
                <a:lnTo>
                  <a:pt x="4056888" y="1523"/>
                </a:lnTo>
                <a:close/>
              </a:path>
              <a:path w="5974080" h="7620">
                <a:moveTo>
                  <a:pt x="4058412" y="7619"/>
                </a:moveTo>
                <a:lnTo>
                  <a:pt x="4052316" y="7619"/>
                </a:lnTo>
                <a:lnTo>
                  <a:pt x="4052316" y="6096"/>
                </a:lnTo>
                <a:lnTo>
                  <a:pt x="4050792" y="4571"/>
                </a:lnTo>
                <a:lnTo>
                  <a:pt x="4050792" y="3048"/>
                </a:lnTo>
                <a:lnTo>
                  <a:pt x="4052316" y="3048"/>
                </a:lnTo>
                <a:lnTo>
                  <a:pt x="4052316" y="1523"/>
                </a:lnTo>
                <a:lnTo>
                  <a:pt x="4058412" y="1523"/>
                </a:lnTo>
                <a:lnTo>
                  <a:pt x="4058412" y="7619"/>
                </a:lnTo>
                <a:close/>
              </a:path>
              <a:path w="5974080" h="7620">
                <a:moveTo>
                  <a:pt x="4093463" y="1523"/>
                </a:moveTo>
                <a:lnTo>
                  <a:pt x="4090416" y="1523"/>
                </a:lnTo>
                <a:lnTo>
                  <a:pt x="4090416" y="0"/>
                </a:lnTo>
                <a:lnTo>
                  <a:pt x="4093463" y="0"/>
                </a:lnTo>
                <a:lnTo>
                  <a:pt x="4093463" y="1523"/>
                </a:lnTo>
                <a:close/>
              </a:path>
              <a:path w="5974080" h="7620">
                <a:moveTo>
                  <a:pt x="4094988" y="7619"/>
                </a:moveTo>
                <a:lnTo>
                  <a:pt x="4088892" y="7619"/>
                </a:lnTo>
                <a:lnTo>
                  <a:pt x="4088892" y="1523"/>
                </a:lnTo>
                <a:lnTo>
                  <a:pt x="4094988" y="1523"/>
                </a:lnTo>
                <a:lnTo>
                  <a:pt x="4094988" y="7619"/>
                </a:lnTo>
                <a:close/>
              </a:path>
              <a:path w="5974080" h="7620">
                <a:moveTo>
                  <a:pt x="4131563" y="7619"/>
                </a:moveTo>
                <a:lnTo>
                  <a:pt x="4126992" y="7619"/>
                </a:lnTo>
                <a:lnTo>
                  <a:pt x="4125468" y="6096"/>
                </a:lnTo>
                <a:lnTo>
                  <a:pt x="4125468" y="3048"/>
                </a:lnTo>
                <a:lnTo>
                  <a:pt x="4128516" y="0"/>
                </a:lnTo>
                <a:lnTo>
                  <a:pt x="4130040" y="0"/>
                </a:lnTo>
                <a:lnTo>
                  <a:pt x="4130040" y="1523"/>
                </a:lnTo>
                <a:lnTo>
                  <a:pt x="4131563" y="1523"/>
                </a:lnTo>
                <a:lnTo>
                  <a:pt x="4131563" y="3048"/>
                </a:lnTo>
                <a:lnTo>
                  <a:pt x="4133088" y="3048"/>
                </a:lnTo>
                <a:lnTo>
                  <a:pt x="4133088" y="4571"/>
                </a:lnTo>
                <a:lnTo>
                  <a:pt x="4131563" y="6096"/>
                </a:lnTo>
                <a:lnTo>
                  <a:pt x="4131563" y="7619"/>
                </a:lnTo>
                <a:close/>
              </a:path>
              <a:path w="5974080" h="7620">
                <a:moveTo>
                  <a:pt x="4168140" y="7619"/>
                </a:moveTo>
                <a:lnTo>
                  <a:pt x="4163567" y="7619"/>
                </a:lnTo>
                <a:lnTo>
                  <a:pt x="4162044" y="6096"/>
                </a:lnTo>
                <a:lnTo>
                  <a:pt x="4162044" y="3048"/>
                </a:lnTo>
                <a:lnTo>
                  <a:pt x="4165092" y="0"/>
                </a:lnTo>
                <a:lnTo>
                  <a:pt x="4166615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40" y="7619"/>
                </a:lnTo>
                <a:close/>
              </a:path>
              <a:path w="5974080" h="7620">
                <a:moveTo>
                  <a:pt x="4204715" y="7619"/>
                </a:moveTo>
                <a:lnTo>
                  <a:pt x="4200144" y="7619"/>
                </a:lnTo>
                <a:lnTo>
                  <a:pt x="4198620" y="6096"/>
                </a:lnTo>
                <a:lnTo>
                  <a:pt x="4198620" y="3048"/>
                </a:lnTo>
                <a:lnTo>
                  <a:pt x="4201667" y="0"/>
                </a:lnTo>
                <a:lnTo>
                  <a:pt x="4203192" y="0"/>
                </a:lnTo>
                <a:lnTo>
                  <a:pt x="4206240" y="3048"/>
                </a:lnTo>
                <a:lnTo>
                  <a:pt x="4206240" y="6096"/>
                </a:lnTo>
                <a:lnTo>
                  <a:pt x="4204715" y="7619"/>
                </a:lnTo>
                <a:close/>
              </a:path>
              <a:path w="5974080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35196" y="4571"/>
                </a:lnTo>
                <a:lnTo>
                  <a:pt x="4235196" y="3048"/>
                </a:lnTo>
                <a:lnTo>
                  <a:pt x="4236720" y="3048"/>
                </a:lnTo>
                <a:lnTo>
                  <a:pt x="4236720" y="1523"/>
                </a:lnTo>
                <a:lnTo>
                  <a:pt x="4238244" y="0"/>
                </a:lnTo>
                <a:lnTo>
                  <a:pt x="4239767" y="0"/>
                </a:lnTo>
                <a:lnTo>
                  <a:pt x="4242815" y="3048"/>
                </a:lnTo>
                <a:lnTo>
                  <a:pt x="4242815" y="6096"/>
                </a:lnTo>
                <a:lnTo>
                  <a:pt x="4241292" y="7619"/>
                </a:lnTo>
                <a:close/>
              </a:path>
              <a:path w="5974080" h="7620">
                <a:moveTo>
                  <a:pt x="4277867" y="1523"/>
                </a:moveTo>
                <a:lnTo>
                  <a:pt x="4274820" y="1523"/>
                </a:lnTo>
                <a:lnTo>
                  <a:pt x="4274820" y="0"/>
                </a:lnTo>
                <a:lnTo>
                  <a:pt x="4277867" y="0"/>
                </a:lnTo>
                <a:lnTo>
                  <a:pt x="4277867" y="1523"/>
                </a:lnTo>
                <a:close/>
              </a:path>
              <a:path w="5974080" h="7620">
                <a:moveTo>
                  <a:pt x="4279392" y="7619"/>
                </a:moveTo>
                <a:lnTo>
                  <a:pt x="4273296" y="7619"/>
                </a:lnTo>
                <a:lnTo>
                  <a:pt x="4273296" y="6096"/>
                </a:lnTo>
                <a:lnTo>
                  <a:pt x="4271772" y="4571"/>
                </a:lnTo>
                <a:lnTo>
                  <a:pt x="4271772" y="3048"/>
                </a:lnTo>
                <a:lnTo>
                  <a:pt x="4273296" y="3048"/>
                </a:lnTo>
                <a:lnTo>
                  <a:pt x="4273296" y="1523"/>
                </a:lnTo>
                <a:lnTo>
                  <a:pt x="4279392" y="1523"/>
                </a:lnTo>
                <a:lnTo>
                  <a:pt x="4279392" y="7619"/>
                </a:lnTo>
                <a:close/>
              </a:path>
              <a:path w="5974080" h="7620">
                <a:moveTo>
                  <a:pt x="4314444" y="1523"/>
                </a:moveTo>
                <a:lnTo>
                  <a:pt x="4311396" y="1523"/>
                </a:lnTo>
                <a:lnTo>
                  <a:pt x="4311396" y="0"/>
                </a:lnTo>
                <a:lnTo>
                  <a:pt x="4314444" y="0"/>
                </a:lnTo>
                <a:lnTo>
                  <a:pt x="4314444" y="1523"/>
                </a:lnTo>
                <a:close/>
              </a:path>
              <a:path w="5974080" h="7620">
                <a:moveTo>
                  <a:pt x="4315967" y="7619"/>
                </a:moveTo>
                <a:lnTo>
                  <a:pt x="4309872" y="7619"/>
                </a:lnTo>
                <a:lnTo>
                  <a:pt x="4309872" y="1523"/>
                </a:lnTo>
                <a:lnTo>
                  <a:pt x="4315967" y="1523"/>
                </a:lnTo>
                <a:lnTo>
                  <a:pt x="4315967" y="7619"/>
                </a:lnTo>
                <a:close/>
              </a:path>
              <a:path w="5974080" h="7620">
                <a:moveTo>
                  <a:pt x="4352544" y="7619"/>
                </a:moveTo>
                <a:lnTo>
                  <a:pt x="4347972" y="7619"/>
                </a:lnTo>
                <a:lnTo>
                  <a:pt x="4346447" y="6096"/>
                </a:lnTo>
                <a:lnTo>
                  <a:pt x="4346447" y="3048"/>
                </a:lnTo>
                <a:lnTo>
                  <a:pt x="4349496" y="0"/>
                </a:lnTo>
                <a:lnTo>
                  <a:pt x="4351020" y="0"/>
                </a:lnTo>
                <a:lnTo>
                  <a:pt x="4351020" y="1523"/>
                </a:lnTo>
                <a:lnTo>
                  <a:pt x="4352544" y="1523"/>
                </a:lnTo>
                <a:lnTo>
                  <a:pt x="4352544" y="3048"/>
                </a:lnTo>
                <a:lnTo>
                  <a:pt x="4354067" y="3048"/>
                </a:lnTo>
                <a:lnTo>
                  <a:pt x="4354067" y="4571"/>
                </a:lnTo>
                <a:lnTo>
                  <a:pt x="4352544" y="6096"/>
                </a:lnTo>
                <a:lnTo>
                  <a:pt x="4352544" y="7619"/>
                </a:lnTo>
                <a:close/>
              </a:path>
              <a:path w="5974080" h="7620">
                <a:moveTo>
                  <a:pt x="4389120" y="7619"/>
                </a:moveTo>
                <a:lnTo>
                  <a:pt x="4384547" y="7619"/>
                </a:lnTo>
                <a:lnTo>
                  <a:pt x="4383024" y="6096"/>
                </a:lnTo>
                <a:lnTo>
                  <a:pt x="4383024" y="3048"/>
                </a:lnTo>
                <a:lnTo>
                  <a:pt x="4386072" y="0"/>
                </a:lnTo>
                <a:lnTo>
                  <a:pt x="4387596" y="0"/>
                </a:lnTo>
                <a:lnTo>
                  <a:pt x="4390644" y="3048"/>
                </a:lnTo>
                <a:lnTo>
                  <a:pt x="4390644" y="6096"/>
                </a:lnTo>
                <a:lnTo>
                  <a:pt x="4389120" y="7619"/>
                </a:lnTo>
                <a:close/>
              </a:path>
              <a:path w="5974080" h="7620">
                <a:moveTo>
                  <a:pt x="4425696" y="7619"/>
                </a:moveTo>
                <a:lnTo>
                  <a:pt x="4421124" y="7619"/>
                </a:lnTo>
                <a:lnTo>
                  <a:pt x="4419599" y="6096"/>
                </a:lnTo>
                <a:lnTo>
                  <a:pt x="4419599" y="3048"/>
                </a:lnTo>
                <a:lnTo>
                  <a:pt x="4422647" y="0"/>
                </a:lnTo>
                <a:lnTo>
                  <a:pt x="4424172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6" y="7619"/>
                </a:lnTo>
                <a:close/>
              </a:path>
              <a:path w="5974080" h="7620">
                <a:moveTo>
                  <a:pt x="4462272" y="7619"/>
                </a:moveTo>
                <a:lnTo>
                  <a:pt x="4457699" y="7619"/>
                </a:lnTo>
                <a:lnTo>
                  <a:pt x="4457699" y="6096"/>
                </a:lnTo>
                <a:lnTo>
                  <a:pt x="4456176" y="4571"/>
                </a:lnTo>
                <a:lnTo>
                  <a:pt x="4456176" y="3048"/>
                </a:lnTo>
                <a:lnTo>
                  <a:pt x="4457699" y="3048"/>
                </a:lnTo>
                <a:lnTo>
                  <a:pt x="4457699" y="1523"/>
                </a:lnTo>
                <a:lnTo>
                  <a:pt x="4459224" y="1523"/>
                </a:lnTo>
                <a:lnTo>
                  <a:pt x="4459224" y="0"/>
                </a:lnTo>
                <a:lnTo>
                  <a:pt x="4460747" y="0"/>
                </a:lnTo>
                <a:lnTo>
                  <a:pt x="4463796" y="3048"/>
                </a:lnTo>
                <a:lnTo>
                  <a:pt x="4463796" y="6096"/>
                </a:lnTo>
                <a:lnTo>
                  <a:pt x="4462272" y="7619"/>
                </a:lnTo>
                <a:close/>
              </a:path>
              <a:path w="5974080" h="7620">
                <a:moveTo>
                  <a:pt x="4498847" y="1523"/>
                </a:moveTo>
                <a:lnTo>
                  <a:pt x="4495799" y="1523"/>
                </a:lnTo>
                <a:lnTo>
                  <a:pt x="4495799" y="0"/>
                </a:lnTo>
                <a:lnTo>
                  <a:pt x="4498847" y="0"/>
                </a:lnTo>
                <a:lnTo>
                  <a:pt x="4498847" y="1523"/>
                </a:lnTo>
                <a:close/>
              </a:path>
              <a:path w="5974080" h="7620">
                <a:moveTo>
                  <a:pt x="4500372" y="7619"/>
                </a:moveTo>
                <a:lnTo>
                  <a:pt x="4494276" y="7619"/>
                </a:lnTo>
                <a:lnTo>
                  <a:pt x="4494276" y="1523"/>
                </a:lnTo>
                <a:lnTo>
                  <a:pt x="4500372" y="1523"/>
                </a:lnTo>
                <a:lnTo>
                  <a:pt x="4500372" y="7619"/>
                </a:lnTo>
                <a:close/>
              </a:path>
              <a:path w="5974080" h="7620">
                <a:moveTo>
                  <a:pt x="4535424" y="1523"/>
                </a:moveTo>
                <a:lnTo>
                  <a:pt x="4532376" y="1523"/>
                </a:lnTo>
                <a:lnTo>
                  <a:pt x="4532376" y="0"/>
                </a:lnTo>
                <a:lnTo>
                  <a:pt x="4535424" y="0"/>
                </a:lnTo>
                <a:lnTo>
                  <a:pt x="4535424" y="1523"/>
                </a:lnTo>
                <a:close/>
              </a:path>
              <a:path w="5974080" h="7620">
                <a:moveTo>
                  <a:pt x="4536947" y="7619"/>
                </a:moveTo>
                <a:lnTo>
                  <a:pt x="4530851" y="7619"/>
                </a:lnTo>
                <a:lnTo>
                  <a:pt x="4530851" y="1523"/>
                </a:lnTo>
                <a:lnTo>
                  <a:pt x="4536947" y="1523"/>
                </a:lnTo>
                <a:lnTo>
                  <a:pt x="4536947" y="3048"/>
                </a:lnTo>
                <a:lnTo>
                  <a:pt x="4538472" y="3048"/>
                </a:lnTo>
                <a:lnTo>
                  <a:pt x="4538472" y="4571"/>
                </a:lnTo>
                <a:lnTo>
                  <a:pt x="4536947" y="6096"/>
                </a:lnTo>
                <a:lnTo>
                  <a:pt x="4536947" y="7619"/>
                </a:lnTo>
                <a:close/>
              </a:path>
              <a:path w="5974080" h="7620">
                <a:moveTo>
                  <a:pt x="4573524" y="7619"/>
                </a:moveTo>
                <a:lnTo>
                  <a:pt x="4568951" y="7619"/>
                </a:lnTo>
                <a:lnTo>
                  <a:pt x="4567428" y="6096"/>
                </a:lnTo>
                <a:lnTo>
                  <a:pt x="4567428" y="3048"/>
                </a:lnTo>
                <a:lnTo>
                  <a:pt x="4570476" y="0"/>
                </a:lnTo>
                <a:lnTo>
                  <a:pt x="4571999" y="0"/>
                </a:lnTo>
                <a:lnTo>
                  <a:pt x="4571999" y="1523"/>
                </a:lnTo>
                <a:lnTo>
                  <a:pt x="4573524" y="1523"/>
                </a:lnTo>
                <a:lnTo>
                  <a:pt x="4573524" y="3048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3524" y="6096"/>
                </a:lnTo>
                <a:lnTo>
                  <a:pt x="4573524" y="7619"/>
                </a:lnTo>
                <a:close/>
              </a:path>
              <a:path w="5974080" h="7620">
                <a:moveTo>
                  <a:pt x="4610099" y="7619"/>
                </a:moveTo>
                <a:lnTo>
                  <a:pt x="4605528" y="7619"/>
                </a:lnTo>
                <a:lnTo>
                  <a:pt x="4604004" y="6096"/>
                </a:lnTo>
                <a:lnTo>
                  <a:pt x="4604004" y="3048"/>
                </a:lnTo>
                <a:lnTo>
                  <a:pt x="4607051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099" y="7619"/>
                </a:lnTo>
                <a:close/>
              </a:path>
              <a:path w="5974080" h="7620">
                <a:moveTo>
                  <a:pt x="4646676" y="7619"/>
                </a:moveTo>
                <a:lnTo>
                  <a:pt x="4642104" y="7619"/>
                </a:lnTo>
                <a:lnTo>
                  <a:pt x="4640580" y="6096"/>
                </a:lnTo>
                <a:lnTo>
                  <a:pt x="4640580" y="3048"/>
                </a:lnTo>
                <a:lnTo>
                  <a:pt x="4643628" y="0"/>
                </a:lnTo>
                <a:lnTo>
                  <a:pt x="4645151" y="0"/>
                </a:lnTo>
                <a:lnTo>
                  <a:pt x="4648199" y="3048"/>
                </a:lnTo>
                <a:lnTo>
                  <a:pt x="4648199" y="6096"/>
                </a:lnTo>
                <a:lnTo>
                  <a:pt x="4646676" y="7619"/>
                </a:lnTo>
                <a:close/>
              </a:path>
              <a:path w="5974080" h="7620">
                <a:moveTo>
                  <a:pt x="4683251" y="7619"/>
                </a:moveTo>
                <a:lnTo>
                  <a:pt x="4678680" y="7619"/>
                </a:lnTo>
                <a:lnTo>
                  <a:pt x="4678680" y="6096"/>
                </a:lnTo>
                <a:lnTo>
                  <a:pt x="4677156" y="4571"/>
                </a:lnTo>
                <a:lnTo>
                  <a:pt x="4677156" y="3048"/>
                </a:lnTo>
                <a:lnTo>
                  <a:pt x="4678680" y="3048"/>
                </a:lnTo>
                <a:lnTo>
                  <a:pt x="4678680" y="1523"/>
                </a:lnTo>
                <a:lnTo>
                  <a:pt x="4680204" y="1523"/>
                </a:lnTo>
                <a:lnTo>
                  <a:pt x="4680204" y="0"/>
                </a:lnTo>
                <a:lnTo>
                  <a:pt x="4681728" y="0"/>
                </a:lnTo>
                <a:lnTo>
                  <a:pt x="4684776" y="3048"/>
                </a:lnTo>
                <a:lnTo>
                  <a:pt x="4684776" y="6096"/>
                </a:lnTo>
                <a:lnTo>
                  <a:pt x="4683251" y="7619"/>
                </a:lnTo>
                <a:close/>
              </a:path>
              <a:path w="5974080" h="7620">
                <a:moveTo>
                  <a:pt x="4719828" y="1523"/>
                </a:moveTo>
                <a:lnTo>
                  <a:pt x="4716780" y="1523"/>
                </a:lnTo>
                <a:lnTo>
                  <a:pt x="4716780" y="0"/>
                </a:lnTo>
                <a:lnTo>
                  <a:pt x="4719828" y="0"/>
                </a:lnTo>
                <a:lnTo>
                  <a:pt x="4719828" y="1523"/>
                </a:lnTo>
                <a:close/>
              </a:path>
              <a:path w="5974080" h="7620">
                <a:moveTo>
                  <a:pt x="4721351" y="7619"/>
                </a:moveTo>
                <a:lnTo>
                  <a:pt x="4715256" y="7619"/>
                </a:lnTo>
                <a:lnTo>
                  <a:pt x="4715256" y="1523"/>
                </a:lnTo>
                <a:lnTo>
                  <a:pt x="4721351" y="1523"/>
                </a:lnTo>
                <a:lnTo>
                  <a:pt x="4721351" y="7619"/>
                </a:lnTo>
                <a:close/>
              </a:path>
              <a:path w="5974080" h="7620">
                <a:moveTo>
                  <a:pt x="4756404" y="1523"/>
                </a:moveTo>
                <a:lnTo>
                  <a:pt x="4753356" y="1523"/>
                </a:lnTo>
                <a:lnTo>
                  <a:pt x="4753356" y="0"/>
                </a:lnTo>
                <a:lnTo>
                  <a:pt x="4756404" y="0"/>
                </a:lnTo>
                <a:lnTo>
                  <a:pt x="4756404" y="1523"/>
                </a:lnTo>
                <a:close/>
              </a:path>
              <a:path w="5974080" h="7620">
                <a:moveTo>
                  <a:pt x="4757928" y="7619"/>
                </a:moveTo>
                <a:lnTo>
                  <a:pt x="4751831" y="7619"/>
                </a:lnTo>
                <a:lnTo>
                  <a:pt x="4751831" y="1523"/>
                </a:lnTo>
                <a:lnTo>
                  <a:pt x="4757928" y="1523"/>
                </a:lnTo>
                <a:lnTo>
                  <a:pt x="4757928" y="3048"/>
                </a:lnTo>
                <a:lnTo>
                  <a:pt x="4759451" y="3048"/>
                </a:lnTo>
                <a:lnTo>
                  <a:pt x="4759451" y="4571"/>
                </a:lnTo>
                <a:lnTo>
                  <a:pt x="4757928" y="6096"/>
                </a:lnTo>
                <a:lnTo>
                  <a:pt x="4757928" y="7619"/>
                </a:lnTo>
                <a:close/>
              </a:path>
              <a:path w="5974080" h="7620">
                <a:moveTo>
                  <a:pt x="4794504" y="7619"/>
                </a:moveTo>
                <a:lnTo>
                  <a:pt x="4789931" y="7619"/>
                </a:lnTo>
                <a:lnTo>
                  <a:pt x="4788408" y="6096"/>
                </a:lnTo>
                <a:lnTo>
                  <a:pt x="4788408" y="3048"/>
                </a:lnTo>
                <a:lnTo>
                  <a:pt x="4791456" y="0"/>
                </a:lnTo>
                <a:lnTo>
                  <a:pt x="4792980" y="0"/>
                </a:lnTo>
                <a:lnTo>
                  <a:pt x="4794504" y="1523"/>
                </a:lnTo>
                <a:lnTo>
                  <a:pt x="4794504" y="3048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5974080" h="7620">
                <a:moveTo>
                  <a:pt x="4831080" y="7619"/>
                </a:moveTo>
                <a:lnTo>
                  <a:pt x="4826508" y="7619"/>
                </a:lnTo>
                <a:lnTo>
                  <a:pt x="4824983" y="6096"/>
                </a:lnTo>
                <a:lnTo>
                  <a:pt x="4824983" y="3048"/>
                </a:lnTo>
                <a:lnTo>
                  <a:pt x="4828031" y="0"/>
                </a:lnTo>
                <a:lnTo>
                  <a:pt x="4829556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80" y="7619"/>
                </a:lnTo>
                <a:close/>
              </a:path>
              <a:path w="5974080" h="7620">
                <a:moveTo>
                  <a:pt x="4867656" y="7619"/>
                </a:moveTo>
                <a:lnTo>
                  <a:pt x="4863083" y="7619"/>
                </a:lnTo>
                <a:lnTo>
                  <a:pt x="4861560" y="6096"/>
                </a:lnTo>
                <a:lnTo>
                  <a:pt x="4861560" y="3048"/>
                </a:lnTo>
                <a:lnTo>
                  <a:pt x="4864608" y="0"/>
                </a:lnTo>
                <a:lnTo>
                  <a:pt x="4866131" y="0"/>
                </a:lnTo>
                <a:lnTo>
                  <a:pt x="4869180" y="3048"/>
                </a:lnTo>
                <a:lnTo>
                  <a:pt x="4869180" y="6096"/>
                </a:lnTo>
                <a:lnTo>
                  <a:pt x="4867656" y="7619"/>
                </a:lnTo>
                <a:close/>
              </a:path>
              <a:path w="5974080" h="7620">
                <a:moveTo>
                  <a:pt x="4904231" y="7619"/>
                </a:moveTo>
                <a:lnTo>
                  <a:pt x="4899660" y="7619"/>
                </a:lnTo>
                <a:lnTo>
                  <a:pt x="4899660" y="6096"/>
                </a:lnTo>
                <a:lnTo>
                  <a:pt x="4898136" y="4571"/>
                </a:lnTo>
                <a:lnTo>
                  <a:pt x="4898136" y="3048"/>
                </a:lnTo>
                <a:lnTo>
                  <a:pt x="4899660" y="3048"/>
                </a:lnTo>
                <a:lnTo>
                  <a:pt x="4899660" y="1523"/>
                </a:lnTo>
                <a:lnTo>
                  <a:pt x="4901183" y="1523"/>
                </a:lnTo>
                <a:lnTo>
                  <a:pt x="4901183" y="0"/>
                </a:lnTo>
                <a:lnTo>
                  <a:pt x="4902708" y="0"/>
                </a:lnTo>
                <a:lnTo>
                  <a:pt x="4905756" y="3048"/>
                </a:lnTo>
                <a:lnTo>
                  <a:pt x="4905756" y="6096"/>
                </a:lnTo>
                <a:lnTo>
                  <a:pt x="4904231" y="7619"/>
                </a:lnTo>
                <a:close/>
              </a:path>
              <a:path w="5974080" h="7620">
                <a:moveTo>
                  <a:pt x="4940808" y="1523"/>
                </a:moveTo>
                <a:lnTo>
                  <a:pt x="4937760" y="1523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3"/>
                </a:lnTo>
                <a:close/>
              </a:path>
              <a:path w="5974080" h="7620">
                <a:moveTo>
                  <a:pt x="4942331" y="7619"/>
                </a:moveTo>
                <a:lnTo>
                  <a:pt x="4936236" y="7619"/>
                </a:lnTo>
                <a:lnTo>
                  <a:pt x="4936236" y="1523"/>
                </a:lnTo>
                <a:lnTo>
                  <a:pt x="4942331" y="1523"/>
                </a:lnTo>
                <a:lnTo>
                  <a:pt x="4942331" y="7619"/>
                </a:lnTo>
                <a:close/>
              </a:path>
              <a:path w="5974080" h="7620">
                <a:moveTo>
                  <a:pt x="4977383" y="1523"/>
                </a:moveTo>
                <a:lnTo>
                  <a:pt x="4974336" y="1523"/>
                </a:lnTo>
                <a:lnTo>
                  <a:pt x="4974336" y="0"/>
                </a:lnTo>
                <a:lnTo>
                  <a:pt x="4977383" y="0"/>
                </a:lnTo>
                <a:lnTo>
                  <a:pt x="4977383" y="1523"/>
                </a:lnTo>
                <a:close/>
              </a:path>
              <a:path w="5974080" h="7620">
                <a:moveTo>
                  <a:pt x="4978908" y="7619"/>
                </a:moveTo>
                <a:lnTo>
                  <a:pt x="4972812" y="7619"/>
                </a:lnTo>
                <a:lnTo>
                  <a:pt x="4972812" y="1523"/>
                </a:lnTo>
                <a:lnTo>
                  <a:pt x="4978908" y="1523"/>
                </a:lnTo>
                <a:lnTo>
                  <a:pt x="4978908" y="3048"/>
                </a:lnTo>
                <a:lnTo>
                  <a:pt x="4980431" y="3048"/>
                </a:lnTo>
                <a:lnTo>
                  <a:pt x="4980431" y="4571"/>
                </a:lnTo>
                <a:lnTo>
                  <a:pt x="4978908" y="6096"/>
                </a:lnTo>
                <a:lnTo>
                  <a:pt x="4978908" y="7619"/>
                </a:lnTo>
                <a:close/>
              </a:path>
              <a:path w="5974080" h="7620">
                <a:moveTo>
                  <a:pt x="5015483" y="7619"/>
                </a:moveTo>
                <a:lnTo>
                  <a:pt x="5010912" y="7619"/>
                </a:lnTo>
                <a:lnTo>
                  <a:pt x="5009388" y="6096"/>
                </a:lnTo>
                <a:lnTo>
                  <a:pt x="5009388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5483" y="1523"/>
                </a:lnTo>
                <a:lnTo>
                  <a:pt x="5015483" y="3048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5974080" h="7620">
                <a:moveTo>
                  <a:pt x="5052060" y="7619"/>
                </a:moveTo>
                <a:lnTo>
                  <a:pt x="5047488" y="7619"/>
                </a:lnTo>
                <a:lnTo>
                  <a:pt x="5045964" y="6096"/>
                </a:lnTo>
                <a:lnTo>
                  <a:pt x="5045964" y="3048"/>
                </a:lnTo>
                <a:lnTo>
                  <a:pt x="5049012" y="0"/>
                </a:lnTo>
                <a:lnTo>
                  <a:pt x="5050536" y="0"/>
                </a:lnTo>
                <a:lnTo>
                  <a:pt x="5053583" y="3048"/>
                </a:lnTo>
                <a:lnTo>
                  <a:pt x="5053583" y="6096"/>
                </a:lnTo>
                <a:lnTo>
                  <a:pt x="5052060" y="7619"/>
                </a:lnTo>
                <a:close/>
              </a:path>
              <a:path w="5974080" h="7620">
                <a:moveTo>
                  <a:pt x="5088636" y="7619"/>
                </a:moveTo>
                <a:lnTo>
                  <a:pt x="5084064" y="7619"/>
                </a:lnTo>
                <a:lnTo>
                  <a:pt x="5082540" y="6096"/>
                </a:lnTo>
                <a:lnTo>
                  <a:pt x="5082540" y="3048"/>
                </a:lnTo>
                <a:lnTo>
                  <a:pt x="5085588" y="0"/>
                </a:lnTo>
                <a:lnTo>
                  <a:pt x="5087112" y="0"/>
                </a:lnTo>
                <a:lnTo>
                  <a:pt x="5090160" y="3048"/>
                </a:lnTo>
                <a:lnTo>
                  <a:pt x="5090160" y="6096"/>
                </a:lnTo>
                <a:lnTo>
                  <a:pt x="5088636" y="7619"/>
                </a:lnTo>
                <a:close/>
              </a:path>
              <a:path w="5974080" h="7620">
                <a:moveTo>
                  <a:pt x="5125212" y="1523"/>
                </a:moveTo>
                <a:lnTo>
                  <a:pt x="5122164" y="1523"/>
                </a:lnTo>
                <a:lnTo>
                  <a:pt x="5122164" y="0"/>
                </a:lnTo>
                <a:lnTo>
                  <a:pt x="5123688" y="0"/>
                </a:lnTo>
                <a:lnTo>
                  <a:pt x="5125212" y="1523"/>
                </a:lnTo>
                <a:close/>
              </a:path>
              <a:path w="5974080" h="7620">
                <a:moveTo>
                  <a:pt x="5126736" y="7619"/>
                </a:moveTo>
                <a:lnTo>
                  <a:pt x="5120640" y="7619"/>
                </a:lnTo>
                <a:lnTo>
                  <a:pt x="5120640" y="6096"/>
                </a:lnTo>
                <a:lnTo>
                  <a:pt x="5119115" y="4571"/>
                </a:lnTo>
                <a:lnTo>
                  <a:pt x="5119115" y="3048"/>
                </a:lnTo>
                <a:lnTo>
                  <a:pt x="5120640" y="3048"/>
                </a:lnTo>
                <a:lnTo>
                  <a:pt x="5120640" y="1523"/>
                </a:lnTo>
                <a:lnTo>
                  <a:pt x="5126736" y="1523"/>
                </a:lnTo>
                <a:lnTo>
                  <a:pt x="5126736" y="7619"/>
                </a:lnTo>
                <a:close/>
              </a:path>
              <a:path w="5974080" h="7620">
                <a:moveTo>
                  <a:pt x="5161788" y="1523"/>
                </a:moveTo>
                <a:lnTo>
                  <a:pt x="5158740" y="1523"/>
                </a:lnTo>
                <a:lnTo>
                  <a:pt x="5158740" y="0"/>
                </a:lnTo>
                <a:lnTo>
                  <a:pt x="5161788" y="0"/>
                </a:lnTo>
                <a:lnTo>
                  <a:pt x="5161788" y="1523"/>
                </a:lnTo>
                <a:close/>
              </a:path>
              <a:path w="5974080" h="7620">
                <a:moveTo>
                  <a:pt x="5163312" y="7619"/>
                </a:moveTo>
                <a:lnTo>
                  <a:pt x="5157215" y="7619"/>
                </a:lnTo>
                <a:lnTo>
                  <a:pt x="5157215" y="1523"/>
                </a:lnTo>
                <a:lnTo>
                  <a:pt x="5163312" y="1523"/>
                </a:lnTo>
                <a:lnTo>
                  <a:pt x="5163312" y="7619"/>
                </a:lnTo>
                <a:close/>
              </a:path>
              <a:path w="5974080" h="7620">
                <a:moveTo>
                  <a:pt x="5198364" y="1523"/>
                </a:moveTo>
                <a:lnTo>
                  <a:pt x="5195315" y="1523"/>
                </a:lnTo>
                <a:lnTo>
                  <a:pt x="5195315" y="0"/>
                </a:lnTo>
                <a:lnTo>
                  <a:pt x="5198364" y="0"/>
                </a:lnTo>
                <a:lnTo>
                  <a:pt x="5198364" y="1523"/>
                </a:lnTo>
                <a:close/>
              </a:path>
              <a:path w="5974080" h="7620">
                <a:moveTo>
                  <a:pt x="5199888" y="7619"/>
                </a:moveTo>
                <a:lnTo>
                  <a:pt x="5193792" y="7619"/>
                </a:lnTo>
                <a:lnTo>
                  <a:pt x="5193792" y="1523"/>
                </a:lnTo>
                <a:lnTo>
                  <a:pt x="5199888" y="1523"/>
                </a:lnTo>
                <a:lnTo>
                  <a:pt x="5199888" y="3048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9888" y="6096"/>
                </a:lnTo>
                <a:lnTo>
                  <a:pt x="5199888" y="7619"/>
                </a:lnTo>
                <a:close/>
              </a:path>
              <a:path w="5974080" h="7620">
                <a:moveTo>
                  <a:pt x="5236464" y="7619"/>
                </a:moveTo>
                <a:lnTo>
                  <a:pt x="5231892" y="7619"/>
                </a:lnTo>
                <a:lnTo>
                  <a:pt x="5230367" y="6096"/>
                </a:lnTo>
                <a:lnTo>
                  <a:pt x="5230367" y="3048"/>
                </a:lnTo>
                <a:lnTo>
                  <a:pt x="5233415" y="0"/>
                </a:lnTo>
                <a:lnTo>
                  <a:pt x="5234940" y="0"/>
                </a:lnTo>
                <a:lnTo>
                  <a:pt x="5237988" y="3048"/>
                </a:lnTo>
                <a:lnTo>
                  <a:pt x="5237988" y="6096"/>
                </a:lnTo>
                <a:lnTo>
                  <a:pt x="5236464" y="7619"/>
                </a:lnTo>
                <a:close/>
              </a:path>
              <a:path w="5974080" h="7620">
                <a:moveTo>
                  <a:pt x="5273040" y="7619"/>
                </a:moveTo>
                <a:lnTo>
                  <a:pt x="5268467" y="7619"/>
                </a:lnTo>
                <a:lnTo>
                  <a:pt x="5266944" y="6096"/>
                </a:lnTo>
                <a:lnTo>
                  <a:pt x="5266944" y="3048"/>
                </a:lnTo>
                <a:lnTo>
                  <a:pt x="5269992" y="0"/>
                </a:lnTo>
                <a:lnTo>
                  <a:pt x="5271515" y="0"/>
                </a:lnTo>
                <a:lnTo>
                  <a:pt x="5274564" y="3048"/>
                </a:lnTo>
                <a:lnTo>
                  <a:pt x="5274564" y="6096"/>
                </a:lnTo>
                <a:lnTo>
                  <a:pt x="5273040" y="7619"/>
                </a:lnTo>
                <a:close/>
              </a:path>
              <a:path w="5974080" h="7620">
                <a:moveTo>
                  <a:pt x="5309615" y="7619"/>
                </a:moveTo>
                <a:lnTo>
                  <a:pt x="5305044" y="7619"/>
                </a:lnTo>
                <a:lnTo>
                  <a:pt x="5303520" y="6096"/>
                </a:lnTo>
                <a:lnTo>
                  <a:pt x="5303520" y="3048"/>
                </a:lnTo>
                <a:lnTo>
                  <a:pt x="5306567" y="0"/>
                </a:lnTo>
                <a:lnTo>
                  <a:pt x="5308092" y="0"/>
                </a:lnTo>
                <a:lnTo>
                  <a:pt x="5311140" y="3048"/>
                </a:lnTo>
                <a:lnTo>
                  <a:pt x="5311140" y="6096"/>
                </a:lnTo>
                <a:lnTo>
                  <a:pt x="5309615" y="7619"/>
                </a:lnTo>
                <a:close/>
              </a:path>
              <a:path w="5974080" h="7620">
                <a:moveTo>
                  <a:pt x="5346192" y="1523"/>
                </a:moveTo>
                <a:lnTo>
                  <a:pt x="5343144" y="1523"/>
                </a:lnTo>
                <a:lnTo>
                  <a:pt x="5343144" y="0"/>
                </a:lnTo>
                <a:lnTo>
                  <a:pt x="5344667" y="0"/>
                </a:lnTo>
                <a:lnTo>
                  <a:pt x="5346192" y="1523"/>
                </a:lnTo>
                <a:close/>
              </a:path>
              <a:path w="5974080" h="7620">
                <a:moveTo>
                  <a:pt x="5347715" y="7619"/>
                </a:moveTo>
                <a:lnTo>
                  <a:pt x="5341620" y="7619"/>
                </a:lnTo>
                <a:lnTo>
                  <a:pt x="5341620" y="6096"/>
                </a:lnTo>
                <a:lnTo>
                  <a:pt x="5340096" y="4571"/>
                </a:lnTo>
                <a:lnTo>
                  <a:pt x="5340096" y="3048"/>
                </a:lnTo>
                <a:lnTo>
                  <a:pt x="5341620" y="3048"/>
                </a:lnTo>
                <a:lnTo>
                  <a:pt x="5341620" y="1523"/>
                </a:lnTo>
                <a:lnTo>
                  <a:pt x="5347715" y="1523"/>
                </a:lnTo>
                <a:lnTo>
                  <a:pt x="5347715" y="7619"/>
                </a:lnTo>
                <a:close/>
              </a:path>
              <a:path w="5974080" h="7620">
                <a:moveTo>
                  <a:pt x="5382767" y="1523"/>
                </a:moveTo>
                <a:lnTo>
                  <a:pt x="5379720" y="1523"/>
                </a:lnTo>
                <a:lnTo>
                  <a:pt x="5379720" y="0"/>
                </a:lnTo>
                <a:lnTo>
                  <a:pt x="5382767" y="0"/>
                </a:lnTo>
                <a:lnTo>
                  <a:pt x="5382767" y="1523"/>
                </a:lnTo>
                <a:close/>
              </a:path>
              <a:path w="5974080" h="7620">
                <a:moveTo>
                  <a:pt x="5384292" y="7619"/>
                </a:moveTo>
                <a:lnTo>
                  <a:pt x="5378196" y="7619"/>
                </a:lnTo>
                <a:lnTo>
                  <a:pt x="5378196" y="1523"/>
                </a:lnTo>
                <a:lnTo>
                  <a:pt x="5384292" y="1523"/>
                </a:lnTo>
                <a:lnTo>
                  <a:pt x="5384292" y="7619"/>
                </a:lnTo>
                <a:close/>
              </a:path>
              <a:path w="5974080" h="7620">
                <a:moveTo>
                  <a:pt x="5419344" y="1523"/>
                </a:moveTo>
                <a:lnTo>
                  <a:pt x="5416296" y="1523"/>
                </a:lnTo>
                <a:lnTo>
                  <a:pt x="5417820" y="0"/>
                </a:lnTo>
                <a:lnTo>
                  <a:pt x="5419344" y="0"/>
                </a:lnTo>
                <a:lnTo>
                  <a:pt x="5419344" y="1523"/>
                </a:lnTo>
                <a:close/>
              </a:path>
              <a:path w="5974080" h="7620">
                <a:moveTo>
                  <a:pt x="5420867" y="7619"/>
                </a:moveTo>
                <a:lnTo>
                  <a:pt x="5414772" y="7619"/>
                </a:lnTo>
                <a:lnTo>
                  <a:pt x="5414772" y="1523"/>
                </a:lnTo>
                <a:lnTo>
                  <a:pt x="5420867" y="1523"/>
                </a:lnTo>
                <a:lnTo>
                  <a:pt x="5420867" y="3048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20867" y="6096"/>
                </a:lnTo>
                <a:lnTo>
                  <a:pt x="5420867" y="7619"/>
                </a:lnTo>
                <a:close/>
              </a:path>
              <a:path w="5974080" h="7620">
                <a:moveTo>
                  <a:pt x="5457444" y="7619"/>
                </a:moveTo>
                <a:lnTo>
                  <a:pt x="5452872" y="7619"/>
                </a:lnTo>
                <a:lnTo>
                  <a:pt x="5451348" y="6096"/>
                </a:lnTo>
                <a:lnTo>
                  <a:pt x="5451348" y="3048"/>
                </a:lnTo>
                <a:lnTo>
                  <a:pt x="5454396" y="0"/>
                </a:lnTo>
                <a:lnTo>
                  <a:pt x="5455920" y="0"/>
                </a:lnTo>
                <a:lnTo>
                  <a:pt x="5458967" y="3048"/>
                </a:lnTo>
                <a:lnTo>
                  <a:pt x="5458967" y="6096"/>
                </a:lnTo>
                <a:lnTo>
                  <a:pt x="5457444" y="7619"/>
                </a:lnTo>
                <a:close/>
              </a:path>
              <a:path w="5974080" h="7620">
                <a:moveTo>
                  <a:pt x="5494020" y="7619"/>
                </a:moveTo>
                <a:lnTo>
                  <a:pt x="5489448" y="7619"/>
                </a:lnTo>
                <a:lnTo>
                  <a:pt x="5487924" y="6096"/>
                </a:lnTo>
                <a:lnTo>
                  <a:pt x="5487924" y="3048"/>
                </a:lnTo>
                <a:lnTo>
                  <a:pt x="5490972" y="0"/>
                </a:lnTo>
                <a:lnTo>
                  <a:pt x="5492496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7619"/>
                </a:lnTo>
                <a:close/>
              </a:path>
              <a:path w="5974080" h="7620">
                <a:moveTo>
                  <a:pt x="5530596" y="7619"/>
                </a:moveTo>
                <a:lnTo>
                  <a:pt x="5526024" y="7619"/>
                </a:lnTo>
                <a:lnTo>
                  <a:pt x="5524499" y="6096"/>
                </a:lnTo>
                <a:lnTo>
                  <a:pt x="5524499" y="3048"/>
                </a:lnTo>
                <a:lnTo>
                  <a:pt x="5527548" y="0"/>
                </a:lnTo>
                <a:lnTo>
                  <a:pt x="5529072" y="0"/>
                </a:lnTo>
                <a:lnTo>
                  <a:pt x="5532120" y="3048"/>
                </a:lnTo>
                <a:lnTo>
                  <a:pt x="5532120" y="6096"/>
                </a:lnTo>
                <a:lnTo>
                  <a:pt x="5530596" y="7619"/>
                </a:lnTo>
                <a:close/>
              </a:path>
              <a:path w="5974080" h="7620">
                <a:moveTo>
                  <a:pt x="5567172" y="1523"/>
                </a:moveTo>
                <a:lnTo>
                  <a:pt x="5564124" y="1523"/>
                </a:lnTo>
                <a:lnTo>
                  <a:pt x="5564124" y="0"/>
                </a:lnTo>
                <a:lnTo>
                  <a:pt x="5567172" y="0"/>
                </a:lnTo>
                <a:lnTo>
                  <a:pt x="5567172" y="1523"/>
                </a:lnTo>
                <a:close/>
              </a:path>
              <a:path w="5974080" h="7620">
                <a:moveTo>
                  <a:pt x="5568696" y="7619"/>
                </a:moveTo>
                <a:lnTo>
                  <a:pt x="5562599" y="7619"/>
                </a:lnTo>
                <a:lnTo>
                  <a:pt x="5562599" y="6096"/>
                </a:lnTo>
                <a:lnTo>
                  <a:pt x="5561076" y="4571"/>
                </a:lnTo>
                <a:lnTo>
                  <a:pt x="5561076" y="3048"/>
                </a:lnTo>
                <a:lnTo>
                  <a:pt x="5562599" y="3048"/>
                </a:lnTo>
                <a:lnTo>
                  <a:pt x="5562599" y="1523"/>
                </a:lnTo>
                <a:lnTo>
                  <a:pt x="5568696" y="1523"/>
                </a:lnTo>
                <a:lnTo>
                  <a:pt x="5568696" y="7619"/>
                </a:lnTo>
                <a:close/>
              </a:path>
              <a:path w="5974080" h="7620">
                <a:moveTo>
                  <a:pt x="5603748" y="1523"/>
                </a:moveTo>
                <a:lnTo>
                  <a:pt x="5600699" y="1523"/>
                </a:lnTo>
                <a:lnTo>
                  <a:pt x="5600699" y="0"/>
                </a:lnTo>
                <a:lnTo>
                  <a:pt x="5603748" y="0"/>
                </a:lnTo>
                <a:lnTo>
                  <a:pt x="5603748" y="1523"/>
                </a:lnTo>
                <a:close/>
              </a:path>
              <a:path w="5974080" h="7620">
                <a:moveTo>
                  <a:pt x="5605272" y="7619"/>
                </a:moveTo>
                <a:lnTo>
                  <a:pt x="5599176" y="7619"/>
                </a:lnTo>
                <a:lnTo>
                  <a:pt x="5599176" y="1523"/>
                </a:lnTo>
                <a:lnTo>
                  <a:pt x="5605272" y="1523"/>
                </a:lnTo>
                <a:lnTo>
                  <a:pt x="5605272" y="7619"/>
                </a:lnTo>
                <a:close/>
              </a:path>
              <a:path w="5974080" h="7620">
                <a:moveTo>
                  <a:pt x="5640324" y="1523"/>
                </a:moveTo>
                <a:lnTo>
                  <a:pt x="5637276" y="1523"/>
                </a:lnTo>
                <a:lnTo>
                  <a:pt x="5638799" y="0"/>
                </a:lnTo>
                <a:lnTo>
                  <a:pt x="5640324" y="0"/>
                </a:lnTo>
                <a:lnTo>
                  <a:pt x="5640324" y="1523"/>
                </a:lnTo>
                <a:close/>
              </a:path>
              <a:path w="5974080" h="7620">
                <a:moveTo>
                  <a:pt x="5641848" y="7619"/>
                </a:moveTo>
                <a:lnTo>
                  <a:pt x="5635751" y="7619"/>
                </a:lnTo>
                <a:lnTo>
                  <a:pt x="5635751" y="1523"/>
                </a:lnTo>
                <a:lnTo>
                  <a:pt x="5641848" y="1523"/>
                </a:lnTo>
                <a:lnTo>
                  <a:pt x="5641848" y="3048"/>
                </a:lnTo>
                <a:lnTo>
                  <a:pt x="5643372" y="3048"/>
                </a:lnTo>
                <a:lnTo>
                  <a:pt x="5643372" y="4571"/>
                </a:lnTo>
                <a:lnTo>
                  <a:pt x="5641848" y="6096"/>
                </a:lnTo>
                <a:lnTo>
                  <a:pt x="5641848" y="7619"/>
                </a:lnTo>
                <a:close/>
              </a:path>
              <a:path w="5974080" h="7620">
                <a:moveTo>
                  <a:pt x="5678424" y="7619"/>
                </a:moveTo>
                <a:lnTo>
                  <a:pt x="5673851" y="7619"/>
                </a:lnTo>
                <a:lnTo>
                  <a:pt x="5672328" y="6096"/>
                </a:lnTo>
                <a:lnTo>
                  <a:pt x="5672328" y="3048"/>
                </a:lnTo>
                <a:lnTo>
                  <a:pt x="5675376" y="0"/>
                </a:lnTo>
                <a:lnTo>
                  <a:pt x="5676899" y="0"/>
                </a:lnTo>
                <a:lnTo>
                  <a:pt x="5679948" y="3048"/>
                </a:lnTo>
                <a:lnTo>
                  <a:pt x="5679948" y="6096"/>
                </a:lnTo>
                <a:lnTo>
                  <a:pt x="5678424" y="7619"/>
                </a:lnTo>
                <a:close/>
              </a:path>
              <a:path w="5974080" h="7620">
                <a:moveTo>
                  <a:pt x="5714999" y="7619"/>
                </a:moveTo>
                <a:lnTo>
                  <a:pt x="5710428" y="7619"/>
                </a:lnTo>
                <a:lnTo>
                  <a:pt x="5708904" y="6096"/>
                </a:lnTo>
                <a:lnTo>
                  <a:pt x="5708904" y="3048"/>
                </a:lnTo>
                <a:lnTo>
                  <a:pt x="5711951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4999" y="7619"/>
                </a:lnTo>
                <a:close/>
              </a:path>
              <a:path w="5974080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45480" y="4571"/>
                </a:lnTo>
                <a:lnTo>
                  <a:pt x="5745480" y="3048"/>
                </a:lnTo>
                <a:lnTo>
                  <a:pt x="5747004" y="3048"/>
                </a:lnTo>
                <a:lnTo>
                  <a:pt x="5747004" y="1523"/>
                </a:lnTo>
                <a:lnTo>
                  <a:pt x="5748528" y="0"/>
                </a:lnTo>
                <a:lnTo>
                  <a:pt x="5750051" y="0"/>
                </a:lnTo>
                <a:lnTo>
                  <a:pt x="5753099" y="3048"/>
                </a:lnTo>
                <a:lnTo>
                  <a:pt x="5753099" y="6096"/>
                </a:lnTo>
                <a:lnTo>
                  <a:pt x="5751576" y="7619"/>
                </a:lnTo>
                <a:close/>
              </a:path>
              <a:path w="5974080" h="7620">
                <a:moveTo>
                  <a:pt x="5788151" y="1523"/>
                </a:moveTo>
                <a:lnTo>
                  <a:pt x="5785104" y="1523"/>
                </a:lnTo>
                <a:lnTo>
                  <a:pt x="5785104" y="0"/>
                </a:lnTo>
                <a:lnTo>
                  <a:pt x="5788151" y="0"/>
                </a:lnTo>
                <a:lnTo>
                  <a:pt x="5788151" y="1523"/>
                </a:lnTo>
                <a:close/>
              </a:path>
              <a:path w="5974080" h="7620">
                <a:moveTo>
                  <a:pt x="5789676" y="7619"/>
                </a:moveTo>
                <a:lnTo>
                  <a:pt x="5783580" y="7619"/>
                </a:lnTo>
                <a:lnTo>
                  <a:pt x="5783580" y="6096"/>
                </a:lnTo>
                <a:lnTo>
                  <a:pt x="5782056" y="4571"/>
                </a:lnTo>
                <a:lnTo>
                  <a:pt x="5782056" y="3048"/>
                </a:lnTo>
                <a:lnTo>
                  <a:pt x="5783580" y="3048"/>
                </a:lnTo>
                <a:lnTo>
                  <a:pt x="5783580" y="1523"/>
                </a:lnTo>
                <a:lnTo>
                  <a:pt x="5789676" y="1523"/>
                </a:lnTo>
                <a:lnTo>
                  <a:pt x="5789676" y="7619"/>
                </a:lnTo>
                <a:close/>
              </a:path>
              <a:path w="5974080" h="7620">
                <a:moveTo>
                  <a:pt x="5824728" y="1523"/>
                </a:moveTo>
                <a:lnTo>
                  <a:pt x="5821680" y="1523"/>
                </a:lnTo>
                <a:lnTo>
                  <a:pt x="5821680" y="0"/>
                </a:lnTo>
                <a:lnTo>
                  <a:pt x="5824728" y="0"/>
                </a:lnTo>
                <a:lnTo>
                  <a:pt x="5824728" y="1523"/>
                </a:lnTo>
                <a:close/>
              </a:path>
              <a:path w="5974080" h="7620">
                <a:moveTo>
                  <a:pt x="5826251" y="7619"/>
                </a:moveTo>
                <a:lnTo>
                  <a:pt x="5820156" y="7619"/>
                </a:lnTo>
                <a:lnTo>
                  <a:pt x="5820156" y="1523"/>
                </a:lnTo>
                <a:lnTo>
                  <a:pt x="5826251" y="1523"/>
                </a:lnTo>
                <a:lnTo>
                  <a:pt x="5826251" y="7619"/>
                </a:lnTo>
                <a:close/>
              </a:path>
              <a:path w="5974080" h="7620">
                <a:moveTo>
                  <a:pt x="5861304" y="1523"/>
                </a:moveTo>
                <a:lnTo>
                  <a:pt x="5858256" y="1523"/>
                </a:lnTo>
                <a:lnTo>
                  <a:pt x="5859780" y="0"/>
                </a:lnTo>
                <a:lnTo>
                  <a:pt x="5861304" y="0"/>
                </a:lnTo>
                <a:lnTo>
                  <a:pt x="5861304" y="1523"/>
                </a:lnTo>
                <a:close/>
              </a:path>
              <a:path w="5974080" h="7620">
                <a:moveTo>
                  <a:pt x="5862828" y="7619"/>
                </a:moveTo>
                <a:lnTo>
                  <a:pt x="5856732" y="7619"/>
                </a:lnTo>
                <a:lnTo>
                  <a:pt x="5856732" y="1523"/>
                </a:lnTo>
                <a:lnTo>
                  <a:pt x="5862828" y="1523"/>
                </a:lnTo>
                <a:lnTo>
                  <a:pt x="5862828" y="3048"/>
                </a:lnTo>
                <a:lnTo>
                  <a:pt x="5864351" y="3048"/>
                </a:lnTo>
                <a:lnTo>
                  <a:pt x="5864351" y="4571"/>
                </a:lnTo>
                <a:lnTo>
                  <a:pt x="5862828" y="6096"/>
                </a:lnTo>
                <a:lnTo>
                  <a:pt x="5862828" y="7619"/>
                </a:lnTo>
                <a:close/>
              </a:path>
              <a:path w="5974080" h="7620">
                <a:moveTo>
                  <a:pt x="5899404" y="7619"/>
                </a:moveTo>
                <a:lnTo>
                  <a:pt x="5894832" y="7619"/>
                </a:lnTo>
                <a:lnTo>
                  <a:pt x="5893308" y="6096"/>
                </a:lnTo>
                <a:lnTo>
                  <a:pt x="5893308" y="3048"/>
                </a:lnTo>
                <a:lnTo>
                  <a:pt x="5896356" y="0"/>
                </a:lnTo>
                <a:lnTo>
                  <a:pt x="5897880" y="0"/>
                </a:lnTo>
                <a:lnTo>
                  <a:pt x="5900928" y="3048"/>
                </a:lnTo>
                <a:lnTo>
                  <a:pt x="5900928" y="6096"/>
                </a:lnTo>
                <a:lnTo>
                  <a:pt x="5899404" y="7619"/>
                </a:lnTo>
                <a:close/>
              </a:path>
              <a:path w="5974080" h="7620">
                <a:moveTo>
                  <a:pt x="5935980" y="7619"/>
                </a:moveTo>
                <a:lnTo>
                  <a:pt x="5931408" y="7619"/>
                </a:lnTo>
                <a:lnTo>
                  <a:pt x="5929883" y="6096"/>
                </a:lnTo>
                <a:lnTo>
                  <a:pt x="5929883" y="3048"/>
                </a:lnTo>
                <a:lnTo>
                  <a:pt x="5932932" y="0"/>
                </a:lnTo>
                <a:lnTo>
                  <a:pt x="5934456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80" y="7619"/>
                </a:lnTo>
                <a:close/>
              </a:path>
              <a:path w="5974080" h="7620">
                <a:moveTo>
                  <a:pt x="5972556" y="7619"/>
                </a:moveTo>
                <a:lnTo>
                  <a:pt x="5967983" y="7619"/>
                </a:lnTo>
                <a:lnTo>
                  <a:pt x="5967983" y="6096"/>
                </a:lnTo>
                <a:lnTo>
                  <a:pt x="5966460" y="4571"/>
                </a:lnTo>
                <a:lnTo>
                  <a:pt x="5966460" y="3048"/>
                </a:lnTo>
                <a:lnTo>
                  <a:pt x="5967983" y="3048"/>
                </a:lnTo>
                <a:lnTo>
                  <a:pt x="5967983" y="1523"/>
                </a:lnTo>
                <a:lnTo>
                  <a:pt x="5969508" y="0"/>
                </a:lnTo>
                <a:lnTo>
                  <a:pt x="5971032" y="0"/>
                </a:lnTo>
                <a:lnTo>
                  <a:pt x="5974080" y="3048"/>
                </a:lnTo>
                <a:lnTo>
                  <a:pt x="5974080" y="6096"/>
                </a:lnTo>
                <a:lnTo>
                  <a:pt x="597255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723" y="6185915"/>
            <a:ext cx="181355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714756" y="5312664"/>
            <a:ext cx="5974080" cy="7620"/>
          </a:xfrm>
          <a:custGeom>
            <a:avLst/>
            <a:gdLst/>
            <a:ahLst/>
            <a:cxnLst/>
            <a:rect l="l" t="t" r="r" b="b"/>
            <a:pathLst>
              <a:path w="5974080" h="7620">
                <a:moveTo>
                  <a:pt x="4571" y="7619"/>
                </a:moveTo>
                <a:lnTo>
                  <a:pt x="1523" y="7619"/>
                </a:lnTo>
                <a:lnTo>
                  <a:pt x="0" y="6096"/>
                </a:lnTo>
                <a:lnTo>
                  <a:pt x="0" y="1523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1"/>
                </a:lnTo>
                <a:lnTo>
                  <a:pt x="4571" y="7619"/>
                </a:lnTo>
                <a:close/>
              </a:path>
              <a:path w="5974080" h="7620">
                <a:moveTo>
                  <a:pt x="42671" y="1523"/>
                </a:moveTo>
                <a:lnTo>
                  <a:pt x="38100" y="1523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3"/>
                </a:lnTo>
                <a:close/>
              </a:path>
              <a:path w="5974080" h="7620">
                <a:moveTo>
                  <a:pt x="44195" y="6096"/>
                </a:moveTo>
                <a:lnTo>
                  <a:pt x="36575" y="6096"/>
                </a:lnTo>
                <a:lnTo>
                  <a:pt x="36575" y="1523"/>
                </a:lnTo>
                <a:lnTo>
                  <a:pt x="44195" y="1523"/>
                </a:lnTo>
                <a:lnTo>
                  <a:pt x="44195" y="6096"/>
                </a:lnTo>
                <a:close/>
              </a:path>
              <a:path w="5974080" h="7620">
                <a:moveTo>
                  <a:pt x="42671" y="7619"/>
                </a:moveTo>
                <a:lnTo>
                  <a:pt x="38100" y="7619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5974080" h="7620">
                <a:moveTo>
                  <a:pt x="79248" y="1523"/>
                </a:moveTo>
                <a:lnTo>
                  <a:pt x="74675" y="1523"/>
                </a:lnTo>
                <a:lnTo>
                  <a:pt x="74675" y="0"/>
                </a:lnTo>
                <a:lnTo>
                  <a:pt x="79248" y="0"/>
                </a:lnTo>
                <a:lnTo>
                  <a:pt x="79248" y="1523"/>
                </a:lnTo>
                <a:close/>
              </a:path>
              <a:path w="5974080" h="7620">
                <a:moveTo>
                  <a:pt x="80771" y="6096"/>
                </a:moveTo>
                <a:lnTo>
                  <a:pt x="73152" y="6096"/>
                </a:lnTo>
                <a:lnTo>
                  <a:pt x="73152" y="1523"/>
                </a:lnTo>
                <a:lnTo>
                  <a:pt x="80771" y="1523"/>
                </a:lnTo>
                <a:lnTo>
                  <a:pt x="80771" y="6096"/>
                </a:lnTo>
                <a:close/>
              </a:path>
              <a:path w="5974080" h="7620">
                <a:moveTo>
                  <a:pt x="79248" y="7619"/>
                </a:moveTo>
                <a:lnTo>
                  <a:pt x="74675" y="7619"/>
                </a:lnTo>
                <a:lnTo>
                  <a:pt x="74675" y="6096"/>
                </a:lnTo>
                <a:lnTo>
                  <a:pt x="79248" y="6096"/>
                </a:lnTo>
                <a:lnTo>
                  <a:pt x="79248" y="7619"/>
                </a:lnTo>
                <a:close/>
              </a:path>
              <a:path w="5974080" h="7620">
                <a:moveTo>
                  <a:pt x="115823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09727" y="4571"/>
                </a:lnTo>
                <a:lnTo>
                  <a:pt x="109727" y="3048"/>
                </a:lnTo>
                <a:lnTo>
                  <a:pt x="111252" y="1523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3"/>
                </a:lnTo>
                <a:lnTo>
                  <a:pt x="117348" y="1523"/>
                </a:lnTo>
                <a:lnTo>
                  <a:pt x="117348" y="6096"/>
                </a:lnTo>
                <a:lnTo>
                  <a:pt x="115823" y="6096"/>
                </a:lnTo>
                <a:lnTo>
                  <a:pt x="115823" y="7619"/>
                </a:lnTo>
                <a:close/>
              </a:path>
              <a:path w="5974080" h="7620">
                <a:moveTo>
                  <a:pt x="152400" y="7619"/>
                </a:moveTo>
                <a:lnTo>
                  <a:pt x="149352" y="7619"/>
                </a:lnTo>
                <a:lnTo>
                  <a:pt x="146304" y="4571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3"/>
                </a:lnTo>
                <a:lnTo>
                  <a:pt x="153923" y="6096"/>
                </a:lnTo>
                <a:lnTo>
                  <a:pt x="152400" y="7619"/>
                </a:lnTo>
                <a:close/>
              </a:path>
              <a:path w="5974080" h="7620">
                <a:moveTo>
                  <a:pt x="188975" y="7619"/>
                </a:moveTo>
                <a:lnTo>
                  <a:pt x="185927" y="7619"/>
                </a:lnTo>
                <a:lnTo>
                  <a:pt x="184404" y="6096"/>
                </a:lnTo>
                <a:lnTo>
                  <a:pt x="184404" y="1523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3"/>
                </a:lnTo>
                <a:lnTo>
                  <a:pt x="190500" y="6096"/>
                </a:lnTo>
                <a:lnTo>
                  <a:pt x="188975" y="7619"/>
                </a:lnTo>
                <a:close/>
              </a:path>
              <a:path w="5974080" h="7620">
                <a:moveTo>
                  <a:pt x="225552" y="7619"/>
                </a:moveTo>
                <a:lnTo>
                  <a:pt x="222504" y="7619"/>
                </a:lnTo>
                <a:lnTo>
                  <a:pt x="222504" y="6096"/>
                </a:lnTo>
                <a:lnTo>
                  <a:pt x="220979" y="6096"/>
                </a:lnTo>
                <a:lnTo>
                  <a:pt x="220979" y="1523"/>
                </a:lnTo>
                <a:lnTo>
                  <a:pt x="222504" y="1523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1"/>
                </a:lnTo>
                <a:lnTo>
                  <a:pt x="225552" y="7619"/>
                </a:lnTo>
                <a:close/>
              </a:path>
              <a:path w="5974080" h="7620">
                <a:moveTo>
                  <a:pt x="263652" y="1523"/>
                </a:moveTo>
                <a:lnTo>
                  <a:pt x="259079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3"/>
                </a:lnTo>
                <a:close/>
              </a:path>
              <a:path w="5974080" h="7620">
                <a:moveTo>
                  <a:pt x="265175" y="6096"/>
                </a:moveTo>
                <a:lnTo>
                  <a:pt x="257556" y="6096"/>
                </a:lnTo>
                <a:lnTo>
                  <a:pt x="257556" y="1523"/>
                </a:lnTo>
                <a:lnTo>
                  <a:pt x="265175" y="1523"/>
                </a:lnTo>
                <a:lnTo>
                  <a:pt x="265175" y="6096"/>
                </a:lnTo>
                <a:close/>
              </a:path>
              <a:path w="5974080" h="7620">
                <a:moveTo>
                  <a:pt x="263652" y="7619"/>
                </a:moveTo>
                <a:lnTo>
                  <a:pt x="259079" y="7619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5974080" h="7620">
                <a:moveTo>
                  <a:pt x="300227" y="1523"/>
                </a:moveTo>
                <a:lnTo>
                  <a:pt x="295656" y="1523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3"/>
                </a:lnTo>
                <a:close/>
              </a:path>
              <a:path w="5974080" h="7620">
                <a:moveTo>
                  <a:pt x="301752" y="6096"/>
                </a:moveTo>
                <a:lnTo>
                  <a:pt x="294131" y="6096"/>
                </a:lnTo>
                <a:lnTo>
                  <a:pt x="294131" y="1523"/>
                </a:lnTo>
                <a:lnTo>
                  <a:pt x="301752" y="1523"/>
                </a:lnTo>
                <a:lnTo>
                  <a:pt x="301752" y="6096"/>
                </a:lnTo>
                <a:close/>
              </a:path>
              <a:path w="5974080" h="7620">
                <a:moveTo>
                  <a:pt x="300227" y="7619"/>
                </a:moveTo>
                <a:lnTo>
                  <a:pt x="295656" y="7619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19"/>
                </a:lnTo>
                <a:close/>
              </a:path>
              <a:path w="5974080" h="7620">
                <a:moveTo>
                  <a:pt x="336804" y="7619"/>
                </a:moveTo>
                <a:lnTo>
                  <a:pt x="332231" y="7619"/>
                </a:lnTo>
                <a:lnTo>
                  <a:pt x="332231" y="6096"/>
                </a:lnTo>
                <a:lnTo>
                  <a:pt x="330708" y="4571"/>
                </a:lnTo>
                <a:lnTo>
                  <a:pt x="330708" y="3048"/>
                </a:lnTo>
                <a:lnTo>
                  <a:pt x="332231" y="1523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3"/>
                </a:lnTo>
                <a:lnTo>
                  <a:pt x="338327" y="1523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19"/>
                </a:lnTo>
                <a:close/>
              </a:path>
              <a:path w="5974080" h="7620">
                <a:moveTo>
                  <a:pt x="373379" y="7619"/>
                </a:moveTo>
                <a:lnTo>
                  <a:pt x="370331" y="7619"/>
                </a:lnTo>
                <a:lnTo>
                  <a:pt x="367283" y="4571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3"/>
                </a:lnTo>
                <a:lnTo>
                  <a:pt x="374904" y="6096"/>
                </a:lnTo>
                <a:lnTo>
                  <a:pt x="373379" y="7619"/>
                </a:lnTo>
                <a:close/>
              </a:path>
              <a:path w="5974080" h="7620">
                <a:moveTo>
                  <a:pt x="409956" y="7619"/>
                </a:moveTo>
                <a:lnTo>
                  <a:pt x="406908" y="7619"/>
                </a:lnTo>
                <a:lnTo>
                  <a:pt x="405383" y="6096"/>
                </a:lnTo>
                <a:lnTo>
                  <a:pt x="405383" y="1523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3"/>
                </a:lnTo>
                <a:lnTo>
                  <a:pt x="411479" y="6096"/>
                </a:lnTo>
                <a:lnTo>
                  <a:pt x="409956" y="7619"/>
                </a:lnTo>
                <a:close/>
              </a:path>
              <a:path w="5974080" h="7620">
                <a:moveTo>
                  <a:pt x="446531" y="7619"/>
                </a:moveTo>
                <a:lnTo>
                  <a:pt x="443483" y="7619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3"/>
                </a:lnTo>
                <a:lnTo>
                  <a:pt x="443483" y="1523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1"/>
                </a:lnTo>
                <a:lnTo>
                  <a:pt x="446531" y="7619"/>
                </a:lnTo>
                <a:close/>
              </a:path>
              <a:path w="5974080" h="7620">
                <a:moveTo>
                  <a:pt x="484631" y="1523"/>
                </a:moveTo>
                <a:lnTo>
                  <a:pt x="480060" y="1523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3"/>
                </a:lnTo>
                <a:close/>
              </a:path>
              <a:path w="5974080" h="7620">
                <a:moveTo>
                  <a:pt x="486156" y="6096"/>
                </a:moveTo>
                <a:lnTo>
                  <a:pt x="478535" y="6096"/>
                </a:lnTo>
                <a:lnTo>
                  <a:pt x="478535" y="1523"/>
                </a:lnTo>
                <a:lnTo>
                  <a:pt x="486156" y="1523"/>
                </a:lnTo>
                <a:lnTo>
                  <a:pt x="486156" y="6096"/>
                </a:lnTo>
                <a:close/>
              </a:path>
              <a:path w="5974080" h="7620">
                <a:moveTo>
                  <a:pt x="484631" y="7619"/>
                </a:moveTo>
                <a:lnTo>
                  <a:pt x="480060" y="7619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5974080" h="7620">
                <a:moveTo>
                  <a:pt x="521207" y="1523"/>
                </a:moveTo>
                <a:lnTo>
                  <a:pt x="516635" y="1523"/>
                </a:lnTo>
                <a:lnTo>
                  <a:pt x="516635" y="0"/>
                </a:lnTo>
                <a:lnTo>
                  <a:pt x="521207" y="0"/>
                </a:lnTo>
                <a:lnTo>
                  <a:pt x="521207" y="1523"/>
                </a:lnTo>
                <a:close/>
              </a:path>
              <a:path w="5974080" h="7620">
                <a:moveTo>
                  <a:pt x="522731" y="6096"/>
                </a:moveTo>
                <a:lnTo>
                  <a:pt x="515111" y="6096"/>
                </a:lnTo>
                <a:lnTo>
                  <a:pt x="515111" y="1523"/>
                </a:lnTo>
                <a:lnTo>
                  <a:pt x="522731" y="1523"/>
                </a:lnTo>
                <a:lnTo>
                  <a:pt x="522731" y="6096"/>
                </a:lnTo>
                <a:close/>
              </a:path>
              <a:path w="5974080" h="7620">
                <a:moveTo>
                  <a:pt x="521207" y="7619"/>
                </a:moveTo>
                <a:lnTo>
                  <a:pt x="516635" y="7619"/>
                </a:lnTo>
                <a:lnTo>
                  <a:pt x="516635" y="6096"/>
                </a:lnTo>
                <a:lnTo>
                  <a:pt x="521207" y="6096"/>
                </a:lnTo>
                <a:lnTo>
                  <a:pt x="521207" y="7619"/>
                </a:lnTo>
                <a:close/>
              </a:path>
              <a:path w="5974080" h="7620">
                <a:moveTo>
                  <a:pt x="557784" y="7619"/>
                </a:moveTo>
                <a:lnTo>
                  <a:pt x="554735" y="7619"/>
                </a:lnTo>
                <a:lnTo>
                  <a:pt x="551688" y="4571"/>
                </a:lnTo>
                <a:lnTo>
                  <a:pt x="551688" y="3048"/>
                </a:lnTo>
                <a:lnTo>
                  <a:pt x="554735" y="0"/>
                </a:lnTo>
                <a:lnTo>
                  <a:pt x="557784" y="0"/>
                </a:lnTo>
                <a:lnTo>
                  <a:pt x="557784" y="1523"/>
                </a:lnTo>
                <a:lnTo>
                  <a:pt x="559307" y="1523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19"/>
                </a:lnTo>
                <a:close/>
              </a:path>
              <a:path w="5974080" h="7620">
                <a:moveTo>
                  <a:pt x="594360" y="7619"/>
                </a:moveTo>
                <a:lnTo>
                  <a:pt x="591311" y="7619"/>
                </a:lnTo>
                <a:lnTo>
                  <a:pt x="588264" y="4571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3"/>
                </a:lnTo>
                <a:lnTo>
                  <a:pt x="595884" y="6096"/>
                </a:lnTo>
                <a:lnTo>
                  <a:pt x="594360" y="7619"/>
                </a:lnTo>
                <a:close/>
              </a:path>
              <a:path w="5974080" h="7620">
                <a:moveTo>
                  <a:pt x="630935" y="7619"/>
                </a:moveTo>
                <a:lnTo>
                  <a:pt x="627888" y="7619"/>
                </a:lnTo>
                <a:lnTo>
                  <a:pt x="626364" y="6096"/>
                </a:lnTo>
                <a:lnTo>
                  <a:pt x="626364" y="1523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3"/>
                </a:lnTo>
                <a:lnTo>
                  <a:pt x="632460" y="6096"/>
                </a:lnTo>
                <a:lnTo>
                  <a:pt x="630935" y="7619"/>
                </a:lnTo>
                <a:close/>
              </a:path>
              <a:path w="5974080" h="7620">
                <a:moveTo>
                  <a:pt x="667511" y="7619"/>
                </a:moveTo>
                <a:lnTo>
                  <a:pt x="664464" y="7619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3"/>
                </a:lnTo>
                <a:lnTo>
                  <a:pt x="664464" y="1523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1"/>
                </a:lnTo>
                <a:lnTo>
                  <a:pt x="667511" y="7619"/>
                </a:lnTo>
                <a:close/>
              </a:path>
              <a:path w="5974080" h="7620">
                <a:moveTo>
                  <a:pt x="705611" y="1523"/>
                </a:moveTo>
                <a:lnTo>
                  <a:pt x="701040" y="1523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3"/>
                </a:lnTo>
                <a:close/>
              </a:path>
              <a:path w="5974080" h="7620">
                <a:moveTo>
                  <a:pt x="707136" y="6096"/>
                </a:moveTo>
                <a:lnTo>
                  <a:pt x="699515" y="6096"/>
                </a:lnTo>
                <a:lnTo>
                  <a:pt x="699515" y="1523"/>
                </a:lnTo>
                <a:lnTo>
                  <a:pt x="707136" y="1523"/>
                </a:lnTo>
                <a:lnTo>
                  <a:pt x="707136" y="6096"/>
                </a:lnTo>
                <a:close/>
              </a:path>
              <a:path w="5974080" h="7620">
                <a:moveTo>
                  <a:pt x="705611" y="7619"/>
                </a:moveTo>
                <a:lnTo>
                  <a:pt x="701040" y="7619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19"/>
                </a:lnTo>
                <a:close/>
              </a:path>
              <a:path w="5974080" h="7620">
                <a:moveTo>
                  <a:pt x="742188" y="1523"/>
                </a:moveTo>
                <a:lnTo>
                  <a:pt x="737615" y="1523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3"/>
                </a:lnTo>
                <a:close/>
              </a:path>
              <a:path w="5974080" h="7620">
                <a:moveTo>
                  <a:pt x="743711" y="6096"/>
                </a:moveTo>
                <a:lnTo>
                  <a:pt x="736092" y="6096"/>
                </a:lnTo>
                <a:lnTo>
                  <a:pt x="736092" y="1523"/>
                </a:lnTo>
                <a:lnTo>
                  <a:pt x="743711" y="1523"/>
                </a:lnTo>
                <a:lnTo>
                  <a:pt x="743711" y="6096"/>
                </a:lnTo>
                <a:close/>
              </a:path>
              <a:path w="5974080" h="7620">
                <a:moveTo>
                  <a:pt x="742188" y="7619"/>
                </a:moveTo>
                <a:lnTo>
                  <a:pt x="737615" y="7619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19"/>
                </a:lnTo>
                <a:close/>
              </a:path>
              <a:path w="5974080" h="7620">
                <a:moveTo>
                  <a:pt x="778764" y="7619"/>
                </a:moveTo>
                <a:lnTo>
                  <a:pt x="775715" y="7619"/>
                </a:lnTo>
                <a:lnTo>
                  <a:pt x="772668" y="4571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3"/>
                </a:lnTo>
                <a:lnTo>
                  <a:pt x="780288" y="1523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19"/>
                </a:lnTo>
                <a:close/>
              </a:path>
              <a:path w="5974080" h="7620">
                <a:moveTo>
                  <a:pt x="815340" y="7619"/>
                </a:moveTo>
                <a:lnTo>
                  <a:pt x="812292" y="7619"/>
                </a:lnTo>
                <a:lnTo>
                  <a:pt x="810768" y="6096"/>
                </a:lnTo>
                <a:lnTo>
                  <a:pt x="810768" y="1523"/>
                </a:lnTo>
                <a:lnTo>
                  <a:pt x="812292" y="0"/>
                </a:lnTo>
                <a:lnTo>
                  <a:pt x="815340" y="0"/>
                </a:lnTo>
                <a:lnTo>
                  <a:pt x="816864" y="1523"/>
                </a:lnTo>
                <a:lnTo>
                  <a:pt x="816864" y="6096"/>
                </a:lnTo>
                <a:lnTo>
                  <a:pt x="815340" y="7619"/>
                </a:lnTo>
                <a:close/>
              </a:path>
              <a:path w="5974080" h="7620">
                <a:moveTo>
                  <a:pt x="851915" y="7619"/>
                </a:moveTo>
                <a:lnTo>
                  <a:pt x="848868" y="7619"/>
                </a:lnTo>
                <a:lnTo>
                  <a:pt x="847344" y="6096"/>
                </a:lnTo>
                <a:lnTo>
                  <a:pt x="847344" y="1523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1"/>
                </a:lnTo>
                <a:lnTo>
                  <a:pt x="851915" y="7619"/>
                </a:lnTo>
                <a:close/>
              </a:path>
              <a:path w="5974080" h="7620">
                <a:moveTo>
                  <a:pt x="890015" y="7619"/>
                </a:moveTo>
                <a:lnTo>
                  <a:pt x="885444" y="7619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3"/>
                </a:lnTo>
                <a:lnTo>
                  <a:pt x="885444" y="1523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3"/>
                </a:lnTo>
                <a:lnTo>
                  <a:pt x="891540" y="3048"/>
                </a:lnTo>
                <a:lnTo>
                  <a:pt x="891540" y="4571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5974080" h="7620">
                <a:moveTo>
                  <a:pt x="926592" y="1523"/>
                </a:moveTo>
                <a:lnTo>
                  <a:pt x="922019" y="1523"/>
                </a:lnTo>
                <a:lnTo>
                  <a:pt x="922019" y="0"/>
                </a:lnTo>
                <a:lnTo>
                  <a:pt x="926592" y="0"/>
                </a:lnTo>
                <a:lnTo>
                  <a:pt x="926592" y="1523"/>
                </a:lnTo>
                <a:close/>
              </a:path>
              <a:path w="5974080" h="7620">
                <a:moveTo>
                  <a:pt x="928115" y="6096"/>
                </a:moveTo>
                <a:lnTo>
                  <a:pt x="920495" y="6096"/>
                </a:lnTo>
                <a:lnTo>
                  <a:pt x="920495" y="1523"/>
                </a:lnTo>
                <a:lnTo>
                  <a:pt x="928115" y="1523"/>
                </a:lnTo>
                <a:lnTo>
                  <a:pt x="928115" y="6096"/>
                </a:lnTo>
                <a:close/>
              </a:path>
              <a:path w="5974080" h="7620">
                <a:moveTo>
                  <a:pt x="926592" y="7619"/>
                </a:moveTo>
                <a:lnTo>
                  <a:pt x="922019" y="7619"/>
                </a:lnTo>
                <a:lnTo>
                  <a:pt x="922019" y="6096"/>
                </a:lnTo>
                <a:lnTo>
                  <a:pt x="926592" y="6096"/>
                </a:lnTo>
                <a:lnTo>
                  <a:pt x="926592" y="7619"/>
                </a:lnTo>
                <a:close/>
              </a:path>
              <a:path w="5974080" h="7620">
                <a:moveTo>
                  <a:pt x="963168" y="1523"/>
                </a:moveTo>
                <a:lnTo>
                  <a:pt x="958595" y="1523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3"/>
                </a:lnTo>
                <a:close/>
              </a:path>
              <a:path w="5974080" h="7620">
                <a:moveTo>
                  <a:pt x="964692" y="6096"/>
                </a:moveTo>
                <a:lnTo>
                  <a:pt x="957072" y="6096"/>
                </a:lnTo>
                <a:lnTo>
                  <a:pt x="957072" y="1523"/>
                </a:lnTo>
                <a:lnTo>
                  <a:pt x="964692" y="1523"/>
                </a:lnTo>
                <a:lnTo>
                  <a:pt x="964692" y="6096"/>
                </a:lnTo>
                <a:close/>
              </a:path>
              <a:path w="5974080" h="7620">
                <a:moveTo>
                  <a:pt x="963168" y="7619"/>
                </a:moveTo>
                <a:lnTo>
                  <a:pt x="958595" y="7619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19"/>
                </a:lnTo>
                <a:close/>
              </a:path>
              <a:path w="5974080" h="7620">
                <a:moveTo>
                  <a:pt x="999744" y="7619"/>
                </a:moveTo>
                <a:lnTo>
                  <a:pt x="996695" y="7619"/>
                </a:lnTo>
                <a:lnTo>
                  <a:pt x="993648" y="4571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3"/>
                </a:lnTo>
                <a:lnTo>
                  <a:pt x="1001268" y="1523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19"/>
                </a:lnTo>
                <a:close/>
              </a:path>
              <a:path w="5974080" h="7620">
                <a:moveTo>
                  <a:pt x="1036319" y="7619"/>
                </a:moveTo>
                <a:lnTo>
                  <a:pt x="1033272" y="7619"/>
                </a:lnTo>
                <a:lnTo>
                  <a:pt x="1031748" y="6096"/>
                </a:lnTo>
                <a:lnTo>
                  <a:pt x="1031748" y="1523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3"/>
                </a:lnTo>
                <a:lnTo>
                  <a:pt x="1037844" y="6096"/>
                </a:lnTo>
                <a:lnTo>
                  <a:pt x="1036319" y="7619"/>
                </a:lnTo>
                <a:close/>
              </a:path>
              <a:path w="5974080" h="7620">
                <a:moveTo>
                  <a:pt x="1072895" y="7619"/>
                </a:moveTo>
                <a:lnTo>
                  <a:pt x="1069848" y="7619"/>
                </a:lnTo>
                <a:lnTo>
                  <a:pt x="1068323" y="6096"/>
                </a:lnTo>
                <a:lnTo>
                  <a:pt x="1068323" y="1523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2895" y="7619"/>
                </a:lnTo>
                <a:close/>
              </a:path>
              <a:path w="5974080" h="7620">
                <a:moveTo>
                  <a:pt x="1110995" y="7619"/>
                </a:moveTo>
                <a:lnTo>
                  <a:pt x="1106423" y="7619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3"/>
                </a:lnTo>
                <a:lnTo>
                  <a:pt x="1106423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3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5974080" h="7620">
                <a:moveTo>
                  <a:pt x="1147572" y="1523"/>
                </a:moveTo>
                <a:lnTo>
                  <a:pt x="1142999" y="1523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3"/>
                </a:lnTo>
                <a:close/>
              </a:path>
              <a:path w="5974080" h="7620">
                <a:moveTo>
                  <a:pt x="1149095" y="6096"/>
                </a:moveTo>
                <a:lnTo>
                  <a:pt x="1141476" y="6096"/>
                </a:lnTo>
                <a:lnTo>
                  <a:pt x="1141476" y="1523"/>
                </a:lnTo>
                <a:lnTo>
                  <a:pt x="1149095" y="1523"/>
                </a:lnTo>
                <a:lnTo>
                  <a:pt x="1149095" y="6096"/>
                </a:lnTo>
                <a:close/>
              </a:path>
              <a:path w="5974080" h="7620">
                <a:moveTo>
                  <a:pt x="1147572" y="7619"/>
                </a:moveTo>
                <a:lnTo>
                  <a:pt x="1142999" y="7619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19"/>
                </a:lnTo>
                <a:close/>
              </a:path>
              <a:path w="5974080" h="7620">
                <a:moveTo>
                  <a:pt x="1184148" y="1523"/>
                </a:moveTo>
                <a:lnTo>
                  <a:pt x="1179576" y="1523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3"/>
                </a:lnTo>
                <a:close/>
              </a:path>
              <a:path w="5974080" h="7620">
                <a:moveTo>
                  <a:pt x="1185672" y="6096"/>
                </a:moveTo>
                <a:lnTo>
                  <a:pt x="1178052" y="6096"/>
                </a:lnTo>
                <a:lnTo>
                  <a:pt x="1178052" y="1523"/>
                </a:lnTo>
                <a:lnTo>
                  <a:pt x="1185672" y="1523"/>
                </a:lnTo>
                <a:lnTo>
                  <a:pt x="1185672" y="6096"/>
                </a:lnTo>
                <a:close/>
              </a:path>
              <a:path w="5974080" h="7620">
                <a:moveTo>
                  <a:pt x="1184148" y="7619"/>
                </a:moveTo>
                <a:lnTo>
                  <a:pt x="1179576" y="7619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19"/>
                </a:lnTo>
                <a:close/>
              </a:path>
              <a:path w="5974080" h="7620">
                <a:moveTo>
                  <a:pt x="1220723" y="7619"/>
                </a:moveTo>
                <a:lnTo>
                  <a:pt x="1217676" y="7619"/>
                </a:lnTo>
                <a:lnTo>
                  <a:pt x="1214628" y="4571"/>
                </a:lnTo>
                <a:lnTo>
                  <a:pt x="1214628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3"/>
                </a:lnTo>
                <a:lnTo>
                  <a:pt x="1222248" y="6096"/>
                </a:lnTo>
                <a:lnTo>
                  <a:pt x="1220723" y="7619"/>
                </a:lnTo>
                <a:close/>
              </a:path>
              <a:path w="5974080" h="7620">
                <a:moveTo>
                  <a:pt x="1257299" y="7619"/>
                </a:moveTo>
                <a:lnTo>
                  <a:pt x="1254252" y="7619"/>
                </a:lnTo>
                <a:lnTo>
                  <a:pt x="1252728" y="6096"/>
                </a:lnTo>
                <a:lnTo>
                  <a:pt x="1252728" y="1523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3"/>
                </a:lnTo>
                <a:lnTo>
                  <a:pt x="1258823" y="6096"/>
                </a:lnTo>
                <a:lnTo>
                  <a:pt x="1257299" y="7619"/>
                </a:lnTo>
                <a:close/>
              </a:path>
              <a:path w="5974080" h="7620">
                <a:moveTo>
                  <a:pt x="1293876" y="7619"/>
                </a:moveTo>
                <a:lnTo>
                  <a:pt x="1290828" y="7619"/>
                </a:lnTo>
                <a:lnTo>
                  <a:pt x="1289303" y="6096"/>
                </a:lnTo>
                <a:lnTo>
                  <a:pt x="1289303" y="1523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1"/>
                </a:lnTo>
                <a:lnTo>
                  <a:pt x="1293876" y="7619"/>
                </a:lnTo>
                <a:close/>
              </a:path>
              <a:path w="5974080" h="7620">
                <a:moveTo>
                  <a:pt x="1331976" y="7619"/>
                </a:moveTo>
                <a:lnTo>
                  <a:pt x="1327403" y="7619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3"/>
                </a:lnTo>
                <a:lnTo>
                  <a:pt x="1327403" y="1523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499" y="3048"/>
                </a:lnTo>
                <a:lnTo>
                  <a:pt x="1333499" y="4571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5974080" h="7620">
                <a:moveTo>
                  <a:pt x="1368552" y="1523"/>
                </a:moveTo>
                <a:lnTo>
                  <a:pt x="1363980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3"/>
                </a:lnTo>
                <a:close/>
              </a:path>
              <a:path w="5974080" h="7620">
                <a:moveTo>
                  <a:pt x="1370076" y="6096"/>
                </a:moveTo>
                <a:lnTo>
                  <a:pt x="1362456" y="6096"/>
                </a:lnTo>
                <a:lnTo>
                  <a:pt x="1362456" y="1523"/>
                </a:lnTo>
                <a:lnTo>
                  <a:pt x="1370076" y="1523"/>
                </a:lnTo>
                <a:lnTo>
                  <a:pt x="1370076" y="6096"/>
                </a:lnTo>
                <a:close/>
              </a:path>
              <a:path w="5974080" h="7620">
                <a:moveTo>
                  <a:pt x="1368552" y="7619"/>
                </a:moveTo>
                <a:lnTo>
                  <a:pt x="1363980" y="7619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5974080" h="7620">
                <a:moveTo>
                  <a:pt x="1405128" y="1523"/>
                </a:moveTo>
                <a:lnTo>
                  <a:pt x="1400556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3"/>
                </a:lnTo>
                <a:close/>
              </a:path>
              <a:path w="5974080" h="7620">
                <a:moveTo>
                  <a:pt x="1406652" y="6096"/>
                </a:moveTo>
                <a:lnTo>
                  <a:pt x="1399032" y="6096"/>
                </a:lnTo>
                <a:lnTo>
                  <a:pt x="1399032" y="1523"/>
                </a:lnTo>
                <a:lnTo>
                  <a:pt x="1406652" y="1523"/>
                </a:lnTo>
                <a:lnTo>
                  <a:pt x="1406652" y="6096"/>
                </a:lnTo>
                <a:close/>
              </a:path>
              <a:path w="5974080" h="7620">
                <a:moveTo>
                  <a:pt x="1405128" y="7619"/>
                </a:moveTo>
                <a:lnTo>
                  <a:pt x="1400556" y="7619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19"/>
                </a:lnTo>
                <a:close/>
              </a:path>
              <a:path w="5974080" h="7620">
                <a:moveTo>
                  <a:pt x="1441703" y="7619"/>
                </a:moveTo>
                <a:lnTo>
                  <a:pt x="1438656" y="7619"/>
                </a:lnTo>
                <a:lnTo>
                  <a:pt x="1435607" y="4571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3"/>
                </a:lnTo>
                <a:lnTo>
                  <a:pt x="1443228" y="6096"/>
                </a:lnTo>
                <a:lnTo>
                  <a:pt x="1441703" y="7619"/>
                </a:lnTo>
                <a:close/>
              </a:path>
              <a:path w="5974080" h="7620">
                <a:moveTo>
                  <a:pt x="1478280" y="7619"/>
                </a:moveTo>
                <a:lnTo>
                  <a:pt x="1475232" y="7619"/>
                </a:lnTo>
                <a:lnTo>
                  <a:pt x="1473707" y="6096"/>
                </a:lnTo>
                <a:lnTo>
                  <a:pt x="1473707" y="1523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3"/>
                </a:lnTo>
                <a:lnTo>
                  <a:pt x="1479803" y="6096"/>
                </a:lnTo>
                <a:lnTo>
                  <a:pt x="1478280" y="7619"/>
                </a:lnTo>
                <a:close/>
              </a:path>
              <a:path w="5974080" h="7620">
                <a:moveTo>
                  <a:pt x="1514856" y="7619"/>
                </a:moveTo>
                <a:lnTo>
                  <a:pt x="1511807" y="7619"/>
                </a:lnTo>
                <a:lnTo>
                  <a:pt x="1510284" y="6096"/>
                </a:lnTo>
                <a:lnTo>
                  <a:pt x="1510284" y="1523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4856" y="7619"/>
                </a:lnTo>
                <a:close/>
              </a:path>
              <a:path w="5974080" h="7620">
                <a:moveTo>
                  <a:pt x="1552956" y="1523"/>
                </a:moveTo>
                <a:lnTo>
                  <a:pt x="1548384" y="1523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3"/>
                </a:lnTo>
                <a:close/>
              </a:path>
              <a:path w="5974080" h="7620">
                <a:moveTo>
                  <a:pt x="1554480" y="6096"/>
                </a:moveTo>
                <a:lnTo>
                  <a:pt x="1546860" y="6096"/>
                </a:lnTo>
                <a:lnTo>
                  <a:pt x="1546860" y="1523"/>
                </a:lnTo>
                <a:lnTo>
                  <a:pt x="1554480" y="1523"/>
                </a:lnTo>
                <a:lnTo>
                  <a:pt x="1554480" y="6096"/>
                </a:lnTo>
                <a:close/>
              </a:path>
              <a:path w="5974080" h="7620">
                <a:moveTo>
                  <a:pt x="1552956" y="7619"/>
                </a:moveTo>
                <a:lnTo>
                  <a:pt x="1548384" y="7619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19"/>
                </a:lnTo>
                <a:close/>
              </a:path>
              <a:path w="5974080" h="7620">
                <a:moveTo>
                  <a:pt x="1589532" y="1523"/>
                </a:moveTo>
                <a:lnTo>
                  <a:pt x="1584960" y="1523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3"/>
                </a:lnTo>
                <a:close/>
              </a:path>
              <a:path w="5974080" h="7620">
                <a:moveTo>
                  <a:pt x="1591056" y="6096"/>
                </a:moveTo>
                <a:lnTo>
                  <a:pt x="1583436" y="6096"/>
                </a:lnTo>
                <a:lnTo>
                  <a:pt x="1583436" y="1523"/>
                </a:lnTo>
                <a:lnTo>
                  <a:pt x="1591056" y="1523"/>
                </a:lnTo>
                <a:lnTo>
                  <a:pt x="1591056" y="6096"/>
                </a:lnTo>
                <a:close/>
              </a:path>
              <a:path w="5974080" h="7620">
                <a:moveTo>
                  <a:pt x="1589532" y="7619"/>
                </a:moveTo>
                <a:lnTo>
                  <a:pt x="1584960" y="7619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5974080" h="7620">
                <a:moveTo>
                  <a:pt x="1626107" y="1523"/>
                </a:moveTo>
                <a:lnTo>
                  <a:pt x="1621536" y="1523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3"/>
                </a:lnTo>
                <a:close/>
              </a:path>
              <a:path w="5974080" h="7620">
                <a:moveTo>
                  <a:pt x="1627632" y="6096"/>
                </a:moveTo>
                <a:lnTo>
                  <a:pt x="1620011" y="6096"/>
                </a:lnTo>
                <a:lnTo>
                  <a:pt x="1620011" y="1523"/>
                </a:lnTo>
                <a:lnTo>
                  <a:pt x="1627632" y="1523"/>
                </a:lnTo>
                <a:lnTo>
                  <a:pt x="1627632" y="6096"/>
                </a:lnTo>
                <a:close/>
              </a:path>
              <a:path w="5974080" h="7620">
                <a:moveTo>
                  <a:pt x="1626107" y="7619"/>
                </a:moveTo>
                <a:lnTo>
                  <a:pt x="1621536" y="7619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19"/>
                </a:lnTo>
                <a:close/>
              </a:path>
              <a:path w="5974080" h="7620">
                <a:moveTo>
                  <a:pt x="1662684" y="7619"/>
                </a:moveTo>
                <a:lnTo>
                  <a:pt x="1659636" y="7619"/>
                </a:lnTo>
                <a:lnTo>
                  <a:pt x="1656588" y="4571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3"/>
                </a:lnTo>
                <a:lnTo>
                  <a:pt x="1664207" y="6096"/>
                </a:lnTo>
                <a:lnTo>
                  <a:pt x="1662684" y="7619"/>
                </a:lnTo>
                <a:close/>
              </a:path>
              <a:path w="5974080" h="7620">
                <a:moveTo>
                  <a:pt x="1699260" y="7619"/>
                </a:moveTo>
                <a:lnTo>
                  <a:pt x="1696211" y="7619"/>
                </a:lnTo>
                <a:lnTo>
                  <a:pt x="1694688" y="6096"/>
                </a:lnTo>
                <a:lnTo>
                  <a:pt x="1694688" y="1523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3"/>
                </a:lnTo>
                <a:lnTo>
                  <a:pt x="1700784" y="6096"/>
                </a:lnTo>
                <a:lnTo>
                  <a:pt x="1699260" y="7619"/>
                </a:lnTo>
                <a:close/>
              </a:path>
              <a:path w="5974080" h="7620">
                <a:moveTo>
                  <a:pt x="1735836" y="7619"/>
                </a:moveTo>
                <a:lnTo>
                  <a:pt x="1732787" y="7619"/>
                </a:lnTo>
                <a:lnTo>
                  <a:pt x="1731263" y="6096"/>
                </a:lnTo>
                <a:lnTo>
                  <a:pt x="1731263" y="1523"/>
                </a:lnTo>
                <a:lnTo>
                  <a:pt x="1732787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5836" y="7619"/>
                </a:lnTo>
                <a:close/>
              </a:path>
              <a:path w="5974080" h="7620">
                <a:moveTo>
                  <a:pt x="1773936" y="1523"/>
                </a:moveTo>
                <a:lnTo>
                  <a:pt x="1769363" y="1523"/>
                </a:lnTo>
                <a:lnTo>
                  <a:pt x="1769363" y="0"/>
                </a:lnTo>
                <a:lnTo>
                  <a:pt x="1773936" y="0"/>
                </a:lnTo>
                <a:lnTo>
                  <a:pt x="1773936" y="1523"/>
                </a:lnTo>
                <a:close/>
              </a:path>
              <a:path w="5974080" h="7620">
                <a:moveTo>
                  <a:pt x="1775460" y="6096"/>
                </a:moveTo>
                <a:lnTo>
                  <a:pt x="1767840" y="6096"/>
                </a:lnTo>
                <a:lnTo>
                  <a:pt x="1767840" y="1523"/>
                </a:lnTo>
                <a:lnTo>
                  <a:pt x="1775460" y="1523"/>
                </a:lnTo>
                <a:lnTo>
                  <a:pt x="1775460" y="6096"/>
                </a:lnTo>
                <a:close/>
              </a:path>
              <a:path w="5974080" h="7620">
                <a:moveTo>
                  <a:pt x="1773936" y="7619"/>
                </a:moveTo>
                <a:lnTo>
                  <a:pt x="1769363" y="7619"/>
                </a:lnTo>
                <a:lnTo>
                  <a:pt x="1769363" y="6096"/>
                </a:lnTo>
                <a:lnTo>
                  <a:pt x="1773936" y="6096"/>
                </a:lnTo>
                <a:lnTo>
                  <a:pt x="1773936" y="7619"/>
                </a:lnTo>
                <a:close/>
              </a:path>
              <a:path w="5974080" h="7620">
                <a:moveTo>
                  <a:pt x="1810511" y="1523"/>
                </a:moveTo>
                <a:lnTo>
                  <a:pt x="1805940" y="1523"/>
                </a:lnTo>
                <a:lnTo>
                  <a:pt x="1805940" y="0"/>
                </a:lnTo>
                <a:lnTo>
                  <a:pt x="1810511" y="0"/>
                </a:lnTo>
                <a:lnTo>
                  <a:pt x="1810511" y="1523"/>
                </a:lnTo>
                <a:close/>
              </a:path>
              <a:path w="5974080" h="7620">
                <a:moveTo>
                  <a:pt x="1812036" y="6096"/>
                </a:moveTo>
                <a:lnTo>
                  <a:pt x="1804416" y="6096"/>
                </a:lnTo>
                <a:lnTo>
                  <a:pt x="1804416" y="1523"/>
                </a:lnTo>
                <a:lnTo>
                  <a:pt x="1812036" y="1523"/>
                </a:lnTo>
                <a:lnTo>
                  <a:pt x="1812036" y="6096"/>
                </a:lnTo>
                <a:close/>
              </a:path>
              <a:path w="5974080" h="7620">
                <a:moveTo>
                  <a:pt x="1810511" y="7619"/>
                </a:moveTo>
                <a:lnTo>
                  <a:pt x="1805940" y="7619"/>
                </a:lnTo>
                <a:lnTo>
                  <a:pt x="1805940" y="6096"/>
                </a:lnTo>
                <a:lnTo>
                  <a:pt x="1810511" y="6096"/>
                </a:lnTo>
                <a:lnTo>
                  <a:pt x="1810511" y="7619"/>
                </a:lnTo>
                <a:close/>
              </a:path>
              <a:path w="5974080" h="7620">
                <a:moveTo>
                  <a:pt x="1847087" y="7619"/>
                </a:moveTo>
                <a:lnTo>
                  <a:pt x="1842516" y="7619"/>
                </a:lnTo>
                <a:lnTo>
                  <a:pt x="1842516" y="6096"/>
                </a:lnTo>
                <a:lnTo>
                  <a:pt x="1840992" y="4571"/>
                </a:lnTo>
                <a:lnTo>
                  <a:pt x="1840992" y="3048"/>
                </a:lnTo>
                <a:lnTo>
                  <a:pt x="1842516" y="1523"/>
                </a:lnTo>
                <a:lnTo>
                  <a:pt x="1842516" y="0"/>
                </a:lnTo>
                <a:lnTo>
                  <a:pt x="1847087" y="0"/>
                </a:lnTo>
                <a:lnTo>
                  <a:pt x="1847087" y="1523"/>
                </a:lnTo>
                <a:lnTo>
                  <a:pt x="1848611" y="1523"/>
                </a:lnTo>
                <a:lnTo>
                  <a:pt x="1848611" y="6096"/>
                </a:lnTo>
                <a:lnTo>
                  <a:pt x="1847087" y="6096"/>
                </a:lnTo>
                <a:lnTo>
                  <a:pt x="1847087" y="7619"/>
                </a:lnTo>
                <a:close/>
              </a:path>
              <a:path w="5974080" h="7620">
                <a:moveTo>
                  <a:pt x="1883663" y="7619"/>
                </a:moveTo>
                <a:lnTo>
                  <a:pt x="1880616" y="7619"/>
                </a:lnTo>
                <a:lnTo>
                  <a:pt x="1877568" y="4571"/>
                </a:lnTo>
                <a:lnTo>
                  <a:pt x="1877568" y="3048"/>
                </a:lnTo>
                <a:lnTo>
                  <a:pt x="1880616" y="0"/>
                </a:lnTo>
                <a:lnTo>
                  <a:pt x="1883663" y="0"/>
                </a:lnTo>
                <a:lnTo>
                  <a:pt x="1885187" y="1523"/>
                </a:lnTo>
                <a:lnTo>
                  <a:pt x="1885187" y="6096"/>
                </a:lnTo>
                <a:lnTo>
                  <a:pt x="1883663" y="7619"/>
                </a:lnTo>
                <a:close/>
              </a:path>
              <a:path w="5974080" h="7620">
                <a:moveTo>
                  <a:pt x="1920240" y="7619"/>
                </a:moveTo>
                <a:lnTo>
                  <a:pt x="1917192" y="7619"/>
                </a:lnTo>
                <a:lnTo>
                  <a:pt x="1915668" y="6096"/>
                </a:lnTo>
                <a:lnTo>
                  <a:pt x="1915668" y="1523"/>
                </a:lnTo>
                <a:lnTo>
                  <a:pt x="1917192" y="0"/>
                </a:lnTo>
                <a:lnTo>
                  <a:pt x="1920240" y="0"/>
                </a:lnTo>
                <a:lnTo>
                  <a:pt x="1921763" y="1523"/>
                </a:lnTo>
                <a:lnTo>
                  <a:pt x="1921763" y="6096"/>
                </a:lnTo>
                <a:lnTo>
                  <a:pt x="1920240" y="7619"/>
                </a:lnTo>
                <a:close/>
              </a:path>
              <a:path w="5974080" h="7620">
                <a:moveTo>
                  <a:pt x="1956816" y="7619"/>
                </a:moveTo>
                <a:lnTo>
                  <a:pt x="1953768" y="7619"/>
                </a:lnTo>
                <a:lnTo>
                  <a:pt x="1952244" y="6096"/>
                </a:lnTo>
                <a:lnTo>
                  <a:pt x="1952244" y="1523"/>
                </a:lnTo>
                <a:lnTo>
                  <a:pt x="1953768" y="0"/>
                </a:lnTo>
                <a:lnTo>
                  <a:pt x="1956816" y="0"/>
                </a:lnTo>
                <a:lnTo>
                  <a:pt x="1959863" y="3048"/>
                </a:lnTo>
                <a:lnTo>
                  <a:pt x="1959863" y="4571"/>
                </a:lnTo>
                <a:lnTo>
                  <a:pt x="1956816" y="7619"/>
                </a:lnTo>
                <a:close/>
              </a:path>
              <a:path w="5974080" h="7620">
                <a:moveTo>
                  <a:pt x="1994916" y="1523"/>
                </a:moveTo>
                <a:lnTo>
                  <a:pt x="1990344" y="1523"/>
                </a:lnTo>
                <a:lnTo>
                  <a:pt x="1990344" y="0"/>
                </a:lnTo>
                <a:lnTo>
                  <a:pt x="1994916" y="0"/>
                </a:lnTo>
                <a:lnTo>
                  <a:pt x="1994916" y="1523"/>
                </a:lnTo>
                <a:close/>
              </a:path>
              <a:path w="5974080" h="7620">
                <a:moveTo>
                  <a:pt x="1996440" y="6096"/>
                </a:moveTo>
                <a:lnTo>
                  <a:pt x="1988820" y="6096"/>
                </a:lnTo>
                <a:lnTo>
                  <a:pt x="1988820" y="1523"/>
                </a:lnTo>
                <a:lnTo>
                  <a:pt x="1996440" y="1523"/>
                </a:lnTo>
                <a:lnTo>
                  <a:pt x="1996440" y="6096"/>
                </a:lnTo>
                <a:close/>
              </a:path>
              <a:path w="5974080" h="7620">
                <a:moveTo>
                  <a:pt x="1994916" y="7619"/>
                </a:moveTo>
                <a:lnTo>
                  <a:pt x="1990344" y="7619"/>
                </a:lnTo>
                <a:lnTo>
                  <a:pt x="1990344" y="6096"/>
                </a:lnTo>
                <a:lnTo>
                  <a:pt x="1994916" y="6096"/>
                </a:lnTo>
                <a:lnTo>
                  <a:pt x="1994916" y="7619"/>
                </a:lnTo>
                <a:close/>
              </a:path>
              <a:path w="5974080" h="7620">
                <a:moveTo>
                  <a:pt x="2031492" y="1523"/>
                </a:moveTo>
                <a:lnTo>
                  <a:pt x="2026920" y="1523"/>
                </a:lnTo>
                <a:lnTo>
                  <a:pt x="2026920" y="0"/>
                </a:lnTo>
                <a:lnTo>
                  <a:pt x="2031492" y="0"/>
                </a:lnTo>
                <a:lnTo>
                  <a:pt x="2031492" y="1523"/>
                </a:lnTo>
                <a:close/>
              </a:path>
              <a:path w="5974080" h="7620">
                <a:moveTo>
                  <a:pt x="2033016" y="6096"/>
                </a:moveTo>
                <a:lnTo>
                  <a:pt x="2025395" y="6096"/>
                </a:lnTo>
                <a:lnTo>
                  <a:pt x="2025395" y="1523"/>
                </a:lnTo>
                <a:lnTo>
                  <a:pt x="2033016" y="1523"/>
                </a:lnTo>
                <a:lnTo>
                  <a:pt x="2033016" y="6096"/>
                </a:lnTo>
                <a:close/>
              </a:path>
              <a:path w="5974080" h="7620">
                <a:moveTo>
                  <a:pt x="2031492" y="7619"/>
                </a:moveTo>
                <a:lnTo>
                  <a:pt x="2026920" y="7619"/>
                </a:lnTo>
                <a:lnTo>
                  <a:pt x="2026920" y="6096"/>
                </a:lnTo>
                <a:lnTo>
                  <a:pt x="2031492" y="6096"/>
                </a:lnTo>
                <a:lnTo>
                  <a:pt x="2031492" y="7619"/>
                </a:lnTo>
                <a:close/>
              </a:path>
              <a:path w="5974080" h="7620">
                <a:moveTo>
                  <a:pt x="2068068" y="7619"/>
                </a:moveTo>
                <a:lnTo>
                  <a:pt x="2063495" y="7619"/>
                </a:lnTo>
                <a:lnTo>
                  <a:pt x="2063495" y="6096"/>
                </a:lnTo>
                <a:lnTo>
                  <a:pt x="2061971" y="4571"/>
                </a:lnTo>
                <a:lnTo>
                  <a:pt x="2061971" y="3048"/>
                </a:lnTo>
                <a:lnTo>
                  <a:pt x="2063495" y="1523"/>
                </a:lnTo>
                <a:lnTo>
                  <a:pt x="2063495" y="0"/>
                </a:lnTo>
                <a:lnTo>
                  <a:pt x="2068068" y="0"/>
                </a:lnTo>
                <a:lnTo>
                  <a:pt x="2068068" y="1523"/>
                </a:lnTo>
                <a:lnTo>
                  <a:pt x="2069592" y="1523"/>
                </a:lnTo>
                <a:lnTo>
                  <a:pt x="2069592" y="6096"/>
                </a:lnTo>
                <a:lnTo>
                  <a:pt x="2068068" y="6096"/>
                </a:lnTo>
                <a:lnTo>
                  <a:pt x="2068068" y="7619"/>
                </a:lnTo>
                <a:close/>
              </a:path>
              <a:path w="5974080" h="7620">
                <a:moveTo>
                  <a:pt x="2104644" y="7619"/>
                </a:moveTo>
                <a:lnTo>
                  <a:pt x="2101595" y="7619"/>
                </a:lnTo>
                <a:lnTo>
                  <a:pt x="2098547" y="4571"/>
                </a:lnTo>
                <a:lnTo>
                  <a:pt x="2098547" y="3048"/>
                </a:lnTo>
                <a:lnTo>
                  <a:pt x="2101595" y="0"/>
                </a:lnTo>
                <a:lnTo>
                  <a:pt x="2104644" y="0"/>
                </a:lnTo>
                <a:lnTo>
                  <a:pt x="2106168" y="1523"/>
                </a:lnTo>
                <a:lnTo>
                  <a:pt x="2106168" y="6096"/>
                </a:lnTo>
                <a:lnTo>
                  <a:pt x="2104644" y="7619"/>
                </a:lnTo>
                <a:close/>
              </a:path>
              <a:path w="5974080" h="7620">
                <a:moveTo>
                  <a:pt x="2141220" y="7619"/>
                </a:moveTo>
                <a:lnTo>
                  <a:pt x="2138171" y="7619"/>
                </a:lnTo>
                <a:lnTo>
                  <a:pt x="2136647" y="6096"/>
                </a:lnTo>
                <a:lnTo>
                  <a:pt x="2136647" y="1523"/>
                </a:lnTo>
                <a:lnTo>
                  <a:pt x="2138171" y="0"/>
                </a:lnTo>
                <a:lnTo>
                  <a:pt x="2141220" y="0"/>
                </a:lnTo>
                <a:lnTo>
                  <a:pt x="2142744" y="1523"/>
                </a:lnTo>
                <a:lnTo>
                  <a:pt x="2142744" y="6096"/>
                </a:lnTo>
                <a:lnTo>
                  <a:pt x="2141220" y="7619"/>
                </a:lnTo>
                <a:close/>
              </a:path>
              <a:path w="5974080" h="7620">
                <a:moveTo>
                  <a:pt x="2177795" y="7619"/>
                </a:moveTo>
                <a:lnTo>
                  <a:pt x="2174747" y="7619"/>
                </a:lnTo>
                <a:lnTo>
                  <a:pt x="2174747" y="6096"/>
                </a:lnTo>
                <a:lnTo>
                  <a:pt x="2173224" y="6096"/>
                </a:lnTo>
                <a:lnTo>
                  <a:pt x="2173224" y="1523"/>
                </a:lnTo>
                <a:lnTo>
                  <a:pt x="2174747" y="1523"/>
                </a:lnTo>
                <a:lnTo>
                  <a:pt x="2174747" y="0"/>
                </a:lnTo>
                <a:lnTo>
                  <a:pt x="2177795" y="0"/>
                </a:lnTo>
                <a:lnTo>
                  <a:pt x="2180844" y="3048"/>
                </a:lnTo>
                <a:lnTo>
                  <a:pt x="2180844" y="4571"/>
                </a:lnTo>
                <a:lnTo>
                  <a:pt x="2177795" y="7619"/>
                </a:lnTo>
                <a:close/>
              </a:path>
              <a:path w="5974080" h="7620">
                <a:moveTo>
                  <a:pt x="2215895" y="1523"/>
                </a:moveTo>
                <a:lnTo>
                  <a:pt x="2211324" y="1523"/>
                </a:lnTo>
                <a:lnTo>
                  <a:pt x="2211324" y="0"/>
                </a:lnTo>
                <a:lnTo>
                  <a:pt x="2215895" y="0"/>
                </a:lnTo>
                <a:lnTo>
                  <a:pt x="2215895" y="1523"/>
                </a:lnTo>
                <a:close/>
              </a:path>
              <a:path w="5974080" h="7620">
                <a:moveTo>
                  <a:pt x="2217420" y="6096"/>
                </a:moveTo>
                <a:lnTo>
                  <a:pt x="2209800" y="6096"/>
                </a:lnTo>
                <a:lnTo>
                  <a:pt x="2209800" y="1523"/>
                </a:lnTo>
                <a:lnTo>
                  <a:pt x="2217420" y="1523"/>
                </a:lnTo>
                <a:lnTo>
                  <a:pt x="2217420" y="6096"/>
                </a:lnTo>
                <a:close/>
              </a:path>
              <a:path w="5974080" h="7620">
                <a:moveTo>
                  <a:pt x="2215895" y="7619"/>
                </a:moveTo>
                <a:lnTo>
                  <a:pt x="2211324" y="7619"/>
                </a:lnTo>
                <a:lnTo>
                  <a:pt x="2211324" y="6096"/>
                </a:lnTo>
                <a:lnTo>
                  <a:pt x="2215895" y="6096"/>
                </a:lnTo>
                <a:lnTo>
                  <a:pt x="2215895" y="7619"/>
                </a:lnTo>
                <a:close/>
              </a:path>
              <a:path w="5974080" h="7620">
                <a:moveTo>
                  <a:pt x="2252471" y="1523"/>
                </a:moveTo>
                <a:lnTo>
                  <a:pt x="2247900" y="1523"/>
                </a:lnTo>
                <a:lnTo>
                  <a:pt x="2247900" y="0"/>
                </a:lnTo>
                <a:lnTo>
                  <a:pt x="2252471" y="0"/>
                </a:lnTo>
                <a:lnTo>
                  <a:pt x="2252471" y="1523"/>
                </a:lnTo>
                <a:close/>
              </a:path>
              <a:path w="5974080" h="7620">
                <a:moveTo>
                  <a:pt x="2253995" y="6096"/>
                </a:moveTo>
                <a:lnTo>
                  <a:pt x="2246376" y="6096"/>
                </a:lnTo>
                <a:lnTo>
                  <a:pt x="2246376" y="1523"/>
                </a:lnTo>
                <a:lnTo>
                  <a:pt x="2253995" y="1523"/>
                </a:lnTo>
                <a:lnTo>
                  <a:pt x="2253995" y="6096"/>
                </a:lnTo>
                <a:close/>
              </a:path>
              <a:path w="5974080" h="7620">
                <a:moveTo>
                  <a:pt x="2252471" y="7619"/>
                </a:moveTo>
                <a:lnTo>
                  <a:pt x="2247900" y="7619"/>
                </a:lnTo>
                <a:lnTo>
                  <a:pt x="2247900" y="6096"/>
                </a:lnTo>
                <a:lnTo>
                  <a:pt x="2252471" y="6096"/>
                </a:lnTo>
                <a:lnTo>
                  <a:pt x="2252471" y="7619"/>
                </a:lnTo>
                <a:close/>
              </a:path>
              <a:path w="5974080" h="7620">
                <a:moveTo>
                  <a:pt x="2289047" y="7619"/>
                </a:moveTo>
                <a:lnTo>
                  <a:pt x="2284476" y="7619"/>
                </a:lnTo>
                <a:lnTo>
                  <a:pt x="2284476" y="6096"/>
                </a:lnTo>
                <a:lnTo>
                  <a:pt x="2282952" y="4571"/>
                </a:lnTo>
                <a:lnTo>
                  <a:pt x="2282952" y="3048"/>
                </a:lnTo>
                <a:lnTo>
                  <a:pt x="2284476" y="1523"/>
                </a:lnTo>
                <a:lnTo>
                  <a:pt x="2284476" y="0"/>
                </a:lnTo>
                <a:lnTo>
                  <a:pt x="2289047" y="0"/>
                </a:lnTo>
                <a:lnTo>
                  <a:pt x="2289047" y="1523"/>
                </a:lnTo>
                <a:lnTo>
                  <a:pt x="2290571" y="1523"/>
                </a:lnTo>
                <a:lnTo>
                  <a:pt x="2290571" y="6096"/>
                </a:lnTo>
                <a:lnTo>
                  <a:pt x="2289047" y="6096"/>
                </a:lnTo>
                <a:lnTo>
                  <a:pt x="2289047" y="7619"/>
                </a:lnTo>
                <a:close/>
              </a:path>
              <a:path w="5974080" h="7620">
                <a:moveTo>
                  <a:pt x="2325624" y="7619"/>
                </a:moveTo>
                <a:lnTo>
                  <a:pt x="2322576" y="7619"/>
                </a:lnTo>
                <a:lnTo>
                  <a:pt x="2319528" y="4571"/>
                </a:lnTo>
                <a:lnTo>
                  <a:pt x="2319528" y="3048"/>
                </a:lnTo>
                <a:lnTo>
                  <a:pt x="2322576" y="0"/>
                </a:lnTo>
                <a:lnTo>
                  <a:pt x="2325624" y="0"/>
                </a:lnTo>
                <a:lnTo>
                  <a:pt x="2327147" y="1523"/>
                </a:lnTo>
                <a:lnTo>
                  <a:pt x="2327147" y="6096"/>
                </a:lnTo>
                <a:lnTo>
                  <a:pt x="2325624" y="7619"/>
                </a:lnTo>
                <a:close/>
              </a:path>
              <a:path w="5974080" h="7620">
                <a:moveTo>
                  <a:pt x="2362200" y="7619"/>
                </a:moveTo>
                <a:lnTo>
                  <a:pt x="2359152" y="7619"/>
                </a:lnTo>
                <a:lnTo>
                  <a:pt x="2357628" y="6096"/>
                </a:lnTo>
                <a:lnTo>
                  <a:pt x="2357628" y="1523"/>
                </a:lnTo>
                <a:lnTo>
                  <a:pt x="2359152" y="0"/>
                </a:lnTo>
                <a:lnTo>
                  <a:pt x="2362200" y="0"/>
                </a:lnTo>
                <a:lnTo>
                  <a:pt x="2363724" y="1523"/>
                </a:lnTo>
                <a:lnTo>
                  <a:pt x="2363724" y="6096"/>
                </a:lnTo>
                <a:lnTo>
                  <a:pt x="2362200" y="7619"/>
                </a:lnTo>
                <a:close/>
              </a:path>
              <a:path w="5974080" h="7620">
                <a:moveTo>
                  <a:pt x="2398776" y="7619"/>
                </a:moveTo>
                <a:lnTo>
                  <a:pt x="2395728" y="7619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3"/>
                </a:lnTo>
                <a:lnTo>
                  <a:pt x="2395728" y="1523"/>
                </a:lnTo>
                <a:lnTo>
                  <a:pt x="2395728" y="0"/>
                </a:lnTo>
                <a:lnTo>
                  <a:pt x="2398776" y="0"/>
                </a:lnTo>
                <a:lnTo>
                  <a:pt x="2401824" y="3048"/>
                </a:lnTo>
                <a:lnTo>
                  <a:pt x="2401824" y="4571"/>
                </a:lnTo>
                <a:lnTo>
                  <a:pt x="2398776" y="7619"/>
                </a:lnTo>
                <a:close/>
              </a:path>
              <a:path w="5974080" h="7620">
                <a:moveTo>
                  <a:pt x="2436876" y="1523"/>
                </a:moveTo>
                <a:lnTo>
                  <a:pt x="2432304" y="1523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3"/>
                </a:lnTo>
                <a:close/>
              </a:path>
              <a:path w="5974080" h="7620">
                <a:moveTo>
                  <a:pt x="2438400" y="6096"/>
                </a:moveTo>
                <a:lnTo>
                  <a:pt x="2430779" y="6096"/>
                </a:lnTo>
                <a:lnTo>
                  <a:pt x="2430779" y="1523"/>
                </a:lnTo>
                <a:lnTo>
                  <a:pt x="2438400" y="1523"/>
                </a:lnTo>
                <a:lnTo>
                  <a:pt x="2438400" y="6096"/>
                </a:lnTo>
                <a:close/>
              </a:path>
              <a:path w="5974080" h="7620">
                <a:moveTo>
                  <a:pt x="2436876" y="7619"/>
                </a:moveTo>
                <a:lnTo>
                  <a:pt x="2432304" y="7619"/>
                </a:lnTo>
                <a:lnTo>
                  <a:pt x="2432304" y="6096"/>
                </a:lnTo>
                <a:lnTo>
                  <a:pt x="2436876" y="6096"/>
                </a:lnTo>
                <a:lnTo>
                  <a:pt x="2436876" y="7619"/>
                </a:lnTo>
                <a:close/>
              </a:path>
              <a:path w="5974080" h="7620">
                <a:moveTo>
                  <a:pt x="2473452" y="1523"/>
                </a:moveTo>
                <a:lnTo>
                  <a:pt x="2468879" y="1523"/>
                </a:lnTo>
                <a:lnTo>
                  <a:pt x="2468879" y="0"/>
                </a:lnTo>
                <a:lnTo>
                  <a:pt x="2473452" y="0"/>
                </a:lnTo>
                <a:lnTo>
                  <a:pt x="2473452" y="1523"/>
                </a:lnTo>
                <a:close/>
              </a:path>
              <a:path w="5974080" h="7620">
                <a:moveTo>
                  <a:pt x="2474976" y="6096"/>
                </a:moveTo>
                <a:lnTo>
                  <a:pt x="2467355" y="6096"/>
                </a:lnTo>
                <a:lnTo>
                  <a:pt x="2467355" y="1523"/>
                </a:lnTo>
                <a:lnTo>
                  <a:pt x="2474976" y="1523"/>
                </a:lnTo>
                <a:lnTo>
                  <a:pt x="2474976" y="6096"/>
                </a:lnTo>
                <a:close/>
              </a:path>
              <a:path w="5974080" h="7620">
                <a:moveTo>
                  <a:pt x="2473452" y="7619"/>
                </a:moveTo>
                <a:lnTo>
                  <a:pt x="2468879" y="7619"/>
                </a:lnTo>
                <a:lnTo>
                  <a:pt x="2468879" y="6096"/>
                </a:lnTo>
                <a:lnTo>
                  <a:pt x="2473452" y="6096"/>
                </a:lnTo>
                <a:lnTo>
                  <a:pt x="2473452" y="7619"/>
                </a:lnTo>
                <a:close/>
              </a:path>
              <a:path w="5974080" h="7620">
                <a:moveTo>
                  <a:pt x="2510028" y="7619"/>
                </a:moveTo>
                <a:lnTo>
                  <a:pt x="2506979" y="7619"/>
                </a:lnTo>
                <a:lnTo>
                  <a:pt x="2503932" y="4571"/>
                </a:lnTo>
                <a:lnTo>
                  <a:pt x="2503932" y="3048"/>
                </a:lnTo>
                <a:lnTo>
                  <a:pt x="2506979" y="0"/>
                </a:lnTo>
                <a:lnTo>
                  <a:pt x="2510028" y="0"/>
                </a:lnTo>
                <a:lnTo>
                  <a:pt x="2510028" y="1523"/>
                </a:lnTo>
                <a:lnTo>
                  <a:pt x="2511552" y="1523"/>
                </a:lnTo>
                <a:lnTo>
                  <a:pt x="2511552" y="6096"/>
                </a:lnTo>
                <a:lnTo>
                  <a:pt x="2510028" y="6096"/>
                </a:lnTo>
                <a:lnTo>
                  <a:pt x="2510028" y="7619"/>
                </a:lnTo>
                <a:close/>
              </a:path>
              <a:path w="5974080" h="7620">
                <a:moveTo>
                  <a:pt x="2546604" y="7619"/>
                </a:moveTo>
                <a:lnTo>
                  <a:pt x="2543555" y="7619"/>
                </a:lnTo>
                <a:lnTo>
                  <a:pt x="2540508" y="4571"/>
                </a:lnTo>
                <a:lnTo>
                  <a:pt x="2540508" y="3048"/>
                </a:lnTo>
                <a:lnTo>
                  <a:pt x="2543555" y="0"/>
                </a:lnTo>
                <a:lnTo>
                  <a:pt x="2546604" y="0"/>
                </a:lnTo>
                <a:lnTo>
                  <a:pt x="2548128" y="1523"/>
                </a:lnTo>
                <a:lnTo>
                  <a:pt x="2548128" y="6096"/>
                </a:lnTo>
                <a:lnTo>
                  <a:pt x="2546604" y="7619"/>
                </a:lnTo>
                <a:close/>
              </a:path>
              <a:path w="5974080" h="7620">
                <a:moveTo>
                  <a:pt x="2583179" y="7619"/>
                </a:moveTo>
                <a:lnTo>
                  <a:pt x="2580132" y="7619"/>
                </a:lnTo>
                <a:lnTo>
                  <a:pt x="2578608" y="6096"/>
                </a:lnTo>
                <a:lnTo>
                  <a:pt x="2578608" y="1523"/>
                </a:lnTo>
                <a:lnTo>
                  <a:pt x="2580132" y="0"/>
                </a:lnTo>
                <a:lnTo>
                  <a:pt x="2583179" y="0"/>
                </a:lnTo>
                <a:lnTo>
                  <a:pt x="2586228" y="3048"/>
                </a:lnTo>
                <a:lnTo>
                  <a:pt x="2586228" y="4571"/>
                </a:lnTo>
                <a:lnTo>
                  <a:pt x="2583179" y="7619"/>
                </a:lnTo>
                <a:close/>
              </a:path>
              <a:path w="5974080" h="7620">
                <a:moveTo>
                  <a:pt x="2619755" y="7619"/>
                </a:moveTo>
                <a:lnTo>
                  <a:pt x="2616708" y="7619"/>
                </a:lnTo>
                <a:lnTo>
                  <a:pt x="2616708" y="6096"/>
                </a:lnTo>
                <a:lnTo>
                  <a:pt x="2615184" y="6096"/>
                </a:lnTo>
                <a:lnTo>
                  <a:pt x="2615184" y="1523"/>
                </a:lnTo>
                <a:lnTo>
                  <a:pt x="2616708" y="1523"/>
                </a:lnTo>
                <a:lnTo>
                  <a:pt x="2616708" y="0"/>
                </a:lnTo>
                <a:lnTo>
                  <a:pt x="2619755" y="0"/>
                </a:lnTo>
                <a:lnTo>
                  <a:pt x="2622804" y="3048"/>
                </a:lnTo>
                <a:lnTo>
                  <a:pt x="2622804" y="4571"/>
                </a:lnTo>
                <a:lnTo>
                  <a:pt x="2619755" y="7619"/>
                </a:lnTo>
                <a:close/>
              </a:path>
              <a:path w="5974080" h="7620">
                <a:moveTo>
                  <a:pt x="2657855" y="1523"/>
                </a:moveTo>
                <a:lnTo>
                  <a:pt x="2653284" y="1523"/>
                </a:lnTo>
                <a:lnTo>
                  <a:pt x="2653284" y="0"/>
                </a:lnTo>
                <a:lnTo>
                  <a:pt x="2657855" y="0"/>
                </a:lnTo>
                <a:lnTo>
                  <a:pt x="2657855" y="1523"/>
                </a:lnTo>
                <a:close/>
              </a:path>
              <a:path w="5974080" h="7620">
                <a:moveTo>
                  <a:pt x="2659379" y="6096"/>
                </a:moveTo>
                <a:lnTo>
                  <a:pt x="2651760" y="6096"/>
                </a:lnTo>
                <a:lnTo>
                  <a:pt x="2651760" y="1523"/>
                </a:lnTo>
                <a:lnTo>
                  <a:pt x="2659379" y="1523"/>
                </a:lnTo>
                <a:lnTo>
                  <a:pt x="2659379" y="6096"/>
                </a:lnTo>
                <a:close/>
              </a:path>
              <a:path w="5974080" h="7620">
                <a:moveTo>
                  <a:pt x="2657855" y="7619"/>
                </a:moveTo>
                <a:lnTo>
                  <a:pt x="2653284" y="7619"/>
                </a:lnTo>
                <a:lnTo>
                  <a:pt x="2653284" y="6096"/>
                </a:lnTo>
                <a:lnTo>
                  <a:pt x="2657855" y="6096"/>
                </a:lnTo>
                <a:lnTo>
                  <a:pt x="2657855" y="7619"/>
                </a:lnTo>
                <a:close/>
              </a:path>
              <a:path w="5974080" h="7620">
                <a:moveTo>
                  <a:pt x="2694432" y="1523"/>
                </a:moveTo>
                <a:lnTo>
                  <a:pt x="2689860" y="1523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3"/>
                </a:lnTo>
                <a:close/>
              </a:path>
              <a:path w="5974080" h="7620">
                <a:moveTo>
                  <a:pt x="2695955" y="6096"/>
                </a:moveTo>
                <a:lnTo>
                  <a:pt x="2688336" y="6096"/>
                </a:lnTo>
                <a:lnTo>
                  <a:pt x="2688336" y="1523"/>
                </a:lnTo>
                <a:lnTo>
                  <a:pt x="2695955" y="1523"/>
                </a:lnTo>
                <a:lnTo>
                  <a:pt x="2695955" y="6096"/>
                </a:lnTo>
                <a:close/>
              </a:path>
              <a:path w="5974080" h="7620">
                <a:moveTo>
                  <a:pt x="2694432" y="7619"/>
                </a:moveTo>
                <a:lnTo>
                  <a:pt x="2689860" y="7619"/>
                </a:lnTo>
                <a:lnTo>
                  <a:pt x="2689860" y="6096"/>
                </a:lnTo>
                <a:lnTo>
                  <a:pt x="2694432" y="6096"/>
                </a:lnTo>
                <a:lnTo>
                  <a:pt x="2694432" y="7619"/>
                </a:lnTo>
                <a:close/>
              </a:path>
              <a:path w="5974080" h="7620">
                <a:moveTo>
                  <a:pt x="2731008" y="7619"/>
                </a:moveTo>
                <a:lnTo>
                  <a:pt x="2727960" y="7619"/>
                </a:lnTo>
                <a:lnTo>
                  <a:pt x="2724912" y="4571"/>
                </a:lnTo>
                <a:lnTo>
                  <a:pt x="2724912" y="3048"/>
                </a:lnTo>
                <a:lnTo>
                  <a:pt x="2727960" y="0"/>
                </a:lnTo>
                <a:lnTo>
                  <a:pt x="2731008" y="0"/>
                </a:lnTo>
                <a:lnTo>
                  <a:pt x="2731008" y="1523"/>
                </a:lnTo>
                <a:lnTo>
                  <a:pt x="2732532" y="1523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19"/>
                </a:lnTo>
                <a:close/>
              </a:path>
              <a:path w="5974080" h="7620">
                <a:moveTo>
                  <a:pt x="2767584" y="7619"/>
                </a:moveTo>
                <a:lnTo>
                  <a:pt x="2764536" y="7619"/>
                </a:lnTo>
                <a:lnTo>
                  <a:pt x="2763012" y="6096"/>
                </a:lnTo>
                <a:lnTo>
                  <a:pt x="2763012" y="1523"/>
                </a:lnTo>
                <a:lnTo>
                  <a:pt x="2764536" y="0"/>
                </a:lnTo>
                <a:lnTo>
                  <a:pt x="2767584" y="0"/>
                </a:lnTo>
                <a:lnTo>
                  <a:pt x="2769108" y="1523"/>
                </a:lnTo>
                <a:lnTo>
                  <a:pt x="2769108" y="6096"/>
                </a:lnTo>
                <a:lnTo>
                  <a:pt x="2767584" y="7619"/>
                </a:lnTo>
                <a:close/>
              </a:path>
              <a:path w="5974080" h="7620">
                <a:moveTo>
                  <a:pt x="2804160" y="7619"/>
                </a:moveTo>
                <a:lnTo>
                  <a:pt x="2801112" y="7619"/>
                </a:lnTo>
                <a:lnTo>
                  <a:pt x="2799587" y="6096"/>
                </a:lnTo>
                <a:lnTo>
                  <a:pt x="2799587" y="1523"/>
                </a:lnTo>
                <a:lnTo>
                  <a:pt x="2801112" y="0"/>
                </a:lnTo>
                <a:lnTo>
                  <a:pt x="2804160" y="0"/>
                </a:lnTo>
                <a:lnTo>
                  <a:pt x="2807208" y="3048"/>
                </a:lnTo>
                <a:lnTo>
                  <a:pt x="2807208" y="4571"/>
                </a:lnTo>
                <a:lnTo>
                  <a:pt x="2804160" y="7619"/>
                </a:lnTo>
                <a:close/>
              </a:path>
              <a:path w="5974080" h="7620">
                <a:moveTo>
                  <a:pt x="2842260" y="7619"/>
                </a:moveTo>
                <a:lnTo>
                  <a:pt x="2837687" y="7619"/>
                </a:lnTo>
                <a:lnTo>
                  <a:pt x="2837687" y="6096"/>
                </a:lnTo>
                <a:lnTo>
                  <a:pt x="2836163" y="6096"/>
                </a:lnTo>
                <a:lnTo>
                  <a:pt x="2836163" y="1523"/>
                </a:lnTo>
                <a:lnTo>
                  <a:pt x="2837687" y="1523"/>
                </a:lnTo>
                <a:lnTo>
                  <a:pt x="2837687" y="0"/>
                </a:lnTo>
                <a:lnTo>
                  <a:pt x="2842260" y="0"/>
                </a:lnTo>
                <a:lnTo>
                  <a:pt x="2842260" y="1523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5974080" h="7620">
                <a:moveTo>
                  <a:pt x="2878836" y="1523"/>
                </a:moveTo>
                <a:lnTo>
                  <a:pt x="2874263" y="1523"/>
                </a:lnTo>
                <a:lnTo>
                  <a:pt x="2874263" y="0"/>
                </a:lnTo>
                <a:lnTo>
                  <a:pt x="2878836" y="0"/>
                </a:lnTo>
                <a:lnTo>
                  <a:pt x="2878836" y="1523"/>
                </a:lnTo>
                <a:close/>
              </a:path>
              <a:path w="5974080" h="7620">
                <a:moveTo>
                  <a:pt x="2880360" y="6096"/>
                </a:moveTo>
                <a:lnTo>
                  <a:pt x="2872740" y="6096"/>
                </a:lnTo>
                <a:lnTo>
                  <a:pt x="2872740" y="1523"/>
                </a:lnTo>
                <a:lnTo>
                  <a:pt x="2880360" y="1523"/>
                </a:lnTo>
                <a:lnTo>
                  <a:pt x="2880360" y="6096"/>
                </a:lnTo>
                <a:close/>
              </a:path>
              <a:path w="5974080" h="7620">
                <a:moveTo>
                  <a:pt x="2878836" y="7619"/>
                </a:moveTo>
                <a:lnTo>
                  <a:pt x="2874263" y="7619"/>
                </a:lnTo>
                <a:lnTo>
                  <a:pt x="2874263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5974080" h="7620">
                <a:moveTo>
                  <a:pt x="2915412" y="1523"/>
                </a:moveTo>
                <a:lnTo>
                  <a:pt x="2910840" y="1523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3"/>
                </a:lnTo>
                <a:close/>
              </a:path>
              <a:path w="5974080" h="7620">
                <a:moveTo>
                  <a:pt x="2916936" y="6096"/>
                </a:moveTo>
                <a:lnTo>
                  <a:pt x="2909316" y="6096"/>
                </a:lnTo>
                <a:lnTo>
                  <a:pt x="2909316" y="1523"/>
                </a:lnTo>
                <a:lnTo>
                  <a:pt x="2916936" y="1523"/>
                </a:lnTo>
                <a:lnTo>
                  <a:pt x="2916936" y="6096"/>
                </a:lnTo>
                <a:close/>
              </a:path>
              <a:path w="5974080" h="7620">
                <a:moveTo>
                  <a:pt x="2915412" y="7619"/>
                </a:moveTo>
                <a:lnTo>
                  <a:pt x="2910840" y="7619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19"/>
                </a:lnTo>
                <a:close/>
              </a:path>
              <a:path w="5974080" h="7620">
                <a:moveTo>
                  <a:pt x="2951987" y="7619"/>
                </a:moveTo>
                <a:lnTo>
                  <a:pt x="2948940" y="7619"/>
                </a:lnTo>
                <a:lnTo>
                  <a:pt x="2945892" y="4571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7" y="0"/>
                </a:lnTo>
                <a:lnTo>
                  <a:pt x="2951987" y="1523"/>
                </a:lnTo>
                <a:lnTo>
                  <a:pt x="2953512" y="1523"/>
                </a:lnTo>
                <a:lnTo>
                  <a:pt x="2953512" y="6096"/>
                </a:lnTo>
                <a:lnTo>
                  <a:pt x="2951987" y="6096"/>
                </a:lnTo>
                <a:lnTo>
                  <a:pt x="2951987" y="7619"/>
                </a:lnTo>
                <a:close/>
              </a:path>
              <a:path w="5974080" h="7620">
                <a:moveTo>
                  <a:pt x="2988563" y="7619"/>
                </a:moveTo>
                <a:lnTo>
                  <a:pt x="2985516" y="7619"/>
                </a:lnTo>
                <a:lnTo>
                  <a:pt x="2983992" y="6096"/>
                </a:lnTo>
                <a:lnTo>
                  <a:pt x="2983992" y="1523"/>
                </a:lnTo>
                <a:lnTo>
                  <a:pt x="2985516" y="0"/>
                </a:lnTo>
                <a:lnTo>
                  <a:pt x="2988563" y="0"/>
                </a:lnTo>
                <a:lnTo>
                  <a:pt x="2990087" y="1523"/>
                </a:lnTo>
                <a:lnTo>
                  <a:pt x="2990087" y="6096"/>
                </a:lnTo>
                <a:lnTo>
                  <a:pt x="2988563" y="7619"/>
                </a:lnTo>
                <a:close/>
              </a:path>
              <a:path w="5974080" h="7620">
                <a:moveTo>
                  <a:pt x="3025140" y="7619"/>
                </a:moveTo>
                <a:lnTo>
                  <a:pt x="3022092" y="7619"/>
                </a:lnTo>
                <a:lnTo>
                  <a:pt x="3020568" y="6096"/>
                </a:lnTo>
                <a:lnTo>
                  <a:pt x="3020568" y="1523"/>
                </a:lnTo>
                <a:lnTo>
                  <a:pt x="3022092" y="0"/>
                </a:lnTo>
                <a:lnTo>
                  <a:pt x="3025140" y="0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5140" y="7619"/>
                </a:lnTo>
                <a:close/>
              </a:path>
              <a:path w="5974080" h="7620">
                <a:moveTo>
                  <a:pt x="3063240" y="7619"/>
                </a:moveTo>
                <a:lnTo>
                  <a:pt x="3058668" y="7619"/>
                </a:lnTo>
                <a:lnTo>
                  <a:pt x="3058668" y="6096"/>
                </a:lnTo>
                <a:lnTo>
                  <a:pt x="3057144" y="6096"/>
                </a:lnTo>
                <a:lnTo>
                  <a:pt x="3057144" y="1523"/>
                </a:lnTo>
                <a:lnTo>
                  <a:pt x="3058668" y="1523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3" y="3048"/>
                </a:lnTo>
                <a:lnTo>
                  <a:pt x="3064763" y="4571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5974080" h="7620">
                <a:moveTo>
                  <a:pt x="3099816" y="1523"/>
                </a:moveTo>
                <a:lnTo>
                  <a:pt x="3095244" y="1523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3"/>
                </a:lnTo>
                <a:close/>
              </a:path>
              <a:path w="5974080" h="7620">
                <a:moveTo>
                  <a:pt x="3101340" y="6096"/>
                </a:moveTo>
                <a:lnTo>
                  <a:pt x="3093720" y="6096"/>
                </a:lnTo>
                <a:lnTo>
                  <a:pt x="3093720" y="1523"/>
                </a:lnTo>
                <a:lnTo>
                  <a:pt x="3101340" y="1523"/>
                </a:lnTo>
                <a:lnTo>
                  <a:pt x="3101340" y="6096"/>
                </a:lnTo>
                <a:close/>
              </a:path>
              <a:path w="5974080" h="7620">
                <a:moveTo>
                  <a:pt x="3099816" y="7619"/>
                </a:moveTo>
                <a:lnTo>
                  <a:pt x="3095244" y="7619"/>
                </a:lnTo>
                <a:lnTo>
                  <a:pt x="3095244" y="6096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5974080" h="7620">
                <a:moveTo>
                  <a:pt x="3136392" y="1523"/>
                </a:moveTo>
                <a:lnTo>
                  <a:pt x="3131820" y="1523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3"/>
                </a:lnTo>
                <a:close/>
              </a:path>
              <a:path w="5974080" h="7620">
                <a:moveTo>
                  <a:pt x="3137916" y="6096"/>
                </a:moveTo>
                <a:lnTo>
                  <a:pt x="3130296" y="6096"/>
                </a:lnTo>
                <a:lnTo>
                  <a:pt x="3130296" y="1523"/>
                </a:lnTo>
                <a:lnTo>
                  <a:pt x="3137916" y="1523"/>
                </a:lnTo>
                <a:lnTo>
                  <a:pt x="3137916" y="6096"/>
                </a:lnTo>
                <a:close/>
              </a:path>
              <a:path w="5974080" h="7620">
                <a:moveTo>
                  <a:pt x="3136392" y="7619"/>
                </a:moveTo>
                <a:lnTo>
                  <a:pt x="3131820" y="7619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19"/>
                </a:lnTo>
                <a:close/>
              </a:path>
              <a:path w="5974080" h="7620">
                <a:moveTo>
                  <a:pt x="3172968" y="7619"/>
                </a:moveTo>
                <a:lnTo>
                  <a:pt x="3169920" y="7619"/>
                </a:lnTo>
                <a:lnTo>
                  <a:pt x="3166871" y="4571"/>
                </a:lnTo>
                <a:lnTo>
                  <a:pt x="3166871" y="3048"/>
                </a:lnTo>
                <a:lnTo>
                  <a:pt x="3169920" y="0"/>
                </a:lnTo>
                <a:lnTo>
                  <a:pt x="3172968" y="0"/>
                </a:lnTo>
                <a:lnTo>
                  <a:pt x="3174492" y="1523"/>
                </a:lnTo>
                <a:lnTo>
                  <a:pt x="3174492" y="6096"/>
                </a:lnTo>
                <a:lnTo>
                  <a:pt x="3172968" y="7619"/>
                </a:lnTo>
                <a:close/>
              </a:path>
              <a:path w="5974080" h="7620">
                <a:moveTo>
                  <a:pt x="3209544" y="7619"/>
                </a:moveTo>
                <a:lnTo>
                  <a:pt x="3206496" y="7619"/>
                </a:lnTo>
                <a:lnTo>
                  <a:pt x="3204971" y="6096"/>
                </a:lnTo>
                <a:lnTo>
                  <a:pt x="3204971" y="1523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3"/>
                </a:lnTo>
                <a:lnTo>
                  <a:pt x="3211068" y="6096"/>
                </a:lnTo>
                <a:lnTo>
                  <a:pt x="3209544" y="7619"/>
                </a:lnTo>
                <a:close/>
              </a:path>
              <a:path w="5974080" h="7620">
                <a:moveTo>
                  <a:pt x="3246120" y="7619"/>
                </a:moveTo>
                <a:lnTo>
                  <a:pt x="3243071" y="7619"/>
                </a:lnTo>
                <a:lnTo>
                  <a:pt x="3241547" y="6096"/>
                </a:lnTo>
                <a:lnTo>
                  <a:pt x="3241547" y="1523"/>
                </a:lnTo>
                <a:lnTo>
                  <a:pt x="3243071" y="0"/>
                </a:lnTo>
                <a:lnTo>
                  <a:pt x="3246120" y="0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6120" y="7619"/>
                </a:lnTo>
                <a:close/>
              </a:path>
              <a:path w="5974080" h="7620">
                <a:moveTo>
                  <a:pt x="3284220" y="7619"/>
                </a:moveTo>
                <a:lnTo>
                  <a:pt x="3279647" y="7619"/>
                </a:lnTo>
                <a:lnTo>
                  <a:pt x="3279647" y="6096"/>
                </a:lnTo>
                <a:lnTo>
                  <a:pt x="3278124" y="6096"/>
                </a:lnTo>
                <a:lnTo>
                  <a:pt x="3278124" y="1523"/>
                </a:lnTo>
                <a:lnTo>
                  <a:pt x="3279647" y="1523"/>
                </a:lnTo>
                <a:lnTo>
                  <a:pt x="3279647" y="0"/>
                </a:lnTo>
                <a:lnTo>
                  <a:pt x="3284220" y="0"/>
                </a:lnTo>
                <a:lnTo>
                  <a:pt x="3284220" y="1523"/>
                </a:lnTo>
                <a:lnTo>
                  <a:pt x="3285744" y="3048"/>
                </a:lnTo>
                <a:lnTo>
                  <a:pt x="3285744" y="4571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5974080" h="7620">
                <a:moveTo>
                  <a:pt x="3320796" y="1523"/>
                </a:moveTo>
                <a:lnTo>
                  <a:pt x="3316224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3"/>
                </a:lnTo>
                <a:close/>
              </a:path>
              <a:path w="5974080" h="7620">
                <a:moveTo>
                  <a:pt x="3322320" y="6096"/>
                </a:moveTo>
                <a:lnTo>
                  <a:pt x="3314700" y="6096"/>
                </a:lnTo>
                <a:lnTo>
                  <a:pt x="3314700" y="1523"/>
                </a:lnTo>
                <a:lnTo>
                  <a:pt x="3322320" y="1523"/>
                </a:lnTo>
                <a:lnTo>
                  <a:pt x="3322320" y="6096"/>
                </a:lnTo>
                <a:close/>
              </a:path>
              <a:path w="5974080" h="7620">
                <a:moveTo>
                  <a:pt x="3320796" y="7619"/>
                </a:moveTo>
                <a:lnTo>
                  <a:pt x="3316224" y="7619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5974080" h="7620">
                <a:moveTo>
                  <a:pt x="3357371" y="1523"/>
                </a:moveTo>
                <a:lnTo>
                  <a:pt x="3352800" y="1523"/>
                </a:lnTo>
                <a:lnTo>
                  <a:pt x="3352800" y="0"/>
                </a:lnTo>
                <a:lnTo>
                  <a:pt x="3357371" y="0"/>
                </a:lnTo>
                <a:lnTo>
                  <a:pt x="3357371" y="1523"/>
                </a:lnTo>
                <a:close/>
              </a:path>
              <a:path w="5974080" h="7620">
                <a:moveTo>
                  <a:pt x="3358896" y="6096"/>
                </a:moveTo>
                <a:lnTo>
                  <a:pt x="3351276" y="6096"/>
                </a:lnTo>
                <a:lnTo>
                  <a:pt x="3351276" y="1523"/>
                </a:lnTo>
                <a:lnTo>
                  <a:pt x="3358896" y="1523"/>
                </a:lnTo>
                <a:lnTo>
                  <a:pt x="3358896" y="6096"/>
                </a:lnTo>
                <a:close/>
              </a:path>
              <a:path w="5974080" h="7620">
                <a:moveTo>
                  <a:pt x="3357371" y="7619"/>
                </a:moveTo>
                <a:lnTo>
                  <a:pt x="3352800" y="7619"/>
                </a:lnTo>
                <a:lnTo>
                  <a:pt x="3352800" y="6096"/>
                </a:lnTo>
                <a:lnTo>
                  <a:pt x="3357371" y="6096"/>
                </a:lnTo>
                <a:lnTo>
                  <a:pt x="3357371" y="7619"/>
                </a:lnTo>
                <a:close/>
              </a:path>
              <a:path w="5974080" h="7620">
                <a:moveTo>
                  <a:pt x="3393947" y="7619"/>
                </a:moveTo>
                <a:lnTo>
                  <a:pt x="3390900" y="7619"/>
                </a:lnTo>
                <a:lnTo>
                  <a:pt x="3387852" y="4571"/>
                </a:lnTo>
                <a:lnTo>
                  <a:pt x="3387852" y="3048"/>
                </a:lnTo>
                <a:lnTo>
                  <a:pt x="3390900" y="0"/>
                </a:lnTo>
                <a:lnTo>
                  <a:pt x="3393947" y="0"/>
                </a:lnTo>
                <a:lnTo>
                  <a:pt x="3395471" y="1523"/>
                </a:lnTo>
                <a:lnTo>
                  <a:pt x="3395471" y="6096"/>
                </a:lnTo>
                <a:lnTo>
                  <a:pt x="3393947" y="7619"/>
                </a:lnTo>
                <a:close/>
              </a:path>
              <a:path w="5974080" h="7620">
                <a:moveTo>
                  <a:pt x="3430524" y="7619"/>
                </a:moveTo>
                <a:lnTo>
                  <a:pt x="3427476" y="7619"/>
                </a:lnTo>
                <a:lnTo>
                  <a:pt x="3425952" y="6096"/>
                </a:lnTo>
                <a:lnTo>
                  <a:pt x="3425952" y="1523"/>
                </a:lnTo>
                <a:lnTo>
                  <a:pt x="3427476" y="0"/>
                </a:lnTo>
                <a:lnTo>
                  <a:pt x="3430524" y="0"/>
                </a:lnTo>
                <a:lnTo>
                  <a:pt x="3432047" y="1523"/>
                </a:lnTo>
                <a:lnTo>
                  <a:pt x="3432047" y="6096"/>
                </a:lnTo>
                <a:lnTo>
                  <a:pt x="3430524" y="7619"/>
                </a:lnTo>
                <a:close/>
              </a:path>
              <a:path w="5974080" h="7620">
                <a:moveTo>
                  <a:pt x="3467100" y="7619"/>
                </a:moveTo>
                <a:lnTo>
                  <a:pt x="3464052" y="7619"/>
                </a:lnTo>
                <a:lnTo>
                  <a:pt x="3462528" y="6096"/>
                </a:lnTo>
                <a:lnTo>
                  <a:pt x="3462528" y="1523"/>
                </a:lnTo>
                <a:lnTo>
                  <a:pt x="3464052" y="0"/>
                </a:lnTo>
                <a:lnTo>
                  <a:pt x="3467100" y="0"/>
                </a:lnTo>
                <a:lnTo>
                  <a:pt x="3470147" y="3048"/>
                </a:lnTo>
                <a:lnTo>
                  <a:pt x="3470147" y="4571"/>
                </a:lnTo>
                <a:lnTo>
                  <a:pt x="3467100" y="7619"/>
                </a:lnTo>
                <a:close/>
              </a:path>
              <a:path w="5974080" h="7620">
                <a:moveTo>
                  <a:pt x="3505200" y="1523"/>
                </a:moveTo>
                <a:lnTo>
                  <a:pt x="3500628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3"/>
                </a:lnTo>
                <a:close/>
              </a:path>
              <a:path w="5974080" h="7620">
                <a:moveTo>
                  <a:pt x="3506724" y="6096"/>
                </a:moveTo>
                <a:lnTo>
                  <a:pt x="3499104" y="6096"/>
                </a:lnTo>
                <a:lnTo>
                  <a:pt x="3499104" y="1523"/>
                </a:lnTo>
                <a:lnTo>
                  <a:pt x="3506724" y="1523"/>
                </a:lnTo>
                <a:lnTo>
                  <a:pt x="3506724" y="6096"/>
                </a:lnTo>
                <a:close/>
              </a:path>
              <a:path w="5974080" h="7620">
                <a:moveTo>
                  <a:pt x="3505200" y="7619"/>
                </a:moveTo>
                <a:lnTo>
                  <a:pt x="3500628" y="7619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19"/>
                </a:lnTo>
                <a:close/>
              </a:path>
              <a:path w="5974080" h="7620">
                <a:moveTo>
                  <a:pt x="3541776" y="1523"/>
                </a:moveTo>
                <a:lnTo>
                  <a:pt x="3537204" y="1523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3"/>
                </a:lnTo>
                <a:close/>
              </a:path>
              <a:path w="5974080" h="7620">
                <a:moveTo>
                  <a:pt x="3543300" y="6096"/>
                </a:moveTo>
                <a:lnTo>
                  <a:pt x="3535680" y="6096"/>
                </a:lnTo>
                <a:lnTo>
                  <a:pt x="3535680" y="1523"/>
                </a:lnTo>
                <a:lnTo>
                  <a:pt x="3543300" y="1523"/>
                </a:lnTo>
                <a:lnTo>
                  <a:pt x="3543300" y="6096"/>
                </a:lnTo>
                <a:close/>
              </a:path>
              <a:path w="5974080" h="7620">
                <a:moveTo>
                  <a:pt x="3541776" y="7619"/>
                </a:moveTo>
                <a:lnTo>
                  <a:pt x="3537204" y="7619"/>
                </a:lnTo>
                <a:lnTo>
                  <a:pt x="3537204" y="6096"/>
                </a:lnTo>
                <a:lnTo>
                  <a:pt x="3541776" y="6096"/>
                </a:lnTo>
                <a:lnTo>
                  <a:pt x="3541776" y="7619"/>
                </a:lnTo>
                <a:close/>
              </a:path>
              <a:path w="5974080" h="7620">
                <a:moveTo>
                  <a:pt x="3578352" y="1523"/>
                </a:moveTo>
                <a:lnTo>
                  <a:pt x="3573780" y="1523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3"/>
                </a:lnTo>
                <a:close/>
              </a:path>
              <a:path w="5974080" h="7620">
                <a:moveTo>
                  <a:pt x="3579876" y="6096"/>
                </a:moveTo>
                <a:lnTo>
                  <a:pt x="3572255" y="6096"/>
                </a:lnTo>
                <a:lnTo>
                  <a:pt x="3572255" y="1523"/>
                </a:lnTo>
                <a:lnTo>
                  <a:pt x="3579876" y="1523"/>
                </a:lnTo>
                <a:lnTo>
                  <a:pt x="3579876" y="6096"/>
                </a:lnTo>
                <a:close/>
              </a:path>
              <a:path w="5974080" h="7620">
                <a:moveTo>
                  <a:pt x="3578352" y="7619"/>
                </a:moveTo>
                <a:lnTo>
                  <a:pt x="3573780" y="7619"/>
                </a:lnTo>
                <a:lnTo>
                  <a:pt x="3573780" y="6096"/>
                </a:lnTo>
                <a:lnTo>
                  <a:pt x="3578352" y="6096"/>
                </a:lnTo>
                <a:lnTo>
                  <a:pt x="3578352" y="7619"/>
                </a:lnTo>
                <a:close/>
              </a:path>
              <a:path w="5974080" h="7620">
                <a:moveTo>
                  <a:pt x="3614928" y="7619"/>
                </a:moveTo>
                <a:lnTo>
                  <a:pt x="3611880" y="7619"/>
                </a:lnTo>
                <a:lnTo>
                  <a:pt x="3608832" y="4571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3"/>
                </a:lnTo>
                <a:lnTo>
                  <a:pt x="3616452" y="6096"/>
                </a:lnTo>
                <a:lnTo>
                  <a:pt x="3614928" y="7619"/>
                </a:lnTo>
                <a:close/>
              </a:path>
              <a:path w="5974080" h="7620">
                <a:moveTo>
                  <a:pt x="3651504" y="7619"/>
                </a:moveTo>
                <a:lnTo>
                  <a:pt x="3648455" y="7619"/>
                </a:lnTo>
                <a:lnTo>
                  <a:pt x="3646932" y="6096"/>
                </a:lnTo>
                <a:lnTo>
                  <a:pt x="3646932" y="1523"/>
                </a:lnTo>
                <a:lnTo>
                  <a:pt x="3648455" y="0"/>
                </a:lnTo>
                <a:lnTo>
                  <a:pt x="3651504" y="0"/>
                </a:lnTo>
                <a:lnTo>
                  <a:pt x="3653028" y="1523"/>
                </a:lnTo>
                <a:lnTo>
                  <a:pt x="3653028" y="6096"/>
                </a:lnTo>
                <a:lnTo>
                  <a:pt x="3651504" y="7619"/>
                </a:lnTo>
                <a:close/>
              </a:path>
              <a:path w="5974080" h="7620">
                <a:moveTo>
                  <a:pt x="3688080" y="7619"/>
                </a:moveTo>
                <a:lnTo>
                  <a:pt x="3685032" y="7619"/>
                </a:lnTo>
                <a:lnTo>
                  <a:pt x="3683508" y="6096"/>
                </a:lnTo>
                <a:lnTo>
                  <a:pt x="3683508" y="1523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8080" y="7619"/>
                </a:lnTo>
                <a:close/>
              </a:path>
              <a:path w="5974080" h="7620">
                <a:moveTo>
                  <a:pt x="3726180" y="1523"/>
                </a:moveTo>
                <a:lnTo>
                  <a:pt x="3721608" y="1523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3"/>
                </a:lnTo>
                <a:close/>
              </a:path>
              <a:path w="5974080" h="7620">
                <a:moveTo>
                  <a:pt x="3727704" y="6096"/>
                </a:moveTo>
                <a:lnTo>
                  <a:pt x="3720084" y="6096"/>
                </a:lnTo>
                <a:lnTo>
                  <a:pt x="3720084" y="1523"/>
                </a:lnTo>
                <a:lnTo>
                  <a:pt x="3727704" y="1523"/>
                </a:lnTo>
                <a:lnTo>
                  <a:pt x="3727704" y="6096"/>
                </a:lnTo>
                <a:close/>
              </a:path>
              <a:path w="5974080" h="7620">
                <a:moveTo>
                  <a:pt x="3726180" y="7619"/>
                </a:moveTo>
                <a:lnTo>
                  <a:pt x="3721608" y="7619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5974080" h="7620">
                <a:moveTo>
                  <a:pt x="3762755" y="1523"/>
                </a:moveTo>
                <a:lnTo>
                  <a:pt x="3758184" y="1523"/>
                </a:lnTo>
                <a:lnTo>
                  <a:pt x="3758184" y="0"/>
                </a:lnTo>
                <a:lnTo>
                  <a:pt x="3762755" y="0"/>
                </a:lnTo>
                <a:lnTo>
                  <a:pt x="3762755" y="1523"/>
                </a:lnTo>
                <a:close/>
              </a:path>
              <a:path w="5974080" h="7620">
                <a:moveTo>
                  <a:pt x="3764280" y="6096"/>
                </a:moveTo>
                <a:lnTo>
                  <a:pt x="3756660" y="6096"/>
                </a:lnTo>
                <a:lnTo>
                  <a:pt x="3756660" y="1523"/>
                </a:lnTo>
                <a:lnTo>
                  <a:pt x="3764280" y="1523"/>
                </a:lnTo>
                <a:lnTo>
                  <a:pt x="3764280" y="6096"/>
                </a:lnTo>
                <a:close/>
              </a:path>
              <a:path w="5974080" h="7620">
                <a:moveTo>
                  <a:pt x="3762755" y="7619"/>
                </a:moveTo>
                <a:lnTo>
                  <a:pt x="3758184" y="7619"/>
                </a:lnTo>
                <a:lnTo>
                  <a:pt x="3758184" y="6096"/>
                </a:lnTo>
                <a:lnTo>
                  <a:pt x="3762755" y="6096"/>
                </a:lnTo>
                <a:lnTo>
                  <a:pt x="3762755" y="7619"/>
                </a:lnTo>
                <a:close/>
              </a:path>
              <a:path w="5974080" h="7620">
                <a:moveTo>
                  <a:pt x="3799332" y="7619"/>
                </a:moveTo>
                <a:lnTo>
                  <a:pt x="3794760" y="7619"/>
                </a:lnTo>
                <a:lnTo>
                  <a:pt x="3794760" y="6096"/>
                </a:lnTo>
                <a:lnTo>
                  <a:pt x="3793236" y="4571"/>
                </a:lnTo>
                <a:lnTo>
                  <a:pt x="3793236" y="3048"/>
                </a:lnTo>
                <a:lnTo>
                  <a:pt x="3794760" y="1523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3"/>
                </a:lnTo>
                <a:lnTo>
                  <a:pt x="3800855" y="1523"/>
                </a:lnTo>
                <a:lnTo>
                  <a:pt x="3800855" y="6096"/>
                </a:lnTo>
                <a:lnTo>
                  <a:pt x="3799332" y="6096"/>
                </a:lnTo>
                <a:lnTo>
                  <a:pt x="3799332" y="7619"/>
                </a:lnTo>
                <a:close/>
              </a:path>
              <a:path w="5974080" h="7620">
                <a:moveTo>
                  <a:pt x="3835908" y="7619"/>
                </a:moveTo>
                <a:lnTo>
                  <a:pt x="3832860" y="7619"/>
                </a:lnTo>
                <a:lnTo>
                  <a:pt x="3829812" y="4571"/>
                </a:lnTo>
                <a:lnTo>
                  <a:pt x="3829812" y="3048"/>
                </a:lnTo>
                <a:lnTo>
                  <a:pt x="3832860" y="0"/>
                </a:lnTo>
                <a:lnTo>
                  <a:pt x="3835908" y="0"/>
                </a:lnTo>
                <a:lnTo>
                  <a:pt x="3837432" y="1523"/>
                </a:lnTo>
                <a:lnTo>
                  <a:pt x="3837432" y="6096"/>
                </a:lnTo>
                <a:lnTo>
                  <a:pt x="3835908" y="7619"/>
                </a:lnTo>
                <a:close/>
              </a:path>
              <a:path w="5974080" h="7620">
                <a:moveTo>
                  <a:pt x="3872484" y="7619"/>
                </a:moveTo>
                <a:lnTo>
                  <a:pt x="3869436" y="7619"/>
                </a:lnTo>
                <a:lnTo>
                  <a:pt x="3867912" y="6096"/>
                </a:lnTo>
                <a:lnTo>
                  <a:pt x="3867912" y="1523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3"/>
                </a:lnTo>
                <a:lnTo>
                  <a:pt x="3874008" y="6096"/>
                </a:lnTo>
                <a:lnTo>
                  <a:pt x="3872484" y="7619"/>
                </a:lnTo>
                <a:close/>
              </a:path>
              <a:path w="5974080" h="7620">
                <a:moveTo>
                  <a:pt x="3909060" y="7619"/>
                </a:moveTo>
                <a:lnTo>
                  <a:pt x="3906012" y="7619"/>
                </a:lnTo>
                <a:lnTo>
                  <a:pt x="3904488" y="6096"/>
                </a:lnTo>
                <a:lnTo>
                  <a:pt x="3904488" y="1523"/>
                </a:lnTo>
                <a:lnTo>
                  <a:pt x="3906012" y="0"/>
                </a:lnTo>
                <a:lnTo>
                  <a:pt x="3909060" y="0"/>
                </a:lnTo>
                <a:lnTo>
                  <a:pt x="3912108" y="3048"/>
                </a:lnTo>
                <a:lnTo>
                  <a:pt x="3912108" y="4571"/>
                </a:lnTo>
                <a:lnTo>
                  <a:pt x="3909060" y="7619"/>
                </a:lnTo>
                <a:close/>
              </a:path>
              <a:path w="5974080" h="7620">
                <a:moveTo>
                  <a:pt x="3947160" y="1523"/>
                </a:moveTo>
                <a:lnTo>
                  <a:pt x="3942588" y="1523"/>
                </a:lnTo>
                <a:lnTo>
                  <a:pt x="3942588" y="0"/>
                </a:lnTo>
                <a:lnTo>
                  <a:pt x="3947160" y="0"/>
                </a:lnTo>
                <a:lnTo>
                  <a:pt x="3947160" y="1523"/>
                </a:lnTo>
                <a:close/>
              </a:path>
              <a:path w="5974080" h="7620">
                <a:moveTo>
                  <a:pt x="3948684" y="6096"/>
                </a:moveTo>
                <a:lnTo>
                  <a:pt x="3941063" y="6096"/>
                </a:lnTo>
                <a:lnTo>
                  <a:pt x="3941063" y="1523"/>
                </a:lnTo>
                <a:lnTo>
                  <a:pt x="3948684" y="1523"/>
                </a:lnTo>
                <a:lnTo>
                  <a:pt x="3948684" y="6096"/>
                </a:lnTo>
                <a:close/>
              </a:path>
              <a:path w="5974080" h="7620">
                <a:moveTo>
                  <a:pt x="3947160" y="7619"/>
                </a:moveTo>
                <a:lnTo>
                  <a:pt x="3942588" y="7619"/>
                </a:lnTo>
                <a:lnTo>
                  <a:pt x="3942588" y="6096"/>
                </a:lnTo>
                <a:lnTo>
                  <a:pt x="3947160" y="6096"/>
                </a:lnTo>
                <a:lnTo>
                  <a:pt x="3947160" y="7619"/>
                </a:lnTo>
                <a:close/>
              </a:path>
              <a:path w="5974080" h="7620">
                <a:moveTo>
                  <a:pt x="3983736" y="1523"/>
                </a:moveTo>
                <a:lnTo>
                  <a:pt x="3979163" y="1523"/>
                </a:lnTo>
                <a:lnTo>
                  <a:pt x="3979163" y="0"/>
                </a:lnTo>
                <a:lnTo>
                  <a:pt x="3983736" y="0"/>
                </a:lnTo>
                <a:lnTo>
                  <a:pt x="3983736" y="1523"/>
                </a:lnTo>
                <a:close/>
              </a:path>
              <a:path w="5974080" h="7620">
                <a:moveTo>
                  <a:pt x="3985260" y="6096"/>
                </a:moveTo>
                <a:lnTo>
                  <a:pt x="3977640" y="6096"/>
                </a:lnTo>
                <a:lnTo>
                  <a:pt x="3977640" y="1523"/>
                </a:lnTo>
                <a:lnTo>
                  <a:pt x="3985260" y="1523"/>
                </a:lnTo>
                <a:lnTo>
                  <a:pt x="3985260" y="6096"/>
                </a:lnTo>
                <a:close/>
              </a:path>
              <a:path w="5974080" h="7620">
                <a:moveTo>
                  <a:pt x="3983736" y="7619"/>
                </a:moveTo>
                <a:lnTo>
                  <a:pt x="3979163" y="7619"/>
                </a:lnTo>
                <a:lnTo>
                  <a:pt x="3979163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5974080" h="7620">
                <a:moveTo>
                  <a:pt x="4020312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14216" y="4571"/>
                </a:lnTo>
                <a:lnTo>
                  <a:pt x="4014216" y="3048"/>
                </a:lnTo>
                <a:lnTo>
                  <a:pt x="4015740" y="1523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3"/>
                </a:lnTo>
                <a:lnTo>
                  <a:pt x="4021836" y="1523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19"/>
                </a:lnTo>
                <a:close/>
              </a:path>
              <a:path w="5974080" h="7620">
                <a:moveTo>
                  <a:pt x="4056888" y="7619"/>
                </a:moveTo>
                <a:lnTo>
                  <a:pt x="4053840" y="7619"/>
                </a:lnTo>
                <a:lnTo>
                  <a:pt x="4050792" y="4571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3"/>
                </a:lnTo>
                <a:lnTo>
                  <a:pt x="4058412" y="6096"/>
                </a:lnTo>
                <a:lnTo>
                  <a:pt x="4056888" y="7619"/>
                </a:lnTo>
                <a:close/>
              </a:path>
              <a:path w="5974080" h="7620">
                <a:moveTo>
                  <a:pt x="4093463" y="7619"/>
                </a:moveTo>
                <a:lnTo>
                  <a:pt x="4090416" y="7619"/>
                </a:lnTo>
                <a:lnTo>
                  <a:pt x="4088892" y="6096"/>
                </a:lnTo>
                <a:lnTo>
                  <a:pt x="4088892" y="1523"/>
                </a:lnTo>
                <a:lnTo>
                  <a:pt x="4090416" y="0"/>
                </a:lnTo>
                <a:lnTo>
                  <a:pt x="4093463" y="0"/>
                </a:lnTo>
                <a:lnTo>
                  <a:pt x="4094988" y="1523"/>
                </a:lnTo>
                <a:lnTo>
                  <a:pt x="4094988" y="6096"/>
                </a:lnTo>
                <a:lnTo>
                  <a:pt x="4093463" y="7619"/>
                </a:lnTo>
                <a:close/>
              </a:path>
              <a:path w="5974080" h="7620">
                <a:moveTo>
                  <a:pt x="4130040" y="7619"/>
                </a:moveTo>
                <a:lnTo>
                  <a:pt x="4126992" y="7619"/>
                </a:lnTo>
                <a:lnTo>
                  <a:pt x="4126992" y="6096"/>
                </a:lnTo>
                <a:lnTo>
                  <a:pt x="4125468" y="6096"/>
                </a:lnTo>
                <a:lnTo>
                  <a:pt x="4125468" y="1523"/>
                </a:lnTo>
                <a:lnTo>
                  <a:pt x="4126992" y="1523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1"/>
                </a:lnTo>
                <a:lnTo>
                  <a:pt x="4130040" y="7619"/>
                </a:lnTo>
                <a:close/>
              </a:path>
              <a:path w="5974080" h="7620">
                <a:moveTo>
                  <a:pt x="4168140" y="1523"/>
                </a:moveTo>
                <a:lnTo>
                  <a:pt x="4163567" y="1523"/>
                </a:lnTo>
                <a:lnTo>
                  <a:pt x="4163567" y="0"/>
                </a:lnTo>
                <a:lnTo>
                  <a:pt x="4168140" y="0"/>
                </a:lnTo>
                <a:lnTo>
                  <a:pt x="4168140" y="1523"/>
                </a:lnTo>
                <a:close/>
              </a:path>
              <a:path w="5974080" h="7620">
                <a:moveTo>
                  <a:pt x="4169664" y="6096"/>
                </a:moveTo>
                <a:lnTo>
                  <a:pt x="4162044" y="6096"/>
                </a:lnTo>
                <a:lnTo>
                  <a:pt x="4162044" y="1523"/>
                </a:lnTo>
                <a:lnTo>
                  <a:pt x="4169664" y="1523"/>
                </a:lnTo>
                <a:lnTo>
                  <a:pt x="4169664" y="6096"/>
                </a:lnTo>
                <a:close/>
              </a:path>
              <a:path w="5974080" h="7620">
                <a:moveTo>
                  <a:pt x="4168140" y="7619"/>
                </a:moveTo>
                <a:lnTo>
                  <a:pt x="4163567" y="7619"/>
                </a:lnTo>
                <a:lnTo>
                  <a:pt x="4163567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5974080" h="7620">
                <a:moveTo>
                  <a:pt x="4204715" y="1523"/>
                </a:moveTo>
                <a:lnTo>
                  <a:pt x="4200144" y="1523"/>
                </a:lnTo>
                <a:lnTo>
                  <a:pt x="4200144" y="0"/>
                </a:lnTo>
                <a:lnTo>
                  <a:pt x="4204715" y="0"/>
                </a:lnTo>
                <a:lnTo>
                  <a:pt x="4204715" y="1523"/>
                </a:lnTo>
                <a:close/>
              </a:path>
              <a:path w="5974080" h="7620">
                <a:moveTo>
                  <a:pt x="4206240" y="6096"/>
                </a:moveTo>
                <a:lnTo>
                  <a:pt x="4198620" y="6096"/>
                </a:lnTo>
                <a:lnTo>
                  <a:pt x="4198620" y="1523"/>
                </a:lnTo>
                <a:lnTo>
                  <a:pt x="4206240" y="1523"/>
                </a:lnTo>
                <a:lnTo>
                  <a:pt x="4206240" y="6096"/>
                </a:lnTo>
                <a:close/>
              </a:path>
              <a:path w="5974080" h="7620">
                <a:moveTo>
                  <a:pt x="4204715" y="7619"/>
                </a:moveTo>
                <a:lnTo>
                  <a:pt x="4200144" y="7619"/>
                </a:lnTo>
                <a:lnTo>
                  <a:pt x="4200144" y="6096"/>
                </a:lnTo>
                <a:lnTo>
                  <a:pt x="4204715" y="6096"/>
                </a:lnTo>
                <a:lnTo>
                  <a:pt x="4204715" y="7619"/>
                </a:lnTo>
                <a:close/>
              </a:path>
              <a:path w="5974080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35196" y="4571"/>
                </a:lnTo>
                <a:lnTo>
                  <a:pt x="4235196" y="3048"/>
                </a:lnTo>
                <a:lnTo>
                  <a:pt x="4236720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3"/>
                </a:lnTo>
                <a:lnTo>
                  <a:pt x="4242815" y="1523"/>
                </a:lnTo>
                <a:lnTo>
                  <a:pt x="4242815" y="6096"/>
                </a:lnTo>
                <a:lnTo>
                  <a:pt x="4241292" y="6096"/>
                </a:lnTo>
                <a:lnTo>
                  <a:pt x="4241292" y="7619"/>
                </a:lnTo>
                <a:close/>
              </a:path>
              <a:path w="5974080" h="7620">
                <a:moveTo>
                  <a:pt x="4277867" y="7619"/>
                </a:moveTo>
                <a:lnTo>
                  <a:pt x="4274820" y="7619"/>
                </a:lnTo>
                <a:lnTo>
                  <a:pt x="4271772" y="4571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7" y="0"/>
                </a:lnTo>
                <a:lnTo>
                  <a:pt x="4279392" y="1523"/>
                </a:lnTo>
                <a:lnTo>
                  <a:pt x="4279392" y="6096"/>
                </a:lnTo>
                <a:lnTo>
                  <a:pt x="4277867" y="7619"/>
                </a:lnTo>
                <a:close/>
              </a:path>
              <a:path w="5974080" h="7620">
                <a:moveTo>
                  <a:pt x="4314444" y="7619"/>
                </a:moveTo>
                <a:lnTo>
                  <a:pt x="4311396" y="7619"/>
                </a:lnTo>
                <a:lnTo>
                  <a:pt x="4309872" y="6096"/>
                </a:lnTo>
                <a:lnTo>
                  <a:pt x="4309872" y="1523"/>
                </a:lnTo>
                <a:lnTo>
                  <a:pt x="4311396" y="0"/>
                </a:lnTo>
                <a:lnTo>
                  <a:pt x="4314444" y="0"/>
                </a:lnTo>
                <a:lnTo>
                  <a:pt x="4315967" y="1523"/>
                </a:lnTo>
                <a:lnTo>
                  <a:pt x="4315967" y="6096"/>
                </a:lnTo>
                <a:lnTo>
                  <a:pt x="4314444" y="7619"/>
                </a:lnTo>
                <a:close/>
              </a:path>
              <a:path w="5974080" h="7620">
                <a:moveTo>
                  <a:pt x="4351020" y="7619"/>
                </a:moveTo>
                <a:lnTo>
                  <a:pt x="4347972" y="7619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3"/>
                </a:lnTo>
                <a:lnTo>
                  <a:pt x="4347972" y="1523"/>
                </a:lnTo>
                <a:lnTo>
                  <a:pt x="4347972" y="0"/>
                </a:lnTo>
                <a:lnTo>
                  <a:pt x="4351020" y="0"/>
                </a:lnTo>
                <a:lnTo>
                  <a:pt x="4354067" y="3048"/>
                </a:lnTo>
                <a:lnTo>
                  <a:pt x="4354067" y="4571"/>
                </a:lnTo>
                <a:lnTo>
                  <a:pt x="4351020" y="7619"/>
                </a:lnTo>
                <a:close/>
              </a:path>
              <a:path w="5974080" h="7620">
                <a:moveTo>
                  <a:pt x="4389120" y="1523"/>
                </a:moveTo>
                <a:lnTo>
                  <a:pt x="4384547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3"/>
                </a:lnTo>
                <a:close/>
              </a:path>
              <a:path w="5974080" h="7620">
                <a:moveTo>
                  <a:pt x="4390644" y="6096"/>
                </a:moveTo>
                <a:lnTo>
                  <a:pt x="4383024" y="6096"/>
                </a:lnTo>
                <a:lnTo>
                  <a:pt x="4383024" y="1523"/>
                </a:lnTo>
                <a:lnTo>
                  <a:pt x="4390644" y="1523"/>
                </a:lnTo>
                <a:lnTo>
                  <a:pt x="4390644" y="6096"/>
                </a:lnTo>
                <a:close/>
              </a:path>
              <a:path w="5974080" h="7620">
                <a:moveTo>
                  <a:pt x="4389120" y="7619"/>
                </a:moveTo>
                <a:lnTo>
                  <a:pt x="4384547" y="7619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19"/>
                </a:lnTo>
                <a:close/>
              </a:path>
              <a:path w="5974080" h="7620">
                <a:moveTo>
                  <a:pt x="4425696" y="1523"/>
                </a:moveTo>
                <a:lnTo>
                  <a:pt x="4421124" y="1523"/>
                </a:lnTo>
                <a:lnTo>
                  <a:pt x="4421124" y="0"/>
                </a:lnTo>
                <a:lnTo>
                  <a:pt x="4425696" y="0"/>
                </a:lnTo>
                <a:lnTo>
                  <a:pt x="4425696" y="1523"/>
                </a:lnTo>
                <a:close/>
              </a:path>
              <a:path w="5974080" h="7620">
                <a:moveTo>
                  <a:pt x="4427220" y="6096"/>
                </a:moveTo>
                <a:lnTo>
                  <a:pt x="4419599" y="6096"/>
                </a:lnTo>
                <a:lnTo>
                  <a:pt x="4419599" y="1523"/>
                </a:lnTo>
                <a:lnTo>
                  <a:pt x="4427220" y="1523"/>
                </a:lnTo>
                <a:lnTo>
                  <a:pt x="4427220" y="6096"/>
                </a:lnTo>
                <a:close/>
              </a:path>
              <a:path w="5974080" h="7620">
                <a:moveTo>
                  <a:pt x="4425696" y="7619"/>
                </a:moveTo>
                <a:lnTo>
                  <a:pt x="4421124" y="7619"/>
                </a:lnTo>
                <a:lnTo>
                  <a:pt x="4421124" y="6096"/>
                </a:lnTo>
                <a:lnTo>
                  <a:pt x="4425696" y="6096"/>
                </a:lnTo>
                <a:lnTo>
                  <a:pt x="4425696" y="7619"/>
                </a:lnTo>
                <a:close/>
              </a:path>
              <a:path w="5974080" h="7620">
                <a:moveTo>
                  <a:pt x="4462272" y="7619"/>
                </a:moveTo>
                <a:lnTo>
                  <a:pt x="4459224" y="7619"/>
                </a:lnTo>
                <a:lnTo>
                  <a:pt x="4456176" y="4571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3"/>
                </a:lnTo>
                <a:lnTo>
                  <a:pt x="4463796" y="1523"/>
                </a:lnTo>
                <a:lnTo>
                  <a:pt x="4463796" y="6096"/>
                </a:lnTo>
                <a:lnTo>
                  <a:pt x="4462272" y="6096"/>
                </a:lnTo>
                <a:lnTo>
                  <a:pt x="4462272" y="7619"/>
                </a:lnTo>
                <a:close/>
              </a:path>
              <a:path w="5974080" h="7620">
                <a:moveTo>
                  <a:pt x="4498847" y="7619"/>
                </a:moveTo>
                <a:lnTo>
                  <a:pt x="4495799" y="7619"/>
                </a:lnTo>
                <a:lnTo>
                  <a:pt x="4494276" y="6096"/>
                </a:lnTo>
                <a:lnTo>
                  <a:pt x="4494276" y="1523"/>
                </a:lnTo>
                <a:lnTo>
                  <a:pt x="4495799" y="0"/>
                </a:lnTo>
                <a:lnTo>
                  <a:pt x="4498847" y="0"/>
                </a:lnTo>
                <a:lnTo>
                  <a:pt x="4500372" y="1523"/>
                </a:lnTo>
                <a:lnTo>
                  <a:pt x="4500372" y="6096"/>
                </a:lnTo>
                <a:lnTo>
                  <a:pt x="4498847" y="7619"/>
                </a:lnTo>
                <a:close/>
              </a:path>
              <a:path w="5974080" h="7620">
                <a:moveTo>
                  <a:pt x="4535424" y="7619"/>
                </a:moveTo>
                <a:lnTo>
                  <a:pt x="4532376" y="7619"/>
                </a:lnTo>
                <a:lnTo>
                  <a:pt x="4530851" y="6096"/>
                </a:lnTo>
                <a:lnTo>
                  <a:pt x="4530851" y="1523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1"/>
                </a:lnTo>
                <a:lnTo>
                  <a:pt x="4535424" y="7619"/>
                </a:lnTo>
                <a:close/>
              </a:path>
              <a:path w="5974080" h="7620">
                <a:moveTo>
                  <a:pt x="4571999" y="7619"/>
                </a:moveTo>
                <a:lnTo>
                  <a:pt x="4568951" y="7619"/>
                </a:lnTo>
                <a:lnTo>
                  <a:pt x="4568951" y="6096"/>
                </a:lnTo>
                <a:lnTo>
                  <a:pt x="4567428" y="6096"/>
                </a:lnTo>
                <a:lnTo>
                  <a:pt x="4567428" y="1523"/>
                </a:lnTo>
                <a:lnTo>
                  <a:pt x="4568951" y="1523"/>
                </a:lnTo>
                <a:lnTo>
                  <a:pt x="4568951" y="0"/>
                </a:lnTo>
                <a:lnTo>
                  <a:pt x="4571999" y="0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1999" y="7619"/>
                </a:lnTo>
                <a:close/>
              </a:path>
              <a:path w="5974080" h="7620">
                <a:moveTo>
                  <a:pt x="4610099" y="1523"/>
                </a:moveTo>
                <a:lnTo>
                  <a:pt x="4605528" y="1523"/>
                </a:lnTo>
                <a:lnTo>
                  <a:pt x="4605528" y="0"/>
                </a:lnTo>
                <a:lnTo>
                  <a:pt x="4610099" y="0"/>
                </a:lnTo>
                <a:lnTo>
                  <a:pt x="4610099" y="1523"/>
                </a:lnTo>
                <a:close/>
              </a:path>
              <a:path w="5974080" h="7620">
                <a:moveTo>
                  <a:pt x="4611624" y="6096"/>
                </a:moveTo>
                <a:lnTo>
                  <a:pt x="4604004" y="6096"/>
                </a:lnTo>
                <a:lnTo>
                  <a:pt x="4604004" y="1523"/>
                </a:lnTo>
                <a:lnTo>
                  <a:pt x="4611624" y="1523"/>
                </a:lnTo>
                <a:lnTo>
                  <a:pt x="4611624" y="6096"/>
                </a:lnTo>
                <a:close/>
              </a:path>
              <a:path w="5974080" h="7620">
                <a:moveTo>
                  <a:pt x="4610099" y="7619"/>
                </a:moveTo>
                <a:lnTo>
                  <a:pt x="4605528" y="7619"/>
                </a:lnTo>
                <a:lnTo>
                  <a:pt x="4605528" y="6096"/>
                </a:lnTo>
                <a:lnTo>
                  <a:pt x="4610099" y="6096"/>
                </a:lnTo>
                <a:lnTo>
                  <a:pt x="4610099" y="7619"/>
                </a:lnTo>
                <a:close/>
              </a:path>
              <a:path w="5974080" h="7620">
                <a:moveTo>
                  <a:pt x="4646676" y="1523"/>
                </a:moveTo>
                <a:lnTo>
                  <a:pt x="4642104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3"/>
                </a:lnTo>
                <a:close/>
              </a:path>
              <a:path w="5974080" h="7620">
                <a:moveTo>
                  <a:pt x="4648199" y="6096"/>
                </a:moveTo>
                <a:lnTo>
                  <a:pt x="4640580" y="6096"/>
                </a:lnTo>
                <a:lnTo>
                  <a:pt x="4640580" y="1523"/>
                </a:lnTo>
                <a:lnTo>
                  <a:pt x="4648199" y="1523"/>
                </a:lnTo>
                <a:lnTo>
                  <a:pt x="4648199" y="6096"/>
                </a:lnTo>
                <a:close/>
              </a:path>
              <a:path w="5974080" h="7620">
                <a:moveTo>
                  <a:pt x="4646676" y="7619"/>
                </a:moveTo>
                <a:lnTo>
                  <a:pt x="4642104" y="7619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19"/>
                </a:lnTo>
                <a:close/>
              </a:path>
              <a:path w="5974080" h="7620">
                <a:moveTo>
                  <a:pt x="4683251" y="7619"/>
                </a:moveTo>
                <a:lnTo>
                  <a:pt x="4680204" y="7619"/>
                </a:lnTo>
                <a:lnTo>
                  <a:pt x="4677156" y="4571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1" y="0"/>
                </a:lnTo>
                <a:lnTo>
                  <a:pt x="4683251" y="1523"/>
                </a:lnTo>
                <a:lnTo>
                  <a:pt x="4684776" y="1523"/>
                </a:lnTo>
                <a:lnTo>
                  <a:pt x="4684776" y="6096"/>
                </a:lnTo>
                <a:lnTo>
                  <a:pt x="4683251" y="6096"/>
                </a:lnTo>
                <a:lnTo>
                  <a:pt x="4683251" y="7619"/>
                </a:lnTo>
                <a:close/>
              </a:path>
              <a:path w="5974080" h="7620">
                <a:moveTo>
                  <a:pt x="4719828" y="7619"/>
                </a:moveTo>
                <a:lnTo>
                  <a:pt x="4716780" y="7619"/>
                </a:lnTo>
                <a:lnTo>
                  <a:pt x="4715256" y="6096"/>
                </a:lnTo>
                <a:lnTo>
                  <a:pt x="4715256" y="1523"/>
                </a:lnTo>
                <a:lnTo>
                  <a:pt x="4716780" y="0"/>
                </a:lnTo>
                <a:lnTo>
                  <a:pt x="4719828" y="0"/>
                </a:lnTo>
                <a:lnTo>
                  <a:pt x="4721351" y="1523"/>
                </a:lnTo>
                <a:lnTo>
                  <a:pt x="4721351" y="6096"/>
                </a:lnTo>
                <a:lnTo>
                  <a:pt x="4719828" y="7619"/>
                </a:lnTo>
                <a:close/>
              </a:path>
              <a:path w="5974080" h="7620">
                <a:moveTo>
                  <a:pt x="4756404" y="7619"/>
                </a:moveTo>
                <a:lnTo>
                  <a:pt x="4753356" y="7619"/>
                </a:lnTo>
                <a:lnTo>
                  <a:pt x="4751831" y="6096"/>
                </a:lnTo>
                <a:lnTo>
                  <a:pt x="4751831" y="1523"/>
                </a:lnTo>
                <a:lnTo>
                  <a:pt x="4753356" y="0"/>
                </a:lnTo>
                <a:lnTo>
                  <a:pt x="4756404" y="0"/>
                </a:lnTo>
                <a:lnTo>
                  <a:pt x="4759451" y="3048"/>
                </a:lnTo>
                <a:lnTo>
                  <a:pt x="4759451" y="4571"/>
                </a:lnTo>
                <a:lnTo>
                  <a:pt x="4756404" y="7619"/>
                </a:lnTo>
                <a:close/>
              </a:path>
              <a:path w="5974080" h="7620">
                <a:moveTo>
                  <a:pt x="4794504" y="7619"/>
                </a:moveTo>
                <a:lnTo>
                  <a:pt x="4789931" y="7619"/>
                </a:lnTo>
                <a:lnTo>
                  <a:pt x="4789931" y="6096"/>
                </a:lnTo>
                <a:lnTo>
                  <a:pt x="4788408" y="6096"/>
                </a:lnTo>
                <a:lnTo>
                  <a:pt x="4788408" y="1523"/>
                </a:lnTo>
                <a:lnTo>
                  <a:pt x="4789931" y="1523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5974080" h="7620">
                <a:moveTo>
                  <a:pt x="4831080" y="1523"/>
                </a:moveTo>
                <a:lnTo>
                  <a:pt x="4826508" y="1523"/>
                </a:lnTo>
                <a:lnTo>
                  <a:pt x="4826508" y="0"/>
                </a:lnTo>
                <a:lnTo>
                  <a:pt x="4831080" y="0"/>
                </a:lnTo>
                <a:lnTo>
                  <a:pt x="4831080" y="1523"/>
                </a:lnTo>
                <a:close/>
              </a:path>
              <a:path w="5974080" h="7620">
                <a:moveTo>
                  <a:pt x="4832604" y="6096"/>
                </a:moveTo>
                <a:lnTo>
                  <a:pt x="4824983" y="6096"/>
                </a:lnTo>
                <a:lnTo>
                  <a:pt x="4824983" y="1523"/>
                </a:lnTo>
                <a:lnTo>
                  <a:pt x="4832604" y="1523"/>
                </a:lnTo>
                <a:lnTo>
                  <a:pt x="4832604" y="6096"/>
                </a:lnTo>
                <a:close/>
              </a:path>
              <a:path w="5974080" h="7620">
                <a:moveTo>
                  <a:pt x="4831080" y="7619"/>
                </a:moveTo>
                <a:lnTo>
                  <a:pt x="4826508" y="7619"/>
                </a:lnTo>
                <a:lnTo>
                  <a:pt x="4826508" y="6096"/>
                </a:lnTo>
                <a:lnTo>
                  <a:pt x="4831080" y="6096"/>
                </a:lnTo>
                <a:lnTo>
                  <a:pt x="4831080" y="7619"/>
                </a:lnTo>
                <a:close/>
              </a:path>
              <a:path w="5974080" h="7620">
                <a:moveTo>
                  <a:pt x="4867656" y="1523"/>
                </a:moveTo>
                <a:lnTo>
                  <a:pt x="4863083" y="1523"/>
                </a:lnTo>
                <a:lnTo>
                  <a:pt x="4863083" y="0"/>
                </a:lnTo>
                <a:lnTo>
                  <a:pt x="4867656" y="0"/>
                </a:lnTo>
                <a:lnTo>
                  <a:pt x="4867656" y="1523"/>
                </a:lnTo>
                <a:close/>
              </a:path>
              <a:path w="5974080" h="7620">
                <a:moveTo>
                  <a:pt x="4869180" y="6096"/>
                </a:moveTo>
                <a:lnTo>
                  <a:pt x="4861560" y="6096"/>
                </a:lnTo>
                <a:lnTo>
                  <a:pt x="4861560" y="1523"/>
                </a:lnTo>
                <a:lnTo>
                  <a:pt x="4869180" y="1523"/>
                </a:lnTo>
                <a:lnTo>
                  <a:pt x="4869180" y="6096"/>
                </a:lnTo>
                <a:close/>
              </a:path>
              <a:path w="5974080" h="7620">
                <a:moveTo>
                  <a:pt x="4867656" y="7619"/>
                </a:moveTo>
                <a:lnTo>
                  <a:pt x="4863083" y="7619"/>
                </a:lnTo>
                <a:lnTo>
                  <a:pt x="4863083" y="6096"/>
                </a:lnTo>
                <a:lnTo>
                  <a:pt x="4867656" y="6096"/>
                </a:lnTo>
                <a:lnTo>
                  <a:pt x="4867656" y="7619"/>
                </a:lnTo>
                <a:close/>
              </a:path>
              <a:path w="5974080" h="7620">
                <a:moveTo>
                  <a:pt x="4904231" y="7619"/>
                </a:moveTo>
                <a:lnTo>
                  <a:pt x="4901183" y="7619"/>
                </a:lnTo>
                <a:lnTo>
                  <a:pt x="4898136" y="4571"/>
                </a:lnTo>
                <a:lnTo>
                  <a:pt x="4898136" y="3048"/>
                </a:lnTo>
                <a:lnTo>
                  <a:pt x="4901183" y="0"/>
                </a:lnTo>
                <a:lnTo>
                  <a:pt x="4904231" y="0"/>
                </a:lnTo>
                <a:lnTo>
                  <a:pt x="4904231" y="1523"/>
                </a:lnTo>
                <a:lnTo>
                  <a:pt x="4905756" y="1523"/>
                </a:lnTo>
                <a:lnTo>
                  <a:pt x="4905756" y="6096"/>
                </a:lnTo>
                <a:lnTo>
                  <a:pt x="4904231" y="6096"/>
                </a:lnTo>
                <a:lnTo>
                  <a:pt x="4904231" y="7619"/>
                </a:lnTo>
                <a:close/>
              </a:path>
              <a:path w="5974080" h="7620">
                <a:moveTo>
                  <a:pt x="4940808" y="7619"/>
                </a:moveTo>
                <a:lnTo>
                  <a:pt x="4937760" y="7619"/>
                </a:lnTo>
                <a:lnTo>
                  <a:pt x="4936236" y="6096"/>
                </a:lnTo>
                <a:lnTo>
                  <a:pt x="4936236" y="1523"/>
                </a:lnTo>
                <a:lnTo>
                  <a:pt x="4937760" y="0"/>
                </a:lnTo>
                <a:lnTo>
                  <a:pt x="4940808" y="0"/>
                </a:lnTo>
                <a:lnTo>
                  <a:pt x="4942331" y="1523"/>
                </a:lnTo>
                <a:lnTo>
                  <a:pt x="4942331" y="6096"/>
                </a:lnTo>
                <a:lnTo>
                  <a:pt x="4940808" y="7619"/>
                </a:lnTo>
                <a:close/>
              </a:path>
              <a:path w="5974080" h="7620">
                <a:moveTo>
                  <a:pt x="4977383" y="7619"/>
                </a:moveTo>
                <a:lnTo>
                  <a:pt x="4974336" y="7619"/>
                </a:lnTo>
                <a:lnTo>
                  <a:pt x="4972812" y="6096"/>
                </a:lnTo>
                <a:lnTo>
                  <a:pt x="4972812" y="1523"/>
                </a:lnTo>
                <a:lnTo>
                  <a:pt x="4974336" y="0"/>
                </a:lnTo>
                <a:lnTo>
                  <a:pt x="4977383" y="0"/>
                </a:lnTo>
                <a:lnTo>
                  <a:pt x="4980431" y="3048"/>
                </a:lnTo>
                <a:lnTo>
                  <a:pt x="4980431" y="4571"/>
                </a:lnTo>
                <a:lnTo>
                  <a:pt x="4977383" y="7619"/>
                </a:lnTo>
                <a:close/>
              </a:path>
              <a:path w="5974080" h="7620">
                <a:moveTo>
                  <a:pt x="5015483" y="7619"/>
                </a:moveTo>
                <a:lnTo>
                  <a:pt x="5010912" y="7619"/>
                </a:lnTo>
                <a:lnTo>
                  <a:pt x="5010912" y="6096"/>
                </a:lnTo>
                <a:lnTo>
                  <a:pt x="5009388" y="6096"/>
                </a:lnTo>
                <a:lnTo>
                  <a:pt x="5009388" y="1523"/>
                </a:lnTo>
                <a:lnTo>
                  <a:pt x="5010912" y="1523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3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5974080" h="7620">
                <a:moveTo>
                  <a:pt x="5052060" y="1523"/>
                </a:moveTo>
                <a:lnTo>
                  <a:pt x="5047488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3"/>
                </a:lnTo>
                <a:close/>
              </a:path>
              <a:path w="5974080" h="7620">
                <a:moveTo>
                  <a:pt x="5053583" y="6096"/>
                </a:moveTo>
                <a:lnTo>
                  <a:pt x="5045964" y="6096"/>
                </a:lnTo>
                <a:lnTo>
                  <a:pt x="5045964" y="1523"/>
                </a:lnTo>
                <a:lnTo>
                  <a:pt x="5053583" y="1523"/>
                </a:lnTo>
                <a:lnTo>
                  <a:pt x="5053583" y="6096"/>
                </a:lnTo>
                <a:close/>
              </a:path>
              <a:path w="5974080" h="7620">
                <a:moveTo>
                  <a:pt x="5052060" y="7619"/>
                </a:moveTo>
                <a:lnTo>
                  <a:pt x="5047488" y="7619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5974080" h="7620">
                <a:moveTo>
                  <a:pt x="5088636" y="1523"/>
                </a:moveTo>
                <a:lnTo>
                  <a:pt x="5084064" y="1523"/>
                </a:lnTo>
                <a:lnTo>
                  <a:pt x="5084064" y="0"/>
                </a:lnTo>
                <a:lnTo>
                  <a:pt x="5088636" y="0"/>
                </a:lnTo>
                <a:lnTo>
                  <a:pt x="5088636" y="1523"/>
                </a:lnTo>
                <a:close/>
              </a:path>
              <a:path w="5974080" h="7620">
                <a:moveTo>
                  <a:pt x="5090160" y="6096"/>
                </a:moveTo>
                <a:lnTo>
                  <a:pt x="5082540" y="6096"/>
                </a:lnTo>
                <a:lnTo>
                  <a:pt x="5082540" y="1523"/>
                </a:lnTo>
                <a:lnTo>
                  <a:pt x="5090160" y="1523"/>
                </a:lnTo>
                <a:lnTo>
                  <a:pt x="5090160" y="6096"/>
                </a:lnTo>
                <a:close/>
              </a:path>
              <a:path w="5974080" h="7620">
                <a:moveTo>
                  <a:pt x="5088636" y="7619"/>
                </a:moveTo>
                <a:lnTo>
                  <a:pt x="5084064" y="7619"/>
                </a:lnTo>
                <a:lnTo>
                  <a:pt x="5084064" y="6096"/>
                </a:lnTo>
                <a:lnTo>
                  <a:pt x="5088636" y="6096"/>
                </a:lnTo>
                <a:lnTo>
                  <a:pt x="5088636" y="7619"/>
                </a:lnTo>
                <a:close/>
              </a:path>
              <a:path w="5974080" h="7620">
                <a:moveTo>
                  <a:pt x="5125212" y="7619"/>
                </a:moveTo>
                <a:lnTo>
                  <a:pt x="5122164" y="7619"/>
                </a:lnTo>
                <a:lnTo>
                  <a:pt x="5119115" y="4571"/>
                </a:lnTo>
                <a:lnTo>
                  <a:pt x="5119115" y="3048"/>
                </a:lnTo>
                <a:lnTo>
                  <a:pt x="5122164" y="0"/>
                </a:lnTo>
                <a:lnTo>
                  <a:pt x="5125212" y="0"/>
                </a:lnTo>
                <a:lnTo>
                  <a:pt x="5126736" y="1523"/>
                </a:lnTo>
                <a:lnTo>
                  <a:pt x="5126736" y="6096"/>
                </a:lnTo>
                <a:lnTo>
                  <a:pt x="5125212" y="7619"/>
                </a:lnTo>
                <a:close/>
              </a:path>
              <a:path w="5974080" h="7620">
                <a:moveTo>
                  <a:pt x="5161788" y="7619"/>
                </a:moveTo>
                <a:lnTo>
                  <a:pt x="5158740" y="7619"/>
                </a:lnTo>
                <a:lnTo>
                  <a:pt x="5157215" y="6096"/>
                </a:lnTo>
                <a:lnTo>
                  <a:pt x="5157215" y="1523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3"/>
                </a:lnTo>
                <a:lnTo>
                  <a:pt x="5163312" y="6096"/>
                </a:lnTo>
                <a:lnTo>
                  <a:pt x="5161788" y="7619"/>
                </a:lnTo>
                <a:close/>
              </a:path>
              <a:path w="5974080" h="7620">
                <a:moveTo>
                  <a:pt x="5198364" y="7619"/>
                </a:moveTo>
                <a:lnTo>
                  <a:pt x="5195315" y="7619"/>
                </a:lnTo>
                <a:lnTo>
                  <a:pt x="5193792" y="6096"/>
                </a:lnTo>
                <a:lnTo>
                  <a:pt x="5193792" y="1523"/>
                </a:lnTo>
                <a:lnTo>
                  <a:pt x="5195315" y="0"/>
                </a:lnTo>
                <a:lnTo>
                  <a:pt x="5198364" y="0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8364" y="7619"/>
                </a:lnTo>
                <a:close/>
              </a:path>
              <a:path w="5974080" h="7620">
                <a:moveTo>
                  <a:pt x="5236464" y="1523"/>
                </a:moveTo>
                <a:lnTo>
                  <a:pt x="5231892" y="1523"/>
                </a:lnTo>
                <a:lnTo>
                  <a:pt x="5231892" y="0"/>
                </a:lnTo>
                <a:lnTo>
                  <a:pt x="5236464" y="0"/>
                </a:lnTo>
                <a:lnTo>
                  <a:pt x="5236464" y="1523"/>
                </a:lnTo>
                <a:close/>
              </a:path>
              <a:path w="5974080" h="7620">
                <a:moveTo>
                  <a:pt x="5237988" y="6096"/>
                </a:moveTo>
                <a:lnTo>
                  <a:pt x="5230367" y="6096"/>
                </a:lnTo>
                <a:lnTo>
                  <a:pt x="5230367" y="1523"/>
                </a:lnTo>
                <a:lnTo>
                  <a:pt x="5237988" y="1523"/>
                </a:lnTo>
                <a:lnTo>
                  <a:pt x="5237988" y="6096"/>
                </a:lnTo>
                <a:close/>
              </a:path>
              <a:path w="5974080" h="7620">
                <a:moveTo>
                  <a:pt x="5236464" y="7619"/>
                </a:moveTo>
                <a:lnTo>
                  <a:pt x="5231892" y="7619"/>
                </a:lnTo>
                <a:lnTo>
                  <a:pt x="5231892" y="6096"/>
                </a:lnTo>
                <a:lnTo>
                  <a:pt x="5236464" y="6096"/>
                </a:lnTo>
                <a:lnTo>
                  <a:pt x="5236464" y="7619"/>
                </a:lnTo>
                <a:close/>
              </a:path>
              <a:path w="5974080" h="7620">
                <a:moveTo>
                  <a:pt x="5273040" y="1523"/>
                </a:moveTo>
                <a:lnTo>
                  <a:pt x="5268467" y="1523"/>
                </a:lnTo>
                <a:lnTo>
                  <a:pt x="5268467" y="0"/>
                </a:lnTo>
                <a:lnTo>
                  <a:pt x="5273040" y="0"/>
                </a:lnTo>
                <a:lnTo>
                  <a:pt x="5273040" y="1523"/>
                </a:lnTo>
                <a:close/>
              </a:path>
              <a:path w="5974080" h="7620">
                <a:moveTo>
                  <a:pt x="5274564" y="6096"/>
                </a:moveTo>
                <a:lnTo>
                  <a:pt x="5266944" y="6096"/>
                </a:lnTo>
                <a:lnTo>
                  <a:pt x="5266944" y="1523"/>
                </a:lnTo>
                <a:lnTo>
                  <a:pt x="5274564" y="1523"/>
                </a:lnTo>
                <a:lnTo>
                  <a:pt x="5274564" y="6096"/>
                </a:lnTo>
                <a:close/>
              </a:path>
              <a:path w="5974080" h="7620">
                <a:moveTo>
                  <a:pt x="5273040" y="7619"/>
                </a:moveTo>
                <a:lnTo>
                  <a:pt x="5268467" y="7619"/>
                </a:lnTo>
                <a:lnTo>
                  <a:pt x="5268467" y="6096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5974080" h="7620">
                <a:moveTo>
                  <a:pt x="5309615" y="1523"/>
                </a:moveTo>
                <a:lnTo>
                  <a:pt x="5305044" y="1523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3"/>
                </a:lnTo>
                <a:close/>
              </a:path>
              <a:path w="5974080" h="7620">
                <a:moveTo>
                  <a:pt x="5311140" y="6096"/>
                </a:moveTo>
                <a:lnTo>
                  <a:pt x="5303520" y="6096"/>
                </a:lnTo>
                <a:lnTo>
                  <a:pt x="5303520" y="1523"/>
                </a:lnTo>
                <a:lnTo>
                  <a:pt x="5311140" y="1523"/>
                </a:lnTo>
                <a:lnTo>
                  <a:pt x="5311140" y="6096"/>
                </a:lnTo>
                <a:close/>
              </a:path>
              <a:path w="5974080" h="7620">
                <a:moveTo>
                  <a:pt x="5309615" y="7619"/>
                </a:moveTo>
                <a:lnTo>
                  <a:pt x="5305044" y="7619"/>
                </a:lnTo>
                <a:lnTo>
                  <a:pt x="5305044" y="6096"/>
                </a:lnTo>
                <a:lnTo>
                  <a:pt x="5309615" y="6096"/>
                </a:lnTo>
                <a:lnTo>
                  <a:pt x="5309615" y="7619"/>
                </a:lnTo>
                <a:close/>
              </a:path>
              <a:path w="5974080" h="7620">
                <a:moveTo>
                  <a:pt x="5346192" y="7619"/>
                </a:moveTo>
                <a:lnTo>
                  <a:pt x="5343144" y="7619"/>
                </a:lnTo>
                <a:lnTo>
                  <a:pt x="5340096" y="4571"/>
                </a:lnTo>
                <a:lnTo>
                  <a:pt x="5340096" y="3048"/>
                </a:lnTo>
                <a:lnTo>
                  <a:pt x="5343144" y="0"/>
                </a:lnTo>
                <a:lnTo>
                  <a:pt x="5346192" y="0"/>
                </a:lnTo>
                <a:lnTo>
                  <a:pt x="5347715" y="1523"/>
                </a:lnTo>
                <a:lnTo>
                  <a:pt x="5347715" y="6096"/>
                </a:lnTo>
                <a:lnTo>
                  <a:pt x="5346192" y="7619"/>
                </a:lnTo>
                <a:close/>
              </a:path>
              <a:path w="5974080" h="7620">
                <a:moveTo>
                  <a:pt x="5382767" y="7619"/>
                </a:moveTo>
                <a:lnTo>
                  <a:pt x="5379720" y="7619"/>
                </a:lnTo>
                <a:lnTo>
                  <a:pt x="5378196" y="6096"/>
                </a:lnTo>
                <a:lnTo>
                  <a:pt x="5378196" y="1523"/>
                </a:lnTo>
                <a:lnTo>
                  <a:pt x="5379720" y="0"/>
                </a:lnTo>
                <a:lnTo>
                  <a:pt x="5382767" y="0"/>
                </a:lnTo>
                <a:lnTo>
                  <a:pt x="5384292" y="1523"/>
                </a:lnTo>
                <a:lnTo>
                  <a:pt x="5384292" y="6096"/>
                </a:lnTo>
                <a:lnTo>
                  <a:pt x="5382767" y="7619"/>
                </a:lnTo>
                <a:close/>
              </a:path>
              <a:path w="5974080" h="7620">
                <a:moveTo>
                  <a:pt x="5419344" y="7619"/>
                </a:moveTo>
                <a:lnTo>
                  <a:pt x="5416296" y="7619"/>
                </a:lnTo>
                <a:lnTo>
                  <a:pt x="5414772" y="6096"/>
                </a:lnTo>
                <a:lnTo>
                  <a:pt x="5414772" y="1523"/>
                </a:lnTo>
                <a:lnTo>
                  <a:pt x="5416296" y="0"/>
                </a:lnTo>
                <a:lnTo>
                  <a:pt x="5419344" y="0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19344" y="7619"/>
                </a:lnTo>
                <a:close/>
              </a:path>
              <a:path w="5974080" h="7620">
                <a:moveTo>
                  <a:pt x="5457444" y="1523"/>
                </a:moveTo>
                <a:lnTo>
                  <a:pt x="5452872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3"/>
                </a:lnTo>
                <a:close/>
              </a:path>
              <a:path w="5974080" h="7620">
                <a:moveTo>
                  <a:pt x="5458967" y="6096"/>
                </a:moveTo>
                <a:lnTo>
                  <a:pt x="5451348" y="6096"/>
                </a:lnTo>
                <a:lnTo>
                  <a:pt x="5451348" y="1523"/>
                </a:lnTo>
                <a:lnTo>
                  <a:pt x="5458967" y="1523"/>
                </a:lnTo>
                <a:lnTo>
                  <a:pt x="5458967" y="6096"/>
                </a:lnTo>
                <a:close/>
              </a:path>
              <a:path w="5974080" h="7620">
                <a:moveTo>
                  <a:pt x="5457444" y="7619"/>
                </a:moveTo>
                <a:lnTo>
                  <a:pt x="5452872" y="7619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5974080" h="7620">
                <a:moveTo>
                  <a:pt x="5494020" y="1523"/>
                </a:moveTo>
                <a:lnTo>
                  <a:pt x="5489448" y="1523"/>
                </a:lnTo>
                <a:lnTo>
                  <a:pt x="5489448" y="0"/>
                </a:lnTo>
                <a:lnTo>
                  <a:pt x="5494020" y="0"/>
                </a:lnTo>
                <a:lnTo>
                  <a:pt x="5494020" y="1523"/>
                </a:lnTo>
                <a:close/>
              </a:path>
              <a:path w="5974080" h="7620">
                <a:moveTo>
                  <a:pt x="5495544" y="6096"/>
                </a:moveTo>
                <a:lnTo>
                  <a:pt x="5487924" y="6096"/>
                </a:lnTo>
                <a:lnTo>
                  <a:pt x="5487924" y="1523"/>
                </a:lnTo>
                <a:lnTo>
                  <a:pt x="5495544" y="1523"/>
                </a:lnTo>
                <a:lnTo>
                  <a:pt x="5495544" y="6096"/>
                </a:lnTo>
                <a:close/>
              </a:path>
              <a:path w="5974080" h="7620">
                <a:moveTo>
                  <a:pt x="5494020" y="7619"/>
                </a:moveTo>
                <a:lnTo>
                  <a:pt x="5489448" y="7619"/>
                </a:lnTo>
                <a:lnTo>
                  <a:pt x="5489448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5974080" h="7620">
                <a:moveTo>
                  <a:pt x="5530596" y="1523"/>
                </a:moveTo>
                <a:lnTo>
                  <a:pt x="5526024" y="1523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3"/>
                </a:lnTo>
                <a:close/>
              </a:path>
              <a:path w="5974080" h="7620">
                <a:moveTo>
                  <a:pt x="5532120" y="6096"/>
                </a:moveTo>
                <a:lnTo>
                  <a:pt x="5524499" y="6096"/>
                </a:lnTo>
                <a:lnTo>
                  <a:pt x="5524499" y="1523"/>
                </a:lnTo>
                <a:lnTo>
                  <a:pt x="5532120" y="1523"/>
                </a:lnTo>
                <a:lnTo>
                  <a:pt x="5532120" y="6096"/>
                </a:lnTo>
                <a:close/>
              </a:path>
              <a:path w="5974080" h="7620">
                <a:moveTo>
                  <a:pt x="5530596" y="7619"/>
                </a:moveTo>
                <a:lnTo>
                  <a:pt x="5526024" y="7619"/>
                </a:lnTo>
                <a:lnTo>
                  <a:pt x="5526024" y="6096"/>
                </a:lnTo>
                <a:lnTo>
                  <a:pt x="5530596" y="6096"/>
                </a:lnTo>
                <a:lnTo>
                  <a:pt x="5530596" y="7619"/>
                </a:lnTo>
                <a:close/>
              </a:path>
              <a:path w="5974080" h="7620">
                <a:moveTo>
                  <a:pt x="5567172" y="7619"/>
                </a:moveTo>
                <a:lnTo>
                  <a:pt x="5564124" y="7619"/>
                </a:lnTo>
                <a:lnTo>
                  <a:pt x="5561076" y="4571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6" y="1523"/>
                </a:lnTo>
                <a:lnTo>
                  <a:pt x="5568696" y="6096"/>
                </a:lnTo>
                <a:lnTo>
                  <a:pt x="5567172" y="7619"/>
                </a:lnTo>
                <a:close/>
              </a:path>
              <a:path w="5974080" h="7620">
                <a:moveTo>
                  <a:pt x="5603748" y="7619"/>
                </a:moveTo>
                <a:lnTo>
                  <a:pt x="5600699" y="7619"/>
                </a:lnTo>
                <a:lnTo>
                  <a:pt x="5599176" y="6096"/>
                </a:lnTo>
                <a:lnTo>
                  <a:pt x="5599176" y="1523"/>
                </a:lnTo>
                <a:lnTo>
                  <a:pt x="5600699" y="0"/>
                </a:lnTo>
                <a:lnTo>
                  <a:pt x="5603748" y="0"/>
                </a:lnTo>
                <a:lnTo>
                  <a:pt x="5605272" y="1523"/>
                </a:lnTo>
                <a:lnTo>
                  <a:pt x="5605272" y="6096"/>
                </a:lnTo>
                <a:lnTo>
                  <a:pt x="5603748" y="7619"/>
                </a:lnTo>
                <a:close/>
              </a:path>
              <a:path w="5974080" h="7620">
                <a:moveTo>
                  <a:pt x="5640324" y="7619"/>
                </a:moveTo>
                <a:lnTo>
                  <a:pt x="5637276" y="7619"/>
                </a:lnTo>
                <a:lnTo>
                  <a:pt x="5635751" y="6096"/>
                </a:lnTo>
                <a:lnTo>
                  <a:pt x="5635751" y="1523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1"/>
                </a:lnTo>
                <a:lnTo>
                  <a:pt x="5640324" y="7619"/>
                </a:lnTo>
                <a:close/>
              </a:path>
              <a:path w="5974080" h="7620">
                <a:moveTo>
                  <a:pt x="5678424" y="1523"/>
                </a:moveTo>
                <a:lnTo>
                  <a:pt x="5673851" y="1523"/>
                </a:lnTo>
                <a:lnTo>
                  <a:pt x="5673851" y="0"/>
                </a:lnTo>
                <a:lnTo>
                  <a:pt x="5678424" y="0"/>
                </a:lnTo>
                <a:lnTo>
                  <a:pt x="5678424" y="1523"/>
                </a:lnTo>
                <a:close/>
              </a:path>
              <a:path w="5974080" h="7620">
                <a:moveTo>
                  <a:pt x="5679948" y="6096"/>
                </a:moveTo>
                <a:lnTo>
                  <a:pt x="5672328" y="6096"/>
                </a:lnTo>
                <a:lnTo>
                  <a:pt x="5672328" y="1523"/>
                </a:lnTo>
                <a:lnTo>
                  <a:pt x="5679948" y="1523"/>
                </a:lnTo>
                <a:lnTo>
                  <a:pt x="5679948" y="6096"/>
                </a:lnTo>
                <a:close/>
              </a:path>
              <a:path w="5974080" h="7620">
                <a:moveTo>
                  <a:pt x="5678424" y="7619"/>
                </a:moveTo>
                <a:lnTo>
                  <a:pt x="5673851" y="7619"/>
                </a:lnTo>
                <a:lnTo>
                  <a:pt x="5673851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5974080" h="7620">
                <a:moveTo>
                  <a:pt x="5714999" y="1523"/>
                </a:moveTo>
                <a:lnTo>
                  <a:pt x="5710428" y="1523"/>
                </a:lnTo>
                <a:lnTo>
                  <a:pt x="5710428" y="0"/>
                </a:lnTo>
                <a:lnTo>
                  <a:pt x="5714999" y="0"/>
                </a:lnTo>
                <a:lnTo>
                  <a:pt x="5714999" y="1523"/>
                </a:lnTo>
                <a:close/>
              </a:path>
              <a:path w="5974080" h="7620">
                <a:moveTo>
                  <a:pt x="5716524" y="6096"/>
                </a:moveTo>
                <a:lnTo>
                  <a:pt x="5708904" y="6096"/>
                </a:lnTo>
                <a:lnTo>
                  <a:pt x="5708904" y="1523"/>
                </a:lnTo>
                <a:lnTo>
                  <a:pt x="5716524" y="1523"/>
                </a:lnTo>
                <a:lnTo>
                  <a:pt x="5716524" y="6096"/>
                </a:lnTo>
                <a:close/>
              </a:path>
              <a:path w="5974080" h="7620">
                <a:moveTo>
                  <a:pt x="5714999" y="7619"/>
                </a:moveTo>
                <a:lnTo>
                  <a:pt x="5710428" y="7619"/>
                </a:lnTo>
                <a:lnTo>
                  <a:pt x="5710428" y="6096"/>
                </a:lnTo>
                <a:lnTo>
                  <a:pt x="5714999" y="6096"/>
                </a:lnTo>
                <a:lnTo>
                  <a:pt x="5714999" y="7619"/>
                </a:lnTo>
                <a:close/>
              </a:path>
              <a:path w="5974080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45480" y="4571"/>
                </a:lnTo>
                <a:lnTo>
                  <a:pt x="5745480" y="3048"/>
                </a:lnTo>
                <a:lnTo>
                  <a:pt x="5747004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3"/>
                </a:lnTo>
                <a:lnTo>
                  <a:pt x="5753099" y="1523"/>
                </a:lnTo>
                <a:lnTo>
                  <a:pt x="5753099" y="6096"/>
                </a:lnTo>
                <a:lnTo>
                  <a:pt x="5751576" y="6096"/>
                </a:lnTo>
                <a:lnTo>
                  <a:pt x="5751576" y="7619"/>
                </a:lnTo>
                <a:close/>
              </a:path>
              <a:path w="5974080" h="7620">
                <a:moveTo>
                  <a:pt x="5788151" y="7619"/>
                </a:moveTo>
                <a:lnTo>
                  <a:pt x="5785104" y="7619"/>
                </a:lnTo>
                <a:lnTo>
                  <a:pt x="5782056" y="4571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1" y="0"/>
                </a:lnTo>
                <a:lnTo>
                  <a:pt x="5789676" y="1523"/>
                </a:lnTo>
                <a:lnTo>
                  <a:pt x="5789676" y="6096"/>
                </a:lnTo>
                <a:lnTo>
                  <a:pt x="5788151" y="7619"/>
                </a:lnTo>
                <a:close/>
              </a:path>
              <a:path w="5974080" h="7620">
                <a:moveTo>
                  <a:pt x="5824728" y="7619"/>
                </a:moveTo>
                <a:lnTo>
                  <a:pt x="5821680" y="7619"/>
                </a:lnTo>
                <a:lnTo>
                  <a:pt x="5820156" y="6096"/>
                </a:lnTo>
                <a:lnTo>
                  <a:pt x="5820156" y="1523"/>
                </a:lnTo>
                <a:lnTo>
                  <a:pt x="5821680" y="0"/>
                </a:lnTo>
                <a:lnTo>
                  <a:pt x="5824728" y="0"/>
                </a:lnTo>
                <a:lnTo>
                  <a:pt x="5826251" y="1523"/>
                </a:lnTo>
                <a:lnTo>
                  <a:pt x="5826251" y="6096"/>
                </a:lnTo>
                <a:lnTo>
                  <a:pt x="5824728" y="7619"/>
                </a:lnTo>
                <a:close/>
              </a:path>
              <a:path w="5974080" h="7620">
                <a:moveTo>
                  <a:pt x="5861304" y="7619"/>
                </a:moveTo>
                <a:lnTo>
                  <a:pt x="5858256" y="7619"/>
                </a:lnTo>
                <a:lnTo>
                  <a:pt x="5856732" y="6096"/>
                </a:lnTo>
                <a:lnTo>
                  <a:pt x="5856732" y="1523"/>
                </a:lnTo>
                <a:lnTo>
                  <a:pt x="5858256" y="0"/>
                </a:lnTo>
                <a:lnTo>
                  <a:pt x="5861304" y="0"/>
                </a:lnTo>
                <a:lnTo>
                  <a:pt x="5864351" y="3048"/>
                </a:lnTo>
                <a:lnTo>
                  <a:pt x="5864351" y="4571"/>
                </a:lnTo>
                <a:lnTo>
                  <a:pt x="5861304" y="7619"/>
                </a:lnTo>
                <a:close/>
              </a:path>
              <a:path w="5974080" h="7620">
                <a:moveTo>
                  <a:pt x="5899404" y="1523"/>
                </a:moveTo>
                <a:lnTo>
                  <a:pt x="5894832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3"/>
                </a:lnTo>
                <a:close/>
              </a:path>
              <a:path w="5974080" h="7620">
                <a:moveTo>
                  <a:pt x="5900928" y="6096"/>
                </a:moveTo>
                <a:lnTo>
                  <a:pt x="5893308" y="6096"/>
                </a:lnTo>
                <a:lnTo>
                  <a:pt x="5893308" y="1523"/>
                </a:lnTo>
                <a:lnTo>
                  <a:pt x="5900928" y="1523"/>
                </a:lnTo>
                <a:lnTo>
                  <a:pt x="5900928" y="6096"/>
                </a:lnTo>
                <a:close/>
              </a:path>
              <a:path w="5974080" h="7620">
                <a:moveTo>
                  <a:pt x="5899404" y="7619"/>
                </a:moveTo>
                <a:lnTo>
                  <a:pt x="5894832" y="7619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19"/>
                </a:lnTo>
                <a:close/>
              </a:path>
              <a:path w="5974080" h="7620">
                <a:moveTo>
                  <a:pt x="5935980" y="1523"/>
                </a:moveTo>
                <a:lnTo>
                  <a:pt x="5931408" y="1523"/>
                </a:lnTo>
                <a:lnTo>
                  <a:pt x="5931408" y="0"/>
                </a:lnTo>
                <a:lnTo>
                  <a:pt x="5935980" y="0"/>
                </a:lnTo>
                <a:lnTo>
                  <a:pt x="5935980" y="1523"/>
                </a:lnTo>
                <a:close/>
              </a:path>
              <a:path w="5974080" h="7620">
                <a:moveTo>
                  <a:pt x="5937504" y="6096"/>
                </a:moveTo>
                <a:lnTo>
                  <a:pt x="5929883" y="6096"/>
                </a:lnTo>
                <a:lnTo>
                  <a:pt x="5929883" y="1523"/>
                </a:lnTo>
                <a:lnTo>
                  <a:pt x="5937504" y="1523"/>
                </a:lnTo>
                <a:lnTo>
                  <a:pt x="5937504" y="6096"/>
                </a:lnTo>
                <a:close/>
              </a:path>
              <a:path w="5974080" h="7620">
                <a:moveTo>
                  <a:pt x="5935980" y="7619"/>
                </a:moveTo>
                <a:lnTo>
                  <a:pt x="5931408" y="7619"/>
                </a:lnTo>
                <a:lnTo>
                  <a:pt x="5931408" y="6096"/>
                </a:lnTo>
                <a:lnTo>
                  <a:pt x="5935980" y="6096"/>
                </a:lnTo>
                <a:lnTo>
                  <a:pt x="5935980" y="7619"/>
                </a:lnTo>
                <a:close/>
              </a:path>
              <a:path w="5974080" h="7620">
                <a:moveTo>
                  <a:pt x="5972556" y="7619"/>
                </a:moveTo>
                <a:lnTo>
                  <a:pt x="5967983" y="7619"/>
                </a:lnTo>
                <a:lnTo>
                  <a:pt x="5967983" y="6096"/>
                </a:lnTo>
                <a:lnTo>
                  <a:pt x="5966460" y="4571"/>
                </a:lnTo>
                <a:lnTo>
                  <a:pt x="5966460" y="3048"/>
                </a:lnTo>
                <a:lnTo>
                  <a:pt x="5967983" y="1523"/>
                </a:lnTo>
                <a:lnTo>
                  <a:pt x="5967983" y="0"/>
                </a:lnTo>
                <a:lnTo>
                  <a:pt x="5972556" y="0"/>
                </a:lnTo>
                <a:lnTo>
                  <a:pt x="5972556" y="1523"/>
                </a:lnTo>
                <a:lnTo>
                  <a:pt x="5974080" y="1523"/>
                </a:lnTo>
                <a:lnTo>
                  <a:pt x="5974080" y="6096"/>
                </a:lnTo>
                <a:lnTo>
                  <a:pt x="5972556" y="6096"/>
                </a:lnTo>
                <a:lnTo>
                  <a:pt x="597255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723" y="5282183"/>
            <a:ext cx="181355" cy="6400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714756" y="4408932"/>
            <a:ext cx="5974080" cy="7620"/>
          </a:xfrm>
          <a:custGeom>
            <a:avLst/>
            <a:gdLst/>
            <a:ahLst/>
            <a:cxnLst/>
            <a:rect l="l" t="t" r="r" b="b"/>
            <a:pathLst>
              <a:path w="5974080" h="7620">
                <a:moveTo>
                  <a:pt x="4571" y="7619"/>
                </a:moveTo>
                <a:lnTo>
                  <a:pt x="1523" y="7619"/>
                </a:lnTo>
                <a:lnTo>
                  <a:pt x="0" y="6095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1"/>
                </a:lnTo>
                <a:lnTo>
                  <a:pt x="4571" y="7619"/>
                </a:lnTo>
                <a:close/>
              </a:path>
              <a:path w="5974080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5974080" h="7620">
                <a:moveTo>
                  <a:pt x="44195" y="6095"/>
                </a:moveTo>
                <a:lnTo>
                  <a:pt x="36575" y="6095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5"/>
                </a:lnTo>
                <a:close/>
              </a:path>
              <a:path w="5974080" h="7620">
                <a:moveTo>
                  <a:pt x="42671" y="7619"/>
                </a:moveTo>
                <a:lnTo>
                  <a:pt x="38100" y="7619"/>
                </a:lnTo>
                <a:lnTo>
                  <a:pt x="38100" y="6095"/>
                </a:lnTo>
                <a:lnTo>
                  <a:pt x="42671" y="6095"/>
                </a:lnTo>
                <a:lnTo>
                  <a:pt x="42671" y="7619"/>
                </a:lnTo>
                <a:close/>
              </a:path>
              <a:path w="5974080" h="7620">
                <a:moveTo>
                  <a:pt x="79248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8" y="0"/>
                </a:lnTo>
                <a:lnTo>
                  <a:pt x="79248" y="1524"/>
                </a:lnTo>
                <a:close/>
              </a:path>
              <a:path w="5974080" h="7620">
                <a:moveTo>
                  <a:pt x="80771" y="6095"/>
                </a:moveTo>
                <a:lnTo>
                  <a:pt x="73152" y="6095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5"/>
                </a:lnTo>
                <a:close/>
              </a:path>
              <a:path w="5974080" h="7620">
                <a:moveTo>
                  <a:pt x="79248" y="7619"/>
                </a:moveTo>
                <a:lnTo>
                  <a:pt x="74675" y="7619"/>
                </a:lnTo>
                <a:lnTo>
                  <a:pt x="74675" y="6095"/>
                </a:lnTo>
                <a:lnTo>
                  <a:pt x="79248" y="6095"/>
                </a:lnTo>
                <a:lnTo>
                  <a:pt x="79248" y="7619"/>
                </a:lnTo>
                <a:close/>
              </a:path>
              <a:path w="5974080" h="7620">
                <a:moveTo>
                  <a:pt x="115823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09727" y="4571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6095"/>
                </a:lnTo>
                <a:lnTo>
                  <a:pt x="115823" y="6095"/>
                </a:lnTo>
                <a:lnTo>
                  <a:pt x="115823" y="7619"/>
                </a:lnTo>
                <a:close/>
              </a:path>
              <a:path w="5974080" h="7620">
                <a:moveTo>
                  <a:pt x="152400" y="7619"/>
                </a:moveTo>
                <a:lnTo>
                  <a:pt x="149352" y="7619"/>
                </a:lnTo>
                <a:lnTo>
                  <a:pt x="146304" y="4571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7619"/>
                </a:lnTo>
                <a:close/>
              </a:path>
              <a:path w="5974080" h="7620">
                <a:moveTo>
                  <a:pt x="188975" y="7619"/>
                </a:moveTo>
                <a:lnTo>
                  <a:pt x="185927" y="7619"/>
                </a:lnTo>
                <a:lnTo>
                  <a:pt x="184404" y="6095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5" y="7619"/>
                </a:lnTo>
                <a:close/>
              </a:path>
              <a:path w="5974080" h="7620">
                <a:moveTo>
                  <a:pt x="225552" y="7619"/>
                </a:moveTo>
                <a:lnTo>
                  <a:pt x="222504" y="7619"/>
                </a:lnTo>
                <a:lnTo>
                  <a:pt x="222504" y="6095"/>
                </a:lnTo>
                <a:lnTo>
                  <a:pt x="220979" y="6095"/>
                </a:lnTo>
                <a:lnTo>
                  <a:pt x="220979" y="1524"/>
                </a:lnTo>
                <a:lnTo>
                  <a:pt x="222504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1"/>
                </a:lnTo>
                <a:lnTo>
                  <a:pt x="225552" y="7619"/>
                </a:lnTo>
                <a:close/>
              </a:path>
              <a:path w="5974080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5974080" h="7620">
                <a:moveTo>
                  <a:pt x="265175" y="6095"/>
                </a:moveTo>
                <a:lnTo>
                  <a:pt x="257556" y="6095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5"/>
                </a:lnTo>
                <a:close/>
              </a:path>
              <a:path w="5974080" h="7620">
                <a:moveTo>
                  <a:pt x="263652" y="7619"/>
                </a:moveTo>
                <a:lnTo>
                  <a:pt x="259079" y="7619"/>
                </a:lnTo>
                <a:lnTo>
                  <a:pt x="259079" y="6095"/>
                </a:lnTo>
                <a:lnTo>
                  <a:pt x="263652" y="6095"/>
                </a:lnTo>
                <a:lnTo>
                  <a:pt x="263652" y="7619"/>
                </a:lnTo>
                <a:close/>
              </a:path>
              <a:path w="5974080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5974080" h="7620">
                <a:moveTo>
                  <a:pt x="301752" y="6095"/>
                </a:moveTo>
                <a:lnTo>
                  <a:pt x="294131" y="6095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5"/>
                </a:lnTo>
                <a:close/>
              </a:path>
              <a:path w="5974080" h="7620">
                <a:moveTo>
                  <a:pt x="300227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7" y="6095"/>
                </a:lnTo>
                <a:lnTo>
                  <a:pt x="300227" y="7619"/>
                </a:lnTo>
                <a:close/>
              </a:path>
              <a:path w="5974080" h="7620">
                <a:moveTo>
                  <a:pt x="336804" y="7619"/>
                </a:moveTo>
                <a:lnTo>
                  <a:pt x="332231" y="7619"/>
                </a:lnTo>
                <a:lnTo>
                  <a:pt x="332231" y="6095"/>
                </a:lnTo>
                <a:lnTo>
                  <a:pt x="330708" y="4571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5974080" h="7620">
                <a:moveTo>
                  <a:pt x="373379" y="7619"/>
                </a:moveTo>
                <a:lnTo>
                  <a:pt x="370331" y="7619"/>
                </a:lnTo>
                <a:lnTo>
                  <a:pt x="367283" y="4571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5"/>
                </a:lnTo>
                <a:lnTo>
                  <a:pt x="373379" y="7619"/>
                </a:lnTo>
                <a:close/>
              </a:path>
              <a:path w="5974080" h="7620">
                <a:moveTo>
                  <a:pt x="409956" y="7619"/>
                </a:moveTo>
                <a:lnTo>
                  <a:pt x="406908" y="7619"/>
                </a:lnTo>
                <a:lnTo>
                  <a:pt x="405383" y="6095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5"/>
                </a:lnTo>
                <a:lnTo>
                  <a:pt x="409956" y="7619"/>
                </a:lnTo>
                <a:close/>
              </a:path>
              <a:path w="5974080" h="7620">
                <a:moveTo>
                  <a:pt x="446531" y="7619"/>
                </a:moveTo>
                <a:lnTo>
                  <a:pt x="443483" y="7619"/>
                </a:lnTo>
                <a:lnTo>
                  <a:pt x="443483" y="6095"/>
                </a:lnTo>
                <a:lnTo>
                  <a:pt x="441960" y="6095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1"/>
                </a:lnTo>
                <a:lnTo>
                  <a:pt x="446531" y="7619"/>
                </a:lnTo>
                <a:close/>
              </a:path>
              <a:path w="5974080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5974080" h="7620">
                <a:moveTo>
                  <a:pt x="486156" y="6095"/>
                </a:moveTo>
                <a:lnTo>
                  <a:pt x="478535" y="6095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5"/>
                </a:lnTo>
                <a:close/>
              </a:path>
              <a:path w="5974080" h="7620">
                <a:moveTo>
                  <a:pt x="484631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84631" y="6095"/>
                </a:lnTo>
                <a:lnTo>
                  <a:pt x="484631" y="7619"/>
                </a:lnTo>
                <a:close/>
              </a:path>
              <a:path w="5974080" h="7620">
                <a:moveTo>
                  <a:pt x="521207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1207" y="1524"/>
                </a:lnTo>
                <a:close/>
              </a:path>
              <a:path w="5974080" h="7620">
                <a:moveTo>
                  <a:pt x="522731" y="6095"/>
                </a:moveTo>
                <a:lnTo>
                  <a:pt x="515111" y="6095"/>
                </a:lnTo>
                <a:lnTo>
                  <a:pt x="515111" y="1524"/>
                </a:lnTo>
                <a:lnTo>
                  <a:pt x="522731" y="1524"/>
                </a:lnTo>
                <a:lnTo>
                  <a:pt x="522731" y="6095"/>
                </a:lnTo>
                <a:close/>
              </a:path>
              <a:path w="5974080" h="7620">
                <a:moveTo>
                  <a:pt x="521207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7" y="6095"/>
                </a:lnTo>
                <a:lnTo>
                  <a:pt x="521207" y="7619"/>
                </a:lnTo>
                <a:close/>
              </a:path>
              <a:path w="5974080" h="7620">
                <a:moveTo>
                  <a:pt x="557784" y="7619"/>
                </a:moveTo>
                <a:lnTo>
                  <a:pt x="554735" y="7619"/>
                </a:lnTo>
                <a:lnTo>
                  <a:pt x="551688" y="4571"/>
                </a:lnTo>
                <a:lnTo>
                  <a:pt x="551688" y="3048"/>
                </a:lnTo>
                <a:lnTo>
                  <a:pt x="554735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4" y="6095"/>
                </a:lnTo>
                <a:lnTo>
                  <a:pt x="557784" y="7619"/>
                </a:lnTo>
                <a:close/>
              </a:path>
              <a:path w="5974080" h="7620">
                <a:moveTo>
                  <a:pt x="594360" y="7619"/>
                </a:moveTo>
                <a:lnTo>
                  <a:pt x="591311" y="7619"/>
                </a:lnTo>
                <a:lnTo>
                  <a:pt x="588264" y="4571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5"/>
                </a:lnTo>
                <a:lnTo>
                  <a:pt x="594360" y="7619"/>
                </a:lnTo>
                <a:close/>
              </a:path>
              <a:path w="5974080" h="7620">
                <a:moveTo>
                  <a:pt x="630935" y="7619"/>
                </a:moveTo>
                <a:lnTo>
                  <a:pt x="627888" y="7619"/>
                </a:lnTo>
                <a:lnTo>
                  <a:pt x="626364" y="6095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5974080" h="7620">
                <a:moveTo>
                  <a:pt x="667511" y="7619"/>
                </a:moveTo>
                <a:lnTo>
                  <a:pt x="664464" y="7619"/>
                </a:lnTo>
                <a:lnTo>
                  <a:pt x="664464" y="6095"/>
                </a:lnTo>
                <a:lnTo>
                  <a:pt x="662940" y="6095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1"/>
                </a:lnTo>
                <a:lnTo>
                  <a:pt x="667511" y="7619"/>
                </a:lnTo>
                <a:close/>
              </a:path>
              <a:path w="5974080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5974080" h="7620">
                <a:moveTo>
                  <a:pt x="707136" y="6095"/>
                </a:moveTo>
                <a:lnTo>
                  <a:pt x="699515" y="6095"/>
                </a:lnTo>
                <a:lnTo>
                  <a:pt x="699515" y="1524"/>
                </a:lnTo>
                <a:lnTo>
                  <a:pt x="707136" y="1524"/>
                </a:lnTo>
                <a:lnTo>
                  <a:pt x="707136" y="6095"/>
                </a:lnTo>
                <a:close/>
              </a:path>
              <a:path w="5974080" h="7620">
                <a:moveTo>
                  <a:pt x="705611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705611" y="6095"/>
                </a:lnTo>
                <a:lnTo>
                  <a:pt x="705611" y="7619"/>
                </a:lnTo>
                <a:close/>
              </a:path>
              <a:path w="5974080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5974080" h="7620">
                <a:moveTo>
                  <a:pt x="743711" y="6095"/>
                </a:moveTo>
                <a:lnTo>
                  <a:pt x="736092" y="6095"/>
                </a:lnTo>
                <a:lnTo>
                  <a:pt x="736092" y="1524"/>
                </a:lnTo>
                <a:lnTo>
                  <a:pt x="743711" y="1524"/>
                </a:lnTo>
                <a:lnTo>
                  <a:pt x="743711" y="6095"/>
                </a:lnTo>
                <a:close/>
              </a:path>
              <a:path w="5974080" h="7620">
                <a:moveTo>
                  <a:pt x="742188" y="7619"/>
                </a:moveTo>
                <a:lnTo>
                  <a:pt x="737615" y="7619"/>
                </a:lnTo>
                <a:lnTo>
                  <a:pt x="737615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5974080" h="7620">
                <a:moveTo>
                  <a:pt x="778764" y="7619"/>
                </a:moveTo>
                <a:lnTo>
                  <a:pt x="775715" y="7619"/>
                </a:lnTo>
                <a:lnTo>
                  <a:pt x="772668" y="4571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5"/>
                </a:lnTo>
                <a:lnTo>
                  <a:pt x="778764" y="6095"/>
                </a:lnTo>
                <a:lnTo>
                  <a:pt x="778764" y="7619"/>
                </a:lnTo>
                <a:close/>
              </a:path>
              <a:path w="5974080" h="7620">
                <a:moveTo>
                  <a:pt x="815340" y="7619"/>
                </a:moveTo>
                <a:lnTo>
                  <a:pt x="812292" y="7619"/>
                </a:lnTo>
                <a:lnTo>
                  <a:pt x="810768" y="6095"/>
                </a:lnTo>
                <a:lnTo>
                  <a:pt x="810768" y="1524"/>
                </a:lnTo>
                <a:lnTo>
                  <a:pt x="812292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5"/>
                </a:lnTo>
                <a:lnTo>
                  <a:pt x="815340" y="7619"/>
                </a:lnTo>
                <a:close/>
              </a:path>
              <a:path w="5974080" h="7620">
                <a:moveTo>
                  <a:pt x="851915" y="7619"/>
                </a:moveTo>
                <a:lnTo>
                  <a:pt x="848868" y="7619"/>
                </a:lnTo>
                <a:lnTo>
                  <a:pt x="847344" y="6095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1"/>
                </a:lnTo>
                <a:lnTo>
                  <a:pt x="851915" y="7619"/>
                </a:lnTo>
                <a:close/>
              </a:path>
              <a:path w="5974080" h="7620">
                <a:moveTo>
                  <a:pt x="890015" y="7619"/>
                </a:moveTo>
                <a:lnTo>
                  <a:pt x="885444" y="7619"/>
                </a:lnTo>
                <a:lnTo>
                  <a:pt x="885444" y="6095"/>
                </a:lnTo>
                <a:lnTo>
                  <a:pt x="883919" y="6095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1"/>
                </a:lnTo>
                <a:lnTo>
                  <a:pt x="890015" y="6095"/>
                </a:lnTo>
                <a:lnTo>
                  <a:pt x="890015" y="7619"/>
                </a:lnTo>
                <a:close/>
              </a:path>
              <a:path w="5974080" h="7620">
                <a:moveTo>
                  <a:pt x="926592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2" y="0"/>
                </a:lnTo>
                <a:lnTo>
                  <a:pt x="926592" y="1524"/>
                </a:lnTo>
                <a:close/>
              </a:path>
              <a:path w="5974080" h="7620">
                <a:moveTo>
                  <a:pt x="928115" y="6095"/>
                </a:moveTo>
                <a:lnTo>
                  <a:pt x="920495" y="6095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5"/>
                </a:lnTo>
                <a:close/>
              </a:path>
              <a:path w="5974080" h="7620">
                <a:moveTo>
                  <a:pt x="926592" y="7619"/>
                </a:moveTo>
                <a:lnTo>
                  <a:pt x="922019" y="7619"/>
                </a:lnTo>
                <a:lnTo>
                  <a:pt x="922019" y="6095"/>
                </a:lnTo>
                <a:lnTo>
                  <a:pt x="926592" y="6095"/>
                </a:lnTo>
                <a:lnTo>
                  <a:pt x="926592" y="7619"/>
                </a:lnTo>
                <a:close/>
              </a:path>
              <a:path w="5974080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5974080" h="7620">
                <a:moveTo>
                  <a:pt x="964692" y="6095"/>
                </a:moveTo>
                <a:lnTo>
                  <a:pt x="957072" y="6095"/>
                </a:lnTo>
                <a:lnTo>
                  <a:pt x="957072" y="1524"/>
                </a:lnTo>
                <a:lnTo>
                  <a:pt x="964692" y="1524"/>
                </a:lnTo>
                <a:lnTo>
                  <a:pt x="964692" y="6095"/>
                </a:lnTo>
                <a:close/>
              </a:path>
              <a:path w="5974080" h="7620">
                <a:moveTo>
                  <a:pt x="963168" y="7619"/>
                </a:moveTo>
                <a:lnTo>
                  <a:pt x="958595" y="7619"/>
                </a:lnTo>
                <a:lnTo>
                  <a:pt x="958595" y="6095"/>
                </a:lnTo>
                <a:lnTo>
                  <a:pt x="963168" y="6095"/>
                </a:lnTo>
                <a:lnTo>
                  <a:pt x="963168" y="7619"/>
                </a:lnTo>
                <a:close/>
              </a:path>
              <a:path w="5974080" h="7620">
                <a:moveTo>
                  <a:pt x="999744" y="7619"/>
                </a:moveTo>
                <a:lnTo>
                  <a:pt x="996695" y="7619"/>
                </a:lnTo>
                <a:lnTo>
                  <a:pt x="993648" y="4571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5974080" h="7620">
                <a:moveTo>
                  <a:pt x="1036319" y="7619"/>
                </a:moveTo>
                <a:lnTo>
                  <a:pt x="1033272" y="7619"/>
                </a:lnTo>
                <a:lnTo>
                  <a:pt x="1031748" y="6095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5"/>
                </a:lnTo>
                <a:lnTo>
                  <a:pt x="1036319" y="7619"/>
                </a:lnTo>
                <a:close/>
              </a:path>
              <a:path w="5974080" h="7620">
                <a:moveTo>
                  <a:pt x="1072895" y="7619"/>
                </a:moveTo>
                <a:lnTo>
                  <a:pt x="1069848" y="7619"/>
                </a:lnTo>
                <a:lnTo>
                  <a:pt x="1068323" y="6095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1"/>
                </a:lnTo>
                <a:lnTo>
                  <a:pt x="1072895" y="7619"/>
                </a:lnTo>
                <a:close/>
              </a:path>
              <a:path w="5974080" h="7620">
                <a:moveTo>
                  <a:pt x="1110995" y="7619"/>
                </a:moveTo>
                <a:lnTo>
                  <a:pt x="1106423" y="7619"/>
                </a:lnTo>
                <a:lnTo>
                  <a:pt x="1106423" y="6095"/>
                </a:lnTo>
                <a:lnTo>
                  <a:pt x="1104899" y="6095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1"/>
                </a:lnTo>
                <a:lnTo>
                  <a:pt x="1110995" y="6095"/>
                </a:lnTo>
                <a:lnTo>
                  <a:pt x="1110995" y="7619"/>
                </a:lnTo>
                <a:close/>
              </a:path>
              <a:path w="5974080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5974080" h="7620">
                <a:moveTo>
                  <a:pt x="1149095" y="6095"/>
                </a:moveTo>
                <a:lnTo>
                  <a:pt x="1141476" y="6095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5"/>
                </a:lnTo>
                <a:close/>
              </a:path>
              <a:path w="5974080" h="7620">
                <a:moveTo>
                  <a:pt x="1147572" y="7619"/>
                </a:moveTo>
                <a:lnTo>
                  <a:pt x="1142999" y="7619"/>
                </a:lnTo>
                <a:lnTo>
                  <a:pt x="1142999" y="6095"/>
                </a:lnTo>
                <a:lnTo>
                  <a:pt x="1147572" y="6095"/>
                </a:lnTo>
                <a:lnTo>
                  <a:pt x="1147572" y="7619"/>
                </a:lnTo>
                <a:close/>
              </a:path>
              <a:path w="5974080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5974080" h="7620">
                <a:moveTo>
                  <a:pt x="1185672" y="6095"/>
                </a:moveTo>
                <a:lnTo>
                  <a:pt x="1178052" y="6095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5"/>
                </a:lnTo>
                <a:close/>
              </a:path>
              <a:path w="5974080" h="7620">
                <a:moveTo>
                  <a:pt x="1184148" y="7619"/>
                </a:moveTo>
                <a:lnTo>
                  <a:pt x="1179576" y="7619"/>
                </a:lnTo>
                <a:lnTo>
                  <a:pt x="1179576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5974080" h="7620">
                <a:moveTo>
                  <a:pt x="1220723" y="7619"/>
                </a:moveTo>
                <a:lnTo>
                  <a:pt x="1217676" y="7619"/>
                </a:lnTo>
                <a:lnTo>
                  <a:pt x="1214628" y="4571"/>
                </a:lnTo>
                <a:lnTo>
                  <a:pt x="1214628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7619"/>
                </a:lnTo>
                <a:close/>
              </a:path>
              <a:path w="5974080" h="7620">
                <a:moveTo>
                  <a:pt x="1257299" y="7619"/>
                </a:moveTo>
                <a:lnTo>
                  <a:pt x="1254252" y="7619"/>
                </a:lnTo>
                <a:lnTo>
                  <a:pt x="1252728" y="6095"/>
                </a:lnTo>
                <a:lnTo>
                  <a:pt x="1252728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5"/>
                </a:lnTo>
                <a:lnTo>
                  <a:pt x="1257299" y="7619"/>
                </a:lnTo>
                <a:close/>
              </a:path>
              <a:path w="5974080" h="7620">
                <a:moveTo>
                  <a:pt x="1293876" y="7619"/>
                </a:moveTo>
                <a:lnTo>
                  <a:pt x="1290828" y="7619"/>
                </a:lnTo>
                <a:lnTo>
                  <a:pt x="1289303" y="6095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1"/>
                </a:lnTo>
                <a:lnTo>
                  <a:pt x="1293876" y="7619"/>
                </a:lnTo>
                <a:close/>
              </a:path>
              <a:path w="5974080" h="7620">
                <a:moveTo>
                  <a:pt x="1331976" y="7619"/>
                </a:moveTo>
                <a:lnTo>
                  <a:pt x="1327403" y="7619"/>
                </a:lnTo>
                <a:lnTo>
                  <a:pt x="1327403" y="6095"/>
                </a:lnTo>
                <a:lnTo>
                  <a:pt x="1325880" y="6095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1"/>
                </a:lnTo>
                <a:lnTo>
                  <a:pt x="1331976" y="6095"/>
                </a:lnTo>
                <a:lnTo>
                  <a:pt x="1331976" y="7619"/>
                </a:lnTo>
                <a:close/>
              </a:path>
              <a:path w="5974080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5974080" h="7620">
                <a:moveTo>
                  <a:pt x="1370076" y="6095"/>
                </a:moveTo>
                <a:lnTo>
                  <a:pt x="1362456" y="6095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5"/>
                </a:lnTo>
                <a:close/>
              </a:path>
              <a:path w="5974080" h="7620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5974080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5974080" h="7620">
                <a:moveTo>
                  <a:pt x="1406652" y="6095"/>
                </a:moveTo>
                <a:lnTo>
                  <a:pt x="1399032" y="6095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5"/>
                </a:lnTo>
                <a:close/>
              </a:path>
              <a:path w="5974080" h="7620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5974080" h="7620">
                <a:moveTo>
                  <a:pt x="1441703" y="7619"/>
                </a:moveTo>
                <a:lnTo>
                  <a:pt x="1438656" y="7619"/>
                </a:lnTo>
                <a:lnTo>
                  <a:pt x="1435607" y="4571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7619"/>
                </a:lnTo>
                <a:close/>
              </a:path>
              <a:path w="5974080" h="7620">
                <a:moveTo>
                  <a:pt x="1478280" y="7619"/>
                </a:moveTo>
                <a:lnTo>
                  <a:pt x="1475232" y="7619"/>
                </a:lnTo>
                <a:lnTo>
                  <a:pt x="1473707" y="6095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5"/>
                </a:lnTo>
                <a:lnTo>
                  <a:pt x="1478280" y="7619"/>
                </a:lnTo>
                <a:close/>
              </a:path>
              <a:path w="5974080" h="7620">
                <a:moveTo>
                  <a:pt x="1514856" y="7619"/>
                </a:moveTo>
                <a:lnTo>
                  <a:pt x="1511807" y="7619"/>
                </a:lnTo>
                <a:lnTo>
                  <a:pt x="1510284" y="6095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1"/>
                </a:lnTo>
                <a:lnTo>
                  <a:pt x="1514856" y="7619"/>
                </a:lnTo>
                <a:close/>
              </a:path>
              <a:path w="5974080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5974080" h="7620">
                <a:moveTo>
                  <a:pt x="1554480" y="6095"/>
                </a:moveTo>
                <a:lnTo>
                  <a:pt x="1546860" y="6095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5"/>
                </a:lnTo>
                <a:close/>
              </a:path>
              <a:path w="5974080" h="7620">
                <a:moveTo>
                  <a:pt x="1552956" y="7619"/>
                </a:moveTo>
                <a:lnTo>
                  <a:pt x="1548384" y="7619"/>
                </a:lnTo>
                <a:lnTo>
                  <a:pt x="1548384" y="6095"/>
                </a:lnTo>
                <a:lnTo>
                  <a:pt x="1552956" y="6095"/>
                </a:lnTo>
                <a:lnTo>
                  <a:pt x="1552956" y="7619"/>
                </a:lnTo>
                <a:close/>
              </a:path>
              <a:path w="5974080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5974080" h="7620">
                <a:moveTo>
                  <a:pt x="1591056" y="6095"/>
                </a:moveTo>
                <a:lnTo>
                  <a:pt x="1583436" y="6095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5"/>
                </a:lnTo>
                <a:close/>
              </a:path>
              <a:path w="5974080" h="7620">
                <a:moveTo>
                  <a:pt x="1589532" y="7619"/>
                </a:moveTo>
                <a:lnTo>
                  <a:pt x="1584960" y="7619"/>
                </a:lnTo>
                <a:lnTo>
                  <a:pt x="1584960" y="6095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5974080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5974080" h="7620">
                <a:moveTo>
                  <a:pt x="1627632" y="6095"/>
                </a:moveTo>
                <a:lnTo>
                  <a:pt x="1620011" y="6095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5"/>
                </a:lnTo>
                <a:close/>
              </a:path>
              <a:path w="5974080" h="7620">
                <a:moveTo>
                  <a:pt x="1626107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7" y="6095"/>
                </a:lnTo>
                <a:lnTo>
                  <a:pt x="1626107" y="7619"/>
                </a:lnTo>
                <a:close/>
              </a:path>
              <a:path w="5974080" h="7620">
                <a:moveTo>
                  <a:pt x="1662684" y="7619"/>
                </a:moveTo>
                <a:lnTo>
                  <a:pt x="1659636" y="7619"/>
                </a:lnTo>
                <a:lnTo>
                  <a:pt x="1656588" y="4571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7619"/>
                </a:lnTo>
                <a:close/>
              </a:path>
              <a:path w="5974080" h="7620">
                <a:moveTo>
                  <a:pt x="1699260" y="7619"/>
                </a:moveTo>
                <a:lnTo>
                  <a:pt x="1696211" y="7619"/>
                </a:lnTo>
                <a:lnTo>
                  <a:pt x="1694688" y="6095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60" y="7619"/>
                </a:lnTo>
                <a:close/>
              </a:path>
              <a:path w="5974080" h="7620">
                <a:moveTo>
                  <a:pt x="1735836" y="7619"/>
                </a:moveTo>
                <a:lnTo>
                  <a:pt x="1732787" y="7619"/>
                </a:lnTo>
                <a:lnTo>
                  <a:pt x="1731263" y="6095"/>
                </a:lnTo>
                <a:lnTo>
                  <a:pt x="1731263" y="1524"/>
                </a:lnTo>
                <a:lnTo>
                  <a:pt x="1732787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1"/>
                </a:lnTo>
                <a:lnTo>
                  <a:pt x="1735836" y="7619"/>
                </a:lnTo>
                <a:close/>
              </a:path>
              <a:path w="5974080" h="7620">
                <a:moveTo>
                  <a:pt x="1773936" y="1524"/>
                </a:moveTo>
                <a:lnTo>
                  <a:pt x="1769363" y="1524"/>
                </a:lnTo>
                <a:lnTo>
                  <a:pt x="1769363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5974080" h="7620">
                <a:moveTo>
                  <a:pt x="1775460" y="6095"/>
                </a:moveTo>
                <a:lnTo>
                  <a:pt x="1767840" y="6095"/>
                </a:lnTo>
                <a:lnTo>
                  <a:pt x="1767840" y="1524"/>
                </a:lnTo>
                <a:lnTo>
                  <a:pt x="1775460" y="1524"/>
                </a:lnTo>
                <a:lnTo>
                  <a:pt x="1775460" y="6095"/>
                </a:lnTo>
                <a:close/>
              </a:path>
              <a:path w="5974080" h="7620">
                <a:moveTo>
                  <a:pt x="1773936" y="7619"/>
                </a:moveTo>
                <a:lnTo>
                  <a:pt x="1769363" y="7619"/>
                </a:lnTo>
                <a:lnTo>
                  <a:pt x="1769363" y="6095"/>
                </a:lnTo>
                <a:lnTo>
                  <a:pt x="1773936" y="6095"/>
                </a:lnTo>
                <a:lnTo>
                  <a:pt x="1773936" y="7619"/>
                </a:lnTo>
                <a:close/>
              </a:path>
              <a:path w="5974080" h="7620">
                <a:moveTo>
                  <a:pt x="1810511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1" y="0"/>
                </a:lnTo>
                <a:lnTo>
                  <a:pt x="1810511" y="1524"/>
                </a:lnTo>
                <a:close/>
              </a:path>
              <a:path w="5974080" h="7620">
                <a:moveTo>
                  <a:pt x="1812036" y="6095"/>
                </a:moveTo>
                <a:lnTo>
                  <a:pt x="1804416" y="6095"/>
                </a:lnTo>
                <a:lnTo>
                  <a:pt x="1804416" y="1524"/>
                </a:lnTo>
                <a:lnTo>
                  <a:pt x="1812036" y="1524"/>
                </a:lnTo>
                <a:lnTo>
                  <a:pt x="1812036" y="6095"/>
                </a:lnTo>
                <a:close/>
              </a:path>
              <a:path w="5974080" h="7620">
                <a:moveTo>
                  <a:pt x="1810511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1" y="6095"/>
                </a:lnTo>
                <a:lnTo>
                  <a:pt x="1810511" y="7619"/>
                </a:lnTo>
                <a:close/>
              </a:path>
              <a:path w="5974080" h="7620">
                <a:moveTo>
                  <a:pt x="1847087" y="7619"/>
                </a:moveTo>
                <a:lnTo>
                  <a:pt x="1842516" y="7619"/>
                </a:lnTo>
                <a:lnTo>
                  <a:pt x="1842516" y="6095"/>
                </a:lnTo>
                <a:lnTo>
                  <a:pt x="1840992" y="4571"/>
                </a:lnTo>
                <a:lnTo>
                  <a:pt x="1840992" y="3048"/>
                </a:lnTo>
                <a:lnTo>
                  <a:pt x="1842516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7087" y="1524"/>
                </a:lnTo>
                <a:lnTo>
                  <a:pt x="1848611" y="1524"/>
                </a:lnTo>
                <a:lnTo>
                  <a:pt x="1848611" y="6095"/>
                </a:lnTo>
                <a:lnTo>
                  <a:pt x="1847087" y="6095"/>
                </a:lnTo>
                <a:lnTo>
                  <a:pt x="1847087" y="7619"/>
                </a:lnTo>
                <a:close/>
              </a:path>
              <a:path w="5974080" h="7620">
                <a:moveTo>
                  <a:pt x="1883663" y="7619"/>
                </a:moveTo>
                <a:lnTo>
                  <a:pt x="1880616" y="7619"/>
                </a:lnTo>
                <a:lnTo>
                  <a:pt x="1877568" y="4571"/>
                </a:lnTo>
                <a:lnTo>
                  <a:pt x="1877568" y="3048"/>
                </a:lnTo>
                <a:lnTo>
                  <a:pt x="1880616" y="0"/>
                </a:lnTo>
                <a:lnTo>
                  <a:pt x="1883663" y="0"/>
                </a:lnTo>
                <a:lnTo>
                  <a:pt x="1885187" y="1524"/>
                </a:lnTo>
                <a:lnTo>
                  <a:pt x="1885187" y="6095"/>
                </a:lnTo>
                <a:lnTo>
                  <a:pt x="1883663" y="7619"/>
                </a:lnTo>
                <a:close/>
              </a:path>
              <a:path w="5974080" h="7620">
                <a:moveTo>
                  <a:pt x="1920240" y="7619"/>
                </a:moveTo>
                <a:lnTo>
                  <a:pt x="1917192" y="7619"/>
                </a:lnTo>
                <a:lnTo>
                  <a:pt x="1915668" y="6095"/>
                </a:lnTo>
                <a:lnTo>
                  <a:pt x="1915668" y="1524"/>
                </a:lnTo>
                <a:lnTo>
                  <a:pt x="1917192" y="0"/>
                </a:lnTo>
                <a:lnTo>
                  <a:pt x="1920240" y="0"/>
                </a:lnTo>
                <a:lnTo>
                  <a:pt x="1921763" y="1524"/>
                </a:lnTo>
                <a:lnTo>
                  <a:pt x="1921763" y="6095"/>
                </a:lnTo>
                <a:lnTo>
                  <a:pt x="1920240" y="7619"/>
                </a:lnTo>
                <a:close/>
              </a:path>
              <a:path w="5974080" h="7620">
                <a:moveTo>
                  <a:pt x="1956816" y="7619"/>
                </a:moveTo>
                <a:lnTo>
                  <a:pt x="1953768" y="7619"/>
                </a:lnTo>
                <a:lnTo>
                  <a:pt x="1952244" y="6095"/>
                </a:lnTo>
                <a:lnTo>
                  <a:pt x="1952244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9863" y="3048"/>
                </a:lnTo>
                <a:lnTo>
                  <a:pt x="1959863" y="4571"/>
                </a:lnTo>
                <a:lnTo>
                  <a:pt x="1956816" y="7619"/>
                </a:lnTo>
                <a:close/>
              </a:path>
              <a:path w="5974080" h="7620">
                <a:moveTo>
                  <a:pt x="1994916" y="1524"/>
                </a:moveTo>
                <a:lnTo>
                  <a:pt x="1990344" y="1524"/>
                </a:lnTo>
                <a:lnTo>
                  <a:pt x="1990344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5974080" h="7620">
                <a:moveTo>
                  <a:pt x="1996440" y="6095"/>
                </a:moveTo>
                <a:lnTo>
                  <a:pt x="1988820" y="6095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5"/>
                </a:lnTo>
                <a:close/>
              </a:path>
              <a:path w="5974080" h="7620">
                <a:moveTo>
                  <a:pt x="1994916" y="7619"/>
                </a:moveTo>
                <a:lnTo>
                  <a:pt x="1990344" y="7619"/>
                </a:lnTo>
                <a:lnTo>
                  <a:pt x="1990344" y="6095"/>
                </a:lnTo>
                <a:lnTo>
                  <a:pt x="1994916" y="6095"/>
                </a:lnTo>
                <a:lnTo>
                  <a:pt x="1994916" y="7619"/>
                </a:lnTo>
                <a:close/>
              </a:path>
              <a:path w="5974080" h="7620">
                <a:moveTo>
                  <a:pt x="2031492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5974080" h="7620">
                <a:moveTo>
                  <a:pt x="2033016" y="6095"/>
                </a:moveTo>
                <a:lnTo>
                  <a:pt x="2025395" y="6095"/>
                </a:lnTo>
                <a:lnTo>
                  <a:pt x="2025395" y="1524"/>
                </a:lnTo>
                <a:lnTo>
                  <a:pt x="2033016" y="1524"/>
                </a:lnTo>
                <a:lnTo>
                  <a:pt x="2033016" y="6095"/>
                </a:lnTo>
                <a:close/>
              </a:path>
              <a:path w="5974080" h="7620">
                <a:moveTo>
                  <a:pt x="2031492" y="7619"/>
                </a:moveTo>
                <a:lnTo>
                  <a:pt x="2026920" y="7619"/>
                </a:lnTo>
                <a:lnTo>
                  <a:pt x="2026920" y="6095"/>
                </a:lnTo>
                <a:lnTo>
                  <a:pt x="2031492" y="6095"/>
                </a:lnTo>
                <a:lnTo>
                  <a:pt x="2031492" y="7619"/>
                </a:lnTo>
                <a:close/>
              </a:path>
              <a:path w="5974080" h="7620">
                <a:moveTo>
                  <a:pt x="2068068" y="7619"/>
                </a:moveTo>
                <a:lnTo>
                  <a:pt x="2063495" y="7619"/>
                </a:lnTo>
                <a:lnTo>
                  <a:pt x="2063495" y="6095"/>
                </a:lnTo>
                <a:lnTo>
                  <a:pt x="2061971" y="4571"/>
                </a:lnTo>
                <a:lnTo>
                  <a:pt x="2061971" y="3048"/>
                </a:lnTo>
                <a:lnTo>
                  <a:pt x="2063495" y="1524"/>
                </a:lnTo>
                <a:lnTo>
                  <a:pt x="2063495" y="0"/>
                </a:lnTo>
                <a:lnTo>
                  <a:pt x="2068068" y="0"/>
                </a:lnTo>
                <a:lnTo>
                  <a:pt x="2068068" y="1524"/>
                </a:lnTo>
                <a:lnTo>
                  <a:pt x="2069592" y="1524"/>
                </a:lnTo>
                <a:lnTo>
                  <a:pt x="2069592" y="6095"/>
                </a:lnTo>
                <a:lnTo>
                  <a:pt x="2068068" y="6095"/>
                </a:lnTo>
                <a:lnTo>
                  <a:pt x="2068068" y="7619"/>
                </a:lnTo>
                <a:close/>
              </a:path>
              <a:path w="5974080" h="7620">
                <a:moveTo>
                  <a:pt x="2104644" y="7619"/>
                </a:moveTo>
                <a:lnTo>
                  <a:pt x="2101595" y="7619"/>
                </a:lnTo>
                <a:lnTo>
                  <a:pt x="2098547" y="4571"/>
                </a:lnTo>
                <a:lnTo>
                  <a:pt x="2098547" y="3048"/>
                </a:lnTo>
                <a:lnTo>
                  <a:pt x="2101595" y="0"/>
                </a:lnTo>
                <a:lnTo>
                  <a:pt x="2104644" y="0"/>
                </a:lnTo>
                <a:lnTo>
                  <a:pt x="2106168" y="1524"/>
                </a:lnTo>
                <a:lnTo>
                  <a:pt x="2106168" y="6095"/>
                </a:lnTo>
                <a:lnTo>
                  <a:pt x="2104644" y="7619"/>
                </a:lnTo>
                <a:close/>
              </a:path>
              <a:path w="5974080" h="7620">
                <a:moveTo>
                  <a:pt x="2141220" y="7619"/>
                </a:moveTo>
                <a:lnTo>
                  <a:pt x="2138171" y="7619"/>
                </a:lnTo>
                <a:lnTo>
                  <a:pt x="2136647" y="6095"/>
                </a:lnTo>
                <a:lnTo>
                  <a:pt x="2136647" y="1524"/>
                </a:lnTo>
                <a:lnTo>
                  <a:pt x="2138171" y="0"/>
                </a:lnTo>
                <a:lnTo>
                  <a:pt x="2141220" y="0"/>
                </a:lnTo>
                <a:lnTo>
                  <a:pt x="2142744" y="1524"/>
                </a:lnTo>
                <a:lnTo>
                  <a:pt x="2142744" y="6095"/>
                </a:lnTo>
                <a:lnTo>
                  <a:pt x="2141220" y="7619"/>
                </a:lnTo>
                <a:close/>
              </a:path>
              <a:path w="5974080" h="7620">
                <a:moveTo>
                  <a:pt x="2177795" y="7619"/>
                </a:moveTo>
                <a:lnTo>
                  <a:pt x="2174747" y="7619"/>
                </a:lnTo>
                <a:lnTo>
                  <a:pt x="2174747" y="6095"/>
                </a:lnTo>
                <a:lnTo>
                  <a:pt x="2173224" y="6095"/>
                </a:lnTo>
                <a:lnTo>
                  <a:pt x="2173224" y="1524"/>
                </a:lnTo>
                <a:lnTo>
                  <a:pt x="2174747" y="1524"/>
                </a:lnTo>
                <a:lnTo>
                  <a:pt x="2174747" y="0"/>
                </a:lnTo>
                <a:lnTo>
                  <a:pt x="2177795" y="0"/>
                </a:lnTo>
                <a:lnTo>
                  <a:pt x="2180844" y="3048"/>
                </a:lnTo>
                <a:lnTo>
                  <a:pt x="2180844" y="4571"/>
                </a:lnTo>
                <a:lnTo>
                  <a:pt x="2177795" y="7619"/>
                </a:lnTo>
                <a:close/>
              </a:path>
              <a:path w="5974080" h="7620">
                <a:moveTo>
                  <a:pt x="2215895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5" y="0"/>
                </a:lnTo>
                <a:lnTo>
                  <a:pt x="2215895" y="1524"/>
                </a:lnTo>
                <a:close/>
              </a:path>
              <a:path w="5974080" h="7620">
                <a:moveTo>
                  <a:pt x="2217420" y="6095"/>
                </a:moveTo>
                <a:lnTo>
                  <a:pt x="2209800" y="6095"/>
                </a:lnTo>
                <a:lnTo>
                  <a:pt x="2209800" y="1524"/>
                </a:lnTo>
                <a:lnTo>
                  <a:pt x="2217420" y="1524"/>
                </a:lnTo>
                <a:lnTo>
                  <a:pt x="2217420" y="6095"/>
                </a:lnTo>
                <a:close/>
              </a:path>
              <a:path w="5974080" h="7620">
                <a:moveTo>
                  <a:pt x="2215895" y="7619"/>
                </a:moveTo>
                <a:lnTo>
                  <a:pt x="2211324" y="7619"/>
                </a:lnTo>
                <a:lnTo>
                  <a:pt x="2211324" y="6095"/>
                </a:lnTo>
                <a:lnTo>
                  <a:pt x="2215895" y="6095"/>
                </a:lnTo>
                <a:lnTo>
                  <a:pt x="2215895" y="7619"/>
                </a:lnTo>
                <a:close/>
              </a:path>
              <a:path w="5974080" h="7620">
                <a:moveTo>
                  <a:pt x="2252471" y="1524"/>
                </a:moveTo>
                <a:lnTo>
                  <a:pt x="2247900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2471" y="1524"/>
                </a:lnTo>
                <a:close/>
              </a:path>
              <a:path w="5974080" h="7620">
                <a:moveTo>
                  <a:pt x="2253995" y="6095"/>
                </a:moveTo>
                <a:lnTo>
                  <a:pt x="2246376" y="6095"/>
                </a:lnTo>
                <a:lnTo>
                  <a:pt x="2246376" y="1524"/>
                </a:lnTo>
                <a:lnTo>
                  <a:pt x="2253995" y="1524"/>
                </a:lnTo>
                <a:lnTo>
                  <a:pt x="2253995" y="6095"/>
                </a:lnTo>
                <a:close/>
              </a:path>
              <a:path w="5974080" h="7620">
                <a:moveTo>
                  <a:pt x="2252471" y="7619"/>
                </a:moveTo>
                <a:lnTo>
                  <a:pt x="2247900" y="7619"/>
                </a:lnTo>
                <a:lnTo>
                  <a:pt x="2247900" y="6095"/>
                </a:lnTo>
                <a:lnTo>
                  <a:pt x="2252471" y="6095"/>
                </a:lnTo>
                <a:lnTo>
                  <a:pt x="2252471" y="7619"/>
                </a:lnTo>
                <a:close/>
              </a:path>
              <a:path w="5974080" h="7620">
                <a:moveTo>
                  <a:pt x="2289047" y="7619"/>
                </a:moveTo>
                <a:lnTo>
                  <a:pt x="2284476" y="7619"/>
                </a:lnTo>
                <a:lnTo>
                  <a:pt x="2284476" y="6095"/>
                </a:lnTo>
                <a:lnTo>
                  <a:pt x="2282952" y="4571"/>
                </a:lnTo>
                <a:lnTo>
                  <a:pt x="2282952" y="3048"/>
                </a:lnTo>
                <a:lnTo>
                  <a:pt x="2284476" y="1524"/>
                </a:lnTo>
                <a:lnTo>
                  <a:pt x="2284476" y="0"/>
                </a:lnTo>
                <a:lnTo>
                  <a:pt x="2289047" y="0"/>
                </a:lnTo>
                <a:lnTo>
                  <a:pt x="2289047" y="1524"/>
                </a:lnTo>
                <a:lnTo>
                  <a:pt x="2290571" y="1524"/>
                </a:lnTo>
                <a:lnTo>
                  <a:pt x="2290571" y="6095"/>
                </a:lnTo>
                <a:lnTo>
                  <a:pt x="2289047" y="6095"/>
                </a:lnTo>
                <a:lnTo>
                  <a:pt x="2289047" y="7619"/>
                </a:lnTo>
                <a:close/>
              </a:path>
              <a:path w="5974080" h="7620">
                <a:moveTo>
                  <a:pt x="2325624" y="7619"/>
                </a:moveTo>
                <a:lnTo>
                  <a:pt x="2322576" y="7619"/>
                </a:lnTo>
                <a:lnTo>
                  <a:pt x="2319528" y="4571"/>
                </a:lnTo>
                <a:lnTo>
                  <a:pt x="2319528" y="3048"/>
                </a:lnTo>
                <a:lnTo>
                  <a:pt x="2322576" y="0"/>
                </a:lnTo>
                <a:lnTo>
                  <a:pt x="2325624" y="0"/>
                </a:lnTo>
                <a:lnTo>
                  <a:pt x="2327147" y="1524"/>
                </a:lnTo>
                <a:lnTo>
                  <a:pt x="2327147" y="6095"/>
                </a:lnTo>
                <a:lnTo>
                  <a:pt x="2325624" y="7619"/>
                </a:lnTo>
                <a:close/>
              </a:path>
              <a:path w="5974080" h="7620">
                <a:moveTo>
                  <a:pt x="2362200" y="7619"/>
                </a:moveTo>
                <a:lnTo>
                  <a:pt x="2359152" y="7619"/>
                </a:lnTo>
                <a:lnTo>
                  <a:pt x="2357628" y="6095"/>
                </a:lnTo>
                <a:lnTo>
                  <a:pt x="2357628" y="1524"/>
                </a:lnTo>
                <a:lnTo>
                  <a:pt x="2359152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3724" y="6095"/>
                </a:lnTo>
                <a:lnTo>
                  <a:pt x="2362200" y="7619"/>
                </a:lnTo>
                <a:close/>
              </a:path>
              <a:path w="5974080" h="7620">
                <a:moveTo>
                  <a:pt x="2398776" y="7619"/>
                </a:moveTo>
                <a:lnTo>
                  <a:pt x="2395728" y="7619"/>
                </a:lnTo>
                <a:lnTo>
                  <a:pt x="2395728" y="6095"/>
                </a:lnTo>
                <a:lnTo>
                  <a:pt x="2394204" y="6095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6" y="0"/>
                </a:lnTo>
                <a:lnTo>
                  <a:pt x="2401824" y="3048"/>
                </a:lnTo>
                <a:lnTo>
                  <a:pt x="2401824" y="4571"/>
                </a:lnTo>
                <a:lnTo>
                  <a:pt x="2398776" y="7619"/>
                </a:lnTo>
                <a:close/>
              </a:path>
              <a:path w="5974080" h="7620">
                <a:moveTo>
                  <a:pt x="2436876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4"/>
                </a:lnTo>
                <a:close/>
              </a:path>
              <a:path w="5974080" h="7620">
                <a:moveTo>
                  <a:pt x="2438400" y="6095"/>
                </a:moveTo>
                <a:lnTo>
                  <a:pt x="2430779" y="6095"/>
                </a:lnTo>
                <a:lnTo>
                  <a:pt x="2430779" y="1524"/>
                </a:lnTo>
                <a:lnTo>
                  <a:pt x="2438400" y="1524"/>
                </a:lnTo>
                <a:lnTo>
                  <a:pt x="2438400" y="6095"/>
                </a:lnTo>
                <a:close/>
              </a:path>
              <a:path w="5974080" h="7620">
                <a:moveTo>
                  <a:pt x="2436876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6876" y="6095"/>
                </a:lnTo>
                <a:lnTo>
                  <a:pt x="2436876" y="7619"/>
                </a:lnTo>
                <a:close/>
              </a:path>
              <a:path w="5974080" h="7620">
                <a:moveTo>
                  <a:pt x="2473452" y="1524"/>
                </a:moveTo>
                <a:lnTo>
                  <a:pt x="2468879" y="1524"/>
                </a:lnTo>
                <a:lnTo>
                  <a:pt x="2468879" y="0"/>
                </a:lnTo>
                <a:lnTo>
                  <a:pt x="2473452" y="0"/>
                </a:lnTo>
                <a:lnTo>
                  <a:pt x="2473452" y="1524"/>
                </a:lnTo>
                <a:close/>
              </a:path>
              <a:path w="5974080" h="7620">
                <a:moveTo>
                  <a:pt x="2474976" y="6095"/>
                </a:moveTo>
                <a:lnTo>
                  <a:pt x="2467355" y="6095"/>
                </a:lnTo>
                <a:lnTo>
                  <a:pt x="2467355" y="1524"/>
                </a:lnTo>
                <a:lnTo>
                  <a:pt x="2474976" y="1524"/>
                </a:lnTo>
                <a:lnTo>
                  <a:pt x="2474976" y="6095"/>
                </a:lnTo>
                <a:close/>
              </a:path>
              <a:path w="5974080" h="7620">
                <a:moveTo>
                  <a:pt x="2473452" y="7619"/>
                </a:moveTo>
                <a:lnTo>
                  <a:pt x="2468879" y="7619"/>
                </a:lnTo>
                <a:lnTo>
                  <a:pt x="2468879" y="6095"/>
                </a:lnTo>
                <a:lnTo>
                  <a:pt x="2473452" y="6095"/>
                </a:lnTo>
                <a:lnTo>
                  <a:pt x="2473452" y="7619"/>
                </a:lnTo>
                <a:close/>
              </a:path>
              <a:path w="5974080" h="7620">
                <a:moveTo>
                  <a:pt x="2510028" y="7619"/>
                </a:moveTo>
                <a:lnTo>
                  <a:pt x="2506979" y="7619"/>
                </a:lnTo>
                <a:lnTo>
                  <a:pt x="2503932" y="4571"/>
                </a:lnTo>
                <a:lnTo>
                  <a:pt x="2503932" y="3048"/>
                </a:lnTo>
                <a:lnTo>
                  <a:pt x="2506979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2" y="1524"/>
                </a:lnTo>
                <a:lnTo>
                  <a:pt x="2511552" y="6095"/>
                </a:lnTo>
                <a:lnTo>
                  <a:pt x="2510028" y="6095"/>
                </a:lnTo>
                <a:lnTo>
                  <a:pt x="2510028" y="7619"/>
                </a:lnTo>
                <a:close/>
              </a:path>
              <a:path w="5974080" h="7620">
                <a:moveTo>
                  <a:pt x="2546604" y="7619"/>
                </a:moveTo>
                <a:lnTo>
                  <a:pt x="2543555" y="7619"/>
                </a:lnTo>
                <a:lnTo>
                  <a:pt x="2540508" y="4571"/>
                </a:lnTo>
                <a:lnTo>
                  <a:pt x="2540508" y="3048"/>
                </a:lnTo>
                <a:lnTo>
                  <a:pt x="2543555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4" y="7619"/>
                </a:lnTo>
                <a:close/>
              </a:path>
              <a:path w="5974080" h="7620">
                <a:moveTo>
                  <a:pt x="2583179" y="7619"/>
                </a:moveTo>
                <a:lnTo>
                  <a:pt x="2580132" y="7619"/>
                </a:lnTo>
                <a:lnTo>
                  <a:pt x="2578608" y="6095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79" y="0"/>
                </a:lnTo>
                <a:lnTo>
                  <a:pt x="2586228" y="3048"/>
                </a:lnTo>
                <a:lnTo>
                  <a:pt x="2586228" y="4571"/>
                </a:lnTo>
                <a:lnTo>
                  <a:pt x="2583179" y="7619"/>
                </a:lnTo>
                <a:close/>
              </a:path>
              <a:path w="5974080" h="7620">
                <a:moveTo>
                  <a:pt x="2619755" y="7619"/>
                </a:moveTo>
                <a:lnTo>
                  <a:pt x="2616708" y="7619"/>
                </a:lnTo>
                <a:lnTo>
                  <a:pt x="2616708" y="6095"/>
                </a:lnTo>
                <a:lnTo>
                  <a:pt x="2615184" y="6095"/>
                </a:lnTo>
                <a:lnTo>
                  <a:pt x="2615184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5" y="0"/>
                </a:lnTo>
                <a:lnTo>
                  <a:pt x="2622804" y="3048"/>
                </a:lnTo>
                <a:lnTo>
                  <a:pt x="2622804" y="4571"/>
                </a:lnTo>
                <a:lnTo>
                  <a:pt x="2619755" y="7619"/>
                </a:lnTo>
                <a:close/>
              </a:path>
              <a:path w="5974080" h="7620">
                <a:moveTo>
                  <a:pt x="2657855" y="1524"/>
                </a:moveTo>
                <a:lnTo>
                  <a:pt x="2653284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7855" y="1524"/>
                </a:lnTo>
                <a:close/>
              </a:path>
              <a:path w="5974080" h="7620">
                <a:moveTo>
                  <a:pt x="2659379" y="6095"/>
                </a:moveTo>
                <a:lnTo>
                  <a:pt x="2651760" y="6095"/>
                </a:lnTo>
                <a:lnTo>
                  <a:pt x="2651760" y="1524"/>
                </a:lnTo>
                <a:lnTo>
                  <a:pt x="2659379" y="1524"/>
                </a:lnTo>
                <a:lnTo>
                  <a:pt x="2659379" y="6095"/>
                </a:lnTo>
                <a:close/>
              </a:path>
              <a:path w="5974080" h="7620">
                <a:moveTo>
                  <a:pt x="2657855" y="7619"/>
                </a:moveTo>
                <a:lnTo>
                  <a:pt x="2653284" y="7619"/>
                </a:lnTo>
                <a:lnTo>
                  <a:pt x="2653284" y="6095"/>
                </a:lnTo>
                <a:lnTo>
                  <a:pt x="2657855" y="6095"/>
                </a:lnTo>
                <a:lnTo>
                  <a:pt x="2657855" y="7619"/>
                </a:lnTo>
                <a:close/>
              </a:path>
              <a:path w="5974080" h="7620">
                <a:moveTo>
                  <a:pt x="2694432" y="1524"/>
                </a:moveTo>
                <a:lnTo>
                  <a:pt x="2689860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5974080" h="7620">
                <a:moveTo>
                  <a:pt x="2695955" y="6095"/>
                </a:moveTo>
                <a:lnTo>
                  <a:pt x="2688336" y="6095"/>
                </a:lnTo>
                <a:lnTo>
                  <a:pt x="2688336" y="1524"/>
                </a:lnTo>
                <a:lnTo>
                  <a:pt x="2695955" y="1524"/>
                </a:lnTo>
                <a:lnTo>
                  <a:pt x="2695955" y="6095"/>
                </a:lnTo>
                <a:close/>
              </a:path>
              <a:path w="5974080" h="7620">
                <a:moveTo>
                  <a:pt x="2694432" y="7619"/>
                </a:moveTo>
                <a:lnTo>
                  <a:pt x="2689860" y="7619"/>
                </a:lnTo>
                <a:lnTo>
                  <a:pt x="2689860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5974080" h="7620">
                <a:moveTo>
                  <a:pt x="2731008" y="7619"/>
                </a:moveTo>
                <a:lnTo>
                  <a:pt x="2727960" y="7619"/>
                </a:lnTo>
                <a:lnTo>
                  <a:pt x="2724912" y="4571"/>
                </a:lnTo>
                <a:lnTo>
                  <a:pt x="2724912" y="3048"/>
                </a:lnTo>
                <a:lnTo>
                  <a:pt x="2727960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5974080" h="7620">
                <a:moveTo>
                  <a:pt x="2767584" y="7619"/>
                </a:moveTo>
                <a:lnTo>
                  <a:pt x="2764536" y="7619"/>
                </a:lnTo>
                <a:lnTo>
                  <a:pt x="2763012" y="6095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4" y="0"/>
                </a:lnTo>
                <a:lnTo>
                  <a:pt x="2769108" y="1524"/>
                </a:lnTo>
                <a:lnTo>
                  <a:pt x="2769108" y="6095"/>
                </a:lnTo>
                <a:lnTo>
                  <a:pt x="2767584" y="7619"/>
                </a:lnTo>
                <a:close/>
              </a:path>
              <a:path w="5974080" h="7620">
                <a:moveTo>
                  <a:pt x="2804160" y="7619"/>
                </a:moveTo>
                <a:lnTo>
                  <a:pt x="2801112" y="7619"/>
                </a:lnTo>
                <a:lnTo>
                  <a:pt x="2799587" y="6095"/>
                </a:lnTo>
                <a:lnTo>
                  <a:pt x="2799587" y="1524"/>
                </a:lnTo>
                <a:lnTo>
                  <a:pt x="2801112" y="0"/>
                </a:lnTo>
                <a:lnTo>
                  <a:pt x="2804160" y="0"/>
                </a:lnTo>
                <a:lnTo>
                  <a:pt x="2807208" y="3048"/>
                </a:lnTo>
                <a:lnTo>
                  <a:pt x="2807208" y="4571"/>
                </a:lnTo>
                <a:lnTo>
                  <a:pt x="2804160" y="7619"/>
                </a:lnTo>
                <a:close/>
              </a:path>
              <a:path w="5974080" h="7620">
                <a:moveTo>
                  <a:pt x="2842260" y="7619"/>
                </a:moveTo>
                <a:lnTo>
                  <a:pt x="2837687" y="7619"/>
                </a:lnTo>
                <a:lnTo>
                  <a:pt x="2837687" y="6095"/>
                </a:lnTo>
                <a:lnTo>
                  <a:pt x="2836163" y="6095"/>
                </a:lnTo>
                <a:lnTo>
                  <a:pt x="2836163" y="1524"/>
                </a:lnTo>
                <a:lnTo>
                  <a:pt x="2837687" y="1524"/>
                </a:lnTo>
                <a:lnTo>
                  <a:pt x="2837687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60" y="6095"/>
                </a:lnTo>
                <a:lnTo>
                  <a:pt x="2842260" y="7619"/>
                </a:lnTo>
                <a:close/>
              </a:path>
              <a:path w="5974080" h="7620">
                <a:moveTo>
                  <a:pt x="2878836" y="1524"/>
                </a:moveTo>
                <a:lnTo>
                  <a:pt x="2874263" y="1524"/>
                </a:lnTo>
                <a:lnTo>
                  <a:pt x="2874263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5974080" h="7620">
                <a:moveTo>
                  <a:pt x="2880360" y="6095"/>
                </a:moveTo>
                <a:lnTo>
                  <a:pt x="2872740" y="6095"/>
                </a:lnTo>
                <a:lnTo>
                  <a:pt x="2872740" y="1524"/>
                </a:lnTo>
                <a:lnTo>
                  <a:pt x="2880360" y="1524"/>
                </a:lnTo>
                <a:lnTo>
                  <a:pt x="2880360" y="6095"/>
                </a:lnTo>
                <a:close/>
              </a:path>
              <a:path w="5974080" h="7620">
                <a:moveTo>
                  <a:pt x="2878836" y="7619"/>
                </a:moveTo>
                <a:lnTo>
                  <a:pt x="2874263" y="7619"/>
                </a:lnTo>
                <a:lnTo>
                  <a:pt x="2874263" y="6095"/>
                </a:lnTo>
                <a:lnTo>
                  <a:pt x="2878836" y="6095"/>
                </a:lnTo>
                <a:lnTo>
                  <a:pt x="2878836" y="7619"/>
                </a:lnTo>
                <a:close/>
              </a:path>
              <a:path w="5974080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5974080" h="7620">
                <a:moveTo>
                  <a:pt x="2916936" y="6095"/>
                </a:moveTo>
                <a:lnTo>
                  <a:pt x="2909316" y="6095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5"/>
                </a:lnTo>
                <a:close/>
              </a:path>
              <a:path w="5974080" h="7620">
                <a:moveTo>
                  <a:pt x="2915412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2" y="6095"/>
                </a:lnTo>
                <a:lnTo>
                  <a:pt x="2915412" y="7619"/>
                </a:lnTo>
                <a:close/>
              </a:path>
              <a:path w="5974080" h="7620">
                <a:moveTo>
                  <a:pt x="2951987" y="7619"/>
                </a:moveTo>
                <a:lnTo>
                  <a:pt x="2948940" y="7619"/>
                </a:lnTo>
                <a:lnTo>
                  <a:pt x="2945892" y="4571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7" y="0"/>
                </a:lnTo>
                <a:lnTo>
                  <a:pt x="2951987" y="1524"/>
                </a:lnTo>
                <a:lnTo>
                  <a:pt x="2953512" y="1524"/>
                </a:lnTo>
                <a:lnTo>
                  <a:pt x="2953512" y="6095"/>
                </a:lnTo>
                <a:lnTo>
                  <a:pt x="2951987" y="6095"/>
                </a:lnTo>
                <a:lnTo>
                  <a:pt x="2951987" y="7619"/>
                </a:lnTo>
                <a:close/>
              </a:path>
              <a:path w="5974080" h="7620">
                <a:moveTo>
                  <a:pt x="2988563" y="7619"/>
                </a:moveTo>
                <a:lnTo>
                  <a:pt x="2985516" y="7619"/>
                </a:lnTo>
                <a:lnTo>
                  <a:pt x="2983992" y="6095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3" y="0"/>
                </a:lnTo>
                <a:lnTo>
                  <a:pt x="2990087" y="1524"/>
                </a:lnTo>
                <a:lnTo>
                  <a:pt x="2990087" y="6095"/>
                </a:lnTo>
                <a:lnTo>
                  <a:pt x="2988563" y="7619"/>
                </a:lnTo>
                <a:close/>
              </a:path>
              <a:path w="5974080" h="7620">
                <a:moveTo>
                  <a:pt x="3025140" y="7619"/>
                </a:moveTo>
                <a:lnTo>
                  <a:pt x="3022092" y="7619"/>
                </a:lnTo>
                <a:lnTo>
                  <a:pt x="3020568" y="6095"/>
                </a:lnTo>
                <a:lnTo>
                  <a:pt x="3020568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7" y="3048"/>
                </a:lnTo>
                <a:lnTo>
                  <a:pt x="3028187" y="4571"/>
                </a:lnTo>
                <a:lnTo>
                  <a:pt x="3025140" y="7619"/>
                </a:lnTo>
                <a:close/>
              </a:path>
              <a:path w="5974080" h="7620">
                <a:moveTo>
                  <a:pt x="3063240" y="7619"/>
                </a:moveTo>
                <a:lnTo>
                  <a:pt x="3058668" y="7619"/>
                </a:lnTo>
                <a:lnTo>
                  <a:pt x="3058668" y="6095"/>
                </a:lnTo>
                <a:lnTo>
                  <a:pt x="3057144" y="6095"/>
                </a:lnTo>
                <a:lnTo>
                  <a:pt x="3057144" y="1524"/>
                </a:lnTo>
                <a:lnTo>
                  <a:pt x="3058668" y="1524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3" y="3048"/>
                </a:lnTo>
                <a:lnTo>
                  <a:pt x="3064763" y="4571"/>
                </a:lnTo>
                <a:lnTo>
                  <a:pt x="3063240" y="6095"/>
                </a:lnTo>
                <a:lnTo>
                  <a:pt x="3063240" y="7619"/>
                </a:lnTo>
                <a:close/>
              </a:path>
              <a:path w="5974080" h="7620">
                <a:moveTo>
                  <a:pt x="3099816" y="1524"/>
                </a:move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5974080" h="7620">
                <a:moveTo>
                  <a:pt x="3101340" y="6095"/>
                </a:moveTo>
                <a:lnTo>
                  <a:pt x="3093720" y="6095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5"/>
                </a:lnTo>
                <a:close/>
              </a:path>
              <a:path w="5974080" h="7620">
                <a:moveTo>
                  <a:pt x="3099816" y="7619"/>
                </a:moveTo>
                <a:lnTo>
                  <a:pt x="3095244" y="7619"/>
                </a:lnTo>
                <a:lnTo>
                  <a:pt x="3095244" y="6095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5974080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5974080" h="7620">
                <a:moveTo>
                  <a:pt x="3137916" y="6095"/>
                </a:moveTo>
                <a:lnTo>
                  <a:pt x="3130296" y="6095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5"/>
                </a:lnTo>
                <a:close/>
              </a:path>
              <a:path w="5974080" h="7620">
                <a:moveTo>
                  <a:pt x="3136392" y="7619"/>
                </a:moveTo>
                <a:lnTo>
                  <a:pt x="3131820" y="7619"/>
                </a:lnTo>
                <a:lnTo>
                  <a:pt x="3131820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5974080" h="7620">
                <a:moveTo>
                  <a:pt x="3172968" y="7619"/>
                </a:moveTo>
                <a:lnTo>
                  <a:pt x="3169920" y="7619"/>
                </a:lnTo>
                <a:lnTo>
                  <a:pt x="3166871" y="4571"/>
                </a:lnTo>
                <a:lnTo>
                  <a:pt x="3166871" y="3048"/>
                </a:lnTo>
                <a:lnTo>
                  <a:pt x="3169920" y="0"/>
                </a:lnTo>
                <a:lnTo>
                  <a:pt x="3172968" y="0"/>
                </a:lnTo>
                <a:lnTo>
                  <a:pt x="3174492" y="1524"/>
                </a:lnTo>
                <a:lnTo>
                  <a:pt x="3174492" y="6095"/>
                </a:lnTo>
                <a:lnTo>
                  <a:pt x="3172968" y="7619"/>
                </a:lnTo>
                <a:close/>
              </a:path>
              <a:path w="5974080" h="7620">
                <a:moveTo>
                  <a:pt x="3209544" y="7619"/>
                </a:moveTo>
                <a:lnTo>
                  <a:pt x="3206496" y="7619"/>
                </a:lnTo>
                <a:lnTo>
                  <a:pt x="3204971" y="6095"/>
                </a:lnTo>
                <a:lnTo>
                  <a:pt x="3204971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4"/>
                </a:lnTo>
                <a:lnTo>
                  <a:pt x="3211068" y="6095"/>
                </a:lnTo>
                <a:lnTo>
                  <a:pt x="3209544" y="7619"/>
                </a:lnTo>
                <a:close/>
              </a:path>
              <a:path w="5974080" h="7620">
                <a:moveTo>
                  <a:pt x="3246120" y="7619"/>
                </a:moveTo>
                <a:lnTo>
                  <a:pt x="3243071" y="7619"/>
                </a:lnTo>
                <a:lnTo>
                  <a:pt x="3241547" y="6095"/>
                </a:lnTo>
                <a:lnTo>
                  <a:pt x="3241547" y="1524"/>
                </a:lnTo>
                <a:lnTo>
                  <a:pt x="3243071" y="0"/>
                </a:lnTo>
                <a:lnTo>
                  <a:pt x="3246120" y="0"/>
                </a:lnTo>
                <a:lnTo>
                  <a:pt x="3249168" y="3048"/>
                </a:lnTo>
                <a:lnTo>
                  <a:pt x="3249168" y="4571"/>
                </a:lnTo>
                <a:lnTo>
                  <a:pt x="3246120" y="7619"/>
                </a:lnTo>
                <a:close/>
              </a:path>
              <a:path w="5974080" h="7620">
                <a:moveTo>
                  <a:pt x="3284220" y="7619"/>
                </a:moveTo>
                <a:lnTo>
                  <a:pt x="3279647" y="7619"/>
                </a:lnTo>
                <a:lnTo>
                  <a:pt x="3279647" y="6095"/>
                </a:lnTo>
                <a:lnTo>
                  <a:pt x="3278124" y="6095"/>
                </a:lnTo>
                <a:lnTo>
                  <a:pt x="3278124" y="1524"/>
                </a:lnTo>
                <a:lnTo>
                  <a:pt x="3279647" y="1524"/>
                </a:lnTo>
                <a:lnTo>
                  <a:pt x="3279647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4" y="3048"/>
                </a:lnTo>
                <a:lnTo>
                  <a:pt x="3285744" y="4571"/>
                </a:lnTo>
                <a:lnTo>
                  <a:pt x="3284220" y="6095"/>
                </a:lnTo>
                <a:lnTo>
                  <a:pt x="3284220" y="7619"/>
                </a:lnTo>
                <a:close/>
              </a:path>
              <a:path w="5974080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5974080" h="7620">
                <a:moveTo>
                  <a:pt x="3322320" y="6095"/>
                </a:moveTo>
                <a:lnTo>
                  <a:pt x="3314700" y="6095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5"/>
                </a:lnTo>
                <a:close/>
              </a:path>
              <a:path w="5974080" h="7620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5974080" h="7620">
                <a:moveTo>
                  <a:pt x="3357371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7371" y="1524"/>
                </a:lnTo>
                <a:close/>
              </a:path>
              <a:path w="5974080" h="7620">
                <a:moveTo>
                  <a:pt x="3358896" y="6095"/>
                </a:moveTo>
                <a:lnTo>
                  <a:pt x="3351276" y="6095"/>
                </a:lnTo>
                <a:lnTo>
                  <a:pt x="3351276" y="1524"/>
                </a:lnTo>
                <a:lnTo>
                  <a:pt x="3358896" y="1524"/>
                </a:lnTo>
                <a:lnTo>
                  <a:pt x="3358896" y="6095"/>
                </a:lnTo>
                <a:close/>
              </a:path>
              <a:path w="5974080" h="7620">
                <a:moveTo>
                  <a:pt x="3357371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1" y="6095"/>
                </a:lnTo>
                <a:lnTo>
                  <a:pt x="3357371" y="7619"/>
                </a:lnTo>
                <a:close/>
              </a:path>
              <a:path w="5974080" h="7620">
                <a:moveTo>
                  <a:pt x="3393947" y="7619"/>
                </a:moveTo>
                <a:lnTo>
                  <a:pt x="3390900" y="7619"/>
                </a:lnTo>
                <a:lnTo>
                  <a:pt x="3387852" y="4571"/>
                </a:lnTo>
                <a:lnTo>
                  <a:pt x="3387852" y="3048"/>
                </a:lnTo>
                <a:lnTo>
                  <a:pt x="3390900" y="0"/>
                </a:lnTo>
                <a:lnTo>
                  <a:pt x="3393947" y="0"/>
                </a:lnTo>
                <a:lnTo>
                  <a:pt x="3395471" y="1524"/>
                </a:lnTo>
                <a:lnTo>
                  <a:pt x="3395471" y="6095"/>
                </a:lnTo>
                <a:lnTo>
                  <a:pt x="3393947" y="7619"/>
                </a:lnTo>
                <a:close/>
              </a:path>
              <a:path w="5974080" h="7620">
                <a:moveTo>
                  <a:pt x="3430524" y="7619"/>
                </a:moveTo>
                <a:lnTo>
                  <a:pt x="3427476" y="7619"/>
                </a:lnTo>
                <a:lnTo>
                  <a:pt x="3425952" y="6095"/>
                </a:lnTo>
                <a:lnTo>
                  <a:pt x="3425952" y="1524"/>
                </a:lnTo>
                <a:lnTo>
                  <a:pt x="3427476" y="0"/>
                </a:lnTo>
                <a:lnTo>
                  <a:pt x="3430524" y="0"/>
                </a:lnTo>
                <a:lnTo>
                  <a:pt x="3432047" y="1524"/>
                </a:lnTo>
                <a:lnTo>
                  <a:pt x="3432047" y="6095"/>
                </a:lnTo>
                <a:lnTo>
                  <a:pt x="3430524" y="7619"/>
                </a:lnTo>
                <a:close/>
              </a:path>
              <a:path w="5974080" h="7620">
                <a:moveTo>
                  <a:pt x="3467100" y="7619"/>
                </a:moveTo>
                <a:lnTo>
                  <a:pt x="3464052" y="7619"/>
                </a:lnTo>
                <a:lnTo>
                  <a:pt x="3462528" y="6095"/>
                </a:lnTo>
                <a:lnTo>
                  <a:pt x="3462528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70147" y="3048"/>
                </a:lnTo>
                <a:lnTo>
                  <a:pt x="3470147" y="4571"/>
                </a:lnTo>
                <a:lnTo>
                  <a:pt x="3467100" y="7619"/>
                </a:lnTo>
                <a:close/>
              </a:path>
              <a:path w="5974080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5974080" h="7620">
                <a:moveTo>
                  <a:pt x="3506724" y="6095"/>
                </a:moveTo>
                <a:lnTo>
                  <a:pt x="3499104" y="6095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5"/>
                </a:lnTo>
                <a:close/>
              </a:path>
              <a:path w="5974080" h="7620">
                <a:moveTo>
                  <a:pt x="3505200" y="7619"/>
                </a:moveTo>
                <a:lnTo>
                  <a:pt x="3500628" y="7619"/>
                </a:lnTo>
                <a:lnTo>
                  <a:pt x="3500628" y="6095"/>
                </a:lnTo>
                <a:lnTo>
                  <a:pt x="3505200" y="6095"/>
                </a:lnTo>
                <a:lnTo>
                  <a:pt x="3505200" y="7619"/>
                </a:lnTo>
                <a:close/>
              </a:path>
              <a:path w="5974080" h="7620">
                <a:moveTo>
                  <a:pt x="3541776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5974080" h="7620">
                <a:moveTo>
                  <a:pt x="3543300" y="6095"/>
                </a:moveTo>
                <a:lnTo>
                  <a:pt x="3535680" y="6095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5"/>
                </a:lnTo>
                <a:close/>
              </a:path>
              <a:path w="5974080" h="7620">
                <a:moveTo>
                  <a:pt x="3541776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6" y="6095"/>
                </a:lnTo>
                <a:lnTo>
                  <a:pt x="3541776" y="7619"/>
                </a:lnTo>
                <a:close/>
              </a:path>
              <a:path w="5974080" h="7620">
                <a:moveTo>
                  <a:pt x="3578352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4"/>
                </a:lnTo>
                <a:close/>
              </a:path>
              <a:path w="5974080" h="7620">
                <a:moveTo>
                  <a:pt x="3579876" y="6095"/>
                </a:moveTo>
                <a:lnTo>
                  <a:pt x="3572255" y="6095"/>
                </a:lnTo>
                <a:lnTo>
                  <a:pt x="3572255" y="1524"/>
                </a:lnTo>
                <a:lnTo>
                  <a:pt x="3579876" y="1524"/>
                </a:lnTo>
                <a:lnTo>
                  <a:pt x="3579876" y="6095"/>
                </a:lnTo>
                <a:close/>
              </a:path>
              <a:path w="5974080" h="7620">
                <a:moveTo>
                  <a:pt x="3578352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2" y="6095"/>
                </a:lnTo>
                <a:lnTo>
                  <a:pt x="3578352" y="7619"/>
                </a:lnTo>
                <a:close/>
              </a:path>
              <a:path w="5974080" h="7620">
                <a:moveTo>
                  <a:pt x="3614928" y="7619"/>
                </a:moveTo>
                <a:lnTo>
                  <a:pt x="3611880" y="7619"/>
                </a:lnTo>
                <a:lnTo>
                  <a:pt x="3608832" y="4571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6095"/>
                </a:lnTo>
                <a:lnTo>
                  <a:pt x="3614928" y="7619"/>
                </a:lnTo>
                <a:close/>
              </a:path>
              <a:path w="5974080" h="7620">
                <a:moveTo>
                  <a:pt x="3651504" y="7619"/>
                </a:moveTo>
                <a:lnTo>
                  <a:pt x="3648455" y="7619"/>
                </a:lnTo>
                <a:lnTo>
                  <a:pt x="3646932" y="6095"/>
                </a:lnTo>
                <a:lnTo>
                  <a:pt x="3646932" y="1524"/>
                </a:lnTo>
                <a:lnTo>
                  <a:pt x="3648455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5974080" h="7620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1"/>
                </a:lnTo>
                <a:lnTo>
                  <a:pt x="3688080" y="7619"/>
                </a:lnTo>
                <a:close/>
              </a:path>
              <a:path w="5974080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5974080" h="7620">
                <a:moveTo>
                  <a:pt x="3727704" y="6095"/>
                </a:moveTo>
                <a:lnTo>
                  <a:pt x="3720084" y="6095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5"/>
                </a:lnTo>
                <a:close/>
              </a:path>
              <a:path w="5974080" h="7620">
                <a:moveTo>
                  <a:pt x="3726180" y="7619"/>
                </a:moveTo>
                <a:lnTo>
                  <a:pt x="3721608" y="7619"/>
                </a:lnTo>
                <a:lnTo>
                  <a:pt x="3721608" y="6095"/>
                </a:lnTo>
                <a:lnTo>
                  <a:pt x="3726180" y="6095"/>
                </a:lnTo>
                <a:lnTo>
                  <a:pt x="3726180" y="7619"/>
                </a:lnTo>
                <a:close/>
              </a:path>
              <a:path w="5974080" h="7620">
                <a:moveTo>
                  <a:pt x="3762755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2755" y="1524"/>
                </a:lnTo>
                <a:close/>
              </a:path>
              <a:path w="5974080" h="7620">
                <a:moveTo>
                  <a:pt x="3764280" y="6095"/>
                </a:moveTo>
                <a:lnTo>
                  <a:pt x="3756660" y="6095"/>
                </a:lnTo>
                <a:lnTo>
                  <a:pt x="3756660" y="1524"/>
                </a:lnTo>
                <a:lnTo>
                  <a:pt x="3764280" y="1524"/>
                </a:lnTo>
                <a:lnTo>
                  <a:pt x="3764280" y="6095"/>
                </a:lnTo>
                <a:close/>
              </a:path>
              <a:path w="5974080" h="7620">
                <a:moveTo>
                  <a:pt x="3762755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5" y="6095"/>
                </a:lnTo>
                <a:lnTo>
                  <a:pt x="3762755" y="7619"/>
                </a:lnTo>
                <a:close/>
              </a:path>
              <a:path w="5974080" h="7620">
                <a:moveTo>
                  <a:pt x="3799332" y="7619"/>
                </a:moveTo>
                <a:lnTo>
                  <a:pt x="3794760" y="7619"/>
                </a:lnTo>
                <a:lnTo>
                  <a:pt x="3794760" y="6095"/>
                </a:lnTo>
                <a:lnTo>
                  <a:pt x="3793236" y="4571"/>
                </a:lnTo>
                <a:lnTo>
                  <a:pt x="3793236" y="3048"/>
                </a:ln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5974080" h="7620">
                <a:moveTo>
                  <a:pt x="3835908" y="7619"/>
                </a:moveTo>
                <a:lnTo>
                  <a:pt x="3832860" y="7619"/>
                </a:lnTo>
                <a:lnTo>
                  <a:pt x="3829812" y="4571"/>
                </a:lnTo>
                <a:lnTo>
                  <a:pt x="3829812" y="3048"/>
                </a:lnTo>
                <a:lnTo>
                  <a:pt x="3832860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8" y="7619"/>
                </a:lnTo>
                <a:close/>
              </a:path>
              <a:path w="5974080" h="7620">
                <a:moveTo>
                  <a:pt x="3872484" y="7619"/>
                </a:moveTo>
                <a:lnTo>
                  <a:pt x="3869436" y="7619"/>
                </a:lnTo>
                <a:lnTo>
                  <a:pt x="3867912" y="6095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5974080" h="7620">
                <a:moveTo>
                  <a:pt x="3909060" y="7619"/>
                </a:moveTo>
                <a:lnTo>
                  <a:pt x="3906012" y="7619"/>
                </a:lnTo>
                <a:lnTo>
                  <a:pt x="3904488" y="6095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60" y="0"/>
                </a:lnTo>
                <a:lnTo>
                  <a:pt x="3912108" y="3048"/>
                </a:lnTo>
                <a:lnTo>
                  <a:pt x="3912108" y="4571"/>
                </a:lnTo>
                <a:lnTo>
                  <a:pt x="3909060" y="7619"/>
                </a:lnTo>
                <a:close/>
              </a:path>
              <a:path w="5974080" h="7620">
                <a:moveTo>
                  <a:pt x="3947160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60" y="0"/>
                </a:lnTo>
                <a:lnTo>
                  <a:pt x="3947160" y="1524"/>
                </a:lnTo>
                <a:close/>
              </a:path>
              <a:path w="5974080" h="7620">
                <a:moveTo>
                  <a:pt x="3948684" y="6095"/>
                </a:moveTo>
                <a:lnTo>
                  <a:pt x="3941063" y="6095"/>
                </a:lnTo>
                <a:lnTo>
                  <a:pt x="3941063" y="1524"/>
                </a:lnTo>
                <a:lnTo>
                  <a:pt x="3948684" y="1524"/>
                </a:lnTo>
                <a:lnTo>
                  <a:pt x="3948684" y="6095"/>
                </a:lnTo>
                <a:close/>
              </a:path>
              <a:path w="5974080" h="7620">
                <a:moveTo>
                  <a:pt x="3947160" y="7619"/>
                </a:moveTo>
                <a:lnTo>
                  <a:pt x="3942588" y="7619"/>
                </a:lnTo>
                <a:lnTo>
                  <a:pt x="3942588" y="6095"/>
                </a:lnTo>
                <a:lnTo>
                  <a:pt x="3947160" y="6095"/>
                </a:lnTo>
                <a:lnTo>
                  <a:pt x="3947160" y="7619"/>
                </a:lnTo>
                <a:close/>
              </a:path>
              <a:path w="5974080" h="7620">
                <a:moveTo>
                  <a:pt x="3983736" y="1524"/>
                </a:moveTo>
                <a:lnTo>
                  <a:pt x="3979163" y="1524"/>
                </a:lnTo>
                <a:lnTo>
                  <a:pt x="3979163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5974080" h="7620">
                <a:moveTo>
                  <a:pt x="3985260" y="6095"/>
                </a:moveTo>
                <a:lnTo>
                  <a:pt x="3977640" y="6095"/>
                </a:lnTo>
                <a:lnTo>
                  <a:pt x="3977640" y="1524"/>
                </a:lnTo>
                <a:lnTo>
                  <a:pt x="3985260" y="1524"/>
                </a:lnTo>
                <a:lnTo>
                  <a:pt x="3985260" y="6095"/>
                </a:lnTo>
                <a:close/>
              </a:path>
              <a:path w="5974080" h="7620">
                <a:moveTo>
                  <a:pt x="3983736" y="7619"/>
                </a:moveTo>
                <a:lnTo>
                  <a:pt x="3979163" y="7619"/>
                </a:lnTo>
                <a:lnTo>
                  <a:pt x="3979163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5974080" h="7620">
                <a:moveTo>
                  <a:pt x="4020312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14216" y="4571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19"/>
                </a:lnTo>
                <a:close/>
              </a:path>
              <a:path w="5974080" h="7620">
                <a:moveTo>
                  <a:pt x="4056888" y="7619"/>
                </a:moveTo>
                <a:lnTo>
                  <a:pt x="4053840" y="7619"/>
                </a:lnTo>
                <a:lnTo>
                  <a:pt x="4050792" y="4571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8" y="7619"/>
                </a:lnTo>
                <a:close/>
              </a:path>
              <a:path w="5974080" h="7620">
                <a:moveTo>
                  <a:pt x="4093463" y="7619"/>
                </a:moveTo>
                <a:lnTo>
                  <a:pt x="4090416" y="7619"/>
                </a:lnTo>
                <a:lnTo>
                  <a:pt x="4088892" y="6095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3" y="0"/>
                </a:lnTo>
                <a:lnTo>
                  <a:pt x="4094988" y="1524"/>
                </a:lnTo>
                <a:lnTo>
                  <a:pt x="4094988" y="6095"/>
                </a:lnTo>
                <a:lnTo>
                  <a:pt x="4093463" y="7619"/>
                </a:lnTo>
                <a:close/>
              </a:path>
              <a:path w="5974080" h="7620">
                <a:moveTo>
                  <a:pt x="4130040" y="7619"/>
                </a:moveTo>
                <a:lnTo>
                  <a:pt x="4126992" y="7619"/>
                </a:lnTo>
                <a:lnTo>
                  <a:pt x="4126992" y="6095"/>
                </a:lnTo>
                <a:lnTo>
                  <a:pt x="4125468" y="6095"/>
                </a:lnTo>
                <a:lnTo>
                  <a:pt x="4125468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1"/>
                </a:lnTo>
                <a:lnTo>
                  <a:pt x="4130040" y="7619"/>
                </a:lnTo>
                <a:close/>
              </a:path>
              <a:path w="5974080" h="7620">
                <a:moveTo>
                  <a:pt x="4168140" y="1524"/>
                </a:moveTo>
                <a:lnTo>
                  <a:pt x="4163567" y="1524"/>
                </a:lnTo>
                <a:lnTo>
                  <a:pt x="4163567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5974080" h="7620">
                <a:moveTo>
                  <a:pt x="4169664" y="6095"/>
                </a:moveTo>
                <a:lnTo>
                  <a:pt x="4162044" y="6095"/>
                </a:lnTo>
                <a:lnTo>
                  <a:pt x="4162044" y="1524"/>
                </a:lnTo>
                <a:lnTo>
                  <a:pt x="4169664" y="1524"/>
                </a:lnTo>
                <a:lnTo>
                  <a:pt x="4169664" y="6095"/>
                </a:lnTo>
                <a:close/>
              </a:path>
              <a:path w="5974080" h="7620">
                <a:moveTo>
                  <a:pt x="4168140" y="7619"/>
                </a:moveTo>
                <a:lnTo>
                  <a:pt x="4163567" y="7619"/>
                </a:lnTo>
                <a:lnTo>
                  <a:pt x="4163567" y="6095"/>
                </a:lnTo>
                <a:lnTo>
                  <a:pt x="4168140" y="6095"/>
                </a:lnTo>
                <a:lnTo>
                  <a:pt x="4168140" y="7619"/>
                </a:lnTo>
                <a:close/>
              </a:path>
              <a:path w="5974080" h="7620">
                <a:moveTo>
                  <a:pt x="4204715" y="1524"/>
                </a:moveTo>
                <a:lnTo>
                  <a:pt x="4200144" y="1524"/>
                </a:lnTo>
                <a:lnTo>
                  <a:pt x="4200144" y="0"/>
                </a:lnTo>
                <a:lnTo>
                  <a:pt x="4204715" y="0"/>
                </a:lnTo>
                <a:lnTo>
                  <a:pt x="4204715" y="1524"/>
                </a:lnTo>
                <a:close/>
              </a:path>
              <a:path w="5974080" h="7620">
                <a:moveTo>
                  <a:pt x="4206240" y="6095"/>
                </a:moveTo>
                <a:lnTo>
                  <a:pt x="4198620" y="6095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5"/>
                </a:lnTo>
                <a:close/>
              </a:path>
              <a:path w="5974080" h="7620">
                <a:moveTo>
                  <a:pt x="4204715" y="7619"/>
                </a:moveTo>
                <a:lnTo>
                  <a:pt x="4200144" y="7619"/>
                </a:lnTo>
                <a:lnTo>
                  <a:pt x="4200144" y="6095"/>
                </a:lnTo>
                <a:lnTo>
                  <a:pt x="4204715" y="6095"/>
                </a:lnTo>
                <a:lnTo>
                  <a:pt x="4204715" y="7619"/>
                </a:lnTo>
                <a:close/>
              </a:path>
              <a:path w="5974080" h="7620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35196" y="4571"/>
                </a:lnTo>
                <a:lnTo>
                  <a:pt x="4235196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5" y="1524"/>
                </a:lnTo>
                <a:lnTo>
                  <a:pt x="4242815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5974080" h="7620">
                <a:moveTo>
                  <a:pt x="4277867" y="7619"/>
                </a:moveTo>
                <a:lnTo>
                  <a:pt x="4274820" y="7619"/>
                </a:lnTo>
                <a:lnTo>
                  <a:pt x="4271772" y="4571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7" y="0"/>
                </a:lnTo>
                <a:lnTo>
                  <a:pt x="4279392" y="1524"/>
                </a:lnTo>
                <a:lnTo>
                  <a:pt x="4279392" y="6095"/>
                </a:lnTo>
                <a:lnTo>
                  <a:pt x="4277867" y="7619"/>
                </a:lnTo>
                <a:close/>
              </a:path>
              <a:path w="5974080" h="7620">
                <a:moveTo>
                  <a:pt x="4314444" y="7619"/>
                </a:moveTo>
                <a:lnTo>
                  <a:pt x="4311396" y="7619"/>
                </a:lnTo>
                <a:lnTo>
                  <a:pt x="4309872" y="6095"/>
                </a:lnTo>
                <a:lnTo>
                  <a:pt x="4309872" y="1524"/>
                </a:lnTo>
                <a:lnTo>
                  <a:pt x="4311396" y="0"/>
                </a:lnTo>
                <a:lnTo>
                  <a:pt x="4314444" y="0"/>
                </a:lnTo>
                <a:lnTo>
                  <a:pt x="4315967" y="1524"/>
                </a:lnTo>
                <a:lnTo>
                  <a:pt x="4315967" y="6095"/>
                </a:lnTo>
                <a:lnTo>
                  <a:pt x="4314444" y="7619"/>
                </a:lnTo>
                <a:close/>
              </a:path>
              <a:path w="5974080" h="7620">
                <a:moveTo>
                  <a:pt x="4351020" y="7619"/>
                </a:moveTo>
                <a:lnTo>
                  <a:pt x="4347972" y="7619"/>
                </a:lnTo>
                <a:lnTo>
                  <a:pt x="4347972" y="6095"/>
                </a:lnTo>
                <a:lnTo>
                  <a:pt x="4346447" y="6095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7" y="3048"/>
                </a:lnTo>
                <a:lnTo>
                  <a:pt x="4354067" y="4571"/>
                </a:lnTo>
                <a:lnTo>
                  <a:pt x="4351020" y="7619"/>
                </a:lnTo>
                <a:close/>
              </a:path>
              <a:path w="5974080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5974080" h="7620">
                <a:moveTo>
                  <a:pt x="4390644" y="6095"/>
                </a:moveTo>
                <a:lnTo>
                  <a:pt x="4383024" y="6095"/>
                </a:lnTo>
                <a:lnTo>
                  <a:pt x="4383024" y="1524"/>
                </a:lnTo>
                <a:lnTo>
                  <a:pt x="4390644" y="1524"/>
                </a:lnTo>
                <a:lnTo>
                  <a:pt x="4390644" y="6095"/>
                </a:lnTo>
                <a:close/>
              </a:path>
              <a:path w="5974080" h="7620">
                <a:moveTo>
                  <a:pt x="4389120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9120" y="6095"/>
                </a:lnTo>
                <a:lnTo>
                  <a:pt x="4389120" y="7619"/>
                </a:lnTo>
                <a:close/>
              </a:path>
              <a:path w="5974080" h="7620">
                <a:moveTo>
                  <a:pt x="4425696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6" y="0"/>
                </a:lnTo>
                <a:lnTo>
                  <a:pt x="4425696" y="1524"/>
                </a:lnTo>
                <a:close/>
              </a:path>
              <a:path w="5974080" h="7620">
                <a:moveTo>
                  <a:pt x="4427220" y="6095"/>
                </a:moveTo>
                <a:lnTo>
                  <a:pt x="4419599" y="6095"/>
                </a:lnTo>
                <a:lnTo>
                  <a:pt x="4419599" y="1524"/>
                </a:lnTo>
                <a:lnTo>
                  <a:pt x="4427220" y="1524"/>
                </a:lnTo>
                <a:lnTo>
                  <a:pt x="4427220" y="6095"/>
                </a:lnTo>
                <a:close/>
              </a:path>
              <a:path w="5974080" h="7620">
                <a:moveTo>
                  <a:pt x="4425696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6" y="6095"/>
                </a:lnTo>
                <a:lnTo>
                  <a:pt x="4425696" y="7619"/>
                </a:lnTo>
                <a:close/>
              </a:path>
              <a:path w="5974080" h="7620">
                <a:moveTo>
                  <a:pt x="4462272" y="7619"/>
                </a:moveTo>
                <a:lnTo>
                  <a:pt x="4459224" y="7619"/>
                </a:lnTo>
                <a:lnTo>
                  <a:pt x="4456176" y="4571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6" y="1524"/>
                </a:lnTo>
                <a:lnTo>
                  <a:pt x="4463796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5974080" h="7620">
                <a:moveTo>
                  <a:pt x="4498847" y="7619"/>
                </a:moveTo>
                <a:lnTo>
                  <a:pt x="4495799" y="7619"/>
                </a:lnTo>
                <a:lnTo>
                  <a:pt x="4494276" y="6095"/>
                </a:lnTo>
                <a:lnTo>
                  <a:pt x="4494276" y="1524"/>
                </a:lnTo>
                <a:lnTo>
                  <a:pt x="4495799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5"/>
                </a:lnTo>
                <a:lnTo>
                  <a:pt x="4498847" y="7619"/>
                </a:lnTo>
                <a:close/>
              </a:path>
              <a:path w="5974080" h="7620">
                <a:moveTo>
                  <a:pt x="4535424" y="7619"/>
                </a:moveTo>
                <a:lnTo>
                  <a:pt x="4532376" y="7619"/>
                </a:lnTo>
                <a:lnTo>
                  <a:pt x="4530851" y="6095"/>
                </a:lnTo>
                <a:lnTo>
                  <a:pt x="4530851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1"/>
                </a:lnTo>
                <a:lnTo>
                  <a:pt x="4535424" y="7619"/>
                </a:lnTo>
                <a:close/>
              </a:path>
              <a:path w="5974080" h="7620">
                <a:moveTo>
                  <a:pt x="4571999" y="7619"/>
                </a:moveTo>
                <a:lnTo>
                  <a:pt x="4568951" y="7619"/>
                </a:lnTo>
                <a:lnTo>
                  <a:pt x="4568951" y="6095"/>
                </a:lnTo>
                <a:lnTo>
                  <a:pt x="4567428" y="6095"/>
                </a:lnTo>
                <a:lnTo>
                  <a:pt x="4567428" y="1524"/>
                </a:lnTo>
                <a:lnTo>
                  <a:pt x="4568951" y="1524"/>
                </a:lnTo>
                <a:lnTo>
                  <a:pt x="4568951" y="0"/>
                </a:lnTo>
                <a:lnTo>
                  <a:pt x="4571999" y="0"/>
                </a:lnTo>
                <a:lnTo>
                  <a:pt x="4575047" y="3048"/>
                </a:lnTo>
                <a:lnTo>
                  <a:pt x="4575047" y="4571"/>
                </a:lnTo>
                <a:lnTo>
                  <a:pt x="4571999" y="7619"/>
                </a:lnTo>
                <a:close/>
              </a:path>
              <a:path w="5974080" h="7620">
                <a:moveTo>
                  <a:pt x="4610099" y="1524"/>
                </a:moveTo>
                <a:lnTo>
                  <a:pt x="4605528" y="1524"/>
                </a:lnTo>
                <a:lnTo>
                  <a:pt x="4605528" y="0"/>
                </a:lnTo>
                <a:lnTo>
                  <a:pt x="4610099" y="0"/>
                </a:lnTo>
                <a:lnTo>
                  <a:pt x="4610099" y="1524"/>
                </a:lnTo>
                <a:close/>
              </a:path>
              <a:path w="5974080" h="7620">
                <a:moveTo>
                  <a:pt x="4611624" y="6095"/>
                </a:moveTo>
                <a:lnTo>
                  <a:pt x="4604004" y="6095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5"/>
                </a:lnTo>
                <a:close/>
              </a:path>
              <a:path w="5974080" h="7620">
                <a:moveTo>
                  <a:pt x="4610099" y="7619"/>
                </a:moveTo>
                <a:lnTo>
                  <a:pt x="4605528" y="7619"/>
                </a:lnTo>
                <a:lnTo>
                  <a:pt x="4605528" y="6095"/>
                </a:lnTo>
                <a:lnTo>
                  <a:pt x="4610099" y="6095"/>
                </a:lnTo>
                <a:lnTo>
                  <a:pt x="4610099" y="7619"/>
                </a:lnTo>
                <a:close/>
              </a:path>
              <a:path w="5974080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5974080" h="7620">
                <a:moveTo>
                  <a:pt x="4648199" y="6095"/>
                </a:moveTo>
                <a:lnTo>
                  <a:pt x="4640580" y="6095"/>
                </a:lnTo>
                <a:lnTo>
                  <a:pt x="4640580" y="1524"/>
                </a:lnTo>
                <a:lnTo>
                  <a:pt x="4648199" y="1524"/>
                </a:lnTo>
                <a:lnTo>
                  <a:pt x="4648199" y="6095"/>
                </a:lnTo>
                <a:close/>
              </a:path>
              <a:path w="5974080" h="7620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5974080" h="7620">
                <a:moveTo>
                  <a:pt x="4683251" y="7619"/>
                </a:moveTo>
                <a:lnTo>
                  <a:pt x="4680204" y="7619"/>
                </a:lnTo>
                <a:lnTo>
                  <a:pt x="4677156" y="4571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1" y="0"/>
                </a:lnTo>
                <a:lnTo>
                  <a:pt x="4683251" y="1524"/>
                </a:lnTo>
                <a:lnTo>
                  <a:pt x="4684776" y="1524"/>
                </a:lnTo>
                <a:lnTo>
                  <a:pt x="4684776" y="6095"/>
                </a:lnTo>
                <a:lnTo>
                  <a:pt x="4683251" y="6095"/>
                </a:lnTo>
                <a:lnTo>
                  <a:pt x="4683251" y="7619"/>
                </a:lnTo>
                <a:close/>
              </a:path>
              <a:path w="5974080" h="7620">
                <a:moveTo>
                  <a:pt x="4719828" y="7619"/>
                </a:moveTo>
                <a:lnTo>
                  <a:pt x="4716780" y="7619"/>
                </a:lnTo>
                <a:lnTo>
                  <a:pt x="4715256" y="6095"/>
                </a:lnTo>
                <a:lnTo>
                  <a:pt x="4715256" y="1524"/>
                </a:lnTo>
                <a:lnTo>
                  <a:pt x="4716780" y="0"/>
                </a:lnTo>
                <a:lnTo>
                  <a:pt x="4719828" y="0"/>
                </a:lnTo>
                <a:lnTo>
                  <a:pt x="4721351" y="1524"/>
                </a:lnTo>
                <a:lnTo>
                  <a:pt x="4721351" y="6095"/>
                </a:lnTo>
                <a:lnTo>
                  <a:pt x="4719828" y="7619"/>
                </a:lnTo>
                <a:close/>
              </a:path>
              <a:path w="5974080" h="7620">
                <a:moveTo>
                  <a:pt x="4756404" y="7619"/>
                </a:moveTo>
                <a:lnTo>
                  <a:pt x="4753356" y="7619"/>
                </a:lnTo>
                <a:lnTo>
                  <a:pt x="4751831" y="6095"/>
                </a:lnTo>
                <a:lnTo>
                  <a:pt x="4751831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1" y="3048"/>
                </a:lnTo>
                <a:lnTo>
                  <a:pt x="4759451" y="4571"/>
                </a:lnTo>
                <a:lnTo>
                  <a:pt x="4756404" y="7619"/>
                </a:lnTo>
                <a:close/>
              </a:path>
              <a:path w="5974080" h="7620">
                <a:moveTo>
                  <a:pt x="4794504" y="7619"/>
                </a:moveTo>
                <a:lnTo>
                  <a:pt x="4789931" y="7619"/>
                </a:lnTo>
                <a:lnTo>
                  <a:pt x="4789931" y="6095"/>
                </a:lnTo>
                <a:lnTo>
                  <a:pt x="4788408" y="6095"/>
                </a:lnTo>
                <a:lnTo>
                  <a:pt x="4788408" y="1524"/>
                </a:lnTo>
                <a:lnTo>
                  <a:pt x="4789931" y="1524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6095"/>
                </a:lnTo>
                <a:lnTo>
                  <a:pt x="4794504" y="7619"/>
                </a:lnTo>
                <a:close/>
              </a:path>
              <a:path w="5974080" h="7620">
                <a:moveTo>
                  <a:pt x="4831080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80" y="0"/>
                </a:lnTo>
                <a:lnTo>
                  <a:pt x="4831080" y="1524"/>
                </a:lnTo>
                <a:close/>
              </a:path>
              <a:path w="5974080" h="7620">
                <a:moveTo>
                  <a:pt x="4832604" y="6095"/>
                </a:moveTo>
                <a:lnTo>
                  <a:pt x="4824983" y="6095"/>
                </a:lnTo>
                <a:lnTo>
                  <a:pt x="4824983" y="1524"/>
                </a:lnTo>
                <a:lnTo>
                  <a:pt x="4832604" y="1524"/>
                </a:lnTo>
                <a:lnTo>
                  <a:pt x="4832604" y="6095"/>
                </a:lnTo>
                <a:close/>
              </a:path>
              <a:path w="5974080" h="7620">
                <a:moveTo>
                  <a:pt x="4831080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31080" y="6095"/>
                </a:lnTo>
                <a:lnTo>
                  <a:pt x="4831080" y="7619"/>
                </a:lnTo>
                <a:close/>
              </a:path>
              <a:path w="5974080" h="7620">
                <a:moveTo>
                  <a:pt x="4867656" y="1524"/>
                </a:moveTo>
                <a:lnTo>
                  <a:pt x="4863083" y="1524"/>
                </a:lnTo>
                <a:lnTo>
                  <a:pt x="4863083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5974080" h="7620">
                <a:moveTo>
                  <a:pt x="4869180" y="6095"/>
                </a:moveTo>
                <a:lnTo>
                  <a:pt x="4861560" y="6095"/>
                </a:lnTo>
                <a:lnTo>
                  <a:pt x="4861560" y="1524"/>
                </a:lnTo>
                <a:lnTo>
                  <a:pt x="4869180" y="1524"/>
                </a:lnTo>
                <a:lnTo>
                  <a:pt x="4869180" y="6095"/>
                </a:lnTo>
                <a:close/>
              </a:path>
              <a:path w="5974080" h="7620">
                <a:moveTo>
                  <a:pt x="4867656" y="7619"/>
                </a:moveTo>
                <a:lnTo>
                  <a:pt x="4863083" y="7619"/>
                </a:lnTo>
                <a:lnTo>
                  <a:pt x="4863083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5974080" h="7620">
                <a:moveTo>
                  <a:pt x="4904231" y="7619"/>
                </a:moveTo>
                <a:lnTo>
                  <a:pt x="4901183" y="7619"/>
                </a:lnTo>
                <a:lnTo>
                  <a:pt x="4898136" y="4571"/>
                </a:lnTo>
                <a:lnTo>
                  <a:pt x="4898136" y="3048"/>
                </a:lnTo>
                <a:lnTo>
                  <a:pt x="4901183" y="0"/>
                </a:lnTo>
                <a:lnTo>
                  <a:pt x="4904231" y="0"/>
                </a:lnTo>
                <a:lnTo>
                  <a:pt x="4904231" y="1524"/>
                </a:lnTo>
                <a:lnTo>
                  <a:pt x="4905756" y="1524"/>
                </a:lnTo>
                <a:lnTo>
                  <a:pt x="4905756" y="6095"/>
                </a:lnTo>
                <a:lnTo>
                  <a:pt x="4904231" y="6095"/>
                </a:lnTo>
                <a:lnTo>
                  <a:pt x="4904231" y="7619"/>
                </a:lnTo>
                <a:close/>
              </a:path>
              <a:path w="5974080" h="7620">
                <a:moveTo>
                  <a:pt x="4940808" y="7619"/>
                </a:moveTo>
                <a:lnTo>
                  <a:pt x="4937760" y="7619"/>
                </a:lnTo>
                <a:lnTo>
                  <a:pt x="4936236" y="6095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1" y="1524"/>
                </a:lnTo>
                <a:lnTo>
                  <a:pt x="4942331" y="6095"/>
                </a:lnTo>
                <a:lnTo>
                  <a:pt x="4940808" y="7619"/>
                </a:lnTo>
                <a:close/>
              </a:path>
              <a:path w="5974080" h="7620">
                <a:moveTo>
                  <a:pt x="4977383" y="7619"/>
                </a:moveTo>
                <a:lnTo>
                  <a:pt x="4974336" y="7619"/>
                </a:lnTo>
                <a:lnTo>
                  <a:pt x="4972812" y="6095"/>
                </a:lnTo>
                <a:lnTo>
                  <a:pt x="4972812" y="1524"/>
                </a:lnTo>
                <a:lnTo>
                  <a:pt x="4974336" y="0"/>
                </a:lnTo>
                <a:lnTo>
                  <a:pt x="4977383" y="0"/>
                </a:lnTo>
                <a:lnTo>
                  <a:pt x="4980431" y="3048"/>
                </a:lnTo>
                <a:lnTo>
                  <a:pt x="4980431" y="4571"/>
                </a:lnTo>
                <a:lnTo>
                  <a:pt x="4977383" y="7619"/>
                </a:lnTo>
                <a:close/>
              </a:path>
              <a:path w="5974080" h="7620">
                <a:moveTo>
                  <a:pt x="5015483" y="7619"/>
                </a:moveTo>
                <a:lnTo>
                  <a:pt x="5010912" y="7619"/>
                </a:lnTo>
                <a:lnTo>
                  <a:pt x="5010912" y="6095"/>
                </a:lnTo>
                <a:lnTo>
                  <a:pt x="5009388" y="6095"/>
                </a:lnTo>
                <a:lnTo>
                  <a:pt x="5009388" y="1524"/>
                </a:lnTo>
                <a:lnTo>
                  <a:pt x="5010912" y="1524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4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3" y="6095"/>
                </a:lnTo>
                <a:lnTo>
                  <a:pt x="5015483" y="7619"/>
                </a:lnTo>
                <a:close/>
              </a:path>
              <a:path w="5974080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5974080" h="7620">
                <a:moveTo>
                  <a:pt x="5053583" y="6095"/>
                </a:moveTo>
                <a:lnTo>
                  <a:pt x="5045964" y="6095"/>
                </a:lnTo>
                <a:lnTo>
                  <a:pt x="5045964" y="1524"/>
                </a:lnTo>
                <a:lnTo>
                  <a:pt x="5053583" y="1524"/>
                </a:lnTo>
                <a:lnTo>
                  <a:pt x="5053583" y="6095"/>
                </a:lnTo>
                <a:close/>
              </a:path>
              <a:path w="5974080" h="7620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5974080" h="7620">
                <a:moveTo>
                  <a:pt x="5088636" y="1524"/>
                </a:moveTo>
                <a:lnTo>
                  <a:pt x="5084064" y="1524"/>
                </a:lnTo>
                <a:lnTo>
                  <a:pt x="5084064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5974080" h="7620">
                <a:moveTo>
                  <a:pt x="5090160" y="6095"/>
                </a:moveTo>
                <a:lnTo>
                  <a:pt x="5082540" y="6095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5"/>
                </a:lnTo>
                <a:close/>
              </a:path>
              <a:path w="5974080" h="7620">
                <a:moveTo>
                  <a:pt x="5088636" y="7619"/>
                </a:moveTo>
                <a:lnTo>
                  <a:pt x="5084064" y="7619"/>
                </a:lnTo>
                <a:lnTo>
                  <a:pt x="5084064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5974080" h="7620">
                <a:moveTo>
                  <a:pt x="5125212" y="7619"/>
                </a:moveTo>
                <a:lnTo>
                  <a:pt x="5122164" y="7619"/>
                </a:lnTo>
                <a:lnTo>
                  <a:pt x="5119115" y="4571"/>
                </a:lnTo>
                <a:lnTo>
                  <a:pt x="5119115" y="3048"/>
                </a:lnTo>
                <a:lnTo>
                  <a:pt x="5122164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2" y="7619"/>
                </a:lnTo>
                <a:close/>
              </a:path>
              <a:path w="5974080" h="7620">
                <a:moveTo>
                  <a:pt x="5161788" y="7619"/>
                </a:moveTo>
                <a:lnTo>
                  <a:pt x="5158740" y="7619"/>
                </a:lnTo>
                <a:lnTo>
                  <a:pt x="5157215" y="6095"/>
                </a:lnTo>
                <a:lnTo>
                  <a:pt x="5157215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4"/>
                </a:lnTo>
                <a:lnTo>
                  <a:pt x="5163312" y="6095"/>
                </a:lnTo>
                <a:lnTo>
                  <a:pt x="5161788" y="7619"/>
                </a:lnTo>
                <a:close/>
              </a:path>
              <a:path w="5974080" h="7620">
                <a:moveTo>
                  <a:pt x="5198364" y="7619"/>
                </a:moveTo>
                <a:lnTo>
                  <a:pt x="5195315" y="7619"/>
                </a:lnTo>
                <a:lnTo>
                  <a:pt x="5193792" y="6095"/>
                </a:lnTo>
                <a:lnTo>
                  <a:pt x="5193792" y="1524"/>
                </a:lnTo>
                <a:lnTo>
                  <a:pt x="5195315" y="0"/>
                </a:lnTo>
                <a:lnTo>
                  <a:pt x="5198364" y="0"/>
                </a:lnTo>
                <a:lnTo>
                  <a:pt x="5201412" y="3048"/>
                </a:lnTo>
                <a:lnTo>
                  <a:pt x="5201412" y="4571"/>
                </a:lnTo>
                <a:lnTo>
                  <a:pt x="5198364" y="7619"/>
                </a:lnTo>
                <a:close/>
              </a:path>
              <a:path w="5974080" h="7620">
                <a:moveTo>
                  <a:pt x="5236464" y="1524"/>
                </a:moveTo>
                <a:lnTo>
                  <a:pt x="5231892" y="1524"/>
                </a:lnTo>
                <a:lnTo>
                  <a:pt x="5231892" y="0"/>
                </a:lnTo>
                <a:lnTo>
                  <a:pt x="5236464" y="0"/>
                </a:lnTo>
                <a:lnTo>
                  <a:pt x="5236464" y="1524"/>
                </a:lnTo>
                <a:close/>
              </a:path>
              <a:path w="5974080" h="7620">
                <a:moveTo>
                  <a:pt x="5237988" y="6095"/>
                </a:moveTo>
                <a:lnTo>
                  <a:pt x="5230367" y="6095"/>
                </a:lnTo>
                <a:lnTo>
                  <a:pt x="5230367" y="1524"/>
                </a:lnTo>
                <a:lnTo>
                  <a:pt x="5237988" y="1524"/>
                </a:lnTo>
                <a:lnTo>
                  <a:pt x="5237988" y="6095"/>
                </a:lnTo>
                <a:close/>
              </a:path>
              <a:path w="5974080" h="7620">
                <a:moveTo>
                  <a:pt x="5236464" y="7619"/>
                </a:moveTo>
                <a:lnTo>
                  <a:pt x="5231892" y="7619"/>
                </a:lnTo>
                <a:lnTo>
                  <a:pt x="5231892" y="6095"/>
                </a:lnTo>
                <a:lnTo>
                  <a:pt x="5236464" y="6095"/>
                </a:lnTo>
                <a:lnTo>
                  <a:pt x="5236464" y="7619"/>
                </a:lnTo>
                <a:close/>
              </a:path>
              <a:path w="5974080" h="7620">
                <a:moveTo>
                  <a:pt x="5273040" y="1524"/>
                </a:moveTo>
                <a:lnTo>
                  <a:pt x="5268467" y="1524"/>
                </a:lnTo>
                <a:lnTo>
                  <a:pt x="5268467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5974080" h="7620">
                <a:moveTo>
                  <a:pt x="5274564" y="6095"/>
                </a:moveTo>
                <a:lnTo>
                  <a:pt x="5266944" y="6095"/>
                </a:lnTo>
                <a:lnTo>
                  <a:pt x="5266944" y="1524"/>
                </a:lnTo>
                <a:lnTo>
                  <a:pt x="5274564" y="1524"/>
                </a:lnTo>
                <a:lnTo>
                  <a:pt x="5274564" y="6095"/>
                </a:lnTo>
                <a:close/>
              </a:path>
              <a:path w="5974080" h="7620">
                <a:moveTo>
                  <a:pt x="5273040" y="7619"/>
                </a:moveTo>
                <a:lnTo>
                  <a:pt x="5268467" y="7619"/>
                </a:lnTo>
                <a:lnTo>
                  <a:pt x="5268467" y="6095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5974080" h="7620">
                <a:moveTo>
                  <a:pt x="5309615" y="1524"/>
                </a:moveTo>
                <a:lnTo>
                  <a:pt x="5305044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4"/>
                </a:lnTo>
                <a:close/>
              </a:path>
              <a:path w="5974080" h="7620">
                <a:moveTo>
                  <a:pt x="5311140" y="6095"/>
                </a:moveTo>
                <a:lnTo>
                  <a:pt x="5303520" y="6095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5"/>
                </a:lnTo>
                <a:close/>
              </a:path>
              <a:path w="5974080" h="7620">
                <a:moveTo>
                  <a:pt x="5309615" y="7619"/>
                </a:moveTo>
                <a:lnTo>
                  <a:pt x="5305044" y="7619"/>
                </a:lnTo>
                <a:lnTo>
                  <a:pt x="5305044" y="6095"/>
                </a:lnTo>
                <a:lnTo>
                  <a:pt x="5309615" y="6095"/>
                </a:lnTo>
                <a:lnTo>
                  <a:pt x="5309615" y="7619"/>
                </a:lnTo>
                <a:close/>
              </a:path>
              <a:path w="5974080" h="7620">
                <a:moveTo>
                  <a:pt x="5346192" y="7619"/>
                </a:moveTo>
                <a:lnTo>
                  <a:pt x="5343144" y="7619"/>
                </a:lnTo>
                <a:lnTo>
                  <a:pt x="5340096" y="4571"/>
                </a:lnTo>
                <a:lnTo>
                  <a:pt x="5340096" y="3048"/>
                </a:lnTo>
                <a:lnTo>
                  <a:pt x="5343144" y="0"/>
                </a:lnTo>
                <a:lnTo>
                  <a:pt x="5346192" y="0"/>
                </a:lnTo>
                <a:lnTo>
                  <a:pt x="5347715" y="1524"/>
                </a:lnTo>
                <a:lnTo>
                  <a:pt x="5347715" y="6095"/>
                </a:lnTo>
                <a:lnTo>
                  <a:pt x="5346192" y="7619"/>
                </a:lnTo>
                <a:close/>
              </a:path>
              <a:path w="5974080" h="7620">
                <a:moveTo>
                  <a:pt x="5382767" y="7619"/>
                </a:moveTo>
                <a:lnTo>
                  <a:pt x="5379720" y="7619"/>
                </a:lnTo>
                <a:lnTo>
                  <a:pt x="5378196" y="6095"/>
                </a:lnTo>
                <a:lnTo>
                  <a:pt x="5378196" y="1524"/>
                </a:lnTo>
                <a:lnTo>
                  <a:pt x="5379720" y="0"/>
                </a:lnTo>
                <a:lnTo>
                  <a:pt x="5382767" y="0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7" y="7619"/>
                </a:lnTo>
                <a:close/>
              </a:path>
              <a:path w="5974080" h="7620">
                <a:moveTo>
                  <a:pt x="5419344" y="7619"/>
                </a:moveTo>
                <a:lnTo>
                  <a:pt x="5416296" y="7619"/>
                </a:lnTo>
                <a:lnTo>
                  <a:pt x="5414772" y="6095"/>
                </a:lnTo>
                <a:lnTo>
                  <a:pt x="5414772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22392" y="3048"/>
                </a:lnTo>
                <a:lnTo>
                  <a:pt x="5422392" y="4571"/>
                </a:lnTo>
                <a:lnTo>
                  <a:pt x="5419344" y="7619"/>
                </a:lnTo>
                <a:close/>
              </a:path>
              <a:path w="5974080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5974080" h="7620">
                <a:moveTo>
                  <a:pt x="5458967" y="6095"/>
                </a:moveTo>
                <a:lnTo>
                  <a:pt x="5451348" y="6095"/>
                </a:lnTo>
                <a:lnTo>
                  <a:pt x="5451348" y="1524"/>
                </a:lnTo>
                <a:lnTo>
                  <a:pt x="5458967" y="1524"/>
                </a:lnTo>
                <a:lnTo>
                  <a:pt x="5458967" y="6095"/>
                </a:lnTo>
                <a:close/>
              </a:path>
              <a:path w="5974080" h="7620">
                <a:moveTo>
                  <a:pt x="5457444" y="7619"/>
                </a:moveTo>
                <a:lnTo>
                  <a:pt x="5452872" y="7619"/>
                </a:lnTo>
                <a:lnTo>
                  <a:pt x="5452872" y="6095"/>
                </a:lnTo>
                <a:lnTo>
                  <a:pt x="5457444" y="6095"/>
                </a:lnTo>
                <a:lnTo>
                  <a:pt x="5457444" y="7619"/>
                </a:lnTo>
                <a:close/>
              </a:path>
              <a:path w="5974080" h="7620">
                <a:moveTo>
                  <a:pt x="5494020" y="1524"/>
                </a:moveTo>
                <a:lnTo>
                  <a:pt x="5489448" y="1524"/>
                </a:lnTo>
                <a:lnTo>
                  <a:pt x="5489448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5974080" h="7620">
                <a:moveTo>
                  <a:pt x="5495544" y="6095"/>
                </a:moveTo>
                <a:lnTo>
                  <a:pt x="5487924" y="6095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5"/>
                </a:lnTo>
                <a:close/>
              </a:path>
              <a:path w="5974080" h="7620">
                <a:moveTo>
                  <a:pt x="5494020" y="7619"/>
                </a:moveTo>
                <a:lnTo>
                  <a:pt x="5489448" y="7619"/>
                </a:lnTo>
                <a:lnTo>
                  <a:pt x="5489448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5974080" h="7620">
                <a:moveTo>
                  <a:pt x="5530596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4"/>
                </a:lnTo>
                <a:close/>
              </a:path>
              <a:path w="5974080" h="7620">
                <a:moveTo>
                  <a:pt x="5532120" y="6095"/>
                </a:moveTo>
                <a:lnTo>
                  <a:pt x="5524499" y="6095"/>
                </a:lnTo>
                <a:lnTo>
                  <a:pt x="5524499" y="1524"/>
                </a:lnTo>
                <a:lnTo>
                  <a:pt x="5532120" y="1524"/>
                </a:lnTo>
                <a:lnTo>
                  <a:pt x="5532120" y="6095"/>
                </a:lnTo>
                <a:close/>
              </a:path>
              <a:path w="5974080" h="7620">
                <a:moveTo>
                  <a:pt x="5530596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6" y="6095"/>
                </a:lnTo>
                <a:lnTo>
                  <a:pt x="5530596" y="7619"/>
                </a:lnTo>
                <a:close/>
              </a:path>
              <a:path w="5974080" h="7620">
                <a:moveTo>
                  <a:pt x="5567172" y="7619"/>
                </a:moveTo>
                <a:lnTo>
                  <a:pt x="5564124" y="7619"/>
                </a:lnTo>
                <a:lnTo>
                  <a:pt x="5561076" y="4571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6" y="1524"/>
                </a:lnTo>
                <a:lnTo>
                  <a:pt x="5568696" y="6095"/>
                </a:lnTo>
                <a:lnTo>
                  <a:pt x="5567172" y="7619"/>
                </a:lnTo>
                <a:close/>
              </a:path>
              <a:path w="5974080" h="7620">
                <a:moveTo>
                  <a:pt x="5603748" y="7619"/>
                </a:moveTo>
                <a:lnTo>
                  <a:pt x="5600699" y="7619"/>
                </a:lnTo>
                <a:lnTo>
                  <a:pt x="5599176" y="6095"/>
                </a:lnTo>
                <a:lnTo>
                  <a:pt x="5599176" y="1524"/>
                </a:lnTo>
                <a:lnTo>
                  <a:pt x="5600699" y="0"/>
                </a:lnTo>
                <a:lnTo>
                  <a:pt x="5603748" y="0"/>
                </a:lnTo>
                <a:lnTo>
                  <a:pt x="5605272" y="1524"/>
                </a:lnTo>
                <a:lnTo>
                  <a:pt x="5605272" y="6095"/>
                </a:lnTo>
                <a:lnTo>
                  <a:pt x="5603748" y="7619"/>
                </a:lnTo>
                <a:close/>
              </a:path>
              <a:path w="5974080" h="7620">
                <a:moveTo>
                  <a:pt x="5640324" y="7619"/>
                </a:moveTo>
                <a:lnTo>
                  <a:pt x="5637276" y="7619"/>
                </a:lnTo>
                <a:lnTo>
                  <a:pt x="5635751" y="6095"/>
                </a:lnTo>
                <a:lnTo>
                  <a:pt x="5635751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1"/>
                </a:lnTo>
                <a:lnTo>
                  <a:pt x="5640324" y="7619"/>
                </a:lnTo>
                <a:close/>
              </a:path>
              <a:path w="5974080" h="7620">
                <a:moveTo>
                  <a:pt x="5678424" y="1524"/>
                </a:moveTo>
                <a:lnTo>
                  <a:pt x="5673851" y="1524"/>
                </a:lnTo>
                <a:lnTo>
                  <a:pt x="5673851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5974080" h="7620">
                <a:moveTo>
                  <a:pt x="5679948" y="6095"/>
                </a:moveTo>
                <a:lnTo>
                  <a:pt x="5672328" y="6095"/>
                </a:lnTo>
                <a:lnTo>
                  <a:pt x="5672328" y="1524"/>
                </a:lnTo>
                <a:lnTo>
                  <a:pt x="5679948" y="1524"/>
                </a:lnTo>
                <a:lnTo>
                  <a:pt x="5679948" y="6095"/>
                </a:lnTo>
                <a:close/>
              </a:path>
              <a:path w="5974080" h="7620">
                <a:moveTo>
                  <a:pt x="5678424" y="7619"/>
                </a:moveTo>
                <a:lnTo>
                  <a:pt x="5673851" y="7619"/>
                </a:lnTo>
                <a:lnTo>
                  <a:pt x="5673851" y="6095"/>
                </a:lnTo>
                <a:lnTo>
                  <a:pt x="5678424" y="6095"/>
                </a:lnTo>
                <a:lnTo>
                  <a:pt x="5678424" y="7619"/>
                </a:lnTo>
                <a:close/>
              </a:path>
              <a:path w="5974080" h="7620">
                <a:moveTo>
                  <a:pt x="5714999" y="1524"/>
                </a:moveTo>
                <a:lnTo>
                  <a:pt x="5710428" y="1524"/>
                </a:lnTo>
                <a:lnTo>
                  <a:pt x="5710428" y="0"/>
                </a:lnTo>
                <a:lnTo>
                  <a:pt x="5714999" y="0"/>
                </a:lnTo>
                <a:lnTo>
                  <a:pt x="5714999" y="1524"/>
                </a:lnTo>
                <a:close/>
              </a:path>
              <a:path w="5974080" h="7620">
                <a:moveTo>
                  <a:pt x="5716524" y="6095"/>
                </a:moveTo>
                <a:lnTo>
                  <a:pt x="5708904" y="6095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5"/>
                </a:lnTo>
                <a:close/>
              </a:path>
              <a:path w="5974080" h="7620">
                <a:moveTo>
                  <a:pt x="5714999" y="7619"/>
                </a:moveTo>
                <a:lnTo>
                  <a:pt x="5710428" y="7619"/>
                </a:lnTo>
                <a:lnTo>
                  <a:pt x="5710428" y="6095"/>
                </a:lnTo>
                <a:lnTo>
                  <a:pt x="5714999" y="6095"/>
                </a:lnTo>
                <a:lnTo>
                  <a:pt x="5714999" y="7619"/>
                </a:lnTo>
                <a:close/>
              </a:path>
              <a:path w="5974080" h="7620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45480" y="4571"/>
                </a:lnTo>
                <a:lnTo>
                  <a:pt x="5745480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099" y="1524"/>
                </a:lnTo>
                <a:lnTo>
                  <a:pt x="5753099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5974080" h="7620">
                <a:moveTo>
                  <a:pt x="5788151" y="7619"/>
                </a:moveTo>
                <a:lnTo>
                  <a:pt x="5785104" y="7619"/>
                </a:lnTo>
                <a:lnTo>
                  <a:pt x="5782056" y="4571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1" y="0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1" y="7619"/>
                </a:lnTo>
                <a:close/>
              </a:path>
              <a:path w="5974080" h="7620">
                <a:moveTo>
                  <a:pt x="5824728" y="7619"/>
                </a:moveTo>
                <a:lnTo>
                  <a:pt x="5821680" y="7619"/>
                </a:lnTo>
                <a:lnTo>
                  <a:pt x="5820156" y="6095"/>
                </a:lnTo>
                <a:lnTo>
                  <a:pt x="5820156" y="1524"/>
                </a:lnTo>
                <a:lnTo>
                  <a:pt x="5821680" y="0"/>
                </a:lnTo>
                <a:lnTo>
                  <a:pt x="5824728" y="0"/>
                </a:lnTo>
                <a:lnTo>
                  <a:pt x="5826251" y="1524"/>
                </a:lnTo>
                <a:lnTo>
                  <a:pt x="5826251" y="6095"/>
                </a:lnTo>
                <a:lnTo>
                  <a:pt x="5824728" y="7619"/>
                </a:lnTo>
                <a:close/>
              </a:path>
              <a:path w="5974080" h="7620">
                <a:moveTo>
                  <a:pt x="5861304" y="7619"/>
                </a:moveTo>
                <a:lnTo>
                  <a:pt x="5858256" y="7619"/>
                </a:lnTo>
                <a:lnTo>
                  <a:pt x="5856732" y="6095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1" y="3048"/>
                </a:lnTo>
                <a:lnTo>
                  <a:pt x="5864351" y="4571"/>
                </a:lnTo>
                <a:lnTo>
                  <a:pt x="5861304" y="7619"/>
                </a:lnTo>
                <a:close/>
              </a:path>
              <a:path w="5974080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5974080" h="7620">
                <a:moveTo>
                  <a:pt x="5900928" y="6095"/>
                </a:moveTo>
                <a:lnTo>
                  <a:pt x="5893308" y="6095"/>
                </a:lnTo>
                <a:lnTo>
                  <a:pt x="5893308" y="1524"/>
                </a:lnTo>
                <a:lnTo>
                  <a:pt x="5900928" y="1524"/>
                </a:lnTo>
                <a:lnTo>
                  <a:pt x="5900928" y="6095"/>
                </a:lnTo>
                <a:close/>
              </a:path>
              <a:path w="5974080" h="7620">
                <a:moveTo>
                  <a:pt x="5899404" y="7619"/>
                </a:moveTo>
                <a:lnTo>
                  <a:pt x="5894832" y="7619"/>
                </a:lnTo>
                <a:lnTo>
                  <a:pt x="5894832" y="6095"/>
                </a:lnTo>
                <a:lnTo>
                  <a:pt x="5899404" y="6095"/>
                </a:lnTo>
                <a:lnTo>
                  <a:pt x="5899404" y="7619"/>
                </a:lnTo>
                <a:close/>
              </a:path>
              <a:path w="5974080" h="7620">
                <a:moveTo>
                  <a:pt x="5935980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80" y="0"/>
                </a:lnTo>
                <a:lnTo>
                  <a:pt x="5935980" y="1524"/>
                </a:lnTo>
                <a:close/>
              </a:path>
              <a:path w="5974080" h="7620">
                <a:moveTo>
                  <a:pt x="5937504" y="6095"/>
                </a:moveTo>
                <a:lnTo>
                  <a:pt x="5929883" y="6095"/>
                </a:lnTo>
                <a:lnTo>
                  <a:pt x="5929883" y="1524"/>
                </a:lnTo>
                <a:lnTo>
                  <a:pt x="5937504" y="1524"/>
                </a:lnTo>
                <a:lnTo>
                  <a:pt x="5937504" y="6095"/>
                </a:lnTo>
                <a:close/>
              </a:path>
              <a:path w="5974080" h="7620">
                <a:moveTo>
                  <a:pt x="5935980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80" y="6095"/>
                </a:lnTo>
                <a:lnTo>
                  <a:pt x="5935980" y="7619"/>
                </a:lnTo>
                <a:close/>
              </a:path>
              <a:path w="5974080" h="7620">
                <a:moveTo>
                  <a:pt x="5972556" y="7619"/>
                </a:moveTo>
                <a:lnTo>
                  <a:pt x="5967983" y="7619"/>
                </a:lnTo>
                <a:lnTo>
                  <a:pt x="5967983" y="6095"/>
                </a:lnTo>
                <a:lnTo>
                  <a:pt x="5966460" y="4571"/>
                </a:lnTo>
                <a:lnTo>
                  <a:pt x="5966460" y="3048"/>
                </a:lnTo>
                <a:lnTo>
                  <a:pt x="5967983" y="1524"/>
                </a:lnTo>
                <a:lnTo>
                  <a:pt x="5967983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80" y="1524"/>
                </a:lnTo>
                <a:lnTo>
                  <a:pt x="5974080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723" y="4378452"/>
            <a:ext cx="181355" cy="6400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714756" y="3505200"/>
            <a:ext cx="5974080" cy="7620"/>
          </a:xfrm>
          <a:custGeom>
            <a:avLst/>
            <a:gdLst/>
            <a:ahLst/>
            <a:cxnLst/>
            <a:rect l="l" t="t" r="r" b="b"/>
            <a:pathLst>
              <a:path w="5974080" h="7620">
                <a:moveTo>
                  <a:pt x="4571" y="7619"/>
                </a:moveTo>
                <a:lnTo>
                  <a:pt x="1523" y="7619"/>
                </a:lnTo>
                <a:lnTo>
                  <a:pt x="0" y="6096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19"/>
                </a:lnTo>
                <a:close/>
              </a:path>
              <a:path w="5974080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5974080" h="7620">
                <a:moveTo>
                  <a:pt x="44195" y="6096"/>
                </a:moveTo>
                <a:lnTo>
                  <a:pt x="36575" y="6096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6"/>
                </a:lnTo>
                <a:close/>
              </a:path>
              <a:path w="5974080" h="7620">
                <a:moveTo>
                  <a:pt x="42671" y="7619"/>
                </a:moveTo>
                <a:lnTo>
                  <a:pt x="38100" y="7619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5974080" h="7620">
                <a:moveTo>
                  <a:pt x="79248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8" y="0"/>
                </a:lnTo>
                <a:lnTo>
                  <a:pt x="79248" y="1524"/>
                </a:lnTo>
                <a:close/>
              </a:path>
              <a:path w="5974080" h="7620">
                <a:moveTo>
                  <a:pt x="80771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6"/>
                </a:lnTo>
                <a:close/>
              </a:path>
              <a:path w="5974080" h="7620">
                <a:moveTo>
                  <a:pt x="79248" y="7619"/>
                </a:moveTo>
                <a:lnTo>
                  <a:pt x="74675" y="7619"/>
                </a:lnTo>
                <a:lnTo>
                  <a:pt x="74675" y="6096"/>
                </a:lnTo>
                <a:lnTo>
                  <a:pt x="79248" y="6096"/>
                </a:lnTo>
                <a:lnTo>
                  <a:pt x="79248" y="7619"/>
                </a:lnTo>
                <a:close/>
              </a:path>
              <a:path w="5974080" h="7620">
                <a:moveTo>
                  <a:pt x="115823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8" y="1524"/>
                </a:lnTo>
                <a:lnTo>
                  <a:pt x="117348" y="6096"/>
                </a:lnTo>
                <a:lnTo>
                  <a:pt x="115823" y="6096"/>
                </a:lnTo>
                <a:lnTo>
                  <a:pt x="115823" y="7619"/>
                </a:lnTo>
                <a:close/>
              </a:path>
              <a:path w="5974080" h="7620">
                <a:moveTo>
                  <a:pt x="152400" y="7619"/>
                </a:moveTo>
                <a:lnTo>
                  <a:pt x="149352" y="7619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19"/>
                </a:lnTo>
                <a:close/>
              </a:path>
              <a:path w="5974080" h="7620">
                <a:moveTo>
                  <a:pt x="188975" y="7619"/>
                </a:moveTo>
                <a:lnTo>
                  <a:pt x="185927" y="7619"/>
                </a:lnTo>
                <a:lnTo>
                  <a:pt x="184404" y="6096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5" y="7619"/>
                </a:lnTo>
                <a:close/>
              </a:path>
              <a:path w="5974080" h="7620">
                <a:moveTo>
                  <a:pt x="225552" y="7619"/>
                </a:moveTo>
                <a:lnTo>
                  <a:pt x="222504" y="7619"/>
                </a:lnTo>
                <a:lnTo>
                  <a:pt x="222504" y="6096"/>
                </a:lnTo>
                <a:lnTo>
                  <a:pt x="220979" y="6096"/>
                </a:lnTo>
                <a:lnTo>
                  <a:pt x="220979" y="1524"/>
                </a:lnTo>
                <a:lnTo>
                  <a:pt x="222504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2" y="7619"/>
                </a:lnTo>
                <a:close/>
              </a:path>
              <a:path w="5974080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5974080" h="7620">
                <a:moveTo>
                  <a:pt x="265175" y="6096"/>
                </a:moveTo>
                <a:lnTo>
                  <a:pt x="257556" y="6096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5974080" h="7620">
                <a:moveTo>
                  <a:pt x="263652" y="7619"/>
                </a:moveTo>
                <a:lnTo>
                  <a:pt x="259079" y="7619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5974080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5974080" h="7620">
                <a:moveTo>
                  <a:pt x="301752" y="6096"/>
                </a:moveTo>
                <a:lnTo>
                  <a:pt x="294131" y="6096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5974080" h="7620">
                <a:moveTo>
                  <a:pt x="300227" y="7619"/>
                </a:moveTo>
                <a:lnTo>
                  <a:pt x="295656" y="7619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19"/>
                </a:lnTo>
                <a:close/>
              </a:path>
              <a:path w="5974080" h="7620">
                <a:moveTo>
                  <a:pt x="336804" y="7619"/>
                </a:moveTo>
                <a:lnTo>
                  <a:pt x="332231" y="7619"/>
                </a:lnTo>
                <a:lnTo>
                  <a:pt x="332231" y="6096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19"/>
                </a:lnTo>
                <a:close/>
              </a:path>
              <a:path w="5974080" h="7620">
                <a:moveTo>
                  <a:pt x="373379" y="7619"/>
                </a:moveTo>
                <a:lnTo>
                  <a:pt x="370331" y="7619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79" y="7619"/>
                </a:lnTo>
                <a:close/>
              </a:path>
              <a:path w="5974080" h="7620">
                <a:moveTo>
                  <a:pt x="409956" y="7619"/>
                </a:moveTo>
                <a:lnTo>
                  <a:pt x="406908" y="7619"/>
                </a:lnTo>
                <a:lnTo>
                  <a:pt x="405383" y="6096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6"/>
                </a:lnTo>
                <a:lnTo>
                  <a:pt x="409956" y="7619"/>
                </a:lnTo>
                <a:close/>
              </a:path>
              <a:path w="5974080" h="7620">
                <a:moveTo>
                  <a:pt x="446531" y="7619"/>
                </a:moveTo>
                <a:lnTo>
                  <a:pt x="443483" y="7619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6531" y="7619"/>
                </a:lnTo>
                <a:close/>
              </a:path>
              <a:path w="5974080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5974080" h="7620">
                <a:moveTo>
                  <a:pt x="486156" y="6096"/>
                </a:moveTo>
                <a:lnTo>
                  <a:pt x="478535" y="6096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6"/>
                </a:lnTo>
                <a:close/>
              </a:path>
              <a:path w="5974080" h="7620">
                <a:moveTo>
                  <a:pt x="484631" y="7619"/>
                </a:moveTo>
                <a:lnTo>
                  <a:pt x="480060" y="7619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5974080" h="7620">
                <a:moveTo>
                  <a:pt x="521207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1207" y="1524"/>
                </a:lnTo>
                <a:close/>
              </a:path>
              <a:path w="5974080" h="7620">
                <a:moveTo>
                  <a:pt x="522731" y="6096"/>
                </a:moveTo>
                <a:lnTo>
                  <a:pt x="515111" y="6096"/>
                </a:lnTo>
                <a:lnTo>
                  <a:pt x="515111" y="1524"/>
                </a:lnTo>
                <a:lnTo>
                  <a:pt x="522731" y="1524"/>
                </a:lnTo>
                <a:lnTo>
                  <a:pt x="522731" y="6096"/>
                </a:lnTo>
                <a:close/>
              </a:path>
              <a:path w="5974080" h="7620">
                <a:moveTo>
                  <a:pt x="521207" y="7619"/>
                </a:moveTo>
                <a:lnTo>
                  <a:pt x="516635" y="7619"/>
                </a:lnTo>
                <a:lnTo>
                  <a:pt x="516635" y="6096"/>
                </a:lnTo>
                <a:lnTo>
                  <a:pt x="521207" y="6096"/>
                </a:lnTo>
                <a:lnTo>
                  <a:pt x="521207" y="7619"/>
                </a:lnTo>
                <a:close/>
              </a:path>
              <a:path w="5974080" h="7620">
                <a:moveTo>
                  <a:pt x="557784" y="7619"/>
                </a:moveTo>
                <a:lnTo>
                  <a:pt x="554735" y="7619"/>
                </a:lnTo>
                <a:lnTo>
                  <a:pt x="551688" y="4572"/>
                </a:lnTo>
                <a:lnTo>
                  <a:pt x="551688" y="3048"/>
                </a:lnTo>
                <a:lnTo>
                  <a:pt x="554735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19"/>
                </a:lnTo>
                <a:close/>
              </a:path>
              <a:path w="5974080" h="7620">
                <a:moveTo>
                  <a:pt x="594360" y="7619"/>
                </a:moveTo>
                <a:lnTo>
                  <a:pt x="591311" y="7619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6"/>
                </a:lnTo>
                <a:lnTo>
                  <a:pt x="594360" y="7619"/>
                </a:lnTo>
                <a:close/>
              </a:path>
              <a:path w="5974080" h="7620">
                <a:moveTo>
                  <a:pt x="630935" y="7619"/>
                </a:moveTo>
                <a:lnTo>
                  <a:pt x="627888" y="7619"/>
                </a:lnTo>
                <a:lnTo>
                  <a:pt x="626364" y="6096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19"/>
                </a:lnTo>
                <a:close/>
              </a:path>
              <a:path w="5974080" h="7620">
                <a:moveTo>
                  <a:pt x="667511" y="7619"/>
                </a:moveTo>
                <a:lnTo>
                  <a:pt x="664464" y="7619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7511" y="7619"/>
                </a:lnTo>
                <a:close/>
              </a:path>
              <a:path w="5974080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5974080" h="7620">
                <a:moveTo>
                  <a:pt x="707136" y="6096"/>
                </a:moveTo>
                <a:lnTo>
                  <a:pt x="699515" y="6096"/>
                </a:lnTo>
                <a:lnTo>
                  <a:pt x="699515" y="1524"/>
                </a:lnTo>
                <a:lnTo>
                  <a:pt x="707136" y="1524"/>
                </a:lnTo>
                <a:lnTo>
                  <a:pt x="707136" y="6096"/>
                </a:lnTo>
                <a:close/>
              </a:path>
              <a:path w="5974080" h="7620">
                <a:moveTo>
                  <a:pt x="705611" y="7619"/>
                </a:moveTo>
                <a:lnTo>
                  <a:pt x="701040" y="7619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19"/>
                </a:lnTo>
                <a:close/>
              </a:path>
              <a:path w="5974080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5974080" h="7620">
                <a:moveTo>
                  <a:pt x="743711" y="6096"/>
                </a:moveTo>
                <a:lnTo>
                  <a:pt x="736092" y="6096"/>
                </a:lnTo>
                <a:lnTo>
                  <a:pt x="736092" y="1524"/>
                </a:lnTo>
                <a:lnTo>
                  <a:pt x="743711" y="1524"/>
                </a:lnTo>
                <a:lnTo>
                  <a:pt x="743711" y="6096"/>
                </a:lnTo>
                <a:close/>
              </a:path>
              <a:path w="5974080" h="7620">
                <a:moveTo>
                  <a:pt x="742188" y="7619"/>
                </a:moveTo>
                <a:lnTo>
                  <a:pt x="737615" y="7619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19"/>
                </a:lnTo>
                <a:close/>
              </a:path>
              <a:path w="5974080" h="7620">
                <a:moveTo>
                  <a:pt x="778764" y="7619"/>
                </a:moveTo>
                <a:lnTo>
                  <a:pt x="775715" y="7619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19"/>
                </a:lnTo>
                <a:close/>
              </a:path>
              <a:path w="5974080" h="7620">
                <a:moveTo>
                  <a:pt x="815340" y="7619"/>
                </a:moveTo>
                <a:lnTo>
                  <a:pt x="812292" y="7619"/>
                </a:lnTo>
                <a:lnTo>
                  <a:pt x="810768" y="6096"/>
                </a:lnTo>
                <a:lnTo>
                  <a:pt x="810768" y="1524"/>
                </a:lnTo>
                <a:lnTo>
                  <a:pt x="812292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6"/>
                </a:lnTo>
                <a:lnTo>
                  <a:pt x="815340" y="7619"/>
                </a:lnTo>
                <a:close/>
              </a:path>
              <a:path w="5974080" h="7620">
                <a:moveTo>
                  <a:pt x="851915" y="7619"/>
                </a:moveTo>
                <a:lnTo>
                  <a:pt x="848868" y="7619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5" y="7619"/>
                </a:lnTo>
                <a:close/>
              </a:path>
              <a:path w="5974080" h="7620">
                <a:moveTo>
                  <a:pt x="890015" y="7619"/>
                </a:moveTo>
                <a:lnTo>
                  <a:pt x="885444" y="7619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5974080" h="7620">
                <a:moveTo>
                  <a:pt x="926592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2" y="0"/>
                </a:lnTo>
                <a:lnTo>
                  <a:pt x="926592" y="1524"/>
                </a:lnTo>
                <a:close/>
              </a:path>
              <a:path w="5974080" h="7620">
                <a:moveTo>
                  <a:pt x="928115" y="6096"/>
                </a:moveTo>
                <a:lnTo>
                  <a:pt x="920495" y="6096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6"/>
                </a:lnTo>
                <a:close/>
              </a:path>
              <a:path w="5974080" h="7620">
                <a:moveTo>
                  <a:pt x="926592" y="7619"/>
                </a:moveTo>
                <a:lnTo>
                  <a:pt x="922019" y="7619"/>
                </a:lnTo>
                <a:lnTo>
                  <a:pt x="922019" y="6096"/>
                </a:lnTo>
                <a:lnTo>
                  <a:pt x="926592" y="6096"/>
                </a:lnTo>
                <a:lnTo>
                  <a:pt x="926592" y="7619"/>
                </a:lnTo>
                <a:close/>
              </a:path>
              <a:path w="5974080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5974080" h="7620">
                <a:moveTo>
                  <a:pt x="964692" y="6096"/>
                </a:moveTo>
                <a:lnTo>
                  <a:pt x="957072" y="6096"/>
                </a:lnTo>
                <a:lnTo>
                  <a:pt x="957072" y="1524"/>
                </a:lnTo>
                <a:lnTo>
                  <a:pt x="964692" y="1524"/>
                </a:lnTo>
                <a:lnTo>
                  <a:pt x="964692" y="6096"/>
                </a:lnTo>
                <a:close/>
              </a:path>
              <a:path w="5974080" h="7620">
                <a:moveTo>
                  <a:pt x="963168" y="7619"/>
                </a:moveTo>
                <a:lnTo>
                  <a:pt x="958595" y="7619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19"/>
                </a:lnTo>
                <a:close/>
              </a:path>
              <a:path w="5974080" h="7620">
                <a:moveTo>
                  <a:pt x="999744" y="7619"/>
                </a:moveTo>
                <a:lnTo>
                  <a:pt x="996695" y="7619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19"/>
                </a:lnTo>
                <a:close/>
              </a:path>
              <a:path w="5974080" h="7620">
                <a:moveTo>
                  <a:pt x="1036319" y="7619"/>
                </a:moveTo>
                <a:lnTo>
                  <a:pt x="1033272" y="7619"/>
                </a:lnTo>
                <a:lnTo>
                  <a:pt x="1031748" y="6096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19" y="7619"/>
                </a:lnTo>
                <a:close/>
              </a:path>
              <a:path w="5974080" h="7620">
                <a:moveTo>
                  <a:pt x="1072895" y="7619"/>
                </a:moveTo>
                <a:lnTo>
                  <a:pt x="1069848" y="7619"/>
                </a:lnTo>
                <a:lnTo>
                  <a:pt x="1068323" y="6096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2895" y="7619"/>
                </a:lnTo>
                <a:close/>
              </a:path>
              <a:path w="5974080" h="7620">
                <a:moveTo>
                  <a:pt x="1110995" y="7619"/>
                </a:moveTo>
                <a:lnTo>
                  <a:pt x="1106423" y="7619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5974080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5974080" h="7620">
                <a:moveTo>
                  <a:pt x="1149095" y="6096"/>
                </a:moveTo>
                <a:lnTo>
                  <a:pt x="1141476" y="6096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6"/>
                </a:lnTo>
                <a:close/>
              </a:path>
              <a:path w="5974080" h="7620">
                <a:moveTo>
                  <a:pt x="1147572" y="7619"/>
                </a:moveTo>
                <a:lnTo>
                  <a:pt x="1142999" y="7619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19"/>
                </a:lnTo>
                <a:close/>
              </a:path>
              <a:path w="5974080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5974080" h="7620">
                <a:moveTo>
                  <a:pt x="1185672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6"/>
                </a:lnTo>
                <a:close/>
              </a:path>
              <a:path w="5974080" h="7620">
                <a:moveTo>
                  <a:pt x="1184148" y="7619"/>
                </a:moveTo>
                <a:lnTo>
                  <a:pt x="1179576" y="7619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19"/>
                </a:lnTo>
                <a:close/>
              </a:path>
              <a:path w="5974080" h="7620">
                <a:moveTo>
                  <a:pt x="1220723" y="7619"/>
                </a:moveTo>
                <a:lnTo>
                  <a:pt x="1217676" y="7619"/>
                </a:lnTo>
                <a:lnTo>
                  <a:pt x="1214628" y="4572"/>
                </a:lnTo>
                <a:lnTo>
                  <a:pt x="1214628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19"/>
                </a:lnTo>
                <a:close/>
              </a:path>
              <a:path w="5974080" h="7620">
                <a:moveTo>
                  <a:pt x="1257299" y="7619"/>
                </a:moveTo>
                <a:lnTo>
                  <a:pt x="1254252" y="7619"/>
                </a:lnTo>
                <a:lnTo>
                  <a:pt x="1252728" y="6096"/>
                </a:lnTo>
                <a:lnTo>
                  <a:pt x="1252728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6"/>
                </a:lnTo>
                <a:lnTo>
                  <a:pt x="1257299" y="7619"/>
                </a:lnTo>
                <a:close/>
              </a:path>
              <a:path w="5974080" h="7620">
                <a:moveTo>
                  <a:pt x="1293876" y="7619"/>
                </a:moveTo>
                <a:lnTo>
                  <a:pt x="1290828" y="7619"/>
                </a:lnTo>
                <a:lnTo>
                  <a:pt x="1289303" y="6096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3876" y="7619"/>
                </a:lnTo>
                <a:close/>
              </a:path>
              <a:path w="5974080" h="7620">
                <a:moveTo>
                  <a:pt x="1331976" y="7619"/>
                </a:moveTo>
                <a:lnTo>
                  <a:pt x="1327403" y="7619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5974080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5974080" h="7620">
                <a:moveTo>
                  <a:pt x="1370076" y="6096"/>
                </a:moveTo>
                <a:lnTo>
                  <a:pt x="1362456" y="6096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6"/>
                </a:lnTo>
                <a:close/>
              </a:path>
              <a:path w="5974080" h="7620">
                <a:moveTo>
                  <a:pt x="1368552" y="7619"/>
                </a:moveTo>
                <a:lnTo>
                  <a:pt x="1363980" y="7619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5974080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5974080" h="7620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5974080" h="7620">
                <a:moveTo>
                  <a:pt x="1405128" y="7619"/>
                </a:moveTo>
                <a:lnTo>
                  <a:pt x="1400556" y="7619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19"/>
                </a:lnTo>
                <a:close/>
              </a:path>
              <a:path w="5974080" h="7620">
                <a:moveTo>
                  <a:pt x="1441703" y="7619"/>
                </a:moveTo>
                <a:lnTo>
                  <a:pt x="1438656" y="7619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19"/>
                </a:lnTo>
                <a:close/>
              </a:path>
              <a:path w="5974080" h="7620">
                <a:moveTo>
                  <a:pt x="1478280" y="7619"/>
                </a:moveTo>
                <a:lnTo>
                  <a:pt x="1475232" y="7619"/>
                </a:lnTo>
                <a:lnTo>
                  <a:pt x="1473707" y="6096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6"/>
                </a:lnTo>
                <a:lnTo>
                  <a:pt x="1478280" y="7619"/>
                </a:lnTo>
                <a:close/>
              </a:path>
              <a:path w="5974080" h="7620">
                <a:moveTo>
                  <a:pt x="1514856" y="7619"/>
                </a:moveTo>
                <a:lnTo>
                  <a:pt x="1511807" y="7619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6" y="7619"/>
                </a:lnTo>
                <a:close/>
              </a:path>
              <a:path w="5974080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5974080" h="7620">
                <a:moveTo>
                  <a:pt x="1554480" y="6096"/>
                </a:moveTo>
                <a:lnTo>
                  <a:pt x="1546860" y="6096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6"/>
                </a:lnTo>
                <a:close/>
              </a:path>
              <a:path w="5974080" h="7620">
                <a:moveTo>
                  <a:pt x="1552956" y="7619"/>
                </a:moveTo>
                <a:lnTo>
                  <a:pt x="1548384" y="7619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19"/>
                </a:lnTo>
                <a:close/>
              </a:path>
              <a:path w="5974080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5974080" h="7620">
                <a:moveTo>
                  <a:pt x="1591056" y="6096"/>
                </a:moveTo>
                <a:lnTo>
                  <a:pt x="1583436" y="6096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6"/>
                </a:lnTo>
                <a:close/>
              </a:path>
              <a:path w="5974080" h="7620">
                <a:moveTo>
                  <a:pt x="1589532" y="7619"/>
                </a:moveTo>
                <a:lnTo>
                  <a:pt x="1584960" y="7619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5974080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5974080" h="7620">
                <a:moveTo>
                  <a:pt x="1627632" y="6096"/>
                </a:moveTo>
                <a:lnTo>
                  <a:pt x="1620011" y="6096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5974080" h="7620">
                <a:moveTo>
                  <a:pt x="1626107" y="7619"/>
                </a:moveTo>
                <a:lnTo>
                  <a:pt x="1621536" y="7619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19"/>
                </a:lnTo>
                <a:close/>
              </a:path>
              <a:path w="5974080" h="7620">
                <a:moveTo>
                  <a:pt x="1662684" y="7619"/>
                </a:moveTo>
                <a:lnTo>
                  <a:pt x="1659636" y="7619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19"/>
                </a:lnTo>
                <a:close/>
              </a:path>
              <a:path w="5974080" h="7620">
                <a:moveTo>
                  <a:pt x="1699260" y="7619"/>
                </a:moveTo>
                <a:lnTo>
                  <a:pt x="1696211" y="7619"/>
                </a:lnTo>
                <a:lnTo>
                  <a:pt x="1694688" y="6096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60" y="7619"/>
                </a:lnTo>
                <a:close/>
              </a:path>
              <a:path w="5974080" h="7620">
                <a:moveTo>
                  <a:pt x="1735836" y="7619"/>
                </a:moveTo>
                <a:lnTo>
                  <a:pt x="1732787" y="7619"/>
                </a:lnTo>
                <a:lnTo>
                  <a:pt x="1731263" y="6096"/>
                </a:lnTo>
                <a:lnTo>
                  <a:pt x="1731263" y="1524"/>
                </a:lnTo>
                <a:lnTo>
                  <a:pt x="1732787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6" y="7619"/>
                </a:lnTo>
                <a:close/>
              </a:path>
              <a:path w="5974080" h="7620">
                <a:moveTo>
                  <a:pt x="1773936" y="1524"/>
                </a:moveTo>
                <a:lnTo>
                  <a:pt x="1769363" y="1524"/>
                </a:lnTo>
                <a:lnTo>
                  <a:pt x="1769363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5974080" h="7620">
                <a:moveTo>
                  <a:pt x="1775460" y="6096"/>
                </a:moveTo>
                <a:lnTo>
                  <a:pt x="1767840" y="6096"/>
                </a:lnTo>
                <a:lnTo>
                  <a:pt x="1767840" y="1524"/>
                </a:lnTo>
                <a:lnTo>
                  <a:pt x="1775460" y="1524"/>
                </a:lnTo>
                <a:lnTo>
                  <a:pt x="1775460" y="6096"/>
                </a:lnTo>
                <a:close/>
              </a:path>
              <a:path w="5974080" h="7620">
                <a:moveTo>
                  <a:pt x="1773936" y="7619"/>
                </a:moveTo>
                <a:lnTo>
                  <a:pt x="1769363" y="7619"/>
                </a:lnTo>
                <a:lnTo>
                  <a:pt x="1769363" y="6096"/>
                </a:lnTo>
                <a:lnTo>
                  <a:pt x="1773936" y="6096"/>
                </a:lnTo>
                <a:lnTo>
                  <a:pt x="1773936" y="7619"/>
                </a:lnTo>
                <a:close/>
              </a:path>
              <a:path w="5974080" h="7620">
                <a:moveTo>
                  <a:pt x="1810511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1" y="0"/>
                </a:lnTo>
                <a:lnTo>
                  <a:pt x="1810511" y="1524"/>
                </a:lnTo>
                <a:close/>
              </a:path>
              <a:path w="5974080" h="7620">
                <a:moveTo>
                  <a:pt x="1812036" y="6096"/>
                </a:moveTo>
                <a:lnTo>
                  <a:pt x="1804416" y="6096"/>
                </a:lnTo>
                <a:lnTo>
                  <a:pt x="1804416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5974080" h="7620">
                <a:moveTo>
                  <a:pt x="1810511" y="7619"/>
                </a:moveTo>
                <a:lnTo>
                  <a:pt x="1805940" y="7619"/>
                </a:lnTo>
                <a:lnTo>
                  <a:pt x="1805940" y="6096"/>
                </a:lnTo>
                <a:lnTo>
                  <a:pt x="1810511" y="6096"/>
                </a:lnTo>
                <a:lnTo>
                  <a:pt x="1810511" y="7619"/>
                </a:lnTo>
                <a:close/>
              </a:path>
              <a:path w="5974080" h="7620">
                <a:moveTo>
                  <a:pt x="1847087" y="7619"/>
                </a:moveTo>
                <a:lnTo>
                  <a:pt x="1842516" y="7619"/>
                </a:lnTo>
                <a:lnTo>
                  <a:pt x="1842516" y="6096"/>
                </a:lnTo>
                <a:lnTo>
                  <a:pt x="1840992" y="4572"/>
                </a:lnTo>
                <a:lnTo>
                  <a:pt x="1840992" y="3048"/>
                </a:lnTo>
                <a:lnTo>
                  <a:pt x="1842516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7087" y="1524"/>
                </a:lnTo>
                <a:lnTo>
                  <a:pt x="1848611" y="1524"/>
                </a:lnTo>
                <a:lnTo>
                  <a:pt x="1848611" y="6096"/>
                </a:lnTo>
                <a:lnTo>
                  <a:pt x="1847087" y="6096"/>
                </a:lnTo>
                <a:lnTo>
                  <a:pt x="1847087" y="7619"/>
                </a:lnTo>
                <a:close/>
              </a:path>
              <a:path w="5974080" h="7620">
                <a:moveTo>
                  <a:pt x="1883663" y="7619"/>
                </a:moveTo>
                <a:lnTo>
                  <a:pt x="1880616" y="7619"/>
                </a:lnTo>
                <a:lnTo>
                  <a:pt x="1877568" y="4572"/>
                </a:lnTo>
                <a:lnTo>
                  <a:pt x="1877568" y="3048"/>
                </a:lnTo>
                <a:lnTo>
                  <a:pt x="1880616" y="0"/>
                </a:lnTo>
                <a:lnTo>
                  <a:pt x="1883663" y="0"/>
                </a:lnTo>
                <a:lnTo>
                  <a:pt x="1885187" y="1524"/>
                </a:lnTo>
                <a:lnTo>
                  <a:pt x="1885187" y="6096"/>
                </a:lnTo>
                <a:lnTo>
                  <a:pt x="1883663" y="7619"/>
                </a:lnTo>
                <a:close/>
              </a:path>
              <a:path w="5974080" h="7620">
                <a:moveTo>
                  <a:pt x="1920240" y="7619"/>
                </a:moveTo>
                <a:lnTo>
                  <a:pt x="1917192" y="7619"/>
                </a:lnTo>
                <a:lnTo>
                  <a:pt x="1915668" y="6096"/>
                </a:lnTo>
                <a:lnTo>
                  <a:pt x="1915668" y="1524"/>
                </a:lnTo>
                <a:lnTo>
                  <a:pt x="1917192" y="0"/>
                </a:lnTo>
                <a:lnTo>
                  <a:pt x="1920240" y="0"/>
                </a:lnTo>
                <a:lnTo>
                  <a:pt x="1921763" y="1524"/>
                </a:lnTo>
                <a:lnTo>
                  <a:pt x="1921763" y="6096"/>
                </a:lnTo>
                <a:lnTo>
                  <a:pt x="1920240" y="7619"/>
                </a:lnTo>
                <a:close/>
              </a:path>
              <a:path w="5974080" h="7620">
                <a:moveTo>
                  <a:pt x="1956816" y="7619"/>
                </a:moveTo>
                <a:lnTo>
                  <a:pt x="1953768" y="7619"/>
                </a:lnTo>
                <a:lnTo>
                  <a:pt x="1952244" y="6096"/>
                </a:lnTo>
                <a:lnTo>
                  <a:pt x="1952244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9863" y="3048"/>
                </a:lnTo>
                <a:lnTo>
                  <a:pt x="1959863" y="4572"/>
                </a:lnTo>
                <a:lnTo>
                  <a:pt x="1956816" y="7619"/>
                </a:lnTo>
                <a:close/>
              </a:path>
              <a:path w="5974080" h="7620">
                <a:moveTo>
                  <a:pt x="1994916" y="1524"/>
                </a:moveTo>
                <a:lnTo>
                  <a:pt x="1990344" y="1524"/>
                </a:lnTo>
                <a:lnTo>
                  <a:pt x="1990344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5974080" h="7620">
                <a:moveTo>
                  <a:pt x="1996440" y="6096"/>
                </a:moveTo>
                <a:lnTo>
                  <a:pt x="1988820" y="6096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6"/>
                </a:lnTo>
                <a:close/>
              </a:path>
              <a:path w="5974080" h="7620">
                <a:moveTo>
                  <a:pt x="1994916" y="7619"/>
                </a:moveTo>
                <a:lnTo>
                  <a:pt x="1990344" y="7619"/>
                </a:lnTo>
                <a:lnTo>
                  <a:pt x="1990344" y="6096"/>
                </a:lnTo>
                <a:lnTo>
                  <a:pt x="1994916" y="6096"/>
                </a:lnTo>
                <a:lnTo>
                  <a:pt x="1994916" y="7619"/>
                </a:lnTo>
                <a:close/>
              </a:path>
              <a:path w="5974080" h="7620">
                <a:moveTo>
                  <a:pt x="2031492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5974080" h="7620">
                <a:moveTo>
                  <a:pt x="2033016" y="6096"/>
                </a:moveTo>
                <a:lnTo>
                  <a:pt x="2025395" y="6096"/>
                </a:lnTo>
                <a:lnTo>
                  <a:pt x="2025395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5974080" h="7620">
                <a:moveTo>
                  <a:pt x="2031492" y="7619"/>
                </a:moveTo>
                <a:lnTo>
                  <a:pt x="2026920" y="7619"/>
                </a:lnTo>
                <a:lnTo>
                  <a:pt x="2026920" y="6096"/>
                </a:lnTo>
                <a:lnTo>
                  <a:pt x="2031492" y="6096"/>
                </a:lnTo>
                <a:lnTo>
                  <a:pt x="2031492" y="7619"/>
                </a:lnTo>
                <a:close/>
              </a:path>
              <a:path w="5974080" h="7620">
                <a:moveTo>
                  <a:pt x="2068068" y="7619"/>
                </a:moveTo>
                <a:lnTo>
                  <a:pt x="2063495" y="7619"/>
                </a:lnTo>
                <a:lnTo>
                  <a:pt x="2063495" y="6096"/>
                </a:lnTo>
                <a:lnTo>
                  <a:pt x="2061971" y="4572"/>
                </a:lnTo>
                <a:lnTo>
                  <a:pt x="2061971" y="3048"/>
                </a:lnTo>
                <a:lnTo>
                  <a:pt x="2063495" y="1524"/>
                </a:lnTo>
                <a:lnTo>
                  <a:pt x="2063495" y="0"/>
                </a:lnTo>
                <a:lnTo>
                  <a:pt x="2068068" y="0"/>
                </a:lnTo>
                <a:lnTo>
                  <a:pt x="2068068" y="1524"/>
                </a:lnTo>
                <a:lnTo>
                  <a:pt x="2069592" y="1524"/>
                </a:lnTo>
                <a:lnTo>
                  <a:pt x="2069592" y="6096"/>
                </a:lnTo>
                <a:lnTo>
                  <a:pt x="2068068" y="6096"/>
                </a:lnTo>
                <a:lnTo>
                  <a:pt x="2068068" y="7619"/>
                </a:lnTo>
                <a:close/>
              </a:path>
              <a:path w="5974080" h="7620">
                <a:moveTo>
                  <a:pt x="2104644" y="7619"/>
                </a:moveTo>
                <a:lnTo>
                  <a:pt x="2101595" y="7619"/>
                </a:lnTo>
                <a:lnTo>
                  <a:pt x="2098547" y="4572"/>
                </a:lnTo>
                <a:lnTo>
                  <a:pt x="2098547" y="3048"/>
                </a:lnTo>
                <a:lnTo>
                  <a:pt x="2101595" y="0"/>
                </a:lnTo>
                <a:lnTo>
                  <a:pt x="2104644" y="0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4" y="7619"/>
                </a:lnTo>
                <a:close/>
              </a:path>
              <a:path w="5974080" h="7620">
                <a:moveTo>
                  <a:pt x="2141220" y="7619"/>
                </a:moveTo>
                <a:lnTo>
                  <a:pt x="2138171" y="7619"/>
                </a:lnTo>
                <a:lnTo>
                  <a:pt x="2136647" y="6096"/>
                </a:lnTo>
                <a:lnTo>
                  <a:pt x="2136647" y="1524"/>
                </a:lnTo>
                <a:lnTo>
                  <a:pt x="2138171" y="0"/>
                </a:lnTo>
                <a:lnTo>
                  <a:pt x="2141220" y="0"/>
                </a:lnTo>
                <a:lnTo>
                  <a:pt x="2142744" y="1524"/>
                </a:lnTo>
                <a:lnTo>
                  <a:pt x="2142744" y="6096"/>
                </a:lnTo>
                <a:lnTo>
                  <a:pt x="2141220" y="7619"/>
                </a:lnTo>
                <a:close/>
              </a:path>
              <a:path w="5974080" h="7620">
                <a:moveTo>
                  <a:pt x="2177795" y="7619"/>
                </a:moveTo>
                <a:lnTo>
                  <a:pt x="2174747" y="7619"/>
                </a:lnTo>
                <a:lnTo>
                  <a:pt x="2174747" y="6096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7" y="1524"/>
                </a:lnTo>
                <a:lnTo>
                  <a:pt x="2174747" y="0"/>
                </a:lnTo>
                <a:lnTo>
                  <a:pt x="2177795" y="0"/>
                </a:lnTo>
                <a:lnTo>
                  <a:pt x="2180844" y="3048"/>
                </a:lnTo>
                <a:lnTo>
                  <a:pt x="2180844" y="4572"/>
                </a:lnTo>
                <a:lnTo>
                  <a:pt x="2177795" y="7619"/>
                </a:lnTo>
                <a:close/>
              </a:path>
              <a:path w="5974080" h="7620">
                <a:moveTo>
                  <a:pt x="2215895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5" y="0"/>
                </a:lnTo>
                <a:lnTo>
                  <a:pt x="2215895" y="1524"/>
                </a:lnTo>
                <a:close/>
              </a:path>
              <a:path w="5974080" h="7620">
                <a:moveTo>
                  <a:pt x="2217420" y="6096"/>
                </a:moveTo>
                <a:lnTo>
                  <a:pt x="2209800" y="6096"/>
                </a:lnTo>
                <a:lnTo>
                  <a:pt x="2209800" y="1524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5974080" h="7620">
                <a:moveTo>
                  <a:pt x="2215895" y="7619"/>
                </a:moveTo>
                <a:lnTo>
                  <a:pt x="2211324" y="7619"/>
                </a:lnTo>
                <a:lnTo>
                  <a:pt x="2211324" y="6096"/>
                </a:lnTo>
                <a:lnTo>
                  <a:pt x="2215895" y="6096"/>
                </a:lnTo>
                <a:lnTo>
                  <a:pt x="2215895" y="7619"/>
                </a:lnTo>
                <a:close/>
              </a:path>
              <a:path w="5974080" h="7620">
                <a:moveTo>
                  <a:pt x="2252471" y="1524"/>
                </a:moveTo>
                <a:lnTo>
                  <a:pt x="2247900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2471" y="1524"/>
                </a:lnTo>
                <a:close/>
              </a:path>
              <a:path w="5974080" h="7620">
                <a:moveTo>
                  <a:pt x="2253995" y="6096"/>
                </a:moveTo>
                <a:lnTo>
                  <a:pt x="2246376" y="6096"/>
                </a:lnTo>
                <a:lnTo>
                  <a:pt x="2246376" y="1524"/>
                </a:lnTo>
                <a:lnTo>
                  <a:pt x="2253995" y="1524"/>
                </a:lnTo>
                <a:lnTo>
                  <a:pt x="2253995" y="6096"/>
                </a:lnTo>
                <a:close/>
              </a:path>
              <a:path w="5974080" h="7620">
                <a:moveTo>
                  <a:pt x="2252471" y="7619"/>
                </a:moveTo>
                <a:lnTo>
                  <a:pt x="2247900" y="7619"/>
                </a:lnTo>
                <a:lnTo>
                  <a:pt x="2247900" y="6096"/>
                </a:lnTo>
                <a:lnTo>
                  <a:pt x="2252471" y="6096"/>
                </a:lnTo>
                <a:lnTo>
                  <a:pt x="2252471" y="7619"/>
                </a:lnTo>
                <a:close/>
              </a:path>
              <a:path w="5974080" h="7620">
                <a:moveTo>
                  <a:pt x="2289047" y="7619"/>
                </a:moveTo>
                <a:lnTo>
                  <a:pt x="2284476" y="7619"/>
                </a:lnTo>
                <a:lnTo>
                  <a:pt x="2284476" y="6096"/>
                </a:lnTo>
                <a:lnTo>
                  <a:pt x="2282952" y="4572"/>
                </a:lnTo>
                <a:lnTo>
                  <a:pt x="2282952" y="3048"/>
                </a:lnTo>
                <a:lnTo>
                  <a:pt x="2284476" y="1524"/>
                </a:lnTo>
                <a:lnTo>
                  <a:pt x="2284476" y="0"/>
                </a:lnTo>
                <a:lnTo>
                  <a:pt x="2289047" y="0"/>
                </a:lnTo>
                <a:lnTo>
                  <a:pt x="2289047" y="1524"/>
                </a:lnTo>
                <a:lnTo>
                  <a:pt x="2290571" y="1524"/>
                </a:lnTo>
                <a:lnTo>
                  <a:pt x="2290571" y="6096"/>
                </a:lnTo>
                <a:lnTo>
                  <a:pt x="2289047" y="6096"/>
                </a:lnTo>
                <a:lnTo>
                  <a:pt x="2289047" y="7619"/>
                </a:lnTo>
                <a:close/>
              </a:path>
              <a:path w="5974080" h="7620">
                <a:moveTo>
                  <a:pt x="2325624" y="7619"/>
                </a:moveTo>
                <a:lnTo>
                  <a:pt x="2322576" y="7619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6" y="0"/>
                </a:lnTo>
                <a:lnTo>
                  <a:pt x="2325624" y="0"/>
                </a:lnTo>
                <a:lnTo>
                  <a:pt x="2327147" y="1524"/>
                </a:lnTo>
                <a:lnTo>
                  <a:pt x="2327147" y="6096"/>
                </a:lnTo>
                <a:lnTo>
                  <a:pt x="2325624" y="7619"/>
                </a:lnTo>
                <a:close/>
              </a:path>
              <a:path w="5974080" h="7620">
                <a:moveTo>
                  <a:pt x="2362200" y="7619"/>
                </a:moveTo>
                <a:lnTo>
                  <a:pt x="2359152" y="7619"/>
                </a:lnTo>
                <a:lnTo>
                  <a:pt x="2357628" y="6096"/>
                </a:lnTo>
                <a:lnTo>
                  <a:pt x="2357628" y="1524"/>
                </a:lnTo>
                <a:lnTo>
                  <a:pt x="2359152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200" y="7619"/>
                </a:lnTo>
                <a:close/>
              </a:path>
              <a:path w="5974080" h="7620">
                <a:moveTo>
                  <a:pt x="2398776" y="7619"/>
                </a:moveTo>
                <a:lnTo>
                  <a:pt x="2395728" y="7619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6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398776" y="7619"/>
                </a:lnTo>
                <a:close/>
              </a:path>
              <a:path w="5974080" h="7620">
                <a:moveTo>
                  <a:pt x="2436876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4"/>
                </a:lnTo>
                <a:close/>
              </a:path>
              <a:path w="5974080" h="7620">
                <a:moveTo>
                  <a:pt x="2438400" y="6096"/>
                </a:moveTo>
                <a:lnTo>
                  <a:pt x="2430779" y="6096"/>
                </a:lnTo>
                <a:lnTo>
                  <a:pt x="2430779" y="1524"/>
                </a:lnTo>
                <a:lnTo>
                  <a:pt x="2438400" y="1524"/>
                </a:lnTo>
                <a:lnTo>
                  <a:pt x="2438400" y="6096"/>
                </a:lnTo>
                <a:close/>
              </a:path>
              <a:path w="5974080" h="7620">
                <a:moveTo>
                  <a:pt x="2436876" y="7619"/>
                </a:moveTo>
                <a:lnTo>
                  <a:pt x="2432304" y="7619"/>
                </a:lnTo>
                <a:lnTo>
                  <a:pt x="2432304" y="6096"/>
                </a:lnTo>
                <a:lnTo>
                  <a:pt x="2436876" y="6096"/>
                </a:lnTo>
                <a:lnTo>
                  <a:pt x="2436876" y="7619"/>
                </a:lnTo>
                <a:close/>
              </a:path>
              <a:path w="5974080" h="7620">
                <a:moveTo>
                  <a:pt x="2473452" y="1524"/>
                </a:moveTo>
                <a:lnTo>
                  <a:pt x="2468879" y="1524"/>
                </a:lnTo>
                <a:lnTo>
                  <a:pt x="2468879" y="0"/>
                </a:lnTo>
                <a:lnTo>
                  <a:pt x="2473452" y="0"/>
                </a:lnTo>
                <a:lnTo>
                  <a:pt x="2473452" y="1524"/>
                </a:lnTo>
                <a:close/>
              </a:path>
              <a:path w="5974080" h="7620">
                <a:moveTo>
                  <a:pt x="2474976" y="6096"/>
                </a:moveTo>
                <a:lnTo>
                  <a:pt x="2467355" y="6096"/>
                </a:lnTo>
                <a:lnTo>
                  <a:pt x="2467355" y="1524"/>
                </a:lnTo>
                <a:lnTo>
                  <a:pt x="2474976" y="1524"/>
                </a:lnTo>
                <a:lnTo>
                  <a:pt x="2474976" y="6096"/>
                </a:lnTo>
                <a:close/>
              </a:path>
              <a:path w="5974080" h="7620">
                <a:moveTo>
                  <a:pt x="2473452" y="7619"/>
                </a:moveTo>
                <a:lnTo>
                  <a:pt x="2468879" y="7619"/>
                </a:lnTo>
                <a:lnTo>
                  <a:pt x="2468879" y="6096"/>
                </a:lnTo>
                <a:lnTo>
                  <a:pt x="2473452" y="6096"/>
                </a:lnTo>
                <a:lnTo>
                  <a:pt x="2473452" y="7619"/>
                </a:lnTo>
                <a:close/>
              </a:path>
              <a:path w="5974080" h="7620">
                <a:moveTo>
                  <a:pt x="2510028" y="7619"/>
                </a:moveTo>
                <a:lnTo>
                  <a:pt x="2506979" y="7619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79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2" y="1524"/>
                </a:lnTo>
                <a:lnTo>
                  <a:pt x="2511552" y="6096"/>
                </a:lnTo>
                <a:lnTo>
                  <a:pt x="2510028" y="6096"/>
                </a:lnTo>
                <a:lnTo>
                  <a:pt x="2510028" y="7619"/>
                </a:lnTo>
                <a:close/>
              </a:path>
              <a:path w="5974080" h="7620">
                <a:moveTo>
                  <a:pt x="2546604" y="7619"/>
                </a:moveTo>
                <a:lnTo>
                  <a:pt x="2543555" y="7619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5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4" y="7619"/>
                </a:lnTo>
                <a:close/>
              </a:path>
              <a:path w="5974080" h="7620">
                <a:moveTo>
                  <a:pt x="2583179" y="7619"/>
                </a:moveTo>
                <a:lnTo>
                  <a:pt x="2580132" y="7619"/>
                </a:lnTo>
                <a:lnTo>
                  <a:pt x="2578608" y="6096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79" y="0"/>
                </a:lnTo>
                <a:lnTo>
                  <a:pt x="2586228" y="3048"/>
                </a:lnTo>
                <a:lnTo>
                  <a:pt x="2586228" y="4572"/>
                </a:lnTo>
                <a:lnTo>
                  <a:pt x="2583179" y="7619"/>
                </a:lnTo>
                <a:close/>
              </a:path>
              <a:path w="5974080" h="7620">
                <a:moveTo>
                  <a:pt x="2619755" y="7619"/>
                </a:moveTo>
                <a:lnTo>
                  <a:pt x="2616708" y="7619"/>
                </a:lnTo>
                <a:lnTo>
                  <a:pt x="2616708" y="6096"/>
                </a:lnTo>
                <a:lnTo>
                  <a:pt x="2615184" y="6096"/>
                </a:lnTo>
                <a:lnTo>
                  <a:pt x="2615184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5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19755" y="7619"/>
                </a:lnTo>
                <a:close/>
              </a:path>
              <a:path w="5974080" h="7620">
                <a:moveTo>
                  <a:pt x="2657855" y="1524"/>
                </a:moveTo>
                <a:lnTo>
                  <a:pt x="2653284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7855" y="1524"/>
                </a:lnTo>
                <a:close/>
              </a:path>
              <a:path w="5974080" h="7620">
                <a:moveTo>
                  <a:pt x="2659379" y="6096"/>
                </a:moveTo>
                <a:lnTo>
                  <a:pt x="2651760" y="6096"/>
                </a:lnTo>
                <a:lnTo>
                  <a:pt x="2651760" y="1524"/>
                </a:lnTo>
                <a:lnTo>
                  <a:pt x="2659379" y="1524"/>
                </a:lnTo>
                <a:lnTo>
                  <a:pt x="2659379" y="6096"/>
                </a:lnTo>
                <a:close/>
              </a:path>
              <a:path w="5974080" h="7620">
                <a:moveTo>
                  <a:pt x="2657855" y="7619"/>
                </a:moveTo>
                <a:lnTo>
                  <a:pt x="2653284" y="7619"/>
                </a:lnTo>
                <a:lnTo>
                  <a:pt x="2653284" y="6096"/>
                </a:lnTo>
                <a:lnTo>
                  <a:pt x="2657855" y="6096"/>
                </a:lnTo>
                <a:lnTo>
                  <a:pt x="2657855" y="7619"/>
                </a:lnTo>
                <a:close/>
              </a:path>
              <a:path w="5974080" h="7620">
                <a:moveTo>
                  <a:pt x="2694432" y="1524"/>
                </a:moveTo>
                <a:lnTo>
                  <a:pt x="2689860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5974080" h="7620">
                <a:moveTo>
                  <a:pt x="2695955" y="6096"/>
                </a:moveTo>
                <a:lnTo>
                  <a:pt x="2688336" y="6096"/>
                </a:lnTo>
                <a:lnTo>
                  <a:pt x="2688336" y="1524"/>
                </a:lnTo>
                <a:lnTo>
                  <a:pt x="2695955" y="1524"/>
                </a:lnTo>
                <a:lnTo>
                  <a:pt x="2695955" y="6096"/>
                </a:lnTo>
                <a:close/>
              </a:path>
              <a:path w="5974080" h="7620">
                <a:moveTo>
                  <a:pt x="2694432" y="7619"/>
                </a:moveTo>
                <a:lnTo>
                  <a:pt x="2689860" y="7619"/>
                </a:lnTo>
                <a:lnTo>
                  <a:pt x="2689860" y="6096"/>
                </a:lnTo>
                <a:lnTo>
                  <a:pt x="2694432" y="6096"/>
                </a:lnTo>
                <a:lnTo>
                  <a:pt x="2694432" y="7619"/>
                </a:lnTo>
                <a:close/>
              </a:path>
              <a:path w="5974080" h="7620">
                <a:moveTo>
                  <a:pt x="2731008" y="7619"/>
                </a:moveTo>
                <a:lnTo>
                  <a:pt x="2727960" y="7619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60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19"/>
                </a:lnTo>
                <a:close/>
              </a:path>
              <a:path w="5974080" h="7620">
                <a:moveTo>
                  <a:pt x="2767584" y="7619"/>
                </a:moveTo>
                <a:lnTo>
                  <a:pt x="2764536" y="7619"/>
                </a:lnTo>
                <a:lnTo>
                  <a:pt x="2763012" y="6096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4" y="0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4" y="7619"/>
                </a:lnTo>
                <a:close/>
              </a:path>
              <a:path w="5974080" h="7620">
                <a:moveTo>
                  <a:pt x="2804160" y="7619"/>
                </a:moveTo>
                <a:lnTo>
                  <a:pt x="2801112" y="7619"/>
                </a:lnTo>
                <a:lnTo>
                  <a:pt x="2799587" y="6096"/>
                </a:lnTo>
                <a:lnTo>
                  <a:pt x="2799587" y="1524"/>
                </a:lnTo>
                <a:lnTo>
                  <a:pt x="2801112" y="0"/>
                </a:lnTo>
                <a:lnTo>
                  <a:pt x="2804160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4160" y="7619"/>
                </a:lnTo>
                <a:close/>
              </a:path>
              <a:path w="5974080" h="7620">
                <a:moveTo>
                  <a:pt x="2842260" y="7619"/>
                </a:moveTo>
                <a:lnTo>
                  <a:pt x="2837687" y="7619"/>
                </a:lnTo>
                <a:lnTo>
                  <a:pt x="2837687" y="6096"/>
                </a:lnTo>
                <a:lnTo>
                  <a:pt x="2836163" y="6096"/>
                </a:lnTo>
                <a:lnTo>
                  <a:pt x="2836163" y="1524"/>
                </a:lnTo>
                <a:lnTo>
                  <a:pt x="2837687" y="1524"/>
                </a:lnTo>
                <a:lnTo>
                  <a:pt x="2837687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3048"/>
                </a:lnTo>
                <a:lnTo>
                  <a:pt x="2843784" y="4572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5974080" h="7620">
                <a:moveTo>
                  <a:pt x="2878836" y="1524"/>
                </a:moveTo>
                <a:lnTo>
                  <a:pt x="2874263" y="1524"/>
                </a:lnTo>
                <a:lnTo>
                  <a:pt x="2874263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5974080" h="7620">
                <a:moveTo>
                  <a:pt x="2880360" y="6096"/>
                </a:moveTo>
                <a:lnTo>
                  <a:pt x="2872740" y="6096"/>
                </a:lnTo>
                <a:lnTo>
                  <a:pt x="2872740" y="1524"/>
                </a:lnTo>
                <a:lnTo>
                  <a:pt x="2880360" y="1524"/>
                </a:lnTo>
                <a:lnTo>
                  <a:pt x="2880360" y="6096"/>
                </a:lnTo>
                <a:close/>
              </a:path>
              <a:path w="5974080" h="7620">
                <a:moveTo>
                  <a:pt x="2878836" y="7619"/>
                </a:moveTo>
                <a:lnTo>
                  <a:pt x="2874263" y="7619"/>
                </a:lnTo>
                <a:lnTo>
                  <a:pt x="2874263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5974080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5974080" h="7620">
                <a:moveTo>
                  <a:pt x="2916936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6"/>
                </a:lnTo>
                <a:close/>
              </a:path>
              <a:path w="5974080" h="7620">
                <a:moveTo>
                  <a:pt x="2915412" y="7619"/>
                </a:moveTo>
                <a:lnTo>
                  <a:pt x="2910840" y="7619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19"/>
                </a:lnTo>
                <a:close/>
              </a:path>
              <a:path w="5974080" h="7620">
                <a:moveTo>
                  <a:pt x="2951987" y="7619"/>
                </a:moveTo>
                <a:lnTo>
                  <a:pt x="2948940" y="7619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7" y="0"/>
                </a:lnTo>
                <a:lnTo>
                  <a:pt x="2951987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7" y="6096"/>
                </a:lnTo>
                <a:lnTo>
                  <a:pt x="2951987" y="7619"/>
                </a:lnTo>
                <a:close/>
              </a:path>
              <a:path w="5974080" h="7620">
                <a:moveTo>
                  <a:pt x="2988563" y="7619"/>
                </a:moveTo>
                <a:lnTo>
                  <a:pt x="2985516" y="7619"/>
                </a:lnTo>
                <a:lnTo>
                  <a:pt x="2983992" y="6096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3" y="0"/>
                </a:lnTo>
                <a:lnTo>
                  <a:pt x="2990087" y="1524"/>
                </a:lnTo>
                <a:lnTo>
                  <a:pt x="2990087" y="6096"/>
                </a:lnTo>
                <a:lnTo>
                  <a:pt x="2988563" y="7619"/>
                </a:lnTo>
                <a:close/>
              </a:path>
              <a:path w="5974080" h="7620">
                <a:moveTo>
                  <a:pt x="3025140" y="7619"/>
                </a:moveTo>
                <a:lnTo>
                  <a:pt x="3022092" y="7619"/>
                </a:lnTo>
                <a:lnTo>
                  <a:pt x="3020568" y="6096"/>
                </a:lnTo>
                <a:lnTo>
                  <a:pt x="3020568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7" y="3048"/>
                </a:lnTo>
                <a:lnTo>
                  <a:pt x="3028187" y="4572"/>
                </a:lnTo>
                <a:lnTo>
                  <a:pt x="3025140" y="7619"/>
                </a:lnTo>
                <a:close/>
              </a:path>
              <a:path w="5974080" h="7620">
                <a:moveTo>
                  <a:pt x="3063240" y="7619"/>
                </a:moveTo>
                <a:lnTo>
                  <a:pt x="3058668" y="7619"/>
                </a:lnTo>
                <a:lnTo>
                  <a:pt x="3058668" y="6096"/>
                </a:lnTo>
                <a:lnTo>
                  <a:pt x="3057144" y="6096"/>
                </a:lnTo>
                <a:lnTo>
                  <a:pt x="3057144" y="1524"/>
                </a:lnTo>
                <a:lnTo>
                  <a:pt x="3058668" y="1524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3" y="3048"/>
                </a:lnTo>
                <a:lnTo>
                  <a:pt x="3064763" y="4572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5974080" h="7620">
                <a:moveTo>
                  <a:pt x="3099816" y="1524"/>
                </a:move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5974080" h="7620">
                <a:moveTo>
                  <a:pt x="3101340" y="6096"/>
                </a:moveTo>
                <a:lnTo>
                  <a:pt x="3093720" y="6096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6"/>
                </a:lnTo>
                <a:close/>
              </a:path>
              <a:path w="5974080" h="7620">
                <a:moveTo>
                  <a:pt x="3099816" y="7619"/>
                </a:moveTo>
                <a:lnTo>
                  <a:pt x="3095244" y="7619"/>
                </a:lnTo>
                <a:lnTo>
                  <a:pt x="3095244" y="6096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5974080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5974080" h="7620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5974080" h="7620">
                <a:moveTo>
                  <a:pt x="3136392" y="7619"/>
                </a:moveTo>
                <a:lnTo>
                  <a:pt x="3131820" y="7619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19"/>
                </a:lnTo>
                <a:close/>
              </a:path>
              <a:path w="5974080" h="7620">
                <a:moveTo>
                  <a:pt x="3172968" y="7619"/>
                </a:moveTo>
                <a:lnTo>
                  <a:pt x="3169920" y="7619"/>
                </a:lnTo>
                <a:lnTo>
                  <a:pt x="3166871" y="4572"/>
                </a:lnTo>
                <a:lnTo>
                  <a:pt x="3166871" y="3048"/>
                </a:lnTo>
                <a:lnTo>
                  <a:pt x="3169920" y="0"/>
                </a:lnTo>
                <a:lnTo>
                  <a:pt x="3172968" y="0"/>
                </a:lnTo>
                <a:lnTo>
                  <a:pt x="3174492" y="1524"/>
                </a:lnTo>
                <a:lnTo>
                  <a:pt x="3174492" y="6096"/>
                </a:lnTo>
                <a:lnTo>
                  <a:pt x="3172968" y="7619"/>
                </a:lnTo>
                <a:close/>
              </a:path>
              <a:path w="5974080" h="7620">
                <a:moveTo>
                  <a:pt x="3209544" y="7619"/>
                </a:moveTo>
                <a:lnTo>
                  <a:pt x="3206496" y="7619"/>
                </a:lnTo>
                <a:lnTo>
                  <a:pt x="3204971" y="6096"/>
                </a:lnTo>
                <a:lnTo>
                  <a:pt x="3204971" y="1524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4"/>
                </a:lnTo>
                <a:lnTo>
                  <a:pt x="3211068" y="6096"/>
                </a:lnTo>
                <a:lnTo>
                  <a:pt x="3209544" y="7619"/>
                </a:lnTo>
                <a:close/>
              </a:path>
              <a:path w="5974080" h="7620">
                <a:moveTo>
                  <a:pt x="3246120" y="7619"/>
                </a:moveTo>
                <a:lnTo>
                  <a:pt x="3243071" y="7619"/>
                </a:lnTo>
                <a:lnTo>
                  <a:pt x="3241547" y="6096"/>
                </a:lnTo>
                <a:lnTo>
                  <a:pt x="3241547" y="1524"/>
                </a:lnTo>
                <a:lnTo>
                  <a:pt x="3243071" y="0"/>
                </a:lnTo>
                <a:lnTo>
                  <a:pt x="3246120" y="0"/>
                </a:lnTo>
                <a:lnTo>
                  <a:pt x="3249168" y="3048"/>
                </a:lnTo>
                <a:lnTo>
                  <a:pt x="3249168" y="4572"/>
                </a:lnTo>
                <a:lnTo>
                  <a:pt x="3246120" y="7619"/>
                </a:lnTo>
                <a:close/>
              </a:path>
              <a:path w="5974080" h="7620">
                <a:moveTo>
                  <a:pt x="3284220" y="7619"/>
                </a:moveTo>
                <a:lnTo>
                  <a:pt x="3279647" y="7619"/>
                </a:lnTo>
                <a:lnTo>
                  <a:pt x="3279647" y="6096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7" y="1524"/>
                </a:lnTo>
                <a:lnTo>
                  <a:pt x="3279647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4" y="3048"/>
                </a:lnTo>
                <a:lnTo>
                  <a:pt x="3285744" y="4572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5974080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5974080" h="7620">
                <a:moveTo>
                  <a:pt x="3322320" y="6096"/>
                </a:moveTo>
                <a:lnTo>
                  <a:pt x="3314700" y="6096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6"/>
                </a:lnTo>
                <a:close/>
              </a:path>
              <a:path w="5974080" h="7620">
                <a:moveTo>
                  <a:pt x="3320796" y="7619"/>
                </a:moveTo>
                <a:lnTo>
                  <a:pt x="3316224" y="7619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5974080" h="7620">
                <a:moveTo>
                  <a:pt x="3357371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7371" y="1524"/>
                </a:lnTo>
                <a:close/>
              </a:path>
              <a:path w="5974080" h="7620">
                <a:moveTo>
                  <a:pt x="3358896" y="6096"/>
                </a:moveTo>
                <a:lnTo>
                  <a:pt x="3351276" y="6096"/>
                </a:lnTo>
                <a:lnTo>
                  <a:pt x="3351276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5974080" h="7620">
                <a:moveTo>
                  <a:pt x="3357371" y="7619"/>
                </a:moveTo>
                <a:lnTo>
                  <a:pt x="3352800" y="7619"/>
                </a:lnTo>
                <a:lnTo>
                  <a:pt x="3352800" y="6096"/>
                </a:lnTo>
                <a:lnTo>
                  <a:pt x="3357371" y="6096"/>
                </a:lnTo>
                <a:lnTo>
                  <a:pt x="3357371" y="7619"/>
                </a:lnTo>
                <a:close/>
              </a:path>
              <a:path w="5974080" h="7620">
                <a:moveTo>
                  <a:pt x="3393947" y="7619"/>
                </a:moveTo>
                <a:lnTo>
                  <a:pt x="3390900" y="7619"/>
                </a:lnTo>
                <a:lnTo>
                  <a:pt x="3387852" y="4572"/>
                </a:lnTo>
                <a:lnTo>
                  <a:pt x="3387852" y="3048"/>
                </a:lnTo>
                <a:lnTo>
                  <a:pt x="3390900" y="0"/>
                </a:lnTo>
                <a:lnTo>
                  <a:pt x="3393947" y="0"/>
                </a:lnTo>
                <a:lnTo>
                  <a:pt x="3395471" y="1524"/>
                </a:lnTo>
                <a:lnTo>
                  <a:pt x="3395471" y="6096"/>
                </a:lnTo>
                <a:lnTo>
                  <a:pt x="3393947" y="7619"/>
                </a:lnTo>
                <a:close/>
              </a:path>
              <a:path w="5974080" h="7620">
                <a:moveTo>
                  <a:pt x="3430524" y="7619"/>
                </a:moveTo>
                <a:lnTo>
                  <a:pt x="3427476" y="7619"/>
                </a:lnTo>
                <a:lnTo>
                  <a:pt x="3425952" y="6096"/>
                </a:lnTo>
                <a:lnTo>
                  <a:pt x="3425952" y="1524"/>
                </a:lnTo>
                <a:lnTo>
                  <a:pt x="3427476" y="0"/>
                </a:lnTo>
                <a:lnTo>
                  <a:pt x="3430524" y="0"/>
                </a:lnTo>
                <a:lnTo>
                  <a:pt x="3432047" y="1524"/>
                </a:lnTo>
                <a:lnTo>
                  <a:pt x="3432047" y="6096"/>
                </a:lnTo>
                <a:lnTo>
                  <a:pt x="3430524" y="7619"/>
                </a:lnTo>
                <a:close/>
              </a:path>
              <a:path w="5974080" h="7620">
                <a:moveTo>
                  <a:pt x="3467100" y="7619"/>
                </a:moveTo>
                <a:lnTo>
                  <a:pt x="3464052" y="7619"/>
                </a:lnTo>
                <a:lnTo>
                  <a:pt x="3462528" y="6096"/>
                </a:lnTo>
                <a:lnTo>
                  <a:pt x="3462528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70147" y="3048"/>
                </a:lnTo>
                <a:lnTo>
                  <a:pt x="3470147" y="4572"/>
                </a:lnTo>
                <a:lnTo>
                  <a:pt x="3467100" y="7619"/>
                </a:lnTo>
                <a:close/>
              </a:path>
              <a:path w="5974080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5974080" h="7620">
                <a:moveTo>
                  <a:pt x="3506724" y="6096"/>
                </a:moveTo>
                <a:lnTo>
                  <a:pt x="3499104" y="6096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5974080" h="7620">
                <a:moveTo>
                  <a:pt x="3505200" y="7619"/>
                </a:moveTo>
                <a:lnTo>
                  <a:pt x="3500628" y="7619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19"/>
                </a:lnTo>
                <a:close/>
              </a:path>
              <a:path w="5974080" h="7620">
                <a:moveTo>
                  <a:pt x="3541776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5974080" h="7620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5974080" h="7620">
                <a:moveTo>
                  <a:pt x="3541776" y="7619"/>
                </a:moveTo>
                <a:lnTo>
                  <a:pt x="3537204" y="7619"/>
                </a:lnTo>
                <a:lnTo>
                  <a:pt x="3537204" y="6096"/>
                </a:lnTo>
                <a:lnTo>
                  <a:pt x="3541776" y="6096"/>
                </a:lnTo>
                <a:lnTo>
                  <a:pt x="3541776" y="7619"/>
                </a:lnTo>
                <a:close/>
              </a:path>
              <a:path w="5974080" h="7620">
                <a:moveTo>
                  <a:pt x="3578352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4"/>
                </a:lnTo>
                <a:close/>
              </a:path>
              <a:path w="5974080" h="7620">
                <a:moveTo>
                  <a:pt x="3579876" y="6096"/>
                </a:moveTo>
                <a:lnTo>
                  <a:pt x="3572255" y="6096"/>
                </a:lnTo>
                <a:lnTo>
                  <a:pt x="3572255" y="1524"/>
                </a:lnTo>
                <a:lnTo>
                  <a:pt x="3579876" y="1524"/>
                </a:lnTo>
                <a:lnTo>
                  <a:pt x="3579876" y="6096"/>
                </a:lnTo>
                <a:close/>
              </a:path>
              <a:path w="5974080" h="7620">
                <a:moveTo>
                  <a:pt x="3578352" y="7619"/>
                </a:moveTo>
                <a:lnTo>
                  <a:pt x="3573780" y="7619"/>
                </a:lnTo>
                <a:lnTo>
                  <a:pt x="3573780" y="6096"/>
                </a:lnTo>
                <a:lnTo>
                  <a:pt x="3578352" y="6096"/>
                </a:lnTo>
                <a:lnTo>
                  <a:pt x="3578352" y="7619"/>
                </a:lnTo>
                <a:close/>
              </a:path>
              <a:path w="5974080" h="7620">
                <a:moveTo>
                  <a:pt x="3614928" y="7619"/>
                </a:moveTo>
                <a:lnTo>
                  <a:pt x="3611880" y="7619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6096"/>
                </a:lnTo>
                <a:lnTo>
                  <a:pt x="3614928" y="7619"/>
                </a:lnTo>
                <a:close/>
              </a:path>
              <a:path w="5974080" h="7620">
                <a:moveTo>
                  <a:pt x="3651504" y="7619"/>
                </a:moveTo>
                <a:lnTo>
                  <a:pt x="3648455" y="7619"/>
                </a:lnTo>
                <a:lnTo>
                  <a:pt x="3646932" y="6096"/>
                </a:lnTo>
                <a:lnTo>
                  <a:pt x="3646932" y="1524"/>
                </a:lnTo>
                <a:lnTo>
                  <a:pt x="3648455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19"/>
                </a:lnTo>
                <a:close/>
              </a:path>
              <a:path w="5974080" h="7620">
                <a:moveTo>
                  <a:pt x="3688080" y="7619"/>
                </a:moveTo>
                <a:lnTo>
                  <a:pt x="3685032" y="7619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19"/>
                </a:lnTo>
                <a:close/>
              </a:path>
              <a:path w="5974080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5974080" h="7620">
                <a:moveTo>
                  <a:pt x="3727704" y="6096"/>
                </a:moveTo>
                <a:lnTo>
                  <a:pt x="3720084" y="6096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5974080" h="7620">
                <a:moveTo>
                  <a:pt x="3726180" y="7619"/>
                </a:moveTo>
                <a:lnTo>
                  <a:pt x="3721608" y="7619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5974080" h="7620">
                <a:moveTo>
                  <a:pt x="3762755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2755" y="1524"/>
                </a:lnTo>
                <a:close/>
              </a:path>
              <a:path w="5974080" h="7620">
                <a:moveTo>
                  <a:pt x="3764280" y="6096"/>
                </a:moveTo>
                <a:lnTo>
                  <a:pt x="3756660" y="6096"/>
                </a:lnTo>
                <a:lnTo>
                  <a:pt x="3756660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5974080" h="7620">
                <a:moveTo>
                  <a:pt x="3762755" y="7619"/>
                </a:moveTo>
                <a:lnTo>
                  <a:pt x="3758184" y="7619"/>
                </a:lnTo>
                <a:lnTo>
                  <a:pt x="3758184" y="6096"/>
                </a:lnTo>
                <a:lnTo>
                  <a:pt x="3762755" y="6096"/>
                </a:lnTo>
                <a:lnTo>
                  <a:pt x="3762755" y="7619"/>
                </a:lnTo>
                <a:close/>
              </a:path>
              <a:path w="5974080" h="7620">
                <a:moveTo>
                  <a:pt x="3799332" y="7619"/>
                </a:moveTo>
                <a:lnTo>
                  <a:pt x="3794760" y="7619"/>
                </a:lnTo>
                <a:lnTo>
                  <a:pt x="3794760" y="6096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5" y="1524"/>
                </a:lnTo>
                <a:lnTo>
                  <a:pt x="3800855" y="6096"/>
                </a:lnTo>
                <a:lnTo>
                  <a:pt x="3799332" y="6096"/>
                </a:lnTo>
                <a:lnTo>
                  <a:pt x="3799332" y="7619"/>
                </a:lnTo>
                <a:close/>
              </a:path>
              <a:path w="5974080" h="7620">
                <a:moveTo>
                  <a:pt x="3835908" y="7619"/>
                </a:moveTo>
                <a:lnTo>
                  <a:pt x="3832860" y="7619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60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7619"/>
                </a:lnTo>
                <a:close/>
              </a:path>
              <a:path w="5974080" h="7620">
                <a:moveTo>
                  <a:pt x="3872484" y="7619"/>
                </a:moveTo>
                <a:lnTo>
                  <a:pt x="3869436" y="7619"/>
                </a:lnTo>
                <a:lnTo>
                  <a:pt x="3867912" y="6096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19"/>
                </a:lnTo>
                <a:close/>
              </a:path>
              <a:path w="5974080" h="7620">
                <a:moveTo>
                  <a:pt x="3909060" y="7619"/>
                </a:moveTo>
                <a:lnTo>
                  <a:pt x="3906012" y="7619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60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09060" y="7619"/>
                </a:lnTo>
                <a:close/>
              </a:path>
              <a:path w="5974080" h="7620">
                <a:moveTo>
                  <a:pt x="3947160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60" y="0"/>
                </a:lnTo>
                <a:lnTo>
                  <a:pt x="3947160" y="1524"/>
                </a:lnTo>
                <a:close/>
              </a:path>
              <a:path w="5974080" h="7620">
                <a:moveTo>
                  <a:pt x="3948684" y="6096"/>
                </a:moveTo>
                <a:lnTo>
                  <a:pt x="3941063" y="6096"/>
                </a:lnTo>
                <a:lnTo>
                  <a:pt x="3941063" y="1524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5974080" h="7620">
                <a:moveTo>
                  <a:pt x="3947160" y="7619"/>
                </a:moveTo>
                <a:lnTo>
                  <a:pt x="3942588" y="7619"/>
                </a:lnTo>
                <a:lnTo>
                  <a:pt x="3942588" y="6096"/>
                </a:lnTo>
                <a:lnTo>
                  <a:pt x="3947160" y="6096"/>
                </a:lnTo>
                <a:lnTo>
                  <a:pt x="3947160" y="7619"/>
                </a:lnTo>
                <a:close/>
              </a:path>
              <a:path w="5974080" h="7620">
                <a:moveTo>
                  <a:pt x="3983736" y="1524"/>
                </a:moveTo>
                <a:lnTo>
                  <a:pt x="3979163" y="1524"/>
                </a:lnTo>
                <a:lnTo>
                  <a:pt x="3979163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5974080" h="7620">
                <a:moveTo>
                  <a:pt x="3985260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60" y="1524"/>
                </a:lnTo>
                <a:lnTo>
                  <a:pt x="3985260" y="6096"/>
                </a:lnTo>
                <a:close/>
              </a:path>
              <a:path w="5974080" h="7620">
                <a:moveTo>
                  <a:pt x="3983736" y="7619"/>
                </a:moveTo>
                <a:lnTo>
                  <a:pt x="3979163" y="7619"/>
                </a:lnTo>
                <a:lnTo>
                  <a:pt x="3979163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5974080" h="7620">
                <a:moveTo>
                  <a:pt x="4020312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19"/>
                </a:lnTo>
                <a:close/>
              </a:path>
              <a:path w="5974080" h="7620">
                <a:moveTo>
                  <a:pt x="4056888" y="7619"/>
                </a:moveTo>
                <a:lnTo>
                  <a:pt x="4053840" y="7619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8" y="7619"/>
                </a:lnTo>
                <a:close/>
              </a:path>
              <a:path w="5974080" h="7620">
                <a:moveTo>
                  <a:pt x="4093463" y="7619"/>
                </a:moveTo>
                <a:lnTo>
                  <a:pt x="4090416" y="7619"/>
                </a:lnTo>
                <a:lnTo>
                  <a:pt x="4088892" y="6096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3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3" y="7619"/>
                </a:lnTo>
                <a:close/>
              </a:path>
              <a:path w="5974080" h="7620">
                <a:moveTo>
                  <a:pt x="4130040" y="7619"/>
                </a:moveTo>
                <a:lnTo>
                  <a:pt x="4126992" y="7619"/>
                </a:lnTo>
                <a:lnTo>
                  <a:pt x="4126992" y="6096"/>
                </a:lnTo>
                <a:lnTo>
                  <a:pt x="4125468" y="6096"/>
                </a:lnTo>
                <a:lnTo>
                  <a:pt x="4125468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0040" y="7619"/>
                </a:lnTo>
                <a:close/>
              </a:path>
              <a:path w="5974080" h="7620">
                <a:moveTo>
                  <a:pt x="4168140" y="1524"/>
                </a:moveTo>
                <a:lnTo>
                  <a:pt x="4163567" y="1524"/>
                </a:lnTo>
                <a:lnTo>
                  <a:pt x="4163567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5974080" h="7620">
                <a:moveTo>
                  <a:pt x="4169664" y="6096"/>
                </a:moveTo>
                <a:lnTo>
                  <a:pt x="4162044" y="6096"/>
                </a:lnTo>
                <a:lnTo>
                  <a:pt x="4162044" y="1524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5974080" h="7620">
                <a:moveTo>
                  <a:pt x="4168140" y="7619"/>
                </a:moveTo>
                <a:lnTo>
                  <a:pt x="4163567" y="7619"/>
                </a:lnTo>
                <a:lnTo>
                  <a:pt x="4163567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5974080" h="7620">
                <a:moveTo>
                  <a:pt x="4204715" y="1524"/>
                </a:moveTo>
                <a:lnTo>
                  <a:pt x="4200144" y="1524"/>
                </a:lnTo>
                <a:lnTo>
                  <a:pt x="4200144" y="0"/>
                </a:lnTo>
                <a:lnTo>
                  <a:pt x="4204715" y="0"/>
                </a:lnTo>
                <a:lnTo>
                  <a:pt x="4204715" y="1524"/>
                </a:lnTo>
                <a:close/>
              </a:path>
              <a:path w="5974080" h="7620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5974080" h="7620">
                <a:moveTo>
                  <a:pt x="4204715" y="7619"/>
                </a:moveTo>
                <a:lnTo>
                  <a:pt x="4200144" y="7619"/>
                </a:lnTo>
                <a:lnTo>
                  <a:pt x="4200144" y="6096"/>
                </a:lnTo>
                <a:lnTo>
                  <a:pt x="4204715" y="6096"/>
                </a:lnTo>
                <a:lnTo>
                  <a:pt x="4204715" y="7619"/>
                </a:lnTo>
                <a:close/>
              </a:path>
              <a:path w="5974080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35196" y="4572"/>
                </a:lnTo>
                <a:lnTo>
                  <a:pt x="4235196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5" y="1524"/>
                </a:lnTo>
                <a:lnTo>
                  <a:pt x="4242815" y="6096"/>
                </a:lnTo>
                <a:lnTo>
                  <a:pt x="4241292" y="6096"/>
                </a:lnTo>
                <a:lnTo>
                  <a:pt x="4241292" y="7619"/>
                </a:lnTo>
                <a:close/>
              </a:path>
              <a:path w="5974080" h="7620">
                <a:moveTo>
                  <a:pt x="4277867" y="7619"/>
                </a:moveTo>
                <a:lnTo>
                  <a:pt x="4274820" y="7619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7" y="0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7" y="7619"/>
                </a:lnTo>
                <a:close/>
              </a:path>
              <a:path w="5974080" h="7620">
                <a:moveTo>
                  <a:pt x="4314444" y="7619"/>
                </a:moveTo>
                <a:lnTo>
                  <a:pt x="4311396" y="7619"/>
                </a:lnTo>
                <a:lnTo>
                  <a:pt x="4309872" y="6096"/>
                </a:lnTo>
                <a:lnTo>
                  <a:pt x="4309872" y="1524"/>
                </a:lnTo>
                <a:lnTo>
                  <a:pt x="4311396" y="0"/>
                </a:lnTo>
                <a:lnTo>
                  <a:pt x="4314444" y="0"/>
                </a:lnTo>
                <a:lnTo>
                  <a:pt x="4315967" y="1524"/>
                </a:lnTo>
                <a:lnTo>
                  <a:pt x="4315967" y="6096"/>
                </a:lnTo>
                <a:lnTo>
                  <a:pt x="4314444" y="7619"/>
                </a:lnTo>
                <a:close/>
              </a:path>
              <a:path w="5974080" h="7620">
                <a:moveTo>
                  <a:pt x="4351020" y="7619"/>
                </a:moveTo>
                <a:lnTo>
                  <a:pt x="4347972" y="7619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7" y="3048"/>
                </a:lnTo>
                <a:lnTo>
                  <a:pt x="4354067" y="4572"/>
                </a:lnTo>
                <a:lnTo>
                  <a:pt x="4351020" y="7619"/>
                </a:lnTo>
                <a:close/>
              </a:path>
              <a:path w="5974080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5974080" h="7620">
                <a:moveTo>
                  <a:pt x="4390644" y="6096"/>
                </a:moveTo>
                <a:lnTo>
                  <a:pt x="4383024" y="6096"/>
                </a:lnTo>
                <a:lnTo>
                  <a:pt x="4383024" y="1524"/>
                </a:lnTo>
                <a:lnTo>
                  <a:pt x="4390644" y="1524"/>
                </a:lnTo>
                <a:lnTo>
                  <a:pt x="4390644" y="6096"/>
                </a:lnTo>
                <a:close/>
              </a:path>
              <a:path w="5974080" h="7620">
                <a:moveTo>
                  <a:pt x="4389120" y="7619"/>
                </a:moveTo>
                <a:lnTo>
                  <a:pt x="4384547" y="7619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19"/>
                </a:lnTo>
                <a:close/>
              </a:path>
              <a:path w="5974080" h="7620">
                <a:moveTo>
                  <a:pt x="4425696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6" y="0"/>
                </a:lnTo>
                <a:lnTo>
                  <a:pt x="4425696" y="1524"/>
                </a:lnTo>
                <a:close/>
              </a:path>
              <a:path w="5974080" h="7620">
                <a:moveTo>
                  <a:pt x="4427220" y="6096"/>
                </a:moveTo>
                <a:lnTo>
                  <a:pt x="4419599" y="6096"/>
                </a:lnTo>
                <a:lnTo>
                  <a:pt x="4419599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5974080" h="7620">
                <a:moveTo>
                  <a:pt x="4425696" y="7619"/>
                </a:moveTo>
                <a:lnTo>
                  <a:pt x="4421124" y="7619"/>
                </a:lnTo>
                <a:lnTo>
                  <a:pt x="4421124" y="6096"/>
                </a:lnTo>
                <a:lnTo>
                  <a:pt x="4425696" y="6096"/>
                </a:lnTo>
                <a:lnTo>
                  <a:pt x="4425696" y="7619"/>
                </a:lnTo>
                <a:close/>
              </a:path>
              <a:path w="5974080" h="7620">
                <a:moveTo>
                  <a:pt x="4462272" y="7619"/>
                </a:moveTo>
                <a:lnTo>
                  <a:pt x="4459224" y="7619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6" y="1524"/>
                </a:lnTo>
                <a:lnTo>
                  <a:pt x="4463796" y="6096"/>
                </a:lnTo>
                <a:lnTo>
                  <a:pt x="4462272" y="6096"/>
                </a:lnTo>
                <a:lnTo>
                  <a:pt x="4462272" y="7619"/>
                </a:lnTo>
                <a:close/>
              </a:path>
              <a:path w="5974080" h="7620">
                <a:moveTo>
                  <a:pt x="4498847" y="7619"/>
                </a:moveTo>
                <a:lnTo>
                  <a:pt x="4495799" y="7619"/>
                </a:lnTo>
                <a:lnTo>
                  <a:pt x="4494276" y="6096"/>
                </a:lnTo>
                <a:lnTo>
                  <a:pt x="4494276" y="1524"/>
                </a:lnTo>
                <a:lnTo>
                  <a:pt x="4495799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7619"/>
                </a:lnTo>
                <a:close/>
              </a:path>
              <a:path w="5974080" h="7620">
                <a:moveTo>
                  <a:pt x="4535424" y="7619"/>
                </a:moveTo>
                <a:lnTo>
                  <a:pt x="4532376" y="7619"/>
                </a:lnTo>
                <a:lnTo>
                  <a:pt x="4530851" y="6096"/>
                </a:lnTo>
                <a:lnTo>
                  <a:pt x="4530851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5424" y="7619"/>
                </a:lnTo>
                <a:close/>
              </a:path>
              <a:path w="5974080" h="7620">
                <a:moveTo>
                  <a:pt x="4571999" y="7619"/>
                </a:moveTo>
                <a:lnTo>
                  <a:pt x="4568951" y="7619"/>
                </a:lnTo>
                <a:lnTo>
                  <a:pt x="4568951" y="6096"/>
                </a:lnTo>
                <a:lnTo>
                  <a:pt x="4567428" y="6096"/>
                </a:lnTo>
                <a:lnTo>
                  <a:pt x="4567428" y="1524"/>
                </a:lnTo>
                <a:lnTo>
                  <a:pt x="4568951" y="1524"/>
                </a:lnTo>
                <a:lnTo>
                  <a:pt x="4568951" y="0"/>
                </a:lnTo>
                <a:lnTo>
                  <a:pt x="4571999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1999" y="7619"/>
                </a:lnTo>
                <a:close/>
              </a:path>
              <a:path w="5974080" h="7620">
                <a:moveTo>
                  <a:pt x="4610099" y="1524"/>
                </a:moveTo>
                <a:lnTo>
                  <a:pt x="4605528" y="1524"/>
                </a:lnTo>
                <a:lnTo>
                  <a:pt x="4605528" y="0"/>
                </a:lnTo>
                <a:lnTo>
                  <a:pt x="4610099" y="0"/>
                </a:lnTo>
                <a:lnTo>
                  <a:pt x="4610099" y="1524"/>
                </a:lnTo>
                <a:close/>
              </a:path>
              <a:path w="5974080" h="7620">
                <a:moveTo>
                  <a:pt x="4611624" y="6096"/>
                </a:moveTo>
                <a:lnTo>
                  <a:pt x="4604004" y="6096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6"/>
                </a:lnTo>
                <a:close/>
              </a:path>
              <a:path w="5974080" h="7620">
                <a:moveTo>
                  <a:pt x="4610099" y="7619"/>
                </a:moveTo>
                <a:lnTo>
                  <a:pt x="4605528" y="7619"/>
                </a:lnTo>
                <a:lnTo>
                  <a:pt x="4605528" y="6096"/>
                </a:lnTo>
                <a:lnTo>
                  <a:pt x="4610099" y="6096"/>
                </a:lnTo>
                <a:lnTo>
                  <a:pt x="4610099" y="7619"/>
                </a:lnTo>
                <a:close/>
              </a:path>
              <a:path w="5974080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5974080" h="7620">
                <a:moveTo>
                  <a:pt x="4648199" y="6096"/>
                </a:moveTo>
                <a:lnTo>
                  <a:pt x="4640580" y="6096"/>
                </a:lnTo>
                <a:lnTo>
                  <a:pt x="4640580" y="1524"/>
                </a:lnTo>
                <a:lnTo>
                  <a:pt x="4648199" y="1524"/>
                </a:lnTo>
                <a:lnTo>
                  <a:pt x="4648199" y="6096"/>
                </a:lnTo>
                <a:close/>
              </a:path>
              <a:path w="5974080" h="7620">
                <a:moveTo>
                  <a:pt x="4646676" y="7619"/>
                </a:moveTo>
                <a:lnTo>
                  <a:pt x="4642104" y="7619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19"/>
                </a:lnTo>
                <a:close/>
              </a:path>
              <a:path w="5974080" h="7620">
                <a:moveTo>
                  <a:pt x="4683251" y="7619"/>
                </a:moveTo>
                <a:lnTo>
                  <a:pt x="4680204" y="7619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1" y="0"/>
                </a:lnTo>
                <a:lnTo>
                  <a:pt x="4683251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1" y="6096"/>
                </a:lnTo>
                <a:lnTo>
                  <a:pt x="4683251" y="7619"/>
                </a:lnTo>
                <a:close/>
              </a:path>
              <a:path w="5974080" h="7620">
                <a:moveTo>
                  <a:pt x="4719828" y="7619"/>
                </a:moveTo>
                <a:lnTo>
                  <a:pt x="4716780" y="7619"/>
                </a:lnTo>
                <a:lnTo>
                  <a:pt x="4715256" y="6096"/>
                </a:lnTo>
                <a:lnTo>
                  <a:pt x="4715256" y="1524"/>
                </a:lnTo>
                <a:lnTo>
                  <a:pt x="4716780" y="0"/>
                </a:lnTo>
                <a:lnTo>
                  <a:pt x="4719828" y="0"/>
                </a:lnTo>
                <a:lnTo>
                  <a:pt x="4721351" y="1524"/>
                </a:lnTo>
                <a:lnTo>
                  <a:pt x="4721351" y="6096"/>
                </a:lnTo>
                <a:lnTo>
                  <a:pt x="4719828" y="7619"/>
                </a:lnTo>
                <a:close/>
              </a:path>
              <a:path w="5974080" h="7620">
                <a:moveTo>
                  <a:pt x="4756404" y="7619"/>
                </a:moveTo>
                <a:lnTo>
                  <a:pt x="4753356" y="7619"/>
                </a:lnTo>
                <a:lnTo>
                  <a:pt x="4751831" y="6096"/>
                </a:lnTo>
                <a:lnTo>
                  <a:pt x="4751831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1" y="3048"/>
                </a:lnTo>
                <a:lnTo>
                  <a:pt x="4759451" y="4572"/>
                </a:lnTo>
                <a:lnTo>
                  <a:pt x="4756404" y="7619"/>
                </a:lnTo>
                <a:close/>
              </a:path>
              <a:path w="5974080" h="7620">
                <a:moveTo>
                  <a:pt x="4794504" y="7619"/>
                </a:moveTo>
                <a:lnTo>
                  <a:pt x="4789931" y="7619"/>
                </a:lnTo>
                <a:lnTo>
                  <a:pt x="4789931" y="6096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1" y="1524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3048"/>
                </a:lnTo>
                <a:lnTo>
                  <a:pt x="4796028" y="4572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5974080" h="7620">
                <a:moveTo>
                  <a:pt x="4831080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80" y="0"/>
                </a:lnTo>
                <a:lnTo>
                  <a:pt x="4831080" y="1524"/>
                </a:lnTo>
                <a:close/>
              </a:path>
              <a:path w="5974080" h="7620">
                <a:moveTo>
                  <a:pt x="4832604" y="6096"/>
                </a:moveTo>
                <a:lnTo>
                  <a:pt x="4824983" y="6096"/>
                </a:lnTo>
                <a:lnTo>
                  <a:pt x="4824983" y="1524"/>
                </a:lnTo>
                <a:lnTo>
                  <a:pt x="4832604" y="1524"/>
                </a:lnTo>
                <a:lnTo>
                  <a:pt x="4832604" y="6096"/>
                </a:lnTo>
                <a:close/>
              </a:path>
              <a:path w="5974080" h="7620">
                <a:moveTo>
                  <a:pt x="4831080" y="7619"/>
                </a:moveTo>
                <a:lnTo>
                  <a:pt x="4826508" y="7619"/>
                </a:lnTo>
                <a:lnTo>
                  <a:pt x="4826508" y="6096"/>
                </a:lnTo>
                <a:lnTo>
                  <a:pt x="4831080" y="6096"/>
                </a:lnTo>
                <a:lnTo>
                  <a:pt x="4831080" y="7619"/>
                </a:lnTo>
                <a:close/>
              </a:path>
              <a:path w="5974080" h="7620">
                <a:moveTo>
                  <a:pt x="4867656" y="1524"/>
                </a:moveTo>
                <a:lnTo>
                  <a:pt x="4863083" y="1524"/>
                </a:lnTo>
                <a:lnTo>
                  <a:pt x="4863083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5974080" h="7620">
                <a:moveTo>
                  <a:pt x="4869180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80" y="1524"/>
                </a:lnTo>
                <a:lnTo>
                  <a:pt x="4869180" y="6096"/>
                </a:lnTo>
                <a:close/>
              </a:path>
              <a:path w="5974080" h="7620">
                <a:moveTo>
                  <a:pt x="4867656" y="7619"/>
                </a:moveTo>
                <a:lnTo>
                  <a:pt x="4863083" y="7619"/>
                </a:lnTo>
                <a:lnTo>
                  <a:pt x="4863083" y="6096"/>
                </a:lnTo>
                <a:lnTo>
                  <a:pt x="4867656" y="6096"/>
                </a:lnTo>
                <a:lnTo>
                  <a:pt x="4867656" y="7619"/>
                </a:lnTo>
                <a:close/>
              </a:path>
              <a:path w="5974080" h="7620">
                <a:moveTo>
                  <a:pt x="4904231" y="7619"/>
                </a:moveTo>
                <a:lnTo>
                  <a:pt x="4901183" y="7619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3" y="0"/>
                </a:lnTo>
                <a:lnTo>
                  <a:pt x="4904231" y="0"/>
                </a:lnTo>
                <a:lnTo>
                  <a:pt x="4904231" y="1524"/>
                </a:lnTo>
                <a:lnTo>
                  <a:pt x="4905756" y="1524"/>
                </a:lnTo>
                <a:lnTo>
                  <a:pt x="4905756" y="6096"/>
                </a:lnTo>
                <a:lnTo>
                  <a:pt x="4904231" y="6096"/>
                </a:lnTo>
                <a:lnTo>
                  <a:pt x="4904231" y="7619"/>
                </a:lnTo>
                <a:close/>
              </a:path>
              <a:path w="5974080" h="7620">
                <a:moveTo>
                  <a:pt x="4940808" y="7619"/>
                </a:moveTo>
                <a:lnTo>
                  <a:pt x="4937760" y="7619"/>
                </a:lnTo>
                <a:lnTo>
                  <a:pt x="4936236" y="6096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1" y="1524"/>
                </a:lnTo>
                <a:lnTo>
                  <a:pt x="4942331" y="6096"/>
                </a:lnTo>
                <a:lnTo>
                  <a:pt x="4940808" y="7619"/>
                </a:lnTo>
                <a:close/>
              </a:path>
              <a:path w="5974080" h="7620">
                <a:moveTo>
                  <a:pt x="4977383" y="7619"/>
                </a:moveTo>
                <a:lnTo>
                  <a:pt x="4974336" y="7619"/>
                </a:lnTo>
                <a:lnTo>
                  <a:pt x="4972812" y="6096"/>
                </a:lnTo>
                <a:lnTo>
                  <a:pt x="4972812" y="1524"/>
                </a:lnTo>
                <a:lnTo>
                  <a:pt x="4974336" y="0"/>
                </a:lnTo>
                <a:lnTo>
                  <a:pt x="4977383" y="0"/>
                </a:lnTo>
                <a:lnTo>
                  <a:pt x="4980431" y="3048"/>
                </a:lnTo>
                <a:lnTo>
                  <a:pt x="4980431" y="4572"/>
                </a:lnTo>
                <a:lnTo>
                  <a:pt x="4977383" y="7619"/>
                </a:lnTo>
                <a:close/>
              </a:path>
              <a:path w="5974080" h="7620">
                <a:moveTo>
                  <a:pt x="5015483" y="7619"/>
                </a:moveTo>
                <a:lnTo>
                  <a:pt x="5010912" y="7619"/>
                </a:lnTo>
                <a:lnTo>
                  <a:pt x="5010912" y="6096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2" y="1524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5974080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5974080" h="7620">
                <a:moveTo>
                  <a:pt x="5053583" y="6096"/>
                </a:moveTo>
                <a:lnTo>
                  <a:pt x="5045964" y="6096"/>
                </a:lnTo>
                <a:lnTo>
                  <a:pt x="5045964" y="1524"/>
                </a:lnTo>
                <a:lnTo>
                  <a:pt x="5053583" y="1524"/>
                </a:lnTo>
                <a:lnTo>
                  <a:pt x="5053583" y="6096"/>
                </a:lnTo>
                <a:close/>
              </a:path>
              <a:path w="5974080" h="7620">
                <a:moveTo>
                  <a:pt x="5052060" y="7619"/>
                </a:moveTo>
                <a:lnTo>
                  <a:pt x="5047488" y="7619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5974080" h="7620">
                <a:moveTo>
                  <a:pt x="5088636" y="1524"/>
                </a:moveTo>
                <a:lnTo>
                  <a:pt x="5084064" y="1524"/>
                </a:lnTo>
                <a:lnTo>
                  <a:pt x="5084064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5974080" h="7620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5974080" h="7620">
                <a:moveTo>
                  <a:pt x="5088636" y="7619"/>
                </a:moveTo>
                <a:lnTo>
                  <a:pt x="5084064" y="7619"/>
                </a:lnTo>
                <a:lnTo>
                  <a:pt x="5084064" y="6096"/>
                </a:lnTo>
                <a:lnTo>
                  <a:pt x="5088636" y="6096"/>
                </a:lnTo>
                <a:lnTo>
                  <a:pt x="5088636" y="7619"/>
                </a:lnTo>
                <a:close/>
              </a:path>
              <a:path w="5974080" h="7620">
                <a:moveTo>
                  <a:pt x="5125212" y="7619"/>
                </a:moveTo>
                <a:lnTo>
                  <a:pt x="5122164" y="7619"/>
                </a:lnTo>
                <a:lnTo>
                  <a:pt x="5119115" y="4572"/>
                </a:lnTo>
                <a:lnTo>
                  <a:pt x="5119115" y="3048"/>
                </a:lnTo>
                <a:lnTo>
                  <a:pt x="5122164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2" y="7619"/>
                </a:lnTo>
                <a:close/>
              </a:path>
              <a:path w="5974080" h="7620">
                <a:moveTo>
                  <a:pt x="5161788" y="7619"/>
                </a:moveTo>
                <a:lnTo>
                  <a:pt x="5158740" y="7619"/>
                </a:lnTo>
                <a:lnTo>
                  <a:pt x="5157215" y="6096"/>
                </a:lnTo>
                <a:lnTo>
                  <a:pt x="5157215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4"/>
                </a:lnTo>
                <a:lnTo>
                  <a:pt x="5163312" y="6096"/>
                </a:lnTo>
                <a:lnTo>
                  <a:pt x="5161788" y="7619"/>
                </a:lnTo>
                <a:close/>
              </a:path>
              <a:path w="5974080" h="7620">
                <a:moveTo>
                  <a:pt x="5198364" y="7619"/>
                </a:moveTo>
                <a:lnTo>
                  <a:pt x="5195315" y="7619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5" y="0"/>
                </a:lnTo>
                <a:lnTo>
                  <a:pt x="5198364" y="0"/>
                </a:lnTo>
                <a:lnTo>
                  <a:pt x="5201412" y="3048"/>
                </a:lnTo>
                <a:lnTo>
                  <a:pt x="5201412" y="4572"/>
                </a:lnTo>
                <a:lnTo>
                  <a:pt x="5198364" y="7619"/>
                </a:lnTo>
                <a:close/>
              </a:path>
              <a:path w="5974080" h="7620">
                <a:moveTo>
                  <a:pt x="5236464" y="1524"/>
                </a:moveTo>
                <a:lnTo>
                  <a:pt x="5231892" y="1524"/>
                </a:lnTo>
                <a:lnTo>
                  <a:pt x="5231892" y="0"/>
                </a:lnTo>
                <a:lnTo>
                  <a:pt x="5236464" y="0"/>
                </a:lnTo>
                <a:lnTo>
                  <a:pt x="5236464" y="1524"/>
                </a:lnTo>
                <a:close/>
              </a:path>
              <a:path w="5974080" h="7620">
                <a:moveTo>
                  <a:pt x="5237988" y="6096"/>
                </a:moveTo>
                <a:lnTo>
                  <a:pt x="5230367" y="6096"/>
                </a:lnTo>
                <a:lnTo>
                  <a:pt x="5230367" y="1524"/>
                </a:lnTo>
                <a:lnTo>
                  <a:pt x="5237988" y="1524"/>
                </a:lnTo>
                <a:lnTo>
                  <a:pt x="5237988" y="6096"/>
                </a:lnTo>
                <a:close/>
              </a:path>
              <a:path w="5974080" h="7620">
                <a:moveTo>
                  <a:pt x="5236464" y="7619"/>
                </a:moveTo>
                <a:lnTo>
                  <a:pt x="5231892" y="7619"/>
                </a:lnTo>
                <a:lnTo>
                  <a:pt x="5231892" y="6096"/>
                </a:lnTo>
                <a:lnTo>
                  <a:pt x="5236464" y="6096"/>
                </a:lnTo>
                <a:lnTo>
                  <a:pt x="5236464" y="7619"/>
                </a:lnTo>
                <a:close/>
              </a:path>
              <a:path w="5974080" h="7620">
                <a:moveTo>
                  <a:pt x="5273040" y="1524"/>
                </a:moveTo>
                <a:lnTo>
                  <a:pt x="5268467" y="1524"/>
                </a:lnTo>
                <a:lnTo>
                  <a:pt x="5268467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5974080" h="7620">
                <a:moveTo>
                  <a:pt x="5274564" y="6096"/>
                </a:moveTo>
                <a:lnTo>
                  <a:pt x="5266944" y="6096"/>
                </a:lnTo>
                <a:lnTo>
                  <a:pt x="5266944" y="1524"/>
                </a:lnTo>
                <a:lnTo>
                  <a:pt x="5274564" y="1524"/>
                </a:lnTo>
                <a:lnTo>
                  <a:pt x="5274564" y="6096"/>
                </a:lnTo>
                <a:close/>
              </a:path>
              <a:path w="5974080" h="7620">
                <a:moveTo>
                  <a:pt x="5273040" y="7619"/>
                </a:moveTo>
                <a:lnTo>
                  <a:pt x="5268467" y="7619"/>
                </a:lnTo>
                <a:lnTo>
                  <a:pt x="5268467" y="6096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5974080" h="7620">
                <a:moveTo>
                  <a:pt x="5309615" y="1524"/>
                </a:moveTo>
                <a:lnTo>
                  <a:pt x="5305044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4"/>
                </a:lnTo>
                <a:close/>
              </a:path>
              <a:path w="5974080" h="7620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5974080" h="7620">
                <a:moveTo>
                  <a:pt x="5309615" y="7619"/>
                </a:moveTo>
                <a:lnTo>
                  <a:pt x="5305044" y="7619"/>
                </a:lnTo>
                <a:lnTo>
                  <a:pt x="5305044" y="6096"/>
                </a:lnTo>
                <a:lnTo>
                  <a:pt x="5309615" y="6096"/>
                </a:lnTo>
                <a:lnTo>
                  <a:pt x="5309615" y="7619"/>
                </a:lnTo>
                <a:close/>
              </a:path>
              <a:path w="5974080" h="7620">
                <a:moveTo>
                  <a:pt x="5346192" y="7619"/>
                </a:moveTo>
                <a:lnTo>
                  <a:pt x="5343144" y="7619"/>
                </a:lnTo>
                <a:lnTo>
                  <a:pt x="5340096" y="4572"/>
                </a:lnTo>
                <a:lnTo>
                  <a:pt x="5340096" y="3048"/>
                </a:lnTo>
                <a:lnTo>
                  <a:pt x="5343144" y="0"/>
                </a:lnTo>
                <a:lnTo>
                  <a:pt x="5346192" y="0"/>
                </a:lnTo>
                <a:lnTo>
                  <a:pt x="5347715" y="1524"/>
                </a:lnTo>
                <a:lnTo>
                  <a:pt x="5347715" y="6096"/>
                </a:lnTo>
                <a:lnTo>
                  <a:pt x="5346192" y="7619"/>
                </a:lnTo>
                <a:close/>
              </a:path>
              <a:path w="5974080" h="7620">
                <a:moveTo>
                  <a:pt x="5382767" y="7619"/>
                </a:moveTo>
                <a:lnTo>
                  <a:pt x="5379720" y="7619"/>
                </a:lnTo>
                <a:lnTo>
                  <a:pt x="5378196" y="6096"/>
                </a:lnTo>
                <a:lnTo>
                  <a:pt x="5378196" y="1524"/>
                </a:lnTo>
                <a:lnTo>
                  <a:pt x="5379720" y="0"/>
                </a:lnTo>
                <a:lnTo>
                  <a:pt x="5382767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7" y="7619"/>
                </a:lnTo>
                <a:close/>
              </a:path>
              <a:path w="5974080" h="7620">
                <a:moveTo>
                  <a:pt x="5419344" y="7619"/>
                </a:moveTo>
                <a:lnTo>
                  <a:pt x="5416296" y="7619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4" y="7619"/>
                </a:lnTo>
                <a:close/>
              </a:path>
              <a:path w="5974080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5974080" h="7620">
                <a:moveTo>
                  <a:pt x="5458967" y="6096"/>
                </a:moveTo>
                <a:lnTo>
                  <a:pt x="5451348" y="6096"/>
                </a:lnTo>
                <a:lnTo>
                  <a:pt x="5451348" y="1524"/>
                </a:lnTo>
                <a:lnTo>
                  <a:pt x="5458967" y="1524"/>
                </a:lnTo>
                <a:lnTo>
                  <a:pt x="5458967" y="6096"/>
                </a:lnTo>
                <a:close/>
              </a:path>
              <a:path w="5974080" h="7620">
                <a:moveTo>
                  <a:pt x="5457444" y="7619"/>
                </a:moveTo>
                <a:lnTo>
                  <a:pt x="5452872" y="7619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5974080" h="7620">
                <a:moveTo>
                  <a:pt x="5494020" y="1524"/>
                </a:moveTo>
                <a:lnTo>
                  <a:pt x="5489448" y="1524"/>
                </a:lnTo>
                <a:lnTo>
                  <a:pt x="5489448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5974080" h="7620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5974080" h="7620">
                <a:moveTo>
                  <a:pt x="5494020" y="7619"/>
                </a:moveTo>
                <a:lnTo>
                  <a:pt x="5489448" y="7619"/>
                </a:lnTo>
                <a:lnTo>
                  <a:pt x="5489448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5974080" h="7620">
                <a:moveTo>
                  <a:pt x="5530596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4"/>
                </a:lnTo>
                <a:close/>
              </a:path>
              <a:path w="5974080" h="7620">
                <a:moveTo>
                  <a:pt x="5532120" y="6096"/>
                </a:moveTo>
                <a:lnTo>
                  <a:pt x="5524499" y="6096"/>
                </a:lnTo>
                <a:lnTo>
                  <a:pt x="5524499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5974080" h="7620">
                <a:moveTo>
                  <a:pt x="5530596" y="7619"/>
                </a:moveTo>
                <a:lnTo>
                  <a:pt x="5526024" y="7619"/>
                </a:lnTo>
                <a:lnTo>
                  <a:pt x="5526024" y="6096"/>
                </a:lnTo>
                <a:lnTo>
                  <a:pt x="5530596" y="6096"/>
                </a:lnTo>
                <a:lnTo>
                  <a:pt x="5530596" y="7619"/>
                </a:lnTo>
                <a:close/>
              </a:path>
              <a:path w="5974080" h="7620">
                <a:moveTo>
                  <a:pt x="5567172" y="7619"/>
                </a:moveTo>
                <a:lnTo>
                  <a:pt x="5564124" y="7619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6" y="1524"/>
                </a:lnTo>
                <a:lnTo>
                  <a:pt x="5568696" y="6096"/>
                </a:lnTo>
                <a:lnTo>
                  <a:pt x="5567172" y="7619"/>
                </a:lnTo>
                <a:close/>
              </a:path>
              <a:path w="5974080" h="7620">
                <a:moveTo>
                  <a:pt x="5603748" y="7619"/>
                </a:moveTo>
                <a:lnTo>
                  <a:pt x="5600699" y="7619"/>
                </a:lnTo>
                <a:lnTo>
                  <a:pt x="5599176" y="6096"/>
                </a:lnTo>
                <a:lnTo>
                  <a:pt x="5599176" y="1524"/>
                </a:lnTo>
                <a:lnTo>
                  <a:pt x="5600699" y="0"/>
                </a:lnTo>
                <a:lnTo>
                  <a:pt x="5603748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8" y="7619"/>
                </a:lnTo>
                <a:close/>
              </a:path>
              <a:path w="5974080" h="7620">
                <a:moveTo>
                  <a:pt x="5640324" y="7619"/>
                </a:moveTo>
                <a:lnTo>
                  <a:pt x="5637276" y="7619"/>
                </a:lnTo>
                <a:lnTo>
                  <a:pt x="5635751" y="6096"/>
                </a:lnTo>
                <a:lnTo>
                  <a:pt x="5635751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0324" y="7619"/>
                </a:lnTo>
                <a:close/>
              </a:path>
              <a:path w="5974080" h="7620">
                <a:moveTo>
                  <a:pt x="5678424" y="1524"/>
                </a:moveTo>
                <a:lnTo>
                  <a:pt x="5673851" y="1524"/>
                </a:lnTo>
                <a:lnTo>
                  <a:pt x="5673851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5974080" h="7620">
                <a:moveTo>
                  <a:pt x="5679948" y="6096"/>
                </a:moveTo>
                <a:lnTo>
                  <a:pt x="5672328" y="6096"/>
                </a:lnTo>
                <a:lnTo>
                  <a:pt x="5672328" y="1524"/>
                </a:lnTo>
                <a:lnTo>
                  <a:pt x="5679948" y="1524"/>
                </a:lnTo>
                <a:lnTo>
                  <a:pt x="5679948" y="6096"/>
                </a:lnTo>
                <a:close/>
              </a:path>
              <a:path w="5974080" h="7620">
                <a:moveTo>
                  <a:pt x="5678424" y="7619"/>
                </a:moveTo>
                <a:lnTo>
                  <a:pt x="5673851" y="7619"/>
                </a:lnTo>
                <a:lnTo>
                  <a:pt x="5673851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5974080" h="7620">
                <a:moveTo>
                  <a:pt x="5714999" y="1524"/>
                </a:moveTo>
                <a:lnTo>
                  <a:pt x="5710428" y="1524"/>
                </a:lnTo>
                <a:lnTo>
                  <a:pt x="5710428" y="0"/>
                </a:lnTo>
                <a:lnTo>
                  <a:pt x="5714999" y="0"/>
                </a:lnTo>
                <a:lnTo>
                  <a:pt x="5714999" y="1524"/>
                </a:lnTo>
                <a:close/>
              </a:path>
              <a:path w="5974080" h="7620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5974080" h="7620">
                <a:moveTo>
                  <a:pt x="5714999" y="7619"/>
                </a:moveTo>
                <a:lnTo>
                  <a:pt x="5710428" y="7619"/>
                </a:lnTo>
                <a:lnTo>
                  <a:pt x="5710428" y="6096"/>
                </a:lnTo>
                <a:lnTo>
                  <a:pt x="5714999" y="6096"/>
                </a:lnTo>
                <a:lnTo>
                  <a:pt x="5714999" y="7619"/>
                </a:lnTo>
                <a:close/>
              </a:path>
              <a:path w="5974080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45480" y="4572"/>
                </a:lnTo>
                <a:lnTo>
                  <a:pt x="5745480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099" y="1524"/>
                </a:lnTo>
                <a:lnTo>
                  <a:pt x="5753099" y="6096"/>
                </a:lnTo>
                <a:lnTo>
                  <a:pt x="5751576" y="6096"/>
                </a:lnTo>
                <a:lnTo>
                  <a:pt x="5751576" y="7619"/>
                </a:lnTo>
                <a:close/>
              </a:path>
              <a:path w="5974080" h="7620">
                <a:moveTo>
                  <a:pt x="5788151" y="7619"/>
                </a:moveTo>
                <a:lnTo>
                  <a:pt x="5785104" y="7619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1" y="0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1" y="7619"/>
                </a:lnTo>
                <a:close/>
              </a:path>
              <a:path w="5974080" h="7620">
                <a:moveTo>
                  <a:pt x="5824728" y="7619"/>
                </a:moveTo>
                <a:lnTo>
                  <a:pt x="5821680" y="7619"/>
                </a:lnTo>
                <a:lnTo>
                  <a:pt x="5820156" y="6096"/>
                </a:lnTo>
                <a:lnTo>
                  <a:pt x="5820156" y="1524"/>
                </a:lnTo>
                <a:lnTo>
                  <a:pt x="5821680" y="0"/>
                </a:lnTo>
                <a:lnTo>
                  <a:pt x="5824728" y="0"/>
                </a:lnTo>
                <a:lnTo>
                  <a:pt x="5826251" y="1524"/>
                </a:lnTo>
                <a:lnTo>
                  <a:pt x="5826251" y="6096"/>
                </a:lnTo>
                <a:lnTo>
                  <a:pt x="5824728" y="7619"/>
                </a:lnTo>
                <a:close/>
              </a:path>
              <a:path w="5974080" h="7620">
                <a:moveTo>
                  <a:pt x="5861304" y="7619"/>
                </a:moveTo>
                <a:lnTo>
                  <a:pt x="5858256" y="7619"/>
                </a:lnTo>
                <a:lnTo>
                  <a:pt x="5856732" y="6096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1" y="3048"/>
                </a:lnTo>
                <a:lnTo>
                  <a:pt x="5864351" y="4572"/>
                </a:lnTo>
                <a:lnTo>
                  <a:pt x="5861304" y="7619"/>
                </a:lnTo>
                <a:close/>
              </a:path>
              <a:path w="5974080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5974080" h="7620">
                <a:moveTo>
                  <a:pt x="5900928" y="6096"/>
                </a:moveTo>
                <a:lnTo>
                  <a:pt x="5893308" y="6096"/>
                </a:lnTo>
                <a:lnTo>
                  <a:pt x="5893308" y="1524"/>
                </a:lnTo>
                <a:lnTo>
                  <a:pt x="5900928" y="1524"/>
                </a:lnTo>
                <a:lnTo>
                  <a:pt x="5900928" y="6096"/>
                </a:lnTo>
                <a:close/>
              </a:path>
              <a:path w="5974080" h="7620">
                <a:moveTo>
                  <a:pt x="5899404" y="7619"/>
                </a:moveTo>
                <a:lnTo>
                  <a:pt x="5894832" y="7619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19"/>
                </a:lnTo>
                <a:close/>
              </a:path>
              <a:path w="5974080" h="7620">
                <a:moveTo>
                  <a:pt x="5935980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80" y="0"/>
                </a:lnTo>
                <a:lnTo>
                  <a:pt x="5935980" y="1524"/>
                </a:lnTo>
                <a:close/>
              </a:path>
              <a:path w="5974080" h="7620">
                <a:moveTo>
                  <a:pt x="5937504" y="6096"/>
                </a:moveTo>
                <a:lnTo>
                  <a:pt x="5929883" y="6096"/>
                </a:lnTo>
                <a:lnTo>
                  <a:pt x="5929883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5974080" h="7620">
                <a:moveTo>
                  <a:pt x="5935980" y="7619"/>
                </a:moveTo>
                <a:lnTo>
                  <a:pt x="5931408" y="7619"/>
                </a:lnTo>
                <a:lnTo>
                  <a:pt x="5931408" y="6096"/>
                </a:lnTo>
                <a:lnTo>
                  <a:pt x="5935980" y="6096"/>
                </a:lnTo>
                <a:lnTo>
                  <a:pt x="5935980" y="7619"/>
                </a:lnTo>
                <a:close/>
              </a:path>
              <a:path w="5974080" h="7620">
                <a:moveTo>
                  <a:pt x="5972556" y="7619"/>
                </a:moveTo>
                <a:lnTo>
                  <a:pt x="5967983" y="7619"/>
                </a:lnTo>
                <a:lnTo>
                  <a:pt x="5967983" y="6096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3" y="1524"/>
                </a:lnTo>
                <a:lnTo>
                  <a:pt x="5967983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80" y="1524"/>
                </a:lnTo>
                <a:lnTo>
                  <a:pt x="5974080" y="6096"/>
                </a:lnTo>
                <a:lnTo>
                  <a:pt x="5972556" y="6096"/>
                </a:lnTo>
                <a:lnTo>
                  <a:pt x="597255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723" y="3474720"/>
            <a:ext cx="181355" cy="6400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714756" y="2601467"/>
            <a:ext cx="5974080" cy="7620"/>
          </a:xfrm>
          <a:custGeom>
            <a:avLst/>
            <a:gdLst/>
            <a:ahLst/>
            <a:cxnLst/>
            <a:rect l="l" t="t" r="r" b="b"/>
            <a:pathLst>
              <a:path w="5974080" h="7619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3048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6"/>
                </a:lnTo>
                <a:close/>
              </a:path>
              <a:path w="5974080" h="7619">
                <a:moveTo>
                  <a:pt x="4571" y="7620"/>
                </a:moveTo>
                <a:lnTo>
                  <a:pt x="3048" y="7620"/>
                </a:lnTo>
                <a:lnTo>
                  <a:pt x="1523" y="6096"/>
                </a:lnTo>
                <a:lnTo>
                  <a:pt x="4571" y="6096"/>
                </a:lnTo>
                <a:lnTo>
                  <a:pt x="4571" y="7620"/>
                </a:lnTo>
                <a:close/>
              </a:path>
              <a:path w="5974080" h="7619">
                <a:moveTo>
                  <a:pt x="41148" y="7620"/>
                </a:moveTo>
                <a:lnTo>
                  <a:pt x="39623" y="7620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1148" y="7620"/>
                </a:lnTo>
                <a:close/>
              </a:path>
              <a:path w="5974080" h="7619">
                <a:moveTo>
                  <a:pt x="77723" y="7620"/>
                </a:moveTo>
                <a:lnTo>
                  <a:pt x="76200" y="7620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7723" y="7620"/>
                </a:lnTo>
                <a:close/>
              </a:path>
              <a:path w="5974080" h="7619">
                <a:moveTo>
                  <a:pt x="114300" y="7620"/>
                </a:moveTo>
                <a:lnTo>
                  <a:pt x="112775" y="7620"/>
                </a:lnTo>
                <a:lnTo>
                  <a:pt x="111252" y="6096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8" y="1524"/>
                </a:lnTo>
                <a:lnTo>
                  <a:pt x="117348" y="4572"/>
                </a:lnTo>
                <a:lnTo>
                  <a:pt x="114300" y="7620"/>
                </a:lnTo>
                <a:close/>
              </a:path>
              <a:path w="5974080" h="7619">
                <a:moveTo>
                  <a:pt x="153923" y="6096"/>
                </a:moveTo>
                <a:lnTo>
                  <a:pt x="147827" y="6096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3048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5974080" h="7619">
                <a:moveTo>
                  <a:pt x="152400" y="7620"/>
                </a:moveTo>
                <a:lnTo>
                  <a:pt x="149352" y="7620"/>
                </a:lnTo>
                <a:lnTo>
                  <a:pt x="149352" y="6096"/>
                </a:lnTo>
                <a:lnTo>
                  <a:pt x="152400" y="6096"/>
                </a:lnTo>
                <a:lnTo>
                  <a:pt x="152400" y="7620"/>
                </a:lnTo>
                <a:close/>
              </a:path>
              <a:path w="5974080" h="7619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5974080" h="7619">
                <a:moveTo>
                  <a:pt x="188975" y="7620"/>
                </a:moveTo>
                <a:lnTo>
                  <a:pt x="185927" y="7620"/>
                </a:lnTo>
                <a:lnTo>
                  <a:pt x="185927" y="6096"/>
                </a:lnTo>
                <a:lnTo>
                  <a:pt x="188975" y="6096"/>
                </a:lnTo>
                <a:lnTo>
                  <a:pt x="188975" y="7620"/>
                </a:lnTo>
                <a:close/>
              </a:path>
              <a:path w="5974080" h="7619">
                <a:moveTo>
                  <a:pt x="225552" y="7620"/>
                </a:moveTo>
                <a:lnTo>
                  <a:pt x="224027" y="7620"/>
                </a:lnTo>
                <a:lnTo>
                  <a:pt x="220979" y="4572"/>
                </a:lnTo>
                <a:lnTo>
                  <a:pt x="220979" y="1524"/>
                </a:lnTo>
                <a:lnTo>
                  <a:pt x="222504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3048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6"/>
                </a:lnTo>
                <a:lnTo>
                  <a:pt x="225552" y="6096"/>
                </a:lnTo>
                <a:lnTo>
                  <a:pt x="225552" y="7620"/>
                </a:lnTo>
                <a:close/>
              </a:path>
              <a:path w="5974080" h="7619">
                <a:moveTo>
                  <a:pt x="262127" y="7620"/>
                </a:moveTo>
                <a:lnTo>
                  <a:pt x="260604" y="7620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2127" y="7620"/>
                </a:lnTo>
                <a:close/>
              </a:path>
              <a:path w="5974080" h="7619">
                <a:moveTo>
                  <a:pt x="298704" y="7620"/>
                </a:moveTo>
                <a:lnTo>
                  <a:pt x="297179" y="7620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298704" y="7620"/>
                </a:lnTo>
                <a:close/>
              </a:path>
              <a:path w="5974080" h="7619">
                <a:moveTo>
                  <a:pt x="335279" y="7620"/>
                </a:moveTo>
                <a:lnTo>
                  <a:pt x="333756" y="7620"/>
                </a:lnTo>
                <a:lnTo>
                  <a:pt x="332231" y="6096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5279" y="7620"/>
                </a:lnTo>
                <a:close/>
              </a:path>
              <a:path w="5974080" h="7619">
                <a:moveTo>
                  <a:pt x="374904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5974080" h="7619">
                <a:moveTo>
                  <a:pt x="373379" y="7620"/>
                </a:moveTo>
                <a:lnTo>
                  <a:pt x="370331" y="7620"/>
                </a:lnTo>
                <a:lnTo>
                  <a:pt x="370331" y="6096"/>
                </a:lnTo>
                <a:lnTo>
                  <a:pt x="373379" y="6096"/>
                </a:lnTo>
                <a:lnTo>
                  <a:pt x="373379" y="7620"/>
                </a:lnTo>
                <a:close/>
              </a:path>
              <a:path w="5974080" h="7619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5974080" h="7619">
                <a:moveTo>
                  <a:pt x="409956" y="7620"/>
                </a:moveTo>
                <a:lnTo>
                  <a:pt x="406908" y="7620"/>
                </a:lnTo>
                <a:lnTo>
                  <a:pt x="406908" y="6096"/>
                </a:lnTo>
                <a:lnTo>
                  <a:pt x="409956" y="6096"/>
                </a:lnTo>
                <a:lnTo>
                  <a:pt x="409956" y="7620"/>
                </a:lnTo>
                <a:close/>
              </a:path>
              <a:path w="5974080" h="7619">
                <a:moveTo>
                  <a:pt x="446531" y="7620"/>
                </a:moveTo>
                <a:lnTo>
                  <a:pt x="445008" y="7620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3048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6"/>
                </a:lnTo>
                <a:lnTo>
                  <a:pt x="446531" y="6096"/>
                </a:lnTo>
                <a:lnTo>
                  <a:pt x="446531" y="7620"/>
                </a:lnTo>
                <a:close/>
              </a:path>
              <a:path w="5974080" h="7619">
                <a:moveTo>
                  <a:pt x="483108" y="7620"/>
                </a:moveTo>
                <a:lnTo>
                  <a:pt x="481583" y="7620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3108" y="7620"/>
                </a:lnTo>
                <a:close/>
              </a:path>
              <a:path w="5974080" h="7619">
                <a:moveTo>
                  <a:pt x="519684" y="7620"/>
                </a:moveTo>
                <a:lnTo>
                  <a:pt x="518160" y="7620"/>
                </a:lnTo>
                <a:lnTo>
                  <a:pt x="515111" y="4572"/>
                </a:lnTo>
                <a:lnTo>
                  <a:pt x="515111" y="1524"/>
                </a:lnTo>
                <a:lnTo>
                  <a:pt x="516635" y="0"/>
                </a:lnTo>
                <a:lnTo>
                  <a:pt x="521207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19684" y="7620"/>
                </a:lnTo>
                <a:close/>
              </a:path>
              <a:path w="5974080" h="7619">
                <a:moveTo>
                  <a:pt x="556260" y="7620"/>
                </a:moveTo>
                <a:lnTo>
                  <a:pt x="554735" y="7620"/>
                </a:lnTo>
                <a:lnTo>
                  <a:pt x="554735" y="6096"/>
                </a:lnTo>
                <a:lnTo>
                  <a:pt x="553211" y="6096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6260" y="7620"/>
                </a:lnTo>
                <a:close/>
              </a:path>
              <a:path w="5974080" h="7619">
                <a:moveTo>
                  <a:pt x="595884" y="6096"/>
                </a:moveTo>
                <a:lnTo>
                  <a:pt x="589788" y="6096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3048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5974080" h="7619">
                <a:moveTo>
                  <a:pt x="594360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4360" y="6096"/>
                </a:lnTo>
                <a:lnTo>
                  <a:pt x="594360" y="7620"/>
                </a:lnTo>
                <a:close/>
              </a:path>
              <a:path w="5974080" h="7619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5974080" h="7619">
                <a:moveTo>
                  <a:pt x="630935" y="7620"/>
                </a:moveTo>
                <a:lnTo>
                  <a:pt x="627888" y="7620"/>
                </a:lnTo>
                <a:lnTo>
                  <a:pt x="627888" y="6096"/>
                </a:lnTo>
                <a:lnTo>
                  <a:pt x="630935" y="6096"/>
                </a:lnTo>
                <a:lnTo>
                  <a:pt x="630935" y="7620"/>
                </a:lnTo>
                <a:close/>
              </a:path>
              <a:path w="5974080" h="7619">
                <a:moveTo>
                  <a:pt x="667511" y="7620"/>
                </a:moveTo>
                <a:lnTo>
                  <a:pt x="665988" y="7620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6" y="0"/>
                </a:lnTo>
                <a:lnTo>
                  <a:pt x="669036" y="1524"/>
                </a:lnTo>
                <a:lnTo>
                  <a:pt x="670560" y="3048"/>
                </a:lnTo>
                <a:lnTo>
                  <a:pt x="670560" y="4572"/>
                </a:lnTo>
                <a:lnTo>
                  <a:pt x="669036" y="4572"/>
                </a:lnTo>
                <a:lnTo>
                  <a:pt x="669036" y="6096"/>
                </a:lnTo>
                <a:lnTo>
                  <a:pt x="667511" y="6096"/>
                </a:lnTo>
                <a:lnTo>
                  <a:pt x="667511" y="7620"/>
                </a:lnTo>
                <a:close/>
              </a:path>
              <a:path w="5974080" h="7619">
                <a:moveTo>
                  <a:pt x="704088" y="7620"/>
                </a:moveTo>
                <a:lnTo>
                  <a:pt x="702564" y="7620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6" y="1524"/>
                </a:lnTo>
                <a:lnTo>
                  <a:pt x="707136" y="4572"/>
                </a:lnTo>
                <a:lnTo>
                  <a:pt x="704088" y="7620"/>
                </a:lnTo>
                <a:close/>
              </a:path>
              <a:path w="5974080" h="7619">
                <a:moveTo>
                  <a:pt x="740664" y="7620"/>
                </a:moveTo>
                <a:lnTo>
                  <a:pt x="739140" y="7620"/>
                </a:lnTo>
                <a:lnTo>
                  <a:pt x="736092" y="4572"/>
                </a:lnTo>
                <a:lnTo>
                  <a:pt x="736092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0664" y="7620"/>
                </a:lnTo>
                <a:close/>
              </a:path>
              <a:path w="5974080" h="7619">
                <a:moveTo>
                  <a:pt x="777240" y="7620"/>
                </a:moveTo>
                <a:lnTo>
                  <a:pt x="775715" y="7620"/>
                </a:lnTo>
                <a:lnTo>
                  <a:pt x="775715" y="6096"/>
                </a:lnTo>
                <a:lnTo>
                  <a:pt x="774192" y="6096"/>
                </a:lnTo>
                <a:lnTo>
                  <a:pt x="774192" y="4572"/>
                </a:lnTo>
                <a:lnTo>
                  <a:pt x="772668" y="4572"/>
                </a:lnTo>
                <a:lnTo>
                  <a:pt x="772668" y="3048"/>
                </a:lnTo>
                <a:lnTo>
                  <a:pt x="774192" y="1524"/>
                </a:lnTo>
                <a:lnTo>
                  <a:pt x="774192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7240" y="7620"/>
                </a:lnTo>
                <a:close/>
              </a:path>
              <a:path w="5974080" h="7619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5974080" h="7619">
                <a:moveTo>
                  <a:pt x="815340" y="7620"/>
                </a:moveTo>
                <a:lnTo>
                  <a:pt x="812292" y="7620"/>
                </a:lnTo>
                <a:lnTo>
                  <a:pt x="812292" y="6096"/>
                </a:lnTo>
                <a:lnTo>
                  <a:pt x="815340" y="6096"/>
                </a:lnTo>
                <a:lnTo>
                  <a:pt x="815340" y="7620"/>
                </a:lnTo>
                <a:close/>
              </a:path>
              <a:path w="5974080" h="7619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3048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6"/>
                </a:lnTo>
                <a:close/>
              </a:path>
              <a:path w="5974080" h="7619">
                <a:moveTo>
                  <a:pt x="851915" y="7620"/>
                </a:moveTo>
                <a:lnTo>
                  <a:pt x="848868" y="7620"/>
                </a:lnTo>
                <a:lnTo>
                  <a:pt x="848868" y="6096"/>
                </a:lnTo>
                <a:lnTo>
                  <a:pt x="851915" y="6096"/>
                </a:lnTo>
                <a:lnTo>
                  <a:pt x="851915" y="7620"/>
                </a:lnTo>
                <a:close/>
              </a:path>
              <a:path w="5974080" h="7619">
                <a:moveTo>
                  <a:pt x="888492" y="7620"/>
                </a:moveTo>
                <a:lnTo>
                  <a:pt x="886968" y="7620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6"/>
                </a:lnTo>
                <a:lnTo>
                  <a:pt x="888492" y="7620"/>
                </a:lnTo>
                <a:close/>
              </a:path>
              <a:path w="5974080" h="7619">
                <a:moveTo>
                  <a:pt x="925068" y="7620"/>
                </a:moveTo>
                <a:lnTo>
                  <a:pt x="923544" y="7620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2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5068" y="7620"/>
                </a:lnTo>
                <a:close/>
              </a:path>
              <a:path w="5974080" h="7619">
                <a:moveTo>
                  <a:pt x="961644" y="7620"/>
                </a:moveTo>
                <a:lnTo>
                  <a:pt x="960119" y="7620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2" y="1524"/>
                </a:lnTo>
                <a:lnTo>
                  <a:pt x="964692" y="4572"/>
                </a:lnTo>
                <a:lnTo>
                  <a:pt x="961644" y="7620"/>
                </a:lnTo>
                <a:close/>
              </a:path>
              <a:path w="5974080" h="7619">
                <a:moveTo>
                  <a:pt x="998219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995172" y="6096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3048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8219" y="7620"/>
                </a:lnTo>
                <a:close/>
              </a:path>
              <a:path w="5974080" h="7619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5974080" h="7619">
                <a:moveTo>
                  <a:pt x="1036319" y="7620"/>
                </a:moveTo>
                <a:lnTo>
                  <a:pt x="1033272" y="7620"/>
                </a:lnTo>
                <a:lnTo>
                  <a:pt x="1033272" y="6096"/>
                </a:lnTo>
                <a:lnTo>
                  <a:pt x="1036319" y="6096"/>
                </a:lnTo>
                <a:lnTo>
                  <a:pt x="1036319" y="7620"/>
                </a:lnTo>
                <a:close/>
              </a:path>
              <a:path w="5974080" h="7619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6"/>
                </a:lnTo>
                <a:close/>
              </a:path>
              <a:path w="5974080" h="7619">
                <a:moveTo>
                  <a:pt x="1072895" y="7620"/>
                </a:moveTo>
                <a:lnTo>
                  <a:pt x="1069848" y="7620"/>
                </a:lnTo>
                <a:lnTo>
                  <a:pt x="1069848" y="6096"/>
                </a:lnTo>
                <a:lnTo>
                  <a:pt x="1072895" y="6096"/>
                </a:lnTo>
                <a:lnTo>
                  <a:pt x="1072895" y="7620"/>
                </a:lnTo>
                <a:close/>
              </a:path>
              <a:path w="5974080" h="7619">
                <a:moveTo>
                  <a:pt x="1109472" y="7620"/>
                </a:moveTo>
                <a:lnTo>
                  <a:pt x="1107948" y="7620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6"/>
                </a:lnTo>
                <a:lnTo>
                  <a:pt x="1109472" y="7620"/>
                </a:lnTo>
                <a:close/>
              </a:path>
              <a:path w="5974080" h="7619">
                <a:moveTo>
                  <a:pt x="1146048" y="7620"/>
                </a:moveTo>
                <a:lnTo>
                  <a:pt x="1144523" y="7620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6048" y="7620"/>
                </a:lnTo>
                <a:close/>
              </a:path>
              <a:path w="5974080" h="7619">
                <a:moveTo>
                  <a:pt x="1182623" y="7620"/>
                </a:moveTo>
                <a:lnTo>
                  <a:pt x="1181099" y="7620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2623" y="7620"/>
                </a:lnTo>
                <a:close/>
              </a:path>
              <a:path w="5974080" h="7619">
                <a:moveTo>
                  <a:pt x="1222248" y="6096"/>
                </a:moveTo>
                <a:lnTo>
                  <a:pt x="1216152" y="6096"/>
                </a:lnTo>
                <a:lnTo>
                  <a:pt x="1216152" y="4572"/>
                </a:lnTo>
                <a:lnTo>
                  <a:pt x="1214628" y="4572"/>
                </a:lnTo>
                <a:lnTo>
                  <a:pt x="1214628" y="3048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5974080" h="7619">
                <a:moveTo>
                  <a:pt x="1219199" y="7620"/>
                </a:moveTo>
                <a:lnTo>
                  <a:pt x="1217676" y="7620"/>
                </a:lnTo>
                <a:lnTo>
                  <a:pt x="1217676" y="6096"/>
                </a:lnTo>
                <a:lnTo>
                  <a:pt x="1220723" y="6096"/>
                </a:lnTo>
                <a:lnTo>
                  <a:pt x="1219199" y="7620"/>
                </a:lnTo>
                <a:close/>
              </a:path>
              <a:path w="5974080" h="7619">
                <a:moveTo>
                  <a:pt x="1258823" y="6096"/>
                </a:moveTo>
                <a:lnTo>
                  <a:pt x="1252728" y="6096"/>
                </a:lnTo>
                <a:lnTo>
                  <a:pt x="1252728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5974080" h="7619">
                <a:moveTo>
                  <a:pt x="1257299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7299" y="6096"/>
                </a:lnTo>
                <a:lnTo>
                  <a:pt x="1257299" y="7620"/>
                </a:lnTo>
                <a:close/>
              </a:path>
              <a:path w="5974080" h="7619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6"/>
                </a:lnTo>
                <a:close/>
              </a:path>
              <a:path w="5974080" h="7619">
                <a:moveTo>
                  <a:pt x="1293876" y="7620"/>
                </a:moveTo>
                <a:lnTo>
                  <a:pt x="1290828" y="7620"/>
                </a:lnTo>
                <a:lnTo>
                  <a:pt x="1290828" y="6096"/>
                </a:lnTo>
                <a:lnTo>
                  <a:pt x="1293876" y="6096"/>
                </a:lnTo>
                <a:lnTo>
                  <a:pt x="1293876" y="7620"/>
                </a:lnTo>
                <a:close/>
              </a:path>
              <a:path w="5974080" h="7619">
                <a:moveTo>
                  <a:pt x="1330452" y="7620"/>
                </a:moveTo>
                <a:lnTo>
                  <a:pt x="1328928" y="7620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6"/>
                </a:lnTo>
                <a:lnTo>
                  <a:pt x="1330452" y="7620"/>
                </a:lnTo>
                <a:close/>
              </a:path>
              <a:path w="5974080" h="7619">
                <a:moveTo>
                  <a:pt x="1367028" y="7620"/>
                </a:moveTo>
                <a:lnTo>
                  <a:pt x="1365503" y="7620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7028" y="7620"/>
                </a:lnTo>
                <a:close/>
              </a:path>
              <a:path w="5974080" h="7619">
                <a:moveTo>
                  <a:pt x="1403603" y="7620"/>
                </a:moveTo>
                <a:lnTo>
                  <a:pt x="1402080" y="7620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3603" y="7620"/>
                </a:lnTo>
                <a:close/>
              </a:path>
              <a:path w="5974080" h="7619">
                <a:moveTo>
                  <a:pt x="1443228" y="6096"/>
                </a:moveTo>
                <a:lnTo>
                  <a:pt x="1437132" y="6096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5974080" h="7619">
                <a:moveTo>
                  <a:pt x="1440180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1703" y="6096"/>
                </a:lnTo>
                <a:lnTo>
                  <a:pt x="1440180" y="7620"/>
                </a:lnTo>
                <a:close/>
              </a:path>
              <a:path w="5974080" h="7619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5974080" h="7619">
                <a:moveTo>
                  <a:pt x="1478280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8280" y="6096"/>
                </a:lnTo>
                <a:lnTo>
                  <a:pt x="1478280" y="7620"/>
                </a:lnTo>
                <a:close/>
              </a:path>
              <a:path w="5974080" h="7619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6"/>
                </a:lnTo>
                <a:close/>
              </a:path>
              <a:path w="5974080" h="7619">
                <a:moveTo>
                  <a:pt x="1514856" y="7620"/>
                </a:moveTo>
                <a:lnTo>
                  <a:pt x="1511807" y="7620"/>
                </a:lnTo>
                <a:lnTo>
                  <a:pt x="1511807" y="6096"/>
                </a:lnTo>
                <a:lnTo>
                  <a:pt x="1514856" y="6096"/>
                </a:lnTo>
                <a:lnTo>
                  <a:pt x="1514856" y="7620"/>
                </a:lnTo>
                <a:close/>
              </a:path>
              <a:path w="5974080" h="7619">
                <a:moveTo>
                  <a:pt x="1551432" y="7620"/>
                </a:moveTo>
                <a:lnTo>
                  <a:pt x="1549907" y="7620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1432" y="7620"/>
                </a:lnTo>
                <a:close/>
              </a:path>
              <a:path w="5974080" h="7619">
                <a:moveTo>
                  <a:pt x="1588007" y="7620"/>
                </a:moveTo>
                <a:lnTo>
                  <a:pt x="1586484" y="7620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8007" y="7620"/>
                </a:lnTo>
                <a:close/>
              </a:path>
              <a:path w="5974080" h="7619">
                <a:moveTo>
                  <a:pt x="1624584" y="7620"/>
                </a:moveTo>
                <a:lnTo>
                  <a:pt x="1623060" y="7620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4584" y="7620"/>
                </a:lnTo>
                <a:close/>
              </a:path>
              <a:path w="5974080" h="7619">
                <a:moveTo>
                  <a:pt x="1664207" y="6096"/>
                </a:moveTo>
                <a:lnTo>
                  <a:pt x="1658111" y="6096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5974080" h="7619">
                <a:moveTo>
                  <a:pt x="1662684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2684" y="6096"/>
                </a:lnTo>
                <a:lnTo>
                  <a:pt x="1662684" y="7620"/>
                </a:lnTo>
                <a:close/>
              </a:path>
              <a:path w="5974080" h="7619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5974080" h="7619">
                <a:moveTo>
                  <a:pt x="1699260" y="7620"/>
                </a:moveTo>
                <a:lnTo>
                  <a:pt x="1696211" y="7620"/>
                </a:lnTo>
                <a:lnTo>
                  <a:pt x="1696211" y="6096"/>
                </a:lnTo>
                <a:lnTo>
                  <a:pt x="1699260" y="6096"/>
                </a:lnTo>
                <a:lnTo>
                  <a:pt x="1699260" y="7620"/>
                </a:lnTo>
                <a:close/>
              </a:path>
              <a:path w="5974080" h="7619">
                <a:moveTo>
                  <a:pt x="1737360" y="6096"/>
                </a:moveTo>
                <a:lnTo>
                  <a:pt x="1731263" y="6096"/>
                </a:lnTo>
                <a:lnTo>
                  <a:pt x="1731263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6"/>
                </a:lnTo>
                <a:close/>
              </a:path>
              <a:path w="5974080" h="7619">
                <a:moveTo>
                  <a:pt x="1735836" y="7620"/>
                </a:moveTo>
                <a:lnTo>
                  <a:pt x="1734311" y="7620"/>
                </a:lnTo>
                <a:lnTo>
                  <a:pt x="1732787" y="6096"/>
                </a:lnTo>
                <a:lnTo>
                  <a:pt x="1735836" y="6096"/>
                </a:lnTo>
                <a:lnTo>
                  <a:pt x="1735836" y="7620"/>
                </a:lnTo>
                <a:close/>
              </a:path>
              <a:path w="5974080" h="7619">
                <a:moveTo>
                  <a:pt x="1772411" y="7620"/>
                </a:moveTo>
                <a:lnTo>
                  <a:pt x="1770887" y="7620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3" y="0"/>
                </a:lnTo>
                <a:lnTo>
                  <a:pt x="1773936" y="0"/>
                </a:lnTo>
                <a:lnTo>
                  <a:pt x="1775460" y="1524"/>
                </a:lnTo>
                <a:lnTo>
                  <a:pt x="1775460" y="4572"/>
                </a:lnTo>
                <a:lnTo>
                  <a:pt x="1772411" y="7620"/>
                </a:lnTo>
                <a:close/>
              </a:path>
              <a:path w="5974080" h="7619">
                <a:moveTo>
                  <a:pt x="1808987" y="7620"/>
                </a:moveTo>
                <a:lnTo>
                  <a:pt x="1807463" y="7620"/>
                </a:lnTo>
                <a:lnTo>
                  <a:pt x="1804416" y="4572"/>
                </a:lnTo>
                <a:lnTo>
                  <a:pt x="1804416" y="1524"/>
                </a:lnTo>
                <a:lnTo>
                  <a:pt x="1805940" y="0"/>
                </a:lnTo>
                <a:lnTo>
                  <a:pt x="1810511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08987" y="7620"/>
                </a:lnTo>
                <a:close/>
              </a:path>
              <a:path w="5974080" h="7619">
                <a:moveTo>
                  <a:pt x="1845563" y="7620"/>
                </a:moveTo>
                <a:lnTo>
                  <a:pt x="1844040" y="7620"/>
                </a:lnTo>
                <a:lnTo>
                  <a:pt x="1842516" y="6096"/>
                </a:lnTo>
                <a:lnTo>
                  <a:pt x="1842516" y="4572"/>
                </a:lnTo>
                <a:lnTo>
                  <a:pt x="1840992" y="4572"/>
                </a:lnTo>
                <a:lnTo>
                  <a:pt x="1840992" y="3048"/>
                </a:lnTo>
                <a:lnTo>
                  <a:pt x="1842516" y="1524"/>
                </a:lnTo>
                <a:lnTo>
                  <a:pt x="1842516" y="0"/>
                </a:lnTo>
                <a:lnTo>
                  <a:pt x="1847087" y="0"/>
                </a:lnTo>
                <a:lnTo>
                  <a:pt x="1848611" y="1524"/>
                </a:lnTo>
                <a:lnTo>
                  <a:pt x="1848611" y="4572"/>
                </a:lnTo>
                <a:lnTo>
                  <a:pt x="1845563" y="7620"/>
                </a:lnTo>
                <a:close/>
              </a:path>
              <a:path w="5974080" h="7619">
                <a:moveTo>
                  <a:pt x="1885187" y="6096"/>
                </a:moveTo>
                <a:lnTo>
                  <a:pt x="1879092" y="6096"/>
                </a:lnTo>
                <a:lnTo>
                  <a:pt x="1879092" y="4572"/>
                </a:lnTo>
                <a:lnTo>
                  <a:pt x="1877568" y="4572"/>
                </a:lnTo>
                <a:lnTo>
                  <a:pt x="1877568" y="3048"/>
                </a:lnTo>
                <a:lnTo>
                  <a:pt x="1879092" y="1524"/>
                </a:lnTo>
                <a:lnTo>
                  <a:pt x="1879092" y="0"/>
                </a:lnTo>
                <a:lnTo>
                  <a:pt x="1885187" y="0"/>
                </a:lnTo>
                <a:lnTo>
                  <a:pt x="1885187" y="6096"/>
                </a:lnTo>
                <a:close/>
              </a:path>
              <a:path w="5974080" h="7619">
                <a:moveTo>
                  <a:pt x="1883663" y="7620"/>
                </a:moveTo>
                <a:lnTo>
                  <a:pt x="1880616" y="7620"/>
                </a:lnTo>
                <a:lnTo>
                  <a:pt x="1880616" y="6096"/>
                </a:lnTo>
                <a:lnTo>
                  <a:pt x="1883663" y="6096"/>
                </a:lnTo>
                <a:lnTo>
                  <a:pt x="1883663" y="7620"/>
                </a:lnTo>
                <a:close/>
              </a:path>
              <a:path w="5974080" h="7619">
                <a:moveTo>
                  <a:pt x="1921763" y="6096"/>
                </a:moveTo>
                <a:lnTo>
                  <a:pt x="1915668" y="6096"/>
                </a:lnTo>
                <a:lnTo>
                  <a:pt x="1915668" y="0"/>
                </a:lnTo>
                <a:lnTo>
                  <a:pt x="1921763" y="0"/>
                </a:lnTo>
                <a:lnTo>
                  <a:pt x="1921763" y="6096"/>
                </a:lnTo>
                <a:close/>
              </a:path>
              <a:path w="5974080" h="7619">
                <a:moveTo>
                  <a:pt x="1920240" y="7620"/>
                </a:moveTo>
                <a:lnTo>
                  <a:pt x="1917192" y="7620"/>
                </a:lnTo>
                <a:lnTo>
                  <a:pt x="1917192" y="6096"/>
                </a:lnTo>
                <a:lnTo>
                  <a:pt x="1920240" y="6096"/>
                </a:lnTo>
                <a:lnTo>
                  <a:pt x="1920240" y="7620"/>
                </a:lnTo>
                <a:close/>
              </a:path>
              <a:path w="5974080" h="7619">
                <a:moveTo>
                  <a:pt x="1958340" y="6096"/>
                </a:moveTo>
                <a:lnTo>
                  <a:pt x="1952244" y="6096"/>
                </a:lnTo>
                <a:lnTo>
                  <a:pt x="1952244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3" y="3048"/>
                </a:lnTo>
                <a:lnTo>
                  <a:pt x="1959863" y="4572"/>
                </a:lnTo>
                <a:lnTo>
                  <a:pt x="1958340" y="4572"/>
                </a:lnTo>
                <a:lnTo>
                  <a:pt x="1958340" y="6096"/>
                </a:lnTo>
                <a:close/>
              </a:path>
              <a:path w="5974080" h="7619">
                <a:moveTo>
                  <a:pt x="1956816" y="7620"/>
                </a:moveTo>
                <a:lnTo>
                  <a:pt x="1955292" y="7620"/>
                </a:lnTo>
                <a:lnTo>
                  <a:pt x="1953768" y="6096"/>
                </a:lnTo>
                <a:lnTo>
                  <a:pt x="1956816" y="6096"/>
                </a:lnTo>
                <a:lnTo>
                  <a:pt x="1956816" y="7620"/>
                </a:lnTo>
                <a:close/>
              </a:path>
              <a:path w="5974080" h="7619">
                <a:moveTo>
                  <a:pt x="1993392" y="7620"/>
                </a:moveTo>
                <a:lnTo>
                  <a:pt x="1991868" y="7620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4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3392" y="7620"/>
                </a:lnTo>
                <a:close/>
              </a:path>
              <a:path w="5974080" h="7619">
                <a:moveTo>
                  <a:pt x="2029968" y="7620"/>
                </a:moveTo>
                <a:lnTo>
                  <a:pt x="2028444" y="7620"/>
                </a:lnTo>
                <a:lnTo>
                  <a:pt x="2025395" y="4572"/>
                </a:lnTo>
                <a:lnTo>
                  <a:pt x="2025395" y="1524"/>
                </a:lnTo>
                <a:lnTo>
                  <a:pt x="2026920" y="0"/>
                </a:lnTo>
                <a:lnTo>
                  <a:pt x="2031492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29968" y="7620"/>
                </a:lnTo>
                <a:close/>
              </a:path>
              <a:path w="5974080" h="7619">
                <a:moveTo>
                  <a:pt x="2066544" y="7620"/>
                </a:moveTo>
                <a:lnTo>
                  <a:pt x="2065020" y="7620"/>
                </a:lnTo>
                <a:lnTo>
                  <a:pt x="2063495" y="6096"/>
                </a:lnTo>
                <a:lnTo>
                  <a:pt x="2063495" y="4572"/>
                </a:lnTo>
                <a:lnTo>
                  <a:pt x="2061971" y="4572"/>
                </a:lnTo>
                <a:lnTo>
                  <a:pt x="2061971" y="3048"/>
                </a:lnTo>
                <a:lnTo>
                  <a:pt x="2063495" y="1524"/>
                </a:lnTo>
                <a:lnTo>
                  <a:pt x="2063495" y="0"/>
                </a:lnTo>
                <a:lnTo>
                  <a:pt x="2068068" y="0"/>
                </a:lnTo>
                <a:lnTo>
                  <a:pt x="2069592" y="1524"/>
                </a:lnTo>
                <a:lnTo>
                  <a:pt x="2069592" y="4572"/>
                </a:lnTo>
                <a:lnTo>
                  <a:pt x="2066544" y="7620"/>
                </a:lnTo>
                <a:close/>
              </a:path>
              <a:path w="5974080" h="7619">
                <a:moveTo>
                  <a:pt x="2106168" y="6096"/>
                </a:moveTo>
                <a:lnTo>
                  <a:pt x="2100071" y="6096"/>
                </a:lnTo>
                <a:lnTo>
                  <a:pt x="2100071" y="4572"/>
                </a:lnTo>
                <a:lnTo>
                  <a:pt x="2098547" y="4572"/>
                </a:lnTo>
                <a:lnTo>
                  <a:pt x="2098547" y="3048"/>
                </a:lnTo>
                <a:lnTo>
                  <a:pt x="2100071" y="1524"/>
                </a:lnTo>
                <a:lnTo>
                  <a:pt x="2100071" y="0"/>
                </a:lnTo>
                <a:lnTo>
                  <a:pt x="2106168" y="0"/>
                </a:lnTo>
                <a:lnTo>
                  <a:pt x="2106168" y="6096"/>
                </a:lnTo>
                <a:close/>
              </a:path>
              <a:path w="5974080" h="7619">
                <a:moveTo>
                  <a:pt x="2104644" y="7620"/>
                </a:moveTo>
                <a:lnTo>
                  <a:pt x="2101595" y="7620"/>
                </a:lnTo>
                <a:lnTo>
                  <a:pt x="2101595" y="6096"/>
                </a:lnTo>
                <a:lnTo>
                  <a:pt x="2104644" y="6096"/>
                </a:lnTo>
                <a:lnTo>
                  <a:pt x="2104644" y="7620"/>
                </a:lnTo>
                <a:close/>
              </a:path>
              <a:path w="5974080" h="7619">
                <a:moveTo>
                  <a:pt x="2142744" y="6096"/>
                </a:moveTo>
                <a:lnTo>
                  <a:pt x="2136647" y="6096"/>
                </a:lnTo>
                <a:lnTo>
                  <a:pt x="2136647" y="0"/>
                </a:lnTo>
                <a:lnTo>
                  <a:pt x="2142744" y="0"/>
                </a:lnTo>
                <a:lnTo>
                  <a:pt x="2142744" y="6096"/>
                </a:lnTo>
                <a:close/>
              </a:path>
              <a:path w="5974080" h="7619">
                <a:moveTo>
                  <a:pt x="2141220" y="7620"/>
                </a:moveTo>
                <a:lnTo>
                  <a:pt x="2138171" y="7620"/>
                </a:lnTo>
                <a:lnTo>
                  <a:pt x="2138171" y="6096"/>
                </a:lnTo>
                <a:lnTo>
                  <a:pt x="2141220" y="6096"/>
                </a:lnTo>
                <a:lnTo>
                  <a:pt x="2141220" y="7620"/>
                </a:lnTo>
                <a:close/>
              </a:path>
              <a:path w="5974080" h="7619">
                <a:moveTo>
                  <a:pt x="2177795" y="7620"/>
                </a:moveTo>
                <a:lnTo>
                  <a:pt x="2176271" y="7620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7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4" y="3048"/>
                </a:lnTo>
                <a:lnTo>
                  <a:pt x="2180844" y="4572"/>
                </a:lnTo>
                <a:lnTo>
                  <a:pt x="2179320" y="4572"/>
                </a:lnTo>
                <a:lnTo>
                  <a:pt x="2179320" y="6096"/>
                </a:lnTo>
                <a:lnTo>
                  <a:pt x="2177795" y="6096"/>
                </a:lnTo>
                <a:lnTo>
                  <a:pt x="2177795" y="7620"/>
                </a:lnTo>
                <a:close/>
              </a:path>
              <a:path w="5974080" h="7619">
                <a:moveTo>
                  <a:pt x="2214371" y="7620"/>
                </a:moveTo>
                <a:lnTo>
                  <a:pt x="2212847" y="7620"/>
                </a:lnTo>
                <a:lnTo>
                  <a:pt x="2209800" y="4572"/>
                </a:lnTo>
                <a:lnTo>
                  <a:pt x="2209800" y="1524"/>
                </a:lnTo>
                <a:lnTo>
                  <a:pt x="2211324" y="0"/>
                </a:lnTo>
                <a:lnTo>
                  <a:pt x="2215895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4371" y="7620"/>
                </a:lnTo>
                <a:close/>
              </a:path>
              <a:path w="5974080" h="7619">
                <a:moveTo>
                  <a:pt x="2250947" y="7620"/>
                </a:moveTo>
                <a:lnTo>
                  <a:pt x="2249424" y="7620"/>
                </a:lnTo>
                <a:lnTo>
                  <a:pt x="2246376" y="4572"/>
                </a:lnTo>
                <a:lnTo>
                  <a:pt x="2246376" y="1524"/>
                </a:lnTo>
                <a:lnTo>
                  <a:pt x="2247900" y="0"/>
                </a:lnTo>
                <a:lnTo>
                  <a:pt x="2252471" y="0"/>
                </a:lnTo>
                <a:lnTo>
                  <a:pt x="2253995" y="1524"/>
                </a:lnTo>
                <a:lnTo>
                  <a:pt x="2253995" y="4572"/>
                </a:lnTo>
                <a:lnTo>
                  <a:pt x="2250947" y="7620"/>
                </a:lnTo>
                <a:close/>
              </a:path>
              <a:path w="5974080" h="7619">
                <a:moveTo>
                  <a:pt x="2287524" y="7620"/>
                </a:moveTo>
                <a:lnTo>
                  <a:pt x="2286000" y="7620"/>
                </a:lnTo>
                <a:lnTo>
                  <a:pt x="2284476" y="6096"/>
                </a:lnTo>
                <a:lnTo>
                  <a:pt x="2284476" y="4572"/>
                </a:lnTo>
                <a:lnTo>
                  <a:pt x="2282952" y="4572"/>
                </a:lnTo>
                <a:lnTo>
                  <a:pt x="2282952" y="3048"/>
                </a:lnTo>
                <a:lnTo>
                  <a:pt x="2284476" y="1524"/>
                </a:lnTo>
                <a:lnTo>
                  <a:pt x="2284476" y="0"/>
                </a:lnTo>
                <a:lnTo>
                  <a:pt x="2289047" y="0"/>
                </a:lnTo>
                <a:lnTo>
                  <a:pt x="2290571" y="1524"/>
                </a:lnTo>
                <a:lnTo>
                  <a:pt x="2290571" y="4572"/>
                </a:lnTo>
                <a:lnTo>
                  <a:pt x="2287524" y="7620"/>
                </a:lnTo>
                <a:close/>
              </a:path>
              <a:path w="5974080" h="7619">
                <a:moveTo>
                  <a:pt x="2327147" y="6096"/>
                </a:moveTo>
                <a:lnTo>
                  <a:pt x="2321052" y="6096"/>
                </a:lnTo>
                <a:lnTo>
                  <a:pt x="2321052" y="4572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1052" y="1524"/>
                </a:lnTo>
                <a:lnTo>
                  <a:pt x="2321052" y="0"/>
                </a:lnTo>
                <a:lnTo>
                  <a:pt x="2327147" y="0"/>
                </a:lnTo>
                <a:lnTo>
                  <a:pt x="2327147" y="6096"/>
                </a:lnTo>
                <a:close/>
              </a:path>
              <a:path w="5974080" h="7619">
                <a:moveTo>
                  <a:pt x="2325624" y="7620"/>
                </a:moveTo>
                <a:lnTo>
                  <a:pt x="2322576" y="7620"/>
                </a:lnTo>
                <a:lnTo>
                  <a:pt x="2322576" y="6096"/>
                </a:lnTo>
                <a:lnTo>
                  <a:pt x="2325624" y="6096"/>
                </a:lnTo>
                <a:lnTo>
                  <a:pt x="2325624" y="7620"/>
                </a:lnTo>
                <a:close/>
              </a:path>
              <a:path w="5974080" h="7619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5974080" h="7619">
                <a:moveTo>
                  <a:pt x="2362200" y="7620"/>
                </a:moveTo>
                <a:lnTo>
                  <a:pt x="2359152" y="7620"/>
                </a:lnTo>
                <a:lnTo>
                  <a:pt x="2359152" y="6096"/>
                </a:lnTo>
                <a:lnTo>
                  <a:pt x="2362200" y="6096"/>
                </a:lnTo>
                <a:lnTo>
                  <a:pt x="2362200" y="7620"/>
                </a:lnTo>
                <a:close/>
              </a:path>
              <a:path w="5974080" h="7619">
                <a:moveTo>
                  <a:pt x="2398776" y="7620"/>
                </a:moveTo>
                <a:lnTo>
                  <a:pt x="2397252" y="7620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1524"/>
                </a:lnTo>
                <a:lnTo>
                  <a:pt x="2401824" y="3048"/>
                </a:lnTo>
                <a:lnTo>
                  <a:pt x="2401824" y="4572"/>
                </a:lnTo>
                <a:lnTo>
                  <a:pt x="2400300" y="4572"/>
                </a:lnTo>
                <a:lnTo>
                  <a:pt x="2400300" y="6096"/>
                </a:lnTo>
                <a:lnTo>
                  <a:pt x="2398776" y="6096"/>
                </a:lnTo>
                <a:lnTo>
                  <a:pt x="2398776" y="7620"/>
                </a:lnTo>
                <a:close/>
              </a:path>
              <a:path w="5974080" h="7619">
                <a:moveTo>
                  <a:pt x="2435352" y="7620"/>
                </a:moveTo>
                <a:lnTo>
                  <a:pt x="2433828" y="7620"/>
                </a:lnTo>
                <a:lnTo>
                  <a:pt x="2430779" y="4572"/>
                </a:lnTo>
                <a:lnTo>
                  <a:pt x="2430779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5352" y="7620"/>
                </a:lnTo>
                <a:close/>
              </a:path>
              <a:path w="5974080" h="7619">
                <a:moveTo>
                  <a:pt x="2471928" y="7620"/>
                </a:moveTo>
                <a:lnTo>
                  <a:pt x="2470404" y="7620"/>
                </a:lnTo>
                <a:lnTo>
                  <a:pt x="2467355" y="4572"/>
                </a:lnTo>
                <a:lnTo>
                  <a:pt x="2467355" y="1524"/>
                </a:lnTo>
                <a:lnTo>
                  <a:pt x="2468879" y="0"/>
                </a:lnTo>
                <a:lnTo>
                  <a:pt x="2473452" y="0"/>
                </a:lnTo>
                <a:lnTo>
                  <a:pt x="2474976" y="1524"/>
                </a:lnTo>
                <a:lnTo>
                  <a:pt x="2474976" y="4572"/>
                </a:lnTo>
                <a:lnTo>
                  <a:pt x="2471928" y="7620"/>
                </a:lnTo>
                <a:close/>
              </a:path>
              <a:path w="5974080" h="7619">
                <a:moveTo>
                  <a:pt x="2508504" y="7620"/>
                </a:moveTo>
                <a:lnTo>
                  <a:pt x="2506979" y="7620"/>
                </a:lnTo>
                <a:lnTo>
                  <a:pt x="2506979" y="6096"/>
                </a:lnTo>
                <a:lnTo>
                  <a:pt x="2505455" y="6096"/>
                </a:lnTo>
                <a:lnTo>
                  <a:pt x="2505455" y="4572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5455" y="1524"/>
                </a:lnTo>
                <a:lnTo>
                  <a:pt x="2505455" y="0"/>
                </a:lnTo>
                <a:lnTo>
                  <a:pt x="2510028" y="0"/>
                </a:lnTo>
                <a:lnTo>
                  <a:pt x="2511552" y="1524"/>
                </a:lnTo>
                <a:lnTo>
                  <a:pt x="2511552" y="4572"/>
                </a:lnTo>
                <a:lnTo>
                  <a:pt x="2508504" y="7620"/>
                </a:lnTo>
                <a:close/>
              </a:path>
              <a:path w="5974080" h="7619">
                <a:moveTo>
                  <a:pt x="2548128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5974080" h="7619">
                <a:moveTo>
                  <a:pt x="2546604" y="7620"/>
                </a:moveTo>
                <a:lnTo>
                  <a:pt x="2543555" y="7620"/>
                </a:lnTo>
                <a:lnTo>
                  <a:pt x="2543555" y="6096"/>
                </a:lnTo>
                <a:lnTo>
                  <a:pt x="2546604" y="6096"/>
                </a:lnTo>
                <a:lnTo>
                  <a:pt x="2546604" y="7620"/>
                </a:lnTo>
                <a:close/>
              </a:path>
              <a:path w="5974080" h="7619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1524"/>
                </a:lnTo>
                <a:lnTo>
                  <a:pt x="2586228" y="3048"/>
                </a:lnTo>
                <a:lnTo>
                  <a:pt x="2586228" y="4572"/>
                </a:lnTo>
                <a:lnTo>
                  <a:pt x="2584704" y="4572"/>
                </a:lnTo>
                <a:lnTo>
                  <a:pt x="2584704" y="6096"/>
                </a:lnTo>
                <a:close/>
              </a:path>
              <a:path w="5974080" h="7619">
                <a:moveTo>
                  <a:pt x="2583179" y="7620"/>
                </a:moveTo>
                <a:lnTo>
                  <a:pt x="2580132" y="7620"/>
                </a:lnTo>
                <a:lnTo>
                  <a:pt x="2580132" y="6096"/>
                </a:lnTo>
                <a:lnTo>
                  <a:pt x="2583179" y="6096"/>
                </a:lnTo>
                <a:lnTo>
                  <a:pt x="2583179" y="7620"/>
                </a:lnTo>
                <a:close/>
              </a:path>
              <a:path w="5974080" h="7619">
                <a:moveTo>
                  <a:pt x="2619755" y="7620"/>
                </a:moveTo>
                <a:lnTo>
                  <a:pt x="2618232" y="7620"/>
                </a:lnTo>
                <a:lnTo>
                  <a:pt x="2615184" y="4572"/>
                </a:lnTo>
                <a:lnTo>
                  <a:pt x="2615184" y="1524"/>
                </a:lnTo>
                <a:lnTo>
                  <a:pt x="2616708" y="0"/>
                </a:lnTo>
                <a:lnTo>
                  <a:pt x="2621279" y="0"/>
                </a:lnTo>
                <a:lnTo>
                  <a:pt x="2621279" y="1524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21279" y="4572"/>
                </a:lnTo>
                <a:lnTo>
                  <a:pt x="2621279" y="6096"/>
                </a:lnTo>
                <a:lnTo>
                  <a:pt x="2619755" y="6096"/>
                </a:lnTo>
                <a:lnTo>
                  <a:pt x="2619755" y="7620"/>
                </a:lnTo>
                <a:close/>
              </a:path>
              <a:path w="5974080" h="7619">
                <a:moveTo>
                  <a:pt x="2656332" y="7620"/>
                </a:moveTo>
                <a:lnTo>
                  <a:pt x="2654808" y="7620"/>
                </a:lnTo>
                <a:lnTo>
                  <a:pt x="2651760" y="4572"/>
                </a:lnTo>
                <a:lnTo>
                  <a:pt x="2651760" y="1524"/>
                </a:lnTo>
                <a:lnTo>
                  <a:pt x="2653284" y="0"/>
                </a:lnTo>
                <a:lnTo>
                  <a:pt x="2657855" y="0"/>
                </a:lnTo>
                <a:lnTo>
                  <a:pt x="2659379" y="1524"/>
                </a:lnTo>
                <a:lnTo>
                  <a:pt x="2659379" y="4572"/>
                </a:lnTo>
                <a:lnTo>
                  <a:pt x="2656332" y="7620"/>
                </a:lnTo>
                <a:close/>
              </a:path>
              <a:path w="5974080" h="7619">
                <a:moveTo>
                  <a:pt x="2692908" y="7620"/>
                </a:moveTo>
                <a:lnTo>
                  <a:pt x="2691384" y="7620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5955" y="1524"/>
                </a:lnTo>
                <a:lnTo>
                  <a:pt x="2695955" y="4572"/>
                </a:lnTo>
                <a:lnTo>
                  <a:pt x="2692908" y="7620"/>
                </a:lnTo>
                <a:close/>
              </a:path>
              <a:path w="5974080" h="7619">
                <a:moveTo>
                  <a:pt x="2729484" y="7620"/>
                </a:moveTo>
                <a:lnTo>
                  <a:pt x="2727960" y="7620"/>
                </a:lnTo>
                <a:lnTo>
                  <a:pt x="2727960" y="6096"/>
                </a:lnTo>
                <a:lnTo>
                  <a:pt x="2726436" y="6096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29484" y="7620"/>
                </a:lnTo>
                <a:close/>
              </a:path>
              <a:path w="5974080" h="7619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5974080" h="7619">
                <a:moveTo>
                  <a:pt x="2767584" y="7620"/>
                </a:moveTo>
                <a:lnTo>
                  <a:pt x="2764536" y="7620"/>
                </a:lnTo>
                <a:lnTo>
                  <a:pt x="2764536" y="6096"/>
                </a:lnTo>
                <a:lnTo>
                  <a:pt x="2767584" y="6096"/>
                </a:lnTo>
                <a:lnTo>
                  <a:pt x="2767584" y="7620"/>
                </a:lnTo>
                <a:close/>
              </a:path>
              <a:path w="5974080" h="7619">
                <a:moveTo>
                  <a:pt x="2805684" y="6096"/>
                </a:moveTo>
                <a:lnTo>
                  <a:pt x="2799587" y="6096"/>
                </a:lnTo>
                <a:lnTo>
                  <a:pt x="2799587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5684" y="4572"/>
                </a:lnTo>
                <a:lnTo>
                  <a:pt x="2805684" y="6096"/>
                </a:lnTo>
                <a:close/>
              </a:path>
              <a:path w="5974080" h="7619">
                <a:moveTo>
                  <a:pt x="2804160" y="7620"/>
                </a:moveTo>
                <a:lnTo>
                  <a:pt x="2801112" y="7620"/>
                </a:lnTo>
                <a:lnTo>
                  <a:pt x="2801112" y="6096"/>
                </a:lnTo>
                <a:lnTo>
                  <a:pt x="2804160" y="6096"/>
                </a:lnTo>
                <a:lnTo>
                  <a:pt x="2804160" y="7620"/>
                </a:lnTo>
                <a:close/>
              </a:path>
              <a:path w="5974080" h="7619">
                <a:moveTo>
                  <a:pt x="2840736" y="7620"/>
                </a:moveTo>
                <a:lnTo>
                  <a:pt x="2839212" y="7620"/>
                </a:lnTo>
                <a:lnTo>
                  <a:pt x="2836163" y="4572"/>
                </a:lnTo>
                <a:lnTo>
                  <a:pt x="2836163" y="1524"/>
                </a:lnTo>
                <a:lnTo>
                  <a:pt x="2837687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3048"/>
                </a:lnTo>
                <a:lnTo>
                  <a:pt x="2843784" y="4572"/>
                </a:lnTo>
                <a:lnTo>
                  <a:pt x="2842260" y="4572"/>
                </a:lnTo>
                <a:lnTo>
                  <a:pt x="2842260" y="6096"/>
                </a:lnTo>
                <a:lnTo>
                  <a:pt x="2840736" y="7620"/>
                </a:lnTo>
                <a:close/>
              </a:path>
              <a:path w="5974080" h="7619">
                <a:moveTo>
                  <a:pt x="2877312" y="7620"/>
                </a:moveTo>
                <a:lnTo>
                  <a:pt x="2875787" y="7620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3" y="0"/>
                </a:lnTo>
                <a:lnTo>
                  <a:pt x="2878836" y="0"/>
                </a:lnTo>
                <a:lnTo>
                  <a:pt x="2880360" y="1524"/>
                </a:lnTo>
                <a:lnTo>
                  <a:pt x="2880360" y="4572"/>
                </a:lnTo>
                <a:lnTo>
                  <a:pt x="2877312" y="7620"/>
                </a:lnTo>
                <a:close/>
              </a:path>
              <a:path w="5974080" h="7619">
                <a:moveTo>
                  <a:pt x="2913887" y="7620"/>
                </a:moveTo>
                <a:lnTo>
                  <a:pt x="2912363" y="7620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3887" y="7620"/>
                </a:lnTo>
                <a:close/>
              </a:path>
              <a:path w="5974080" h="7619">
                <a:moveTo>
                  <a:pt x="2950463" y="7620"/>
                </a:moveTo>
                <a:lnTo>
                  <a:pt x="2948940" y="7620"/>
                </a:lnTo>
                <a:lnTo>
                  <a:pt x="2948940" y="6096"/>
                </a:lnTo>
                <a:lnTo>
                  <a:pt x="2947416" y="6096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7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0463" y="7620"/>
                </a:lnTo>
                <a:close/>
              </a:path>
              <a:path w="5974080" h="7619">
                <a:moveTo>
                  <a:pt x="2990087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7" y="0"/>
                </a:lnTo>
                <a:lnTo>
                  <a:pt x="2990087" y="6096"/>
                </a:lnTo>
                <a:close/>
              </a:path>
              <a:path w="5974080" h="7619">
                <a:moveTo>
                  <a:pt x="2988563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88563" y="6096"/>
                </a:lnTo>
                <a:lnTo>
                  <a:pt x="2988563" y="7620"/>
                </a:lnTo>
                <a:close/>
              </a:path>
              <a:path w="5974080" h="7619">
                <a:moveTo>
                  <a:pt x="3026663" y="6096"/>
                </a:moveTo>
                <a:lnTo>
                  <a:pt x="3020568" y="6096"/>
                </a:lnTo>
                <a:lnTo>
                  <a:pt x="3020568" y="0"/>
                </a:lnTo>
                <a:lnTo>
                  <a:pt x="3026663" y="0"/>
                </a:lnTo>
                <a:lnTo>
                  <a:pt x="3026663" y="1524"/>
                </a:lnTo>
                <a:lnTo>
                  <a:pt x="3028187" y="3048"/>
                </a:lnTo>
                <a:lnTo>
                  <a:pt x="3028187" y="4572"/>
                </a:lnTo>
                <a:lnTo>
                  <a:pt x="3026663" y="4572"/>
                </a:lnTo>
                <a:lnTo>
                  <a:pt x="3026663" y="6096"/>
                </a:lnTo>
                <a:close/>
              </a:path>
              <a:path w="5974080" h="7619">
                <a:moveTo>
                  <a:pt x="3025140" y="7620"/>
                </a:moveTo>
                <a:lnTo>
                  <a:pt x="3022092" y="7620"/>
                </a:lnTo>
                <a:lnTo>
                  <a:pt x="3022092" y="6096"/>
                </a:lnTo>
                <a:lnTo>
                  <a:pt x="3025140" y="6096"/>
                </a:lnTo>
                <a:lnTo>
                  <a:pt x="3025140" y="7620"/>
                </a:lnTo>
                <a:close/>
              </a:path>
              <a:path w="5974080" h="7619">
                <a:moveTo>
                  <a:pt x="3061716" y="7620"/>
                </a:moveTo>
                <a:lnTo>
                  <a:pt x="3060192" y="7620"/>
                </a:lnTo>
                <a:lnTo>
                  <a:pt x="3057144" y="4572"/>
                </a:lnTo>
                <a:lnTo>
                  <a:pt x="3057144" y="1524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3" y="3048"/>
                </a:lnTo>
                <a:lnTo>
                  <a:pt x="3064763" y="4572"/>
                </a:lnTo>
                <a:lnTo>
                  <a:pt x="3063240" y="4572"/>
                </a:lnTo>
                <a:lnTo>
                  <a:pt x="3063240" y="6096"/>
                </a:lnTo>
                <a:lnTo>
                  <a:pt x="3061716" y="7620"/>
                </a:lnTo>
                <a:close/>
              </a:path>
              <a:path w="5974080" h="7619">
                <a:moveTo>
                  <a:pt x="3098292" y="7620"/>
                </a:moveTo>
                <a:lnTo>
                  <a:pt x="3096768" y="7620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8292" y="7620"/>
                </a:lnTo>
                <a:close/>
              </a:path>
              <a:path w="5974080" h="7619">
                <a:moveTo>
                  <a:pt x="3134868" y="7620"/>
                </a:moveTo>
                <a:lnTo>
                  <a:pt x="3133344" y="7620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4868" y="7620"/>
                </a:lnTo>
                <a:close/>
              </a:path>
              <a:path w="5974080" h="7619">
                <a:moveTo>
                  <a:pt x="3174492" y="6096"/>
                </a:moveTo>
                <a:lnTo>
                  <a:pt x="3168396" y="6096"/>
                </a:lnTo>
                <a:lnTo>
                  <a:pt x="3168396" y="4572"/>
                </a:lnTo>
                <a:lnTo>
                  <a:pt x="3166871" y="4572"/>
                </a:lnTo>
                <a:lnTo>
                  <a:pt x="3166871" y="3048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5974080" h="7619">
                <a:moveTo>
                  <a:pt x="3171444" y="7620"/>
                </a:moveTo>
                <a:lnTo>
                  <a:pt x="3169920" y="7620"/>
                </a:lnTo>
                <a:lnTo>
                  <a:pt x="3169920" y="6096"/>
                </a:lnTo>
                <a:lnTo>
                  <a:pt x="3172968" y="6096"/>
                </a:lnTo>
                <a:lnTo>
                  <a:pt x="3171444" y="7620"/>
                </a:lnTo>
                <a:close/>
              </a:path>
              <a:path w="5974080" h="7619">
                <a:moveTo>
                  <a:pt x="3211068" y="6096"/>
                </a:moveTo>
                <a:lnTo>
                  <a:pt x="3204971" y="6096"/>
                </a:lnTo>
                <a:lnTo>
                  <a:pt x="3204971" y="0"/>
                </a:lnTo>
                <a:lnTo>
                  <a:pt x="3211068" y="0"/>
                </a:lnTo>
                <a:lnTo>
                  <a:pt x="3211068" y="6096"/>
                </a:lnTo>
                <a:close/>
              </a:path>
              <a:path w="5974080" h="7619">
                <a:moveTo>
                  <a:pt x="3209544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09544" y="6096"/>
                </a:lnTo>
                <a:lnTo>
                  <a:pt x="3209544" y="7620"/>
                </a:lnTo>
                <a:close/>
              </a:path>
              <a:path w="5974080" h="7619">
                <a:moveTo>
                  <a:pt x="3247644" y="6096"/>
                </a:moveTo>
                <a:lnTo>
                  <a:pt x="3241547" y="6096"/>
                </a:lnTo>
                <a:lnTo>
                  <a:pt x="3241547" y="0"/>
                </a:lnTo>
                <a:lnTo>
                  <a:pt x="3247644" y="0"/>
                </a:lnTo>
                <a:lnTo>
                  <a:pt x="3247644" y="1524"/>
                </a:lnTo>
                <a:lnTo>
                  <a:pt x="3249168" y="3048"/>
                </a:lnTo>
                <a:lnTo>
                  <a:pt x="3249168" y="4572"/>
                </a:lnTo>
                <a:lnTo>
                  <a:pt x="3247644" y="4572"/>
                </a:lnTo>
                <a:lnTo>
                  <a:pt x="3247644" y="6096"/>
                </a:lnTo>
                <a:close/>
              </a:path>
              <a:path w="5974080" h="7619">
                <a:moveTo>
                  <a:pt x="3246120" y="7620"/>
                </a:moveTo>
                <a:lnTo>
                  <a:pt x="3243071" y="7620"/>
                </a:lnTo>
                <a:lnTo>
                  <a:pt x="3243071" y="6096"/>
                </a:lnTo>
                <a:lnTo>
                  <a:pt x="3246120" y="6096"/>
                </a:lnTo>
                <a:lnTo>
                  <a:pt x="3246120" y="7620"/>
                </a:lnTo>
                <a:close/>
              </a:path>
              <a:path w="5974080" h="7619">
                <a:moveTo>
                  <a:pt x="3282696" y="7620"/>
                </a:moveTo>
                <a:lnTo>
                  <a:pt x="3281171" y="7620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7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4" y="3048"/>
                </a:lnTo>
                <a:lnTo>
                  <a:pt x="3285744" y="4572"/>
                </a:lnTo>
                <a:lnTo>
                  <a:pt x="3284220" y="4572"/>
                </a:lnTo>
                <a:lnTo>
                  <a:pt x="3284220" y="6096"/>
                </a:lnTo>
                <a:lnTo>
                  <a:pt x="3282696" y="7620"/>
                </a:lnTo>
                <a:close/>
              </a:path>
              <a:path w="5974080" h="7619">
                <a:moveTo>
                  <a:pt x="3319271" y="7620"/>
                </a:moveTo>
                <a:lnTo>
                  <a:pt x="3317747" y="7620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19271" y="7620"/>
                </a:lnTo>
                <a:close/>
              </a:path>
              <a:path w="5974080" h="7619">
                <a:moveTo>
                  <a:pt x="3355847" y="7620"/>
                </a:moveTo>
                <a:lnTo>
                  <a:pt x="3354324" y="7620"/>
                </a:lnTo>
                <a:lnTo>
                  <a:pt x="3351276" y="4572"/>
                </a:lnTo>
                <a:lnTo>
                  <a:pt x="3351276" y="1524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5847" y="7620"/>
                </a:lnTo>
                <a:close/>
              </a:path>
              <a:path w="5974080" h="7619">
                <a:moveTo>
                  <a:pt x="3395471" y="6096"/>
                </a:moveTo>
                <a:lnTo>
                  <a:pt x="3389376" y="6096"/>
                </a:lnTo>
                <a:lnTo>
                  <a:pt x="3389376" y="4572"/>
                </a:lnTo>
                <a:lnTo>
                  <a:pt x="3387852" y="4572"/>
                </a:lnTo>
                <a:lnTo>
                  <a:pt x="3387852" y="3048"/>
                </a:lnTo>
                <a:lnTo>
                  <a:pt x="3389376" y="1524"/>
                </a:lnTo>
                <a:lnTo>
                  <a:pt x="3389376" y="0"/>
                </a:lnTo>
                <a:lnTo>
                  <a:pt x="3395471" y="0"/>
                </a:lnTo>
                <a:lnTo>
                  <a:pt x="3395471" y="6096"/>
                </a:lnTo>
                <a:close/>
              </a:path>
              <a:path w="5974080" h="7619">
                <a:moveTo>
                  <a:pt x="3392424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3947" y="6096"/>
                </a:lnTo>
                <a:lnTo>
                  <a:pt x="3392424" y="7620"/>
                </a:lnTo>
                <a:close/>
              </a:path>
              <a:path w="5974080" h="7619">
                <a:moveTo>
                  <a:pt x="3432047" y="6096"/>
                </a:moveTo>
                <a:lnTo>
                  <a:pt x="3425952" y="6096"/>
                </a:lnTo>
                <a:lnTo>
                  <a:pt x="3425952" y="0"/>
                </a:lnTo>
                <a:lnTo>
                  <a:pt x="3432047" y="0"/>
                </a:lnTo>
                <a:lnTo>
                  <a:pt x="3432047" y="6096"/>
                </a:lnTo>
                <a:close/>
              </a:path>
              <a:path w="5974080" h="7619">
                <a:moveTo>
                  <a:pt x="3430524" y="7620"/>
                </a:moveTo>
                <a:lnTo>
                  <a:pt x="3427476" y="7620"/>
                </a:lnTo>
                <a:lnTo>
                  <a:pt x="3427476" y="6096"/>
                </a:lnTo>
                <a:lnTo>
                  <a:pt x="3430524" y="6096"/>
                </a:lnTo>
                <a:lnTo>
                  <a:pt x="3430524" y="7620"/>
                </a:lnTo>
                <a:close/>
              </a:path>
              <a:path w="5974080" h="7619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7" y="3048"/>
                </a:lnTo>
                <a:lnTo>
                  <a:pt x="3470147" y="4572"/>
                </a:lnTo>
                <a:lnTo>
                  <a:pt x="3468624" y="4572"/>
                </a:lnTo>
                <a:lnTo>
                  <a:pt x="3468624" y="6096"/>
                </a:lnTo>
                <a:close/>
              </a:path>
              <a:path w="5974080" h="7619">
                <a:moveTo>
                  <a:pt x="3467100" y="7620"/>
                </a:moveTo>
                <a:lnTo>
                  <a:pt x="3464052" y="7620"/>
                </a:lnTo>
                <a:lnTo>
                  <a:pt x="3464052" y="6096"/>
                </a:lnTo>
                <a:lnTo>
                  <a:pt x="3467100" y="6096"/>
                </a:lnTo>
                <a:lnTo>
                  <a:pt x="3467100" y="7620"/>
                </a:lnTo>
                <a:close/>
              </a:path>
              <a:path w="5974080" h="7619">
                <a:moveTo>
                  <a:pt x="3503676" y="7620"/>
                </a:moveTo>
                <a:lnTo>
                  <a:pt x="3502152" y="7620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3676" y="7620"/>
                </a:lnTo>
                <a:close/>
              </a:path>
              <a:path w="5974080" h="7619">
                <a:moveTo>
                  <a:pt x="3540252" y="7620"/>
                </a:moveTo>
                <a:lnTo>
                  <a:pt x="3538728" y="7620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0252" y="7620"/>
                </a:lnTo>
                <a:close/>
              </a:path>
              <a:path w="5974080" h="7619">
                <a:moveTo>
                  <a:pt x="3576828" y="7620"/>
                </a:moveTo>
                <a:lnTo>
                  <a:pt x="3575304" y="7620"/>
                </a:lnTo>
                <a:lnTo>
                  <a:pt x="3572255" y="4572"/>
                </a:lnTo>
                <a:lnTo>
                  <a:pt x="3572255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4"/>
                </a:lnTo>
                <a:lnTo>
                  <a:pt x="3579876" y="4572"/>
                </a:lnTo>
                <a:lnTo>
                  <a:pt x="3576828" y="7620"/>
                </a:lnTo>
                <a:close/>
              </a:path>
              <a:path w="5974080" h="7619">
                <a:moveTo>
                  <a:pt x="3616452" y="6096"/>
                </a:moveTo>
                <a:lnTo>
                  <a:pt x="3610355" y="6096"/>
                </a:lnTo>
                <a:lnTo>
                  <a:pt x="3610355" y="4572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0355" y="1524"/>
                </a:ln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close/>
              </a:path>
              <a:path w="5974080" h="7619">
                <a:moveTo>
                  <a:pt x="3614928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4928" y="6096"/>
                </a:lnTo>
                <a:lnTo>
                  <a:pt x="3614928" y="7620"/>
                </a:lnTo>
                <a:close/>
              </a:path>
              <a:path w="5974080" h="7619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5974080" h="7619">
                <a:moveTo>
                  <a:pt x="3651504" y="7620"/>
                </a:moveTo>
                <a:lnTo>
                  <a:pt x="3648455" y="7620"/>
                </a:lnTo>
                <a:lnTo>
                  <a:pt x="3648455" y="6096"/>
                </a:lnTo>
                <a:lnTo>
                  <a:pt x="3651504" y="6096"/>
                </a:lnTo>
                <a:lnTo>
                  <a:pt x="3651504" y="7620"/>
                </a:lnTo>
                <a:close/>
              </a:path>
              <a:path w="5974080" h="7619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6"/>
                </a:lnTo>
                <a:close/>
              </a:path>
              <a:path w="5974080" h="7619">
                <a:moveTo>
                  <a:pt x="3688080" y="7620"/>
                </a:moveTo>
                <a:lnTo>
                  <a:pt x="3686555" y="7620"/>
                </a:lnTo>
                <a:lnTo>
                  <a:pt x="3685032" y="6096"/>
                </a:lnTo>
                <a:lnTo>
                  <a:pt x="3688080" y="6096"/>
                </a:lnTo>
                <a:lnTo>
                  <a:pt x="3688080" y="7620"/>
                </a:lnTo>
                <a:close/>
              </a:path>
              <a:path w="5974080" h="7619">
                <a:moveTo>
                  <a:pt x="3724655" y="7620"/>
                </a:moveTo>
                <a:lnTo>
                  <a:pt x="3723132" y="7620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4655" y="7620"/>
                </a:lnTo>
                <a:close/>
              </a:path>
              <a:path w="5974080" h="7619">
                <a:moveTo>
                  <a:pt x="3761232" y="7620"/>
                </a:moveTo>
                <a:lnTo>
                  <a:pt x="3759708" y="7620"/>
                </a:lnTo>
                <a:lnTo>
                  <a:pt x="3756660" y="4572"/>
                </a:lnTo>
                <a:lnTo>
                  <a:pt x="3756660" y="1524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1232" y="7620"/>
                </a:lnTo>
                <a:close/>
              </a:path>
              <a:path w="5974080" h="7619">
                <a:moveTo>
                  <a:pt x="3797808" y="7620"/>
                </a:moveTo>
                <a:lnTo>
                  <a:pt x="3796284" y="7620"/>
                </a:lnTo>
                <a:lnTo>
                  <a:pt x="3794760" y="6096"/>
                </a:lnTo>
                <a:lnTo>
                  <a:pt x="3794760" y="4572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800855" y="1524"/>
                </a:lnTo>
                <a:lnTo>
                  <a:pt x="3800855" y="4572"/>
                </a:lnTo>
                <a:lnTo>
                  <a:pt x="3797808" y="7620"/>
                </a:lnTo>
                <a:close/>
              </a:path>
              <a:path w="5974080" h="7619">
                <a:moveTo>
                  <a:pt x="3837432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5974080" h="7619">
                <a:moveTo>
                  <a:pt x="3835908" y="7620"/>
                </a:moveTo>
                <a:lnTo>
                  <a:pt x="3832860" y="7620"/>
                </a:lnTo>
                <a:lnTo>
                  <a:pt x="3832860" y="6096"/>
                </a:lnTo>
                <a:lnTo>
                  <a:pt x="3835908" y="6096"/>
                </a:lnTo>
                <a:lnTo>
                  <a:pt x="3835908" y="7620"/>
                </a:lnTo>
                <a:close/>
              </a:path>
              <a:path w="5974080" h="7619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5974080" h="7619">
                <a:moveTo>
                  <a:pt x="3872484" y="7620"/>
                </a:moveTo>
                <a:lnTo>
                  <a:pt x="3869436" y="7620"/>
                </a:lnTo>
                <a:lnTo>
                  <a:pt x="3869436" y="6096"/>
                </a:lnTo>
                <a:lnTo>
                  <a:pt x="3872484" y="6096"/>
                </a:lnTo>
                <a:lnTo>
                  <a:pt x="3872484" y="7620"/>
                </a:lnTo>
                <a:close/>
              </a:path>
              <a:path w="5974080" h="7619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6"/>
                </a:lnTo>
                <a:close/>
              </a:path>
              <a:path w="5974080" h="7619">
                <a:moveTo>
                  <a:pt x="3909060" y="7620"/>
                </a:moveTo>
                <a:lnTo>
                  <a:pt x="3907536" y="7620"/>
                </a:lnTo>
                <a:lnTo>
                  <a:pt x="3906012" y="6096"/>
                </a:lnTo>
                <a:lnTo>
                  <a:pt x="3909060" y="6096"/>
                </a:lnTo>
                <a:lnTo>
                  <a:pt x="3909060" y="7620"/>
                </a:lnTo>
                <a:close/>
              </a:path>
              <a:path w="5974080" h="7619">
                <a:moveTo>
                  <a:pt x="3945636" y="7620"/>
                </a:moveTo>
                <a:lnTo>
                  <a:pt x="3944112" y="7620"/>
                </a:lnTo>
                <a:lnTo>
                  <a:pt x="3941063" y="4572"/>
                </a:lnTo>
                <a:lnTo>
                  <a:pt x="3941063" y="1524"/>
                </a:lnTo>
                <a:lnTo>
                  <a:pt x="3942588" y="0"/>
                </a:lnTo>
                <a:lnTo>
                  <a:pt x="3947160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5636" y="7620"/>
                </a:lnTo>
                <a:close/>
              </a:path>
              <a:path w="5974080" h="7619">
                <a:moveTo>
                  <a:pt x="3982212" y="7620"/>
                </a:moveTo>
                <a:lnTo>
                  <a:pt x="3980688" y="7620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3" y="0"/>
                </a:lnTo>
                <a:lnTo>
                  <a:pt x="3983736" y="0"/>
                </a:lnTo>
                <a:lnTo>
                  <a:pt x="3985260" y="1524"/>
                </a:lnTo>
                <a:lnTo>
                  <a:pt x="3985260" y="4572"/>
                </a:lnTo>
                <a:lnTo>
                  <a:pt x="3982212" y="7620"/>
                </a:lnTo>
                <a:close/>
              </a:path>
              <a:path w="5974080" h="7619">
                <a:moveTo>
                  <a:pt x="4018788" y="7620"/>
                </a:moveTo>
                <a:lnTo>
                  <a:pt x="4017263" y="7620"/>
                </a:lnTo>
                <a:lnTo>
                  <a:pt x="4015740" y="6096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18788" y="7620"/>
                </a:lnTo>
                <a:close/>
              </a:path>
              <a:path w="5974080" h="7619">
                <a:moveTo>
                  <a:pt x="4058412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5974080" h="7619">
                <a:moveTo>
                  <a:pt x="4056888" y="7620"/>
                </a:moveTo>
                <a:lnTo>
                  <a:pt x="4053840" y="7620"/>
                </a:lnTo>
                <a:lnTo>
                  <a:pt x="4053840" y="6096"/>
                </a:lnTo>
                <a:lnTo>
                  <a:pt x="4056888" y="6096"/>
                </a:lnTo>
                <a:lnTo>
                  <a:pt x="4056888" y="7620"/>
                </a:lnTo>
                <a:close/>
              </a:path>
              <a:path w="5974080" h="7619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5974080" h="7619">
                <a:moveTo>
                  <a:pt x="4093463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93463" y="6096"/>
                </a:lnTo>
                <a:lnTo>
                  <a:pt x="4093463" y="7620"/>
                </a:lnTo>
                <a:close/>
              </a:path>
              <a:path w="5974080" h="7619">
                <a:moveTo>
                  <a:pt x="4130040" y="7620"/>
                </a:moveTo>
                <a:lnTo>
                  <a:pt x="4128516" y="7620"/>
                </a:lnTo>
                <a:lnTo>
                  <a:pt x="4125468" y="4572"/>
                </a:lnTo>
                <a:lnTo>
                  <a:pt x="4125468" y="1524"/>
                </a:lnTo>
                <a:lnTo>
                  <a:pt x="4126992" y="0"/>
                </a:lnTo>
                <a:lnTo>
                  <a:pt x="4131563" y="0"/>
                </a:lnTo>
                <a:lnTo>
                  <a:pt x="4131563" y="1524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1563" y="4572"/>
                </a:lnTo>
                <a:lnTo>
                  <a:pt x="4131563" y="6096"/>
                </a:lnTo>
                <a:lnTo>
                  <a:pt x="4130040" y="6096"/>
                </a:lnTo>
                <a:lnTo>
                  <a:pt x="4130040" y="7620"/>
                </a:lnTo>
                <a:close/>
              </a:path>
              <a:path w="5974080" h="7619">
                <a:moveTo>
                  <a:pt x="4166615" y="7620"/>
                </a:moveTo>
                <a:lnTo>
                  <a:pt x="4165092" y="7620"/>
                </a:lnTo>
                <a:lnTo>
                  <a:pt x="4162044" y="4572"/>
                </a:lnTo>
                <a:lnTo>
                  <a:pt x="4162044" y="1524"/>
                </a:lnTo>
                <a:lnTo>
                  <a:pt x="4163567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6615" y="7620"/>
                </a:lnTo>
                <a:close/>
              </a:path>
              <a:path w="5974080" h="7619">
                <a:moveTo>
                  <a:pt x="4203192" y="7620"/>
                </a:moveTo>
                <a:lnTo>
                  <a:pt x="4201667" y="7620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4" y="0"/>
                </a:lnTo>
                <a:lnTo>
                  <a:pt x="4204715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3192" y="7620"/>
                </a:lnTo>
                <a:close/>
              </a:path>
              <a:path w="5974080" h="7619">
                <a:moveTo>
                  <a:pt x="4239767" y="7620"/>
                </a:moveTo>
                <a:lnTo>
                  <a:pt x="4238244" y="7620"/>
                </a:lnTo>
                <a:lnTo>
                  <a:pt x="4236720" y="6096"/>
                </a:lnTo>
                <a:lnTo>
                  <a:pt x="4236720" y="4572"/>
                </a:lnTo>
                <a:lnTo>
                  <a:pt x="4235196" y="4572"/>
                </a:lnTo>
                <a:lnTo>
                  <a:pt x="4235196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5" y="1524"/>
                </a:lnTo>
                <a:lnTo>
                  <a:pt x="4242815" y="4572"/>
                </a:lnTo>
                <a:lnTo>
                  <a:pt x="4239767" y="7620"/>
                </a:lnTo>
                <a:close/>
              </a:path>
              <a:path w="5974080" h="7619">
                <a:moveTo>
                  <a:pt x="4279392" y="6096"/>
                </a:moveTo>
                <a:lnTo>
                  <a:pt x="4273296" y="6096"/>
                </a:lnTo>
                <a:lnTo>
                  <a:pt x="4273296" y="4572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3296" y="1524"/>
                </a:lnTo>
                <a:lnTo>
                  <a:pt x="4273296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5974080" h="7619">
                <a:moveTo>
                  <a:pt x="4277867" y="7620"/>
                </a:moveTo>
                <a:lnTo>
                  <a:pt x="4274820" y="7620"/>
                </a:lnTo>
                <a:lnTo>
                  <a:pt x="4274820" y="6096"/>
                </a:lnTo>
                <a:lnTo>
                  <a:pt x="4277867" y="6096"/>
                </a:lnTo>
                <a:lnTo>
                  <a:pt x="4277867" y="7620"/>
                </a:lnTo>
                <a:close/>
              </a:path>
              <a:path w="5974080" h="7619">
                <a:moveTo>
                  <a:pt x="4315967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7" y="0"/>
                </a:lnTo>
                <a:lnTo>
                  <a:pt x="4315967" y="6096"/>
                </a:lnTo>
                <a:close/>
              </a:path>
              <a:path w="5974080" h="7619">
                <a:moveTo>
                  <a:pt x="4314444" y="7620"/>
                </a:moveTo>
                <a:lnTo>
                  <a:pt x="4311396" y="7620"/>
                </a:lnTo>
                <a:lnTo>
                  <a:pt x="4311396" y="6096"/>
                </a:lnTo>
                <a:lnTo>
                  <a:pt x="4314444" y="6096"/>
                </a:lnTo>
                <a:lnTo>
                  <a:pt x="4314444" y="7620"/>
                </a:lnTo>
                <a:close/>
              </a:path>
              <a:path w="5974080" h="7619">
                <a:moveTo>
                  <a:pt x="4351020" y="7620"/>
                </a:moveTo>
                <a:lnTo>
                  <a:pt x="4349496" y="7620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4" y="0"/>
                </a:lnTo>
                <a:lnTo>
                  <a:pt x="4352544" y="1524"/>
                </a:lnTo>
                <a:lnTo>
                  <a:pt x="4354067" y="3048"/>
                </a:lnTo>
                <a:lnTo>
                  <a:pt x="4354067" y="4572"/>
                </a:lnTo>
                <a:lnTo>
                  <a:pt x="4352544" y="4572"/>
                </a:lnTo>
                <a:lnTo>
                  <a:pt x="4352544" y="6096"/>
                </a:lnTo>
                <a:lnTo>
                  <a:pt x="4351020" y="6096"/>
                </a:lnTo>
                <a:lnTo>
                  <a:pt x="4351020" y="7620"/>
                </a:lnTo>
                <a:close/>
              </a:path>
              <a:path w="5974080" h="7619">
                <a:moveTo>
                  <a:pt x="4387596" y="7620"/>
                </a:moveTo>
                <a:lnTo>
                  <a:pt x="4386072" y="7620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4" y="1524"/>
                </a:lnTo>
                <a:lnTo>
                  <a:pt x="4390644" y="4572"/>
                </a:lnTo>
                <a:lnTo>
                  <a:pt x="4387596" y="7620"/>
                </a:lnTo>
                <a:close/>
              </a:path>
              <a:path w="5974080" h="7619">
                <a:moveTo>
                  <a:pt x="4424172" y="7620"/>
                </a:moveTo>
                <a:lnTo>
                  <a:pt x="4422647" y="7620"/>
                </a:lnTo>
                <a:lnTo>
                  <a:pt x="4419599" y="4572"/>
                </a:lnTo>
                <a:lnTo>
                  <a:pt x="4419599" y="1524"/>
                </a:lnTo>
                <a:lnTo>
                  <a:pt x="4421124" y="0"/>
                </a:lnTo>
                <a:lnTo>
                  <a:pt x="4425696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4172" y="7620"/>
                </a:lnTo>
                <a:close/>
              </a:path>
              <a:path w="5974080" h="7619">
                <a:moveTo>
                  <a:pt x="4460747" y="7620"/>
                </a:moveTo>
                <a:lnTo>
                  <a:pt x="4459224" y="7620"/>
                </a:lnTo>
                <a:lnTo>
                  <a:pt x="4459224" y="6096"/>
                </a:lnTo>
                <a:lnTo>
                  <a:pt x="4457699" y="6096"/>
                </a:lnTo>
                <a:lnTo>
                  <a:pt x="4457699" y="4572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7699" y="1524"/>
                </a:lnTo>
                <a:lnTo>
                  <a:pt x="4457699" y="0"/>
                </a:lnTo>
                <a:lnTo>
                  <a:pt x="4462272" y="0"/>
                </a:lnTo>
                <a:lnTo>
                  <a:pt x="4463796" y="1524"/>
                </a:lnTo>
                <a:lnTo>
                  <a:pt x="4463796" y="4572"/>
                </a:lnTo>
                <a:lnTo>
                  <a:pt x="4460747" y="7620"/>
                </a:lnTo>
                <a:close/>
              </a:path>
              <a:path w="5974080" h="7619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5974080" h="7619">
                <a:moveTo>
                  <a:pt x="4498847" y="7620"/>
                </a:moveTo>
                <a:lnTo>
                  <a:pt x="4495799" y="7620"/>
                </a:lnTo>
                <a:lnTo>
                  <a:pt x="4495799" y="6096"/>
                </a:lnTo>
                <a:lnTo>
                  <a:pt x="4498847" y="6096"/>
                </a:lnTo>
                <a:lnTo>
                  <a:pt x="4498847" y="7620"/>
                </a:lnTo>
                <a:close/>
              </a:path>
              <a:path w="5974080" h="7619">
                <a:moveTo>
                  <a:pt x="4536947" y="6096"/>
                </a:moveTo>
                <a:lnTo>
                  <a:pt x="4530851" y="6096"/>
                </a:lnTo>
                <a:lnTo>
                  <a:pt x="4530851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6"/>
                </a:lnTo>
                <a:close/>
              </a:path>
              <a:path w="5974080" h="7619">
                <a:moveTo>
                  <a:pt x="4535424" y="7620"/>
                </a:moveTo>
                <a:lnTo>
                  <a:pt x="4532376" y="7620"/>
                </a:lnTo>
                <a:lnTo>
                  <a:pt x="4532376" y="6096"/>
                </a:lnTo>
                <a:lnTo>
                  <a:pt x="4535424" y="6096"/>
                </a:lnTo>
                <a:lnTo>
                  <a:pt x="4535424" y="7620"/>
                </a:lnTo>
                <a:close/>
              </a:path>
              <a:path w="5974080" h="7619">
                <a:moveTo>
                  <a:pt x="4571999" y="7620"/>
                </a:moveTo>
                <a:lnTo>
                  <a:pt x="4570476" y="7620"/>
                </a:lnTo>
                <a:lnTo>
                  <a:pt x="4567428" y="4572"/>
                </a:lnTo>
                <a:lnTo>
                  <a:pt x="4567428" y="1524"/>
                </a:lnTo>
                <a:lnTo>
                  <a:pt x="4568951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6"/>
                </a:lnTo>
                <a:lnTo>
                  <a:pt x="4571999" y="6096"/>
                </a:lnTo>
                <a:lnTo>
                  <a:pt x="4571999" y="7620"/>
                </a:lnTo>
                <a:close/>
              </a:path>
              <a:path w="5974080" h="7619">
                <a:moveTo>
                  <a:pt x="4608576" y="7620"/>
                </a:moveTo>
                <a:lnTo>
                  <a:pt x="4607051" y="7620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8" y="0"/>
                </a:lnTo>
                <a:lnTo>
                  <a:pt x="4610099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08576" y="7620"/>
                </a:lnTo>
                <a:close/>
              </a:path>
              <a:path w="5974080" h="7619">
                <a:moveTo>
                  <a:pt x="4645151" y="7620"/>
                </a:moveTo>
                <a:lnTo>
                  <a:pt x="4643628" y="7620"/>
                </a:lnTo>
                <a:lnTo>
                  <a:pt x="4640580" y="4572"/>
                </a:lnTo>
                <a:lnTo>
                  <a:pt x="4640580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199" y="1524"/>
                </a:lnTo>
                <a:lnTo>
                  <a:pt x="4648199" y="4572"/>
                </a:lnTo>
                <a:lnTo>
                  <a:pt x="4645151" y="7620"/>
                </a:lnTo>
                <a:close/>
              </a:path>
              <a:path w="5974080" h="7619">
                <a:moveTo>
                  <a:pt x="4681728" y="7620"/>
                </a:moveTo>
                <a:lnTo>
                  <a:pt x="4680204" y="7620"/>
                </a:lnTo>
                <a:lnTo>
                  <a:pt x="4680204" y="6096"/>
                </a:lnTo>
                <a:lnTo>
                  <a:pt x="4678680" y="6096"/>
                </a:lnTo>
                <a:lnTo>
                  <a:pt x="4678680" y="4572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78680" y="1524"/>
                </a:lnTo>
                <a:lnTo>
                  <a:pt x="4678680" y="0"/>
                </a:lnTo>
                <a:lnTo>
                  <a:pt x="4683251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1728" y="7620"/>
                </a:lnTo>
                <a:close/>
              </a:path>
              <a:path w="5974080" h="7619">
                <a:moveTo>
                  <a:pt x="4721351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1" y="0"/>
                </a:lnTo>
                <a:lnTo>
                  <a:pt x="4721351" y="6096"/>
                </a:lnTo>
                <a:close/>
              </a:path>
              <a:path w="5974080" h="7619">
                <a:moveTo>
                  <a:pt x="4719828" y="7620"/>
                </a:moveTo>
                <a:lnTo>
                  <a:pt x="4716780" y="7620"/>
                </a:lnTo>
                <a:lnTo>
                  <a:pt x="4716780" y="6096"/>
                </a:lnTo>
                <a:lnTo>
                  <a:pt x="4719828" y="6096"/>
                </a:lnTo>
                <a:lnTo>
                  <a:pt x="4719828" y="7620"/>
                </a:lnTo>
                <a:close/>
              </a:path>
              <a:path w="5974080" h="7619">
                <a:moveTo>
                  <a:pt x="4757928" y="6096"/>
                </a:moveTo>
                <a:lnTo>
                  <a:pt x="4751831" y="6096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1" y="3048"/>
                </a:lnTo>
                <a:lnTo>
                  <a:pt x="4759451" y="4572"/>
                </a:lnTo>
                <a:lnTo>
                  <a:pt x="4757928" y="4572"/>
                </a:lnTo>
                <a:lnTo>
                  <a:pt x="4757928" y="6096"/>
                </a:lnTo>
                <a:close/>
              </a:path>
              <a:path w="5974080" h="7619">
                <a:moveTo>
                  <a:pt x="4756404" y="7620"/>
                </a:moveTo>
                <a:lnTo>
                  <a:pt x="4753356" y="7620"/>
                </a:lnTo>
                <a:lnTo>
                  <a:pt x="4753356" y="6096"/>
                </a:lnTo>
                <a:lnTo>
                  <a:pt x="4756404" y="6096"/>
                </a:lnTo>
                <a:lnTo>
                  <a:pt x="4756404" y="7620"/>
                </a:lnTo>
                <a:close/>
              </a:path>
              <a:path w="5974080" h="7619">
                <a:moveTo>
                  <a:pt x="4792980" y="7620"/>
                </a:moveTo>
                <a:lnTo>
                  <a:pt x="4791456" y="7620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3048"/>
                </a:lnTo>
                <a:lnTo>
                  <a:pt x="4796028" y="4572"/>
                </a:lnTo>
                <a:lnTo>
                  <a:pt x="4794504" y="4572"/>
                </a:lnTo>
                <a:lnTo>
                  <a:pt x="4794504" y="6096"/>
                </a:lnTo>
                <a:lnTo>
                  <a:pt x="4792980" y="7620"/>
                </a:lnTo>
                <a:close/>
              </a:path>
              <a:path w="5974080" h="7619">
                <a:moveTo>
                  <a:pt x="4829556" y="7620"/>
                </a:moveTo>
                <a:lnTo>
                  <a:pt x="4828031" y="7620"/>
                </a:lnTo>
                <a:lnTo>
                  <a:pt x="4824983" y="4572"/>
                </a:lnTo>
                <a:lnTo>
                  <a:pt x="4824983" y="1524"/>
                </a:lnTo>
                <a:lnTo>
                  <a:pt x="4826508" y="0"/>
                </a:lnTo>
                <a:lnTo>
                  <a:pt x="4831080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29556" y="7620"/>
                </a:lnTo>
                <a:close/>
              </a:path>
              <a:path w="5974080" h="7619">
                <a:moveTo>
                  <a:pt x="4866131" y="7620"/>
                </a:moveTo>
                <a:lnTo>
                  <a:pt x="4864608" y="7620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3" y="0"/>
                </a:lnTo>
                <a:lnTo>
                  <a:pt x="4867656" y="0"/>
                </a:lnTo>
                <a:lnTo>
                  <a:pt x="4869180" y="1524"/>
                </a:lnTo>
                <a:lnTo>
                  <a:pt x="4869180" y="4572"/>
                </a:lnTo>
                <a:lnTo>
                  <a:pt x="4866131" y="7620"/>
                </a:lnTo>
                <a:close/>
              </a:path>
              <a:path w="5974080" h="7619">
                <a:moveTo>
                  <a:pt x="4902708" y="7620"/>
                </a:moveTo>
                <a:lnTo>
                  <a:pt x="4901183" y="7620"/>
                </a:lnTo>
                <a:lnTo>
                  <a:pt x="4901183" y="6096"/>
                </a:lnTo>
                <a:lnTo>
                  <a:pt x="4899660" y="6096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3048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2708" y="7620"/>
                </a:lnTo>
                <a:close/>
              </a:path>
              <a:path w="5974080" h="7619">
                <a:moveTo>
                  <a:pt x="4942331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1" y="0"/>
                </a:lnTo>
                <a:lnTo>
                  <a:pt x="4942331" y="6096"/>
                </a:lnTo>
                <a:close/>
              </a:path>
              <a:path w="5974080" h="7619">
                <a:moveTo>
                  <a:pt x="4940808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0808" y="6096"/>
                </a:lnTo>
                <a:lnTo>
                  <a:pt x="4940808" y="7620"/>
                </a:lnTo>
                <a:close/>
              </a:path>
              <a:path w="5974080" h="7619">
                <a:moveTo>
                  <a:pt x="4978908" y="6096"/>
                </a:moveTo>
                <a:lnTo>
                  <a:pt x="4972812" y="6096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1" y="3048"/>
                </a:lnTo>
                <a:lnTo>
                  <a:pt x="4980431" y="4572"/>
                </a:lnTo>
                <a:lnTo>
                  <a:pt x="4978908" y="4572"/>
                </a:lnTo>
                <a:lnTo>
                  <a:pt x="4978908" y="6096"/>
                </a:lnTo>
                <a:close/>
              </a:path>
              <a:path w="5974080" h="7619">
                <a:moveTo>
                  <a:pt x="4977383" y="7620"/>
                </a:moveTo>
                <a:lnTo>
                  <a:pt x="4974336" y="7620"/>
                </a:lnTo>
                <a:lnTo>
                  <a:pt x="4974336" y="6096"/>
                </a:lnTo>
                <a:lnTo>
                  <a:pt x="4977383" y="6096"/>
                </a:lnTo>
                <a:lnTo>
                  <a:pt x="4977383" y="7620"/>
                </a:lnTo>
                <a:close/>
              </a:path>
              <a:path w="5974080" h="7619">
                <a:moveTo>
                  <a:pt x="5013960" y="7620"/>
                </a:moveTo>
                <a:lnTo>
                  <a:pt x="5012436" y="7620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3" y="4572"/>
                </a:lnTo>
                <a:lnTo>
                  <a:pt x="5015483" y="6096"/>
                </a:lnTo>
                <a:lnTo>
                  <a:pt x="5013960" y="7620"/>
                </a:lnTo>
                <a:close/>
              </a:path>
              <a:path w="5974080" h="7619">
                <a:moveTo>
                  <a:pt x="5050536" y="7620"/>
                </a:moveTo>
                <a:lnTo>
                  <a:pt x="5049012" y="7620"/>
                </a:lnTo>
                <a:lnTo>
                  <a:pt x="5045964" y="4572"/>
                </a:lnTo>
                <a:lnTo>
                  <a:pt x="5045964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3" y="1524"/>
                </a:lnTo>
                <a:lnTo>
                  <a:pt x="5053583" y="4572"/>
                </a:lnTo>
                <a:lnTo>
                  <a:pt x="5050536" y="7620"/>
                </a:lnTo>
                <a:close/>
              </a:path>
              <a:path w="5974080" h="7619">
                <a:moveTo>
                  <a:pt x="5087112" y="7620"/>
                </a:moveTo>
                <a:lnTo>
                  <a:pt x="5085588" y="7620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4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7112" y="7620"/>
                </a:lnTo>
                <a:close/>
              </a:path>
              <a:path w="5974080" h="7619">
                <a:moveTo>
                  <a:pt x="5126736" y="6096"/>
                </a:moveTo>
                <a:lnTo>
                  <a:pt x="5120640" y="6096"/>
                </a:lnTo>
                <a:lnTo>
                  <a:pt x="5120640" y="4572"/>
                </a:lnTo>
                <a:lnTo>
                  <a:pt x="5119115" y="4572"/>
                </a:lnTo>
                <a:lnTo>
                  <a:pt x="5119115" y="3048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5974080" h="7619">
                <a:moveTo>
                  <a:pt x="5123688" y="7620"/>
                </a:moveTo>
                <a:lnTo>
                  <a:pt x="5122164" y="7620"/>
                </a:lnTo>
                <a:lnTo>
                  <a:pt x="5122164" y="6096"/>
                </a:lnTo>
                <a:lnTo>
                  <a:pt x="5125212" y="6096"/>
                </a:lnTo>
                <a:lnTo>
                  <a:pt x="5123688" y="7620"/>
                </a:lnTo>
                <a:close/>
              </a:path>
              <a:path w="5974080" h="7619">
                <a:moveTo>
                  <a:pt x="5163312" y="6096"/>
                </a:moveTo>
                <a:lnTo>
                  <a:pt x="5157215" y="6096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6"/>
                </a:lnTo>
                <a:close/>
              </a:path>
              <a:path w="5974080" h="7619">
                <a:moveTo>
                  <a:pt x="5161788" y="7620"/>
                </a:moveTo>
                <a:lnTo>
                  <a:pt x="5158740" y="7620"/>
                </a:lnTo>
                <a:lnTo>
                  <a:pt x="5158740" y="6096"/>
                </a:lnTo>
                <a:lnTo>
                  <a:pt x="5161788" y="6096"/>
                </a:lnTo>
                <a:lnTo>
                  <a:pt x="5161788" y="7620"/>
                </a:lnTo>
                <a:close/>
              </a:path>
              <a:path w="5974080" h="7619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2" y="3048"/>
                </a:lnTo>
                <a:lnTo>
                  <a:pt x="5201412" y="4572"/>
                </a:lnTo>
                <a:lnTo>
                  <a:pt x="5199888" y="4572"/>
                </a:lnTo>
                <a:lnTo>
                  <a:pt x="5199888" y="6096"/>
                </a:lnTo>
                <a:close/>
              </a:path>
              <a:path w="5974080" h="7619">
                <a:moveTo>
                  <a:pt x="5198364" y="7620"/>
                </a:moveTo>
                <a:lnTo>
                  <a:pt x="5195315" y="7620"/>
                </a:lnTo>
                <a:lnTo>
                  <a:pt x="5195315" y="6096"/>
                </a:lnTo>
                <a:lnTo>
                  <a:pt x="5198364" y="6096"/>
                </a:lnTo>
                <a:lnTo>
                  <a:pt x="5198364" y="7620"/>
                </a:lnTo>
                <a:close/>
              </a:path>
              <a:path w="5974080" h="7619">
                <a:moveTo>
                  <a:pt x="5234940" y="7620"/>
                </a:moveTo>
                <a:lnTo>
                  <a:pt x="5233415" y="7620"/>
                </a:lnTo>
                <a:lnTo>
                  <a:pt x="5230367" y="4572"/>
                </a:lnTo>
                <a:lnTo>
                  <a:pt x="5230367" y="1524"/>
                </a:lnTo>
                <a:lnTo>
                  <a:pt x="5231892" y="0"/>
                </a:lnTo>
                <a:lnTo>
                  <a:pt x="5236464" y="0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4940" y="7620"/>
                </a:lnTo>
                <a:close/>
              </a:path>
              <a:path w="5974080" h="7619">
                <a:moveTo>
                  <a:pt x="5271515" y="7620"/>
                </a:moveTo>
                <a:lnTo>
                  <a:pt x="5269992" y="7620"/>
                </a:lnTo>
                <a:lnTo>
                  <a:pt x="5266944" y="4572"/>
                </a:lnTo>
                <a:lnTo>
                  <a:pt x="5266944" y="1524"/>
                </a:lnTo>
                <a:lnTo>
                  <a:pt x="5268467" y="0"/>
                </a:lnTo>
                <a:lnTo>
                  <a:pt x="5273040" y="0"/>
                </a:lnTo>
                <a:lnTo>
                  <a:pt x="5274564" y="1524"/>
                </a:lnTo>
                <a:lnTo>
                  <a:pt x="5274564" y="4572"/>
                </a:lnTo>
                <a:lnTo>
                  <a:pt x="5271515" y="7620"/>
                </a:lnTo>
                <a:close/>
              </a:path>
              <a:path w="5974080" h="7619">
                <a:moveTo>
                  <a:pt x="5308092" y="7620"/>
                </a:moveTo>
                <a:lnTo>
                  <a:pt x="5306567" y="7620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8092" y="7620"/>
                </a:lnTo>
                <a:close/>
              </a:path>
              <a:path w="5974080" h="7619">
                <a:moveTo>
                  <a:pt x="5347715" y="6096"/>
                </a:moveTo>
                <a:lnTo>
                  <a:pt x="5341620" y="6096"/>
                </a:lnTo>
                <a:lnTo>
                  <a:pt x="5341620" y="4572"/>
                </a:lnTo>
                <a:lnTo>
                  <a:pt x="5340096" y="4572"/>
                </a:lnTo>
                <a:lnTo>
                  <a:pt x="5340096" y="3048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5" y="0"/>
                </a:lnTo>
                <a:lnTo>
                  <a:pt x="5347715" y="6096"/>
                </a:lnTo>
                <a:close/>
              </a:path>
              <a:path w="5974080" h="7619">
                <a:moveTo>
                  <a:pt x="5344667" y="7620"/>
                </a:moveTo>
                <a:lnTo>
                  <a:pt x="5343144" y="7620"/>
                </a:lnTo>
                <a:lnTo>
                  <a:pt x="5343144" y="6096"/>
                </a:lnTo>
                <a:lnTo>
                  <a:pt x="5346192" y="6096"/>
                </a:lnTo>
                <a:lnTo>
                  <a:pt x="5344667" y="7620"/>
                </a:lnTo>
                <a:close/>
              </a:path>
              <a:path w="5974080" h="7619">
                <a:moveTo>
                  <a:pt x="5384292" y="6096"/>
                </a:moveTo>
                <a:lnTo>
                  <a:pt x="5378196" y="6096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5974080" h="7619">
                <a:moveTo>
                  <a:pt x="5382767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2767" y="6096"/>
                </a:lnTo>
                <a:lnTo>
                  <a:pt x="5382767" y="7620"/>
                </a:lnTo>
                <a:close/>
              </a:path>
              <a:path w="5974080" h="7619">
                <a:moveTo>
                  <a:pt x="5420867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7" y="0"/>
                </a:lnTo>
                <a:lnTo>
                  <a:pt x="5420867" y="1524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20867" y="4572"/>
                </a:lnTo>
                <a:lnTo>
                  <a:pt x="5420867" y="6096"/>
                </a:lnTo>
                <a:close/>
              </a:path>
              <a:path w="5974080" h="7619">
                <a:moveTo>
                  <a:pt x="5419344" y="7620"/>
                </a:moveTo>
                <a:lnTo>
                  <a:pt x="5417820" y="7620"/>
                </a:lnTo>
                <a:lnTo>
                  <a:pt x="5416296" y="6096"/>
                </a:lnTo>
                <a:lnTo>
                  <a:pt x="5419344" y="6096"/>
                </a:lnTo>
                <a:lnTo>
                  <a:pt x="5419344" y="7620"/>
                </a:lnTo>
                <a:close/>
              </a:path>
              <a:path w="5974080" h="7619">
                <a:moveTo>
                  <a:pt x="5455920" y="7620"/>
                </a:moveTo>
                <a:lnTo>
                  <a:pt x="5454396" y="7620"/>
                </a:lnTo>
                <a:lnTo>
                  <a:pt x="5451348" y="4572"/>
                </a:lnTo>
                <a:lnTo>
                  <a:pt x="5451348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7" y="1524"/>
                </a:lnTo>
                <a:lnTo>
                  <a:pt x="5458967" y="4572"/>
                </a:lnTo>
                <a:lnTo>
                  <a:pt x="5455920" y="7620"/>
                </a:lnTo>
                <a:close/>
              </a:path>
              <a:path w="5974080" h="7619">
                <a:moveTo>
                  <a:pt x="5492496" y="7620"/>
                </a:moveTo>
                <a:lnTo>
                  <a:pt x="5490972" y="7620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8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2496" y="7620"/>
                </a:lnTo>
                <a:close/>
              </a:path>
              <a:path w="5974080" h="7619">
                <a:moveTo>
                  <a:pt x="5529072" y="7620"/>
                </a:moveTo>
                <a:lnTo>
                  <a:pt x="5527548" y="7620"/>
                </a:lnTo>
                <a:lnTo>
                  <a:pt x="5524499" y="4572"/>
                </a:lnTo>
                <a:lnTo>
                  <a:pt x="5524499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29072" y="7620"/>
                </a:lnTo>
                <a:close/>
              </a:path>
              <a:path w="5974080" h="7619">
                <a:moveTo>
                  <a:pt x="5568696" y="6096"/>
                </a:moveTo>
                <a:lnTo>
                  <a:pt x="5562599" y="6096"/>
                </a:lnTo>
                <a:lnTo>
                  <a:pt x="5562599" y="4572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2599" y="1524"/>
                </a:lnTo>
                <a:lnTo>
                  <a:pt x="5562599" y="0"/>
                </a:lnTo>
                <a:lnTo>
                  <a:pt x="5568696" y="0"/>
                </a:lnTo>
                <a:lnTo>
                  <a:pt x="5568696" y="6096"/>
                </a:lnTo>
                <a:close/>
              </a:path>
              <a:path w="5974080" h="7619">
                <a:moveTo>
                  <a:pt x="5567172" y="7620"/>
                </a:moveTo>
                <a:lnTo>
                  <a:pt x="5564124" y="7620"/>
                </a:lnTo>
                <a:lnTo>
                  <a:pt x="5564124" y="6096"/>
                </a:lnTo>
                <a:lnTo>
                  <a:pt x="5567172" y="6096"/>
                </a:lnTo>
                <a:lnTo>
                  <a:pt x="5567172" y="7620"/>
                </a:lnTo>
                <a:close/>
              </a:path>
              <a:path w="5974080" h="7619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5974080" h="7619">
                <a:moveTo>
                  <a:pt x="5603748" y="7620"/>
                </a:moveTo>
                <a:lnTo>
                  <a:pt x="5600699" y="7620"/>
                </a:lnTo>
                <a:lnTo>
                  <a:pt x="5600699" y="6096"/>
                </a:lnTo>
                <a:lnTo>
                  <a:pt x="5603748" y="6096"/>
                </a:lnTo>
                <a:lnTo>
                  <a:pt x="5603748" y="7620"/>
                </a:lnTo>
                <a:close/>
              </a:path>
              <a:path w="5974080" h="7619">
                <a:moveTo>
                  <a:pt x="5641848" y="6096"/>
                </a:moveTo>
                <a:lnTo>
                  <a:pt x="5635751" y="6096"/>
                </a:lnTo>
                <a:lnTo>
                  <a:pt x="5635751" y="0"/>
                </a:lnTo>
                <a:lnTo>
                  <a:pt x="5641848" y="0"/>
                </a:lnTo>
                <a:lnTo>
                  <a:pt x="5641848" y="1524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1848" y="4572"/>
                </a:lnTo>
                <a:lnTo>
                  <a:pt x="5641848" y="6096"/>
                </a:lnTo>
                <a:close/>
              </a:path>
              <a:path w="5974080" h="7619">
                <a:moveTo>
                  <a:pt x="5640324" y="7620"/>
                </a:moveTo>
                <a:lnTo>
                  <a:pt x="5638799" y="7620"/>
                </a:lnTo>
                <a:lnTo>
                  <a:pt x="5637276" y="6096"/>
                </a:lnTo>
                <a:lnTo>
                  <a:pt x="5640324" y="6096"/>
                </a:lnTo>
                <a:lnTo>
                  <a:pt x="5640324" y="7620"/>
                </a:lnTo>
                <a:close/>
              </a:path>
              <a:path w="5974080" h="7619">
                <a:moveTo>
                  <a:pt x="5676899" y="7620"/>
                </a:moveTo>
                <a:lnTo>
                  <a:pt x="5675376" y="7620"/>
                </a:lnTo>
                <a:lnTo>
                  <a:pt x="5672328" y="4572"/>
                </a:lnTo>
                <a:lnTo>
                  <a:pt x="5672328" y="1524"/>
                </a:lnTo>
                <a:lnTo>
                  <a:pt x="5673851" y="0"/>
                </a:lnTo>
                <a:lnTo>
                  <a:pt x="5678424" y="0"/>
                </a:lnTo>
                <a:lnTo>
                  <a:pt x="5679948" y="1524"/>
                </a:lnTo>
                <a:lnTo>
                  <a:pt x="5679948" y="4572"/>
                </a:lnTo>
                <a:lnTo>
                  <a:pt x="5676899" y="7620"/>
                </a:lnTo>
                <a:close/>
              </a:path>
              <a:path w="5974080" h="7619">
                <a:moveTo>
                  <a:pt x="5713476" y="7620"/>
                </a:moveTo>
                <a:lnTo>
                  <a:pt x="5711951" y="7620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8" y="0"/>
                </a:lnTo>
                <a:lnTo>
                  <a:pt x="5714999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3476" y="7620"/>
                </a:lnTo>
                <a:close/>
              </a:path>
              <a:path w="5974080" h="7619">
                <a:moveTo>
                  <a:pt x="5750051" y="7620"/>
                </a:moveTo>
                <a:lnTo>
                  <a:pt x="5748528" y="7620"/>
                </a:lnTo>
                <a:lnTo>
                  <a:pt x="5747004" y="6096"/>
                </a:lnTo>
                <a:lnTo>
                  <a:pt x="5747004" y="4572"/>
                </a:lnTo>
                <a:lnTo>
                  <a:pt x="5745480" y="4572"/>
                </a:lnTo>
                <a:lnTo>
                  <a:pt x="5745480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099" y="1524"/>
                </a:lnTo>
                <a:lnTo>
                  <a:pt x="5753099" y="4572"/>
                </a:lnTo>
                <a:lnTo>
                  <a:pt x="5750051" y="7620"/>
                </a:lnTo>
                <a:close/>
              </a:path>
              <a:path w="5974080" h="7619">
                <a:moveTo>
                  <a:pt x="5789676" y="6096"/>
                </a:moveTo>
                <a:lnTo>
                  <a:pt x="5783580" y="6096"/>
                </a:lnTo>
                <a:lnTo>
                  <a:pt x="5783580" y="4572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3580" y="1524"/>
                </a:lnTo>
                <a:lnTo>
                  <a:pt x="5783580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5974080" h="7619">
                <a:moveTo>
                  <a:pt x="5788151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8151" y="6096"/>
                </a:lnTo>
                <a:lnTo>
                  <a:pt x="5788151" y="7620"/>
                </a:lnTo>
                <a:close/>
              </a:path>
              <a:path w="5974080" h="7619">
                <a:moveTo>
                  <a:pt x="5826251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1" y="0"/>
                </a:lnTo>
                <a:lnTo>
                  <a:pt x="5826251" y="6096"/>
                </a:lnTo>
                <a:close/>
              </a:path>
              <a:path w="5974080" h="7619">
                <a:moveTo>
                  <a:pt x="5824728" y="7620"/>
                </a:moveTo>
                <a:lnTo>
                  <a:pt x="5821680" y="7620"/>
                </a:lnTo>
                <a:lnTo>
                  <a:pt x="5821680" y="6096"/>
                </a:lnTo>
                <a:lnTo>
                  <a:pt x="5824728" y="6096"/>
                </a:lnTo>
                <a:lnTo>
                  <a:pt x="5824728" y="7620"/>
                </a:lnTo>
                <a:close/>
              </a:path>
              <a:path w="5974080" h="7619">
                <a:moveTo>
                  <a:pt x="5862828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8" y="0"/>
                </a:lnTo>
                <a:lnTo>
                  <a:pt x="5862828" y="1524"/>
                </a:lnTo>
                <a:lnTo>
                  <a:pt x="5864351" y="3048"/>
                </a:lnTo>
                <a:lnTo>
                  <a:pt x="5864351" y="4572"/>
                </a:lnTo>
                <a:lnTo>
                  <a:pt x="5862828" y="4572"/>
                </a:lnTo>
                <a:lnTo>
                  <a:pt x="5862828" y="6096"/>
                </a:lnTo>
                <a:close/>
              </a:path>
              <a:path w="5974080" h="7619">
                <a:moveTo>
                  <a:pt x="5861304" y="7620"/>
                </a:moveTo>
                <a:lnTo>
                  <a:pt x="5859780" y="7620"/>
                </a:lnTo>
                <a:lnTo>
                  <a:pt x="5858256" y="6096"/>
                </a:lnTo>
                <a:lnTo>
                  <a:pt x="5861304" y="6096"/>
                </a:lnTo>
                <a:lnTo>
                  <a:pt x="5861304" y="7620"/>
                </a:lnTo>
                <a:close/>
              </a:path>
              <a:path w="5974080" h="7619">
                <a:moveTo>
                  <a:pt x="5897880" y="7620"/>
                </a:moveTo>
                <a:lnTo>
                  <a:pt x="5896356" y="7620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7880" y="7620"/>
                </a:lnTo>
                <a:close/>
              </a:path>
              <a:path w="5974080" h="7619">
                <a:moveTo>
                  <a:pt x="5934456" y="7620"/>
                </a:moveTo>
                <a:lnTo>
                  <a:pt x="5932932" y="7620"/>
                </a:lnTo>
                <a:lnTo>
                  <a:pt x="5929883" y="4572"/>
                </a:lnTo>
                <a:lnTo>
                  <a:pt x="5929883" y="1524"/>
                </a:lnTo>
                <a:lnTo>
                  <a:pt x="5931408" y="0"/>
                </a:lnTo>
                <a:lnTo>
                  <a:pt x="5935980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4456" y="7620"/>
                </a:lnTo>
                <a:close/>
              </a:path>
              <a:path w="5974080" h="7619">
                <a:moveTo>
                  <a:pt x="5971032" y="7620"/>
                </a:moveTo>
                <a:lnTo>
                  <a:pt x="5969508" y="7620"/>
                </a:lnTo>
                <a:lnTo>
                  <a:pt x="5967983" y="6096"/>
                </a:lnTo>
                <a:lnTo>
                  <a:pt x="5967983" y="4572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3" y="1524"/>
                </a:lnTo>
                <a:lnTo>
                  <a:pt x="5967983" y="0"/>
                </a:lnTo>
                <a:lnTo>
                  <a:pt x="5972556" y="0"/>
                </a:lnTo>
                <a:lnTo>
                  <a:pt x="5974080" y="1524"/>
                </a:lnTo>
                <a:lnTo>
                  <a:pt x="5974080" y="4572"/>
                </a:lnTo>
                <a:lnTo>
                  <a:pt x="597103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723" y="2570987"/>
            <a:ext cx="181355" cy="64008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714756" y="1697736"/>
            <a:ext cx="5974080" cy="6350"/>
          </a:xfrm>
          <a:custGeom>
            <a:avLst/>
            <a:gdLst/>
            <a:ahLst/>
            <a:cxnLst/>
            <a:rect l="l" t="t" r="r" b="b"/>
            <a:pathLst>
              <a:path w="5974080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3"/>
                </a:lnTo>
                <a:lnTo>
                  <a:pt x="7619" y="1523"/>
                </a:lnTo>
                <a:lnTo>
                  <a:pt x="7619" y="4571"/>
                </a:lnTo>
                <a:lnTo>
                  <a:pt x="6095" y="4571"/>
                </a:lnTo>
                <a:lnTo>
                  <a:pt x="6095" y="6096"/>
                </a:lnTo>
                <a:close/>
              </a:path>
              <a:path w="5974080" h="6350">
                <a:moveTo>
                  <a:pt x="42671" y="6096"/>
                </a:moveTo>
                <a:lnTo>
                  <a:pt x="38100" y="6096"/>
                </a:lnTo>
                <a:lnTo>
                  <a:pt x="36575" y="4571"/>
                </a:lnTo>
                <a:lnTo>
                  <a:pt x="36575" y="1523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3"/>
                </a:lnTo>
                <a:lnTo>
                  <a:pt x="44195" y="4571"/>
                </a:lnTo>
                <a:lnTo>
                  <a:pt x="42671" y="6096"/>
                </a:lnTo>
                <a:close/>
              </a:path>
              <a:path w="5974080" h="6350">
                <a:moveTo>
                  <a:pt x="79248" y="6096"/>
                </a:moveTo>
                <a:lnTo>
                  <a:pt x="74675" y="6096"/>
                </a:lnTo>
                <a:lnTo>
                  <a:pt x="73152" y="4571"/>
                </a:lnTo>
                <a:lnTo>
                  <a:pt x="73152" y="1523"/>
                </a:lnTo>
                <a:lnTo>
                  <a:pt x="74675" y="0"/>
                </a:lnTo>
                <a:lnTo>
                  <a:pt x="79248" y="0"/>
                </a:lnTo>
                <a:lnTo>
                  <a:pt x="80771" y="1523"/>
                </a:lnTo>
                <a:lnTo>
                  <a:pt x="80771" y="4571"/>
                </a:lnTo>
                <a:lnTo>
                  <a:pt x="79248" y="6096"/>
                </a:lnTo>
                <a:close/>
              </a:path>
              <a:path w="5974080" h="6350">
                <a:moveTo>
                  <a:pt x="115823" y="6096"/>
                </a:moveTo>
                <a:lnTo>
                  <a:pt x="111252" y="6096"/>
                </a:lnTo>
                <a:lnTo>
                  <a:pt x="111252" y="4571"/>
                </a:lnTo>
                <a:lnTo>
                  <a:pt x="109727" y="4571"/>
                </a:lnTo>
                <a:lnTo>
                  <a:pt x="109727" y="1523"/>
                </a:lnTo>
                <a:lnTo>
                  <a:pt x="111252" y="1523"/>
                </a:lnTo>
                <a:lnTo>
                  <a:pt x="111252" y="0"/>
                </a:lnTo>
                <a:lnTo>
                  <a:pt x="115823" y="0"/>
                </a:lnTo>
                <a:lnTo>
                  <a:pt x="117348" y="1523"/>
                </a:lnTo>
                <a:lnTo>
                  <a:pt x="117348" y="4571"/>
                </a:lnTo>
                <a:lnTo>
                  <a:pt x="115823" y="6096"/>
                </a:lnTo>
                <a:close/>
              </a:path>
              <a:path w="5974080" h="6350">
                <a:moveTo>
                  <a:pt x="153923" y="6096"/>
                </a:moveTo>
                <a:lnTo>
                  <a:pt x="147827" y="6096"/>
                </a:lnTo>
                <a:lnTo>
                  <a:pt x="147827" y="4571"/>
                </a:lnTo>
                <a:lnTo>
                  <a:pt x="146304" y="4571"/>
                </a:lnTo>
                <a:lnTo>
                  <a:pt x="146304" y="1523"/>
                </a:lnTo>
                <a:lnTo>
                  <a:pt x="147827" y="1523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5974080" h="635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5974080" h="6350">
                <a:moveTo>
                  <a:pt x="227075" y="6096"/>
                </a:moveTo>
                <a:lnTo>
                  <a:pt x="222504" y="6096"/>
                </a:lnTo>
                <a:lnTo>
                  <a:pt x="220979" y="4571"/>
                </a:lnTo>
                <a:lnTo>
                  <a:pt x="220979" y="1523"/>
                </a:lnTo>
                <a:lnTo>
                  <a:pt x="222504" y="0"/>
                </a:lnTo>
                <a:lnTo>
                  <a:pt x="227075" y="0"/>
                </a:lnTo>
                <a:lnTo>
                  <a:pt x="227075" y="1523"/>
                </a:lnTo>
                <a:lnTo>
                  <a:pt x="228600" y="1523"/>
                </a:lnTo>
                <a:lnTo>
                  <a:pt x="228600" y="4571"/>
                </a:lnTo>
                <a:lnTo>
                  <a:pt x="227075" y="4571"/>
                </a:lnTo>
                <a:lnTo>
                  <a:pt x="227075" y="6096"/>
                </a:lnTo>
                <a:close/>
              </a:path>
              <a:path w="5974080" h="6350">
                <a:moveTo>
                  <a:pt x="263652" y="6096"/>
                </a:moveTo>
                <a:lnTo>
                  <a:pt x="259079" y="6096"/>
                </a:lnTo>
                <a:lnTo>
                  <a:pt x="257556" y="4571"/>
                </a:lnTo>
                <a:lnTo>
                  <a:pt x="257556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3"/>
                </a:lnTo>
                <a:lnTo>
                  <a:pt x="265175" y="4571"/>
                </a:lnTo>
                <a:lnTo>
                  <a:pt x="263652" y="6096"/>
                </a:lnTo>
                <a:close/>
              </a:path>
              <a:path w="5974080" h="6350">
                <a:moveTo>
                  <a:pt x="300227" y="6096"/>
                </a:moveTo>
                <a:lnTo>
                  <a:pt x="295656" y="6096"/>
                </a:lnTo>
                <a:lnTo>
                  <a:pt x="294131" y="4571"/>
                </a:lnTo>
                <a:lnTo>
                  <a:pt x="294131" y="1523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3"/>
                </a:lnTo>
                <a:lnTo>
                  <a:pt x="301752" y="4571"/>
                </a:lnTo>
                <a:lnTo>
                  <a:pt x="300227" y="6096"/>
                </a:lnTo>
                <a:close/>
              </a:path>
              <a:path w="5974080" h="6350">
                <a:moveTo>
                  <a:pt x="336804" y="6096"/>
                </a:moveTo>
                <a:lnTo>
                  <a:pt x="332231" y="6096"/>
                </a:lnTo>
                <a:lnTo>
                  <a:pt x="332231" y="4571"/>
                </a:lnTo>
                <a:lnTo>
                  <a:pt x="330708" y="4571"/>
                </a:lnTo>
                <a:lnTo>
                  <a:pt x="330708" y="1523"/>
                </a:lnTo>
                <a:lnTo>
                  <a:pt x="332231" y="1523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3"/>
                </a:lnTo>
                <a:lnTo>
                  <a:pt x="338327" y="4571"/>
                </a:lnTo>
                <a:lnTo>
                  <a:pt x="336804" y="6096"/>
                </a:lnTo>
                <a:close/>
              </a:path>
              <a:path w="5974080" h="6350">
                <a:moveTo>
                  <a:pt x="374904" y="6096"/>
                </a:moveTo>
                <a:lnTo>
                  <a:pt x="368808" y="6096"/>
                </a:lnTo>
                <a:lnTo>
                  <a:pt x="368808" y="4571"/>
                </a:lnTo>
                <a:lnTo>
                  <a:pt x="367283" y="4571"/>
                </a:lnTo>
                <a:lnTo>
                  <a:pt x="367283" y="1523"/>
                </a:lnTo>
                <a:lnTo>
                  <a:pt x="368808" y="1523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5974080" h="635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5974080" h="6350">
                <a:moveTo>
                  <a:pt x="448056" y="6096"/>
                </a:moveTo>
                <a:lnTo>
                  <a:pt x="443483" y="6096"/>
                </a:lnTo>
                <a:lnTo>
                  <a:pt x="441960" y="4571"/>
                </a:lnTo>
                <a:lnTo>
                  <a:pt x="441960" y="1523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3"/>
                </a:lnTo>
                <a:lnTo>
                  <a:pt x="449579" y="1523"/>
                </a:lnTo>
                <a:lnTo>
                  <a:pt x="449579" y="4571"/>
                </a:lnTo>
                <a:lnTo>
                  <a:pt x="448056" y="4571"/>
                </a:lnTo>
                <a:lnTo>
                  <a:pt x="448056" y="6096"/>
                </a:lnTo>
                <a:close/>
              </a:path>
              <a:path w="5974080" h="6350">
                <a:moveTo>
                  <a:pt x="484631" y="6096"/>
                </a:moveTo>
                <a:lnTo>
                  <a:pt x="480060" y="6096"/>
                </a:lnTo>
                <a:lnTo>
                  <a:pt x="478535" y="4571"/>
                </a:lnTo>
                <a:lnTo>
                  <a:pt x="478535" y="1523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3"/>
                </a:lnTo>
                <a:lnTo>
                  <a:pt x="486156" y="4571"/>
                </a:lnTo>
                <a:lnTo>
                  <a:pt x="484631" y="6096"/>
                </a:lnTo>
                <a:close/>
              </a:path>
              <a:path w="5974080" h="6350">
                <a:moveTo>
                  <a:pt x="521207" y="6096"/>
                </a:moveTo>
                <a:lnTo>
                  <a:pt x="516635" y="6096"/>
                </a:lnTo>
                <a:lnTo>
                  <a:pt x="515111" y="4571"/>
                </a:lnTo>
                <a:lnTo>
                  <a:pt x="515111" y="1523"/>
                </a:lnTo>
                <a:lnTo>
                  <a:pt x="516635" y="0"/>
                </a:lnTo>
                <a:lnTo>
                  <a:pt x="521207" y="0"/>
                </a:lnTo>
                <a:lnTo>
                  <a:pt x="522731" y="1523"/>
                </a:lnTo>
                <a:lnTo>
                  <a:pt x="522731" y="4571"/>
                </a:lnTo>
                <a:lnTo>
                  <a:pt x="521207" y="6096"/>
                </a:lnTo>
                <a:close/>
              </a:path>
              <a:path w="5974080" h="6350">
                <a:moveTo>
                  <a:pt x="557784" y="6096"/>
                </a:moveTo>
                <a:lnTo>
                  <a:pt x="553211" y="6096"/>
                </a:lnTo>
                <a:lnTo>
                  <a:pt x="553211" y="4571"/>
                </a:lnTo>
                <a:lnTo>
                  <a:pt x="551688" y="4571"/>
                </a:lnTo>
                <a:lnTo>
                  <a:pt x="551688" y="1523"/>
                </a:lnTo>
                <a:lnTo>
                  <a:pt x="553211" y="1523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3"/>
                </a:lnTo>
                <a:lnTo>
                  <a:pt x="559307" y="4571"/>
                </a:lnTo>
                <a:lnTo>
                  <a:pt x="557784" y="6096"/>
                </a:lnTo>
                <a:close/>
              </a:path>
              <a:path w="5974080" h="6350">
                <a:moveTo>
                  <a:pt x="595884" y="6096"/>
                </a:moveTo>
                <a:lnTo>
                  <a:pt x="589788" y="6096"/>
                </a:lnTo>
                <a:lnTo>
                  <a:pt x="589788" y="4571"/>
                </a:lnTo>
                <a:lnTo>
                  <a:pt x="588264" y="4571"/>
                </a:lnTo>
                <a:lnTo>
                  <a:pt x="588264" y="1523"/>
                </a:lnTo>
                <a:lnTo>
                  <a:pt x="589788" y="1523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5974080" h="635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5974080" h="6350">
                <a:moveTo>
                  <a:pt x="669036" y="6096"/>
                </a:moveTo>
                <a:lnTo>
                  <a:pt x="664464" y="6096"/>
                </a:lnTo>
                <a:lnTo>
                  <a:pt x="662940" y="4571"/>
                </a:lnTo>
                <a:lnTo>
                  <a:pt x="662940" y="1523"/>
                </a:lnTo>
                <a:lnTo>
                  <a:pt x="664464" y="0"/>
                </a:lnTo>
                <a:lnTo>
                  <a:pt x="669036" y="0"/>
                </a:lnTo>
                <a:lnTo>
                  <a:pt x="669036" y="1523"/>
                </a:lnTo>
                <a:lnTo>
                  <a:pt x="670560" y="1523"/>
                </a:lnTo>
                <a:lnTo>
                  <a:pt x="670560" y="4571"/>
                </a:lnTo>
                <a:lnTo>
                  <a:pt x="669036" y="4571"/>
                </a:lnTo>
                <a:lnTo>
                  <a:pt x="669036" y="6096"/>
                </a:lnTo>
                <a:close/>
              </a:path>
              <a:path w="5974080" h="6350">
                <a:moveTo>
                  <a:pt x="705611" y="6096"/>
                </a:moveTo>
                <a:lnTo>
                  <a:pt x="701040" y="6096"/>
                </a:lnTo>
                <a:lnTo>
                  <a:pt x="699515" y="4571"/>
                </a:lnTo>
                <a:lnTo>
                  <a:pt x="699515" y="1523"/>
                </a:lnTo>
                <a:lnTo>
                  <a:pt x="701040" y="0"/>
                </a:lnTo>
                <a:lnTo>
                  <a:pt x="705611" y="0"/>
                </a:lnTo>
                <a:lnTo>
                  <a:pt x="707136" y="1523"/>
                </a:lnTo>
                <a:lnTo>
                  <a:pt x="707136" y="4571"/>
                </a:lnTo>
                <a:lnTo>
                  <a:pt x="705611" y="6096"/>
                </a:lnTo>
                <a:close/>
              </a:path>
              <a:path w="5974080" h="6350">
                <a:moveTo>
                  <a:pt x="742188" y="6096"/>
                </a:moveTo>
                <a:lnTo>
                  <a:pt x="737615" y="6096"/>
                </a:lnTo>
                <a:lnTo>
                  <a:pt x="736092" y="4571"/>
                </a:lnTo>
                <a:lnTo>
                  <a:pt x="736092" y="1523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3"/>
                </a:lnTo>
                <a:lnTo>
                  <a:pt x="743711" y="4571"/>
                </a:lnTo>
                <a:lnTo>
                  <a:pt x="742188" y="6096"/>
                </a:lnTo>
                <a:close/>
              </a:path>
              <a:path w="5974080" h="6350">
                <a:moveTo>
                  <a:pt x="778764" y="6096"/>
                </a:moveTo>
                <a:lnTo>
                  <a:pt x="774192" y="6096"/>
                </a:lnTo>
                <a:lnTo>
                  <a:pt x="774192" y="4571"/>
                </a:lnTo>
                <a:lnTo>
                  <a:pt x="772668" y="4571"/>
                </a:lnTo>
                <a:lnTo>
                  <a:pt x="772668" y="1523"/>
                </a:lnTo>
                <a:lnTo>
                  <a:pt x="774192" y="1523"/>
                </a:lnTo>
                <a:lnTo>
                  <a:pt x="774192" y="0"/>
                </a:lnTo>
                <a:lnTo>
                  <a:pt x="778764" y="0"/>
                </a:lnTo>
                <a:lnTo>
                  <a:pt x="780288" y="1523"/>
                </a:lnTo>
                <a:lnTo>
                  <a:pt x="780288" y="4571"/>
                </a:lnTo>
                <a:lnTo>
                  <a:pt x="778764" y="6096"/>
                </a:lnTo>
                <a:close/>
              </a:path>
              <a:path w="5974080" h="635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5974080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3"/>
                </a:lnTo>
                <a:lnTo>
                  <a:pt x="854964" y="1523"/>
                </a:lnTo>
                <a:lnTo>
                  <a:pt x="854964" y="4571"/>
                </a:lnTo>
                <a:lnTo>
                  <a:pt x="853440" y="4571"/>
                </a:lnTo>
                <a:lnTo>
                  <a:pt x="853440" y="6096"/>
                </a:lnTo>
                <a:close/>
              </a:path>
              <a:path w="5974080" h="6350">
                <a:moveTo>
                  <a:pt x="890015" y="6096"/>
                </a:moveTo>
                <a:lnTo>
                  <a:pt x="885444" y="6096"/>
                </a:lnTo>
                <a:lnTo>
                  <a:pt x="883919" y="4571"/>
                </a:lnTo>
                <a:lnTo>
                  <a:pt x="883919" y="1523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3"/>
                </a:lnTo>
                <a:lnTo>
                  <a:pt x="891540" y="1523"/>
                </a:lnTo>
                <a:lnTo>
                  <a:pt x="891540" y="4571"/>
                </a:lnTo>
                <a:lnTo>
                  <a:pt x="890015" y="4571"/>
                </a:lnTo>
                <a:lnTo>
                  <a:pt x="890015" y="6096"/>
                </a:lnTo>
                <a:close/>
              </a:path>
              <a:path w="5974080" h="6350">
                <a:moveTo>
                  <a:pt x="926592" y="6096"/>
                </a:moveTo>
                <a:lnTo>
                  <a:pt x="922019" y="6096"/>
                </a:lnTo>
                <a:lnTo>
                  <a:pt x="920495" y="4571"/>
                </a:lnTo>
                <a:lnTo>
                  <a:pt x="920495" y="1523"/>
                </a:lnTo>
                <a:lnTo>
                  <a:pt x="922019" y="0"/>
                </a:lnTo>
                <a:lnTo>
                  <a:pt x="926592" y="0"/>
                </a:lnTo>
                <a:lnTo>
                  <a:pt x="928115" y="1523"/>
                </a:lnTo>
                <a:lnTo>
                  <a:pt x="928115" y="4571"/>
                </a:lnTo>
                <a:lnTo>
                  <a:pt x="926592" y="6096"/>
                </a:lnTo>
                <a:close/>
              </a:path>
              <a:path w="5974080" h="6350">
                <a:moveTo>
                  <a:pt x="963168" y="6096"/>
                </a:moveTo>
                <a:lnTo>
                  <a:pt x="958595" y="6096"/>
                </a:lnTo>
                <a:lnTo>
                  <a:pt x="957072" y="4571"/>
                </a:lnTo>
                <a:lnTo>
                  <a:pt x="957072" y="1523"/>
                </a:lnTo>
                <a:lnTo>
                  <a:pt x="958595" y="0"/>
                </a:lnTo>
                <a:lnTo>
                  <a:pt x="963168" y="0"/>
                </a:lnTo>
                <a:lnTo>
                  <a:pt x="964692" y="1523"/>
                </a:lnTo>
                <a:lnTo>
                  <a:pt x="964692" y="4571"/>
                </a:lnTo>
                <a:lnTo>
                  <a:pt x="963168" y="6096"/>
                </a:lnTo>
                <a:close/>
              </a:path>
              <a:path w="5974080" h="6350">
                <a:moveTo>
                  <a:pt x="999744" y="6096"/>
                </a:moveTo>
                <a:lnTo>
                  <a:pt x="995172" y="6096"/>
                </a:lnTo>
                <a:lnTo>
                  <a:pt x="995172" y="4571"/>
                </a:lnTo>
                <a:lnTo>
                  <a:pt x="993648" y="4571"/>
                </a:lnTo>
                <a:lnTo>
                  <a:pt x="993648" y="1523"/>
                </a:lnTo>
                <a:lnTo>
                  <a:pt x="995172" y="1523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3"/>
                </a:lnTo>
                <a:lnTo>
                  <a:pt x="1001268" y="4571"/>
                </a:lnTo>
                <a:lnTo>
                  <a:pt x="999744" y="6096"/>
                </a:lnTo>
                <a:close/>
              </a:path>
              <a:path w="5974080" h="635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5974080" h="635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3"/>
                </a:lnTo>
                <a:lnTo>
                  <a:pt x="1075944" y="1523"/>
                </a:lnTo>
                <a:lnTo>
                  <a:pt x="1075944" y="4571"/>
                </a:lnTo>
                <a:lnTo>
                  <a:pt x="1074419" y="4571"/>
                </a:lnTo>
                <a:lnTo>
                  <a:pt x="1074419" y="6096"/>
                </a:lnTo>
                <a:close/>
              </a:path>
              <a:path w="5974080" h="6350">
                <a:moveTo>
                  <a:pt x="1110995" y="6096"/>
                </a:moveTo>
                <a:lnTo>
                  <a:pt x="1106423" y="6096"/>
                </a:lnTo>
                <a:lnTo>
                  <a:pt x="1104899" y="4571"/>
                </a:lnTo>
                <a:lnTo>
                  <a:pt x="1104899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3"/>
                </a:lnTo>
                <a:lnTo>
                  <a:pt x="1112519" y="1523"/>
                </a:lnTo>
                <a:lnTo>
                  <a:pt x="1112519" y="4571"/>
                </a:lnTo>
                <a:lnTo>
                  <a:pt x="1110995" y="4571"/>
                </a:lnTo>
                <a:lnTo>
                  <a:pt x="1110995" y="6096"/>
                </a:lnTo>
                <a:close/>
              </a:path>
              <a:path w="5974080" h="6350">
                <a:moveTo>
                  <a:pt x="1147572" y="6096"/>
                </a:moveTo>
                <a:lnTo>
                  <a:pt x="1142999" y="6096"/>
                </a:lnTo>
                <a:lnTo>
                  <a:pt x="1141476" y="4571"/>
                </a:lnTo>
                <a:lnTo>
                  <a:pt x="1141476" y="1523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3"/>
                </a:lnTo>
                <a:lnTo>
                  <a:pt x="1149095" y="4571"/>
                </a:lnTo>
                <a:lnTo>
                  <a:pt x="1147572" y="6096"/>
                </a:lnTo>
                <a:close/>
              </a:path>
              <a:path w="5974080" h="6350">
                <a:moveTo>
                  <a:pt x="1184148" y="6096"/>
                </a:moveTo>
                <a:lnTo>
                  <a:pt x="1179576" y="6096"/>
                </a:lnTo>
                <a:lnTo>
                  <a:pt x="1178052" y="4571"/>
                </a:lnTo>
                <a:lnTo>
                  <a:pt x="1178052" y="1523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3"/>
                </a:lnTo>
                <a:lnTo>
                  <a:pt x="1185672" y="4571"/>
                </a:lnTo>
                <a:lnTo>
                  <a:pt x="1184148" y="6096"/>
                </a:lnTo>
                <a:close/>
              </a:path>
              <a:path w="5974080" h="6350">
                <a:moveTo>
                  <a:pt x="1222248" y="6096"/>
                </a:moveTo>
                <a:lnTo>
                  <a:pt x="1216152" y="6096"/>
                </a:lnTo>
                <a:lnTo>
                  <a:pt x="1216152" y="4571"/>
                </a:lnTo>
                <a:lnTo>
                  <a:pt x="1214628" y="4571"/>
                </a:lnTo>
                <a:lnTo>
                  <a:pt x="1214628" y="1523"/>
                </a:lnTo>
                <a:lnTo>
                  <a:pt x="1216152" y="1523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5974080" h="6350">
                <a:moveTo>
                  <a:pt x="1258823" y="6096"/>
                </a:moveTo>
                <a:lnTo>
                  <a:pt x="1252728" y="6096"/>
                </a:lnTo>
                <a:lnTo>
                  <a:pt x="1252728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5974080" h="635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3"/>
                </a:lnTo>
                <a:lnTo>
                  <a:pt x="1296924" y="1523"/>
                </a:lnTo>
                <a:lnTo>
                  <a:pt x="1296924" y="4571"/>
                </a:lnTo>
                <a:lnTo>
                  <a:pt x="1295399" y="4571"/>
                </a:lnTo>
                <a:lnTo>
                  <a:pt x="1295399" y="6096"/>
                </a:lnTo>
                <a:close/>
              </a:path>
              <a:path w="5974080" h="6350">
                <a:moveTo>
                  <a:pt x="1331976" y="6096"/>
                </a:moveTo>
                <a:lnTo>
                  <a:pt x="1327403" y="6096"/>
                </a:lnTo>
                <a:lnTo>
                  <a:pt x="1325880" y="4571"/>
                </a:lnTo>
                <a:lnTo>
                  <a:pt x="1325880" y="1523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499" y="1523"/>
                </a:lnTo>
                <a:lnTo>
                  <a:pt x="1333499" y="4571"/>
                </a:lnTo>
                <a:lnTo>
                  <a:pt x="1331976" y="4571"/>
                </a:lnTo>
                <a:lnTo>
                  <a:pt x="1331976" y="6096"/>
                </a:lnTo>
                <a:close/>
              </a:path>
              <a:path w="5974080" h="6350">
                <a:moveTo>
                  <a:pt x="1368552" y="6096"/>
                </a:moveTo>
                <a:lnTo>
                  <a:pt x="1363980" y="6096"/>
                </a:lnTo>
                <a:lnTo>
                  <a:pt x="1362456" y="4571"/>
                </a:lnTo>
                <a:lnTo>
                  <a:pt x="1362456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3"/>
                </a:lnTo>
                <a:lnTo>
                  <a:pt x="1370076" y="4571"/>
                </a:lnTo>
                <a:lnTo>
                  <a:pt x="1368552" y="6096"/>
                </a:lnTo>
                <a:close/>
              </a:path>
              <a:path w="5974080" h="6350">
                <a:moveTo>
                  <a:pt x="1405128" y="6096"/>
                </a:moveTo>
                <a:lnTo>
                  <a:pt x="1400556" y="6096"/>
                </a:lnTo>
                <a:lnTo>
                  <a:pt x="1399032" y="4571"/>
                </a:lnTo>
                <a:lnTo>
                  <a:pt x="1399032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3"/>
                </a:lnTo>
                <a:lnTo>
                  <a:pt x="1406652" y="4571"/>
                </a:lnTo>
                <a:lnTo>
                  <a:pt x="1405128" y="6096"/>
                </a:lnTo>
                <a:close/>
              </a:path>
              <a:path w="5974080" h="6350">
                <a:moveTo>
                  <a:pt x="1443228" y="6096"/>
                </a:moveTo>
                <a:lnTo>
                  <a:pt x="1437132" y="6096"/>
                </a:lnTo>
                <a:lnTo>
                  <a:pt x="1437132" y="4571"/>
                </a:lnTo>
                <a:lnTo>
                  <a:pt x="1435607" y="4571"/>
                </a:lnTo>
                <a:lnTo>
                  <a:pt x="1435607" y="1523"/>
                </a:lnTo>
                <a:lnTo>
                  <a:pt x="1437132" y="1523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5974080" h="635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5974080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3"/>
                </a:lnTo>
                <a:lnTo>
                  <a:pt x="1517903" y="1523"/>
                </a:lnTo>
                <a:lnTo>
                  <a:pt x="1517903" y="4571"/>
                </a:lnTo>
                <a:lnTo>
                  <a:pt x="1516380" y="4571"/>
                </a:lnTo>
                <a:lnTo>
                  <a:pt x="1516380" y="6096"/>
                </a:lnTo>
                <a:close/>
              </a:path>
              <a:path w="5974080" h="6350">
                <a:moveTo>
                  <a:pt x="1552956" y="6096"/>
                </a:moveTo>
                <a:lnTo>
                  <a:pt x="1548384" y="6096"/>
                </a:lnTo>
                <a:lnTo>
                  <a:pt x="1546860" y="4571"/>
                </a:lnTo>
                <a:lnTo>
                  <a:pt x="1546860" y="1523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2956" y="6096"/>
                </a:lnTo>
                <a:close/>
              </a:path>
              <a:path w="5974080" h="6350">
                <a:moveTo>
                  <a:pt x="1589532" y="6096"/>
                </a:moveTo>
                <a:lnTo>
                  <a:pt x="1584960" y="6096"/>
                </a:lnTo>
                <a:lnTo>
                  <a:pt x="1583436" y="4571"/>
                </a:lnTo>
                <a:lnTo>
                  <a:pt x="1583436" y="1523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3"/>
                </a:lnTo>
                <a:lnTo>
                  <a:pt x="1591056" y="4571"/>
                </a:lnTo>
                <a:lnTo>
                  <a:pt x="1589532" y="6096"/>
                </a:lnTo>
                <a:close/>
              </a:path>
              <a:path w="5974080" h="6350">
                <a:moveTo>
                  <a:pt x="1626107" y="6096"/>
                </a:moveTo>
                <a:lnTo>
                  <a:pt x="1621536" y="6096"/>
                </a:lnTo>
                <a:lnTo>
                  <a:pt x="1620011" y="4571"/>
                </a:lnTo>
                <a:lnTo>
                  <a:pt x="1620011" y="1523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3"/>
                </a:lnTo>
                <a:lnTo>
                  <a:pt x="1627632" y="4571"/>
                </a:lnTo>
                <a:lnTo>
                  <a:pt x="1626107" y="6096"/>
                </a:lnTo>
                <a:close/>
              </a:path>
              <a:path w="5974080" h="6350">
                <a:moveTo>
                  <a:pt x="1664207" y="6096"/>
                </a:moveTo>
                <a:lnTo>
                  <a:pt x="1658111" y="6096"/>
                </a:lnTo>
                <a:lnTo>
                  <a:pt x="1658111" y="4571"/>
                </a:lnTo>
                <a:lnTo>
                  <a:pt x="1656588" y="4571"/>
                </a:lnTo>
                <a:lnTo>
                  <a:pt x="1656588" y="1523"/>
                </a:lnTo>
                <a:lnTo>
                  <a:pt x="1658111" y="1523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5974080" h="635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5974080" h="6350">
                <a:moveTo>
                  <a:pt x="1737360" y="6096"/>
                </a:moveTo>
                <a:lnTo>
                  <a:pt x="1731263" y="6096"/>
                </a:lnTo>
                <a:lnTo>
                  <a:pt x="1731263" y="0"/>
                </a:lnTo>
                <a:lnTo>
                  <a:pt x="1737360" y="0"/>
                </a:lnTo>
                <a:lnTo>
                  <a:pt x="1737360" y="1523"/>
                </a:lnTo>
                <a:lnTo>
                  <a:pt x="1738884" y="1523"/>
                </a:lnTo>
                <a:lnTo>
                  <a:pt x="1738884" y="4571"/>
                </a:lnTo>
                <a:lnTo>
                  <a:pt x="1737360" y="4571"/>
                </a:lnTo>
                <a:lnTo>
                  <a:pt x="1737360" y="6096"/>
                </a:lnTo>
                <a:close/>
              </a:path>
              <a:path w="5974080" h="6350">
                <a:moveTo>
                  <a:pt x="1773936" y="6096"/>
                </a:moveTo>
                <a:lnTo>
                  <a:pt x="1769363" y="6096"/>
                </a:lnTo>
                <a:lnTo>
                  <a:pt x="1767840" y="4571"/>
                </a:lnTo>
                <a:lnTo>
                  <a:pt x="1767840" y="1523"/>
                </a:lnTo>
                <a:lnTo>
                  <a:pt x="1769363" y="0"/>
                </a:lnTo>
                <a:lnTo>
                  <a:pt x="1773936" y="0"/>
                </a:lnTo>
                <a:lnTo>
                  <a:pt x="1775460" y="1523"/>
                </a:lnTo>
                <a:lnTo>
                  <a:pt x="1775460" y="4571"/>
                </a:lnTo>
                <a:lnTo>
                  <a:pt x="1773936" y="6096"/>
                </a:lnTo>
                <a:close/>
              </a:path>
              <a:path w="5974080" h="6350">
                <a:moveTo>
                  <a:pt x="1810511" y="6096"/>
                </a:moveTo>
                <a:lnTo>
                  <a:pt x="1805940" y="6096"/>
                </a:lnTo>
                <a:lnTo>
                  <a:pt x="1804416" y="4571"/>
                </a:lnTo>
                <a:lnTo>
                  <a:pt x="1804416" y="1523"/>
                </a:lnTo>
                <a:lnTo>
                  <a:pt x="1805940" y="0"/>
                </a:lnTo>
                <a:lnTo>
                  <a:pt x="1810511" y="0"/>
                </a:lnTo>
                <a:lnTo>
                  <a:pt x="1812036" y="1523"/>
                </a:lnTo>
                <a:lnTo>
                  <a:pt x="1812036" y="4571"/>
                </a:lnTo>
                <a:lnTo>
                  <a:pt x="1810511" y="6096"/>
                </a:lnTo>
                <a:close/>
              </a:path>
              <a:path w="5974080" h="6350">
                <a:moveTo>
                  <a:pt x="1847087" y="6096"/>
                </a:moveTo>
                <a:lnTo>
                  <a:pt x="1842516" y="6096"/>
                </a:lnTo>
                <a:lnTo>
                  <a:pt x="1842516" y="4571"/>
                </a:lnTo>
                <a:lnTo>
                  <a:pt x="1840992" y="4571"/>
                </a:lnTo>
                <a:lnTo>
                  <a:pt x="1840992" y="1523"/>
                </a:lnTo>
                <a:lnTo>
                  <a:pt x="1842516" y="1523"/>
                </a:lnTo>
                <a:lnTo>
                  <a:pt x="1842516" y="0"/>
                </a:lnTo>
                <a:lnTo>
                  <a:pt x="1847087" y="0"/>
                </a:lnTo>
                <a:lnTo>
                  <a:pt x="1848611" y="1523"/>
                </a:lnTo>
                <a:lnTo>
                  <a:pt x="1848611" y="4571"/>
                </a:lnTo>
                <a:lnTo>
                  <a:pt x="1847087" y="6096"/>
                </a:lnTo>
                <a:close/>
              </a:path>
              <a:path w="5974080" h="6350">
                <a:moveTo>
                  <a:pt x="1885187" y="6096"/>
                </a:moveTo>
                <a:lnTo>
                  <a:pt x="1879092" y="6096"/>
                </a:lnTo>
                <a:lnTo>
                  <a:pt x="1879092" y="4571"/>
                </a:lnTo>
                <a:lnTo>
                  <a:pt x="1877568" y="4571"/>
                </a:lnTo>
                <a:lnTo>
                  <a:pt x="1877568" y="1523"/>
                </a:lnTo>
                <a:lnTo>
                  <a:pt x="1879092" y="1523"/>
                </a:lnTo>
                <a:lnTo>
                  <a:pt x="1879092" y="0"/>
                </a:lnTo>
                <a:lnTo>
                  <a:pt x="1885187" y="0"/>
                </a:lnTo>
                <a:lnTo>
                  <a:pt x="1885187" y="6096"/>
                </a:lnTo>
                <a:close/>
              </a:path>
              <a:path w="5974080" h="6350">
                <a:moveTo>
                  <a:pt x="1921763" y="6096"/>
                </a:moveTo>
                <a:lnTo>
                  <a:pt x="1915668" y="6096"/>
                </a:lnTo>
                <a:lnTo>
                  <a:pt x="1915668" y="0"/>
                </a:lnTo>
                <a:lnTo>
                  <a:pt x="1921763" y="0"/>
                </a:lnTo>
                <a:lnTo>
                  <a:pt x="1921763" y="6096"/>
                </a:lnTo>
                <a:close/>
              </a:path>
              <a:path w="5974080" h="6350">
                <a:moveTo>
                  <a:pt x="1958340" y="6096"/>
                </a:moveTo>
                <a:lnTo>
                  <a:pt x="1952244" y="6096"/>
                </a:lnTo>
                <a:lnTo>
                  <a:pt x="1952244" y="0"/>
                </a:lnTo>
                <a:lnTo>
                  <a:pt x="1958340" y="0"/>
                </a:lnTo>
                <a:lnTo>
                  <a:pt x="1958340" y="1523"/>
                </a:lnTo>
                <a:lnTo>
                  <a:pt x="1959863" y="1523"/>
                </a:lnTo>
                <a:lnTo>
                  <a:pt x="1959863" y="4571"/>
                </a:lnTo>
                <a:lnTo>
                  <a:pt x="1958340" y="4571"/>
                </a:lnTo>
                <a:lnTo>
                  <a:pt x="1958340" y="6096"/>
                </a:lnTo>
                <a:close/>
              </a:path>
              <a:path w="5974080" h="6350">
                <a:moveTo>
                  <a:pt x="1994916" y="6096"/>
                </a:moveTo>
                <a:lnTo>
                  <a:pt x="1990344" y="6096"/>
                </a:lnTo>
                <a:lnTo>
                  <a:pt x="1988820" y="4571"/>
                </a:lnTo>
                <a:lnTo>
                  <a:pt x="1988820" y="1523"/>
                </a:lnTo>
                <a:lnTo>
                  <a:pt x="1990344" y="0"/>
                </a:lnTo>
                <a:lnTo>
                  <a:pt x="1994916" y="0"/>
                </a:lnTo>
                <a:lnTo>
                  <a:pt x="1996440" y="1523"/>
                </a:lnTo>
                <a:lnTo>
                  <a:pt x="1996440" y="4571"/>
                </a:lnTo>
                <a:lnTo>
                  <a:pt x="1994916" y="6096"/>
                </a:lnTo>
                <a:close/>
              </a:path>
              <a:path w="5974080" h="6350">
                <a:moveTo>
                  <a:pt x="2031492" y="6096"/>
                </a:moveTo>
                <a:lnTo>
                  <a:pt x="2026920" y="6096"/>
                </a:lnTo>
                <a:lnTo>
                  <a:pt x="2025395" y="4571"/>
                </a:lnTo>
                <a:lnTo>
                  <a:pt x="2025395" y="1523"/>
                </a:lnTo>
                <a:lnTo>
                  <a:pt x="2026920" y="0"/>
                </a:lnTo>
                <a:lnTo>
                  <a:pt x="2031492" y="0"/>
                </a:lnTo>
                <a:lnTo>
                  <a:pt x="2033016" y="1523"/>
                </a:lnTo>
                <a:lnTo>
                  <a:pt x="2033016" y="4571"/>
                </a:lnTo>
                <a:lnTo>
                  <a:pt x="2031492" y="6096"/>
                </a:lnTo>
                <a:close/>
              </a:path>
              <a:path w="5974080" h="6350">
                <a:moveTo>
                  <a:pt x="2068068" y="6096"/>
                </a:moveTo>
                <a:lnTo>
                  <a:pt x="2063495" y="6096"/>
                </a:lnTo>
                <a:lnTo>
                  <a:pt x="2063495" y="4571"/>
                </a:lnTo>
                <a:lnTo>
                  <a:pt x="2061971" y="4571"/>
                </a:lnTo>
                <a:lnTo>
                  <a:pt x="2061971" y="1523"/>
                </a:lnTo>
                <a:lnTo>
                  <a:pt x="2063495" y="1523"/>
                </a:lnTo>
                <a:lnTo>
                  <a:pt x="2063495" y="0"/>
                </a:lnTo>
                <a:lnTo>
                  <a:pt x="2068068" y="0"/>
                </a:lnTo>
                <a:lnTo>
                  <a:pt x="2069592" y="1523"/>
                </a:lnTo>
                <a:lnTo>
                  <a:pt x="2069592" y="4571"/>
                </a:lnTo>
                <a:lnTo>
                  <a:pt x="2068068" y="6096"/>
                </a:lnTo>
                <a:close/>
              </a:path>
              <a:path w="5974080" h="6350">
                <a:moveTo>
                  <a:pt x="2106168" y="6096"/>
                </a:moveTo>
                <a:lnTo>
                  <a:pt x="2100071" y="6096"/>
                </a:lnTo>
                <a:lnTo>
                  <a:pt x="2100071" y="4571"/>
                </a:lnTo>
                <a:lnTo>
                  <a:pt x="2098547" y="4571"/>
                </a:lnTo>
                <a:lnTo>
                  <a:pt x="2098547" y="1523"/>
                </a:lnTo>
                <a:lnTo>
                  <a:pt x="2100071" y="1523"/>
                </a:lnTo>
                <a:lnTo>
                  <a:pt x="2100071" y="0"/>
                </a:lnTo>
                <a:lnTo>
                  <a:pt x="2106168" y="0"/>
                </a:lnTo>
                <a:lnTo>
                  <a:pt x="2106168" y="6096"/>
                </a:lnTo>
                <a:close/>
              </a:path>
              <a:path w="5974080" h="6350">
                <a:moveTo>
                  <a:pt x="2142744" y="6096"/>
                </a:moveTo>
                <a:lnTo>
                  <a:pt x="2136647" y="6096"/>
                </a:lnTo>
                <a:lnTo>
                  <a:pt x="2136647" y="0"/>
                </a:lnTo>
                <a:lnTo>
                  <a:pt x="2142744" y="0"/>
                </a:lnTo>
                <a:lnTo>
                  <a:pt x="2142744" y="6096"/>
                </a:lnTo>
                <a:close/>
              </a:path>
              <a:path w="5974080" h="6350">
                <a:moveTo>
                  <a:pt x="2179320" y="6096"/>
                </a:moveTo>
                <a:lnTo>
                  <a:pt x="2174747" y="6096"/>
                </a:lnTo>
                <a:lnTo>
                  <a:pt x="2173224" y="4571"/>
                </a:lnTo>
                <a:lnTo>
                  <a:pt x="2173224" y="1523"/>
                </a:lnTo>
                <a:lnTo>
                  <a:pt x="2174747" y="0"/>
                </a:lnTo>
                <a:lnTo>
                  <a:pt x="2179320" y="0"/>
                </a:lnTo>
                <a:lnTo>
                  <a:pt x="2179320" y="1523"/>
                </a:lnTo>
                <a:lnTo>
                  <a:pt x="2180844" y="1523"/>
                </a:lnTo>
                <a:lnTo>
                  <a:pt x="2180844" y="4571"/>
                </a:lnTo>
                <a:lnTo>
                  <a:pt x="2179320" y="4571"/>
                </a:lnTo>
                <a:lnTo>
                  <a:pt x="2179320" y="6096"/>
                </a:lnTo>
                <a:close/>
              </a:path>
              <a:path w="5974080" h="6350">
                <a:moveTo>
                  <a:pt x="2215895" y="6096"/>
                </a:moveTo>
                <a:lnTo>
                  <a:pt x="2211324" y="6096"/>
                </a:lnTo>
                <a:lnTo>
                  <a:pt x="2209800" y="4571"/>
                </a:lnTo>
                <a:lnTo>
                  <a:pt x="2209800" y="1523"/>
                </a:lnTo>
                <a:lnTo>
                  <a:pt x="2211324" y="0"/>
                </a:lnTo>
                <a:lnTo>
                  <a:pt x="2215895" y="0"/>
                </a:lnTo>
                <a:lnTo>
                  <a:pt x="2217420" y="1523"/>
                </a:lnTo>
                <a:lnTo>
                  <a:pt x="2217420" y="4571"/>
                </a:lnTo>
                <a:lnTo>
                  <a:pt x="2215895" y="6096"/>
                </a:lnTo>
                <a:close/>
              </a:path>
              <a:path w="5974080" h="6350">
                <a:moveTo>
                  <a:pt x="2252471" y="6096"/>
                </a:moveTo>
                <a:lnTo>
                  <a:pt x="2247900" y="6096"/>
                </a:lnTo>
                <a:lnTo>
                  <a:pt x="2246376" y="4571"/>
                </a:lnTo>
                <a:lnTo>
                  <a:pt x="2246376" y="1523"/>
                </a:lnTo>
                <a:lnTo>
                  <a:pt x="2247900" y="0"/>
                </a:lnTo>
                <a:lnTo>
                  <a:pt x="2252471" y="0"/>
                </a:lnTo>
                <a:lnTo>
                  <a:pt x="2253995" y="1523"/>
                </a:lnTo>
                <a:lnTo>
                  <a:pt x="2253995" y="4571"/>
                </a:lnTo>
                <a:lnTo>
                  <a:pt x="2252471" y="6096"/>
                </a:lnTo>
                <a:close/>
              </a:path>
              <a:path w="5974080" h="6350">
                <a:moveTo>
                  <a:pt x="2289047" y="6096"/>
                </a:moveTo>
                <a:lnTo>
                  <a:pt x="2284476" y="6096"/>
                </a:lnTo>
                <a:lnTo>
                  <a:pt x="2284476" y="4571"/>
                </a:lnTo>
                <a:lnTo>
                  <a:pt x="2282952" y="4571"/>
                </a:lnTo>
                <a:lnTo>
                  <a:pt x="2282952" y="1523"/>
                </a:lnTo>
                <a:lnTo>
                  <a:pt x="2284476" y="1523"/>
                </a:lnTo>
                <a:lnTo>
                  <a:pt x="2284476" y="0"/>
                </a:lnTo>
                <a:lnTo>
                  <a:pt x="2289047" y="0"/>
                </a:lnTo>
                <a:lnTo>
                  <a:pt x="2290571" y="1523"/>
                </a:lnTo>
                <a:lnTo>
                  <a:pt x="2290571" y="4571"/>
                </a:lnTo>
                <a:lnTo>
                  <a:pt x="2289047" y="6096"/>
                </a:lnTo>
                <a:close/>
              </a:path>
              <a:path w="5974080" h="6350">
                <a:moveTo>
                  <a:pt x="2327147" y="6096"/>
                </a:moveTo>
                <a:lnTo>
                  <a:pt x="2321052" y="6096"/>
                </a:lnTo>
                <a:lnTo>
                  <a:pt x="2321052" y="4571"/>
                </a:lnTo>
                <a:lnTo>
                  <a:pt x="2319528" y="4571"/>
                </a:lnTo>
                <a:lnTo>
                  <a:pt x="2319528" y="1523"/>
                </a:lnTo>
                <a:lnTo>
                  <a:pt x="2321052" y="1523"/>
                </a:lnTo>
                <a:lnTo>
                  <a:pt x="2321052" y="0"/>
                </a:lnTo>
                <a:lnTo>
                  <a:pt x="2327147" y="0"/>
                </a:lnTo>
                <a:lnTo>
                  <a:pt x="2327147" y="6096"/>
                </a:lnTo>
                <a:close/>
              </a:path>
              <a:path w="5974080" h="635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5974080" h="6350">
                <a:moveTo>
                  <a:pt x="2400300" y="6096"/>
                </a:moveTo>
                <a:lnTo>
                  <a:pt x="2395728" y="6096"/>
                </a:lnTo>
                <a:lnTo>
                  <a:pt x="2394204" y="4571"/>
                </a:lnTo>
                <a:lnTo>
                  <a:pt x="2394204" y="1523"/>
                </a:lnTo>
                <a:lnTo>
                  <a:pt x="2395728" y="0"/>
                </a:lnTo>
                <a:lnTo>
                  <a:pt x="2400300" y="0"/>
                </a:lnTo>
                <a:lnTo>
                  <a:pt x="2400300" y="1523"/>
                </a:lnTo>
                <a:lnTo>
                  <a:pt x="2401824" y="1523"/>
                </a:lnTo>
                <a:lnTo>
                  <a:pt x="2401824" y="4571"/>
                </a:lnTo>
                <a:lnTo>
                  <a:pt x="2400300" y="4571"/>
                </a:lnTo>
                <a:lnTo>
                  <a:pt x="2400300" y="6096"/>
                </a:lnTo>
                <a:close/>
              </a:path>
              <a:path w="5974080" h="6350">
                <a:moveTo>
                  <a:pt x="2436876" y="6096"/>
                </a:moveTo>
                <a:lnTo>
                  <a:pt x="2432304" y="6096"/>
                </a:lnTo>
                <a:lnTo>
                  <a:pt x="2430779" y="4571"/>
                </a:lnTo>
                <a:lnTo>
                  <a:pt x="2430779" y="1523"/>
                </a:lnTo>
                <a:lnTo>
                  <a:pt x="2432304" y="0"/>
                </a:lnTo>
                <a:lnTo>
                  <a:pt x="2436876" y="0"/>
                </a:lnTo>
                <a:lnTo>
                  <a:pt x="2438400" y="1523"/>
                </a:lnTo>
                <a:lnTo>
                  <a:pt x="2438400" y="4571"/>
                </a:lnTo>
                <a:lnTo>
                  <a:pt x="2436876" y="6096"/>
                </a:lnTo>
                <a:close/>
              </a:path>
              <a:path w="5974080" h="6350">
                <a:moveTo>
                  <a:pt x="2473452" y="6096"/>
                </a:moveTo>
                <a:lnTo>
                  <a:pt x="2468879" y="6096"/>
                </a:lnTo>
                <a:lnTo>
                  <a:pt x="2467355" y="4571"/>
                </a:lnTo>
                <a:lnTo>
                  <a:pt x="2467355" y="1523"/>
                </a:lnTo>
                <a:lnTo>
                  <a:pt x="2468879" y="0"/>
                </a:lnTo>
                <a:lnTo>
                  <a:pt x="2473452" y="0"/>
                </a:lnTo>
                <a:lnTo>
                  <a:pt x="2474976" y="1523"/>
                </a:lnTo>
                <a:lnTo>
                  <a:pt x="2474976" y="4571"/>
                </a:lnTo>
                <a:lnTo>
                  <a:pt x="2473452" y="6096"/>
                </a:lnTo>
                <a:close/>
              </a:path>
              <a:path w="5974080" h="6350">
                <a:moveTo>
                  <a:pt x="2510028" y="6096"/>
                </a:moveTo>
                <a:lnTo>
                  <a:pt x="2505455" y="6096"/>
                </a:lnTo>
                <a:lnTo>
                  <a:pt x="2505455" y="4571"/>
                </a:lnTo>
                <a:lnTo>
                  <a:pt x="2503932" y="4571"/>
                </a:lnTo>
                <a:lnTo>
                  <a:pt x="2503932" y="1523"/>
                </a:lnTo>
                <a:lnTo>
                  <a:pt x="2505455" y="1523"/>
                </a:lnTo>
                <a:lnTo>
                  <a:pt x="2505455" y="0"/>
                </a:lnTo>
                <a:lnTo>
                  <a:pt x="2510028" y="0"/>
                </a:lnTo>
                <a:lnTo>
                  <a:pt x="2511552" y="1523"/>
                </a:lnTo>
                <a:lnTo>
                  <a:pt x="2511552" y="4571"/>
                </a:lnTo>
                <a:lnTo>
                  <a:pt x="2510028" y="6096"/>
                </a:lnTo>
                <a:close/>
              </a:path>
              <a:path w="5974080" h="6350">
                <a:moveTo>
                  <a:pt x="2548128" y="6096"/>
                </a:moveTo>
                <a:lnTo>
                  <a:pt x="2542032" y="6096"/>
                </a:lnTo>
                <a:lnTo>
                  <a:pt x="2542032" y="4571"/>
                </a:lnTo>
                <a:lnTo>
                  <a:pt x="2540508" y="4571"/>
                </a:lnTo>
                <a:lnTo>
                  <a:pt x="2540508" y="1523"/>
                </a:lnTo>
                <a:lnTo>
                  <a:pt x="2542032" y="1523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5974080" h="635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1523"/>
                </a:lnTo>
                <a:lnTo>
                  <a:pt x="2586228" y="1523"/>
                </a:lnTo>
                <a:lnTo>
                  <a:pt x="2586228" y="4571"/>
                </a:lnTo>
                <a:lnTo>
                  <a:pt x="2584704" y="4571"/>
                </a:lnTo>
                <a:lnTo>
                  <a:pt x="2584704" y="6096"/>
                </a:lnTo>
                <a:close/>
              </a:path>
              <a:path w="5974080" h="6350">
                <a:moveTo>
                  <a:pt x="2621279" y="6096"/>
                </a:moveTo>
                <a:lnTo>
                  <a:pt x="2616708" y="6096"/>
                </a:lnTo>
                <a:lnTo>
                  <a:pt x="2615184" y="4571"/>
                </a:lnTo>
                <a:lnTo>
                  <a:pt x="2615184" y="1523"/>
                </a:lnTo>
                <a:lnTo>
                  <a:pt x="2616708" y="0"/>
                </a:lnTo>
                <a:lnTo>
                  <a:pt x="2621279" y="0"/>
                </a:lnTo>
                <a:lnTo>
                  <a:pt x="2621279" y="1523"/>
                </a:lnTo>
                <a:lnTo>
                  <a:pt x="2622804" y="1523"/>
                </a:lnTo>
                <a:lnTo>
                  <a:pt x="2622804" y="4571"/>
                </a:lnTo>
                <a:lnTo>
                  <a:pt x="2621279" y="4571"/>
                </a:lnTo>
                <a:lnTo>
                  <a:pt x="2621279" y="6096"/>
                </a:lnTo>
                <a:close/>
              </a:path>
              <a:path w="5974080" h="6350">
                <a:moveTo>
                  <a:pt x="2657855" y="6096"/>
                </a:moveTo>
                <a:lnTo>
                  <a:pt x="2653284" y="6096"/>
                </a:lnTo>
                <a:lnTo>
                  <a:pt x="2651760" y="4571"/>
                </a:lnTo>
                <a:lnTo>
                  <a:pt x="2651760" y="1523"/>
                </a:lnTo>
                <a:lnTo>
                  <a:pt x="2653284" y="0"/>
                </a:lnTo>
                <a:lnTo>
                  <a:pt x="2657855" y="0"/>
                </a:lnTo>
                <a:lnTo>
                  <a:pt x="2659379" y="1523"/>
                </a:lnTo>
                <a:lnTo>
                  <a:pt x="2659379" y="4571"/>
                </a:lnTo>
                <a:lnTo>
                  <a:pt x="2657855" y="6096"/>
                </a:lnTo>
                <a:close/>
              </a:path>
              <a:path w="5974080" h="6350">
                <a:moveTo>
                  <a:pt x="2694432" y="6096"/>
                </a:moveTo>
                <a:lnTo>
                  <a:pt x="2689860" y="6096"/>
                </a:lnTo>
                <a:lnTo>
                  <a:pt x="2688336" y="4571"/>
                </a:lnTo>
                <a:lnTo>
                  <a:pt x="2688336" y="1523"/>
                </a:lnTo>
                <a:lnTo>
                  <a:pt x="2689860" y="0"/>
                </a:lnTo>
                <a:lnTo>
                  <a:pt x="2694432" y="0"/>
                </a:lnTo>
                <a:lnTo>
                  <a:pt x="2695955" y="1523"/>
                </a:lnTo>
                <a:lnTo>
                  <a:pt x="2695955" y="4571"/>
                </a:lnTo>
                <a:lnTo>
                  <a:pt x="2694432" y="6096"/>
                </a:lnTo>
                <a:close/>
              </a:path>
              <a:path w="5974080" h="6350">
                <a:moveTo>
                  <a:pt x="2731008" y="6096"/>
                </a:moveTo>
                <a:lnTo>
                  <a:pt x="2726436" y="6096"/>
                </a:lnTo>
                <a:lnTo>
                  <a:pt x="2726436" y="4571"/>
                </a:lnTo>
                <a:lnTo>
                  <a:pt x="2724912" y="4571"/>
                </a:lnTo>
                <a:lnTo>
                  <a:pt x="2724912" y="1523"/>
                </a:lnTo>
                <a:lnTo>
                  <a:pt x="2726436" y="1523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3"/>
                </a:lnTo>
                <a:lnTo>
                  <a:pt x="2732532" y="4571"/>
                </a:lnTo>
                <a:lnTo>
                  <a:pt x="2731008" y="6096"/>
                </a:lnTo>
                <a:close/>
              </a:path>
              <a:path w="5974080" h="635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5974080" h="6350">
                <a:moveTo>
                  <a:pt x="2805684" y="6096"/>
                </a:moveTo>
                <a:lnTo>
                  <a:pt x="2799587" y="6096"/>
                </a:lnTo>
                <a:lnTo>
                  <a:pt x="2799587" y="0"/>
                </a:lnTo>
                <a:lnTo>
                  <a:pt x="2805684" y="0"/>
                </a:lnTo>
                <a:lnTo>
                  <a:pt x="2805684" y="1523"/>
                </a:lnTo>
                <a:lnTo>
                  <a:pt x="2807208" y="1523"/>
                </a:lnTo>
                <a:lnTo>
                  <a:pt x="2807208" y="4571"/>
                </a:lnTo>
                <a:lnTo>
                  <a:pt x="2805684" y="4571"/>
                </a:lnTo>
                <a:lnTo>
                  <a:pt x="2805684" y="6096"/>
                </a:lnTo>
                <a:close/>
              </a:path>
              <a:path w="5974080" h="6350">
                <a:moveTo>
                  <a:pt x="2842260" y="6096"/>
                </a:moveTo>
                <a:lnTo>
                  <a:pt x="2837687" y="6096"/>
                </a:lnTo>
                <a:lnTo>
                  <a:pt x="2836163" y="4571"/>
                </a:lnTo>
                <a:lnTo>
                  <a:pt x="2836163" y="1523"/>
                </a:lnTo>
                <a:lnTo>
                  <a:pt x="2837687" y="0"/>
                </a:lnTo>
                <a:lnTo>
                  <a:pt x="2842260" y="0"/>
                </a:lnTo>
                <a:lnTo>
                  <a:pt x="2842260" y="1523"/>
                </a:lnTo>
                <a:lnTo>
                  <a:pt x="2843784" y="1523"/>
                </a:lnTo>
                <a:lnTo>
                  <a:pt x="2843784" y="4571"/>
                </a:lnTo>
                <a:lnTo>
                  <a:pt x="2842260" y="4571"/>
                </a:lnTo>
                <a:lnTo>
                  <a:pt x="2842260" y="6096"/>
                </a:lnTo>
                <a:close/>
              </a:path>
              <a:path w="5974080" h="6350">
                <a:moveTo>
                  <a:pt x="2878836" y="6096"/>
                </a:moveTo>
                <a:lnTo>
                  <a:pt x="2874263" y="6096"/>
                </a:lnTo>
                <a:lnTo>
                  <a:pt x="2872740" y="4571"/>
                </a:lnTo>
                <a:lnTo>
                  <a:pt x="2872740" y="1523"/>
                </a:lnTo>
                <a:lnTo>
                  <a:pt x="2874263" y="0"/>
                </a:lnTo>
                <a:lnTo>
                  <a:pt x="2878836" y="0"/>
                </a:lnTo>
                <a:lnTo>
                  <a:pt x="2880360" y="1523"/>
                </a:lnTo>
                <a:lnTo>
                  <a:pt x="2880360" y="4571"/>
                </a:lnTo>
                <a:lnTo>
                  <a:pt x="2878836" y="6096"/>
                </a:lnTo>
                <a:close/>
              </a:path>
              <a:path w="5974080" h="6350">
                <a:moveTo>
                  <a:pt x="2915412" y="6096"/>
                </a:moveTo>
                <a:lnTo>
                  <a:pt x="2910840" y="6096"/>
                </a:lnTo>
                <a:lnTo>
                  <a:pt x="2909316" y="4571"/>
                </a:lnTo>
                <a:lnTo>
                  <a:pt x="2909316" y="1523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3"/>
                </a:lnTo>
                <a:lnTo>
                  <a:pt x="2916936" y="4571"/>
                </a:lnTo>
                <a:lnTo>
                  <a:pt x="2915412" y="6096"/>
                </a:lnTo>
                <a:close/>
              </a:path>
              <a:path w="5974080" h="6350">
                <a:moveTo>
                  <a:pt x="2951987" y="6096"/>
                </a:moveTo>
                <a:lnTo>
                  <a:pt x="2947416" y="6096"/>
                </a:lnTo>
                <a:lnTo>
                  <a:pt x="2947416" y="4571"/>
                </a:lnTo>
                <a:lnTo>
                  <a:pt x="2945892" y="4571"/>
                </a:lnTo>
                <a:lnTo>
                  <a:pt x="2945892" y="1523"/>
                </a:lnTo>
                <a:lnTo>
                  <a:pt x="2947416" y="1523"/>
                </a:lnTo>
                <a:lnTo>
                  <a:pt x="2947416" y="0"/>
                </a:lnTo>
                <a:lnTo>
                  <a:pt x="2951987" y="0"/>
                </a:lnTo>
                <a:lnTo>
                  <a:pt x="2953512" y="1523"/>
                </a:lnTo>
                <a:lnTo>
                  <a:pt x="2953512" y="4571"/>
                </a:lnTo>
                <a:lnTo>
                  <a:pt x="2951987" y="6096"/>
                </a:lnTo>
                <a:close/>
              </a:path>
              <a:path w="5974080" h="6350">
                <a:moveTo>
                  <a:pt x="2990087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7" y="0"/>
                </a:lnTo>
                <a:lnTo>
                  <a:pt x="2990087" y="6096"/>
                </a:lnTo>
                <a:close/>
              </a:path>
              <a:path w="5974080" h="6350">
                <a:moveTo>
                  <a:pt x="3026663" y="6096"/>
                </a:moveTo>
                <a:lnTo>
                  <a:pt x="3020568" y="6096"/>
                </a:lnTo>
                <a:lnTo>
                  <a:pt x="3020568" y="0"/>
                </a:lnTo>
                <a:lnTo>
                  <a:pt x="3026663" y="0"/>
                </a:lnTo>
                <a:lnTo>
                  <a:pt x="3026663" y="1523"/>
                </a:lnTo>
                <a:lnTo>
                  <a:pt x="3028187" y="1523"/>
                </a:lnTo>
                <a:lnTo>
                  <a:pt x="3028187" y="4571"/>
                </a:lnTo>
                <a:lnTo>
                  <a:pt x="3026663" y="4571"/>
                </a:lnTo>
                <a:lnTo>
                  <a:pt x="3026663" y="6096"/>
                </a:lnTo>
                <a:close/>
              </a:path>
              <a:path w="5974080" h="6350">
                <a:moveTo>
                  <a:pt x="3063240" y="6096"/>
                </a:moveTo>
                <a:lnTo>
                  <a:pt x="3058668" y="6096"/>
                </a:lnTo>
                <a:lnTo>
                  <a:pt x="3057144" y="4571"/>
                </a:lnTo>
                <a:lnTo>
                  <a:pt x="3057144" y="1523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3" y="1523"/>
                </a:lnTo>
                <a:lnTo>
                  <a:pt x="3064763" y="4571"/>
                </a:lnTo>
                <a:lnTo>
                  <a:pt x="3063240" y="4571"/>
                </a:lnTo>
                <a:lnTo>
                  <a:pt x="3063240" y="6096"/>
                </a:lnTo>
                <a:close/>
              </a:path>
              <a:path w="5974080" h="6350">
                <a:moveTo>
                  <a:pt x="3099816" y="6096"/>
                </a:moveTo>
                <a:lnTo>
                  <a:pt x="3095244" y="6096"/>
                </a:lnTo>
                <a:lnTo>
                  <a:pt x="3093720" y="4571"/>
                </a:lnTo>
                <a:lnTo>
                  <a:pt x="3093720" y="1523"/>
                </a:lnTo>
                <a:lnTo>
                  <a:pt x="3095244" y="0"/>
                </a:lnTo>
                <a:lnTo>
                  <a:pt x="3099816" y="0"/>
                </a:lnTo>
                <a:lnTo>
                  <a:pt x="3101340" y="1523"/>
                </a:lnTo>
                <a:lnTo>
                  <a:pt x="3101340" y="4571"/>
                </a:lnTo>
                <a:lnTo>
                  <a:pt x="3099816" y="6096"/>
                </a:lnTo>
                <a:close/>
              </a:path>
              <a:path w="5974080" h="6350">
                <a:moveTo>
                  <a:pt x="3136392" y="6096"/>
                </a:moveTo>
                <a:lnTo>
                  <a:pt x="3131820" y="6096"/>
                </a:lnTo>
                <a:lnTo>
                  <a:pt x="3130296" y="4571"/>
                </a:lnTo>
                <a:lnTo>
                  <a:pt x="3130296" y="1523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3"/>
                </a:lnTo>
                <a:lnTo>
                  <a:pt x="3137916" y="4571"/>
                </a:lnTo>
                <a:lnTo>
                  <a:pt x="3136392" y="6096"/>
                </a:lnTo>
                <a:close/>
              </a:path>
              <a:path w="5974080" h="6350">
                <a:moveTo>
                  <a:pt x="3174492" y="6096"/>
                </a:moveTo>
                <a:lnTo>
                  <a:pt x="3168396" y="6096"/>
                </a:lnTo>
                <a:lnTo>
                  <a:pt x="3168396" y="4571"/>
                </a:lnTo>
                <a:lnTo>
                  <a:pt x="3166871" y="4571"/>
                </a:lnTo>
                <a:lnTo>
                  <a:pt x="3166871" y="1523"/>
                </a:lnTo>
                <a:lnTo>
                  <a:pt x="3168396" y="1523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5974080" h="6350">
                <a:moveTo>
                  <a:pt x="3211068" y="6096"/>
                </a:moveTo>
                <a:lnTo>
                  <a:pt x="3204971" y="6096"/>
                </a:lnTo>
                <a:lnTo>
                  <a:pt x="3204971" y="0"/>
                </a:lnTo>
                <a:lnTo>
                  <a:pt x="3211068" y="0"/>
                </a:lnTo>
                <a:lnTo>
                  <a:pt x="3211068" y="6096"/>
                </a:lnTo>
                <a:close/>
              </a:path>
              <a:path w="5974080" h="6350">
                <a:moveTo>
                  <a:pt x="3247644" y="6096"/>
                </a:moveTo>
                <a:lnTo>
                  <a:pt x="3241547" y="6096"/>
                </a:lnTo>
                <a:lnTo>
                  <a:pt x="3241547" y="0"/>
                </a:lnTo>
                <a:lnTo>
                  <a:pt x="3247644" y="0"/>
                </a:lnTo>
                <a:lnTo>
                  <a:pt x="3247644" y="1523"/>
                </a:lnTo>
                <a:lnTo>
                  <a:pt x="3249168" y="1523"/>
                </a:lnTo>
                <a:lnTo>
                  <a:pt x="3249168" y="4571"/>
                </a:lnTo>
                <a:lnTo>
                  <a:pt x="3247644" y="4571"/>
                </a:lnTo>
                <a:lnTo>
                  <a:pt x="3247644" y="6096"/>
                </a:lnTo>
                <a:close/>
              </a:path>
              <a:path w="5974080" h="6350">
                <a:moveTo>
                  <a:pt x="3284220" y="6096"/>
                </a:moveTo>
                <a:lnTo>
                  <a:pt x="3279647" y="6096"/>
                </a:lnTo>
                <a:lnTo>
                  <a:pt x="3278124" y="4571"/>
                </a:lnTo>
                <a:lnTo>
                  <a:pt x="3278124" y="1523"/>
                </a:lnTo>
                <a:lnTo>
                  <a:pt x="3279647" y="0"/>
                </a:lnTo>
                <a:lnTo>
                  <a:pt x="3284220" y="0"/>
                </a:lnTo>
                <a:lnTo>
                  <a:pt x="3284220" y="1523"/>
                </a:lnTo>
                <a:lnTo>
                  <a:pt x="3285744" y="1523"/>
                </a:lnTo>
                <a:lnTo>
                  <a:pt x="3285744" y="4571"/>
                </a:lnTo>
                <a:lnTo>
                  <a:pt x="3284220" y="4571"/>
                </a:lnTo>
                <a:lnTo>
                  <a:pt x="3284220" y="6096"/>
                </a:lnTo>
                <a:close/>
              </a:path>
              <a:path w="5974080" h="6350">
                <a:moveTo>
                  <a:pt x="3320796" y="6096"/>
                </a:moveTo>
                <a:lnTo>
                  <a:pt x="3316224" y="6096"/>
                </a:lnTo>
                <a:lnTo>
                  <a:pt x="3314700" y="4571"/>
                </a:lnTo>
                <a:lnTo>
                  <a:pt x="3314700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3"/>
                </a:lnTo>
                <a:lnTo>
                  <a:pt x="3322320" y="4571"/>
                </a:lnTo>
                <a:lnTo>
                  <a:pt x="3320796" y="6096"/>
                </a:lnTo>
                <a:close/>
              </a:path>
              <a:path w="5974080" h="6350">
                <a:moveTo>
                  <a:pt x="3357371" y="6096"/>
                </a:moveTo>
                <a:lnTo>
                  <a:pt x="3352800" y="6096"/>
                </a:lnTo>
                <a:lnTo>
                  <a:pt x="3351276" y="4571"/>
                </a:lnTo>
                <a:lnTo>
                  <a:pt x="3351276" y="1523"/>
                </a:lnTo>
                <a:lnTo>
                  <a:pt x="3352800" y="0"/>
                </a:lnTo>
                <a:lnTo>
                  <a:pt x="3357371" y="0"/>
                </a:lnTo>
                <a:lnTo>
                  <a:pt x="3358896" y="1523"/>
                </a:lnTo>
                <a:lnTo>
                  <a:pt x="3358896" y="4571"/>
                </a:lnTo>
                <a:lnTo>
                  <a:pt x="3357371" y="6096"/>
                </a:lnTo>
                <a:close/>
              </a:path>
              <a:path w="5974080" h="6350">
                <a:moveTo>
                  <a:pt x="3395471" y="6096"/>
                </a:moveTo>
                <a:lnTo>
                  <a:pt x="3389376" y="6096"/>
                </a:lnTo>
                <a:lnTo>
                  <a:pt x="3389376" y="4571"/>
                </a:lnTo>
                <a:lnTo>
                  <a:pt x="3387852" y="4571"/>
                </a:lnTo>
                <a:lnTo>
                  <a:pt x="3387852" y="1523"/>
                </a:lnTo>
                <a:lnTo>
                  <a:pt x="3389376" y="1523"/>
                </a:lnTo>
                <a:lnTo>
                  <a:pt x="3389376" y="0"/>
                </a:lnTo>
                <a:lnTo>
                  <a:pt x="3395471" y="0"/>
                </a:lnTo>
                <a:lnTo>
                  <a:pt x="3395471" y="6096"/>
                </a:lnTo>
                <a:close/>
              </a:path>
              <a:path w="5974080" h="6350">
                <a:moveTo>
                  <a:pt x="3432047" y="6096"/>
                </a:moveTo>
                <a:lnTo>
                  <a:pt x="3425952" y="6096"/>
                </a:lnTo>
                <a:lnTo>
                  <a:pt x="3425952" y="0"/>
                </a:lnTo>
                <a:lnTo>
                  <a:pt x="3432047" y="0"/>
                </a:lnTo>
                <a:lnTo>
                  <a:pt x="3432047" y="6096"/>
                </a:lnTo>
                <a:close/>
              </a:path>
              <a:path w="5974080" h="635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3"/>
                </a:lnTo>
                <a:lnTo>
                  <a:pt x="3470147" y="1523"/>
                </a:lnTo>
                <a:lnTo>
                  <a:pt x="3470147" y="4571"/>
                </a:lnTo>
                <a:lnTo>
                  <a:pt x="3468624" y="4571"/>
                </a:lnTo>
                <a:lnTo>
                  <a:pt x="3468624" y="6096"/>
                </a:lnTo>
                <a:close/>
              </a:path>
              <a:path w="5974080" h="6350">
                <a:moveTo>
                  <a:pt x="3505200" y="6096"/>
                </a:moveTo>
                <a:lnTo>
                  <a:pt x="3500628" y="6096"/>
                </a:lnTo>
                <a:lnTo>
                  <a:pt x="3499104" y="4571"/>
                </a:lnTo>
                <a:lnTo>
                  <a:pt x="3499104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3"/>
                </a:lnTo>
                <a:lnTo>
                  <a:pt x="3506724" y="4571"/>
                </a:lnTo>
                <a:lnTo>
                  <a:pt x="3505200" y="6096"/>
                </a:lnTo>
                <a:close/>
              </a:path>
              <a:path w="5974080" h="6350">
                <a:moveTo>
                  <a:pt x="3541776" y="6096"/>
                </a:moveTo>
                <a:lnTo>
                  <a:pt x="3537204" y="6096"/>
                </a:lnTo>
                <a:lnTo>
                  <a:pt x="3535680" y="4571"/>
                </a:lnTo>
                <a:lnTo>
                  <a:pt x="3535680" y="1523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3"/>
                </a:lnTo>
                <a:lnTo>
                  <a:pt x="3543300" y="4571"/>
                </a:lnTo>
                <a:lnTo>
                  <a:pt x="3541776" y="6096"/>
                </a:lnTo>
                <a:close/>
              </a:path>
              <a:path w="5974080" h="6350">
                <a:moveTo>
                  <a:pt x="3578352" y="6096"/>
                </a:moveTo>
                <a:lnTo>
                  <a:pt x="3573780" y="6096"/>
                </a:lnTo>
                <a:lnTo>
                  <a:pt x="3572255" y="4571"/>
                </a:lnTo>
                <a:lnTo>
                  <a:pt x="3572255" y="1523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3"/>
                </a:lnTo>
                <a:lnTo>
                  <a:pt x="3579876" y="4571"/>
                </a:lnTo>
                <a:lnTo>
                  <a:pt x="3578352" y="6096"/>
                </a:lnTo>
                <a:close/>
              </a:path>
              <a:path w="5974080" h="6350">
                <a:moveTo>
                  <a:pt x="3616452" y="6096"/>
                </a:moveTo>
                <a:lnTo>
                  <a:pt x="3610355" y="6096"/>
                </a:lnTo>
                <a:lnTo>
                  <a:pt x="3610355" y="4571"/>
                </a:lnTo>
                <a:lnTo>
                  <a:pt x="3608832" y="4571"/>
                </a:lnTo>
                <a:lnTo>
                  <a:pt x="3608832" y="1523"/>
                </a:lnTo>
                <a:lnTo>
                  <a:pt x="3610355" y="1523"/>
                </a:lnTo>
                <a:lnTo>
                  <a:pt x="3610355" y="0"/>
                </a:lnTo>
                <a:lnTo>
                  <a:pt x="3616452" y="0"/>
                </a:lnTo>
                <a:lnTo>
                  <a:pt x="3616452" y="6096"/>
                </a:lnTo>
                <a:close/>
              </a:path>
              <a:path w="5974080" h="635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5974080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3"/>
                </a:lnTo>
                <a:lnTo>
                  <a:pt x="3691128" y="1523"/>
                </a:lnTo>
                <a:lnTo>
                  <a:pt x="3691128" y="4571"/>
                </a:lnTo>
                <a:lnTo>
                  <a:pt x="3689604" y="4571"/>
                </a:lnTo>
                <a:lnTo>
                  <a:pt x="3689604" y="6096"/>
                </a:lnTo>
                <a:close/>
              </a:path>
              <a:path w="5974080" h="6350">
                <a:moveTo>
                  <a:pt x="3726180" y="6096"/>
                </a:moveTo>
                <a:lnTo>
                  <a:pt x="3721608" y="6096"/>
                </a:lnTo>
                <a:lnTo>
                  <a:pt x="3720084" y="4571"/>
                </a:lnTo>
                <a:lnTo>
                  <a:pt x="3720084" y="1523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3"/>
                </a:lnTo>
                <a:lnTo>
                  <a:pt x="3727704" y="4571"/>
                </a:lnTo>
                <a:lnTo>
                  <a:pt x="3726180" y="6096"/>
                </a:lnTo>
                <a:close/>
              </a:path>
              <a:path w="5974080" h="6350">
                <a:moveTo>
                  <a:pt x="3762755" y="6096"/>
                </a:moveTo>
                <a:lnTo>
                  <a:pt x="3758184" y="6096"/>
                </a:lnTo>
                <a:lnTo>
                  <a:pt x="3756660" y="4571"/>
                </a:lnTo>
                <a:lnTo>
                  <a:pt x="3756660" y="1523"/>
                </a:lnTo>
                <a:lnTo>
                  <a:pt x="3758184" y="0"/>
                </a:lnTo>
                <a:lnTo>
                  <a:pt x="3762755" y="0"/>
                </a:lnTo>
                <a:lnTo>
                  <a:pt x="3764280" y="1523"/>
                </a:lnTo>
                <a:lnTo>
                  <a:pt x="3764280" y="4571"/>
                </a:lnTo>
                <a:lnTo>
                  <a:pt x="3762755" y="6096"/>
                </a:lnTo>
                <a:close/>
              </a:path>
              <a:path w="5974080" h="6350">
                <a:moveTo>
                  <a:pt x="3799332" y="6096"/>
                </a:moveTo>
                <a:lnTo>
                  <a:pt x="3794760" y="6096"/>
                </a:lnTo>
                <a:lnTo>
                  <a:pt x="3794760" y="4571"/>
                </a:lnTo>
                <a:lnTo>
                  <a:pt x="3793236" y="4571"/>
                </a:lnTo>
                <a:lnTo>
                  <a:pt x="3793236" y="1523"/>
                </a:lnTo>
                <a:lnTo>
                  <a:pt x="3794760" y="1523"/>
                </a:lnTo>
                <a:lnTo>
                  <a:pt x="3794760" y="0"/>
                </a:lnTo>
                <a:lnTo>
                  <a:pt x="3799332" y="0"/>
                </a:lnTo>
                <a:lnTo>
                  <a:pt x="3800855" y="1523"/>
                </a:lnTo>
                <a:lnTo>
                  <a:pt x="3800855" y="4571"/>
                </a:lnTo>
                <a:lnTo>
                  <a:pt x="3799332" y="6096"/>
                </a:lnTo>
                <a:close/>
              </a:path>
              <a:path w="5974080" h="6350">
                <a:moveTo>
                  <a:pt x="3837432" y="6096"/>
                </a:moveTo>
                <a:lnTo>
                  <a:pt x="3831336" y="6096"/>
                </a:lnTo>
                <a:lnTo>
                  <a:pt x="3831336" y="4571"/>
                </a:lnTo>
                <a:lnTo>
                  <a:pt x="3829812" y="4571"/>
                </a:lnTo>
                <a:lnTo>
                  <a:pt x="3829812" y="1523"/>
                </a:lnTo>
                <a:lnTo>
                  <a:pt x="3831336" y="1523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5974080" h="635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5974080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3"/>
                </a:lnTo>
                <a:lnTo>
                  <a:pt x="3912108" y="1523"/>
                </a:lnTo>
                <a:lnTo>
                  <a:pt x="3912108" y="4571"/>
                </a:lnTo>
                <a:lnTo>
                  <a:pt x="3910584" y="4571"/>
                </a:lnTo>
                <a:lnTo>
                  <a:pt x="3910584" y="6096"/>
                </a:lnTo>
                <a:close/>
              </a:path>
              <a:path w="5974080" h="6350">
                <a:moveTo>
                  <a:pt x="3947160" y="6096"/>
                </a:moveTo>
                <a:lnTo>
                  <a:pt x="3942588" y="6096"/>
                </a:lnTo>
                <a:lnTo>
                  <a:pt x="3941063" y="4571"/>
                </a:lnTo>
                <a:lnTo>
                  <a:pt x="3941063" y="1523"/>
                </a:lnTo>
                <a:lnTo>
                  <a:pt x="3942588" y="0"/>
                </a:lnTo>
                <a:lnTo>
                  <a:pt x="3947160" y="0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7160" y="6096"/>
                </a:lnTo>
                <a:close/>
              </a:path>
              <a:path w="5974080" h="6350">
                <a:moveTo>
                  <a:pt x="3983736" y="6096"/>
                </a:moveTo>
                <a:lnTo>
                  <a:pt x="3979163" y="6096"/>
                </a:lnTo>
                <a:lnTo>
                  <a:pt x="3977640" y="4571"/>
                </a:lnTo>
                <a:lnTo>
                  <a:pt x="3977640" y="1523"/>
                </a:lnTo>
                <a:lnTo>
                  <a:pt x="3979163" y="0"/>
                </a:lnTo>
                <a:lnTo>
                  <a:pt x="3983736" y="0"/>
                </a:lnTo>
                <a:lnTo>
                  <a:pt x="3985260" y="1523"/>
                </a:lnTo>
                <a:lnTo>
                  <a:pt x="3985260" y="4571"/>
                </a:lnTo>
                <a:lnTo>
                  <a:pt x="3983736" y="6096"/>
                </a:lnTo>
                <a:close/>
              </a:path>
              <a:path w="5974080" h="6350">
                <a:moveTo>
                  <a:pt x="4020312" y="6096"/>
                </a:moveTo>
                <a:lnTo>
                  <a:pt x="4015740" y="6096"/>
                </a:lnTo>
                <a:lnTo>
                  <a:pt x="4015740" y="4571"/>
                </a:lnTo>
                <a:lnTo>
                  <a:pt x="4014216" y="4571"/>
                </a:lnTo>
                <a:lnTo>
                  <a:pt x="4014216" y="1523"/>
                </a:lnTo>
                <a:lnTo>
                  <a:pt x="4015740" y="1523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3"/>
                </a:lnTo>
                <a:lnTo>
                  <a:pt x="4021836" y="4571"/>
                </a:lnTo>
                <a:lnTo>
                  <a:pt x="4020312" y="6096"/>
                </a:lnTo>
                <a:close/>
              </a:path>
              <a:path w="5974080" h="6350">
                <a:moveTo>
                  <a:pt x="4058412" y="6096"/>
                </a:moveTo>
                <a:lnTo>
                  <a:pt x="4052316" y="6096"/>
                </a:lnTo>
                <a:lnTo>
                  <a:pt x="4052316" y="4571"/>
                </a:lnTo>
                <a:lnTo>
                  <a:pt x="4050792" y="4571"/>
                </a:lnTo>
                <a:lnTo>
                  <a:pt x="4050792" y="1523"/>
                </a:lnTo>
                <a:lnTo>
                  <a:pt x="4052316" y="1523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5974080" h="635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5974080" h="6350">
                <a:moveTo>
                  <a:pt x="4131563" y="6096"/>
                </a:moveTo>
                <a:lnTo>
                  <a:pt x="4126992" y="6096"/>
                </a:lnTo>
                <a:lnTo>
                  <a:pt x="4125468" y="4571"/>
                </a:lnTo>
                <a:lnTo>
                  <a:pt x="4125468" y="1523"/>
                </a:lnTo>
                <a:lnTo>
                  <a:pt x="4126992" y="0"/>
                </a:lnTo>
                <a:lnTo>
                  <a:pt x="4131563" y="0"/>
                </a:lnTo>
                <a:lnTo>
                  <a:pt x="4131563" y="1523"/>
                </a:lnTo>
                <a:lnTo>
                  <a:pt x="4133088" y="1523"/>
                </a:lnTo>
                <a:lnTo>
                  <a:pt x="4133088" y="4571"/>
                </a:lnTo>
                <a:lnTo>
                  <a:pt x="4131563" y="4571"/>
                </a:lnTo>
                <a:lnTo>
                  <a:pt x="4131563" y="6096"/>
                </a:lnTo>
                <a:close/>
              </a:path>
              <a:path w="5974080" h="6350">
                <a:moveTo>
                  <a:pt x="4168140" y="6096"/>
                </a:moveTo>
                <a:lnTo>
                  <a:pt x="4163567" y="6096"/>
                </a:lnTo>
                <a:lnTo>
                  <a:pt x="4162044" y="4571"/>
                </a:lnTo>
                <a:lnTo>
                  <a:pt x="4162044" y="1523"/>
                </a:lnTo>
                <a:lnTo>
                  <a:pt x="4163567" y="0"/>
                </a:lnTo>
                <a:lnTo>
                  <a:pt x="4168140" y="0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8140" y="6096"/>
                </a:lnTo>
                <a:close/>
              </a:path>
              <a:path w="5974080" h="6350">
                <a:moveTo>
                  <a:pt x="4204715" y="6096"/>
                </a:moveTo>
                <a:lnTo>
                  <a:pt x="4200144" y="6096"/>
                </a:lnTo>
                <a:lnTo>
                  <a:pt x="4198620" y="4571"/>
                </a:lnTo>
                <a:lnTo>
                  <a:pt x="4198620" y="1523"/>
                </a:lnTo>
                <a:lnTo>
                  <a:pt x="4200144" y="0"/>
                </a:lnTo>
                <a:lnTo>
                  <a:pt x="4204715" y="0"/>
                </a:lnTo>
                <a:lnTo>
                  <a:pt x="4206240" y="1523"/>
                </a:lnTo>
                <a:lnTo>
                  <a:pt x="4206240" y="4571"/>
                </a:lnTo>
                <a:lnTo>
                  <a:pt x="4204715" y="6096"/>
                </a:lnTo>
                <a:close/>
              </a:path>
              <a:path w="5974080" h="6350">
                <a:moveTo>
                  <a:pt x="4241292" y="6096"/>
                </a:moveTo>
                <a:lnTo>
                  <a:pt x="4236720" y="6096"/>
                </a:lnTo>
                <a:lnTo>
                  <a:pt x="4236720" y="4571"/>
                </a:lnTo>
                <a:lnTo>
                  <a:pt x="4235196" y="4571"/>
                </a:lnTo>
                <a:lnTo>
                  <a:pt x="4235196" y="1523"/>
                </a:lnTo>
                <a:lnTo>
                  <a:pt x="4236720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2815" y="1523"/>
                </a:lnTo>
                <a:lnTo>
                  <a:pt x="4242815" y="4571"/>
                </a:lnTo>
                <a:lnTo>
                  <a:pt x="4241292" y="6096"/>
                </a:lnTo>
                <a:close/>
              </a:path>
              <a:path w="5974080" h="6350">
                <a:moveTo>
                  <a:pt x="4279392" y="6096"/>
                </a:moveTo>
                <a:lnTo>
                  <a:pt x="4273296" y="6096"/>
                </a:lnTo>
                <a:lnTo>
                  <a:pt x="4273296" y="4571"/>
                </a:lnTo>
                <a:lnTo>
                  <a:pt x="4271772" y="4571"/>
                </a:lnTo>
                <a:lnTo>
                  <a:pt x="4271772" y="1523"/>
                </a:lnTo>
                <a:lnTo>
                  <a:pt x="4273296" y="1523"/>
                </a:lnTo>
                <a:lnTo>
                  <a:pt x="4273296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5974080" h="6350">
                <a:moveTo>
                  <a:pt x="4315967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7" y="0"/>
                </a:lnTo>
                <a:lnTo>
                  <a:pt x="4315967" y="6096"/>
                </a:lnTo>
                <a:close/>
              </a:path>
              <a:path w="5974080" h="6350">
                <a:moveTo>
                  <a:pt x="4352544" y="6096"/>
                </a:moveTo>
                <a:lnTo>
                  <a:pt x="4347972" y="6096"/>
                </a:lnTo>
                <a:lnTo>
                  <a:pt x="4346447" y="4571"/>
                </a:lnTo>
                <a:lnTo>
                  <a:pt x="4346447" y="1523"/>
                </a:lnTo>
                <a:lnTo>
                  <a:pt x="4347972" y="0"/>
                </a:lnTo>
                <a:lnTo>
                  <a:pt x="4352544" y="0"/>
                </a:lnTo>
                <a:lnTo>
                  <a:pt x="4352544" y="1523"/>
                </a:lnTo>
                <a:lnTo>
                  <a:pt x="4354067" y="1523"/>
                </a:lnTo>
                <a:lnTo>
                  <a:pt x="4354067" y="4571"/>
                </a:lnTo>
                <a:lnTo>
                  <a:pt x="4352544" y="4571"/>
                </a:lnTo>
                <a:lnTo>
                  <a:pt x="4352544" y="6096"/>
                </a:lnTo>
                <a:close/>
              </a:path>
              <a:path w="5974080" h="6350">
                <a:moveTo>
                  <a:pt x="4389120" y="6096"/>
                </a:moveTo>
                <a:lnTo>
                  <a:pt x="4384547" y="6096"/>
                </a:lnTo>
                <a:lnTo>
                  <a:pt x="4383024" y="4571"/>
                </a:lnTo>
                <a:lnTo>
                  <a:pt x="4383024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90644" y="1523"/>
                </a:lnTo>
                <a:lnTo>
                  <a:pt x="4390644" y="4571"/>
                </a:lnTo>
                <a:lnTo>
                  <a:pt x="4389120" y="6096"/>
                </a:lnTo>
                <a:close/>
              </a:path>
              <a:path w="5974080" h="6350">
                <a:moveTo>
                  <a:pt x="4425696" y="6096"/>
                </a:moveTo>
                <a:lnTo>
                  <a:pt x="4421124" y="6096"/>
                </a:lnTo>
                <a:lnTo>
                  <a:pt x="4419599" y="4571"/>
                </a:lnTo>
                <a:lnTo>
                  <a:pt x="4419599" y="1523"/>
                </a:lnTo>
                <a:lnTo>
                  <a:pt x="4421124" y="0"/>
                </a:lnTo>
                <a:lnTo>
                  <a:pt x="4425696" y="0"/>
                </a:lnTo>
                <a:lnTo>
                  <a:pt x="4427220" y="1523"/>
                </a:lnTo>
                <a:lnTo>
                  <a:pt x="4427220" y="4571"/>
                </a:lnTo>
                <a:lnTo>
                  <a:pt x="4425696" y="6096"/>
                </a:lnTo>
                <a:close/>
              </a:path>
              <a:path w="5974080" h="6350">
                <a:moveTo>
                  <a:pt x="4462272" y="6096"/>
                </a:moveTo>
                <a:lnTo>
                  <a:pt x="4457699" y="6096"/>
                </a:lnTo>
                <a:lnTo>
                  <a:pt x="4457699" y="4571"/>
                </a:lnTo>
                <a:lnTo>
                  <a:pt x="4456176" y="4571"/>
                </a:lnTo>
                <a:lnTo>
                  <a:pt x="4456176" y="1523"/>
                </a:lnTo>
                <a:lnTo>
                  <a:pt x="4457699" y="1523"/>
                </a:lnTo>
                <a:lnTo>
                  <a:pt x="4457699" y="0"/>
                </a:lnTo>
                <a:lnTo>
                  <a:pt x="4462272" y="0"/>
                </a:lnTo>
                <a:lnTo>
                  <a:pt x="4463796" y="1523"/>
                </a:lnTo>
                <a:lnTo>
                  <a:pt x="4463796" y="4571"/>
                </a:lnTo>
                <a:lnTo>
                  <a:pt x="4462272" y="6096"/>
                </a:lnTo>
                <a:close/>
              </a:path>
              <a:path w="5974080" h="635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5974080" h="6350">
                <a:moveTo>
                  <a:pt x="4536947" y="6096"/>
                </a:moveTo>
                <a:lnTo>
                  <a:pt x="4530851" y="6096"/>
                </a:lnTo>
                <a:lnTo>
                  <a:pt x="4530851" y="0"/>
                </a:lnTo>
                <a:lnTo>
                  <a:pt x="4536947" y="0"/>
                </a:lnTo>
                <a:lnTo>
                  <a:pt x="4536947" y="1523"/>
                </a:lnTo>
                <a:lnTo>
                  <a:pt x="4538472" y="1523"/>
                </a:lnTo>
                <a:lnTo>
                  <a:pt x="4538472" y="4571"/>
                </a:lnTo>
                <a:lnTo>
                  <a:pt x="4536947" y="4571"/>
                </a:lnTo>
                <a:lnTo>
                  <a:pt x="4536947" y="6096"/>
                </a:lnTo>
                <a:close/>
              </a:path>
              <a:path w="5974080" h="6350">
                <a:moveTo>
                  <a:pt x="4573524" y="6096"/>
                </a:moveTo>
                <a:lnTo>
                  <a:pt x="4568951" y="6096"/>
                </a:lnTo>
                <a:lnTo>
                  <a:pt x="4567428" y="4571"/>
                </a:lnTo>
                <a:lnTo>
                  <a:pt x="4567428" y="1523"/>
                </a:lnTo>
                <a:lnTo>
                  <a:pt x="4568951" y="0"/>
                </a:lnTo>
                <a:lnTo>
                  <a:pt x="4573524" y="0"/>
                </a:lnTo>
                <a:lnTo>
                  <a:pt x="4573524" y="1523"/>
                </a:lnTo>
                <a:lnTo>
                  <a:pt x="4575047" y="1523"/>
                </a:lnTo>
                <a:lnTo>
                  <a:pt x="4575047" y="4571"/>
                </a:lnTo>
                <a:lnTo>
                  <a:pt x="4573524" y="4571"/>
                </a:lnTo>
                <a:lnTo>
                  <a:pt x="4573524" y="6096"/>
                </a:lnTo>
                <a:close/>
              </a:path>
              <a:path w="5974080" h="6350">
                <a:moveTo>
                  <a:pt x="4610099" y="6096"/>
                </a:moveTo>
                <a:lnTo>
                  <a:pt x="4605528" y="6096"/>
                </a:lnTo>
                <a:lnTo>
                  <a:pt x="4604004" y="4571"/>
                </a:lnTo>
                <a:lnTo>
                  <a:pt x="4604004" y="1523"/>
                </a:lnTo>
                <a:lnTo>
                  <a:pt x="4605528" y="0"/>
                </a:lnTo>
                <a:lnTo>
                  <a:pt x="4610099" y="0"/>
                </a:lnTo>
                <a:lnTo>
                  <a:pt x="4611624" y="1523"/>
                </a:lnTo>
                <a:lnTo>
                  <a:pt x="4611624" y="4571"/>
                </a:lnTo>
                <a:lnTo>
                  <a:pt x="4610099" y="6096"/>
                </a:lnTo>
                <a:close/>
              </a:path>
              <a:path w="5974080" h="6350">
                <a:moveTo>
                  <a:pt x="4646676" y="6096"/>
                </a:moveTo>
                <a:lnTo>
                  <a:pt x="4642104" y="6096"/>
                </a:lnTo>
                <a:lnTo>
                  <a:pt x="4640580" y="4571"/>
                </a:lnTo>
                <a:lnTo>
                  <a:pt x="4640580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8199" y="1523"/>
                </a:lnTo>
                <a:lnTo>
                  <a:pt x="4648199" y="4571"/>
                </a:lnTo>
                <a:lnTo>
                  <a:pt x="4646676" y="6096"/>
                </a:lnTo>
                <a:close/>
              </a:path>
              <a:path w="5974080" h="6350">
                <a:moveTo>
                  <a:pt x="4683251" y="6096"/>
                </a:moveTo>
                <a:lnTo>
                  <a:pt x="4678680" y="6096"/>
                </a:lnTo>
                <a:lnTo>
                  <a:pt x="4678680" y="4571"/>
                </a:lnTo>
                <a:lnTo>
                  <a:pt x="4677156" y="4571"/>
                </a:lnTo>
                <a:lnTo>
                  <a:pt x="4677156" y="1523"/>
                </a:lnTo>
                <a:lnTo>
                  <a:pt x="4678680" y="1523"/>
                </a:lnTo>
                <a:lnTo>
                  <a:pt x="4678680" y="0"/>
                </a:lnTo>
                <a:lnTo>
                  <a:pt x="4683251" y="0"/>
                </a:lnTo>
                <a:lnTo>
                  <a:pt x="4684776" y="1523"/>
                </a:lnTo>
                <a:lnTo>
                  <a:pt x="4684776" y="4571"/>
                </a:lnTo>
                <a:lnTo>
                  <a:pt x="4683251" y="6096"/>
                </a:lnTo>
                <a:close/>
              </a:path>
              <a:path w="5974080" h="6350">
                <a:moveTo>
                  <a:pt x="4721351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1" y="0"/>
                </a:lnTo>
                <a:lnTo>
                  <a:pt x="4721351" y="6096"/>
                </a:lnTo>
                <a:close/>
              </a:path>
              <a:path w="5974080" h="6350">
                <a:moveTo>
                  <a:pt x="4757928" y="6096"/>
                </a:moveTo>
                <a:lnTo>
                  <a:pt x="4751831" y="6096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1523"/>
                </a:lnTo>
                <a:lnTo>
                  <a:pt x="4759451" y="1523"/>
                </a:lnTo>
                <a:lnTo>
                  <a:pt x="4759451" y="4571"/>
                </a:lnTo>
                <a:lnTo>
                  <a:pt x="4757928" y="4571"/>
                </a:lnTo>
                <a:lnTo>
                  <a:pt x="4757928" y="6096"/>
                </a:lnTo>
                <a:close/>
              </a:path>
              <a:path w="5974080" h="6350">
                <a:moveTo>
                  <a:pt x="4794504" y="6096"/>
                </a:moveTo>
                <a:lnTo>
                  <a:pt x="4789931" y="6096"/>
                </a:lnTo>
                <a:lnTo>
                  <a:pt x="4788408" y="4571"/>
                </a:lnTo>
                <a:lnTo>
                  <a:pt x="4788408" y="1523"/>
                </a:lnTo>
                <a:lnTo>
                  <a:pt x="4789931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8" y="1523"/>
                </a:lnTo>
                <a:lnTo>
                  <a:pt x="4796028" y="4571"/>
                </a:lnTo>
                <a:lnTo>
                  <a:pt x="4794504" y="4571"/>
                </a:lnTo>
                <a:lnTo>
                  <a:pt x="4794504" y="6096"/>
                </a:lnTo>
                <a:close/>
              </a:path>
              <a:path w="5974080" h="6350">
                <a:moveTo>
                  <a:pt x="4831080" y="6096"/>
                </a:moveTo>
                <a:lnTo>
                  <a:pt x="4826508" y="6096"/>
                </a:lnTo>
                <a:lnTo>
                  <a:pt x="4824983" y="4571"/>
                </a:lnTo>
                <a:lnTo>
                  <a:pt x="4824983" y="1523"/>
                </a:lnTo>
                <a:lnTo>
                  <a:pt x="4826508" y="0"/>
                </a:lnTo>
                <a:lnTo>
                  <a:pt x="4831080" y="0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31080" y="6096"/>
                </a:lnTo>
                <a:close/>
              </a:path>
              <a:path w="5974080" h="6350">
                <a:moveTo>
                  <a:pt x="4867656" y="6096"/>
                </a:moveTo>
                <a:lnTo>
                  <a:pt x="4863083" y="6096"/>
                </a:lnTo>
                <a:lnTo>
                  <a:pt x="4861560" y="4571"/>
                </a:lnTo>
                <a:lnTo>
                  <a:pt x="4861560" y="1523"/>
                </a:lnTo>
                <a:lnTo>
                  <a:pt x="4863083" y="0"/>
                </a:lnTo>
                <a:lnTo>
                  <a:pt x="4867656" y="0"/>
                </a:lnTo>
                <a:lnTo>
                  <a:pt x="4869180" y="1523"/>
                </a:lnTo>
                <a:lnTo>
                  <a:pt x="4869180" y="4571"/>
                </a:lnTo>
                <a:lnTo>
                  <a:pt x="4867656" y="6096"/>
                </a:lnTo>
                <a:close/>
              </a:path>
              <a:path w="5974080" h="6350">
                <a:moveTo>
                  <a:pt x="4904231" y="6096"/>
                </a:moveTo>
                <a:lnTo>
                  <a:pt x="4899660" y="6096"/>
                </a:lnTo>
                <a:lnTo>
                  <a:pt x="4899660" y="4571"/>
                </a:lnTo>
                <a:lnTo>
                  <a:pt x="4898136" y="4571"/>
                </a:lnTo>
                <a:lnTo>
                  <a:pt x="4898136" y="1523"/>
                </a:lnTo>
                <a:lnTo>
                  <a:pt x="4899660" y="1523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3"/>
                </a:lnTo>
                <a:lnTo>
                  <a:pt x="4905756" y="4571"/>
                </a:lnTo>
                <a:lnTo>
                  <a:pt x="4904231" y="6096"/>
                </a:lnTo>
                <a:close/>
              </a:path>
              <a:path w="5974080" h="6350">
                <a:moveTo>
                  <a:pt x="4942331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1" y="0"/>
                </a:lnTo>
                <a:lnTo>
                  <a:pt x="4942331" y="6096"/>
                </a:lnTo>
                <a:close/>
              </a:path>
              <a:path w="5974080" h="6350">
                <a:moveTo>
                  <a:pt x="4978908" y="6096"/>
                </a:moveTo>
                <a:lnTo>
                  <a:pt x="4972812" y="6096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1523"/>
                </a:lnTo>
                <a:lnTo>
                  <a:pt x="4980431" y="1523"/>
                </a:lnTo>
                <a:lnTo>
                  <a:pt x="4980431" y="4571"/>
                </a:lnTo>
                <a:lnTo>
                  <a:pt x="4978908" y="4571"/>
                </a:lnTo>
                <a:lnTo>
                  <a:pt x="4978908" y="6096"/>
                </a:lnTo>
                <a:close/>
              </a:path>
              <a:path w="5974080" h="6350">
                <a:moveTo>
                  <a:pt x="5015483" y="6096"/>
                </a:moveTo>
                <a:lnTo>
                  <a:pt x="5010912" y="6096"/>
                </a:lnTo>
                <a:lnTo>
                  <a:pt x="5009388" y="4571"/>
                </a:lnTo>
                <a:lnTo>
                  <a:pt x="5009388" y="1523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3"/>
                </a:lnTo>
                <a:lnTo>
                  <a:pt x="5017008" y="1523"/>
                </a:lnTo>
                <a:lnTo>
                  <a:pt x="5017008" y="4571"/>
                </a:lnTo>
                <a:lnTo>
                  <a:pt x="5015483" y="4571"/>
                </a:lnTo>
                <a:lnTo>
                  <a:pt x="5015483" y="6096"/>
                </a:lnTo>
                <a:close/>
              </a:path>
              <a:path w="5974080" h="6350">
                <a:moveTo>
                  <a:pt x="5052060" y="6096"/>
                </a:moveTo>
                <a:lnTo>
                  <a:pt x="5047488" y="6096"/>
                </a:lnTo>
                <a:lnTo>
                  <a:pt x="5045964" y="4571"/>
                </a:lnTo>
                <a:lnTo>
                  <a:pt x="5045964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3583" y="1523"/>
                </a:lnTo>
                <a:lnTo>
                  <a:pt x="5053583" y="4571"/>
                </a:lnTo>
                <a:lnTo>
                  <a:pt x="5052060" y="6096"/>
                </a:lnTo>
                <a:close/>
              </a:path>
              <a:path w="5974080" h="6350">
                <a:moveTo>
                  <a:pt x="5088636" y="6096"/>
                </a:moveTo>
                <a:lnTo>
                  <a:pt x="5084064" y="6096"/>
                </a:lnTo>
                <a:lnTo>
                  <a:pt x="5082540" y="4571"/>
                </a:lnTo>
                <a:lnTo>
                  <a:pt x="5082540" y="1523"/>
                </a:lnTo>
                <a:lnTo>
                  <a:pt x="5084064" y="0"/>
                </a:lnTo>
                <a:lnTo>
                  <a:pt x="5088636" y="0"/>
                </a:lnTo>
                <a:lnTo>
                  <a:pt x="5090160" y="1523"/>
                </a:lnTo>
                <a:lnTo>
                  <a:pt x="5090160" y="4571"/>
                </a:lnTo>
                <a:lnTo>
                  <a:pt x="5088636" y="6096"/>
                </a:lnTo>
                <a:close/>
              </a:path>
              <a:path w="5974080" h="6350">
                <a:moveTo>
                  <a:pt x="5126736" y="6096"/>
                </a:moveTo>
                <a:lnTo>
                  <a:pt x="5120640" y="6096"/>
                </a:lnTo>
                <a:lnTo>
                  <a:pt x="5120640" y="4571"/>
                </a:lnTo>
                <a:lnTo>
                  <a:pt x="5119115" y="4571"/>
                </a:lnTo>
                <a:lnTo>
                  <a:pt x="5119115" y="1523"/>
                </a:lnTo>
                <a:lnTo>
                  <a:pt x="5120640" y="1523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5974080" h="6350">
                <a:moveTo>
                  <a:pt x="5163312" y="6096"/>
                </a:moveTo>
                <a:lnTo>
                  <a:pt x="5157215" y="6096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6"/>
                </a:lnTo>
                <a:close/>
              </a:path>
              <a:path w="5974080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3"/>
                </a:lnTo>
                <a:lnTo>
                  <a:pt x="5201412" y="1523"/>
                </a:lnTo>
                <a:lnTo>
                  <a:pt x="5201412" y="4571"/>
                </a:lnTo>
                <a:lnTo>
                  <a:pt x="5199888" y="4571"/>
                </a:lnTo>
                <a:lnTo>
                  <a:pt x="5199888" y="6096"/>
                </a:lnTo>
                <a:close/>
              </a:path>
              <a:path w="5974080" h="6350">
                <a:moveTo>
                  <a:pt x="5236464" y="6096"/>
                </a:moveTo>
                <a:lnTo>
                  <a:pt x="5231892" y="6096"/>
                </a:lnTo>
                <a:lnTo>
                  <a:pt x="5230367" y="4571"/>
                </a:lnTo>
                <a:lnTo>
                  <a:pt x="5230367" y="1523"/>
                </a:lnTo>
                <a:lnTo>
                  <a:pt x="5231892" y="0"/>
                </a:lnTo>
                <a:lnTo>
                  <a:pt x="5236464" y="0"/>
                </a:lnTo>
                <a:lnTo>
                  <a:pt x="5237988" y="1523"/>
                </a:lnTo>
                <a:lnTo>
                  <a:pt x="5237988" y="4571"/>
                </a:lnTo>
                <a:lnTo>
                  <a:pt x="5236464" y="6096"/>
                </a:lnTo>
                <a:close/>
              </a:path>
              <a:path w="5974080" h="6350">
                <a:moveTo>
                  <a:pt x="5273040" y="6096"/>
                </a:moveTo>
                <a:lnTo>
                  <a:pt x="5268467" y="6096"/>
                </a:lnTo>
                <a:lnTo>
                  <a:pt x="5266944" y="4571"/>
                </a:lnTo>
                <a:lnTo>
                  <a:pt x="5266944" y="1523"/>
                </a:lnTo>
                <a:lnTo>
                  <a:pt x="5268467" y="0"/>
                </a:lnTo>
                <a:lnTo>
                  <a:pt x="5273040" y="0"/>
                </a:lnTo>
                <a:lnTo>
                  <a:pt x="5274564" y="1523"/>
                </a:lnTo>
                <a:lnTo>
                  <a:pt x="5274564" y="4571"/>
                </a:lnTo>
                <a:lnTo>
                  <a:pt x="5273040" y="6096"/>
                </a:lnTo>
                <a:close/>
              </a:path>
              <a:path w="5974080" h="6350">
                <a:moveTo>
                  <a:pt x="5309615" y="6096"/>
                </a:moveTo>
                <a:lnTo>
                  <a:pt x="5305044" y="6096"/>
                </a:lnTo>
                <a:lnTo>
                  <a:pt x="5303520" y="4571"/>
                </a:lnTo>
                <a:lnTo>
                  <a:pt x="5303520" y="1523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3"/>
                </a:lnTo>
                <a:lnTo>
                  <a:pt x="5311140" y="4571"/>
                </a:lnTo>
                <a:lnTo>
                  <a:pt x="5309615" y="6096"/>
                </a:lnTo>
                <a:close/>
              </a:path>
              <a:path w="5974080" h="6350">
                <a:moveTo>
                  <a:pt x="5347715" y="6096"/>
                </a:moveTo>
                <a:lnTo>
                  <a:pt x="5341620" y="6096"/>
                </a:lnTo>
                <a:lnTo>
                  <a:pt x="5341620" y="4571"/>
                </a:lnTo>
                <a:lnTo>
                  <a:pt x="5340096" y="4571"/>
                </a:lnTo>
                <a:lnTo>
                  <a:pt x="5340096" y="1523"/>
                </a:lnTo>
                <a:lnTo>
                  <a:pt x="5341620" y="1523"/>
                </a:lnTo>
                <a:lnTo>
                  <a:pt x="5341620" y="0"/>
                </a:lnTo>
                <a:lnTo>
                  <a:pt x="5347715" y="0"/>
                </a:lnTo>
                <a:lnTo>
                  <a:pt x="5347715" y="6096"/>
                </a:lnTo>
                <a:close/>
              </a:path>
              <a:path w="5974080" h="6350">
                <a:moveTo>
                  <a:pt x="5384292" y="6096"/>
                </a:moveTo>
                <a:lnTo>
                  <a:pt x="5378196" y="6096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5974080" h="6350">
                <a:moveTo>
                  <a:pt x="5420867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7" y="0"/>
                </a:lnTo>
                <a:lnTo>
                  <a:pt x="5420867" y="1523"/>
                </a:lnTo>
                <a:lnTo>
                  <a:pt x="5422392" y="1523"/>
                </a:lnTo>
                <a:lnTo>
                  <a:pt x="5422392" y="4571"/>
                </a:lnTo>
                <a:lnTo>
                  <a:pt x="5420867" y="4571"/>
                </a:lnTo>
                <a:lnTo>
                  <a:pt x="5420867" y="6096"/>
                </a:lnTo>
                <a:close/>
              </a:path>
              <a:path w="5974080" h="6350">
                <a:moveTo>
                  <a:pt x="5457444" y="6096"/>
                </a:moveTo>
                <a:lnTo>
                  <a:pt x="5452872" y="6096"/>
                </a:lnTo>
                <a:lnTo>
                  <a:pt x="5451348" y="4571"/>
                </a:lnTo>
                <a:lnTo>
                  <a:pt x="5451348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8967" y="1523"/>
                </a:lnTo>
                <a:lnTo>
                  <a:pt x="5458967" y="4571"/>
                </a:lnTo>
                <a:lnTo>
                  <a:pt x="5457444" y="6096"/>
                </a:lnTo>
                <a:close/>
              </a:path>
              <a:path w="5974080" h="6350">
                <a:moveTo>
                  <a:pt x="5494020" y="6096"/>
                </a:moveTo>
                <a:lnTo>
                  <a:pt x="5489448" y="6096"/>
                </a:lnTo>
                <a:lnTo>
                  <a:pt x="5487924" y="4571"/>
                </a:lnTo>
                <a:lnTo>
                  <a:pt x="5487924" y="1523"/>
                </a:lnTo>
                <a:lnTo>
                  <a:pt x="5489448" y="0"/>
                </a:lnTo>
                <a:lnTo>
                  <a:pt x="5494020" y="0"/>
                </a:lnTo>
                <a:lnTo>
                  <a:pt x="5495544" y="1523"/>
                </a:lnTo>
                <a:lnTo>
                  <a:pt x="5495544" y="4571"/>
                </a:lnTo>
                <a:lnTo>
                  <a:pt x="5494020" y="6096"/>
                </a:lnTo>
                <a:close/>
              </a:path>
              <a:path w="5974080" h="6350">
                <a:moveTo>
                  <a:pt x="5530596" y="6096"/>
                </a:moveTo>
                <a:lnTo>
                  <a:pt x="5526024" y="6096"/>
                </a:lnTo>
                <a:lnTo>
                  <a:pt x="5524499" y="4571"/>
                </a:lnTo>
                <a:lnTo>
                  <a:pt x="5524499" y="1523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3"/>
                </a:lnTo>
                <a:lnTo>
                  <a:pt x="5532120" y="4571"/>
                </a:lnTo>
                <a:lnTo>
                  <a:pt x="5530596" y="6096"/>
                </a:lnTo>
                <a:close/>
              </a:path>
              <a:path w="5974080" h="6350">
                <a:moveTo>
                  <a:pt x="5568696" y="6096"/>
                </a:moveTo>
                <a:lnTo>
                  <a:pt x="5562599" y="6096"/>
                </a:lnTo>
                <a:lnTo>
                  <a:pt x="5562599" y="4571"/>
                </a:lnTo>
                <a:lnTo>
                  <a:pt x="5561076" y="4571"/>
                </a:lnTo>
                <a:lnTo>
                  <a:pt x="5561076" y="1523"/>
                </a:lnTo>
                <a:lnTo>
                  <a:pt x="5562599" y="1523"/>
                </a:lnTo>
                <a:lnTo>
                  <a:pt x="5562599" y="0"/>
                </a:lnTo>
                <a:lnTo>
                  <a:pt x="5568696" y="0"/>
                </a:lnTo>
                <a:lnTo>
                  <a:pt x="5568696" y="6096"/>
                </a:lnTo>
                <a:close/>
              </a:path>
              <a:path w="5974080" h="635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5974080" h="6350">
                <a:moveTo>
                  <a:pt x="5641848" y="6096"/>
                </a:moveTo>
                <a:lnTo>
                  <a:pt x="5635751" y="6096"/>
                </a:lnTo>
                <a:lnTo>
                  <a:pt x="5635751" y="0"/>
                </a:lnTo>
                <a:lnTo>
                  <a:pt x="5641848" y="0"/>
                </a:lnTo>
                <a:lnTo>
                  <a:pt x="5641848" y="1523"/>
                </a:lnTo>
                <a:lnTo>
                  <a:pt x="5643372" y="1523"/>
                </a:lnTo>
                <a:lnTo>
                  <a:pt x="5643372" y="4571"/>
                </a:lnTo>
                <a:lnTo>
                  <a:pt x="5641848" y="4571"/>
                </a:lnTo>
                <a:lnTo>
                  <a:pt x="5641848" y="6096"/>
                </a:lnTo>
                <a:close/>
              </a:path>
              <a:path w="5974080" h="6350">
                <a:moveTo>
                  <a:pt x="5678424" y="6096"/>
                </a:moveTo>
                <a:lnTo>
                  <a:pt x="5673851" y="6096"/>
                </a:lnTo>
                <a:lnTo>
                  <a:pt x="5672328" y="4571"/>
                </a:lnTo>
                <a:lnTo>
                  <a:pt x="5672328" y="1523"/>
                </a:lnTo>
                <a:lnTo>
                  <a:pt x="5673851" y="0"/>
                </a:lnTo>
                <a:lnTo>
                  <a:pt x="5678424" y="0"/>
                </a:lnTo>
                <a:lnTo>
                  <a:pt x="5679948" y="1523"/>
                </a:lnTo>
                <a:lnTo>
                  <a:pt x="5679948" y="4571"/>
                </a:lnTo>
                <a:lnTo>
                  <a:pt x="5678424" y="6096"/>
                </a:lnTo>
                <a:close/>
              </a:path>
              <a:path w="5974080" h="6350">
                <a:moveTo>
                  <a:pt x="5714999" y="6096"/>
                </a:moveTo>
                <a:lnTo>
                  <a:pt x="5710428" y="6096"/>
                </a:lnTo>
                <a:lnTo>
                  <a:pt x="5708904" y="4571"/>
                </a:lnTo>
                <a:lnTo>
                  <a:pt x="5708904" y="1523"/>
                </a:lnTo>
                <a:lnTo>
                  <a:pt x="5710428" y="0"/>
                </a:lnTo>
                <a:lnTo>
                  <a:pt x="5714999" y="0"/>
                </a:lnTo>
                <a:lnTo>
                  <a:pt x="5716524" y="1523"/>
                </a:lnTo>
                <a:lnTo>
                  <a:pt x="5716524" y="4571"/>
                </a:lnTo>
                <a:lnTo>
                  <a:pt x="5714999" y="6096"/>
                </a:lnTo>
                <a:close/>
              </a:path>
              <a:path w="5974080" h="6350">
                <a:moveTo>
                  <a:pt x="5751576" y="6096"/>
                </a:moveTo>
                <a:lnTo>
                  <a:pt x="5747004" y="6096"/>
                </a:lnTo>
                <a:lnTo>
                  <a:pt x="5747004" y="4571"/>
                </a:lnTo>
                <a:lnTo>
                  <a:pt x="5745480" y="4571"/>
                </a:lnTo>
                <a:lnTo>
                  <a:pt x="5745480" y="1523"/>
                </a:lnTo>
                <a:lnTo>
                  <a:pt x="5747004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3099" y="1523"/>
                </a:lnTo>
                <a:lnTo>
                  <a:pt x="5753099" y="4571"/>
                </a:lnTo>
                <a:lnTo>
                  <a:pt x="5751576" y="6096"/>
                </a:lnTo>
                <a:close/>
              </a:path>
              <a:path w="5974080" h="6350">
                <a:moveTo>
                  <a:pt x="5789676" y="6096"/>
                </a:moveTo>
                <a:lnTo>
                  <a:pt x="5783580" y="6096"/>
                </a:lnTo>
                <a:lnTo>
                  <a:pt x="5783580" y="4571"/>
                </a:lnTo>
                <a:lnTo>
                  <a:pt x="5782056" y="4571"/>
                </a:lnTo>
                <a:lnTo>
                  <a:pt x="5782056" y="1523"/>
                </a:lnTo>
                <a:lnTo>
                  <a:pt x="5783580" y="1523"/>
                </a:lnTo>
                <a:lnTo>
                  <a:pt x="5783580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5974080" h="6350">
                <a:moveTo>
                  <a:pt x="5826251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1" y="0"/>
                </a:lnTo>
                <a:lnTo>
                  <a:pt x="5826251" y="6096"/>
                </a:lnTo>
                <a:close/>
              </a:path>
              <a:path w="5974080" h="6350">
                <a:moveTo>
                  <a:pt x="5862828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8" y="0"/>
                </a:lnTo>
                <a:lnTo>
                  <a:pt x="5862828" y="1523"/>
                </a:lnTo>
                <a:lnTo>
                  <a:pt x="5864351" y="1523"/>
                </a:lnTo>
                <a:lnTo>
                  <a:pt x="5864351" y="4571"/>
                </a:lnTo>
                <a:lnTo>
                  <a:pt x="5862828" y="4571"/>
                </a:lnTo>
                <a:lnTo>
                  <a:pt x="5862828" y="6096"/>
                </a:lnTo>
                <a:close/>
              </a:path>
              <a:path w="5974080" h="6350">
                <a:moveTo>
                  <a:pt x="5899404" y="6096"/>
                </a:moveTo>
                <a:lnTo>
                  <a:pt x="5894832" y="6096"/>
                </a:lnTo>
                <a:lnTo>
                  <a:pt x="5893308" y="4571"/>
                </a:lnTo>
                <a:lnTo>
                  <a:pt x="5893308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900928" y="1523"/>
                </a:lnTo>
                <a:lnTo>
                  <a:pt x="5900928" y="4571"/>
                </a:lnTo>
                <a:lnTo>
                  <a:pt x="5899404" y="6096"/>
                </a:lnTo>
                <a:close/>
              </a:path>
              <a:path w="5974080" h="6350">
                <a:moveTo>
                  <a:pt x="5935980" y="6096"/>
                </a:moveTo>
                <a:lnTo>
                  <a:pt x="5931408" y="6096"/>
                </a:lnTo>
                <a:lnTo>
                  <a:pt x="5929883" y="4571"/>
                </a:lnTo>
                <a:lnTo>
                  <a:pt x="5929883" y="1523"/>
                </a:lnTo>
                <a:lnTo>
                  <a:pt x="5931408" y="0"/>
                </a:lnTo>
                <a:lnTo>
                  <a:pt x="5935980" y="0"/>
                </a:lnTo>
                <a:lnTo>
                  <a:pt x="5937504" y="1523"/>
                </a:lnTo>
                <a:lnTo>
                  <a:pt x="5937504" y="4571"/>
                </a:lnTo>
                <a:lnTo>
                  <a:pt x="5935980" y="6096"/>
                </a:lnTo>
                <a:close/>
              </a:path>
              <a:path w="5974080" h="6350">
                <a:moveTo>
                  <a:pt x="5972556" y="6096"/>
                </a:moveTo>
                <a:lnTo>
                  <a:pt x="5967983" y="6096"/>
                </a:lnTo>
                <a:lnTo>
                  <a:pt x="5967983" y="4571"/>
                </a:lnTo>
                <a:lnTo>
                  <a:pt x="5966460" y="4571"/>
                </a:lnTo>
                <a:lnTo>
                  <a:pt x="5966460" y="1523"/>
                </a:lnTo>
                <a:lnTo>
                  <a:pt x="5967983" y="1523"/>
                </a:lnTo>
                <a:lnTo>
                  <a:pt x="5967983" y="0"/>
                </a:lnTo>
                <a:lnTo>
                  <a:pt x="5972556" y="0"/>
                </a:lnTo>
                <a:lnTo>
                  <a:pt x="5974080" y="1523"/>
                </a:lnTo>
                <a:lnTo>
                  <a:pt x="5974080" y="4571"/>
                </a:lnTo>
                <a:lnTo>
                  <a:pt x="597255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723" y="1665731"/>
            <a:ext cx="181355" cy="6400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6662927" y="621639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42672" y="7620"/>
                </a:moveTo>
                <a:lnTo>
                  <a:pt x="38100" y="7620"/>
                </a:lnTo>
                <a:lnTo>
                  <a:pt x="36576" y="6096"/>
                </a:lnTo>
                <a:lnTo>
                  <a:pt x="36576" y="3048"/>
                </a:lnTo>
                <a:lnTo>
                  <a:pt x="39624" y="0"/>
                </a:lnTo>
                <a:lnTo>
                  <a:pt x="41148" y="0"/>
                </a:lnTo>
                <a:lnTo>
                  <a:pt x="44196" y="3048"/>
                </a:lnTo>
                <a:lnTo>
                  <a:pt x="44196" y="6096"/>
                </a:lnTo>
                <a:lnTo>
                  <a:pt x="42672" y="7620"/>
                </a:lnTo>
                <a:close/>
              </a:path>
              <a:path w="44450" h="7620">
                <a:moveTo>
                  <a:pt x="4572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4572" y="0"/>
                </a:lnTo>
                <a:lnTo>
                  <a:pt x="4572" y="1524"/>
                </a:lnTo>
                <a:close/>
              </a:path>
              <a:path w="44450" h="7620">
                <a:moveTo>
                  <a:pt x="6096" y="7620"/>
                </a:moveTo>
                <a:lnTo>
                  <a:pt x="0" y="7620"/>
                </a:lnTo>
                <a:lnTo>
                  <a:pt x="0" y="1524"/>
                </a:lnTo>
                <a:lnTo>
                  <a:pt x="6096" y="1524"/>
                </a:lnTo>
                <a:lnTo>
                  <a:pt x="6096" y="3048"/>
                </a:lnTo>
                <a:lnTo>
                  <a:pt x="7620" y="3048"/>
                </a:lnTo>
                <a:lnTo>
                  <a:pt x="7620" y="4572"/>
                </a:lnTo>
                <a:lnTo>
                  <a:pt x="6096" y="6096"/>
                </a:lnTo>
                <a:lnTo>
                  <a:pt x="609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81800" y="6185915"/>
            <a:ext cx="134112" cy="64008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662927" y="5463540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42672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2" y="0"/>
                </a:lnTo>
                <a:lnTo>
                  <a:pt x="42672" y="1524"/>
                </a:lnTo>
                <a:close/>
              </a:path>
              <a:path w="44450" h="7620">
                <a:moveTo>
                  <a:pt x="44196" y="6096"/>
                </a:moveTo>
                <a:lnTo>
                  <a:pt x="36576" y="6096"/>
                </a:lnTo>
                <a:lnTo>
                  <a:pt x="36576" y="1524"/>
                </a:lnTo>
                <a:lnTo>
                  <a:pt x="44196" y="1524"/>
                </a:lnTo>
                <a:lnTo>
                  <a:pt x="44196" y="6096"/>
                </a:lnTo>
                <a:close/>
              </a:path>
              <a:path w="44450" h="7620">
                <a:moveTo>
                  <a:pt x="42672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2" y="6096"/>
                </a:lnTo>
                <a:lnTo>
                  <a:pt x="42672" y="7620"/>
                </a:lnTo>
                <a:close/>
              </a:path>
              <a:path w="44450" h="7620">
                <a:moveTo>
                  <a:pt x="4572" y="7620"/>
                </a:moveTo>
                <a:lnTo>
                  <a:pt x="1524" y="7620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7620" y="3048"/>
                </a:lnTo>
                <a:lnTo>
                  <a:pt x="7620" y="4572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81800" y="5433060"/>
            <a:ext cx="134112" cy="64008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6662927" y="4710684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42672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2" y="0"/>
                </a:lnTo>
                <a:lnTo>
                  <a:pt x="42672" y="1524"/>
                </a:lnTo>
                <a:close/>
              </a:path>
              <a:path w="44450" h="7620">
                <a:moveTo>
                  <a:pt x="41148" y="7620"/>
                </a:moveTo>
                <a:lnTo>
                  <a:pt x="39624" y="7620"/>
                </a:lnTo>
                <a:lnTo>
                  <a:pt x="36576" y="4572"/>
                </a:lnTo>
                <a:lnTo>
                  <a:pt x="36576" y="1524"/>
                </a:lnTo>
                <a:lnTo>
                  <a:pt x="44196" y="1524"/>
                </a:lnTo>
                <a:lnTo>
                  <a:pt x="44196" y="4572"/>
                </a:lnTo>
                <a:lnTo>
                  <a:pt x="41148" y="7620"/>
                </a:lnTo>
                <a:close/>
              </a:path>
              <a:path w="44450" h="7620">
                <a:moveTo>
                  <a:pt x="6096" y="6096"/>
                </a:move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7620" y="3048"/>
                </a:lnTo>
                <a:lnTo>
                  <a:pt x="7620" y="4572"/>
                </a:lnTo>
                <a:lnTo>
                  <a:pt x="6096" y="4572"/>
                </a:lnTo>
                <a:lnTo>
                  <a:pt x="6096" y="6096"/>
                </a:lnTo>
                <a:close/>
              </a:path>
              <a:path w="44450" h="7620">
                <a:moveTo>
                  <a:pt x="4572" y="7620"/>
                </a:moveTo>
                <a:lnTo>
                  <a:pt x="1524" y="7620"/>
                </a:lnTo>
                <a:lnTo>
                  <a:pt x="1524" y="6096"/>
                </a:lnTo>
                <a:lnTo>
                  <a:pt x="4572" y="6096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80276" y="4680203"/>
            <a:ext cx="135636" cy="64008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6662927" y="3957827"/>
            <a:ext cx="44450" cy="6350"/>
          </a:xfrm>
          <a:custGeom>
            <a:avLst/>
            <a:gdLst/>
            <a:ahLst/>
            <a:cxnLst/>
            <a:rect l="l" t="t" r="r" b="b"/>
            <a:pathLst>
              <a:path w="44450" h="6350">
                <a:moveTo>
                  <a:pt x="42672" y="6096"/>
                </a:moveTo>
                <a:lnTo>
                  <a:pt x="38100" y="6096"/>
                </a:lnTo>
                <a:lnTo>
                  <a:pt x="36576" y="4572"/>
                </a:lnTo>
                <a:lnTo>
                  <a:pt x="36576" y="1524"/>
                </a:lnTo>
                <a:lnTo>
                  <a:pt x="38100" y="0"/>
                </a:lnTo>
                <a:lnTo>
                  <a:pt x="42672" y="0"/>
                </a:lnTo>
                <a:lnTo>
                  <a:pt x="44196" y="1524"/>
                </a:lnTo>
                <a:lnTo>
                  <a:pt x="44196" y="4572"/>
                </a:lnTo>
                <a:lnTo>
                  <a:pt x="42672" y="6096"/>
                </a:lnTo>
                <a:close/>
              </a:path>
              <a:path w="44450" h="6350">
                <a:moveTo>
                  <a:pt x="6096" y="6096"/>
                </a:moveTo>
                <a:lnTo>
                  <a:pt x="0" y="6096"/>
                </a:lnTo>
                <a:lnTo>
                  <a:pt x="0" y="0"/>
                </a:lnTo>
                <a:lnTo>
                  <a:pt x="6096" y="0"/>
                </a:lnTo>
                <a:lnTo>
                  <a:pt x="6096" y="1524"/>
                </a:lnTo>
                <a:lnTo>
                  <a:pt x="7620" y="1524"/>
                </a:lnTo>
                <a:lnTo>
                  <a:pt x="7620" y="4572"/>
                </a:lnTo>
                <a:lnTo>
                  <a:pt x="6096" y="4572"/>
                </a:lnTo>
                <a:lnTo>
                  <a:pt x="609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80276" y="3925823"/>
            <a:ext cx="135636" cy="64008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6662927" y="3203447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19">
                <a:moveTo>
                  <a:pt x="42672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2" y="0"/>
                </a:lnTo>
                <a:lnTo>
                  <a:pt x="42672" y="1524"/>
                </a:lnTo>
                <a:close/>
              </a:path>
              <a:path w="44450" h="7619">
                <a:moveTo>
                  <a:pt x="44196" y="6096"/>
                </a:moveTo>
                <a:lnTo>
                  <a:pt x="36576" y="6096"/>
                </a:lnTo>
                <a:lnTo>
                  <a:pt x="36576" y="1524"/>
                </a:lnTo>
                <a:lnTo>
                  <a:pt x="44196" y="1524"/>
                </a:lnTo>
                <a:lnTo>
                  <a:pt x="44196" y="6096"/>
                </a:lnTo>
                <a:close/>
              </a:path>
              <a:path w="44450" h="7619">
                <a:moveTo>
                  <a:pt x="42672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2" y="6096"/>
                </a:lnTo>
                <a:lnTo>
                  <a:pt x="42672" y="7620"/>
                </a:lnTo>
                <a:close/>
              </a:path>
              <a:path w="44450" h="7619">
                <a:moveTo>
                  <a:pt x="4572" y="7620"/>
                </a:moveTo>
                <a:lnTo>
                  <a:pt x="1524" y="7620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7620" y="3048"/>
                </a:lnTo>
                <a:lnTo>
                  <a:pt x="7620" y="4572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0276" y="3172968"/>
            <a:ext cx="135635" cy="64008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6662927" y="2450592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19">
                <a:moveTo>
                  <a:pt x="42672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2" y="0"/>
                </a:lnTo>
                <a:lnTo>
                  <a:pt x="42672" y="1524"/>
                </a:lnTo>
                <a:close/>
              </a:path>
              <a:path w="44450" h="7619">
                <a:moveTo>
                  <a:pt x="44196" y="6096"/>
                </a:moveTo>
                <a:lnTo>
                  <a:pt x="36576" y="6096"/>
                </a:lnTo>
                <a:lnTo>
                  <a:pt x="36576" y="1524"/>
                </a:lnTo>
                <a:lnTo>
                  <a:pt x="44196" y="1524"/>
                </a:lnTo>
                <a:lnTo>
                  <a:pt x="44196" y="6096"/>
                </a:lnTo>
                <a:close/>
              </a:path>
              <a:path w="44450" h="7619">
                <a:moveTo>
                  <a:pt x="42672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2" y="6096"/>
                </a:lnTo>
                <a:lnTo>
                  <a:pt x="42672" y="7620"/>
                </a:lnTo>
                <a:close/>
              </a:path>
              <a:path w="44450" h="7619">
                <a:moveTo>
                  <a:pt x="4572" y="7620"/>
                </a:moveTo>
                <a:lnTo>
                  <a:pt x="1524" y="7620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7620" y="3048"/>
                </a:lnTo>
                <a:lnTo>
                  <a:pt x="7620" y="4572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80276" y="2420111"/>
            <a:ext cx="135635" cy="64008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6662927" y="1697735"/>
            <a:ext cx="44450" cy="6350"/>
          </a:xfrm>
          <a:custGeom>
            <a:avLst/>
            <a:gdLst/>
            <a:ahLst/>
            <a:cxnLst/>
            <a:rect l="l" t="t" r="r" b="b"/>
            <a:pathLst>
              <a:path w="44450" h="6350">
                <a:moveTo>
                  <a:pt x="42672" y="6096"/>
                </a:moveTo>
                <a:lnTo>
                  <a:pt x="38100" y="6096"/>
                </a:lnTo>
                <a:lnTo>
                  <a:pt x="36576" y="4572"/>
                </a:lnTo>
                <a:lnTo>
                  <a:pt x="36576" y="1524"/>
                </a:lnTo>
                <a:lnTo>
                  <a:pt x="38100" y="0"/>
                </a:lnTo>
                <a:lnTo>
                  <a:pt x="42672" y="0"/>
                </a:lnTo>
                <a:lnTo>
                  <a:pt x="44196" y="1524"/>
                </a:lnTo>
                <a:lnTo>
                  <a:pt x="44196" y="4572"/>
                </a:lnTo>
                <a:lnTo>
                  <a:pt x="42672" y="6096"/>
                </a:lnTo>
                <a:close/>
              </a:path>
              <a:path w="44450" h="6350">
                <a:moveTo>
                  <a:pt x="6096" y="6096"/>
                </a:moveTo>
                <a:lnTo>
                  <a:pt x="0" y="6096"/>
                </a:lnTo>
                <a:lnTo>
                  <a:pt x="0" y="0"/>
                </a:lnTo>
                <a:lnTo>
                  <a:pt x="6096" y="0"/>
                </a:lnTo>
                <a:lnTo>
                  <a:pt x="6096" y="1524"/>
                </a:lnTo>
                <a:lnTo>
                  <a:pt x="7620" y="1524"/>
                </a:lnTo>
                <a:lnTo>
                  <a:pt x="7620" y="4572"/>
                </a:lnTo>
                <a:lnTo>
                  <a:pt x="6096" y="4572"/>
                </a:lnTo>
                <a:lnTo>
                  <a:pt x="609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80276" y="1665732"/>
            <a:ext cx="135636" cy="6400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50335" y="6403847"/>
            <a:ext cx="528828" cy="76200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12419" y="3540252"/>
            <a:ext cx="97535" cy="833628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89064" y="3692652"/>
            <a:ext cx="76200" cy="531876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775715" y="1691640"/>
            <a:ext cx="40005" cy="4643755"/>
            <a:chOff x="775715" y="1691640"/>
            <a:chExt cx="40005" cy="4643755"/>
          </a:xfrm>
        </p:grpSpPr>
        <p:sp>
          <p:nvSpPr>
            <p:cNvPr id="33" name="object 33" descr=""/>
            <p:cNvSpPr/>
            <p:nvPr/>
          </p:nvSpPr>
          <p:spPr>
            <a:xfrm>
              <a:off x="792479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6095" y="4530852"/>
                  </a:lnTo>
                  <a:lnTo>
                    <a:pt x="6095" y="4535424"/>
                  </a:lnTo>
                  <a:close/>
                </a:path>
                <a:path w="635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635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7"/>
                  </a:lnTo>
                  <a:close/>
                </a:path>
                <a:path w="635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62272"/>
                  </a:lnTo>
                  <a:close/>
                </a:path>
                <a:path w="635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635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4172"/>
                  </a:lnTo>
                  <a:lnTo>
                    <a:pt x="4572" y="4425695"/>
                  </a:lnTo>
                  <a:close/>
                </a:path>
                <a:path w="635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6095" y="4383024"/>
                  </a:lnTo>
                  <a:lnTo>
                    <a:pt x="6095" y="4387595"/>
                  </a:lnTo>
                  <a:lnTo>
                    <a:pt x="4572" y="4389120"/>
                  </a:lnTo>
                  <a:close/>
                </a:path>
                <a:path w="635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5" y="4346447"/>
                  </a:lnTo>
                  <a:lnTo>
                    <a:pt x="6095" y="4351020"/>
                  </a:lnTo>
                  <a:lnTo>
                    <a:pt x="4572" y="4352544"/>
                  </a:lnTo>
                  <a:close/>
                </a:path>
                <a:path w="635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6095" y="4309872"/>
                  </a:lnTo>
                  <a:lnTo>
                    <a:pt x="6095" y="4314444"/>
                  </a:lnTo>
                  <a:close/>
                </a:path>
                <a:path w="635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635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7"/>
                  </a:lnTo>
                  <a:close/>
                </a:path>
                <a:path w="635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635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41292"/>
                  </a:lnTo>
                  <a:close/>
                </a:path>
                <a:path w="635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635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2"/>
                  </a:lnTo>
                  <a:lnTo>
                    <a:pt x="4572" y="4204715"/>
                  </a:lnTo>
                  <a:close/>
                </a:path>
                <a:path w="635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5" y="4162044"/>
                  </a:lnTo>
                  <a:lnTo>
                    <a:pt x="6095" y="4166615"/>
                  </a:lnTo>
                  <a:lnTo>
                    <a:pt x="4572" y="4168140"/>
                  </a:lnTo>
                  <a:close/>
                </a:path>
                <a:path w="635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6095" y="4125467"/>
                  </a:lnTo>
                  <a:lnTo>
                    <a:pt x="6095" y="4130040"/>
                  </a:lnTo>
                  <a:lnTo>
                    <a:pt x="4572" y="4131563"/>
                  </a:lnTo>
                  <a:close/>
                </a:path>
                <a:path w="635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6095" y="4088892"/>
                  </a:lnTo>
                  <a:lnTo>
                    <a:pt x="6095" y="4093463"/>
                  </a:lnTo>
                  <a:close/>
                </a:path>
                <a:path w="635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635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6888"/>
                  </a:lnTo>
                  <a:close/>
                </a:path>
                <a:path w="635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635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20311"/>
                  </a:lnTo>
                  <a:close/>
                </a:path>
                <a:path w="635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635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1"/>
                  </a:lnTo>
                  <a:lnTo>
                    <a:pt x="4572" y="3983736"/>
                  </a:lnTo>
                  <a:close/>
                </a:path>
                <a:path w="635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5" y="3941063"/>
                  </a:lnTo>
                  <a:lnTo>
                    <a:pt x="6095" y="3945636"/>
                  </a:lnTo>
                  <a:lnTo>
                    <a:pt x="4572" y="3947160"/>
                  </a:lnTo>
                  <a:close/>
                </a:path>
                <a:path w="635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6095" y="3904488"/>
                  </a:lnTo>
                  <a:lnTo>
                    <a:pt x="6095" y="3909060"/>
                  </a:lnTo>
                  <a:lnTo>
                    <a:pt x="4572" y="3910583"/>
                  </a:lnTo>
                  <a:close/>
                </a:path>
                <a:path w="635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5" y="3867911"/>
                  </a:lnTo>
                  <a:lnTo>
                    <a:pt x="6095" y="3872483"/>
                  </a:lnTo>
                  <a:close/>
                </a:path>
                <a:path w="635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635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5908"/>
                  </a:lnTo>
                  <a:close/>
                </a:path>
                <a:path w="635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635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1"/>
                  </a:lnTo>
                  <a:close/>
                </a:path>
                <a:path w="635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635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62756"/>
                  </a:lnTo>
                  <a:close/>
                </a:path>
                <a:path w="635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6095" y="3720083"/>
                  </a:lnTo>
                  <a:lnTo>
                    <a:pt x="6095" y="3724656"/>
                  </a:lnTo>
                  <a:lnTo>
                    <a:pt x="4572" y="3726179"/>
                  </a:lnTo>
                  <a:close/>
                </a:path>
                <a:path w="635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6095" y="3683508"/>
                  </a:lnTo>
                  <a:lnTo>
                    <a:pt x="6095" y="3688079"/>
                  </a:lnTo>
                  <a:lnTo>
                    <a:pt x="4572" y="3689604"/>
                  </a:lnTo>
                  <a:close/>
                </a:path>
                <a:path w="635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6095" y="3646931"/>
                  </a:lnTo>
                  <a:lnTo>
                    <a:pt x="6095" y="3651504"/>
                  </a:lnTo>
                  <a:close/>
                </a:path>
                <a:path w="635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4928"/>
                  </a:lnTo>
                  <a:close/>
                </a:path>
                <a:path w="635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635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41776"/>
                  </a:lnTo>
                  <a:close/>
                </a:path>
                <a:path w="635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6095" y="3499104"/>
                  </a:lnTo>
                  <a:lnTo>
                    <a:pt x="6095" y="3503676"/>
                  </a:lnTo>
                  <a:lnTo>
                    <a:pt x="4572" y="3505199"/>
                  </a:lnTo>
                  <a:close/>
                </a:path>
                <a:path w="635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5" y="3462527"/>
                  </a:lnTo>
                  <a:lnTo>
                    <a:pt x="6095" y="3467099"/>
                  </a:lnTo>
                  <a:lnTo>
                    <a:pt x="4572" y="3468624"/>
                  </a:lnTo>
                  <a:close/>
                </a:path>
                <a:path w="635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6095" y="3425952"/>
                  </a:lnTo>
                  <a:lnTo>
                    <a:pt x="6095" y="3430524"/>
                  </a:lnTo>
                  <a:close/>
                </a:path>
                <a:path w="635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635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7"/>
                  </a:lnTo>
                  <a:close/>
                </a:path>
                <a:path w="635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635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635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20795"/>
                  </a:lnTo>
                  <a:close/>
                </a:path>
                <a:path w="635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6095" y="3278124"/>
                  </a:lnTo>
                  <a:lnTo>
                    <a:pt x="6095" y="3282695"/>
                  </a:lnTo>
                  <a:lnTo>
                    <a:pt x="4572" y="3284220"/>
                  </a:lnTo>
                  <a:close/>
                </a:path>
                <a:path w="635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5" y="3241547"/>
                  </a:lnTo>
                  <a:lnTo>
                    <a:pt x="6095" y="3246120"/>
                  </a:lnTo>
                  <a:lnTo>
                    <a:pt x="4572" y="3247644"/>
                  </a:lnTo>
                  <a:close/>
                </a:path>
                <a:path w="635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6095" y="3204972"/>
                  </a:lnTo>
                  <a:lnTo>
                    <a:pt x="6095" y="3209544"/>
                  </a:lnTo>
                  <a:lnTo>
                    <a:pt x="4572" y="3211067"/>
                  </a:lnTo>
                  <a:close/>
                </a:path>
                <a:path w="635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72968"/>
                  </a:lnTo>
                  <a:close/>
                </a:path>
                <a:path w="635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6392"/>
                  </a:lnTo>
                  <a:close/>
                </a:path>
                <a:path w="635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635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9816"/>
                  </a:lnTo>
                  <a:close/>
                </a:path>
                <a:path w="635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2" y="3063240"/>
                  </a:lnTo>
                  <a:close/>
                </a:path>
                <a:path w="635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5" y="3020568"/>
                  </a:lnTo>
                  <a:lnTo>
                    <a:pt x="6095" y="3025140"/>
                  </a:lnTo>
                  <a:lnTo>
                    <a:pt x="4572" y="3026663"/>
                  </a:lnTo>
                  <a:close/>
                </a:path>
                <a:path w="635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5" y="2983992"/>
                  </a:lnTo>
                  <a:lnTo>
                    <a:pt x="6095" y="2988563"/>
                  </a:lnTo>
                  <a:lnTo>
                    <a:pt x="4572" y="2990087"/>
                  </a:lnTo>
                  <a:close/>
                </a:path>
                <a:path w="635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7"/>
                  </a:lnTo>
                  <a:close/>
                </a:path>
                <a:path w="635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635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1"/>
                  </a:lnTo>
                  <a:close/>
                </a:path>
                <a:path w="635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635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8835"/>
                  </a:lnTo>
                  <a:close/>
                </a:path>
                <a:path w="635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635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6095" y="2840735"/>
                  </a:lnTo>
                  <a:lnTo>
                    <a:pt x="4572" y="2842260"/>
                  </a:lnTo>
                  <a:close/>
                </a:path>
                <a:path w="635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6095" y="2799587"/>
                  </a:lnTo>
                  <a:lnTo>
                    <a:pt x="6095" y="2804160"/>
                  </a:lnTo>
                  <a:lnTo>
                    <a:pt x="4572" y="2805684"/>
                  </a:lnTo>
                  <a:close/>
                </a:path>
                <a:path w="635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6095" y="2763011"/>
                  </a:lnTo>
                  <a:lnTo>
                    <a:pt x="6095" y="2767584"/>
                  </a:lnTo>
                  <a:lnTo>
                    <a:pt x="4572" y="2769108"/>
                  </a:lnTo>
                  <a:close/>
                </a:path>
                <a:path w="635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31008"/>
                  </a:lnTo>
                  <a:close/>
                </a:path>
                <a:path w="635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94432"/>
                  </a:lnTo>
                  <a:close/>
                </a:path>
                <a:path w="635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635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635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2" y="2621279"/>
                  </a:lnTo>
                  <a:close/>
                </a:path>
                <a:path w="635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5" y="2578608"/>
                  </a:lnTo>
                  <a:lnTo>
                    <a:pt x="6095" y="2583179"/>
                  </a:lnTo>
                  <a:lnTo>
                    <a:pt x="4572" y="2584703"/>
                  </a:lnTo>
                  <a:close/>
                </a:path>
                <a:path w="635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5" y="2542032"/>
                  </a:lnTo>
                  <a:lnTo>
                    <a:pt x="6095" y="2546603"/>
                  </a:lnTo>
                  <a:lnTo>
                    <a:pt x="4572" y="2548127"/>
                  </a:lnTo>
                  <a:close/>
                </a:path>
                <a:path w="635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7"/>
                  </a:lnTo>
                  <a:close/>
                </a:path>
                <a:path w="635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635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635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6876"/>
                  </a:lnTo>
                  <a:close/>
                </a:path>
                <a:path w="635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635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6095" y="2398776"/>
                  </a:lnTo>
                  <a:lnTo>
                    <a:pt x="4572" y="2400300"/>
                  </a:lnTo>
                  <a:close/>
                </a:path>
                <a:path w="635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6095" y="2357627"/>
                  </a:lnTo>
                  <a:lnTo>
                    <a:pt x="6095" y="2362200"/>
                  </a:lnTo>
                  <a:lnTo>
                    <a:pt x="4572" y="2363724"/>
                  </a:lnTo>
                  <a:close/>
                </a:path>
                <a:path w="635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2" y="2327148"/>
                  </a:lnTo>
                  <a:close/>
                </a:path>
                <a:path w="635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6095" y="2284476"/>
                  </a:lnTo>
                  <a:lnTo>
                    <a:pt x="6095" y="2289048"/>
                  </a:lnTo>
                  <a:close/>
                </a:path>
                <a:path w="635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635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1"/>
                  </a:lnTo>
                  <a:close/>
                </a:path>
                <a:path w="635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5"/>
                  </a:lnTo>
                  <a:close/>
                </a:path>
                <a:path w="635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635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6095" y="2177795"/>
                  </a:lnTo>
                  <a:lnTo>
                    <a:pt x="4572" y="2179319"/>
                  </a:lnTo>
                  <a:close/>
                </a:path>
                <a:path w="635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5" y="2136648"/>
                  </a:lnTo>
                  <a:lnTo>
                    <a:pt x="6095" y="2141219"/>
                  </a:lnTo>
                  <a:lnTo>
                    <a:pt x="4572" y="2142743"/>
                  </a:lnTo>
                  <a:close/>
                </a:path>
                <a:path w="635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6095" y="2100071"/>
                  </a:lnTo>
                  <a:lnTo>
                    <a:pt x="6095" y="2104643"/>
                  </a:lnTo>
                  <a:lnTo>
                    <a:pt x="4572" y="2106168"/>
                  </a:lnTo>
                  <a:close/>
                </a:path>
                <a:path w="635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6095" y="2063495"/>
                  </a:lnTo>
                  <a:lnTo>
                    <a:pt x="6095" y="2068068"/>
                  </a:lnTo>
                  <a:close/>
                </a:path>
                <a:path w="635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31492"/>
                  </a:lnTo>
                  <a:close/>
                </a:path>
                <a:path w="635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635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4916"/>
                  </a:lnTo>
                  <a:close/>
                </a:path>
                <a:path w="635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635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6095" y="1956816"/>
                  </a:lnTo>
                  <a:lnTo>
                    <a:pt x="4572" y="1958340"/>
                  </a:lnTo>
                  <a:close/>
                </a:path>
                <a:path w="635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6095" y="1915668"/>
                  </a:lnTo>
                  <a:lnTo>
                    <a:pt x="6095" y="1920240"/>
                  </a:lnTo>
                  <a:lnTo>
                    <a:pt x="4572" y="1921763"/>
                  </a:lnTo>
                  <a:close/>
                </a:path>
                <a:path w="635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2" y="1885187"/>
                  </a:lnTo>
                  <a:close/>
                </a:path>
                <a:path w="635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6095" y="1842516"/>
                  </a:lnTo>
                  <a:lnTo>
                    <a:pt x="6095" y="1847087"/>
                  </a:lnTo>
                  <a:close/>
                </a:path>
                <a:path w="635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635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1"/>
                  </a:lnTo>
                  <a:close/>
                </a:path>
                <a:path w="635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635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73935"/>
                  </a:lnTo>
                  <a:close/>
                </a:path>
                <a:path w="635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635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5"/>
                  </a:lnTo>
                  <a:lnTo>
                    <a:pt x="4572" y="1737359"/>
                  </a:lnTo>
                  <a:close/>
                </a:path>
                <a:path w="635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5" y="1694687"/>
                  </a:lnTo>
                  <a:lnTo>
                    <a:pt x="6095" y="1699259"/>
                  </a:lnTo>
                  <a:lnTo>
                    <a:pt x="4572" y="1700784"/>
                  </a:lnTo>
                  <a:close/>
                </a:path>
                <a:path w="635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6095" y="1658111"/>
                  </a:lnTo>
                  <a:lnTo>
                    <a:pt x="6095" y="1662684"/>
                  </a:lnTo>
                  <a:lnTo>
                    <a:pt x="4572" y="1664208"/>
                  </a:lnTo>
                  <a:close/>
                </a:path>
                <a:path w="635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6095" y="1621535"/>
                  </a:lnTo>
                  <a:lnTo>
                    <a:pt x="6095" y="1626108"/>
                  </a:lnTo>
                  <a:close/>
                </a:path>
                <a:path w="635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9532"/>
                  </a:lnTo>
                  <a:close/>
                </a:path>
                <a:path w="635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635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52956"/>
                  </a:lnTo>
                  <a:close/>
                </a:path>
                <a:path w="635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635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6"/>
                  </a:lnTo>
                  <a:lnTo>
                    <a:pt x="4572" y="1516379"/>
                  </a:lnTo>
                  <a:close/>
                </a:path>
                <a:path w="635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5" y="1473708"/>
                  </a:lnTo>
                  <a:lnTo>
                    <a:pt x="6095" y="1478279"/>
                  </a:lnTo>
                  <a:lnTo>
                    <a:pt x="4572" y="1479803"/>
                  </a:lnTo>
                  <a:close/>
                </a:path>
                <a:path w="635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5" y="1437132"/>
                  </a:lnTo>
                  <a:lnTo>
                    <a:pt x="6095" y="1441703"/>
                  </a:lnTo>
                  <a:lnTo>
                    <a:pt x="4572" y="1443227"/>
                  </a:lnTo>
                  <a:close/>
                </a:path>
                <a:path w="635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5" y="1400556"/>
                  </a:lnTo>
                  <a:lnTo>
                    <a:pt x="6095" y="1405127"/>
                  </a:lnTo>
                  <a:close/>
                </a:path>
                <a:path w="635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635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8551"/>
                  </a:lnTo>
                  <a:close/>
                </a:path>
                <a:path w="635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635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31976"/>
                  </a:lnTo>
                  <a:close/>
                </a:path>
                <a:path w="635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635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3876"/>
                  </a:lnTo>
                  <a:lnTo>
                    <a:pt x="4572" y="1295400"/>
                  </a:lnTo>
                  <a:close/>
                </a:path>
                <a:path w="635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6095" y="1252727"/>
                  </a:lnTo>
                  <a:lnTo>
                    <a:pt x="6095" y="1257300"/>
                  </a:lnTo>
                  <a:lnTo>
                    <a:pt x="4572" y="1258824"/>
                  </a:lnTo>
                  <a:close/>
                </a:path>
                <a:path w="635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6095" y="1216151"/>
                  </a:lnTo>
                  <a:lnTo>
                    <a:pt x="6095" y="1220724"/>
                  </a:lnTo>
                  <a:lnTo>
                    <a:pt x="4572" y="1222248"/>
                  </a:lnTo>
                  <a:close/>
                </a:path>
                <a:path w="635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6095" y="1179575"/>
                  </a:lnTo>
                  <a:lnTo>
                    <a:pt x="6095" y="1184148"/>
                  </a:lnTo>
                  <a:close/>
                </a:path>
                <a:path w="635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635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7571"/>
                  </a:lnTo>
                  <a:close/>
                </a:path>
                <a:path w="635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635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5"/>
                  </a:lnTo>
                  <a:close/>
                </a:path>
                <a:path w="635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5"/>
                  </a:lnTo>
                  <a:lnTo>
                    <a:pt x="4572" y="1074419"/>
                  </a:lnTo>
                  <a:close/>
                </a:path>
                <a:path w="635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5" y="1031748"/>
                  </a:lnTo>
                  <a:lnTo>
                    <a:pt x="6095" y="1036319"/>
                  </a:lnTo>
                  <a:lnTo>
                    <a:pt x="4572" y="1037843"/>
                  </a:lnTo>
                  <a:close/>
                </a:path>
                <a:path w="635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6095" y="995171"/>
                  </a:lnTo>
                  <a:lnTo>
                    <a:pt x="6095" y="999743"/>
                  </a:lnTo>
                  <a:lnTo>
                    <a:pt x="4572" y="1001267"/>
                  </a:lnTo>
                  <a:close/>
                </a:path>
                <a:path w="635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5" y="958595"/>
                  </a:lnTo>
                  <a:lnTo>
                    <a:pt x="6095" y="963167"/>
                  </a:lnTo>
                  <a:close/>
                </a:path>
                <a:path w="635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635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6592"/>
                  </a:lnTo>
                  <a:close/>
                </a:path>
                <a:path w="635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90016"/>
                  </a:lnTo>
                  <a:close/>
                </a:path>
                <a:path w="635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635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53440"/>
                  </a:lnTo>
                  <a:close/>
                </a:path>
                <a:path w="635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6095" y="810767"/>
                  </a:lnTo>
                  <a:lnTo>
                    <a:pt x="6095" y="815340"/>
                  </a:lnTo>
                  <a:lnTo>
                    <a:pt x="4572" y="816863"/>
                  </a:lnTo>
                  <a:close/>
                </a:path>
                <a:path w="635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6095" y="774192"/>
                  </a:lnTo>
                  <a:lnTo>
                    <a:pt x="6095" y="778763"/>
                  </a:lnTo>
                  <a:lnTo>
                    <a:pt x="4572" y="780287"/>
                  </a:lnTo>
                  <a:close/>
                </a:path>
                <a:path w="635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5" y="737615"/>
                  </a:lnTo>
                  <a:lnTo>
                    <a:pt x="6095" y="742188"/>
                  </a:lnTo>
                  <a:close/>
                </a:path>
                <a:path w="635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635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5611"/>
                  </a:lnTo>
                  <a:close/>
                </a:path>
                <a:path w="635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635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9035"/>
                  </a:lnTo>
                  <a:close/>
                </a:path>
                <a:path w="635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635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32459"/>
                  </a:lnTo>
                  <a:close/>
                </a:path>
                <a:path w="635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6095" y="589787"/>
                  </a:lnTo>
                  <a:lnTo>
                    <a:pt x="6095" y="594359"/>
                  </a:lnTo>
                  <a:lnTo>
                    <a:pt x="4572" y="595883"/>
                  </a:lnTo>
                  <a:close/>
                </a:path>
                <a:path w="635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5" y="553211"/>
                  </a:lnTo>
                  <a:lnTo>
                    <a:pt x="6095" y="557783"/>
                  </a:lnTo>
                  <a:lnTo>
                    <a:pt x="4572" y="559308"/>
                  </a:lnTo>
                  <a:close/>
                </a:path>
                <a:path w="635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6095" y="516635"/>
                  </a:lnTo>
                  <a:lnTo>
                    <a:pt x="6095" y="521208"/>
                  </a:lnTo>
                  <a:lnTo>
                    <a:pt x="4572" y="522731"/>
                  </a:lnTo>
                  <a:close/>
                </a:path>
                <a:path w="635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4631"/>
                  </a:lnTo>
                  <a:close/>
                </a:path>
                <a:path w="635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635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8055"/>
                  </a:lnTo>
                  <a:close/>
                </a:path>
                <a:path w="635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635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11479"/>
                  </a:lnTo>
                  <a:close/>
                </a:path>
                <a:path w="635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6095" y="368808"/>
                  </a:lnTo>
                  <a:lnTo>
                    <a:pt x="6095" y="373379"/>
                  </a:lnTo>
                  <a:lnTo>
                    <a:pt x="4572" y="374904"/>
                  </a:lnTo>
                  <a:close/>
                </a:path>
                <a:path w="635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5" y="332231"/>
                  </a:lnTo>
                  <a:lnTo>
                    <a:pt x="6095" y="336804"/>
                  </a:lnTo>
                  <a:lnTo>
                    <a:pt x="4572" y="338327"/>
                  </a:lnTo>
                  <a:close/>
                </a:path>
                <a:path w="635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6095" y="295655"/>
                  </a:lnTo>
                  <a:lnTo>
                    <a:pt x="6095" y="300227"/>
                  </a:lnTo>
                  <a:lnTo>
                    <a:pt x="4572" y="301751"/>
                  </a:lnTo>
                  <a:close/>
                </a:path>
                <a:path w="635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63651"/>
                  </a:lnTo>
                  <a:close/>
                </a:path>
                <a:path w="635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635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7075"/>
                  </a:lnTo>
                  <a:close/>
                </a:path>
                <a:path w="635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635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5" y="147827"/>
                  </a:lnTo>
                  <a:lnTo>
                    <a:pt x="6095" y="152400"/>
                  </a:lnTo>
                  <a:lnTo>
                    <a:pt x="4572" y="153923"/>
                  </a:lnTo>
                  <a:close/>
                </a:path>
                <a:path w="635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6095" y="111251"/>
                  </a:lnTo>
                  <a:lnTo>
                    <a:pt x="6095" y="115823"/>
                  </a:lnTo>
                  <a:lnTo>
                    <a:pt x="4572" y="117347"/>
                  </a:lnTo>
                  <a:close/>
                </a:path>
                <a:path w="635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6095" y="74675"/>
                  </a:lnTo>
                  <a:lnTo>
                    <a:pt x="6095" y="79247"/>
                  </a:lnTo>
                  <a:lnTo>
                    <a:pt x="4572" y="80771"/>
                  </a:lnTo>
                  <a:close/>
                </a:path>
                <a:path w="635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42671"/>
                  </a:lnTo>
                  <a:close/>
                </a:path>
                <a:path w="635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635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75715" y="6271260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10668" y="62484"/>
                  </a:lnTo>
                  <a:lnTo>
                    <a:pt x="9144" y="60960"/>
                  </a:lnTo>
                  <a:lnTo>
                    <a:pt x="6096" y="59436"/>
                  </a:lnTo>
                  <a:lnTo>
                    <a:pt x="1524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4384"/>
                  </a:lnTo>
                  <a:lnTo>
                    <a:pt x="1524" y="19812"/>
                  </a:lnTo>
                  <a:lnTo>
                    <a:pt x="1524" y="15240"/>
                  </a:lnTo>
                  <a:lnTo>
                    <a:pt x="6096" y="6096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8694" y="2000"/>
                  </a:lnTo>
                  <a:lnTo>
                    <a:pt x="32903" y="6096"/>
                  </a:lnTo>
                  <a:lnTo>
                    <a:pt x="19812" y="6096"/>
                  </a:lnTo>
                  <a:lnTo>
                    <a:pt x="14049" y="7810"/>
                  </a:lnTo>
                  <a:lnTo>
                    <a:pt x="10287" y="12954"/>
                  </a:lnTo>
                  <a:lnTo>
                    <a:pt x="8239" y="21526"/>
                  </a:lnTo>
                  <a:lnTo>
                    <a:pt x="7698" y="32004"/>
                  </a:lnTo>
                  <a:lnTo>
                    <a:pt x="7620" y="33528"/>
                  </a:lnTo>
                  <a:lnTo>
                    <a:pt x="8140" y="42672"/>
                  </a:lnTo>
                  <a:lnTo>
                    <a:pt x="8239" y="44410"/>
                  </a:lnTo>
                  <a:lnTo>
                    <a:pt x="10287" y="52006"/>
                  </a:lnTo>
                  <a:lnTo>
                    <a:pt x="13989" y="56388"/>
                  </a:lnTo>
                  <a:lnTo>
                    <a:pt x="13765" y="56388"/>
                  </a:lnTo>
                  <a:lnTo>
                    <a:pt x="19812" y="57912"/>
                  </a:lnTo>
                  <a:lnTo>
                    <a:pt x="33528" y="57912"/>
                  </a:lnTo>
                  <a:lnTo>
                    <a:pt x="30480" y="60960"/>
                  </a:lnTo>
                  <a:lnTo>
                    <a:pt x="27432" y="62484"/>
                  </a:lnTo>
                  <a:lnTo>
                    <a:pt x="25908" y="64008"/>
                  </a:lnTo>
                  <a:close/>
                </a:path>
                <a:path w="40005" h="64135">
                  <a:moveTo>
                    <a:pt x="33528" y="57912"/>
                  </a:moveTo>
                  <a:lnTo>
                    <a:pt x="19812" y="57912"/>
                  </a:lnTo>
                  <a:lnTo>
                    <a:pt x="25858" y="56388"/>
                  </a:lnTo>
                  <a:lnTo>
                    <a:pt x="25634" y="56388"/>
                  </a:lnTo>
                  <a:lnTo>
                    <a:pt x="29337" y="52006"/>
                  </a:lnTo>
                  <a:lnTo>
                    <a:pt x="31384" y="44410"/>
                  </a:lnTo>
                  <a:lnTo>
                    <a:pt x="32004" y="33528"/>
                  </a:lnTo>
                  <a:lnTo>
                    <a:pt x="31384" y="21526"/>
                  </a:lnTo>
                  <a:lnTo>
                    <a:pt x="29337" y="12954"/>
                  </a:lnTo>
                  <a:lnTo>
                    <a:pt x="25574" y="7810"/>
                  </a:lnTo>
                  <a:lnTo>
                    <a:pt x="19812" y="6096"/>
                  </a:lnTo>
                  <a:lnTo>
                    <a:pt x="32903" y="6096"/>
                  </a:lnTo>
                  <a:lnTo>
                    <a:pt x="34861" y="8001"/>
                  </a:lnTo>
                  <a:lnTo>
                    <a:pt x="38457" y="18002"/>
                  </a:lnTo>
                  <a:lnTo>
                    <a:pt x="39624" y="32004"/>
                  </a:lnTo>
                  <a:lnTo>
                    <a:pt x="39624" y="42672"/>
                  </a:lnTo>
                  <a:lnTo>
                    <a:pt x="38100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3528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1994916" y="1691640"/>
            <a:ext cx="35560" cy="4643755"/>
            <a:chOff x="1994916" y="1691640"/>
            <a:chExt cx="35560" cy="4643755"/>
          </a:xfrm>
        </p:grpSpPr>
        <p:sp>
          <p:nvSpPr>
            <p:cNvPr id="36" name="object 36" descr=""/>
            <p:cNvSpPr/>
            <p:nvPr/>
          </p:nvSpPr>
          <p:spPr>
            <a:xfrm>
              <a:off x="2008632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4571" y="4529328"/>
                  </a:lnTo>
                  <a:lnTo>
                    <a:pt x="6095" y="4530852"/>
                  </a:lnTo>
                  <a:lnTo>
                    <a:pt x="6095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3" y="4536947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7"/>
                  </a:lnTo>
                  <a:close/>
                </a:path>
                <a:path w="635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3" y="4419599"/>
                  </a:lnTo>
                  <a:lnTo>
                    <a:pt x="1523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3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3" y="4381499"/>
                  </a:lnTo>
                  <a:lnTo>
                    <a:pt x="4571" y="4381499"/>
                  </a:lnTo>
                  <a:lnTo>
                    <a:pt x="6095" y="4383024"/>
                  </a:lnTo>
                  <a:lnTo>
                    <a:pt x="6095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3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6095" y="4346447"/>
                  </a:lnTo>
                  <a:lnTo>
                    <a:pt x="6095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3" y="4308347"/>
                  </a:lnTo>
                  <a:lnTo>
                    <a:pt x="4571" y="4308347"/>
                  </a:lnTo>
                  <a:lnTo>
                    <a:pt x="6095" y="4309872"/>
                  </a:lnTo>
                  <a:lnTo>
                    <a:pt x="6095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3" y="4315967"/>
                  </a:lnTo>
                  <a:lnTo>
                    <a:pt x="1523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3" y="4279392"/>
                  </a:lnTo>
                  <a:lnTo>
                    <a:pt x="1523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3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6095" y="4162044"/>
                  </a:lnTo>
                  <a:lnTo>
                    <a:pt x="6095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3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3" y="4123944"/>
                  </a:lnTo>
                  <a:lnTo>
                    <a:pt x="4571" y="4123944"/>
                  </a:lnTo>
                  <a:lnTo>
                    <a:pt x="6095" y="4125467"/>
                  </a:lnTo>
                  <a:lnTo>
                    <a:pt x="6095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3" y="4087367"/>
                  </a:lnTo>
                  <a:lnTo>
                    <a:pt x="4571" y="4087367"/>
                  </a:lnTo>
                  <a:lnTo>
                    <a:pt x="6095" y="4088892"/>
                  </a:lnTo>
                  <a:lnTo>
                    <a:pt x="6095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3" y="4058411"/>
                  </a:lnTo>
                  <a:lnTo>
                    <a:pt x="1523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3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6095" y="3941063"/>
                  </a:lnTo>
                  <a:lnTo>
                    <a:pt x="6095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3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3" y="3902963"/>
                  </a:lnTo>
                  <a:lnTo>
                    <a:pt x="4571" y="3902963"/>
                  </a:lnTo>
                  <a:lnTo>
                    <a:pt x="6095" y="3904488"/>
                  </a:lnTo>
                  <a:lnTo>
                    <a:pt x="6095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6095" y="3867911"/>
                  </a:lnTo>
                  <a:lnTo>
                    <a:pt x="6095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3" y="3874008"/>
                  </a:lnTo>
                  <a:lnTo>
                    <a:pt x="1523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3" y="3837431"/>
                  </a:lnTo>
                  <a:lnTo>
                    <a:pt x="1523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3" y="3756660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3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3" y="3718560"/>
                  </a:lnTo>
                  <a:lnTo>
                    <a:pt x="4571" y="3718560"/>
                  </a:lnTo>
                  <a:lnTo>
                    <a:pt x="6095" y="3720083"/>
                  </a:lnTo>
                  <a:lnTo>
                    <a:pt x="6095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3" y="3681983"/>
                  </a:lnTo>
                  <a:lnTo>
                    <a:pt x="4571" y="3681983"/>
                  </a:lnTo>
                  <a:lnTo>
                    <a:pt x="6095" y="3683508"/>
                  </a:lnTo>
                  <a:lnTo>
                    <a:pt x="6095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3" y="3645408"/>
                  </a:lnTo>
                  <a:lnTo>
                    <a:pt x="4571" y="3645408"/>
                  </a:lnTo>
                  <a:lnTo>
                    <a:pt x="6095" y="3646931"/>
                  </a:lnTo>
                  <a:lnTo>
                    <a:pt x="6095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3" y="3535679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3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3" y="3497579"/>
                  </a:lnTo>
                  <a:lnTo>
                    <a:pt x="4571" y="3497579"/>
                  </a:lnTo>
                  <a:lnTo>
                    <a:pt x="6095" y="3499104"/>
                  </a:lnTo>
                  <a:lnTo>
                    <a:pt x="6095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3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6095" y="3462527"/>
                  </a:lnTo>
                  <a:lnTo>
                    <a:pt x="6095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3" y="3424427"/>
                  </a:lnTo>
                  <a:lnTo>
                    <a:pt x="4571" y="3424427"/>
                  </a:lnTo>
                  <a:lnTo>
                    <a:pt x="6095" y="3425952"/>
                  </a:lnTo>
                  <a:lnTo>
                    <a:pt x="6095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3" y="3432047"/>
                  </a:lnTo>
                  <a:lnTo>
                    <a:pt x="1523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3" y="3314699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3" y="3276599"/>
                  </a:lnTo>
                  <a:lnTo>
                    <a:pt x="4571" y="3276599"/>
                  </a:lnTo>
                  <a:lnTo>
                    <a:pt x="6095" y="3278124"/>
                  </a:lnTo>
                  <a:lnTo>
                    <a:pt x="6095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6095" y="3241547"/>
                  </a:lnTo>
                  <a:lnTo>
                    <a:pt x="6095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3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3447"/>
                  </a:lnTo>
                  <a:lnTo>
                    <a:pt x="4571" y="3203447"/>
                  </a:lnTo>
                  <a:lnTo>
                    <a:pt x="6095" y="3204972"/>
                  </a:lnTo>
                  <a:lnTo>
                    <a:pt x="6095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3" y="3093719"/>
                  </a:lnTo>
                  <a:lnTo>
                    <a:pt x="1523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3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19"/>
                  </a:lnTo>
                  <a:lnTo>
                    <a:pt x="4571" y="3055619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3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6095" y="3020568"/>
                  </a:lnTo>
                  <a:lnTo>
                    <a:pt x="6095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3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6095" y="2983992"/>
                  </a:lnTo>
                  <a:lnTo>
                    <a:pt x="6095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3" y="2953511"/>
                  </a:lnTo>
                  <a:lnTo>
                    <a:pt x="1523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3" y="2872740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3" y="2836163"/>
                  </a:lnTo>
                  <a:lnTo>
                    <a:pt x="1523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6095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3" y="2798063"/>
                  </a:lnTo>
                  <a:lnTo>
                    <a:pt x="4571" y="2798063"/>
                  </a:lnTo>
                  <a:lnTo>
                    <a:pt x="6095" y="2799587"/>
                  </a:lnTo>
                  <a:lnTo>
                    <a:pt x="6095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3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3" y="2761487"/>
                  </a:lnTo>
                  <a:lnTo>
                    <a:pt x="4571" y="2761487"/>
                  </a:lnTo>
                  <a:lnTo>
                    <a:pt x="6095" y="2763011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3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3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6095" y="2578608"/>
                  </a:lnTo>
                  <a:lnTo>
                    <a:pt x="6095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3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6095" y="2542032"/>
                  </a:lnTo>
                  <a:lnTo>
                    <a:pt x="6095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3" y="2430779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3" y="2394203"/>
                  </a:lnTo>
                  <a:lnTo>
                    <a:pt x="1523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6095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3" y="2356103"/>
                  </a:lnTo>
                  <a:lnTo>
                    <a:pt x="4571" y="2356103"/>
                  </a:lnTo>
                  <a:lnTo>
                    <a:pt x="6095" y="2357627"/>
                  </a:lnTo>
                  <a:lnTo>
                    <a:pt x="6095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3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7"/>
                  </a:lnTo>
                  <a:lnTo>
                    <a:pt x="4571" y="2319527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4571" y="2282952"/>
                  </a:lnTo>
                  <a:lnTo>
                    <a:pt x="6095" y="2284476"/>
                  </a:lnTo>
                  <a:lnTo>
                    <a:pt x="6095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3" y="2290571"/>
                  </a:lnTo>
                  <a:lnTo>
                    <a:pt x="1523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3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6095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3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6095" y="2136648"/>
                  </a:lnTo>
                  <a:lnTo>
                    <a:pt x="6095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3" y="2098548"/>
                  </a:lnTo>
                  <a:lnTo>
                    <a:pt x="4571" y="2098548"/>
                  </a:lnTo>
                  <a:lnTo>
                    <a:pt x="6095" y="2100071"/>
                  </a:lnTo>
                  <a:lnTo>
                    <a:pt x="6095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3" y="2061971"/>
                  </a:lnTo>
                  <a:lnTo>
                    <a:pt x="4571" y="2061971"/>
                  </a:lnTo>
                  <a:lnTo>
                    <a:pt x="6095" y="2063495"/>
                  </a:lnTo>
                  <a:lnTo>
                    <a:pt x="6095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3" y="1988819"/>
                  </a:lnTo>
                  <a:lnTo>
                    <a:pt x="1523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3" y="1952243"/>
                  </a:lnTo>
                  <a:lnTo>
                    <a:pt x="1523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3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6095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3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3" y="1914143"/>
                  </a:lnTo>
                  <a:lnTo>
                    <a:pt x="4571" y="1914143"/>
                  </a:lnTo>
                  <a:lnTo>
                    <a:pt x="6095" y="1915668"/>
                  </a:lnTo>
                  <a:lnTo>
                    <a:pt x="6095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3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4571" y="1840992"/>
                  </a:lnTo>
                  <a:lnTo>
                    <a:pt x="6095" y="1842516"/>
                  </a:lnTo>
                  <a:lnTo>
                    <a:pt x="6095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3" y="1848611"/>
                  </a:lnTo>
                  <a:lnTo>
                    <a:pt x="1523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3" y="1767840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3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6095" y="1694687"/>
                  </a:lnTo>
                  <a:lnTo>
                    <a:pt x="6095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3" y="1656587"/>
                  </a:lnTo>
                  <a:lnTo>
                    <a:pt x="4571" y="1656587"/>
                  </a:lnTo>
                  <a:lnTo>
                    <a:pt x="6095" y="1658111"/>
                  </a:lnTo>
                  <a:lnTo>
                    <a:pt x="6095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3" y="1620011"/>
                  </a:lnTo>
                  <a:lnTo>
                    <a:pt x="4571" y="1620011"/>
                  </a:lnTo>
                  <a:lnTo>
                    <a:pt x="6095" y="1621535"/>
                  </a:lnTo>
                  <a:lnTo>
                    <a:pt x="6095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3" y="1591056"/>
                  </a:lnTo>
                  <a:lnTo>
                    <a:pt x="1523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3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3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6095" y="1473708"/>
                  </a:lnTo>
                  <a:lnTo>
                    <a:pt x="6095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3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6095" y="1437132"/>
                  </a:lnTo>
                  <a:lnTo>
                    <a:pt x="6095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6095" y="1400556"/>
                  </a:lnTo>
                  <a:lnTo>
                    <a:pt x="6095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3" y="1406651"/>
                  </a:lnTo>
                  <a:lnTo>
                    <a:pt x="1523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3" y="1370076"/>
                  </a:lnTo>
                  <a:lnTo>
                    <a:pt x="1523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3" y="1289303"/>
                  </a:lnTo>
                  <a:lnTo>
                    <a:pt x="1523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3" y="1251203"/>
                  </a:lnTo>
                  <a:lnTo>
                    <a:pt x="4571" y="1251203"/>
                  </a:lnTo>
                  <a:lnTo>
                    <a:pt x="6095" y="1252727"/>
                  </a:lnTo>
                  <a:lnTo>
                    <a:pt x="6095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3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3" y="1214627"/>
                  </a:lnTo>
                  <a:lnTo>
                    <a:pt x="4571" y="1214627"/>
                  </a:lnTo>
                  <a:lnTo>
                    <a:pt x="6095" y="1216151"/>
                  </a:lnTo>
                  <a:lnTo>
                    <a:pt x="6095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3" y="1178051"/>
                  </a:lnTo>
                  <a:lnTo>
                    <a:pt x="4571" y="1178051"/>
                  </a:lnTo>
                  <a:lnTo>
                    <a:pt x="6095" y="1179575"/>
                  </a:lnTo>
                  <a:lnTo>
                    <a:pt x="6095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3" y="1149095"/>
                  </a:lnTo>
                  <a:lnTo>
                    <a:pt x="1523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3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3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6095" y="1031748"/>
                  </a:lnTo>
                  <a:lnTo>
                    <a:pt x="6095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3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3" y="993648"/>
                  </a:lnTo>
                  <a:lnTo>
                    <a:pt x="4571" y="993648"/>
                  </a:lnTo>
                  <a:lnTo>
                    <a:pt x="6095" y="995171"/>
                  </a:lnTo>
                  <a:lnTo>
                    <a:pt x="6095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6095" y="958595"/>
                  </a:lnTo>
                  <a:lnTo>
                    <a:pt x="6095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3" y="847343"/>
                  </a:lnTo>
                  <a:lnTo>
                    <a:pt x="1523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3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3" y="809243"/>
                  </a:lnTo>
                  <a:lnTo>
                    <a:pt x="4571" y="809243"/>
                  </a:lnTo>
                  <a:lnTo>
                    <a:pt x="6095" y="810767"/>
                  </a:lnTo>
                  <a:lnTo>
                    <a:pt x="6095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3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3" y="772667"/>
                  </a:lnTo>
                  <a:lnTo>
                    <a:pt x="4571" y="772667"/>
                  </a:lnTo>
                  <a:lnTo>
                    <a:pt x="6095" y="774192"/>
                  </a:lnTo>
                  <a:lnTo>
                    <a:pt x="6095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6095" y="737615"/>
                  </a:lnTo>
                  <a:lnTo>
                    <a:pt x="6095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3" y="743711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3" y="707135"/>
                  </a:lnTo>
                  <a:lnTo>
                    <a:pt x="1523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3" y="626363"/>
                  </a:lnTo>
                  <a:lnTo>
                    <a:pt x="1523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3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3" y="588263"/>
                  </a:lnTo>
                  <a:lnTo>
                    <a:pt x="4571" y="588263"/>
                  </a:lnTo>
                  <a:lnTo>
                    <a:pt x="6095" y="589787"/>
                  </a:lnTo>
                  <a:lnTo>
                    <a:pt x="6095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6095" y="553211"/>
                  </a:lnTo>
                  <a:lnTo>
                    <a:pt x="6095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3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3" y="515111"/>
                  </a:lnTo>
                  <a:lnTo>
                    <a:pt x="4571" y="515111"/>
                  </a:lnTo>
                  <a:lnTo>
                    <a:pt x="6095" y="516635"/>
                  </a:lnTo>
                  <a:lnTo>
                    <a:pt x="6095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3" y="486155"/>
                  </a:lnTo>
                  <a:lnTo>
                    <a:pt x="1523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3" y="405383"/>
                  </a:lnTo>
                  <a:lnTo>
                    <a:pt x="1523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3" y="367283"/>
                  </a:lnTo>
                  <a:lnTo>
                    <a:pt x="4571" y="367283"/>
                  </a:lnTo>
                  <a:lnTo>
                    <a:pt x="6095" y="368808"/>
                  </a:lnTo>
                  <a:lnTo>
                    <a:pt x="6095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3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6095" y="332231"/>
                  </a:lnTo>
                  <a:lnTo>
                    <a:pt x="6095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3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3" y="294131"/>
                  </a:lnTo>
                  <a:lnTo>
                    <a:pt x="4571" y="294131"/>
                  </a:lnTo>
                  <a:lnTo>
                    <a:pt x="6095" y="295655"/>
                  </a:lnTo>
                  <a:lnTo>
                    <a:pt x="6095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3" y="265175"/>
                  </a:lnTo>
                  <a:lnTo>
                    <a:pt x="1523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3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6095" y="147827"/>
                  </a:lnTo>
                  <a:lnTo>
                    <a:pt x="6095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3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3" y="109727"/>
                  </a:lnTo>
                  <a:lnTo>
                    <a:pt x="4571" y="109727"/>
                  </a:lnTo>
                  <a:lnTo>
                    <a:pt x="6095" y="111251"/>
                  </a:lnTo>
                  <a:lnTo>
                    <a:pt x="6095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3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3" y="73151"/>
                  </a:lnTo>
                  <a:lnTo>
                    <a:pt x="4571" y="73151"/>
                  </a:lnTo>
                  <a:lnTo>
                    <a:pt x="6095" y="74675"/>
                  </a:lnTo>
                  <a:lnTo>
                    <a:pt x="6095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994916" y="6272783"/>
              <a:ext cx="35560" cy="62865"/>
            </a:xfrm>
            <a:custGeom>
              <a:avLst/>
              <a:gdLst/>
              <a:ahLst/>
              <a:cxnLst/>
              <a:rect l="l" t="t" r="r" b="b"/>
              <a:pathLst>
                <a:path w="35560" h="62864">
                  <a:moveTo>
                    <a:pt x="30480" y="56388"/>
                  </a:moveTo>
                  <a:lnTo>
                    <a:pt x="18288" y="56388"/>
                  </a:lnTo>
                  <a:lnTo>
                    <a:pt x="21336" y="54864"/>
                  </a:lnTo>
                  <a:lnTo>
                    <a:pt x="22860" y="54864"/>
                  </a:lnTo>
                  <a:lnTo>
                    <a:pt x="22860" y="53340"/>
                  </a:lnTo>
                  <a:lnTo>
                    <a:pt x="25908" y="50292"/>
                  </a:lnTo>
                  <a:lnTo>
                    <a:pt x="25908" y="48768"/>
                  </a:lnTo>
                  <a:lnTo>
                    <a:pt x="27432" y="47244"/>
                  </a:lnTo>
                  <a:lnTo>
                    <a:pt x="27432" y="39624"/>
                  </a:lnTo>
                  <a:lnTo>
                    <a:pt x="25908" y="36576"/>
                  </a:lnTo>
                  <a:lnTo>
                    <a:pt x="21336" y="32004"/>
                  </a:lnTo>
                  <a:lnTo>
                    <a:pt x="16764" y="30480"/>
                  </a:lnTo>
                  <a:lnTo>
                    <a:pt x="1524" y="30480"/>
                  </a:lnTo>
                  <a:lnTo>
                    <a:pt x="3048" y="0"/>
                  </a:lnTo>
                  <a:lnTo>
                    <a:pt x="32004" y="0"/>
                  </a:lnTo>
                  <a:lnTo>
                    <a:pt x="32004" y="6096"/>
                  </a:lnTo>
                  <a:lnTo>
                    <a:pt x="9144" y="6096"/>
                  </a:lnTo>
                  <a:lnTo>
                    <a:pt x="7620" y="24384"/>
                  </a:lnTo>
                  <a:lnTo>
                    <a:pt x="19812" y="24384"/>
                  </a:lnTo>
                  <a:lnTo>
                    <a:pt x="22860" y="25908"/>
                  </a:lnTo>
                  <a:lnTo>
                    <a:pt x="25908" y="25908"/>
                  </a:lnTo>
                  <a:lnTo>
                    <a:pt x="30480" y="30480"/>
                  </a:lnTo>
                  <a:lnTo>
                    <a:pt x="32004" y="33528"/>
                  </a:lnTo>
                  <a:lnTo>
                    <a:pt x="33528" y="35052"/>
                  </a:lnTo>
                  <a:lnTo>
                    <a:pt x="33528" y="38100"/>
                  </a:lnTo>
                  <a:lnTo>
                    <a:pt x="35052" y="39624"/>
                  </a:lnTo>
                  <a:lnTo>
                    <a:pt x="35052" y="45720"/>
                  </a:lnTo>
                  <a:lnTo>
                    <a:pt x="33528" y="48768"/>
                  </a:lnTo>
                  <a:lnTo>
                    <a:pt x="33528" y="51816"/>
                  </a:lnTo>
                  <a:lnTo>
                    <a:pt x="32004" y="53340"/>
                  </a:lnTo>
                  <a:lnTo>
                    <a:pt x="30480" y="56388"/>
                  </a:lnTo>
                  <a:close/>
                </a:path>
                <a:path w="35560" h="62864">
                  <a:moveTo>
                    <a:pt x="19812" y="62484"/>
                  </a:moveTo>
                  <a:lnTo>
                    <a:pt x="3048" y="62484"/>
                  </a:lnTo>
                  <a:lnTo>
                    <a:pt x="0" y="60960"/>
                  </a:lnTo>
                  <a:lnTo>
                    <a:pt x="0" y="53340"/>
                  </a:lnTo>
                  <a:lnTo>
                    <a:pt x="4572" y="56388"/>
                  </a:lnTo>
                  <a:lnTo>
                    <a:pt x="30480" y="56388"/>
                  </a:lnTo>
                  <a:lnTo>
                    <a:pt x="27432" y="59436"/>
                  </a:lnTo>
                  <a:lnTo>
                    <a:pt x="24384" y="60960"/>
                  </a:lnTo>
                  <a:lnTo>
                    <a:pt x="21336" y="60960"/>
                  </a:lnTo>
                  <a:lnTo>
                    <a:pt x="19812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3189732" y="1691640"/>
            <a:ext cx="82550" cy="4643755"/>
            <a:chOff x="3189732" y="1691640"/>
            <a:chExt cx="82550" cy="4643755"/>
          </a:xfrm>
        </p:grpSpPr>
        <p:sp>
          <p:nvSpPr>
            <p:cNvPr id="39" name="object 39" descr=""/>
            <p:cNvSpPr/>
            <p:nvPr/>
          </p:nvSpPr>
          <p:spPr>
            <a:xfrm>
              <a:off x="3224784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635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2" y="4425695"/>
                  </a:lnTo>
                  <a:close/>
                </a:path>
                <a:path w="635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2" y="4389120"/>
                  </a:lnTo>
                  <a:close/>
                </a:path>
                <a:path w="635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2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635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2" y="4204715"/>
                  </a:lnTo>
                  <a:close/>
                </a:path>
                <a:path w="635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2" y="4168140"/>
                  </a:lnTo>
                  <a:close/>
                </a:path>
                <a:path w="635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2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635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2" y="3983736"/>
                  </a:lnTo>
                  <a:close/>
                </a:path>
                <a:path w="635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2" y="3947160"/>
                  </a:lnTo>
                  <a:close/>
                </a:path>
                <a:path w="635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2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2" y="3726179"/>
                  </a:lnTo>
                  <a:close/>
                </a:path>
                <a:path w="635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2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2" y="3505199"/>
                  </a:lnTo>
                  <a:close/>
                </a:path>
                <a:path w="635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2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2" y="3284220"/>
                  </a:lnTo>
                  <a:close/>
                </a:path>
                <a:path w="635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2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40"/>
                  </a:lnTo>
                  <a:close/>
                </a:path>
                <a:path w="635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2" y="3026663"/>
                  </a:lnTo>
                  <a:close/>
                </a:path>
                <a:path w="635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2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635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2" y="2842260"/>
                  </a:lnTo>
                  <a:close/>
                </a:path>
                <a:path w="635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635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79"/>
                  </a:lnTo>
                  <a:close/>
                </a:path>
                <a:path w="635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2" y="2584703"/>
                  </a:lnTo>
                  <a:close/>
                </a:path>
                <a:path w="635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2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635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635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2" y="2179319"/>
                  </a:lnTo>
                  <a:close/>
                </a:path>
                <a:path w="635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2" y="2142743"/>
                  </a:lnTo>
                  <a:close/>
                </a:path>
                <a:path w="635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2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635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2" y="1958340"/>
                  </a:lnTo>
                  <a:close/>
                </a:path>
                <a:path w="635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2" y="1921763"/>
                  </a:lnTo>
                  <a:close/>
                </a:path>
                <a:path w="635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635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2" y="1737359"/>
                  </a:lnTo>
                  <a:close/>
                </a:path>
                <a:path w="635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2" y="1700784"/>
                  </a:lnTo>
                  <a:close/>
                </a:path>
                <a:path w="635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635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2" y="1516379"/>
                  </a:lnTo>
                  <a:close/>
                </a:path>
                <a:path w="635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2" y="1479803"/>
                  </a:lnTo>
                  <a:close/>
                </a:path>
                <a:path w="635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2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635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2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2" y="1074419"/>
                  </a:lnTo>
                  <a:close/>
                </a:path>
                <a:path w="635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2" y="1037843"/>
                  </a:lnTo>
                  <a:close/>
                </a:path>
                <a:path w="635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2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2" y="816863"/>
                  </a:lnTo>
                  <a:close/>
                </a:path>
                <a:path w="635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2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2" y="595883"/>
                  </a:lnTo>
                  <a:close/>
                </a:path>
                <a:path w="635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2" y="559308"/>
                  </a:lnTo>
                  <a:close/>
                </a:path>
                <a:path w="635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2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2" y="374904"/>
                  </a:lnTo>
                  <a:close/>
                </a:path>
                <a:path w="635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2" y="338327"/>
                  </a:lnTo>
                  <a:close/>
                </a:path>
                <a:path w="635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2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2" y="153923"/>
                  </a:lnTo>
                  <a:close/>
                </a:path>
                <a:path w="635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2" y="117347"/>
                  </a:lnTo>
                  <a:close/>
                </a:path>
                <a:path w="635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2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189719" y="6271259"/>
              <a:ext cx="82550" cy="64135"/>
            </a:xfrm>
            <a:custGeom>
              <a:avLst/>
              <a:gdLst/>
              <a:ahLst/>
              <a:cxnLst/>
              <a:rect l="l" t="t" r="r" b="b"/>
              <a:pathLst>
                <a:path w="82550" h="641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4008"/>
                  </a:lnTo>
                  <a:lnTo>
                    <a:pt x="21336" y="64008"/>
                  </a:lnTo>
                  <a:lnTo>
                    <a:pt x="21336" y="10668"/>
                  </a:lnTo>
                  <a:lnTo>
                    <a:pt x="21336" y="0"/>
                  </a:lnTo>
                  <a:close/>
                </a:path>
                <a:path w="82550" h="64135">
                  <a:moveTo>
                    <a:pt x="82296" y="32016"/>
                  </a:moveTo>
                  <a:lnTo>
                    <a:pt x="81140" y="18008"/>
                  </a:lnTo>
                  <a:lnTo>
                    <a:pt x="77533" y="8013"/>
                  </a:lnTo>
                  <a:lnTo>
                    <a:pt x="75577" y="6108"/>
                  </a:lnTo>
                  <a:lnTo>
                    <a:pt x="74676" y="5232"/>
                  </a:lnTo>
                  <a:lnTo>
                    <a:pt x="74676" y="33540"/>
                  </a:lnTo>
                  <a:lnTo>
                    <a:pt x="73850" y="44411"/>
                  </a:lnTo>
                  <a:lnTo>
                    <a:pt x="71437" y="52019"/>
                  </a:lnTo>
                  <a:lnTo>
                    <a:pt x="67614" y="56464"/>
                  </a:lnTo>
                  <a:lnTo>
                    <a:pt x="62484" y="57924"/>
                  </a:lnTo>
                  <a:lnTo>
                    <a:pt x="56489" y="56464"/>
                  </a:lnTo>
                  <a:lnTo>
                    <a:pt x="52197" y="52019"/>
                  </a:lnTo>
                  <a:lnTo>
                    <a:pt x="49631" y="44411"/>
                  </a:lnTo>
                  <a:lnTo>
                    <a:pt x="48768" y="33540"/>
                  </a:lnTo>
                  <a:lnTo>
                    <a:pt x="48882" y="32016"/>
                  </a:lnTo>
                  <a:lnTo>
                    <a:pt x="49631" y="21539"/>
                  </a:lnTo>
                  <a:lnTo>
                    <a:pt x="52197" y="12966"/>
                  </a:lnTo>
                  <a:lnTo>
                    <a:pt x="56489" y="7823"/>
                  </a:lnTo>
                  <a:lnTo>
                    <a:pt x="62484" y="6108"/>
                  </a:lnTo>
                  <a:lnTo>
                    <a:pt x="67614" y="7823"/>
                  </a:lnTo>
                  <a:lnTo>
                    <a:pt x="71437" y="12966"/>
                  </a:lnTo>
                  <a:lnTo>
                    <a:pt x="73850" y="21539"/>
                  </a:lnTo>
                  <a:lnTo>
                    <a:pt x="74676" y="33540"/>
                  </a:lnTo>
                  <a:lnTo>
                    <a:pt x="74676" y="5232"/>
                  </a:lnTo>
                  <a:lnTo>
                    <a:pt x="71374" y="2006"/>
                  </a:lnTo>
                  <a:lnTo>
                    <a:pt x="62484" y="12"/>
                  </a:lnTo>
                  <a:lnTo>
                    <a:pt x="59436" y="12"/>
                  </a:lnTo>
                  <a:lnTo>
                    <a:pt x="50292" y="4584"/>
                  </a:lnTo>
                  <a:lnTo>
                    <a:pt x="48768" y="6108"/>
                  </a:lnTo>
                  <a:lnTo>
                    <a:pt x="44196" y="15252"/>
                  </a:lnTo>
                  <a:lnTo>
                    <a:pt x="42672" y="19824"/>
                  </a:lnTo>
                  <a:lnTo>
                    <a:pt x="42672" y="24396"/>
                  </a:lnTo>
                  <a:lnTo>
                    <a:pt x="41148" y="28968"/>
                  </a:lnTo>
                  <a:lnTo>
                    <a:pt x="41148" y="38112"/>
                  </a:lnTo>
                  <a:lnTo>
                    <a:pt x="42672" y="42684"/>
                  </a:lnTo>
                  <a:lnTo>
                    <a:pt x="42672" y="47256"/>
                  </a:lnTo>
                  <a:lnTo>
                    <a:pt x="48768" y="59448"/>
                  </a:lnTo>
                  <a:lnTo>
                    <a:pt x="50292" y="60972"/>
                  </a:lnTo>
                  <a:lnTo>
                    <a:pt x="53340" y="62496"/>
                  </a:lnTo>
                  <a:lnTo>
                    <a:pt x="54864" y="64020"/>
                  </a:lnTo>
                  <a:lnTo>
                    <a:pt x="67056" y="64020"/>
                  </a:lnTo>
                  <a:lnTo>
                    <a:pt x="73152" y="60972"/>
                  </a:lnTo>
                  <a:lnTo>
                    <a:pt x="74676" y="59448"/>
                  </a:lnTo>
                  <a:lnTo>
                    <a:pt x="75438" y="57924"/>
                  </a:lnTo>
                  <a:lnTo>
                    <a:pt x="79248" y="50304"/>
                  </a:lnTo>
                  <a:lnTo>
                    <a:pt x="80772" y="45732"/>
                  </a:lnTo>
                  <a:lnTo>
                    <a:pt x="82296" y="42684"/>
                  </a:lnTo>
                  <a:lnTo>
                    <a:pt x="82296" y="3201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 descr=""/>
          <p:cNvGrpSpPr/>
          <p:nvPr/>
        </p:nvGrpSpPr>
        <p:grpSpPr>
          <a:xfrm>
            <a:off x="4405883" y="1691640"/>
            <a:ext cx="79375" cy="4643755"/>
            <a:chOff x="4405883" y="1691640"/>
            <a:chExt cx="79375" cy="4643755"/>
          </a:xfrm>
        </p:grpSpPr>
        <p:sp>
          <p:nvSpPr>
            <p:cNvPr id="42" name="object 42" descr=""/>
            <p:cNvSpPr/>
            <p:nvPr/>
          </p:nvSpPr>
          <p:spPr>
            <a:xfrm>
              <a:off x="4440935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635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2" y="4425695"/>
                  </a:lnTo>
                  <a:close/>
                </a:path>
                <a:path w="635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2" y="4389120"/>
                  </a:lnTo>
                  <a:close/>
                </a:path>
                <a:path w="635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2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635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2" y="4204715"/>
                  </a:lnTo>
                  <a:close/>
                </a:path>
                <a:path w="635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2" y="4168140"/>
                  </a:lnTo>
                  <a:close/>
                </a:path>
                <a:path w="635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2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635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2" y="3983736"/>
                  </a:lnTo>
                  <a:close/>
                </a:path>
                <a:path w="635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2" y="3947160"/>
                  </a:lnTo>
                  <a:close/>
                </a:path>
                <a:path w="635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2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2" y="3726179"/>
                  </a:lnTo>
                  <a:close/>
                </a:path>
                <a:path w="635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2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2" y="3505199"/>
                  </a:lnTo>
                  <a:close/>
                </a:path>
                <a:path w="635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2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2" y="3284220"/>
                  </a:lnTo>
                  <a:close/>
                </a:path>
                <a:path w="635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2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40"/>
                  </a:lnTo>
                  <a:close/>
                </a:path>
                <a:path w="635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2" y="3026663"/>
                  </a:lnTo>
                  <a:close/>
                </a:path>
                <a:path w="635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2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635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2" y="2842260"/>
                  </a:lnTo>
                  <a:close/>
                </a:path>
                <a:path w="635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635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79"/>
                  </a:lnTo>
                  <a:close/>
                </a:path>
                <a:path w="635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2" y="2584703"/>
                  </a:lnTo>
                  <a:close/>
                </a:path>
                <a:path w="635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2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635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635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2" y="2179319"/>
                  </a:lnTo>
                  <a:close/>
                </a:path>
                <a:path w="635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2" y="2142743"/>
                  </a:lnTo>
                  <a:close/>
                </a:path>
                <a:path w="635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2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635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2" y="1958340"/>
                  </a:lnTo>
                  <a:close/>
                </a:path>
                <a:path w="635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2" y="1921763"/>
                  </a:lnTo>
                  <a:close/>
                </a:path>
                <a:path w="635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635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2" y="1737359"/>
                  </a:lnTo>
                  <a:close/>
                </a:path>
                <a:path w="635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2" y="1700784"/>
                  </a:lnTo>
                  <a:close/>
                </a:path>
                <a:path w="635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635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2" y="1516379"/>
                  </a:lnTo>
                  <a:close/>
                </a:path>
                <a:path w="635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2" y="1479803"/>
                  </a:lnTo>
                  <a:close/>
                </a:path>
                <a:path w="635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2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635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2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2" y="1074419"/>
                  </a:lnTo>
                  <a:close/>
                </a:path>
                <a:path w="635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2" y="1037843"/>
                  </a:lnTo>
                  <a:close/>
                </a:path>
                <a:path w="635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2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2" y="816863"/>
                  </a:lnTo>
                  <a:close/>
                </a:path>
                <a:path w="635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2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2" y="595883"/>
                  </a:lnTo>
                  <a:close/>
                </a:path>
                <a:path w="635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2" y="559308"/>
                  </a:lnTo>
                  <a:close/>
                </a:path>
                <a:path w="635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2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2" y="374904"/>
                  </a:lnTo>
                  <a:close/>
                </a:path>
                <a:path w="635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2" y="338327"/>
                  </a:lnTo>
                  <a:close/>
                </a:path>
                <a:path w="635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2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2" y="153923"/>
                  </a:lnTo>
                  <a:close/>
                </a:path>
                <a:path w="635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2" y="117347"/>
                  </a:lnTo>
                  <a:close/>
                </a:path>
                <a:path w="635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2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405871" y="6271259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4008"/>
                  </a:lnTo>
                  <a:lnTo>
                    <a:pt x="21336" y="64008"/>
                  </a:lnTo>
                  <a:lnTo>
                    <a:pt x="21336" y="10668"/>
                  </a:lnTo>
                  <a:lnTo>
                    <a:pt x="21336" y="0"/>
                  </a:lnTo>
                  <a:close/>
                </a:path>
                <a:path w="79375" h="64135">
                  <a:moveTo>
                    <a:pt x="79260" y="39624"/>
                  </a:moveTo>
                  <a:lnTo>
                    <a:pt x="77736" y="36576"/>
                  </a:lnTo>
                  <a:lnTo>
                    <a:pt x="77736" y="35052"/>
                  </a:lnTo>
                  <a:lnTo>
                    <a:pt x="76212" y="32004"/>
                  </a:lnTo>
                  <a:lnTo>
                    <a:pt x="73164" y="28956"/>
                  </a:lnTo>
                  <a:lnTo>
                    <a:pt x="70116" y="27432"/>
                  </a:lnTo>
                  <a:lnTo>
                    <a:pt x="67068" y="27432"/>
                  </a:lnTo>
                  <a:lnTo>
                    <a:pt x="65544" y="25908"/>
                  </a:lnTo>
                  <a:lnTo>
                    <a:pt x="53352" y="25908"/>
                  </a:lnTo>
                  <a:lnTo>
                    <a:pt x="54876" y="7620"/>
                  </a:lnTo>
                  <a:lnTo>
                    <a:pt x="77736" y="7620"/>
                  </a:lnTo>
                  <a:lnTo>
                    <a:pt x="77736" y="1524"/>
                  </a:lnTo>
                  <a:lnTo>
                    <a:pt x="48780" y="1524"/>
                  </a:lnTo>
                  <a:lnTo>
                    <a:pt x="45732" y="32004"/>
                  </a:lnTo>
                  <a:lnTo>
                    <a:pt x="62496" y="32004"/>
                  </a:lnTo>
                  <a:lnTo>
                    <a:pt x="68592" y="35052"/>
                  </a:lnTo>
                  <a:lnTo>
                    <a:pt x="71640" y="38100"/>
                  </a:lnTo>
                  <a:lnTo>
                    <a:pt x="73164" y="41148"/>
                  </a:lnTo>
                  <a:lnTo>
                    <a:pt x="73164" y="47244"/>
                  </a:lnTo>
                  <a:lnTo>
                    <a:pt x="71640" y="48768"/>
                  </a:lnTo>
                  <a:lnTo>
                    <a:pt x="71640" y="51816"/>
                  </a:lnTo>
                  <a:lnTo>
                    <a:pt x="67068" y="56388"/>
                  </a:lnTo>
                  <a:lnTo>
                    <a:pt x="65544" y="56388"/>
                  </a:lnTo>
                  <a:lnTo>
                    <a:pt x="64020" y="57912"/>
                  </a:lnTo>
                  <a:lnTo>
                    <a:pt x="48780" y="57912"/>
                  </a:lnTo>
                  <a:lnTo>
                    <a:pt x="45732" y="54864"/>
                  </a:lnTo>
                  <a:lnTo>
                    <a:pt x="45732" y="62484"/>
                  </a:lnTo>
                  <a:lnTo>
                    <a:pt x="47256" y="64008"/>
                  </a:lnTo>
                  <a:lnTo>
                    <a:pt x="64020" y="64008"/>
                  </a:lnTo>
                  <a:lnTo>
                    <a:pt x="67068" y="62484"/>
                  </a:lnTo>
                  <a:lnTo>
                    <a:pt x="70116" y="62484"/>
                  </a:lnTo>
                  <a:lnTo>
                    <a:pt x="73164" y="59436"/>
                  </a:lnTo>
                  <a:lnTo>
                    <a:pt x="76212" y="57912"/>
                  </a:lnTo>
                  <a:lnTo>
                    <a:pt x="77736" y="54864"/>
                  </a:lnTo>
                  <a:lnTo>
                    <a:pt x="77736" y="53340"/>
                  </a:lnTo>
                  <a:lnTo>
                    <a:pt x="79260" y="50292"/>
                  </a:lnTo>
                  <a:lnTo>
                    <a:pt x="79260" y="44196"/>
                  </a:lnTo>
                  <a:lnTo>
                    <a:pt x="79260" y="3962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781049" y="1691640"/>
            <a:ext cx="5615940" cy="4643755"/>
            <a:chOff x="781049" y="1691640"/>
            <a:chExt cx="5615940" cy="4643755"/>
          </a:xfrm>
        </p:grpSpPr>
        <p:sp>
          <p:nvSpPr>
            <p:cNvPr id="45" name="object 45" descr=""/>
            <p:cNvSpPr/>
            <p:nvPr/>
          </p:nvSpPr>
          <p:spPr>
            <a:xfrm>
              <a:off x="5657087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635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2" y="4425695"/>
                  </a:lnTo>
                  <a:close/>
                </a:path>
                <a:path w="635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2" y="4389120"/>
                  </a:lnTo>
                  <a:close/>
                </a:path>
                <a:path w="635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2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635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2" y="4204715"/>
                  </a:lnTo>
                  <a:close/>
                </a:path>
                <a:path w="635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2" y="4168140"/>
                  </a:lnTo>
                  <a:close/>
                </a:path>
                <a:path w="635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2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635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2" y="3983736"/>
                  </a:lnTo>
                  <a:close/>
                </a:path>
                <a:path w="635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2" y="3947160"/>
                  </a:lnTo>
                  <a:close/>
                </a:path>
                <a:path w="635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2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2" y="3726179"/>
                  </a:lnTo>
                  <a:close/>
                </a:path>
                <a:path w="635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2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2" y="3505199"/>
                  </a:lnTo>
                  <a:close/>
                </a:path>
                <a:path w="635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2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2" y="3284220"/>
                  </a:lnTo>
                  <a:close/>
                </a:path>
                <a:path w="635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2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40"/>
                  </a:lnTo>
                  <a:close/>
                </a:path>
                <a:path w="635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2" y="3026663"/>
                  </a:lnTo>
                  <a:close/>
                </a:path>
                <a:path w="635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2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635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2" y="2842260"/>
                  </a:lnTo>
                  <a:close/>
                </a:path>
                <a:path w="635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635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79"/>
                  </a:lnTo>
                  <a:close/>
                </a:path>
                <a:path w="635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2" y="2584703"/>
                  </a:lnTo>
                  <a:close/>
                </a:path>
                <a:path w="635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2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635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635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2" y="2179319"/>
                  </a:lnTo>
                  <a:close/>
                </a:path>
                <a:path w="635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2" y="2142743"/>
                  </a:lnTo>
                  <a:close/>
                </a:path>
                <a:path w="635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2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635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2" y="1958340"/>
                  </a:lnTo>
                  <a:close/>
                </a:path>
                <a:path w="635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2" y="1921763"/>
                  </a:lnTo>
                  <a:close/>
                </a:path>
                <a:path w="635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635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2" y="1737359"/>
                  </a:lnTo>
                  <a:close/>
                </a:path>
                <a:path w="635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2" y="1700784"/>
                  </a:lnTo>
                  <a:close/>
                </a:path>
                <a:path w="635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635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2" y="1516379"/>
                  </a:lnTo>
                  <a:close/>
                </a:path>
                <a:path w="635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2" y="1479803"/>
                  </a:lnTo>
                  <a:close/>
                </a:path>
                <a:path w="635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2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635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2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2" y="1074419"/>
                  </a:lnTo>
                  <a:close/>
                </a:path>
                <a:path w="635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2" y="1037843"/>
                  </a:lnTo>
                  <a:close/>
                </a:path>
                <a:path w="635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2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2" y="816863"/>
                  </a:lnTo>
                  <a:close/>
                </a:path>
                <a:path w="635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2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2" y="595883"/>
                  </a:lnTo>
                  <a:close/>
                </a:path>
                <a:path w="635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2" y="559308"/>
                  </a:lnTo>
                  <a:close/>
                </a:path>
                <a:path w="635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2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2" y="374904"/>
                  </a:lnTo>
                  <a:close/>
                </a:path>
                <a:path w="635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2" y="338327"/>
                  </a:lnTo>
                  <a:close/>
                </a:path>
                <a:path w="635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2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2" y="153923"/>
                  </a:lnTo>
                  <a:close/>
                </a:path>
                <a:path w="635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2" y="117347"/>
                  </a:lnTo>
                  <a:close/>
                </a:path>
                <a:path w="635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2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17464" y="6271260"/>
              <a:ext cx="86868" cy="6400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792479" y="1755648"/>
              <a:ext cx="5593080" cy="4231005"/>
            </a:xfrm>
            <a:custGeom>
              <a:avLst/>
              <a:gdLst/>
              <a:ahLst/>
              <a:cxnLst/>
              <a:rect l="l" t="t" r="r" b="b"/>
              <a:pathLst>
                <a:path w="5593080" h="4231005">
                  <a:moveTo>
                    <a:pt x="0" y="2779775"/>
                  </a:moveTo>
                  <a:lnTo>
                    <a:pt x="242316" y="3575303"/>
                  </a:lnTo>
                  <a:lnTo>
                    <a:pt x="486156" y="4230624"/>
                  </a:lnTo>
                  <a:lnTo>
                    <a:pt x="728472" y="3403091"/>
                  </a:lnTo>
                  <a:lnTo>
                    <a:pt x="972312" y="3023615"/>
                  </a:lnTo>
                  <a:lnTo>
                    <a:pt x="1216152" y="3819143"/>
                  </a:lnTo>
                  <a:lnTo>
                    <a:pt x="1458467" y="3377183"/>
                  </a:lnTo>
                  <a:lnTo>
                    <a:pt x="1702308" y="2666999"/>
                  </a:lnTo>
                  <a:lnTo>
                    <a:pt x="1944624" y="2595371"/>
                  </a:lnTo>
                  <a:lnTo>
                    <a:pt x="2188463" y="3657600"/>
                  </a:lnTo>
                  <a:lnTo>
                    <a:pt x="2432304" y="2892551"/>
                  </a:lnTo>
                  <a:lnTo>
                    <a:pt x="2674619" y="3616451"/>
                  </a:lnTo>
                  <a:lnTo>
                    <a:pt x="2918459" y="3887723"/>
                  </a:lnTo>
                  <a:lnTo>
                    <a:pt x="3160775" y="3796283"/>
                  </a:lnTo>
                  <a:lnTo>
                    <a:pt x="3404616" y="3390900"/>
                  </a:lnTo>
                  <a:lnTo>
                    <a:pt x="3648456" y="0"/>
                  </a:lnTo>
                  <a:lnTo>
                    <a:pt x="3890772" y="3267455"/>
                  </a:lnTo>
                  <a:lnTo>
                    <a:pt x="4134611" y="3819143"/>
                  </a:lnTo>
                  <a:lnTo>
                    <a:pt x="4376927" y="2857499"/>
                  </a:lnTo>
                  <a:lnTo>
                    <a:pt x="4620767" y="3313175"/>
                  </a:lnTo>
                  <a:lnTo>
                    <a:pt x="4864608" y="3575303"/>
                  </a:lnTo>
                  <a:lnTo>
                    <a:pt x="5106923" y="3046475"/>
                  </a:lnTo>
                  <a:lnTo>
                    <a:pt x="5350764" y="4163567"/>
                  </a:lnTo>
                  <a:lnTo>
                    <a:pt x="5593080" y="3678935"/>
                  </a:lnTo>
                </a:path>
              </a:pathLst>
            </a:custGeom>
            <a:ln w="22859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92479" y="1892808"/>
              <a:ext cx="5593080" cy="4174490"/>
            </a:xfrm>
            <a:custGeom>
              <a:avLst/>
              <a:gdLst/>
              <a:ahLst/>
              <a:cxnLst/>
              <a:rect l="l" t="t" r="r" b="b"/>
              <a:pathLst>
                <a:path w="5593080" h="4174490">
                  <a:moveTo>
                    <a:pt x="0" y="2907791"/>
                  </a:moveTo>
                  <a:lnTo>
                    <a:pt x="242316" y="3585971"/>
                  </a:lnTo>
                  <a:lnTo>
                    <a:pt x="486156" y="3872483"/>
                  </a:lnTo>
                  <a:lnTo>
                    <a:pt x="728472" y="3058667"/>
                  </a:lnTo>
                  <a:lnTo>
                    <a:pt x="972312" y="3104387"/>
                  </a:lnTo>
                  <a:lnTo>
                    <a:pt x="1216152" y="3601212"/>
                  </a:lnTo>
                  <a:lnTo>
                    <a:pt x="1458467" y="3616452"/>
                  </a:lnTo>
                  <a:lnTo>
                    <a:pt x="1702308" y="3314700"/>
                  </a:lnTo>
                  <a:lnTo>
                    <a:pt x="1944624" y="2877311"/>
                  </a:lnTo>
                  <a:lnTo>
                    <a:pt x="2188463" y="3540252"/>
                  </a:lnTo>
                  <a:lnTo>
                    <a:pt x="2432304" y="3224783"/>
                  </a:lnTo>
                  <a:lnTo>
                    <a:pt x="2674619" y="3375659"/>
                  </a:lnTo>
                  <a:lnTo>
                    <a:pt x="2918459" y="3842004"/>
                  </a:lnTo>
                  <a:lnTo>
                    <a:pt x="3160775" y="3646931"/>
                  </a:lnTo>
                  <a:lnTo>
                    <a:pt x="3404616" y="3525012"/>
                  </a:lnTo>
                  <a:lnTo>
                    <a:pt x="3648456" y="0"/>
                  </a:lnTo>
                  <a:lnTo>
                    <a:pt x="3890772" y="3360419"/>
                  </a:lnTo>
                  <a:lnTo>
                    <a:pt x="4134611" y="3811523"/>
                  </a:lnTo>
                  <a:lnTo>
                    <a:pt x="4376927" y="2997707"/>
                  </a:lnTo>
                  <a:lnTo>
                    <a:pt x="4620767" y="3179063"/>
                  </a:lnTo>
                  <a:lnTo>
                    <a:pt x="4864608" y="3450335"/>
                  </a:lnTo>
                  <a:lnTo>
                    <a:pt x="5106923" y="3255263"/>
                  </a:lnTo>
                  <a:lnTo>
                    <a:pt x="5350764" y="4174236"/>
                  </a:lnTo>
                  <a:lnTo>
                    <a:pt x="5593080" y="3691127"/>
                  </a:lnTo>
                </a:path>
              </a:pathLst>
            </a:custGeom>
            <a:ln w="22859">
              <a:solidFill>
                <a:srgbClr val="11239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9" name="object 49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0227" y="1482852"/>
            <a:ext cx="1476755" cy="97535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287767" y="1405128"/>
            <a:ext cx="185928" cy="248412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7505700" y="1391411"/>
            <a:ext cx="925194" cy="265430"/>
            <a:chOff x="7505700" y="1391411"/>
            <a:chExt cx="925194" cy="265430"/>
          </a:xfrm>
        </p:grpSpPr>
        <p:pic>
          <p:nvPicPr>
            <p:cNvPr id="52" name="object 5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09916" y="1472183"/>
              <a:ext cx="135635" cy="184403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05700" y="1476756"/>
              <a:ext cx="170688" cy="179831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872984" y="1391411"/>
              <a:ext cx="64135" cy="262255"/>
            </a:xfrm>
            <a:custGeom>
              <a:avLst/>
              <a:gdLst/>
              <a:ahLst/>
              <a:cxnLst/>
              <a:rect l="l" t="t" r="r" b="b"/>
              <a:pathLst>
                <a:path w="64134" h="262255">
                  <a:moveTo>
                    <a:pt x="41148" y="56388"/>
                  </a:moveTo>
                  <a:lnTo>
                    <a:pt x="22860" y="56388"/>
                  </a:lnTo>
                  <a:lnTo>
                    <a:pt x="15240" y="54864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9144"/>
                  </a:lnTo>
                  <a:lnTo>
                    <a:pt x="60960" y="13716"/>
                  </a:lnTo>
                  <a:lnTo>
                    <a:pt x="64008" y="19812"/>
                  </a:lnTo>
                  <a:lnTo>
                    <a:pt x="64008" y="36576"/>
                  </a:lnTo>
                  <a:lnTo>
                    <a:pt x="60960" y="44196"/>
                  </a:lnTo>
                  <a:lnTo>
                    <a:pt x="54864" y="48768"/>
                  </a:lnTo>
                  <a:lnTo>
                    <a:pt x="48768" y="54864"/>
                  </a:lnTo>
                  <a:lnTo>
                    <a:pt x="41148" y="56388"/>
                  </a:lnTo>
                  <a:close/>
                </a:path>
                <a:path w="64134" h="262255">
                  <a:moveTo>
                    <a:pt x="59436" y="262128"/>
                  </a:moveTo>
                  <a:lnTo>
                    <a:pt x="4572" y="262128"/>
                  </a:lnTo>
                  <a:lnTo>
                    <a:pt x="4572" y="85344"/>
                  </a:lnTo>
                  <a:lnTo>
                    <a:pt x="59436" y="85344"/>
                  </a:lnTo>
                  <a:lnTo>
                    <a:pt x="59436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7472" y="1472183"/>
              <a:ext cx="169164" cy="18440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57971" y="1421891"/>
              <a:ext cx="272796" cy="234696"/>
            </a:xfrm>
            <a:prstGeom prst="rect">
              <a:avLst/>
            </a:prstGeom>
          </p:spPr>
        </p:pic>
      </p:grpSp>
      <p:sp>
        <p:nvSpPr>
          <p:cNvPr id="57" name="object 57" descr=""/>
          <p:cNvSpPr/>
          <p:nvPr/>
        </p:nvSpPr>
        <p:spPr>
          <a:xfrm>
            <a:off x="7260335" y="1878075"/>
            <a:ext cx="56515" cy="96520"/>
          </a:xfrm>
          <a:custGeom>
            <a:avLst/>
            <a:gdLst/>
            <a:ahLst/>
            <a:cxnLst/>
            <a:rect l="l" t="t" r="r" b="b"/>
            <a:pathLst>
              <a:path w="56515" h="96519">
                <a:moveTo>
                  <a:pt x="0" y="0"/>
                </a:moveTo>
                <a:lnTo>
                  <a:pt x="56388" y="0"/>
                </a:lnTo>
                <a:lnTo>
                  <a:pt x="56388" y="96519"/>
                </a:lnTo>
                <a:lnTo>
                  <a:pt x="0" y="96519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7260335" y="1878075"/>
            <a:ext cx="649605" cy="251460"/>
            <a:chOff x="7260335" y="1878075"/>
            <a:chExt cx="649605" cy="251460"/>
          </a:xfrm>
        </p:grpSpPr>
        <p:sp>
          <p:nvSpPr>
            <p:cNvPr id="59" name="object 59" descr=""/>
            <p:cNvSpPr/>
            <p:nvPr/>
          </p:nvSpPr>
          <p:spPr>
            <a:xfrm>
              <a:off x="7260323" y="1878075"/>
              <a:ext cx="215265" cy="246379"/>
            </a:xfrm>
            <a:custGeom>
              <a:avLst/>
              <a:gdLst/>
              <a:ahLst/>
              <a:cxnLst/>
              <a:rect l="l" t="t" r="r" b="b"/>
              <a:pathLst>
                <a:path w="215265" h="246380">
                  <a:moveTo>
                    <a:pt x="214884" y="0"/>
                  </a:moveTo>
                  <a:lnTo>
                    <a:pt x="158496" y="0"/>
                  </a:lnTo>
                  <a:lnTo>
                    <a:pt x="158496" y="96520"/>
                  </a:lnTo>
                  <a:lnTo>
                    <a:pt x="0" y="96520"/>
                  </a:lnTo>
                  <a:lnTo>
                    <a:pt x="0" y="146050"/>
                  </a:lnTo>
                  <a:lnTo>
                    <a:pt x="0" y="246380"/>
                  </a:lnTo>
                  <a:lnTo>
                    <a:pt x="56388" y="246380"/>
                  </a:lnTo>
                  <a:lnTo>
                    <a:pt x="56388" y="146050"/>
                  </a:lnTo>
                  <a:lnTo>
                    <a:pt x="158496" y="146050"/>
                  </a:lnTo>
                  <a:lnTo>
                    <a:pt x="158496" y="246380"/>
                  </a:lnTo>
                  <a:lnTo>
                    <a:pt x="214884" y="246380"/>
                  </a:lnTo>
                  <a:lnTo>
                    <a:pt x="214884" y="146050"/>
                  </a:lnTo>
                  <a:lnTo>
                    <a:pt x="214884" y="96520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14844" y="1943099"/>
              <a:ext cx="192024" cy="185928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38872" y="1947671"/>
              <a:ext cx="170688" cy="181355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7955279" y="1877567"/>
            <a:ext cx="1221105" cy="329565"/>
            <a:chOff x="7955279" y="1877567"/>
            <a:chExt cx="1221105" cy="329565"/>
          </a:xfrm>
        </p:grpSpPr>
        <p:pic>
          <p:nvPicPr>
            <p:cNvPr id="63" name="object 6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55279" y="1943100"/>
              <a:ext cx="268224" cy="185927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221979" y="1877567"/>
              <a:ext cx="170815" cy="288290"/>
            </a:xfrm>
            <a:custGeom>
              <a:avLst/>
              <a:gdLst/>
              <a:ahLst/>
              <a:cxnLst/>
              <a:rect l="l" t="t" r="r" b="b"/>
              <a:pathLst>
                <a:path w="170815" h="288289">
                  <a:moveTo>
                    <a:pt x="48767" y="288036"/>
                  </a:moveTo>
                  <a:lnTo>
                    <a:pt x="0" y="288036"/>
                  </a:lnTo>
                  <a:lnTo>
                    <a:pt x="120396" y="0"/>
                  </a:lnTo>
                  <a:lnTo>
                    <a:pt x="170687" y="0"/>
                  </a:lnTo>
                  <a:lnTo>
                    <a:pt x="48767" y="2880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15527" y="1877567"/>
              <a:ext cx="219456" cy="246888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57843" y="1943099"/>
              <a:ext cx="160019" cy="185928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837675" y="1947671"/>
              <a:ext cx="192405" cy="259079"/>
            </a:xfrm>
            <a:custGeom>
              <a:avLst/>
              <a:gdLst/>
              <a:ahLst/>
              <a:cxnLst/>
              <a:rect l="l" t="t" r="r" b="b"/>
              <a:pathLst>
                <a:path w="192404" h="259080">
                  <a:moveTo>
                    <a:pt x="107333" y="217931"/>
                  </a:moveTo>
                  <a:lnTo>
                    <a:pt x="33528" y="217931"/>
                  </a:lnTo>
                  <a:lnTo>
                    <a:pt x="43195" y="216765"/>
                  </a:lnTo>
                  <a:lnTo>
                    <a:pt x="51435" y="213169"/>
                  </a:lnTo>
                  <a:lnTo>
                    <a:pt x="57959" y="207002"/>
                  </a:lnTo>
                  <a:lnTo>
                    <a:pt x="62484" y="198119"/>
                  </a:lnTo>
                  <a:lnTo>
                    <a:pt x="71628" y="1767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92964" y="108204"/>
                  </a:lnTo>
                  <a:lnTo>
                    <a:pt x="96012" y="114300"/>
                  </a:lnTo>
                  <a:lnTo>
                    <a:pt x="97536" y="121920"/>
                  </a:lnTo>
                  <a:lnTo>
                    <a:pt x="99060" y="131064"/>
                  </a:lnTo>
                  <a:lnTo>
                    <a:pt x="142743" y="131064"/>
                  </a:lnTo>
                  <a:lnTo>
                    <a:pt x="120396" y="190500"/>
                  </a:lnTo>
                  <a:lnTo>
                    <a:pt x="107333" y="217931"/>
                  </a:lnTo>
                  <a:close/>
                </a:path>
                <a:path w="192404" h="259080">
                  <a:moveTo>
                    <a:pt x="142743" y="131064"/>
                  </a:moveTo>
                  <a:lnTo>
                    <a:pt x="99060" y="131064"/>
                  </a:lnTo>
                  <a:lnTo>
                    <a:pt x="100584" y="124968"/>
                  </a:lnTo>
                  <a:lnTo>
                    <a:pt x="102108" y="117348"/>
                  </a:lnTo>
                  <a:lnTo>
                    <a:pt x="105156" y="108204"/>
                  </a:lnTo>
                  <a:lnTo>
                    <a:pt x="138684" y="0"/>
                  </a:lnTo>
                  <a:lnTo>
                    <a:pt x="192024" y="0"/>
                  </a:lnTo>
                  <a:lnTo>
                    <a:pt x="142743" y="131064"/>
                  </a:lnTo>
                  <a:close/>
                </a:path>
                <a:path w="192404" h="259080">
                  <a:moveTo>
                    <a:pt x="42672" y="259080"/>
                  </a:moveTo>
                  <a:lnTo>
                    <a:pt x="32932" y="258794"/>
                  </a:lnTo>
                  <a:lnTo>
                    <a:pt x="24193" y="257937"/>
                  </a:lnTo>
                  <a:lnTo>
                    <a:pt x="16311" y="256508"/>
                  </a:lnTo>
                  <a:lnTo>
                    <a:pt x="9143" y="254507"/>
                  </a:lnTo>
                  <a:lnTo>
                    <a:pt x="9143" y="211836"/>
                  </a:lnTo>
                  <a:lnTo>
                    <a:pt x="16764" y="216407"/>
                  </a:lnTo>
                  <a:lnTo>
                    <a:pt x="24384" y="217931"/>
                  </a:lnTo>
                  <a:lnTo>
                    <a:pt x="107333" y="217931"/>
                  </a:lnTo>
                  <a:lnTo>
                    <a:pt x="106108" y="220503"/>
                  </a:lnTo>
                  <a:lnTo>
                    <a:pt x="88392" y="241935"/>
                  </a:lnTo>
                  <a:lnTo>
                    <a:pt x="67246" y="254793"/>
                  </a:lnTo>
                  <a:lnTo>
                    <a:pt x="42672" y="25908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40367" y="1943100"/>
              <a:ext cx="135635" cy="185927"/>
            </a:xfrm>
            <a:prstGeom prst="rect">
              <a:avLst/>
            </a:prstGeom>
          </p:spPr>
        </p:pic>
      </p:grpSp>
      <p:grpSp>
        <p:nvGrpSpPr>
          <p:cNvPr id="69" name="object 69" descr=""/>
          <p:cNvGrpSpPr/>
          <p:nvPr/>
        </p:nvGrpSpPr>
        <p:grpSpPr>
          <a:xfrm>
            <a:off x="7254240" y="2414015"/>
            <a:ext cx="527685" cy="264160"/>
            <a:chOff x="7254240" y="2414015"/>
            <a:chExt cx="527685" cy="264160"/>
          </a:xfrm>
        </p:grpSpPr>
        <p:sp>
          <p:nvSpPr>
            <p:cNvPr id="70" name="object 70" descr=""/>
            <p:cNvSpPr/>
            <p:nvPr/>
          </p:nvSpPr>
          <p:spPr>
            <a:xfrm>
              <a:off x="7254240" y="2414015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170965" y="32003"/>
                  </a:moveTo>
                  <a:lnTo>
                    <a:pt x="56388" y="32003"/>
                  </a:lnTo>
                  <a:lnTo>
                    <a:pt x="67556" y="18002"/>
                  </a:lnTo>
                  <a:lnTo>
                    <a:pt x="80581" y="8000"/>
                  </a:lnTo>
                  <a:lnTo>
                    <a:pt x="95607" y="2000"/>
                  </a:lnTo>
                  <a:lnTo>
                    <a:pt x="112776" y="0"/>
                  </a:lnTo>
                  <a:lnTo>
                    <a:pt x="129039" y="1666"/>
                  </a:lnTo>
                  <a:lnTo>
                    <a:pt x="143446" y="6476"/>
                  </a:lnTo>
                  <a:lnTo>
                    <a:pt x="155852" y="14144"/>
                  </a:lnTo>
                  <a:lnTo>
                    <a:pt x="166116" y="24383"/>
                  </a:lnTo>
                  <a:lnTo>
                    <a:pt x="170965" y="32003"/>
                  </a:lnTo>
                  <a:close/>
                </a:path>
                <a:path w="184784" h="264160">
                  <a:moveTo>
                    <a:pt x="54864" y="263651"/>
                  </a:moveTo>
                  <a:lnTo>
                    <a:pt x="0" y="263651"/>
                  </a:lnTo>
                  <a:lnTo>
                    <a:pt x="0" y="4571"/>
                  </a:lnTo>
                  <a:lnTo>
                    <a:pt x="54864" y="4571"/>
                  </a:lnTo>
                  <a:lnTo>
                    <a:pt x="54864" y="32003"/>
                  </a:lnTo>
                  <a:lnTo>
                    <a:pt x="170965" y="32003"/>
                  </a:lnTo>
                  <a:lnTo>
                    <a:pt x="174117" y="36956"/>
                  </a:lnTo>
                  <a:lnTo>
                    <a:pt x="176315" y="42671"/>
                  </a:lnTo>
                  <a:lnTo>
                    <a:pt x="92964" y="42671"/>
                  </a:lnTo>
                  <a:lnTo>
                    <a:pt x="84391" y="43505"/>
                  </a:lnTo>
                  <a:lnTo>
                    <a:pt x="55459" y="78652"/>
                  </a:lnTo>
                  <a:lnTo>
                    <a:pt x="54864" y="88391"/>
                  </a:lnTo>
                  <a:lnTo>
                    <a:pt x="54864" y="102107"/>
                  </a:lnTo>
                  <a:lnTo>
                    <a:pt x="55324" y="109227"/>
                  </a:lnTo>
                  <a:lnTo>
                    <a:pt x="55435" y="110942"/>
                  </a:lnTo>
                  <a:lnTo>
                    <a:pt x="82086" y="143898"/>
                  </a:lnTo>
                  <a:lnTo>
                    <a:pt x="81785" y="143898"/>
                  </a:lnTo>
                  <a:lnTo>
                    <a:pt x="89916" y="144779"/>
                  </a:lnTo>
                  <a:lnTo>
                    <a:pt x="172347" y="144779"/>
                  </a:lnTo>
                  <a:lnTo>
                    <a:pt x="172188" y="145184"/>
                  </a:lnTo>
                  <a:lnTo>
                    <a:pt x="163068" y="160019"/>
                  </a:lnTo>
                  <a:lnTo>
                    <a:pt x="161416" y="161543"/>
                  </a:lnTo>
                  <a:lnTo>
                    <a:pt x="54864" y="161543"/>
                  </a:lnTo>
                  <a:lnTo>
                    <a:pt x="54864" y="263651"/>
                  </a:lnTo>
                  <a:close/>
                </a:path>
                <a:path w="184784" h="264160">
                  <a:moveTo>
                    <a:pt x="172347" y="144779"/>
                  </a:moveTo>
                  <a:lnTo>
                    <a:pt x="89916" y="144779"/>
                  </a:lnTo>
                  <a:lnTo>
                    <a:pt x="98512" y="143898"/>
                  </a:lnTo>
                  <a:lnTo>
                    <a:pt x="106108" y="141160"/>
                  </a:lnTo>
                  <a:lnTo>
                    <a:pt x="127444" y="101250"/>
                  </a:lnTo>
                  <a:lnTo>
                    <a:pt x="128016" y="88391"/>
                  </a:lnTo>
                  <a:lnTo>
                    <a:pt x="125926" y="69913"/>
                  </a:lnTo>
                  <a:lnTo>
                    <a:pt x="125818" y="68960"/>
                  </a:lnTo>
                  <a:lnTo>
                    <a:pt x="125753" y="68389"/>
                  </a:lnTo>
                  <a:lnTo>
                    <a:pt x="119062" y="54101"/>
                  </a:lnTo>
                  <a:lnTo>
                    <a:pt x="108084" y="45529"/>
                  </a:lnTo>
                  <a:lnTo>
                    <a:pt x="92964" y="42671"/>
                  </a:lnTo>
                  <a:lnTo>
                    <a:pt x="176315" y="42671"/>
                  </a:lnTo>
                  <a:lnTo>
                    <a:pt x="179832" y="51815"/>
                  </a:lnTo>
                  <a:lnTo>
                    <a:pt x="183146" y="68389"/>
                  </a:lnTo>
                  <a:lnTo>
                    <a:pt x="183261" y="68960"/>
                  </a:lnTo>
                  <a:lnTo>
                    <a:pt x="184404" y="88391"/>
                  </a:lnTo>
                  <a:lnTo>
                    <a:pt x="182999" y="109227"/>
                  </a:lnTo>
                  <a:lnTo>
                    <a:pt x="178879" y="128206"/>
                  </a:lnTo>
                  <a:lnTo>
                    <a:pt x="172347" y="144779"/>
                  </a:lnTo>
                  <a:close/>
                </a:path>
                <a:path w="184784" h="264160">
                  <a:moveTo>
                    <a:pt x="105156" y="185927"/>
                  </a:moveTo>
                  <a:lnTo>
                    <a:pt x="90035" y="184475"/>
                  </a:lnTo>
                  <a:lnTo>
                    <a:pt x="76771" y="180022"/>
                  </a:lnTo>
                  <a:lnTo>
                    <a:pt x="65508" y="172426"/>
                  </a:lnTo>
                  <a:lnTo>
                    <a:pt x="56388" y="161543"/>
                  </a:lnTo>
                  <a:lnTo>
                    <a:pt x="161416" y="161543"/>
                  </a:lnTo>
                  <a:lnTo>
                    <a:pt x="151018" y="171140"/>
                  </a:lnTo>
                  <a:lnTo>
                    <a:pt x="137541" y="179260"/>
                  </a:lnTo>
                  <a:lnTo>
                    <a:pt x="122348" y="184237"/>
                  </a:lnTo>
                  <a:lnTo>
                    <a:pt x="105156" y="1859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63027" y="2414015"/>
              <a:ext cx="170688" cy="18592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5720" y="2415540"/>
              <a:ext cx="115824" cy="179832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7895843" y="2343911"/>
            <a:ext cx="847725" cy="256540"/>
            <a:chOff x="7895843" y="2343911"/>
            <a:chExt cx="847725" cy="256540"/>
          </a:xfrm>
        </p:grpSpPr>
        <p:sp>
          <p:nvSpPr>
            <p:cNvPr id="74" name="object 74" descr=""/>
            <p:cNvSpPr/>
            <p:nvPr/>
          </p:nvSpPr>
          <p:spPr>
            <a:xfrm>
              <a:off x="7895843" y="2343911"/>
              <a:ext cx="170815" cy="256540"/>
            </a:xfrm>
            <a:custGeom>
              <a:avLst/>
              <a:gdLst/>
              <a:ahLst/>
              <a:cxnLst/>
              <a:rect l="l" t="t" r="r" b="b"/>
              <a:pathLst>
                <a:path w="170815" h="256539">
                  <a:moveTo>
                    <a:pt x="71628" y="256032"/>
                  </a:moveTo>
                  <a:lnTo>
                    <a:pt x="33528" y="252984"/>
                  </a:lnTo>
                  <a:lnTo>
                    <a:pt x="1524" y="242316"/>
                  </a:lnTo>
                  <a:lnTo>
                    <a:pt x="1524" y="187452"/>
                  </a:lnTo>
                  <a:lnTo>
                    <a:pt x="8882" y="192881"/>
                  </a:lnTo>
                  <a:lnTo>
                    <a:pt x="16954" y="197739"/>
                  </a:lnTo>
                  <a:lnTo>
                    <a:pt x="60960" y="211526"/>
                  </a:lnTo>
                  <a:lnTo>
                    <a:pt x="70104" y="211836"/>
                  </a:lnTo>
                  <a:lnTo>
                    <a:pt x="82296" y="211836"/>
                  </a:lnTo>
                  <a:lnTo>
                    <a:pt x="108204" y="196596"/>
                  </a:lnTo>
                  <a:lnTo>
                    <a:pt x="111252" y="193548"/>
                  </a:lnTo>
                  <a:lnTo>
                    <a:pt x="111252" y="182880"/>
                  </a:lnTo>
                  <a:lnTo>
                    <a:pt x="109728" y="178308"/>
                  </a:lnTo>
                  <a:lnTo>
                    <a:pt x="106680" y="173736"/>
                  </a:lnTo>
                  <a:lnTo>
                    <a:pt x="105156" y="170688"/>
                  </a:lnTo>
                  <a:lnTo>
                    <a:pt x="100584" y="167640"/>
                  </a:lnTo>
                  <a:lnTo>
                    <a:pt x="96012" y="163068"/>
                  </a:lnTo>
                  <a:lnTo>
                    <a:pt x="91440" y="160020"/>
                  </a:lnTo>
                  <a:lnTo>
                    <a:pt x="79248" y="153924"/>
                  </a:lnTo>
                  <a:lnTo>
                    <a:pt x="71628" y="150876"/>
                  </a:lnTo>
                  <a:lnTo>
                    <a:pt x="65532" y="147828"/>
                  </a:lnTo>
                  <a:lnTo>
                    <a:pt x="22336" y="124420"/>
                  </a:lnTo>
                  <a:lnTo>
                    <a:pt x="857" y="85177"/>
                  </a:lnTo>
                  <a:lnTo>
                    <a:pt x="0" y="73152"/>
                  </a:lnTo>
                  <a:lnTo>
                    <a:pt x="547" y="64293"/>
                  </a:lnTo>
                  <a:lnTo>
                    <a:pt x="17145" y="28003"/>
                  </a:lnTo>
                  <a:lnTo>
                    <a:pt x="51458" y="7143"/>
                  </a:lnTo>
                  <a:lnTo>
                    <a:pt x="97536" y="0"/>
                  </a:lnTo>
                  <a:lnTo>
                    <a:pt x="106632" y="261"/>
                  </a:lnTo>
                  <a:lnTo>
                    <a:pt x="145923" y="5524"/>
                  </a:lnTo>
                  <a:lnTo>
                    <a:pt x="158496" y="9144"/>
                  </a:lnTo>
                  <a:lnTo>
                    <a:pt x="158496" y="60960"/>
                  </a:lnTo>
                  <a:lnTo>
                    <a:pt x="155448" y="57912"/>
                  </a:lnTo>
                  <a:lnTo>
                    <a:pt x="150876" y="56388"/>
                  </a:lnTo>
                  <a:lnTo>
                    <a:pt x="146304" y="53340"/>
                  </a:lnTo>
                  <a:lnTo>
                    <a:pt x="140208" y="51816"/>
                  </a:lnTo>
                  <a:lnTo>
                    <a:pt x="131064" y="48768"/>
                  </a:lnTo>
                  <a:lnTo>
                    <a:pt x="124968" y="47244"/>
                  </a:lnTo>
                  <a:lnTo>
                    <a:pt x="120396" y="45720"/>
                  </a:lnTo>
                  <a:lnTo>
                    <a:pt x="115824" y="45720"/>
                  </a:lnTo>
                  <a:lnTo>
                    <a:pt x="109728" y="44196"/>
                  </a:lnTo>
                  <a:lnTo>
                    <a:pt x="88392" y="44196"/>
                  </a:lnTo>
                  <a:lnTo>
                    <a:pt x="83820" y="45720"/>
                  </a:lnTo>
                  <a:lnTo>
                    <a:pt x="77724" y="47244"/>
                  </a:lnTo>
                  <a:lnTo>
                    <a:pt x="73152" y="48768"/>
                  </a:lnTo>
                  <a:lnTo>
                    <a:pt x="70104" y="50292"/>
                  </a:lnTo>
                  <a:lnTo>
                    <a:pt x="64008" y="56388"/>
                  </a:lnTo>
                  <a:lnTo>
                    <a:pt x="62484" y="59436"/>
                  </a:lnTo>
                  <a:lnTo>
                    <a:pt x="59436" y="62484"/>
                  </a:lnTo>
                  <a:lnTo>
                    <a:pt x="59436" y="76200"/>
                  </a:lnTo>
                  <a:lnTo>
                    <a:pt x="62484" y="80772"/>
                  </a:lnTo>
                  <a:lnTo>
                    <a:pt x="64008" y="83820"/>
                  </a:lnTo>
                  <a:lnTo>
                    <a:pt x="67056" y="86868"/>
                  </a:lnTo>
                  <a:lnTo>
                    <a:pt x="80772" y="96012"/>
                  </a:lnTo>
                  <a:lnTo>
                    <a:pt x="86868" y="97536"/>
                  </a:lnTo>
                  <a:lnTo>
                    <a:pt x="91440" y="100584"/>
                  </a:lnTo>
                  <a:lnTo>
                    <a:pt x="99060" y="103632"/>
                  </a:lnTo>
                  <a:lnTo>
                    <a:pt x="105156" y="106680"/>
                  </a:lnTo>
                  <a:lnTo>
                    <a:pt x="112871" y="110109"/>
                  </a:lnTo>
                  <a:lnTo>
                    <a:pt x="146304" y="129540"/>
                  </a:lnTo>
                  <a:lnTo>
                    <a:pt x="168116" y="161448"/>
                  </a:lnTo>
                  <a:lnTo>
                    <a:pt x="170688" y="182880"/>
                  </a:lnTo>
                  <a:lnTo>
                    <a:pt x="170116" y="192619"/>
                  </a:lnTo>
                  <a:lnTo>
                    <a:pt x="152590" y="230124"/>
                  </a:lnTo>
                  <a:lnTo>
                    <a:pt x="140208" y="239268"/>
                  </a:lnTo>
                  <a:lnTo>
                    <a:pt x="133945" y="243554"/>
                  </a:lnTo>
                  <a:lnTo>
                    <a:pt x="91249" y="255079"/>
                  </a:lnTo>
                  <a:lnTo>
                    <a:pt x="81653" y="255770"/>
                  </a:lnTo>
                  <a:lnTo>
                    <a:pt x="71628" y="25603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77199" y="2365248"/>
              <a:ext cx="333755" cy="23469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46007" y="2414015"/>
              <a:ext cx="297180" cy="185928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8" name="object 78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5" y="1263395"/>
            <a:ext cx="1674875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1752" y="1691640"/>
            <a:ext cx="94615" cy="4643755"/>
            <a:chOff x="301752" y="1691640"/>
            <a:chExt cx="94615" cy="4643755"/>
          </a:xfrm>
        </p:grpSpPr>
        <p:sp>
          <p:nvSpPr>
            <p:cNvPr id="4" name="object 4" descr=""/>
            <p:cNvSpPr/>
            <p:nvPr/>
          </p:nvSpPr>
          <p:spPr>
            <a:xfrm>
              <a:off x="344424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1" y="4529328"/>
                  </a:lnTo>
                  <a:lnTo>
                    <a:pt x="6095" y="4530852"/>
                  </a:lnTo>
                  <a:lnTo>
                    <a:pt x="6095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7"/>
                  </a:lnTo>
                  <a:close/>
                </a:path>
                <a:path w="635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1" y="4381499"/>
                  </a:lnTo>
                  <a:lnTo>
                    <a:pt x="6095" y="4383024"/>
                  </a:lnTo>
                  <a:lnTo>
                    <a:pt x="6095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6095" y="4346447"/>
                  </a:lnTo>
                  <a:lnTo>
                    <a:pt x="6095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1" y="4308347"/>
                  </a:lnTo>
                  <a:lnTo>
                    <a:pt x="6095" y="4309872"/>
                  </a:lnTo>
                  <a:lnTo>
                    <a:pt x="6095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6095" y="4162044"/>
                  </a:lnTo>
                  <a:lnTo>
                    <a:pt x="6095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1" y="4123944"/>
                  </a:lnTo>
                  <a:lnTo>
                    <a:pt x="6095" y="4125467"/>
                  </a:lnTo>
                  <a:lnTo>
                    <a:pt x="6095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1" y="4087367"/>
                  </a:lnTo>
                  <a:lnTo>
                    <a:pt x="6095" y="4088892"/>
                  </a:lnTo>
                  <a:lnTo>
                    <a:pt x="6095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6095" y="3941063"/>
                  </a:lnTo>
                  <a:lnTo>
                    <a:pt x="6095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1" y="3902963"/>
                  </a:lnTo>
                  <a:lnTo>
                    <a:pt x="6095" y="3904488"/>
                  </a:lnTo>
                  <a:lnTo>
                    <a:pt x="6095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6095" y="3867911"/>
                  </a:lnTo>
                  <a:lnTo>
                    <a:pt x="6095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1" y="3718560"/>
                  </a:lnTo>
                  <a:lnTo>
                    <a:pt x="6095" y="3720083"/>
                  </a:lnTo>
                  <a:lnTo>
                    <a:pt x="6095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1" y="3681983"/>
                  </a:lnTo>
                  <a:lnTo>
                    <a:pt x="6095" y="3683508"/>
                  </a:lnTo>
                  <a:lnTo>
                    <a:pt x="6095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1" y="3645408"/>
                  </a:lnTo>
                  <a:lnTo>
                    <a:pt x="6095" y="3646931"/>
                  </a:lnTo>
                  <a:lnTo>
                    <a:pt x="6095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1" y="3497579"/>
                  </a:lnTo>
                  <a:lnTo>
                    <a:pt x="6095" y="3499104"/>
                  </a:lnTo>
                  <a:lnTo>
                    <a:pt x="6095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6095" y="3462527"/>
                  </a:lnTo>
                  <a:lnTo>
                    <a:pt x="6095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1" y="3424427"/>
                  </a:lnTo>
                  <a:lnTo>
                    <a:pt x="6095" y="3425952"/>
                  </a:lnTo>
                  <a:lnTo>
                    <a:pt x="6095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1" y="3276599"/>
                  </a:lnTo>
                  <a:lnTo>
                    <a:pt x="6095" y="3278124"/>
                  </a:lnTo>
                  <a:lnTo>
                    <a:pt x="6095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6095" y="3241547"/>
                  </a:lnTo>
                  <a:lnTo>
                    <a:pt x="6095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1" y="3203447"/>
                  </a:lnTo>
                  <a:lnTo>
                    <a:pt x="6095" y="3204972"/>
                  </a:lnTo>
                  <a:lnTo>
                    <a:pt x="6095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1" y="3055619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6095" y="3020568"/>
                  </a:lnTo>
                  <a:lnTo>
                    <a:pt x="6095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6095" y="2983992"/>
                  </a:lnTo>
                  <a:lnTo>
                    <a:pt x="6095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6095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1" y="2798063"/>
                  </a:lnTo>
                  <a:lnTo>
                    <a:pt x="6095" y="2799587"/>
                  </a:lnTo>
                  <a:lnTo>
                    <a:pt x="6095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1" y="2761487"/>
                  </a:lnTo>
                  <a:lnTo>
                    <a:pt x="6095" y="2763011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6095" y="2578608"/>
                  </a:lnTo>
                  <a:lnTo>
                    <a:pt x="6095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6095" y="2542032"/>
                  </a:lnTo>
                  <a:lnTo>
                    <a:pt x="6095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6095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1" y="2356103"/>
                  </a:lnTo>
                  <a:lnTo>
                    <a:pt x="6095" y="2357627"/>
                  </a:lnTo>
                  <a:lnTo>
                    <a:pt x="6095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1" y="2319527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1" y="2282952"/>
                  </a:lnTo>
                  <a:lnTo>
                    <a:pt x="6095" y="2284476"/>
                  </a:lnTo>
                  <a:lnTo>
                    <a:pt x="6095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6095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6095" y="2136648"/>
                  </a:lnTo>
                  <a:lnTo>
                    <a:pt x="6095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1" y="2098548"/>
                  </a:lnTo>
                  <a:lnTo>
                    <a:pt x="6095" y="2100071"/>
                  </a:lnTo>
                  <a:lnTo>
                    <a:pt x="6095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1" y="2061971"/>
                  </a:lnTo>
                  <a:lnTo>
                    <a:pt x="6095" y="2063495"/>
                  </a:lnTo>
                  <a:lnTo>
                    <a:pt x="6095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6095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1" y="1914143"/>
                  </a:lnTo>
                  <a:lnTo>
                    <a:pt x="6095" y="1915668"/>
                  </a:lnTo>
                  <a:lnTo>
                    <a:pt x="6095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1" y="1840992"/>
                  </a:lnTo>
                  <a:lnTo>
                    <a:pt x="6095" y="1842516"/>
                  </a:lnTo>
                  <a:lnTo>
                    <a:pt x="6095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6095" y="1694687"/>
                  </a:lnTo>
                  <a:lnTo>
                    <a:pt x="6095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1" y="1656587"/>
                  </a:lnTo>
                  <a:lnTo>
                    <a:pt x="6095" y="1658111"/>
                  </a:lnTo>
                  <a:lnTo>
                    <a:pt x="6095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1" y="1620011"/>
                  </a:lnTo>
                  <a:lnTo>
                    <a:pt x="6095" y="1621535"/>
                  </a:lnTo>
                  <a:lnTo>
                    <a:pt x="6095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6095" y="1473708"/>
                  </a:lnTo>
                  <a:lnTo>
                    <a:pt x="6095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6095" y="1437132"/>
                  </a:lnTo>
                  <a:lnTo>
                    <a:pt x="6095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6095" y="1400556"/>
                  </a:lnTo>
                  <a:lnTo>
                    <a:pt x="6095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1" y="1251203"/>
                  </a:lnTo>
                  <a:lnTo>
                    <a:pt x="6095" y="1252727"/>
                  </a:lnTo>
                  <a:lnTo>
                    <a:pt x="6095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1" y="1214627"/>
                  </a:lnTo>
                  <a:lnTo>
                    <a:pt x="6095" y="1216151"/>
                  </a:lnTo>
                  <a:lnTo>
                    <a:pt x="6095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1" y="1178051"/>
                  </a:lnTo>
                  <a:lnTo>
                    <a:pt x="6095" y="1179575"/>
                  </a:lnTo>
                  <a:lnTo>
                    <a:pt x="6095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6095" y="1031748"/>
                  </a:lnTo>
                  <a:lnTo>
                    <a:pt x="6095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1" y="993648"/>
                  </a:lnTo>
                  <a:lnTo>
                    <a:pt x="6095" y="995171"/>
                  </a:lnTo>
                  <a:lnTo>
                    <a:pt x="6095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6095" y="958595"/>
                  </a:lnTo>
                  <a:lnTo>
                    <a:pt x="6095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1" y="809243"/>
                  </a:lnTo>
                  <a:lnTo>
                    <a:pt x="6095" y="810767"/>
                  </a:lnTo>
                  <a:lnTo>
                    <a:pt x="6095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1" y="772667"/>
                  </a:lnTo>
                  <a:lnTo>
                    <a:pt x="6095" y="774192"/>
                  </a:lnTo>
                  <a:lnTo>
                    <a:pt x="6095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6095" y="737615"/>
                  </a:lnTo>
                  <a:lnTo>
                    <a:pt x="6095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1" y="588263"/>
                  </a:lnTo>
                  <a:lnTo>
                    <a:pt x="6095" y="589787"/>
                  </a:lnTo>
                  <a:lnTo>
                    <a:pt x="6095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6095" y="553211"/>
                  </a:lnTo>
                  <a:lnTo>
                    <a:pt x="6095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1" y="515111"/>
                  </a:lnTo>
                  <a:lnTo>
                    <a:pt x="6095" y="516635"/>
                  </a:lnTo>
                  <a:lnTo>
                    <a:pt x="6095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1" y="367283"/>
                  </a:lnTo>
                  <a:lnTo>
                    <a:pt x="6095" y="368808"/>
                  </a:lnTo>
                  <a:lnTo>
                    <a:pt x="6095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6095" y="332231"/>
                  </a:lnTo>
                  <a:lnTo>
                    <a:pt x="6095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1" y="294131"/>
                  </a:lnTo>
                  <a:lnTo>
                    <a:pt x="6095" y="295655"/>
                  </a:lnTo>
                  <a:lnTo>
                    <a:pt x="6095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6095" y="147827"/>
                  </a:lnTo>
                  <a:lnTo>
                    <a:pt x="6095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1" y="109727"/>
                  </a:lnTo>
                  <a:lnTo>
                    <a:pt x="6095" y="111251"/>
                  </a:lnTo>
                  <a:lnTo>
                    <a:pt x="6095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1" y="73151"/>
                  </a:lnTo>
                  <a:lnTo>
                    <a:pt x="6095" y="74675"/>
                  </a:lnTo>
                  <a:lnTo>
                    <a:pt x="6095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6271260"/>
              <a:ext cx="94487" cy="6400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202180" y="1691640"/>
            <a:ext cx="91440" cy="4643755"/>
            <a:chOff x="2202180" y="1691640"/>
            <a:chExt cx="91440" cy="4643755"/>
          </a:xfrm>
        </p:grpSpPr>
        <p:sp>
          <p:nvSpPr>
            <p:cNvPr id="7" name="object 7" descr=""/>
            <p:cNvSpPr/>
            <p:nvPr/>
          </p:nvSpPr>
          <p:spPr>
            <a:xfrm>
              <a:off x="2240280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19" h="4537075">
                  <a:moveTo>
                    <a:pt x="7620" y="4535424"/>
                  </a:moveTo>
                  <a:lnTo>
                    <a:pt x="1524" y="4535424"/>
                  </a:lnTo>
                  <a:lnTo>
                    <a:pt x="1524" y="4533899"/>
                  </a:lnTo>
                  <a:lnTo>
                    <a:pt x="0" y="4533899"/>
                  </a:lnTo>
                  <a:lnTo>
                    <a:pt x="0" y="4532376"/>
                  </a:lnTo>
                  <a:lnTo>
                    <a:pt x="3048" y="4529328"/>
                  </a:lnTo>
                  <a:lnTo>
                    <a:pt x="6095" y="4529328"/>
                  </a:lnTo>
                  <a:lnTo>
                    <a:pt x="7620" y="4530852"/>
                  </a:lnTo>
                  <a:lnTo>
                    <a:pt x="7620" y="4535424"/>
                  </a:lnTo>
                  <a:close/>
                </a:path>
                <a:path w="7619" h="4537075">
                  <a:moveTo>
                    <a:pt x="4571" y="4536947"/>
                  </a:moveTo>
                  <a:lnTo>
                    <a:pt x="3048" y="4536947"/>
                  </a:lnTo>
                  <a:lnTo>
                    <a:pt x="3048" y="4535424"/>
                  </a:lnTo>
                  <a:lnTo>
                    <a:pt x="6095" y="4535424"/>
                  </a:lnTo>
                  <a:lnTo>
                    <a:pt x="4571" y="4536947"/>
                  </a:lnTo>
                  <a:close/>
                </a:path>
                <a:path w="7619" h="4537075">
                  <a:moveTo>
                    <a:pt x="7620" y="4498847"/>
                  </a:moveTo>
                  <a:lnTo>
                    <a:pt x="1524" y="4498847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4276"/>
                  </a:lnTo>
                  <a:lnTo>
                    <a:pt x="1524" y="4492752"/>
                  </a:lnTo>
                  <a:lnTo>
                    <a:pt x="7620" y="4492752"/>
                  </a:lnTo>
                  <a:lnTo>
                    <a:pt x="7620" y="4498847"/>
                  </a:lnTo>
                  <a:close/>
                </a:path>
                <a:path w="7619" h="4537075">
                  <a:moveTo>
                    <a:pt x="7620" y="4462272"/>
                  </a:moveTo>
                  <a:lnTo>
                    <a:pt x="1524" y="4462272"/>
                  </a:lnTo>
                  <a:lnTo>
                    <a:pt x="1524" y="4460747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7699"/>
                  </a:lnTo>
                  <a:lnTo>
                    <a:pt x="1524" y="4456176"/>
                  </a:lnTo>
                  <a:lnTo>
                    <a:pt x="7620" y="4456176"/>
                  </a:lnTo>
                  <a:lnTo>
                    <a:pt x="7620" y="4462272"/>
                  </a:lnTo>
                  <a:close/>
                </a:path>
                <a:path w="7619" h="4537075">
                  <a:moveTo>
                    <a:pt x="6095" y="4419599"/>
                  </a:moveTo>
                  <a:lnTo>
                    <a:pt x="3048" y="4419599"/>
                  </a:lnTo>
                  <a:lnTo>
                    <a:pt x="3048" y="4418076"/>
                  </a:lnTo>
                  <a:lnTo>
                    <a:pt x="4571" y="4418076"/>
                  </a:lnTo>
                  <a:lnTo>
                    <a:pt x="6095" y="4419599"/>
                  </a:lnTo>
                  <a:close/>
                </a:path>
                <a:path w="7619" h="4537075">
                  <a:moveTo>
                    <a:pt x="6095" y="4425695"/>
                  </a:moveTo>
                  <a:lnTo>
                    <a:pt x="3048" y="4425695"/>
                  </a:lnTo>
                  <a:lnTo>
                    <a:pt x="0" y="4422647"/>
                  </a:lnTo>
                  <a:lnTo>
                    <a:pt x="0" y="4421124"/>
                  </a:lnTo>
                  <a:lnTo>
                    <a:pt x="1524" y="4421124"/>
                  </a:lnTo>
                  <a:lnTo>
                    <a:pt x="1524" y="4419599"/>
                  </a:lnTo>
                  <a:lnTo>
                    <a:pt x="7620" y="4419599"/>
                  </a:lnTo>
                  <a:lnTo>
                    <a:pt x="7620" y="4424172"/>
                  </a:lnTo>
                  <a:lnTo>
                    <a:pt x="6095" y="4425695"/>
                  </a:lnTo>
                  <a:close/>
                </a:path>
                <a:path w="7619" h="4537075">
                  <a:moveTo>
                    <a:pt x="6095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7"/>
                  </a:lnTo>
                  <a:lnTo>
                    <a:pt x="3048" y="4381499"/>
                  </a:lnTo>
                  <a:lnTo>
                    <a:pt x="6095" y="4381499"/>
                  </a:lnTo>
                  <a:lnTo>
                    <a:pt x="7620" y="4383024"/>
                  </a:lnTo>
                  <a:lnTo>
                    <a:pt x="7620" y="4387595"/>
                  </a:lnTo>
                  <a:lnTo>
                    <a:pt x="6095" y="4389120"/>
                  </a:lnTo>
                  <a:close/>
                </a:path>
                <a:path w="7619" h="4537075">
                  <a:moveTo>
                    <a:pt x="6095" y="4352544"/>
                  </a:moveTo>
                  <a:lnTo>
                    <a:pt x="3048" y="4352544"/>
                  </a:lnTo>
                  <a:lnTo>
                    <a:pt x="0" y="4349495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5" y="4344924"/>
                  </a:lnTo>
                  <a:lnTo>
                    <a:pt x="7620" y="4346447"/>
                  </a:lnTo>
                  <a:lnTo>
                    <a:pt x="7620" y="4351020"/>
                  </a:lnTo>
                  <a:lnTo>
                    <a:pt x="6095" y="4352544"/>
                  </a:lnTo>
                  <a:close/>
                </a:path>
                <a:path w="7619" h="4537075">
                  <a:moveTo>
                    <a:pt x="7620" y="4314444"/>
                  </a:moveTo>
                  <a:lnTo>
                    <a:pt x="1524" y="4314444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5"/>
                  </a:lnTo>
                  <a:lnTo>
                    <a:pt x="3048" y="4308347"/>
                  </a:lnTo>
                  <a:lnTo>
                    <a:pt x="6095" y="4308347"/>
                  </a:lnTo>
                  <a:lnTo>
                    <a:pt x="7620" y="4309872"/>
                  </a:lnTo>
                  <a:lnTo>
                    <a:pt x="7620" y="4314444"/>
                  </a:lnTo>
                  <a:close/>
                </a:path>
                <a:path w="7619" h="4537075">
                  <a:moveTo>
                    <a:pt x="4571" y="4315967"/>
                  </a:moveTo>
                  <a:lnTo>
                    <a:pt x="3048" y="4315967"/>
                  </a:lnTo>
                  <a:lnTo>
                    <a:pt x="3048" y="4314444"/>
                  </a:lnTo>
                  <a:lnTo>
                    <a:pt x="6095" y="4314444"/>
                  </a:lnTo>
                  <a:lnTo>
                    <a:pt x="4571" y="4315967"/>
                  </a:lnTo>
                  <a:close/>
                </a:path>
                <a:path w="7619" h="4537075">
                  <a:moveTo>
                    <a:pt x="7620" y="4277867"/>
                  </a:moveTo>
                  <a:lnTo>
                    <a:pt x="1524" y="4277867"/>
                  </a:lnTo>
                  <a:lnTo>
                    <a:pt x="1524" y="4276344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3295"/>
                  </a:lnTo>
                  <a:lnTo>
                    <a:pt x="1524" y="4271772"/>
                  </a:lnTo>
                  <a:lnTo>
                    <a:pt x="7620" y="4271772"/>
                  </a:lnTo>
                  <a:lnTo>
                    <a:pt x="7620" y="4277867"/>
                  </a:lnTo>
                  <a:close/>
                </a:path>
                <a:path w="7619" h="4537075">
                  <a:moveTo>
                    <a:pt x="4571" y="4279392"/>
                  </a:moveTo>
                  <a:lnTo>
                    <a:pt x="3048" y="4279392"/>
                  </a:lnTo>
                  <a:lnTo>
                    <a:pt x="3048" y="4277867"/>
                  </a:lnTo>
                  <a:lnTo>
                    <a:pt x="6095" y="4277867"/>
                  </a:lnTo>
                  <a:lnTo>
                    <a:pt x="4571" y="4279392"/>
                  </a:lnTo>
                  <a:close/>
                </a:path>
                <a:path w="7619" h="4537075">
                  <a:moveTo>
                    <a:pt x="7620" y="4241292"/>
                  </a:moveTo>
                  <a:lnTo>
                    <a:pt x="1524" y="4241292"/>
                  </a:lnTo>
                  <a:lnTo>
                    <a:pt x="1524" y="4239767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5"/>
                  </a:lnTo>
                  <a:lnTo>
                    <a:pt x="7620" y="4235195"/>
                  </a:lnTo>
                  <a:lnTo>
                    <a:pt x="7620" y="4241292"/>
                  </a:lnTo>
                  <a:close/>
                </a:path>
                <a:path w="7619" h="4537075">
                  <a:moveTo>
                    <a:pt x="6095" y="4198620"/>
                  </a:moveTo>
                  <a:lnTo>
                    <a:pt x="3048" y="4198620"/>
                  </a:lnTo>
                  <a:lnTo>
                    <a:pt x="3048" y="4197095"/>
                  </a:lnTo>
                  <a:lnTo>
                    <a:pt x="4571" y="4197095"/>
                  </a:lnTo>
                  <a:lnTo>
                    <a:pt x="6095" y="4198620"/>
                  </a:lnTo>
                  <a:close/>
                </a:path>
                <a:path w="7619" h="4537075">
                  <a:moveTo>
                    <a:pt x="6095" y="4204715"/>
                  </a:moveTo>
                  <a:lnTo>
                    <a:pt x="3048" y="4204715"/>
                  </a:lnTo>
                  <a:lnTo>
                    <a:pt x="0" y="4201667"/>
                  </a:lnTo>
                  <a:lnTo>
                    <a:pt x="0" y="4200144"/>
                  </a:lnTo>
                  <a:lnTo>
                    <a:pt x="1524" y="4200144"/>
                  </a:lnTo>
                  <a:lnTo>
                    <a:pt x="1524" y="4198620"/>
                  </a:lnTo>
                  <a:lnTo>
                    <a:pt x="7620" y="4198620"/>
                  </a:lnTo>
                  <a:lnTo>
                    <a:pt x="7620" y="4203192"/>
                  </a:lnTo>
                  <a:lnTo>
                    <a:pt x="6095" y="4204715"/>
                  </a:lnTo>
                  <a:close/>
                </a:path>
                <a:path w="7619" h="4537075">
                  <a:moveTo>
                    <a:pt x="6095" y="4168140"/>
                  </a:moveTo>
                  <a:lnTo>
                    <a:pt x="3048" y="4168140"/>
                  </a:lnTo>
                  <a:lnTo>
                    <a:pt x="0" y="4165092"/>
                  </a:lnTo>
                  <a:lnTo>
                    <a:pt x="0" y="4163567"/>
                  </a:lnTo>
                  <a:lnTo>
                    <a:pt x="3048" y="4160520"/>
                  </a:lnTo>
                  <a:lnTo>
                    <a:pt x="6095" y="4160520"/>
                  </a:lnTo>
                  <a:lnTo>
                    <a:pt x="7620" y="4162044"/>
                  </a:lnTo>
                  <a:lnTo>
                    <a:pt x="7620" y="4166615"/>
                  </a:lnTo>
                  <a:lnTo>
                    <a:pt x="6095" y="4168140"/>
                  </a:lnTo>
                  <a:close/>
                </a:path>
                <a:path w="7619" h="4537075">
                  <a:moveTo>
                    <a:pt x="6095" y="4131563"/>
                  </a:moveTo>
                  <a:lnTo>
                    <a:pt x="3048" y="4131563"/>
                  </a:lnTo>
                  <a:lnTo>
                    <a:pt x="0" y="4128515"/>
                  </a:lnTo>
                  <a:lnTo>
                    <a:pt x="0" y="4126992"/>
                  </a:lnTo>
                  <a:lnTo>
                    <a:pt x="3048" y="4123944"/>
                  </a:lnTo>
                  <a:lnTo>
                    <a:pt x="6095" y="4123944"/>
                  </a:lnTo>
                  <a:lnTo>
                    <a:pt x="7620" y="4125467"/>
                  </a:lnTo>
                  <a:lnTo>
                    <a:pt x="7620" y="4130040"/>
                  </a:lnTo>
                  <a:lnTo>
                    <a:pt x="6095" y="4131563"/>
                  </a:lnTo>
                  <a:close/>
                </a:path>
                <a:path w="7619" h="4537075">
                  <a:moveTo>
                    <a:pt x="7620" y="4093463"/>
                  </a:moveTo>
                  <a:lnTo>
                    <a:pt x="1524" y="4093463"/>
                  </a:lnTo>
                  <a:lnTo>
                    <a:pt x="0" y="4091940"/>
                  </a:lnTo>
                  <a:lnTo>
                    <a:pt x="0" y="4090415"/>
                  </a:lnTo>
                  <a:lnTo>
                    <a:pt x="3048" y="4087367"/>
                  </a:lnTo>
                  <a:lnTo>
                    <a:pt x="6095" y="4087367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19" h="4537075">
                  <a:moveTo>
                    <a:pt x="4571" y="4094988"/>
                  </a:moveTo>
                  <a:lnTo>
                    <a:pt x="3048" y="4094988"/>
                  </a:lnTo>
                  <a:lnTo>
                    <a:pt x="3048" y="4093463"/>
                  </a:lnTo>
                  <a:lnTo>
                    <a:pt x="6095" y="4093463"/>
                  </a:lnTo>
                  <a:lnTo>
                    <a:pt x="4571" y="4094988"/>
                  </a:lnTo>
                  <a:close/>
                </a:path>
                <a:path w="7619" h="4537075">
                  <a:moveTo>
                    <a:pt x="7620" y="4056888"/>
                  </a:moveTo>
                  <a:lnTo>
                    <a:pt x="1524" y="4056888"/>
                  </a:lnTo>
                  <a:lnTo>
                    <a:pt x="1524" y="4055363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2315"/>
                  </a:lnTo>
                  <a:lnTo>
                    <a:pt x="1524" y="4050792"/>
                  </a:lnTo>
                  <a:lnTo>
                    <a:pt x="7620" y="4050792"/>
                  </a:lnTo>
                  <a:lnTo>
                    <a:pt x="7620" y="4056888"/>
                  </a:lnTo>
                  <a:close/>
                </a:path>
                <a:path w="7619" h="4537075">
                  <a:moveTo>
                    <a:pt x="4571" y="4058411"/>
                  </a:moveTo>
                  <a:lnTo>
                    <a:pt x="3048" y="4058411"/>
                  </a:lnTo>
                  <a:lnTo>
                    <a:pt x="3048" y="4056888"/>
                  </a:lnTo>
                  <a:lnTo>
                    <a:pt x="6095" y="4056888"/>
                  </a:lnTo>
                  <a:lnTo>
                    <a:pt x="4571" y="4058411"/>
                  </a:lnTo>
                  <a:close/>
                </a:path>
                <a:path w="7619" h="4537075">
                  <a:moveTo>
                    <a:pt x="7620" y="4020311"/>
                  </a:moveTo>
                  <a:lnTo>
                    <a:pt x="1524" y="4020311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5"/>
                  </a:lnTo>
                  <a:lnTo>
                    <a:pt x="7620" y="4014215"/>
                  </a:lnTo>
                  <a:lnTo>
                    <a:pt x="7620" y="4020311"/>
                  </a:lnTo>
                  <a:close/>
                </a:path>
                <a:path w="7619" h="4537075">
                  <a:moveTo>
                    <a:pt x="6095" y="3977640"/>
                  </a:moveTo>
                  <a:lnTo>
                    <a:pt x="3048" y="3977640"/>
                  </a:lnTo>
                  <a:lnTo>
                    <a:pt x="3048" y="3976115"/>
                  </a:lnTo>
                  <a:lnTo>
                    <a:pt x="4571" y="3976115"/>
                  </a:lnTo>
                  <a:lnTo>
                    <a:pt x="6095" y="3977640"/>
                  </a:lnTo>
                  <a:close/>
                </a:path>
                <a:path w="7619" h="4537075">
                  <a:moveTo>
                    <a:pt x="6095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3"/>
                  </a:lnTo>
                  <a:lnTo>
                    <a:pt x="1524" y="3979163"/>
                  </a:lnTo>
                  <a:lnTo>
                    <a:pt x="1524" y="3977640"/>
                  </a:lnTo>
                  <a:lnTo>
                    <a:pt x="7620" y="3977640"/>
                  </a:lnTo>
                  <a:lnTo>
                    <a:pt x="7620" y="3982211"/>
                  </a:lnTo>
                  <a:lnTo>
                    <a:pt x="6095" y="3983736"/>
                  </a:lnTo>
                  <a:close/>
                </a:path>
                <a:path w="7619" h="4537075">
                  <a:moveTo>
                    <a:pt x="6095" y="3947160"/>
                  </a:moveTo>
                  <a:lnTo>
                    <a:pt x="3048" y="3947160"/>
                  </a:lnTo>
                  <a:lnTo>
                    <a:pt x="0" y="3944111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5" y="3939540"/>
                  </a:lnTo>
                  <a:lnTo>
                    <a:pt x="7620" y="3941063"/>
                  </a:lnTo>
                  <a:lnTo>
                    <a:pt x="7620" y="3945636"/>
                  </a:lnTo>
                  <a:lnTo>
                    <a:pt x="6095" y="3947160"/>
                  </a:lnTo>
                  <a:close/>
                </a:path>
                <a:path w="7619" h="4537075">
                  <a:moveTo>
                    <a:pt x="6095" y="3910583"/>
                  </a:moveTo>
                  <a:lnTo>
                    <a:pt x="3048" y="3910583"/>
                  </a:lnTo>
                  <a:lnTo>
                    <a:pt x="0" y="3907536"/>
                  </a:lnTo>
                  <a:lnTo>
                    <a:pt x="0" y="3906011"/>
                  </a:lnTo>
                  <a:lnTo>
                    <a:pt x="3048" y="3902963"/>
                  </a:lnTo>
                  <a:lnTo>
                    <a:pt x="6095" y="3902963"/>
                  </a:lnTo>
                  <a:lnTo>
                    <a:pt x="7620" y="3904488"/>
                  </a:lnTo>
                  <a:lnTo>
                    <a:pt x="7620" y="3909060"/>
                  </a:lnTo>
                  <a:lnTo>
                    <a:pt x="6095" y="3910583"/>
                  </a:lnTo>
                  <a:close/>
                </a:path>
                <a:path w="7619" h="4537075">
                  <a:moveTo>
                    <a:pt x="7620" y="3872483"/>
                  </a:moveTo>
                  <a:lnTo>
                    <a:pt x="1524" y="3872483"/>
                  </a:lnTo>
                  <a:lnTo>
                    <a:pt x="0" y="3870960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5" y="3866388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19" h="4537075">
                  <a:moveTo>
                    <a:pt x="4571" y="3874008"/>
                  </a:moveTo>
                  <a:lnTo>
                    <a:pt x="3048" y="3874008"/>
                  </a:lnTo>
                  <a:lnTo>
                    <a:pt x="3048" y="3872483"/>
                  </a:lnTo>
                  <a:lnTo>
                    <a:pt x="6095" y="3872483"/>
                  </a:lnTo>
                  <a:lnTo>
                    <a:pt x="4571" y="3874008"/>
                  </a:lnTo>
                  <a:close/>
                </a:path>
                <a:path w="7619" h="4537075">
                  <a:moveTo>
                    <a:pt x="7620" y="3835908"/>
                  </a:moveTo>
                  <a:lnTo>
                    <a:pt x="1524" y="3835908"/>
                  </a:lnTo>
                  <a:lnTo>
                    <a:pt x="1524" y="3834383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1"/>
                  </a:lnTo>
                  <a:lnTo>
                    <a:pt x="7620" y="3829811"/>
                  </a:lnTo>
                  <a:lnTo>
                    <a:pt x="7620" y="3835908"/>
                  </a:lnTo>
                  <a:close/>
                </a:path>
                <a:path w="7619" h="4537075">
                  <a:moveTo>
                    <a:pt x="4571" y="3837431"/>
                  </a:moveTo>
                  <a:lnTo>
                    <a:pt x="3048" y="3837431"/>
                  </a:lnTo>
                  <a:lnTo>
                    <a:pt x="3048" y="3835908"/>
                  </a:lnTo>
                  <a:lnTo>
                    <a:pt x="6095" y="3835908"/>
                  </a:lnTo>
                  <a:lnTo>
                    <a:pt x="4571" y="3837431"/>
                  </a:lnTo>
                  <a:close/>
                </a:path>
                <a:path w="7619" h="4537075">
                  <a:moveTo>
                    <a:pt x="7620" y="3799331"/>
                  </a:moveTo>
                  <a:lnTo>
                    <a:pt x="1524" y="3799331"/>
                  </a:lnTo>
                  <a:lnTo>
                    <a:pt x="1524" y="3797808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4760"/>
                  </a:lnTo>
                  <a:lnTo>
                    <a:pt x="1524" y="3793236"/>
                  </a:lnTo>
                  <a:lnTo>
                    <a:pt x="7620" y="3793236"/>
                  </a:lnTo>
                  <a:lnTo>
                    <a:pt x="7620" y="3799331"/>
                  </a:lnTo>
                  <a:close/>
                </a:path>
                <a:path w="7619" h="4537075">
                  <a:moveTo>
                    <a:pt x="6095" y="3756660"/>
                  </a:moveTo>
                  <a:lnTo>
                    <a:pt x="3048" y="3756660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6095" y="3756660"/>
                  </a:lnTo>
                  <a:close/>
                </a:path>
                <a:path w="7619" h="4537075">
                  <a:moveTo>
                    <a:pt x="7620" y="3762756"/>
                  </a:moveTo>
                  <a:lnTo>
                    <a:pt x="1524" y="3762756"/>
                  </a:lnTo>
                  <a:lnTo>
                    <a:pt x="1524" y="3761231"/>
                  </a:lnTo>
                  <a:lnTo>
                    <a:pt x="0" y="3759708"/>
                  </a:lnTo>
                  <a:lnTo>
                    <a:pt x="0" y="3758183"/>
                  </a:lnTo>
                  <a:lnTo>
                    <a:pt x="1524" y="3758183"/>
                  </a:lnTo>
                  <a:lnTo>
                    <a:pt x="1524" y="3756660"/>
                  </a:lnTo>
                  <a:lnTo>
                    <a:pt x="7620" y="3756660"/>
                  </a:lnTo>
                  <a:lnTo>
                    <a:pt x="7620" y="3762756"/>
                  </a:lnTo>
                  <a:close/>
                </a:path>
                <a:path w="7619" h="4537075">
                  <a:moveTo>
                    <a:pt x="6095" y="3726179"/>
                  </a:moveTo>
                  <a:lnTo>
                    <a:pt x="3048" y="3726179"/>
                  </a:lnTo>
                  <a:lnTo>
                    <a:pt x="0" y="3723131"/>
                  </a:lnTo>
                  <a:lnTo>
                    <a:pt x="0" y="3721608"/>
                  </a:lnTo>
                  <a:lnTo>
                    <a:pt x="3048" y="3718560"/>
                  </a:lnTo>
                  <a:lnTo>
                    <a:pt x="6095" y="3718560"/>
                  </a:lnTo>
                  <a:lnTo>
                    <a:pt x="7620" y="3720083"/>
                  </a:lnTo>
                  <a:lnTo>
                    <a:pt x="7620" y="3724656"/>
                  </a:lnTo>
                  <a:lnTo>
                    <a:pt x="6095" y="3726179"/>
                  </a:lnTo>
                  <a:close/>
                </a:path>
                <a:path w="7619" h="4537075">
                  <a:moveTo>
                    <a:pt x="6095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1"/>
                  </a:lnTo>
                  <a:lnTo>
                    <a:pt x="3048" y="3681983"/>
                  </a:lnTo>
                  <a:lnTo>
                    <a:pt x="6095" y="3681983"/>
                  </a:lnTo>
                  <a:lnTo>
                    <a:pt x="7620" y="3683508"/>
                  </a:lnTo>
                  <a:lnTo>
                    <a:pt x="7620" y="3688079"/>
                  </a:lnTo>
                  <a:lnTo>
                    <a:pt x="6095" y="3689604"/>
                  </a:lnTo>
                  <a:close/>
                </a:path>
                <a:path w="7619" h="4537075">
                  <a:moveTo>
                    <a:pt x="7620" y="3651504"/>
                  </a:moveTo>
                  <a:lnTo>
                    <a:pt x="1524" y="3651504"/>
                  </a:lnTo>
                  <a:lnTo>
                    <a:pt x="0" y="3649979"/>
                  </a:lnTo>
                  <a:lnTo>
                    <a:pt x="0" y="3648456"/>
                  </a:lnTo>
                  <a:lnTo>
                    <a:pt x="3048" y="3645408"/>
                  </a:lnTo>
                  <a:lnTo>
                    <a:pt x="6095" y="3645408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19" h="4537075">
                  <a:moveTo>
                    <a:pt x="4571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19" h="4537075">
                  <a:moveTo>
                    <a:pt x="7620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1"/>
                  </a:lnTo>
                  <a:lnTo>
                    <a:pt x="7620" y="3608831"/>
                  </a:lnTo>
                  <a:lnTo>
                    <a:pt x="7620" y="3614928"/>
                  </a:lnTo>
                  <a:close/>
                </a:path>
                <a:path w="7619" h="4537075">
                  <a:moveTo>
                    <a:pt x="4571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5" y="3614928"/>
                  </a:lnTo>
                  <a:lnTo>
                    <a:pt x="4571" y="3616452"/>
                  </a:lnTo>
                  <a:close/>
                </a:path>
                <a:path w="7619" h="4537075">
                  <a:moveTo>
                    <a:pt x="7620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3779"/>
                  </a:lnTo>
                  <a:lnTo>
                    <a:pt x="1524" y="3572256"/>
                  </a:lnTo>
                  <a:lnTo>
                    <a:pt x="7620" y="3572256"/>
                  </a:lnTo>
                  <a:lnTo>
                    <a:pt x="7620" y="3578352"/>
                  </a:lnTo>
                  <a:close/>
                </a:path>
                <a:path w="7619" h="4537075">
                  <a:moveTo>
                    <a:pt x="6095" y="3535679"/>
                  </a:moveTo>
                  <a:lnTo>
                    <a:pt x="3048" y="3535679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6095" y="3535679"/>
                  </a:lnTo>
                  <a:close/>
                </a:path>
                <a:path w="7619" h="4537075">
                  <a:moveTo>
                    <a:pt x="7620" y="3541776"/>
                  </a:moveTo>
                  <a:lnTo>
                    <a:pt x="1524" y="3541776"/>
                  </a:lnTo>
                  <a:lnTo>
                    <a:pt x="1524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79"/>
                  </a:lnTo>
                  <a:lnTo>
                    <a:pt x="7620" y="3535679"/>
                  </a:lnTo>
                  <a:lnTo>
                    <a:pt x="7620" y="3541776"/>
                  </a:lnTo>
                  <a:close/>
                </a:path>
                <a:path w="7619" h="4537075">
                  <a:moveTo>
                    <a:pt x="6095" y="3505199"/>
                  </a:moveTo>
                  <a:lnTo>
                    <a:pt x="3048" y="3505199"/>
                  </a:lnTo>
                  <a:lnTo>
                    <a:pt x="0" y="3502152"/>
                  </a:lnTo>
                  <a:lnTo>
                    <a:pt x="0" y="3500627"/>
                  </a:lnTo>
                  <a:lnTo>
                    <a:pt x="3048" y="3497579"/>
                  </a:lnTo>
                  <a:lnTo>
                    <a:pt x="6095" y="3497579"/>
                  </a:lnTo>
                  <a:lnTo>
                    <a:pt x="7620" y="3499104"/>
                  </a:lnTo>
                  <a:lnTo>
                    <a:pt x="7620" y="3503676"/>
                  </a:lnTo>
                  <a:lnTo>
                    <a:pt x="6095" y="3505199"/>
                  </a:lnTo>
                  <a:close/>
                </a:path>
                <a:path w="7619" h="4537075">
                  <a:moveTo>
                    <a:pt x="6095" y="3468624"/>
                  </a:moveTo>
                  <a:lnTo>
                    <a:pt x="3048" y="3468624"/>
                  </a:lnTo>
                  <a:lnTo>
                    <a:pt x="0" y="3465576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5" y="3461004"/>
                  </a:lnTo>
                  <a:lnTo>
                    <a:pt x="7620" y="3462527"/>
                  </a:lnTo>
                  <a:lnTo>
                    <a:pt x="7620" y="3467099"/>
                  </a:lnTo>
                  <a:lnTo>
                    <a:pt x="6095" y="3468624"/>
                  </a:lnTo>
                  <a:close/>
                </a:path>
                <a:path w="7619" h="4537075">
                  <a:moveTo>
                    <a:pt x="7620" y="3430524"/>
                  </a:moveTo>
                  <a:lnTo>
                    <a:pt x="1524" y="3430524"/>
                  </a:lnTo>
                  <a:lnTo>
                    <a:pt x="0" y="3428999"/>
                  </a:lnTo>
                  <a:lnTo>
                    <a:pt x="0" y="3427476"/>
                  </a:lnTo>
                  <a:lnTo>
                    <a:pt x="3048" y="3424427"/>
                  </a:lnTo>
                  <a:lnTo>
                    <a:pt x="6095" y="3424427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19" h="4537075">
                  <a:moveTo>
                    <a:pt x="4571" y="3432047"/>
                  </a:moveTo>
                  <a:lnTo>
                    <a:pt x="3048" y="3432047"/>
                  </a:lnTo>
                  <a:lnTo>
                    <a:pt x="3048" y="3430524"/>
                  </a:lnTo>
                  <a:lnTo>
                    <a:pt x="6095" y="3430524"/>
                  </a:lnTo>
                  <a:lnTo>
                    <a:pt x="4571" y="3432047"/>
                  </a:lnTo>
                  <a:close/>
                </a:path>
                <a:path w="7619" h="4537075">
                  <a:moveTo>
                    <a:pt x="7620" y="3393947"/>
                  </a:moveTo>
                  <a:lnTo>
                    <a:pt x="1524" y="3393947"/>
                  </a:lnTo>
                  <a:lnTo>
                    <a:pt x="1524" y="3392424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9376"/>
                  </a:lnTo>
                  <a:lnTo>
                    <a:pt x="1524" y="3387852"/>
                  </a:lnTo>
                  <a:lnTo>
                    <a:pt x="7620" y="3387852"/>
                  </a:lnTo>
                  <a:lnTo>
                    <a:pt x="7620" y="3393947"/>
                  </a:lnTo>
                  <a:close/>
                </a:path>
                <a:path w="7619" h="4537075">
                  <a:moveTo>
                    <a:pt x="4571" y="3395472"/>
                  </a:moveTo>
                  <a:lnTo>
                    <a:pt x="3048" y="3395472"/>
                  </a:lnTo>
                  <a:lnTo>
                    <a:pt x="3048" y="3393947"/>
                  </a:lnTo>
                  <a:lnTo>
                    <a:pt x="6095" y="3393947"/>
                  </a:lnTo>
                  <a:lnTo>
                    <a:pt x="4571" y="3395472"/>
                  </a:lnTo>
                  <a:close/>
                </a:path>
                <a:path w="7619" h="4537075">
                  <a:moveTo>
                    <a:pt x="7620" y="3357372"/>
                  </a:moveTo>
                  <a:lnTo>
                    <a:pt x="1524" y="3357372"/>
                  </a:lnTo>
                  <a:lnTo>
                    <a:pt x="1524" y="3355847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2799"/>
                  </a:lnTo>
                  <a:lnTo>
                    <a:pt x="1524" y="3351276"/>
                  </a:lnTo>
                  <a:lnTo>
                    <a:pt x="7620" y="3351276"/>
                  </a:lnTo>
                  <a:lnTo>
                    <a:pt x="7620" y="3357372"/>
                  </a:lnTo>
                  <a:close/>
                </a:path>
                <a:path w="7619" h="4537075">
                  <a:moveTo>
                    <a:pt x="6095" y="3314699"/>
                  </a:moveTo>
                  <a:lnTo>
                    <a:pt x="3048" y="3314699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6095" y="3314699"/>
                  </a:lnTo>
                  <a:close/>
                </a:path>
                <a:path w="7619" h="4537075">
                  <a:moveTo>
                    <a:pt x="7620" y="3320795"/>
                  </a:moveTo>
                  <a:lnTo>
                    <a:pt x="1524" y="3320795"/>
                  </a:lnTo>
                  <a:lnTo>
                    <a:pt x="1524" y="3319272"/>
                  </a:lnTo>
                  <a:lnTo>
                    <a:pt x="0" y="3317747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699"/>
                  </a:lnTo>
                  <a:lnTo>
                    <a:pt x="7620" y="3314699"/>
                  </a:lnTo>
                  <a:lnTo>
                    <a:pt x="7620" y="3320795"/>
                  </a:lnTo>
                  <a:close/>
                </a:path>
                <a:path w="7619" h="4537075">
                  <a:moveTo>
                    <a:pt x="6095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7"/>
                  </a:lnTo>
                  <a:lnTo>
                    <a:pt x="3048" y="3276599"/>
                  </a:lnTo>
                  <a:lnTo>
                    <a:pt x="6095" y="3276599"/>
                  </a:lnTo>
                  <a:lnTo>
                    <a:pt x="7620" y="3278124"/>
                  </a:lnTo>
                  <a:lnTo>
                    <a:pt x="7620" y="3282695"/>
                  </a:lnTo>
                  <a:lnTo>
                    <a:pt x="6095" y="3284220"/>
                  </a:lnTo>
                  <a:close/>
                </a:path>
                <a:path w="7619" h="4537075">
                  <a:moveTo>
                    <a:pt x="6095" y="3247644"/>
                  </a:moveTo>
                  <a:lnTo>
                    <a:pt x="3048" y="3247644"/>
                  </a:lnTo>
                  <a:lnTo>
                    <a:pt x="0" y="3244595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5" y="3240024"/>
                  </a:lnTo>
                  <a:lnTo>
                    <a:pt x="7620" y="3241547"/>
                  </a:lnTo>
                  <a:lnTo>
                    <a:pt x="7620" y="3246120"/>
                  </a:lnTo>
                  <a:lnTo>
                    <a:pt x="6095" y="3247644"/>
                  </a:lnTo>
                  <a:close/>
                </a:path>
                <a:path w="7619" h="4537075">
                  <a:moveTo>
                    <a:pt x="6095" y="3211067"/>
                  </a:moveTo>
                  <a:lnTo>
                    <a:pt x="3048" y="3211067"/>
                  </a:lnTo>
                  <a:lnTo>
                    <a:pt x="0" y="3208020"/>
                  </a:lnTo>
                  <a:lnTo>
                    <a:pt x="0" y="3206495"/>
                  </a:lnTo>
                  <a:lnTo>
                    <a:pt x="3048" y="3203447"/>
                  </a:lnTo>
                  <a:lnTo>
                    <a:pt x="6095" y="3203447"/>
                  </a:lnTo>
                  <a:lnTo>
                    <a:pt x="7620" y="3204972"/>
                  </a:lnTo>
                  <a:lnTo>
                    <a:pt x="7620" y="3209544"/>
                  </a:lnTo>
                  <a:lnTo>
                    <a:pt x="6095" y="3211067"/>
                  </a:lnTo>
                  <a:close/>
                </a:path>
                <a:path w="7619" h="4537075">
                  <a:moveTo>
                    <a:pt x="7620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8395"/>
                  </a:lnTo>
                  <a:lnTo>
                    <a:pt x="1524" y="3166871"/>
                  </a:lnTo>
                  <a:lnTo>
                    <a:pt x="7620" y="3166871"/>
                  </a:lnTo>
                  <a:lnTo>
                    <a:pt x="7620" y="3172968"/>
                  </a:lnTo>
                  <a:close/>
                </a:path>
                <a:path w="7619" h="4537075">
                  <a:moveTo>
                    <a:pt x="4571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5" y="3172968"/>
                  </a:lnTo>
                  <a:lnTo>
                    <a:pt x="4571" y="3174492"/>
                  </a:lnTo>
                  <a:close/>
                </a:path>
                <a:path w="7619" h="4537075">
                  <a:moveTo>
                    <a:pt x="7620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1819"/>
                  </a:lnTo>
                  <a:lnTo>
                    <a:pt x="1524" y="3130295"/>
                  </a:lnTo>
                  <a:lnTo>
                    <a:pt x="7620" y="3130295"/>
                  </a:lnTo>
                  <a:lnTo>
                    <a:pt x="7620" y="3136392"/>
                  </a:lnTo>
                  <a:close/>
                </a:path>
                <a:path w="7619" h="4537075">
                  <a:moveTo>
                    <a:pt x="6095" y="3093719"/>
                  </a:moveTo>
                  <a:lnTo>
                    <a:pt x="3048" y="3093719"/>
                  </a:lnTo>
                  <a:lnTo>
                    <a:pt x="3048" y="3092195"/>
                  </a:lnTo>
                  <a:lnTo>
                    <a:pt x="4571" y="3092195"/>
                  </a:lnTo>
                  <a:lnTo>
                    <a:pt x="6095" y="3093719"/>
                  </a:lnTo>
                  <a:close/>
                </a:path>
                <a:path w="7619" h="4537075">
                  <a:moveTo>
                    <a:pt x="7620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19"/>
                  </a:lnTo>
                  <a:lnTo>
                    <a:pt x="7620" y="3093719"/>
                  </a:lnTo>
                  <a:lnTo>
                    <a:pt x="7620" y="3099816"/>
                  </a:lnTo>
                  <a:close/>
                </a:path>
                <a:path w="7619" h="4537075">
                  <a:moveTo>
                    <a:pt x="6095" y="3063240"/>
                  </a:moveTo>
                  <a:lnTo>
                    <a:pt x="3048" y="3063240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19"/>
                  </a:lnTo>
                  <a:lnTo>
                    <a:pt x="6095" y="3055619"/>
                  </a:lnTo>
                  <a:lnTo>
                    <a:pt x="7620" y="3057144"/>
                  </a:lnTo>
                  <a:lnTo>
                    <a:pt x="7620" y="3061716"/>
                  </a:lnTo>
                  <a:lnTo>
                    <a:pt x="6095" y="3063240"/>
                  </a:lnTo>
                  <a:close/>
                </a:path>
                <a:path w="7619" h="4537075">
                  <a:moveTo>
                    <a:pt x="6095" y="3026663"/>
                  </a:moveTo>
                  <a:lnTo>
                    <a:pt x="3048" y="3026663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5" y="3019044"/>
                  </a:lnTo>
                  <a:lnTo>
                    <a:pt x="7620" y="3020568"/>
                  </a:lnTo>
                  <a:lnTo>
                    <a:pt x="7620" y="3025140"/>
                  </a:lnTo>
                  <a:lnTo>
                    <a:pt x="6095" y="3026663"/>
                  </a:lnTo>
                  <a:close/>
                </a:path>
                <a:path w="7619" h="4537075">
                  <a:moveTo>
                    <a:pt x="6095" y="2990087"/>
                  </a:moveTo>
                  <a:lnTo>
                    <a:pt x="3048" y="2990087"/>
                  </a:lnTo>
                  <a:lnTo>
                    <a:pt x="0" y="2987040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5" y="2982468"/>
                  </a:lnTo>
                  <a:lnTo>
                    <a:pt x="7620" y="2983992"/>
                  </a:lnTo>
                  <a:lnTo>
                    <a:pt x="7620" y="2988563"/>
                  </a:lnTo>
                  <a:lnTo>
                    <a:pt x="6095" y="2990087"/>
                  </a:lnTo>
                  <a:close/>
                </a:path>
                <a:path w="7619" h="4537075">
                  <a:moveTo>
                    <a:pt x="7620" y="2951987"/>
                  </a:moveTo>
                  <a:lnTo>
                    <a:pt x="1524" y="2951987"/>
                  </a:lnTo>
                  <a:lnTo>
                    <a:pt x="1524" y="2950463"/>
                  </a:lnTo>
                  <a:lnTo>
                    <a:pt x="0" y="2950463"/>
                  </a:lnTo>
                  <a:lnTo>
                    <a:pt x="0" y="2948940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20" y="2945892"/>
                  </a:lnTo>
                  <a:lnTo>
                    <a:pt x="7620" y="2951987"/>
                  </a:lnTo>
                  <a:close/>
                </a:path>
                <a:path w="7619" h="4537075">
                  <a:moveTo>
                    <a:pt x="4571" y="2953511"/>
                  </a:moveTo>
                  <a:lnTo>
                    <a:pt x="3048" y="2953511"/>
                  </a:lnTo>
                  <a:lnTo>
                    <a:pt x="3048" y="2951987"/>
                  </a:lnTo>
                  <a:lnTo>
                    <a:pt x="6095" y="2951987"/>
                  </a:lnTo>
                  <a:lnTo>
                    <a:pt x="4571" y="2953511"/>
                  </a:lnTo>
                  <a:close/>
                </a:path>
                <a:path w="7619" h="4537075">
                  <a:moveTo>
                    <a:pt x="7620" y="2915411"/>
                  </a:moveTo>
                  <a:lnTo>
                    <a:pt x="1524" y="2915411"/>
                  </a:lnTo>
                  <a:lnTo>
                    <a:pt x="1524" y="2913887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10840"/>
                  </a:lnTo>
                  <a:lnTo>
                    <a:pt x="1524" y="2909316"/>
                  </a:lnTo>
                  <a:lnTo>
                    <a:pt x="7620" y="2909316"/>
                  </a:lnTo>
                  <a:lnTo>
                    <a:pt x="7620" y="2915411"/>
                  </a:lnTo>
                  <a:close/>
                </a:path>
                <a:path w="7619" h="4537075">
                  <a:moveTo>
                    <a:pt x="6095" y="2872740"/>
                  </a:moveTo>
                  <a:lnTo>
                    <a:pt x="3048" y="2872740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6095" y="2872740"/>
                  </a:lnTo>
                  <a:close/>
                </a:path>
                <a:path w="7619" h="4537075">
                  <a:moveTo>
                    <a:pt x="7620" y="2878835"/>
                  </a:moveTo>
                  <a:lnTo>
                    <a:pt x="1524" y="2878835"/>
                  </a:lnTo>
                  <a:lnTo>
                    <a:pt x="1524" y="2877311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1524" y="2874263"/>
                  </a:lnTo>
                  <a:lnTo>
                    <a:pt x="1524" y="2872740"/>
                  </a:lnTo>
                  <a:lnTo>
                    <a:pt x="7620" y="2872740"/>
                  </a:lnTo>
                  <a:lnTo>
                    <a:pt x="7620" y="2878835"/>
                  </a:lnTo>
                  <a:close/>
                </a:path>
                <a:path w="7619" h="4537075">
                  <a:moveTo>
                    <a:pt x="6095" y="2836163"/>
                  </a:moveTo>
                  <a:lnTo>
                    <a:pt x="3048" y="2836163"/>
                  </a:lnTo>
                  <a:lnTo>
                    <a:pt x="3048" y="2834640"/>
                  </a:lnTo>
                  <a:lnTo>
                    <a:pt x="4571" y="2834640"/>
                  </a:lnTo>
                  <a:lnTo>
                    <a:pt x="6095" y="2836163"/>
                  </a:lnTo>
                  <a:close/>
                </a:path>
                <a:path w="7619" h="4537075">
                  <a:moveTo>
                    <a:pt x="6095" y="2842260"/>
                  </a:moveTo>
                  <a:lnTo>
                    <a:pt x="3048" y="2842260"/>
                  </a:lnTo>
                  <a:lnTo>
                    <a:pt x="0" y="2839211"/>
                  </a:lnTo>
                  <a:lnTo>
                    <a:pt x="0" y="2837687"/>
                  </a:lnTo>
                  <a:lnTo>
                    <a:pt x="1524" y="2836163"/>
                  </a:lnTo>
                  <a:lnTo>
                    <a:pt x="7620" y="2836163"/>
                  </a:lnTo>
                  <a:lnTo>
                    <a:pt x="7620" y="2840735"/>
                  </a:lnTo>
                  <a:lnTo>
                    <a:pt x="6095" y="2842260"/>
                  </a:lnTo>
                  <a:close/>
                </a:path>
                <a:path w="7619" h="4537075">
                  <a:moveTo>
                    <a:pt x="6095" y="2805684"/>
                  </a:moveTo>
                  <a:lnTo>
                    <a:pt x="3048" y="2805684"/>
                  </a:lnTo>
                  <a:lnTo>
                    <a:pt x="0" y="2802635"/>
                  </a:lnTo>
                  <a:lnTo>
                    <a:pt x="0" y="2801111"/>
                  </a:lnTo>
                  <a:lnTo>
                    <a:pt x="3048" y="2798063"/>
                  </a:lnTo>
                  <a:lnTo>
                    <a:pt x="6095" y="2798063"/>
                  </a:lnTo>
                  <a:lnTo>
                    <a:pt x="7620" y="2799587"/>
                  </a:lnTo>
                  <a:lnTo>
                    <a:pt x="7620" y="2804160"/>
                  </a:lnTo>
                  <a:lnTo>
                    <a:pt x="6095" y="2805684"/>
                  </a:lnTo>
                  <a:close/>
                </a:path>
                <a:path w="7619" h="4537075">
                  <a:moveTo>
                    <a:pt x="6095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5"/>
                  </a:lnTo>
                  <a:lnTo>
                    <a:pt x="3048" y="2761487"/>
                  </a:lnTo>
                  <a:lnTo>
                    <a:pt x="6095" y="2761487"/>
                  </a:lnTo>
                  <a:lnTo>
                    <a:pt x="7620" y="2763011"/>
                  </a:lnTo>
                  <a:lnTo>
                    <a:pt x="7620" y="2767584"/>
                  </a:lnTo>
                  <a:lnTo>
                    <a:pt x="6095" y="2769108"/>
                  </a:lnTo>
                  <a:close/>
                </a:path>
                <a:path w="7619" h="4537075">
                  <a:moveTo>
                    <a:pt x="7620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7960"/>
                  </a:lnTo>
                  <a:lnTo>
                    <a:pt x="1524" y="2726435"/>
                  </a:lnTo>
                  <a:lnTo>
                    <a:pt x="1524" y="2724911"/>
                  </a:lnTo>
                  <a:lnTo>
                    <a:pt x="7620" y="2724911"/>
                  </a:lnTo>
                  <a:lnTo>
                    <a:pt x="7620" y="2731008"/>
                  </a:lnTo>
                  <a:close/>
                </a:path>
                <a:path w="7619" h="4537075">
                  <a:moveTo>
                    <a:pt x="4571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5" y="2731008"/>
                  </a:lnTo>
                  <a:lnTo>
                    <a:pt x="4571" y="2732532"/>
                  </a:lnTo>
                  <a:close/>
                </a:path>
                <a:path w="7619" h="4537075">
                  <a:moveTo>
                    <a:pt x="7620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5"/>
                  </a:lnTo>
                  <a:lnTo>
                    <a:pt x="7620" y="2688335"/>
                  </a:lnTo>
                  <a:lnTo>
                    <a:pt x="7620" y="2694432"/>
                  </a:lnTo>
                  <a:close/>
                </a:path>
                <a:path w="7619" h="4537075">
                  <a:moveTo>
                    <a:pt x="6095" y="2651760"/>
                  </a:moveTo>
                  <a:lnTo>
                    <a:pt x="3048" y="2651760"/>
                  </a:lnTo>
                  <a:lnTo>
                    <a:pt x="3048" y="2650235"/>
                  </a:lnTo>
                  <a:lnTo>
                    <a:pt x="4571" y="2650235"/>
                  </a:lnTo>
                  <a:lnTo>
                    <a:pt x="6095" y="2651760"/>
                  </a:lnTo>
                  <a:close/>
                </a:path>
                <a:path w="7619" h="4537075">
                  <a:moveTo>
                    <a:pt x="7620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20" y="2651760"/>
                  </a:lnTo>
                  <a:lnTo>
                    <a:pt x="7620" y="2657856"/>
                  </a:lnTo>
                  <a:close/>
                </a:path>
                <a:path w="7619" h="4537075">
                  <a:moveTo>
                    <a:pt x="6095" y="2615184"/>
                  </a:moveTo>
                  <a:lnTo>
                    <a:pt x="3048" y="2615184"/>
                  </a:lnTo>
                  <a:lnTo>
                    <a:pt x="3048" y="2613660"/>
                  </a:lnTo>
                  <a:lnTo>
                    <a:pt x="4571" y="2613660"/>
                  </a:lnTo>
                  <a:lnTo>
                    <a:pt x="6095" y="2615184"/>
                  </a:lnTo>
                  <a:close/>
                </a:path>
                <a:path w="7619" h="4537075">
                  <a:moveTo>
                    <a:pt x="6095" y="2621279"/>
                  </a:moveTo>
                  <a:lnTo>
                    <a:pt x="3048" y="2621279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4" y="2615184"/>
                  </a:lnTo>
                  <a:lnTo>
                    <a:pt x="7620" y="2615184"/>
                  </a:lnTo>
                  <a:lnTo>
                    <a:pt x="7620" y="2619756"/>
                  </a:lnTo>
                  <a:lnTo>
                    <a:pt x="6095" y="2621279"/>
                  </a:lnTo>
                  <a:close/>
                </a:path>
                <a:path w="7619" h="4537075">
                  <a:moveTo>
                    <a:pt x="6095" y="2584703"/>
                  </a:moveTo>
                  <a:lnTo>
                    <a:pt x="3048" y="2584703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5" y="2577084"/>
                  </a:lnTo>
                  <a:lnTo>
                    <a:pt x="7620" y="2578608"/>
                  </a:lnTo>
                  <a:lnTo>
                    <a:pt x="7620" y="2583179"/>
                  </a:lnTo>
                  <a:lnTo>
                    <a:pt x="6095" y="2584703"/>
                  </a:lnTo>
                  <a:close/>
                </a:path>
                <a:path w="7619" h="4537075">
                  <a:moveTo>
                    <a:pt x="6095" y="2548127"/>
                  </a:moveTo>
                  <a:lnTo>
                    <a:pt x="3048" y="2548127"/>
                  </a:lnTo>
                  <a:lnTo>
                    <a:pt x="0" y="2545079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5" y="2540508"/>
                  </a:lnTo>
                  <a:lnTo>
                    <a:pt x="7620" y="2542032"/>
                  </a:lnTo>
                  <a:lnTo>
                    <a:pt x="7620" y="2546603"/>
                  </a:lnTo>
                  <a:lnTo>
                    <a:pt x="6095" y="2548127"/>
                  </a:lnTo>
                  <a:close/>
                </a:path>
                <a:path w="7619" h="4537075">
                  <a:moveTo>
                    <a:pt x="7620" y="2510027"/>
                  </a:moveTo>
                  <a:lnTo>
                    <a:pt x="1524" y="2510027"/>
                  </a:lnTo>
                  <a:lnTo>
                    <a:pt x="1524" y="2508503"/>
                  </a:lnTo>
                  <a:lnTo>
                    <a:pt x="0" y="2508503"/>
                  </a:lnTo>
                  <a:lnTo>
                    <a:pt x="0" y="2506979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20" y="2503932"/>
                  </a:lnTo>
                  <a:lnTo>
                    <a:pt x="7620" y="2510027"/>
                  </a:lnTo>
                  <a:close/>
                </a:path>
                <a:path w="7619" h="4537075">
                  <a:moveTo>
                    <a:pt x="4571" y="2511552"/>
                  </a:moveTo>
                  <a:lnTo>
                    <a:pt x="3048" y="2511552"/>
                  </a:lnTo>
                  <a:lnTo>
                    <a:pt x="3048" y="2510027"/>
                  </a:lnTo>
                  <a:lnTo>
                    <a:pt x="6095" y="2510027"/>
                  </a:lnTo>
                  <a:lnTo>
                    <a:pt x="4571" y="2511552"/>
                  </a:lnTo>
                  <a:close/>
                </a:path>
                <a:path w="7619" h="4537075">
                  <a:moveTo>
                    <a:pt x="7620" y="2473452"/>
                  </a:moveTo>
                  <a:lnTo>
                    <a:pt x="1524" y="2473452"/>
                  </a:lnTo>
                  <a:lnTo>
                    <a:pt x="1524" y="2471927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8879"/>
                  </a:lnTo>
                  <a:lnTo>
                    <a:pt x="1524" y="2467356"/>
                  </a:lnTo>
                  <a:lnTo>
                    <a:pt x="7620" y="2467356"/>
                  </a:lnTo>
                  <a:lnTo>
                    <a:pt x="7620" y="2473452"/>
                  </a:lnTo>
                  <a:close/>
                </a:path>
                <a:path w="7619" h="4537075">
                  <a:moveTo>
                    <a:pt x="6095" y="2430779"/>
                  </a:moveTo>
                  <a:lnTo>
                    <a:pt x="3048" y="2430779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6095" y="2430779"/>
                  </a:lnTo>
                  <a:close/>
                </a:path>
                <a:path w="7619" h="4537075">
                  <a:moveTo>
                    <a:pt x="7620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7620" y="2430779"/>
                  </a:lnTo>
                  <a:lnTo>
                    <a:pt x="7620" y="2436876"/>
                  </a:lnTo>
                  <a:close/>
                </a:path>
                <a:path w="7619" h="4537075">
                  <a:moveTo>
                    <a:pt x="6095" y="2394203"/>
                  </a:moveTo>
                  <a:lnTo>
                    <a:pt x="3048" y="2394203"/>
                  </a:lnTo>
                  <a:lnTo>
                    <a:pt x="3048" y="2392679"/>
                  </a:lnTo>
                  <a:lnTo>
                    <a:pt x="4571" y="2392679"/>
                  </a:lnTo>
                  <a:lnTo>
                    <a:pt x="6095" y="2394203"/>
                  </a:lnTo>
                  <a:close/>
                </a:path>
                <a:path w="7619" h="4537075">
                  <a:moveTo>
                    <a:pt x="6095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7"/>
                  </a:lnTo>
                  <a:lnTo>
                    <a:pt x="1524" y="2394203"/>
                  </a:lnTo>
                  <a:lnTo>
                    <a:pt x="7620" y="2394203"/>
                  </a:lnTo>
                  <a:lnTo>
                    <a:pt x="7620" y="2398776"/>
                  </a:lnTo>
                  <a:lnTo>
                    <a:pt x="6095" y="2400300"/>
                  </a:lnTo>
                  <a:close/>
                </a:path>
                <a:path w="7619" h="4537075">
                  <a:moveTo>
                    <a:pt x="6095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3"/>
                  </a:lnTo>
                  <a:lnTo>
                    <a:pt x="6095" y="2356103"/>
                  </a:lnTo>
                  <a:lnTo>
                    <a:pt x="7620" y="2357627"/>
                  </a:lnTo>
                  <a:lnTo>
                    <a:pt x="7620" y="2362200"/>
                  </a:lnTo>
                  <a:lnTo>
                    <a:pt x="6095" y="2363724"/>
                  </a:lnTo>
                  <a:close/>
                </a:path>
                <a:path w="7619" h="4537075">
                  <a:moveTo>
                    <a:pt x="6095" y="2327148"/>
                  </a:moveTo>
                  <a:lnTo>
                    <a:pt x="3048" y="2327148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7"/>
                  </a:lnTo>
                  <a:lnTo>
                    <a:pt x="6095" y="2319527"/>
                  </a:lnTo>
                  <a:lnTo>
                    <a:pt x="7620" y="2321052"/>
                  </a:lnTo>
                  <a:lnTo>
                    <a:pt x="7620" y="2325624"/>
                  </a:lnTo>
                  <a:lnTo>
                    <a:pt x="6095" y="2327148"/>
                  </a:lnTo>
                  <a:close/>
                </a:path>
                <a:path w="7619" h="4537075">
                  <a:moveTo>
                    <a:pt x="7620" y="2289048"/>
                  </a:moveTo>
                  <a:lnTo>
                    <a:pt x="1524" y="2289048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3048" y="2282952"/>
                  </a:lnTo>
                  <a:lnTo>
                    <a:pt x="6095" y="2282952"/>
                  </a:lnTo>
                  <a:lnTo>
                    <a:pt x="7620" y="2284476"/>
                  </a:lnTo>
                  <a:lnTo>
                    <a:pt x="7620" y="2289048"/>
                  </a:lnTo>
                  <a:close/>
                </a:path>
                <a:path w="7619" h="4537075">
                  <a:moveTo>
                    <a:pt x="4571" y="2290571"/>
                  </a:moveTo>
                  <a:lnTo>
                    <a:pt x="3048" y="2290571"/>
                  </a:lnTo>
                  <a:lnTo>
                    <a:pt x="3048" y="2289048"/>
                  </a:lnTo>
                  <a:lnTo>
                    <a:pt x="6095" y="2289048"/>
                  </a:lnTo>
                  <a:lnTo>
                    <a:pt x="4571" y="2290571"/>
                  </a:lnTo>
                  <a:close/>
                </a:path>
                <a:path w="7619" h="4537075">
                  <a:moveTo>
                    <a:pt x="7620" y="2252471"/>
                  </a:moveTo>
                  <a:lnTo>
                    <a:pt x="1524" y="2252471"/>
                  </a:lnTo>
                  <a:lnTo>
                    <a:pt x="1524" y="2250948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20" y="2246376"/>
                  </a:lnTo>
                  <a:lnTo>
                    <a:pt x="7620" y="2252471"/>
                  </a:lnTo>
                  <a:close/>
                </a:path>
                <a:path w="7619" h="4537075">
                  <a:moveTo>
                    <a:pt x="6095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6095" y="2209800"/>
                  </a:lnTo>
                  <a:close/>
                </a:path>
                <a:path w="7619" h="4537075">
                  <a:moveTo>
                    <a:pt x="7620" y="2215895"/>
                  </a:moveTo>
                  <a:lnTo>
                    <a:pt x="1524" y="2215895"/>
                  </a:lnTo>
                  <a:lnTo>
                    <a:pt x="1524" y="2214371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20" y="2209800"/>
                  </a:lnTo>
                  <a:lnTo>
                    <a:pt x="7620" y="2215895"/>
                  </a:lnTo>
                  <a:close/>
                </a:path>
                <a:path w="7619" h="4537075">
                  <a:moveTo>
                    <a:pt x="6095" y="2173224"/>
                  </a:moveTo>
                  <a:lnTo>
                    <a:pt x="3048" y="2173224"/>
                  </a:lnTo>
                  <a:lnTo>
                    <a:pt x="3048" y="2171700"/>
                  </a:lnTo>
                  <a:lnTo>
                    <a:pt x="4571" y="2171700"/>
                  </a:lnTo>
                  <a:lnTo>
                    <a:pt x="6095" y="2173224"/>
                  </a:lnTo>
                  <a:close/>
                </a:path>
                <a:path w="7619" h="4537075">
                  <a:moveTo>
                    <a:pt x="6095" y="2179319"/>
                  </a:moveTo>
                  <a:lnTo>
                    <a:pt x="3048" y="2179319"/>
                  </a:lnTo>
                  <a:lnTo>
                    <a:pt x="0" y="2176271"/>
                  </a:lnTo>
                  <a:lnTo>
                    <a:pt x="0" y="2174748"/>
                  </a:lnTo>
                  <a:lnTo>
                    <a:pt x="1524" y="2173224"/>
                  </a:lnTo>
                  <a:lnTo>
                    <a:pt x="7620" y="2173224"/>
                  </a:lnTo>
                  <a:lnTo>
                    <a:pt x="7620" y="2177795"/>
                  </a:lnTo>
                  <a:lnTo>
                    <a:pt x="6095" y="2179319"/>
                  </a:lnTo>
                  <a:close/>
                </a:path>
                <a:path w="7619" h="4537075">
                  <a:moveTo>
                    <a:pt x="6095" y="2142743"/>
                  </a:moveTo>
                  <a:lnTo>
                    <a:pt x="3048" y="2142743"/>
                  </a:lnTo>
                  <a:lnTo>
                    <a:pt x="0" y="2139695"/>
                  </a:lnTo>
                  <a:lnTo>
                    <a:pt x="0" y="2138171"/>
                  </a:lnTo>
                  <a:lnTo>
                    <a:pt x="3048" y="2135124"/>
                  </a:lnTo>
                  <a:lnTo>
                    <a:pt x="6095" y="2135124"/>
                  </a:lnTo>
                  <a:lnTo>
                    <a:pt x="7620" y="2136648"/>
                  </a:lnTo>
                  <a:lnTo>
                    <a:pt x="7620" y="2141219"/>
                  </a:lnTo>
                  <a:lnTo>
                    <a:pt x="6095" y="2142743"/>
                  </a:lnTo>
                  <a:close/>
                </a:path>
                <a:path w="7619" h="4537075">
                  <a:moveTo>
                    <a:pt x="6095" y="2106168"/>
                  </a:moveTo>
                  <a:lnTo>
                    <a:pt x="3048" y="2106168"/>
                  </a:lnTo>
                  <a:lnTo>
                    <a:pt x="0" y="2103119"/>
                  </a:lnTo>
                  <a:lnTo>
                    <a:pt x="0" y="2101595"/>
                  </a:lnTo>
                  <a:lnTo>
                    <a:pt x="3048" y="2098548"/>
                  </a:lnTo>
                  <a:lnTo>
                    <a:pt x="6095" y="2098548"/>
                  </a:lnTo>
                  <a:lnTo>
                    <a:pt x="7620" y="2100071"/>
                  </a:lnTo>
                  <a:lnTo>
                    <a:pt x="7620" y="2104643"/>
                  </a:lnTo>
                  <a:lnTo>
                    <a:pt x="6095" y="2106168"/>
                  </a:lnTo>
                  <a:close/>
                </a:path>
                <a:path w="7619" h="4537075">
                  <a:moveTo>
                    <a:pt x="7620" y="2068068"/>
                  </a:moveTo>
                  <a:lnTo>
                    <a:pt x="1524" y="2068068"/>
                  </a:lnTo>
                  <a:lnTo>
                    <a:pt x="1524" y="2066543"/>
                  </a:lnTo>
                  <a:lnTo>
                    <a:pt x="0" y="2066543"/>
                  </a:lnTo>
                  <a:lnTo>
                    <a:pt x="0" y="2065019"/>
                  </a:lnTo>
                  <a:lnTo>
                    <a:pt x="3048" y="2061971"/>
                  </a:lnTo>
                  <a:lnTo>
                    <a:pt x="6095" y="2061971"/>
                  </a:lnTo>
                  <a:lnTo>
                    <a:pt x="7620" y="2063495"/>
                  </a:lnTo>
                  <a:lnTo>
                    <a:pt x="7620" y="2068068"/>
                  </a:lnTo>
                  <a:close/>
                </a:path>
                <a:path w="7619" h="4537075">
                  <a:moveTo>
                    <a:pt x="4571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5" y="2068068"/>
                  </a:lnTo>
                  <a:lnTo>
                    <a:pt x="4571" y="2069592"/>
                  </a:lnTo>
                  <a:close/>
                </a:path>
                <a:path w="7619" h="4537075">
                  <a:moveTo>
                    <a:pt x="7620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6919"/>
                  </a:lnTo>
                  <a:lnTo>
                    <a:pt x="1524" y="2025395"/>
                  </a:lnTo>
                  <a:lnTo>
                    <a:pt x="7620" y="2025395"/>
                  </a:lnTo>
                  <a:lnTo>
                    <a:pt x="7620" y="2031492"/>
                  </a:lnTo>
                  <a:close/>
                </a:path>
                <a:path w="7619" h="4537075">
                  <a:moveTo>
                    <a:pt x="6095" y="1988819"/>
                  </a:moveTo>
                  <a:lnTo>
                    <a:pt x="3048" y="1988819"/>
                  </a:lnTo>
                  <a:lnTo>
                    <a:pt x="3048" y="1987295"/>
                  </a:lnTo>
                  <a:lnTo>
                    <a:pt x="4571" y="1987295"/>
                  </a:lnTo>
                  <a:lnTo>
                    <a:pt x="6095" y="1988819"/>
                  </a:lnTo>
                  <a:close/>
                </a:path>
                <a:path w="7619" h="4537075">
                  <a:moveTo>
                    <a:pt x="7620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7620" y="1988819"/>
                  </a:lnTo>
                  <a:lnTo>
                    <a:pt x="7620" y="1994916"/>
                  </a:lnTo>
                  <a:close/>
                </a:path>
                <a:path w="7619" h="4537075">
                  <a:moveTo>
                    <a:pt x="6095" y="1952243"/>
                  </a:moveTo>
                  <a:lnTo>
                    <a:pt x="3048" y="1952243"/>
                  </a:lnTo>
                  <a:lnTo>
                    <a:pt x="3048" y="1950719"/>
                  </a:lnTo>
                  <a:lnTo>
                    <a:pt x="4571" y="1950719"/>
                  </a:lnTo>
                  <a:lnTo>
                    <a:pt x="6095" y="1952243"/>
                  </a:lnTo>
                  <a:close/>
                </a:path>
                <a:path w="7619" h="4537075">
                  <a:moveTo>
                    <a:pt x="6095" y="1958340"/>
                  </a:moveTo>
                  <a:lnTo>
                    <a:pt x="3048" y="1958340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3"/>
                  </a:lnTo>
                  <a:lnTo>
                    <a:pt x="7620" y="1952243"/>
                  </a:lnTo>
                  <a:lnTo>
                    <a:pt x="7620" y="1956816"/>
                  </a:lnTo>
                  <a:lnTo>
                    <a:pt x="6095" y="1958340"/>
                  </a:lnTo>
                  <a:close/>
                </a:path>
                <a:path w="7619" h="4537075">
                  <a:moveTo>
                    <a:pt x="6095" y="1921763"/>
                  </a:moveTo>
                  <a:lnTo>
                    <a:pt x="3048" y="1921763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3"/>
                  </a:lnTo>
                  <a:lnTo>
                    <a:pt x="6095" y="1914143"/>
                  </a:lnTo>
                  <a:lnTo>
                    <a:pt x="7620" y="1915668"/>
                  </a:lnTo>
                  <a:lnTo>
                    <a:pt x="7620" y="1920240"/>
                  </a:lnTo>
                  <a:lnTo>
                    <a:pt x="6095" y="1921763"/>
                  </a:lnTo>
                  <a:close/>
                </a:path>
                <a:path w="7619" h="4537075">
                  <a:moveTo>
                    <a:pt x="6095" y="1885187"/>
                  </a:moveTo>
                  <a:lnTo>
                    <a:pt x="3048" y="1885187"/>
                  </a:lnTo>
                  <a:lnTo>
                    <a:pt x="0" y="1882140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5" y="1877568"/>
                  </a:lnTo>
                  <a:lnTo>
                    <a:pt x="7620" y="1879092"/>
                  </a:lnTo>
                  <a:lnTo>
                    <a:pt x="7620" y="1883663"/>
                  </a:lnTo>
                  <a:lnTo>
                    <a:pt x="6095" y="1885187"/>
                  </a:lnTo>
                  <a:close/>
                </a:path>
                <a:path w="7619" h="4537075">
                  <a:moveTo>
                    <a:pt x="7620" y="1847087"/>
                  </a:moveTo>
                  <a:lnTo>
                    <a:pt x="1524" y="1847087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40"/>
                  </a:lnTo>
                  <a:lnTo>
                    <a:pt x="3048" y="1840992"/>
                  </a:lnTo>
                  <a:lnTo>
                    <a:pt x="6095" y="1840992"/>
                  </a:lnTo>
                  <a:lnTo>
                    <a:pt x="7620" y="1842516"/>
                  </a:lnTo>
                  <a:lnTo>
                    <a:pt x="7620" y="1847087"/>
                  </a:lnTo>
                  <a:close/>
                </a:path>
                <a:path w="7619" h="4537075">
                  <a:moveTo>
                    <a:pt x="4571" y="1848611"/>
                  </a:moveTo>
                  <a:lnTo>
                    <a:pt x="3048" y="1848611"/>
                  </a:lnTo>
                  <a:lnTo>
                    <a:pt x="3048" y="1847087"/>
                  </a:lnTo>
                  <a:lnTo>
                    <a:pt x="6095" y="1847087"/>
                  </a:lnTo>
                  <a:lnTo>
                    <a:pt x="4571" y="1848611"/>
                  </a:lnTo>
                  <a:close/>
                </a:path>
                <a:path w="7619" h="4537075">
                  <a:moveTo>
                    <a:pt x="7620" y="1810511"/>
                  </a:moveTo>
                  <a:lnTo>
                    <a:pt x="1524" y="1810511"/>
                  </a:lnTo>
                  <a:lnTo>
                    <a:pt x="1524" y="1808987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5940"/>
                  </a:lnTo>
                  <a:lnTo>
                    <a:pt x="1524" y="1804416"/>
                  </a:lnTo>
                  <a:lnTo>
                    <a:pt x="7620" y="1804416"/>
                  </a:lnTo>
                  <a:lnTo>
                    <a:pt x="7620" y="1810511"/>
                  </a:lnTo>
                  <a:close/>
                </a:path>
                <a:path w="7619" h="4537075">
                  <a:moveTo>
                    <a:pt x="6095" y="1767840"/>
                  </a:moveTo>
                  <a:lnTo>
                    <a:pt x="3048" y="1767840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6095" y="1767840"/>
                  </a:lnTo>
                  <a:close/>
                </a:path>
                <a:path w="7619" h="4537075">
                  <a:moveTo>
                    <a:pt x="7620" y="1773935"/>
                  </a:moveTo>
                  <a:lnTo>
                    <a:pt x="1524" y="1773935"/>
                  </a:lnTo>
                  <a:lnTo>
                    <a:pt x="1524" y="1772411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7620" y="1767840"/>
                  </a:lnTo>
                  <a:lnTo>
                    <a:pt x="7620" y="1773935"/>
                  </a:lnTo>
                  <a:close/>
                </a:path>
                <a:path w="7619" h="4537075">
                  <a:moveTo>
                    <a:pt x="6095" y="1731263"/>
                  </a:moveTo>
                  <a:lnTo>
                    <a:pt x="3048" y="1731263"/>
                  </a:lnTo>
                  <a:lnTo>
                    <a:pt x="3048" y="1729740"/>
                  </a:lnTo>
                  <a:lnTo>
                    <a:pt x="4571" y="1729740"/>
                  </a:lnTo>
                  <a:lnTo>
                    <a:pt x="6095" y="1731263"/>
                  </a:lnTo>
                  <a:close/>
                </a:path>
                <a:path w="7619" h="4537075">
                  <a:moveTo>
                    <a:pt x="6095" y="1737359"/>
                  </a:moveTo>
                  <a:lnTo>
                    <a:pt x="3048" y="1737359"/>
                  </a:lnTo>
                  <a:lnTo>
                    <a:pt x="0" y="1734311"/>
                  </a:ln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7620" y="1731263"/>
                  </a:lnTo>
                  <a:lnTo>
                    <a:pt x="7620" y="1735835"/>
                  </a:lnTo>
                  <a:lnTo>
                    <a:pt x="6095" y="1737359"/>
                  </a:lnTo>
                  <a:close/>
                </a:path>
                <a:path w="7619" h="4537075">
                  <a:moveTo>
                    <a:pt x="6095" y="1700784"/>
                  </a:moveTo>
                  <a:lnTo>
                    <a:pt x="3048" y="1700784"/>
                  </a:lnTo>
                  <a:lnTo>
                    <a:pt x="0" y="1697735"/>
                  </a:lnTo>
                  <a:lnTo>
                    <a:pt x="0" y="1696211"/>
                  </a:lnTo>
                  <a:lnTo>
                    <a:pt x="3048" y="1693163"/>
                  </a:lnTo>
                  <a:lnTo>
                    <a:pt x="6095" y="1693163"/>
                  </a:lnTo>
                  <a:lnTo>
                    <a:pt x="7620" y="1694687"/>
                  </a:lnTo>
                  <a:lnTo>
                    <a:pt x="7620" y="1699259"/>
                  </a:lnTo>
                  <a:lnTo>
                    <a:pt x="6095" y="1700784"/>
                  </a:lnTo>
                  <a:close/>
                </a:path>
                <a:path w="7619" h="4537075">
                  <a:moveTo>
                    <a:pt x="6095" y="1664208"/>
                  </a:moveTo>
                  <a:lnTo>
                    <a:pt x="3048" y="1664208"/>
                  </a:lnTo>
                  <a:lnTo>
                    <a:pt x="0" y="1661159"/>
                  </a:lnTo>
                  <a:lnTo>
                    <a:pt x="0" y="1659635"/>
                  </a:lnTo>
                  <a:lnTo>
                    <a:pt x="3048" y="1656587"/>
                  </a:lnTo>
                  <a:lnTo>
                    <a:pt x="6095" y="1656587"/>
                  </a:lnTo>
                  <a:lnTo>
                    <a:pt x="7620" y="1658111"/>
                  </a:lnTo>
                  <a:lnTo>
                    <a:pt x="7620" y="1662684"/>
                  </a:lnTo>
                  <a:lnTo>
                    <a:pt x="6095" y="1664208"/>
                  </a:lnTo>
                  <a:close/>
                </a:path>
                <a:path w="7619" h="4537075">
                  <a:moveTo>
                    <a:pt x="7620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59"/>
                  </a:lnTo>
                  <a:lnTo>
                    <a:pt x="3048" y="1620011"/>
                  </a:lnTo>
                  <a:lnTo>
                    <a:pt x="6095" y="1620011"/>
                  </a:lnTo>
                  <a:lnTo>
                    <a:pt x="7620" y="1621535"/>
                  </a:lnTo>
                  <a:lnTo>
                    <a:pt x="7620" y="1626108"/>
                  </a:lnTo>
                  <a:close/>
                </a:path>
                <a:path w="7619" h="4537075">
                  <a:moveTo>
                    <a:pt x="4571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5" y="1626108"/>
                  </a:lnTo>
                  <a:lnTo>
                    <a:pt x="4571" y="1627632"/>
                  </a:lnTo>
                  <a:close/>
                </a:path>
                <a:path w="7619" h="4537075">
                  <a:moveTo>
                    <a:pt x="7620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4959"/>
                  </a:lnTo>
                  <a:lnTo>
                    <a:pt x="1524" y="1583435"/>
                  </a:lnTo>
                  <a:lnTo>
                    <a:pt x="7620" y="1583435"/>
                  </a:lnTo>
                  <a:lnTo>
                    <a:pt x="7620" y="1589532"/>
                  </a:lnTo>
                  <a:close/>
                </a:path>
                <a:path w="7619" h="4537075">
                  <a:moveTo>
                    <a:pt x="4571" y="1591056"/>
                  </a:moveTo>
                  <a:lnTo>
                    <a:pt x="3048" y="1591056"/>
                  </a:lnTo>
                  <a:lnTo>
                    <a:pt x="3048" y="1589532"/>
                  </a:lnTo>
                  <a:lnTo>
                    <a:pt x="6095" y="1589532"/>
                  </a:lnTo>
                  <a:lnTo>
                    <a:pt x="4571" y="1591056"/>
                  </a:lnTo>
                  <a:close/>
                </a:path>
                <a:path w="7619" h="4537075">
                  <a:moveTo>
                    <a:pt x="7620" y="1552956"/>
                  </a:moveTo>
                  <a:lnTo>
                    <a:pt x="1524" y="1552956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7620" y="1546859"/>
                  </a:lnTo>
                  <a:lnTo>
                    <a:pt x="7620" y="1552956"/>
                  </a:lnTo>
                  <a:close/>
                </a:path>
                <a:path w="7619" h="4537075">
                  <a:moveTo>
                    <a:pt x="6095" y="1510284"/>
                  </a:moveTo>
                  <a:lnTo>
                    <a:pt x="3048" y="1510284"/>
                  </a:lnTo>
                  <a:lnTo>
                    <a:pt x="3048" y="1508759"/>
                  </a:lnTo>
                  <a:lnTo>
                    <a:pt x="4571" y="1508759"/>
                  </a:lnTo>
                  <a:lnTo>
                    <a:pt x="6095" y="1510284"/>
                  </a:lnTo>
                  <a:close/>
                </a:path>
                <a:path w="7619" h="4537075">
                  <a:moveTo>
                    <a:pt x="6095" y="1516379"/>
                  </a:moveTo>
                  <a:lnTo>
                    <a:pt x="3048" y="1516379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1808"/>
                  </a:lnTo>
                  <a:lnTo>
                    <a:pt x="1524" y="1510284"/>
                  </a:lnTo>
                  <a:lnTo>
                    <a:pt x="7620" y="1510284"/>
                  </a:lnTo>
                  <a:lnTo>
                    <a:pt x="7620" y="1514856"/>
                  </a:lnTo>
                  <a:lnTo>
                    <a:pt x="6095" y="1516379"/>
                  </a:lnTo>
                  <a:close/>
                </a:path>
                <a:path w="7619" h="4537075">
                  <a:moveTo>
                    <a:pt x="6095" y="1479803"/>
                  </a:moveTo>
                  <a:lnTo>
                    <a:pt x="3048" y="1479803"/>
                  </a:lnTo>
                  <a:lnTo>
                    <a:pt x="0" y="1476756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5" y="1472184"/>
                  </a:lnTo>
                  <a:lnTo>
                    <a:pt x="7620" y="1473708"/>
                  </a:lnTo>
                  <a:lnTo>
                    <a:pt x="7620" y="1478279"/>
                  </a:lnTo>
                  <a:lnTo>
                    <a:pt x="6095" y="1479803"/>
                  </a:lnTo>
                  <a:close/>
                </a:path>
                <a:path w="7619" h="4537075">
                  <a:moveTo>
                    <a:pt x="6095" y="1443227"/>
                  </a:moveTo>
                  <a:lnTo>
                    <a:pt x="3048" y="1443227"/>
                  </a:lnTo>
                  <a:lnTo>
                    <a:pt x="0" y="1440179"/>
                  </a:lnTo>
                  <a:lnTo>
                    <a:pt x="0" y="1438656"/>
                  </a:lnTo>
                  <a:lnTo>
                    <a:pt x="3048" y="1435608"/>
                  </a:lnTo>
                  <a:lnTo>
                    <a:pt x="6095" y="1435608"/>
                  </a:lnTo>
                  <a:lnTo>
                    <a:pt x="7620" y="1437132"/>
                  </a:lnTo>
                  <a:lnTo>
                    <a:pt x="7620" y="1441703"/>
                  </a:lnTo>
                  <a:lnTo>
                    <a:pt x="6095" y="1443227"/>
                  </a:lnTo>
                  <a:close/>
                </a:path>
                <a:path w="7619" h="4537075">
                  <a:moveTo>
                    <a:pt x="7620" y="1405127"/>
                  </a:moveTo>
                  <a:lnTo>
                    <a:pt x="1524" y="1405127"/>
                  </a:lnTo>
                  <a:lnTo>
                    <a:pt x="0" y="1403603"/>
                  </a:lnTo>
                  <a:lnTo>
                    <a:pt x="0" y="1402079"/>
                  </a:lnTo>
                  <a:lnTo>
                    <a:pt x="3048" y="1399032"/>
                  </a:lnTo>
                  <a:lnTo>
                    <a:pt x="6095" y="1399032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19" h="4537075">
                  <a:moveTo>
                    <a:pt x="4571" y="1406651"/>
                  </a:moveTo>
                  <a:lnTo>
                    <a:pt x="3048" y="1406651"/>
                  </a:lnTo>
                  <a:lnTo>
                    <a:pt x="3048" y="1405127"/>
                  </a:lnTo>
                  <a:lnTo>
                    <a:pt x="6095" y="1405127"/>
                  </a:lnTo>
                  <a:lnTo>
                    <a:pt x="4571" y="1406651"/>
                  </a:lnTo>
                  <a:close/>
                </a:path>
                <a:path w="7619" h="4537075">
                  <a:moveTo>
                    <a:pt x="7620" y="1368551"/>
                  </a:moveTo>
                  <a:lnTo>
                    <a:pt x="1524" y="1368551"/>
                  </a:lnTo>
                  <a:lnTo>
                    <a:pt x="1524" y="1367027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3979"/>
                  </a:lnTo>
                  <a:lnTo>
                    <a:pt x="1524" y="1362456"/>
                  </a:lnTo>
                  <a:lnTo>
                    <a:pt x="7620" y="1362456"/>
                  </a:lnTo>
                  <a:lnTo>
                    <a:pt x="7620" y="1368551"/>
                  </a:lnTo>
                  <a:close/>
                </a:path>
                <a:path w="7619" h="4537075">
                  <a:moveTo>
                    <a:pt x="4571" y="1370076"/>
                  </a:moveTo>
                  <a:lnTo>
                    <a:pt x="3048" y="1370076"/>
                  </a:lnTo>
                  <a:lnTo>
                    <a:pt x="3048" y="1368551"/>
                  </a:lnTo>
                  <a:lnTo>
                    <a:pt x="6095" y="1368551"/>
                  </a:lnTo>
                  <a:lnTo>
                    <a:pt x="4571" y="1370076"/>
                  </a:lnTo>
                  <a:close/>
                </a:path>
                <a:path w="7619" h="4537075">
                  <a:moveTo>
                    <a:pt x="7620" y="1331976"/>
                  </a:moveTo>
                  <a:lnTo>
                    <a:pt x="1524" y="1331976"/>
                  </a:lnTo>
                  <a:lnTo>
                    <a:pt x="1524" y="1330451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7620" y="1325879"/>
                  </a:lnTo>
                  <a:lnTo>
                    <a:pt x="7620" y="1331976"/>
                  </a:lnTo>
                  <a:close/>
                </a:path>
                <a:path w="7619" h="4537075">
                  <a:moveTo>
                    <a:pt x="6095" y="1289303"/>
                  </a:moveTo>
                  <a:lnTo>
                    <a:pt x="3048" y="1289303"/>
                  </a:lnTo>
                  <a:lnTo>
                    <a:pt x="3048" y="1287779"/>
                  </a:lnTo>
                  <a:lnTo>
                    <a:pt x="4571" y="1287779"/>
                  </a:lnTo>
                  <a:lnTo>
                    <a:pt x="6095" y="1289303"/>
                  </a:lnTo>
                  <a:close/>
                </a:path>
                <a:path w="7619" h="4537075">
                  <a:moveTo>
                    <a:pt x="6095" y="1295400"/>
                  </a:moveTo>
                  <a:lnTo>
                    <a:pt x="3048" y="1295400"/>
                  </a:lnTo>
                  <a:lnTo>
                    <a:pt x="0" y="1292351"/>
                  </a:lnTo>
                  <a:lnTo>
                    <a:pt x="0" y="1290827"/>
                  </a:lnTo>
                  <a:lnTo>
                    <a:pt x="1524" y="1290827"/>
                  </a:lnTo>
                  <a:lnTo>
                    <a:pt x="1524" y="1289303"/>
                  </a:lnTo>
                  <a:lnTo>
                    <a:pt x="7620" y="1289303"/>
                  </a:lnTo>
                  <a:lnTo>
                    <a:pt x="7620" y="1293876"/>
                  </a:lnTo>
                  <a:lnTo>
                    <a:pt x="6095" y="1295400"/>
                  </a:lnTo>
                  <a:close/>
                </a:path>
                <a:path w="7619" h="4537075">
                  <a:moveTo>
                    <a:pt x="6095" y="1258824"/>
                  </a:moveTo>
                  <a:lnTo>
                    <a:pt x="3048" y="1258824"/>
                  </a:lnTo>
                  <a:lnTo>
                    <a:pt x="0" y="1255775"/>
                  </a:lnTo>
                  <a:lnTo>
                    <a:pt x="0" y="1254251"/>
                  </a:lnTo>
                  <a:lnTo>
                    <a:pt x="3048" y="1251203"/>
                  </a:lnTo>
                  <a:lnTo>
                    <a:pt x="6095" y="1251203"/>
                  </a:lnTo>
                  <a:lnTo>
                    <a:pt x="7620" y="1252727"/>
                  </a:lnTo>
                  <a:lnTo>
                    <a:pt x="7620" y="1257300"/>
                  </a:lnTo>
                  <a:lnTo>
                    <a:pt x="6095" y="1258824"/>
                  </a:lnTo>
                  <a:close/>
                </a:path>
                <a:path w="7619" h="4537075">
                  <a:moveTo>
                    <a:pt x="6095" y="1222248"/>
                  </a:moveTo>
                  <a:lnTo>
                    <a:pt x="3048" y="1222248"/>
                  </a:lnTo>
                  <a:lnTo>
                    <a:pt x="0" y="1219200"/>
                  </a:lnTo>
                  <a:lnTo>
                    <a:pt x="0" y="1217675"/>
                  </a:lnTo>
                  <a:lnTo>
                    <a:pt x="3048" y="1214627"/>
                  </a:lnTo>
                  <a:lnTo>
                    <a:pt x="6095" y="1214627"/>
                  </a:lnTo>
                  <a:lnTo>
                    <a:pt x="7620" y="1216151"/>
                  </a:lnTo>
                  <a:lnTo>
                    <a:pt x="7620" y="1220724"/>
                  </a:lnTo>
                  <a:lnTo>
                    <a:pt x="6095" y="1222248"/>
                  </a:lnTo>
                  <a:close/>
                </a:path>
                <a:path w="7619" h="4537075">
                  <a:moveTo>
                    <a:pt x="7620" y="1184148"/>
                  </a:moveTo>
                  <a:lnTo>
                    <a:pt x="1524" y="1184148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1"/>
                  </a:lnTo>
                  <a:lnTo>
                    <a:pt x="6095" y="1178051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19" h="4537075">
                  <a:moveTo>
                    <a:pt x="4571" y="1185671"/>
                  </a:moveTo>
                  <a:lnTo>
                    <a:pt x="3048" y="1185671"/>
                  </a:lnTo>
                  <a:lnTo>
                    <a:pt x="3048" y="1184148"/>
                  </a:lnTo>
                  <a:lnTo>
                    <a:pt x="6095" y="1184148"/>
                  </a:lnTo>
                  <a:lnTo>
                    <a:pt x="4571" y="1185671"/>
                  </a:lnTo>
                  <a:close/>
                </a:path>
                <a:path w="7619" h="4537075">
                  <a:moveTo>
                    <a:pt x="7620" y="1147571"/>
                  </a:moveTo>
                  <a:lnTo>
                    <a:pt x="1524" y="1147571"/>
                  </a:lnTo>
                  <a:lnTo>
                    <a:pt x="1524" y="1146048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5"/>
                  </a:lnTo>
                  <a:lnTo>
                    <a:pt x="7620" y="1141475"/>
                  </a:lnTo>
                  <a:lnTo>
                    <a:pt x="7620" y="1147571"/>
                  </a:lnTo>
                  <a:close/>
                </a:path>
                <a:path w="7619" h="4537075">
                  <a:moveTo>
                    <a:pt x="4571" y="1149095"/>
                  </a:moveTo>
                  <a:lnTo>
                    <a:pt x="3048" y="1149095"/>
                  </a:lnTo>
                  <a:lnTo>
                    <a:pt x="3048" y="1147571"/>
                  </a:lnTo>
                  <a:lnTo>
                    <a:pt x="6095" y="1147571"/>
                  </a:lnTo>
                  <a:lnTo>
                    <a:pt x="4571" y="1149095"/>
                  </a:lnTo>
                  <a:close/>
                </a:path>
                <a:path w="7619" h="4537075">
                  <a:moveTo>
                    <a:pt x="7620" y="1110995"/>
                  </a:moveTo>
                  <a:lnTo>
                    <a:pt x="1524" y="1110995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20" y="1104900"/>
                  </a:lnTo>
                  <a:lnTo>
                    <a:pt x="7620" y="1110995"/>
                  </a:lnTo>
                  <a:close/>
                </a:path>
                <a:path w="7619" h="4537075">
                  <a:moveTo>
                    <a:pt x="6095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6095" y="1068324"/>
                  </a:lnTo>
                  <a:close/>
                </a:path>
                <a:path w="7619" h="4537075">
                  <a:moveTo>
                    <a:pt x="6095" y="1074419"/>
                  </a:moveTo>
                  <a:lnTo>
                    <a:pt x="3048" y="1074419"/>
                  </a:lnTo>
                  <a:lnTo>
                    <a:pt x="0" y="1071371"/>
                  </a:lnTo>
                  <a:lnTo>
                    <a:pt x="0" y="1069848"/>
                  </a:lnTo>
                  <a:lnTo>
                    <a:pt x="1524" y="1069848"/>
                  </a:lnTo>
                  <a:lnTo>
                    <a:pt x="1524" y="1068324"/>
                  </a:lnTo>
                  <a:lnTo>
                    <a:pt x="7620" y="1068324"/>
                  </a:lnTo>
                  <a:lnTo>
                    <a:pt x="7620" y="1072895"/>
                  </a:lnTo>
                  <a:lnTo>
                    <a:pt x="6095" y="1074419"/>
                  </a:lnTo>
                  <a:close/>
                </a:path>
                <a:path w="7619" h="4537075">
                  <a:moveTo>
                    <a:pt x="6095" y="1037843"/>
                  </a:moveTo>
                  <a:lnTo>
                    <a:pt x="3048" y="1037843"/>
                  </a:lnTo>
                  <a:lnTo>
                    <a:pt x="0" y="1034795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5" y="1030224"/>
                  </a:lnTo>
                  <a:lnTo>
                    <a:pt x="7620" y="1031748"/>
                  </a:lnTo>
                  <a:lnTo>
                    <a:pt x="7620" y="1036319"/>
                  </a:lnTo>
                  <a:lnTo>
                    <a:pt x="6095" y="1037843"/>
                  </a:lnTo>
                  <a:close/>
                </a:path>
                <a:path w="7619" h="4537075">
                  <a:moveTo>
                    <a:pt x="6095" y="1001267"/>
                  </a:moveTo>
                  <a:lnTo>
                    <a:pt x="3048" y="1001267"/>
                  </a:lnTo>
                  <a:lnTo>
                    <a:pt x="0" y="998219"/>
                  </a:lnTo>
                  <a:lnTo>
                    <a:pt x="0" y="996695"/>
                  </a:lnTo>
                  <a:lnTo>
                    <a:pt x="3048" y="993648"/>
                  </a:lnTo>
                  <a:lnTo>
                    <a:pt x="6095" y="993648"/>
                  </a:lnTo>
                  <a:lnTo>
                    <a:pt x="7620" y="995171"/>
                  </a:lnTo>
                  <a:lnTo>
                    <a:pt x="7620" y="999743"/>
                  </a:lnTo>
                  <a:lnTo>
                    <a:pt x="6095" y="1001267"/>
                  </a:lnTo>
                  <a:close/>
                </a:path>
                <a:path w="7619" h="4537075">
                  <a:moveTo>
                    <a:pt x="7620" y="963167"/>
                  </a:moveTo>
                  <a:lnTo>
                    <a:pt x="1524" y="963167"/>
                  </a:lnTo>
                  <a:lnTo>
                    <a:pt x="0" y="961643"/>
                  </a:lnTo>
                  <a:lnTo>
                    <a:pt x="0" y="960119"/>
                  </a:lnTo>
                  <a:lnTo>
                    <a:pt x="3048" y="957071"/>
                  </a:lnTo>
                  <a:lnTo>
                    <a:pt x="6095" y="957071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19" h="4537075">
                  <a:moveTo>
                    <a:pt x="4571" y="964692"/>
                  </a:moveTo>
                  <a:lnTo>
                    <a:pt x="3048" y="964692"/>
                  </a:lnTo>
                  <a:lnTo>
                    <a:pt x="3048" y="963167"/>
                  </a:lnTo>
                  <a:lnTo>
                    <a:pt x="6095" y="963167"/>
                  </a:lnTo>
                  <a:lnTo>
                    <a:pt x="4571" y="964692"/>
                  </a:lnTo>
                  <a:close/>
                </a:path>
                <a:path w="7619" h="4537075">
                  <a:moveTo>
                    <a:pt x="7620" y="926592"/>
                  </a:moveTo>
                  <a:lnTo>
                    <a:pt x="1524" y="926592"/>
                  </a:lnTo>
                  <a:lnTo>
                    <a:pt x="1524" y="925067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2019"/>
                  </a:lnTo>
                  <a:lnTo>
                    <a:pt x="1524" y="920495"/>
                  </a:lnTo>
                  <a:lnTo>
                    <a:pt x="7620" y="920495"/>
                  </a:lnTo>
                  <a:lnTo>
                    <a:pt x="7620" y="926592"/>
                  </a:lnTo>
                  <a:close/>
                </a:path>
                <a:path w="7619" h="4537075">
                  <a:moveTo>
                    <a:pt x="4571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5" y="926592"/>
                  </a:lnTo>
                  <a:lnTo>
                    <a:pt x="4571" y="928116"/>
                  </a:lnTo>
                  <a:close/>
                </a:path>
                <a:path w="7619" h="4537075">
                  <a:moveTo>
                    <a:pt x="7620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7620" y="883919"/>
                  </a:lnTo>
                  <a:lnTo>
                    <a:pt x="7620" y="890016"/>
                  </a:lnTo>
                  <a:close/>
                </a:path>
                <a:path w="7619" h="4537075">
                  <a:moveTo>
                    <a:pt x="6095" y="847343"/>
                  </a:moveTo>
                  <a:lnTo>
                    <a:pt x="3048" y="847343"/>
                  </a:lnTo>
                  <a:lnTo>
                    <a:pt x="3048" y="845819"/>
                  </a:lnTo>
                  <a:lnTo>
                    <a:pt x="4571" y="845819"/>
                  </a:lnTo>
                  <a:lnTo>
                    <a:pt x="6095" y="847343"/>
                  </a:lnTo>
                  <a:close/>
                </a:path>
                <a:path w="7619" h="4537075">
                  <a:moveTo>
                    <a:pt x="7620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0392"/>
                  </a:lnTo>
                  <a:lnTo>
                    <a:pt x="0" y="848867"/>
                  </a:lnTo>
                  <a:lnTo>
                    <a:pt x="1524" y="848867"/>
                  </a:lnTo>
                  <a:lnTo>
                    <a:pt x="1524" y="847343"/>
                  </a:lnTo>
                  <a:lnTo>
                    <a:pt x="7620" y="847343"/>
                  </a:lnTo>
                  <a:lnTo>
                    <a:pt x="7620" y="853440"/>
                  </a:lnTo>
                  <a:close/>
                </a:path>
                <a:path w="7619" h="4537075">
                  <a:moveTo>
                    <a:pt x="6095" y="816863"/>
                  </a:moveTo>
                  <a:lnTo>
                    <a:pt x="3048" y="816863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3"/>
                  </a:lnTo>
                  <a:lnTo>
                    <a:pt x="6095" y="809243"/>
                  </a:lnTo>
                  <a:lnTo>
                    <a:pt x="7620" y="810767"/>
                  </a:lnTo>
                  <a:lnTo>
                    <a:pt x="7620" y="815340"/>
                  </a:lnTo>
                  <a:lnTo>
                    <a:pt x="6095" y="816863"/>
                  </a:lnTo>
                  <a:close/>
                </a:path>
                <a:path w="7619" h="4537075">
                  <a:moveTo>
                    <a:pt x="6095" y="780287"/>
                  </a:moveTo>
                  <a:lnTo>
                    <a:pt x="3048" y="780287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7"/>
                  </a:lnTo>
                  <a:lnTo>
                    <a:pt x="6095" y="772667"/>
                  </a:lnTo>
                  <a:lnTo>
                    <a:pt x="7620" y="774192"/>
                  </a:lnTo>
                  <a:lnTo>
                    <a:pt x="7620" y="778763"/>
                  </a:lnTo>
                  <a:lnTo>
                    <a:pt x="6095" y="780287"/>
                  </a:lnTo>
                  <a:close/>
                </a:path>
                <a:path w="7619" h="4537075">
                  <a:moveTo>
                    <a:pt x="7620" y="742188"/>
                  </a:moveTo>
                  <a:lnTo>
                    <a:pt x="1524" y="742188"/>
                  </a:lnTo>
                  <a:lnTo>
                    <a:pt x="0" y="740663"/>
                  </a:lnTo>
                  <a:lnTo>
                    <a:pt x="0" y="739139"/>
                  </a:lnTo>
                  <a:lnTo>
                    <a:pt x="3048" y="736092"/>
                  </a:lnTo>
                  <a:lnTo>
                    <a:pt x="6095" y="736092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19" h="4537075">
                  <a:moveTo>
                    <a:pt x="4571" y="743711"/>
                  </a:moveTo>
                  <a:lnTo>
                    <a:pt x="3048" y="743711"/>
                  </a:lnTo>
                  <a:lnTo>
                    <a:pt x="3048" y="742188"/>
                  </a:lnTo>
                  <a:lnTo>
                    <a:pt x="6095" y="742188"/>
                  </a:lnTo>
                  <a:lnTo>
                    <a:pt x="4571" y="743711"/>
                  </a:lnTo>
                  <a:close/>
                </a:path>
                <a:path w="7619" h="4537075">
                  <a:moveTo>
                    <a:pt x="7620" y="705611"/>
                  </a:moveTo>
                  <a:lnTo>
                    <a:pt x="1524" y="705611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701039"/>
                  </a:lnTo>
                  <a:lnTo>
                    <a:pt x="1524" y="699515"/>
                  </a:lnTo>
                  <a:lnTo>
                    <a:pt x="7620" y="699515"/>
                  </a:lnTo>
                  <a:lnTo>
                    <a:pt x="7620" y="705611"/>
                  </a:lnTo>
                  <a:close/>
                </a:path>
                <a:path w="7619" h="4537075">
                  <a:moveTo>
                    <a:pt x="4571" y="707135"/>
                  </a:moveTo>
                  <a:lnTo>
                    <a:pt x="3048" y="707135"/>
                  </a:lnTo>
                  <a:lnTo>
                    <a:pt x="3048" y="705611"/>
                  </a:lnTo>
                  <a:lnTo>
                    <a:pt x="6095" y="705611"/>
                  </a:lnTo>
                  <a:lnTo>
                    <a:pt x="4571" y="707135"/>
                  </a:lnTo>
                  <a:close/>
                </a:path>
                <a:path w="7619" h="4537075">
                  <a:moveTo>
                    <a:pt x="7620" y="669035"/>
                  </a:moveTo>
                  <a:lnTo>
                    <a:pt x="1524" y="669035"/>
                  </a:lnTo>
                  <a:lnTo>
                    <a:pt x="1524" y="667511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7620" y="662939"/>
                  </a:lnTo>
                  <a:lnTo>
                    <a:pt x="7620" y="669035"/>
                  </a:lnTo>
                  <a:close/>
                </a:path>
                <a:path w="7619" h="4537075">
                  <a:moveTo>
                    <a:pt x="6095" y="626363"/>
                  </a:moveTo>
                  <a:lnTo>
                    <a:pt x="3048" y="626363"/>
                  </a:lnTo>
                  <a:lnTo>
                    <a:pt x="3048" y="624839"/>
                  </a:lnTo>
                  <a:lnTo>
                    <a:pt x="4571" y="624839"/>
                  </a:lnTo>
                  <a:lnTo>
                    <a:pt x="6095" y="626363"/>
                  </a:lnTo>
                  <a:close/>
                </a:path>
                <a:path w="7619" h="4537075">
                  <a:moveTo>
                    <a:pt x="7620" y="632459"/>
                  </a:moveTo>
                  <a:lnTo>
                    <a:pt x="1524" y="632459"/>
                  </a:lnTo>
                  <a:lnTo>
                    <a:pt x="1524" y="630935"/>
                  </a:lnTo>
                  <a:lnTo>
                    <a:pt x="0" y="629411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3"/>
                  </a:lnTo>
                  <a:lnTo>
                    <a:pt x="7620" y="626363"/>
                  </a:lnTo>
                  <a:lnTo>
                    <a:pt x="7620" y="632459"/>
                  </a:lnTo>
                  <a:close/>
                </a:path>
                <a:path w="7619" h="4537075">
                  <a:moveTo>
                    <a:pt x="6095" y="595883"/>
                  </a:moveTo>
                  <a:lnTo>
                    <a:pt x="3048" y="595883"/>
                  </a:lnTo>
                  <a:lnTo>
                    <a:pt x="0" y="592835"/>
                  </a:lnTo>
                  <a:lnTo>
                    <a:pt x="0" y="591311"/>
                  </a:lnTo>
                  <a:lnTo>
                    <a:pt x="3048" y="588263"/>
                  </a:lnTo>
                  <a:lnTo>
                    <a:pt x="6095" y="588263"/>
                  </a:lnTo>
                  <a:lnTo>
                    <a:pt x="7620" y="589787"/>
                  </a:lnTo>
                  <a:lnTo>
                    <a:pt x="7620" y="594359"/>
                  </a:lnTo>
                  <a:lnTo>
                    <a:pt x="6095" y="595883"/>
                  </a:lnTo>
                  <a:close/>
                </a:path>
                <a:path w="7619" h="4537075">
                  <a:moveTo>
                    <a:pt x="6095" y="559308"/>
                  </a:moveTo>
                  <a:lnTo>
                    <a:pt x="3048" y="559308"/>
                  </a:lnTo>
                  <a:lnTo>
                    <a:pt x="0" y="556259"/>
                  </a:lnTo>
                  <a:lnTo>
                    <a:pt x="0" y="554735"/>
                  </a:lnTo>
                  <a:lnTo>
                    <a:pt x="3048" y="551687"/>
                  </a:lnTo>
                  <a:lnTo>
                    <a:pt x="6095" y="551687"/>
                  </a:lnTo>
                  <a:lnTo>
                    <a:pt x="7620" y="553211"/>
                  </a:lnTo>
                  <a:lnTo>
                    <a:pt x="7620" y="557783"/>
                  </a:lnTo>
                  <a:lnTo>
                    <a:pt x="6095" y="559308"/>
                  </a:lnTo>
                  <a:close/>
                </a:path>
                <a:path w="7619" h="4537075">
                  <a:moveTo>
                    <a:pt x="6095" y="522731"/>
                  </a:moveTo>
                  <a:lnTo>
                    <a:pt x="3048" y="522731"/>
                  </a:lnTo>
                  <a:lnTo>
                    <a:pt x="0" y="519683"/>
                  </a:lnTo>
                  <a:lnTo>
                    <a:pt x="0" y="518159"/>
                  </a:lnTo>
                  <a:lnTo>
                    <a:pt x="3048" y="515111"/>
                  </a:lnTo>
                  <a:lnTo>
                    <a:pt x="6095" y="515111"/>
                  </a:lnTo>
                  <a:lnTo>
                    <a:pt x="7620" y="516635"/>
                  </a:lnTo>
                  <a:lnTo>
                    <a:pt x="7620" y="521208"/>
                  </a:lnTo>
                  <a:lnTo>
                    <a:pt x="6095" y="522731"/>
                  </a:lnTo>
                  <a:close/>
                </a:path>
                <a:path w="7619" h="4537075">
                  <a:moveTo>
                    <a:pt x="7620" y="484631"/>
                  </a:moveTo>
                  <a:lnTo>
                    <a:pt x="1524" y="484631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7620" y="478535"/>
                  </a:lnTo>
                  <a:lnTo>
                    <a:pt x="7620" y="484631"/>
                  </a:lnTo>
                  <a:close/>
                </a:path>
                <a:path w="7619" h="4537075">
                  <a:moveTo>
                    <a:pt x="4571" y="486155"/>
                  </a:moveTo>
                  <a:lnTo>
                    <a:pt x="3048" y="486155"/>
                  </a:lnTo>
                  <a:lnTo>
                    <a:pt x="3048" y="484631"/>
                  </a:lnTo>
                  <a:lnTo>
                    <a:pt x="6095" y="484631"/>
                  </a:lnTo>
                  <a:lnTo>
                    <a:pt x="4571" y="486155"/>
                  </a:lnTo>
                  <a:close/>
                </a:path>
                <a:path w="7619" h="4537075">
                  <a:moveTo>
                    <a:pt x="7620" y="448055"/>
                  </a:moveTo>
                  <a:lnTo>
                    <a:pt x="1524" y="448055"/>
                  </a:lnTo>
                  <a:lnTo>
                    <a:pt x="1524" y="446531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7620" y="441959"/>
                  </a:lnTo>
                  <a:lnTo>
                    <a:pt x="7620" y="448055"/>
                  </a:lnTo>
                  <a:close/>
                </a:path>
                <a:path w="7619" h="4537075">
                  <a:moveTo>
                    <a:pt x="6095" y="405383"/>
                  </a:moveTo>
                  <a:lnTo>
                    <a:pt x="3048" y="405383"/>
                  </a:lnTo>
                  <a:lnTo>
                    <a:pt x="3048" y="403859"/>
                  </a:lnTo>
                  <a:lnTo>
                    <a:pt x="4571" y="403859"/>
                  </a:lnTo>
                  <a:lnTo>
                    <a:pt x="6095" y="405383"/>
                  </a:lnTo>
                  <a:close/>
                </a:path>
                <a:path w="7619" h="4537075">
                  <a:moveTo>
                    <a:pt x="7620" y="411479"/>
                  </a:moveTo>
                  <a:lnTo>
                    <a:pt x="1524" y="411479"/>
                  </a:lnTo>
                  <a:lnTo>
                    <a:pt x="1524" y="409955"/>
                  </a:lnTo>
                  <a:lnTo>
                    <a:pt x="0" y="408431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3"/>
                  </a:lnTo>
                  <a:lnTo>
                    <a:pt x="7620" y="405383"/>
                  </a:lnTo>
                  <a:lnTo>
                    <a:pt x="7620" y="411479"/>
                  </a:lnTo>
                  <a:close/>
                </a:path>
                <a:path w="7619" h="4537075">
                  <a:moveTo>
                    <a:pt x="6095" y="374904"/>
                  </a:moveTo>
                  <a:lnTo>
                    <a:pt x="3048" y="374904"/>
                  </a:lnTo>
                  <a:lnTo>
                    <a:pt x="0" y="371855"/>
                  </a:lnTo>
                  <a:lnTo>
                    <a:pt x="0" y="370331"/>
                  </a:lnTo>
                  <a:lnTo>
                    <a:pt x="3048" y="367283"/>
                  </a:lnTo>
                  <a:lnTo>
                    <a:pt x="6095" y="367283"/>
                  </a:lnTo>
                  <a:lnTo>
                    <a:pt x="7620" y="368808"/>
                  </a:lnTo>
                  <a:lnTo>
                    <a:pt x="7620" y="373379"/>
                  </a:lnTo>
                  <a:lnTo>
                    <a:pt x="6095" y="374904"/>
                  </a:lnTo>
                  <a:close/>
                </a:path>
                <a:path w="7619" h="4537075">
                  <a:moveTo>
                    <a:pt x="6095" y="338327"/>
                  </a:moveTo>
                  <a:lnTo>
                    <a:pt x="3048" y="338327"/>
                  </a:lnTo>
                  <a:lnTo>
                    <a:pt x="0" y="335279"/>
                  </a:lnTo>
                  <a:lnTo>
                    <a:pt x="0" y="333755"/>
                  </a:lnTo>
                  <a:lnTo>
                    <a:pt x="3048" y="330708"/>
                  </a:lnTo>
                  <a:lnTo>
                    <a:pt x="6095" y="330708"/>
                  </a:lnTo>
                  <a:lnTo>
                    <a:pt x="7620" y="332231"/>
                  </a:lnTo>
                  <a:lnTo>
                    <a:pt x="7620" y="336804"/>
                  </a:lnTo>
                  <a:lnTo>
                    <a:pt x="6095" y="338327"/>
                  </a:lnTo>
                  <a:close/>
                </a:path>
                <a:path w="7619" h="4537075">
                  <a:moveTo>
                    <a:pt x="6095" y="301751"/>
                  </a:moveTo>
                  <a:lnTo>
                    <a:pt x="3048" y="301751"/>
                  </a:lnTo>
                  <a:lnTo>
                    <a:pt x="0" y="298704"/>
                  </a:lnTo>
                  <a:lnTo>
                    <a:pt x="0" y="297179"/>
                  </a:lnTo>
                  <a:lnTo>
                    <a:pt x="3048" y="294131"/>
                  </a:lnTo>
                  <a:lnTo>
                    <a:pt x="6095" y="294131"/>
                  </a:lnTo>
                  <a:lnTo>
                    <a:pt x="7620" y="295655"/>
                  </a:lnTo>
                  <a:lnTo>
                    <a:pt x="7620" y="300227"/>
                  </a:lnTo>
                  <a:lnTo>
                    <a:pt x="6095" y="301751"/>
                  </a:lnTo>
                  <a:close/>
                </a:path>
                <a:path w="7619" h="4537075">
                  <a:moveTo>
                    <a:pt x="7620" y="263651"/>
                  </a:moveTo>
                  <a:lnTo>
                    <a:pt x="1524" y="263651"/>
                  </a:lnTo>
                  <a:lnTo>
                    <a:pt x="1524" y="262127"/>
                  </a:lnTo>
                  <a:lnTo>
                    <a:pt x="0" y="262127"/>
                  </a:lnTo>
                  <a:lnTo>
                    <a:pt x="0" y="260604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7620" y="257555"/>
                  </a:lnTo>
                  <a:lnTo>
                    <a:pt x="7620" y="263651"/>
                  </a:lnTo>
                  <a:close/>
                </a:path>
                <a:path w="7619" h="4537075">
                  <a:moveTo>
                    <a:pt x="4571" y="265175"/>
                  </a:moveTo>
                  <a:lnTo>
                    <a:pt x="3048" y="265175"/>
                  </a:lnTo>
                  <a:lnTo>
                    <a:pt x="3048" y="263651"/>
                  </a:lnTo>
                  <a:lnTo>
                    <a:pt x="6095" y="263651"/>
                  </a:lnTo>
                  <a:lnTo>
                    <a:pt x="4571" y="265175"/>
                  </a:lnTo>
                  <a:close/>
                </a:path>
                <a:path w="7619" h="4537075">
                  <a:moveTo>
                    <a:pt x="7620" y="227075"/>
                  </a:moveTo>
                  <a:lnTo>
                    <a:pt x="1524" y="227075"/>
                  </a:lnTo>
                  <a:lnTo>
                    <a:pt x="1524" y="225551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7620" y="220979"/>
                  </a:lnTo>
                  <a:lnTo>
                    <a:pt x="7620" y="227075"/>
                  </a:lnTo>
                  <a:close/>
                </a:path>
                <a:path w="7619" h="4537075">
                  <a:moveTo>
                    <a:pt x="6095" y="184404"/>
                  </a:moveTo>
                  <a:lnTo>
                    <a:pt x="3048" y="184404"/>
                  </a:lnTo>
                  <a:lnTo>
                    <a:pt x="3048" y="182879"/>
                  </a:lnTo>
                  <a:lnTo>
                    <a:pt x="4571" y="182879"/>
                  </a:lnTo>
                  <a:lnTo>
                    <a:pt x="6095" y="184404"/>
                  </a:lnTo>
                  <a:close/>
                </a:path>
                <a:path w="7619" h="4537075">
                  <a:moveTo>
                    <a:pt x="7620" y="190500"/>
                  </a:moveTo>
                  <a:lnTo>
                    <a:pt x="1524" y="190500"/>
                  </a:lnTo>
                  <a:lnTo>
                    <a:pt x="1524" y="188975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1524" y="185927"/>
                  </a:lnTo>
                  <a:lnTo>
                    <a:pt x="1524" y="184404"/>
                  </a:lnTo>
                  <a:lnTo>
                    <a:pt x="7620" y="184404"/>
                  </a:lnTo>
                  <a:lnTo>
                    <a:pt x="7620" y="190500"/>
                  </a:lnTo>
                  <a:close/>
                </a:path>
                <a:path w="7619" h="4537075">
                  <a:moveTo>
                    <a:pt x="6095" y="153923"/>
                  </a:moveTo>
                  <a:lnTo>
                    <a:pt x="3048" y="153923"/>
                  </a:lnTo>
                  <a:lnTo>
                    <a:pt x="0" y="150875"/>
                  </a:lnTo>
                  <a:lnTo>
                    <a:pt x="0" y="149351"/>
                  </a:lnTo>
                  <a:lnTo>
                    <a:pt x="3048" y="146304"/>
                  </a:lnTo>
                  <a:lnTo>
                    <a:pt x="6095" y="146304"/>
                  </a:lnTo>
                  <a:lnTo>
                    <a:pt x="7620" y="147827"/>
                  </a:lnTo>
                  <a:lnTo>
                    <a:pt x="7620" y="152400"/>
                  </a:lnTo>
                  <a:lnTo>
                    <a:pt x="6095" y="153923"/>
                  </a:lnTo>
                  <a:close/>
                </a:path>
                <a:path w="7619" h="4537075">
                  <a:moveTo>
                    <a:pt x="6095" y="117347"/>
                  </a:moveTo>
                  <a:lnTo>
                    <a:pt x="3048" y="117347"/>
                  </a:lnTo>
                  <a:lnTo>
                    <a:pt x="0" y="114300"/>
                  </a:lnTo>
                  <a:lnTo>
                    <a:pt x="0" y="112775"/>
                  </a:lnTo>
                  <a:lnTo>
                    <a:pt x="3048" y="109727"/>
                  </a:lnTo>
                  <a:lnTo>
                    <a:pt x="6095" y="109727"/>
                  </a:lnTo>
                  <a:lnTo>
                    <a:pt x="7620" y="111251"/>
                  </a:lnTo>
                  <a:lnTo>
                    <a:pt x="7620" y="115823"/>
                  </a:lnTo>
                  <a:lnTo>
                    <a:pt x="6095" y="117347"/>
                  </a:lnTo>
                  <a:close/>
                </a:path>
                <a:path w="7619" h="4537075">
                  <a:moveTo>
                    <a:pt x="6095" y="80771"/>
                  </a:moveTo>
                  <a:lnTo>
                    <a:pt x="3048" y="80771"/>
                  </a:lnTo>
                  <a:lnTo>
                    <a:pt x="0" y="77723"/>
                  </a:lnTo>
                  <a:lnTo>
                    <a:pt x="0" y="76200"/>
                  </a:lnTo>
                  <a:lnTo>
                    <a:pt x="3048" y="73151"/>
                  </a:lnTo>
                  <a:lnTo>
                    <a:pt x="6095" y="73151"/>
                  </a:lnTo>
                  <a:lnTo>
                    <a:pt x="7620" y="74675"/>
                  </a:lnTo>
                  <a:lnTo>
                    <a:pt x="7620" y="79247"/>
                  </a:lnTo>
                  <a:lnTo>
                    <a:pt x="6095" y="80771"/>
                  </a:lnTo>
                  <a:close/>
                </a:path>
                <a:path w="7619" h="4537075">
                  <a:moveTo>
                    <a:pt x="7620" y="42671"/>
                  </a:moveTo>
                  <a:lnTo>
                    <a:pt x="1524" y="42671"/>
                  </a:lnTo>
                  <a:lnTo>
                    <a:pt x="1524" y="41147"/>
                  </a:lnTo>
                  <a:lnTo>
                    <a:pt x="0" y="41147"/>
                  </a:lnTo>
                  <a:lnTo>
                    <a:pt x="0" y="39623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7620" y="36575"/>
                  </a:lnTo>
                  <a:lnTo>
                    <a:pt x="7620" y="42671"/>
                  </a:lnTo>
                  <a:close/>
                </a:path>
                <a:path w="7619" h="4537075">
                  <a:moveTo>
                    <a:pt x="4571" y="44195"/>
                  </a:moveTo>
                  <a:lnTo>
                    <a:pt x="3048" y="44195"/>
                  </a:lnTo>
                  <a:lnTo>
                    <a:pt x="3048" y="42671"/>
                  </a:lnTo>
                  <a:lnTo>
                    <a:pt x="6095" y="42671"/>
                  </a:lnTo>
                  <a:lnTo>
                    <a:pt x="4571" y="44195"/>
                  </a:lnTo>
                  <a:close/>
                </a:path>
                <a:path w="7619" h="4537075">
                  <a:moveTo>
                    <a:pt x="7620" y="6095"/>
                  </a:moveTo>
                  <a:lnTo>
                    <a:pt x="1524" y="6095"/>
                  </a:lnTo>
                  <a:lnTo>
                    <a:pt x="1524" y="4571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02180" y="6272783"/>
              <a:ext cx="91440" cy="62865"/>
            </a:xfrm>
            <a:custGeom>
              <a:avLst/>
              <a:gdLst/>
              <a:ahLst/>
              <a:cxnLst/>
              <a:rect l="l" t="t" r="r" b="b"/>
              <a:pathLst>
                <a:path w="91439" h="62864">
                  <a:moveTo>
                    <a:pt x="35052" y="39624"/>
                  </a:moveTo>
                  <a:lnTo>
                    <a:pt x="33528" y="38100"/>
                  </a:lnTo>
                  <a:lnTo>
                    <a:pt x="33528" y="35052"/>
                  </a:lnTo>
                  <a:lnTo>
                    <a:pt x="32004" y="33528"/>
                  </a:lnTo>
                  <a:lnTo>
                    <a:pt x="30480" y="30480"/>
                  </a:lnTo>
                  <a:lnTo>
                    <a:pt x="25908" y="25908"/>
                  </a:lnTo>
                  <a:lnTo>
                    <a:pt x="22860" y="25908"/>
                  </a:lnTo>
                  <a:lnTo>
                    <a:pt x="19812" y="24384"/>
                  </a:lnTo>
                  <a:lnTo>
                    <a:pt x="7620" y="24384"/>
                  </a:lnTo>
                  <a:lnTo>
                    <a:pt x="9144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3048" y="0"/>
                  </a:lnTo>
                  <a:lnTo>
                    <a:pt x="1524" y="30480"/>
                  </a:lnTo>
                  <a:lnTo>
                    <a:pt x="16764" y="30480"/>
                  </a:lnTo>
                  <a:lnTo>
                    <a:pt x="21336" y="32004"/>
                  </a:lnTo>
                  <a:lnTo>
                    <a:pt x="25908" y="36576"/>
                  </a:lnTo>
                  <a:lnTo>
                    <a:pt x="27432" y="39624"/>
                  </a:lnTo>
                  <a:lnTo>
                    <a:pt x="27432" y="47244"/>
                  </a:lnTo>
                  <a:lnTo>
                    <a:pt x="25908" y="48768"/>
                  </a:lnTo>
                  <a:lnTo>
                    <a:pt x="25908" y="50292"/>
                  </a:lnTo>
                  <a:lnTo>
                    <a:pt x="22860" y="53340"/>
                  </a:lnTo>
                  <a:lnTo>
                    <a:pt x="22860" y="54864"/>
                  </a:lnTo>
                  <a:lnTo>
                    <a:pt x="21336" y="54864"/>
                  </a:lnTo>
                  <a:lnTo>
                    <a:pt x="18288" y="56388"/>
                  </a:lnTo>
                  <a:lnTo>
                    <a:pt x="4572" y="56388"/>
                  </a:lnTo>
                  <a:lnTo>
                    <a:pt x="0" y="53340"/>
                  </a:lnTo>
                  <a:lnTo>
                    <a:pt x="0" y="60960"/>
                  </a:lnTo>
                  <a:lnTo>
                    <a:pt x="3048" y="62484"/>
                  </a:lnTo>
                  <a:lnTo>
                    <a:pt x="19812" y="62484"/>
                  </a:lnTo>
                  <a:lnTo>
                    <a:pt x="21336" y="60960"/>
                  </a:lnTo>
                  <a:lnTo>
                    <a:pt x="24384" y="60960"/>
                  </a:lnTo>
                  <a:lnTo>
                    <a:pt x="27432" y="59436"/>
                  </a:lnTo>
                  <a:lnTo>
                    <a:pt x="30480" y="56388"/>
                  </a:lnTo>
                  <a:lnTo>
                    <a:pt x="32004" y="53340"/>
                  </a:lnTo>
                  <a:lnTo>
                    <a:pt x="33528" y="51816"/>
                  </a:lnTo>
                  <a:lnTo>
                    <a:pt x="33528" y="48768"/>
                  </a:lnTo>
                  <a:lnTo>
                    <a:pt x="35052" y="45720"/>
                  </a:lnTo>
                  <a:lnTo>
                    <a:pt x="35052" y="39624"/>
                  </a:lnTo>
                  <a:close/>
                </a:path>
                <a:path w="91439" h="62864">
                  <a:moveTo>
                    <a:pt x="91440" y="62484"/>
                  </a:moveTo>
                  <a:lnTo>
                    <a:pt x="65303" y="32004"/>
                  </a:lnTo>
                  <a:lnTo>
                    <a:pt x="64008" y="30480"/>
                  </a:lnTo>
                  <a:lnTo>
                    <a:pt x="65303" y="28956"/>
                  </a:lnTo>
                  <a:lnTo>
                    <a:pt x="89916" y="0"/>
                  </a:lnTo>
                  <a:lnTo>
                    <a:pt x="80772" y="0"/>
                  </a:lnTo>
                  <a:lnTo>
                    <a:pt x="57912" y="27432"/>
                  </a:lnTo>
                  <a:lnTo>
                    <a:pt x="56388" y="27432"/>
                  </a:lnTo>
                  <a:lnTo>
                    <a:pt x="56388" y="0"/>
                  </a:lnTo>
                  <a:lnTo>
                    <a:pt x="48768" y="0"/>
                  </a:lnTo>
                  <a:lnTo>
                    <a:pt x="48768" y="62484"/>
                  </a:lnTo>
                  <a:lnTo>
                    <a:pt x="56388" y="62484"/>
                  </a:lnTo>
                  <a:lnTo>
                    <a:pt x="56388" y="32004"/>
                  </a:lnTo>
                  <a:lnTo>
                    <a:pt x="57912" y="33528"/>
                  </a:lnTo>
                  <a:lnTo>
                    <a:pt x="82296" y="62484"/>
                  </a:lnTo>
                  <a:lnTo>
                    <a:pt x="9144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4078223" y="1691640"/>
            <a:ext cx="137160" cy="4643755"/>
            <a:chOff x="4078223" y="1691640"/>
            <a:chExt cx="137160" cy="4643755"/>
          </a:xfrm>
        </p:grpSpPr>
        <p:sp>
          <p:nvSpPr>
            <p:cNvPr id="10" name="object 10" descr=""/>
            <p:cNvSpPr/>
            <p:nvPr/>
          </p:nvSpPr>
          <p:spPr>
            <a:xfrm>
              <a:off x="4137660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7620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close/>
                </a:path>
                <a:path w="7620" h="4537075">
                  <a:moveTo>
                    <a:pt x="7620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close/>
                </a:path>
                <a:path w="7620" h="453707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20" y="4346447"/>
                  </a:lnTo>
                  <a:lnTo>
                    <a:pt x="7620" y="43510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7620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close/>
                </a:path>
                <a:path w="7620" h="4537075">
                  <a:moveTo>
                    <a:pt x="7620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20" y="4162044"/>
                  </a:lnTo>
                  <a:lnTo>
                    <a:pt x="7620" y="41666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close/>
                </a:path>
                <a:path w="7620" h="453707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20" y="4125467"/>
                  </a:lnTo>
                  <a:lnTo>
                    <a:pt x="7620" y="41300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6096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close/>
                </a:path>
                <a:path w="7620" h="4537075">
                  <a:moveTo>
                    <a:pt x="7620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6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7620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close/>
                </a:path>
                <a:path w="7620" h="453707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20" y="3941063"/>
                  </a:lnTo>
                  <a:lnTo>
                    <a:pt x="7620" y="39456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close/>
                </a:path>
                <a:path w="7620" h="4537075">
                  <a:moveTo>
                    <a:pt x="7620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6096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close/>
                </a:path>
                <a:path w="7620" h="4537075">
                  <a:moveTo>
                    <a:pt x="7620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6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6096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close/>
                </a:path>
                <a:path w="7620" h="453707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20" y="3720083"/>
                  </a:lnTo>
                  <a:lnTo>
                    <a:pt x="7620" y="37246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close/>
                </a:path>
                <a:path w="7620" h="4537075">
                  <a:moveTo>
                    <a:pt x="7620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20" y="3683508"/>
                  </a:lnTo>
                  <a:lnTo>
                    <a:pt x="7620" y="36880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6096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close/>
                </a:path>
                <a:path w="7620" h="4537075">
                  <a:moveTo>
                    <a:pt x="7620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6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close/>
                </a:path>
                <a:path w="7620" h="4537075">
                  <a:moveTo>
                    <a:pt x="7620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close/>
                </a:path>
                <a:path w="7620" h="4537075">
                  <a:moveTo>
                    <a:pt x="7620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20" y="3462527"/>
                  </a:lnTo>
                  <a:lnTo>
                    <a:pt x="7620" y="34670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close/>
                </a:path>
                <a:path w="7620" h="4537075">
                  <a:moveTo>
                    <a:pt x="7620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6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close/>
                </a:path>
                <a:path w="7620" h="4537075">
                  <a:moveTo>
                    <a:pt x="7620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close/>
                </a:path>
                <a:path w="7620" h="453707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20" y="3241547"/>
                  </a:lnTo>
                  <a:lnTo>
                    <a:pt x="7620" y="32461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close/>
                </a:path>
                <a:path w="7620" h="453707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close/>
                </a:path>
                <a:path w="7620" h="453707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537075">
                  <a:moveTo>
                    <a:pt x="7620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537075">
                  <a:moveTo>
                    <a:pt x="7620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6096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6" y="2836163"/>
                  </a:lnTo>
                  <a:close/>
                </a:path>
                <a:path w="7620" h="4537075">
                  <a:moveTo>
                    <a:pt x="7620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20" y="2836163"/>
                  </a:lnTo>
                  <a:lnTo>
                    <a:pt x="7620" y="2840735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close/>
                </a:path>
                <a:path w="7620" h="453707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20" y="2799587"/>
                  </a:lnTo>
                  <a:lnTo>
                    <a:pt x="7620" y="28041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close/>
                </a:path>
                <a:path w="7620" h="453707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20" y="2763011"/>
                  </a:lnTo>
                  <a:lnTo>
                    <a:pt x="7620" y="27675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6096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6" y="2615184"/>
                  </a:lnTo>
                  <a:close/>
                </a:path>
                <a:path w="7620" h="453707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537075">
                  <a:moveTo>
                    <a:pt x="7620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537075">
                  <a:moveTo>
                    <a:pt x="7620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6096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6" y="2394203"/>
                  </a:lnTo>
                  <a:close/>
                </a:path>
                <a:path w="7620" h="453707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20" y="2394203"/>
                  </a:lnTo>
                  <a:lnTo>
                    <a:pt x="7620" y="2398776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close/>
                </a:path>
                <a:path w="7620" h="453707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20" y="2357627"/>
                  </a:lnTo>
                  <a:lnTo>
                    <a:pt x="7620" y="23622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close/>
                </a:path>
                <a:path w="7620" h="453707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6096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6096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6" y="2173224"/>
                  </a:lnTo>
                  <a:close/>
                </a:path>
                <a:path w="7620" h="4537075">
                  <a:moveTo>
                    <a:pt x="7620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5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close/>
                </a:path>
                <a:path w="7620" h="4537075">
                  <a:moveTo>
                    <a:pt x="7620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20" y="2136648"/>
                  </a:lnTo>
                  <a:lnTo>
                    <a:pt x="7620" y="21412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close/>
                </a:path>
                <a:path w="7620" h="4537075">
                  <a:moveTo>
                    <a:pt x="7620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20" y="2100071"/>
                  </a:lnTo>
                  <a:lnTo>
                    <a:pt x="7620" y="21046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6096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6096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6" y="1952243"/>
                  </a:lnTo>
                  <a:close/>
                </a:path>
                <a:path w="7620" h="453707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20" y="1952243"/>
                  </a:lnTo>
                  <a:lnTo>
                    <a:pt x="7620" y="1956816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close/>
                </a:path>
                <a:path w="7620" h="4537075">
                  <a:moveTo>
                    <a:pt x="7620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53707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6096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7620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close/>
                </a:path>
                <a:path w="7620" h="4537075">
                  <a:moveTo>
                    <a:pt x="7620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20" y="1694687"/>
                  </a:lnTo>
                  <a:lnTo>
                    <a:pt x="7620" y="16992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close/>
                </a:path>
                <a:path w="7620" h="453707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20" y="1658111"/>
                  </a:lnTo>
                  <a:lnTo>
                    <a:pt x="7620" y="16626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6096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7620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537075">
                  <a:moveTo>
                    <a:pt x="7620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537075">
                  <a:moveTo>
                    <a:pt x="7620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6096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close/>
                </a:path>
                <a:path w="7620" h="4537075">
                  <a:moveTo>
                    <a:pt x="7620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6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7620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close/>
                </a:path>
                <a:path w="7620" h="453707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20" y="1252727"/>
                  </a:lnTo>
                  <a:lnTo>
                    <a:pt x="7620" y="12573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close/>
                </a:path>
                <a:path w="7620" h="453707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20" y="1216151"/>
                  </a:lnTo>
                  <a:lnTo>
                    <a:pt x="7620" y="12207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6096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close/>
                </a:path>
                <a:path w="7620" h="4537075">
                  <a:moveTo>
                    <a:pt x="7620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6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7620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close/>
                </a:path>
                <a:path w="7620" h="4537075">
                  <a:moveTo>
                    <a:pt x="7620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20" y="1031748"/>
                  </a:lnTo>
                  <a:lnTo>
                    <a:pt x="7620" y="10363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close/>
                </a:path>
                <a:path w="7620" h="4537075">
                  <a:moveTo>
                    <a:pt x="7620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6096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close/>
                </a:path>
                <a:path w="7620" h="4537075">
                  <a:moveTo>
                    <a:pt x="7620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6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6096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close/>
                </a:path>
                <a:path w="7620" h="4537075">
                  <a:moveTo>
                    <a:pt x="7620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20" y="810767"/>
                  </a:lnTo>
                  <a:lnTo>
                    <a:pt x="7620" y="8153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close/>
                </a:path>
                <a:path w="7620" h="4537075">
                  <a:moveTo>
                    <a:pt x="7620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6096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close/>
                </a:path>
                <a:path w="7620" h="4537075">
                  <a:moveTo>
                    <a:pt x="7620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close/>
                </a:path>
                <a:path w="7620" h="4537075">
                  <a:moveTo>
                    <a:pt x="7620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close/>
                </a:path>
                <a:path w="7620" h="4537075">
                  <a:moveTo>
                    <a:pt x="7620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20" y="553211"/>
                  </a:lnTo>
                  <a:lnTo>
                    <a:pt x="7620" y="5577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close/>
                </a:path>
                <a:path w="7620" h="4537075">
                  <a:moveTo>
                    <a:pt x="7620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20" y="516635"/>
                  </a:lnTo>
                  <a:lnTo>
                    <a:pt x="7620" y="5212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close/>
                </a:path>
                <a:path w="7620" h="4537075">
                  <a:moveTo>
                    <a:pt x="7620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close/>
                </a:path>
                <a:path w="7620" h="4537075">
                  <a:moveTo>
                    <a:pt x="7620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20" y="332231"/>
                  </a:lnTo>
                  <a:lnTo>
                    <a:pt x="7620" y="3368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close/>
                </a:path>
                <a:path w="7620" h="4537075">
                  <a:moveTo>
                    <a:pt x="7620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20" y="295655"/>
                  </a:lnTo>
                  <a:lnTo>
                    <a:pt x="7620" y="3002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6096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close/>
                </a:path>
                <a:path w="7620" h="4537075">
                  <a:moveTo>
                    <a:pt x="7620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20" y="147827"/>
                  </a:lnTo>
                  <a:lnTo>
                    <a:pt x="7620" y="1524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close/>
                </a:path>
                <a:path w="7620" h="4537075">
                  <a:moveTo>
                    <a:pt x="7620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20" y="111251"/>
                  </a:lnTo>
                  <a:lnTo>
                    <a:pt x="7620" y="1158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close/>
                </a:path>
                <a:path w="7620" h="4537075">
                  <a:moveTo>
                    <a:pt x="7620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20" y="74675"/>
                  </a:lnTo>
                  <a:lnTo>
                    <a:pt x="7620" y="792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78223" y="6271259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89" h="64135">
                  <a:moveTo>
                    <a:pt x="3048" y="16764"/>
                  </a:moveTo>
                  <a:lnTo>
                    <a:pt x="0" y="16764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7620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  <a:path w="21589" h="64135">
                  <a:moveTo>
                    <a:pt x="21336" y="64008"/>
                  </a:moveTo>
                  <a:lnTo>
                    <a:pt x="13716" y="64008"/>
                  </a:lnTo>
                  <a:lnTo>
                    <a:pt x="13716" y="10668"/>
                  </a:lnTo>
                  <a:lnTo>
                    <a:pt x="21336" y="10668"/>
                  </a:lnTo>
                  <a:lnTo>
                    <a:pt x="213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9371" y="6271260"/>
              <a:ext cx="96012" cy="64008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5975603" y="1691640"/>
            <a:ext cx="135890" cy="4643755"/>
            <a:chOff x="5975603" y="1691640"/>
            <a:chExt cx="135890" cy="4643755"/>
          </a:xfrm>
        </p:grpSpPr>
        <p:sp>
          <p:nvSpPr>
            <p:cNvPr id="14" name="object 14" descr=""/>
            <p:cNvSpPr/>
            <p:nvPr/>
          </p:nvSpPr>
          <p:spPr>
            <a:xfrm>
              <a:off x="6035040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6"/>
                  </a:lnTo>
                  <a:lnTo>
                    <a:pt x="7620" y="4533899"/>
                  </a:lnTo>
                  <a:lnTo>
                    <a:pt x="6096" y="4533899"/>
                  </a:lnTo>
                  <a:lnTo>
                    <a:pt x="6096" y="4535424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6096" y="4494276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6096" y="4457699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6096" y="4419599"/>
                  </a:lnTo>
                  <a:lnTo>
                    <a:pt x="6096" y="4421124"/>
                  </a:lnTo>
                  <a:lnTo>
                    <a:pt x="7620" y="4421124"/>
                  </a:lnTo>
                  <a:lnTo>
                    <a:pt x="7620" y="4422647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lnTo>
                    <a:pt x="7620" y="4384547"/>
                  </a:lnTo>
                  <a:lnTo>
                    <a:pt x="7620" y="4386072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lnTo>
                    <a:pt x="7620" y="4347972"/>
                  </a:lnTo>
                  <a:lnTo>
                    <a:pt x="7620" y="4349495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lnTo>
                    <a:pt x="7620" y="4311395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4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6096" y="4273295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6096" y="4276344"/>
                  </a:lnTo>
                  <a:lnTo>
                    <a:pt x="6096" y="4277867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6096" y="4198620"/>
                  </a:lnTo>
                  <a:lnTo>
                    <a:pt x="6096" y="4200144"/>
                  </a:lnTo>
                  <a:lnTo>
                    <a:pt x="7620" y="4200144"/>
                  </a:lnTo>
                  <a:lnTo>
                    <a:pt x="7620" y="4201667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lnTo>
                    <a:pt x="7620" y="4163567"/>
                  </a:lnTo>
                  <a:lnTo>
                    <a:pt x="7620" y="4165092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lnTo>
                    <a:pt x="7620" y="4126992"/>
                  </a:lnTo>
                  <a:lnTo>
                    <a:pt x="7620" y="4128515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0" y="4093463"/>
                  </a:lnTo>
                  <a:lnTo>
                    <a:pt x="0" y="4088892"/>
                  </a:ln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lnTo>
                    <a:pt x="7620" y="4090415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6096" y="4052315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6096" y="4055363"/>
                  </a:lnTo>
                  <a:lnTo>
                    <a:pt x="6096" y="4056888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6096" y="3977640"/>
                  </a:lnTo>
                  <a:lnTo>
                    <a:pt x="6096" y="3979163"/>
                  </a:lnTo>
                  <a:lnTo>
                    <a:pt x="7620" y="3979163"/>
                  </a:lnTo>
                  <a:lnTo>
                    <a:pt x="7620" y="3980688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lnTo>
                    <a:pt x="7620" y="3942588"/>
                  </a:lnTo>
                  <a:lnTo>
                    <a:pt x="7620" y="3944111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lnTo>
                    <a:pt x="7620" y="3906011"/>
                  </a:lnTo>
                  <a:lnTo>
                    <a:pt x="7620" y="3907536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0" y="3872483"/>
                  </a:lnTo>
                  <a:lnTo>
                    <a:pt x="0" y="3867911"/>
                  </a:ln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lnTo>
                    <a:pt x="7620" y="3869436"/>
                  </a:lnTo>
                  <a:lnTo>
                    <a:pt x="7620" y="3870960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6096" y="3834383"/>
                  </a:lnTo>
                  <a:lnTo>
                    <a:pt x="6096" y="3835908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6096" y="3794760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6096" y="3756660"/>
                  </a:lnTo>
                  <a:lnTo>
                    <a:pt x="6096" y="3758183"/>
                  </a:lnTo>
                  <a:lnTo>
                    <a:pt x="7620" y="3758183"/>
                  </a:lnTo>
                  <a:lnTo>
                    <a:pt x="7620" y="3759708"/>
                  </a:lnTo>
                  <a:lnTo>
                    <a:pt x="6096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lnTo>
                    <a:pt x="7620" y="3721608"/>
                  </a:lnTo>
                  <a:lnTo>
                    <a:pt x="7620" y="3723131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lnTo>
                    <a:pt x="7620" y="3685031"/>
                  </a:lnTo>
                  <a:lnTo>
                    <a:pt x="7620" y="3686556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0" y="3651504"/>
                  </a:lnTo>
                  <a:lnTo>
                    <a:pt x="0" y="3646931"/>
                  </a:ln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lnTo>
                    <a:pt x="7620" y="3648456"/>
                  </a:lnTo>
                  <a:lnTo>
                    <a:pt x="7620" y="3649979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6096" y="3573779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6096" y="3535679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6096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lnTo>
                    <a:pt x="7620" y="3500627"/>
                  </a:lnTo>
                  <a:lnTo>
                    <a:pt x="7620" y="3502152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lnTo>
                    <a:pt x="7620" y="3464052"/>
                  </a:lnTo>
                  <a:lnTo>
                    <a:pt x="7620" y="3465576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0" y="3430524"/>
                  </a:lnTo>
                  <a:lnTo>
                    <a:pt x="0" y="3425952"/>
                  </a:ln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lnTo>
                    <a:pt x="7620" y="3427476"/>
                  </a:lnTo>
                  <a:lnTo>
                    <a:pt x="7620" y="3428999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6096" y="3389376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6096" y="3392424"/>
                  </a:lnTo>
                  <a:lnTo>
                    <a:pt x="6096" y="3393947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6096" y="3352799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6096" y="3314699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7"/>
                  </a:lnTo>
                  <a:lnTo>
                    <a:pt x="6096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lnTo>
                    <a:pt x="7620" y="3279647"/>
                  </a:lnTo>
                  <a:lnTo>
                    <a:pt x="7620" y="3281172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lnTo>
                    <a:pt x="7620" y="3243072"/>
                  </a:lnTo>
                  <a:lnTo>
                    <a:pt x="7620" y="3244595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lnTo>
                    <a:pt x="7620" y="3206495"/>
                  </a:lnTo>
                  <a:lnTo>
                    <a:pt x="7620" y="3208020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6096" y="3168395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6096" y="3131819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6096" y="3093719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lnTo>
                    <a:pt x="7620" y="2985516"/>
                  </a:lnTo>
                  <a:lnTo>
                    <a:pt x="7620" y="2987040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8940"/>
                  </a:lnTo>
                  <a:lnTo>
                    <a:pt x="7620" y="2950463"/>
                  </a:lnTo>
                  <a:lnTo>
                    <a:pt x="6096" y="2950463"/>
                  </a:lnTo>
                  <a:lnTo>
                    <a:pt x="6096" y="2951987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6096" y="2910840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6096" y="2872740"/>
                  </a:lnTo>
                  <a:lnTo>
                    <a:pt x="6096" y="2874263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7620" y="2837687"/>
                  </a:lnTo>
                  <a:lnTo>
                    <a:pt x="7620" y="2839211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lnTo>
                    <a:pt x="7620" y="2801111"/>
                  </a:lnTo>
                  <a:lnTo>
                    <a:pt x="7620" y="2802635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lnTo>
                    <a:pt x="7620" y="2764535"/>
                  </a:lnTo>
                  <a:lnTo>
                    <a:pt x="7620" y="2766060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6096" y="2726435"/>
                  </a:lnTo>
                  <a:lnTo>
                    <a:pt x="7620" y="2727960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lnTo>
                    <a:pt x="7620" y="2543556"/>
                  </a:lnTo>
                  <a:lnTo>
                    <a:pt x="7620" y="2545079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6979"/>
                  </a:lnTo>
                  <a:lnTo>
                    <a:pt x="7620" y="2508503"/>
                  </a:lnTo>
                  <a:lnTo>
                    <a:pt x="6096" y="2508503"/>
                  </a:lnTo>
                  <a:lnTo>
                    <a:pt x="6096" y="2510027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6096" y="2468879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6096" y="2430779"/>
                  </a:lnTo>
                  <a:lnTo>
                    <a:pt x="6096" y="2432303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7620" y="2395727"/>
                  </a:lnTo>
                  <a:lnTo>
                    <a:pt x="7620" y="2397252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8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7620" y="2174748"/>
                  </a:lnTo>
                  <a:lnTo>
                    <a:pt x="7620" y="2176271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lnTo>
                    <a:pt x="7620" y="2138171"/>
                  </a:lnTo>
                  <a:lnTo>
                    <a:pt x="7620" y="2139695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lnTo>
                    <a:pt x="7620" y="2101595"/>
                  </a:lnTo>
                  <a:lnTo>
                    <a:pt x="7620" y="2103119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lnTo>
                    <a:pt x="7620" y="2065019"/>
                  </a:lnTo>
                  <a:lnTo>
                    <a:pt x="7620" y="2066543"/>
                  </a:lnTo>
                  <a:lnTo>
                    <a:pt x="6096" y="2066543"/>
                  </a:lnTo>
                  <a:lnTo>
                    <a:pt x="6096" y="2068068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6096" y="2026919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6096" y="1988819"/>
                  </a:lnTo>
                  <a:lnTo>
                    <a:pt x="6096" y="1990343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lnTo>
                    <a:pt x="7620" y="1880616"/>
                  </a:lnTo>
                  <a:lnTo>
                    <a:pt x="7620" y="1882140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40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7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6096" y="1805940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6096" y="1767840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6096" y="1731263"/>
                  </a:lnTo>
                  <a:lnTo>
                    <a:pt x="6096" y="1732787"/>
                  </a:lnTo>
                  <a:lnTo>
                    <a:pt x="7620" y="1732787"/>
                  </a:lnTo>
                  <a:lnTo>
                    <a:pt x="7620" y="1734311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lnTo>
                    <a:pt x="7620" y="1696211"/>
                  </a:lnTo>
                  <a:lnTo>
                    <a:pt x="7620" y="1697735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lnTo>
                    <a:pt x="7620" y="1659635"/>
                  </a:lnTo>
                  <a:lnTo>
                    <a:pt x="7620" y="1661159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lnTo>
                    <a:pt x="7620" y="1623059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6096" y="1584959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6096" y="1510284"/>
                  </a:lnTo>
                  <a:lnTo>
                    <a:pt x="6096" y="1511808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lnTo>
                    <a:pt x="7620" y="1475232"/>
                  </a:lnTo>
                  <a:lnTo>
                    <a:pt x="7620" y="1476756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lnTo>
                    <a:pt x="7620" y="1438656"/>
                  </a:lnTo>
                  <a:lnTo>
                    <a:pt x="7620" y="1440179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0" y="1405127"/>
                  </a:lnTo>
                  <a:lnTo>
                    <a:pt x="0" y="1400556"/>
                  </a:ln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lnTo>
                    <a:pt x="7620" y="1402079"/>
                  </a:lnTo>
                  <a:lnTo>
                    <a:pt x="7620" y="1403603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6096" y="1363979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6096" y="1367027"/>
                  </a:lnTo>
                  <a:lnTo>
                    <a:pt x="6096" y="1368551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6096" y="1327403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6096" y="1289303"/>
                  </a:lnTo>
                  <a:lnTo>
                    <a:pt x="6096" y="1290827"/>
                  </a:lnTo>
                  <a:lnTo>
                    <a:pt x="7620" y="1290827"/>
                  </a:lnTo>
                  <a:lnTo>
                    <a:pt x="7620" y="1292351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lnTo>
                    <a:pt x="7620" y="1254251"/>
                  </a:lnTo>
                  <a:lnTo>
                    <a:pt x="7620" y="1255775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lnTo>
                    <a:pt x="7620" y="1217675"/>
                  </a:lnTo>
                  <a:lnTo>
                    <a:pt x="7620" y="1219200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0" y="1184148"/>
                  </a:lnTo>
                  <a:lnTo>
                    <a:pt x="0" y="1179575"/>
                  </a:ln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6096" y="1146048"/>
                  </a:lnTo>
                  <a:lnTo>
                    <a:pt x="6096" y="1147571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6096" y="1068324"/>
                  </a:lnTo>
                  <a:lnTo>
                    <a:pt x="6096" y="1069848"/>
                  </a:lnTo>
                  <a:lnTo>
                    <a:pt x="7620" y="1069848"/>
                  </a:lnTo>
                  <a:lnTo>
                    <a:pt x="7620" y="1071371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lnTo>
                    <a:pt x="7620" y="1033271"/>
                  </a:lnTo>
                  <a:lnTo>
                    <a:pt x="7620" y="1034795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lnTo>
                    <a:pt x="7620" y="996695"/>
                  </a:lnTo>
                  <a:lnTo>
                    <a:pt x="7620" y="998219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0" y="963167"/>
                  </a:lnTo>
                  <a:lnTo>
                    <a:pt x="0" y="958595"/>
                  </a:ln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lnTo>
                    <a:pt x="7620" y="960119"/>
                  </a:lnTo>
                  <a:lnTo>
                    <a:pt x="7620" y="961643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6096" y="922019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6096" y="925067"/>
                  </a:lnTo>
                  <a:lnTo>
                    <a:pt x="6096" y="926592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6096" y="885443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6096" y="847343"/>
                  </a:lnTo>
                  <a:lnTo>
                    <a:pt x="6096" y="848867"/>
                  </a:lnTo>
                  <a:lnTo>
                    <a:pt x="7620" y="848867"/>
                  </a:lnTo>
                  <a:lnTo>
                    <a:pt x="7620" y="850392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0" y="742188"/>
                  </a:lnTo>
                  <a:lnTo>
                    <a:pt x="0" y="737615"/>
                  </a:ln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lnTo>
                    <a:pt x="7620" y="739139"/>
                  </a:lnTo>
                  <a:lnTo>
                    <a:pt x="7620" y="740663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6096" y="701039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1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6096" y="664463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6096" y="626363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1"/>
                  </a:lnTo>
                  <a:lnTo>
                    <a:pt x="6096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lnTo>
                    <a:pt x="7620" y="591311"/>
                  </a:lnTo>
                  <a:lnTo>
                    <a:pt x="7620" y="592835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lnTo>
                    <a:pt x="7620" y="554735"/>
                  </a:lnTo>
                  <a:lnTo>
                    <a:pt x="7620" y="556259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lnTo>
                    <a:pt x="7620" y="518159"/>
                  </a:lnTo>
                  <a:lnTo>
                    <a:pt x="7620" y="519683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6096" y="480059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1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6096" y="443483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6096" y="405383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1"/>
                  </a:lnTo>
                  <a:lnTo>
                    <a:pt x="6096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lnTo>
                    <a:pt x="7620" y="370331"/>
                  </a:lnTo>
                  <a:lnTo>
                    <a:pt x="7620" y="371855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lnTo>
                    <a:pt x="7620" y="333755"/>
                  </a:lnTo>
                  <a:lnTo>
                    <a:pt x="7620" y="335279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lnTo>
                    <a:pt x="7620" y="297179"/>
                  </a:lnTo>
                  <a:lnTo>
                    <a:pt x="7620" y="298704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6096" y="259079"/>
                  </a:lnTo>
                  <a:lnTo>
                    <a:pt x="7620" y="260604"/>
                  </a:lnTo>
                  <a:lnTo>
                    <a:pt x="7620" y="262127"/>
                  </a:lnTo>
                  <a:lnTo>
                    <a:pt x="6096" y="262127"/>
                  </a:lnTo>
                  <a:lnTo>
                    <a:pt x="6096" y="263651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6096" y="184404"/>
                  </a:lnTo>
                  <a:lnTo>
                    <a:pt x="6096" y="185927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lnTo>
                    <a:pt x="7620" y="149351"/>
                  </a:lnTo>
                  <a:lnTo>
                    <a:pt x="7620" y="150875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lnTo>
                    <a:pt x="7620" y="112775"/>
                  </a:lnTo>
                  <a:lnTo>
                    <a:pt x="7620" y="114300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lnTo>
                    <a:pt x="7620" y="76200"/>
                  </a:lnTo>
                  <a:lnTo>
                    <a:pt x="7620" y="77723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6096" y="38100"/>
                  </a:lnTo>
                  <a:lnTo>
                    <a:pt x="7620" y="39623"/>
                  </a:lnTo>
                  <a:lnTo>
                    <a:pt x="7620" y="41147"/>
                  </a:lnTo>
                  <a:lnTo>
                    <a:pt x="6096" y="41147"/>
                  </a:lnTo>
                  <a:lnTo>
                    <a:pt x="6096" y="42671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75591" y="6271259"/>
              <a:ext cx="135890" cy="64135"/>
            </a:xfrm>
            <a:custGeom>
              <a:avLst/>
              <a:gdLst/>
              <a:ahLst/>
              <a:cxnLst/>
              <a:rect l="l" t="t" r="r" b="b"/>
              <a:pathLst>
                <a:path w="135889" h="64135">
                  <a:moveTo>
                    <a:pt x="21336" y="0"/>
                  </a:moveTo>
                  <a:lnTo>
                    <a:pt x="18288" y="0"/>
                  </a:lnTo>
                  <a:lnTo>
                    <a:pt x="16764" y="1524"/>
                  </a:lnTo>
                  <a:lnTo>
                    <a:pt x="15240" y="1524"/>
                  </a:lnTo>
                  <a:lnTo>
                    <a:pt x="12192" y="4572"/>
                  </a:lnTo>
                  <a:lnTo>
                    <a:pt x="10668" y="4572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9144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2192" y="10668"/>
                  </a:lnTo>
                  <a:lnTo>
                    <a:pt x="13716" y="10668"/>
                  </a:lnTo>
                  <a:lnTo>
                    <a:pt x="13716" y="64008"/>
                  </a:lnTo>
                  <a:lnTo>
                    <a:pt x="21336" y="64008"/>
                  </a:lnTo>
                  <a:lnTo>
                    <a:pt x="21336" y="10668"/>
                  </a:lnTo>
                  <a:lnTo>
                    <a:pt x="21336" y="0"/>
                  </a:lnTo>
                  <a:close/>
                </a:path>
                <a:path w="135889" h="64135">
                  <a:moveTo>
                    <a:pt x="79248" y="39624"/>
                  </a:moveTo>
                  <a:lnTo>
                    <a:pt x="77724" y="36576"/>
                  </a:lnTo>
                  <a:lnTo>
                    <a:pt x="76200" y="35052"/>
                  </a:lnTo>
                  <a:lnTo>
                    <a:pt x="74676" y="32004"/>
                  </a:lnTo>
                  <a:lnTo>
                    <a:pt x="70104" y="27432"/>
                  </a:lnTo>
                  <a:lnTo>
                    <a:pt x="67056" y="27432"/>
                  </a:lnTo>
                  <a:lnTo>
                    <a:pt x="64008" y="25908"/>
                  </a:lnTo>
                  <a:lnTo>
                    <a:pt x="51816" y="25908"/>
                  </a:lnTo>
                  <a:lnTo>
                    <a:pt x="53340" y="7620"/>
                  </a:lnTo>
                  <a:lnTo>
                    <a:pt x="76200" y="7620"/>
                  </a:lnTo>
                  <a:lnTo>
                    <a:pt x="76200" y="1524"/>
                  </a:lnTo>
                  <a:lnTo>
                    <a:pt x="47244" y="1524"/>
                  </a:lnTo>
                  <a:lnTo>
                    <a:pt x="45720" y="32004"/>
                  </a:lnTo>
                  <a:lnTo>
                    <a:pt x="60960" y="32004"/>
                  </a:lnTo>
                  <a:lnTo>
                    <a:pt x="65532" y="33528"/>
                  </a:lnTo>
                  <a:lnTo>
                    <a:pt x="68580" y="35052"/>
                  </a:lnTo>
                  <a:lnTo>
                    <a:pt x="71628" y="41148"/>
                  </a:lnTo>
                  <a:lnTo>
                    <a:pt x="71628" y="50292"/>
                  </a:lnTo>
                  <a:lnTo>
                    <a:pt x="68580" y="53340"/>
                  </a:lnTo>
                  <a:lnTo>
                    <a:pt x="68580" y="54864"/>
                  </a:lnTo>
                  <a:lnTo>
                    <a:pt x="67056" y="56388"/>
                  </a:lnTo>
                  <a:lnTo>
                    <a:pt x="65532" y="56388"/>
                  </a:lnTo>
                  <a:lnTo>
                    <a:pt x="64008" y="57912"/>
                  </a:lnTo>
                  <a:lnTo>
                    <a:pt x="48768" y="57912"/>
                  </a:lnTo>
                  <a:lnTo>
                    <a:pt x="44196" y="54864"/>
                  </a:lnTo>
                  <a:lnTo>
                    <a:pt x="44196" y="62484"/>
                  </a:lnTo>
                  <a:lnTo>
                    <a:pt x="47244" y="64008"/>
                  </a:lnTo>
                  <a:lnTo>
                    <a:pt x="64008" y="64008"/>
                  </a:lnTo>
                  <a:lnTo>
                    <a:pt x="65532" y="62484"/>
                  </a:lnTo>
                  <a:lnTo>
                    <a:pt x="68580" y="62484"/>
                  </a:lnTo>
                  <a:lnTo>
                    <a:pt x="71628" y="60960"/>
                  </a:lnTo>
                  <a:lnTo>
                    <a:pt x="74676" y="57912"/>
                  </a:lnTo>
                  <a:lnTo>
                    <a:pt x="76200" y="54864"/>
                  </a:lnTo>
                  <a:lnTo>
                    <a:pt x="77724" y="53340"/>
                  </a:lnTo>
                  <a:lnTo>
                    <a:pt x="79248" y="50292"/>
                  </a:lnTo>
                  <a:lnTo>
                    <a:pt x="79248" y="39624"/>
                  </a:lnTo>
                  <a:close/>
                </a:path>
                <a:path w="135889" h="64135">
                  <a:moveTo>
                    <a:pt x="135636" y="64008"/>
                  </a:moveTo>
                  <a:lnTo>
                    <a:pt x="109512" y="33528"/>
                  </a:lnTo>
                  <a:lnTo>
                    <a:pt x="108204" y="32004"/>
                  </a:lnTo>
                  <a:lnTo>
                    <a:pt x="109499" y="30480"/>
                  </a:lnTo>
                  <a:lnTo>
                    <a:pt x="134112" y="1524"/>
                  </a:lnTo>
                  <a:lnTo>
                    <a:pt x="124968" y="1524"/>
                  </a:lnTo>
                  <a:lnTo>
                    <a:pt x="102108" y="28956"/>
                  </a:lnTo>
                  <a:lnTo>
                    <a:pt x="100584" y="30480"/>
                  </a:lnTo>
                  <a:lnTo>
                    <a:pt x="100584" y="1524"/>
                  </a:lnTo>
                  <a:lnTo>
                    <a:pt x="92964" y="1524"/>
                  </a:lnTo>
                  <a:lnTo>
                    <a:pt x="92964" y="64008"/>
                  </a:lnTo>
                  <a:lnTo>
                    <a:pt x="100584" y="64008"/>
                  </a:lnTo>
                  <a:lnTo>
                    <a:pt x="100584" y="33528"/>
                  </a:lnTo>
                  <a:lnTo>
                    <a:pt x="102108" y="35052"/>
                  </a:lnTo>
                  <a:lnTo>
                    <a:pt x="126492" y="64008"/>
                  </a:lnTo>
                  <a:lnTo>
                    <a:pt x="1356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9835" y="6403847"/>
            <a:ext cx="993648" cy="97536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342900" y="3453384"/>
            <a:ext cx="6088380" cy="955675"/>
            <a:chOff x="342900" y="3453384"/>
            <a:chExt cx="6088380" cy="955675"/>
          </a:xfrm>
        </p:grpSpPr>
        <p:sp>
          <p:nvSpPr>
            <p:cNvPr id="18" name="object 18" descr=""/>
            <p:cNvSpPr/>
            <p:nvPr/>
          </p:nvSpPr>
          <p:spPr>
            <a:xfrm>
              <a:off x="342900" y="3453384"/>
              <a:ext cx="1053465" cy="955675"/>
            </a:xfrm>
            <a:custGeom>
              <a:avLst/>
              <a:gdLst/>
              <a:ahLst/>
              <a:cxnLst/>
              <a:rect l="l" t="t" r="r" b="b"/>
              <a:pathLst>
                <a:path w="1053465" h="955675">
                  <a:moveTo>
                    <a:pt x="1053083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1053083" y="0"/>
                  </a:lnTo>
                  <a:lnTo>
                    <a:pt x="1053083" y="9555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395983" y="3453384"/>
              <a:ext cx="1249680" cy="955675"/>
            </a:xfrm>
            <a:custGeom>
              <a:avLst/>
              <a:gdLst/>
              <a:ahLst/>
              <a:cxnLst/>
              <a:rect l="l" t="t" r="r" b="b"/>
              <a:pathLst>
                <a:path w="1249680" h="955675">
                  <a:moveTo>
                    <a:pt x="1249680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1249680" y="0"/>
                  </a:lnTo>
                  <a:lnTo>
                    <a:pt x="1249680" y="95554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45664" y="3453384"/>
              <a:ext cx="1219200" cy="955675"/>
            </a:xfrm>
            <a:custGeom>
              <a:avLst/>
              <a:gdLst/>
              <a:ahLst/>
              <a:cxnLst/>
              <a:rect l="l" t="t" r="r" b="b"/>
              <a:pathLst>
                <a:path w="1219200" h="955675">
                  <a:moveTo>
                    <a:pt x="1219200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1219200" y="0"/>
                  </a:lnTo>
                  <a:lnTo>
                    <a:pt x="1219200" y="95554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863340" y="3453384"/>
              <a:ext cx="1361440" cy="955675"/>
            </a:xfrm>
            <a:custGeom>
              <a:avLst/>
              <a:gdLst/>
              <a:ahLst/>
              <a:cxnLst/>
              <a:rect l="l" t="t" r="r" b="b"/>
              <a:pathLst>
                <a:path w="1361439" h="955675">
                  <a:moveTo>
                    <a:pt x="1360931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1360931" y="0"/>
                  </a:lnTo>
                  <a:lnTo>
                    <a:pt x="1360931" y="955548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224271" y="3453384"/>
              <a:ext cx="1207135" cy="955675"/>
            </a:xfrm>
            <a:custGeom>
              <a:avLst/>
              <a:gdLst/>
              <a:ahLst/>
              <a:cxnLst/>
              <a:rect l="l" t="t" r="r" b="b"/>
              <a:pathLst>
                <a:path w="1207135" h="955675">
                  <a:moveTo>
                    <a:pt x="1207008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1207008" y="0"/>
                  </a:lnTo>
                  <a:lnTo>
                    <a:pt x="1207008" y="955548"/>
                  </a:lnTo>
                  <a:close/>
                </a:path>
              </a:pathLst>
            </a:custGeom>
            <a:solidFill>
              <a:srgbClr val="DF44A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8704" y="1484376"/>
            <a:ext cx="265176" cy="96011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0936" y="1485900"/>
            <a:ext cx="1423415" cy="7315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4928" y="2799079"/>
            <a:ext cx="359664" cy="280924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7831835" y="2872739"/>
            <a:ext cx="429895" cy="294640"/>
            <a:chOff x="7831835" y="2872739"/>
            <a:chExt cx="429895" cy="294640"/>
          </a:xfrm>
        </p:grpSpPr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1835" y="2872739"/>
              <a:ext cx="188976" cy="20116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057387" y="2872740"/>
              <a:ext cx="204470" cy="294640"/>
            </a:xfrm>
            <a:custGeom>
              <a:avLst/>
              <a:gdLst/>
              <a:ahLst/>
              <a:cxnLst/>
              <a:rect l="l" t="t" r="r" b="b"/>
              <a:pathLst>
                <a:path w="204470" h="294639">
                  <a:moveTo>
                    <a:pt x="82296" y="207263"/>
                  </a:moveTo>
                  <a:lnTo>
                    <a:pt x="34290" y="191833"/>
                  </a:lnTo>
                  <a:lnTo>
                    <a:pt x="5715" y="149351"/>
                  </a:lnTo>
                  <a:lnTo>
                    <a:pt x="0" y="109727"/>
                  </a:lnTo>
                  <a:lnTo>
                    <a:pt x="1452" y="85772"/>
                  </a:lnTo>
                  <a:lnTo>
                    <a:pt x="13501" y="45862"/>
                  </a:lnTo>
                  <a:lnTo>
                    <a:pt x="53149" y="7810"/>
                  </a:lnTo>
                  <a:lnTo>
                    <a:pt x="89916" y="0"/>
                  </a:lnTo>
                  <a:lnTo>
                    <a:pt x="106179" y="1714"/>
                  </a:lnTo>
                  <a:lnTo>
                    <a:pt x="120586" y="6857"/>
                  </a:lnTo>
                  <a:lnTo>
                    <a:pt x="132992" y="15430"/>
                  </a:lnTo>
                  <a:lnTo>
                    <a:pt x="143256" y="27431"/>
                  </a:lnTo>
                  <a:lnTo>
                    <a:pt x="204216" y="27431"/>
                  </a:lnTo>
                  <a:lnTo>
                    <a:pt x="204216" y="47243"/>
                  </a:lnTo>
                  <a:lnTo>
                    <a:pt x="105156" y="47243"/>
                  </a:lnTo>
                  <a:lnTo>
                    <a:pt x="95965" y="48077"/>
                  </a:lnTo>
                  <a:lnTo>
                    <a:pt x="95589" y="48077"/>
                  </a:lnTo>
                  <a:lnTo>
                    <a:pt x="86868" y="50863"/>
                  </a:lnTo>
                  <a:lnTo>
                    <a:pt x="64198" y="81724"/>
                  </a:lnTo>
                  <a:lnTo>
                    <a:pt x="60960" y="106679"/>
                  </a:lnTo>
                  <a:lnTo>
                    <a:pt x="61793" y="118443"/>
                  </a:lnTo>
                  <a:lnTo>
                    <a:pt x="85344" y="156590"/>
                  </a:lnTo>
                  <a:lnTo>
                    <a:pt x="102108" y="160019"/>
                  </a:lnTo>
                  <a:lnTo>
                    <a:pt x="204216" y="160019"/>
                  </a:lnTo>
                  <a:lnTo>
                    <a:pt x="204216" y="173735"/>
                  </a:lnTo>
                  <a:lnTo>
                    <a:pt x="143256" y="173735"/>
                  </a:lnTo>
                  <a:lnTo>
                    <a:pt x="131587" y="187975"/>
                  </a:lnTo>
                  <a:lnTo>
                    <a:pt x="117348" y="198500"/>
                  </a:lnTo>
                  <a:lnTo>
                    <a:pt x="100822" y="205025"/>
                  </a:lnTo>
                  <a:lnTo>
                    <a:pt x="82296" y="207263"/>
                  </a:lnTo>
                  <a:close/>
                </a:path>
                <a:path w="204470" h="294639">
                  <a:moveTo>
                    <a:pt x="204216" y="27431"/>
                  </a:moveTo>
                  <a:lnTo>
                    <a:pt x="143256" y="27431"/>
                  </a:lnTo>
                  <a:lnTo>
                    <a:pt x="143256" y="6095"/>
                  </a:lnTo>
                  <a:lnTo>
                    <a:pt x="204216" y="6095"/>
                  </a:lnTo>
                  <a:lnTo>
                    <a:pt x="204216" y="27431"/>
                  </a:lnTo>
                  <a:close/>
                </a:path>
                <a:path w="204470" h="294639">
                  <a:moveTo>
                    <a:pt x="204216" y="160019"/>
                  </a:moveTo>
                  <a:lnTo>
                    <a:pt x="102108" y="160019"/>
                  </a:lnTo>
                  <a:lnTo>
                    <a:pt x="110942" y="159162"/>
                  </a:lnTo>
                  <a:lnTo>
                    <a:pt x="119062" y="156590"/>
                  </a:lnTo>
                  <a:lnTo>
                    <a:pt x="143946" y="118443"/>
                  </a:lnTo>
                  <a:lnTo>
                    <a:pt x="144780" y="106679"/>
                  </a:lnTo>
                  <a:lnTo>
                    <a:pt x="144780" y="91439"/>
                  </a:lnTo>
                  <a:lnTo>
                    <a:pt x="128087" y="54316"/>
                  </a:lnTo>
                  <a:lnTo>
                    <a:pt x="105156" y="47243"/>
                  </a:lnTo>
                  <a:lnTo>
                    <a:pt x="204216" y="47243"/>
                  </a:lnTo>
                  <a:lnTo>
                    <a:pt x="204216" y="160019"/>
                  </a:lnTo>
                  <a:close/>
                </a:path>
                <a:path w="204470" h="294639">
                  <a:moveTo>
                    <a:pt x="183985" y="249935"/>
                  </a:moveTo>
                  <a:lnTo>
                    <a:pt x="79248" y="249935"/>
                  </a:lnTo>
                  <a:lnTo>
                    <a:pt x="93790" y="248792"/>
                  </a:lnTo>
                  <a:lnTo>
                    <a:pt x="93581" y="248792"/>
                  </a:lnTo>
                  <a:lnTo>
                    <a:pt x="134254" y="224337"/>
                  </a:lnTo>
                  <a:lnTo>
                    <a:pt x="143256" y="188975"/>
                  </a:lnTo>
                  <a:lnTo>
                    <a:pt x="143256" y="173735"/>
                  </a:lnTo>
                  <a:lnTo>
                    <a:pt x="204216" y="173735"/>
                  </a:lnTo>
                  <a:lnTo>
                    <a:pt x="204216" y="179831"/>
                  </a:lnTo>
                  <a:lnTo>
                    <a:pt x="202258" y="205025"/>
                  </a:lnTo>
                  <a:lnTo>
                    <a:pt x="202217" y="205549"/>
                  </a:lnTo>
                  <a:lnTo>
                    <a:pt x="196215" y="228028"/>
                  </a:lnTo>
                  <a:lnTo>
                    <a:pt x="186213" y="247340"/>
                  </a:lnTo>
                  <a:lnTo>
                    <a:pt x="183985" y="249935"/>
                  </a:lnTo>
                  <a:close/>
                </a:path>
                <a:path w="204470" h="294639">
                  <a:moveTo>
                    <a:pt x="80772" y="294131"/>
                  </a:moveTo>
                  <a:lnTo>
                    <a:pt x="62222" y="293298"/>
                  </a:lnTo>
                  <a:lnTo>
                    <a:pt x="45529" y="290893"/>
                  </a:lnTo>
                  <a:lnTo>
                    <a:pt x="30837" y="287059"/>
                  </a:lnTo>
                  <a:lnTo>
                    <a:pt x="18288" y="281939"/>
                  </a:lnTo>
                  <a:lnTo>
                    <a:pt x="18288" y="231647"/>
                  </a:lnTo>
                  <a:lnTo>
                    <a:pt x="33170" y="239648"/>
                  </a:lnTo>
                  <a:lnTo>
                    <a:pt x="48196" y="245363"/>
                  </a:lnTo>
                  <a:lnTo>
                    <a:pt x="63507" y="248792"/>
                  </a:lnTo>
                  <a:lnTo>
                    <a:pt x="79248" y="249935"/>
                  </a:lnTo>
                  <a:lnTo>
                    <a:pt x="183985" y="249935"/>
                  </a:lnTo>
                  <a:lnTo>
                    <a:pt x="172212" y="263651"/>
                  </a:lnTo>
                  <a:lnTo>
                    <a:pt x="154495" y="276772"/>
                  </a:lnTo>
                  <a:lnTo>
                    <a:pt x="133350" y="286321"/>
                  </a:lnTo>
                  <a:lnTo>
                    <a:pt x="108775" y="292155"/>
                  </a:lnTo>
                  <a:lnTo>
                    <a:pt x="80772" y="2941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 descr=""/>
          <p:cNvGrpSpPr/>
          <p:nvPr/>
        </p:nvGrpSpPr>
        <p:grpSpPr>
          <a:xfrm>
            <a:off x="8308847" y="2872739"/>
            <a:ext cx="871855" cy="294640"/>
            <a:chOff x="8308847" y="2872739"/>
            <a:chExt cx="871855" cy="294640"/>
          </a:xfrm>
        </p:grpSpPr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8847" y="2878836"/>
              <a:ext cx="190500" cy="20116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4399" y="2872740"/>
              <a:ext cx="178307" cy="20726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8749283" y="2872740"/>
              <a:ext cx="204470" cy="294640"/>
            </a:xfrm>
            <a:custGeom>
              <a:avLst/>
              <a:gdLst/>
              <a:ahLst/>
              <a:cxnLst/>
              <a:rect l="l" t="t" r="r" b="b"/>
              <a:pathLst>
                <a:path w="204470" h="294639">
                  <a:moveTo>
                    <a:pt x="82296" y="207263"/>
                  </a:moveTo>
                  <a:lnTo>
                    <a:pt x="33647" y="191833"/>
                  </a:lnTo>
                  <a:lnTo>
                    <a:pt x="5524" y="149351"/>
                  </a:lnTo>
                  <a:lnTo>
                    <a:pt x="0" y="109727"/>
                  </a:lnTo>
                  <a:lnTo>
                    <a:pt x="1452" y="85772"/>
                  </a:lnTo>
                  <a:lnTo>
                    <a:pt x="13501" y="45862"/>
                  </a:lnTo>
                  <a:lnTo>
                    <a:pt x="53149" y="7810"/>
                  </a:lnTo>
                  <a:lnTo>
                    <a:pt x="89916" y="0"/>
                  </a:lnTo>
                  <a:lnTo>
                    <a:pt x="106179" y="1714"/>
                  </a:lnTo>
                  <a:lnTo>
                    <a:pt x="120586" y="6857"/>
                  </a:lnTo>
                  <a:lnTo>
                    <a:pt x="132992" y="15430"/>
                  </a:lnTo>
                  <a:lnTo>
                    <a:pt x="143256" y="27431"/>
                  </a:lnTo>
                  <a:lnTo>
                    <a:pt x="204216" y="27431"/>
                  </a:lnTo>
                  <a:lnTo>
                    <a:pt x="204216" y="47243"/>
                  </a:lnTo>
                  <a:lnTo>
                    <a:pt x="105156" y="47243"/>
                  </a:lnTo>
                  <a:lnTo>
                    <a:pt x="95965" y="48077"/>
                  </a:lnTo>
                  <a:lnTo>
                    <a:pt x="95589" y="48077"/>
                  </a:lnTo>
                  <a:lnTo>
                    <a:pt x="86868" y="50863"/>
                  </a:lnTo>
                  <a:lnTo>
                    <a:pt x="64198" y="81724"/>
                  </a:lnTo>
                  <a:lnTo>
                    <a:pt x="60960" y="106679"/>
                  </a:lnTo>
                  <a:lnTo>
                    <a:pt x="61793" y="118443"/>
                  </a:lnTo>
                  <a:lnTo>
                    <a:pt x="85344" y="156590"/>
                  </a:lnTo>
                  <a:lnTo>
                    <a:pt x="102108" y="160019"/>
                  </a:lnTo>
                  <a:lnTo>
                    <a:pt x="204216" y="160019"/>
                  </a:lnTo>
                  <a:lnTo>
                    <a:pt x="204216" y="173735"/>
                  </a:lnTo>
                  <a:lnTo>
                    <a:pt x="143256" y="173735"/>
                  </a:lnTo>
                  <a:lnTo>
                    <a:pt x="131587" y="187975"/>
                  </a:lnTo>
                  <a:lnTo>
                    <a:pt x="117348" y="198500"/>
                  </a:lnTo>
                  <a:lnTo>
                    <a:pt x="100822" y="205025"/>
                  </a:lnTo>
                  <a:lnTo>
                    <a:pt x="82296" y="207263"/>
                  </a:lnTo>
                  <a:close/>
                </a:path>
                <a:path w="204470" h="294639">
                  <a:moveTo>
                    <a:pt x="204216" y="27431"/>
                  </a:moveTo>
                  <a:lnTo>
                    <a:pt x="143256" y="27431"/>
                  </a:lnTo>
                  <a:lnTo>
                    <a:pt x="143256" y="6095"/>
                  </a:lnTo>
                  <a:lnTo>
                    <a:pt x="204216" y="6095"/>
                  </a:lnTo>
                  <a:lnTo>
                    <a:pt x="204216" y="27431"/>
                  </a:lnTo>
                  <a:close/>
                </a:path>
                <a:path w="204470" h="294639">
                  <a:moveTo>
                    <a:pt x="204216" y="160019"/>
                  </a:moveTo>
                  <a:lnTo>
                    <a:pt x="102108" y="160019"/>
                  </a:lnTo>
                  <a:lnTo>
                    <a:pt x="110942" y="159162"/>
                  </a:lnTo>
                  <a:lnTo>
                    <a:pt x="119062" y="156590"/>
                  </a:lnTo>
                  <a:lnTo>
                    <a:pt x="143946" y="118443"/>
                  </a:lnTo>
                  <a:lnTo>
                    <a:pt x="144780" y="106679"/>
                  </a:lnTo>
                  <a:lnTo>
                    <a:pt x="144780" y="91439"/>
                  </a:lnTo>
                  <a:lnTo>
                    <a:pt x="127873" y="54316"/>
                  </a:lnTo>
                  <a:lnTo>
                    <a:pt x="105156" y="47243"/>
                  </a:lnTo>
                  <a:lnTo>
                    <a:pt x="204216" y="47243"/>
                  </a:lnTo>
                  <a:lnTo>
                    <a:pt x="204216" y="160019"/>
                  </a:lnTo>
                  <a:close/>
                </a:path>
                <a:path w="204470" h="294639">
                  <a:moveTo>
                    <a:pt x="183985" y="249935"/>
                  </a:moveTo>
                  <a:lnTo>
                    <a:pt x="79248" y="249935"/>
                  </a:lnTo>
                  <a:lnTo>
                    <a:pt x="93790" y="248792"/>
                  </a:lnTo>
                  <a:lnTo>
                    <a:pt x="93581" y="248792"/>
                  </a:lnTo>
                  <a:lnTo>
                    <a:pt x="134254" y="224337"/>
                  </a:lnTo>
                  <a:lnTo>
                    <a:pt x="143256" y="188975"/>
                  </a:lnTo>
                  <a:lnTo>
                    <a:pt x="143256" y="173735"/>
                  </a:lnTo>
                  <a:lnTo>
                    <a:pt x="204216" y="173735"/>
                  </a:lnTo>
                  <a:lnTo>
                    <a:pt x="204216" y="179831"/>
                  </a:lnTo>
                  <a:lnTo>
                    <a:pt x="202258" y="205025"/>
                  </a:lnTo>
                  <a:lnTo>
                    <a:pt x="202217" y="205549"/>
                  </a:lnTo>
                  <a:lnTo>
                    <a:pt x="196215" y="228028"/>
                  </a:lnTo>
                  <a:lnTo>
                    <a:pt x="186213" y="247340"/>
                  </a:lnTo>
                  <a:lnTo>
                    <a:pt x="183985" y="249935"/>
                  </a:lnTo>
                  <a:close/>
                </a:path>
                <a:path w="204470" h="294639">
                  <a:moveTo>
                    <a:pt x="80772" y="294131"/>
                  </a:moveTo>
                  <a:lnTo>
                    <a:pt x="62222" y="293298"/>
                  </a:lnTo>
                  <a:lnTo>
                    <a:pt x="45529" y="290893"/>
                  </a:lnTo>
                  <a:lnTo>
                    <a:pt x="30837" y="287059"/>
                  </a:lnTo>
                  <a:lnTo>
                    <a:pt x="18288" y="281939"/>
                  </a:lnTo>
                  <a:lnTo>
                    <a:pt x="18288" y="231647"/>
                  </a:lnTo>
                  <a:lnTo>
                    <a:pt x="33170" y="239648"/>
                  </a:lnTo>
                  <a:lnTo>
                    <a:pt x="48196" y="245363"/>
                  </a:lnTo>
                  <a:lnTo>
                    <a:pt x="63507" y="248792"/>
                  </a:lnTo>
                  <a:lnTo>
                    <a:pt x="79248" y="249935"/>
                  </a:lnTo>
                  <a:lnTo>
                    <a:pt x="183985" y="249935"/>
                  </a:lnTo>
                  <a:lnTo>
                    <a:pt x="172212" y="263651"/>
                  </a:lnTo>
                  <a:lnTo>
                    <a:pt x="154495" y="276772"/>
                  </a:lnTo>
                  <a:lnTo>
                    <a:pt x="133350" y="286321"/>
                  </a:lnTo>
                  <a:lnTo>
                    <a:pt x="108775" y="292155"/>
                  </a:lnTo>
                  <a:lnTo>
                    <a:pt x="80772" y="2941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3124" y="2872739"/>
              <a:ext cx="187452" cy="207264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7395971" y="3307079"/>
            <a:ext cx="775970" cy="295910"/>
            <a:chOff x="7395971" y="3307079"/>
            <a:chExt cx="775970" cy="295910"/>
          </a:xfrm>
        </p:grpSpPr>
        <p:sp>
          <p:nvSpPr>
            <p:cNvPr id="35" name="object 35" descr=""/>
            <p:cNvSpPr/>
            <p:nvPr/>
          </p:nvSpPr>
          <p:spPr>
            <a:xfrm>
              <a:off x="7395971" y="3322319"/>
              <a:ext cx="271780" cy="276225"/>
            </a:xfrm>
            <a:custGeom>
              <a:avLst/>
              <a:gdLst/>
              <a:ahLst/>
              <a:cxnLst/>
              <a:rect l="l" t="t" r="r" b="b"/>
              <a:pathLst>
                <a:path w="271779" h="276225">
                  <a:moveTo>
                    <a:pt x="67055" y="275843"/>
                  </a:moveTo>
                  <a:lnTo>
                    <a:pt x="0" y="275843"/>
                  </a:lnTo>
                  <a:lnTo>
                    <a:pt x="100584" y="0"/>
                  </a:lnTo>
                  <a:lnTo>
                    <a:pt x="173736" y="0"/>
                  </a:lnTo>
                  <a:lnTo>
                    <a:pt x="190979" y="48767"/>
                  </a:lnTo>
                  <a:lnTo>
                    <a:pt x="134112" y="48767"/>
                  </a:lnTo>
                  <a:lnTo>
                    <a:pt x="134112" y="57912"/>
                  </a:lnTo>
                  <a:lnTo>
                    <a:pt x="132588" y="65531"/>
                  </a:lnTo>
                  <a:lnTo>
                    <a:pt x="129540" y="73151"/>
                  </a:lnTo>
                  <a:lnTo>
                    <a:pt x="99060" y="166115"/>
                  </a:lnTo>
                  <a:lnTo>
                    <a:pt x="232473" y="166115"/>
                  </a:lnTo>
                  <a:lnTo>
                    <a:pt x="249178" y="213359"/>
                  </a:lnTo>
                  <a:lnTo>
                    <a:pt x="86867" y="213359"/>
                  </a:lnTo>
                  <a:lnTo>
                    <a:pt x="67055" y="275843"/>
                  </a:lnTo>
                  <a:close/>
                </a:path>
                <a:path w="271779" h="276225">
                  <a:moveTo>
                    <a:pt x="232473" y="166115"/>
                  </a:moveTo>
                  <a:lnTo>
                    <a:pt x="170688" y="166115"/>
                  </a:lnTo>
                  <a:lnTo>
                    <a:pt x="140208" y="74675"/>
                  </a:lnTo>
                  <a:lnTo>
                    <a:pt x="139065" y="68913"/>
                  </a:lnTo>
                  <a:lnTo>
                    <a:pt x="137922" y="62864"/>
                  </a:lnTo>
                  <a:lnTo>
                    <a:pt x="136779" y="56245"/>
                  </a:lnTo>
                  <a:lnTo>
                    <a:pt x="135636" y="48767"/>
                  </a:lnTo>
                  <a:lnTo>
                    <a:pt x="190979" y="48767"/>
                  </a:lnTo>
                  <a:lnTo>
                    <a:pt x="232473" y="166115"/>
                  </a:lnTo>
                  <a:close/>
                </a:path>
                <a:path w="271779" h="276225">
                  <a:moveTo>
                    <a:pt x="271272" y="275843"/>
                  </a:moveTo>
                  <a:lnTo>
                    <a:pt x="204216" y="275843"/>
                  </a:lnTo>
                  <a:lnTo>
                    <a:pt x="184404" y="213359"/>
                  </a:lnTo>
                  <a:lnTo>
                    <a:pt x="249178" y="213359"/>
                  </a:lnTo>
                  <a:lnTo>
                    <a:pt x="271272" y="27584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62671" y="3396995"/>
              <a:ext cx="394716" cy="20574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8101583" y="3307079"/>
              <a:ext cx="70485" cy="291465"/>
            </a:xfrm>
            <a:custGeom>
              <a:avLst/>
              <a:gdLst/>
              <a:ahLst/>
              <a:cxnLst/>
              <a:rect l="l" t="t" r="r" b="b"/>
              <a:pathLst>
                <a:path w="70484" h="291464">
                  <a:moveTo>
                    <a:pt x="35052" y="62484"/>
                  </a:moveTo>
                  <a:lnTo>
                    <a:pt x="0" y="39624"/>
                  </a:lnTo>
                  <a:lnTo>
                    <a:pt x="0" y="22860"/>
                  </a:lnTo>
                  <a:lnTo>
                    <a:pt x="35052" y="0"/>
                  </a:lnTo>
                  <a:lnTo>
                    <a:pt x="42505" y="571"/>
                  </a:lnTo>
                  <a:lnTo>
                    <a:pt x="48958" y="2286"/>
                  </a:lnTo>
                  <a:lnTo>
                    <a:pt x="54554" y="5143"/>
                  </a:lnTo>
                  <a:lnTo>
                    <a:pt x="59436" y="9144"/>
                  </a:lnTo>
                  <a:lnTo>
                    <a:pt x="67056" y="15240"/>
                  </a:lnTo>
                  <a:lnTo>
                    <a:pt x="70104" y="22860"/>
                  </a:lnTo>
                  <a:lnTo>
                    <a:pt x="70104" y="41148"/>
                  </a:lnTo>
                  <a:lnTo>
                    <a:pt x="67056" y="48768"/>
                  </a:lnTo>
                  <a:lnTo>
                    <a:pt x="59436" y="53340"/>
                  </a:lnTo>
                  <a:lnTo>
                    <a:pt x="54554" y="57340"/>
                  </a:lnTo>
                  <a:lnTo>
                    <a:pt x="48958" y="60198"/>
                  </a:lnTo>
                  <a:lnTo>
                    <a:pt x="42505" y="61912"/>
                  </a:lnTo>
                  <a:lnTo>
                    <a:pt x="35052" y="62484"/>
                  </a:lnTo>
                  <a:close/>
                </a:path>
                <a:path w="70484" h="291464">
                  <a:moveTo>
                    <a:pt x="64008" y="291084"/>
                  </a:moveTo>
                  <a:lnTo>
                    <a:pt x="4572" y="291084"/>
                  </a:lnTo>
                  <a:lnTo>
                    <a:pt x="4572" y="94488"/>
                  </a:lnTo>
                  <a:lnTo>
                    <a:pt x="64008" y="94488"/>
                  </a:lnTo>
                  <a:lnTo>
                    <a:pt x="64008" y="2910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8217407" y="3307079"/>
            <a:ext cx="274320" cy="295910"/>
            <a:chOff x="8217407" y="3307079"/>
            <a:chExt cx="274320" cy="295910"/>
          </a:xfrm>
        </p:grpSpPr>
        <p:sp>
          <p:nvSpPr>
            <p:cNvPr id="39" name="object 39" descr=""/>
            <p:cNvSpPr/>
            <p:nvPr/>
          </p:nvSpPr>
          <p:spPr>
            <a:xfrm>
              <a:off x="8217407" y="3307079"/>
              <a:ext cx="60960" cy="291465"/>
            </a:xfrm>
            <a:custGeom>
              <a:avLst/>
              <a:gdLst/>
              <a:ahLst/>
              <a:cxnLst/>
              <a:rect l="l" t="t" r="r" b="b"/>
              <a:pathLst>
                <a:path w="60959" h="291464">
                  <a:moveTo>
                    <a:pt x="60960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4944" y="3396995"/>
              <a:ext cx="176783" cy="205740"/>
            </a:xfrm>
            <a:prstGeom prst="rect">
              <a:avLst/>
            </a:prstGeom>
          </p:spPr>
        </p:pic>
      </p:grpSp>
      <p:sp>
        <p:nvSpPr>
          <p:cNvPr id="41" name="object 41" descr=""/>
          <p:cNvSpPr/>
          <p:nvPr/>
        </p:nvSpPr>
        <p:spPr>
          <a:xfrm>
            <a:off x="8540483" y="3307079"/>
            <a:ext cx="309880" cy="295910"/>
          </a:xfrm>
          <a:custGeom>
            <a:avLst/>
            <a:gdLst/>
            <a:ahLst/>
            <a:cxnLst/>
            <a:rect l="l" t="t" r="r" b="b"/>
            <a:pathLst>
              <a:path w="309879" h="295910">
                <a:moveTo>
                  <a:pt x="204127" y="187452"/>
                </a:moveTo>
                <a:lnTo>
                  <a:pt x="204114" y="184404"/>
                </a:lnTo>
                <a:lnTo>
                  <a:pt x="202819" y="165125"/>
                </a:lnTo>
                <a:lnTo>
                  <a:pt x="198691" y="146304"/>
                </a:lnTo>
                <a:lnTo>
                  <a:pt x="194373" y="135636"/>
                </a:lnTo>
                <a:lnTo>
                  <a:pt x="192011" y="129781"/>
                </a:lnTo>
                <a:lnTo>
                  <a:pt x="158496" y="96012"/>
                </a:lnTo>
                <a:lnTo>
                  <a:pt x="141732" y="91300"/>
                </a:lnTo>
                <a:lnTo>
                  <a:pt x="141732" y="187452"/>
                </a:lnTo>
                <a:lnTo>
                  <a:pt x="141147" y="201460"/>
                </a:lnTo>
                <a:lnTo>
                  <a:pt x="124777" y="240055"/>
                </a:lnTo>
                <a:lnTo>
                  <a:pt x="99060" y="248412"/>
                </a:lnTo>
                <a:lnTo>
                  <a:pt x="89979" y="247535"/>
                </a:lnTo>
                <a:lnTo>
                  <a:pt x="90322" y="247535"/>
                </a:lnTo>
                <a:lnTo>
                  <a:pt x="82867" y="245173"/>
                </a:lnTo>
                <a:lnTo>
                  <a:pt x="60032" y="213931"/>
                </a:lnTo>
                <a:lnTo>
                  <a:pt x="59436" y="204216"/>
                </a:lnTo>
                <a:lnTo>
                  <a:pt x="59436" y="184404"/>
                </a:lnTo>
                <a:lnTo>
                  <a:pt x="77901" y="143357"/>
                </a:lnTo>
                <a:lnTo>
                  <a:pt x="102108" y="135636"/>
                </a:lnTo>
                <a:lnTo>
                  <a:pt x="110921" y="136499"/>
                </a:lnTo>
                <a:lnTo>
                  <a:pt x="139255" y="165544"/>
                </a:lnTo>
                <a:lnTo>
                  <a:pt x="141732" y="187452"/>
                </a:lnTo>
                <a:lnTo>
                  <a:pt x="141732" y="91300"/>
                </a:lnTo>
                <a:lnTo>
                  <a:pt x="88392" y="98107"/>
                </a:lnTo>
                <a:lnTo>
                  <a:pt x="60960" y="123444"/>
                </a:lnTo>
                <a:lnTo>
                  <a:pt x="60960" y="0"/>
                </a:lnTo>
                <a:lnTo>
                  <a:pt x="0" y="0"/>
                </a:lnTo>
                <a:lnTo>
                  <a:pt x="0" y="291084"/>
                </a:lnTo>
                <a:lnTo>
                  <a:pt x="60960" y="291084"/>
                </a:lnTo>
                <a:lnTo>
                  <a:pt x="60960" y="268224"/>
                </a:lnTo>
                <a:lnTo>
                  <a:pt x="71247" y="280225"/>
                </a:lnTo>
                <a:lnTo>
                  <a:pt x="83820" y="288798"/>
                </a:lnTo>
                <a:lnTo>
                  <a:pt x="98679" y="293941"/>
                </a:lnTo>
                <a:lnTo>
                  <a:pt x="115824" y="295656"/>
                </a:lnTo>
                <a:lnTo>
                  <a:pt x="135255" y="293687"/>
                </a:lnTo>
                <a:lnTo>
                  <a:pt x="176923" y="268224"/>
                </a:lnTo>
                <a:lnTo>
                  <a:pt x="191020" y="248412"/>
                </a:lnTo>
                <a:lnTo>
                  <a:pt x="198310" y="230695"/>
                </a:lnTo>
                <a:lnTo>
                  <a:pt x="202768" y="209677"/>
                </a:lnTo>
                <a:lnTo>
                  <a:pt x="204127" y="187452"/>
                </a:lnTo>
                <a:close/>
              </a:path>
              <a:path w="309879" h="295910">
                <a:moveTo>
                  <a:pt x="304812" y="94500"/>
                </a:moveTo>
                <a:lnTo>
                  <a:pt x="243852" y="94500"/>
                </a:lnTo>
                <a:lnTo>
                  <a:pt x="243852" y="291096"/>
                </a:lnTo>
                <a:lnTo>
                  <a:pt x="304812" y="291096"/>
                </a:lnTo>
                <a:lnTo>
                  <a:pt x="304812" y="94500"/>
                </a:lnTo>
                <a:close/>
              </a:path>
              <a:path w="309879" h="295910">
                <a:moveTo>
                  <a:pt x="309384" y="22872"/>
                </a:moveTo>
                <a:lnTo>
                  <a:pt x="306336" y="15252"/>
                </a:lnTo>
                <a:lnTo>
                  <a:pt x="298716" y="9156"/>
                </a:lnTo>
                <a:lnTo>
                  <a:pt x="293827" y="5156"/>
                </a:lnTo>
                <a:lnTo>
                  <a:pt x="288239" y="2298"/>
                </a:lnTo>
                <a:lnTo>
                  <a:pt x="281774" y="584"/>
                </a:lnTo>
                <a:lnTo>
                  <a:pt x="274332" y="12"/>
                </a:lnTo>
                <a:lnTo>
                  <a:pt x="266852" y="584"/>
                </a:lnTo>
                <a:lnTo>
                  <a:pt x="239280" y="22872"/>
                </a:lnTo>
                <a:lnTo>
                  <a:pt x="239280" y="39636"/>
                </a:lnTo>
                <a:lnTo>
                  <a:pt x="274332" y="62496"/>
                </a:lnTo>
                <a:lnTo>
                  <a:pt x="281774" y="61925"/>
                </a:lnTo>
                <a:lnTo>
                  <a:pt x="288239" y="60210"/>
                </a:lnTo>
                <a:lnTo>
                  <a:pt x="293827" y="57353"/>
                </a:lnTo>
                <a:lnTo>
                  <a:pt x="298716" y="53352"/>
                </a:lnTo>
                <a:lnTo>
                  <a:pt x="306336" y="48780"/>
                </a:lnTo>
                <a:lnTo>
                  <a:pt x="309384" y="41160"/>
                </a:lnTo>
                <a:lnTo>
                  <a:pt x="309384" y="2287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8895588" y="3307079"/>
            <a:ext cx="60960" cy="291465"/>
          </a:xfrm>
          <a:custGeom>
            <a:avLst/>
            <a:gdLst/>
            <a:ahLst/>
            <a:cxnLst/>
            <a:rect l="l" t="t" r="r" b="b"/>
            <a:pathLst>
              <a:path w="60959" h="291464">
                <a:moveTo>
                  <a:pt x="60960" y="291083"/>
                </a:moveTo>
                <a:lnTo>
                  <a:pt x="0" y="291083"/>
                </a:lnTo>
                <a:lnTo>
                  <a:pt x="0" y="0"/>
                </a:lnTo>
                <a:lnTo>
                  <a:pt x="60960" y="0"/>
                </a:lnTo>
                <a:lnTo>
                  <a:pt x="60960" y="29108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9002255" y="3307092"/>
            <a:ext cx="457200" cy="382905"/>
          </a:xfrm>
          <a:custGeom>
            <a:avLst/>
            <a:gdLst/>
            <a:ahLst/>
            <a:cxnLst/>
            <a:rect l="l" t="t" r="r" b="b"/>
            <a:pathLst>
              <a:path w="457200" h="382904">
                <a:moveTo>
                  <a:pt x="65532" y="94488"/>
                </a:moveTo>
                <a:lnTo>
                  <a:pt x="4572" y="94488"/>
                </a:lnTo>
                <a:lnTo>
                  <a:pt x="4572" y="291084"/>
                </a:lnTo>
                <a:lnTo>
                  <a:pt x="65532" y="291084"/>
                </a:lnTo>
                <a:lnTo>
                  <a:pt x="65532" y="94488"/>
                </a:lnTo>
                <a:close/>
              </a:path>
              <a:path w="457200" h="382904">
                <a:moveTo>
                  <a:pt x="70104" y="22860"/>
                </a:moveTo>
                <a:lnTo>
                  <a:pt x="35052" y="0"/>
                </a:lnTo>
                <a:lnTo>
                  <a:pt x="28244" y="571"/>
                </a:lnTo>
                <a:lnTo>
                  <a:pt x="0" y="22860"/>
                </a:lnTo>
                <a:lnTo>
                  <a:pt x="0" y="39624"/>
                </a:lnTo>
                <a:lnTo>
                  <a:pt x="35052" y="62484"/>
                </a:lnTo>
                <a:lnTo>
                  <a:pt x="42748" y="61912"/>
                </a:lnTo>
                <a:lnTo>
                  <a:pt x="49720" y="60198"/>
                </a:lnTo>
                <a:lnTo>
                  <a:pt x="55841" y="57340"/>
                </a:lnTo>
                <a:lnTo>
                  <a:pt x="60960" y="53340"/>
                </a:lnTo>
                <a:lnTo>
                  <a:pt x="67056" y="48768"/>
                </a:lnTo>
                <a:lnTo>
                  <a:pt x="70104" y="41148"/>
                </a:lnTo>
                <a:lnTo>
                  <a:pt x="70104" y="22860"/>
                </a:lnTo>
                <a:close/>
              </a:path>
              <a:path w="457200" h="382904">
                <a:moveTo>
                  <a:pt x="234708" y="94488"/>
                </a:moveTo>
                <a:lnTo>
                  <a:pt x="190512" y="94488"/>
                </a:lnTo>
                <a:lnTo>
                  <a:pt x="190512" y="35052"/>
                </a:lnTo>
                <a:lnTo>
                  <a:pt x="131076" y="51816"/>
                </a:lnTo>
                <a:lnTo>
                  <a:pt x="131076" y="94488"/>
                </a:lnTo>
                <a:lnTo>
                  <a:pt x="99072" y="94488"/>
                </a:lnTo>
                <a:lnTo>
                  <a:pt x="99072" y="138684"/>
                </a:lnTo>
                <a:lnTo>
                  <a:pt x="131076" y="138684"/>
                </a:lnTo>
                <a:lnTo>
                  <a:pt x="131076" y="228600"/>
                </a:lnTo>
                <a:lnTo>
                  <a:pt x="135077" y="257721"/>
                </a:lnTo>
                <a:lnTo>
                  <a:pt x="147078" y="278701"/>
                </a:lnTo>
                <a:lnTo>
                  <a:pt x="167081" y="291388"/>
                </a:lnTo>
                <a:lnTo>
                  <a:pt x="195084" y="295656"/>
                </a:lnTo>
                <a:lnTo>
                  <a:pt x="207911" y="295097"/>
                </a:lnTo>
                <a:lnTo>
                  <a:pt x="218897" y="293560"/>
                </a:lnTo>
                <a:lnTo>
                  <a:pt x="227863" y="291147"/>
                </a:lnTo>
                <a:lnTo>
                  <a:pt x="234708" y="288036"/>
                </a:lnTo>
                <a:lnTo>
                  <a:pt x="234708" y="243840"/>
                </a:lnTo>
                <a:lnTo>
                  <a:pt x="228612" y="246888"/>
                </a:lnTo>
                <a:lnTo>
                  <a:pt x="222516" y="248412"/>
                </a:lnTo>
                <a:lnTo>
                  <a:pt x="214896" y="248412"/>
                </a:lnTo>
                <a:lnTo>
                  <a:pt x="204647" y="246430"/>
                </a:lnTo>
                <a:lnTo>
                  <a:pt x="196989" y="240601"/>
                </a:lnTo>
                <a:lnTo>
                  <a:pt x="192176" y="231051"/>
                </a:lnTo>
                <a:lnTo>
                  <a:pt x="190512" y="217932"/>
                </a:lnTo>
                <a:lnTo>
                  <a:pt x="190512" y="138684"/>
                </a:lnTo>
                <a:lnTo>
                  <a:pt x="234708" y="138684"/>
                </a:lnTo>
                <a:lnTo>
                  <a:pt x="234708" y="94488"/>
                </a:lnTo>
                <a:close/>
              </a:path>
              <a:path w="457200" h="382904">
                <a:moveTo>
                  <a:pt x="457200" y="94475"/>
                </a:moveTo>
                <a:lnTo>
                  <a:pt x="396240" y="94475"/>
                </a:lnTo>
                <a:lnTo>
                  <a:pt x="359664" y="213347"/>
                </a:lnTo>
                <a:lnTo>
                  <a:pt x="355473" y="227444"/>
                </a:lnTo>
                <a:lnTo>
                  <a:pt x="354101" y="233502"/>
                </a:lnTo>
                <a:lnTo>
                  <a:pt x="353568" y="239255"/>
                </a:lnTo>
                <a:lnTo>
                  <a:pt x="352044" y="239255"/>
                </a:lnTo>
                <a:lnTo>
                  <a:pt x="347472" y="213347"/>
                </a:lnTo>
                <a:lnTo>
                  <a:pt x="310896" y="94475"/>
                </a:lnTo>
                <a:lnTo>
                  <a:pt x="243840" y="94475"/>
                </a:lnTo>
                <a:lnTo>
                  <a:pt x="323088" y="289547"/>
                </a:lnTo>
                <a:lnTo>
                  <a:pt x="312420" y="313931"/>
                </a:lnTo>
                <a:lnTo>
                  <a:pt x="306997" y="323938"/>
                </a:lnTo>
                <a:lnTo>
                  <a:pt x="299847" y="331076"/>
                </a:lnTo>
                <a:lnTo>
                  <a:pt x="290995" y="335368"/>
                </a:lnTo>
                <a:lnTo>
                  <a:pt x="280416" y="336791"/>
                </a:lnTo>
                <a:lnTo>
                  <a:pt x="273583" y="336245"/>
                </a:lnTo>
                <a:lnTo>
                  <a:pt x="266890" y="334695"/>
                </a:lnTo>
                <a:lnTo>
                  <a:pt x="260489" y="332295"/>
                </a:lnTo>
                <a:lnTo>
                  <a:pt x="254508" y="329171"/>
                </a:lnTo>
                <a:lnTo>
                  <a:pt x="254508" y="377939"/>
                </a:lnTo>
                <a:lnTo>
                  <a:pt x="261924" y="379945"/>
                </a:lnTo>
                <a:lnTo>
                  <a:pt x="270319" y="381368"/>
                </a:lnTo>
                <a:lnTo>
                  <a:pt x="279590" y="382231"/>
                </a:lnTo>
                <a:lnTo>
                  <a:pt x="289560" y="382511"/>
                </a:lnTo>
                <a:lnTo>
                  <a:pt x="317284" y="377685"/>
                </a:lnTo>
                <a:lnTo>
                  <a:pt x="340995" y="363270"/>
                </a:lnTo>
                <a:lnTo>
                  <a:pt x="360718" y="339445"/>
                </a:lnTo>
                <a:lnTo>
                  <a:pt x="376428" y="306311"/>
                </a:lnTo>
                <a:lnTo>
                  <a:pt x="457200" y="94475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394447" y="3919751"/>
            <a:ext cx="376428" cy="205716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11211" y="4347972"/>
            <a:ext cx="2122932" cy="300228"/>
          </a:xfrm>
          <a:prstGeom prst="rect">
            <a:avLst/>
          </a:prstGeom>
        </p:spPr>
      </p:pic>
      <p:grpSp>
        <p:nvGrpSpPr>
          <p:cNvPr id="46" name="object 46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7" name="object 47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7346"/>
            <a:ext cx="12191999" cy="66233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5" y="1263395"/>
            <a:ext cx="2142744" cy="1097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70560" y="6435852"/>
            <a:ext cx="7263765" cy="7620"/>
          </a:xfrm>
          <a:custGeom>
            <a:avLst/>
            <a:gdLst/>
            <a:ahLst/>
            <a:cxnLst/>
            <a:rect l="l" t="t" r="r" b="b"/>
            <a:pathLst>
              <a:path w="7263765" h="7620">
                <a:moveTo>
                  <a:pt x="4571" y="1524"/>
                </a:moveTo>
                <a:lnTo>
                  <a:pt x="1523" y="1524"/>
                </a:lnTo>
                <a:lnTo>
                  <a:pt x="3047" y="0"/>
                </a:lnTo>
                <a:lnTo>
                  <a:pt x="4571" y="0"/>
                </a:lnTo>
                <a:lnTo>
                  <a:pt x="4571" y="1524"/>
                </a:lnTo>
                <a:close/>
              </a:path>
              <a:path w="7263765" h="7620">
                <a:moveTo>
                  <a:pt x="6095" y="7619"/>
                </a:moveTo>
                <a:lnTo>
                  <a:pt x="0" y="7619"/>
                </a:lnTo>
                <a:lnTo>
                  <a:pt x="0" y="1524"/>
                </a:lnTo>
                <a:lnTo>
                  <a:pt x="6095" y="1524"/>
                </a:lnTo>
                <a:lnTo>
                  <a:pt x="6095" y="3048"/>
                </a:lnTo>
                <a:lnTo>
                  <a:pt x="7619" y="3048"/>
                </a:lnTo>
                <a:lnTo>
                  <a:pt x="7619" y="6096"/>
                </a:lnTo>
                <a:lnTo>
                  <a:pt x="6095" y="6096"/>
                </a:lnTo>
                <a:lnTo>
                  <a:pt x="6095" y="7619"/>
                </a:lnTo>
                <a:close/>
              </a:path>
              <a:path w="7263765" h="7620">
                <a:moveTo>
                  <a:pt x="42671" y="7619"/>
                </a:moveTo>
                <a:lnTo>
                  <a:pt x="38100" y="7619"/>
                </a:lnTo>
                <a:lnTo>
                  <a:pt x="36575" y="6096"/>
                </a:lnTo>
                <a:lnTo>
                  <a:pt x="36575" y="3048"/>
                </a:lnTo>
                <a:lnTo>
                  <a:pt x="39623" y="0"/>
                </a:lnTo>
                <a:lnTo>
                  <a:pt x="41147" y="0"/>
                </a:lnTo>
                <a:lnTo>
                  <a:pt x="44195" y="3048"/>
                </a:lnTo>
                <a:lnTo>
                  <a:pt x="44195" y="6096"/>
                </a:lnTo>
                <a:lnTo>
                  <a:pt x="42671" y="7619"/>
                </a:lnTo>
                <a:close/>
              </a:path>
              <a:path w="7263765" h="7620">
                <a:moveTo>
                  <a:pt x="79247" y="7619"/>
                </a:moveTo>
                <a:lnTo>
                  <a:pt x="74675" y="7619"/>
                </a:lnTo>
                <a:lnTo>
                  <a:pt x="73152" y="6096"/>
                </a:lnTo>
                <a:lnTo>
                  <a:pt x="73152" y="3048"/>
                </a:lnTo>
                <a:lnTo>
                  <a:pt x="76200" y="0"/>
                </a:lnTo>
                <a:lnTo>
                  <a:pt x="77723" y="0"/>
                </a:lnTo>
                <a:lnTo>
                  <a:pt x="80771" y="3048"/>
                </a:lnTo>
                <a:lnTo>
                  <a:pt x="80771" y="6096"/>
                </a:lnTo>
                <a:lnTo>
                  <a:pt x="79247" y="7619"/>
                </a:lnTo>
                <a:close/>
              </a:path>
              <a:path w="7263765" h="7620">
                <a:moveTo>
                  <a:pt x="115823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09727" y="6096"/>
                </a:lnTo>
                <a:lnTo>
                  <a:pt x="109727" y="3048"/>
                </a:lnTo>
                <a:lnTo>
                  <a:pt x="111252" y="3048"/>
                </a:lnTo>
                <a:lnTo>
                  <a:pt x="111252" y="1524"/>
                </a:lnTo>
                <a:lnTo>
                  <a:pt x="112775" y="0"/>
                </a:lnTo>
                <a:lnTo>
                  <a:pt x="114300" y="0"/>
                </a:lnTo>
                <a:lnTo>
                  <a:pt x="117347" y="3048"/>
                </a:lnTo>
                <a:lnTo>
                  <a:pt x="117347" y="6096"/>
                </a:lnTo>
                <a:lnTo>
                  <a:pt x="115823" y="7619"/>
                </a:lnTo>
                <a:close/>
              </a:path>
              <a:path w="7263765" h="7620">
                <a:moveTo>
                  <a:pt x="152400" y="1524"/>
                </a:moveTo>
                <a:lnTo>
                  <a:pt x="149352" y="1524"/>
                </a:lnTo>
                <a:lnTo>
                  <a:pt x="149352" y="0"/>
                </a:lnTo>
                <a:lnTo>
                  <a:pt x="152400" y="0"/>
                </a:lnTo>
                <a:lnTo>
                  <a:pt x="152400" y="1524"/>
                </a:lnTo>
                <a:close/>
              </a:path>
              <a:path w="7263765" h="7620">
                <a:moveTo>
                  <a:pt x="153923" y="7619"/>
                </a:moveTo>
                <a:lnTo>
                  <a:pt x="147827" y="7619"/>
                </a:lnTo>
                <a:lnTo>
                  <a:pt x="147827" y="6096"/>
                </a:lnTo>
                <a:lnTo>
                  <a:pt x="146304" y="6096"/>
                </a:lnTo>
                <a:lnTo>
                  <a:pt x="146304" y="3048"/>
                </a:lnTo>
                <a:lnTo>
                  <a:pt x="147827" y="3048"/>
                </a:lnTo>
                <a:lnTo>
                  <a:pt x="147827" y="1524"/>
                </a:lnTo>
                <a:lnTo>
                  <a:pt x="153923" y="1524"/>
                </a:lnTo>
                <a:lnTo>
                  <a:pt x="153923" y="7619"/>
                </a:lnTo>
                <a:close/>
              </a:path>
              <a:path w="7263765" h="7620">
                <a:moveTo>
                  <a:pt x="188975" y="1524"/>
                </a:moveTo>
                <a:lnTo>
                  <a:pt x="185927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88975" y="1524"/>
                </a:lnTo>
                <a:close/>
              </a:path>
              <a:path w="7263765" h="7620">
                <a:moveTo>
                  <a:pt x="190500" y="7619"/>
                </a:moveTo>
                <a:lnTo>
                  <a:pt x="184404" y="7619"/>
                </a:lnTo>
                <a:lnTo>
                  <a:pt x="184404" y="1524"/>
                </a:lnTo>
                <a:lnTo>
                  <a:pt x="190500" y="1524"/>
                </a:lnTo>
                <a:lnTo>
                  <a:pt x="190500" y="7619"/>
                </a:lnTo>
                <a:close/>
              </a:path>
              <a:path w="7263765" h="7620">
                <a:moveTo>
                  <a:pt x="225552" y="1524"/>
                </a:moveTo>
                <a:lnTo>
                  <a:pt x="222504" y="1524"/>
                </a:lnTo>
                <a:lnTo>
                  <a:pt x="224027" y="0"/>
                </a:lnTo>
                <a:lnTo>
                  <a:pt x="225552" y="0"/>
                </a:lnTo>
                <a:lnTo>
                  <a:pt x="225552" y="1524"/>
                </a:lnTo>
                <a:close/>
              </a:path>
              <a:path w="7263765" h="7620">
                <a:moveTo>
                  <a:pt x="227075" y="7619"/>
                </a:moveTo>
                <a:lnTo>
                  <a:pt x="220979" y="7619"/>
                </a:lnTo>
                <a:lnTo>
                  <a:pt x="220979" y="1524"/>
                </a:lnTo>
                <a:lnTo>
                  <a:pt x="227075" y="1524"/>
                </a:lnTo>
                <a:lnTo>
                  <a:pt x="227075" y="3048"/>
                </a:lnTo>
                <a:lnTo>
                  <a:pt x="228600" y="3048"/>
                </a:lnTo>
                <a:lnTo>
                  <a:pt x="228600" y="6096"/>
                </a:lnTo>
                <a:lnTo>
                  <a:pt x="227075" y="6096"/>
                </a:lnTo>
                <a:lnTo>
                  <a:pt x="227075" y="7619"/>
                </a:lnTo>
                <a:close/>
              </a:path>
              <a:path w="7263765" h="7620">
                <a:moveTo>
                  <a:pt x="263652" y="7619"/>
                </a:moveTo>
                <a:lnTo>
                  <a:pt x="259079" y="7619"/>
                </a:lnTo>
                <a:lnTo>
                  <a:pt x="257556" y="6096"/>
                </a:lnTo>
                <a:lnTo>
                  <a:pt x="257556" y="3048"/>
                </a:lnTo>
                <a:lnTo>
                  <a:pt x="260604" y="0"/>
                </a:lnTo>
                <a:lnTo>
                  <a:pt x="262127" y="0"/>
                </a:lnTo>
                <a:lnTo>
                  <a:pt x="265175" y="3048"/>
                </a:lnTo>
                <a:lnTo>
                  <a:pt x="265175" y="6096"/>
                </a:lnTo>
                <a:lnTo>
                  <a:pt x="263652" y="7619"/>
                </a:lnTo>
                <a:close/>
              </a:path>
              <a:path w="7263765" h="7620">
                <a:moveTo>
                  <a:pt x="300227" y="7619"/>
                </a:moveTo>
                <a:lnTo>
                  <a:pt x="295656" y="7619"/>
                </a:lnTo>
                <a:lnTo>
                  <a:pt x="294131" y="6096"/>
                </a:lnTo>
                <a:lnTo>
                  <a:pt x="294131" y="3048"/>
                </a:lnTo>
                <a:lnTo>
                  <a:pt x="297179" y="0"/>
                </a:lnTo>
                <a:lnTo>
                  <a:pt x="298704" y="0"/>
                </a:lnTo>
                <a:lnTo>
                  <a:pt x="301752" y="3048"/>
                </a:lnTo>
                <a:lnTo>
                  <a:pt x="301752" y="6096"/>
                </a:lnTo>
                <a:lnTo>
                  <a:pt x="300227" y="7619"/>
                </a:lnTo>
                <a:close/>
              </a:path>
              <a:path w="7263765" h="7620">
                <a:moveTo>
                  <a:pt x="336804" y="7619"/>
                </a:moveTo>
                <a:lnTo>
                  <a:pt x="332231" y="7619"/>
                </a:lnTo>
                <a:lnTo>
                  <a:pt x="332231" y="6096"/>
                </a:lnTo>
                <a:lnTo>
                  <a:pt x="330708" y="6096"/>
                </a:lnTo>
                <a:lnTo>
                  <a:pt x="330708" y="3048"/>
                </a:lnTo>
                <a:lnTo>
                  <a:pt x="332231" y="3048"/>
                </a:lnTo>
                <a:lnTo>
                  <a:pt x="332231" y="1524"/>
                </a:lnTo>
                <a:lnTo>
                  <a:pt x="333756" y="0"/>
                </a:lnTo>
                <a:lnTo>
                  <a:pt x="335279" y="0"/>
                </a:lnTo>
                <a:lnTo>
                  <a:pt x="338327" y="3048"/>
                </a:lnTo>
                <a:lnTo>
                  <a:pt x="338327" y="6096"/>
                </a:lnTo>
                <a:lnTo>
                  <a:pt x="336804" y="7619"/>
                </a:lnTo>
                <a:close/>
              </a:path>
              <a:path w="7263765" h="7620">
                <a:moveTo>
                  <a:pt x="373379" y="1524"/>
                </a:moveTo>
                <a:lnTo>
                  <a:pt x="370331" y="1524"/>
                </a:lnTo>
                <a:lnTo>
                  <a:pt x="370331" y="0"/>
                </a:lnTo>
                <a:lnTo>
                  <a:pt x="373379" y="0"/>
                </a:lnTo>
                <a:lnTo>
                  <a:pt x="373379" y="1524"/>
                </a:lnTo>
                <a:close/>
              </a:path>
              <a:path w="7263765" h="7620">
                <a:moveTo>
                  <a:pt x="374904" y="7619"/>
                </a:moveTo>
                <a:lnTo>
                  <a:pt x="368808" y="7619"/>
                </a:lnTo>
                <a:lnTo>
                  <a:pt x="368808" y="6096"/>
                </a:lnTo>
                <a:lnTo>
                  <a:pt x="367283" y="6096"/>
                </a:lnTo>
                <a:lnTo>
                  <a:pt x="367283" y="3048"/>
                </a:lnTo>
                <a:lnTo>
                  <a:pt x="368808" y="3048"/>
                </a:lnTo>
                <a:lnTo>
                  <a:pt x="368808" y="1524"/>
                </a:lnTo>
                <a:lnTo>
                  <a:pt x="374904" y="1524"/>
                </a:lnTo>
                <a:lnTo>
                  <a:pt x="374904" y="7619"/>
                </a:lnTo>
                <a:close/>
              </a:path>
              <a:path w="7263765" h="7620">
                <a:moveTo>
                  <a:pt x="409956" y="1524"/>
                </a:moveTo>
                <a:lnTo>
                  <a:pt x="406908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09956" y="1524"/>
                </a:lnTo>
                <a:close/>
              </a:path>
              <a:path w="7263765" h="7620">
                <a:moveTo>
                  <a:pt x="411479" y="7619"/>
                </a:moveTo>
                <a:lnTo>
                  <a:pt x="405383" y="7619"/>
                </a:lnTo>
                <a:lnTo>
                  <a:pt x="405383" y="1524"/>
                </a:lnTo>
                <a:lnTo>
                  <a:pt x="411479" y="1524"/>
                </a:lnTo>
                <a:lnTo>
                  <a:pt x="411479" y="7619"/>
                </a:lnTo>
                <a:close/>
              </a:path>
              <a:path w="7263765" h="7620">
                <a:moveTo>
                  <a:pt x="448056" y="7619"/>
                </a:moveTo>
                <a:lnTo>
                  <a:pt x="443483" y="7619"/>
                </a:lnTo>
                <a:lnTo>
                  <a:pt x="441960" y="6096"/>
                </a:lnTo>
                <a:lnTo>
                  <a:pt x="441960" y="3048"/>
                </a:lnTo>
                <a:lnTo>
                  <a:pt x="445008" y="0"/>
                </a:lnTo>
                <a:lnTo>
                  <a:pt x="446531" y="0"/>
                </a:lnTo>
                <a:lnTo>
                  <a:pt x="446531" y="1524"/>
                </a:lnTo>
                <a:lnTo>
                  <a:pt x="448056" y="1524"/>
                </a:lnTo>
                <a:lnTo>
                  <a:pt x="448056" y="3048"/>
                </a:lnTo>
                <a:lnTo>
                  <a:pt x="449579" y="3048"/>
                </a:lnTo>
                <a:lnTo>
                  <a:pt x="449579" y="6096"/>
                </a:lnTo>
                <a:lnTo>
                  <a:pt x="448056" y="6096"/>
                </a:lnTo>
                <a:lnTo>
                  <a:pt x="448056" y="7619"/>
                </a:lnTo>
                <a:close/>
              </a:path>
              <a:path w="7263765" h="7620">
                <a:moveTo>
                  <a:pt x="484631" y="7619"/>
                </a:moveTo>
                <a:lnTo>
                  <a:pt x="480060" y="7619"/>
                </a:lnTo>
                <a:lnTo>
                  <a:pt x="478535" y="6096"/>
                </a:lnTo>
                <a:lnTo>
                  <a:pt x="478535" y="3048"/>
                </a:lnTo>
                <a:lnTo>
                  <a:pt x="481583" y="0"/>
                </a:lnTo>
                <a:lnTo>
                  <a:pt x="483108" y="0"/>
                </a:lnTo>
                <a:lnTo>
                  <a:pt x="486156" y="3048"/>
                </a:lnTo>
                <a:lnTo>
                  <a:pt x="486156" y="6096"/>
                </a:lnTo>
                <a:lnTo>
                  <a:pt x="484631" y="7619"/>
                </a:lnTo>
                <a:close/>
              </a:path>
              <a:path w="7263765" h="7620">
                <a:moveTo>
                  <a:pt x="521208" y="7619"/>
                </a:moveTo>
                <a:lnTo>
                  <a:pt x="516635" y="7619"/>
                </a:lnTo>
                <a:lnTo>
                  <a:pt x="515112" y="6096"/>
                </a:lnTo>
                <a:lnTo>
                  <a:pt x="515112" y="3048"/>
                </a:lnTo>
                <a:lnTo>
                  <a:pt x="518160" y="0"/>
                </a:lnTo>
                <a:lnTo>
                  <a:pt x="519683" y="0"/>
                </a:lnTo>
                <a:lnTo>
                  <a:pt x="522731" y="3048"/>
                </a:lnTo>
                <a:lnTo>
                  <a:pt x="522731" y="6096"/>
                </a:lnTo>
                <a:lnTo>
                  <a:pt x="521208" y="7619"/>
                </a:lnTo>
                <a:close/>
              </a:path>
              <a:path w="7263765" h="7620">
                <a:moveTo>
                  <a:pt x="557784" y="7619"/>
                </a:moveTo>
                <a:lnTo>
                  <a:pt x="553211" y="7619"/>
                </a:lnTo>
                <a:lnTo>
                  <a:pt x="553211" y="6096"/>
                </a:lnTo>
                <a:lnTo>
                  <a:pt x="551688" y="6096"/>
                </a:lnTo>
                <a:lnTo>
                  <a:pt x="551688" y="3048"/>
                </a:lnTo>
                <a:lnTo>
                  <a:pt x="553211" y="3048"/>
                </a:lnTo>
                <a:lnTo>
                  <a:pt x="553211" y="1524"/>
                </a:lnTo>
                <a:lnTo>
                  <a:pt x="554735" y="0"/>
                </a:lnTo>
                <a:lnTo>
                  <a:pt x="556260" y="0"/>
                </a:lnTo>
                <a:lnTo>
                  <a:pt x="559307" y="3048"/>
                </a:lnTo>
                <a:lnTo>
                  <a:pt x="559307" y="6096"/>
                </a:lnTo>
                <a:lnTo>
                  <a:pt x="557784" y="7619"/>
                </a:lnTo>
                <a:close/>
              </a:path>
              <a:path w="7263765" h="7620">
                <a:moveTo>
                  <a:pt x="594360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4360" y="0"/>
                </a:lnTo>
                <a:lnTo>
                  <a:pt x="594360" y="1524"/>
                </a:lnTo>
                <a:close/>
              </a:path>
              <a:path w="7263765" h="7620">
                <a:moveTo>
                  <a:pt x="595884" y="7619"/>
                </a:moveTo>
                <a:lnTo>
                  <a:pt x="589788" y="7619"/>
                </a:lnTo>
                <a:lnTo>
                  <a:pt x="589788" y="6096"/>
                </a:lnTo>
                <a:lnTo>
                  <a:pt x="588264" y="6096"/>
                </a:lnTo>
                <a:lnTo>
                  <a:pt x="588264" y="3048"/>
                </a:lnTo>
                <a:lnTo>
                  <a:pt x="589788" y="3048"/>
                </a:lnTo>
                <a:lnTo>
                  <a:pt x="589788" y="1524"/>
                </a:lnTo>
                <a:lnTo>
                  <a:pt x="595884" y="1524"/>
                </a:lnTo>
                <a:lnTo>
                  <a:pt x="595884" y="7619"/>
                </a:lnTo>
                <a:close/>
              </a:path>
              <a:path w="7263765" h="7620">
                <a:moveTo>
                  <a:pt x="630935" y="1524"/>
                </a:moveTo>
                <a:lnTo>
                  <a:pt x="627888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0935" y="1524"/>
                </a:lnTo>
                <a:close/>
              </a:path>
              <a:path w="7263765" h="7620">
                <a:moveTo>
                  <a:pt x="632460" y="7619"/>
                </a:moveTo>
                <a:lnTo>
                  <a:pt x="626364" y="7619"/>
                </a:lnTo>
                <a:lnTo>
                  <a:pt x="626364" y="1524"/>
                </a:lnTo>
                <a:lnTo>
                  <a:pt x="632460" y="1524"/>
                </a:lnTo>
                <a:lnTo>
                  <a:pt x="632460" y="7619"/>
                </a:lnTo>
                <a:close/>
              </a:path>
              <a:path w="7263765" h="7620">
                <a:moveTo>
                  <a:pt x="669035" y="7619"/>
                </a:moveTo>
                <a:lnTo>
                  <a:pt x="664464" y="7619"/>
                </a:lnTo>
                <a:lnTo>
                  <a:pt x="662940" y="6096"/>
                </a:lnTo>
                <a:lnTo>
                  <a:pt x="662940" y="3048"/>
                </a:lnTo>
                <a:lnTo>
                  <a:pt x="665988" y="0"/>
                </a:lnTo>
                <a:lnTo>
                  <a:pt x="667511" y="0"/>
                </a:lnTo>
                <a:lnTo>
                  <a:pt x="667511" y="1524"/>
                </a:lnTo>
                <a:lnTo>
                  <a:pt x="669035" y="1524"/>
                </a:lnTo>
                <a:lnTo>
                  <a:pt x="669035" y="3048"/>
                </a:lnTo>
                <a:lnTo>
                  <a:pt x="670560" y="3048"/>
                </a:lnTo>
                <a:lnTo>
                  <a:pt x="670560" y="6096"/>
                </a:lnTo>
                <a:lnTo>
                  <a:pt x="669035" y="6096"/>
                </a:lnTo>
                <a:lnTo>
                  <a:pt x="669035" y="7619"/>
                </a:lnTo>
                <a:close/>
              </a:path>
              <a:path w="7263765" h="7620">
                <a:moveTo>
                  <a:pt x="705611" y="7619"/>
                </a:moveTo>
                <a:lnTo>
                  <a:pt x="701040" y="7619"/>
                </a:lnTo>
                <a:lnTo>
                  <a:pt x="699515" y="6096"/>
                </a:lnTo>
                <a:lnTo>
                  <a:pt x="699515" y="3048"/>
                </a:lnTo>
                <a:lnTo>
                  <a:pt x="702564" y="0"/>
                </a:lnTo>
                <a:lnTo>
                  <a:pt x="704088" y="0"/>
                </a:lnTo>
                <a:lnTo>
                  <a:pt x="707135" y="3048"/>
                </a:lnTo>
                <a:lnTo>
                  <a:pt x="707135" y="6096"/>
                </a:lnTo>
                <a:lnTo>
                  <a:pt x="705611" y="7619"/>
                </a:lnTo>
                <a:close/>
              </a:path>
              <a:path w="7263765" h="7620">
                <a:moveTo>
                  <a:pt x="742188" y="7619"/>
                </a:moveTo>
                <a:lnTo>
                  <a:pt x="737615" y="7619"/>
                </a:lnTo>
                <a:lnTo>
                  <a:pt x="736091" y="6096"/>
                </a:lnTo>
                <a:lnTo>
                  <a:pt x="736091" y="3048"/>
                </a:lnTo>
                <a:lnTo>
                  <a:pt x="739140" y="0"/>
                </a:lnTo>
                <a:lnTo>
                  <a:pt x="740664" y="0"/>
                </a:lnTo>
                <a:lnTo>
                  <a:pt x="743711" y="3048"/>
                </a:lnTo>
                <a:lnTo>
                  <a:pt x="743711" y="6096"/>
                </a:lnTo>
                <a:lnTo>
                  <a:pt x="742188" y="7619"/>
                </a:lnTo>
                <a:close/>
              </a:path>
              <a:path w="7263765" h="7620">
                <a:moveTo>
                  <a:pt x="778764" y="7619"/>
                </a:moveTo>
                <a:lnTo>
                  <a:pt x="774191" y="7619"/>
                </a:lnTo>
                <a:lnTo>
                  <a:pt x="774191" y="6096"/>
                </a:lnTo>
                <a:lnTo>
                  <a:pt x="772668" y="6096"/>
                </a:lnTo>
                <a:lnTo>
                  <a:pt x="772668" y="3048"/>
                </a:lnTo>
                <a:lnTo>
                  <a:pt x="774191" y="3048"/>
                </a:lnTo>
                <a:lnTo>
                  <a:pt x="774191" y="1524"/>
                </a:lnTo>
                <a:lnTo>
                  <a:pt x="775715" y="1524"/>
                </a:lnTo>
                <a:lnTo>
                  <a:pt x="775715" y="0"/>
                </a:lnTo>
                <a:lnTo>
                  <a:pt x="777240" y="0"/>
                </a:lnTo>
                <a:lnTo>
                  <a:pt x="780288" y="3048"/>
                </a:lnTo>
                <a:lnTo>
                  <a:pt x="780288" y="6096"/>
                </a:lnTo>
                <a:lnTo>
                  <a:pt x="778764" y="7619"/>
                </a:lnTo>
                <a:close/>
              </a:path>
              <a:path w="7263765" h="7620">
                <a:moveTo>
                  <a:pt x="815340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5340" y="1524"/>
                </a:lnTo>
                <a:close/>
              </a:path>
              <a:path w="7263765" h="7620">
                <a:moveTo>
                  <a:pt x="816864" y="7619"/>
                </a:moveTo>
                <a:lnTo>
                  <a:pt x="810768" y="7619"/>
                </a:lnTo>
                <a:lnTo>
                  <a:pt x="810768" y="1524"/>
                </a:lnTo>
                <a:lnTo>
                  <a:pt x="816864" y="1524"/>
                </a:lnTo>
                <a:lnTo>
                  <a:pt x="816864" y="7619"/>
                </a:lnTo>
                <a:close/>
              </a:path>
              <a:path w="7263765" h="7620">
                <a:moveTo>
                  <a:pt x="851915" y="1524"/>
                </a:moveTo>
                <a:lnTo>
                  <a:pt x="848868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1915" y="1524"/>
                </a:lnTo>
                <a:close/>
              </a:path>
              <a:path w="7263765" h="7620">
                <a:moveTo>
                  <a:pt x="853440" y="7619"/>
                </a:moveTo>
                <a:lnTo>
                  <a:pt x="847344" y="7619"/>
                </a:lnTo>
                <a:lnTo>
                  <a:pt x="847344" y="1524"/>
                </a:lnTo>
                <a:lnTo>
                  <a:pt x="853440" y="1524"/>
                </a:lnTo>
                <a:lnTo>
                  <a:pt x="853440" y="3048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40" y="6096"/>
                </a:lnTo>
                <a:lnTo>
                  <a:pt x="853440" y="7619"/>
                </a:lnTo>
                <a:close/>
              </a:path>
              <a:path w="7263765" h="7620">
                <a:moveTo>
                  <a:pt x="890015" y="7619"/>
                </a:moveTo>
                <a:lnTo>
                  <a:pt x="885444" y="7619"/>
                </a:lnTo>
                <a:lnTo>
                  <a:pt x="883919" y="6096"/>
                </a:lnTo>
                <a:lnTo>
                  <a:pt x="883919" y="3048"/>
                </a:lnTo>
                <a:lnTo>
                  <a:pt x="886968" y="0"/>
                </a:lnTo>
                <a:lnTo>
                  <a:pt x="888491" y="0"/>
                </a:lnTo>
                <a:lnTo>
                  <a:pt x="890015" y="1524"/>
                </a:lnTo>
                <a:lnTo>
                  <a:pt x="890015" y="3048"/>
                </a:lnTo>
                <a:lnTo>
                  <a:pt x="891540" y="3048"/>
                </a:lnTo>
                <a:lnTo>
                  <a:pt x="891540" y="6096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7263765" h="7620">
                <a:moveTo>
                  <a:pt x="926591" y="7619"/>
                </a:moveTo>
                <a:lnTo>
                  <a:pt x="922019" y="7619"/>
                </a:lnTo>
                <a:lnTo>
                  <a:pt x="920495" y="6096"/>
                </a:lnTo>
                <a:lnTo>
                  <a:pt x="920495" y="3048"/>
                </a:lnTo>
                <a:lnTo>
                  <a:pt x="923544" y="0"/>
                </a:lnTo>
                <a:lnTo>
                  <a:pt x="925068" y="0"/>
                </a:lnTo>
                <a:lnTo>
                  <a:pt x="928115" y="3048"/>
                </a:lnTo>
                <a:lnTo>
                  <a:pt x="928115" y="6096"/>
                </a:lnTo>
                <a:lnTo>
                  <a:pt x="926591" y="7619"/>
                </a:lnTo>
                <a:close/>
              </a:path>
              <a:path w="7263765" h="7620">
                <a:moveTo>
                  <a:pt x="963168" y="7619"/>
                </a:moveTo>
                <a:lnTo>
                  <a:pt x="958595" y="7619"/>
                </a:lnTo>
                <a:lnTo>
                  <a:pt x="957072" y="6096"/>
                </a:lnTo>
                <a:lnTo>
                  <a:pt x="957072" y="3048"/>
                </a:lnTo>
                <a:lnTo>
                  <a:pt x="960119" y="0"/>
                </a:lnTo>
                <a:lnTo>
                  <a:pt x="961644" y="0"/>
                </a:lnTo>
                <a:lnTo>
                  <a:pt x="964691" y="3048"/>
                </a:lnTo>
                <a:lnTo>
                  <a:pt x="964691" y="6096"/>
                </a:lnTo>
                <a:lnTo>
                  <a:pt x="963168" y="7619"/>
                </a:lnTo>
                <a:close/>
              </a:path>
              <a:path w="7263765" h="7620">
                <a:moveTo>
                  <a:pt x="999744" y="7619"/>
                </a:moveTo>
                <a:lnTo>
                  <a:pt x="995172" y="7619"/>
                </a:lnTo>
                <a:lnTo>
                  <a:pt x="995172" y="6096"/>
                </a:lnTo>
                <a:lnTo>
                  <a:pt x="993648" y="6096"/>
                </a:lnTo>
                <a:lnTo>
                  <a:pt x="993648" y="3048"/>
                </a:lnTo>
                <a:lnTo>
                  <a:pt x="995172" y="3048"/>
                </a:lnTo>
                <a:lnTo>
                  <a:pt x="995172" y="1524"/>
                </a:lnTo>
                <a:lnTo>
                  <a:pt x="996695" y="1524"/>
                </a:lnTo>
                <a:lnTo>
                  <a:pt x="996695" y="0"/>
                </a:lnTo>
                <a:lnTo>
                  <a:pt x="998219" y="0"/>
                </a:lnTo>
                <a:lnTo>
                  <a:pt x="1001268" y="3048"/>
                </a:lnTo>
                <a:lnTo>
                  <a:pt x="1001268" y="6096"/>
                </a:lnTo>
                <a:lnTo>
                  <a:pt x="999744" y="7619"/>
                </a:lnTo>
                <a:close/>
              </a:path>
              <a:path w="7263765" h="7620">
                <a:moveTo>
                  <a:pt x="1036319" y="1524"/>
                </a:moveTo>
                <a:lnTo>
                  <a:pt x="1033272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6319" y="1524"/>
                </a:lnTo>
                <a:close/>
              </a:path>
              <a:path w="7263765" h="7620">
                <a:moveTo>
                  <a:pt x="1037844" y="7619"/>
                </a:moveTo>
                <a:lnTo>
                  <a:pt x="1031748" y="7619"/>
                </a:lnTo>
                <a:lnTo>
                  <a:pt x="1031748" y="1524"/>
                </a:lnTo>
                <a:lnTo>
                  <a:pt x="1037844" y="1524"/>
                </a:lnTo>
                <a:lnTo>
                  <a:pt x="1037844" y="7619"/>
                </a:lnTo>
                <a:close/>
              </a:path>
              <a:path w="7263765" h="7620">
                <a:moveTo>
                  <a:pt x="1072895" y="1524"/>
                </a:moveTo>
                <a:lnTo>
                  <a:pt x="1069848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2895" y="1524"/>
                </a:lnTo>
                <a:close/>
              </a:path>
              <a:path w="7263765" h="7620">
                <a:moveTo>
                  <a:pt x="1074419" y="7619"/>
                </a:moveTo>
                <a:lnTo>
                  <a:pt x="1068323" y="7619"/>
                </a:lnTo>
                <a:lnTo>
                  <a:pt x="1068323" y="1524"/>
                </a:lnTo>
                <a:lnTo>
                  <a:pt x="1074419" y="1524"/>
                </a:lnTo>
                <a:lnTo>
                  <a:pt x="1074419" y="3048"/>
                </a:lnTo>
                <a:lnTo>
                  <a:pt x="1075944" y="3048"/>
                </a:lnTo>
                <a:lnTo>
                  <a:pt x="1075944" y="6096"/>
                </a:lnTo>
                <a:lnTo>
                  <a:pt x="1074419" y="6096"/>
                </a:lnTo>
                <a:lnTo>
                  <a:pt x="1074419" y="7619"/>
                </a:lnTo>
                <a:close/>
              </a:path>
              <a:path w="7263765" h="7620">
                <a:moveTo>
                  <a:pt x="1110995" y="7619"/>
                </a:moveTo>
                <a:lnTo>
                  <a:pt x="1106423" y="7619"/>
                </a:lnTo>
                <a:lnTo>
                  <a:pt x="1104899" y="6096"/>
                </a:lnTo>
                <a:lnTo>
                  <a:pt x="1104899" y="3048"/>
                </a:lnTo>
                <a:lnTo>
                  <a:pt x="1107948" y="0"/>
                </a:lnTo>
                <a:lnTo>
                  <a:pt x="1109472" y="0"/>
                </a:lnTo>
                <a:lnTo>
                  <a:pt x="1110995" y="1524"/>
                </a:lnTo>
                <a:lnTo>
                  <a:pt x="1110995" y="3048"/>
                </a:lnTo>
                <a:lnTo>
                  <a:pt x="1112519" y="3048"/>
                </a:lnTo>
                <a:lnTo>
                  <a:pt x="1112519" y="6096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7263765" h="7620">
                <a:moveTo>
                  <a:pt x="1147572" y="7619"/>
                </a:moveTo>
                <a:lnTo>
                  <a:pt x="1142999" y="7619"/>
                </a:lnTo>
                <a:lnTo>
                  <a:pt x="1141476" y="6096"/>
                </a:lnTo>
                <a:lnTo>
                  <a:pt x="1141476" y="3048"/>
                </a:lnTo>
                <a:lnTo>
                  <a:pt x="1144523" y="0"/>
                </a:lnTo>
                <a:lnTo>
                  <a:pt x="1146048" y="0"/>
                </a:lnTo>
                <a:lnTo>
                  <a:pt x="1149095" y="3048"/>
                </a:lnTo>
                <a:lnTo>
                  <a:pt x="1149095" y="6096"/>
                </a:lnTo>
                <a:lnTo>
                  <a:pt x="1147572" y="7619"/>
                </a:lnTo>
                <a:close/>
              </a:path>
              <a:path w="7263765" h="7620">
                <a:moveTo>
                  <a:pt x="1184148" y="7619"/>
                </a:moveTo>
                <a:lnTo>
                  <a:pt x="1179576" y="7619"/>
                </a:lnTo>
                <a:lnTo>
                  <a:pt x="1178052" y="6096"/>
                </a:lnTo>
                <a:lnTo>
                  <a:pt x="1178052" y="3048"/>
                </a:lnTo>
                <a:lnTo>
                  <a:pt x="1181099" y="0"/>
                </a:lnTo>
                <a:lnTo>
                  <a:pt x="1182623" y="0"/>
                </a:lnTo>
                <a:lnTo>
                  <a:pt x="1185672" y="3048"/>
                </a:lnTo>
                <a:lnTo>
                  <a:pt x="1185672" y="6096"/>
                </a:lnTo>
                <a:lnTo>
                  <a:pt x="1184148" y="7619"/>
                </a:lnTo>
                <a:close/>
              </a:path>
              <a:path w="7263765" h="7620">
                <a:moveTo>
                  <a:pt x="1220723" y="1524"/>
                </a:moveTo>
                <a:lnTo>
                  <a:pt x="1217676" y="1524"/>
                </a:lnTo>
                <a:lnTo>
                  <a:pt x="1217676" y="0"/>
                </a:lnTo>
                <a:lnTo>
                  <a:pt x="1219199" y="0"/>
                </a:lnTo>
                <a:lnTo>
                  <a:pt x="1220723" y="1524"/>
                </a:lnTo>
                <a:close/>
              </a:path>
              <a:path w="7263765" h="7620">
                <a:moveTo>
                  <a:pt x="1222248" y="7619"/>
                </a:moveTo>
                <a:lnTo>
                  <a:pt x="1216152" y="7619"/>
                </a:lnTo>
                <a:lnTo>
                  <a:pt x="1216152" y="6096"/>
                </a:lnTo>
                <a:lnTo>
                  <a:pt x="1214627" y="6096"/>
                </a:lnTo>
                <a:lnTo>
                  <a:pt x="1214627" y="3048"/>
                </a:lnTo>
                <a:lnTo>
                  <a:pt x="1216152" y="3048"/>
                </a:lnTo>
                <a:lnTo>
                  <a:pt x="1216152" y="1524"/>
                </a:lnTo>
                <a:lnTo>
                  <a:pt x="1222248" y="1524"/>
                </a:lnTo>
                <a:lnTo>
                  <a:pt x="1222248" y="7619"/>
                </a:lnTo>
                <a:close/>
              </a:path>
              <a:path w="7263765" h="7620">
                <a:moveTo>
                  <a:pt x="1257299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7299" y="1524"/>
                </a:lnTo>
                <a:close/>
              </a:path>
              <a:path w="7263765" h="7620">
                <a:moveTo>
                  <a:pt x="1258823" y="7619"/>
                </a:moveTo>
                <a:lnTo>
                  <a:pt x="1252727" y="7619"/>
                </a:lnTo>
                <a:lnTo>
                  <a:pt x="1252727" y="1524"/>
                </a:lnTo>
                <a:lnTo>
                  <a:pt x="1258823" y="1524"/>
                </a:lnTo>
                <a:lnTo>
                  <a:pt x="1258823" y="7619"/>
                </a:lnTo>
                <a:close/>
              </a:path>
              <a:path w="7263765" h="7620">
                <a:moveTo>
                  <a:pt x="1293876" y="1524"/>
                </a:moveTo>
                <a:lnTo>
                  <a:pt x="1290828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3876" y="1524"/>
                </a:lnTo>
                <a:close/>
              </a:path>
              <a:path w="7263765" h="7620">
                <a:moveTo>
                  <a:pt x="1295399" y="7619"/>
                </a:moveTo>
                <a:lnTo>
                  <a:pt x="1289303" y="7619"/>
                </a:lnTo>
                <a:lnTo>
                  <a:pt x="1289303" y="1524"/>
                </a:lnTo>
                <a:lnTo>
                  <a:pt x="1295399" y="1524"/>
                </a:lnTo>
                <a:lnTo>
                  <a:pt x="1295399" y="3048"/>
                </a:lnTo>
                <a:lnTo>
                  <a:pt x="1296924" y="3048"/>
                </a:lnTo>
                <a:lnTo>
                  <a:pt x="1296924" y="6096"/>
                </a:lnTo>
                <a:lnTo>
                  <a:pt x="1295399" y="6096"/>
                </a:lnTo>
                <a:lnTo>
                  <a:pt x="1295399" y="7619"/>
                </a:lnTo>
                <a:close/>
              </a:path>
              <a:path w="7263765" h="7620">
                <a:moveTo>
                  <a:pt x="1331976" y="7619"/>
                </a:moveTo>
                <a:lnTo>
                  <a:pt x="1327403" y="7619"/>
                </a:lnTo>
                <a:lnTo>
                  <a:pt x="1325880" y="6096"/>
                </a:lnTo>
                <a:lnTo>
                  <a:pt x="1325880" y="3048"/>
                </a:lnTo>
                <a:lnTo>
                  <a:pt x="1328928" y="0"/>
                </a:lnTo>
                <a:lnTo>
                  <a:pt x="1330452" y="0"/>
                </a:lnTo>
                <a:lnTo>
                  <a:pt x="1331976" y="1524"/>
                </a:lnTo>
                <a:lnTo>
                  <a:pt x="1331976" y="3048"/>
                </a:lnTo>
                <a:lnTo>
                  <a:pt x="1333499" y="3048"/>
                </a:lnTo>
                <a:lnTo>
                  <a:pt x="1333499" y="6096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7263765" h="7620">
                <a:moveTo>
                  <a:pt x="1368552" y="7619"/>
                </a:moveTo>
                <a:lnTo>
                  <a:pt x="1363980" y="7619"/>
                </a:lnTo>
                <a:lnTo>
                  <a:pt x="1362456" y="6096"/>
                </a:lnTo>
                <a:lnTo>
                  <a:pt x="1362456" y="3048"/>
                </a:lnTo>
                <a:lnTo>
                  <a:pt x="1365503" y="0"/>
                </a:lnTo>
                <a:lnTo>
                  <a:pt x="1367028" y="0"/>
                </a:lnTo>
                <a:lnTo>
                  <a:pt x="1370076" y="3048"/>
                </a:lnTo>
                <a:lnTo>
                  <a:pt x="1370076" y="6096"/>
                </a:lnTo>
                <a:lnTo>
                  <a:pt x="1368552" y="7619"/>
                </a:lnTo>
                <a:close/>
              </a:path>
              <a:path w="7263765" h="7620">
                <a:moveTo>
                  <a:pt x="1405128" y="7619"/>
                </a:moveTo>
                <a:lnTo>
                  <a:pt x="1400556" y="7619"/>
                </a:lnTo>
                <a:lnTo>
                  <a:pt x="1399032" y="6096"/>
                </a:lnTo>
                <a:lnTo>
                  <a:pt x="1399032" y="3048"/>
                </a:lnTo>
                <a:lnTo>
                  <a:pt x="1402080" y="0"/>
                </a:lnTo>
                <a:lnTo>
                  <a:pt x="1403603" y="0"/>
                </a:lnTo>
                <a:lnTo>
                  <a:pt x="1406652" y="3048"/>
                </a:lnTo>
                <a:lnTo>
                  <a:pt x="1406652" y="6096"/>
                </a:lnTo>
                <a:lnTo>
                  <a:pt x="1405128" y="7619"/>
                </a:lnTo>
                <a:close/>
              </a:path>
              <a:path w="7263765" h="7620">
                <a:moveTo>
                  <a:pt x="1441703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0180" y="0"/>
                </a:lnTo>
                <a:lnTo>
                  <a:pt x="1441703" y="1524"/>
                </a:lnTo>
                <a:close/>
              </a:path>
              <a:path w="7263765" h="7620">
                <a:moveTo>
                  <a:pt x="1443228" y="7619"/>
                </a:moveTo>
                <a:lnTo>
                  <a:pt x="1437132" y="7619"/>
                </a:lnTo>
                <a:lnTo>
                  <a:pt x="1437132" y="6096"/>
                </a:lnTo>
                <a:lnTo>
                  <a:pt x="1435607" y="6096"/>
                </a:lnTo>
                <a:lnTo>
                  <a:pt x="1435607" y="3048"/>
                </a:lnTo>
                <a:lnTo>
                  <a:pt x="1437132" y="3048"/>
                </a:lnTo>
                <a:lnTo>
                  <a:pt x="1437132" y="1524"/>
                </a:lnTo>
                <a:lnTo>
                  <a:pt x="1443228" y="1524"/>
                </a:lnTo>
                <a:lnTo>
                  <a:pt x="1443228" y="7619"/>
                </a:lnTo>
                <a:close/>
              </a:path>
              <a:path w="7263765" h="7620">
                <a:moveTo>
                  <a:pt x="1478280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4"/>
                </a:lnTo>
                <a:close/>
              </a:path>
              <a:path w="7263765" h="7620">
                <a:moveTo>
                  <a:pt x="1479803" y="7619"/>
                </a:moveTo>
                <a:lnTo>
                  <a:pt x="1473707" y="7619"/>
                </a:lnTo>
                <a:lnTo>
                  <a:pt x="1473707" y="1524"/>
                </a:lnTo>
                <a:lnTo>
                  <a:pt x="1479803" y="1524"/>
                </a:lnTo>
                <a:lnTo>
                  <a:pt x="1479803" y="7619"/>
                </a:lnTo>
                <a:close/>
              </a:path>
              <a:path w="7263765" h="7620">
                <a:moveTo>
                  <a:pt x="1514856" y="1524"/>
                </a:moveTo>
                <a:lnTo>
                  <a:pt x="1511807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4856" y="1524"/>
                </a:lnTo>
                <a:close/>
              </a:path>
              <a:path w="7263765" h="7620">
                <a:moveTo>
                  <a:pt x="1516380" y="7619"/>
                </a:moveTo>
                <a:lnTo>
                  <a:pt x="1510284" y="7619"/>
                </a:lnTo>
                <a:lnTo>
                  <a:pt x="1510284" y="1524"/>
                </a:lnTo>
                <a:lnTo>
                  <a:pt x="1516380" y="1524"/>
                </a:lnTo>
                <a:lnTo>
                  <a:pt x="1516380" y="3048"/>
                </a:lnTo>
                <a:lnTo>
                  <a:pt x="1517903" y="3048"/>
                </a:lnTo>
                <a:lnTo>
                  <a:pt x="1517903" y="6096"/>
                </a:lnTo>
                <a:lnTo>
                  <a:pt x="1516380" y="6096"/>
                </a:lnTo>
                <a:lnTo>
                  <a:pt x="1516380" y="7619"/>
                </a:lnTo>
                <a:close/>
              </a:path>
              <a:path w="7263765" h="7620">
                <a:moveTo>
                  <a:pt x="1552956" y="7619"/>
                </a:moveTo>
                <a:lnTo>
                  <a:pt x="1548384" y="7619"/>
                </a:lnTo>
                <a:lnTo>
                  <a:pt x="1546860" y="6096"/>
                </a:lnTo>
                <a:lnTo>
                  <a:pt x="1546860" y="3048"/>
                </a:lnTo>
                <a:lnTo>
                  <a:pt x="1549907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6096"/>
                </a:lnTo>
                <a:lnTo>
                  <a:pt x="1552956" y="7619"/>
                </a:lnTo>
                <a:close/>
              </a:path>
              <a:path w="7263765" h="7620">
                <a:moveTo>
                  <a:pt x="1589532" y="7619"/>
                </a:moveTo>
                <a:lnTo>
                  <a:pt x="1584960" y="7619"/>
                </a:lnTo>
                <a:lnTo>
                  <a:pt x="1583436" y="6096"/>
                </a:lnTo>
                <a:lnTo>
                  <a:pt x="1583436" y="3048"/>
                </a:lnTo>
                <a:lnTo>
                  <a:pt x="1586484" y="0"/>
                </a:lnTo>
                <a:lnTo>
                  <a:pt x="1588007" y="0"/>
                </a:lnTo>
                <a:lnTo>
                  <a:pt x="1591056" y="3048"/>
                </a:lnTo>
                <a:lnTo>
                  <a:pt x="1591056" y="6096"/>
                </a:lnTo>
                <a:lnTo>
                  <a:pt x="1589532" y="7619"/>
                </a:lnTo>
                <a:close/>
              </a:path>
              <a:path w="7263765" h="7620">
                <a:moveTo>
                  <a:pt x="1626107" y="7619"/>
                </a:moveTo>
                <a:lnTo>
                  <a:pt x="1621536" y="7619"/>
                </a:lnTo>
                <a:lnTo>
                  <a:pt x="1620011" y="6096"/>
                </a:lnTo>
                <a:lnTo>
                  <a:pt x="1620011" y="3048"/>
                </a:lnTo>
                <a:lnTo>
                  <a:pt x="1623060" y="0"/>
                </a:lnTo>
                <a:lnTo>
                  <a:pt x="1624584" y="0"/>
                </a:lnTo>
                <a:lnTo>
                  <a:pt x="1627632" y="3048"/>
                </a:lnTo>
                <a:lnTo>
                  <a:pt x="1627632" y="6096"/>
                </a:lnTo>
                <a:lnTo>
                  <a:pt x="1626107" y="7619"/>
                </a:lnTo>
                <a:close/>
              </a:path>
              <a:path w="7263765" h="7620">
                <a:moveTo>
                  <a:pt x="1662684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2684" y="0"/>
                </a:lnTo>
                <a:lnTo>
                  <a:pt x="1662684" y="1524"/>
                </a:lnTo>
                <a:close/>
              </a:path>
              <a:path w="7263765" h="7620">
                <a:moveTo>
                  <a:pt x="1664207" y="7619"/>
                </a:moveTo>
                <a:lnTo>
                  <a:pt x="1658111" y="7619"/>
                </a:lnTo>
                <a:lnTo>
                  <a:pt x="1658111" y="6096"/>
                </a:lnTo>
                <a:lnTo>
                  <a:pt x="1656588" y="6096"/>
                </a:lnTo>
                <a:lnTo>
                  <a:pt x="1656588" y="3048"/>
                </a:lnTo>
                <a:lnTo>
                  <a:pt x="1658111" y="3048"/>
                </a:lnTo>
                <a:lnTo>
                  <a:pt x="1658111" y="1524"/>
                </a:lnTo>
                <a:lnTo>
                  <a:pt x="1664207" y="1524"/>
                </a:lnTo>
                <a:lnTo>
                  <a:pt x="1664207" y="7619"/>
                </a:lnTo>
                <a:close/>
              </a:path>
              <a:path w="7263765" h="7620">
                <a:moveTo>
                  <a:pt x="1699260" y="1524"/>
                </a:moveTo>
                <a:lnTo>
                  <a:pt x="1696211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699260" y="1524"/>
                </a:lnTo>
                <a:close/>
              </a:path>
              <a:path w="7263765" h="7620">
                <a:moveTo>
                  <a:pt x="1700784" y="7619"/>
                </a:moveTo>
                <a:lnTo>
                  <a:pt x="1694688" y="7619"/>
                </a:lnTo>
                <a:lnTo>
                  <a:pt x="1694688" y="1524"/>
                </a:lnTo>
                <a:lnTo>
                  <a:pt x="1700784" y="1524"/>
                </a:lnTo>
                <a:lnTo>
                  <a:pt x="1700784" y="7619"/>
                </a:lnTo>
                <a:close/>
              </a:path>
              <a:path w="7263765" h="7620">
                <a:moveTo>
                  <a:pt x="1735836" y="1524"/>
                </a:moveTo>
                <a:lnTo>
                  <a:pt x="1732788" y="1524"/>
                </a:lnTo>
                <a:lnTo>
                  <a:pt x="1734311" y="0"/>
                </a:lnTo>
                <a:lnTo>
                  <a:pt x="1735836" y="0"/>
                </a:lnTo>
                <a:lnTo>
                  <a:pt x="1735836" y="1524"/>
                </a:lnTo>
                <a:close/>
              </a:path>
              <a:path w="7263765" h="7620">
                <a:moveTo>
                  <a:pt x="1737360" y="7619"/>
                </a:moveTo>
                <a:lnTo>
                  <a:pt x="1731264" y="7619"/>
                </a:lnTo>
                <a:lnTo>
                  <a:pt x="1731264" y="1524"/>
                </a:lnTo>
                <a:lnTo>
                  <a:pt x="1737360" y="1524"/>
                </a:lnTo>
                <a:lnTo>
                  <a:pt x="1737360" y="3048"/>
                </a:lnTo>
                <a:lnTo>
                  <a:pt x="1738884" y="3048"/>
                </a:lnTo>
                <a:lnTo>
                  <a:pt x="1738884" y="6096"/>
                </a:lnTo>
                <a:lnTo>
                  <a:pt x="1737360" y="6096"/>
                </a:lnTo>
                <a:lnTo>
                  <a:pt x="1737360" y="7619"/>
                </a:lnTo>
                <a:close/>
              </a:path>
              <a:path w="7263765" h="7620">
                <a:moveTo>
                  <a:pt x="1773936" y="7619"/>
                </a:moveTo>
                <a:lnTo>
                  <a:pt x="1769364" y="7619"/>
                </a:lnTo>
                <a:lnTo>
                  <a:pt x="1767840" y="6096"/>
                </a:lnTo>
                <a:lnTo>
                  <a:pt x="1767840" y="3048"/>
                </a:lnTo>
                <a:lnTo>
                  <a:pt x="1770888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6096"/>
                </a:lnTo>
                <a:lnTo>
                  <a:pt x="1773936" y="7619"/>
                </a:lnTo>
                <a:close/>
              </a:path>
              <a:path w="7263765" h="7620">
                <a:moveTo>
                  <a:pt x="1810512" y="7619"/>
                </a:moveTo>
                <a:lnTo>
                  <a:pt x="1805940" y="7619"/>
                </a:lnTo>
                <a:lnTo>
                  <a:pt x="1804415" y="6096"/>
                </a:lnTo>
                <a:lnTo>
                  <a:pt x="1804415" y="3048"/>
                </a:lnTo>
                <a:lnTo>
                  <a:pt x="1807464" y="0"/>
                </a:lnTo>
                <a:lnTo>
                  <a:pt x="1808988" y="0"/>
                </a:lnTo>
                <a:lnTo>
                  <a:pt x="1812036" y="3048"/>
                </a:lnTo>
                <a:lnTo>
                  <a:pt x="1812036" y="6096"/>
                </a:lnTo>
                <a:lnTo>
                  <a:pt x="1810512" y="7619"/>
                </a:lnTo>
                <a:close/>
              </a:path>
              <a:path w="7263765" h="7620">
                <a:moveTo>
                  <a:pt x="1847088" y="7619"/>
                </a:moveTo>
                <a:lnTo>
                  <a:pt x="1842515" y="7619"/>
                </a:lnTo>
                <a:lnTo>
                  <a:pt x="1842515" y="6096"/>
                </a:lnTo>
                <a:lnTo>
                  <a:pt x="1840991" y="6096"/>
                </a:lnTo>
                <a:lnTo>
                  <a:pt x="1840991" y="3048"/>
                </a:lnTo>
                <a:lnTo>
                  <a:pt x="1842515" y="3048"/>
                </a:lnTo>
                <a:lnTo>
                  <a:pt x="1842515" y="1524"/>
                </a:lnTo>
                <a:lnTo>
                  <a:pt x="1844040" y="0"/>
                </a:lnTo>
                <a:lnTo>
                  <a:pt x="1845564" y="0"/>
                </a:lnTo>
                <a:lnTo>
                  <a:pt x="1848612" y="3048"/>
                </a:lnTo>
                <a:lnTo>
                  <a:pt x="1848612" y="6096"/>
                </a:lnTo>
                <a:lnTo>
                  <a:pt x="1847088" y="7619"/>
                </a:lnTo>
                <a:close/>
              </a:path>
              <a:path w="7263765" h="7620">
                <a:moveTo>
                  <a:pt x="1883664" y="1524"/>
                </a:moveTo>
                <a:lnTo>
                  <a:pt x="1880615" y="1524"/>
                </a:lnTo>
                <a:lnTo>
                  <a:pt x="1880615" y="0"/>
                </a:lnTo>
                <a:lnTo>
                  <a:pt x="1883664" y="0"/>
                </a:lnTo>
                <a:lnTo>
                  <a:pt x="1883664" y="1524"/>
                </a:lnTo>
                <a:close/>
              </a:path>
              <a:path w="7263765" h="7620">
                <a:moveTo>
                  <a:pt x="1885188" y="7619"/>
                </a:moveTo>
                <a:lnTo>
                  <a:pt x="1879091" y="7619"/>
                </a:lnTo>
                <a:lnTo>
                  <a:pt x="1879091" y="6096"/>
                </a:lnTo>
                <a:lnTo>
                  <a:pt x="1877567" y="6096"/>
                </a:lnTo>
                <a:lnTo>
                  <a:pt x="1877567" y="3048"/>
                </a:lnTo>
                <a:lnTo>
                  <a:pt x="1879091" y="3048"/>
                </a:lnTo>
                <a:lnTo>
                  <a:pt x="1879091" y="1524"/>
                </a:lnTo>
                <a:lnTo>
                  <a:pt x="1885188" y="1524"/>
                </a:lnTo>
                <a:lnTo>
                  <a:pt x="1885188" y="7619"/>
                </a:lnTo>
                <a:close/>
              </a:path>
              <a:path w="7263765" h="7620">
                <a:moveTo>
                  <a:pt x="1920240" y="1524"/>
                </a:moveTo>
                <a:lnTo>
                  <a:pt x="1917191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0240" y="1524"/>
                </a:lnTo>
                <a:close/>
              </a:path>
              <a:path w="7263765" h="7620">
                <a:moveTo>
                  <a:pt x="1921764" y="7619"/>
                </a:moveTo>
                <a:lnTo>
                  <a:pt x="1915667" y="7619"/>
                </a:lnTo>
                <a:lnTo>
                  <a:pt x="1915667" y="1524"/>
                </a:lnTo>
                <a:lnTo>
                  <a:pt x="1921764" y="1524"/>
                </a:lnTo>
                <a:lnTo>
                  <a:pt x="1921764" y="7619"/>
                </a:lnTo>
                <a:close/>
              </a:path>
              <a:path w="7263765" h="7620">
                <a:moveTo>
                  <a:pt x="1956816" y="1524"/>
                </a:moveTo>
                <a:lnTo>
                  <a:pt x="1953767" y="1524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4"/>
                </a:lnTo>
                <a:close/>
              </a:path>
              <a:path w="7263765" h="7620">
                <a:moveTo>
                  <a:pt x="1958340" y="7619"/>
                </a:moveTo>
                <a:lnTo>
                  <a:pt x="1952243" y="7619"/>
                </a:lnTo>
                <a:lnTo>
                  <a:pt x="1952243" y="1524"/>
                </a:lnTo>
                <a:lnTo>
                  <a:pt x="1958340" y="1524"/>
                </a:lnTo>
                <a:lnTo>
                  <a:pt x="1958340" y="3048"/>
                </a:lnTo>
                <a:lnTo>
                  <a:pt x="1959864" y="3048"/>
                </a:lnTo>
                <a:lnTo>
                  <a:pt x="1959864" y="6096"/>
                </a:lnTo>
                <a:lnTo>
                  <a:pt x="1958340" y="6096"/>
                </a:lnTo>
                <a:lnTo>
                  <a:pt x="1958340" y="7619"/>
                </a:lnTo>
                <a:close/>
              </a:path>
              <a:path w="7263765" h="7620">
                <a:moveTo>
                  <a:pt x="1994916" y="7619"/>
                </a:moveTo>
                <a:lnTo>
                  <a:pt x="1990343" y="7619"/>
                </a:lnTo>
                <a:lnTo>
                  <a:pt x="1988820" y="6096"/>
                </a:lnTo>
                <a:lnTo>
                  <a:pt x="1988820" y="3048"/>
                </a:lnTo>
                <a:lnTo>
                  <a:pt x="1991867" y="0"/>
                </a:lnTo>
                <a:lnTo>
                  <a:pt x="1993391" y="0"/>
                </a:lnTo>
                <a:lnTo>
                  <a:pt x="1996440" y="3048"/>
                </a:lnTo>
                <a:lnTo>
                  <a:pt x="1996440" y="6096"/>
                </a:lnTo>
                <a:lnTo>
                  <a:pt x="1994916" y="7619"/>
                </a:lnTo>
                <a:close/>
              </a:path>
              <a:path w="7263765" h="7620">
                <a:moveTo>
                  <a:pt x="2031491" y="7619"/>
                </a:moveTo>
                <a:lnTo>
                  <a:pt x="2026920" y="7619"/>
                </a:lnTo>
                <a:lnTo>
                  <a:pt x="2025396" y="6096"/>
                </a:lnTo>
                <a:lnTo>
                  <a:pt x="2025396" y="3048"/>
                </a:lnTo>
                <a:lnTo>
                  <a:pt x="2028443" y="0"/>
                </a:lnTo>
                <a:lnTo>
                  <a:pt x="2029967" y="0"/>
                </a:lnTo>
                <a:lnTo>
                  <a:pt x="2033016" y="3048"/>
                </a:lnTo>
                <a:lnTo>
                  <a:pt x="2033016" y="6096"/>
                </a:lnTo>
                <a:lnTo>
                  <a:pt x="2031491" y="7619"/>
                </a:lnTo>
                <a:close/>
              </a:path>
              <a:path w="7263765" h="7620">
                <a:moveTo>
                  <a:pt x="2068067" y="7619"/>
                </a:moveTo>
                <a:lnTo>
                  <a:pt x="2063496" y="7619"/>
                </a:lnTo>
                <a:lnTo>
                  <a:pt x="2063496" y="6096"/>
                </a:lnTo>
                <a:lnTo>
                  <a:pt x="2061972" y="6096"/>
                </a:lnTo>
                <a:lnTo>
                  <a:pt x="2061972" y="3048"/>
                </a:lnTo>
                <a:lnTo>
                  <a:pt x="2063496" y="3048"/>
                </a:lnTo>
                <a:lnTo>
                  <a:pt x="2063496" y="1524"/>
                </a:lnTo>
                <a:lnTo>
                  <a:pt x="2065020" y="0"/>
                </a:lnTo>
                <a:lnTo>
                  <a:pt x="2066543" y="0"/>
                </a:lnTo>
                <a:lnTo>
                  <a:pt x="2069591" y="3048"/>
                </a:lnTo>
                <a:lnTo>
                  <a:pt x="2069591" y="6096"/>
                </a:lnTo>
                <a:lnTo>
                  <a:pt x="2068067" y="7619"/>
                </a:lnTo>
                <a:close/>
              </a:path>
              <a:path w="7263765" h="7620">
                <a:moveTo>
                  <a:pt x="2104643" y="1524"/>
                </a:moveTo>
                <a:lnTo>
                  <a:pt x="2101596" y="1524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4"/>
                </a:lnTo>
                <a:close/>
              </a:path>
              <a:path w="7263765" h="7620">
                <a:moveTo>
                  <a:pt x="2106167" y="7619"/>
                </a:moveTo>
                <a:lnTo>
                  <a:pt x="2100072" y="7619"/>
                </a:lnTo>
                <a:lnTo>
                  <a:pt x="2100072" y="6096"/>
                </a:lnTo>
                <a:lnTo>
                  <a:pt x="2098548" y="6096"/>
                </a:lnTo>
                <a:lnTo>
                  <a:pt x="2098548" y="3048"/>
                </a:lnTo>
                <a:lnTo>
                  <a:pt x="2100072" y="3048"/>
                </a:lnTo>
                <a:lnTo>
                  <a:pt x="2100072" y="1524"/>
                </a:lnTo>
                <a:lnTo>
                  <a:pt x="2106167" y="1524"/>
                </a:lnTo>
                <a:lnTo>
                  <a:pt x="2106167" y="7619"/>
                </a:lnTo>
                <a:close/>
              </a:path>
              <a:path w="7263765" h="7620">
                <a:moveTo>
                  <a:pt x="2141220" y="1524"/>
                </a:moveTo>
                <a:lnTo>
                  <a:pt x="2138172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1220" y="1524"/>
                </a:lnTo>
                <a:close/>
              </a:path>
              <a:path w="7263765" h="7620">
                <a:moveTo>
                  <a:pt x="2142743" y="7619"/>
                </a:moveTo>
                <a:lnTo>
                  <a:pt x="2136648" y="7619"/>
                </a:lnTo>
                <a:lnTo>
                  <a:pt x="2136648" y="1524"/>
                </a:lnTo>
                <a:lnTo>
                  <a:pt x="2142743" y="1524"/>
                </a:lnTo>
                <a:lnTo>
                  <a:pt x="2142743" y="7619"/>
                </a:lnTo>
                <a:close/>
              </a:path>
              <a:path w="7263765" h="7620">
                <a:moveTo>
                  <a:pt x="2179320" y="7619"/>
                </a:moveTo>
                <a:lnTo>
                  <a:pt x="2174748" y="7619"/>
                </a:lnTo>
                <a:lnTo>
                  <a:pt x="2173224" y="6096"/>
                </a:lnTo>
                <a:lnTo>
                  <a:pt x="2173224" y="3048"/>
                </a:lnTo>
                <a:lnTo>
                  <a:pt x="2176272" y="0"/>
                </a:lnTo>
                <a:lnTo>
                  <a:pt x="2177796" y="0"/>
                </a:lnTo>
                <a:lnTo>
                  <a:pt x="2177796" y="1524"/>
                </a:lnTo>
                <a:lnTo>
                  <a:pt x="2179320" y="1524"/>
                </a:lnTo>
                <a:lnTo>
                  <a:pt x="2179320" y="3048"/>
                </a:lnTo>
                <a:lnTo>
                  <a:pt x="2180843" y="3048"/>
                </a:lnTo>
                <a:lnTo>
                  <a:pt x="2180843" y="6096"/>
                </a:lnTo>
                <a:lnTo>
                  <a:pt x="2179320" y="6096"/>
                </a:lnTo>
                <a:lnTo>
                  <a:pt x="2179320" y="7619"/>
                </a:lnTo>
                <a:close/>
              </a:path>
              <a:path w="7263765" h="7620">
                <a:moveTo>
                  <a:pt x="2215896" y="7619"/>
                </a:moveTo>
                <a:lnTo>
                  <a:pt x="2211324" y="7619"/>
                </a:lnTo>
                <a:lnTo>
                  <a:pt x="2209799" y="6096"/>
                </a:lnTo>
                <a:lnTo>
                  <a:pt x="2209799" y="3048"/>
                </a:lnTo>
                <a:lnTo>
                  <a:pt x="2212848" y="0"/>
                </a:lnTo>
                <a:lnTo>
                  <a:pt x="2214372" y="0"/>
                </a:lnTo>
                <a:lnTo>
                  <a:pt x="2217420" y="3048"/>
                </a:lnTo>
                <a:lnTo>
                  <a:pt x="2217420" y="6096"/>
                </a:lnTo>
                <a:lnTo>
                  <a:pt x="2215896" y="7619"/>
                </a:lnTo>
                <a:close/>
              </a:path>
              <a:path w="7263765" h="7620">
                <a:moveTo>
                  <a:pt x="2252472" y="7619"/>
                </a:moveTo>
                <a:lnTo>
                  <a:pt x="2247899" y="7619"/>
                </a:lnTo>
                <a:lnTo>
                  <a:pt x="2246375" y="6096"/>
                </a:lnTo>
                <a:lnTo>
                  <a:pt x="2246375" y="3048"/>
                </a:lnTo>
                <a:lnTo>
                  <a:pt x="2249424" y="0"/>
                </a:lnTo>
                <a:lnTo>
                  <a:pt x="2250948" y="0"/>
                </a:lnTo>
                <a:lnTo>
                  <a:pt x="2253996" y="3048"/>
                </a:lnTo>
                <a:lnTo>
                  <a:pt x="2253996" y="6096"/>
                </a:lnTo>
                <a:lnTo>
                  <a:pt x="2252472" y="7619"/>
                </a:lnTo>
                <a:close/>
              </a:path>
              <a:path w="7263765" h="7620">
                <a:moveTo>
                  <a:pt x="2289048" y="7619"/>
                </a:moveTo>
                <a:lnTo>
                  <a:pt x="2284475" y="7619"/>
                </a:lnTo>
                <a:lnTo>
                  <a:pt x="2284475" y="6096"/>
                </a:lnTo>
                <a:lnTo>
                  <a:pt x="2282951" y="6096"/>
                </a:lnTo>
                <a:lnTo>
                  <a:pt x="2282951" y="3048"/>
                </a:lnTo>
                <a:lnTo>
                  <a:pt x="2284475" y="3048"/>
                </a:lnTo>
                <a:lnTo>
                  <a:pt x="2284475" y="1524"/>
                </a:lnTo>
                <a:lnTo>
                  <a:pt x="2285999" y="0"/>
                </a:lnTo>
                <a:lnTo>
                  <a:pt x="2287524" y="0"/>
                </a:lnTo>
                <a:lnTo>
                  <a:pt x="2290572" y="3048"/>
                </a:lnTo>
                <a:lnTo>
                  <a:pt x="2290572" y="6096"/>
                </a:lnTo>
                <a:lnTo>
                  <a:pt x="2289048" y="7619"/>
                </a:lnTo>
                <a:close/>
              </a:path>
              <a:path w="7263765" h="7620">
                <a:moveTo>
                  <a:pt x="2325624" y="1524"/>
                </a:moveTo>
                <a:lnTo>
                  <a:pt x="2322575" y="1524"/>
                </a:lnTo>
                <a:lnTo>
                  <a:pt x="2322575" y="0"/>
                </a:lnTo>
                <a:lnTo>
                  <a:pt x="2325624" y="0"/>
                </a:lnTo>
                <a:lnTo>
                  <a:pt x="2325624" y="1524"/>
                </a:lnTo>
                <a:close/>
              </a:path>
              <a:path w="7263765" h="7620">
                <a:moveTo>
                  <a:pt x="2327148" y="7619"/>
                </a:moveTo>
                <a:lnTo>
                  <a:pt x="2321051" y="7619"/>
                </a:lnTo>
                <a:lnTo>
                  <a:pt x="2321051" y="6096"/>
                </a:lnTo>
                <a:lnTo>
                  <a:pt x="2319528" y="6096"/>
                </a:lnTo>
                <a:lnTo>
                  <a:pt x="2319528" y="3048"/>
                </a:lnTo>
                <a:lnTo>
                  <a:pt x="2321051" y="3048"/>
                </a:lnTo>
                <a:lnTo>
                  <a:pt x="2321051" y="1524"/>
                </a:lnTo>
                <a:lnTo>
                  <a:pt x="2327148" y="1524"/>
                </a:lnTo>
                <a:lnTo>
                  <a:pt x="2327148" y="7619"/>
                </a:lnTo>
                <a:close/>
              </a:path>
              <a:path w="7263765" h="7620">
                <a:moveTo>
                  <a:pt x="2362199" y="1524"/>
                </a:moveTo>
                <a:lnTo>
                  <a:pt x="2359151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2199" y="1524"/>
                </a:lnTo>
                <a:close/>
              </a:path>
              <a:path w="7263765" h="7620">
                <a:moveTo>
                  <a:pt x="2363724" y="7619"/>
                </a:moveTo>
                <a:lnTo>
                  <a:pt x="2357628" y="7619"/>
                </a:lnTo>
                <a:lnTo>
                  <a:pt x="2357628" y="1524"/>
                </a:lnTo>
                <a:lnTo>
                  <a:pt x="2363724" y="1524"/>
                </a:lnTo>
                <a:lnTo>
                  <a:pt x="2363724" y="7619"/>
                </a:lnTo>
                <a:close/>
              </a:path>
              <a:path w="7263765" h="7620">
                <a:moveTo>
                  <a:pt x="2400299" y="7619"/>
                </a:moveTo>
                <a:lnTo>
                  <a:pt x="2395728" y="7619"/>
                </a:lnTo>
                <a:lnTo>
                  <a:pt x="2394204" y="6096"/>
                </a:lnTo>
                <a:lnTo>
                  <a:pt x="2394204" y="3048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4"/>
                </a:lnTo>
                <a:lnTo>
                  <a:pt x="2400299" y="1524"/>
                </a:lnTo>
                <a:lnTo>
                  <a:pt x="2400299" y="3048"/>
                </a:lnTo>
                <a:lnTo>
                  <a:pt x="2401824" y="3048"/>
                </a:lnTo>
                <a:lnTo>
                  <a:pt x="2401824" y="6096"/>
                </a:lnTo>
                <a:lnTo>
                  <a:pt x="2400299" y="6096"/>
                </a:lnTo>
                <a:lnTo>
                  <a:pt x="2400299" y="7619"/>
                </a:lnTo>
                <a:close/>
              </a:path>
              <a:path w="7263765" h="7620">
                <a:moveTo>
                  <a:pt x="2436875" y="7619"/>
                </a:moveTo>
                <a:lnTo>
                  <a:pt x="2432304" y="7619"/>
                </a:lnTo>
                <a:lnTo>
                  <a:pt x="2430780" y="6096"/>
                </a:lnTo>
                <a:lnTo>
                  <a:pt x="2430780" y="3048"/>
                </a:lnTo>
                <a:lnTo>
                  <a:pt x="2433828" y="0"/>
                </a:lnTo>
                <a:lnTo>
                  <a:pt x="2435351" y="0"/>
                </a:lnTo>
                <a:lnTo>
                  <a:pt x="2438399" y="3048"/>
                </a:lnTo>
                <a:lnTo>
                  <a:pt x="2438399" y="6096"/>
                </a:lnTo>
                <a:lnTo>
                  <a:pt x="2436875" y="7619"/>
                </a:lnTo>
                <a:close/>
              </a:path>
              <a:path w="7263765" h="7620">
                <a:moveTo>
                  <a:pt x="2473451" y="7619"/>
                </a:moveTo>
                <a:lnTo>
                  <a:pt x="2468880" y="7619"/>
                </a:lnTo>
                <a:lnTo>
                  <a:pt x="2467356" y="6096"/>
                </a:lnTo>
                <a:lnTo>
                  <a:pt x="2467356" y="3048"/>
                </a:lnTo>
                <a:lnTo>
                  <a:pt x="2470404" y="0"/>
                </a:lnTo>
                <a:lnTo>
                  <a:pt x="2471928" y="0"/>
                </a:lnTo>
                <a:lnTo>
                  <a:pt x="2474975" y="3048"/>
                </a:lnTo>
                <a:lnTo>
                  <a:pt x="2474975" y="6096"/>
                </a:lnTo>
                <a:lnTo>
                  <a:pt x="2473451" y="7619"/>
                </a:lnTo>
                <a:close/>
              </a:path>
              <a:path w="7263765" h="7620">
                <a:moveTo>
                  <a:pt x="2510028" y="7619"/>
                </a:moveTo>
                <a:lnTo>
                  <a:pt x="2505456" y="7619"/>
                </a:lnTo>
                <a:lnTo>
                  <a:pt x="2505456" y="6096"/>
                </a:lnTo>
                <a:lnTo>
                  <a:pt x="2503932" y="6096"/>
                </a:lnTo>
                <a:lnTo>
                  <a:pt x="2503932" y="3048"/>
                </a:lnTo>
                <a:lnTo>
                  <a:pt x="2505456" y="3048"/>
                </a:lnTo>
                <a:lnTo>
                  <a:pt x="2505456" y="1524"/>
                </a:lnTo>
                <a:lnTo>
                  <a:pt x="2506980" y="1524"/>
                </a:lnTo>
                <a:lnTo>
                  <a:pt x="2506980" y="0"/>
                </a:lnTo>
                <a:lnTo>
                  <a:pt x="2508504" y="0"/>
                </a:lnTo>
                <a:lnTo>
                  <a:pt x="2511551" y="3048"/>
                </a:lnTo>
                <a:lnTo>
                  <a:pt x="2511551" y="6096"/>
                </a:lnTo>
                <a:lnTo>
                  <a:pt x="2510028" y="7619"/>
                </a:lnTo>
                <a:close/>
              </a:path>
              <a:path w="7263765" h="7620">
                <a:moveTo>
                  <a:pt x="2546604" y="1524"/>
                </a:moveTo>
                <a:lnTo>
                  <a:pt x="2543556" y="1524"/>
                </a:lnTo>
                <a:lnTo>
                  <a:pt x="2543556" y="0"/>
                </a:lnTo>
                <a:lnTo>
                  <a:pt x="2546604" y="0"/>
                </a:lnTo>
                <a:lnTo>
                  <a:pt x="2546604" y="1524"/>
                </a:lnTo>
                <a:close/>
              </a:path>
              <a:path w="7263765" h="7620">
                <a:moveTo>
                  <a:pt x="2548128" y="7619"/>
                </a:moveTo>
                <a:lnTo>
                  <a:pt x="2542032" y="7619"/>
                </a:lnTo>
                <a:lnTo>
                  <a:pt x="2542032" y="6096"/>
                </a:lnTo>
                <a:lnTo>
                  <a:pt x="2540508" y="6096"/>
                </a:lnTo>
                <a:lnTo>
                  <a:pt x="2540508" y="3048"/>
                </a:lnTo>
                <a:lnTo>
                  <a:pt x="2542032" y="3048"/>
                </a:lnTo>
                <a:lnTo>
                  <a:pt x="2542032" y="1524"/>
                </a:lnTo>
                <a:lnTo>
                  <a:pt x="2548128" y="1524"/>
                </a:lnTo>
                <a:lnTo>
                  <a:pt x="2548128" y="7619"/>
                </a:lnTo>
                <a:close/>
              </a:path>
              <a:path w="7263765" h="7620">
                <a:moveTo>
                  <a:pt x="2583180" y="1524"/>
                </a:move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close/>
              </a:path>
              <a:path w="7263765" h="7620">
                <a:moveTo>
                  <a:pt x="2584704" y="7619"/>
                </a:moveTo>
                <a:lnTo>
                  <a:pt x="2578608" y="7619"/>
                </a:lnTo>
                <a:lnTo>
                  <a:pt x="2578608" y="1524"/>
                </a:lnTo>
                <a:lnTo>
                  <a:pt x="2584704" y="1524"/>
                </a:lnTo>
                <a:lnTo>
                  <a:pt x="2584704" y="7619"/>
                </a:lnTo>
                <a:close/>
              </a:path>
              <a:path w="7263765" h="7620">
                <a:moveTo>
                  <a:pt x="2621280" y="7619"/>
                </a:moveTo>
                <a:lnTo>
                  <a:pt x="2616708" y="7619"/>
                </a:lnTo>
                <a:lnTo>
                  <a:pt x="2615183" y="6096"/>
                </a:lnTo>
                <a:lnTo>
                  <a:pt x="2615183" y="3048"/>
                </a:lnTo>
                <a:lnTo>
                  <a:pt x="2618232" y="0"/>
                </a:lnTo>
                <a:lnTo>
                  <a:pt x="2619756" y="0"/>
                </a:lnTo>
                <a:lnTo>
                  <a:pt x="2619756" y="1524"/>
                </a:lnTo>
                <a:lnTo>
                  <a:pt x="2621280" y="1524"/>
                </a:lnTo>
                <a:lnTo>
                  <a:pt x="2621280" y="3048"/>
                </a:lnTo>
                <a:lnTo>
                  <a:pt x="2622804" y="3048"/>
                </a:lnTo>
                <a:lnTo>
                  <a:pt x="2622804" y="6096"/>
                </a:lnTo>
                <a:lnTo>
                  <a:pt x="2621280" y="6096"/>
                </a:lnTo>
                <a:lnTo>
                  <a:pt x="2621280" y="7619"/>
                </a:lnTo>
                <a:close/>
              </a:path>
              <a:path w="7263765" h="7620">
                <a:moveTo>
                  <a:pt x="2657856" y="7619"/>
                </a:moveTo>
                <a:lnTo>
                  <a:pt x="2653283" y="7619"/>
                </a:lnTo>
                <a:lnTo>
                  <a:pt x="2651759" y="6096"/>
                </a:lnTo>
                <a:lnTo>
                  <a:pt x="2651759" y="3048"/>
                </a:lnTo>
                <a:lnTo>
                  <a:pt x="2654808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6096"/>
                </a:lnTo>
                <a:lnTo>
                  <a:pt x="2657856" y="7619"/>
                </a:lnTo>
                <a:close/>
              </a:path>
              <a:path w="7263765" h="7620">
                <a:moveTo>
                  <a:pt x="2694432" y="7619"/>
                </a:moveTo>
                <a:lnTo>
                  <a:pt x="2689859" y="7619"/>
                </a:lnTo>
                <a:lnTo>
                  <a:pt x="2688336" y="6096"/>
                </a:lnTo>
                <a:lnTo>
                  <a:pt x="2688336" y="3048"/>
                </a:lnTo>
                <a:lnTo>
                  <a:pt x="2691383" y="0"/>
                </a:lnTo>
                <a:lnTo>
                  <a:pt x="2692908" y="0"/>
                </a:lnTo>
                <a:lnTo>
                  <a:pt x="2695956" y="3048"/>
                </a:lnTo>
                <a:lnTo>
                  <a:pt x="2695956" y="6096"/>
                </a:lnTo>
                <a:lnTo>
                  <a:pt x="2694432" y="7619"/>
                </a:lnTo>
                <a:close/>
              </a:path>
              <a:path w="7263765" h="7620">
                <a:moveTo>
                  <a:pt x="2731008" y="7619"/>
                </a:moveTo>
                <a:lnTo>
                  <a:pt x="2726436" y="7619"/>
                </a:lnTo>
                <a:lnTo>
                  <a:pt x="2726436" y="6096"/>
                </a:lnTo>
                <a:lnTo>
                  <a:pt x="2724912" y="6096"/>
                </a:lnTo>
                <a:lnTo>
                  <a:pt x="2724912" y="3048"/>
                </a:lnTo>
                <a:lnTo>
                  <a:pt x="2726436" y="3048"/>
                </a:lnTo>
                <a:lnTo>
                  <a:pt x="2726436" y="1524"/>
                </a:lnTo>
                <a:lnTo>
                  <a:pt x="2727959" y="1524"/>
                </a:lnTo>
                <a:lnTo>
                  <a:pt x="2727959" y="0"/>
                </a:lnTo>
                <a:lnTo>
                  <a:pt x="2729483" y="0"/>
                </a:lnTo>
                <a:lnTo>
                  <a:pt x="2732532" y="3048"/>
                </a:lnTo>
                <a:lnTo>
                  <a:pt x="2732532" y="6096"/>
                </a:lnTo>
                <a:lnTo>
                  <a:pt x="2731008" y="7619"/>
                </a:lnTo>
                <a:close/>
              </a:path>
              <a:path w="7263765" h="7620">
                <a:moveTo>
                  <a:pt x="2767583" y="1524"/>
                </a:moveTo>
                <a:lnTo>
                  <a:pt x="2764536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7583" y="1524"/>
                </a:lnTo>
                <a:close/>
              </a:path>
              <a:path w="7263765" h="7620">
                <a:moveTo>
                  <a:pt x="2769108" y="7619"/>
                </a:moveTo>
                <a:lnTo>
                  <a:pt x="2763012" y="7619"/>
                </a:lnTo>
                <a:lnTo>
                  <a:pt x="2763012" y="1524"/>
                </a:lnTo>
                <a:lnTo>
                  <a:pt x="2769108" y="1524"/>
                </a:lnTo>
                <a:lnTo>
                  <a:pt x="2769108" y="7619"/>
                </a:lnTo>
                <a:close/>
              </a:path>
              <a:path w="7263765" h="7620">
                <a:moveTo>
                  <a:pt x="2804159" y="1524"/>
                </a:moveTo>
                <a:lnTo>
                  <a:pt x="2801112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4"/>
                </a:lnTo>
                <a:close/>
              </a:path>
              <a:path w="7263765" h="7620">
                <a:moveTo>
                  <a:pt x="2805683" y="7619"/>
                </a:moveTo>
                <a:lnTo>
                  <a:pt x="2799588" y="7619"/>
                </a:lnTo>
                <a:lnTo>
                  <a:pt x="2799588" y="1524"/>
                </a:lnTo>
                <a:lnTo>
                  <a:pt x="2805683" y="1524"/>
                </a:lnTo>
                <a:lnTo>
                  <a:pt x="2805683" y="3048"/>
                </a:lnTo>
                <a:lnTo>
                  <a:pt x="2807208" y="3048"/>
                </a:lnTo>
                <a:lnTo>
                  <a:pt x="2807208" y="6096"/>
                </a:lnTo>
                <a:lnTo>
                  <a:pt x="2805683" y="6096"/>
                </a:lnTo>
                <a:lnTo>
                  <a:pt x="2805683" y="7619"/>
                </a:lnTo>
                <a:close/>
              </a:path>
              <a:path w="7263765" h="7620">
                <a:moveTo>
                  <a:pt x="2842259" y="7619"/>
                </a:moveTo>
                <a:lnTo>
                  <a:pt x="2837688" y="7619"/>
                </a:lnTo>
                <a:lnTo>
                  <a:pt x="2836164" y="6096"/>
                </a:lnTo>
                <a:lnTo>
                  <a:pt x="2836164" y="3048"/>
                </a:lnTo>
                <a:lnTo>
                  <a:pt x="2839212" y="0"/>
                </a:lnTo>
                <a:lnTo>
                  <a:pt x="2840736" y="0"/>
                </a:lnTo>
                <a:lnTo>
                  <a:pt x="2842259" y="1524"/>
                </a:lnTo>
                <a:lnTo>
                  <a:pt x="2842259" y="3048"/>
                </a:lnTo>
                <a:lnTo>
                  <a:pt x="2843783" y="3048"/>
                </a:lnTo>
                <a:lnTo>
                  <a:pt x="2843783" y="6096"/>
                </a:lnTo>
                <a:lnTo>
                  <a:pt x="2842259" y="6096"/>
                </a:lnTo>
                <a:lnTo>
                  <a:pt x="2842259" y="7619"/>
                </a:lnTo>
                <a:close/>
              </a:path>
              <a:path w="7263765" h="7620">
                <a:moveTo>
                  <a:pt x="2878836" y="7619"/>
                </a:moveTo>
                <a:lnTo>
                  <a:pt x="2874264" y="7619"/>
                </a:lnTo>
                <a:lnTo>
                  <a:pt x="2872740" y="6096"/>
                </a:lnTo>
                <a:lnTo>
                  <a:pt x="2872740" y="3048"/>
                </a:lnTo>
                <a:lnTo>
                  <a:pt x="2875788" y="0"/>
                </a:lnTo>
                <a:lnTo>
                  <a:pt x="2877312" y="0"/>
                </a:lnTo>
                <a:lnTo>
                  <a:pt x="2880359" y="3048"/>
                </a:lnTo>
                <a:lnTo>
                  <a:pt x="2880359" y="6096"/>
                </a:lnTo>
                <a:lnTo>
                  <a:pt x="2878836" y="7619"/>
                </a:lnTo>
                <a:close/>
              </a:path>
              <a:path w="7263765" h="7620">
                <a:moveTo>
                  <a:pt x="2915412" y="7619"/>
                </a:moveTo>
                <a:lnTo>
                  <a:pt x="2910840" y="7619"/>
                </a:lnTo>
                <a:lnTo>
                  <a:pt x="2909316" y="6096"/>
                </a:lnTo>
                <a:lnTo>
                  <a:pt x="2909316" y="3048"/>
                </a:lnTo>
                <a:lnTo>
                  <a:pt x="2912364" y="0"/>
                </a:lnTo>
                <a:lnTo>
                  <a:pt x="2913888" y="0"/>
                </a:lnTo>
                <a:lnTo>
                  <a:pt x="2916936" y="3048"/>
                </a:lnTo>
                <a:lnTo>
                  <a:pt x="2916936" y="6096"/>
                </a:lnTo>
                <a:lnTo>
                  <a:pt x="2915412" y="7619"/>
                </a:lnTo>
                <a:close/>
              </a:path>
              <a:path w="7263765" h="7620">
                <a:moveTo>
                  <a:pt x="2951988" y="7619"/>
                </a:moveTo>
                <a:lnTo>
                  <a:pt x="2947416" y="7619"/>
                </a:lnTo>
                <a:lnTo>
                  <a:pt x="2947416" y="6096"/>
                </a:lnTo>
                <a:lnTo>
                  <a:pt x="2945892" y="6096"/>
                </a:lnTo>
                <a:lnTo>
                  <a:pt x="2945892" y="3048"/>
                </a:lnTo>
                <a:lnTo>
                  <a:pt x="2947416" y="3048"/>
                </a:lnTo>
                <a:lnTo>
                  <a:pt x="2947416" y="1524"/>
                </a:lnTo>
                <a:lnTo>
                  <a:pt x="2948940" y="1524"/>
                </a:lnTo>
                <a:lnTo>
                  <a:pt x="2948940" y="0"/>
                </a:lnTo>
                <a:lnTo>
                  <a:pt x="2950464" y="0"/>
                </a:lnTo>
                <a:lnTo>
                  <a:pt x="2953512" y="3048"/>
                </a:lnTo>
                <a:lnTo>
                  <a:pt x="2953512" y="6096"/>
                </a:lnTo>
                <a:lnTo>
                  <a:pt x="2951988" y="7619"/>
                </a:lnTo>
                <a:close/>
              </a:path>
              <a:path w="7263765" h="7620">
                <a:moveTo>
                  <a:pt x="2988564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close/>
              </a:path>
              <a:path w="7263765" h="7620">
                <a:moveTo>
                  <a:pt x="2990088" y="7619"/>
                </a:moveTo>
                <a:lnTo>
                  <a:pt x="2983992" y="7619"/>
                </a:lnTo>
                <a:lnTo>
                  <a:pt x="2983992" y="1524"/>
                </a:lnTo>
                <a:lnTo>
                  <a:pt x="2990088" y="1524"/>
                </a:lnTo>
                <a:lnTo>
                  <a:pt x="2990088" y="7619"/>
                </a:lnTo>
                <a:close/>
              </a:path>
              <a:path w="7263765" h="7620">
                <a:moveTo>
                  <a:pt x="3025140" y="1524"/>
                </a:moveTo>
                <a:lnTo>
                  <a:pt x="3022092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5140" y="1524"/>
                </a:lnTo>
                <a:close/>
              </a:path>
              <a:path w="7263765" h="7620">
                <a:moveTo>
                  <a:pt x="3026664" y="7619"/>
                </a:moveTo>
                <a:lnTo>
                  <a:pt x="3020567" y="7619"/>
                </a:lnTo>
                <a:lnTo>
                  <a:pt x="3020567" y="1524"/>
                </a:lnTo>
                <a:lnTo>
                  <a:pt x="3026664" y="1524"/>
                </a:lnTo>
                <a:lnTo>
                  <a:pt x="3026664" y="3048"/>
                </a:lnTo>
                <a:lnTo>
                  <a:pt x="3028188" y="3048"/>
                </a:lnTo>
                <a:lnTo>
                  <a:pt x="3028188" y="6096"/>
                </a:lnTo>
                <a:lnTo>
                  <a:pt x="3026664" y="6096"/>
                </a:lnTo>
                <a:lnTo>
                  <a:pt x="3026664" y="7619"/>
                </a:lnTo>
                <a:close/>
              </a:path>
              <a:path w="7263765" h="7620">
                <a:moveTo>
                  <a:pt x="3063240" y="7619"/>
                </a:moveTo>
                <a:lnTo>
                  <a:pt x="3058667" y="7619"/>
                </a:lnTo>
                <a:lnTo>
                  <a:pt x="3057143" y="6096"/>
                </a:lnTo>
                <a:lnTo>
                  <a:pt x="3057143" y="3048"/>
                </a:lnTo>
                <a:lnTo>
                  <a:pt x="3060192" y="0"/>
                </a:lnTo>
                <a:lnTo>
                  <a:pt x="3061716" y="0"/>
                </a:lnTo>
                <a:lnTo>
                  <a:pt x="3063240" y="1524"/>
                </a:lnTo>
                <a:lnTo>
                  <a:pt x="3063240" y="3048"/>
                </a:lnTo>
                <a:lnTo>
                  <a:pt x="3064764" y="3048"/>
                </a:lnTo>
                <a:lnTo>
                  <a:pt x="3064764" y="6096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7263765" h="7620">
                <a:moveTo>
                  <a:pt x="3099816" y="7619"/>
                </a:moveTo>
                <a:lnTo>
                  <a:pt x="3095243" y="7619"/>
                </a:lnTo>
                <a:lnTo>
                  <a:pt x="3093720" y="6096"/>
                </a:lnTo>
                <a:lnTo>
                  <a:pt x="3093720" y="3048"/>
                </a:lnTo>
                <a:lnTo>
                  <a:pt x="3096767" y="0"/>
                </a:lnTo>
                <a:lnTo>
                  <a:pt x="3098292" y="0"/>
                </a:lnTo>
                <a:lnTo>
                  <a:pt x="3101340" y="3048"/>
                </a:lnTo>
                <a:lnTo>
                  <a:pt x="3101340" y="6096"/>
                </a:lnTo>
                <a:lnTo>
                  <a:pt x="3099816" y="7619"/>
                </a:lnTo>
                <a:close/>
              </a:path>
              <a:path w="7263765" h="7620">
                <a:moveTo>
                  <a:pt x="3136392" y="7619"/>
                </a:moveTo>
                <a:lnTo>
                  <a:pt x="3131820" y="7619"/>
                </a:lnTo>
                <a:lnTo>
                  <a:pt x="3130296" y="6096"/>
                </a:lnTo>
                <a:lnTo>
                  <a:pt x="3130296" y="3048"/>
                </a:lnTo>
                <a:lnTo>
                  <a:pt x="3133343" y="0"/>
                </a:lnTo>
                <a:lnTo>
                  <a:pt x="3134867" y="0"/>
                </a:lnTo>
                <a:lnTo>
                  <a:pt x="3137916" y="3048"/>
                </a:lnTo>
                <a:lnTo>
                  <a:pt x="3137916" y="6096"/>
                </a:lnTo>
                <a:lnTo>
                  <a:pt x="3136392" y="7619"/>
                </a:lnTo>
                <a:close/>
              </a:path>
              <a:path w="7263765" h="7620">
                <a:moveTo>
                  <a:pt x="3172967" y="1524"/>
                </a:moveTo>
                <a:lnTo>
                  <a:pt x="3169920" y="1524"/>
                </a:lnTo>
                <a:lnTo>
                  <a:pt x="3169920" y="0"/>
                </a:lnTo>
                <a:lnTo>
                  <a:pt x="3171443" y="0"/>
                </a:lnTo>
                <a:lnTo>
                  <a:pt x="3172967" y="1524"/>
                </a:lnTo>
                <a:close/>
              </a:path>
              <a:path w="7263765" h="7620">
                <a:moveTo>
                  <a:pt x="3174492" y="7619"/>
                </a:moveTo>
                <a:lnTo>
                  <a:pt x="3168396" y="7619"/>
                </a:lnTo>
                <a:lnTo>
                  <a:pt x="3168396" y="6096"/>
                </a:lnTo>
                <a:lnTo>
                  <a:pt x="3166872" y="6096"/>
                </a:lnTo>
                <a:lnTo>
                  <a:pt x="3166872" y="3048"/>
                </a:lnTo>
                <a:lnTo>
                  <a:pt x="3168396" y="3048"/>
                </a:lnTo>
                <a:lnTo>
                  <a:pt x="3168396" y="1524"/>
                </a:lnTo>
                <a:lnTo>
                  <a:pt x="3174492" y="1524"/>
                </a:lnTo>
                <a:lnTo>
                  <a:pt x="3174492" y="7619"/>
                </a:lnTo>
                <a:close/>
              </a:path>
              <a:path w="7263765" h="7620">
                <a:moveTo>
                  <a:pt x="3209543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4"/>
                </a:lnTo>
                <a:close/>
              </a:path>
              <a:path w="7263765" h="7620">
                <a:moveTo>
                  <a:pt x="3211067" y="7619"/>
                </a:moveTo>
                <a:lnTo>
                  <a:pt x="3204972" y="7619"/>
                </a:lnTo>
                <a:lnTo>
                  <a:pt x="3204972" y="1524"/>
                </a:lnTo>
                <a:lnTo>
                  <a:pt x="3211067" y="1524"/>
                </a:lnTo>
                <a:lnTo>
                  <a:pt x="3211067" y="7619"/>
                </a:lnTo>
                <a:close/>
              </a:path>
              <a:path w="7263765" h="7620">
                <a:moveTo>
                  <a:pt x="3246120" y="1524"/>
                </a:moveTo>
                <a:lnTo>
                  <a:pt x="3243072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6120" y="1524"/>
                </a:lnTo>
                <a:close/>
              </a:path>
              <a:path w="7263765" h="7620">
                <a:moveTo>
                  <a:pt x="3247643" y="7619"/>
                </a:moveTo>
                <a:lnTo>
                  <a:pt x="3241548" y="7619"/>
                </a:lnTo>
                <a:lnTo>
                  <a:pt x="3241548" y="1524"/>
                </a:lnTo>
                <a:lnTo>
                  <a:pt x="3247643" y="1524"/>
                </a:lnTo>
                <a:lnTo>
                  <a:pt x="3247643" y="3048"/>
                </a:lnTo>
                <a:lnTo>
                  <a:pt x="3249167" y="3048"/>
                </a:lnTo>
                <a:lnTo>
                  <a:pt x="3249167" y="6096"/>
                </a:lnTo>
                <a:lnTo>
                  <a:pt x="3247643" y="6096"/>
                </a:lnTo>
                <a:lnTo>
                  <a:pt x="3247643" y="7619"/>
                </a:lnTo>
                <a:close/>
              </a:path>
              <a:path w="7263765" h="7620">
                <a:moveTo>
                  <a:pt x="3284220" y="7619"/>
                </a:moveTo>
                <a:lnTo>
                  <a:pt x="3279648" y="7619"/>
                </a:lnTo>
                <a:lnTo>
                  <a:pt x="3278124" y="6096"/>
                </a:lnTo>
                <a:lnTo>
                  <a:pt x="3278124" y="3048"/>
                </a:lnTo>
                <a:lnTo>
                  <a:pt x="3281172" y="0"/>
                </a:lnTo>
                <a:lnTo>
                  <a:pt x="3282696" y="0"/>
                </a:lnTo>
                <a:lnTo>
                  <a:pt x="3284220" y="1524"/>
                </a:lnTo>
                <a:lnTo>
                  <a:pt x="3284220" y="3048"/>
                </a:lnTo>
                <a:lnTo>
                  <a:pt x="3285743" y="3048"/>
                </a:lnTo>
                <a:lnTo>
                  <a:pt x="3285743" y="6096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7263765" h="7620">
                <a:moveTo>
                  <a:pt x="3320796" y="7619"/>
                </a:moveTo>
                <a:lnTo>
                  <a:pt x="3316224" y="7619"/>
                </a:lnTo>
                <a:lnTo>
                  <a:pt x="3314700" y="6096"/>
                </a:lnTo>
                <a:lnTo>
                  <a:pt x="3314700" y="3048"/>
                </a:lnTo>
                <a:lnTo>
                  <a:pt x="3317748" y="0"/>
                </a:lnTo>
                <a:lnTo>
                  <a:pt x="3319272" y="0"/>
                </a:lnTo>
                <a:lnTo>
                  <a:pt x="3322320" y="3048"/>
                </a:lnTo>
                <a:lnTo>
                  <a:pt x="3322320" y="6096"/>
                </a:lnTo>
                <a:lnTo>
                  <a:pt x="3320796" y="7619"/>
                </a:lnTo>
                <a:close/>
              </a:path>
              <a:path w="7263765" h="7620">
                <a:moveTo>
                  <a:pt x="3357372" y="7619"/>
                </a:moveTo>
                <a:lnTo>
                  <a:pt x="3352800" y="7619"/>
                </a:lnTo>
                <a:lnTo>
                  <a:pt x="3351275" y="6096"/>
                </a:lnTo>
                <a:lnTo>
                  <a:pt x="3351275" y="3048"/>
                </a:lnTo>
                <a:lnTo>
                  <a:pt x="3354324" y="0"/>
                </a:lnTo>
                <a:lnTo>
                  <a:pt x="3355848" y="0"/>
                </a:lnTo>
                <a:lnTo>
                  <a:pt x="3358896" y="3048"/>
                </a:lnTo>
                <a:lnTo>
                  <a:pt x="3358896" y="6096"/>
                </a:lnTo>
                <a:lnTo>
                  <a:pt x="3357372" y="7619"/>
                </a:lnTo>
                <a:close/>
              </a:path>
              <a:path w="7263765" h="7620">
                <a:moveTo>
                  <a:pt x="3393948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2424" y="0"/>
                </a:lnTo>
                <a:lnTo>
                  <a:pt x="3393948" y="1524"/>
                </a:lnTo>
                <a:close/>
              </a:path>
              <a:path w="7263765" h="7620">
                <a:moveTo>
                  <a:pt x="3395472" y="7619"/>
                </a:moveTo>
                <a:lnTo>
                  <a:pt x="3389375" y="7619"/>
                </a:lnTo>
                <a:lnTo>
                  <a:pt x="3389375" y="6096"/>
                </a:lnTo>
                <a:lnTo>
                  <a:pt x="3387851" y="6096"/>
                </a:lnTo>
                <a:lnTo>
                  <a:pt x="3387851" y="3048"/>
                </a:lnTo>
                <a:lnTo>
                  <a:pt x="3389375" y="3048"/>
                </a:lnTo>
                <a:lnTo>
                  <a:pt x="3389375" y="1524"/>
                </a:lnTo>
                <a:lnTo>
                  <a:pt x="3395472" y="1524"/>
                </a:lnTo>
                <a:lnTo>
                  <a:pt x="3395472" y="7619"/>
                </a:lnTo>
                <a:close/>
              </a:path>
              <a:path w="7263765" h="7620">
                <a:moveTo>
                  <a:pt x="3430524" y="1524"/>
                </a:moveTo>
                <a:lnTo>
                  <a:pt x="3427475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0524" y="1524"/>
                </a:lnTo>
                <a:close/>
              </a:path>
              <a:path w="7263765" h="7620">
                <a:moveTo>
                  <a:pt x="3432048" y="7619"/>
                </a:moveTo>
                <a:lnTo>
                  <a:pt x="3425951" y="7619"/>
                </a:lnTo>
                <a:lnTo>
                  <a:pt x="3425951" y="1524"/>
                </a:lnTo>
                <a:lnTo>
                  <a:pt x="3432048" y="1524"/>
                </a:lnTo>
                <a:lnTo>
                  <a:pt x="3432048" y="7619"/>
                </a:lnTo>
                <a:close/>
              </a:path>
              <a:path w="7263765" h="7620">
                <a:moveTo>
                  <a:pt x="3467100" y="1524"/>
                </a:moveTo>
                <a:lnTo>
                  <a:pt x="3464051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67100" y="1524"/>
                </a:lnTo>
                <a:close/>
              </a:path>
              <a:path w="7263765" h="7620">
                <a:moveTo>
                  <a:pt x="3468624" y="7619"/>
                </a:moveTo>
                <a:lnTo>
                  <a:pt x="3462528" y="7619"/>
                </a:lnTo>
                <a:lnTo>
                  <a:pt x="3462528" y="1524"/>
                </a:lnTo>
                <a:lnTo>
                  <a:pt x="3468624" y="1524"/>
                </a:lnTo>
                <a:lnTo>
                  <a:pt x="3468624" y="3048"/>
                </a:lnTo>
                <a:lnTo>
                  <a:pt x="3470148" y="3048"/>
                </a:lnTo>
                <a:lnTo>
                  <a:pt x="3470148" y="6096"/>
                </a:lnTo>
                <a:lnTo>
                  <a:pt x="3468624" y="6096"/>
                </a:lnTo>
                <a:lnTo>
                  <a:pt x="3468624" y="7619"/>
                </a:lnTo>
                <a:close/>
              </a:path>
              <a:path w="7263765" h="7620">
                <a:moveTo>
                  <a:pt x="3505200" y="7619"/>
                </a:moveTo>
                <a:lnTo>
                  <a:pt x="3500628" y="7619"/>
                </a:lnTo>
                <a:lnTo>
                  <a:pt x="3499104" y="6096"/>
                </a:lnTo>
                <a:lnTo>
                  <a:pt x="3499104" y="3048"/>
                </a:lnTo>
                <a:lnTo>
                  <a:pt x="3502151" y="0"/>
                </a:lnTo>
                <a:lnTo>
                  <a:pt x="3503675" y="0"/>
                </a:lnTo>
                <a:lnTo>
                  <a:pt x="3506724" y="3048"/>
                </a:lnTo>
                <a:lnTo>
                  <a:pt x="3506724" y="6096"/>
                </a:lnTo>
                <a:lnTo>
                  <a:pt x="3505200" y="7619"/>
                </a:lnTo>
                <a:close/>
              </a:path>
              <a:path w="7263765" h="7620">
                <a:moveTo>
                  <a:pt x="3541775" y="7619"/>
                </a:moveTo>
                <a:lnTo>
                  <a:pt x="3537204" y="7619"/>
                </a:lnTo>
                <a:lnTo>
                  <a:pt x="3535680" y="6096"/>
                </a:lnTo>
                <a:lnTo>
                  <a:pt x="3535680" y="3048"/>
                </a:lnTo>
                <a:lnTo>
                  <a:pt x="3538728" y="0"/>
                </a:lnTo>
                <a:lnTo>
                  <a:pt x="3540251" y="0"/>
                </a:lnTo>
                <a:lnTo>
                  <a:pt x="3543300" y="3048"/>
                </a:lnTo>
                <a:lnTo>
                  <a:pt x="3543300" y="6096"/>
                </a:lnTo>
                <a:lnTo>
                  <a:pt x="3541775" y="7619"/>
                </a:lnTo>
                <a:close/>
              </a:path>
              <a:path w="7263765" h="7620">
                <a:moveTo>
                  <a:pt x="3578351" y="7619"/>
                </a:moveTo>
                <a:lnTo>
                  <a:pt x="3573780" y="7619"/>
                </a:lnTo>
                <a:lnTo>
                  <a:pt x="3572256" y="6096"/>
                </a:lnTo>
                <a:lnTo>
                  <a:pt x="3572256" y="3048"/>
                </a:lnTo>
                <a:lnTo>
                  <a:pt x="3575304" y="0"/>
                </a:lnTo>
                <a:lnTo>
                  <a:pt x="3576828" y="0"/>
                </a:lnTo>
                <a:lnTo>
                  <a:pt x="3579875" y="3048"/>
                </a:lnTo>
                <a:lnTo>
                  <a:pt x="3579875" y="6096"/>
                </a:lnTo>
                <a:lnTo>
                  <a:pt x="3578351" y="7619"/>
                </a:lnTo>
                <a:close/>
              </a:path>
              <a:path w="7263765" h="7620">
                <a:moveTo>
                  <a:pt x="3614928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4"/>
                </a:lnTo>
                <a:close/>
              </a:path>
              <a:path w="7263765" h="7620">
                <a:moveTo>
                  <a:pt x="3616451" y="7619"/>
                </a:moveTo>
                <a:lnTo>
                  <a:pt x="3610356" y="7619"/>
                </a:lnTo>
                <a:lnTo>
                  <a:pt x="3610356" y="6096"/>
                </a:lnTo>
                <a:lnTo>
                  <a:pt x="3608832" y="6096"/>
                </a:lnTo>
                <a:lnTo>
                  <a:pt x="3608832" y="3048"/>
                </a:lnTo>
                <a:lnTo>
                  <a:pt x="3610356" y="3048"/>
                </a:lnTo>
                <a:lnTo>
                  <a:pt x="3610356" y="1524"/>
                </a:lnTo>
                <a:lnTo>
                  <a:pt x="3616451" y="1524"/>
                </a:lnTo>
                <a:lnTo>
                  <a:pt x="3616451" y="7619"/>
                </a:lnTo>
                <a:close/>
              </a:path>
              <a:path w="7263765" h="7620">
                <a:moveTo>
                  <a:pt x="3651504" y="1524"/>
                </a:moveTo>
                <a:lnTo>
                  <a:pt x="3648456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1504" y="1524"/>
                </a:lnTo>
                <a:close/>
              </a:path>
              <a:path w="7263765" h="7620">
                <a:moveTo>
                  <a:pt x="3653028" y="7619"/>
                </a:moveTo>
                <a:lnTo>
                  <a:pt x="3646932" y="7619"/>
                </a:lnTo>
                <a:lnTo>
                  <a:pt x="3646932" y="1524"/>
                </a:lnTo>
                <a:lnTo>
                  <a:pt x="3653028" y="1524"/>
                </a:lnTo>
                <a:lnTo>
                  <a:pt x="3653028" y="7619"/>
                </a:lnTo>
                <a:close/>
              </a:path>
              <a:path w="7263765" h="7620">
                <a:moveTo>
                  <a:pt x="3688080" y="1524"/>
                </a:moveTo>
                <a:lnTo>
                  <a:pt x="3685032" y="1524"/>
                </a:lnTo>
                <a:lnTo>
                  <a:pt x="3686556" y="0"/>
                </a:lnTo>
                <a:lnTo>
                  <a:pt x="3688080" y="0"/>
                </a:lnTo>
                <a:lnTo>
                  <a:pt x="3688080" y="1524"/>
                </a:lnTo>
                <a:close/>
              </a:path>
              <a:path w="7263765" h="7620">
                <a:moveTo>
                  <a:pt x="3689604" y="7619"/>
                </a:moveTo>
                <a:lnTo>
                  <a:pt x="3683508" y="7619"/>
                </a:lnTo>
                <a:lnTo>
                  <a:pt x="3683508" y="1524"/>
                </a:lnTo>
                <a:lnTo>
                  <a:pt x="3689604" y="1524"/>
                </a:lnTo>
                <a:lnTo>
                  <a:pt x="3689604" y="3048"/>
                </a:lnTo>
                <a:lnTo>
                  <a:pt x="3691128" y="3048"/>
                </a:lnTo>
                <a:lnTo>
                  <a:pt x="3691128" y="6096"/>
                </a:lnTo>
                <a:lnTo>
                  <a:pt x="3689604" y="6096"/>
                </a:lnTo>
                <a:lnTo>
                  <a:pt x="3689604" y="7619"/>
                </a:lnTo>
                <a:close/>
              </a:path>
              <a:path w="7263765" h="7620">
                <a:moveTo>
                  <a:pt x="3726180" y="7619"/>
                </a:moveTo>
                <a:lnTo>
                  <a:pt x="3721608" y="7619"/>
                </a:lnTo>
                <a:lnTo>
                  <a:pt x="3720084" y="6096"/>
                </a:lnTo>
                <a:lnTo>
                  <a:pt x="3720084" y="3048"/>
                </a:lnTo>
                <a:lnTo>
                  <a:pt x="3723132" y="0"/>
                </a:lnTo>
                <a:lnTo>
                  <a:pt x="3724656" y="0"/>
                </a:lnTo>
                <a:lnTo>
                  <a:pt x="3727704" y="3048"/>
                </a:lnTo>
                <a:lnTo>
                  <a:pt x="3727704" y="6096"/>
                </a:lnTo>
                <a:lnTo>
                  <a:pt x="3726180" y="7619"/>
                </a:lnTo>
                <a:close/>
              </a:path>
              <a:path w="7263765" h="7620">
                <a:moveTo>
                  <a:pt x="3762756" y="7619"/>
                </a:moveTo>
                <a:lnTo>
                  <a:pt x="3758184" y="7619"/>
                </a:lnTo>
                <a:lnTo>
                  <a:pt x="3756659" y="6096"/>
                </a:lnTo>
                <a:lnTo>
                  <a:pt x="3756659" y="3048"/>
                </a:lnTo>
                <a:lnTo>
                  <a:pt x="3759708" y="0"/>
                </a:lnTo>
                <a:lnTo>
                  <a:pt x="3761232" y="0"/>
                </a:lnTo>
                <a:lnTo>
                  <a:pt x="3764280" y="3048"/>
                </a:lnTo>
                <a:lnTo>
                  <a:pt x="3764280" y="6096"/>
                </a:lnTo>
                <a:lnTo>
                  <a:pt x="3762756" y="7619"/>
                </a:lnTo>
                <a:close/>
              </a:path>
              <a:path w="7263765" h="7620">
                <a:moveTo>
                  <a:pt x="3799332" y="7619"/>
                </a:moveTo>
                <a:lnTo>
                  <a:pt x="3794759" y="7619"/>
                </a:lnTo>
                <a:lnTo>
                  <a:pt x="3794759" y="6096"/>
                </a:lnTo>
                <a:lnTo>
                  <a:pt x="3793236" y="6096"/>
                </a:lnTo>
                <a:lnTo>
                  <a:pt x="3793236" y="3048"/>
                </a:lnTo>
                <a:lnTo>
                  <a:pt x="3794759" y="3048"/>
                </a:lnTo>
                <a:lnTo>
                  <a:pt x="3794759" y="1524"/>
                </a:lnTo>
                <a:lnTo>
                  <a:pt x="3796284" y="0"/>
                </a:lnTo>
                <a:lnTo>
                  <a:pt x="3797808" y="0"/>
                </a:lnTo>
                <a:lnTo>
                  <a:pt x="3800856" y="3048"/>
                </a:lnTo>
                <a:lnTo>
                  <a:pt x="3800856" y="6096"/>
                </a:lnTo>
                <a:lnTo>
                  <a:pt x="3799332" y="7619"/>
                </a:lnTo>
                <a:close/>
              </a:path>
              <a:path w="7263765" h="7620">
                <a:moveTo>
                  <a:pt x="3835908" y="1524"/>
                </a:moveTo>
                <a:lnTo>
                  <a:pt x="3832859" y="1524"/>
                </a:lnTo>
                <a:lnTo>
                  <a:pt x="3832859" y="0"/>
                </a:lnTo>
                <a:lnTo>
                  <a:pt x="3835908" y="0"/>
                </a:lnTo>
                <a:lnTo>
                  <a:pt x="3835908" y="1524"/>
                </a:lnTo>
                <a:close/>
              </a:path>
              <a:path w="7263765" h="7620">
                <a:moveTo>
                  <a:pt x="3837432" y="7619"/>
                </a:moveTo>
                <a:lnTo>
                  <a:pt x="3831336" y="7619"/>
                </a:lnTo>
                <a:lnTo>
                  <a:pt x="3831336" y="6096"/>
                </a:lnTo>
                <a:lnTo>
                  <a:pt x="3829812" y="6096"/>
                </a:lnTo>
                <a:lnTo>
                  <a:pt x="3829812" y="3048"/>
                </a:lnTo>
                <a:lnTo>
                  <a:pt x="3831336" y="3048"/>
                </a:lnTo>
                <a:lnTo>
                  <a:pt x="3831336" y="1524"/>
                </a:lnTo>
                <a:lnTo>
                  <a:pt x="3837432" y="1524"/>
                </a:lnTo>
                <a:lnTo>
                  <a:pt x="3837432" y="7619"/>
                </a:lnTo>
                <a:close/>
              </a:path>
              <a:path w="7263765" h="7620">
                <a:moveTo>
                  <a:pt x="3872484" y="1524"/>
                </a:move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close/>
              </a:path>
              <a:path w="7263765" h="7620">
                <a:moveTo>
                  <a:pt x="3874008" y="7619"/>
                </a:moveTo>
                <a:lnTo>
                  <a:pt x="3867912" y="7619"/>
                </a:lnTo>
                <a:lnTo>
                  <a:pt x="3867912" y="1524"/>
                </a:lnTo>
                <a:lnTo>
                  <a:pt x="3874008" y="1524"/>
                </a:lnTo>
                <a:lnTo>
                  <a:pt x="3874008" y="7619"/>
                </a:lnTo>
                <a:close/>
              </a:path>
              <a:path w="7263765" h="7620">
                <a:moveTo>
                  <a:pt x="3909059" y="1524"/>
                </a:moveTo>
                <a:lnTo>
                  <a:pt x="3906012" y="1524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4"/>
                </a:lnTo>
                <a:close/>
              </a:path>
              <a:path w="7263765" h="7620">
                <a:moveTo>
                  <a:pt x="3910584" y="7619"/>
                </a:moveTo>
                <a:lnTo>
                  <a:pt x="3904488" y="7619"/>
                </a:lnTo>
                <a:lnTo>
                  <a:pt x="3904488" y="1524"/>
                </a:lnTo>
                <a:lnTo>
                  <a:pt x="3910584" y="1524"/>
                </a:lnTo>
                <a:lnTo>
                  <a:pt x="3910584" y="3048"/>
                </a:lnTo>
                <a:lnTo>
                  <a:pt x="3912108" y="3048"/>
                </a:lnTo>
                <a:lnTo>
                  <a:pt x="3912108" y="6096"/>
                </a:lnTo>
                <a:lnTo>
                  <a:pt x="3910584" y="6096"/>
                </a:lnTo>
                <a:lnTo>
                  <a:pt x="3910584" y="7619"/>
                </a:lnTo>
                <a:close/>
              </a:path>
              <a:path w="7263765" h="7620">
                <a:moveTo>
                  <a:pt x="3947159" y="7619"/>
                </a:moveTo>
                <a:lnTo>
                  <a:pt x="3942588" y="7619"/>
                </a:lnTo>
                <a:lnTo>
                  <a:pt x="3941064" y="6096"/>
                </a:lnTo>
                <a:lnTo>
                  <a:pt x="3941064" y="3048"/>
                </a:lnTo>
                <a:lnTo>
                  <a:pt x="3944112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6096"/>
                </a:lnTo>
                <a:lnTo>
                  <a:pt x="3947159" y="7619"/>
                </a:lnTo>
                <a:close/>
              </a:path>
              <a:path w="7263765" h="7620">
                <a:moveTo>
                  <a:pt x="3983736" y="7619"/>
                </a:moveTo>
                <a:lnTo>
                  <a:pt x="3979164" y="7619"/>
                </a:lnTo>
                <a:lnTo>
                  <a:pt x="3977640" y="6096"/>
                </a:lnTo>
                <a:lnTo>
                  <a:pt x="3977640" y="3048"/>
                </a:lnTo>
                <a:lnTo>
                  <a:pt x="3980688" y="0"/>
                </a:lnTo>
                <a:lnTo>
                  <a:pt x="3982212" y="0"/>
                </a:lnTo>
                <a:lnTo>
                  <a:pt x="3985259" y="3048"/>
                </a:lnTo>
                <a:lnTo>
                  <a:pt x="3985259" y="6096"/>
                </a:lnTo>
                <a:lnTo>
                  <a:pt x="3983736" y="7619"/>
                </a:lnTo>
                <a:close/>
              </a:path>
              <a:path w="7263765" h="7620">
                <a:moveTo>
                  <a:pt x="4020312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14216" y="6096"/>
                </a:lnTo>
                <a:lnTo>
                  <a:pt x="4014216" y="3048"/>
                </a:lnTo>
                <a:lnTo>
                  <a:pt x="4015740" y="3048"/>
                </a:lnTo>
                <a:lnTo>
                  <a:pt x="4015740" y="1524"/>
                </a:lnTo>
                <a:lnTo>
                  <a:pt x="4017264" y="0"/>
                </a:lnTo>
                <a:lnTo>
                  <a:pt x="4018788" y="0"/>
                </a:lnTo>
                <a:lnTo>
                  <a:pt x="4021836" y="3048"/>
                </a:lnTo>
                <a:lnTo>
                  <a:pt x="4021836" y="6096"/>
                </a:lnTo>
                <a:lnTo>
                  <a:pt x="4020312" y="7619"/>
                </a:lnTo>
                <a:close/>
              </a:path>
              <a:path w="7263765" h="7620">
                <a:moveTo>
                  <a:pt x="4056888" y="1524"/>
                </a:moveTo>
                <a:lnTo>
                  <a:pt x="4053840" y="1524"/>
                </a:lnTo>
                <a:lnTo>
                  <a:pt x="4053840" y="0"/>
                </a:lnTo>
                <a:lnTo>
                  <a:pt x="4056888" y="0"/>
                </a:lnTo>
                <a:lnTo>
                  <a:pt x="4056888" y="1524"/>
                </a:lnTo>
                <a:close/>
              </a:path>
              <a:path w="7263765" h="7620">
                <a:moveTo>
                  <a:pt x="4058412" y="7619"/>
                </a:moveTo>
                <a:lnTo>
                  <a:pt x="4052316" y="7619"/>
                </a:lnTo>
                <a:lnTo>
                  <a:pt x="4052316" y="6096"/>
                </a:lnTo>
                <a:lnTo>
                  <a:pt x="4050792" y="6096"/>
                </a:lnTo>
                <a:lnTo>
                  <a:pt x="4050792" y="3048"/>
                </a:lnTo>
                <a:lnTo>
                  <a:pt x="4052316" y="3048"/>
                </a:lnTo>
                <a:lnTo>
                  <a:pt x="4052316" y="1524"/>
                </a:lnTo>
                <a:lnTo>
                  <a:pt x="4058412" y="1524"/>
                </a:lnTo>
                <a:lnTo>
                  <a:pt x="4058412" y="7619"/>
                </a:lnTo>
                <a:close/>
              </a:path>
              <a:path w="7263765" h="7620">
                <a:moveTo>
                  <a:pt x="4093464" y="1524"/>
                </a:move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close/>
              </a:path>
              <a:path w="7263765" h="7620">
                <a:moveTo>
                  <a:pt x="4094988" y="7619"/>
                </a:moveTo>
                <a:lnTo>
                  <a:pt x="4088892" y="7619"/>
                </a:lnTo>
                <a:lnTo>
                  <a:pt x="4088892" y="1524"/>
                </a:lnTo>
                <a:lnTo>
                  <a:pt x="4094988" y="1524"/>
                </a:lnTo>
                <a:lnTo>
                  <a:pt x="4094988" y="7619"/>
                </a:lnTo>
                <a:close/>
              </a:path>
              <a:path w="7263765" h="7620">
                <a:moveTo>
                  <a:pt x="4131564" y="7619"/>
                </a:moveTo>
                <a:lnTo>
                  <a:pt x="4126992" y="7619"/>
                </a:lnTo>
                <a:lnTo>
                  <a:pt x="4125467" y="6096"/>
                </a:lnTo>
                <a:lnTo>
                  <a:pt x="4125467" y="3048"/>
                </a:lnTo>
                <a:lnTo>
                  <a:pt x="4128516" y="0"/>
                </a:lnTo>
                <a:lnTo>
                  <a:pt x="4130040" y="0"/>
                </a:lnTo>
                <a:lnTo>
                  <a:pt x="4130040" y="1524"/>
                </a:lnTo>
                <a:lnTo>
                  <a:pt x="4131564" y="1524"/>
                </a:lnTo>
                <a:lnTo>
                  <a:pt x="4131564" y="3048"/>
                </a:lnTo>
                <a:lnTo>
                  <a:pt x="4133088" y="3048"/>
                </a:lnTo>
                <a:lnTo>
                  <a:pt x="4133088" y="6096"/>
                </a:lnTo>
                <a:lnTo>
                  <a:pt x="4131564" y="6096"/>
                </a:lnTo>
                <a:lnTo>
                  <a:pt x="4131564" y="7619"/>
                </a:lnTo>
                <a:close/>
              </a:path>
              <a:path w="7263765" h="7620">
                <a:moveTo>
                  <a:pt x="4168140" y="7619"/>
                </a:moveTo>
                <a:lnTo>
                  <a:pt x="4163568" y="7619"/>
                </a:lnTo>
                <a:lnTo>
                  <a:pt x="4162043" y="6096"/>
                </a:lnTo>
                <a:lnTo>
                  <a:pt x="4162043" y="3048"/>
                </a:lnTo>
                <a:lnTo>
                  <a:pt x="4165092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6096"/>
                </a:lnTo>
                <a:lnTo>
                  <a:pt x="4168140" y="7619"/>
                </a:lnTo>
                <a:close/>
              </a:path>
              <a:path w="7263765" h="7620">
                <a:moveTo>
                  <a:pt x="4204716" y="7619"/>
                </a:moveTo>
                <a:lnTo>
                  <a:pt x="4200143" y="7619"/>
                </a:lnTo>
                <a:lnTo>
                  <a:pt x="4198620" y="6096"/>
                </a:lnTo>
                <a:lnTo>
                  <a:pt x="4198620" y="3048"/>
                </a:lnTo>
                <a:lnTo>
                  <a:pt x="4201668" y="0"/>
                </a:lnTo>
                <a:lnTo>
                  <a:pt x="4203192" y="0"/>
                </a:lnTo>
                <a:lnTo>
                  <a:pt x="4206240" y="3048"/>
                </a:lnTo>
                <a:lnTo>
                  <a:pt x="4206240" y="6096"/>
                </a:lnTo>
                <a:lnTo>
                  <a:pt x="4204716" y="7619"/>
                </a:lnTo>
                <a:close/>
              </a:path>
              <a:path w="7263765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35195" y="6096"/>
                </a:lnTo>
                <a:lnTo>
                  <a:pt x="4235195" y="3048"/>
                </a:lnTo>
                <a:lnTo>
                  <a:pt x="4236720" y="3048"/>
                </a:lnTo>
                <a:lnTo>
                  <a:pt x="4236720" y="1524"/>
                </a:lnTo>
                <a:lnTo>
                  <a:pt x="4238243" y="0"/>
                </a:lnTo>
                <a:lnTo>
                  <a:pt x="4239768" y="0"/>
                </a:lnTo>
                <a:lnTo>
                  <a:pt x="4242816" y="3048"/>
                </a:lnTo>
                <a:lnTo>
                  <a:pt x="4242816" y="6096"/>
                </a:lnTo>
                <a:lnTo>
                  <a:pt x="4241292" y="7619"/>
                </a:lnTo>
                <a:close/>
              </a:path>
              <a:path w="7263765" h="7620">
                <a:moveTo>
                  <a:pt x="4277868" y="1524"/>
                </a:moveTo>
                <a:lnTo>
                  <a:pt x="4274820" y="1524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4"/>
                </a:lnTo>
                <a:close/>
              </a:path>
              <a:path w="7263765" h="7620">
                <a:moveTo>
                  <a:pt x="4279392" y="7619"/>
                </a:moveTo>
                <a:lnTo>
                  <a:pt x="4273295" y="7619"/>
                </a:lnTo>
                <a:lnTo>
                  <a:pt x="4273295" y="6096"/>
                </a:lnTo>
                <a:lnTo>
                  <a:pt x="4271772" y="6096"/>
                </a:lnTo>
                <a:lnTo>
                  <a:pt x="4271772" y="3048"/>
                </a:lnTo>
                <a:lnTo>
                  <a:pt x="4273295" y="3048"/>
                </a:lnTo>
                <a:lnTo>
                  <a:pt x="4273295" y="1524"/>
                </a:lnTo>
                <a:lnTo>
                  <a:pt x="4279392" y="1524"/>
                </a:lnTo>
                <a:lnTo>
                  <a:pt x="4279392" y="7619"/>
                </a:lnTo>
                <a:close/>
              </a:path>
              <a:path w="7263765" h="7620">
                <a:moveTo>
                  <a:pt x="4314443" y="1524"/>
                </a:moveTo>
                <a:lnTo>
                  <a:pt x="4311395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4443" y="1524"/>
                </a:lnTo>
                <a:close/>
              </a:path>
              <a:path w="7263765" h="7620">
                <a:moveTo>
                  <a:pt x="4315968" y="7619"/>
                </a:moveTo>
                <a:lnTo>
                  <a:pt x="4309872" y="7619"/>
                </a:lnTo>
                <a:lnTo>
                  <a:pt x="4309872" y="1524"/>
                </a:lnTo>
                <a:lnTo>
                  <a:pt x="4315968" y="1524"/>
                </a:lnTo>
                <a:lnTo>
                  <a:pt x="4315968" y="7619"/>
                </a:lnTo>
                <a:close/>
              </a:path>
              <a:path w="7263765" h="7620">
                <a:moveTo>
                  <a:pt x="4352543" y="7619"/>
                </a:moveTo>
                <a:lnTo>
                  <a:pt x="4347972" y="7619"/>
                </a:lnTo>
                <a:lnTo>
                  <a:pt x="4346447" y="6096"/>
                </a:lnTo>
                <a:lnTo>
                  <a:pt x="4346447" y="3048"/>
                </a:lnTo>
                <a:lnTo>
                  <a:pt x="4349495" y="0"/>
                </a:lnTo>
                <a:lnTo>
                  <a:pt x="4351020" y="0"/>
                </a:lnTo>
                <a:lnTo>
                  <a:pt x="4351020" y="1524"/>
                </a:lnTo>
                <a:lnTo>
                  <a:pt x="4352543" y="1524"/>
                </a:lnTo>
                <a:lnTo>
                  <a:pt x="4352543" y="3048"/>
                </a:lnTo>
                <a:lnTo>
                  <a:pt x="4354068" y="3048"/>
                </a:lnTo>
                <a:lnTo>
                  <a:pt x="4354068" y="6096"/>
                </a:lnTo>
                <a:lnTo>
                  <a:pt x="4352543" y="6096"/>
                </a:lnTo>
                <a:lnTo>
                  <a:pt x="4352543" y="7619"/>
                </a:lnTo>
                <a:close/>
              </a:path>
              <a:path w="7263765" h="7620">
                <a:moveTo>
                  <a:pt x="4389120" y="7619"/>
                </a:moveTo>
                <a:lnTo>
                  <a:pt x="4384547" y="7619"/>
                </a:lnTo>
                <a:lnTo>
                  <a:pt x="4383024" y="6096"/>
                </a:lnTo>
                <a:lnTo>
                  <a:pt x="4383024" y="3048"/>
                </a:lnTo>
                <a:lnTo>
                  <a:pt x="4386072" y="0"/>
                </a:lnTo>
                <a:lnTo>
                  <a:pt x="4387595" y="0"/>
                </a:lnTo>
                <a:lnTo>
                  <a:pt x="4390643" y="3048"/>
                </a:lnTo>
                <a:lnTo>
                  <a:pt x="4390643" y="6096"/>
                </a:lnTo>
                <a:lnTo>
                  <a:pt x="4389120" y="7619"/>
                </a:lnTo>
                <a:close/>
              </a:path>
              <a:path w="7263765" h="7620">
                <a:moveTo>
                  <a:pt x="4425695" y="7619"/>
                </a:moveTo>
                <a:lnTo>
                  <a:pt x="4421124" y="7619"/>
                </a:lnTo>
                <a:lnTo>
                  <a:pt x="4419600" y="6096"/>
                </a:lnTo>
                <a:lnTo>
                  <a:pt x="4419600" y="3048"/>
                </a:lnTo>
                <a:lnTo>
                  <a:pt x="4422647" y="0"/>
                </a:lnTo>
                <a:lnTo>
                  <a:pt x="4424172" y="0"/>
                </a:lnTo>
                <a:lnTo>
                  <a:pt x="4427220" y="3048"/>
                </a:lnTo>
                <a:lnTo>
                  <a:pt x="4427220" y="6096"/>
                </a:lnTo>
                <a:lnTo>
                  <a:pt x="4425695" y="7619"/>
                </a:lnTo>
                <a:close/>
              </a:path>
              <a:path w="7263765" h="7620">
                <a:moveTo>
                  <a:pt x="4462272" y="7619"/>
                </a:moveTo>
                <a:lnTo>
                  <a:pt x="4457700" y="7619"/>
                </a:lnTo>
                <a:lnTo>
                  <a:pt x="4457700" y="6096"/>
                </a:lnTo>
                <a:lnTo>
                  <a:pt x="4456176" y="6096"/>
                </a:lnTo>
                <a:lnTo>
                  <a:pt x="4456176" y="3048"/>
                </a:lnTo>
                <a:lnTo>
                  <a:pt x="4457700" y="3048"/>
                </a:lnTo>
                <a:lnTo>
                  <a:pt x="4457700" y="1524"/>
                </a:lnTo>
                <a:lnTo>
                  <a:pt x="4459224" y="1524"/>
                </a:lnTo>
                <a:lnTo>
                  <a:pt x="4459224" y="0"/>
                </a:lnTo>
                <a:lnTo>
                  <a:pt x="4460747" y="0"/>
                </a:lnTo>
                <a:lnTo>
                  <a:pt x="4463795" y="3048"/>
                </a:lnTo>
                <a:lnTo>
                  <a:pt x="4463795" y="6096"/>
                </a:lnTo>
                <a:lnTo>
                  <a:pt x="4462272" y="7619"/>
                </a:lnTo>
                <a:close/>
              </a:path>
              <a:path w="7263765" h="7620">
                <a:moveTo>
                  <a:pt x="4498847" y="1524"/>
                </a:moveTo>
                <a:lnTo>
                  <a:pt x="4495800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4"/>
                </a:lnTo>
                <a:close/>
              </a:path>
              <a:path w="7263765" h="7620">
                <a:moveTo>
                  <a:pt x="4500372" y="7619"/>
                </a:moveTo>
                <a:lnTo>
                  <a:pt x="4494276" y="7619"/>
                </a:lnTo>
                <a:lnTo>
                  <a:pt x="4494276" y="1524"/>
                </a:lnTo>
                <a:lnTo>
                  <a:pt x="4500372" y="1524"/>
                </a:lnTo>
                <a:lnTo>
                  <a:pt x="4500372" y="7619"/>
                </a:lnTo>
                <a:close/>
              </a:path>
              <a:path w="7263765" h="7620">
                <a:moveTo>
                  <a:pt x="4535424" y="1524"/>
                </a:moveTo>
                <a:lnTo>
                  <a:pt x="4532376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5424" y="1524"/>
                </a:lnTo>
                <a:close/>
              </a:path>
              <a:path w="7263765" h="7620">
                <a:moveTo>
                  <a:pt x="4536947" y="7619"/>
                </a:moveTo>
                <a:lnTo>
                  <a:pt x="4530852" y="7619"/>
                </a:lnTo>
                <a:lnTo>
                  <a:pt x="4530852" y="1524"/>
                </a:lnTo>
                <a:lnTo>
                  <a:pt x="4536947" y="1524"/>
                </a:lnTo>
                <a:lnTo>
                  <a:pt x="4536947" y="3048"/>
                </a:lnTo>
                <a:lnTo>
                  <a:pt x="4538472" y="3048"/>
                </a:lnTo>
                <a:lnTo>
                  <a:pt x="4538472" y="6096"/>
                </a:lnTo>
                <a:lnTo>
                  <a:pt x="4536947" y="6096"/>
                </a:lnTo>
                <a:lnTo>
                  <a:pt x="4536947" y="7619"/>
                </a:lnTo>
                <a:close/>
              </a:path>
              <a:path w="7263765" h="7620">
                <a:moveTo>
                  <a:pt x="4573524" y="7619"/>
                </a:moveTo>
                <a:lnTo>
                  <a:pt x="4568952" y="7619"/>
                </a:lnTo>
                <a:lnTo>
                  <a:pt x="4567427" y="6096"/>
                </a:lnTo>
                <a:lnTo>
                  <a:pt x="4567427" y="3048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4"/>
                </a:lnTo>
                <a:lnTo>
                  <a:pt x="4573524" y="1524"/>
                </a:lnTo>
                <a:lnTo>
                  <a:pt x="4573524" y="3048"/>
                </a:lnTo>
                <a:lnTo>
                  <a:pt x="4575047" y="3048"/>
                </a:lnTo>
                <a:lnTo>
                  <a:pt x="4575047" y="6096"/>
                </a:lnTo>
                <a:lnTo>
                  <a:pt x="4573524" y="6096"/>
                </a:lnTo>
                <a:lnTo>
                  <a:pt x="4573524" y="7619"/>
                </a:lnTo>
                <a:close/>
              </a:path>
              <a:path w="7263765" h="7620">
                <a:moveTo>
                  <a:pt x="4610100" y="7619"/>
                </a:moveTo>
                <a:lnTo>
                  <a:pt x="4605527" y="7619"/>
                </a:lnTo>
                <a:lnTo>
                  <a:pt x="4604004" y="6096"/>
                </a:lnTo>
                <a:lnTo>
                  <a:pt x="4604004" y="3048"/>
                </a:lnTo>
                <a:lnTo>
                  <a:pt x="4607052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6096"/>
                </a:lnTo>
                <a:lnTo>
                  <a:pt x="4610100" y="7619"/>
                </a:lnTo>
                <a:close/>
              </a:path>
              <a:path w="7263765" h="7620">
                <a:moveTo>
                  <a:pt x="4646676" y="7619"/>
                </a:moveTo>
                <a:lnTo>
                  <a:pt x="4642104" y="7619"/>
                </a:lnTo>
                <a:lnTo>
                  <a:pt x="4640579" y="6096"/>
                </a:lnTo>
                <a:lnTo>
                  <a:pt x="4640579" y="3048"/>
                </a:lnTo>
                <a:lnTo>
                  <a:pt x="4643627" y="0"/>
                </a:lnTo>
                <a:lnTo>
                  <a:pt x="4645152" y="0"/>
                </a:lnTo>
                <a:lnTo>
                  <a:pt x="4648200" y="3048"/>
                </a:lnTo>
                <a:lnTo>
                  <a:pt x="4648200" y="6096"/>
                </a:lnTo>
                <a:lnTo>
                  <a:pt x="4646676" y="7619"/>
                </a:lnTo>
                <a:close/>
              </a:path>
              <a:path w="7263765" h="7620">
                <a:moveTo>
                  <a:pt x="4683252" y="7619"/>
                </a:moveTo>
                <a:lnTo>
                  <a:pt x="4678679" y="7619"/>
                </a:lnTo>
                <a:lnTo>
                  <a:pt x="4678679" y="6096"/>
                </a:lnTo>
                <a:lnTo>
                  <a:pt x="4677156" y="6096"/>
                </a:lnTo>
                <a:lnTo>
                  <a:pt x="4677156" y="3048"/>
                </a:lnTo>
                <a:lnTo>
                  <a:pt x="4678679" y="3048"/>
                </a:lnTo>
                <a:lnTo>
                  <a:pt x="4678679" y="1524"/>
                </a:lnTo>
                <a:lnTo>
                  <a:pt x="4680204" y="1524"/>
                </a:lnTo>
                <a:lnTo>
                  <a:pt x="4680204" y="0"/>
                </a:lnTo>
                <a:lnTo>
                  <a:pt x="4681727" y="0"/>
                </a:lnTo>
                <a:lnTo>
                  <a:pt x="4684776" y="3048"/>
                </a:lnTo>
                <a:lnTo>
                  <a:pt x="4684776" y="6096"/>
                </a:lnTo>
                <a:lnTo>
                  <a:pt x="4683252" y="7619"/>
                </a:lnTo>
                <a:close/>
              </a:path>
              <a:path w="7263765" h="7620">
                <a:moveTo>
                  <a:pt x="4719827" y="1524"/>
                </a:moveTo>
                <a:lnTo>
                  <a:pt x="4716779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19827" y="1524"/>
                </a:lnTo>
                <a:close/>
              </a:path>
              <a:path w="7263765" h="7620">
                <a:moveTo>
                  <a:pt x="4721352" y="7619"/>
                </a:moveTo>
                <a:lnTo>
                  <a:pt x="4715256" y="7619"/>
                </a:lnTo>
                <a:lnTo>
                  <a:pt x="4715256" y="1524"/>
                </a:lnTo>
                <a:lnTo>
                  <a:pt x="4721352" y="1524"/>
                </a:lnTo>
                <a:lnTo>
                  <a:pt x="4721352" y="7619"/>
                </a:lnTo>
                <a:close/>
              </a:path>
              <a:path w="7263765" h="7620">
                <a:moveTo>
                  <a:pt x="4756404" y="1524"/>
                </a:moveTo>
                <a:lnTo>
                  <a:pt x="4753356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6404" y="1524"/>
                </a:lnTo>
                <a:close/>
              </a:path>
              <a:path w="7263765" h="7620">
                <a:moveTo>
                  <a:pt x="4757927" y="7619"/>
                </a:moveTo>
                <a:lnTo>
                  <a:pt x="4751832" y="7619"/>
                </a:lnTo>
                <a:lnTo>
                  <a:pt x="4751832" y="1524"/>
                </a:lnTo>
                <a:lnTo>
                  <a:pt x="4757927" y="1524"/>
                </a:lnTo>
                <a:lnTo>
                  <a:pt x="4757927" y="3048"/>
                </a:lnTo>
                <a:lnTo>
                  <a:pt x="4759452" y="3048"/>
                </a:lnTo>
                <a:lnTo>
                  <a:pt x="4759452" y="6096"/>
                </a:lnTo>
                <a:lnTo>
                  <a:pt x="4757927" y="6096"/>
                </a:lnTo>
                <a:lnTo>
                  <a:pt x="4757927" y="7619"/>
                </a:lnTo>
                <a:close/>
              </a:path>
              <a:path w="7263765" h="7620">
                <a:moveTo>
                  <a:pt x="4794504" y="7619"/>
                </a:moveTo>
                <a:lnTo>
                  <a:pt x="4789932" y="7619"/>
                </a:lnTo>
                <a:lnTo>
                  <a:pt x="4788408" y="6096"/>
                </a:lnTo>
                <a:lnTo>
                  <a:pt x="4788408" y="3048"/>
                </a:lnTo>
                <a:lnTo>
                  <a:pt x="4791456" y="0"/>
                </a:lnTo>
                <a:lnTo>
                  <a:pt x="4792979" y="0"/>
                </a:lnTo>
                <a:lnTo>
                  <a:pt x="4794504" y="1524"/>
                </a:lnTo>
                <a:lnTo>
                  <a:pt x="4794504" y="3048"/>
                </a:lnTo>
                <a:lnTo>
                  <a:pt x="4796027" y="3048"/>
                </a:lnTo>
                <a:lnTo>
                  <a:pt x="4796027" y="6096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7263765" h="7620">
                <a:moveTo>
                  <a:pt x="4831079" y="7619"/>
                </a:moveTo>
                <a:lnTo>
                  <a:pt x="4826508" y="7619"/>
                </a:lnTo>
                <a:lnTo>
                  <a:pt x="4824984" y="6096"/>
                </a:lnTo>
                <a:lnTo>
                  <a:pt x="4824984" y="3048"/>
                </a:lnTo>
                <a:lnTo>
                  <a:pt x="4828032" y="0"/>
                </a:lnTo>
                <a:lnTo>
                  <a:pt x="4829556" y="0"/>
                </a:lnTo>
                <a:lnTo>
                  <a:pt x="4832604" y="3048"/>
                </a:lnTo>
                <a:lnTo>
                  <a:pt x="4832604" y="6096"/>
                </a:lnTo>
                <a:lnTo>
                  <a:pt x="4831079" y="7619"/>
                </a:lnTo>
                <a:close/>
              </a:path>
              <a:path w="7263765" h="7620">
                <a:moveTo>
                  <a:pt x="4867656" y="7619"/>
                </a:moveTo>
                <a:lnTo>
                  <a:pt x="4863084" y="7619"/>
                </a:lnTo>
                <a:lnTo>
                  <a:pt x="4861560" y="6096"/>
                </a:lnTo>
                <a:lnTo>
                  <a:pt x="4861560" y="3048"/>
                </a:lnTo>
                <a:lnTo>
                  <a:pt x="4864608" y="0"/>
                </a:lnTo>
                <a:lnTo>
                  <a:pt x="4866132" y="0"/>
                </a:lnTo>
                <a:lnTo>
                  <a:pt x="4869179" y="3048"/>
                </a:lnTo>
                <a:lnTo>
                  <a:pt x="4869179" y="6096"/>
                </a:lnTo>
                <a:lnTo>
                  <a:pt x="4867656" y="7619"/>
                </a:lnTo>
                <a:close/>
              </a:path>
              <a:path w="7263765" h="7620">
                <a:moveTo>
                  <a:pt x="4904232" y="7619"/>
                </a:moveTo>
                <a:lnTo>
                  <a:pt x="4899660" y="7619"/>
                </a:lnTo>
                <a:lnTo>
                  <a:pt x="4899660" y="6096"/>
                </a:lnTo>
                <a:lnTo>
                  <a:pt x="4898136" y="6096"/>
                </a:lnTo>
                <a:lnTo>
                  <a:pt x="4898136" y="3048"/>
                </a:lnTo>
                <a:lnTo>
                  <a:pt x="4899660" y="3048"/>
                </a:lnTo>
                <a:lnTo>
                  <a:pt x="4899660" y="1524"/>
                </a:lnTo>
                <a:lnTo>
                  <a:pt x="4901184" y="1524"/>
                </a:lnTo>
                <a:lnTo>
                  <a:pt x="4901184" y="0"/>
                </a:lnTo>
                <a:lnTo>
                  <a:pt x="4902708" y="0"/>
                </a:lnTo>
                <a:lnTo>
                  <a:pt x="4905756" y="3048"/>
                </a:lnTo>
                <a:lnTo>
                  <a:pt x="4905756" y="6096"/>
                </a:lnTo>
                <a:lnTo>
                  <a:pt x="4904232" y="7619"/>
                </a:lnTo>
                <a:close/>
              </a:path>
              <a:path w="7263765" h="7620">
                <a:moveTo>
                  <a:pt x="4940808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close/>
              </a:path>
              <a:path w="7263765" h="7620">
                <a:moveTo>
                  <a:pt x="4942332" y="7619"/>
                </a:moveTo>
                <a:lnTo>
                  <a:pt x="4936236" y="7619"/>
                </a:lnTo>
                <a:lnTo>
                  <a:pt x="4936236" y="1524"/>
                </a:lnTo>
                <a:lnTo>
                  <a:pt x="4942332" y="1524"/>
                </a:lnTo>
                <a:lnTo>
                  <a:pt x="4942332" y="7619"/>
                </a:lnTo>
                <a:close/>
              </a:path>
              <a:path w="7263765" h="7620">
                <a:moveTo>
                  <a:pt x="4977384" y="1524"/>
                </a:move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close/>
              </a:path>
              <a:path w="7263765" h="7620">
                <a:moveTo>
                  <a:pt x="4978908" y="7619"/>
                </a:moveTo>
                <a:lnTo>
                  <a:pt x="4972811" y="7619"/>
                </a:lnTo>
                <a:lnTo>
                  <a:pt x="4972811" y="1524"/>
                </a:lnTo>
                <a:lnTo>
                  <a:pt x="4978908" y="1524"/>
                </a:lnTo>
                <a:lnTo>
                  <a:pt x="4978908" y="3048"/>
                </a:lnTo>
                <a:lnTo>
                  <a:pt x="4980432" y="3048"/>
                </a:lnTo>
                <a:lnTo>
                  <a:pt x="4980432" y="6096"/>
                </a:lnTo>
                <a:lnTo>
                  <a:pt x="4978908" y="6096"/>
                </a:lnTo>
                <a:lnTo>
                  <a:pt x="4978908" y="7619"/>
                </a:lnTo>
                <a:close/>
              </a:path>
              <a:path w="7263765" h="7620">
                <a:moveTo>
                  <a:pt x="5015484" y="7619"/>
                </a:moveTo>
                <a:lnTo>
                  <a:pt x="5010911" y="7619"/>
                </a:lnTo>
                <a:lnTo>
                  <a:pt x="5009388" y="6096"/>
                </a:lnTo>
                <a:lnTo>
                  <a:pt x="5009388" y="3048"/>
                </a:lnTo>
                <a:lnTo>
                  <a:pt x="5012436" y="0"/>
                </a:lnTo>
                <a:lnTo>
                  <a:pt x="5013960" y="0"/>
                </a:lnTo>
                <a:lnTo>
                  <a:pt x="5015484" y="1524"/>
                </a:lnTo>
                <a:lnTo>
                  <a:pt x="5015484" y="3048"/>
                </a:lnTo>
                <a:lnTo>
                  <a:pt x="5017008" y="3048"/>
                </a:lnTo>
                <a:lnTo>
                  <a:pt x="5017008" y="6096"/>
                </a:lnTo>
                <a:lnTo>
                  <a:pt x="5015484" y="6096"/>
                </a:lnTo>
                <a:lnTo>
                  <a:pt x="5015484" y="7619"/>
                </a:lnTo>
                <a:close/>
              </a:path>
              <a:path w="7263765" h="7620">
                <a:moveTo>
                  <a:pt x="5052060" y="7619"/>
                </a:moveTo>
                <a:lnTo>
                  <a:pt x="5047488" y="7619"/>
                </a:lnTo>
                <a:lnTo>
                  <a:pt x="5045963" y="6096"/>
                </a:lnTo>
                <a:lnTo>
                  <a:pt x="5045963" y="3048"/>
                </a:lnTo>
                <a:lnTo>
                  <a:pt x="5049011" y="0"/>
                </a:lnTo>
                <a:lnTo>
                  <a:pt x="5050536" y="0"/>
                </a:lnTo>
                <a:lnTo>
                  <a:pt x="5053584" y="3048"/>
                </a:lnTo>
                <a:lnTo>
                  <a:pt x="5053584" y="6096"/>
                </a:lnTo>
                <a:lnTo>
                  <a:pt x="5052060" y="7619"/>
                </a:lnTo>
                <a:close/>
              </a:path>
              <a:path w="7263765" h="7620">
                <a:moveTo>
                  <a:pt x="5088636" y="7619"/>
                </a:moveTo>
                <a:lnTo>
                  <a:pt x="5084063" y="7619"/>
                </a:lnTo>
                <a:lnTo>
                  <a:pt x="5082540" y="6096"/>
                </a:lnTo>
                <a:lnTo>
                  <a:pt x="5082540" y="3048"/>
                </a:lnTo>
                <a:lnTo>
                  <a:pt x="5085588" y="0"/>
                </a:lnTo>
                <a:lnTo>
                  <a:pt x="5087111" y="0"/>
                </a:lnTo>
                <a:lnTo>
                  <a:pt x="5090160" y="3048"/>
                </a:lnTo>
                <a:lnTo>
                  <a:pt x="5090160" y="6096"/>
                </a:lnTo>
                <a:lnTo>
                  <a:pt x="5088636" y="7619"/>
                </a:lnTo>
                <a:close/>
              </a:path>
              <a:path w="7263765" h="7620">
                <a:moveTo>
                  <a:pt x="5125211" y="1524"/>
                </a:moveTo>
                <a:lnTo>
                  <a:pt x="5122163" y="1524"/>
                </a:lnTo>
                <a:lnTo>
                  <a:pt x="5122163" y="0"/>
                </a:lnTo>
                <a:lnTo>
                  <a:pt x="5123688" y="0"/>
                </a:lnTo>
                <a:lnTo>
                  <a:pt x="5125211" y="1524"/>
                </a:lnTo>
                <a:close/>
              </a:path>
              <a:path w="7263765" h="7620">
                <a:moveTo>
                  <a:pt x="5126736" y="7619"/>
                </a:moveTo>
                <a:lnTo>
                  <a:pt x="5120640" y="7619"/>
                </a:lnTo>
                <a:lnTo>
                  <a:pt x="5120640" y="6096"/>
                </a:lnTo>
                <a:lnTo>
                  <a:pt x="5119116" y="6096"/>
                </a:lnTo>
                <a:lnTo>
                  <a:pt x="5119116" y="3048"/>
                </a:lnTo>
                <a:lnTo>
                  <a:pt x="5120640" y="3048"/>
                </a:lnTo>
                <a:lnTo>
                  <a:pt x="5120640" y="1524"/>
                </a:lnTo>
                <a:lnTo>
                  <a:pt x="5126736" y="1524"/>
                </a:lnTo>
                <a:lnTo>
                  <a:pt x="5126736" y="7619"/>
                </a:lnTo>
                <a:close/>
              </a:path>
              <a:path w="7263765" h="7620">
                <a:moveTo>
                  <a:pt x="5161788" y="1524"/>
                </a:moveTo>
                <a:lnTo>
                  <a:pt x="5158740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1788" y="1524"/>
                </a:lnTo>
                <a:close/>
              </a:path>
              <a:path w="7263765" h="7620">
                <a:moveTo>
                  <a:pt x="5163311" y="7619"/>
                </a:moveTo>
                <a:lnTo>
                  <a:pt x="5157216" y="7619"/>
                </a:lnTo>
                <a:lnTo>
                  <a:pt x="5157216" y="1524"/>
                </a:lnTo>
                <a:lnTo>
                  <a:pt x="5163311" y="1524"/>
                </a:lnTo>
                <a:lnTo>
                  <a:pt x="5163311" y="7619"/>
                </a:lnTo>
                <a:close/>
              </a:path>
              <a:path w="7263765" h="7620">
                <a:moveTo>
                  <a:pt x="5198363" y="1524"/>
                </a:moveTo>
                <a:lnTo>
                  <a:pt x="5195316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4"/>
                </a:lnTo>
                <a:close/>
              </a:path>
              <a:path w="7263765" h="7620">
                <a:moveTo>
                  <a:pt x="5199888" y="7619"/>
                </a:moveTo>
                <a:lnTo>
                  <a:pt x="5193792" y="7619"/>
                </a:lnTo>
                <a:lnTo>
                  <a:pt x="5193792" y="1524"/>
                </a:lnTo>
                <a:lnTo>
                  <a:pt x="5199888" y="1524"/>
                </a:lnTo>
                <a:lnTo>
                  <a:pt x="5199888" y="3048"/>
                </a:lnTo>
                <a:lnTo>
                  <a:pt x="5201411" y="3048"/>
                </a:lnTo>
                <a:lnTo>
                  <a:pt x="5201411" y="6096"/>
                </a:lnTo>
                <a:lnTo>
                  <a:pt x="5199888" y="6096"/>
                </a:lnTo>
                <a:lnTo>
                  <a:pt x="5199888" y="7619"/>
                </a:lnTo>
                <a:close/>
              </a:path>
              <a:path w="7263765" h="7620">
                <a:moveTo>
                  <a:pt x="5236463" y="7619"/>
                </a:moveTo>
                <a:lnTo>
                  <a:pt x="5231892" y="7619"/>
                </a:lnTo>
                <a:lnTo>
                  <a:pt x="5230368" y="6096"/>
                </a:lnTo>
                <a:lnTo>
                  <a:pt x="5230368" y="3048"/>
                </a:lnTo>
                <a:lnTo>
                  <a:pt x="5233416" y="0"/>
                </a:lnTo>
                <a:lnTo>
                  <a:pt x="5234940" y="0"/>
                </a:lnTo>
                <a:lnTo>
                  <a:pt x="5236463" y="1524"/>
                </a:lnTo>
                <a:lnTo>
                  <a:pt x="5236463" y="3048"/>
                </a:lnTo>
                <a:lnTo>
                  <a:pt x="5237988" y="3048"/>
                </a:lnTo>
                <a:lnTo>
                  <a:pt x="5237988" y="6096"/>
                </a:lnTo>
                <a:lnTo>
                  <a:pt x="5236463" y="6096"/>
                </a:lnTo>
                <a:lnTo>
                  <a:pt x="5236463" y="7619"/>
                </a:lnTo>
                <a:close/>
              </a:path>
              <a:path w="7263765" h="7620">
                <a:moveTo>
                  <a:pt x="5273040" y="7619"/>
                </a:moveTo>
                <a:lnTo>
                  <a:pt x="5268468" y="7619"/>
                </a:lnTo>
                <a:lnTo>
                  <a:pt x="5266943" y="6096"/>
                </a:lnTo>
                <a:lnTo>
                  <a:pt x="5266943" y="3048"/>
                </a:lnTo>
                <a:lnTo>
                  <a:pt x="5269992" y="0"/>
                </a:lnTo>
                <a:lnTo>
                  <a:pt x="5271516" y="0"/>
                </a:lnTo>
                <a:lnTo>
                  <a:pt x="5274563" y="3048"/>
                </a:lnTo>
                <a:lnTo>
                  <a:pt x="5274563" y="6096"/>
                </a:lnTo>
                <a:lnTo>
                  <a:pt x="5273040" y="7619"/>
                </a:lnTo>
                <a:close/>
              </a:path>
              <a:path w="7263765" h="7620">
                <a:moveTo>
                  <a:pt x="5309616" y="7619"/>
                </a:moveTo>
                <a:lnTo>
                  <a:pt x="5305043" y="7619"/>
                </a:lnTo>
                <a:lnTo>
                  <a:pt x="5303520" y="6096"/>
                </a:lnTo>
                <a:lnTo>
                  <a:pt x="5303520" y="3048"/>
                </a:lnTo>
                <a:lnTo>
                  <a:pt x="5306568" y="0"/>
                </a:lnTo>
                <a:lnTo>
                  <a:pt x="5308092" y="0"/>
                </a:lnTo>
                <a:lnTo>
                  <a:pt x="5311140" y="3048"/>
                </a:lnTo>
                <a:lnTo>
                  <a:pt x="5311140" y="6096"/>
                </a:lnTo>
                <a:lnTo>
                  <a:pt x="5309616" y="7619"/>
                </a:lnTo>
                <a:close/>
              </a:path>
              <a:path w="7263765" h="7620">
                <a:moveTo>
                  <a:pt x="5346192" y="1524"/>
                </a:moveTo>
                <a:lnTo>
                  <a:pt x="5343143" y="1524"/>
                </a:lnTo>
                <a:lnTo>
                  <a:pt x="5343143" y="0"/>
                </a:lnTo>
                <a:lnTo>
                  <a:pt x="5344668" y="0"/>
                </a:lnTo>
                <a:lnTo>
                  <a:pt x="5346192" y="1524"/>
                </a:lnTo>
                <a:close/>
              </a:path>
              <a:path w="7263765" h="7620">
                <a:moveTo>
                  <a:pt x="5347716" y="7619"/>
                </a:moveTo>
                <a:lnTo>
                  <a:pt x="5341620" y="7619"/>
                </a:lnTo>
                <a:lnTo>
                  <a:pt x="5341620" y="6096"/>
                </a:lnTo>
                <a:lnTo>
                  <a:pt x="5340095" y="6096"/>
                </a:lnTo>
                <a:lnTo>
                  <a:pt x="5340095" y="3048"/>
                </a:lnTo>
                <a:lnTo>
                  <a:pt x="5341620" y="3048"/>
                </a:lnTo>
                <a:lnTo>
                  <a:pt x="5341620" y="1524"/>
                </a:lnTo>
                <a:lnTo>
                  <a:pt x="5347716" y="1524"/>
                </a:lnTo>
                <a:lnTo>
                  <a:pt x="5347716" y="7619"/>
                </a:lnTo>
                <a:close/>
              </a:path>
              <a:path w="7263765" h="7620">
                <a:moveTo>
                  <a:pt x="5382768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4"/>
                </a:lnTo>
                <a:close/>
              </a:path>
              <a:path w="7263765" h="7620">
                <a:moveTo>
                  <a:pt x="5384292" y="7619"/>
                </a:moveTo>
                <a:lnTo>
                  <a:pt x="5378195" y="7619"/>
                </a:lnTo>
                <a:lnTo>
                  <a:pt x="5378195" y="1524"/>
                </a:lnTo>
                <a:lnTo>
                  <a:pt x="5384292" y="1524"/>
                </a:lnTo>
                <a:lnTo>
                  <a:pt x="5384292" y="7619"/>
                </a:lnTo>
                <a:close/>
              </a:path>
              <a:path w="7263765" h="7620">
                <a:moveTo>
                  <a:pt x="5419343" y="1524"/>
                </a:moveTo>
                <a:lnTo>
                  <a:pt x="5416295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19343" y="1524"/>
                </a:lnTo>
                <a:close/>
              </a:path>
              <a:path w="7263765" h="7620">
                <a:moveTo>
                  <a:pt x="5420868" y="7619"/>
                </a:moveTo>
                <a:lnTo>
                  <a:pt x="5414772" y="7619"/>
                </a:lnTo>
                <a:lnTo>
                  <a:pt x="5414772" y="1524"/>
                </a:lnTo>
                <a:lnTo>
                  <a:pt x="5420868" y="1524"/>
                </a:lnTo>
                <a:lnTo>
                  <a:pt x="5420868" y="3048"/>
                </a:lnTo>
                <a:lnTo>
                  <a:pt x="5422392" y="3048"/>
                </a:lnTo>
                <a:lnTo>
                  <a:pt x="5422392" y="6096"/>
                </a:lnTo>
                <a:lnTo>
                  <a:pt x="5420868" y="6096"/>
                </a:lnTo>
                <a:lnTo>
                  <a:pt x="5420868" y="7619"/>
                </a:lnTo>
                <a:close/>
              </a:path>
              <a:path w="7263765" h="7620">
                <a:moveTo>
                  <a:pt x="5457444" y="7619"/>
                </a:moveTo>
                <a:lnTo>
                  <a:pt x="5452872" y="7619"/>
                </a:lnTo>
                <a:lnTo>
                  <a:pt x="5451347" y="6096"/>
                </a:lnTo>
                <a:lnTo>
                  <a:pt x="5451347" y="3048"/>
                </a:lnTo>
                <a:lnTo>
                  <a:pt x="5454395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6096"/>
                </a:lnTo>
                <a:lnTo>
                  <a:pt x="5457444" y="7619"/>
                </a:lnTo>
                <a:close/>
              </a:path>
              <a:path w="7263765" h="7620">
                <a:moveTo>
                  <a:pt x="5494020" y="7619"/>
                </a:moveTo>
                <a:lnTo>
                  <a:pt x="5489447" y="7619"/>
                </a:lnTo>
                <a:lnTo>
                  <a:pt x="5487924" y="6096"/>
                </a:lnTo>
                <a:lnTo>
                  <a:pt x="5487924" y="3048"/>
                </a:lnTo>
                <a:lnTo>
                  <a:pt x="5490972" y="0"/>
                </a:lnTo>
                <a:lnTo>
                  <a:pt x="5492495" y="0"/>
                </a:lnTo>
                <a:lnTo>
                  <a:pt x="5495544" y="3048"/>
                </a:lnTo>
                <a:lnTo>
                  <a:pt x="5495544" y="6096"/>
                </a:lnTo>
                <a:lnTo>
                  <a:pt x="5494020" y="7619"/>
                </a:lnTo>
                <a:close/>
              </a:path>
              <a:path w="7263765" h="7620">
                <a:moveTo>
                  <a:pt x="5530595" y="7619"/>
                </a:moveTo>
                <a:lnTo>
                  <a:pt x="5526024" y="7619"/>
                </a:lnTo>
                <a:lnTo>
                  <a:pt x="5524500" y="6096"/>
                </a:lnTo>
                <a:lnTo>
                  <a:pt x="5524500" y="3048"/>
                </a:lnTo>
                <a:lnTo>
                  <a:pt x="5527547" y="0"/>
                </a:lnTo>
                <a:lnTo>
                  <a:pt x="5529072" y="0"/>
                </a:lnTo>
                <a:lnTo>
                  <a:pt x="5532120" y="3048"/>
                </a:lnTo>
                <a:lnTo>
                  <a:pt x="5532120" y="6096"/>
                </a:lnTo>
                <a:lnTo>
                  <a:pt x="5530595" y="7619"/>
                </a:lnTo>
                <a:close/>
              </a:path>
              <a:path w="7263765" h="7620">
                <a:moveTo>
                  <a:pt x="5567172" y="1524"/>
                </a:moveTo>
                <a:lnTo>
                  <a:pt x="5564124" y="1524"/>
                </a:lnTo>
                <a:lnTo>
                  <a:pt x="5564124" y="0"/>
                </a:lnTo>
                <a:lnTo>
                  <a:pt x="5567172" y="0"/>
                </a:lnTo>
                <a:lnTo>
                  <a:pt x="5567172" y="1524"/>
                </a:lnTo>
                <a:close/>
              </a:path>
              <a:path w="7263765" h="7620">
                <a:moveTo>
                  <a:pt x="5568695" y="7619"/>
                </a:moveTo>
                <a:lnTo>
                  <a:pt x="5562600" y="7619"/>
                </a:lnTo>
                <a:lnTo>
                  <a:pt x="5562600" y="6096"/>
                </a:lnTo>
                <a:lnTo>
                  <a:pt x="5561076" y="6096"/>
                </a:lnTo>
                <a:lnTo>
                  <a:pt x="5561076" y="3048"/>
                </a:lnTo>
                <a:lnTo>
                  <a:pt x="5562600" y="3048"/>
                </a:lnTo>
                <a:lnTo>
                  <a:pt x="5562600" y="1524"/>
                </a:lnTo>
                <a:lnTo>
                  <a:pt x="5568695" y="1524"/>
                </a:lnTo>
                <a:lnTo>
                  <a:pt x="5568695" y="7619"/>
                </a:lnTo>
                <a:close/>
              </a:path>
              <a:path w="7263765" h="7620">
                <a:moveTo>
                  <a:pt x="5603747" y="1524"/>
                </a:move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close/>
              </a:path>
              <a:path w="7263765" h="7620">
                <a:moveTo>
                  <a:pt x="5605272" y="7619"/>
                </a:moveTo>
                <a:lnTo>
                  <a:pt x="5599176" y="7619"/>
                </a:lnTo>
                <a:lnTo>
                  <a:pt x="5599176" y="1524"/>
                </a:lnTo>
                <a:lnTo>
                  <a:pt x="5605272" y="1524"/>
                </a:lnTo>
                <a:lnTo>
                  <a:pt x="5605272" y="7619"/>
                </a:lnTo>
                <a:close/>
              </a:path>
              <a:path w="7263765" h="7620">
                <a:moveTo>
                  <a:pt x="5640324" y="1524"/>
                </a:moveTo>
                <a:lnTo>
                  <a:pt x="5637276" y="1524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4"/>
                </a:lnTo>
                <a:close/>
              </a:path>
              <a:path w="7263765" h="7620">
                <a:moveTo>
                  <a:pt x="5641847" y="7619"/>
                </a:moveTo>
                <a:lnTo>
                  <a:pt x="5635752" y="7619"/>
                </a:lnTo>
                <a:lnTo>
                  <a:pt x="5635752" y="1524"/>
                </a:lnTo>
                <a:lnTo>
                  <a:pt x="5641847" y="1524"/>
                </a:lnTo>
                <a:lnTo>
                  <a:pt x="5641847" y="3048"/>
                </a:lnTo>
                <a:lnTo>
                  <a:pt x="5643372" y="3048"/>
                </a:lnTo>
                <a:lnTo>
                  <a:pt x="5643372" y="6096"/>
                </a:lnTo>
                <a:lnTo>
                  <a:pt x="5641847" y="6096"/>
                </a:lnTo>
                <a:lnTo>
                  <a:pt x="5641847" y="7619"/>
                </a:lnTo>
                <a:close/>
              </a:path>
              <a:path w="7263765" h="7620">
                <a:moveTo>
                  <a:pt x="5678424" y="7619"/>
                </a:moveTo>
                <a:lnTo>
                  <a:pt x="5673852" y="7619"/>
                </a:lnTo>
                <a:lnTo>
                  <a:pt x="5672327" y="6096"/>
                </a:lnTo>
                <a:lnTo>
                  <a:pt x="5672327" y="3048"/>
                </a:lnTo>
                <a:lnTo>
                  <a:pt x="5675376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6096"/>
                </a:lnTo>
                <a:lnTo>
                  <a:pt x="5678424" y="7619"/>
                </a:lnTo>
                <a:close/>
              </a:path>
              <a:path w="7263765" h="7620">
                <a:moveTo>
                  <a:pt x="5715000" y="7619"/>
                </a:moveTo>
                <a:lnTo>
                  <a:pt x="5710427" y="7619"/>
                </a:lnTo>
                <a:lnTo>
                  <a:pt x="5708904" y="6096"/>
                </a:lnTo>
                <a:lnTo>
                  <a:pt x="5708904" y="3048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8"/>
                </a:lnTo>
                <a:lnTo>
                  <a:pt x="5716524" y="6096"/>
                </a:lnTo>
                <a:lnTo>
                  <a:pt x="5715000" y="7619"/>
                </a:lnTo>
                <a:close/>
              </a:path>
              <a:path w="7263765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45479" y="6096"/>
                </a:lnTo>
                <a:lnTo>
                  <a:pt x="5745479" y="3048"/>
                </a:lnTo>
                <a:lnTo>
                  <a:pt x="5747004" y="3048"/>
                </a:lnTo>
                <a:lnTo>
                  <a:pt x="5747004" y="1524"/>
                </a:lnTo>
                <a:lnTo>
                  <a:pt x="5748527" y="0"/>
                </a:lnTo>
                <a:lnTo>
                  <a:pt x="5750052" y="0"/>
                </a:lnTo>
                <a:lnTo>
                  <a:pt x="5753100" y="3048"/>
                </a:lnTo>
                <a:lnTo>
                  <a:pt x="5753100" y="6096"/>
                </a:lnTo>
                <a:lnTo>
                  <a:pt x="5751576" y="7619"/>
                </a:lnTo>
                <a:close/>
              </a:path>
              <a:path w="7263765" h="7620">
                <a:moveTo>
                  <a:pt x="5788152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4"/>
                </a:lnTo>
                <a:close/>
              </a:path>
              <a:path w="7263765" h="7620">
                <a:moveTo>
                  <a:pt x="5789676" y="7619"/>
                </a:moveTo>
                <a:lnTo>
                  <a:pt x="5783579" y="7619"/>
                </a:lnTo>
                <a:lnTo>
                  <a:pt x="5783579" y="6096"/>
                </a:lnTo>
                <a:lnTo>
                  <a:pt x="5782056" y="6096"/>
                </a:lnTo>
                <a:lnTo>
                  <a:pt x="5782056" y="3048"/>
                </a:lnTo>
                <a:lnTo>
                  <a:pt x="5783579" y="3048"/>
                </a:lnTo>
                <a:lnTo>
                  <a:pt x="5783579" y="1524"/>
                </a:lnTo>
                <a:lnTo>
                  <a:pt x="5789676" y="1524"/>
                </a:lnTo>
                <a:lnTo>
                  <a:pt x="5789676" y="7619"/>
                </a:lnTo>
                <a:close/>
              </a:path>
              <a:path w="7263765" h="7620">
                <a:moveTo>
                  <a:pt x="5824727" y="1524"/>
                </a:moveTo>
                <a:lnTo>
                  <a:pt x="5821679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4727" y="1524"/>
                </a:lnTo>
                <a:close/>
              </a:path>
              <a:path w="7263765" h="7620">
                <a:moveTo>
                  <a:pt x="5826252" y="7619"/>
                </a:moveTo>
                <a:lnTo>
                  <a:pt x="5820156" y="7619"/>
                </a:lnTo>
                <a:lnTo>
                  <a:pt x="5820156" y="1524"/>
                </a:lnTo>
                <a:lnTo>
                  <a:pt x="5826252" y="1524"/>
                </a:lnTo>
                <a:lnTo>
                  <a:pt x="5826252" y="7619"/>
                </a:lnTo>
                <a:close/>
              </a:path>
              <a:path w="7263765" h="7620">
                <a:moveTo>
                  <a:pt x="5861304" y="1524"/>
                </a:moveTo>
                <a:lnTo>
                  <a:pt x="5858256" y="1524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4"/>
                </a:lnTo>
                <a:close/>
              </a:path>
              <a:path w="7263765" h="7620">
                <a:moveTo>
                  <a:pt x="5862827" y="7619"/>
                </a:moveTo>
                <a:lnTo>
                  <a:pt x="5856732" y="7619"/>
                </a:lnTo>
                <a:lnTo>
                  <a:pt x="5856732" y="1524"/>
                </a:lnTo>
                <a:lnTo>
                  <a:pt x="5862827" y="1524"/>
                </a:lnTo>
                <a:lnTo>
                  <a:pt x="5862827" y="3048"/>
                </a:lnTo>
                <a:lnTo>
                  <a:pt x="5864352" y="3048"/>
                </a:lnTo>
                <a:lnTo>
                  <a:pt x="5864352" y="6096"/>
                </a:lnTo>
                <a:lnTo>
                  <a:pt x="5862827" y="6096"/>
                </a:lnTo>
                <a:lnTo>
                  <a:pt x="5862827" y="7619"/>
                </a:lnTo>
                <a:close/>
              </a:path>
              <a:path w="7263765" h="7620">
                <a:moveTo>
                  <a:pt x="5899404" y="7619"/>
                </a:moveTo>
                <a:lnTo>
                  <a:pt x="5894832" y="7619"/>
                </a:lnTo>
                <a:lnTo>
                  <a:pt x="5893308" y="6096"/>
                </a:lnTo>
                <a:lnTo>
                  <a:pt x="5893308" y="3048"/>
                </a:lnTo>
                <a:lnTo>
                  <a:pt x="5896356" y="0"/>
                </a:lnTo>
                <a:lnTo>
                  <a:pt x="5897879" y="0"/>
                </a:lnTo>
                <a:lnTo>
                  <a:pt x="5900927" y="3048"/>
                </a:lnTo>
                <a:lnTo>
                  <a:pt x="5900927" y="6096"/>
                </a:lnTo>
                <a:lnTo>
                  <a:pt x="5899404" y="7619"/>
                </a:lnTo>
                <a:close/>
              </a:path>
              <a:path w="7263765" h="7620">
                <a:moveTo>
                  <a:pt x="5935979" y="7619"/>
                </a:moveTo>
                <a:lnTo>
                  <a:pt x="5931408" y="7619"/>
                </a:lnTo>
                <a:lnTo>
                  <a:pt x="5929884" y="6096"/>
                </a:lnTo>
                <a:lnTo>
                  <a:pt x="5929884" y="3048"/>
                </a:lnTo>
                <a:lnTo>
                  <a:pt x="5932932" y="0"/>
                </a:lnTo>
                <a:lnTo>
                  <a:pt x="5934456" y="0"/>
                </a:lnTo>
                <a:lnTo>
                  <a:pt x="5937504" y="3048"/>
                </a:lnTo>
                <a:lnTo>
                  <a:pt x="5937504" y="6096"/>
                </a:lnTo>
                <a:lnTo>
                  <a:pt x="5935979" y="7619"/>
                </a:lnTo>
                <a:close/>
              </a:path>
              <a:path w="7263765" h="7620">
                <a:moveTo>
                  <a:pt x="5972556" y="7619"/>
                </a:moveTo>
                <a:lnTo>
                  <a:pt x="5967984" y="7619"/>
                </a:lnTo>
                <a:lnTo>
                  <a:pt x="5967984" y="6096"/>
                </a:lnTo>
                <a:lnTo>
                  <a:pt x="5966460" y="6096"/>
                </a:lnTo>
                <a:lnTo>
                  <a:pt x="5966460" y="3048"/>
                </a:lnTo>
                <a:lnTo>
                  <a:pt x="5967984" y="3048"/>
                </a:lnTo>
                <a:lnTo>
                  <a:pt x="5967984" y="1524"/>
                </a:lnTo>
                <a:lnTo>
                  <a:pt x="5969508" y="0"/>
                </a:lnTo>
                <a:lnTo>
                  <a:pt x="5971032" y="0"/>
                </a:lnTo>
                <a:lnTo>
                  <a:pt x="5974079" y="3048"/>
                </a:lnTo>
                <a:lnTo>
                  <a:pt x="5974079" y="6096"/>
                </a:lnTo>
                <a:lnTo>
                  <a:pt x="5972556" y="7619"/>
                </a:lnTo>
                <a:close/>
              </a:path>
              <a:path w="7263765" h="7620">
                <a:moveTo>
                  <a:pt x="6009132" y="1524"/>
                </a:moveTo>
                <a:lnTo>
                  <a:pt x="6006084" y="1524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4"/>
                </a:lnTo>
                <a:close/>
              </a:path>
              <a:path w="7263765" h="7620">
                <a:moveTo>
                  <a:pt x="6010656" y="7619"/>
                </a:moveTo>
                <a:lnTo>
                  <a:pt x="6004560" y="7619"/>
                </a:lnTo>
                <a:lnTo>
                  <a:pt x="6004560" y="6096"/>
                </a:lnTo>
                <a:lnTo>
                  <a:pt x="6003036" y="6096"/>
                </a:lnTo>
                <a:lnTo>
                  <a:pt x="6003036" y="3048"/>
                </a:lnTo>
                <a:lnTo>
                  <a:pt x="6004560" y="3048"/>
                </a:lnTo>
                <a:lnTo>
                  <a:pt x="6004560" y="1524"/>
                </a:lnTo>
                <a:lnTo>
                  <a:pt x="6010656" y="1524"/>
                </a:lnTo>
                <a:lnTo>
                  <a:pt x="6010656" y="7619"/>
                </a:lnTo>
                <a:close/>
              </a:path>
              <a:path w="7263765" h="7620">
                <a:moveTo>
                  <a:pt x="6045708" y="1524"/>
                </a:move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close/>
              </a:path>
              <a:path w="7263765" h="7620">
                <a:moveTo>
                  <a:pt x="6047232" y="7619"/>
                </a:moveTo>
                <a:lnTo>
                  <a:pt x="6041136" y="7619"/>
                </a:lnTo>
                <a:lnTo>
                  <a:pt x="6041136" y="1524"/>
                </a:lnTo>
                <a:lnTo>
                  <a:pt x="6047232" y="1524"/>
                </a:lnTo>
                <a:lnTo>
                  <a:pt x="6047232" y="7619"/>
                </a:lnTo>
                <a:close/>
              </a:path>
              <a:path w="7263765" h="7620">
                <a:moveTo>
                  <a:pt x="6083808" y="7619"/>
                </a:moveTo>
                <a:lnTo>
                  <a:pt x="6079236" y="7619"/>
                </a:lnTo>
                <a:lnTo>
                  <a:pt x="6077711" y="6096"/>
                </a:lnTo>
                <a:lnTo>
                  <a:pt x="6077711" y="3048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4"/>
                </a:lnTo>
                <a:lnTo>
                  <a:pt x="6083808" y="1524"/>
                </a:lnTo>
                <a:lnTo>
                  <a:pt x="6083808" y="3048"/>
                </a:lnTo>
                <a:lnTo>
                  <a:pt x="6085332" y="3048"/>
                </a:lnTo>
                <a:lnTo>
                  <a:pt x="6085332" y="6096"/>
                </a:lnTo>
                <a:lnTo>
                  <a:pt x="6083808" y="6096"/>
                </a:lnTo>
                <a:lnTo>
                  <a:pt x="6083808" y="7619"/>
                </a:lnTo>
                <a:close/>
              </a:path>
              <a:path w="7263765" h="7620">
                <a:moveTo>
                  <a:pt x="6120384" y="7619"/>
                </a:moveTo>
                <a:lnTo>
                  <a:pt x="6115811" y="7619"/>
                </a:lnTo>
                <a:lnTo>
                  <a:pt x="6114288" y="6096"/>
                </a:lnTo>
                <a:lnTo>
                  <a:pt x="6114288" y="3048"/>
                </a:lnTo>
                <a:lnTo>
                  <a:pt x="6117336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6096"/>
                </a:lnTo>
                <a:lnTo>
                  <a:pt x="6120384" y="7619"/>
                </a:lnTo>
                <a:close/>
              </a:path>
              <a:path w="7263765" h="7620">
                <a:moveTo>
                  <a:pt x="6156960" y="7619"/>
                </a:moveTo>
                <a:lnTo>
                  <a:pt x="6152388" y="7619"/>
                </a:lnTo>
                <a:lnTo>
                  <a:pt x="6150863" y="6096"/>
                </a:lnTo>
                <a:lnTo>
                  <a:pt x="6150863" y="3048"/>
                </a:lnTo>
                <a:lnTo>
                  <a:pt x="6153911" y="0"/>
                </a:lnTo>
                <a:lnTo>
                  <a:pt x="6155436" y="0"/>
                </a:lnTo>
                <a:lnTo>
                  <a:pt x="6158484" y="3048"/>
                </a:lnTo>
                <a:lnTo>
                  <a:pt x="6158484" y="6096"/>
                </a:lnTo>
                <a:lnTo>
                  <a:pt x="6156960" y="7619"/>
                </a:lnTo>
                <a:close/>
              </a:path>
              <a:path w="7263765" h="7620">
                <a:moveTo>
                  <a:pt x="6193536" y="7619"/>
                </a:moveTo>
                <a:lnTo>
                  <a:pt x="6188963" y="7619"/>
                </a:lnTo>
                <a:lnTo>
                  <a:pt x="6188963" y="6096"/>
                </a:lnTo>
                <a:lnTo>
                  <a:pt x="6187440" y="6096"/>
                </a:lnTo>
                <a:lnTo>
                  <a:pt x="6187440" y="3048"/>
                </a:lnTo>
                <a:lnTo>
                  <a:pt x="6188963" y="3048"/>
                </a:lnTo>
                <a:lnTo>
                  <a:pt x="6188963" y="1524"/>
                </a:lnTo>
                <a:lnTo>
                  <a:pt x="6190488" y="0"/>
                </a:lnTo>
                <a:lnTo>
                  <a:pt x="6192011" y="0"/>
                </a:lnTo>
                <a:lnTo>
                  <a:pt x="6195060" y="3048"/>
                </a:lnTo>
                <a:lnTo>
                  <a:pt x="6195060" y="6096"/>
                </a:lnTo>
                <a:lnTo>
                  <a:pt x="6193536" y="7619"/>
                </a:lnTo>
                <a:close/>
              </a:path>
              <a:path w="7263765" h="7620">
                <a:moveTo>
                  <a:pt x="6230111" y="1524"/>
                </a:moveTo>
                <a:lnTo>
                  <a:pt x="6227063" y="1524"/>
                </a:lnTo>
                <a:lnTo>
                  <a:pt x="6227063" y="0"/>
                </a:lnTo>
                <a:lnTo>
                  <a:pt x="6230111" y="0"/>
                </a:lnTo>
                <a:lnTo>
                  <a:pt x="6230111" y="1524"/>
                </a:lnTo>
                <a:close/>
              </a:path>
              <a:path w="7263765" h="7620">
                <a:moveTo>
                  <a:pt x="6231636" y="7619"/>
                </a:moveTo>
                <a:lnTo>
                  <a:pt x="6225540" y="7619"/>
                </a:lnTo>
                <a:lnTo>
                  <a:pt x="6225540" y="6096"/>
                </a:lnTo>
                <a:lnTo>
                  <a:pt x="6224016" y="6096"/>
                </a:lnTo>
                <a:lnTo>
                  <a:pt x="6224016" y="3048"/>
                </a:lnTo>
                <a:lnTo>
                  <a:pt x="6225540" y="3048"/>
                </a:lnTo>
                <a:lnTo>
                  <a:pt x="6225540" y="1524"/>
                </a:lnTo>
                <a:lnTo>
                  <a:pt x="6231636" y="1524"/>
                </a:lnTo>
                <a:lnTo>
                  <a:pt x="6231636" y="7619"/>
                </a:lnTo>
                <a:close/>
              </a:path>
              <a:path w="7263765" h="7620">
                <a:moveTo>
                  <a:pt x="6266688" y="1524"/>
                </a:moveTo>
                <a:lnTo>
                  <a:pt x="6263640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6688" y="1524"/>
                </a:lnTo>
                <a:close/>
              </a:path>
              <a:path w="7263765" h="7620">
                <a:moveTo>
                  <a:pt x="6268211" y="7619"/>
                </a:moveTo>
                <a:lnTo>
                  <a:pt x="6262116" y="7619"/>
                </a:lnTo>
                <a:lnTo>
                  <a:pt x="6262116" y="1524"/>
                </a:lnTo>
                <a:lnTo>
                  <a:pt x="6268211" y="1524"/>
                </a:lnTo>
                <a:lnTo>
                  <a:pt x="6268211" y="7619"/>
                </a:lnTo>
                <a:close/>
              </a:path>
              <a:path w="7263765" h="7620">
                <a:moveTo>
                  <a:pt x="6304788" y="7619"/>
                </a:moveTo>
                <a:lnTo>
                  <a:pt x="6300216" y="7619"/>
                </a:lnTo>
                <a:lnTo>
                  <a:pt x="6298692" y="6096"/>
                </a:lnTo>
                <a:lnTo>
                  <a:pt x="6298692" y="3048"/>
                </a:lnTo>
                <a:lnTo>
                  <a:pt x="6301740" y="0"/>
                </a:lnTo>
                <a:lnTo>
                  <a:pt x="6303263" y="0"/>
                </a:lnTo>
                <a:lnTo>
                  <a:pt x="6303263" y="1524"/>
                </a:lnTo>
                <a:lnTo>
                  <a:pt x="6304788" y="1524"/>
                </a:lnTo>
                <a:lnTo>
                  <a:pt x="6304788" y="3048"/>
                </a:lnTo>
                <a:lnTo>
                  <a:pt x="6306311" y="3048"/>
                </a:lnTo>
                <a:lnTo>
                  <a:pt x="6306311" y="6096"/>
                </a:lnTo>
                <a:lnTo>
                  <a:pt x="6304788" y="6096"/>
                </a:lnTo>
                <a:lnTo>
                  <a:pt x="6304788" y="7619"/>
                </a:lnTo>
                <a:close/>
              </a:path>
              <a:path w="7263765" h="7620">
                <a:moveTo>
                  <a:pt x="6341363" y="7619"/>
                </a:moveTo>
                <a:lnTo>
                  <a:pt x="6336792" y="7619"/>
                </a:lnTo>
                <a:lnTo>
                  <a:pt x="6335268" y="6096"/>
                </a:lnTo>
                <a:lnTo>
                  <a:pt x="6335268" y="3048"/>
                </a:lnTo>
                <a:lnTo>
                  <a:pt x="6338316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6096"/>
                </a:lnTo>
                <a:lnTo>
                  <a:pt x="6341363" y="7619"/>
                </a:lnTo>
                <a:close/>
              </a:path>
              <a:path w="7263765" h="7620">
                <a:moveTo>
                  <a:pt x="6377940" y="7619"/>
                </a:moveTo>
                <a:lnTo>
                  <a:pt x="6373368" y="7619"/>
                </a:lnTo>
                <a:lnTo>
                  <a:pt x="6371844" y="6096"/>
                </a:lnTo>
                <a:lnTo>
                  <a:pt x="6371844" y="3048"/>
                </a:lnTo>
                <a:lnTo>
                  <a:pt x="6374892" y="0"/>
                </a:lnTo>
                <a:lnTo>
                  <a:pt x="6376416" y="0"/>
                </a:lnTo>
                <a:lnTo>
                  <a:pt x="6379463" y="3048"/>
                </a:lnTo>
                <a:lnTo>
                  <a:pt x="6379463" y="6096"/>
                </a:lnTo>
                <a:lnTo>
                  <a:pt x="6377940" y="7619"/>
                </a:lnTo>
                <a:close/>
              </a:path>
              <a:path w="7263765" h="7620">
                <a:moveTo>
                  <a:pt x="6414516" y="7619"/>
                </a:moveTo>
                <a:lnTo>
                  <a:pt x="6409944" y="7619"/>
                </a:lnTo>
                <a:lnTo>
                  <a:pt x="6409944" y="6096"/>
                </a:lnTo>
                <a:lnTo>
                  <a:pt x="6408420" y="6096"/>
                </a:lnTo>
                <a:lnTo>
                  <a:pt x="6408420" y="3048"/>
                </a:lnTo>
                <a:lnTo>
                  <a:pt x="6409944" y="3048"/>
                </a:lnTo>
                <a:lnTo>
                  <a:pt x="6409944" y="1524"/>
                </a:lnTo>
                <a:lnTo>
                  <a:pt x="6411468" y="1524"/>
                </a:lnTo>
                <a:lnTo>
                  <a:pt x="6411468" y="0"/>
                </a:lnTo>
                <a:lnTo>
                  <a:pt x="6412992" y="0"/>
                </a:lnTo>
                <a:lnTo>
                  <a:pt x="6416040" y="3048"/>
                </a:lnTo>
                <a:lnTo>
                  <a:pt x="6416040" y="6096"/>
                </a:lnTo>
                <a:lnTo>
                  <a:pt x="6414516" y="7619"/>
                </a:lnTo>
                <a:close/>
              </a:path>
              <a:path w="7263765" h="7620">
                <a:moveTo>
                  <a:pt x="6451092" y="1524"/>
                </a:moveTo>
                <a:lnTo>
                  <a:pt x="6448044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close/>
              </a:path>
              <a:path w="7263765" h="7620">
                <a:moveTo>
                  <a:pt x="6452616" y="7619"/>
                </a:moveTo>
                <a:lnTo>
                  <a:pt x="6446520" y="7619"/>
                </a:lnTo>
                <a:lnTo>
                  <a:pt x="6446520" y="1524"/>
                </a:lnTo>
                <a:lnTo>
                  <a:pt x="6452616" y="1524"/>
                </a:lnTo>
                <a:lnTo>
                  <a:pt x="6452616" y="7619"/>
                </a:lnTo>
                <a:close/>
              </a:path>
              <a:path w="7263765" h="7620">
                <a:moveTo>
                  <a:pt x="6487668" y="1524"/>
                </a:move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close/>
              </a:path>
              <a:path w="7263765" h="7620">
                <a:moveTo>
                  <a:pt x="6489192" y="7619"/>
                </a:moveTo>
                <a:lnTo>
                  <a:pt x="6483095" y="7619"/>
                </a:lnTo>
                <a:lnTo>
                  <a:pt x="6483095" y="1524"/>
                </a:lnTo>
                <a:lnTo>
                  <a:pt x="6489192" y="1524"/>
                </a:lnTo>
                <a:lnTo>
                  <a:pt x="6489192" y="3048"/>
                </a:lnTo>
                <a:lnTo>
                  <a:pt x="6490716" y="3048"/>
                </a:lnTo>
                <a:lnTo>
                  <a:pt x="6490716" y="6096"/>
                </a:lnTo>
                <a:lnTo>
                  <a:pt x="6489192" y="6096"/>
                </a:lnTo>
                <a:lnTo>
                  <a:pt x="6489192" y="7619"/>
                </a:lnTo>
                <a:close/>
              </a:path>
              <a:path w="7263765" h="7620">
                <a:moveTo>
                  <a:pt x="6525768" y="7619"/>
                </a:moveTo>
                <a:lnTo>
                  <a:pt x="6521195" y="7619"/>
                </a:lnTo>
                <a:lnTo>
                  <a:pt x="6519672" y="6096"/>
                </a:lnTo>
                <a:lnTo>
                  <a:pt x="6519672" y="3048"/>
                </a:lnTo>
                <a:lnTo>
                  <a:pt x="6522720" y="0"/>
                </a:lnTo>
                <a:lnTo>
                  <a:pt x="6524244" y="0"/>
                </a:lnTo>
                <a:lnTo>
                  <a:pt x="6525768" y="1524"/>
                </a:lnTo>
                <a:lnTo>
                  <a:pt x="6525768" y="3048"/>
                </a:lnTo>
                <a:lnTo>
                  <a:pt x="6527292" y="3048"/>
                </a:lnTo>
                <a:lnTo>
                  <a:pt x="6527292" y="6096"/>
                </a:lnTo>
                <a:lnTo>
                  <a:pt x="6525768" y="6096"/>
                </a:lnTo>
                <a:lnTo>
                  <a:pt x="6525768" y="7619"/>
                </a:lnTo>
                <a:close/>
              </a:path>
              <a:path w="7263765" h="7620">
                <a:moveTo>
                  <a:pt x="6562344" y="7619"/>
                </a:moveTo>
                <a:lnTo>
                  <a:pt x="6557772" y="7619"/>
                </a:lnTo>
                <a:lnTo>
                  <a:pt x="6556247" y="6096"/>
                </a:lnTo>
                <a:lnTo>
                  <a:pt x="6556247" y="3048"/>
                </a:lnTo>
                <a:lnTo>
                  <a:pt x="6559295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6096"/>
                </a:lnTo>
                <a:lnTo>
                  <a:pt x="6562344" y="7619"/>
                </a:lnTo>
                <a:close/>
              </a:path>
              <a:path w="7263765" h="7620">
                <a:moveTo>
                  <a:pt x="6598920" y="7619"/>
                </a:moveTo>
                <a:lnTo>
                  <a:pt x="6594347" y="7619"/>
                </a:lnTo>
                <a:lnTo>
                  <a:pt x="6592824" y="6096"/>
                </a:lnTo>
                <a:lnTo>
                  <a:pt x="6592824" y="3048"/>
                </a:lnTo>
                <a:lnTo>
                  <a:pt x="6595872" y="0"/>
                </a:lnTo>
                <a:lnTo>
                  <a:pt x="6597395" y="0"/>
                </a:lnTo>
                <a:lnTo>
                  <a:pt x="6600444" y="3048"/>
                </a:lnTo>
                <a:lnTo>
                  <a:pt x="6600444" y="6096"/>
                </a:lnTo>
                <a:lnTo>
                  <a:pt x="6598920" y="7619"/>
                </a:lnTo>
                <a:close/>
              </a:path>
              <a:path w="7263765" h="7620">
                <a:moveTo>
                  <a:pt x="6635495" y="7619"/>
                </a:moveTo>
                <a:lnTo>
                  <a:pt x="6630924" y="7619"/>
                </a:lnTo>
                <a:lnTo>
                  <a:pt x="6630924" y="6096"/>
                </a:lnTo>
                <a:lnTo>
                  <a:pt x="6629400" y="6096"/>
                </a:lnTo>
                <a:lnTo>
                  <a:pt x="6629400" y="3048"/>
                </a:lnTo>
                <a:lnTo>
                  <a:pt x="6630924" y="3048"/>
                </a:lnTo>
                <a:lnTo>
                  <a:pt x="6630924" y="1524"/>
                </a:lnTo>
                <a:lnTo>
                  <a:pt x="6632447" y="1524"/>
                </a:lnTo>
                <a:lnTo>
                  <a:pt x="6632447" y="0"/>
                </a:lnTo>
                <a:lnTo>
                  <a:pt x="6633972" y="0"/>
                </a:lnTo>
                <a:lnTo>
                  <a:pt x="6637020" y="3048"/>
                </a:lnTo>
                <a:lnTo>
                  <a:pt x="6637020" y="6096"/>
                </a:lnTo>
                <a:lnTo>
                  <a:pt x="6635495" y="7619"/>
                </a:lnTo>
                <a:close/>
              </a:path>
              <a:path w="7263765" h="7620">
                <a:moveTo>
                  <a:pt x="6672072" y="1524"/>
                </a:moveTo>
                <a:lnTo>
                  <a:pt x="6669024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close/>
              </a:path>
              <a:path w="7263765" h="7620">
                <a:moveTo>
                  <a:pt x="6673595" y="7619"/>
                </a:moveTo>
                <a:lnTo>
                  <a:pt x="6667500" y="7619"/>
                </a:lnTo>
                <a:lnTo>
                  <a:pt x="6667500" y="1524"/>
                </a:lnTo>
                <a:lnTo>
                  <a:pt x="6673595" y="1524"/>
                </a:lnTo>
                <a:lnTo>
                  <a:pt x="6673595" y="7619"/>
                </a:lnTo>
                <a:close/>
              </a:path>
              <a:path w="7263765" h="7620">
                <a:moveTo>
                  <a:pt x="6708647" y="1524"/>
                </a:move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close/>
              </a:path>
              <a:path w="7263765" h="7620">
                <a:moveTo>
                  <a:pt x="6710172" y="7619"/>
                </a:moveTo>
                <a:lnTo>
                  <a:pt x="6704076" y="7619"/>
                </a:lnTo>
                <a:lnTo>
                  <a:pt x="6704076" y="1524"/>
                </a:lnTo>
                <a:lnTo>
                  <a:pt x="6710172" y="1524"/>
                </a:lnTo>
                <a:lnTo>
                  <a:pt x="6710172" y="3048"/>
                </a:lnTo>
                <a:lnTo>
                  <a:pt x="6711695" y="3048"/>
                </a:lnTo>
                <a:lnTo>
                  <a:pt x="6711695" y="6096"/>
                </a:lnTo>
                <a:lnTo>
                  <a:pt x="6710172" y="6096"/>
                </a:lnTo>
                <a:lnTo>
                  <a:pt x="6710172" y="7619"/>
                </a:lnTo>
                <a:close/>
              </a:path>
              <a:path w="7263765" h="7620">
                <a:moveTo>
                  <a:pt x="6746747" y="7619"/>
                </a:moveTo>
                <a:lnTo>
                  <a:pt x="6742176" y="7619"/>
                </a:lnTo>
                <a:lnTo>
                  <a:pt x="6740652" y="6096"/>
                </a:lnTo>
                <a:lnTo>
                  <a:pt x="6740652" y="3048"/>
                </a:lnTo>
                <a:lnTo>
                  <a:pt x="6743700" y="0"/>
                </a:lnTo>
                <a:lnTo>
                  <a:pt x="6745224" y="0"/>
                </a:lnTo>
                <a:lnTo>
                  <a:pt x="6746747" y="1524"/>
                </a:lnTo>
                <a:lnTo>
                  <a:pt x="6746747" y="3048"/>
                </a:lnTo>
                <a:lnTo>
                  <a:pt x="6748272" y="3048"/>
                </a:lnTo>
                <a:lnTo>
                  <a:pt x="6748272" y="6096"/>
                </a:lnTo>
                <a:lnTo>
                  <a:pt x="6746747" y="6096"/>
                </a:lnTo>
                <a:lnTo>
                  <a:pt x="6746747" y="7619"/>
                </a:lnTo>
                <a:close/>
              </a:path>
              <a:path w="7263765" h="7620">
                <a:moveTo>
                  <a:pt x="6783324" y="7619"/>
                </a:moveTo>
                <a:lnTo>
                  <a:pt x="6778752" y="7619"/>
                </a:lnTo>
                <a:lnTo>
                  <a:pt x="6777228" y="6096"/>
                </a:lnTo>
                <a:lnTo>
                  <a:pt x="6777228" y="3048"/>
                </a:lnTo>
                <a:lnTo>
                  <a:pt x="6780276" y="0"/>
                </a:lnTo>
                <a:lnTo>
                  <a:pt x="6781800" y="0"/>
                </a:lnTo>
                <a:lnTo>
                  <a:pt x="6784847" y="3048"/>
                </a:lnTo>
                <a:lnTo>
                  <a:pt x="6784847" y="6096"/>
                </a:lnTo>
                <a:lnTo>
                  <a:pt x="6783324" y="7619"/>
                </a:lnTo>
                <a:close/>
              </a:path>
              <a:path w="7263765" h="7620">
                <a:moveTo>
                  <a:pt x="6819900" y="7619"/>
                </a:moveTo>
                <a:lnTo>
                  <a:pt x="6815328" y="7619"/>
                </a:lnTo>
                <a:lnTo>
                  <a:pt x="6813804" y="6096"/>
                </a:lnTo>
                <a:lnTo>
                  <a:pt x="6813804" y="3048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8"/>
                </a:lnTo>
                <a:lnTo>
                  <a:pt x="6821424" y="6096"/>
                </a:lnTo>
                <a:lnTo>
                  <a:pt x="6819900" y="7619"/>
                </a:lnTo>
                <a:close/>
              </a:path>
              <a:path w="7263765" h="7620">
                <a:moveTo>
                  <a:pt x="6856476" y="1524"/>
                </a:moveTo>
                <a:lnTo>
                  <a:pt x="6853428" y="1524"/>
                </a:lnTo>
                <a:lnTo>
                  <a:pt x="6853428" y="0"/>
                </a:lnTo>
                <a:lnTo>
                  <a:pt x="6854952" y="0"/>
                </a:lnTo>
                <a:lnTo>
                  <a:pt x="6856476" y="1524"/>
                </a:lnTo>
                <a:close/>
              </a:path>
              <a:path w="7263765" h="7620">
                <a:moveTo>
                  <a:pt x="6858000" y="7619"/>
                </a:moveTo>
                <a:lnTo>
                  <a:pt x="6851904" y="7619"/>
                </a:lnTo>
                <a:lnTo>
                  <a:pt x="6851904" y="6096"/>
                </a:lnTo>
                <a:lnTo>
                  <a:pt x="6850379" y="6096"/>
                </a:lnTo>
                <a:lnTo>
                  <a:pt x="6850379" y="3048"/>
                </a:lnTo>
                <a:lnTo>
                  <a:pt x="6851904" y="3048"/>
                </a:lnTo>
                <a:lnTo>
                  <a:pt x="6851904" y="1524"/>
                </a:lnTo>
                <a:lnTo>
                  <a:pt x="6858000" y="1524"/>
                </a:lnTo>
                <a:lnTo>
                  <a:pt x="6858000" y="7619"/>
                </a:lnTo>
                <a:close/>
              </a:path>
              <a:path w="7263765" h="7620">
                <a:moveTo>
                  <a:pt x="6893052" y="1524"/>
                </a:moveTo>
                <a:lnTo>
                  <a:pt x="6890004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close/>
              </a:path>
              <a:path w="7263765" h="7620">
                <a:moveTo>
                  <a:pt x="6894576" y="7619"/>
                </a:moveTo>
                <a:lnTo>
                  <a:pt x="6888479" y="7619"/>
                </a:lnTo>
                <a:lnTo>
                  <a:pt x="6888479" y="1524"/>
                </a:lnTo>
                <a:lnTo>
                  <a:pt x="6894576" y="1524"/>
                </a:lnTo>
                <a:lnTo>
                  <a:pt x="6894576" y="7619"/>
                </a:lnTo>
                <a:close/>
              </a:path>
              <a:path w="7263765" h="7620">
                <a:moveTo>
                  <a:pt x="6929628" y="1524"/>
                </a:moveTo>
                <a:lnTo>
                  <a:pt x="6926579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29628" y="1524"/>
                </a:lnTo>
                <a:close/>
              </a:path>
              <a:path w="7263765" h="7620">
                <a:moveTo>
                  <a:pt x="6931152" y="7619"/>
                </a:moveTo>
                <a:lnTo>
                  <a:pt x="6925056" y="7619"/>
                </a:lnTo>
                <a:lnTo>
                  <a:pt x="6925056" y="1524"/>
                </a:lnTo>
                <a:lnTo>
                  <a:pt x="6931152" y="1524"/>
                </a:lnTo>
                <a:lnTo>
                  <a:pt x="6931152" y="3048"/>
                </a:lnTo>
                <a:lnTo>
                  <a:pt x="6932676" y="3048"/>
                </a:lnTo>
                <a:lnTo>
                  <a:pt x="6932676" y="6096"/>
                </a:lnTo>
                <a:lnTo>
                  <a:pt x="6931152" y="6096"/>
                </a:lnTo>
                <a:lnTo>
                  <a:pt x="6931152" y="7619"/>
                </a:lnTo>
                <a:close/>
              </a:path>
              <a:path w="7263765" h="7620">
                <a:moveTo>
                  <a:pt x="6967728" y="7619"/>
                </a:moveTo>
                <a:lnTo>
                  <a:pt x="6963156" y="7619"/>
                </a:lnTo>
                <a:lnTo>
                  <a:pt x="6961632" y="6096"/>
                </a:lnTo>
                <a:lnTo>
                  <a:pt x="6961632" y="3048"/>
                </a:lnTo>
                <a:lnTo>
                  <a:pt x="6964679" y="0"/>
                </a:lnTo>
                <a:lnTo>
                  <a:pt x="6966204" y="0"/>
                </a:lnTo>
                <a:lnTo>
                  <a:pt x="6967728" y="1524"/>
                </a:lnTo>
                <a:lnTo>
                  <a:pt x="6967728" y="3048"/>
                </a:lnTo>
                <a:lnTo>
                  <a:pt x="6969252" y="3048"/>
                </a:lnTo>
                <a:lnTo>
                  <a:pt x="6969252" y="6096"/>
                </a:lnTo>
                <a:lnTo>
                  <a:pt x="6967728" y="6096"/>
                </a:lnTo>
                <a:lnTo>
                  <a:pt x="6967728" y="7619"/>
                </a:lnTo>
                <a:close/>
              </a:path>
              <a:path w="7263765" h="7620">
                <a:moveTo>
                  <a:pt x="7004304" y="7619"/>
                </a:moveTo>
                <a:lnTo>
                  <a:pt x="6999732" y="7619"/>
                </a:lnTo>
                <a:lnTo>
                  <a:pt x="6998208" y="6096"/>
                </a:lnTo>
                <a:lnTo>
                  <a:pt x="6998208" y="3048"/>
                </a:lnTo>
                <a:lnTo>
                  <a:pt x="7001256" y="0"/>
                </a:lnTo>
                <a:lnTo>
                  <a:pt x="7002779" y="0"/>
                </a:lnTo>
                <a:lnTo>
                  <a:pt x="7005828" y="3048"/>
                </a:lnTo>
                <a:lnTo>
                  <a:pt x="7005828" y="6096"/>
                </a:lnTo>
                <a:lnTo>
                  <a:pt x="7004304" y="7619"/>
                </a:lnTo>
                <a:close/>
              </a:path>
              <a:path w="7263765" h="7620">
                <a:moveTo>
                  <a:pt x="7040879" y="7619"/>
                </a:moveTo>
                <a:lnTo>
                  <a:pt x="7036308" y="7619"/>
                </a:lnTo>
                <a:lnTo>
                  <a:pt x="7034784" y="6096"/>
                </a:lnTo>
                <a:lnTo>
                  <a:pt x="7034784" y="3048"/>
                </a:lnTo>
                <a:lnTo>
                  <a:pt x="7037832" y="0"/>
                </a:lnTo>
                <a:lnTo>
                  <a:pt x="7039356" y="0"/>
                </a:lnTo>
                <a:lnTo>
                  <a:pt x="7042404" y="3048"/>
                </a:lnTo>
                <a:lnTo>
                  <a:pt x="7042404" y="6096"/>
                </a:lnTo>
                <a:lnTo>
                  <a:pt x="7040879" y="7619"/>
                </a:lnTo>
                <a:close/>
              </a:path>
              <a:path w="7263765" h="7620">
                <a:moveTo>
                  <a:pt x="7077456" y="1524"/>
                </a:moveTo>
                <a:lnTo>
                  <a:pt x="7074408" y="1524"/>
                </a:lnTo>
                <a:lnTo>
                  <a:pt x="7074408" y="0"/>
                </a:lnTo>
                <a:lnTo>
                  <a:pt x="7075932" y="0"/>
                </a:lnTo>
                <a:lnTo>
                  <a:pt x="7077456" y="1524"/>
                </a:lnTo>
                <a:close/>
              </a:path>
              <a:path w="7263765" h="7620">
                <a:moveTo>
                  <a:pt x="7078979" y="7619"/>
                </a:moveTo>
                <a:lnTo>
                  <a:pt x="7072884" y="7619"/>
                </a:lnTo>
                <a:lnTo>
                  <a:pt x="7072884" y="6096"/>
                </a:lnTo>
                <a:lnTo>
                  <a:pt x="7071360" y="6096"/>
                </a:lnTo>
                <a:lnTo>
                  <a:pt x="7071360" y="3048"/>
                </a:lnTo>
                <a:lnTo>
                  <a:pt x="7072884" y="3048"/>
                </a:lnTo>
                <a:lnTo>
                  <a:pt x="7072884" y="1524"/>
                </a:lnTo>
                <a:lnTo>
                  <a:pt x="7078979" y="1524"/>
                </a:lnTo>
                <a:lnTo>
                  <a:pt x="7078979" y="7619"/>
                </a:lnTo>
                <a:close/>
              </a:path>
              <a:path w="7263765" h="7620">
                <a:moveTo>
                  <a:pt x="7114032" y="1524"/>
                </a:moveTo>
                <a:lnTo>
                  <a:pt x="7110984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4032" y="1524"/>
                </a:lnTo>
                <a:close/>
              </a:path>
              <a:path w="7263765" h="7620">
                <a:moveTo>
                  <a:pt x="7115556" y="7619"/>
                </a:moveTo>
                <a:lnTo>
                  <a:pt x="7109460" y="7619"/>
                </a:lnTo>
                <a:lnTo>
                  <a:pt x="7109460" y="1524"/>
                </a:lnTo>
                <a:lnTo>
                  <a:pt x="7115556" y="1524"/>
                </a:lnTo>
                <a:lnTo>
                  <a:pt x="7115556" y="7619"/>
                </a:lnTo>
                <a:close/>
              </a:path>
              <a:path w="7263765" h="7620">
                <a:moveTo>
                  <a:pt x="7150608" y="1524"/>
                </a:moveTo>
                <a:lnTo>
                  <a:pt x="7147560" y="1524"/>
                </a:lnTo>
                <a:lnTo>
                  <a:pt x="7147560" y="0"/>
                </a:lnTo>
                <a:lnTo>
                  <a:pt x="7150608" y="0"/>
                </a:lnTo>
                <a:lnTo>
                  <a:pt x="7150608" y="1524"/>
                </a:lnTo>
                <a:close/>
              </a:path>
              <a:path w="7263765" h="7620">
                <a:moveTo>
                  <a:pt x="7152132" y="7619"/>
                </a:moveTo>
                <a:lnTo>
                  <a:pt x="7146036" y="7619"/>
                </a:lnTo>
                <a:lnTo>
                  <a:pt x="7146036" y="1524"/>
                </a:lnTo>
                <a:lnTo>
                  <a:pt x="7152132" y="1524"/>
                </a:lnTo>
                <a:lnTo>
                  <a:pt x="7152132" y="3048"/>
                </a:lnTo>
                <a:lnTo>
                  <a:pt x="7153656" y="3048"/>
                </a:lnTo>
                <a:lnTo>
                  <a:pt x="7153656" y="6096"/>
                </a:lnTo>
                <a:lnTo>
                  <a:pt x="7152132" y="6096"/>
                </a:lnTo>
                <a:lnTo>
                  <a:pt x="7152132" y="7619"/>
                </a:lnTo>
                <a:close/>
              </a:path>
              <a:path w="7263765" h="7620">
                <a:moveTo>
                  <a:pt x="7188708" y="7619"/>
                </a:moveTo>
                <a:lnTo>
                  <a:pt x="7184136" y="7619"/>
                </a:lnTo>
                <a:lnTo>
                  <a:pt x="7182612" y="6096"/>
                </a:lnTo>
                <a:lnTo>
                  <a:pt x="7182612" y="3048"/>
                </a:lnTo>
                <a:lnTo>
                  <a:pt x="7185660" y="0"/>
                </a:lnTo>
                <a:lnTo>
                  <a:pt x="7187184" y="0"/>
                </a:lnTo>
                <a:lnTo>
                  <a:pt x="7190232" y="3048"/>
                </a:lnTo>
                <a:lnTo>
                  <a:pt x="7190232" y="6096"/>
                </a:lnTo>
                <a:lnTo>
                  <a:pt x="7188708" y="7619"/>
                </a:lnTo>
                <a:close/>
              </a:path>
              <a:path w="7263765" h="7620">
                <a:moveTo>
                  <a:pt x="7225284" y="7619"/>
                </a:moveTo>
                <a:lnTo>
                  <a:pt x="7220712" y="7619"/>
                </a:lnTo>
                <a:lnTo>
                  <a:pt x="7219188" y="6096"/>
                </a:lnTo>
                <a:lnTo>
                  <a:pt x="7219188" y="3048"/>
                </a:lnTo>
                <a:lnTo>
                  <a:pt x="7222236" y="0"/>
                </a:lnTo>
                <a:lnTo>
                  <a:pt x="7223760" y="0"/>
                </a:lnTo>
                <a:lnTo>
                  <a:pt x="7226808" y="3048"/>
                </a:lnTo>
                <a:lnTo>
                  <a:pt x="7226808" y="6096"/>
                </a:lnTo>
                <a:lnTo>
                  <a:pt x="7225284" y="7619"/>
                </a:lnTo>
                <a:close/>
              </a:path>
              <a:path w="7263765" h="7620">
                <a:moveTo>
                  <a:pt x="7261860" y="7619"/>
                </a:moveTo>
                <a:lnTo>
                  <a:pt x="7257288" y="7619"/>
                </a:lnTo>
                <a:lnTo>
                  <a:pt x="7255763" y="6096"/>
                </a:lnTo>
                <a:lnTo>
                  <a:pt x="7255763" y="3048"/>
                </a:lnTo>
                <a:lnTo>
                  <a:pt x="7258812" y="0"/>
                </a:lnTo>
                <a:lnTo>
                  <a:pt x="7260336" y="0"/>
                </a:lnTo>
                <a:lnTo>
                  <a:pt x="7263384" y="3048"/>
                </a:lnTo>
                <a:lnTo>
                  <a:pt x="7263384" y="6096"/>
                </a:lnTo>
                <a:lnTo>
                  <a:pt x="726186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443" y="6405372"/>
            <a:ext cx="96012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70560" y="5120639"/>
            <a:ext cx="7263765" cy="6350"/>
          </a:xfrm>
          <a:custGeom>
            <a:avLst/>
            <a:gdLst/>
            <a:ahLst/>
            <a:cxnLst/>
            <a:rect l="l" t="t" r="r" b="b"/>
            <a:pathLst>
              <a:path w="7263765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6"/>
                </a:lnTo>
                <a:close/>
              </a:path>
              <a:path w="7263765" h="6350">
                <a:moveTo>
                  <a:pt x="42671" y="6096"/>
                </a:moveTo>
                <a:lnTo>
                  <a:pt x="38100" y="6096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6096"/>
                </a:lnTo>
                <a:close/>
              </a:path>
              <a:path w="7263765" h="6350">
                <a:moveTo>
                  <a:pt x="79247" y="6096"/>
                </a:moveTo>
                <a:lnTo>
                  <a:pt x="74675" y="6096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7" y="6096"/>
                </a:lnTo>
                <a:close/>
              </a:path>
              <a:path w="7263765" h="6350">
                <a:moveTo>
                  <a:pt x="115823" y="6096"/>
                </a:moveTo>
                <a:lnTo>
                  <a:pt x="111252" y="6096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1524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3" y="6096"/>
                </a:lnTo>
                <a:close/>
              </a:path>
              <a:path w="7263765" h="6350">
                <a:moveTo>
                  <a:pt x="153923" y="6096"/>
                </a:moveTo>
                <a:lnTo>
                  <a:pt x="147827" y="6096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7263765" h="635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263765" h="635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6"/>
                </a:lnTo>
                <a:close/>
              </a:path>
              <a:path w="7263765" h="6350">
                <a:moveTo>
                  <a:pt x="263652" y="6096"/>
                </a:moveTo>
                <a:lnTo>
                  <a:pt x="259079" y="6096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2" y="6096"/>
                </a:lnTo>
                <a:close/>
              </a:path>
              <a:path w="7263765" h="6350">
                <a:moveTo>
                  <a:pt x="300227" y="6096"/>
                </a:moveTo>
                <a:lnTo>
                  <a:pt x="295656" y="6096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7" y="6096"/>
                </a:lnTo>
                <a:close/>
              </a:path>
              <a:path w="7263765" h="6350">
                <a:moveTo>
                  <a:pt x="336804" y="6096"/>
                </a:moveTo>
                <a:lnTo>
                  <a:pt x="332231" y="6096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6804" y="6096"/>
                </a:lnTo>
                <a:close/>
              </a:path>
              <a:path w="7263765" h="6350">
                <a:moveTo>
                  <a:pt x="374904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7263765" h="635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7263765" h="6350">
                <a:moveTo>
                  <a:pt x="448056" y="6096"/>
                </a:moveTo>
                <a:lnTo>
                  <a:pt x="443483" y="6096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1524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6"/>
                </a:lnTo>
                <a:close/>
              </a:path>
              <a:path w="7263765" h="6350">
                <a:moveTo>
                  <a:pt x="484631" y="6096"/>
                </a:moveTo>
                <a:lnTo>
                  <a:pt x="480060" y="6096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1" y="6096"/>
                </a:lnTo>
                <a:close/>
              </a:path>
              <a:path w="7263765" h="6350">
                <a:moveTo>
                  <a:pt x="521208" y="6096"/>
                </a:moveTo>
                <a:lnTo>
                  <a:pt x="516635" y="6096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21208" y="6096"/>
                </a:lnTo>
                <a:close/>
              </a:path>
              <a:path w="7263765" h="6350">
                <a:moveTo>
                  <a:pt x="557784" y="6096"/>
                </a:moveTo>
                <a:lnTo>
                  <a:pt x="553211" y="6096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1524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7784" y="6096"/>
                </a:lnTo>
                <a:close/>
              </a:path>
              <a:path w="7263765" h="6350">
                <a:moveTo>
                  <a:pt x="595884" y="6096"/>
                </a:moveTo>
                <a:lnTo>
                  <a:pt x="589788" y="6096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7263765" h="635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263765" h="6350">
                <a:moveTo>
                  <a:pt x="669035" y="6096"/>
                </a:moveTo>
                <a:lnTo>
                  <a:pt x="664464" y="6096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1524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6"/>
                </a:lnTo>
                <a:close/>
              </a:path>
              <a:path w="7263765" h="6350">
                <a:moveTo>
                  <a:pt x="705611" y="6096"/>
                </a:moveTo>
                <a:lnTo>
                  <a:pt x="701040" y="6096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1" y="6096"/>
                </a:lnTo>
                <a:close/>
              </a:path>
              <a:path w="7263765" h="6350">
                <a:moveTo>
                  <a:pt x="742188" y="6096"/>
                </a:moveTo>
                <a:lnTo>
                  <a:pt x="737615" y="6096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2188" y="6096"/>
                </a:lnTo>
                <a:close/>
              </a:path>
              <a:path w="7263765" h="6350">
                <a:moveTo>
                  <a:pt x="778764" y="6096"/>
                </a:moveTo>
                <a:lnTo>
                  <a:pt x="774191" y="6096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1524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4" y="6096"/>
                </a:lnTo>
                <a:close/>
              </a:path>
              <a:path w="7263765" h="635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7263765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6"/>
                </a:lnTo>
                <a:close/>
              </a:path>
              <a:path w="7263765" h="6350">
                <a:moveTo>
                  <a:pt x="890015" y="6096"/>
                </a:moveTo>
                <a:lnTo>
                  <a:pt x="885444" y="6096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6"/>
                </a:lnTo>
                <a:close/>
              </a:path>
              <a:path w="7263765" h="6350">
                <a:moveTo>
                  <a:pt x="926591" y="6096"/>
                </a:moveTo>
                <a:lnTo>
                  <a:pt x="922019" y="6096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6591" y="6096"/>
                </a:lnTo>
                <a:close/>
              </a:path>
              <a:path w="7263765" h="6350">
                <a:moveTo>
                  <a:pt x="963168" y="6096"/>
                </a:moveTo>
                <a:lnTo>
                  <a:pt x="958595" y="6096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8" y="6096"/>
                </a:lnTo>
                <a:close/>
              </a:path>
              <a:path w="7263765" h="6350">
                <a:moveTo>
                  <a:pt x="999744" y="6096"/>
                </a:moveTo>
                <a:lnTo>
                  <a:pt x="995172" y="6096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9744" y="6096"/>
                </a:lnTo>
                <a:close/>
              </a:path>
              <a:path w="7263765" h="635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7263765" h="635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6"/>
                </a:lnTo>
                <a:close/>
              </a:path>
              <a:path w="7263765" h="6350">
                <a:moveTo>
                  <a:pt x="1110995" y="6096"/>
                </a:moveTo>
                <a:lnTo>
                  <a:pt x="1106423" y="6096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6"/>
                </a:lnTo>
                <a:close/>
              </a:path>
              <a:path w="7263765" h="6350">
                <a:moveTo>
                  <a:pt x="1147572" y="6096"/>
                </a:moveTo>
                <a:lnTo>
                  <a:pt x="1142999" y="6096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7572" y="6096"/>
                </a:lnTo>
                <a:close/>
              </a:path>
              <a:path w="7263765" h="6350">
                <a:moveTo>
                  <a:pt x="1184148" y="6096"/>
                </a:moveTo>
                <a:lnTo>
                  <a:pt x="1179576" y="6096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4148" y="6096"/>
                </a:lnTo>
                <a:close/>
              </a:path>
              <a:path w="7263765" h="6350">
                <a:moveTo>
                  <a:pt x="1222248" y="6096"/>
                </a:moveTo>
                <a:lnTo>
                  <a:pt x="1216152" y="6096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1524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7263765" h="635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7263765" h="635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1524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6"/>
                </a:lnTo>
                <a:close/>
              </a:path>
              <a:path w="7263765" h="6350">
                <a:moveTo>
                  <a:pt x="1331976" y="6096"/>
                </a:moveTo>
                <a:lnTo>
                  <a:pt x="1327403" y="6096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1524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6"/>
                </a:lnTo>
                <a:close/>
              </a:path>
              <a:path w="7263765" h="6350">
                <a:moveTo>
                  <a:pt x="1368552" y="6096"/>
                </a:moveTo>
                <a:lnTo>
                  <a:pt x="1363980" y="6096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6096"/>
                </a:lnTo>
                <a:close/>
              </a:path>
              <a:path w="7263765" h="6350">
                <a:moveTo>
                  <a:pt x="1405128" y="6096"/>
                </a:moveTo>
                <a:lnTo>
                  <a:pt x="1400556" y="6096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6"/>
                </a:lnTo>
                <a:close/>
              </a:path>
              <a:path w="7263765" h="6350">
                <a:moveTo>
                  <a:pt x="1443228" y="6096"/>
                </a:moveTo>
                <a:lnTo>
                  <a:pt x="1437132" y="6096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1524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7263765" h="635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7263765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6"/>
                </a:lnTo>
                <a:close/>
              </a:path>
              <a:path w="7263765" h="6350">
                <a:moveTo>
                  <a:pt x="1552956" y="6096"/>
                </a:moveTo>
                <a:lnTo>
                  <a:pt x="1548384" y="6096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6096"/>
                </a:lnTo>
                <a:close/>
              </a:path>
              <a:path w="7263765" h="6350">
                <a:moveTo>
                  <a:pt x="1589532" y="6096"/>
                </a:moveTo>
                <a:lnTo>
                  <a:pt x="1584960" y="6096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6096"/>
                </a:lnTo>
                <a:close/>
              </a:path>
              <a:path w="7263765" h="6350">
                <a:moveTo>
                  <a:pt x="1626107" y="6096"/>
                </a:moveTo>
                <a:lnTo>
                  <a:pt x="1621536" y="6096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7" y="6096"/>
                </a:lnTo>
                <a:close/>
              </a:path>
              <a:path w="7263765" h="6350">
                <a:moveTo>
                  <a:pt x="1664207" y="6096"/>
                </a:moveTo>
                <a:lnTo>
                  <a:pt x="1658111" y="6096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7263765" h="635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263765" h="635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6"/>
                </a:lnTo>
                <a:close/>
              </a:path>
              <a:path w="7263765" h="6350">
                <a:moveTo>
                  <a:pt x="1773936" y="6096"/>
                </a:moveTo>
                <a:lnTo>
                  <a:pt x="1769364" y="6096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6096"/>
                </a:lnTo>
                <a:close/>
              </a:path>
              <a:path w="7263765" h="6350">
                <a:moveTo>
                  <a:pt x="1810512" y="6096"/>
                </a:moveTo>
                <a:lnTo>
                  <a:pt x="1805940" y="6096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6"/>
                </a:lnTo>
                <a:close/>
              </a:path>
              <a:path w="7263765" h="6350">
                <a:moveTo>
                  <a:pt x="1847088" y="6096"/>
                </a:moveTo>
                <a:lnTo>
                  <a:pt x="1842515" y="6096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1524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6"/>
                </a:lnTo>
                <a:close/>
              </a:path>
              <a:path w="7263765" h="6350">
                <a:moveTo>
                  <a:pt x="1885188" y="6096"/>
                </a:moveTo>
                <a:lnTo>
                  <a:pt x="1879091" y="6096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1524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7263765" h="635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263765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6"/>
                </a:lnTo>
                <a:close/>
              </a:path>
              <a:path w="7263765" h="6350">
                <a:moveTo>
                  <a:pt x="1994916" y="6096"/>
                </a:moveTo>
                <a:lnTo>
                  <a:pt x="1990343" y="6096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6096"/>
                </a:lnTo>
                <a:close/>
              </a:path>
              <a:path w="7263765" h="6350">
                <a:moveTo>
                  <a:pt x="2031491" y="6096"/>
                </a:moveTo>
                <a:lnTo>
                  <a:pt x="2026920" y="6096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6"/>
                </a:lnTo>
                <a:close/>
              </a:path>
              <a:path w="7263765" h="6350">
                <a:moveTo>
                  <a:pt x="2068067" y="6096"/>
                </a:moveTo>
                <a:lnTo>
                  <a:pt x="2063496" y="6096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8067" y="6096"/>
                </a:lnTo>
                <a:close/>
              </a:path>
              <a:path w="7263765" h="6350">
                <a:moveTo>
                  <a:pt x="2106167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7263765" h="635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263765" h="6350">
                <a:moveTo>
                  <a:pt x="2179320" y="6096"/>
                </a:moveTo>
                <a:lnTo>
                  <a:pt x="2174748" y="6096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6"/>
                </a:lnTo>
                <a:close/>
              </a:path>
              <a:path w="7263765" h="6350">
                <a:moveTo>
                  <a:pt x="2215896" y="6096"/>
                </a:moveTo>
                <a:lnTo>
                  <a:pt x="2211324" y="6096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5896" y="6096"/>
                </a:lnTo>
                <a:close/>
              </a:path>
              <a:path w="7263765" h="6350">
                <a:moveTo>
                  <a:pt x="2252472" y="6096"/>
                </a:moveTo>
                <a:lnTo>
                  <a:pt x="2247899" y="6096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6"/>
                </a:lnTo>
                <a:close/>
              </a:path>
              <a:path w="7263765" h="6350">
                <a:moveTo>
                  <a:pt x="2289048" y="6096"/>
                </a:moveTo>
                <a:lnTo>
                  <a:pt x="2284475" y="6096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6"/>
                </a:lnTo>
                <a:close/>
              </a:path>
              <a:path w="7263765" h="6350">
                <a:moveTo>
                  <a:pt x="2327148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7263765" h="635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263765" h="6350">
                <a:moveTo>
                  <a:pt x="2400299" y="6096"/>
                </a:moveTo>
                <a:lnTo>
                  <a:pt x="2395728" y="6096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1524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6"/>
                </a:lnTo>
                <a:close/>
              </a:path>
              <a:path w="7263765" h="6350">
                <a:moveTo>
                  <a:pt x="2436875" y="6096"/>
                </a:moveTo>
                <a:lnTo>
                  <a:pt x="2432304" y="6096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6875" y="6096"/>
                </a:lnTo>
                <a:close/>
              </a:path>
              <a:path w="7263765" h="6350">
                <a:moveTo>
                  <a:pt x="2473451" y="6096"/>
                </a:moveTo>
                <a:lnTo>
                  <a:pt x="2468880" y="6096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1" y="6096"/>
                </a:lnTo>
                <a:close/>
              </a:path>
              <a:path w="7263765" h="6350">
                <a:moveTo>
                  <a:pt x="2510028" y="6096"/>
                </a:moveTo>
                <a:lnTo>
                  <a:pt x="2505456" y="6096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8" y="6096"/>
                </a:lnTo>
                <a:close/>
              </a:path>
              <a:path w="7263765" h="6350">
                <a:moveTo>
                  <a:pt x="2548128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7263765" h="635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263765" h="6350">
                <a:moveTo>
                  <a:pt x="2621280" y="6096"/>
                </a:moveTo>
                <a:lnTo>
                  <a:pt x="2616708" y="6096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1524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6"/>
                </a:lnTo>
                <a:close/>
              </a:path>
              <a:path w="7263765" h="6350">
                <a:moveTo>
                  <a:pt x="2657856" y="6096"/>
                </a:moveTo>
                <a:lnTo>
                  <a:pt x="2653283" y="6096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6096"/>
                </a:lnTo>
                <a:close/>
              </a:path>
              <a:path w="7263765" h="6350">
                <a:moveTo>
                  <a:pt x="2694432" y="6096"/>
                </a:moveTo>
                <a:lnTo>
                  <a:pt x="2689859" y="6096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6"/>
                </a:lnTo>
                <a:close/>
              </a:path>
              <a:path w="7263765" h="6350">
                <a:moveTo>
                  <a:pt x="2731008" y="6096"/>
                </a:moveTo>
                <a:lnTo>
                  <a:pt x="2726436" y="6096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1524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6"/>
                </a:lnTo>
                <a:close/>
              </a:path>
              <a:path w="7263765" h="635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7263765" h="635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6"/>
                </a:lnTo>
                <a:close/>
              </a:path>
              <a:path w="7263765" h="6350">
                <a:moveTo>
                  <a:pt x="2842259" y="6096"/>
                </a:moveTo>
                <a:lnTo>
                  <a:pt x="2837688" y="6096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1524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6"/>
                </a:lnTo>
                <a:close/>
              </a:path>
              <a:path w="7263765" h="6350">
                <a:moveTo>
                  <a:pt x="2878836" y="6096"/>
                </a:moveTo>
                <a:lnTo>
                  <a:pt x="2874264" y="6096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6" y="6096"/>
                </a:lnTo>
                <a:close/>
              </a:path>
              <a:path w="7263765" h="6350">
                <a:moveTo>
                  <a:pt x="2915412" y="6096"/>
                </a:moveTo>
                <a:lnTo>
                  <a:pt x="2910840" y="6096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5412" y="6096"/>
                </a:lnTo>
                <a:close/>
              </a:path>
              <a:path w="7263765" h="6350">
                <a:moveTo>
                  <a:pt x="2951988" y="6096"/>
                </a:moveTo>
                <a:lnTo>
                  <a:pt x="2947416" y="6096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1988" y="6096"/>
                </a:lnTo>
                <a:close/>
              </a:path>
              <a:path w="7263765" h="635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7263765" h="635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6"/>
                </a:lnTo>
                <a:close/>
              </a:path>
              <a:path w="7263765" h="6350">
                <a:moveTo>
                  <a:pt x="3063240" y="6096"/>
                </a:moveTo>
                <a:lnTo>
                  <a:pt x="3058667" y="6096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close/>
              </a:path>
              <a:path w="7263765" h="6350">
                <a:moveTo>
                  <a:pt x="3099816" y="6096"/>
                </a:moveTo>
                <a:lnTo>
                  <a:pt x="3095243" y="6096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6096"/>
                </a:lnTo>
                <a:close/>
              </a:path>
              <a:path w="7263765" h="6350">
                <a:moveTo>
                  <a:pt x="3136392" y="6096"/>
                </a:moveTo>
                <a:lnTo>
                  <a:pt x="3131820" y="6096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6"/>
                </a:lnTo>
                <a:close/>
              </a:path>
              <a:path w="7263765" h="6350">
                <a:moveTo>
                  <a:pt x="3174492" y="6096"/>
                </a:moveTo>
                <a:lnTo>
                  <a:pt x="3168396" y="6096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7263765" h="635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7263765" h="635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1524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6"/>
                </a:lnTo>
                <a:close/>
              </a:path>
              <a:path w="7263765" h="6350">
                <a:moveTo>
                  <a:pt x="3284220" y="6096"/>
                </a:moveTo>
                <a:lnTo>
                  <a:pt x="3279648" y="6096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6"/>
                </a:lnTo>
                <a:close/>
              </a:path>
              <a:path w="7263765" h="6350">
                <a:moveTo>
                  <a:pt x="3320796" y="6096"/>
                </a:moveTo>
                <a:lnTo>
                  <a:pt x="3316224" y="6096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20796" y="6096"/>
                </a:lnTo>
                <a:close/>
              </a:path>
              <a:path w="7263765" h="6350">
                <a:moveTo>
                  <a:pt x="3357372" y="6096"/>
                </a:moveTo>
                <a:lnTo>
                  <a:pt x="3352800" y="6096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6"/>
                </a:lnTo>
                <a:close/>
              </a:path>
              <a:path w="7263765" h="6350">
                <a:moveTo>
                  <a:pt x="3395472" y="6096"/>
                </a:moveTo>
                <a:lnTo>
                  <a:pt x="3389375" y="6096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1524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7263765" h="635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263765" h="635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6"/>
                </a:lnTo>
                <a:close/>
              </a:path>
              <a:path w="7263765" h="6350">
                <a:moveTo>
                  <a:pt x="3505200" y="6096"/>
                </a:moveTo>
                <a:lnTo>
                  <a:pt x="3500628" y="6096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6096"/>
                </a:lnTo>
                <a:close/>
              </a:path>
              <a:path w="7263765" h="6350">
                <a:moveTo>
                  <a:pt x="3541775" y="6096"/>
                </a:moveTo>
                <a:lnTo>
                  <a:pt x="3537204" y="6096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6"/>
                </a:lnTo>
                <a:close/>
              </a:path>
              <a:path w="7263765" h="6350">
                <a:moveTo>
                  <a:pt x="3578351" y="6096"/>
                </a:moveTo>
                <a:lnTo>
                  <a:pt x="3573780" y="6096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8351" y="6096"/>
                </a:lnTo>
                <a:close/>
              </a:path>
              <a:path w="7263765" h="6350">
                <a:moveTo>
                  <a:pt x="3616451" y="6096"/>
                </a:moveTo>
                <a:lnTo>
                  <a:pt x="3610356" y="6096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7263765" h="635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263765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6"/>
                </a:lnTo>
                <a:close/>
              </a:path>
              <a:path w="7263765" h="6350">
                <a:moveTo>
                  <a:pt x="3726180" y="6096"/>
                </a:moveTo>
                <a:lnTo>
                  <a:pt x="3721608" y="6096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6096"/>
                </a:lnTo>
                <a:close/>
              </a:path>
              <a:path w="7263765" h="6350">
                <a:moveTo>
                  <a:pt x="3762756" y="6096"/>
                </a:moveTo>
                <a:lnTo>
                  <a:pt x="3758184" y="6096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6"/>
                </a:lnTo>
                <a:close/>
              </a:path>
              <a:path w="7263765" h="6350">
                <a:moveTo>
                  <a:pt x="3799332" y="6096"/>
                </a:moveTo>
                <a:lnTo>
                  <a:pt x="3794759" y="6096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6"/>
                </a:lnTo>
                <a:close/>
              </a:path>
              <a:path w="7263765" h="6350">
                <a:moveTo>
                  <a:pt x="3837432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7263765" h="635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263765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1524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6"/>
                </a:lnTo>
                <a:close/>
              </a:path>
              <a:path w="7263765" h="6350">
                <a:moveTo>
                  <a:pt x="3947159" y="6096"/>
                </a:moveTo>
                <a:lnTo>
                  <a:pt x="3942588" y="6096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6"/>
                </a:lnTo>
                <a:close/>
              </a:path>
              <a:path w="7263765" h="6350">
                <a:moveTo>
                  <a:pt x="3983736" y="6096"/>
                </a:moveTo>
                <a:lnTo>
                  <a:pt x="3979164" y="6096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6"/>
                </a:lnTo>
                <a:close/>
              </a:path>
              <a:path w="7263765" h="6350">
                <a:moveTo>
                  <a:pt x="4020312" y="6096"/>
                </a:moveTo>
                <a:lnTo>
                  <a:pt x="4015740" y="6096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2" y="6096"/>
                </a:lnTo>
                <a:close/>
              </a:path>
              <a:path w="7263765" h="6350">
                <a:moveTo>
                  <a:pt x="4058412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7263765" h="635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263765" h="6350">
                <a:moveTo>
                  <a:pt x="4131564" y="6096"/>
                </a:moveTo>
                <a:lnTo>
                  <a:pt x="4126992" y="6096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1524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6"/>
                </a:lnTo>
                <a:close/>
              </a:path>
              <a:path w="7263765" h="6350">
                <a:moveTo>
                  <a:pt x="4168140" y="6096"/>
                </a:moveTo>
                <a:lnTo>
                  <a:pt x="4163568" y="6096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6096"/>
                </a:lnTo>
                <a:close/>
              </a:path>
              <a:path w="7263765" h="6350">
                <a:moveTo>
                  <a:pt x="4204716" y="6096"/>
                </a:moveTo>
                <a:lnTo>
                  <a:pt x="4200143" y="6096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6"/>
                </a:lnTo>
                <a:close/>
              </a:path>
              <a:path w="7263765" h="6350">
                <a:moveTo>
                  <a:pt x="4241292" y="6096"/>
                </a:moveTo>
                <a:lnTo>
                  <a:pt x="4236720" y="6096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1524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6"/>
                </a:lnTo>
                <a:close/>
              </a:path>
              <a:path w="7263765" h="6350">
                <a:moveTo>
                  <a:pt x="4279392" y="6096"/>
                </a:moveTo>
                <a:lnTo>
                  <a:pt x="4273295" y="6096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7263765" h="635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263765" h="6350">
                <a:moveTo>
                  <a:pt x="4352543" y="6096"/>
                </a:moveTo>
                <a:lnTo>
                  <a:pt x="4347972" y="6096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6"/>
                </a:lnTo>
                <a:close/>
              </a:path>
              <a:path w="7263765" h="6350">
                <a:moveTo>
                  <a:pt x="4389120" y="6096"/>
                </a:moveTo>
                <a:lnTo>
                  <a:pt x="4384547" y="6096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6"/>
                </a:lnTo>
                <a:close/>
              </a:path>
              <a:path w="7263765" h="6350">
                <a:moveTo>
                  <a:pt x="4425695" y="6096"/>
                </a:moveTo>
                <a:lnTo>
                  <a:pt x="4421124" y="6096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6"/>
                </a:lnTo>
                <a:close/>
              </a:path>
              <a:path w="7263765" h="6350">
                <a:moveTo>
                  <a:pt x="4462272" y="6096"/>
                </a:moveTo>
                <a:lnTo>
                  <a:pt x="4457700" y="6096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6"/>
                </a:lnTo>
                <a:close/>
              </a:path>
              <a:path w="7263765" h="635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7263765" h="635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6"/>
                </a:lnTo>
                <a:close/>
              </a:path>
              <a:path w="7263765" h="6350">
                <a:moveTo>
                  <a:pt x="4573524" y="6096"/>
                </a:moveTo>
                <a:lnTo>
                  <a:pt x="4568952" y="6096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6"/>
                </a:lnTo>
                <a:close/>
              </a:path>
              <a:path w="7263765" h="6350">
                <a:moveTo>
                  <a:pt x="4610100" y="6096"/>
                </a:moveTo>
                <a:lnTo>
                  <a:pt x="4605527" y="6096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6"/>
                </a:lnTo>
                <a:close/>
              </a:path>
              <a:path w="7263765" h="6350">
                <a:moveTo>
                  <a:pt x="4646676" y="6096"/>
                </a:moveTo>
                <a:lnTo>
                  <a:pt x="4642104" y="6096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close/>
              </a:path>
              <a:path w="7263765" h="6350">
                <a:moveTo>
                  <a:pt x="4683252" y="6096"/>
                </a:moveTo>
                <a:lnTo>
                  <a:pt x="4678679" y="6096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6"/>
                </a:lnTo>
                <a:close/>
              </a:path>
              <a:path w="7263765" h="635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7263765" h="635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6"/>
                </a:lnTo>
                <a:close/>
              </a:path>
              <a:path w="7263765" h="6350">
                <a:moveTo>
                  <a:pt x="4794504" y="6096"/>
                </a:moveTo>
                <a:lnTo>
                  <a:pt x="4789932" y="6096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1524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6"/>
                </a:lnTo>
                <a:close/>
              </a:path>
              <a:path w="7263765" h="6350">
                <a:moveTo>
                  <a:pt x="4831079" y="6096"/>
                </a:moveTo>
                <a:lnTo>
                  <a:pt x="4826508" y="6096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6"/>
                </a:lnTo>
                <a:close/>
              </a:path>
              <a:path w="7263765" h="6350">
                <a:moveTo>
                  <a:pt x="4867656" y="6096"/>
                </a:moveTo>
                <a:lnTo>
                  <a:pt x="4863084" y="6096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6"/>
                </a:lnTo>
                <a:close/>
              </a:path>
              <a:path w="7263765" h="6350">
                <a:moveTo>
                  <a:pt x="4904232" y="6096"/>
                </a:moveTo>
                <a:lnTo>
                  <a:pt x="4899660" y="6096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2" y="6096"/>
                </a:lnTo>
                <a:close/>
              </a:path>
              <a:path w="7263765" h="635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7263765" h="635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6"/>
                </a:lnTo>
                <a:close/>
              </a:path>
              <a:path w="7263765" h="6350">
                <a:moveTo>
                  <a:pt x="5015484" y="6096"/>
                </a:moveTo>
                <a:lnTo>
                  <a:pt x="5010911" y="6096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close/>
              </a:path>
              <a:path w="7263765" h="6350">
                <a:moveTo>
                  <a:pt x="5052060" y="6096"/>
                </a:moveTo>
                <a:lnTo>
                  <a:pt x="5047488" y="6096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6"/>
                </a:lnTo>
                <a:close/>
              </a:path>
              <a:path w="7263765" h="6350">
                <a:moveTo>
                  <a:pt x="5088636" y="6096"/>
                </a:moveTo>
                <a:lnTo>
                  <a:pt x="5084063" y="6096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6"/>
                </a:lnTo>
                <a:close/>
              </a:path>
              <a:path w="7263765" h="6350">
                <a:moveTo>
                  <a:pt x="5126736" y="6096"/>
                </a:moveTo>
                <a:lnTo>
                  <a:pt x="5120640" y="6096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1524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7263765" h="635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7263765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1524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6"/>
                </a:lnTo>
                <a:close/>
              </a:path>
              <a:path w="7263765" h="6350">
                <a:moveTo>
                  <a:pt x="5236463" y="6096"/>
                </a:moveTo>
                <a:lnTo>
                  <a:pt x="5231892" y="6096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close/>
              </a:path>
              <a:path w="7263765" h="6350">
                <a:moveTo>
                  <a:pt x="5273040" y="6096"/>
                </a:moveTo>
                <a:lnTo>
                  <a:pt x="5268468" y="6096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6096"/>
                </a:lnTo>
                <a:close/>
              </a:path>
              <a:path w="7263765" h="6350">
                <a:moveTo>
                  <a:pt x="5309616" y="6096"/>
                </a:moveTo>
                <a:lnTo>
                  <a:pt x="5305043" y="6096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6" y="6096"/>
                </a:lnTo>
                <a:close/>
              </a:path>
              <a:path w="7263765" h="6350">
                <a:moveTo>
                  <a:pt x="5347716" y="6096"/>
                </a:moveTo>
                <a:lnTo>
                  <a:pt x="5341620" y="6096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1524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7263765" h="635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263765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6"/>
                </a:lnTo>
                <a:close/>
              </a:path>
              <a:path w="7263765" h="6350">
                <a:moveTo>
                  <a:pt x="5457444" y="6096"/>
                </a:moveTo>
                <a:lnTo>
                  <a:pt x="5452872" y="6096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6"/>
                </a:lnTo>
                <a:close/>
              </a:path>
              <a:path w="7263765" h="6350">
                <a:moveTo>
                  <a:pt x="5494020" y="6096"/>
                </a:moveTo>
                <a:lnTo>
                  <a:pt x="5489447" y="6096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close/>
              </a:path>
              <a:path w="7263765" h="6350">
                <a:moveTo>
                  <a:pt x="5530595" y="6096"/>
                </a:moveTo>
                <a:lnTo>
                  <a:pt x="5526024" y="6096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5" y="6096"/>
                </a:lnTo>
                <a:close/>
              </a:path>
              <a:path w="7263765" h="6350">
                <a:moveTo>
                  <a:pt x="5568695" y="6096"/>
                </a:moveTo>
                <a:lnTo>
                  <a:pt x="5562600" y="6096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7263765" h="635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263765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1524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6"/>
                </a:lnTo>
                <a:close/>
              </a:path>
              <a:path w="7263765" h="6350">
                <a:moveTo>
                  <a:pt x="5678424" y="6096"/>
                </a:moveTo>
                <a:lnTo>
                  <a:pt x="5673852" y="6096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6096"/>
                </a:lnTo>
                <a:close/>
              </a:path>
              <a:path w="7263765" h="6350">
                <a:moveTo>
                  <a:pt x="5715000" y="6096"/>
                </a:moveTo>
                <a:lnTo>
                  <a:pt x="5710427" y="6096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close/>
              </a:path>
              <a:path w="7263765" h="6350">
                <a:moveTo>
                  <a:pt x="5751576" y="6096"/>
                </a:moveTo>
                <a:lnTo>
                  <a:pt x="5747004" y="6096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6"/>
                </a:lnTo>
                <a:close/>
              </a:path>
              <a:path w="7263765" h="6350">
                <a:moveTo>
                  <a:pt x="5789676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7263765" h="635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263765" h="635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6"/>
                </a:lnTo>
                <a:close/>
              </a:path>
              <a:path w="7263765" h="6350">
                <a:moveTo>
                  <a:pt x="5899404" y="6096"/>
                </a:moveTo>
                <a:lnTo>
                  <a:pt x="5894832" y="6096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9404" y="6096"/>
                </a:lnTo>
                <a:close/>
              </a:path>
              <a:path w="7263765" h="6350">
                <a:moveTo>
                  <a:pt x="5935979" y="6096"/>
                </a:moveTo>
                <a:lnTo>
                  <a:pt x="5931408" y="6096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6"/>
                </a:lnTo>
                <a:close/>
              </a:path>
              <a:path w="7263765" h="6350">
                <a:moveTo>
                  <a:pt x="5972556" y="6096"/>
                </a:moveTo>
                <a:lnTo>
                  <a:pt x="5967984" y="6096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6"/>
                </a:lnTo>
                <a:close/>
              </a:path>
              <a:path w="7263765" h="6350">
                <a:moveTo>
                  <a:pt x="6010656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7263765" h="635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7263765" h="6350">
                <a:moveTo>
                  <a:pt x="6083808" y="6096"/>
                </a:moveTo>
                <a:lnTo>
                  <a:pt x="6079236" y="6096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6"/>
                </a:lnTo>
                <a:close/>
              </a:path>
              <a:path w="7263765" h="6350">
                <a:moveTo>
                  <a:pt x="6120384" y="6096"/>
                </a:moveTo>
                <a:lnTo>
                  <a:pt x="6115811" y="6096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6"/>
                </a:lnTo>
                <a:close/>
              </a:path>
              <a:path w="7263765" h="6350">
                <a:moveTo>
                  <a:pt x="6156960" y="6096"/>
                </a:moveTo>
                <a:lnTo>
                  <a:pt x="6152388" y="6096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close/>
              </a:path>
              <a:path w="7263765" h="6350">
                <a:moveTo>
                  <a:pt x="6193536" y="6096"/>
                </a:moveTo>
                <a:lnTo>
                  <a:pt x="6188963" y="6096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6"/>
                </a:lnTo>
                <a:close/>
              </a:path>
              <a:path w="7263765" h="6350">
                <a:moveTo>
                  <a:pt x="6231636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close/>
              </a:path>
              <a:path w="7263765" h="6350">
                <a:moveTo>
                  <a:pt x="6268211" y="6096"/>
                </a:moveTo>
                <a:lnTo>
                  <a:pt x="6262116" y="6096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6"/>
                </a:lnTo>
                <a:close/>
              </a:path>
              <a:path w="7263765" h="6350">
                <a:moveTo>
                  <a:pt x="6304788" y="6096"/>
                </a:moveTo>
                <a:lnTo>
                  <a:pt x="6300216" y="6096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1524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6"/>
                </a:lnTo>
                <a:close/>
              </a:path>
              <a:path w="7263765" h="6350">
                <a:moveTo>
                  <a:pt x="6341363" y="6096"/>
                </a:moveTo>
                <a:lnTo>
                  <a:pt x="6336792" y="6096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6"/>
                </a:lnTo>
                <a:close/>
              </a:path>
              <a:path w="7263765" h="6350">
                <a:moveTo>
                  <a:pt x="6377940" y="6096"/>
                </a:moveTo>
                <a:lnTo>
                  <a:pt x="6373368" y="6096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6"/>
                </a:lnTo>
                <a:close/>
              </a:path>
              <a:path w="7263765" h="6350">
                <a:moveTo>
                  <a:pt x="6414516" y="6096"/>
                </a:moveTo>
                <a:lnTo>
                  <a:pt x="6409944" y="6096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6" y="6096"/>
                </a:lnTo>
                <a:close/>
              </a:path>
              <a:path w="7263765" h="6350">
                <a:moveTo>
                  <a:pt x="6452616" y="6096"/>
                </a:moveTo>
                <a:lnTo>
                  <a:pt x="6446520" y="6096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close/>
              </a:path>
              <a:path w="7263765" h="6350">
                <a:moveTo>
                  <a:pt x="6489192" y="6096"/>
                </a:moveTo>
                <a:lnTo>
                  <a:pt x="6483095" y="6096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6"/>
                </a:lnTo>
                <a:close/>
              </a:path>
              <a:path w="7263765" h="6350">
                <a:moveTo>
                  <a:pt x="6525768" y="6096"/>
                </a:moveTo>
                <a:lnTo>
                  <a:pt x="6521195" y="6096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close/>
              </a:path>
              <a:path w="7263765" h="6350">
                <a:moveTo>
                  <a:pt x="6562344" y="6096"/>
                </a:moveTo>
                <a:lnTo>
                  <a:pt x="6557772" y="6096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6"/>
                </a:lnTo>
                <a:close/>
              </a:path>
              <a:path w="7263765" h="6350">
                <a:moveTo>
                  <a:pt x="6598920" y="6096"/>
                </a:moveTo>
                <a:lnTo>
                  <a:pt x="6594347" y="6096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close/>
              </a:path>
              <a:path w="7263765" h="6350">
                <a:moveTo>
                  <a:pt x="6635495" y="6096"/>
                </a:moveTo>
                <a:lnTo>
                  <a:pt x="6630924" y="6096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5" y="6096"/>
                </a:lnTo>
                <a:close/>
              </a:path>
              <a:path w="7263765" h="6350">
                <a:moveTo>
                  <a:pt x="6673595" y="6096"/>
                </a:moveTo>
                <a:lnTo>
                  <a:pt x="6667500" y="6096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6"/>
                </a:lnTo>
                <a:close/>
              </a:path>
              <a:path w="7263765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1524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6"/>
                </a:lnTo>
                <a:close/>
              </a:path>
              <a:path w="7263765" h="6350">
                <a:moveTo>
                  <a:pt x="6746747" y="6096"/>
                </a:moveTo>
                <a:lnTo>
                  <a:pt x="6742176" y="6096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close/>
              </a:path>
              <a:path w="7263765" h="6350">
                <a:moveTo>
                  <a:pt x="6783324" y="6096"/>
                </a:moveTo>
                <a:lnTo>
                  <a:pt x="6778752" y="6096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6096"/>
                </a:lnTo>
                <a:close/>
              </a:path>
              <a:path w="7263765" h="6350">
                <a:moveTo>
                  <a:pt x="6819900" y="6096"/>
                </a:moveTo>
                <a:lnTo>
                  <a:pt x="6815328" y="6096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close/>
              </a:path>
              <a:path w="7263765" h="6350">
                <a:moveTo>
                  <a:pt x="6858000" y="6096"/>
                </a:moveTo>
                <a:lnTo>
                  <a:pt x="6851904" y="6096"/>
                </a:lnTo>
                <a:lnTo>
                  <a:pt x="6851904" y="4572"/>
                </a:lnTo>
                <a:lnTo>
                  <a:pt x="6850379" y="4572"/>
                </a:lnTo>
                <a:lnTo>
                  <a:pt x="6850379" y="1524"/>
                </a:lnTo>
                <a:lnTo>
                  <a:pt x="6851904" y="1524"/>
                </a:lnTo>
                <a:lnTo>
                  <a:pt x="6851904" y="0"/>
                </a:lnTo>
                <a:lnTo>
                  <a:pt x="6858000" y="0"/>
                </a:lnTo>
                <a:lnTo>
                  <a:pt x="6858000" y="6096"/>
                </a:lnTo>
                <a:close/>
              </a:path>
              <a:path w="7263765" h="6350">
                <a:moveTo>
                  <a:pt x="6894576" y="6096"/>
                </a:moveTo>
                <a:lnTo>
                  <a:pt x="6888479" y="6096"/>
                </a:lnTo>
                <a:lnTo>
                  <a:pt x="6888479" y="0"/>
                </a:lnTo>
                <a:lnTo>
                  <a:pt x="6894576" y="0"/>
                </a:lnTo>
                <a:lnTo>
                  <a:pt x="6894576" y="6096"/>
                </a:lnTo>
                <a:close/>
              </a:path>
              <a:path w="7263765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lnTo>
                  <a:pt x="6931152" y="6096"/>
                </a:lnTo>
                <a:close/>
              </a:path>
              <a:path w="7263765" h="6350">
                <a:moveTo>
                  <a:pt x="6967728" y="6096"/>
                </a:moveTo>
                <a:lnTo>
                  <a:pt x="6963156" y="6096"/>
                </a:lnTo>
                <a:lnTo>
                  <a:pt x="6961632" y="4572"/>
                </a:lnTo>
                <a:lnTo>
                  <a:pt x="6961632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6"/>
                </a:lnTo>
                <a:close/>
              </a:path>
              <a:path w="7263765" h="6350">
                <a:moveTo>
                  <a:pt x="7004304" y="6096"/>
                </a:moveTo>
                <a:lnTo>
                  <a:pt x="6999732" y="6096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6096"/>
                </a:lnTo>
                <a:close/>
              </a:path>
              <a:path w="7263765" h="6350">
                <a:moveTo>
                  <a:pt x="7040879" y="6096"/>
                </a:moveTo>
                <a:lnTo>
                  <a:pt x="7036308" y="6096"/>
                </a:lnTo>
                <a:lnTo>
                  <a:pt x="7034784" y="4572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40879" y="6096"/>
                </a:lnTo>
                <a:close/>
              </a:path>
              <a:path w="7263765" h="6350">
                <a:moveTo>
                  <a:pt x="7078979" y="6096"/>
                </a:moveTo>
                <a:lnTo>
                  <a:pt x="7072884" y="6096"/>
                </a:lnTo>
                <a:lnTo>
                  <a:pt x="7072884" y="4572"/>
                </a:lnTo>
                <a:lnTo>
                  <a:pt x="7071360" y="4572"/>
                </a:lnTo>
                <a:lnTo>
                  <a:pt x="7071360" y="1524"/>
                </a:lnTo>
                <a:lnTo>
                  <a:pt x="7072884" y="1524"/>
                </a:lnTo>
                <a:lnTo>
                  <a:pt x="7072884" y="0"/>
                </a:lnTo>
                <a:lnTo>
                  <a:pt x="7078979" y="0"/>
                </a:lnTo>
                <a:lnTo>
                  <a:pt x="7078979" y="6096"/>
                </a:lnTo>
                <a:close/>
              </a:path>
              <a:path w="7263765" h="6350">
                <a:moveTo>
                  <a:pt x="7115556" y="6096"/>
                </a:moveTo>
                <a:lnTo>
                  <a:pt x="7109460" y="6096"/>
                </a:lnTo>
                <a:lnTo>
                  <a:pt x="7109460" y="0"/>
                </a:lnTo>
                <a:lnTo>
                  <a:pt x="7115556" y="0"/>
                </a:lnTo>
                <a:lnTo>
                  <a:pt x="7115556" y="6096"/>
                </a:lnTo>
                <a:close/>
              </a:path>
              <a:path w="7263765" h="6350">
                <a:moveTo>
                  <a:pt x="7152132" y="6096"/>
                </a:moveTo>
                <a:lnTo>
                  <a:pt x="7146036" y="6096"/>
                </a:lnTo>
                <a:lnTo>
                  <a:pt x="7146036" y="0"/>
                </a:lnTo>
                <a:lnTo>
                  <a:pt x="7152132" y="0"/>
                </a:lnTo>
                <a:lnTo>
                  <a:pt x="7152132" y="1524"/>
                </a:lnTo>
                <a:lnTo>
                  <a:pt x="7153656" y="1524"/>
                </a:lnTo>
                <a:lnTo>
                  <a:pt x="7153656" y="4572"/>
                </a:lnTo>
                <a:lnTo>
                  <a:pt x="7152132" y="4572"/>
                </a:lnTo>
                <a:lnTo>
                  <a:pt x="7152132" y="6096"/>
                </a:lnTo>
                <a:close/>
              </a:path>
              <a:path w="7263765" h="6350">
                <a:moveTo>
                  <a:pt x="7188708" y="6096"/>
                </a:moveTo>
                <a:lnTo>
                  <a:pt x="7184136" y="6096"/>
                </a:lnTo>
                <a:lnTo>
                  <a:pt x="7182612" y="4572"/>
                </a:ln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8708" y="6096"/>
                </a:lnTo>
                <a:close/>
              </a:path>
              <a:path w="7263765" h="6350">
                <a:moveTo>
                  <a:pt x="7225284" y="6096"/>
                </a:moveTo>
                <a:lnTo>
                  <a:pt x="7220712" y="6096"/>
                </a:lnTo>
                <a:lnTo>
                  <a:pt x="7219188" y="4572"/>
                </a:ln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2"/>
                </a:lnTo>
                <a:lnTo>
                  <a:pt x="7225284" y="6096"/>
                </a:lnTo>
                <a:close/>
              </a:path>
              <a:path w="7263765" h="6350">
                <a:moveTo>
                  <a:pt x="7261860" y="6096"/>
                </a:moveTo>
                <a:lnTo>
                  <a:pt x="7257288" y="6096"/>
                </a:lnTo>
                <a:lnTo>
                  <a:pt x="7255763" y="4572"/>
                </a:lnTo>
                <a:lnTo>
                  <a:pt x="7255763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4572"/>
                </a:lnTo>
                <a:lnTo>
                  <a:pt x="726186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509003" y="5090172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4">
                <a:moveTo>
                  <a:pt x="33528" y="38100"/>
                </a:moveTo>
                <a:lnTo>
                  <a:pt x="32004" y="35052"/>
                </a:lnTo>
                <a:lnTo>
                  <a:pt x="32004" y="33528"/>
                </a:lnTo>
                <a:lnTo>
                  <a:pt x="30480" y="30480"/>
                </a:lnTo>
                <a:lnTo>
                  <a:pt x="27432" y="27432"/>
                </a:lnTo>
                <a:lnTo>
                  <a:pt x="24384" y="25908"/>
                </a:lnTo>
                <a:lnTo>
                  <a:pt x="21336" y="25908"/>
                </a:lnTo>
                <a:lnTo>
                  <a:pt x="19812" y="24384"/>
                </a:lnTo>
                <a:lnTo>
                  <a:pt x="7620" y="24384"/>
                </a:lnTo>
                <a:lnTo>
                  <a:pt x="9144" y="6096"/>
                </a:lnTo>
                <a:lnTo>
                  <a:pt x="32004" y="6096"/>
                </a:lnTo>
                <a:lnTo>
                  <a:pt x="32004" y="0"/>
                </a:lnTo>
                <a:lnTo>
                  <a:pt x="3048" y="0"/>
                </a:lnTo>
                <a:lnTo>
                  <a:pt x="0" y="30480"/>
                </a:lnTo>
                <a:lnTo>
                  <a:pt x="16764" y="30480"/>
                </a:lnTo>
                <a:lnTo>
                  <a:pt x="22860" y="33528"/>
                </a:lnTo>
                <a:lnTo>
                  <a:pt x="25908" y="36576"/>
                </a:lnTo>
                <a:lnTo>
                  <a:pt x="27432" y="39624"/>
                </a:lnTo>
                <a:lnTo>
                  <a:pt x="27432" y="45720"/>
                </a:lnTo>
                <a:lnTo>
                  <a:pt x="25908" y="47244"/>
                </a:lnTo>
                <a:lnTo>
                  <a:pt x="25908" y="50292"/>
                </a:lnTo>
                <a:lnTo>
                  <a:pt x="21336" y="54864"/>
                </a:lnTo>
                <a:lnTo>
                  <a:pt x="19812" y="54864"/>
                </a:lnTo>
                <a:lnTo>
                  <a:pt x="18288" y="56388"/>
                </a:lnTo>
                <a:lnTo>
                  <a:pt x="3048" y="56388"/>
                </a:lnTo>
                <a:lnTo>
                  <a:pt x="0" y="53340"/>
                </a:lnTo>
                <a:lnTo>
                  <a:pt x="0" y="60960"/>
                </a:lnTo>
                <a:lnTo>
                  <a:pt x="1524" y="62484"/>
                </a:lnTo>
                <a:lnTo>
                  <a:pt x="18288" y="62484"/>
                </a:lnTo>
                <a:lnTo>
                  <a:pt x="21336" y="60960"/>
                </a:lnTo>
                <a:lnTo>
                  <a:pt x="24384" y="60960"/>
                </a:lnTo>
                <a:lnTo>
                  <a:pt x="27432" y="57912"/>
                </a:lnTo>
                <a:lnTo>
                  <a:pt x="30480" y="56388"/>
                </a:lnTo>
                <a:lnTo>
                  <a:pt x="32004" y="53340"/>
                </a:lnTo>
                <a:lnTo>
                  <a:pt x="32004" y="51816"/>
                </a:lnTo>
                <a:lnTo>
                  <a:pt x="33528" y="48768"/>
                </a:lnTo>
                <a:lnTo>
                  <a:pt x="33528" y="42672"/>
                </a:lnTo>
                <a:lnTo>
                  <a:pt x="33528" y="38100"/>
                </a:lnTo>
                <a:close/>
              </a:path>
              <a:path w="92075" h="62864">
                <a:moveTo>
                  <a:pt x="91452" y="62484"/>
                </a:moveTo>
                <a:lnTo>
                  <a:pt x="63868" y="32004"/>
                </a:lnTo>
                <a:lnTo>
                  <a:pt x="62496" y="30480"/>
                </a:lnTo>
                <a:lnTo>
                  <a:pt x="63868" y="28956"/>
                </a:lnTo>
                <a:lnTo>
                  <a:pt x="89928" y="0"/>
                </a:lnTo>
                <a:lnTo>
                  <a:pt x="80784" y="0"/>
                </a:lnTo>
                <a:lnTo>
                  <a:pt x="57924" y="27432"/>
                </a:lnTo>
                <a:lnTo>
                  <a:pt x="56400" y="27432"/>
                </a:lnTo>
                <a:lnTo>
                  <a:pt x="56400" y="28956"/>
                </a:lnTo>
                <a:lnTo>
                  <a:pt x="54876" y="28956"/>
                </a:lnTo>
                <a:lnTo>
                  <a:pt x="54876" y="0"/>
                </a:lnTo>
                <a:lnTo>
                  <a:pt x="48780" y="0"/>
                </a:lnTo>
                <a:lnTo>
                  <a:pt x="48780" y="62484"/>
                </a:lnTo>
                <a:lnTo>
                  <a:pt x="54876" y="62484"/>
                </a:lnTo>
                <a:lnTo>
                  <a:pt x="54876" y="32004"/>
                </a:lnTo>
                <a:lnTo>
                  <a:pt x="56400" y="32004"/>
                </a:lnTo>
                <a:lnTo>
                  <a:pt x="57924" y="33528"/>
                </a:lnTo>
                <a:lnTo>
                  <a:pt x="80784" y="62484"/>
                </a:lnTo>
                <a:lnTo>
                  <a:pt x="91452" y="624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70560" y="3803903"/>
            <a:ext cx="7263765" cy="7620"/>
          </a:xfrm>
          <a:custGeom>
            <a:avLst/>
            <a:gdLst/>
            <a:ahLst/>
            <a:cxnLst/>
            <a:rect l="l" t="t" r="r" b="b"/>
            <a:pathLst>
              <a:path w="7263765" h="762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3048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6"/>
                </a:lnTo>
                <a:close/>
              </a:path>
              <a:path w="7263765" h="7620">
                <a:moveTo>
                  <a:pt x="4571" y="7620"/>
                </a:moveTo>
                <a:lnTo>
                  <a:pt x="3047" y="7620"/>
                </a:lnTo>
                <a:lnTo>
                  <a:pt x="1523" y="6096"/>
                </a:lnTo>
                <a:lnTo>
                  <a:pt x="4571" y="6096"/>
                </a:lnTo>
                <a:lnTo>
                  <a:pt x="4571" y="7620"/>
                </a:lnTo>
                <a:close/>
              </a:path>
              <a:path w="7263765" h="7620">
                <a:moveTo>
                  <a:pt x="41147" y="7620"/>
                </a:moveTo>
                <a:lnTo>
                  <a:pt x="39623" y="7620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1147" y="7620"/>
                </a:lnTo>
                <a:close/>
              </a:path>
              <a:path w="7263765" h="7620">
                <a:moveTo>
                  <a:pt x="77723" y="7620"/>
                </a:moveTo>
                <a:lnTo>
                  <a:pt x="76200" y="7620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7723" y="7620"/>
                </a:lnTo>
                <a:close/>
              </a:path>
              <a:path w="7263765" h="7620">
                <a:moveTo>
                  <a:pt x="114300" y="7620"/>
                </a:moveTo>
                <a:lnTo>
                  <a:pt x="112775" y="7620"/>
                </a:lnTo>
                <a:lnTo>
                  <a:pt x="111252" y="6096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4300" y="7620"/>
                </a:lnTo>
                <a:close/>
              </a:path>
              <a:path w="7263765" h="7620">
                <a:moveTo>
                  <a:pt x="153923" y="6096"/>
                </a:moveTo>
                <a:lnTo>
                  <a:pt x="147827" y="6096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3048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7263765" h="7620">
                <a:moveTo>
                  <a:pt x="152400" y="7620"/>
                </a:moveTo>
                <a:lnTo>
                  <a:pt x="149352" y="7620"/>
                </a:lnTo>
                <a:lnTo>
                  <a:pt x="149352" y="6096"/>
                </a:lnTo>
                <a:lnTo>
                  <a:pt x="152400" y="6096"/>
                </a:lnTo>
                <a:lnTo>
                  <a:pt x="152400" y="7620"/>
                </a:lnTo>
                <a:close/>
              </a:path>
              <a:path w="7263765" h="762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263765" h="7620">
                <a:moveTo>
                  <a:pt x="188975" y="7620"/>
                </a:moveTo>
                <a:lnTo>
                  <a:pt x="185927" y="7620"/>
                </a:lnTo>
                <a:lnTo>
                  <a:pt x="185927" y="6096"/>
                </a:lnTo>
                <a:lnTo>
                  <a:pt x="188975" y="6096"/>
                </a:lnTo>
                <a:lnTo>
                  <a:pt x="188975" y="7620"/>
                </a:lnTo>
                <a:close/>
              </a:path>
              <a:path w="7263765" h="762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3048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6"/>
                </a:lnTo>
                <a:close/>
              </a:path>
              <a:path w="7263765" h="7620">
                <a:moveTo>
                  <a:pt x="225552" y="7620"/>
                </a:moveTo>
                <a:lnTo>
                  <a:pt x="224027" y="7620"/>
                </a:lnTo>
                <a:lnTo>
                  <a:pt x="222504" y="6096"/>
                </a:lnTo>
                <a:lnTo>
                  <a:pt x="225552" y="6096"/>
                </a:lnTo>
                <a:lnTo>
                  <a:pt x="225552" y="7620"/>
                </a:lnTo>
                <a:close/>
              </a:path>
              <a:path w="7263765" h="7620">
                <a:moveTo>
                  <a:pt x="262127" y="7620"/>
                </a:moveTo>
                <a:lnTo>
                  <a:pt x="260604" y="7620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2127" y="7620"/>
                </a:lnTo>
                <a:close/>
              </a:path>
              <a:path w="7263765" h="7620">
                <a:moveTo>
                  <a:pt x="298704" y="7620"/>
                </a:moveTo>
                <a:lnTo>
                  <a:pt x="297179" y="7620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298704" y="7620"/>
                </a:lnTo>
                <a:close/>
              </a:path>
              <a:path w="7263765" h="7620">
                <a:moveTo>
                  <a:pt x="335279" y="7620"/>
                </a:moveTo>
                <a:lnTo>
                  <a:pt x="333756" y="7620"/>
                </a:lnTo>
                <a:lnTo>
                  <a:pt x="332231" y="6096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5279" y="7620"/>
                </a:lnTo>
                <a:close/>
              </a:path>
              <a:path w="7263765" h="7620">
                <a:moveTo>
                  <a:pt x="374904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7263765" h="7620">
                <a:moveTo>
                  <a:pt x="373379" y="7620"/>
                </a:moveTo>
                <a:lnTo>
                  <a:pt x="370331" y="7620"/>
                </a:lnTo>
                <a:lnTo>
                  <a:pt x="370331" y="6096"/>
                </a:lnTo>
                <a:lnTo>
                  <a:pt x="373379" y="6096"/>
                </a:lnTo>
                <a:lnTo>
                  <a:pt x="373379" y="7620"/>
                </a:lnTo>
                <a:close/>
              </a:path>
              <a:path w="7263765" h="762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7263765" h="7620">
                <a:moveTo>
                  <a:pt x="409956" y="7620"/>
                </a:moveTo>
                <a:lnTo>
                  <a:pt x="406908" y="7620"/>
                </a:lnTo>
                <a:lnTo>
                  <a:pt x="406908" y="6096"/>
                </a:lnTo>
                <a:lnTo>
                  <a:pt x="409956" y="6096"/>
                </a:lnTo>
                <a:lnTo>
                  <a:pt x="409956" y="7620"/>
                </a:lnTo>
                <a:close/>
              </a:path>
              <a:path w="7263765" h="7620">
                <a:moveTo>
                  <a:pt x="446531" y="7620"/>
                </a:moveTo>
                <a:lnTo>
                  <a:pt x="445008" y="7620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3048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6"/>
                </a:lnTo>
                <a:lnTo>
                  <a:pt x="446531" y="6096"/>
                </a:lnTo>
                <a:lnTo>
                  <a:pt x="446531" y="7620"/>
                </a:lnTo>
                <a:close/>
              </a:path>
              <a:path w="7263765" h="7620">
                <a:moveTo>
                  <a:pt x="483108" y="7620"/>
                </a:moveTo>
                <a:lnTo>
                  <a:pt x="481583" y="7620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3108" y="7620"/>
                </a:lnTo>
                <a:close/>
              </a:path>
              <a:path w="7263765" h="7620">
                <a:moveTo>
                  <a:pt x="519683" y="7620"/>
                </a:moveTo>
                <a:lnTo>
                  <a:pt x="518160" y="7620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19683" y="7620"/>
                </a:lnTo>
                <a:close/>
              </a:path>
              <a:path w="7263765" h="7620">
                <a:moveTo>
                  <a:pt x="556260" y="7620"/>
                </a:moveTo>
                <a:lnTo>
                  <a:pt x="554735" y="7620"/>
                </a:lnTo>
                <a:lnTo>
                  <a:pt x="553211" y="6096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6260" y="7620"/>
                </a:lnTo>
                <a:close/>
              </a:path>
              <a:path w="7263765" h="7620">
                <a:moveTo>
                  <a:pt x="595884" y="6096"/>
                </a:moveTo>
                <a:lnTo>
                  <a:pt x="589788" y="6096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3048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7263765" h="7620">
                <a:moveTo>
                  <a:pt x="594360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4360" y="6096"/>
                </a:lnTo>
                <a:lnTo>
                  <a:pt x="594360" y="7620"/>
                </a:lnTo>
                <a:close/>
              </a:path>
              <a:path w="7263765" h="762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263765" h="7620">
                <a:moveTo>
                  <a:pt x="630935" y="7620"/>
                </a:moveTo>
                <a:lnTo>
                  <a:pt x="627888" y="7620"/>
                </a:lnTo>
                <a:lnTo>
                  <a:pt x="627888" y="6096"/>
                </a:lnTo>
                <a:lnTo>
                  <a:pt x="630935" y="6096"/>
                </a:lnTo>
                <a:lnTo>
                  <a:pt x="630935" y="7620"/>
                </a:lnTo>
                <a:close/>
              </a:path>
              <a:path w="7263765" h="7620">
                <a:moveTo>
                  <a:pt x="667511" y="7620"/>
                </a:moveTo>
                <a:lnTo>
                  <a:pt x="665988" y="7620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3048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6"/>
                </a:lnTo>
                <a:lnTo>
                  <a:pt x="667511" y="6096"/>
                </a:lnTo>
                <a:lnTo>
                  <a:pt x="667511" y="7620"/>
                </a:lnTo>
                <a:close/>
              </a:path>
              <a:path w="7263765" h="7620">
                <a:moveTo>
                  <a:pt x="704088" y="7620"/>
                </a:moveTo>
                <a:lnTo>
                  <a:pt x="702564" y="7620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4088" y="7620"/>
                </a:lnTo>
                <a:close/>
              </a:path>
              <a:path w="7263765" h="7620">
                <a:moveTo>
                  <a:pt x="740664" y="7620"/>
                </a:moveTo>
                <a:lnTo>
                  <a:pt x="739140" y="7620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0664" y="7620"/>
                </a:lnTo>
                <a:close/>
              </a:path>
              <a:path w="7263765" h="7620">
                <a:moveTo>
                  <a:pt x="777240" y="7620"/>
                </a:moveTo>
                <a:lnTo>
                  <a:pt x="775715" y="7620"/>
                </a:lnTo>
                <a:lnTo>
                  <a:pt x="775715" y="6096"/>
                </a:lnTo>
                <a:lnTo>
                  <a:pt x="774191" y="6096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3048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7240" y="7620"/>
                </a:lnTo>
                <a:close/>
              </a:path>
              <a:path w="7263765" h="762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7263765" h="7620">
                <a:moveTo>
                  <a:pt x="815340" y="7620"/>
                </a:moveTo>
                <a:lnTo>
                  <a:pt x="812291" y="7620"/>
                </a:lnTo>
                <a:lnTo>
                  <a:pt x="812291" y="6096"/>
                </a:lnTo>
                <a:lnTo>
                  <a:pt x="815340" y="6096"/>
                </a:lnTo>
                <a:lnTo>
                  <a:pt x="815340" y="7620"/>
                </a:lnTo>
                <a:close/>
              </a:path>
              <a:path w="7263765" h="762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3048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6"/>
                </a:lnTo>
                <a:close/>
              </a:path>
              <a:path w="7263765" h="7620">
                <a:moveTo>
                  <a:pt x="851915" y="7620"/>
                </a:moveTo>
                <a:lnTo>
                  <a:pt x="848868" y="7620"/>
                </a:lnTo>
                <a:lnTo>
                  <a:pt x="848868" y="6096"/>
                </a:lnTo>
                <a:lnTo>
                  <a:pt x="851915" y="6096"/>
                </a:lnTo>
                <a:lnTo>
                  <a:pt x="851915" y="7620"/>
                </a:lnTo>
                <a:close/>
              </a:path>
              <a:path w="7263765" h="7620">
                <a:moveTo>
                  <a:pt x="888491" y="7620"/>
                </a:moveTo>
                <a:lnTo>
                  <a:pt x="886968" y="7620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6"/>
                </a:lnTo>
                <a:lnTo>
                  <a:pt x="888491" y="7620"/>
                </a:lnTo>
                <a:close/>
              </a:path>
              <a:path w="7263765" h="7620">
                <a:moveTo>
                  <a:pt x="925068" y="7620"/>
                </a:moveTo>
                <a:lnTo>
                  <a:pt x="923544" y="7620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5068" y="7620"/>
                </a:lnTo>
                <a:close/>
              </a:path>
              <a:path w="7263765" h="7620">
                <a:moveTo>
                  <a:pt x="961644" y="7620"/>
                </a:moveTo>
                <a:lnTo>
                  <a:pt x="960119" y="7620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1644" y="7620"/>
                </a:lnTo>
                <a:close/>
              </a:path>
              <a:path w="7263765" h="7620">
                <a:moveTo>
                  <a:pt x="998219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995172" y="6096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3048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8219" y="7620"/>
                </a:lnTo>
                <a:close/>
              </a:path>
              <a:path w="7263765" h="762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7263765" h="7620">
                <a:moveTo>
                  <a:pt x="1036319" y="7620"/>
                </a:moveTo>
                <a:lnTo>
                  <a:pt x="1033272" y="7620"/>
                </a:lnTo>
                <a:lnTo>
                  <a:pt x="1033272" y="6096"/>
                </a:lnTo>
                <a:lnTo>
                  <a:pt x="1036319" y="6096"/>
                </a:lnTo>
                <a:lnTo>
                  <a:pt x="1036319" y="7620"/>
                </a:lnTo>
                <a:close/>
              </a:path>
              <a:path w="7263765" h="762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6"/>
                </a:lnTo>
                <a:close/>
              </a:path>
              <a:path w="7263765" h="7620">
                <a:moveTo>
                  <a:pt x="1072895" y="7620"/>
                </a:moveTo>
                <a:lnTo>
                  <a:pt x="1069848" y="7620"/>
                </a:lnTo>
                <a:lnTo>
                  <a:pt x="1069848" y="6096"/>
                </a:lnTo>
                <a:lnTo>
                  <a:pt x="1072895" y="6096"/>
                </a:lnTo>
                <a:lnTo>
                  <a:pt x="1072895" y="7620"/>
                </a:lnTo>
                <a:close/>
              </a:path>
              <a:path w="7263765" h="7620">
                <a:moveTo>
                  <a:pt x="1109472" y="7620"/>
                </a:moveTo>
                <a:lnTo>
                  <a:pt x="1107948" y="7620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6"/>
                </a:lnTo>
                <a:lnTo>
                  <a:pt x="1109472" y="7620"/>
                </a:lnTo>
                <a:close/>
              </a:path>
              <a:path w="7263765" h="7620">
                <a:moveTo>
                  <a:pt x="1146048" y="7620"/>
                </a:moveTo>
                <a:lnTo>
                  <a:pt x="1144523" y="7620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6048" y="7620"/>
                </a:lnTo>
                <a:close/>
              </a:path>
              <a:path w="7263765" h="7620">
                <a:moveTo>
                  <a:pt x="1182623" y="7620"/>
                </a:moveTo>
                <a:lnTo>
                  <a:pt x="1181099" y="7620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2623" y="7620"/>
                </a:lnTo>
                <a:close/>
              </a:path>
              <a:path w="7263765" h="7620">
                <a:moveTo>
                  <a:pt x="1222248" y="6096"/>
                </a:moveTo>
                <a:lnTo>
                  <a:pt x="1216152" y="6096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7263765" h="7620">
                <a:moveTo>
                  <a:pt x="1219199" y="7620"/>
                </a:moveTo>
                <a:lnTo>
                  <a:pt x="1217676" y="7620"/>
                </a:lnTo>
                <a:lnTo>
                  <a:pt x="1217676" y="6096"/>
                </a:lnTo>
                <a:lnTo>
                  <a:pt x="1220723" y="6096"/>
                </a:lnTo>
                <a:lnTo>
                  <a:pt x="1219199" y="7620"/>
                </a:lnTo>
                <a:close/>
              </a:path>
              <a:path w="7263765" h="762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7263765" h="7620">
                <a:moveTo>
                  <a:pt x="1257299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7299" y="6096"/>
                </a:lnTo>
                <a:lnTo>
                  <a:pt x="1257299" y="7620"/>
                </a:lnTo>
                <a:close/>
              </a:path>
              <a:path w="7263765" h="762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6"/>
                </a:lnTo>
                <a:close/>
              </a:path>
              <a:path w="7263765" h="7620">
                <a:moveTo>
                  <a:pt x="1293876" y="7620"/>
                </a:moveTo>
                <a:lnTo>
                  <a:pt x="1290828" y="7620"/>
                </a:lnTo>
                <a:lnTo>
                  <a:pt x="1290828" y="6096"/>
                </a:lnTo>
                <a:lnTo>
                  <a:pt x="1293876" y="6096"/>
                </a:lnTo>
                <a:lnTo>
                  <a:pt x="1293876" y="7620"/>
                </a:lnTo>
                <a:close/>
              </a:path>
              <a:path w="7263765" h="7620">
                <a:moveTo>
                  <a:pt x="1330452" y="7620"/>
                </a:moveTo>
                <a:lnTo>
                  <a:pt x="1328928" y="7620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6"/>
                </a:lnTo>
                <a:lnTo>
                  <a:pt x="1330452" y="7620"/>
                </a:lnTo>
                <a:close/>
              </a:path>
              <a:path w="7263765" h="7620">
                <a:moveTo>
                  <a:pt x="1367028" y="7620"/>
                </a:moveTo>
                <a:lnTo>
                  <a:pt x="1365503" y="7620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7028" y="7620"/>
                </a:lnTo>
                <a:close/>
              </a:path>
              <a:path w="7263765" h="7620">
                <a:moveTo>
                  <a:pt x="1403603" y="7620"/>
                </a:moveTo>
                <a:lnTo>
                  <a:pt x="1402080" y="7620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3603" y="7620"/>
                </a:lnTo>
                <a:close/>
              </a:path>
              <a:path w="7263765" h="7620">
                <a:moveTo>
                  <a:pt x="1443228" y="6096"/>
                </a:moveTo>
                <a:lnTo>
                  <a:pt x="1437132" y="6096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7263765" h="7620">
                <a:moveTo>
                  <a:pt x="1440180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1703" y="6096"/>
                </a:lnTo>
                <a:lnTo>
                  <a:pt x="1440180" y="7620"/>
                </a:lnTo>
                <a:close/>
              </a:path>
              <a:path w="7263765" h="762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7263765" h="7620">
                <a:moveTo>
                  <a:pt x="1478280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8280" y="6096"/>
                </a:lnTo>
                <a:lnTo>
                  <a:pt x="1478280" y="7620"/>
                </a:lnTo>
                <a:close/>
              </a:path>
              <a:path w="7263765" h="762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6"/>
                </a:lnTo>
                <a:close/>
              </a:path>
              <a:path w="7263765" h="7620">
                <a:moveTo>
                  <a:pt x="1514856" y="7620"/>
                </a:moveTo>
                <a:lnTo>
                  <a:pt x="1511807" y="7620"/>
                </a:lnTo>
                <a:lnTo>
                  <a:pt x="1511807" y="6096"/>
                </a:lnTo>
                <a:lnTo>
                  <a:pt x="1514856" y="6096"/>
                </a:lnTo>
                <a:lnTo>
                  <a:pt x="1514856" y="7620"/>
                </a:lnTo>
                <a:close/>
              </a:path>
              <a:path w="7263765" h="7620">
                <a:moveTo>
                  <a:pt x="1551432" y="7620"/>
                </a:moveTo>
                <a:lnTo>
                  <a:pt x="1549907" y="7620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1432" y="7620"/>
                </a:lnTo>
                <a:close/>
              </a:path>
              <a:path w="7263765" h="7620">
                <a:moveTo>
                  <a:pt x="1588007" y="7620"/>
                </a:moveTo>
                <a:lnTo>
                  <a:pt x="1586484" y="7620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8007" y="7620"/>
                </a:lnTo>
                <a:close/>
              </a:path>
              <a:path w="7263765" h="7620">
                <a:moveTo>
                  <a:pt x="1624584" y="7620"/>
                </a:moveTo>
                <a:lnTo>
                  <a:pt x="1623060" y="7620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4584" y="7620"/>
                </a:lnTo>
                <a:close/>
              </a:path>
              <a:path w="7263765" h="7620">
                <a:moveTo>
                  <a:pt x="1664207" y="6096"/>
                </a:moveTo>
                <a:lnTo>
                  <a:pt x="1658111" y="6096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7263765" h="7620">
                <a:moveTo>
                  <a:pt x="1662684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2684" y="6096"/>
                </a:lnTo>
                <a:lnTo>
                  <a:pt x="1662684" y="7620"/>
                </a:lnTo>
                <a:close/>
              </a:path>
              <a:path w="7263765" h="762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263765" h="7620">
                <a:moveTo>
                  <a:pt x="1699260" y="7620"/>
                </a:moveTo>
                <a:lnTo>
                  <a:pt x="1696211" y="7620"/>
                </a:lnTo>
                <a:lnTo>
                  <a:pt x="1696211" y="6096"/>
                </a:lnTo>
                <a:lnTo>
                  <a:pt x="1699260" y="6096"/>
                </a:lnTo>
                <a:lnTo>
                  <a:pt x="1699260" y="7620"/>
                </a:lnTo>
                <a:close/>
              </a:path>
              <a:path w="7263765" h="762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6"/>
                </a:lnTo>
                <a:close/>
              </a:path>
              <a:path w="7263765" h="7620">
                <a:moveTo>
                  <a:pt x="1735836" y="7620"/>
                </a:moveTo>
                <a:lnTo>
                  <a:pt x="1734311" y="7620"/>
                </a:lnTo>
                <a:lnTo>
                  <a:pt x="1732788" y="6096"/>
                </a:lnTo>
                <a:lnTo>
                  <a:pt x="1735836" y="6096"/>
                </a:lnTo>
                <a:lnTo>
                  <a:pt x="1735836" y="7620"/>
                </a:lnTo>
                <a:close/>
              </a:path>
              <a:path w="7263765" h="7620">
                <a:moveTo>
                  <a:pt x="1772412" y="7620"/>
                </a:moveTo>
                <a:lnTo>
                  <a:pt x="1770888" y="7620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2412" y="7620"/>
                </a:lnTo>
                <a:close/>
              </a:path>
              <a:path w="7263765" h="7620">
                <a:moveTo>
                  <a:pt x="1808988" y="7620"/>
                </a:moveTo>
                <a:lnTo>
                  <a:pt x="1807464" y="7620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08988" y="7620"/>
                </a:lnTo>
                <a:close/>
              </a:path>
              <a:path w="7263765" h="7620">
                <a:moveTo>
                  <a:pt x="1845564" y="7620"/>
                </a:moveTo>
                <a:lnTo>
                  <a:pt x="1844040" y="7620"/>
                </a:lnTo>
                <a:lnTo>
                  <a:pt x="1842515" y="6096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5564" y="7620"/>
                </a:lnTo>
                <a:close/>
              </a:path>
              <a:path w="7263765" h="7620">
                <a:moveTo>
                  <a:pt x="1885188" y="6096"/>
                </a:moveTo>
                <a:lnTo>
                  <a:pt x="1879091" y="6096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7263765" h="7620">
                <a:moveTo>
                  <a:pt x="1883664" y="7620"/>
                </a:moveTo>
                <a:lnTo>
                  <a:pt x="1880615" y="7620"/>
                </a:lnTo>
                <a:lnTo>
                  <a:pt x="1880615" y="6096"/>
                </a:lnTo>
                <a:lnTo>
                  <a:pt x="1883664" y="6096"/>
                </a:lnTo>
                <a:lnTo>
                  <a:pt x="1883664" y="7620"/>
                </a:lnTo>
                <a:close/>
              </a:path>
              <a:path w="7263765" h="762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263765" h="7620">
                <a:moveTo>
                  <a:pt x="1920240" y="7620"/>
                </a:moveTo>
                <a:lnTo>
                  <a:pt x="1917191" y="7620"/>
                </a:lnTo>
                <a:lnTo>
                  <a:pt x="1917191" y="6096"/>
                </a:lnTo>
                <a:lnTo>
                  <a:pt x="1920240" y="6096"/>
                </a:lnTo>
                <a:lnTo>
                  <a:pt x="1920240" y="7620"/>
                </a:lnTo>
                <a:close/>
              </a:path>
              <a:path w="7263765" h="762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6"/>
                </a:lnTo>
                <a:close/>
              </a:path>
              <a:path w="7263765" h="7620">
                <a:moveTo>
                  <a:pt x="1956816" y="7620"/>
                </a:moveTo>
                <a:lnTo>
                  <a:pt x="1955291" y="7620"/>
                </a:lnTo>
                <a:lnTo>
                  <a:pt x="1953767" y="6096"/>
                </a:lnTo>
                <a:lnTo>
                  <a:pt x="1956816" y="6096"/>
                </a:lnTo>
                <a:lnTo>
                  <a:pt x="1956816" y="7620"/>
                </a:lnTo>
                <a:close/>
              </a:path>
              <a:path w="7263765" h="7620">
                <a:moveTo>
                  <a:pt x="1993391" y="7620"/>
                </a:moveTo>
                <a:lnTo>
                  <a:pt x="1991867" y="7620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3391" y="7620"/>
                </a:lnTo>
                <a:close/>
              </a:path>
              <a:path w="7263765" h="7620">
                <a:moveTo>
                  <a:pt x="2029967" y="7620"/>
                </a:moveTo>
                <a:lnTo>
                  <a:pt x="2028443" y="7620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29967" y="7620"/>
                </a:lnTo>
                <a:close/>
              </a:path>
              <a:path w="7263765" h="7620">
                <a:moveTo>
                  <a:pt x="2066543" y="7620"/>
                </a:moveTo>
                <a:lnTo>
                  <a:pt x="2065020" y="7620"/>
                </a:lnTo>
                <a:lnTo>
                  <a:pt x="2063496" y="6096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6543" y="7620"/>
                </a:lnTo>
                <a:close/>
              </a:path>
              <a:path w="7263765" h="7620">
                <a:moveTo>
                  <a:pt x="2106167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7263765" h="7620">
                <a:moveTo>
                  <a:pt x="2104643" y="7620"/>
                </a:moveTo>
                <a:lnTo>
                  <a:pt x="2101596" y="7620"/>
                </a:lnTo>
                <a:lnTo>
                  <a:pt x="2101596" y="6096"/>
                </a:lnTo>
                <a:lnTo>
                  <a:pt x="2104643" y="6096"/>
                </a:lnTo>
                <a:lnTo>
                  <a:pt x="2104643" y="7620"/>
                </a:lnTo>
                <a:close/>
              </a:path>
              <a:path w="7263765" h="762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263765" h="7620">
                <a:moveTo>
                  <a:pt x="2141220" y="7620"/>
                </a:moveTo>
                <a:lnTo>
                  <a:pt x="2138172" y="7620"/>
                </a:lnTo>
                <a:lnTo>
                  <a:pt x="2138172" y="6096"/>
                </a:lnTo>
                <a:lnTo>
                  <a:pt x="2141220" y="6096"/>
                </a:lnTo>
                <a:lnTo>
                  <a:pt x="2141220" y="7620"/>
                </a:lnTo>
                <a:close/>
              </a:path>
              <a:path w="7263765" h="7620">
                <a:moveTo>
                  <a:pt x="2177796" y="7620"/>
                </a:moveTo>
                <a:lnTo>
                  <a:pt x="2176272" y="7620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6"/>
                </a:lnTo>
                <a:lnTo>
                  <a:pt x="2177796" y="6096"/>
                </a:lnTo>
                <a:lnTo>
                  <a:pt x="2177796" y="7620"/>
                </a:lnTo>
                <a:close/>
              </a:path>
              <a:path w="7263765" h="7620">
                <a:moveTo>
                  <a:pt x="2214372" y="7620"/>
                </a:moveTo>
                <a:lnTo>
                  <a:pt x="2212848" y="7620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4372" y="7620"/>
                </a:lnTo>
                <a:close/>
              </a:path>
              <a:path w="7263765" h="7620">
                <a:moveTo>
                  <a:pt x="2250948" y="7620"/>
                </a:moveTo>
                <a:lnTo>
                  <a:pt x="2249424" y="7620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0948" y="7620"/>
                </a:lnTo>
                <a:close/>
              </a:path>
              <a:path w="7263765" h="7620">
                <a:moveTo>
                  <a:pt x="2287524" y="7620"/>
                </a:moveTo>
                <a:lnTo>
                  <a:pt x="2285999" y="7620"/>
                </a:lnTo>
                <a:lnTo>
                  <a:pt x="2284475" y="6096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7524" y="7620"/>
                </a:lnTo>
                <a:close/>
              </a:path>
              <a:path w="7263765" h="7620">
                <a:moveTo>
                  <a:pt x="2327148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7263765" h="7620">
                <a:moveTo>
                  <a:pt x="2325624" y="7620"/>
                </a:moveTo>
                <a:lnTo>
                  <a:pt x="2322575" y="7620"/>
                </a:lnTo>
                <a:lnTo>
                  <a:pt x="2322575" y="6096"/>
                </a:lnTo>
                <a:lnTo>
                  <a:pt x="2325624" y="6096"/>
                </a:lnTo>
                <a:lnTo>
                  <a:pt x="2325624" y="7620"/>
                </a:lnTo>
                <a:close/>
              </a:path>
              <a:path w="7263765" h="762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263765" h="7620">
                <a:moveTo>
                  <a:pt x="2362199" y="7620"/>
                </a:moveTo>
                <a:lnTo>
                  <a:pt x="2359151" y="7620"/>
                </a:lnTo>
                <a:lnTo>
                  <a:pt x="2359151" y="6096"/>
                </a:lnTo>
                <a:lnTo>
                  <a:pt x="2362199" y="6096"/>
                </a:lnTo>
                <a:lnTo>
                  <a:pt x="2362199" y="7620"/>
                </a:lnTo>
                <a:close/>
              </a:path>
              <a:path w="7263765" h="7620">
                <a:moveTo>
                  <a:pt x="2398775" y="7620"/>
                </a:moveTo>
                <a:lnTo>
                  <a:pt x="2397251" y="7620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3048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6"/>
                </a:lnTo>
                <a:lnTo>
                  <a:pt x="2398775" y="6096"/>
                </a:lnTo>
                <a:lnTo>
                  <a:pt x="2398775" y="7620"/>
                </a:lnTo>
                <a:close/>
              </a:path>
              <a:path w="7263765" h="7620">
                <a:moveTo>
                  <a:pt x="2435351" y="7620"/>
                </a:moveTo>
                <a:lnTo>
                  <a:pt x="2433828" y="7620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5351" y="7620"/>
                </a:lnTo>
                <a:close/>
              </a:path>
              <a:path w="7263765" h="7620">
                <a:moveTo>
                  <a:pt x="2471928" y="7620"/>
                </a:moveTo>
                <a:lnTo>
                  <a:pt x="2470404" y="7620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1928" y="7620"/>
                </a:lnTo>
                <a:close/>
              </a:path>
              <a:path w="7263765" h="7620">
                <a:moveTo>
                  <a:pt x="2508504" y="7620"/>
                </a:moveTo>
                <a:lnTo>
                  <a:pt x="2506980" y="7620"/>
                </a:lnTo>
                <a:lnTo>
                  <a:pt x="2506980" y="6096"/>
                </a:lnTo>
                <a:lnTo>
                  <a:pt x="2505456" y="6096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08504" y="7620"/>
                </a:lnTo>
                <a:close/>
              </a:path>
              <a:path w="7263765" h="7620">
                <a:moveTo>
                  <a:pt x="2548128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7263765" h="7620">
                <a:moveTo>
                  <a:pt x="2546604" y="7620"/>
                </a:moveTo>
                <a:lnTo>
                  <a:pt x="2543556" y="7620"/>
                </a:lnTo>
                <a:lnTo>
                  <a:pt x="2543556" y="6096"/>
                </a:lnTo>
                <a:lnTo>
                  <a:pt x="2546604" y="6096"/>
                </a:lnTo>
                <a:lnTo>
                  <a:pt x="2546604" y="7620"/>
                </a:lnTo>
                <a:close/>
              </a:path>
              <a:path w="7263765" h="762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263765" h="7620">
                <a:moveTo>
                  <a:pt x="2583180" y="7620"/>
                </a:moveTo>
                <a:lnTo>
                  <a:pt x="2580132" y="7620"/>
                </a:lnTo>
                <a:lnTo>
                  <a:pt x="2580132" y="6096"/>
                </a:lnTo>
                <a:lnTo>
                  <a:pt x="2583180" y="6096"/>
                </a:lnTo>
                <a:lnTo>
                  <a:pt x="2583180" y="7620"/>
                </a:lnTo>
                <a:close/>
              </a:path>
              <a:path w="7263765" h="7620">
                <a:moveTo>
                  <a:pt x="2619756" y="7620"/>
                </a:moveTo>
                <a:lnTo>
                  <a:pt x="2618232" y="7620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6"/>
                </a:lnTo>
                <a:lnTo>
                  <a:pt x="2619756" y="6096"/>
                </a:lnTo>
                <a:lnTo>
                  <a:pt x="2619756" y="7620"/>
                </a:lnTo>
                <a:close/>
              </a:path>
              <a:path w="7263765" h="7620">
                <a:moveTo>
                  <a:pt x="2656332" y="7620"/>
                </a:moveTo>
                <a:lnTo>
                  <a:pt x="2654808" y="7620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6332" y="7620"/>
                </a:lnTo>
                <a:close/>
              </a:path>
              <a:path w="7263765" h="7620">
                <a:moveTo>
                  <a:pt x="2692908" y="7620"/>
                </a:moveTo>
                <a:lnTo>
                  <a:pt x="2691383" y="7620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2908" y="7620"/>
                </a:lnTo>
                <a:close/>
              </a:path>
              <a:path w="7263765" h="7620">
                <a:moveTo>
                  <a:pt x="2729483" y="7620"/>
                </a:moveTo>
                <a:lnTo>
                  <a:pt x="2727959" y="7620"/>
                </a:lnTo>
                <a:lnTo>
                  <a:pt x="2727959" y="6096"/>
                </a:lnTo>
                <a:lnTo>
                  <a:pt x="2726436" y="6096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29483" y="7620"/>
                </a:lnTo>
                <a:close/>
              </a:path>
              <a:path w="7263765" h="762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7263765" h="7620">
                <a:moveTo>
                  <a:pt x="2767583" y="7620"/>
                </a:moveTo>
                <a:lnTo>
                  <a:pt x="2764536" y="7620"/>
                </a:lnTo>
                <a:lnTo>
                  <a:pt x="2764536" y="6096"/>
                </a:lnTo>
                <a:lnTo>
                  <a:pt x="2767583" y="6096"/>
                </a:lnTo>
                <a:lnTo>
                  <a:pt x="2767583" y="7620"/>
                </a:lnTo>
                <a:close/>
              </a:path>
              <a:path w="7263765" h="762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6"/>
                </a:lnTo>
                <a:close/>
              </a:path>
              <a:path w="7263765" h="7620">
                <a:moveTo>
                  <a:pt x="2804159" y="7620"/>
                </a:moveTo>
                <a:lnTo>
                  <a:pt x="2801112" y="7620"/>
                </a:lnTo>
                <a:lnTo>
                  <a:pt x="2801112" y="6096"/>
                </a:lnTo>
                <a:lnTo>
                  <a:pt x="2804159" y="6096"/>
                </a:lnTo>
                <a:lnTo>
                  <a:pt x="2804159" y="7620"/>
                </a:lnTo>
                <a:close/>
              </a:path>
              <a:path w="7263765" h="7620">
                <a:moveTo>
                  <a:pt x="2840736" y="7620"/>
                </a:moveTo>
                <a:lnTo>
                  <a:pt x="2839212" y="7620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6"/>
                </a:lnTo>
                <a:lnTo>
                  <a:pt x="2840736" y="7620"/>
                </a:lnTo>
                <a:close/>
              </a:path>
              <a:path w="7263765" h="7620">
                <a:moveTo>
                  <a:pt x="2877312" y="7620"/>
                </a:moveTo>
                <a:lnTo>
                  <a:pt x="2875788" y="7620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7312" y="7620"/>
                </a:lnTo>
                <a:close/>
              </a:path>
              <a:path w="7263765" h="7620">
                <a:moveTo>
                  <a:pt x="2913888" y="7620"/>
                </a:moveTo>
                <a:lnTo>
                  <a:pt x="2912364" y="7620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3888" y="7620"/>
                </a:lnTo>
                <a:close/>
              </a:path>
              <a:path w="7263765" h="7620">
                <a:moveTo>
                  <a:pt x="2950464" y="7620"/>
                </a:moveTo>
                <a:lnTo>
                  <a:pt x="2948940" y="7620"/>
                </a:lnTo>
                <a:lnTo>
                  <a:pt x="2948940" y="6096"/>
                </a:lnTo>
                <a:lnTo>
                  <a:pt x="2947416" y="6096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0464" y="7620"/>
                </a:lnTo>
                <a:close/>
              </a:path>
              <a:path w="7263765" h="762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7263765" h="7620">
                <a:moveTo>
                  <a:pt x="2988564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88564" y="6096"/>
                </a:lnTo>
                <a:lnTo>
                  <a:pt x="2988564" y="7620"/>
                </a:lnTo>
                <a:close/>
              </a:path>
              <a:path w="7263765" h="762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6"/>
                </a:lnTo>
                <a:close/>
              </a:path>
              <a:path w="7263765" h="7620">
                <a:moveTo>
                  <a:pt x="3025140" y="7620"/>
                </a:moveTo>
                <a:lnTo>
                  <a:pt x="3022092" y="7620"/>
                </a:lnTo>
                <a:lnTo>
                  <a:pt x="3022092" y="6096"/>
                </a:lnTo>
                <a:lnTo>
                  <a:pt x="3025140" y="6096"/>
                </a:lnTo>
                <a:lnTo>
                  <a:pt x="3025140" y="7620"/>
                </a:lnTo>
                <a:close/>
              </a:path>
              <a:path w="7263765" h="7620">
                <a:moveTo>
                  <a:pt x="3061716" y="7620"/>
                </a:moveTo>
                <a:lnTo>
                  <a:pt x="3060192" y="7620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lnTo>
                  <a:pt x="3061716" y="7620"/>
                </a:lnTo>
                <a:close/>
              </a:path>
              <a:path w="7263765" h="7620">
                <a:moveTo>
                  <a:pt x="3098292" y="7620"/>
                </a:moveTo>
                <a:lnTo>
                  <a:pt x="3096767" y="7620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8292" y="7620"/>
                </a:lnTo>
                <a:close/>
              </a:path>
              <a:path w="7263765" h="7620">
                <a:moveTo>
                  <a:pt x="3134867" y="7620"/>
                </a:moveTo>
                <a:lnTo>
                  <a:pt x="3133343" y="7620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4867" y="7620"/>
                </a:lnTo>
                <a:close/>
              </a:path>
              <a:path w="7263765" h="7620">
                <a:moveTo>
                  <a:pt x="3174492" y="6096"/>
                </a:moveTo>
                <a:lnTo>
                  <a:pt x="3168396" y="6096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7263765" h="7620">
                <a:moveTo>
                  <a:pt x="3171443" y="7620"/>
                </a:moveTo>
                <a:lnTo>
                  <a:pt x="3169920" y="7620"/>
                </a:lnTo>
                <a:lnTo>
                  <a:pt x="3169920" y="6096"/>
                </a:lnTo>
                <a:lnTo>
                  <a:pt x="3172967" y="6096"/>
                </a:lnTo>
                <a:lnTo>
                  <a:pt x="3171443" y="7620"/>
                </a:lnTo>
                <a:close/>
              </a:path>
              <a:path w="7263765" h="762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7263765" h="7620">
                <a:moveTo>
                  <a:pt x="3209543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09543" y="6096"/>
                </a:lnTo>
                <a:lnTo>
                  <a:pt x="3209543" y="7620"/>
                </a:lnTo>
                <a:close/>
              </a:path>
              <a:path w="7263765" h="762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6"/>
                </a:lnTo>
                <a:close/>
              </a:path>
              <a:path w="7263765" h="7620">
                <a:moveTo>
                  <a:pt x="3246120" y="7620"/>
                </a:moveTo>
                <a:lnTo>
                  <a:pt x="3243072" y="7620"/>
                </a:lnTo>
                <a:lnTo>
                  <a:pt x="3243072" y="6096"/>
                </a:lnTo>
                <a:lnTo>
                  <a:pt x="3246120" y="6096"/>
                </a:lnTo>
                <a:lnTo>
                  <a:pt x="3246120" y="7620"/>
                </a:lnTo>
                <a:close/>
              </a:path>
              <a:path w="7263765" h="7620">
                <a:moveTo>
                  <a:pt x="3282696" y="7620"/>
                </a:moveTo>
                <a:lnTo>
                  <a:pt x="3281172" y="7620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6"/>
                </a:lnTo>
                <a:lnTo>
                  <a:pt x="3282696" y="7620"/>
                </a:lnTo>
                <a:close/>
              </a:path>
              <a:path w="7263765" h="7620">
                <a:moveTo>
                  <a:pt x="3319272" y="7620"/>
                </a:moveTo>
                <a:lnTo>
                  <a:pt x="3317748" y="7620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19272" y="7620"/>
                </a:lnTo>
                <a:close/>
              </a:path>
              <a:path w="7263765" h="7620">
                <a:moveTo>
                  <a:pt x="3355848" y="7620"/>
                </a:moveTo>
                <a:lnTo>
                  <a:pt x="3354324" y="7620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5848" y="7620"/>
                </a:lnTo>
                <a:close/>
              </a:path>
              <a:path w="7263765" h="7620">
                <a:moveTo>
                  <a:pt x="3395472" y="6096"/>
                </a:moveTo>
                <a:lnTo>
                  <a:pt x="3389375" y="6096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7263765" h="7620">
                <a:moveTo>
                  <a:pt x="3392424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3948" y="6096"/>
                </a:lnTo>
                <a:lnTo>
                  <a:pt x="3392424" y="7620"/>
                </a:lnTo>
                <a:close/>
              </a:path>
              <a:path w="7263765" h="762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263765" h="7620">
                <a:moveTo>
                  <a:pt x="3430524" y="7620"/>
                </a:moveTo>
                <a:lnTo>
                  <a:pt x="3427475" y="7620"/>
                </a:lnTo>
                <a:lnTo>
                  <a:pt x="3427475" y="6096"/>
                </a:lnTo>
                <a:lnTo>
                  <a:pt x="3430524" y="6096"/>
                </a:lnTo>
                <a:lnTo>
                  <a:pt x="3430524" y="7620"/>
                </a:lnTo>
                <a:close/>
              </a:path>
              <a:path w="7263765" h="762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6"/>
                </a:lnTo>
                <a:close/>
              </a:path>
              <a:path w="7263765" h="7620">
                <a:moveTo>
                  <a:pt x="3467100" y="7620"/>
                </a:moveTo>
                <a:lnTo>
                  <a:pt x="3464051" y="7620"/>
                </a:lnTo>
                <a:lnTo>
                  <a:pt x="3464051" y="6096"/>
                </a:lnTo>
                <a:lnTo>
                  <a:pt x="3467100" y="6096"/>
                </a:lnTo>
                <a:lnTo>
                  <a:pt x="3467100" y="7620"/>
                </a:lnTo>
                <a:close/>
              </a:path>
              <a:path w="7263765" h="7620">
                <a:moveTo>
                  <a:pt x="3503675" y="7620"/>
                </a:moveTo>
                <a:lnTo>
                  <a:pt x="3502151" y="7620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3675" y="7620"/>
                </a:lnTo>
                <a:close/>
              </a:path>
              <a:path w="7263765" h="7620">
                <a:moveTo>
                  <a:pt x="3540251" y="7620"/>
                </a:moveTo>
                <a:lnTo>
                  <a:pt x="3538728" y="7620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0251" y="7620"/>
                </a:lnTo>
                <a:close/>
              </a:path>
              <a:path w="7263765" h="7620">
                <a:moveTo>
                  <a:pt x="3576828" y="7620"/>
                </a:moveTo>
                <a:lnTo>
                  <a:pt x="3575304" y="7620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6828" y="7620"/>
                </a:lnTo>
                <a:close/>
              </a:path>
              <a:path w="7263765" h="7620">
                <a:moveTo>
                  <a:pt x="3616451" y="6096"/>
                </a:moveTo>
                <a:lnTo>
                  <a:pt x="3610356" y="6096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7263765" h="7620">
                <a:moveTo>
                  <a:pt x="3614928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4928" y="6096"/>
                </a:lnTo>
                <a:lnTo>
                  <a:pt x="3614928" y="7620"/>
                </a:lnTo>
                <a:close/>
              </a:path>
              <a:path w="7263765" h="762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263765" h="7620">
                <a:moveTo>
                  <a:pt x="3651504" y="7620"/>
                </a:moveTo>
                <a:lnTo>
                  <a:pt x="3648456" y="7620"/>
                </a:lnTo>
                <a:lnTo>
                  <a:pt x="3648456" y="6096"/>
                </a:lnTo>
                <a:lnTo>
                  <a:pt x="3651504" y="6096"/>
                </a:lnTo>
                <a:lnTo>
                  <a:pt x="3651504" y="7620"/>
                </a:lnTo>
                <a:close/>
              </a:path>
              <a:path w="7263765" h="762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6"/>
                </a:lnTo>
                <a:close/>
              </a:path>
              <a:path w="7263765" h="7620">
                <a:moveTo>
                  <a:pt x="3688080" y="7620"/>
                </a:moveTo>
                <a:lnTo>
                  <a:pt x="3686556" y="7620"/>
                </a:lnTo>
                <a:lnTo>
                  <a:pt x="3685032" y="6096"/>
                </a:lnTo>
                <a:lnTo>
                  <a:pt x="3688080" y="6096"/>
                </a:lnTo>
                <a:lnTo>
                  <a:pt x="3688080" y="7620"/>
                </a:lnTo>
                <a:close/>
              </a:path>
              <a:path w="7263765" h="7620">
                <a:moveTo>
                  <a:pt x="3724656" y="7620"/>
                </a:moveTo>
                <a:lnTo>
                  <a:pt x="3723132" y="7620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4656" y="7620"/>
                </a:lnTo>
                <a:close/>
              </a:path>
              <a:path w="7263765" h="7620">
                <a:moveTo>
                  <a:pt x="3761232" y="7620"/>
                </a:moveTo>
                <a:lnTo>
                  <a:pt x="3759708" y="7620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1232" y="7620"/>
                </a:lnTo>
                <a:close/>
              </a:path>
              <a:path w="7263765" h="7620">
                <a:moveTo>
                  <a:pt x="3797808" y="7620"/>
                </a:moveTo>
                <a:lnTo>
                  <a:pt x="3796284" y="7620"/>
                </a:lnTo>
                <a:lnTo>
                  <a:pt x="3794759" y="6096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7808" y="7620"/>
                </a:lnTo>
                <a:close/>
              </a:path>
              <a:path w="7263765" h="7620">
                <a:moveTo>
                  <a:pt x="3837432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7263765" h="7620">
                <a:moveTo>
                  <a:pt x="3835908" y="7620"/>
                </a:moveTo>
                <a:lnTo>
                  <a:pt x="3832859" y="7620"/>
                </a:lnTo>
                <a:lnTo>
                  <a:pt x="3832859" y="6096"/>
                </a:lnTo>
                <a:lnTo>
                  <a:pt x="3835908" y="6096"/>
                </a:lnTo>
                <a:lnTo>
                  <a:pt x="3835908" y="7620"/>
                </a:lnTo>
                <a:close/>
              </a:path>
              <a:path w="7263765" h="762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263765" h="7620">
                <a:moveTo>
                  <a:pt x="3872484" y="7620"/>
                </a:moveTo>
                <a:lnTo>
                  <a:pt x="3869436" y="7620"/>
                </a:lnTo>
                <a:lnTo>
                  <a:pt x="3869436" y="6096"/>
                </a:lnTo>
                <a:lnTo>
                  <a:pt x="3872484" y="6096"/>
                </a:lnTo>
                <a:lnTo>
                  <a:pt x="3872484" y="7620"/>
                </a:lnTo>
                <a:close/>
              </a:path>
              <a:path w="7263765" h="762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6"/>
                </a:lnTo>
                <a:close/>
              </a:path>
              <a:path w="7263765" h="7620">
                <a:moveTo>
                  <a:pt x="3909059" y="7620"/>
                </a:moveTo>
                <a:lnTo>
                  <a:pt x="3907536" y="7620"/>
                </a:lnTo>
                <a:lnTo>
                  <a:pt x="3906012" y="6096"/>
                </a:lnTo>
                <a:lnTo>
                  <a:pt x="3909059" y="6096"/>
                </a:lnTo>
                <a:lnTo>
                  <a:pt x="3909059" y="7620"/>
                </a:lnTo>
                <a:close/>
              </a:path>
              <a:path w="7263765" h="7620">
                <a:moveTo>
                  <a:pt x="3945636" y="7620"/>
                </a:moveTo>
                <a:lnTo>
                  <a:pt x="3944112" y="7620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5636" y="7620"/>
                </a:lnTo>
                <a:close/>
              </a:path>
              <a:path w="7263765" h="7620">
                <a:moveTo>
                  <a:pt x="3982212" y="7620"/>
                </a:moveTo>
                <a:lnTo>
                  <a:pt x="3980688" y="7620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2212" y="7620"/>
                </a:lnTo>
                <a:close/>
              </a:path>
              <a:path w="7263765" h="7620">
                <a:moveTo>
                  <a:pt x="4018788" y="7620"/>
                </a:moveTo>
                <a:lnTo>
                  <a:pt x="4017264" y="7620"/>
                </a:lnTo>
                <a:lnTo>
                  <a:pt x="4015740" y="6096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18788" y="7620"/>
                </a:lnTo>
                <a:close/>
              </a:path>
              <a:path w="7263765" h="7620">
                <a:moveTo>
                  <a:pt x="4058412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7263765" h="7620">
                <a:moveTo>
                  <a:pt x="4056888" y="7620"/>
                </a:moveTo>
                <a:lnTo>
                  <a:pt x="4053840" y="7620"/>
                </a:lnTo>
                <a:lnTo>
                  <a:pt x="4053840" y="6096"/>
                </a:lnTo>
                <a:lnTo>
                  <a:pt x="4056888" y="6096"/>
                </a:lnTo>
                <a:lnTo>
                  <a:pt x="4056888" y="7620"/>
                </a:lnTo>
                <a:close/>
              </a:path>
              <a:path w="7263765" h="762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263765" h="7620">
                <a:moveTo>
                  <a:pt x="4093464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93464" y="6096"/>
                </a:lnTo>
                <a:lnTo>
                  <a:pt x="4093464" y="7620"/>
                </a:lnTo>
                <a:close/>
              </a:path>
              <a:path w="7263765" h="7620">
                <a:moveTo>
                  <a:pt x="4130040" y="7620"/>
                </a:moveTo>
                <a:lnTo>
                  <a:pt x="4128516" y="7620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6"/>
                </a:lnTo>
                <a:lnTo>
                  <a:pt x="4130040" y="6096"/>
                </a:lnTo>
                <a:lnTo>
                  <a:pt x="4130040" y="7620"/>
                </a:lnTo>
                <a:close/>
              </a:path>
              <a:path w="7263765" h="7620">
                <a:moveTo>
                  <a:pt x="4166616" y="7620"/>
                </a:moveTo>
                <a:lnTo>
                  <a:pt x="4165092" y="7620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6616" y="7620"/>
                </a:lnTo>
                <a:close/>
              </a:path>
              <a:path w="7263765" h="7620">
                <a:moveTo>
                  <a:pt x="4203192" y="7620"/>
                </a:moveTo>
                <a:lnTo>
                  <a:pt x="4201668" y="7620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3192" y="7620"/>
                </a:lnTo>
                <a:close/>
              </a:path>
              <a:path w="7263765" h="7620">
                <a:moveTo>
                  <a:pt x="4239768" y="7620"/>
                </a:moveTo>
                <a:lnTo>
                  <a:pt x="4238243" y="7620"/>
                </a:lnTo>
                <a:lnTo>
                  <a:pt x="4236720" y="6096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39768" y="7620"/>
                </a:lnTo>
                <a:close/>
              </a:path>
              <a:path w="7263765" h="7620">
                <a:moveTo>
                  <a:pt x="4279392" y="6096"/>
                </a:moveTo>
                <a:lnTo>
                  <a:pt x="4273295" y="6096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7263765" h="7620">
                <a:moveTo>
                  <a:pt x="4277868" y="7620"/>
                </a:moveTo>
                <a:lnTo>
                  <a:pt x="4274820" y="7620"/>
                </a:lnTo>
                <a:lnTo>
                  <a:pt x="4274820" y="6096"/>
                </a:lnTo>
                <a:lnTo>
                  <a:pt x="4277868" y="6096"/>
                </a:lnTo>
                <a:lnTo>
                  <a:pt x="4277868" y="7620"/>
                </a:lnTo>
                <a:close/>
              </a:path>
              <a:path w="7263765" h="762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263765" h="7620">
                <a:moveTo>
                  <a:pt x="4314443" y="7620"/>
                </a:moveTo>
                <a:lnTo>
                  <a:pt x="4311395" y="7620"/>
                </a:lnTo>
                <a:lnTo>
                  <a:pt x="4311395" y="6096"/>
                </a:lnTo>
                <a:lnTo>
                  <a:pt x="4314443" y="6096"/>
                </a:lnTo>
                <a:lnTo>
                  <a:pt x="4314443" y="7620"/>
                </a:lnTo>
                <a:close/>
              </a:path>
              <a:path w="7263765" h="7620">
                <a:moveTo>
                  <a:pt x="4351020" y="7620"/>
                </a:moveTo>
                <a:lnTo>
                  <a:pt x="4349495" y="7620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6"/>
                </a:lnTo>
                <a:lnTo>
                  <a:pt x="4351020" y="6096"/>
                </a:lnTo>
                <a:lnTo>
                  <a:pt x="4351020" y="7620"/>
                </a:lnTo>
                <a:close/>
              </a:path>
              <a:path w="7263765" h="7620">
                <a:moveTo>
                  <a:pt x="4387595" y="7620"/>
                </a:moveTo>
                <a:lnTo>
                  <a:pt x="4386072" y="7620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7595" y="7620"/>
                </a:lnTo>
                <a:close/>
              </a:path>
              <a:path w="7263765" h="7620">
                <a:moveTo>
                  <a:pt x="4424172" y="7620"/>
                </a:moveTo>
                <a:lnTo>
                  <a:pt x="4422647" y="7620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4172" y="7620"/>
                </a:lnTo>
                <a:close/>
              </a:path>
              <a:path w="7263765" h="7620">
                <a:moveTo>
                  <a:pt x="4460747" y="7620"/>
                </a:moveTo>
                <a:lnTo>
                  <a:pt x="4459224" y="7620"/>
                </a:lnTo>
                <a:lnTo>
                  <a:pt x="4459224" y="6096"/>
                </a:lnTo>
                <a:lnTo>
                  <a:pt x="4457700" y="6096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0747" y="7620"/>
                </a:lnTo>
                <a:close/>
              </a:path>
              <a:path w="7263765" h="762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7263765" h="7620">
                <a:moveTo>
                  <a:pt x="4498847" y="7620"/>
                </a:moveTo>
                <a:lnTo>
                  <a:pt x="4495800" y="7620"/>
                </a:lnTo>
                <a:lnTo>
                  <a:pt x="4495800" y="6096"/>
                </a:lnTo>
                <a:lnTo>
                  <a:pt x="4498847" y="6096"/>
                </a:lnTo>
                <a:lnTo>
                  <a:pt x="4498847" y="7620"/>
                </a:lnTo>
                <a:close/>
              </a:path>
              <a:path w="7263765" h="762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6"/>
                </a:lnTo>
                <a:close/>
              </a:path>
              <a:path w="7263765" h="7620">
                <a:moveTo>
                  <a:pt x="4535424" y="7620"/>
                </a:moveTo>
                <a:lnTo>
                  <a:pt x="4532376" y="7620"/>
                </a:lnTo>
                <a:lnTo>
                  <a:pt x="4532376" y="6096"/>
                </a:lnTo>
                <a:lnTo>
                  <a:pt x="4535424" y="6096"/>
                </a:lnTo>
                <a:lnTo>
                  <a:pt x="4535424" y="7620"/>
                </a:lnTo>
                <a:close/>
              </a:path>
              <a:path w="7263765" h="7620">
                <a:moveTo>
                  <a:pt x="4572000" y="7620"/>
                </a:moveTo>
                <a:lnTo>
                  <a:pt x="4570476" y="7620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6"/>
                </a:lnTo>
                <a:lnTo>
                  <a:pt x="4572000" y="6096"/>
                </a:lnTo>
                <a:lnTo>
                  <a:pt x="4572000" y="7620"/>
                </a:lnTo>
                <a:close/>
              </a:path>
              <a:path w="7263765" h="7620">
                <a:moveTo>
                  <a:pt x="4608576" y="7620"/>
                </a:moveTo>
                <a:lnTo>
                  <a:pt x="4607052" y="7620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08576" y="7620"/>
                </a:lnTo>
                <a:close/>
              </a:path>
              <a:path w="7263765" h="7620">
                <a:moveTo>
                  <a:pt x="4645152" y="7620"/>
                </a:moveTo>
                <a:lnTo>
                  <a:pt x="4643627" y="7620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5152" y="7620"/>
                </a:lnTo>
                <a:close/>
              </a:path>
              <a:path w="7263765" h="7620">
                <a:moveTo>
                  <a:pt x="4681727" y="7620"/>
                </a:moveTo>
                <a:lnTo>
                  <a:pt x="4680204" y="7620"/>
                </a:lnTo>
                <a:lnTo>
                  <a:pt x="4680204" y="6096"/>
                </a:lnTo>
                <a:lnTo>
                  <a:pt x="4678679" y="6096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1727" y="7620"/>
                </a:lnTo>
                <a:close/>
              </a:path>
              <a:path w="7263765" h="762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7263765" h="7620">
                <a:moveTo>
                  <a:pt x="4719827" y="7620"/>
                </a:moveTo>
                <a:lnTo>
                  <a:pt x="4716779" y="7620"/>
                </a:lnTo>
                <a:lnTo>
                  <a:pt x="4716779" y="6096"/>
                </a:lnTo>
                <a:lnTo>
                  <a:pt x="4719827" y="6096"/>
                </a:lnTo>
                <a:lnTo>
                  <a:pt x="4719827" y="7620"/>
                </a:lnTo>
                <a:close/>
              </a:path>
              <a:path w="7263765" h="762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6"/>
                </a:lnTo>
                <a:close/>
              </a:path>
              <a:path w="7263765" h="7620">
                <a:moveTo>
                  <a:pt x="4756404" y="7620"/>
                </a:moveTo>
                <a:lnTo>
                  <a:pt x="4753356" y="7620"/>
                </a:lnTo>
                <a:lnTo>
                  <a:pt x="4753356" y="6096"/>
                </a:lnTo>
                <a:lnTo>
                  <a:pt x="4756404" y="6096"/>
                </a:lnTo>
                <a:lnTo>
                  <a:pt x="4756404" y="7620"/>
                </a:lnTo>
                <a:close/>
              </a:path>
              <a:path w="7263765" h="7620">
                <a:moveTo>
                  <a:pt x="4792979" y="7620"/>
                </a:moveTo>
                <a:lnTo>
                  <a:pt x="4791456" y="7620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6"/>
                </a:lnTo>
                <a:lnTo>
                  <a:pt x="4792979" y="7620"/>
                </a:lnTo>
                <a:close/>
              </a:path>
              <a:path w="7263765" h="7620">
                <a:moveTo>
                  <a:pt x="4829556" y="7620"/>
                </a:moveTo>
                <a:lnTo>
                  <a:pt x="4828032" y="7620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29556" y="7620"/>
                </a:lnTo>
                <a:close/>
              </a:path>
              <a:path w="7263765" h="7620">
                <a:moveTo>
                  <a:pt x="4866132" y="7620"/>
                </a:moveTo>
                <a:lnTo>
                  <a:pt x="4864608" y="7620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6132" y="7620"/>
                </a:lnTo>
                <a:close/>
              </a:path>
              <a:path w="7263765" h="7620">
                <a:moveTo>
                  <a:pt x="4902708" y="7620"/>
                </a:moveTo>
                <a:lnTo>
                  <a:pt x="4901184" y="7620"/>
                </a:lnTo>
                <a:lnTo>
                  <a:pt x="4901184" y="6096"/>
                </a:lnTo>
                <a:lnTo>
                  <a:pt x="4899660" y="6096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3048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2708" y="7620"/>
                </a:lnTo>
                <a:close/>
              </a:path>
              <a:path w="7263765" h="762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7263765" h="7620">
                <a:moveTo>
                  <a:pt x="4940808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0808" y="6096"/>
                </a:lnTo>
                <a:lnTo>
                  <a:pt x="4940808" y="7620"/>
                </a:lnTo>
                <a:close/>
              </a:path>
              <a:path w="7263765" h="762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6"/>
                </a:lnTo>
                <a:close/>
              </a:path>
              <a:path w="7263765" h="7620">
                <a:moveTo>
                  <a:pt x="4977384" y="7620"/>
                </a:moveTo>
                <a:lnTo>
                  <a:pt x="4974336" y="7620"/>
                </a:lnTo>
                <a:lnTo>
                  <a:pt x="4974336" y="6096"/>
                </a:lnTo>
                <a:lnTo>
                  <a:pt x="4977384" y="6096"/>
                </a:lnTo>
                <a:lnTo>
                  <a:pt x="4977384" y="7620"/>
                </a:lnTo>
                <a:close/>
              </a:path>
              <a:path w="7263765" h="7620">
                <a:moveTo>
                  <a:pt x="5013960" y="7620"/>
                </a:moveTo>
                <a:lnTo>
                  <a:pt x="5012436" y="7620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lnTo>
                  <a:pt x="5013960" y="7620"/>
                </a:lnTo>
                <a:close/>
              </a:path>
              <a:path w="7263765" h="7620">
                <a:moveTo>
                  <a:pt x="5050536" y="7620"/>
                </a:moveTo>
                <a:lnTo>
                  <a:pt x="5049011" y="7620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0536" y="7620"/>
                </a:lnTo>
                <a:close/>
              </a:path>
              <a:path w="7263765" h="7620">
                <a:moveTo>
                  <a:pt x="5087111" y="7620"/>
                </a:moveTo>
                <a:lnTo>
                  <a:pt x="5085588" y="7620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7111" y="7620"/>
                </a:lnTo>
                <a:close/>
              </a:path>
              <a:path w="7263765" h="7620">
                <a:moveTo>
                  <a:pt x="5126736" y="6096"/>
                </a:moveTo>
                <a:lnTo>
                  <a:pt x="5120640" y="6096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7263765" h="7620">
                <a:moveTo>
                  <a:pt x="5123688" y="7620"/>
                </a:moveTo>
                <a:lnTo>
                  <a:pt x="5122163" y="7620"/>
                </a:lnTo>
                <a:lnTo>
                  <a:pt x="5122163" y="6096"/>
                </a:lnTo>
                <a:lnTo>
                  <a:pt x="5125211" y="6096"/>
                </a:lnTo>
                <a:lnTo>
                  <a:pt x="5123688" y="7620"/>
                </a:lnTo>
                <a:close/>
              </a:path>
              <a:path w="7263765" h="762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7263765" h="7620">
                <a:moveTo>
                  <a:pt x="5161788" y="7620"/>
                </a:moveTo>
                <a:lnTo>
                  <a:pt x="5158740" y="7620"/>
                </a:lnTo>
                <a:lnTo>
                  <a:pt x="5158740" y="6096"/>
                </a:lnTo>
                <a:lnTo>
                  <a:pt x="5161788" y="6096"/>
                </a:lnTo>
                <a:lnTo>
                  <a:pt x="5161788" y="7620"/>
                </a:lnTo>
                <a:close/>
              </a:path>
              <a:path w="7263765" h="762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6"/>
                </a:lnTo>
                <a:close/>
              </a:path>
              <a:path w="7263765" h="7620">
                <a:moveTo>
                  <a:pt x="5198363" y="7620"/>
                </a:moveTo>
                <a:lnTo>
                  <a:pt x="5195316" y="7620"/>
                </a:lnTo>
                <a:lnTo>
                  <a:pt x="5195316" y="6096"/>
                </a:lnTo>
                <a:lnTo>
                  <a:pt x="5198363" y="6096"/>
                </a:lnTo>
                <a:lnTo>
                  <a:pt x="5198363" y="7620"/>
                </a:lnTo>
                <a:close/>
              </a:path>
              <a:path w="7263765" h="7620">
                <a:moveTo>
                  <a:pt x="5234940" y="7620"/>
                </a:moveTo>
                <a:lnTo>
                  <a:pt x="5233416" y="7620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lnTo>
                  <a:pt x="5234940" y="7620"/>
                </a:lnTo>
                <a:close/>
              </a:path>
              <a:path w="7263765" h="7620">
                <a:moveTo>
                  <a:pt x="5271516" y="7620"/>
                </a:moveTo>
                <a:lnTo>
                  <a:pt x="5269992" y="7620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1516" y="7620"/>
                </a:lnTo>
                <a:close/>
              </a:path>
              <a:path w="7263765" h="7620">
                <a:moveTo>
                  <a:pt x="5308092" y="7620"/>
                </a:moveTo>
                <a:lnTo>
                  <a:pt x="5306568" y="7620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8092" y="7620"/>
                </a:lnTo>
                <a:close/>
              </a:path>
              <a:path w="7263765" h="7620">
                <a:moveTo>
                  <a:pt x="5347716" y="6096"/>
                </a:moveTo>
                <a:lnTo>
                  <a:pt x="5341620" y="6096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7263765" h="7620">
                <a:moveTo>
                  <a:pt x="5344668" y="7620"/>
                </a:moveTo>
                <a:lnTo>
                  <a:pt x="5343143" y="7620"/>
                </a:lnTo>
                <a:lnTo>
                  <a:pt x="5343143" y="6096"/>
                </a:lnTo>
                <a:lnTo>
                  <a:pt x="5346192" y="6096"/>
                </a:lnTo>
                <a:lnTo>
                  <a:pt x="5344668" y="7620"/>
                </a:lnTo>
                <a:close/>
              </a:path>
              <a:path w="7263765" h="762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263765" h="7620">
                <a:moveTo>
                  <a:pt x="5382768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2768" y="6096"/>
                </a:lnTo>
                <a:lnTo>
                  <a:pt x="5382768" y="7620"/>
                </a:lnTo>
                <a:close/>
              </a:path>
              <a:path w="7263765" h="762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6"/>
                </a:lnTo>
                <a:close/>
              </a:path>
              <a:path w="7263765" h="7620">
                <a:moveTo>
                  <a:pt x="5419343" y="7620"/>
                </a:moveTo>
                <a:lnTo>
                  <a:pt x="5416295" y="7620"/>
                </a:lnTo>
                <a:lnTo>
                  <a:pt x="5416295" y="6096"/>
                </a:lnTo>
                <a:lnTo>
                  <a:pt x="5419343" y="6096"/>
                </a:lnTo>
                <a:lnTo>
                  <a:pt x="5419343" y="7620"/>
                </a:lnTo>
                <a:close/>
              </a:path>
              <a:path w="7263765" h="7620">
                <a:moveTo>
                  <a:pt x="5455920" y="7620"/>
                </a:moveTo>
                <a:lnTo>
                  <a:pt x="5454395" y="7620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5920" y="7620"/>
                </a:lnTo>
                <a:close/>
              </a:path>
              <a:path w="7263765" h="7620">
                <a:moveTo>
                  <a:pt x="5492495" y="7620"/>
                </a:moveTo>
                <a:lnTo>
                  <a:pt x="5490972" y="7620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2495" y="7620"/>
                </a:lnTo>
                <a:close/>
              </a:path>
              <a:path w="7263765" h="7620">
                <a:moveTo>
                  <a:pt x="5529072" y="7620"/>
                </a:moveTo>
                <a:lnTo>
                  <a:pt x="5527547" y="7620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29072" y="7620"/>
                </a:lnTo>
                <a:close/>
              </a:path>
              <a:path w="7263765" h="7620">
                <a:moveTo>
                  <a:pt x="5568695" y="6096"/>
                </a:moveTo>
                <a:lnTo>
                  <a:pt x="5562600" y="6096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7263765" h="7620">
                <a:moveTo>
                  <a:pt x="5567172" y="7620"/>
                </a:moveTo>
                <a:lnTo>
                  <a:pt x="5564124" y="7620"/>
                </a:lnTo>
                <a:lnTo>
                  <a:pt x="5564124" y="6096"/>
                </a:lnTo>
                <a:lnTo>
                  <a:pt x="5567172" y="6096"/>
                </a:lnTo>
                <a:lnTo>
                  <a:pt x="5567172" y="7620"/>
                </a:lnTo>
                <a:close/>
              </a:path>
              <a:path w="7263765" h="762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263765" h="7620">
                <a:moveTo>
                  <a:pt x="5603747" y="7620"/>
                </a:moveTo>
                <a:lnTo>
                  <a:pt x="5600700" y="7620"/>
                </a:lnTo>
                <a:lnTo>
                  <a:pt x="5600700" y="6096"/>
                </a:lnTo>
                <a:lnTo>
                  <a:pt x="5603747" y="6096"/>
                </a:lnTo>
                <a:lnTo>
                  <a:pt x="5603747" y="7620"/>
                </a:lnTo>
                <a:close/>
              </a:path>
              <a:path w="7263765" h="762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6"/>
                </a:lnTo>
                <a:close/>
              </a:path>
              <a:path w="7263765" h="7620">
                <a:moveTo>
                  <a:pt x="5640324" y="7620"/>
                </a:moveTo>
                <a:lnTo>
                  <a:pt x="5638800" y="7620"/>
                </a:lnTo>
                <a:lnTo>
                  <a:pt x="5637276" y="6096"/>
                </a:lnTo>
                <a:lnTo>
                  <a:pt x="5640324" y="6096"/>
                </a:lnTo>
                <a:lnTo>
                  <a:pt x="5640324" y="7620"/>
                </a:lnTo>
                <a:close/>
              </a:path>
              <a:path w="7263765" h="7620">
                <a:moveTo>
                  <a:pt x="5676900" y="7620"/>
                </a:moveTo>
                <a:lnTo>
                  <a:pt x="5675376" y="7620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6900" y="7620"/>
                </a:lnTo>
                <a:close/>
              </a:path>
              <a:path w="7263765" h="7620">
                <a:moveTo>
                  <a:pt x="5713476" y="7620"/>
                </a:moveTo>
                <a:lnTo>
                  <a:pt x="5711952" y="7620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3476" y="7620"/>
                </a:lnTo>
                <a:close/>
              </a:path>
              <a:path w="7263765" h="7620">
                <a:moveTo>
                  <a:pt x="5750052" y="7620"/>
                </a:moveTo>
                <a:lnTo>
                  <a:pt x="5748527" y="7620"/>
                </a:lnTo>
                <a:lnTo>
                  <a:pt x="5747004" y="6096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0052" y="7620"/>
                </a:lnTo>
                <a:close/>
              </a:path>
              <a:path w="7263765" h="7620">
                <a:moveTo>
                  <a:pt x="5789676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7263765" h="7620">
                <a:moveTo>
                  <a:pt x="5788152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8152" y="6096"/>
                </a:lnTo>
                <a:lnTo>
                  <a:pt x="5788152" y="7620"/>
                </a:lnTo>
                <a:close/>
              </a:path>
              <a:path w="7263765" h="762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263765" h="7620">
                <a:moveTo>
                  <a:pt x="5824727" y="7620"/>
                </a:moveTo>
                <a:lnTo>
                  <a:pt x="5821679" y="7620"/>
                </a:lnTo>
                <a:lnTo>
                  <a:pt x="5821679" y="6096"/>
                </a:lnTo>
                <a:lnTo>
                  <a:pt x="5824727" y="6096"/>
                </a:lnTo>
                <a:lnTo>
                  <a:pt x="5824727" y="7620"/>
                </a:lnTo>
                <a:close/>
              </a:path>
              <a:path w="7263765" h="762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6"/>
                </a:lnTo>
                <a:close/>
              </a:path>
              <a:path w="7263765" h="7620">
                <a:moveTo>
                  <a:pt x="5861304" y="7620"/>
                </a:moveTo>
                <a:lnTo>
                  <a:pt x="5859779" y="7620"/>
                </a:lnTo>
                <a:lnTo>
                  <a:pt x="5858256" y="6096"/>
                </a:lnTo>
                <a:lnTo>
                  <a:pt x="5861304" y="6096"/>
                </a:lnTo>
                <a:lnTo>
                  <a:pt x="5861304" y="7620"/>
                </a:lnTo>
                <a:close/>
              </a:path>
              <a:path w="7263765" h="7620">
                <a:moveTo>
                  <a:pt x="5897879" y="7620"/>
                </a:moveTo>
                <a:lnTo>
                  <a:pt x="5896356" y="7620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7879" y="7620"/>
                </a:lnTo>
                <a:close/>
              </a:path>
              <a:path w="7263765" h="7620">
                <a:moveTo>
                  <a:pt x="5934456" y="7620"/>
                </a:moveTo>
                <a:lnTo>
                  <a:pt x="5932932" y="7620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4456" y="7620"/>
                </a:lnTo>
                <a:close/>
              </a:path>
              <a:path w="7263765" h="7620">
                <a:moveTo>
                  <a:pt x="5971032" y="7620"/>
                </a:moveTo>
                <a:lnTo>
                  <a:pt x="5969508" y="7620"/>
                </a:lnTo>
                <a:lnTo>
                  <a:pt x="5967984" y="6096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1032" y="7620"/>
                </a:lnTo>
                <a:close/>
              </a:path>
              <a:path w="7263765" h="7620">
                <a:moveTo>
                  <a:pt x="6010656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7263765" h="7620">
                <a:moveTo>
                  <a:pt x="6009132" y="7620"/>
                </a:moveTo>
                <a:lnTo>
                  <a:pt x="6006084" y="7620"/>
                </a:lnTo>
                <a:lnTo>
                  <a:pt x="6006084" y="6096"/>
                </a:lnTo>
                <a:lnTo>
                  <a:pt x="6009132" y="6096"/>
                </a:lnTo>
                <a:lnTo>
                  <a:pt x="6009132" y="7620"/>
                </a:lnTo>
                <a:close/>
              </a:path>
              <a:path w="7263765" h="762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7263765" h="7620">
                <a:moveTo>
                  <a:pt x="6045708" y="7620"/>
                </a:moveTo>
                <a:lnTo>
                  <a:pt x="6042660" y="7620"/>
                </a:lnTo>
                <a:lnTo>
                  <a:pt x="6042660" y="6096"/>
                </a:lnTo>
                <a:lnTo>
                  <a:pt x="6045708" y="6096"/>
                </a:lnTo>
                <a:lnTo>
                  <a:pt x="6045708" y="7620"/>
                </a:lnTo>
                <a:close/>
              </a:path>
              <a:path w="7263765" h="7620">
                <a:moveTo>
                  <a:pt x="6082284" y="7620"/>
                </a:moveTo>
                <a:lnTo>
                  <a:pt x="6080760" y="7620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6"/>
                </a:lnTo>
                <a:lnTo>
                  <a:pt x="6082284" y="6096"/>
                </a:lnTo>
                <a:lnTo>
                  <a:pt x="6082284" y="7620"/>
                </a:lnTo>
                <a:close/>
              </a:path>
              <a:path w="7263765" h="7620">
                <a:moveTo>
                  <a:pt x="6118860" y="7620"/>
                </a:moveTo>
                <a:lnTo>
                  <a:pt x="6117336" y="7620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18860" y="7620"/>
                </a:lnTo>
                <a:close/>
              </a:path>
              <a:path w="7263765" h="7620">
                <a:moveTo>
                  <a:pt x="6155436" y="7620"/>
                </a:moveTo>
                <a:lnTo>
                  <a:pt x="6153911" y="7620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5436" y="7620"/>
                </a:lnTo>
                <a:close/>
              </a:path>
              <a:path w="7263765" h="7620">
                <a:moveTo>
                  <a:pt x="6192011" y="7620"/>
                </a:moveTo>
                <a:lnTo>
                  <a:pt x="6190488" y="7620"/>
                </a:lnTo>
                <a:lnTo>
                  <a:pt x="6188963" y="6096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2011" y="7620"/>
                </a:lnTo>
                <a:close/>
              </a:path>
              <a:path w="7263765" h="7620">
                <a:moveTo>
                  <a:pt x="6231636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close/>
              </a:path>
              <a:path w="7263765" h="7620">
                <a:moveTo>
                  <a:pt x="6230111" y="7620"/>
                </a:moveTo>
                <a:lnTo>
                  <a:pt x="6227063" y="7620"/>
                </a:lnTo>
                <a:lnTo>
                  <a:pt x="6227063" y="6096"/>
                </a:lnTo>
                <a:lnTo>
                  <a:pt x="6230111" y="6096"/>
                </a:lnTo>
                <a:lnTo>
                  <a:pt x="6230111" y="7620"/>
                </a:lnTo>
                <a:close/>
              </a:path>
              <a:path w="7263765" h="7620">
                <a:moveTo>
                  <a:pt x="6268211" y="6096"/>
                </a:moveTo>
                <a:lnTo>
                  <a:pt x="6262116" y="6096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6"/>
                </a:lnTo>
                <a:close/>
              </a:path>
              <a:path w="7263765" h="7620">
                <a:moveTo>
                  <a:pt x="6266688" y="7620"/>
                </a:moveTo>
                <a:lnTo>
                  <a:pt x="6263640" y="7620"/>
                </a:lnTo>
                <a:lnTo>
                  <a:pt x="6263640" y="6096"/>
                </a:lnTo>
                <a:lnTo>
                  <a:pt x="6266688" y="6096"/>
                </a:lnTo>
                <a:lnTo>
                  <a:pt x="6266688" y="7620"/>
                </a:lnTo>
                <a:close/>
              </a:path>
              <a:path w="7263765" h="7620">
                <a:moveTo>
                  <a:pt x="6303263" y="7620"/>
                </a:moveTo>
                <a:lnTo>
                  <a:pt x="6301740" y="7620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6"/>
                </a:lnTo>
                <a:lnTo>
                  <a:pt x="6303263" y="6096"/>
                </a:lnTo>
                <a:lnTo>
                  <a:pt x="6303263" y="7620"/>
                </a:lnTo>
                <a:close/>
              </a:path>
              <a:path w="7263765" h="7620">
                <a:moveTo>
                  <a:pt x="6339840" y="7620"/>
                </a:moveTo>
                <a:lnTo>
                  <a:pt x="6338316" y="7620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39840" y="7620"/>
                </a:lnTo>
                <a:close/>
              </a:path>
              <a:path w="7263765" h="7620">
                <a:moveTo>
                  <a:pt x="6376416" y="7620"/>
                </a:moveTo>
                <a:lnTo>
                  <a:pt x="6374892" y="7620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6416" y="7620"/>
                </a:lnTo>
                <a:close/>
              </a:path>
              <a:path w="7263765" h="7620">
                <a:moveTo>
                  <a:pt x="6412992" y="7620"/>
                </a:moveTo>
                <a:lnTo>
                  <a:pt x="6411468" y="7620"/>
                </a:lnTo>
                <a:lnTo>
                  <a:pt x="6411468" y="6096"/>
                </a:lnTo>
                <a:lnTo>
                  <a:pt x="6409944" y="6096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2992" y="7620"/>
                </a:lnTo>
                <a:close/>
              </a:path>
              <a:path w="7263765" h="7620">
                <a:moveTo>
                  <a:pt x="6452616" y="6096"/>
                </a:moveTo>
                <a:lnTo>
                  <a:pt x="6446520" y="6096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close/>
              </a:path>
              <a:path w="7263765" h="7620">
                <a:moveTo>
                  <a:pt x="6451092" y="7620"/>
                </a:moveTo>
                <a:lnTo>
                  <a:pt x="6448044" y="7620"/>
                </a:lnTo>
                <a:lnTo>
                  <a:pt x="6448044" y="6096"/>
                </a:lnTo>
                <a:lnTo>
                  <a:pt x="6451092" y="6096"/>
                </a:lnTo>
                <a:lnTo>
                  <a:pt x="6451092" y="7620"/>
                </a:lnTo>
                <a:close/>
              </a:path>
              <a:path w="7263765" h="7620">
                <a:moveTo>
                  <a:pt x="6489192" y="6096"/>
                </a:moveTo>
                <a:lnTo>
                  <a:pt x="6483095" y="6096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6"/>
                </a:lnTo>
                <a:close/>
              </a:path>
              <a:path w="7263765" h="7620">
                <a:moveTo>
                  <a:pt x="6487668" y="7620"/>
                </a:moveTo>
                <a:lnTo>
                  <a:pt x="6484620" y="7620"/>
                </a:lnTo>
                <a:lnTo>
                  <a:pt x="6484620" y="6096"/>
                </a:lnTo>
                <a:lnTo>
                  <a:pt x="6487668" y="6096"/>
                </a:lnTo>
                <a:lnTo>
                  <a:pt x="6487668" y="7620"/>
                </a:lnTo>
                <a:close/>
              </a:path>
              <a:path w="7263765" h="7620">
                <a:moveTo>
                  <a:pt x="6524244" y="7620"/>
                </a:moveTo>
                <a:lnTo>
                  <a:pt x="6522720" y="7620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lnTo>
                  <a:pt x="6524244" y="7620"/>
                </a:lnTo>
                <a:close/>
              </a:path>
              <a:path w="7263765" h="7620">
                <a:moveTo>
                  <a:pt x="6560820" y="7620"/>
                </a:moveTo>
                <a:lnTo>
                  <a:pt x="6559295" y="7620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0820" y="7620"/>
                </a:lnTo>
                <a:close/>
              </a:path>
              <a:path w="7263765" h="7620">
                <a:moveTo>
                  <a:pt x="6597395" y="7620"/>
                </a:moveTo>
                <a:lnTo>
                  <a:pt x="6595872" y="7620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7395" y="7620"/>
                </a:lnTo>
                <a:close/>
              </a:path>
              <a:path w="7263765" h="7620">
                <a:moveTo>
                  <a:pt x="6633972" y="7620"/>
                </a:moveTo>
                <a:lnTo>
                  <a:pt x="6632447" y="7620"/>
                </a:lnTo>
                <a:lnTo>
                  <a:pt x="6632447" y="6096"/>
                </a:lnTo>
                <a:lnTo>
                  <a:pt x="6630924" y="6096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3972" y="7620"/>
                </a:lnTo>
                <a:close/>
              </a:path>
              <a:path w="7263765" h="7620">
                <a:moveTo>
                  <a:pt x="6673595" y="6096"/>
                </a:moveTo>
                <a:lnTo>
                  <a:pt x="6667500" y="6096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6"/>
                </a:lnTo>
                <a:close/>
              </a:path>
              <a:path w="7263765" h="7620">
                <a:moveTo>
                  <a:pt x="6672072" y="7620"/>
                </a:moveTo>
                <a:lnTo>
                  <a:pt x="6669024" y="7620"/>
                </a:lnTo>
                <a:lnTo>
                  <a:pt x="6669024" y="6096"/>
                </a:lnTo>
                <a:lnTo>
                  <a:pt x="6672072" y="6096"/>
                </a:lnTo>
                <a:lnTo>
                  <a:pt x="6672072" y="7620"/>
                </a:lnTo>
                <a:close/>
              </a:path>
              <a:path w="7263765" h="762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6"/>
                </a:lnTo>
                <a:close/>
              </a:path>
              <a:path w="7263765" h="7620">
                <a:moveTo>
                  <a:pt x="6708647" y="7620"/>
                </a:moveTo>
                <a:lnTo>
                  <a:pt x="6705600" y="7620"/>
                </a:lnTo>
                <a:lnTo>
                  <a:pt x="6705600" y="6096"/>
                </a:lnTo>
                <a:lnTo>
                  <a:pt x="6708647" y="6096"/>
                </a:lnTo>
                <a:lnTo>
                  <a:pt x="6708647" y="7620"/>
                </a:lnTo>
                <a:close/>
              </a:path>
              <a:path w="7263765" h="7620">
                <a:moveTo>
                  <a:pt x="6745224" y="7620"/>
                </a:moveTo>
                <a:lnTo>
                  <a:pt x="6743700" y="7620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lnTo>
                  <a:pt x="6745224" y="7620"/>
                </a:lnTo>
                <a:close/>
              </a:path>
              <a:path w="7263765" h="7620">
                <a:moveTo>
                  <a:pt x="6781800" y="7620"/>
                </a:moveTo>
                <a:lnTo>
                  <a:pt x="6780276" y="7620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1800" y="7620"/>
                </a:lnTo>
                <a:close/>
              </a:path>
              <a:path w="7263765" h="7620">
                <a:moveTo>
                  <a:pt x="6818376" y="7620"/>
                </a:moveTo>
                <a:lnTo>
                  <a:pt x="6816852" y="7620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8376" y="7620"/>
                </a:lnTo>
                <a:close/>
              </a:path>
              <a:path w="7263765" h="7620">
                <a:moveTo>
                  <a:pt x="6858000" y="6096"/>
                </a:moveTo>
                <a:lnTo>
                  <a:pt x="6851904" y="6096"/>
                </a:lnTo>
                <a:lnTo>
                  <a:pt x="6851904" y="4572"/>
                </a:lnTo>
                <a:lnTo>
                  <a:pt x="6850379" y="4572"/>
                </a:lnTo>
                <a:lnTo>
                  <a:pt x="6850379" y="3048"/>
                </a:lnTo>
                <a:lnTo>
                  <a:pt x="6851904" y="1524"/>
                </a:lnTo>
                <a:lnTo>
                  <a:pt x="6851904" y="0"/>
                </a:lnTo>
                <a:lnTo>
                  <a:pt x="6858000" y="0"/>
                </a:lnTo>
                <a:lnTo>
                  <a:pt x="6858000" y="6096"/>
                </a:lnTo>
                <a:close/>
              </a:path>
              <a:path w="7263765" h="7620">
                <a:moveTo>
                  <a:pt x="6854952" y="7620"/>
                </a:moveTo>
                <a:lnTo>
                  <a:pt x="6853428" y="7620"/>
                </a:lnTo>
                <a:lnTo>
                  <a:pt x="6853428" y="6096"/>
                </a:lnTo>
                <a:lnTo>
                  <a:pt x="6856476" y="6096"/>
                </a:lnTo>
                <a:lnTo>
                  <a:pt x="6854952" y="7620"/>
                </a:lnTo>
                <a:close/>
              </a:path>
              <a:path w="7263765" h="7620">
                <a:moveTo>
                  <a:pt x="6894576" y="6096"/>
                </a:moveTo>
                <a:lnTo>
                  <a:pt x="6888479" y="6096"/>
                </a:lnTo>
                <a:lnTo>
                  <a:pt x="6888479" y="0"/>
                </a:lnTo>
                <a:lnTo>
                  <a:pt x="6894576" y="0"/>
                </a:lnTo>
                <a:lnTo>
                  <a:pt x="6894576" y="6096"/>
                </a:lnTo>
                <a:close/>
              </a:path>
              <a:path w="7263765" h="7620">
                <a:moveTo>
                  <a:pt x="6893052" y="7620"/>
                </a:moveTo>
                <a:lnTo>
                  <a:pt x="6890004" y="7620"/>
                </a:lnTo>
                <a:lnTo>
                  <a:pt x="6890004" y="6096"/>
                </a:lnTo>
                <a:lnTo>
                  <a:pt x="6893052" y="6096"/>
                </a:lnTo>
                <a:lnTo>
                  <a:pt x="6893052" y="7620"/>
                </a:lnTo>
                <a:close/>
              </a:path>
              <a:path w="7263765" h="762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1524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31152" y="4572"/>
                </a:lnTo>
                <a:lnTo>
                  <a:pt x="6931152" y="6096"/>
                </a:lnTo>
                <a:close/>
              </a:path>
              <a:path w="7263765" h="7620">
                <a:moveTo>
                  <a:pt x="6929628" y="7620"/>
                </a:moveTo>
                <a:lnTo>
                  <a:pt x="6926579" y="7620"/>
                </a:lnTo>
                <a:lnTo>
                  <a:pt x="6926579" y="6096"/>
                </a:lnTo>
                <a:lnTo>
                  <a:pt x="6929628" y="6096"/>
                </a:lnTo>
                <a:lnTo>
                  <a:pt x="6929628" y="7620"/>
                </a:lnTo>
                <a:close/>
              </a:path>
              <a:path w="7263765" h="7620">
                <a:moveTo>
                  <a:pt x="6966204" y="7620"/>
                </a:moveTo>
                <a:lnTo>
                  <a:pt x="6964679" y="7620"/>
                </a:lnTo>
                <a:lnTo>
                  <a:pt x="6961632" y="4572"/>
                </a:lnTo>
                <a:lnTo>
                  <a:pt x="6961632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6"/>
                </a:lnTo>
                <a:lnTo>
                  <a:pt x="6966204" y="7620"/>
                </a:lnTo>
                <a:close/>
              </a:path>
              <a:path w="7263765" h="7620">
                <a:moveTo>
                  <a:pt x="7002779" y="7620"/>
                </a:moveTo>
                <a:lnTo>
                  <a:pt x="7001256" y="7620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2779" y="7620"/>
                </a:lnTo>
                <a:close/>
              </a:path>
              <a:path w="7263765" h="7620">
                <a:moveTo>
                  <a:pt x="7039356" y="7620"/>
                </a:moveTo>
                <a:lnTo>
                  <a:pt x="7037832" y="7620"/>
                </a:lnTo>
                <a:lnTo>
                  <a:pt x="7034784" y="4572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39356" y="7620"/>
                </a:lnTo>
                <a:close/>
              </a:path>
              <a:path w="7263765" h="7620">
                <a:moveTo>
                  <a:pt x="7078979" y="6096"/>
                </a:moveTo>
                <a:lnTo>
                  <a:pt x="7072884" y="6096"/>
                </a:lnTo>
                <a:lnTo>
                  <a:pt x="7072884" y="4572"/>
                </a:lnTo>
                <a:lnTo>
                  <a:pt x="7071360" y="4572"/>
                </a:lnTo>
                <a:lnTo>
                  <a:pt x="7071360" y="3048"/>
                </a:lnTo>
                <a:lnTo>
                  <a:pt x="7072884" y="1524"/>
                </a:lnTo>
                <a:lnTo>
                  <a:pt x="7072884" y="0"/>
                </a:lnTo>
                <a:lnTo>
                  <a:pt x="7078979" y="0"/>
                </a:lnTo>
                <a:lnTo>
                  <a:pt x="7078979" y="6096"/>
                </a:lnTo>
                <a:close/>
              </a:path>
              <a:path w="7263765" h="7620">
                <a:moveTo>
                  <a:pt x="7075932" y="7620"/>
                </a:moveTo>
                <a:lnTo>
                  <a:pt x="7074408" y="7620"/>
                </a:lnTo>
                <a:lnTo>
                  <a:pt x="7074408" y="6096"/>
                </a:lnTo>
                <a:lnTo>
                  <a:pt x="7077456" y="6096"/>
                </a:lnTo>
                <a:lnTo>
                  <a:pt x="7075932" y="7620"/>
                </a:lnTo>
                <a:close/>
              </a:path>
              <a:path w="7263765" h="7620">
                <a:moveTo>
                  <a:pt x="7115556" y="6096"/>
                </a:moveTo>
                <a:lnTo>
                  <a:pt x="7109460" y="6096"/>
                </a:lnTo>
                <a:lnTo>
                  <a:pt x="7109460" y="0"/>
                </a:lnTo>
                <a:lnTo>
                  <a:pt x="7115556" y="0"/>
                </a:lnTo>
                <a:lnTo>
                  <a:pt x="7115556" y="6096"/>
                </a:lnTo>
                <a:close/>
              </a:path>
              <a:path w="7263765" h="7620">
                <a:moveTo>
                  <a:pt x="7114032" y="7620"/>
                </a:moveTo>
                <a:lnTo>
                  <a:pt x="7110984" y="7620"/>
                </a:lnTo>
                <a:lnTo>
                  <a:pt x="7110984" y="6096"/>
                </a:lnTo>
                <a:lnTo>
                  <a:pt x="7114032" y="6096"/>
                </a:lnTo>
                <a:lnTo>
                  <a:pt x="7114032" y="7620"/>
                </a:lnTo>
                <a:close/>
              </a:path>
              <a:path w="7263765" h="7620">
                <a:moveTo>
                  <a:pt x="7152132" y="6096"/>
                </a:moveTo>
                <a:lnTo>
                  <a:pt x="7146036" y="6096"/>
                </a:lnTo>
                <a:lnTo>
                  <a:pt x="7146036" y="0"/>
                </a:lnTo>
                <a:lnTo>
                  <a:pt x="7152132" y="0"/>
                </a:lnTo>
                <a:lnTo>
                  <a:pt x="7152132" y="1524"/>
                </a:lnTo>
                <a:lnTo>
                  <a:pt x="7153656" y="3048"/>
                </a:lnTo>
                <a:lnTo>
                  <a:pt x="7153656" y="4572"/>
                </a:lnTo>
                <a:lnTo>
                  <a:pt x="7152132" y="4572"/>
                </a:lnTo>
                <a:lnTo>
                  <a:pt x="7152132" y="6096"/>
                </a:lnTo>
                <a:close/>
              </a:path>
              <a:path w="7263765" h="7620">
                <a:moveTo>
                  <a:pt x="7150608" y="7620"/>
                </a:moveTo>
                <a:lnTo>
                  <a:pt x="7147560" y="7620"/>
                </a:lnTo>
                <a:lnTo>
                  <a:pt x="7147560" y="6096"/>
                </a:lnTo>
                <a:lnTo>
                  <a:pt x="7150608" y="6096"/>
                </a:lnTo>
                <a:lnTo>
                  <a:pt x="7150608" y="7620"/>
                </a:lnTo>
                <a:close/>
              </a:path>
              <a:path w="7263765" h="7620">
                <a:moveTo>
                  <a:pt x="7187184" y="7620"/>
                </a:moveTo>
                <a:lnTo>
                  <a:pt x="7185660" y="7620"/>
                </a:lnTo>
                <a:lnTo>
                  <a:pt x="7182612" y="4572"/>
                </a:lnTo>
                <a:lnTo>
                  <a:pt x="7182612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90232" y="1524"/>
                </a:lnTo>
                <a:lnTo>
                  <a:pt x="7190232" y="4572"/>
                </a:lnTo>
                <a:lnTo>
                  <a:pt x="7187184" y="7620"/>
                </a:lnTo>
                <a:close/>
              </a:path>
              <a:path w="7263765" h="7620">
                <a:moveTo>
                  <a:pt x="7223760" y="7620"/>
                </a:moveTo>
                <a:lnTo>
                  <a:pt x="7222236" y="7620"/>
                </a:lnTo>
                <a:lnTo>
                  <a:pt x="7219188" y="4572"/>
                </a:lnTo>
                <a:lnTo>
                  <a:pt x="7219188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6808" y="1524"/>
                </a:lnTo>
                <a:lnTo>
                  <a:pt x="7226808" y="4572"/>
                </a:lnTo>
                <a:lnTo>
                  <a:pt x="7223760" y="7620"/>
                </a:lnTo>
                <a:close/>
              </a:path>
              <a:path w="7263765" h="7620">
                <a:moveTo>
                  <a:pt x="7260336" y="7620"/>
                </a:moveTo>
                <a:lnTo>
                  <a:pt x="7258812" y="7620"/>
                </a:lnTo>
                <a:lnTo>
                  <a:pt x="7255763" y="4572"/>
                </a:lnTo>
                <a:lnTo>
                  <a:pt x="7255763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3384" y="1524"/>
                </a:lnTo>
                <a:lnTo>
                  <a:pt x="7263384" y="4572"/>
                </a:lnTo>
                <a:lnTo>
                  <a:pt x="726033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463295" y="3771900"/>
            <a:ext cx="137160" cy="66040"/>
            <a:chOff x="463295" y="3771900"/>
            <a:chExt cx="137160" cy="66040"/>
          </a:xfrm>
        </p:grpSpPr>
        <p:sp>
          <p:nvSpPr>
            <p:cNvPr id="9" name="object 9" descr=""/>
            <p:cNvSpPr/>
            <p:nvPr/>
          </p:nvSpPr>
          <p:spPr>
            <a:xfrm>
              <a:off x="463295" y="3771900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21335" y="64008"/>
                  </a:moveTo>
                  <a:lnTo>
                    <a:pt x="15239" y="64008"/>
                  </a:lnTo>
                  <a:lnTo>
                    <a:pt x="15239" y="10668"/>
                  </a:lnTo>
                  <a:lnTo>
                    <a:pt x="13715" y="10668"/>
                  </a:lnTo>
                  <a:lnTo>
                    <a:pt x="13715" y="12192"/>
                  </a:lnTo>
                  <a:lnTo>
                    <a:pt x="10667" y="12192"/>
                  </a:lnTo>
                  <a:lnTo>
                    <a:pt x="10667" y="13716"/>
                  </a:lnTo>
                  <a:lnTo>
                    <a:pt x="9143" y="13716"/>
                  </a:lnTo>
                  <a:lnTo>
                    <a:pt x="7619" y="15240"/>
                  </a:lnTo>
                  <a:lnTo>
                    <a:pt x="6095" y="15240"/>
                  </a:lnTo>
                  <a:lnTo>
                    <a:pt x="4571" y="16764"/>
                  </a:lnTo>
                  <a:lnTo>
                    <a:pt x="1523" y="16764"/>
                  </a:lnTo>
                  <a:lnTo>
                    <a:pt x="0" y="18288"/>
                  </a:lnTo>
                  <a:lnTo>
                    <a:pt x="0" y="10668"/>
                  </a:lnTo>
                  <a:lnTo>
                    <a:pt x="1523" y="10668"/>
                  </a:lnTo>
                  <a:lnTo>
                    <a:pt x="3047" y="9144"/>
                  </a:lnTo>
                  <a:lnTo>
                    <a:pt x="4571" y="9144"/>
                  </a:lnTo>
                  <a:lnTo>
                    <a:pt x="7619" y="7620"/>
                  </a:lnTo>
                  <a:lnTo>
                    <a:pt x="9143" y="7620"/>
                  </a:lnTo>
                  <a:lnTo>
                    <a:pt x="12191" y="4572"/>
                  </a:lnTo>
                  <a:lnTo>
                    <a:pt x="13715" y="4572"/>
                  </a:lnTo>
                  <a:lnTo>
                    <a:pt x="15239" y="3048"/>
                  </a:lnTo>
                  <a:lnTo>
                    <a:pt x="16763" y="3048"/>
                  </a:lnTo>
                  <a:lnTo>
                    <a:pt x="18287" y="1524"/>
                  </a:lnTo>
                  <a:lnTo>
                    <a:pt x="18287" y="0"/>
                  </a:lnTo>
                  <a:lnTo>
                    <a:pt x="21335" y="0"/>
                  </a:lnTo>
                  <a:lnTo>
                    <a:pt x="21335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43" y="3773423"/>
              <a:ext cx="96012" cy="64008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670560" y="2487167"/>
            <a:ext cx="7263765" cy="7620"/>
          </a:xfrm>
          <a:custGeom>
            <a:avLst/>
            <a:gdLst/>
            <a:ahLst/>
            <a:cxnLst/>
            <a:rect l="l" t="t" r="r" b="b"/>
            <a:pathLst>
              <a:path w="7263765" h="7619">
                <a:moveTo>
                  <a:pt x="4571" y="7620"/>
                </a:moveTo>
                <a:lnTo>
                  <a:pt x="1523" y="7620"/>
                </a:lnTo>
                <a:lnTo>
                  <a:pt x="0" y="6096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20"/>
                </a:lnTo>
                <a:close/>
              </a:path>
              <a:path w="7263765" h="7619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7263765" h="7619">
                <a:moveTo>
                  <a:pt x="44195" y="6096"/>
                </a:moveTo>
                <a:lnTo>
                  <a:pt x="36575" y="6096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6"/>
                </a:lnTo>
                <a:close/>
              </a:path>
              <a:path w="7263765" h="7619">
                <a:moveTo>
                  <a:pt x="42671" y="7620"/>
                </a:moveTo>
                <a:lnTo>
                  <a:pt x="38100" y="7620"/>
                </a:lnTo>
                <a:lnTo>
                  <a:pt x="38100" y="6096"/>
                </a:lnTo>
                <a:lnTo>
                  <a:pt x="42671" y="6096"/>
                </a:lnTo>
                <a:lnTo>
                  <a:pt x="42671" y="7620"/>
                </a:lnTo>
                <a:close/>
              </a:path>
              <a:path w="7263765" h="7619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263765" h="7619">
                <a:moveTo>
                  <a:pt x="80771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6"/>
                </a:lnTo>
                <a:close/>
              </a:path>
              <a:path w="7263765" h="7619">
                <a:moveTo>
                  <a:pt x="79247" y="7620"/>
                </a:moveTo>
                <a:lnTo>
                  <a:pt x="74675" y="7620"/>
                </a:lnTo>
                <a:lnTo>
                  <a:pt x="74675" y="6096"/>
                </a:lnTo>
                <a:lnTo>
                  <a:pt x="79247" y="6096"/>
                </a:lnTo>
                <a:lnTo>
                  <a:pt x="79247" y="7620"/>
                </a:lnTo>
                <a:close/>
              </a:path>
              <a:path w="7263765" h="7619">
                <a:moveTo>
                  <a:pt x="115823" y="7620"/>
                </a:moveTo>
                <a:lnTo>
                  <a:pt x="111252" y="7620"/>
                </a:lnTo>
                <a:lnTo>
                  <a:pt x="111252" y="6096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6"/>
                </a:lnTo>
                <a:lnTo>
                  <a:pt x="115823" y="6096"/>
                </a:lnTo>
                <a:lnTo>
                  <a:pt x="115823" y="7620"/>
                </a:lnTo>
                <a:close/>
              </a:path>
              <a:path w="7263765" h="7619">
                <a:moveTo>
                  <a:pt x="152400" y="7620"/>
                </a:moveTo>
                <a:lnTo>
                  <a:pt x="149352" y="7620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6"/>
                </a:lnTo>
                <a:lnTo>
                  <a:pt x="152400" y="7620"/>
                </a:lnTo>
                <a:close/>
              </a:path>
              <a:path w="7263765" h="7619">
                <a:moveTo>
                  <a:pt x="188975" y="7620"/>
                </a:moveTo>
                <a:lnTo>
                  <a:pt x="185927" y="7620"/>
                </a:lnTo>
                <a:lnTo>
                  <a:pt x="184404" y="6096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5" y="7620"/>
                </a:lnTo>
                <a:close/>
              </a:path>
              <a:path w="7263765" h="7619">
                <a:moveTo>
                  <a:pt x="225552" y="7620"/>
                </a:moveTo>
                <a:lnTo>
                  <a:pt x="222504" y="7620"/>
                </a:lnTo>
                <a:lnTo>
                  <a:pt x="220979" y="6096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2" y="7620"/>
                </a:lnTo>
                <a:close/>
              </a:path>
              <a:path w="7263765" h="7619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7263765" h="7619">
                <a:moveTo>
                  <a:pt x="265175" y="6096"/>
                </a:moveTo>
                <a:lnTo>
                  <a:pt x="257556" y="6096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7263765" h="7619">
                <a:moveTo>
                  <a:pt x="263652" y="7620"/>
                </a:moveTo>
                <a:lnTo>
                  <a:pt x="259079" y="7620"/>
                </a:lnTo>
                <a:lnTo>
                  <a:pt x="259079" y="6096"/>
                </a:lnTo>
                <a:lnTo>
                  <a:pt x="263652" y="6096"/>
                </a:lnTo>
                <a:lnTo>
                  <a:pt x="263652" y="7620"/>
                </a:lnTo>
                <a:close/>
              </a:path>
              <a:path w="7263765" h="7619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7263765" h="7619">
                <a:moveTo>
                  <a:pt x="301752" y="6096"/>
                </a:moveTo>
                <a:lnTo>
                  <a:pt x="294131" y="6096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7263765" h="7619">
                <a:moveTo>
                  <a:pt x="300227" y="7620"/>
                </a:moveTo>
                <a:lnTo>
                  <a:pt x="295656" y="7620"/>
                </a:lnTo>
                <a:lnTo>
                  <a:pt x="295656" y="6096"/>
                </a:lnTo>
                <a:lnTo>
                  <a:pt x="300227" y="6096"/>
                </a:lnTo>
                <a:lnTo>
                  <a:pt x="300227" y="7620"/>
                </a:lnTo>
                <a:close/>
              </a:path>
              <a:path w="7263765" h="7619">
                <a:moveTo>
                  <a:pt x="336804" y="7620"/>
                </a:moveTo>
                <a:lnTo>
                  <a:pt x="332231" y="7620"/>
                </a:lnTo>
                <a:lnTo>
                  <a:pt x="332231" y="6096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6"/>
                </a:lnTo>
                <a:lnTo>
                  <a:pt x="336804" y="6096"/>
                </a:lnTo>
                <a:lnTo>
                  <a:pt x="336804" y="7620"/>
                </a:lnTo>
                <a:close/>
              </a:path>
              <a:path w="7263765" h="7619">
                <a:moveTo>
                  <a:pt x="373379" y="7620"/>
                </a:moveTo>
                <a:lnTo>
                  <a:pt x="370331" y="7620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79" y="7620"/>
                </a:lnTo>
                <a:close/>
              </a:path>
              <a:path w="7263765" h="7619">
                <a:moveTo>
                  <a:pt x="409956" y="7620"/>
                </a:moveTo>
                <a:lnTo>
                  <a:pt x="406908" y="7620"/>
                </a:lnTo>
                <a:lnTo>
                  <a:pt x="405383" y="6096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6"/>
                </a:lnTo>
                <a:lnTo>
                  <a:pt x="409956" y="7620"/>
                </a:lnTo>
                <a:close/>
              </a:path>
              <a:path w="7263765" h="7619">
                <a:moveTo>
                  <a:pt x="446531" y="7620"/>
                </a:moveTo>
                <a:lnTo>
                  <a:pt x="443483" y="7620"/>
                </a:lnTo>
                <a:lnTo>
                  <a:pt x="443483" y="6096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6531" y="7620"/>
                </a:lnTo>
                <a:close/>
              </a:path>
              <a:path w="7263765" h="7619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7263765" h="7619">
                <a:moveTo>
                  <a:pt x="486156" y="6096"/>
                </a:moveTo>
                <a:lnTo>
                  <a:pt x="478535" y="6096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6"/>
                </a:lnTo>
                <a:close/>
              </a:path>
              <a:path w="7263765" h="7619">
                <a:moveTo>
                  <a:pt x="484631" y="7620"/>
                </a:moveTo>
                <a:lnTo>
                  <a:pt x="480060" y="7620"/>
                </a:lnTo>
                <a:lnTo>
                  <a:pt x="480060" y="6096"/>
                </a:lnTo>
                <a:lnTo>
                  <a:pt x="484631" y="6096"/>
                </a:lnTo>
                <a:lnTo>
                  <a:pt x="484631" y="7620"/>
                </a:lnTo>
                <a:close/>
              </a:path>
              <a:path w="7263765" h="7619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263765" h="7619">
                <a:moveTo>
                  <a:pt x="522731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6"/>
                </a:lnTo>
                <a:close/>
              </a:path>
              <a:path w="7263765" h="7619">
                <a:moveTo>
                  <a:pt x="521208" y="7620"/>
                </a:moveTo>
                <a:lnTo>
                  <a:pt x="516635" y="7620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20"/>
                </a:lnTo>
                <a:close/>
              </a:path>
              <a:path w="7263765" h="7619">
                <a:moveTo>
                  <a:pt x="557784" y="7620"/>
                </a:moveTo>
                <a:lnTo>
                  <a:pt x="553211" y="7620"/>
                </a:lnTo>
                <a:lnTo>
                  <a:pt x="553211" y="6096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6"/>
                </a:lnTo>
                <a:lnTo>
                  <a:pt x="557784" y="6096"/>
                </a:lnTo>
                <a:lnTo>
                  <a:pt x="557784" y="7620"/>
                </a:lnTo>
                <a:close/>
              </a:path>
              <a:path w="7263765" h="7619">
                <a:moveTo>
                  <a:pt x="594360" y="7620"/>
                </a:moveTo>
                <a:lnTo>
                  <a:pt x="591311" y="7620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6"/>
                </a:lnTo>
                <a:lnTo>
                  <a:pt x="594360" y="7620"/>
                </a:lnTo>
                <a:close/>
              </a:path>
              <a:path w="7263765" h="7619">
                <a:moveTo>
                  <a:pt x="630935" y="7620"/>
                </a:moveTo>
                <a:lnTo>
                  <a:pt x="627888" y="7620"/>
                </a:lnTo>
                <a:lnTo>
                  <a:pt x="626364" y="6096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20"/>
                </a:lnTo>
                <a:close/>
              </a:path>
              <a:path w="7263765" h="7619">
                <a:moveTo>
                  <a:pt x="667511" y="7620"/>
                </a:moveTo>
                <a:lnTo>
                  <a:pt x="664464" y="7620"/>
                </a:lnTo>
                <a:lnTo>
                  <a:pt x="664464" y="6096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7511" y="7620"/>
                </a:lnTo>
                <a:close/>
              </a:path>
              <a:path w="7263765" h="7619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7263765" h="7619">
                <a:moveTo>
                  <a:pt x="707135" y="6096"/>
                </a:moveTo>
                <a:lnTo>
                  <a:pt x="699515" y="6096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6"/>
                </a:lnTo>
                <a:close/>
              </a:path>
              <a:path w="7263765" h="7619">
                <a:moveTo>
                  <a:pt x="705611" y="7620"/>
                </a:moveTo>
                <a:lnTo>
                  <a:pt x="701040" y="7620"/>
                </a:lnTo>
                <a:lnTo>
                  <a:pt x="701040" y="6096"/>
                </a:lnTo>
                <a:lnTo>
                  <a:pt x="705611" y="6096"/>
                </a:lnTo>
                <a:lnTo>
                  <a:pt x="705611" y="7620"/>
                </a:lnTo>
                <a:close/>
              </a:path>
              <a:path w="7263765" h="7619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263765" h="7619">
                <a:moveTo>
                  <a:pt x="743711" y="6096"/>
                </a:moveTo>
                <a:lnTo>
                  <a:pt x="736091" y="6096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6"/>
                </a:lnTo>
                <a:close/>
              </a:path>
              <a:path w="7263765" h="7619">
                <a:moveTo>
                  <a:pt x="742188" y="7620"/>
                </a:moveTo>
                <a:lnTo>
                  <a:pt x="737615" y="7620"/>
                </a:lnTo>
                <a:lnTo>
                  <a:pt x="737615" y="6096"/>
                </a:lnTo>
                <a:lnTo>
                  <a:pt x="742188" y="6096"/>
                </a:lnTo>
                <a:lnTo>
                  <a:pt x="742188" y="7620"/>
                </a:lnTo>
                <a:close/>
              </a:path>
              <a:path w="7263765" h="7619">
                <a:moveTo>
                  <a:pt x="778764" y="7620"/>
                </a:moveTo>
                <a:lnTo>
                  <a:pt x="775715" y="7620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6"/>
                </a:lnTo>
                <a:lnTo>
                  <a:pt x="778764" y="6096"/>
                </a:lnTo>
                <a:lnTo>
                  <a:pt x="778764" y="7620"/>
                </a:lnTo>
                <a:close/>
              </a:path>
              <a:path w="7263765" h="7619">
                <a:moveTo>
                  <a:pt x="815340" y="7620"/>
                </a:moveTo>
                <a:lnTo>
                  <a:pt x="812291" y="7620"/>
                </a:lnTo>
                <a:lnTo>
                  <a:pt x="810768" y="6096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6"/>
                </a:lnTo>
                <a:lnTo>
                  <a:pt x="815340" y="7620"/>
                </a:lnTo>
                <a:close/>
              </a:path>
              <a:path w="7263765" h="7619">
                <a:moveTo>
                  <a:pt x="851915" y="7620"/>
                </a:moveTo>
                <a:lnTo>
                  <a:pt x="848868" y="7620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5" y="7620"/>
                </a:lnTo>
                <a:close/>
              </a:path>
              <a:path w="7263765" h="7619">
                <a:moveTo>
                  <a:pt x="890015" y="7620"/>
                </a:moveTo>
                <a:lnTo>
                  <a:pt x="885444" y="7620"/>
                </a:lnTo>
                <a:lnTo>
                  <a:pt x="885444" y="6096"/>
                </a:lnTo>
                <a:lnTo>
                  <a:pt x="883919" y="6096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6096"/>
                </a:lnTo>
                <a:lnTo>
                  <a:pt x="890015" y="7620"/>
                </a:lnTo>
                <a:close/>
              </a:path>
              <a:path w="7263765" h="7619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7263765" h="7619">
                <a:moveTo>
                  <a:pt x="928115" y="6096"/>
                </a:moveTo>
                <a:lnTo>
                  <a:pt x="920495" y="6096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6"/>
                </a:lnTo>
                <a:close/>
              </a:path>
              <a:path w="7263765" h="7619">
                <a:moveTo>
                  <a:pt x="926591" y="7620"/>
                </a:moveTo>
                <a:lnTo>
                  <a:pt x="922019" y="7620"/>
                </a:lnTo>
                <a:lnTo>
                  <a:pt x="922019" y="6096"/>
                </a:lnTo>
                <a:lnTo>
                  <a:pt x="926591" y="6096"/>
                </a:lnTo>
                <a:lnTo>
                  <a:pt x="926591" y="7620"/>
                </a:lnTo>
                <a:close/>
              </a:path>
              <a:path w="7263765" h="7619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7263765" h="7619">
                <a:moveTo>
                  <a:pt x="964691" y="6096"/>
                </a:moveTo>
                <a:lnTo>
                  <a:pt x="957072" y="6096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6"/>
                </a:lnTo>
                <a:close/>
              </a:path>
              <a:path w="7263765" h="7619">
                <a:moveTo>
                  <a:pt x="963168" y="7620"/>
                </a:moveTo>
                <a:lnTo>
                  <a:pt x="958595" y="7620"/>
                </a:lnTo>
                <a:lnTo>
                  <a:pt x="958595" y="6096"/>
                </a:lnTo>
                <a:lnTo>
                  <a:pt x="963168" y="6096"/>
                </a:lnTo>
                <a:lnTo>
                  <a:pt x="963168" y="7620"/>
                </a:lnTo>
                <a:close/>
              </a:path>
              <a:path w="7263765" h="7619">
                <a:moveTo>
                  <a:pt x="999744" y="7620"/>
                </a:moveTo>
                <a:lnTo>
                  <a:pt x="996695" y="7620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6"/>
                </a:lnTo>
                <a:lnTo>
                  <a:pt x="999744" y="6096"/>
                </a:lnTo>
                <a:lnTo>
                  <a:pt x="999744" y="7620"/>
                </a:lnTo>
                <a:close/>
              </a:path>
              <a:path w="7263765" h="7619">
                <a:moveTo>
                  <a:pt x="1036319" y="7620"/>
                </a:moveTo>
                <a:lnTo>
                  <a:pt x="1033272" y="7620"/>
                </a:lnTo>
                <a:lnTo>
                  <a:pt x="1031748" y="6096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19" y="7620"/>
                </a:lnTo>
                <a:close/>
              </a:path>
              <a:path w="7263765" h="7619">
                <a:moveTo>
                  <a:pt x="1072895" y="7620"/>
                </a:moveTo>
                <a:lnTo>
                  <a:pt x="1069848" y="7620"/>
                </a:lnTo>
                <a:lnTo>
                  <a:pt x="1068323" y="6096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2895" y="7620"/>
                </a:lnTo>
                <a:close/>
              </a:path>
              <a:path w="7263765" h="7619">
                <a:moveTo>
                  <a:pt x="1110995" y="7620"/>
                </a:moveTo>
                <a:lnTo>
                  <a:pt x="1106423" y="7620"/>
                </a:lnTo>
                <a:lnTo>
                  <a:pt x="1106423" y="6096"/>
                </a:lnTo>
                <a:lnTo>
                  <a:pt x="1104899" y="6096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6096"/>
                </a:lnTo>
                <a:lnTo>
                  <a:pt x="1110995" y="7620"/>
                </a:lnTo>
                <a:close/>
              </a:path>
              <a:path w="7263765" h="7619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7263765" h="7619">
                <a:moveTo>
                  <a:pt x="1149095" y="6096"/>
                </a:moveTo>
                <a:lnTo>
                  <a:pt x="1141476" y="6096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6"/>
                </a:lnTo>
                <a:close/>
              </a:path>
              <a:path w="7263765" h="7619">
                <a:moveTo>
                  <a:pt x="1147572" y="7620"/>
                </a:moveTo>
                <a:lnTo>
                  <a:pt x="1142999" y="7620"/>
                </a:lnTo>
                <a:lnTo>
                  <a:pt x="1142999" y="6096"/>
                </a:lnTo>
                <a:lnTo>
                  <a:pt x="1147572" y="6096"/>
                </a:lnTo>
                <a:lnTo>
                  <a:pt x="1147572" y="7620"/>
                </a:lnTo>
                <a:close/>
              </a:path>
              <a:path w="7263765" h="7619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263765" h="7619">
                <a:moveTo>
                  <a:pt x="1185672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6"/>
                </a:lnTo>
                <a:close/>
              </a:path>
              <a:path w="7263765" h="7619">
                <a:moveTo>
                  <a:pt x="1184148" y="7620"/>
                </a:moveTo>
                <a:lnTo>
                  <a:pt x="1179576" y="7620"/>
                </a:lnTo>
                <a:lnTo>
                  <a:pt x="1179576" y="6096"/>
                </a:lnTo>
                <a:lnTo>
                  <a:pt x="1184148" y="6096"/>
                </a:lnTo>
                <a:lnTo>
                  <a:pt x="1184148" y="7620"/>
                </a:lnTo>
                <a:close/>
              </a:path>
              <a:path w="7263765" h="7619">
                <a:moveTo>
                  <a:pt x="1220723" y="7620"/>
                </a:moveTo>
                <a:lnTo>
                  <a:pt x="1217676" y="7620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6"/>
                </a:lnTo>
                <a:lnTo>
                  <a:pt x="1220723" y="7620"/>
                </a:lnTo>
                <a:close/>
              </a:path>
              <a:path w="7263765" h="7619">
                <a:moveTo>
                  <a:pt x="1257299" y="7620"/>
                </a:moveTo>
                <a:lnTo>
                  <a:pt x="1254252" y="7620"/>
                </a:lnTo>
                <a:lnTo>
                  <a:pt x="1252727" y="6096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6"/>
                </a:lnTo>
                <a:lnTo>
                  <a:pt x="1257299" y="7620"/>
                </a:lnTo>
                <a:close/>
              </a:path>
              <a:path w="7263765" h="7619">
                <a:moveTo>
                  <a:pt x="1293876" y="7620"/>
                </a:moveTo>
                <a:lnTo>
                  <a:pt x="1290828" y="7620"/>
                </a:lnTo>
                <a:lnTo>
                  <a:pt x="1289303" y="6096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3876" y="7620"/>
                </a:lnTo>
                <a:close/>
              </a:path>
              <a:path w="7263765" h="7619">
                <a:moveTo>
                  <a:pt x="1331976" y="7620"/>
                </a:moveTo>
                <a:lnTo>
                  <a:pt x="1327403" y="7620"/>
                </a:lnTo>
                <a:lnTo>
                  <a:pt x="1327403" y="6096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6096"/>
                </a:lnTo>
                <a:lnTo>
                  <a:pt x="1331976" y="7620"/>
                </a:lnTo>
                <a:close/>
              </a:path>
              <a:path w="7263765" h="7619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7263765" h="7619">
                <a:moveTo>
                  <a:pt x="1370076" y="6096"/>
                </a:moveTo>
                <a:lnTo>
                  <a:pt x="1362456" y="6096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6"/>
                </a:lnTo>
                <a:close/>
              </a:path>
              <a:path w="7263765" h="7619">
                <a:moveTo>
                  <a:pt x="1368552" y="7620"/>
                </a:moveTo>
                <a:lnTo>
                  <a:pt x="1363980" y="7620"/>
                </a:lnTo>
                <a:lnTo>
                  <a:pt x="1363980" y="6096"/>
                </a:lnTo>
                <a:lnTo>
                  <a:pt x="1368552" y="6096"/>
                </a:lnTo>
                <a:lnTo>
                  <a:pt x="1368552" y="7620"/>
                </a:lnTo>
                <a:close/>
              </a:path>
              <a:path w="7263765" h="7619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263765" h="7619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7263765" h="7619">
                <a:moveTo>
                  <a:pt x="1405128" y="7620"/>
                </a:moveTo>
                <a:lnTo>
                  <a:pt x="1400556" y="7620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20"/>
                </a:lnTo>
                <a:close/>
              </a:path>
              <a:path w="7263765" h="7619">
                <a:moveTo>
                  <a:pt x="1441703" y="7620"/>
                </a:moveTo>
                <a:lnTo>
                  <a:pt x="1438656" y="7620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6"/>
                </a:lnTo>
                <a:lnTo>
                  <a:pt x="1441703" y="7620"/>
                </a:lnTo>
                <a:close/>
              </a:path>
              <a:path w="7263765" h="7619">
                <a:moveTo>
                  <a:pt x="1478280" y="7620"/>
                </a:moveTo>
                <a:lnTo>
                  <a:pt x="1475232" y="7620"/>
                </a:lnTo>
                <a:lnTo>
                  <a:pt x="1473707" y="6096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6"/>
                </a:lnTo>
                <a:lnTo>
                  <a:pt x="1478280" y="7620"/>
                </a:lnTo>
                <a:close/>
              </a:path>
              <a:path w="7263765" h="7619">
                <a:moveTo>
                  <a:pt x="1514856" y="7620"/>
                </a:moveTo>
                <a:lnTo>
                  <a:pt x="1511807" y="7620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6" y="7620"/>
                </a:lnTo>
                <a:close/>
              </a:path>
              <a:path w="7263765" h="7619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7263765" h="7619">
                <a:moveTo>
                  <a:pt x="1554480" y="6096"/>
                </a:moveTo>
                <a:lnTo>
                  <a:pt x="1546860" y="6096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6"/>
                </a:lnTo>
                <a:close/>
              </a:path>
              <a:path w="7263765" h="7619">
                <a:moveTo>
                  <a:pt x="1552956" y="7620"/>
                </a:moveTo>
                <a:lnTo>
                  <a:pt x="1548384" y="7620"/>
                </a:lnTo>
                <a:lnTo>
                  <a:pt x="1548384" y="6096"/>
                </a:lnTo>
                <a:lnTo>
                  <a:pt x="1552956" y="6096"/>
                </a:lnTo>
                <a:lnTo>
                  <a:pt x="1552956" y="7620"/>
                </a:lnTo>
                <a:close/>
              </a:path>
              <a:path w="7263765" h="7619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7263765" h="7619">
                <a:moveTo>
                  <a:pt x="1591056" y="6096"/>
                </a:moveTo>
                <a:lnTo>
                  <a:pt x="1583436" y="6096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6"/>
                </a:lnTo>
                <a:close/>
              </a:path>
              <a:path w="7263765" h="7619">
                <a:moveTo>
                  <a:pt x="1589532" y="7620"/>
                </a:moveTo>
                <a:lnTo>
                  <a:pt x="1584960" y="7620"/>
                </a:lnTo>
                <a:lnTo>
                  <a:pt x="1584960" y="6096"/>
                </a:lnTo>
                <a:lnTo>
                  <a:pt x="1589532" y="6096"/>
                </a:lnTo>
                <a:lnTo>
                  <a:pt x="1589532" y="7620"/>
                </a:lnTo>
                <a:close/>
              </a:path>
              <a:path w="7263765" h="7619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7263765" h="7619">
                <a:moveTo>
                  <a:pt x="1627632" y="6096"/>
                </a:moveTo>
                <a:lnTo>
                  <a:pt x="1620011" y="6096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7263765" h="7619">
                <a:moveTo>
                  <a:pt x="1626107" y="7620"/>
                </a:moveTo>
                <a:lnTo>
                  <a:pt x="1621536" y="7620"/>
                </a:lnTo>
                <a:lnTo>
                  <a:pt x="1621536" y="6096"/>
                </a:lnTo>
                <a:lnTo>
                  <a:pt x="1626107" y="6096"/>
                </a:lnTo>
                <a:lnTo>
                  <a:pt x="1626107" y="7620"/>
                </a:lnTo>
                <a:close/>
              </a:path>
              <a:path w="7263765" h="7619">
                <a:moveTo>
                  <a:pt x="1662684" y="7620"/>
                </a:moveTo>
                <a:lnTo>
                  <a:pt x="1659636" y="7620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6"/>
                </a:lnTo>
                <a:lnTo>
                  <a:pt x="1662684" y="7620"/>
                </a:lnTo>
                <a:close/>
              </a:path>
              <a:path w="7263765" h="7619">
                <a:moveTo>
                  <a:pt x="1699260" y="7620"/>
                </a:moveTo>
                <a:lnTo>
                  <a:pt x="1696211" y="7620"/>
                </a:lnTo>
                <a:lnTo>
                  <a:pt x="1694688" y="6096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60" y="7620"/>
                </a:lnTo>
                <a:close/>
              </a:path>
              <a:path w="7263765" h="7619">
                <a:moveTo>
                  <a:pt x="1735836" y="7620"/>
                </a:moveTo>
                <a:lnTo>
                  <a:pt x="1732788" y="7620"/>
                </a:lnTo>
                <a:lnTo>
                  <a:pt x="1731264" y="6096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6" y="7620"/>
                </a:lnTo>
                <a:close/>
              </a:path>
              <a:path w="7263765" h="7619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7263765" h="7619">
                <a:moveTo>
                  <a:pt x="1775459" y="6096"/>
                </a:moveTo>
                <a:lnTo>
                  <a:pt x="1767840" y="6096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6"/>
                </a:lnTo>
                <a:close/>
              </a:path>
              <a:path w="7263765" h="7619">
                <a:moveTo>
                  <a:pt x="1773936" y="7620"/>
                </a:moveTo>
                <a:lnTo>
                  <a:pt x="1769364" y="7620"/>
                </a:lnTo>
                <a:lnTo>
                  <a:pt x="1769364" y="6096"/>
                </a:lnTo>
                <a:lnTo>
                  <a:pt x="1773936" y="6096"/>
                </a:lnTo>
                <a:lnTo>
                  <a:pt x="1773936" y="7620"/>
                </a:lnTo>
                <a:close/>
              </a:path>
              <a:path w="7263765" h="7619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263765" h="7619">
                <a:moveTo>
                  <a:pt x="1812036" y="6096"/>
                </a:moveTo>
                <a:lnTo>
                  <a:pt x="1804415" y="6096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7263765" h="7619">
                <a:moveTo>
                  <a:pt x="1810512" y="7620"/>
                </a:moveTo>
                <a:lnTo>
                  <a:pt x="1805940" y="7620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20"/>
                </a:lnTo>
                <a:close/>
              </a:path>
              <a:path w="7263765" h="7619">
                <a:moveTo>
                  <a:pt x="1847088" y="7620"/>
                </a:moveTo>
                <a:lnTo>
                  <a:pt x="1842515" y="7620"/>
                </a:lnTo>
                <a:lnTo>
                  <a:pt x="1842515" y="6096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6"/>
                </a:lnTo>
                <a:lnTo>
                  <a:pt x="1847088" y="6096"/>
                </a:lnTo>
                <a:lnTo>
                  <a:pt x="1847088" y="7620"/>
                </a:lnTo>
                <a:close/>
              </a:path>
              <a:path w="7263765" h="7619">
                <a:moveTo>
                  <a:pt x="1883664" y="7620"/>
                </a:moveTo>
                <a:lnTo>
                  <a:pt x="1880615" y="7620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6"/>
                </a:lnTo>
                <a:lnTo>
                  <a:pt x="1883664" y="7620"/>
                </a:lnTo>
                <a:close/>
              </a:path>
              <a:path w="7263765" h="7619">
                <a:moveTo>
                  <a:pt x="1920240" y="7620"/>
                </a:moveTo>
                <a:lnTo>
                  <a:pt x="1917191" y="7620"/>
                </a:lnTo>
                <a:lnTo>
                  <a:pt x="1915667" y="6096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40" y="7620"/>
                </a:lnTo>
                <a:close/>
              </a:path>
              <a:path w="7263765" h="7619">
                <a:moveTo>
                  <a:pt x="1956816" y="7620"/>
                </a:moveTo>
                <a:lnTo>
                  <a:pt x="1953767" y="7620"/>
                </a:lnTo>
                <a:lnTo>
                  <a:pt x="1952243" y="6096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6816" y="7620"/>
                </a:lnTo>
                <a:close/>
              </a:path>
              <a:path w="7263765" h="7619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7263765" h="7619">
                <a:moveTo>
                  <a:pt x="1996440" y="6096"/>
                </a:moveTo>
                <a:lnTo>
                  <a:pt x="1988820" y="6096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6"/>
                </a:lnTo>
                <a:close/>
              </a:path>
              <a:path w="7263765" h="7619">
                <a:moveTo>
                  <a:pt x="1994916" y="7620"/>
                </a:moveTo>
                <a:lnTo>
                  <a:pt x="1990343" y="7620"/>
                </a:lnTo>
                <a:lnTo>
                  <a:pt x="1990343" y="6096"/>
                </a:lnTo>
                <a:lnTo>
                  <a:pt x="1994916" y="6096"/>
                </a:lnTo>
                <a:lnTo>
                  <a:pt x="1994916" y="7620"/>
                </a:lnTo>
                <a:close/>
              </a:path>
              <a:path w="7263765" h="7619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7263765" h="7619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7263765" h="7619">
                <a:moveTo>
                  <a:pt x="2031491" y="7620"/>
                </a:moveTo>
                <a:lnTo>
                  <a:pt x="2026920" y="7620"/>
                </a:lnTo>
                <a:lnTo>
                  <a:pt x="2026920" y="6096"/>
                </a:lnTo>
                <a:lnTo>
                  <a:pt x="2031491" y="6096"/>
                </a:lnTo>
                <a:lnTo>
                  <a:pt x="2031491" y="7620"/>
                </a:lnTo>
                <a:close/>
              </a:path>
              <a:path w="7263765" h="7619">
                <a:moveTo>
                  <a:pt x="2068067" y="7620"/>
                </a:moveTo>
                <a:lnTo>
                  <a:pt x="2063496" y="7620"/>
                </a:lnTo>
                <a:lnTo>
                  <a:pt x="2063496" y="6096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6"/>
                </a:lnTo>
                <a:lnTo>
                  <a:pt x="2068067" y="6096"/>
                </a:lnTo>
                <a:lnTo>
                  <a:pt x="2068067" y="7620"/>
                </a:lnTo>
                <a:close/>
              </a:path>
              <a:path w="7263765" h="7619">
                <a:moveTo>
                  <a:pt x="2104643" y="7620"/>
                </a:moveTo>
                <a:lnTo>
                  <a:pt x="2101596" y="7620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6"/>
                </a:lnTo>
                <a:lnTo>
                  <a:pt x="2104643" y="7620"/>
                </a:lnTo>
                <a:close/>
              </a:path>
              <a:path w="7263765" h="7619">
                <a:moveTo>
                  <a:pt x="2141220" y="7620"/>
                </a:moveTo>
                <a:lnTo>
                  <a:pt x="2138172" y="7620"/>
                </a:lnTo>
                <a:lnTo>
                  <a:pt x="2136648" y="6096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20" y="7620"/>
                </a:lnTo>
                <a:close/>
              </a:path>
              <a:path w="7263765" h="7619">
                <a:moveTo>
                  <a:pt x="2177796" y="7620"/>
                </a:moveTo>
                <a:lnTo>
                  <a:pt x="2174748" y="7620"/>
                </a:lnTo>
                <a:lnTo>
                  <a:pt x="2174748" y="6096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7796" y="7620"/>
                </a:lnTo>
                <a:close/>
              </a:path>
              <a:path w="7263765" h="7619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7263765" h="7619">
                <a:moveTo>
                  <a:pt x="2217420" y="6096"/>
                </a:moveTo>
                <a:lnTo>
                  <a:pt x="2209799" y="6096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7263765" h="7619">
                <a:moveTo>
                  <a:pt x="2215896" y="7620"/>
                </a:moveTo>
                <a:lnTo>
                  <a:pt x="2211324" y="7620"/>
                </a:lnTo>
                <a:lnTo>
                  <a:pt x="2211324" y="6096"/>
                </a:lnTo>
                <a:lnTo>
                  <a:pt x="2215896" y="6096"/>
                </a:lnTo>
                <a:lnTo>
                  <a:pt x="2215896" y="7620"/>
                </a:lnTo>
                <a:close/>
              </a:path>
              <a:path w="7263765" h="7619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263765" h="7619">
                <a:moveTo>
                  <a:pt x="2253996" y="6096"/>
                </a:moveTo>
                <a:lnTo>
                  <a:pt x="2246375" y="6096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7263765" h="7619">
                <a:moveTo>
                  <a:pt x="2252472" y="7620"/>
                </a:moveTo>
                <a:lnTo>
                  <a:pt x="2247899" y="7620"/>
                </a:lnTo>
                <a:lnTo>
                  <a:pt x="2247899" y="6096"/>
                </a:lnTo>
                <a:lnTo>
                  <a:pt x="2252472" y="6096"/>
                </a:lnTo>
                <a:lnTo>
                  <a:pt x="2252472" y="7620"/>
                </a:lnTo>
                <a:close/>
              </a:path>
              <a:path w="7263765" h="7619">
                <a:moveTo>
                  <a:pt x="2289048" y="7620"/>
                </a:moveTo>
                <a:lnTo>
                  <a:pt x="2284475" y="7620"/>
                </a:lnTo>
                <a:lnTo>
                  <a:pt x="2284475" y="6096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6"/>
                </a:lnTo>
                <a:lnTo>
                  <a:pt x="2289048" y="6096"/>
                </a:lnTo>
                <a:lnTo>
                  <a:pt x="2289048" y="7620"/>
                </a:lnTo>
                <a:close/>
              </a:path>
              <a:path w="7263765" h="7619">
                <a:moveTo>
                  <a:pt x="2325624" y="7620"/>
                </a:moveTo>
                <a:lnTo>
                  <a:pt x="2322575" y="7620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4" y="7620"/>
                </a:lnTo>
                <a:close/>
              </a:path>
              <a:path w="7263765" h="7619">
                <a:moveTo>
                  <a:pt x="2362199" y="7620"/>
                </a:moveTo>
                <a:lnTo>
                  <a:pt x="2359151" y="7620"/>
                </a:lnTo>
                <a:lnTo>
                  <a:pt x="2357628" y="6096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199" y="7620"/>
                </a:lnTo>
                <a:close/>
              </a:path>
              <a:path w="7263765" h="7619">
                <a:moveTo>
                  <a:pt x="2398775" y="7620"/>
                </a:moveTo>
                <a:lnTo>
                  <a:pt x="2395728" y="7620"/>
                </a:lnTo>
                <a:lnTo>
                  <a:pt x="2395728" y="6096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398775" y="7620"/>
                </a:lnTo>
                <a:close/>
              </a:path>
              <a:path w="7263765" h="7619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7263765" h="7619">
                <a:moveTo>
                  <a:pt x="2438399" y="6096"/>
                </a:moveTo>
                <a:lnTo>
                  <a:pt x="2430780" y="6096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6"/>
                </a:lnTo>
                <a:close/>
              </a:path>
              <a:path w="7263765" h="7619">
                <a:moveTo>
                  <a:pt x="2436875" y="7620"/>
                </a:moveTo>
                <a:lnTo>
                  <a:pt x="2432304" y="7620"/>
                </a:lnTo>
                <a:lnTo>
                  <a:pt x="2432304" y="6096"/>
                </a:lnTo>
                <a:lnTo>
                  <a:pt x="2436875" y="6096"/>
                </a:lnTo>
                <a:lnTo>
                  <a:pt x="2436875" y="7620"/>
                </a:lnTo>
                <a:close/>
              </a:path>
              <a:path w="7263765" h="7619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263765" h="7619">
                <a:moveTo>
                  <a:pt x="2474975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6"/>
                </a:lnTo>
                <a:close/>
              </a:path>
              <a:path w="7263765" h="7619">
                <a:moveTo>
                  <a:pt x="2473451" y="7620"/>
                </a:moveTo>
                <a:lnTo>
                  <a:pt x="2468880" y="7620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20"/>
                </a:lnTo>
                <a:close/>
              </a:path>
              <a:path w="7263765" h="7619">
                <a:moveTo>
                  <a:pt x="2510028" y="7620"/>
                </a:moveTo>
                <a:lnTo>
                  <a:pt x="2506980" y="7620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6"/>
                </a:lnTo>
                <a:lnTo>
                  <a:pt x="2510028" y="6096"/>
                </a:lnTo>
                <a:lnTo>
                  <a:pt x="2510028" y="7620"/>
                </a:lnTo>
                <a:close/>
              </a:path>
              <a:path w="7263765" h="7619">
                <a:moveTo>
                  <a:pt x="2546604" y="7620"/>
                </a:moveTo>
                <a:lnTo>
                  <a:pt x="2543556" y="7620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6"/>
                </a:lnTo>
                <a:lnTo>
                  <a:pt x="2546604" y="7620"/>
                </a:lnTo>
                <a:close/>
              </a:path>
              <a:path w="7263765" h="7619">
                <a:moveTo>
                  <a:pt x="2583180" y="7620"/>
                </a:moveTo>
                <a:lnTo>
                  <a:pt x="2580132" y="7620"/>
                </a:lnTo>
                <a:lnTo>
                  <a:pt x="2578608" y="6096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lnTo>
                  <a:pt x="2583180" y="7620"/>
                </a:lnTo>
                <a:close/>
              </a:path>
              <a:path w="7263765" h="7619">
                <a:moveTo>
                  <a:pt x="2619756" y="7620"/>
                </a:moveTo>
                <a:lnTo>
                  <a:pt x="2616708" y="7620"/>
                </a:lnTo>
                <a:lnTo>
                  <a:pt x="2616708" y="6096"/>
                </a:lnTo>
                <a:lnTo>
                  <a:pt x="2615183" y="6096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19756" y="7620"/>
                </a:lnTo>
                <a:close/>
              </a:path>
              <a:path w="7263765" h="7619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7263765" h="7619">
                <a:moveTo>
                  <a:pt x="2659380" y="6096"/>
                </a:moveTo>
                <a:lnTo>
                  <a:pt x="2651759" y="6096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6"/>
                </a:lnTo>
                <a:close/>
              </a:path>
              <a:path w="7263765" h="7619">
                <a:moveTo>
                  <a:pt x="2657856" y="7620"/>
                </a:moveTo>
                <a:lnTo>
                  <a:pt x="2653283" y="7620"/>
                </a:lnTo>
                <a:lnTo>
                  <a:pt x="2653283" y="6096"/>
                </a:lnTo>
                <a:lnTo>
                  <a:pt x="2657856" y="6096"/>
                </a:lnTo>
                <a:lnTo>
                  <a:pt x="2657856" y="7620"/>
                </a:lnTo>
                <a:close/>
              </a:path>
              <a:path w="7263765" h="7619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263765" h="7619">
                <a:moveTo>
                  <a:pt x="2695956" y="6096"/>
                </a:moveTo>
                <a:lnTo>
                  <a:pt x="2688336" y="6096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7263765" h="7619">
                <a:moveTo>
                  <a:pt x="2694432" y="7620"/>
                </a:moveTo>
                <a:lnTo>
                  <a:pt x="2689859" y="7620"/>
                </a:lnTo>
                <a:lnTo>
                  <a:pt x="2689859" y="6096"/>
                </a:lnTo>
                <a:lnTo>
                  <a:pt x="2694432" y="6096"/>
                </a:lnTo>
                <a:lnTo>
                  <a:pt x="2694432" y="7620"/>
                </a:lnTo>
                <a:close/>
              </a:path>
              <a:path w="7263765" h="7619">
                <a:moveTo>
                  <a:pt x="2731008" y="7620"/>
                </a:moveTo>
                <a:lnTo>
                  <a:pt x="2727959" y="7620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6"/>
                </a:lnTo>
                <a:lnTo>
                  <a:pt x="2731008" y="6096"/>
                </a:lnTo>
                <a:lnTo>
                  <a:pt x="2731008" y="7620"/>
                </a:lnTo>
                <a:close/>
              </a:path>
              <a:path w="7263765" h="7619">
                <a:moveTo>
                  <a:pt x="2767583" y="7620"/>
                </a:moveTo>
                <a:lnTo>
                  <a:pt x="2764536" y="7620"/>
                </a:lnTo>
                <a:lnTo>
                  <a:pt x="2763012" y="6096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3" y="7620"/>
                </a:lnTo>
                <a:close/>
              </a:path>
              <a:path w="7263765" h="7619">
                <a:moveTo>
                  <a:pt x="2804159" y="7620"/>
                </a:moveTo>
                <a:lnTo>
                  <a:pt x="2801112" y="7620"/>
                </a:lnTo>
                <a:lnTo>
                  <a:pt x="2799588" y="6096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4159" y="7620"/>
                </a:lnTo>
                <a:close/>
              </a:path>
              <a:path w="7263765" h="7619">
                <a:moveTo>
                  <a:pt x="2842259" y="7620"/>
                </a:moveTo>
                <a:lnTo>
                  <a:pt x="2837688" y="7620"/>
                </a:lnTo>
                <a:lnTo>
                  <a:pt x="2837688" y="6096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6096"/>
                </a:lnTo>
                <a:lnTo>
                  <a:pt x="2842259" y="7620"/>
                </a:lnTo>
                <a:close/>
              </a:path>
              <a:path w="7263765" h="7619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7263765" h="7619">
                <a:moveTo>
                  <a:pt x="2880359" y="6096"/>
                </a:moveTo>
                <a:lnTo>
                  <a:pt x="2872740" y="6096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6"/>
                </a:lnTo>
                <a:close/>
              </a:path>
              <a:path w="7263765" h="7619">
                <a:moveTo>
                  <a:pt x="2878836" y="7620"/>
                </a:moveTo>
                <a:lnTo>
                  <a:pt x="2874264" y="7620"/>
                </a:lnTo>
                <a:lnTo>
                  <a:pt x="2874264" y="6096"/>
                </a:lnTo>
                <a:lnTo>
                  <a:pt x="2878836" y="6096"/>
                </a:lnTo>
                <a:lnTo>
                  <a:pt x="2878836" y="7620"/>
                </a:lnTo>
                <a:close/>
              </a:path>
              <a:path w="7263765" h="7619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7263765" h="7619">
                <a:moveTo>
                  <a:pt x="2916936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6"/>
                </a:lnTo>
                <a:close/>
              </a:path>
              <a:path w="7263765" h="7619">
                <a:moveTo>
                  <a:pt x="2915412" y="7620"/>
                </a:moveTo>
                <a:lnTo>
                  <a:pt x="2910840" y="7620"/>
                </a:lnTo>
                <a:lnTo>
                  <a:pt x="2910840" y="6096"/>
                </a:lnTo>
                <a:lnTo>
                  <a:pt x="2915412" y="6096"/>
                </a:lnTo>
                <a:lnTo>
                  <a:pt x="2915412" y="7620"/>
                </a:lnTo>
                <a:close/>
              </a:path>
              <a:path w="7263765" h="7619">
                <a:moveTo>
                  <a:pt x="2951988" y="7620"/>
                </a:moveTo>
                <a:lnTo>
                  <a:pt x="2948940" y="7620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6"/>
                </a:lnTo>
                <a:lnTo>
                  <a:pt x="2951988" y="6096"/>
                </a:lnTo>
                <a:lnTo>
                  <a:pt x="2951988" y="7620"/>
                </a:lnTo>
                <a:close/>
              </a:path>
              <a:path w="7263765" h="7619">
                <a:moveTo>
                  <a:pt x="2988564" y="7620"/>
                </a:moveTo>
                <a:lnTo>
                  <a:pt x="2985516" y="7620"/>
                </a:lnTo>
                <a:lnTo>
                  <a:pt x="2983992" y="6096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6"/>
                </a:lnTo>
                <a:lnTo>
                  <a:pt x="2988564" y="7620"/>
                </a:lnTo>
                <a:close/>
              </a:path>
              <a:path w="7263765" h="7619">
                <a:moveTo>
                  <a:pt x="3025140" y="7620"/>
                </a:moveTo>
                <a:lnTo>
                  <a:pt x="3022092" y="7620"/>
                </a:lnTo>
                <a:lnTo>
                  <a:pt x="3020567" y="6096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5140" y="7620"/>
                </a:lnTo>
                <a:close/>
              </a:path>
              <a:path w="7263765" h="7619">
                <a:moveTo>
                  <a:pt x="3063240" y="7620"/>
                </a:moveTo>
                <a:lnTo>
                  <a:pt x="3058667" y="7620"/>
                </a:lnTo>
                <a:lnTo>
                  <a:pt x="3058667" y="6096"/>
                </a:lnTo>
                <a:lnTo>
                  <a:pt x="3057143" y="6096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6096"/>
                </a:lnTo>
                <a:lnTo>
                  <a:pt x="3063240" y="7620"/>
                </a:lnTo>
                <a:close/>
              </a:path>
              <a:path w="7263765" h="7619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7263765" h="7619">
                <a:moveTo>
                  <a:pt x="3101340" y="6096"/>
                </a:moveTo>
                <a:lnTo>
                  <a:pt x="3093720" y="6096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6"/>
                </a:lnTo>
                <a:close/>
              </a:path>
              <a:path w="7263765" h="7619">
                <a:moveTo>
                  <a:pt x="3099816" y="7620"/>
                </a:moveTo>
                <a:lnTo>
                  <a:pt x="3095243" y="7620"/>
                </a:lnTo>
                <a:lnTo>
                  <a:pt x="3095243" y="6096"/>
                </a:lnTo>
                <a:lnTo>
                  <a:pt x="3099816" y="6096"/>
                </a:lnTo>
                <a:lnTo>
                  <a:pt x="3099816" y="7620"/>
                </a:lnTo>
                <a:close/>
              </a:path>
              <a:path w="7263765" h="7619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263765" h="7619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7263765" h="7619">
                <a:moveTo>
                  <a:pt x="3136392" y="7620"/>
                </a:moveTo>
                <a:lnTo>
                  <a:pt x="3131820" y="7620"/>
                </a:lnTo>
                <a:lnTo>
                  <a:pt x="3131820" y="6096"/>
                </a:lnTo>
                <a:lnTo>
                  <a:pt x="3136392" y="6096"/>
                </a:lnTo>
                <a:lnTo>
                  <a:pt x="3136392" y="7620"/>
                </a:lnTo>
                <a:close/>
              </a:path>
              <a:path w="7263765" h="7619">
                <a:moveTo>
                  <a:pt x="3172967" y="7620"/>
                </a:moveTo>
                <a:lnTo>
                  <a:pt x="3169920" y="7620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6"/>
                </a:lnTo>
                <a:lnTo>
                  <a:pt x="3172967" y="7620"/>
                </a:lnTo>
                <a:close/>
              </a:path>
              <a:path w="7263765" h="7619">
                <a:moveTo>
                  <a:pt x="3209543" y="7620"/>
                </a:moveTo>
                <a:lnTo>
                  <a:pt x="3206496" y="7620"/>
                </a:lnTo>
                <a:lnTo>
                  <a:pt x="3204972" y="6096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6"/>
                </a:lnTo>
                <a:lnTo>
                  <a:pt x="3209543" y="7620"/>
                </a:lnTo>
                <a:close/>
              </a:path>
              <a:path w="7263765" h="7619">
                <a:moveTo>
                  <a:pt x="3246120" y="7620"/>
                </a:moveTo>
                <a:lnTo>
                  <a:pt x="3243072" y="7620"/>
                </a:ln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6120" y="7620"/>
                </a:lnTo>
                <a:close/>
              </a:path>
              <a:path w="7263765" h="7619">
                <a:moveTo>
                  <a:pt x="3284220" y="7620"/>
                </a:moveTo>
                <a:lnTo>
                  <a:pt x="3279648" y="7620"/>
                </a:lnTo>
                <a:lnTo>
                  <a:pt x="3279648" y="6096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6096"/>
                </a:lnTo>
                <a:lnTo>
                  <a:pt x="3284220" y="7620"/>
                </a:lnTo>
                <a:close/>
              </a:path>
              <a:path w="7263765" h="7619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7263765" h="7619">
                <a:moveTo>
                  <a:pt x="3322320" y="6096"/>
                </a:moveTo>
                <a:lnTo>
                  <a:pt x="3314700" y="6096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6"/>
                </a:lnTo>
                <a:close/>
              </a:path>
              <a:path w="7263765" h="7619">
                <a:moveTo>
                  <a:pt x="3320796" y="7620"/>
                </a:moveTo>
                <a:lnTo>
                  <a:pt x="3316224" y="7620"/>
                </a:lnTo>
                <a:lnTo>
                  <a:pt x="3316224" y="6096"/>
                </a:lnTo>
                <a:lnTo>
                  <a:pt x="3320796" y="6096"/>
                </a:lnTo>
                <a:lnTo>
                  <a:pt x="3320796" y="7620"/>
                </a:lnTo>
                <a:close/>
              </a:path>
              <a:path w="7263765" h="7619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263765" h="7619">
                <a:moveTo>
                  <a:pt x="3358896" y="6096"/>
                </a:moveTo>
                <a:lnTo>
                  <a:pt x="3351275" y="6096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7263765" h="7619">
                <a:moveTo>
                  <a:pt x="3357372" y="7620"/>
                </a:moveTo>
                <a:lnTo>
                  <a:pt x="3352800" y="7620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20"/>
                </a:lnTo>
                <a:close/>
              </a:path>
              <a:path w="7263765" h="7619">
                <a:moveTo>
                  <a:pt x="3393948" y="7620"/>
                </a:moveTo>
                <a:lnTo>
                  <a:pt x="3390900" y="7620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6"/>
                </a:lnTo>
                <a:lnTo>
                  <a:pt x="3393948" y="7620"/>
                </a:lnTo>
                <a:close/>
              </a:path>
              <a:path w="7263765" h="7619">
                <a:moveTo>
                  <a:pt x="3430524" y="7620"/>
                </a:moveTo>
                <a:lnTo>
                  <a:pt x="3427475" y="7620"/>
                </a:lnTo>
                <a:lnTo>
                  <a:pt x="3425951" y="6096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4" y="7620"/>
                </a:lnTo>
                <a:close/>
              </a:path>
              <a:path w="7263765" h="7619">
                <a:moveTo>
                  <a:pt x="3467100" y="7620"/>
                </a:moveTo>
                <a:lnTo>
                  <a:pt x="3464051" y="7620"/>
                </a:lnTo>
                <a:lnTo>
                  <a:pt x="3462528" y="6096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7100" y="7620"/>
                </a:lnTo>
                <a:close/>
              </a:path>
              <a:path w="7263765" h="7619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7263765" h="7619">
                <a:moveTo>
                  <a:pt x="3506724" y="6096"/>
                </a:moveTo>
                <a:lnTo>
                  <a:pt x="3499104" y="6096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7263765" h="7619">
                <a:moveTo>
                  <a:pt x="3505200" y="7620"/>
                </a:moveTo>
                <a:lnTo>
                  <a:pt x="3500628" y="7620"/>
                </a:lnTo>
                <a:lnTo>
                  <a:pt x="3500628" y="6096"/>
                </a:lnTo>
                <a:lnTo>
                  <a:pt x="3505200" y="6096"/>
                </a:lnTo>
                <a:lnTo>
                  <a:pt x="3505200" y="7620"/>
                </a:lnTo>
                <a:close/>
              </a:path>
              <a:path w="7263765" h="7619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7263765" h="7619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7263765" h="7619">
                <a:moveTo>
                  <a:pt x="3541775" y="7620"/>
                </a:moveTo>
                <a:lnTo>
                  <a:pt x="3537204" y="7620"/>
                </a:lnTo>
                <a:lnTo>
                  <a:pt x="3537204" y="6096"/>
                </a:lnTo>
                <a:lnTo>
                  <a:pt x="3541775" y="6096"/>
                </a:lnTo>
                <a:lnTo>
                  <a:pt x="3541775" y="7620"/>
                </a:lnTo>
                <a:close/>
              </a:path>
              <a:path w="7263765" h="7619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7263765" h="7619">
                <a:moveTo>
                  <a:pt x="3579875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6"/>
                </a:lnTo>
                <a:close/>
              </a:path>
              <a:path w="7263765" h="7619">
                <a:moveTo>
                  <a:pt x="3578351" y="7620"/>
                </a:moveTo>
                <a:lnTo>
                  <a:pt x="3573780" y="7620"/>
                </a:lnTo>
                <a:lnTo>
                  <a:pt x="3573780" y="6096"/>
                </a:lnTo>
                <a:lnTo>
                  <a:pt x="3578351" y="6096"/>
                </a:lnTo>
                <a:lnTo>
                  <a:pt x="3578351" y="7620"/>
                </a:lnTo>
                <a:close/>
              </a:path>
              <a:path w="7263765" h="7619">
                <a:moveTo>
                  <a:pt x="3614928" y="7620"/>
                </a:moveTo>
                <a:lnTo>
                  <a:pt x="3611880" y="7620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6"/>
                </a:lnTo>
                <a:lnTo>
                  <a:pt x="3614928" y="7620"/>
                </a:lnTo>
                <a:close/>
              </a:path>
              <a:path w="7263765" h="7619">
                <a:moveTo>
                  <a:pt x="3651504" y="7620"/>
                </a:moveTo>
                <a:lnTo>
                  <a:pt x="3648456" y="7620"/>
                </a:lnTo>
                <a:lnTo>
                  <a:pt x="3646932" y="6096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20"/>
                </a:lnTo>
                <a:close/>
              </a:path>
              <a:path w="7263765" h="7619">
                <a:moveTo>
                  <a:pt x="3688080" y="7620"/>
                </a:moveTo>
                <a:lnTo>
                  <a:pt x="3685032" y="7620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20"/>
                </a:lnTo>
                <a:close/>
              </a:path>
              <a:path w="7263765" h="7619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7263765" h="7619">
                <a:moveTo>
                  <a:pt x="3727704" y="6096"/>
                </a:moveTo>
                <a:lnTo>
                  <a:pt x="3720084" y="6096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7263765" h="7619">
                <a:moveTo>
                  <a:pt x="3726180" y="7620"/>
                </a:moveTo>
                <a:lnTo>
                  <a:pt x="3721608" y="7620"/>
                </a:lnTo>
                <a:lnTo>
                  <a:pt x="3721608" y="6096"/>
                </a:lnTo>
                <a:lnTo>
                  <a:pt x="3726180" y="6096"/>
                </a:lnTo>
                <a:lnTo>
                  <a:pt x="3726180" y="7620"/>
                </a:lnTo>
                <a:close/>
              </a:path>
              <a:path w="7263765" h="7619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263765" h="7619">
                <a:moveTo>
                  <a:pt x="3764280" y="6096"/>
                </a:moveTo>
                <a:lnTo>
                  <a:pt x="3756659" y="6096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7263765" h="7619">
                <a:moveTo>
                  <a:pt x="3762756" y="7620"/>
                </a:moveTo>
                <a:lnTo>
                  <a:pt x="3758184" y="7620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20"/>
                </a:lnTo>
                <a:close/>
              </a:path>
              <a:path w="7263765" h="7619">
                <a:moveTo>
                  <a:pt x="3799332" y="7620"/>
                </a:moveTo>
                <a:lnTo>
                  <a:pt x="3794759" y="7620"/>
                </a:lnTo>
                <a:lnTo>
                  <a:pt x="3794759" y="6096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6"/>
                </a:lnTo>
                <a:lnTo>
                  <a:pt x="3799332" y="6096"/>
                </a:lnTo>
                <a:lnTo>
                  <a:pt x="3799332" y="7620"/>
                </a:lnTo>
                <a:close/>
              </a:path>
              <a:path w="7263765" h="7619">
                <a:moveTo>
                  <a:pt x="3835908" y="7620"/>
                </a:moveTo>
                <a:lnTo>
                  <a:pt x="3832859" y="7620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7620"/>
                </a:lnTo>
                <a:close/>
              </a:path>
              <a:path w="7263765" h="7619">
                <a:moveTo>
                  <a:pt x="3872484" y="7620"/>
                </a:moveTo>
                <a:lnTo>
                  <a:pt x="3869436" y="7620"/>
                </a:lnTo>
                <a:lnTo>
                  <a:pt x="3867912" y="6096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20"/>
                </a:lnTo>
                <a:close/>
              </a:path>
              <a:path w="7263765" h="7619">
                <a:moveTo>
                  <a:pt x="3909059" y="7620"/>
                </a:moveTo>
                <a:lnTo>
                  <a:pt x="3906012" y="7620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09059" y="7620"/>
                </a:lnTo>
                <a:close/>
              </a:path>
              <a:path w="7263765" h="7619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7263765" h="7619">
                <a:moveTo>
                  <a:pt x="3948684" y="6096"/>
                </a:moveTo>
                <a:lnTo>
                  <a:pt x="3941064" y="6096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7263765" h="7619">
                <a:moveTo>
                  <a:pt x="3947159" y="7620"/>
                </a:moveTo>
                <a:lnTo>
                  <a:pt x="3942588" y="7620"/>
                </a:lnTo>
                <a:lnTo>
                  <a:pt x="3942588" y="6096"/>
                </a:lnTo>
                <a:lnTo>
                  <a:pt x="3947159" y="6096"/>
                </a:lnTo>
                <a:lnTo>
                  <a:pt x="3947159" y="7620"/>
                </a:lnTo>
                <a:close/>
              </a:path>
              <a:path w="7263765" h="7619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263765" h="7619">
                <a:moveTo>
                  <a:pt x="3985259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6"/>
                </a:lnTo>
                <a:close/>
              </a:path>
              <a:path w="7263765" h="7619">
                <a:moveTo>
                  <a:pt x="3983736" y="7620"/>
                </a:moveTo>
                <a:lnTo>
                  <a:pt x="3979164" y="7620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20"/>
                </a:lnTo>
                <a:close/>
              </a:path>
              <a:path w="7263765" h="7619">
                <a:moveTo>
                  <a:pt x="4020312" y="7620"/>
                </a:moveTo>
                <a:lnTo>
                  <a:pt x="4015740" y="7620"/>
                </a:lnTo>
                <a:lnTo>
                  <a:pt x="4015740" y="6096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6"/>
                </a:lnTo>
                <a:lnTo>
                  <a:pt x="4020312" y="6096"/>
                </a:lnTo>
                <a:lnTo>
                  <a:pt x="4020312" y="7620"/>
                </a:lnTo>
                <a:close/>
              </a:path>
              <a:path w="7263765" h="7619">
                <a:moveTo>
                  <a:pt x="4056888" y="7620"/>
                </a:moveTo>
                <a:lnTo>
                  <a:pt x="4053840" y="7620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6"/>
                </a:lnTo>
                <a:lnTo>
                  <a:pt x="4056888" y="7620"/>
                </a:lnTo>
                <a:close/>
              </a:path>
              <a:path w="7263765" h="7619">
                <a:moveTo>
                  <a:pt x="4093464" y="7620"/>
                </a:moveTo>
                <a:lnTo>
                  <a:pt x="4090416" y="7620"/>
                </a:lnTo>
                <a:lnTo>
                  <a:pt x="4088892" y="6096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4" y="7620"/>
                </a:lnTo>
                <a:close/>
              </a:path>
              <a:path w="7263765" h="7619">
                <a:moveTo>
                  <a:pt x="4130040" y="7620"/>
                </a:moveTo>
                <a:lnTo>
                  <a:pt x="4126992" y="7620"/>
                </a:lnTo>
                <a:lnTo>
                  <a:pt x="4126992" y="6096"/>
                </a:lnTo>
                <a:lnTo>
                  <a:pt x="4125467" y="6096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0040" y="7620"/>
                </a:lnTo>
                <a:close/>
              </a:path>
              <a:path w="7263765" h="7619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7263765" h="7619">
                <a:moveTo>
                  <a:pt x="4169664" y="6096"/>
                </a:moveTo>
                <a:lnTo>
                  <a:pt x="4162043" y="6096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7263765" h="7619">
                <a:moveTo>
                  <a:pt x="4168140" y="7620"/>
                </a:moveTo>
                <a:lnTo>
                  <a:pt x="4163568" y="7620"/>
                </a:lnTo>
                <a:lnTo>
                  <a:pt x="4163568" y="6096"/>
                </a:lnTo>
                <a:lnTo>
                  <a:pt x="4168140" y="6096"/>
                </a:lnTo>
                <a:lnTo>
                  <a:pt x="4168140" y="7620"/>
                </a:lnTo>
                <a:close/>
              </a:path>
              <a:path w="7263765" h="7619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263765" h="7619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7263765" h="7619">
                <a:moveTo>
                  <a:pt x="4204716" y="7620"/>
                </a:moveTo>
                <a:lnTo>
                  <a:pt x="4200143" y="7620"/>
                </a:lnTo>
                <a:lnTo>
                  <a:pt x="4200143" y="6096"/>
                </a:lnTo>
                <a:lnTo>
                  <a:pt x="4204716" y="6096"/>
                </a:lnTo>
                <a:lnTo>
                  <a:pt x="4204716" y="7620"/>
                </a:lnTo>
                <a:close/>
              </a:path>
              <a:path w="7263765" h="7619">
                <a:moveTo>
                  <a:pt x="4241292" y="7620"/>
                </a:moveTo>
                <a:lnTo>
                  <a:pt x="4236720" y="7620"/>
                </a:lnTo>
                <a:lnTo>
                  <a:pt x="4236720" y="6096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6"/>
                </a:lnTo>
                <a:lnTo>
                  <a:pt x="4241292" y="6096"/>
                </a:lnTo>
                <a:lnTo>
                  <a:pt x="4241292" y="7620"/>
                </a:lnTo>
                <a:close/>
              </a:path>
              <a:path w="7263765" h="7619">
                <a:moveTo>
                  <a:pt x="4277868" y="7620"/>
                </a:moveTo>
                <a:lnTo>
                  <a:pt x="4274820" y="7620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8" y="7620"/>
                </a:lnTo>
                <a:close/>
              </a:path>
              <a:path w="7263765" h="7619">
                <a:moveTo>
                  <a:pt x="4314443" y="7620"/>
                </a:moveTo>
                <a:lnTo>
                  <a:pt x="4311395" y="7620"/>
                </a:lnTo>
                <a:lnTo>
                  <a:pt x="4309872" y="6096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3" y="7620"/>
                </a:lnTo>
                <a:close/>
              </a:path>
              <a:path w="7263765" h="7619">
                <a:moveTo>
                  <a:pt x="4351020" y="7620"/>
                </a:moveTo>
                <a:lnTo>
                  <a:pt x="4347972" y="7620"/>
                </a:lnTo>
                <a:lnTo>
                  <a:pt x="4347972" y="6096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1020" y="7620"/>
                </a:lnTo>
                <a:close/>
              </a:path>
              <a:path w="7263765" h="7619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7263765" h="7619">
                <a:moveTo>
                  <a:pt x="4390643" y="6096"/>
                </a:moveTo>
                <a:lnTo>
                  <a:pt x="4383024" y="6096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6"/>
                </a:lnTo>
                <a:close/>
              </a:path>
              <a:path w="7263765" h="7619">
                <a:moveTo>
                  <a:pt x="4389120" y="7620"/>
                </a:moveTo>
                <a:lnTo>
                  <a:pt x="4384547" y="7620"/>
                </a:lnTo>
                <a:lnTo>
                  <a:pt x="4384547" y="6096"/>
                </a:lnTo>
                <a:lnTo>
                  <a:pt x="4389120" y="6096"/>
                </a:lnTo>
                <a:lnTo>
                  <a:pt x="4389120" y="7620"/>
                </a:lnTo>
                <a:close/>
              </a:path>
              <a:path w="7263765" h="7619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263765" h="7619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7263765" h="7619">
                <a:moveTo>
                  <a:pt x="4425695" y="7620"/>
                </a:moveTo>
                <a:lnTo>
                  <a:pt x="4421124" y="7620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20"/>
                </a:lnTo>
                <a:close/>
              </a:path>
              <a:path w="7263765" h="7619">
                <a:moveTo>
                  <a:pt x="4462272" y="7620"/>
                </a:moveTo>
                <a:lnTo>
                  <a:pt x="4459224" y="7620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6"/>
                </a:lnTo>
                <a:lnTo>
                  <a:pt x="4462272" y="6096"/>
                </a:lnTo>
                <a:lnTo>
                  <a:pt x="4462272" y="7620"/>
                </a:lnTo>
                <a:close/>
              </a:path>
              <a:path w="7263765" h="7619">
                <a:moveTo>
                  <a:pt x="4498847" y="7620"/>
                </a:moveTo>
                <a:lnTo>
                  <a:pt x="4495800" y="7620"/>
                </a:lnTo>
                <a:lnTo>
                  <a:pt x="4494276" y="6096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7620"/>
                </a:lnTo>
                <a:close/>
              </a:path>
              <a:path w="7263765" h="7619">
                <a:moveTo>
                  <a:pt x="4535424" y="7620"/>
                </a:moveTo>
                <a:lnTo>
                  <a:pt x="4532376" y="7620"/>
                </a:lnTo>
                <a:lnTo>
                  <a:pt x="4530852" y="6096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5424" y="7620"/>
                </a:lnTo>
                <a:close/>
              </a:path>
              <a:path w="7263765" h="7619">
                <a:moveTo>
                  <a:pt x="4572000" y="7620"/>
                </a:moveTo>
                <a:lnTo>
                  <a:pt x="4568952" y="7620"/>
                </a:lnTo>
                <a:lnTo>
                  <a:pt x="4568952" y="6096"/>
                </a:lnTo>
                <a:lnTo>
                  <a:pt x="4567427" y="6096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2000" y="7620"/>
                </a:lnTo>
                <a:close/>
              </a:path>
              <a:path w="7263765" h="7619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7263765" h="7619">
                <a:moveTo>
                  <a:pt x="4611624" y="6096"/>
                </a:moveTo>
                <a:lnTo>
                  <a:pt x="4604004" y="6096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6"/>
                </a:lnTo>
                <a:close/>
              </a:path>
              <a:path w="7263765" h="7619">
                <a:moveTo>
                  <a:pt x="4610100" y="7620"/>
                </a:moveTo>
                <a:lnTo>
                  <a:pt x="4605527" y="7620"/>
                </a:lnTo>
                <a:lnTo>
                  <a:pt x="4605527" y="6096"/>
                </a:lnTo>
                <a:lnTo>
                  <a:pt x="4610100" y="6096"/>
                </a:lnTo>
                <a:lnTo>
                  <a:pt x="4610100" y="7620"/>
                </a:lnTo>
                <a:close/>
              </a:path>
              <a:path w="7263765" h="7619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263765" h="7619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7263765" h="7619">
                <a:moveTo>
                  <a:pt x="4646676" y="7620"/>
                </a:moveTo>
                <a:lnTo>
                  <a:pt x="4642104" y="7620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20"/>
                </a:lnTo>
                <a:close/>
              </a:path>
              <a:path w="7263765" h="7619">
                <a:moveTo>
                  <a:pt x="4683252" y="7620"/>
                </a:moveTo>
                <a:lnTo>
                  <a:pt x="4680204" y="7620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6"/>
                </a:lnTo>
                <a:lnTo>
                  <a:pt x="4683252" y="6096"/>
                </a:lnTo>
                <a:lnTo>
                  <a:pt x="4683252" y="7620"/>
                </a:lnTo>
                <a:close/>
              </a:path>
              <a:path w="7263765" h="7619">
                <a:moveTo>
                  <a:pt x="4719827" y="7620"/>
                </a:moveTo>
                <a:lnTo>
                  <a:pt x="4716779" y="7620"/>
                </a:lnTo>
                <a:lnTo>
                  <a:pt x="4715256" y="6096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7" y="7620"/>
                </a:lnTo>
                <a:close/>
              </a:path>
              <a:path w="7263765" h="7619">
                <a:moveTo>
                  <a:pt x="4756404" y="7620"/>
                </a:moveTo>
                <a:lnTo>
                  <a:pt x="4753356" y="7620"/>
                </a:lnTo>
                <a:lnTo>
                  <a:pt x="4751832" y="6096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6404" y="7620"/>
                </a:lnTo>
                <a:close/>
              </a:path>
              <a:path w="7263765" h="7619">
                <a:moveTo>
                  <a:pt x="4794504" y="7620"/>
                </a:moveTo>
                <a:lnTo>
                  <a:pt x="4789932" y="7620"/>
                </a:lnTo>
                <a:lnTo>
                  <a:pt x="4789932" y="6096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6096"/>
                </a:lnTo>
                <a:lnTo>
                  <a:pt x="4794504" y="7620"/>
                </a:lnTo>
                <a:close/>
              </a:path>
              <a:path w="7263765" h="7619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7263765" h="7619">
                <a:moveTo>
                  <a:pt x="4832604" y="6096"/>
                </a:moveTo>
                <a:lnTo>
                  <a:pt x="4824984" y="6096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6"/>
                </a:lnTo>
                <a:close/>
              </a:path>
              <a:path w="7263765" h="7619">
                <a:moveTo>
                  <a:pt x="4831079" y="7620"/>
                </a:moveTo>
                <a:lnTo>
                  <a:pt x="4826508" y="7620"/>
                </a:lnTo>
                <a:lnTo>
                  <a:pt x="4826508" y="6096"/>
                </a:lnTo>
                <a:lnTo>
                  <a:pt x="4831079" y="6096"/>
                </a:lnTo>
                <a:lnTo>
                  <a:pt x="4831079" y="7620"/>
                </a:lnTo>
                <a:close/>
              </a:path>
              <a:path w="7263765" h="7619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263765" h="7619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7263765" h="7619">
                <a:moveTo>
                  <a:pt x="4867656" y="7620"/>
                </a:moveTo>
                <a:lnTo>
                  <a:pt x="4863084" y="7620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20"/>
                </a:lnTo>
                <a:close/>
              </a:path>
              <a:path w="7263765" h="7619">
                <a:moveTo>
                  <a:pt x="4904232" y="7620"/>
                </a:moveTo>
                <a:lnTo>
                  <a:pt x="4901184" y="7620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6"/>
                </a:lnTo>
                <a:lnTo>
                  <a:pt x="4904232" y="6096"/>
                </a:lnTo>
                <a:lnTo>
                  <a:pt x="4904232" y="7620"/>
                </a:lnTo>
                <a:close/>
              </a:path>
              <a:path w="7263765" h="7619">
                <a:moveTo>
                  <a:pt x="4940808" y="7620"/>
                </a:moveTo>
                <a:lnTo>
                  <a:pt x="4937760" y="7620"/>
                </a:lnTo>
                <a:lnTo>
                  <a:pt x="4936236" y="6096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6"/>
                </a:lnTo>
                <a:lnTo>
                  <a:pt x="4940808" y="7620"/>
                </a:lnTo>
                <a:close/>
              </a:path>
              <a:path w="7263765" h="7619">
                <a:moveTo>
                  <a:pt x="4977384" y="7620"/>
                </a:moveTo>
                <a:lnTo>
                  <a:pt x="4974336" y="7620"/>
                </a:lnTo>
                <a:lnTo>
                  <a:pt x="4972811" y="6096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7384" y="7620"/>
                </a:lnTo>
                <a:close/>
              </a:path>
              <a:path w="7263765" h="7619">
                <a:moveTo>
                  <a:pt x="5015484" y="7620"/>
                </a:moveTo>
                <a:lnTo>
                  <a:pt x="5010911" y="7620"/>
                </a:lnTo>
                <a:lnTo>
                  <a:pt x="5010911" y="6096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6096"/>
                </a:lnTo>
                <a:lnTo>
                  <a:pt x="5015484" y="7620"/>
                </a:lnTo>
                <a:close/>
              </a:path>
              <a:path w="7263765" h="7619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7263765" h="7619">
                <a:moveTo>
                  <a:pt x="5053584" y="6096"/>
                </a:moveTo>
                <a:lnTo>
                  <a:pt x="5045963" y="6096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6"/>
                </a:lnTo>
                <a:close/>
              </a:path>
              <a:path w="7263765" h="7619">
                <a:moveTo>
                  <a:pt x="5052060" y="7620"/>
                </a:moveTo>
                <a:lnTo>
                  <a:pt x="5047488" y="7620"/>
                </a:lnTo>
                <a:lnTo>
                  <a:pt x="5047488" y="6096"/>
                </a:lnTo>
                <a:lnTo>
                  <a:pt x="5052060" y="6096"/>
                </a:lnTo>
                <a:lnTo>
                  <a:pt x="5052060" y="7620"/>
                </a:lnTo>
                <a:close/>
              </a:path>
              <a:path w="7263765" h="7619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263765" h="7619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7263765" h="7619">
                <a:moveTo>
                  <a:pt x="5088636" y="7620"/>
                </a:moveTo>
                <a:lnTo>
                  <a:pt x="5084063" y="7620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20"/>
                </a:lnTo>
                <a:close/>
              </a:path>
              <a:path w="7263765" h="7619">
                <a:moveTo>
                  <a:pt x="5125211" y="7620"/>
                </a:moveTo>
                <a:lnTo>
                  <a:pt x="5122163" y="7620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6"/>
                </a:lnTo>
                <a:lnTo>
                  <a:pt x="5125211" y="7620"/>
                </a:lnTo>
                <a:close/>
              </a:path>
              <a:path w="7263765" h="7619">
                <a:moveTo>
                  <a:pt x="5161788" y="7620"/>
                </a:moveTo>
                <a:lnTo>
                  <a:pt x="5158740" y="7620"/>
                </a:lnTo>
                <a:lnTo>
                  <a:pt x="5157216" y="6096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6"/>
                </a:lnTo>
                <a:lnTo>
                  <a:pt x="5161788" y="7620"/>
                </a:lnTo>
                <a:close/>
              </a:path>
              <a:path w="7263765" h="7619">
                <a:moveTo>
                  <a:pt x="5198363" y="7620"/>
                </a:moveTo>
                <a:lnTo>
                  <a:pt x="5195316" y="7620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8363" y="7620"/>
                </a:lnTo>
                <a:close/>
              </a:path>
              <a:path w="7263765" h="7619">
                <a:moveTo>
                  <a:pt x="5236463" y="7620"/>
                </a:moveTo>
                <a:lnTo>
                  <a:pt x="5231892" y="7620"/>
                </a:lnTo>
                <a:lnTo>
                  <a:pt x="5231892" y="6096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6096"/>
                </a:lnTo>
                <a:lnTo>
                  <a:pt x="5236463" y="7620"/>
                </a:lnTo>
                <a:close/>
              </a:path>
              <a:path w="7263765" h="7619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7263765" h="7619">
                <a:moveTo>
                  <a:pt x="5274563" y="6096"/>
                </a:moveTo>
                <a:lnTo>
                  <a:pt x="5266943" y="6096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6"/>
                </a:lnTo>
                <a:close/>
              </a:path>
              <a:path w="7263765" h="7619">
                <a:moveTo>
                  <a:pt x="5273040" y="7620"/>
                </a:moveTo>
                <a:lnTo>
                  <a:pt x="5268468" y="7620"/>
                </a:lnTo>
                <a:lnTo>
                  <a:pt x="5268468" y="6096"/>
                </a:lnTo>
                <a:lnTo>
                  <a:pt x="5273040" y="6096"/>
                </a:lnTo>
                <a:lnTo>
                  <a:pt x="5273040" y="7620"/>
                </a:lnTo>
                <a:close/>
              </a:path>
              <a:path w="7263765" h="7619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7263765" h="7619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7263765" h="7619">
                <a:moveTo>
                  <a:pt x="5309616" y="7620"/>
                </a:moveTo>
                <a:lnTo>
                  <a:pt x="5305043" y="7620"/>
                </a:lnTo>
                <a:lnTo>
                  <a:pt x="5305043" y="6096"/>
                </a:lnTo>
                <a:lnTo>
                  <a:pt x="5309616" y="6096"/>
                </a:lnTo>
                <a:lnTo>
                  <a:pt x="5309616" y="7620"/>
                </a:lnTo>
                <a:close/>
              </a:path>
              <a:path w="7263765" h="7619">
                <a:moveTo>
                  <a:pt x="5346192" y="7620"/>
                </a:moveTo>
                <a:lnTo>
                  <a:pt x="5343143" y="7620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6"/>
                </a:lnTo>
                <a:lnTo>
                  <a:pt x="5346192" y="7620"/>
                </a:lnTo>
                <a:close/>
              </a:path>
              <a:path w="7263765" h="7619">
                <a:moveTo>
                  <a:pt x="5382768" y="7620"/>
                </a:moveTo>
                <a:lnTo>
                  <a:pt x="5379720" y="7620"/>
                </a:lnTo>
                <a:lnTo>
                  <a:pt x="5378195" y="6096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20"/>
                </a:lnTo>
                <a:close/>
              </a:path>
              <a:path w="7263765" h="7619">
                <a:moveTo>
                  <a:pt x="5419343" y="7620"/>
                </a:moveTo>
                <a:lnTo>
                  <a:pt x="5416295" y="7620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3" y="7620"/>
                </a:lnTo>
                <a:close/>
              </a:path>
              <a:path w="7263765" h="7619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7263765" h="7619">
                <a:moveTo>
                  <a:pt x="5458968" y="6096"/>
                </a:moveTo>
                <a:lnTo>
                  <a:pt x="5451347" y="6096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6"/>
                </a:lnTo>
                <a:close/>
              </a:path>
              <a:path w="7263765" h="7619">
                <a:moveTo>
                  <a:pt x="5457444" y="7620"/>
                </a:moveTo>
                <a:lnTo>
                  <a:pt x="5452872" y="7620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20"/>
                </a:lnTo>
                <a:close/>
              </a:path>
              <a:path w="7263765" h="7619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263765" h="7619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7263765" h="7619">
                <a:moveTo>
                  <a:pt x="5494020" y="7620"/>
                </a:moveTo>
                <a:lnTo>
                  <a:pt x="5489447" y="7620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20"/>
                </a:lnTo>
                <a:close/>
              </a:path>
              <a:path w="7263765" h="7619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7263765" h="7619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7263765" h="7619">
                <a:moveTo>
                  <a:pt x="5530595" y="7620"/>
                </a:moveTo>
                <a:lnTo>
                  <a:pt x="5526024" y="7620"/>
                </a:lnTo>
                <a:lnTo>
                  <a:pt x="5526024" y="6096"/>
                </a:lnTo>
                <a:lnTo>
                  <a:pt x="5530595" y="6096"/>
                </a:lnTo>
                <a:lnTo>
                  <a:pt x="5530595" y="7620"/>
                </a:lnTo>
                <a:close/>
              </a:path>
              <a:path w="7263765" h="7619">
                <a:moveTo>
                  <a:pt x="5567172" y="7620"/>
                </a:moveTo>
                <a:lnTo>
                  <a:pt x="5564124" y="7620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6"/>
                </a:lnTo>
                <a:lnTo>
                  <a:pt x="5567172" y="7620"/>
                </a:lnTo>
                <a:close/>
              </a:path>
              <a:path w="7263765" h="7619">
                <a:moveTo>
                  <a:pt x="5603747" y="7620"/>
                </a:moveTo>
                <a:lnTo>
                  <a:pt x="5600700" y="7620"/>
                </a:lnTo>
                <a:lnTo>
                  <a:pt x="5599176" y="6096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7" y="7620"/>
                </a:lnTo>
                <a:close/>
              </a:path>
              <a:path w="7263765" h="7619">
                <a:moveTo>
                  <a:pt x="5640324" y="7620"/>
                </a:moveTo>
                <a:lnTo>
                  <a:pt x="5637276" y="7620"/>
                </a:ln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0324" y="7620"/>
                </a:lnTo>
                <a:close/>
              </a:path>
              <a:path w="7263765" h="7619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7263765" h="7619">
                <a:moveTo>
                  <a:pt x="5679947" y="6096"/>
                </a:moveTo>
                <a:lnTo>
                  <a:pt x="5672327" y="6096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6"/>
                </a:lnTo>
                <a:close/>
              </a:path>
              <a:path w="7263765" h="7619">
                <a:moveTo>
                  <a:pt x="5678424" y="7620"/>
                </a:moveTo>
                <a:lnTo>
                  <a:pt x="5673852" y="7620"/>
                </a:lnTo>
                <a:lnTo>
                  <a:pt x="5673852" y="6096"/>
                </a:lnTo>
                <a:lnTo>
                  <a:pt x="5678424" y="6096"/>
                </a:lnTo>
                <a:lnTo>
                  <a:pt x="5678424" y="7620"/>
                </a:lnTo>
                <a:close/>
              </a:path>
              <a:path w="7263765" h="7619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263765" h="7619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7263765" h="7619">
                <a:moveTo>
                  <a:pt x="5715000" y="7620"/>
                </a:moveTo>
                <a:lnTo>
                  <a:pt x="5710427" y="7620"/>
                </a:lnTo>
                <a:lnTo>
                  <a:pt x="5710427" y="6096"/>
                </a:lnTo>
                <a:lnTo>
                  <a:pt x="5715000" y="6096"/>
                </a:lnTo>
                <a:lnTo>
                  <a:pt x="5715000" y="7620"/>
                </a:lnTo>
                <a:close/>
              </a:path>
              <a:path w="7263765" h="7619">
                <a:moveTo>
                  <a:pt x="5751576" y="7620"/>
                </a:moveTo>
                <a:lnTo>
                  <a:pt x="5747004" y="7620"/>
                </a:lnTo>
                <a:lnTo>
                  <a:pt x="5747004" y="6096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6"/>
                </a:lnTo>
                <a:lnTo>
                  <a:pt x="5751576" y="6096"/>
                </a:lnTo>
                <a:lnTo>
                  <a:pt x="5751576" y="7620"/>
                </a:lnTo>
                <a:close/>
              </a:path>
              <a:path w="7263765" h="7619">
                <a:moveTo>
                  <a:pt x="5788152" y="7620"/>
                </a:moveTo>
                <a:lnTo>
                  <a:pt x="5785104" y="7620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7620"/>
                </a:lnTo>
                <a:close/>
              </a:path>
              <a:path w="7263765" h="7619">
                <a:moveTo>
                  <a:pt x="5824727" y="7620"/>
                </a:moveTo>
                <a:lnTo>
                  <a:pt x="5821679" y="7620"/>
                </a:lnTo>
                <a:lnTo>
                  <a:pt x="5820156" y="6096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7" y="7620"/>
                </a:lnTo>
                <a:close/>
              </a:path>
              <a:path w="7263765" h="7619">
                <a:moveTo>
                  <a:pt x="5861304" y="7620"/>
                </a:moveTo>
                <a:lnTo>
                  <a:pt x="5858256" y="7620"/>
                </a:lnTo>
                <a:lnTo>
                  <a:pt x="5856732" y="6096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1304" y="7620"/>
                </a:lnTo>
                <a:close/>
              </a:path>
              <a:path w="7263765" h="7619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7263765" h="7619">
                <a:moveTo>
                  <a:pt x="5900927" y="6096"/>
                </a:moveTo>
                <a:lnTo>
                  <a:pt x="5893308" y="6096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6"/>
                </a:lnTo>
                <a:close/>
              </a:path>
              <a:path w="7263765" h="7619">
                <a:moveTo>
                  <a:pt x="5899404" y="7620"/>
                </a:moveTo>
                <a:lnTo>
                  <a:pt x="5894832" y="7620"/>
                </a:lnTo>
                <a:lnTo>
                  <a:pt x="5894832" y="6096"/>
                </a:lnTo>
                <a:lnTo>
                  <a:pt x="5899404" y="6096"/>
                </a:lnTo>
                <a:lnTo>
                  <a:pt x="5899404" y="7620"/>
                </a:lnTo>
                <a:close/>
              </a:path>
              <a:path w="7263765" h="7619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263765" h="7619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7263765" h="7619">
                <a:moveTo>
                  <a:pt x="5935979" y="7620"/>
                </a:moveTo>
                <a:lnTo>
                  <a:pt x="5931408" y="7620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20"/>
                </a:lnTo>
                <a:close/>
              </a:path>
              <a:path w="7263765" h="7619">
                <a:moveTo>
                  <a:pt x="5972556" y="7620"/>
                </a:moveTo>
                <a:lnTo>
                  <a:pt x="5967984" y="7620"/>
                </a:lnTo>
                <a:lnTo>
                  <a:pt x="5967984" y="6096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6"/>
                </a:lnTo>
                <a:lnTo>
                  <a:pt x="5972556" y="6096"/>
                </a:lnTo>
                <a:lnTo>
                  <a:pt x="5972556" y="7620"/>
                </a:lnTo>
                <a:close/>
              </a:path>
              <a:path w="7263765" h="7619">
                <a:moveTo>
                  <a:pt x="6009132" y="7620"/>
                </a:moveTo>
                <a:lnTo>
                  <a:pt x="6006084" y="7620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6"/>
                </a:lnTo>
                <a:lnTo>
                  <a:pt x="6009132" y="7620"/>
                </a:lnTo>
                <a:close/>
              </a:path>
              <a:path w="7263765" h="7619">
                <a:moveTo>
                  <a:pt x="6045708" y="7620"/>
                </a:moveTo>
                <a:lnTo>
                  <a:pt x="6042660" y="7620"/>
                </a:lnTo>
                <a:lnTo>
                  <a:pt x="6041136" y="6096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6"/>
                </a:lnTo>
                <a:lnTo>
                  <a:pt x="6045708" y="7620"/>
                </a:lnTo>
                <a:close/>
              </a:path>
              <a:path w="7263765" h="7619">
                <a:moveTo>
                  <a:pt x="6082284" y="7620"/>
                </a:moveTo>
                <a:lnTo>
                  <a:pt x="6079236" y="7620"/>
                </a:lnTo>
                <a:lnTo>
                  <a:pt x="6079236" y="6096"/>
                </a:lnTo>
                <a:lnTo>
                  <a:pt x="6077711" y="6096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2284" y="7620"/>
                </a:lnTo>
                <a:close/>
              </a:path>
              <a:path w="7263765" h="7619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7263765" h="7619">
                <a:moveTo>
                  <a:pt x="6121908" y="6096"/>
                </a:moveTo>
                <a:lnTo>
                  <a:pt x="6114288" y="6096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6"/>
                </a:lnTo>
                <a:close/>
              </a:path>
              <a:path w="7263765" h="7619">
                <a:moveTo>
                  <a:pt x="6120384" y="7620"/>
                </a:moveTo>
                <a:lnTo>
                  <a:pt x="6115811" y="7620"/>
                </a:lnTo>
                <a:lnTo>
                  <a:pt x="6115811" y="6096"/>
                </a:lnTo>
                <a:lnTo>
                  <a:pt x="6120384" y="6096"/>
                </a:lnTo>
                <a:lnTo>
                  <a:pt x="6120384" y="7620"/>
                </a:lnTo>
                <a:close/>
              </a:path>
              <a:path w="7263765" h="7619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263765" h="7619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7263765" h="7619">
                <a:moveTo>
                  <a:pt x="6156960" y="7620"/>
                </a:moveTo>
                <a:lnTo>
                  <a:pt x="6152388" y="7620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20"/>
                </a:lnTo>
                <a:close/>
              </a:path>
              <a:path w="7263765" h="7619">
                <a:moveTo>
                  <a:pt x="6193536" y="7620"/>
                </a:moveTo>
                <a:lnTo>
                  <a:pt x="6188963" y="7620"/>
                </a:lnTo>
                <a:lnTo>
                  <a:pt x="6188963" y="6096"/>
                </a:lnTo>
                <a:lnTo>
                  <a:pt x="6187440" y="4572"/>
                </a:lnTo>
                <a:lnTo>
                  <a:pt x="6187440" y="3048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lnTo>
                  <a:pt x="6195060" y="1524"/>
                </a:lnTo>
                <a:lnTo>
                  <a:pt x="6195060" y="6096"/>
                </a:lnTo>
                <a:lnTo>
                  <a:pt x="6193536" y="6096"/>
                </a:lnTo>
                <a:lnTo>
                  <a:pt x="6193536" y="7620"/>
                </a:lnTo>
                <a:close/>
              </a:path>
              <a:path w="7263765" h="7619">
                <a:moveTo>
                  <a:pt x="6230111" y="7620"/>
                </a:moveTo>
                <a:lnTo>
                  <a:pt x="6227063" y="7620"/>
                </a:lnTo>
                <a:lnTo>
                  <a:pt x="6224016" y="4572"/>
                </a:lnTo>
                <a:lnTo>
                  <a:pt x="6224016" y="3048"/>
                </a:lnTo>
                <a:lnTo>
                  <a:pt x="6227063" y="0"/>
                </a:lnTo>
                <a:lnTo>
                  <a:pt x="6230111" y="0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1" y="7620"/>
                </a:lnTo>
                <a:close/>
              </a:path>
              <a:path w="7263765" h="7619">
                <a:moveTo>
                  <a:pt x="6266688" y="7620"/>
                </a:moveTo>
                <a:lnTo>
                  <a:pt x="6263640" y="7620"/>
                </a:lnTo>
                <a:lnTo>
                  <a:pt x="6262116" y="6096"/>
                </a:lnTo>
                <a:lnTo>
                  <a:pt x="6262116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8211" y="1524"/>
                </a:lnTo>
                <a:lnTo>
                  <a:pt x="6268211" y="6096"/>
                </a:lnTo>
                <a:lnTo>
                  <a:pt x="6266688" y="7620"/>
                </a:lnTo>
                <a:close/>
              </a:path>
              <a:path w="7263765" h="7619">
                <a:moveTo>
                  <a:pt x="6303263" y="7620"/>
                </a:moveTo>
                <a:lnTo>
                  <a:pt x="6300216" y="7620"/>
                </a:lnTo>
                <a:lnTo>
                  <a:pt x="6300216" y="6096"/>
                </a:lnTo>
                <a:lnTo>
                  <a:pt x="6298692" y="6096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3263" y="0"/>
                </a:lnTo>
                <a:lnTo>
                  <a:pt x="6306311" y="3048"/>
                </a:lnTo>
                <a:lnTo>
                  <a:pt x="6306311" y="4572"/>
                </a:lnTo>
                <a:lnTo>
                  <a:pt x="6303263" y="7620"/>
                </a:lnTo>
                <a:close/>
              </a:path>
              <a:path w="7263765" h="7619">
                <a:moveTo>
                  <a:pt x="6341363" y="1524"/>
                </a:moveTo>
                <a:lnTo>
                  <a:pt x="6336792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close/>
              </a:path>
              <a:path w="7263765" h="7619">
                <a:moveTo>
                  <a:pt x="6342888" y="6096"/>
                </a:moveTo>
                <a:lnTo>
                  <a:pt x="6335268" y="6096"/>
                </a:lnTo>
                <a:lnTo>
                  <a:pt x="6335268" y="1524"/>
                </a:lnTo>
                <a:lnTo>
                  <a:pt x="6342888" y="1524"/>
                </a:lnTo>
                <a:lnTo>
                  <a:pt x="6342888" y="6096"/>
                </a:lnTo>
                <a:close/>
              </a:path>
              <a:path w="7263765" h="7619">
                <a:moveTo>
                  <a:pt x="6341363" y="7620"/>
                </a:moveTo>
                <a:lnTo>
                  <a:pt x="6336792" y="7620"/>
                </a:lnTo>
                <a:lnTo>
                  <a:pt x="6336792" y="6096"/>
                </a:lnTo>
                <a:lnTo>
                  <a:pt x="6341363" y="6096"/>
                </a:lnTo>
                <a:lnTo>
                  <a:pt x="6341363" y="7620"/>
                </a:lnTo>
                <a:close/>
              </a:path>
              <a:path w="7263765" h="7619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263765" h="7619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7263765" h="7619">
                <a:moveTo>
                  <a:pt x="6377940" y="7620"/>
                </a:moveTo>
                <a:lnTo>
                  <a:pt x="6373368" y="7620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20"/>
                </a:lnTo>
                <a:close/>
              </a:path>
              <a:path w="7263765" h="7619">
                <a:moveTo>
                  <a:pt x="6414516" y="7620"/>
                </a:moveTo>
                <a:lnTo>
                  <a:pt x="6411468" y="7620"/>
                </a:lnTo>
                <a:lnTo>
                  <a:pt x="6408420" y="4572"/>
                </a:lnTo>
                <a:lnTo>
                  <a:pt x="6408420" y="3048"/>
                </a:lnTo>
                <a:lnTo>
                  <a:pt x="6411468" y="0"/>
                </a:lnTo>
                <a:lnTo>
                  <a:pt x="6414516" y="0"/>
                </a:lnTo>
                <a:lnTo>
                  <a:pt x="6414516" y="1524"/>
                </a:lnTo>
                <a:lnTo>
                  <a:pt x="6416040" y="1524"/>
                </a:lnTo>
                <a:lnTo>
                  <a:pt x="6416040" y="6096"/>
                </a:lnTo>
                <a:lnTo>
                  <a:pt x="6414516" y="6096"/>
                </a:lnTo>
                <a:lnTo>
                  <a:pt x="6414516" y="7620"/>
                </a:lnTo>
                <a:close/>
              </a:path>
              <a:path w="7263765" h="7619">
                <a:moveTo>
                  <a:pt x="6451092" y="7620"/>
                </a:moveTo>
                <a:lnTo>
                  <a:pt x="6448044" y="7620"/>
                </a:lnTo>
                <a:lnTo>
                  <a:pt x="6446520" y="6096"/>
                </a:lnTo>
                <a:lnTo>
                  <a:pt x="6446520" y="1524"/>
                </a:lnTo>
                <a:lnTo>
                  <a:pt x="6448044" y="0"/>
                </a:lnTo>
                <a:lnTo>
                  <a:pt x="6451092" y="0"/>
                </a:lnTo>
                <a:lnTo>
                  <a:pt x="6452616" y="1524"/>
                </a:lnTo>
                <a:lnTo>
                  <a:pt x="6452616" y="6096"/>
                </a:lnTo>
                <a:lnTo>
                  <a:pt x="6451092" y="7620"/>
                </a:lnTo>
                <a:close/>
              </a:path>
              <a:path w="7263765" h="7619">
                <a:moveTo>
                  <a:pt x="6487668" y="7620"/>
                </a:moveTo>
                <a:lnTo>
                  <a:pt x="6484620" y="7620"/>
                </a:lnTo>
                <a:lnTo>
                  <a:pt x="6483095" y="6096"/>
                </a:lnTo>
                <a:lnTo>
                  <a:pt x="6483095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90716" y="3048"/>
                </a:lnTo>
                <a:lnTo>
                  <a:pt x="6490716" y="4572"/>
                </a:lnTo>
                <a:lnTo>
                  <a:pt x="6487668" y="7620"/>
                </a:lnTo>
                <a:close/>
              </a:path>
              <a:path w="7263765" h="7619">
                <a:moveTo>
                  <a:pt x="6525768" y="7620"/>
                </a:moveTo>
                <a:lnTo>
                  <a:pt x="6521195" y="7620"/>
                </a:lnTo>
                <a:lnTo>
                  <a:pt x="6521195" y="6096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5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5768" y="6096"/>
                </a:lnTo>
                <a:lnTo>
                  <a:pt x="6525768" y="7620"/>
                </a:lnTo>
                <a:close/>
              </a:path>
              <a:path w="7263765" h="7619">
                <a:moveTo>
                  <a:pt x="6562344" y="1524"/>
                </a:moveTo>
                <a:lnTo>
                  <a:pt x="6557772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7263765" h="7619">
                <a:moveTo>
                  <a:pt x="6563868" y="6096"/>
                </a:moveTo>
                <a:lnTo>
                  <a:pt x="6556247" y="6096"/>
                </a:lnTo>
                <a:lnTo>
                  <a:pt x="6556247" y="1524"/>
                </a:lnTo>
                <a:lnTo>
                  <a:pt x="6563868" y="1524"/>
                </a:lnTo>
                <a:lnTo>
                  <a:pt x="6563868" y="6096"/>
                </a:lnTo>
                <a:close/>
              </a:path>
              <a:path w="7263765" h="7619">
                <a:moveTo>
                  <a:pt x="6562344" y="7620"/>
                </a:moveTo>
                <a:lnTo>
                  <a:pt x="6557772" y="7620"/>
                </a:lnTo>
                <a:lnTo>
                  <a:pt x="6557772" y="6096"/>
                </a:lnTo>
                <a:lnTo>
                  <a:pt x="6562344" y="6096"/>
                </a:lnTo>
                <a:lnTo>
                  <a:pt x="6562344" y="7620"/>
                </a:lnTo>
                <a:close/>
              </a:path>
              <a:path w="7263765" h="7619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263765" h="7619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7263765" h="7619">
                <a:moveTo>
                  <a:pt x="6598920" y="7620"/>
                </a:moveTo>
                <a:lnTo>
                  <a:pt x="6594347" y="7620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20"/>
                </a:lnTo>
                <a:close/>
              </a:path>
              <a:path w="7263765" h="7619">
                <a:moveTo>
                  <a:pt x="6635495" y="7620"/>
                </a:moveTo>
                <a:lnTo>
                  <a:pt x="6632447" y="7620"/>
                </a:lnTo>
                <a:lnTo>
                  <a:pt x="6629400" y="4572"/>
                </a:lnTo>
                <a:lnTo>
                  <a:pt x="6629400" y="3048"/>
                </a:lnTo>
                <a:lnTo>
                  <a:pt x="6632447" y="0"/>
                </a:lnTo>
                <a:lnTo>
                  <a:pt x="6635495" y="0"/>
                </a:lnTo>
                <a:lnTo>
                  <a:pt x="6635495" y="1524"/>
                </a:lnTo>
                <a:lnTo>
                  <a:pt x="6637020" y="1524"/>
                </a:lnTo>
                <a:lnTo>
                  <a:pt x="6637020" y="6096"/>
                </a:lnTo>
                <a:lnTo>
                  <a:pt x="6635495" y="6096"/>
                </a:lnTo>
                <a:lnTo>
                  <a:pt x="6635495" y="7620"/>
                </a:lnTo>
                <a:close/>
              </a:path>
              <a:path w="7263765" h="7619">
                <a:moveTo>
                  <a:pt x="6672072" y="7620"/>
                </a:moveTo>
                <a:lnTo>
                  <a:pt x="6669024" y="7620"/>
                </a:lnTo>
                <a:lnTo>
                  <a:pt x="6667500" y="6096"/>
                </a:lnTo>
                <a:lnTo>
                  <a:pt x="6667500" y="1524"/>
                </a:lnTo>
                <a:lnTo>
                  <a:pt x="6669024" y="0"/>
                </a:lnTo>
                <a:lnTo>
                  <a:pt x="6672072" y="0"/>
                </a:lnTo>
                <a:lnTo>
                  <a:pt x="6673595" y="1524"/>
                </a:lnTo>
                <a:lnTo>
                  <a:pt x="6673595" y="6096"/>
                </a:lnTo>
                <a:lnTo>
                  <a:pt x="6672072" y="7620"/>
                </a:lnTo>
                <a:close/>
              </a:path>
              <a:path w="7263765" h="7619">
                <a:moveTo>
                  <a:pt x="6708647" y="7620"/>
                </a:moveTo>
                <a:lnTo>
                  <a:pt x="6705600" y="7620"/>
                </a:ln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1695" y="3048"/>
                </a:lnTo>
                <a:lnTo>
                  <a:pt x="6711695" y="4572"/>
                </a:lnTo>
                <a:lnTo>
                  <a:pt x="6708647" y="7620"/>
                </a:lnTo>
                <a:close/>
              </a:path>
              <a:path w="7263765" h="7619">
                <a:moveTo>
                  <a:pt x="6746747" y="7620"/>
                </a:moveTo>
                <a:lnTo>
                  <a:pt x="6742176" y="7620"/>
                </a:lnTo>
                <a:lnTo>
                  <a:pt x="6742176" y="6096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6747" y="6096"/>
                </a:lnTo>
                <a:lnTo>
                  <a:pt x="6746747" y="7620"/>
                </a:lnTo>
                <a:close/>
              </a:path>
              <a:path w="7263765" h="7619">
                <a:moveTo>
                  <a:pt x="6783324" y="1524"/>
                </a:move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7263765" h="7619">
                <a:moveTo>
                  <a:pt x="6784847" y="6096"/>
                </a:moveTo>
                <a:lnTo>
                  <a:pt x="6777228" y="6096"/>
                </a:lnTo>
                <a:lnTo>
                  <a:pt x="6777228" y="1524"/>
                </a:lnTo>
                <a:lnTo>
                  <a:pt x="6784847" y="1524"/>
                </a:lnTo>
                <a:lnTo>
                  <a:pt x="6784847" y="6096"/>
                </a:lnTo>
                <a:close/>
              </a:path>
              <a:path w="7263765" h="7619">
                <a:moveTo>
                  <a:pt x="6783324" y="7620"/>
                </a:moveTo>
                <a:lnTo>
                  <a:pt x="6778752" y="7620"/>
                </a:lnTo>
                <a:lnTo>
                  <a:pt x="6778752" y="6096"/>
                </a:lnTo>
                <a:lnTo>
                  <a:pt x="6783324" y="6096"/>
                </a:lnTo>
                <a:lnTo>
                  <a:pt x="6783324" y="7620"/>
                </a:lnTo>
                <a:close/>
              </a:path>
              <a:path w="7263765" h="7619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263765" h="7619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7263765" h="7619">
                <a:moveTo>
                  <a:pt x="6819900" y="7620"/>
                </a:moveTo>
                <a:lnTo>
                  <a:pt x="6815328" y="7620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20"/>
                </a:lnTo>
                <a:close/>
              </a:path>
              <a:path w="7263765" h="7619">
                <a:moveTo>
                  <a:pt x="6856476" y="7620"/>
                </a:moveTo>
                <a:lnTo>
                  <a:pt x="6853428" y="7620"/>
                </a:lnTo>
                <a:lnTo>
                  <a:pt x="6850379" y="4572"/>
                </a:lnTo>
                <a:lnTo>
                  <a:pt x="6850379" y="3048"/>
                </a:lnTo>
                <a:lnTo>
                  <a:pt x="6853428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6096"/>
                </a:lnTo>
                <a:lnTo>
                  <a:pt x="6856476" y="7620"/>
                </a:lnTo>
                <a:close/>
              </a:path>
              <a:path w="7263765" h="7619">
                <a:moveTo>
                  <a:pt x="6893052" y="7620"/>
                </a:moveTo>
                <a:lnTo>
                  <a:pt x="6890004" y="7620"/>
                </a:lnTo>
                <a:lnTo>
                  <a:pt x="6888479" y="6096"/>
                </a:lnTo>
                <a:lnTo>
                  <a:pt x="6888479" y="1524"/>
                </a:lnTo>
                <a:lnTo>
                  <a:pt x="6890004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6096"/>
                </a:lnTo>
                <a:lnTo>
                  <a:pt x="6893052" y="7620"/>
                </a:lnTo>
                <a:close/>
              </a:path>
              <a:path w="7263765" h="7619">
                <a:moveTo>
                  <a:pt x="6929628" y="7620"/>
                </a:moveTo>
                <a:lnTo>
                  <a:pt x="6926579" y="7620"/>
                </a:lnTo>
                <a:lnTo>
                  <a:pt x="6925056" y="6096"/>
                </a:lnTo>
                <a:lnTo>
                  <a:pt x="6925056" y="1524"/>
                </a:lnTo>
                <a:lnTo>
                  <a:pt x="6926579" y="0"/>
                </a:lnTo>
                <a:lnTo>
                  <a:pt x="6929628" y="0"/>
                </a:lnTo>
                <a:lnTo>
                  <a:pt x="6932676" y="3048"/>
                </a:lnTo>
                <a:lnTo>
                  <a:pt x="6932676" y="4572"/>
                </a:lnTo>
                <a:lnTo>
                  <a:pt x="6929628" y="7620"/>
                </a:lnTo>
                <a:close/>
              </a:path>
              <a:path w="7263765" h="7619">
                <a:moveTo>
                  <a:pt x="6967728" y="7620"/>
                </a:moveTo>
                <a:lnTo>
                  <a:pt x="6963156" y="7620"/>
                </a:lnTo>
                <a:lnTo>
                  <a:pt x="6963156" y="6096"/>
                </a:lnTo>
                <a:lnTo>
                  <a:pt x="6961632" y="6096"/>
                </a:lnTo>
                <a:lnTo>
                  <a:pt x="6961632" y="1524"/>
                </a:lnTo>
                <a:lnTo>
                  <a:pt x="6963156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7728" y="6096"/>
                </a:lnTo>
                <a:lnTo>
                  <a:pt x="6967728" y="7620"/>
                </a:lnTo>
                <a:close/>
              </a:path>
              <a:path w="7263765" h="7619">
                <a:moveTo>
                  <a:pt x="7004304" y="1524"/>
                </a:moveTo>
                <a:lnTo>
                  <a:pt x="6999732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4304" y="1524"/>
                </a:lnTo>
                <a:close/>
              </a:path>
              <a:path w="7263765" h="7619">
                <a:moveTo>
                  <a:pt x="7005828" y="6096"/>
                </a:moveTo>
                <a:lnTo>
                  <a:pt x="6998208" y="6096"/>
                </a:lnTo>
                <a:lnTo>
                  <a:pt x="6998208" y="1524"/>
                </a:lnTo>
                <a:lnTo>
                  <a:pt x="7005828" y="1524"/>
                </a:lnTo>
                <a:lnTo>
                  <a:pt x="7005828" y="6096"/>
                </a:lnTo>
                <a:close/>
              </a:path>
              <a:path w="7263765" h="7619">
                <a:moveTo>
                  <a:pt x="7004304" y="7620"/>
                </a:moveTo>
                <a:lnTo>
                  <a:pt x="6999732" y="7620"/>
                </a:lnTo>
                <a:lnTo>
                  <a:pt x="6999732" y="6096"/>
                </a:lnTo>
                <a:lnTo>
                  <a:pt x="7004304" y="6096"/>
                </a:lnTo>
                <a:lnTo>
                  <a:pt x="7004304" y="7620"/>
                </a:lnTo>
                <a:close/>
              </a:path>
              <a:path w="7263765" h="7619">
                <a:moveTo>
                  <a:pt x="7040879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79" y="0"/>
                </a:lnTo>
                <a:lnTo>
                  <a:pt x="7040879" y="1524"/>
                </a:lnTo>
                <a:close/>
              </a:path>
              <a:path w="7263765" h="7619">
                <a:moveTo>
                  <a:pt x="7042404" y="6096"/>
                </a:moveTo>
                <a:lnTo>
                  <a:pt x="7034784" y="6096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6"/>
                </a:lnTo>
                <a:close/>
              </a:path>
              <a:path w="7263765" h="7619">
                <a:moveTo>
                  <a:pt x="7040879" y="7620"/>
                </a:moveTo>
                <a:lnTo>
                  <a:pt x="7036308" y="7620"/>
                </a:lnTo>
                <a:lnTo>
                  <a:pt x="7036308" y="6096"/>
                </a:lnTo>
                <a:lnTo>
                  <a:pt x="7040879" y="6096"/>
                </a:lnTo>
                <a:lnTo>
                  <a:pt x="7040879" y="7620"/>
                </a:lnTo>
                <a:close/>
              </a:path>
              <a:path w="7263765" h="7619">
                <a:moveTo>
                  <a:pt x="7077456" y="7620"/>
                </a:moveTo>
                <a:lnTo>
                  <a:pt x="7074408" y="7620"/>
                </a:lnTo>
                <a:lnTo>
                  <a:pt x="7071360" y="4572"/>
                </a:lnTo>
                <a:lnTo>
                  <a:pt x="7071360" y="3048"/>
                </a:lnTo>
                <a:lnTo>
                  <a:pt x="7074408" y="0"/>
                </a:lnTo>
                <a:lnTo>
                  <a:pt x="7077456" y="0"/>
                </a:lnTo>
                <a:lnTo>
                  <a:pt x="7078979" y="1524"/>
                </a:lnTo>
                <a:lnTo>
                  <a:pt x="7078979" y="6096"/>
                </a:lnTo>
                <a:lnTo>
                  <a:pt x="7077456" y="7620"/>
                </a:lnTo>
                <a:close/>
              </a:path>
              <a:path w="7263765" h="7619">
                <a:moveTo>
                  <a:pt x="7114032" y="7620"/>
                </a:moveTo>
                <a:lnTo>
                  <a:pt x="7110984" y="7620"/>
                </a:lnTo>
                <a:lnTo>
                  <a:pt x="7109460" y="6096"/>
                </a:lnTo>
                <a:lnTo>
                  <a:pt x="7109460" y="1524"/>
                </a:lnTo>
                <a:lnTo>
                  <a:pt x="7110984" y="0"/>
                </a:lnTo>
                <a:lnTo>
                  <a:pt x="7114032" y="0"/>
                </a:lnTo>
                <a:lnTo>
                  <a:pt x="7115556" y="1524"/>
                </a:lnTo>
                <a:lnTo>
                  <a:pt x="7115556" y="6096"/>
                </a:lnTo>
                <a:lnTo>
                  <a:pt x="7114032" y="7620"/>
                </a:lnTo>
                <a:close/>
              </a:path>
              <a:path w="7263765" h="7619">
                <a:moveTo>
                  <a:pt x="7150608" y="7620"/>
                </a:moveTo>
                <a:lnTo>
                  <a:pt x="7147560" y="7620"/>
                </a:lnTo>
                <a:lnTo>
                  <a:pt x="7146036" y="6096"/>
                </a:lnTo>
                <a:lnTo>
                  <a:pt x="7146036" y="1524"/>
                </a:lnTo>
                <a:lnTo>
                  <a:pt x="7147560" y="0"/>
                </a:lnTo>
                <a:lnTo>
                  <a:pt x="7150608" y="0"/>
                </a:lnTo>
                <a:lnTo>
                  <a:pt x="7153656" y="3048"/>
                </a:lnTo>
                <a:lnTo>
                  <a:pt x="7153656" y="4572"/>
                </a:lnTo>
                <a:lnTo>
                  <a:pt x="7150608" y="7620"/>
                </a:lnTo>
                <a:close/>
              </a:path>
              <a:path w="7263765" h="7619">
                <a:moveTo>
                  <a:pt x="7188708" y="1524"/>
                </a:moveTo>
                <a:lnTo>
                  <a:pt x="7184136" y="1524"/>
                </a:lnTo>
                <a:lnTo>
                  <a:pt x="7184136" y="0"/>
                </a:lnTo>
                <a:lnTo>
                  <a:pt x="7188708" y="0"/>
                </a:lnTo>
                <a:lnTo>
                  <a:pt x="7188708" y="1524"/>
                </a:lnTo>
                <a:close/>
              </a:path>
              <a:path w="7263765" h="7619">
                <a:moveTo>
                  <a:pt x="7190232" y="6096"/>
                </a:moveTo>
                <a:lnTo>
                  <a:pt x="7182612" y="6096"/>
                </a:lnTo>
                <a:lnTo>
                  <a:pt x="7182612" y="1524"/>
                </a:lnTo>
                <a:lnTo>
                  <a:pt x="7190232" y="1524"/>
                </a:lnTo>
                <a:lnTo>
                  <a:pt x="7190232" y="6096"/>
                </a:lnTo>
                <a:close/>
              </a:path>
              <a:path w="7263765" h="7619">
                <a:moveTo>
                  <a:pt x="7188708" y="7620"/>
                </a:moveTo>
                <a:lnTo>
                  <a:pt x="7184136" y="7620"/>
                </a:lnTo>
                <a:lnTo>
                  <a:pt x="7184136" y="6096"/>
                </a:lnTo>
                <a:lnTo>
                  <a:pt x="7188708" y="6096"/>
                </a:lnTo>
                <a:lnTo>
                  <a:pt x="7188708" y="7620"/>
                </a:lnTo>
                <a:close/>
              </a:path>
              <a:path w="7263765" h="7619">
                <a:moveTo>
                  <a:pt x="7225284" y="1524"/>
                </a:moveTo>
                <a:lnTo>
                  <a:pt x="7220712" y="1524"/>
                </a:lnTo>
                <a:lnTo>
                  <a:pt x="7220712" y="0"/>
                </a:lnTo>
                <a:lnTo>
                  <a:pt x="7225284" y="0"/>
                </a:lnTo>
                <a:lnTo>
                  <a:pt x="7225284" y="1524"/>
                </a:lnTo>
                <a:close/>
              </a:path>
              <a:path w="7263765" h="7619">
                <a:moveTo>
                  <a:pt x="7226808" y="6096"/>
                </a:moveTo>
                <a:lnTo>
                  <a:pt x="7219188" y="6096"/>
                </a:lnTo>
                <a:lnTo>
                  <a:pt x="7219188" y="1524"/>
                </a:lnTo>
                <a:lnTo>
                  <a:pt x="7226808" y="1524"/>
                </a:lnTo>
                <a:lnTo>
                  <a:pt x="7226808" y="6096"/>
                </a:lnTo>
                <a:close/>
              </a:path>
              <a:path w="7263765" h="7619">
                <a:moveTo>
                  <a:pt x="7225284" y="7620"/>
                </a:moveTo>
                <a:lnTo>
                  <a:pt x="7220712" y="7620"/>
                </a:lnTo>
                <a:lnTo>
                  <a:pt x="7220712" y="6096"/>
                </a:lnTo>
                <a:lnTo>
                  <a:pt x="7225284" y="6096"/>
                </a:lnTo>
                <a:lnTo>
                  <a:pt x="7225284" y="7620"/>
                </a:lnTo>
                <a:close/>
              </a:path>
              <a:path w="7263765" h="7619">
                <a:moveTo>
                  <a:pt x="7261860" y="1524"/>
                </a:moveTo>
                <a:lnTo>
                  <a:pt x="7257288" y="1524"/>
                </a:lnTo>
                <a:lnTo>
                  <a:pt x="7257288" y="0"/>
                </a:lnTo>
                <a:lnTo>
                  <a:pt x="7261860" y="0"/>
                </a:lnTo>
                <a:lnTo>
                  <a:pt x="7261860" y="1524"/>
                </a:lnTo>
                <a:close/>
              </a:path>
              <a:path w="7263765" h="7619">
                <a:moveTo>
                  <a:pt x="7263384" y="6096"/>
                </a:moveTo>
                <a:lnTo>
                  <a:pt x="7255763" y="6096"/>
                </a:lnTo>
                <a:lnTo>
                  <a:pt x="7255763" y="1524"/>
                </a:lnTo>
                <a:lnTo>
                  <a:pt x="7263384" y="1524"/>
                </a:lnTo>
                <a:lnTo>
                  <a:pt x="7263384" y="6096"/>
                </a:lnTo>
                <a:close/>
              </a:path>
              <a:path w="7263765" h="7619">
                <a:moveTo>
                  <a:pt x="7261860" y="7620"/>
                </a:moveTo>
                <a:lnTo>
                  <a:pt x="7257288" y="7620"/>
                </a:lnTo>
                <a:lnTo>
                  <a:pt x="7257288" y="6096"/>
                </a:lnTo>
                <a:lnTo>
                  <a:pt x="7261860" y="6096"/>
                </a:lnTo>
                <a:lnTo>
                  <a:pt x="7261860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463295" y="2455164"/>
            <a:ext cx="137160" cy="66040"/>
            <a:chOff x="463295" y="2455164"/>
            <a:chExt cx="137160" cy="66040"/>
          </a:xfrm>
        </p:grpSpPr>
        <p:sp>
          <p:nvSpPr>
            <p:cNvPr id="13" name="object 13" descr=""/>
            <p:cNvSpPr/>
            <p:nvPr/>
          </p:nvSpPr>
          <p:spPr>
            <a:xfrm>
              <a:off x="463295" y="2455164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21336" y="64008"/>
                  </a:moveTo>
                  <a:lnTo>
                    <a:pt x="15240" y="64008"/>
                  </a:lnTo>
                  <a:lnTo>
                    <a:pt x="1524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4008"/>
                  </a:lnTo>
                  <a:close/>
                </a:path>
                <a:path w="21590" h="64135">
                  <a:moveTo>
                    <a:pt x="0" y="18288"/>
                  </a:moveTo>
                  <a:lnTo>
                    <a:pt x="0" y="10668"/>
                  </a:lnTo>
                  <a:lnTo>
                    <a:pt x="13716" y="10668"/>
                  </a:lnTo>
                  <a:lnTo>
                    <a:pt x="13716" y="12192"/>
                  </a:lnTo>
                  <a:lnTo>
                    <a:pt x="12192" y="12192"/>
                  </a:lnTo>
                  <a:lnTo>
                    <a:pt x="9144" y="15240"/>
                  </a:lnTo>
                  <a:lnTo>
                    <a:pt x="6096" y="15240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5" y="2456687"/>
              <a:ext cx="91440" cy="64008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150107"/>
            <a:ext cx="97536" cy="1836419"/>
          </a:xfrm>
          <a:prstGeom prst="rect">
            <a:avLst/>
          </a:prstGeom>
        </p:spPr>
      </p:pic>
      <p:grpSp>
        <p:nvGrpSpPr>
          <p:cNvPr id="16" name="object 16" descr=""/>
          <p:cNvGrpSpPr/>
          <p:nvPr/>
        </p:nvGrpSpPr>
        <p:grpSpPr>
          <a:xfrm>
            <a:off x="3502152" y="2211324"/>
            <a:ext cx="1531620" cy="4224655"/>
            <a:chOff x="3502152" y="2211324"/>
            <a:chExt cx="1531620" cy="4224655"/>
          </a:xfrm>
        </p:grpSpPr>
        <p:sp>
          <p:nvSpPr>
            <p:cNvPr id="17" name="object 17" descr=""/>
            <p:cNvSpPr/>
            <p:nvPr/>
          </p:nvSpPr>
          <p:spPr>
            <a:xfrm>
              <a:off x="3502152" y="2211324"/>
              <a:ext cx="767080" cy="4224655"/>
            </a:xfrm>
            <a:custGeom>
              <a:avLst/>
              <a:gdLst/>
              <a:ahLst/>
              <a:cxnLst/>
              <a:rect l="l" t="t" r="r" b="b"/>
              <a:pathLst>
                <a:path w="767079" h="4224655">
                  <a:moveTo>
                    <a:pt x="766572" y="4224527"/>
                  </a:moveTo>
                  <a:lnTo>
                    <a:pt x="0" y="4224527"/>
                  </a:lnTo>
                  <a:lnTo>
                    <a:pt x="0" y="0"/>
                  </a:lnTo>
                  <a:lnTo>
                    <a:pt x="766572" y="0"/>
                  </a:lnTo>
                  <a:lnTo>
                    <a:pt x="766572" y="422452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4267200" y="2211324"/>
              <a:ext cx="767080" cy="4224655"/>
            </a:xfrm>
            <a:custGeom>
              <a:avLst/>
              <a:gdLst/>
              <a:ahLst/>
              <a:cxnLst/>
              <a:rect l="l" t="t" r="r" b="b"/>
              <a:pathLst>
                <a:path w="767079" h="4224655">
                  <a:moveTo>
                    <a:pt x="766571" y="4224527"/>
                  </a:moveTo>
                  <a:lnTo>
                    <a:pt x="0" y="4224527"/>
                  </a:lnTo>
                  <a:lnTo>
                    <a:pt x="0" y="0"/>
                  </a:lnTo>
                  <a:lnTo>
                    <a:pt x="766571" y="0"/>
                  </a:lnTo>
                  <a:lnTo>
                    <a:pt x="766571" y="4224527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300227" y="1484375"/>
            <a:ext cx="1675130" cy="96520"/>
            <a:chOff x="300227" y="1484375"/>
            <a:chExt cx="1675130" cy="96520"/>
          </a:xfrm>
        </p:grpSpPr>
        <p:sp>
          <p:nvSpPr>
            <p:cNvPr id="20" name="object 20" descr=""/>
            <p:cNvSpPr/>
            <p:nvPr/>
          </p:nvSpPr>
          <p:spPr>
            <a:xfrm>
              <a:off x="300227" y="1485899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59">
                  <a:moveTo>
                    <a:pt x="41148" y="73151"/>
                  </a:moveTo>
                  <a:lnTo>
                    <a:pt x="32004" y="73151"/>
                  </a:lnTo>
                  <a:lnTo>
                    <a:pt x="18288" y="68579"/>
                  </a:lnTo>
                  <a:lnTo>
                    <a:pt x="13716" y="65531"/>
                  </a:lnTo>
                  <a:lnTo>
                    <a:pt x="7620" y="59435"/>
                  </a:lnTo>
                  <a:lnTo>
                    <a:pt x="4572" y="54863"/>
                  </a:lnTo>
                  <a:lnTo>
                    <a:pt x="0" y="41147"/>
                  </a:lnTo>
                  <a:lnTo>
                    <a:pt x="0" y="36575"/>
                  </a:lnTo>
                  <a:lnTo>
                    <a:pt x="0" y="32003"/>
                  </a:lnTo>
                  <a:lnTo>
                    <a:pt x="22859" y="3047"/>
                  </a:lnTo>
                  <a:lnTo>
                    <a:pt x="27432" y="0"/>
                  </a:lnTo>
                  <a:lnTo>
                    <a:pt x="45719" y="0"/>
                  </a:lnTo>
                  <a:lnTo>
                    <a:pt x="50292" y="3047"/>
                  </a:lnTo>
                  <a:lnTo>
                    <a:pt x="54864" y="4571"/>
                  </a:lnTo>
                  <a:lnTo>
                    <a:pt x="59436" y="7619"/>
                  </a:lnTo>
                  <a:lnTo>
                    <a:pt x="65532" y="13715"/>
                  </a:lnTo>
                  <a:lnTo>
                    <a:pt x="68580" y="18287"/>
                  </a:lnTo>
                  <a:lnTo>
                    <a:pt x="70104" y="22859"/>
                  </a:lnTo>
                  <a:lnTo>
                    <a:pt x="73152" y="27431"/>
                  </a:lnTo>
                  <a:lnTo>
                    <a:pt x="73152" y="45719"/>
                  </a:lnTo>
                  <a:lnTo>
                    <a:pt x="70104" y="50291"/>
                  </a:lnTo>
                  <a:lnTo>
                    <a:pt x="68580" y="54863"/>
                  </a:lnTo>
                  <a:lnTo>
                    <a:pt x="65532" y="59435"/>
                  </a:lnTo>
                  <a:lnTo>
                    <a:pt x="59436" y="65531"/>
                  </a:lnTo>
                  <a:lnTo>
                    <a:pt x="54864" y="68579"/>
                  </a:lnTo>
                  <a:lnTo>
                    <a:pt x="41148" y="7315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91668" y="1488960"/>
              <a:ext cx="173990" cy="70485"/>
            </a:xfrm>
            <a:custGeom>
              <a:avLst/>
              <a:gdLst/>
              <a:ahLst/>
              <a:cxnLst/>
              <a:rect l="l" t="t" r="r" b="b"/>
              <a:pathLst>
                <a:path w="173990" h="70484">
                  <a:moveTo>
                    <a:pt x="4724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68580"/>
                  </a:lnTo>
                  <a:lnTo>
                    <a:pt x="27432" y="68580"/>
                  </a:lnTo>
                  <a:lnTo>
                    <a:pt x="27432" y="6096"/>
                  </a:lnTo>
                  <a:lnTo>
                    <a:pt x="47244" y="6096"/>
                  </a:lnTo>
                  <a:lnTo>
                    <a:pt x="47244" y="0"/>
                  </a:lnTo>
                  <a:close/>
                </a:path>
                <a:path w="173990" h="70484">
                  <a:moveTo>
                    <a:pt x="91440" y="35039"/>
                  </a:moveTo>
                  <a:lnTo>
                    <a:pt x="89916" y="28943"/>
                  </a:lnTo>
                  <a:lnTo>
                    <a:pt x="85344" y="24371"/>
                  </a:lnTo>
                  <a:lnTo>
                    <a:pt x="83820" y="22085"/>
                  </a:lnTo>
                  <a:lnTo>
                    <a:pt x="83820" y="38087"/>
                  </a:lnTo>
                  <a:lnTo>
                    <a:pt x="83820" y="50279"/>
                  </a:lnTo>
                  <a:lnTo>
                    <a:pt x="82296" y="54851"/>
                  </a:lnTo>
                  <a:lnTo>
                    <a:pt x="79248" y="57899"/>
                  </a:lnTo>
                  <a:lnTo>
                    <a:pt x="77724" y="60947"/>
                  </a:lnTo>
                  <a:lnTo>
                    <a:pt x="73152" y="62471"/>
                  </a:lnTo>
                  <a:lnTo>
                    <a:pt x="62471" y="62471"/>
                  </a:lnTo>
                  <a:lnTo>
                    <a:pt x="59423" y="60947"/>
                  </a:lnTo>
                  <a:lnTo>
                    <a:pt x="53327" y="54851"/>
                  </a:lnTo>
                  <a:lnTo>
                    <a:pt x="51803" y="50279"/>
                  </a:lnTo>
                  <a:lnTo>
                    <a:pt x="51803" y="38087"/>
                  </a:lnTo>
                  <a:lnTo>
                    <a:pt x="53327" y="33515"/>
                  </a:lnTo>
                  <a:lnTo>
                    <a:pt x="56375" y="30467"/>
                  </a:lnTo>
                  <a:lnTo>
                    <a:pt x="59423" y="25895"/>
                  </a:lnTo>
                  <a:lnTo>
                    <a:pt x="62471" y="24371"/>
                  </a:lnTo>
                  <a:lnTo>
                    <a:pt x="73152" y="24371"/>
                  </a:lnTo>
                  <a:lnTo>
                    <a:pt x="77724" y="25895"/>
                  </a:lnTo>
                  <a:lnTo>
                    <a:pt x="79248" y="28943"/>
                  </a:lnTo>
                  <a:lnTo>
                    <a:pt x="82296" y="33515"/>
                  </a:lnTo>
                  <a:lnTo>
                    <a:pt x="83820" y="38087"/>
                  </a:lnTo>
                  <a:lnTo>
                    <a:pt x="83820" y="22085"/>
                  </a:lnTo>
                  <a:lnTo>
                    <a:pt x="82296" y="19799"/>
                  </a:lnTo>
                  <a:lnTo>
                    <a:pt x="76200" y="18275"/>
                  </a:lnTo>
                  <a:lnTo>
                    <a:pt x="60947" y="18275"/>
                  </a:lnTo>
                  <a:lnTo>
                    <a:pt x="54851" y="19799"/>
                  </a:lnTo>
                  <a:lnTo>
                    <a:pt x="45707" y="28943"/>
                  </a:lnTo>
                  <a:lnTo>
                    <a:pt x="44183" y="36563"/>
                  </a:lnTo>
                  <a:lnTo>
                    <a:pt x="44183" y="51803"/>
                  </a:lnTo>
                  <a:lnTo>
                    <a:pt x="45707" y="57899"/>
                  </a:lnTo>
                  <a:lnTo>
                    <a:pt x="54851" y="67043"/>
                  </a:lnTo>
                  <a:lnTo>
                    <a:pt x="60947" y="70091"/>
                  </a:lnTo>
                  <a:lnTo>
                    <a:pt x="74676" y="70091"/>
                  </a:lnTo>
                  <a:lnTo>
                    <a:pt x="80772" y="67043"/>
                  </a:lnTo>
                  <a:lnTo>
                    <a:pt x="85344" y="62471"/>
                  </a:lnTo>
                  <a:lnTo>
                    <a:pt x="89916" y="57899"/>
                  </a:lnTo>
                  <a:lnTo>
                    <a:pt x="91440" y="51803"/>
                  </a:lnTo>
                  <a:lnTo>
                    <a:pt x="91440" y="35039"/>
                  </a:lnTo>
                  <a:close/>
                </a:path>
                <a:path w="173990" h="70484">
                  <a:moveTo>
                    <a:pt x="128016" y="19812"/>
                  </a:moveTo>
                  <a:lnTo>
                    <a:pt x="114300" y="19812"/>
                  </a:lnTo>
                  <a:lnTo>
                    <a:pt x="114300" y="4572"/>
                  </a:lnTo>
                  <a:lnTo>
                    <a:pt x="106680" y="7620"/>
                  </a:lnTo>
                  <a:lnTo>
                    <a:pt x="106680" y="19812"/>
                  </a:lnTo>
                  <a:lnTo>
                    <a:pt x="99060" y="19812"/>
                  </a:lnTo>
                  <a:lnTo>
                    <a:pt x="99060" y="25908"/>
                  </a:lnTo>
                  <a:lnTo>
                    <a:pt x="106680" y="25908"/>
                  </a:lnTo>
                  <a:lnTo>
                    <a:pt x="106680" y="64008"/>
                  </a:lnTo>
                  <a:lnTo>
                    <a:pt x="111252" y="70104"/>
                  </a:lnTo>
                  <a:lnTo>
                    <a:pt x="123444" y="70104"/>
                  </a:lnTo>
                  <a:lnTo>
                    <a:pt x="124968" y="68580"/>
                  </a:lnTo>
                  <a:lnTo>
                    <a:pt x="128016" y="67056"/>
                  </a:lnTo>
                  <a:lnTo>
                    <a:pt x="128016" y="60960"/>
                  </a:lnTo>
                  <a:lnTo>
                    <a:pt x="126492" y="62484"/>
                  </a:lnTo>
                  <a:lnTo>
                    <a:pt x="117348" y="62484"/>
                  </a:lnTo>
                  <a:lnTo>
                    <a:pt x="117348" y="60960"/>
                  </a:lnTo>
                  <a:lnTo>
                    <a:pt x="115824" y="59436"/>
                  </a:lnTo>
                  <a:lnTo>
                    <a:pt x="114300" y="56388"/>
                  </a:lnTo>
                  <a:lnTo>
                    <a:pt x="114300" y="25908"/>
                  </a:lnTo>
                  <a:lnTo>
                    <a:pt x="128016" y="25908"/>
                  </a:lnTo>
                  <a:lnTo>
                    <a:pt x="128016" y="19812"/>
                  </a:lnTo>
                  <a:close/>
                </a:path>
                <a:path w="173990" h="70484">
                  <a:moveTo>
                    <a:pt x="173736" y="36576"/>
                  </a:moveTo>
                  <a:lnTo>
                    <a:pt x="172593" y="28575"/>
                  </a:lnTo>
                  <a:lnTo>
                    <a:pt x="170078" y="24384"/>
                  </a:lnTo>
                  <a:lnTo>
                    <a:pt x="169164" y="22860"/>
                  </a:lnTo>
                  <a:lnTo>
                    <a:pt x="163449" y="19431"/>
                  </a:lnTo>
                  <a:lnTo>
                    <a:pt x="155448" y="18288"/>
                  </a:lnTo>
                  <a:lnTo>
                    <a:pt x="149352" y="18288"/>
                  </a:lnTo>
                  <a:lnTo>
                    <a:pt x="143256" y="19812"/>
                  </a:lnTo>
                  <a:lnTo>
                    <a:pt x="138684" y="22860"/>
                  </a:lnTo>
                  <a:lnTo>
                    <a:pt x="138684" y="30480"/>
                  </a:lnTo>
                  <a:lnTo>
                    <a:pt x="143256" y="27432"/>
                  </a:lnTo>
                  <a:lnTo>
                    <a:pt x="149352" y="24384"/>
                  </a:lnTo>
                  <a:lnTo>
                    <a:pt x="161544" y="24384"/>
                  </a:lnTo>
                  <a:lnTo>
                    <a:pt x="164592" y="28956"/>
                  </a:lnTo>
                  <a:lnTo>
                    <a:pt x="164592" y="36576"/>
                  </a:lnTo>
                  <a:lnTo>
                    <a:pt x="164592" y="44196"/>
                  </a:lnTo>
                  <a:lnTo>
                    <a:pt x="164592" y="56388"/>
                  </a:lnTo>
                  <a:lnTo>
                    <a:pt x="161544" y="59436"/>
                  </a:lnTo>
                  <a:lnTo>
                    <a:pt x="155448" y="62484"/>
                  </a:lnTo>
                  <a:lnTo>
                    <a:pt x="146304" y="62484"/>
                  </a:lnTo>
                  <a:lnTo>
                    <a:pt x="143256" y="59436"/>
                  </a:lnTo>
                  <a:lnTo>
                    <a:pt x="141732" y="56388"/>
                  </a:lnTo>
                  <a:lnTo>
                    <a:pt x="141732" y="51816"/>
                  </a:lnTo>
                  <a:lnTo>
                    <a:pt x="143256" y="48768"/>
                  </a:lnTo>
                  <a:lnTo>
                    <a:pt x="144780" y="47244"/>
                  </a:lnTo>
                  <a:lnTo>
                    <a:pt x="146304" y="47244"/>
                  </a:lnTo>
                  <a:lnTo>
                    <a:pt x="149352" y="45720"/>
                  </a:lnTo>
                  <a:lnTo>
                    <a:pt x="153924" y="45720"/>
                  </a:lnTo>
                  <a:lnTo>
                    <a:pt x="164592" y="44196"/>
                  </a:lnTo>
                  <a:lnTo>
                    <a:pt x="164592" y="36576"/>
                  </a:lnTo>
                  <a:lnTo>
                    <a:pt x="150876" y="39624"/>
                  </a:lnTo>
                  <a:lnTo>
                    <a:pt x="140208" y="41148"/>
                  </a:lnTo>
                  <a:lnTo>
                    <a:pt x="134112" y="45720"/>
                  </a:lnTo>
                  <a:lnTo>
                    <a:pt x="134112" y="59436"/>
                  </a:lnTo>
                  <a:lnTo>
                    <a:pt x="135636" y="62484"/>
                  </a:lnTo>
                  <a:lnTo>
                    <a:pt x="141732" y="68580"/>
                  </a:lnTo>
                  <a:lnTo>
                    <a:pt x="144780" y="70104"/>
                  </a:lnTo>
                  <a:lnTo>
                    <a:pt x="156972" y="70104"/>
                  </a:lnTo>
                  <a:lnTo>
                    <a:pt x="161544" y="67056"/>
                  </a:lnTo>
                  <a:lnTo>
                    <a:pt x="163830" y="62484"/>
                  </a:lnTo>
                  <a:lnTo>
                    <a:pt x="164592" y="60960"/>
                  </a:lnTo>
                  <a:lnTo>
                    <a:pt x="164592" y="68580"/>
                  </a:lnTo>
                  <a:lnTo>
                    <a:pt x="173736" y="68580"/>
                  </a:lnTo>
                  <a:lnTo>
                    <a:pt x="173736" y="60960"/>
                  </a:lnTo>
                  <a:lnTo>
                    <a:pt x="173736" y="44196"/>
                  </a:lnTo>
                  <a:lnTo>
                    <a:pt x="173736" y="3657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" y="1484375"/>
              <a:ext cx="1395984" cy="96011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8109203" y="1418844"/>
            <a:ext cx="464820" cy="299085"/>
            <a:chOff x="8109203" y="1418844"/>
            <a:chExt cx="464820" cy="299085"/>
          </a:xfrm>
        </p:grpSpPr>
        <p:sp>
          <p:nvSpPr>
            <p:cNvPr id="24" name="object 24" descr=""/>
            <p:cNvSpPr/>
            <p:nvPr/>
          </p:nvSpPr>
          <p:spPr>
            <a:xfrm>
              <a:off x="8109203" y="1418844"/>
              <a:ext cx="226060" cy="299085"/>
            </a:xfrm>
            <a:custGeom>
              <a:avLst/>
              <a:gdLst/>
              <a:ahLst/>
              <a:cxnLst/>
              <a:rect l="l" t="t" r="r" b="b"/>
              <a:pathLst>
                <a:path w="226059" h="299085">
                  <a:moveTo>
                    <a:pt x="141731" y="298703"/>
                  </a:moveTo>
                  <a:lnTo>
                    <a:pt x="82486" y="288607"/>
                  </a:lnTo>
                  <a:lnTo>
                    <a:pt x="38099" y="259079"/>
                  </a:lnTo>
                  <a:lnTo>
                    <a:pt x="9334" y="213550"/>
                  </a:lnTo>
                  <a:lnTo>
                    <a:pt x="0" y="155447"/>
                  </a:lnTo>
                  <a:lnTo>
                    <a:pt x="2595" y="121967"/>
                  </a:lnTo>
                  <a:lnTo>
                    <a:pt x="23788" y="65865"/>
                  </a:lnTo>
                  <a:lnTo>
                    <a:pt x="65841" y="23788"/>
                  </a:lnTo>
                  <a:lnTo>
                    <a:pt x="121324" y="2595"/>
                  </a:lnTo>
                  <a:lnTo>
                    <a:pt x="153923" y="0"/>
                  </a:lnTo>
                  <a:lnTo>
                    <a:pt x="173902" y="595"/>
                  </a:lnTo>
                  <a:lnTo>
                    <a:pt x="192595" y="2476"/>
                  </a:lnTo>
                  <a:lnTo>
                    <a:pt x="209859" y="5786"/>
                  </a:lnTo>
                  <a:lnTo>
                    <a:pt x="225551" y="10668"/>
                  </a:lnTo>
                  <a:lnTo>
                    <a:pt x="225551" y="73151"/>
                  </a:lnTo>
                  <a:lnTo>
                    <a:pt x="210145" y="65150"/>
                  </a:lnTo>
                  <a:lnTo>
                    <a:pt x="193738" y="59435"/>
                  </a:lnTo>
                  <a:lnTo>
                    <a:pt x="176474" y="56006"/>
                  </a:lnTo>
                  <a:lnTo>
                    <a:pt x="158495" y="54863"/>
                  </a:lnTo>
                  <a:lnTo>
                    <a:pt x="139041" y="56554"/>
                  </a:lnTo>
                  <a:lnTo>
                    <a:pt x="92963" y="80771"/>
                  </a:lnTo>
                  <a:lnTo>
                    <a:pt x="70032" y="129420"/>
                  </a:lnTo>
                  <a:lnTo>
                    <a:pt x="68579" y="150875"/>
                  </a:lnTo>
                  <a:lnTo>
                    <a:pt x="70008" y="170545"/>
                  </a:lnTo>
                  <a:lnTo>
                    <a:pt x="91439" y="216407"/>
                  </a:lnTo>
                  <a:lnTo>
                    <a:pt x="136016" y="240625"/>
                  </a:lnTo>
                  <a:lnTo>
                    <a:pt x="155447" y="242315"/>
                  </a:lnTo>
                  <a:lnTo>
                    <a:pt x="173688" y="241172"/>
                  </a:lnTo>
                  <a:lnTo>
                    <a:pt x="191642" y="237743"/>
                  </a:lnTo>
                  <a:lnTo>
                    <a:pt x="209026" y="232028"/>
                  </a:lnTo>
                  <a:lnTo>
                    <a:pt x="225551" y="224027"/>
                  </a:lnTo>
                  <a:lnTo>
                    <a:pt x="225551" y="283463"/>
                  </a:lnTo>
                  <a:lnTo>
                    <a:pt x="208383" y="289702"/>
                  </a:lnTo>
                  <a:lnTo>
                    <a:pt x="188785" y="294512"/>
                  </a:lnTo>
                  <a:lnTo>
                    <a:pt x="166616" y="297608"/>
                  </a:lnTo>
                  <a:lnTo>
                    <a:pt x="141731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4379" y="1505711"/>
              <a:ext cx="199643" cy="211836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8627364" y="1406651"/>
            <a:ext cx="474345" cy="311150"/>
            <a:chOff x="8627364" y="1406651"/>
            <a:chExt cx="474345" cy="311150"/>
          </a:xfrm>
        </p:grpSpPr>
        <p:sp>
          <p:nvSpPr>
            <p:cNvPr id="27" name="object 27" descr=""/>
            <p:cNvSpPr/>
            <p:nvPr/>
          </p:nvSpPr>
          <p:spPr>
            <a:xfrm>
              <a:off x="8627364" y="1406651"/>
              <a:ext cx="242570" cy="311150"/>
            </a:xfrm>
            <a:custGeom>
              <a:avLst/>
              <a:gdLst/>
              <a:ahLst/>
              <a:cxnLst/>
              <a:rect l="l" t="t" r="r" b="b"/>
              <a:pathLst>
                <a:path w="242570" h="311150">
                  <a:moveTo>
                    <a:pt x="63995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63995" y="306324"/>
                  </a:lnTo>
                  <a:lnTo>
                    <a:pt x="63995" y="0"/>
                  </a:lnTo>
                  <a:close/>
                </a:path>
                <a:path w="242570" h="311150">
                  <a:moveTo>
                    <a:pt x="242316" y="99072"/>
                  </a:moveTo>
                  <a:lnTo>
                    <a:pt x="195072" y="99072"/>
                  </a:lnTo>
                  <a:lnTo>
                    <a:pt x="195072" y="36588"/>
                  </a:lnTo>
                  <a:lnTo>
                    <a:pt x="132588" y="54876"/>
                  </a:lnTo>
                  <a:lnTo>
                    <a:pt x="132588" y="99072"/>
                  </a:lnTo>
                  <a:lnTo>
                    <a:pt x="99060" y="99072"/>
                  </a:lnTo>
                  <a:lnTo>
                    <a:pt x="99060" y="146316"/>
                  </a:lnTo>
                  <a:lnTo>
                    <a:pt x="132588" y="146316"/>
                  </a:lnTo>
                  <a:lnTo>
                    <a:pt x="132588" y="240804"/>
                  </a:lnTo>
                  <a:lnTo>
                    <a:pt x="136626" y="271043"/>
                  </a:lnTo>
                  <a:lnTo>
                    <a:pt x="148971" y="293001"/>
                  </a:lnTo>
                  <a:lnTo>
                    <a:pt x="169875" y="306374"/>
                  </a:lnTo>
                  <a:lnTo>
                    <a:pt x="199644" y="310908"/>
                  </a:lnTo>
                  <a:lnTo>
                    <a:pt x="212737" y="310349"/>
                  </a:lnTo>
                  <a:lnTo>
                    <a:pt x="224409" y="308813"/>
                  </a:lnTo>
                  <a:lnTo>
                    <a:pt x="234353" y="306400"/>
                  </a:lnTo>
                  <a:lnTo>
                    <a:pt x="242316" y="303288"/>
                  </a:lnTo>
                  <a:lnTo>
                    <a:pt x="242316" y="256044"/>
                  </a:lnTo>
                  <a:lnTo>
                    <a:pt x="227076" y="262140"/>
                  </a:lnTo>
                  <a:lnTo>
                    <a:pt x="220980" y="262140"/>
                  </a:lnTo>
                  <a:lnTo>
                    <a:pt x="209854" y="260108"/>
                  </a:lnTo>
                  <a:lnTo>
                    <a:pt x="201739" y="253949"/>
                  </a:lnTo>
                  <a:lnTo>
                    <a:pt x="196761" y="243484"/>
                  </a:lnTo>
                  <a:lnTo>
                    <a:pt x="195072" y="228612"/>
                  </a:lnTo>
                  <a:lnTo>
                    <a:pt x="195072" y="146316"/>
                  </a:lnTo>
                  <a:lnTo>
                    <a:pt x="242316" y="146316"/>
                  </a:lnTo>
                  <a:lnTo>
                    <a:pt x="242316" y="990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1684" y="1505711"/>
              <a:ext cx="199643" cy="211836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54668" y="1501139"/>
            <a:ext cx="335279" cy="216408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8119871" y="1950720"/>
            <a:ext cx="1417320" cy="353695"/>
            <a:chOff x="8119871" y="1950720"/>
            <a:chExt cx="1417320" cy="353695"/>
          </a:xfrm>
        </p:grpSpPr>
        <p:sp>
          <p:nvSpPr>
            <p:cNvPr id="31" name="object 31" descr=""/>
            <p:cNvSpPr/>
            <p:nvPr/>
          </p:nvSpPr>
          <p:spPr>
            <a:xfrm>
              <a:off x="8119859" y="1950732"/>
              <a:ext cx="564515" cy="353695"/>
            </a:xfrm>
            <a:custGeom>
              <a:avLst/>
              <a:gdLst/>
              <a:ahLst/>
              <a:cxnLst/>
              <a:rect l="l" t="t" r="r" b="b"/>
              <a:pathLst>
                <a:path w="564515" h="353694">
                  <a:moveTo>
                    <a:pt x="64020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64020" y="306324"/>
                  </a:lnTo>
                  <a:lnTo>
                    <a:pt x="64020" y="0"/>
                  </a:lnTo>
                  <a:close/>
                </a:path>
                <a:path w="564515" h="353694">
                  <a:moveTo>
                    <a:pt x="278904" y="16751"/>
                  </a:moveTo>
                  <a:lnTo>
                    <a:pt x="220980" y="16751"/>
                  </a:lnTo>
                  <a:lnTo>
                    <a:pt x="80784" y="353555"/>
                  </a:lnTo>
                  <a:lnTo>
                    <a:pt x="138684" y="353555"/>
                  </a:lnTo>
                  <a:lnTo>
                    <a:pt x="278904" y="16751"/>
                  </a:lnTo>
                  <a:close/>
                </a:path>
                <a:path w="564515" h="353694">
                  <a:moveTo>
                    <a:pt x="563892" y="158496"/>
                  </a:moveTo>
                  <a:lnTo>
                    <a:pt x="557682" y="107467"/>
                  </a:lnTo>
                  <a:lnTo>
                    <a:pt x="540194" y="70104"/>
                  </a:lnTo>
                  <a:lnTo>
                    <a:pt x="539115" y="67779"/>
                  </a:lnTo>
                  <a:lnTo>
                    <a:pt x="508254" y="39433"/>
                  </a:lnTo>
                  <a:lnTo>
                    <a:pt x="495312" y="34328"/>
                  </a:lnTo>
                  <a:lnTo>
                    <a:pt x="495312" y="158496"/>
                  </a:lnTo>
                  <a:lnTo>
                    <a:pt x="493636" y="179298"/>
                  </a:lnTo>
                  <a:lnTo>
                    <a:pt x="470928" y="228600"/>
                  </a:lnTo>
                  <a:lnTo>
                    <a:pt x="424205" y="251523"/>
                  </a:lnTo>
                  <a:lnTo>
                    <a:pt x="403872" y="252984"/>
                  </a:lnTo>
                  <a:lnTo>
                    <a:pt x="371868" y="252984"/>
                  </a:lnTo>
                  <a:lnTo>
                    <a:pt x="371868" y="70104"/>
                  </a:lnTo>
                  <a:lnTo>
                    <a:pt x="403872" y="70104"/>
                  </a:lnTo>
                  <a:lnTo>
                    <a:pt x="442544" y="76009"/>
                  </a:lnTo>
                  <a:lnTo>
                    <a:pt x="481164" y="107061"/>
                  </a:lnTo>
                  <a:lnTo>
                    <a:pt x="495312" y="158496"/>
                  </a:lnTo>
                  <a:lnTo>
                    <a:pt x="495312" y="34328"/>
                  </a:lnTo>
                  <a:lnTo>
                    <a:pt x="465175" y="22428"/>
                  </a:lnTo>
                  <a:lnTo>
                    <a:pt x="409968" y="16764"/>
                  </a:lnTo>
                  <a:lnTo>
                    <a:pt x="306336" y="16764"/>
                  </a:lnTo>
                  <a:lnTo>
                    <a:pt x="306336" y="306324"/>
                  </a:lnTo>
                  <a:lnTo>
                    <a:pt x="409968" y="306324"/>
                  </a:lnTo>
                  <a:lnTo>
                    <a:pt x="472452" y="296227"/>
                  </a:lnTo>
                  <a:lnTo>
                    <a:pt x="521220" y="266700"/>
                  </a:lnTo>
                  <a:lnTo>
                    <a:pt x="532447" y="252984"/>
                  </a:lnTo>
                  <a:lnTo>
                    <a:pt x="539457" y="244424"/>
                  </a:lnTo>
                  <a:lnTo>
                    <a:pt x="552843" y="218884"/>
                  </a:lnTo>
                  <a:lnTo>
                    <a:pt x="561073" y="190182"/>
                  </a:lnTo>
                  <a:lnTo>
                    <a:pt x="563892" y="15849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2707" y="2045208"/>
              <a:ext cx="196595" cy="216408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8947404" y="2045208"/>
              <a:ext cx="327660" cy="212090"/>
            </a:xfrm>
            <a:custGeom>
              <a:avLst/>
              <a:gdLst/>
              <a:ahLst/>
              <a:cxnLst/>
              <a:rect l="l" t="t" r="r" b="b"/>
              <a:pathLst>
                <a:path w="327659" h="212089">
                  <a:moveTo>
                    <a:pt x="327660" y="211836"/>
                  </a:moveTo>
                  <a:lnTo>
                    <a:pt x="265176" y="211836"/>
                  </a:lnTo>
                  <a:lnTo>
                    <a:pt x="265176" y="94488"/>
                  </a:lnTo>
                  <a:lnTo>
                    <a:pt x="262937" y="74485"/>
                  </a:lnTo>
                  <a:lnTo>
                    <a:pt x="256413" y="60197"/>
                  </a:lnTo>
                  <a:lnTo>
                    <a:pt x="245887" y="51625"/>
                  </a:lnTo>
                  <a:lnTo>
                    <a:pt x="231648" y="48767"/>
                  </a:lnTo>
                  <a:lnTo>
                    <a:pt x="224170" y="49625"/>
                  </a:lnTo>
                  <a:lnTo>
                    <a:pt x="197167" y="86272"/>
                  </a:lnTo>
                  <a:lnTo>
                    <a:pt x="196596" y="96012"/>
                  </a:lnTo>
                  <a:lnTo>
                    <a:pt x="196596" y="211836"/>
                  </a:lnTo>
                  <a:lnTo>
                    <a:pt x="132588" y="211836"/>
                  </a:lnTo>
                  <a:lnTo>
                    <a:pt x="132588" y="92964"/>
                  </a:lnTo>
                  <a:lnTo>
                    <a:pt x="130587" y="73842"/>
                  </a:lnTo>
                  <a:lnTo>
                    <a:pt x="124587" y="60007"/>
                  </a:lnTo>
                  <a:lnTo>
                    <a:pt x="114585" y="51601"/>
                  </a:lnTo>
                  <a:lnTo>
                    <a:pt x="100584" y="48767"/>
                  </a:lnTo>
                  <a:lnTo>
                    <a:pt x="92225" y="49625"/>
                  </a:lnTo>
                  <a:lnTo>
                    <a:pt x="64579" y="86701"/>
                  </a:lnTo>
                  <a:lnTo>
                    <a:pt x="64008" y="97536"/>
                  </a:lnTo>
                  <a:lnTo>
                    <a:pt x="64008" y="211836"/>
                  </a:lnTo>
                  <a:lnTo>
                    <a:pt x="0" y="211836"/>
                  </a:lnTo>
                  <a:lnTo>
                    <a:pt x="0" y="6096"/>
                  </a:lnTo>
                  <a:lnTo>
                    <a:pt x="64008" y="6096"/>
                  </a:lnTo>
                  <a:lnTo>
                    <a:pt x="64008" y="38100"/>
                  </a:lnTo>
                  <a:lnTo>
                    <a:pt x="65532" y="38100"/>
                  </a:lnTo>
                  <a:lnTo>
                    <a:pt x="92964" y="10667"/>
                  </a:lnTo>
                  <a:lnTo>
                    <a:pt x="131064" y="0"/>
                  </a:lnTo>
                  <a:lnTo>
                    <a:pt x="151304" y="2547"/>
                  </a:lnTo>
                  <a:lnTo>
                    <a:pt x="168402" y="10096"/>
                  </a:lnTo>
                  <a:lnTo>
                    <a:pt x="182070" y="22502"/>
                  </a:lnTo>
                  <a:lnTo>
                    <a:pt x="192024" y="39624"/>
                  </a:lnTo>
                  <a:lnTo>
                    <a:pt x="204882" y="22502"/>
                  </a:lnTo>
                  <a:lnTo>
                    <a:pt x="220599" y="10096"/>
                  </a:lnTo>
                  <a:lnTo>
                    <a:pt x="239172" y="2547"/>
                  </a:lnTo>
                  <a:lnTo>
                    <a:pt x="260604" y="0"/>
                  </a:lnTo>
                  <a:lnTo>
                    <a:pt x="290369" y="5167"/>
                  </a:lnTo>
                  <a:lnTo>
                    <a:pt x="311277" y="20764"/>
                  </a:lnTo>
                  <a:lnTo>
                    <a:pt x="323611" y="46934"/>
                  </a:lnTo>
                  <a:lnTo>
                    <a:pt x="327660" y="83820"/>
                  </a:lnTo>
                  <a:lnTo>
                    <a:pt x="327660" y="2118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3163" y="2045208"/>
              <a:ext cx="224028" cy="216407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8107680" y="2590800"/>
            <a:ext cx="215265" cy="307975"/>
          </a:xfrm>
          <a:custGeom>
            <a:avLst/>
            <a:gdLst/>
            <a:ahLst/>
            <a:cxnLst/>
            <a:rect l="l" t="t" r="r" b="b"/>
            <a:pathLst>
              <a:path w="215265" h="307975">
                <a:moveTo>
                  <a:pt x="86867" y="216408"/>
                </a:moveTo>
                <a:lnTo>
                  <a:pt x="36933" y="200977"/>
                </a:lnTo>
                <a:lnTo>
                  <a:pt x="6476" y="155638"/>
                </a:lnTo>
                <a:lnTo>
                  <a:pt x="0" y="114300"/>
                </a:lnTo>
                <a:lnTo>
                  <a:pt x="1690" y="89415"/>
                </a:lnTo>
                <a:lnTo>
                  <a:pt x="14787" y="47648"/>
                </a:lnTo>
                <a:lnTo>
                  <a:pt x="40481" y="17359"/>
                </a:lnTo>
                <a:lnTo>
                  <a:pt x="94487" y="0"/>
                </a:lnTo>
                <a:lnTo>
                  <a:pt x="111871" y="1738"/>
                </a:lnTo>
                <a:lnTo>
                  <a:pt x="127253" y="7048"/>
                </a:lnTo>
                <a:lnTo>
                  <a:pt x="140350" y="16073"/>
                </a:lnTo>
                <a:lnTo>
                  <a:pt x="150875" y="28956"/>
                </a:lnTo>
                <a:lnTo>
                  <a:pt x="214883" y="28956"/>
                </a:lnTo>
                <a:lnTo>
                  <a:pt x="214883" y="48768"/>
                </a:lnTo>
                <a:lnTo>
                  <a:pt x="111251" y="48768"/>
                </a:lnTo>
                <a:lnTo>
                  <a:pt x="101213" y="49625"/>
                </a:lnTo>
                <a:lnTo>
                  <a:pt x="100803" y="49625"/>
                </a:lnTo>
                <a:lnTo>
                  <a:pt x="91630" y="52578"/>
                </a:lnTo>
                <a:lnTo>
                  <a:pt x="68770" y="84963"/>
                </a:lnTo>
                <a:lnTo>
                  <a:pt x="65531" y="111252"/>
                </a:lnTo>
                <a:lnTo>
                  <a:pt x="66127" y="123896"/>
                </a:lnTo>
                <a:lnTo>
                  <a:pt x="82486" y="159281"/>
                </a:lnTo>
                <a:lnTo>
                  <a:pt x="214883" y="167640"/>
                </a:lnTo>
                <a:lnTo>
                  <a:pt x="214883" y="181356"/>
                </a:lnTo>
                <a:lnTo>
                  <a:pt x="150875" y="181356"/>
                </a:lnTo>
                <a:lnTo>
                  <a:pt x="138302" y="196476"/>
                </a:lnTo>
                <a:lnTo>
                  <a:pt x="123443" y="207454"/>
                </a:lnTo>
                <a:lnTo>
                  <a:pt x="106298" y="214145"/>
                </a:lnTo>
                <a:lnTo>
                  <a:pt x="86867" y="216408"/>
                </a:lnTo>
                <a:close/>
              </a:path>
              <a:path w="215265" h="307975">
                <a:moveTo>
                  <a:pt x="214883" y="28956"/>
                </a:moveTo>
                <a:lnTo>
                  <a:pt x="150875" y="28956"/>
                </a:lnTo>
                <a:lnTo>
                  <a:pt x="150875" y="4571"/>
                </a:lnTo>
                <a:lnTo>
                  <a:pt x="214883" y="4571"/>
                </a:lnTo>
                <a:lnTo>
                  <a:pt x="214883" y="28956"/>
                </a:lnTo>
                <a:close/>
              </a:path>
              <a:path w="215265" h="307975">
                <a:moveTo>
                  <a:pt x="214883" y="167640"/>
                </a:moveTo>
                <a:lnTo>
                  <a:pt x="108203" y="167640"/>
                </a:lnTo>
                <a:lnTo>
                  <a:pt x="117919" y="166758"/>
                </a:lnTo>
                <a:lnTo>
                  <a:pt x="126491" y="164020"/>
                </a:lnTo>
                <a:lnTo>
                  <a:pt x="151566" y="124539"/>
                </a:lnTo>
                <a:lnTo>
                  <a:pt x="152399" y="96012"/>
                </a:lnTo>
                <a:lnTo>
                  <a:pt x="151780" y="86272"/>
                </a:lnTo>
                <a:lnTo>
                  <a:pt x="127444" y="52197"/>
                </a:lnTo>
                <a:lnTo>
                  <a:pt x="111251" y="48768"/>
                </a:lnTo>
                <a:lnTo>
                  <a:pt x="214883" y="48768"/>
                </a:lnTo>
                <a:lnTo>
                  <a:pt x="214883" y="167640"/>
                </a:lnTo>
                <a:close/>
              </a:path>
              <a:path w="215265" h="307975">
                <a:moveTo>
                  <a:pt x="194847" y="260604"/>
                </a:moveTo>
                <a:lnTo>
                  <a:pt x="83819" y="260604"/>
                </a:lnTo>
                <a:lnTo>
                  <a:pt x="98964" y="259699"/>
                </a:lnTo>
                <a:lnTo>
                  <a:pt x="112394" y="256794"/>
                </a:lnTo>
                <a:lnTo>
                  <a:pt x="147065" y="224409"/>
                </a:lnTo>
                <a:lnTo>
                  <a:pt x="150875" y="198120"/>
                </a:lnTo>
                <a:lnTo>
                  <a:pt x="150875" y="181356"/>
                </a:lnTo>
                <a:lnTo>
                  <a:pt x="214883" y="181356"/>
                </a:lnTo>
                <a:lnTo>
                  <a:pt x="206692" y="238506"/>
                </a:lnTo>
                <a:lnTo>
                  <a:pt x="196238" y="259032"/>
                </a:lnTo>
                <a:lnTo>
                  <a:pt x="194847" y="260604"/>
                </a:lnTo>
                <a:close/>
              </a:path>
              <a:path w="215265" h="307975">
                <a:moveTo>
                  <a:pt x="85343" y="307848"/>
                </a:moveTo>
                <a:lnTo>
                  <a:pt x="65889" y="307228"/>
                </a:lnTo>
                <a:lnTo>
                  <a:pt x="48577" y="305181"/>
                </a:lnTo>
                <a:lnTo>
                  <a:pt x="33266" y="301418"/>
                </a:lnTo>
                <a:lnTo>
                  <a:pt x="19811" y="295656"/>
                </a:lnTo>
                <a:lnTo>
                  <a:pt x="19811" y="242316"/>
                </a:lnTo>
                <a:lnTo>
                  <a:pt x="35813" y="250317"/>
                </a:lnTo>
                <a:lnTo>
                  <a:pt x="51815" y="256032"/>
                </a:lnTo>
                <a:lnTo>
                  <a:pt x="67817" y="259461"/>
                </a:lnTo>
                <a:lnTo>
                  <a:pt x="83819" y="260604"/>
                </a:lnTo>
                <a:lnTo>
                  <a:pt x="194847" y="260604"/>
                </a:lnTo>
                <a:lnTo>
                  <a:pt x="181355" y="275844"/>
                </a:lnTo>
                <a:lnTo>
                  <a:pt x="163353" y="289845"/>
                </a:lnTo>
                <a:lnTo>
                  <a:pt x="141350" y="299847"/>
                </a:lnTo>
                <a:lnTo>
                  <a:pt x="115347" y="305847"/>
                </a:lnTo>
                <a:lnTo>
                  <a:pt x="85343" y="307848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75904" y="2590799"/>
            <a:ext cx="335279" cy="216408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8761463" y="2496311"/>
            <a:ext cx="454659" cy="401320"/>
          </a:xfrm>
          <a:custGeom>
            <a:avLst/>
            <a:gdLst/>
            <a:ahLst/>
            <a:cxnLst/>
            <a:rect l="l" t="t" r="r" b="b"/>
            <a:pathLst>
              <a:path w="454659" h="401319">
                <a:moveTo>
                  <a:pt x="214884" y="196596"/>
                </a:moveTo>
                <a:lnTo>
                  <a:pt x="213487" y="174002"/>
                </a:lnTo>
                <a:lnTo>
                  <a:pt x="209359" y="154114"/>
                </a:lnTo>
                <a:lnTo>
                  <a:pt x="205168" y="143256"/>
                </a:lnTo>
                <a:lnTo>
                  <a:pt x="202679" y="136804"/>
                </a:lnTo>
                <a:lnTo>
                  <a:pt x="166878" y="101346"/>
                </a:lnTo>
                <a:lnTo>
                  <a:pt x="149352" y="96126"/>
                </a:lnTo>
                <a:lnTo>
                  <a:pt x="149352" y="198120"/>
                </a:lnTo>
                <a:lnTo>
                  <a:pt x="148742" y="212369"/>
                </a:lnTo>
                <a:lnTo>
                  <a:pt x="130860" y="252488"/>
                </a:lnTo>
                <a:lnTo>
                  <a:pt x="103632" y="262128"/>
                </a:lnTo>
                <a:lnTo>
                  <a:pt x="95046" y="261277"/>
                </a:lnTo>
                <a:lnTo>
                  <a:pt x="65722" y="232600"/>
                </a:lnTo>
                <a:lnTo>
                  <a:pt x="62484" y="213360"/>
                </a:lnTo>
                <a:lnTo>
                  <a:pt x="62484" y="196596"/>
                </a:lnTo>
                <a:lnTo>
                  <a:pt x="74676" y="158496"/>
                </a:lnTo>
                <a:lnTo>
                  <a:pt x="106680" y="143256"/>
                </a:lnTo>
                <a:lnTo>
                  <a:pt x="125564" y="146685"/>
                </a:lnTo>
                <a:lnTo>
                  <a:pt x="138874" y="156972"/>
                </a:lnTo>
                <a:lnTo>
                  <a:pt x="146710" y="174002"/>
                </a:lnTo>
                <a:lnTo>
                  <a:pt x="146888" y="175260"/>
                </a:lnTo>
                <a:lnTo>
                  <a:pt x="149352" y="198120"/>
                </a:lnTo>
                <a:lnTo>
                  <a:pt x="149352" y="96126"/>
                </a:lnTo>
                <a:lnTo>
                  <a:pt x="110756" y="96774"/>
                </a:lnTo>
                <a:lnTo>
                  <a:pt x="65532" y="131064"/>
                </a:lnTo>
                <a:lnTo>
                  <a:pt x="64008" y="131064"/>
                </a:lnTo>
                <a:lnTo>
                  <a:pt x="64008" y="99060"/>
                </a:lnTo>
                <a:lnTo>
                  <a:pt x="0" y="99060"/>
                </a:lnTo>
                <a:lnTo>
                  <a:pt x="0" y="400812"/>
                </a:lnTo>
                <a:lnTo>
                  <a:pt x="64008" y="400812"/>
                </a:lnTo>
                <a:lnTo>
                  <a:pt x="64008" y="281940"/>
                </a:lnTo>
                <a:lnTo>
                  <a:pt x="65532" y="281940"/>
                </a:lnTo>
                <a:lnTo>
                  <a:pt x="76060" y="294830"/>
                </a:lnTo>
                <a:lnTo>
                  <a:pt x="89154" y="303847"/>
                </a:lnTo>
                <a:lnTo>
                  <a:pt x="104546" y="309168"/>
                </a:lnTo>
                <a:lnTo>
                  <a:pt x="121920" y="310896"/>
                </a:lnTo>
                <a:lnTo>
                  <a:pt x="141617" y="308902"/>
                </a:lnTo>
                <a:lnTo>
                  <a:pt x="186004" y="281940"/>
                </a:lnTo>
                <a:lnTo>
                  <a:pt x="200304" y="262128"/>
                </a:lnTo>
                <a:lnTo>
                  <a:pt x="208216" y="243459"/>
                </a:lnTo>
                <a:lnTo>
                  <a:pt x="213194" y="221462"/>
                </a:lnTo>
                <a:lnTo>
                  <a:pt x="214884" y="196596"/>
                </a:lnTo>
                <a:close/>
              </a:path>
              <a:path w="454659" h="401319">
                <a:moveTo>
                  <a:pt x="454164" y="178308"/>
                </a:moveTo>
                <a:lnTo>
                  <a:pt x="450062" y="143256"/>
                </a:lnTo>
                <a:lnTo>
                  <a:pt x="449846" y="141427"/>
                </a:lnTo>
                <a:lnTo>
                  <a:pt x="443928" y="129540"/>
                </a:lnTo>
                <a:lnTo>
                  <a:pt x="436829" y="115252"/>
                </a:lnTo>
                <a:lnTo>
                  <a:pt x="414934" y="99656"/>
                </a:lnTo>
                <a:lnTo>
                  <a:pt x="384060" y="94488"/>
                </a:lnTo>
                <a:lnTo>
                  <a:pt x="364832" y="96761"/>
                </a:lnTo>
                <a:lnTo>
                  <a:pt x="348056" y="103441"/>
                </a:lnTo>
                <a:lnTo>
                  <a:pt x="333260" y="114427"/>
                </a:lnTo>
                <a:lnTo>
                  <a:pt x="320052" y="129540"/>
                </a:lnTo>
                <a:lnTo>
                  <a:pt x="320052" y="0"/>
                </a:lnTo>
                <a:lnTo>
                  <a:pt x="256044" y="0"/>
                </a:lnTo>
                <a:lnTo>
                  <a:pt x="256044" y="306324"/>
                </a:lnTo>
                <a:lnTo>
                  <a:pt x="320052" y="306324"/>
                </a:lnTo>
                <a:lnTo>
                  <a:pt x="320052" y="187452"/>
                </a:lnTo>
                <a:lnTo>
                  <a:pt x="320636" y="178600"/>
                </a:lnTo>
                <a:lnTo>
                  <a:pt x="342150" y="146494"/>
                </a:lnTo>
                <a:lnTo>
                  <a:pt x="358152" y="143256"/>
                </a:lnTo>
                <a:lnTo>
                  <a:pt x="372148" y="146113"/>
                </a:lnTo>
                <a:lnTo>
                  <a:pt x="382155" y="154686"/>
                </a:lnTo>
                <a:lnTo>
                  <a:pt x="388150" y="168973"/>
                </a:lnTo>
                <a:lnTo>
                  <a:pt x="390156" y="188976"/>
                </a:lnTo>
                <a:lnTo>
                  <a:pt x="390156" y="306324"/>
                </a:lnTo>
                <a:lnTo>
                  <a:pt x="454164" y="306324"/>
                </a:lnTo>
                <a:lnTo>
                  <a:pt x="454164" y="178308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 descr=""/>
          <p:cNvGrpSpPr/>
          <p:nvPr/>
        </p:nvGrpSpPr>
        <p:grpSpPr>
          <a:xfrm>
            <a:off x="9261347" y="2497835"/>
            <a:ext cx="277495" cy="309880"/>
            <a:chOff x="9261347" y="2497835"/>
            <a:chExt cx="277495" cy="309880"/>
          </a:xfrm>
        </p:grpSpPr>
        <p:sp>
          <p:nvSpPr>
            <p:cNvPr id="39" name="object 39" descr=""/>
            <p:cNvSpPr/>
            <p:nvPr/>
          </p:nvSpPr>
          <p:spPr>
            <a:xfrm>
              <a:off x="9261347" y="2497835"/>
              <a:ext cx="73660" cy="304800"/>
            </a:xfrm>
            <a:custGeom>
              <a:avLst/>
              <a:gdLst/>
              <a:ahLst/>
              <a:cxnLst/>
              <a:rect l="l" t="t" r="r" b="b"/>
              <a:pathLst>
                <a:path w="73659" h="304800">
                  <a:moveTo>
                    <a:pt x="36576" y="65532"/>
                  </a:moveTo>
                  <a:lnTo>
                    <a:pt x="2476" y="44767"/>
                  </a:lnTo>
                  <a:lnTo>
                    <a:pt x="0" y="32004"/>
                  </a:lnTo>
                  <a:lnTo>
                    <a:pt x="0" y="22860"/>
                  </a:lnTo>
                  <a:lnTo>
                    <a:pt x="36576" y="0"/>
                  </a:lnTo>
                  <a:lnTo>
                    <a:pt x="44291" y="571"/>
                  </a:lnTo>
                  <a:lnTo>
                    <a:pt x="73152" y="22860"/>
                  </a:lnTo>
                  <a:lnTo>
                    <a:pt x="73152" y="32004"/>
                  </a:lnTo>
                  <a:lnTo>
                    <a:pt x="72646" y="38600"/>
                  </a:lnTo>
                  <a:lnTo>
                    <a:pt x="72580" y="39457"/>
                  </a:lnTo>
                  <a:lnTo>
                    <a:pt x="44291" y="64960"/>
                  </a:lnTo>
                  <a:lnTo>
                    <a:pt x="36576" y="65532"/>
                  </a:lnTo>
                  <a:close/>
                </a:path>
                <a:path w="73659" h="304800">
                  <a:moveTo>
                    <a:pt x="68580" y="304800"/>
                  </a:moveTo>
                  <a:lnTo>
                    <a:pt x="4572" y="304800"/>
                  </a:lnTo>
                  <a:lnTo>
                    <a:pt x="4572" y="97536"/>
                  </a:lnTo>
                  <a:lnTo>
                    <a:pt x="68580" y="97536"/>
                  </a:lnTo>
                  <a:lnTo>
                    <a:pt x="68580" y="3048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1076" y="2590799"/>
              <a:ext cx="167640" cy="216408"/>
            </a:xfrm>
            <a:prstGeom prst="rect">
              <a:avLst/>
            </a:prstGeom>
          </p:spPr>
        </p:pic>
      </p:grpSp>
      <p:sp>
        <p:nvSpPr>
          <p:cNvPr id="41" name="object 41" descr=""/>
          <p:cNvSpPr/>
          <p:nvPr/>
        </p:nvSpPr>
        <p:spPr>
          <a:xfrm>
            <a:off x="8127492" y="3057143"/>
            <a:ext cx="66040" cy="289560"/>
          </a:xfrm>
          <a:custGeom>
            <a:avLst/>
            <a:gdLst/>
            <a:ahLst/>
            <a:cxnLst/>
            <a:rect l="l" t="t" r="r" b="b"/>
            <a:pathLst>
              <a:path w="66040" h="289560">
                <a:moveTo>
                  <a:pt x="65531" y="289559"/>
                </a:moveTo>
                <a:lnTo>
                  <a:pt x="0" y="289559"/>
                </a:lnTo>
                <a:lnTo>
                  <a:pt x="0" y="0"/>
                </a:lnTo>
                <a:lnTo>
                  <a:pt x="65531" y="0"/>
                </a:lnTo>
                <a:lnTo>
                  <a:pt x="65531" y="289559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8250935" y="3037332"/>
            <a:ext cx="474345" cy="311150"/>
            <a:chOff x="8250935" y="3037332"/>
            <a:chExt cx="474345" cy="311150"/>
          </a:xfrm>
        </p:grpSpPr>
        <p:pic>
          <p:nvPicPr>
            <p:cNvPr id="43" name="object 4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0935" y="3136391"/>
              <a:ext cx="199643" cy="21031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482571" y="3037344"/>
              <a:ext cx="242570" cy="311150"/>
            </a:xfrm>
            <a:custGeom>
              <a:avLst/>
              <a:gdLst/>
              <a:ahLst/>
              <a:cxnLst/>
              <a:rect l="l" t="t" r="r" b="b"/>
              <a:pathLst>
                <a:path w="242570" h="311150">
                  <a:moveTo>
                    <a:pt x="152400" y="3048"/>
                  </a:moveTo>
                  <a:lnTo>
                    <a:pt x="145262" y="1917"/>
                  </a:lnTo>
                  <a:lnTo>
                    <a:pt x="137541" y="952"/>
                  </a:lnTo>
                  <a:lnTo>
                    <a:pt x="129260" y="254"/>
                  </a:lnTo>
                  <a:lnTo>
                    <a:pt x="120396" y="0"/>
                  </a:lnTo>
                  <a:lnTo>
                    <a:pt x="101206" y="1181"/>
                  </a:lnTo>
                  <a:lnTo>
                    <a:pt x="57912" y="21336"/>
                  </a:lnTo>
                  <a:lnTo>
                    <a:pt x="36487" y="61188"/>
                  </a:lnTo>
                  <a:lnTo>
                    <a:pt x="35052" y="77724"/>
                  </a:lnTo>
                  <a:lnTo>
                    <a:pt x="35052" y="103632"/>
                  </a:lnTo>
                  <a:lnTo>
                    <a:pt x="0" y="103632"/>
                  </a:lnTo>
                  <a:lnTo>
                    <a:pt x="0" y="150876"/>
                  </a:lnTo>
                  <a:lnTo>
                    <a:pt x="35052" y="150876"/>
                  </a:lnTo>
                  <a:lnTo>
                    <a:pt x="35052" y="309372"/>
                  </a:lnTo>
                  <a:lnTo>
                    <a:pt x="97536" y="309372"/>
                  </a:lnTo>
                  <a:lnTo>
                    <a:pt x="97536" y="150876"/>
                  </a:lnTo>
                  <a:lnTo>
                    <a:pt x="144780" y="150876"/>
                  </a:lnTo>
                  <a:lnTo>
                    <a:pt x="144780" y="103632"/>
                  </a:lnTo>
                  <a:lnTo>
                    <a:pt x="97536" y="103632"/>
                  </a:lnTo>
                  <a:lnTo>
                    <a:pt x="97536" y="80772"/>
                  </a:lnTo>
                  <a:lnTo>
                    <a:pt x="99517" y="66763"/>
                  </a:lnTo>
                  <a:lnTo>
                    <a:pt x="105346" y="56769"/>
                  </a:lnTo>
                  <a:lnTo>
                    <a:pt x="114896" y="50761"/>
                  </a:lnTo>
                  <a:lnTo>
                    <a:pt x="128016" y="48768"/>
                  </a:lnTo>
                  <a:lnTo>
                    <a:pt x="135636" y="48768"/>
                  </a:lnTo>
                  <a:lnTo>
                    <a:pt x="144780" y="50292"/>
                  </a:lnTo>
                  <a:lnTo>
                    <a:pt x="152400" y="53340"/>
                  </a:lnTo>
                  <a:lnTo>
                    <a:pt x="152400" y="3048"/>
                  </a:lnTo>
                  <a:close/>
                </a:path>
                <a:path w="242570" h="311150">
                  <a:moveTo>
                    <a:pt x="242328" y="4559"/>
                  </a:moveTo>
                  <a:lnTo>
                    <a:pt x="178320" y="4559"/>
                  </a:lnTo>
                  <a:lnTo>
                    <a:pt x="178320" y="310883"/>
                  </a:lnTo>
                  <a:lnTo>
                    <a:pt x="242328" y="310883"/>
                  </a:lnTo>
                  <a:lnTo>
                    <a:pt x="242328" y="455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8775192" y="3136391"/>
            <a:ext cx="675640" cy="216535"/>
            <a:chOff x="8775192" y="3136391"/>
            <a:chExt cx="675640" cy="216535"/>
          </a:xfrm>
        </p:grpSpPr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75192" y="3140963"/>
              <a:ext cx="199643" cy="21183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15984" y="3136391"/>
              <a:ext cx="196595" cy="21640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0680" y="3136391"/>
              <a:ext cx="199643" cy="210312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8107680" y="3680459"/>
            <a:ext cx="396240" cy="216535"/>
            <a:chOff x="8107680" y="3680459"/>
            <a:chExt cx="396240" cy="216535"/>
          </a:xfrm>
        </p:grpSpPr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07680" y="3680459"/>
              <a:ext cx="169164" cy="21640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5799" y="3680459"/>
              <a:ext cx="198119" cy="216408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8642603" y="3680459"/>
            <a:ext cx="463550" cy="216535"/>
            <a:chOff x="8642603" y="3680459"/>
            <a:chExt cx="463550" cy="216535"/>
          </a:xfrm>
        </p:grpSpPr>
        <p:pic>
          <p:nvPicPr>
            <p:cNvPr id="53" name="object 5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42603" y="3680459"/>
              <a:ext cx="224028" cy="21640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07779" y="3680460"/>
              <a:ext cx="198119" cy="211836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8127492" y="4126991"/>
            <a:ext cx="1361440" cy="315595"/>
            <a:chOff x="8127492" y="4126991"/>
            <a:chExt cx="1361440" cy="315595"/>
          </a:xfrm>
        </p:grpSpPr>
        <p:sp>
          <p:nvSpPr>
            <p:cNvPr id="56" name="object 56" descr=""/>
            <p:cNvSpPr/>
            <p:nvPr/>
          </p:nvSpPr>
          <p:spPr>
            <a:xfrm>
              <a:off x="8127492" y="4148327"/>
              <a:ext cx="210820" cy="288290"/>
            </a:xfrm>
            <a:custGeom>
              <a:avLst/>
              <a:gdLst/>
              <a:ahLst/>
              <a:cxnLst/>
              <a:rect l="l" t="t" r="r" b="b"/>
              <a:pathLst>
                <a:path w="210820" h="288289">
                  <a:moveTo>
                    <a:pt x="64008" y="288036"/>
                  </a:moveTo>
                  <a:lnTo>
                    <a:pt x="0" y="288036"/>
                  </a:lnTo>
                  <a:lnTo>
                    <a:pt x="0" y="0"/>
                  </a:lnTo>
                  <a:lnTo>
                    <a:pt x="102108" y="0"/>
                  </a:lnTo>
                  <a:lnTo>
                    <a:pt x="149232" y="5715"/>
                  </a:lnTo>
                  <a:lnTo>
                    <a:pt x="183070" y="22860"/>
                  </a:lnTo>
                  <a:lnTo>
                    <a:pt x="202661" y="50292"/>
                  </a:lnTo>
                  <a:lnTo>
                    <a:pt x="64008" y="50292"/>
                  </a:lnTo>
                  <a:lnTo>
                    <a:pt x="64008" y="140208"/>
                  </a:lnTo>
                  <a:lnTo>
                    <a:pt x="197465" y="140208"/>
                  </a:lnTo>
                  <a:lnTo>
                    <a:pt x="192952" y="148232"/>
                  </a:lnTo>
                  <a:lnTo>
                    <a:pt x="162663" y="174188"/>
                  </a:lnTo>
                  <a:lnTo>
                    <a:pt x="120896" y="187285"/>
                  </a:lnTo>
                  <a:lnTo>
                    <a:pt x="96012" y="188976"/>
                  </a:lnTo>
                  <a:lnTo>
                    <a:pt x="64008" y="188976"/>
                  </a:lnTo>
                  <a:lnTo>
                    <a:pt x="64008" y="288036"/>
                  </a:lnTo>
                  <a:close/>
                </a:path>
                <a:path w="210820" h="288289">
                  <a:moveTo>
                    <a:pt x="197465" y="140208"/>
                  </a:moveTo>
                  <a:lnTo>
                    <a:pt x="89916" y="140208"/>
                  </a:lnTo>
                  <a:lnTo>
                    <a:pt x="112799" y="137350"/>
                  </a:lnTo>
                  <a:lnTo>
                    <a:pt x="128968" y="128778"/>
                  </a:lnTo>
                  <a:lnTo>
                    <a:pt x="138564" y="114490"/>
                  </a:lnTo>
                  <a:lnTo>
                    <a:pt x="141732" y="94488"/>
                  </a:lnTo>
                  <a:lnTo>
                    <a:pt x="138564" y="75366"/>
                  </a:lnTo>
                  <a:lnTo>
                    <a:pt x="128968" y="61531"/>
                  </a:lnTo>
                  <a:lnTo>
                    <a:pt x="112799" y="53125"/>
                  </a:lnTo>
                  <a:lnTo>
                    <a:pt x="89916" y="50292"/>
                  </a:lnTo>
                  <a:lnTo>
                    <a:pt x="202661" y="50292"/>
                  </a:lnTo>
                  <a:lnTo>
                    <a:pt x="203477" y="51435"/>
                  </a:lnTo>
                  <a:lnTo>
                    <a:pt x="210312" y="91440"/>
                  </a:lnTo>
                  <a:lnTo>
                    <a:pt x="208335" y="112275"/>
                  </a:lnTo>
                  <a:lnTo>
                    <a:pt x="202501" y="131254"/>
                  </a:lnTo>
                  <a:lnTo>
                    <a:pt x="197465" y="14020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74380" y="4226051"/>
              <a:ext cx="347471" cy="216408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741664" y="4126991"/>
              <a:ext cx="152400" cy="309880"/>
            </a:xfrm>
            <a:custGeom>
              <a:avLst/>
              <a:gdLst/>
              <a:ahLst/>
              <a:cxnLst/>
              <a:rect l="l" t="t" r="r" b="b"/>
              <a:pathLst>
                <a:path w="152400" h="309879">
                  <a:moveTo>
                    <a:pt x="99060" y="309371"/>
                  </a:moveTo>
                  <a:lnTo>
                    <a:pt x="35052" y="309371"/>
                  </a:lnTo>
                  <a:lnTo>
                    <a:pt x="35052" y="150875"/>
                  </a:lnTo>
                  <a:lnTo>
                    <a:pt x="0" y="150875"/>
                  </a:lnTo>
                  <a:lnTo>
                    <a:pt x="0" y="103631"/>
                  </a:lnTo>
                  <a:lnTo>
                    <a:pt x="35052" y="103631"/>
                  </a:lnTo>
                  <a:lnTo>
                    <a:pt x="35052" y="77723"/>
                  </a:lnTo>
                  <a:lnTo>
                    <a:pt x="47910" y="33361"/>
                  </a:lnTo>
                  <a:lnTo>
                    <a:pt x="85153" y="5524"/>
                  </a:lnTo>
                  <a:lnTo>
                    <a:pt x="120396" y="0"/>
                  </a:lnTo>
                  <a:lnTo>
                    <a:pt x="130111" y="285"/>
                  </a:lnTo>
                  <a:lnTo>
                    <a:pt x="138684" y="1142"/>
                  </a:lnTo>
                  <a:lnTo>
                    <a:pt x="146113" y="2571"/>
                  </a:lnTo>
                  <a:lnTo>
                    <a:pt x="152400" y="4571"/>
                  </a:lnTo>
                  <a:lnTo>
                    <a:pt x="152400" y="53339"/>
                  </a:lnTo>
                  <a:lnTo>
                    <a:pt x="144780" y="50291"/>
                  </a:lnTo>
                  <a:lnTo>
                    <a:pt x="137160" y="48767"/>
                  </a:lnTo>
                  <a:lnTo>
                    <a:pt x="129539" y="48767"/>
                  </a:lnTo>
                  <a:lnTo>
                    <a:pt x="115776" y="50792"/>
                  </a:lnTo>
                  <a:lnTo>
                    <a:pt x="106299" y="56959"/>
                  </a:lnTo>
                  <a:lnTo>
                    <a:pt x="100822" y="67413"/>
                  </a:lnTo>
                  <a:lnTo>
                    <a:pt x="99060" y="82295"/>
                  </a:lnTo>
                  <a:lnTo>
                    <a:pt x="99060" y="103631"/>
                  </a:lnTo>
                  <a:lnTo>
                    <a:pt x="146304" y="103631"/>
                  </a:lnTo>
                  <a:lnTo>
                    <a:pt x="146304" y="150875"/>
                  </a:lnTo>
                  <a:lnTo>
                    <a:pt x="99060" y="150875"/>
                  </a:lnTo>
                  <a:lnTo>
                    <a:pt x="99060" y="30937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06256" y="4226051"/>
              <a:ext cx="196595" cy="216408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0952" y="4226051"/>
              <a:ext cx="347471" cy="216408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8121395" y="4770119"/>
            <a:ext cx="814069" cy="216535"/>
            <a:chOff x="8121395" y="4770119"/>
            <a:chExt cx="814069" cy="216535"/>
          </a:xfrm>
        </p:grpSpPr>
        <p:pic>
          <p:nvPicPr>
            <p:cNvPr id="62" name="object 6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21395" y="4770119"/>
              <a:ext cx="198119" cy="21183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57615" y="4770119"/>
              <a:ext cx="169164" cy="216408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55735" y="4770120"/>
              <a:ext cx="196595" cy="216408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76715" y="4770119"/>
              <a:ext cx="158495" cy="216407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67" name="object 67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L="5255260" marR="5080">
              <a:lnSpc>
                <a:spcPts val="684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dirty="0" spc="-130"/>
              <a:t> </a:t>
            </a:r>
            <a:r>
              <a:rPr dirty="0"/>
              <a:t>BI</a:t>
            </a:r>
            <a:r>
              <a:rPr dirty="0" spc="-130"/>
              <a:t> </a:t>
            </a:r>
            <a:r>
              <a:rPr dirty="0" spc="-10"/>
              <a:t>Problem</a:t>
            </a:r>
          </a:p>
          <a:p>
            <a:pPr algn="r" marL="5255260" marR="5080">
              <a:lnSpc>
                <a:spcPts val="6840"/>
              </a:lnSpc>
            </a:pPr>
            <a:r>
              <a:rPr dirty="0" spc="-10"/>
              <a:t>Statements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722376"/>
            <a:ext cx="1490471" cy="2453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263395"/>
            <a:ext cx="2237232" cy="10972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70560" y="5027676"/>
            <a:ext cx="7005955" cy="7620"/>
          </a:xfrm>
          <a:custGeom>
            <a:avLst/>
            <a:gdLst/>
            <a:ahLst/>
            <a:cxnLst/>
            <a:rect l="l" t="t" r="r" b="b"/>
            <a:pathLst>
              <a:path w="7005955" h="7620">
                <a:moveTo>
                  <a:pt x="4571" y="1523"/>
                </a:moveTo>
                <a:lnTo>
                  <a:pt x="1523" y="1523"/>
                </a:lnTo>
                <a:lnTo>
                  <a:pt x="3047" y="0"/>
                </a:lnTo>
                <a:lnTo>
                  <a:pt x="4571" y="0"/>
                </a:lnTo>
                <a:lnTo>
                  <a:pt x="4571" y="1523"/>
                </a:lnTo>
                <a:close/>
              </a:path>
              <a:path w="7005955" h="7620">
                <a:moveTo>
                  <a:pt x="4571" y="7619"/>
                </a:moveTo>
                <a:lnTo>
                  <a:pt x="1523" y="7619"/>
                </a:lnTo>
                <a:lnTo>
                  <a:pt x="0" y="6095"/>
                </a:lnTo>
                <a:lnTo>
                  <a:pt x="0" y="1523"/>
                </a:lnTo>
                <a:lnTo>
                  <a:pt x="6095" y="1523"/>
                </a:lnTo>
                <a:lnTo>
                  <a:pt x="7619" y="3047"/>
                </a:lnTo>
                <a:lnTo>
                  <a:pt x="7619" y="4571"/>
                </a:lnTo>
                <a:lnTo>
                  <a:pt x="4571" y="7619"/>
                </a:lnTo>
                <a:close/>
              </a:path>
              <a:path w="7005955" h="7620">
                <a:moveTo>
                  <a:pt x="42671" y="1523"/>
                </a:moveTo>
                <a:lnTo>
                  <a:pt x="38100" y="1523"/>
                </a:lnTo>
                <a:lnTo>
                  <a:pt x="39623" y="0"/>
                </a:lnTo>
                <a:lnTo>
                  <a:pt x="41147" y="0"/>
                </a:lnTo>
                <a:lnTo>
                  <a:pt x="42671" y="1523"/>
                </a:lnTo>
                <a:close/>
              </a:path>
              <a:path w="7005955" h="7620">
                <a:moveTo>
                  <a:pt x="44195" y="6095"/>
                </a:moveTo>
                <a:lnTo>
                  <a:pt x="36575" y="6095"/>
                </a:lnTo>
                <a:lnTo>
                  <a:pt x="36575" y="1523"/>
                </a:lnTo>
                <a:lnTo>
                  <a:pt x="44195" y="1523"/>
                </a:lnTo>
                <a:lnTo>
                  <a:pt x="44195" y="6095"/>
                </a:lnTo>
                <a:close/>
              </a:path>
              <a:path w="7005955" h="7620">
                <a:moveTo>
                  <a:pt x="42671" y="7619"/>
                </a:moveTo>
                <a:lnTo>
                  <a:pt x="38100" y="7619"/>
                </a:lnTo>
                <a:lnTo>
                  <a:pt x="38100" y="6095"/>
                </a:lnTo>
                <a:lnTo>
                  <a:pt x="42671" y="6095"/>
                </a:lnTo>
                <a:lnTo>
                  <a:pt x="42671" y="7619"/>
                </a:lnTo>
                <a:close/>
              </a:path>
              <a:path w="7005955" h="7620">
                <a:moveTo>
                  <a:pt x="79247" y="1523"/>
                </a:moveTo>
                <a:lnTo>
                  <a:pt x="74675" y="1523"/>
                </a:lnTo>
                <a:lnTo>
                  <a:pt x="76200" y="0"/>
                </a:lnTo>
                <a:lnTo>
                  <a:pt x="77723" y="0"/>
                </a:lnTo>
                <a:lnTo>
                  <a:pt x="79247" y="1523"/>
                </a:lnTo>
                <a:close/>
              </a:path>
              <a:path w="7005955" h="7620">
                <a:moveTo>
                  <a:pt x="80771" y="6095"/>
                </a:moveTo>
                <a:lnTo>
                  <a:pt x="73152" y="6095"/>
                </a:lnTo>
                <a:lnTo>
                  <a:pt x="73152" y="1523"/>
                </a:lnTo>
                <a:lnTo>
                  <a:pt x="80771" y="1523"/>
                </a:lnTo>
                <a:lnTo>
                  <a:pt x="80771" y="6095"/>
                </a:lnTo>
                <a:close/>
              </a:path>
              <a:path w="7005955" h="7620">
                <a:moveTo>
                  <a:pt x="79247" y="7619"/>
                </a:moveTo>
                <a:lnTo>
                  <a:pt x="74675" y="7619"/>
                </a:lnTo>
                <a:lnTo>
                  <a:pt x="74675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7005955" h="7620">
                <a:moveTo>
                  <a:pt x="115823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09727" y="4571"/>
                </a:lnTo>
                <a:lnTo>
                  <a:pt x="109727" y="3047"/>
                </a:lnTo>
                <a:lnTo>
                  <a:pt x="112775" y="0"/>
                </a:lnTo>
                <a:lnTo>
                  <a:pt x="114300" y="0"/>
                </a:lnTo>
                <a:lnTo>
                  <a:pt x="115823" y="1523"/>
                </a:lnTo>
                <a:lnTo>
                  <a:pt x="117347" y="1523"/>
                </a:lnTo>
                <a:lnTo>
                  <a:pt x="117347" y="6095"/>
                </a:lnTo>
                <a:lnTo>
                  <a:pt x="115823" y="6095"/>
                </a:lnTo>
                <a:lnTo>
                  <a:pt x="115823" y="7619"/>
                </a:lnTo>
                <a:close/>
              </a:path>
              <a:path w="7005955" h="7620">
                <a:moveTo>
                  <a:pt x="152400" y="1523"/>
                </a:moveTo>
                <a:lnTo>
                  <a:pt x="149352" y="1523"/>
                </a:lnTo>
                <a:lnTo>
                  <a:pt x="149352" y="0"/>
                </a:lnTo>
                <a:lnTo>
                  <a:pt x="152400" y="0"/>
                </a:lnTo>
                <a:lnTo>
                  <a:pt x="152400" y="1523"/>
                </a:lnTo>
                <a:close/>
              </a:path>
              <a:path w="7005955" h="7620">
                <a:moveTo>
                  <a:pt x="152400" y="7619"/>
                </a:moveTo>
                <a:lnTo>
                  <a:pt x="149352" y="7619"/>
                </a:lnTo>
                <a:lnTo>
                  <a:pt x="146304" y="4571"/>
                </a:lnTo>
                <a:lnTo>
                  <a:pt x="146304" y="3047"/>
                </a:lnTo>
                <a:lnTo>
                  <a:pt x="147827" y="1523"/>
                </a:lnTo>
                <a:lnTo>
                  <a:pt x="153923" y="1523"/>
                </a:lnTo>
                <a:lnTo>
                  <a:pt x="153923" y="6095"/>
                </a:lnTo>
                <a:lnTo>
                  <a:pt x="152400" y="7619"/>
                </a:lnTo>
                <a:close/>
              </a:path>
              <a:path w="7005955" h="7620">
                <a:moveTo>
                  <a:pt x="188975" y="1523"/>
                </a:moveTo>
                <a:lnTo>
                  <a:pt x="185927" y="1523"/>
                </a:lnTo>
                <a:lnTo>
                  <a:pt x="185927" y="0"/>
                </a:lnTo>
                <a:lnTo>
                  <a:pt x="188975" y="0"/>
                </a:lnTo>
                <a:lnTo>
                  <a:pt x="188975" y="1523"/>
                </a:lnTo>
                <a:close/>
              </a:path>
              <a:path w="7005955" h="7620">
                <a:moveTo>
                  <a:pt x="188975" y="7619"/>
                </a:moveTo>
                <a:lnTo>
                  <a:pt x="185927" y="7619"/>
                </a:lnTo>
                <a:lnTo>
                  <a:pt x="184404" y="6095"/>
                </a:lnTo>
                <a:lnTo>
                  <a:pt x="184404" y="1523"/>
                </a:lnTo>
                <a:lnTo>
                  <a:pt x="190500" y="1523"/>
                </a:lnTo>
                <a:lnTo>
                  <a:pt x="190500" y="6095"/>
                </a:lnTo>
                <a:lnTo>
                  <a:pt x="188975" y="7619"/>
                </a:lnTo>
                <a:close/>
              </a:path>
              <a:path w="7005955" h="7620">
                <a:moveTo>
                  <a:pt x="225552" y="1523"/>
                </a:moveTo>
                <a:lnTo>
                  <a:pt x="222504" y="1523"/>
                </a:lnTo>
                <a:lnTo>
                  <a:pt x="224027" y="0"/>
                </a:lnTo>
                <a:lnTo>
                  <a:pt x="225552" y="0"/>
                </a:lnTo>
                <a:lnTo>
                  <a:pt x="225552" y="1523"/>
                </a:lnTo>
                <a:close/>
              </a:path>
              <a:path w="7005955" h="7620">
                <a:moveTo>
                  <a:pt x="225552" y="7619"/>
                </a:moveTo>
                <a:lnTo>
                  <a:pt x="222504" y="7619"/>
                </a:lnTo>
                <a:lnTo>
                  <a:pt x="220979" y="6095"/>
                </a:lnTo>
                <a:lnTo>
                  <a:pt x="220979" y="1523"/>
                </a:lnTo>
                <a:lnTo>
                  <a:pt x="227075" y="1523"/>
                </a:lnTo>
                <a:lnTo>
                  <a:pt x="228600" y="3047"/>
                </a:lnTo>
                <a:lnTo>
                  <a:pt x="228600" y="4571"/>
                </a:lnTo>
                <a:lnTo>
                  <a:pt x="225552" y="7619"/>
                </a:lnTo>
                <a:close/>
              </a:path>
              <a:path w="7005955" h="7620">
                <a:moveTo>
                  <a:pt x="263652" y="1523"/>
                </a:moveTo>
                <a:lnTo>
                  <a:pt x="259079" y="1523"/>
                </a:lnTo>
                <a:lnTo>
                  <a:pt x="260604" y="0"/>
                </a:lnTo>
                <a:lnTo>
                  <a:pt x="262127" y="0"/>
                </a:lnTo>
                <a:lnTo>
                  <a:pt x="263652" y="1523"/>
                </a:lnTo>
                <a:close/>
              </a:path>
              <a:path w="7005955" h="7620">
                <a:moveTo>
                  <a:pt x="265175" y="6095"/>
                </a:moveTo>
                <a:lnTo>
                  <a:pt x="257556" y="6095"/>
                </a:lnTo>
                <a:lnTo>
                  <a:pt x="257556" y="1523"/>
                </a:lnTo>
                <a:lnTo>
                  <a:pt x="265175" y="1523"/>
                </a:lnTo>
                <a:lnTo>
                  <a:pt x="265175" y="6095"/>
                </a:lnTo>
                <a:close/>
              </a:path>
              <a:path w="7005955" h="7620">
                <a:moveTo>
                  <a:pt x="263652" y="7619"/>
                </a:moveTo>
                <a:lnTo>
                  <a:pt x="259079" y="7619"/>
                </a:lnTo>
                <a:lnTo>
                  <a:pt x="259079" y="6095"/>
                </a:lnTo>
                <a:lnTo>
                  <a:pt x="263652" y="6095"/>
                </a:lnTo>
                <a:lnTo>
                  <a:pt x="263652" y="7619"/>
                </a:lnTo>
                <a:close/>
              </a:path>
              <a:path w="7005955" h="7620">
                <a:moveTo>
                  <a:pt x="300227" y="1523"/>
                </a:moveTo>
                <a:lnTo>
                  <a:pt x="295656" y="1523"/>
                </a:lnTo>
                <a:lnTo>
                  <a:pt x="297179" y="0"/>
                </a:lnTo>
                <a:lnTo>
                  <a:pt x="298704" y="0"/>
                </a:lnTo>
                <a:lnTo>
                  <a:pt x="300227" y="1523"/>
                </a:lnTo>
                <a:close/>
              </a:path>
              <a:path w="7005955" h="7620">
                <a:moveTo>
                  <a:pt x="301752" y="6095"/>
                </a:moveTo>
                <a:lnTo>
                  <a:pt x="294131" y="6095"/>
                </a:lnTo>
                <a:lnTo>
                  <a:pt x="294131" y="1523"/>
                </a:lnTo>
                <a:lnTo>
                  <a:pt x="301752" y="1523"/>
                </a:lnTo>
                <a:lnTo>
                  <a:pt x="301752" y="6095"/>
                </a:lnTo>
                <a:close/>
              </a:path>
              <a:path w="7005955" h="7620">
                <a:moveTo>
                  <a:pt x="300227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7" y="6095"/>
                </a:lnTo>
                <a:lnTo>
                  <a:pt x="300227" y="7619"/>
                </a:lnTo>
                <a:close/>
              </a:path>
              <a:path w="7005955" h="7620">
                <a:moveTo>
                  <a:pt x="336804" y="7619"/>
                </a:moveTo>
                <a:lnTo>
                  <a:pt x="332231" y="7619"/>
                </a:lnTo>
                <a:lnTo>
                  <a:pt x="332231" y="6095"/>
                </a:lnTo>
                <a:lnTo>
                  <a:pt x="330708" y="4571"/>
                </a:lnTo>
                <a:lnTo>
                  <a:pt x="330708" y="3047"/>
                </a:lnTo>
                <a:lnTo>
                  <a:pt x="333756" y="0"/>
                </a:lnTo>
                <a:lnTo>
                  <a:pt x="335279" y="0"/>
                </a:lnTo>
                <a:lnTo>
                  <a:pt x="336804" y="1523"/>
                </a:lnTo>
                <a:lnTo>
                  <a:pt x="338327" y="1523"/>
                </a:lnTo>
                <a:lnTo>
                  <a:pt x="338327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7005955" h="7620">
                <a:moveTo>
                  <a:pt x="373379" y="1523"/>
                </a:moveTo>
                <a:lnTo>
                  <a:pt x="370331" y="1523"/>
                </a:lnTo>
                <a:lnTo>
                  <a:pt x="370331" y="0"/>
                </a:lnTo>
                <a:lnTo>
                  <a:pt x="373379" y="0"/>
                </a:lnTo>
                <a:lnTo>
                  <a:pt x="373379" y="1523"/>
                </a:lnTo>
                <a:close/>
              </a:path>
              <a:path w="7005955" h="7620">
                <a:moveTo>
                  <a:pt x="373379" y="7619"/>
                </a:moveTo>
                <a:lnTo>
                  <a:pt x="370331" y="7619"/>
                </a:lnTo>
                <a:lnTo>
                  <a:pt x="367283" y="4571"/>
                </a:lnTo>
                <a:lnTo>
                  <a:pt x="367283" y="3047"/>
                </a:lnTo>
                <a:lnTo>
                  <a:pt x="368808" y="1523"/>
                </a:lnTo>
                <a:lnTo>
                  <a:pt x="374904" y="1523"/>
                </a:lnTo>
                <a:lnTo>
                  <a:pt x="374904" y="6095"/>
                </a:lnTo>
                <a:lnTo>
                  <a:pt x="373379" y="7619"/>
                </a:lnTo>
                <a:close/>
              </a:path>
              <a:path w="7005955" h="7620">
                <a:moveTo>
                  <a:pt x="409956" y="1523"/>
                </a:moveTo>
                <a:lnTo>
                  <a:pt x="406908" y="1523"/>
                </a:lnTo>
                <a:lnTo>
                  <a:pt x="406908" y="0"/>
                </a:lnTo>
                <a:lnTo>
                  <a:pt x="409956" y="0"/>
                </a:lnTo>
                <a:lnTo>
                  <a:pt x="409956" y="1523"/>
                </a:lnTo>
                <a:close/>
              </a:path>
              <a:path w="7005955" h="7620">
                <a:moveTo>
                  <a:pt x="409956" y="7619"/>
                </a:moveTo>
                <a:lnTo>
                  <a:pt x="406908" y="7619"/>
                </a:lnTo>
                <a:lnTo>
                  <a:pt x="405383" y="6095"/>
                </a:lnTo>
                <a:lnTo>
                  <a:pt x="405383" y="1523"/>
                </a:lnTo>
                <a:lnTo>
                  <a:pt x="411479" y="1523"/>
                </a:lnTo>
                <a:lnTo>
                  <a:pt x="411479" y="6095"/>
                </a:lnTo>
                <a:lnTo>
                  <a:pt x="409956" y="7619"/>
                </a:lnTo>
                <a:close/>
              </a:path>
              <a:path w="7005955" h="7620">
                <a:moveTo>
                  <a:pt x="446531" y="1523"/>
                </a:moveTo>
                <a:lnTo>
                  <a:pt x="443483" y="1523"/>
                </a:lnTo>
                <a:lnTo>
                  <a:pt x="445008" y="0"/>
                </a:lnTo>
                <a:lnTo>
                  <a:pt x="446531" y="0"/>
                </a:lnTo>
                <a:lnTo>
                  <a:pt x="446531" y="1523"/>
                </a:lnTo>
                <a:close/>
              </a:path>
              <a:path w="7005955" h="7620">
                <a:moveTo>
                  <a:pt x="446531" y="7619"/>
                </a:moveTo>
                <a:lnTo>
                  <a:pt x="443483" y="7619"/>
                </a:lnTo>
                <a:lnTo>
                  <a:pt x="443483" y="6095"/>
                </a:lnTo>
                <a:lnTo>
                  <a:pt x="441960" y="6095"/>
                </a:lnTo>
                <a:lnTo>
                  <a:pt x="441960" y="1523"/>
                </a:lnTo>
                <a:lnTo>
                  <a:pt x="448056" y="1523"/>
                </a:lnTo>
                <a:lnTo>
                  <a:pt x="449579" y="3047"/>
                </a:lnTo>
                <a:lnTo>
                  <a:pt x="449579" y="4571"/>
                </a:lnTo>
                <a:lnTo>
                  <a:pt x="446531" y="7619"/>
                </a:lnTo>
                <a:close/>
              </a:path>
              <a:path w="7005955" h="7620">
                <a:moveTo>
                  <a:pt x="484631" y="1523"/>
                </a:moveTo>
                <a:lnTo>
                  <a:pt x="480060" y="1523"/>
                </a:lnTo>
                <a:lnTo>
                  <a:pt x="481583" y="0"/>
                </a:lnTo>
                <a:lnTo>
                  <a:pt x="483108" y="0"/>
                </a:lnTo>
                <a:lnTo>
                  <a:pt x="484631" y="1523"/>
                </a:lnTo>
                <a:close/>
              </a:path>
              <a:path w="7005955" h="7620">
                <a:moveTo>
                  <a:pt x="486156" y="6095"/>
                </a:moveTo>
                <a:lnTo>
                  <a:pt x="478535" y="6095"/>
                </a:lnTo>
                <a:lnTo>
                  <a:pt x="478535" y="1523"/>
                </a:lnTo>
                <a:lnTo>
                  <a:pt x="486156" y="1523"/>
                </a:lnTo>
                <a:lnTo>
                  <a:pt x="486156" y="6095"/>
                </a:lnTo>
                <a:close/>
              </a:path>
              <a:path w="7005955" h="7620">
                <a:moveTo>
                  <a:pt x="484631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84631" y="6095"/>
                </a:lnTo>
                <a:lnTo>
                  <a:pt x="484631" y="7619"/>
                </a:lnTo>
                <a:close/>
              </a:path>
              <a:path w="7005955" h="7620">
                <a:moveTo>
                  <a:pt x="521208" y="1523"/>
                </a:moveTo>
                <a:lnTo>
                  <a:pt x="516635" y="1523"/>
                </a:lnTo>
                <a:lnTo>
                  <a:pt x="518160" y="0"/>
                </a:lnTo>
                <a:lnTo>
                  <a:pt x="519683" y="0"/>
                </a:lnTo>
                <a:lnTo>
                  <a:pt x="521208" y="1523"/>
                </a:lnTo>
                <a:close/>
              </a:path>
              <a:path w="7005955" h="7620">
                <a:moveTo>
                  <a:pt x="522731" y="6095"/>
                </a:moveTo>
                <a:lnTo>
                  <a:pt x="515112" y="6095"/>
                </a:lnTo>
                <a:lnTo>
                  <a:pt x="515112" y="1523"/>
                </a:lnTo>
                <a:lnTo>
                  <a:pt x="522731" y="1523"/>
                </a:lnTo>
                <a:lnTo>
                  <a:pt x="522731" y="6095"/>
                </a:lnTo>
                <a:close/>
              </a:path>
              <a:path w="7005955" h="7620">
                <a:moveTo>
                  <a:pt x="521208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8" y="6095"/>
                </a:lnTo>
                <a:lnTo>
                  <a:pt x="521208" y="7619"/>
                </a:lnTo>
                <a:close/>
              </a:path>
              <a:path w="7005955" h="7620">
                <a:moveTo>
                  <a:pt x="557784" y="7619"/>
                </a:moveTo>
                <a:lnTo>
                  <a:pt x="553211" y="7619"/>
                </a:lnTo>
                <a:lnTo>
                  <a:pt x="553211" y="6095"/>
                </a:lnTo>
                <a:lnTo>
                  <a:pt x="551688" y="4571"/>
                </a:lnTo>
                <a:lnTo>
                  <a:pt x="551688" y="3047"/>
                </a:lnTo>
                <a:lnTo>
                  <a:pt x="554735" y="0"/>
                </a:lnTo>
                <a:lnTo>
                  <a:pt x="556260" y="0"/>
                </a:lnTo>
                <a:lnTo>
                  <a:pt x="557784" y="1523"/>
                </a:lnTo>
                <a:lnTo>
                  <a:pt x="559307" y="1523"/>
                </a:lnTo>
                <a:lnTo>
                  <a:pt x="559307" y="6095"/>
                </a:lnTo>
                <a:lnTo>
                  <a:pt x="557784" y="6095"/>
                </a:lnTo>
                <a:lnTo>
                  <a:pt x="557784" y="7619"/>
                </a:lnTo>
                <a:close/>
              </a:path>
              <a:path w="7005955" h="7620">
                <a:moveTo>
                  <a:pt x="594360" y="1523"/>
                </a:moveTo>
                <a:lnTo>
                  <a:pt x="591311" y="1523"/>
                </a:lnTo>
                <a:lnTo>
                  <a:pt x="591311" y="0"/>
                </a:lnTo>
                <a:lnTo>
                  <a:pt x="594360" y="0"/>
                </a:lnTo>
                <a:lnTo>
                  <a:pt x="594360" y="1523"/>
                </a:lnTo>
                <a:close/>
              </a:path>
              <a:path w="7005955" h="7620">
                <a:moveTo>
                  <a:pt x="594360" y="7619"/>
                </a:moveTo>
                <a:lnTo>
                  <a:pt x="591311" y="7619"/>
                </a:lnTo>
                <a:lnTo>
                  <a:pt x="588264" y="4571"/>
                </a:lnTo>
                <a:lnTo>
                  <a:pt x="588264" y="3047"/>
                </a:lnTo>
                <a:lnTo>
                  <a:pt x="589788" y="1523"/>
                </a:lnTo>
                <a:lnTo>
                  <a:pt x="595884" y="1523"/>
                </a:lnTo>
                <a:lnTo>
                  <a:pt x="595884" y="6095"/>
                </a:lnTo>
                <a:lnTo>
                  <a:pt x="594360" y="7619"/>
                </a:lnTo>
                <a:close/>
              </a:path>
              <a:path w="7005955" h="7620">
                <a:moveTo>
                  <a:pt x="630935" y="1523"/>
                </a:moveTo>
                <a:lnTo>
                  <a:pt x="627888" y="1523"/>
                </a:lnTo>
                <a:lnTo>
                  <a:pt x="627888" y="0"/>
                </a:lnTo>
                <a:lnTo>
                  <a:pt x="630935" y="0"/>
                </a:lnTo>
                <a:lnTo>
                  <a:pt x="630935" y="1523"/>
                </a:lnTo>
                <a:close/>
              </a:path>
              <a:path w="7005955" h="7620">
                <a:moveTo>
                  <a:pt x="630935" y="7619"/>
                </a:moveTo>
                <a:lnTo>
                  <a:pt x="627888" y="7619"/>
                </a:lnTo>
                <a:lnTo>
                  <a:pt x="626364" y="6095"/>
                </a:lnTo>
                <a:lnTo>
                  <a:pt x="626364" y="1523"/>
                </a:lnTo>
                <a:lnTo>
                  <a:pt x="632460" y="1523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7005955" h="7620">
                <a:moveTo>
                  <a:pt x="667511" y="1523"/>
                </a:moveTo>
                <a:lnTo>
                  <a:pt x="664464" y="1523"/>
                </a:lnTo>
                <a:lnTo>
                  <a:pt x="665988" y="0"/>
                </a:lnTo>
                <a:lnTo>
                  <a:pt x="667511" y="0"/>
                </a:lnTo>
                <a:lnTo>
                  <a:pt x="667511" y="1523"/>
                </a:lnTo>
                <a:close/>
              </a:path>
              <a:path w="7005955" h="7620">
                <a:moveTo>
                  <a:pt x="667511" y="7619"/>
                </a:moveTo>
                <a:lnTo>
                  <a:pt x="664464" y="7619"/>
                </a:lnTo>
                <a:lnTo>
                  <a:pt x="664464" y="6095"/>
                </a:lnTo>
                <a:lnTo>
                  <a:pt x="662940" y="6095"/>
                </a:lnTo>
                <a:lnTo>
                  <a:pt x="662940" y="1523"/>
                </a:lnTo>
                <a:lnTo>
                  <a:pt x="669035" y="1523"/>
                </a:lnTo>
                <a:lnTo>
                  <a:pt x="670560" y="3047"/>
                </a:lnTo>
                <a:lnTo>
                  <a:pt x="670560" y="4571"/>
                </a:lnTo>
                <a:lnTo>
                  <a:pt x="667511" y="7619"/>
                </a:lnTo>
                <a:close/>
              </a:path>
              <a:path w="7005955" h="7620">
                <a:moveTo>
                  <a:pt x="705611" y="1523"/>
                </a:moveTo>
                <a:lnTo>
                  <a:pt x="701040" y="1523"/>
                </a:lnTo>
                <a:lnTo>
                  <a:pt x="702564" y="0"/>
                </a:lnTo>
                <a:lnTo>
                  <a:pt x="704088" y="0"/>
                </a:lnTo>
                <a:lnTo>
                  <a:pt x="705611" y="1523"/>
                </a:lnTo>
                <a:close/>
              </a:path>
              <a:path w="7005955" h="7620">
                <a:moveTo>
                  <a:pt x="707135" y="6095"/>
                </a:moveTo>
                <a:lnTo>
                  <a:pt x="699515" y="6095"/>
                </a:lnTo>
                <a:lnTo>
                  <a:pt x="699515" y="1523"/>
                </a:lnTo>
                <a:lnTo>
                  <a:pt x="707135" y="1523"/>
                </a:lnTo>
                <a:lnTo>
                  <a:pt x="707135" y="6095"/>
                </a:lnTo>
                <a:close/>
              </a:path>
              <a:path w="7005955" h="7620">
                <a:moveTo>
                  <a:pt x="705611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705611" y="6095"/>
                </a:lnTo>
                <a:lnTo>
                  <a:pt x="705611" y="7619"/>
                </a:lnTo>
                <a:close/>
              </a:path>
              <a:path w="7005955" h="7620">
                <a:moveTo>
                  <a:pt x="742188" y="1523"/>
                </a:moveTo>
                <a:lnTo>
                  <a:pt x="737615" y="1523"/>
                </a:lnTo>
                <a:lnTo>
                  <a:pt x="739140" y="0"/>
                </a:lnTo>
                <a:lnTo>
                  <a:pt x="740664" y="0"/>
                </a:lnTo>
                <a:lnTo>
                  <a:pt x="742188" y="1523"/>
                </a:lnTo>
                <a:close/>
              </a:path>
              <a:path w="7005955" h="7620">
                <a:moveTo>
                  <a:pt x="743711" y="6095"/>
                </a:moveTo>
                <a:lnTo>
                  <a:pt x="736091" y="6095"/>
                </a:lnTo>
                <a:lnTo>
                  <a:pt x="736091" y="1523"/>
                </a:lnTo>
                <a:lnTo>
                  <a:pt x="743711" y="1523"/>
                </a:lnTo>
                <a:lnTo>
                  <a:pt x="743711" y="6095"/>
                </a:lnTo>
                <a:close/>
              </a:path>
              <a:path w="7005955" h="7620">
                <a:moveTo>
                  <a:pt x="742188" y="7619"/>
                </a:moveTo>
                <a:lnTo>
                  <a:pt x="737615" y="7619"/>
                </a:lnTo>
                <a:lnTo>
                  <a:pt x="737615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7005955" h="7620">
                <a:moveTo>
                  <a:pt x="778764" y="1523"/>
                </a:moveTo>
                <a:lnTo>
                  <a:pt x="775715" y="1523"/>
                </a:lnTo>
                <a:lnTo>
                  <a:pt x="775715" y="0"/>
                </a:lnTo>
                <a:lnTo>
                  <a:pt x="777240" y="0"/>
                </a:lnTo>
                <a:lnTo>
                  <a:pt x="778764" y="1523"/>
                </a:lnTo>
                <a:close/>
              </a:path>
              <a:path w="7005955" h="7620">
                <a:moveTo>
                  <a:pt x="778764" y="7619"/>
                </a:moveTo>
                <a:lnTo>
                  <a:pt x="775715" y="7619"/>
                </a:lnTo>
                <a:lnTo>
                  <a:pt x="772668" y="4571"/>
                </a:lnTo>
                <a:lnTo>
                  <a:pt x="772668" y="3047"/>
                </a:lnTo>
                <a:lnTo>
                  <a:pt x="774191" y="1523"/>
                </a:lnTo>
                <a:lnTo>
                  <a:pt x="780288" y="1523"/>
                </a:lnTo>
                <a:lnTo>
                  <a:pt x="780288" y="6095"/>
                </a:lnTo>
                <a:lnTo>
                  <a:pt x="778764" y="6095"/>
                </a:lnTo>
                <a:lnTo>
                  <a:pt x="778764" y="7619"/>
                </a:lnTo>
                <a:close/>
              </a:path>
              <a:path w="7005955" h="7620">
                <a:moveTo>
                  <a:pt x="815340" y="1523"/>
                </a:moveTo>
                <a:lnTo>
                  <a:pt x="812291" y="1523"/>
                </a:lnTo>
                <a:lnTo>
                  <a:pt x="812291" y="0"/>
                </a:lnTo>
                <a:lnTo>
                  <a:pt x="815340" y="0"/>
                </a:lnTo>
                <a:lnTo>
                  <a:pt x="815340" y="1523"/>
                </a:lnTo>
                <a:close/>
              </a:path>
              <a:path w="7005955" h="7620">
                <a:moveTo>
                  <a:pt x="815340" y="7619"/>
                </a:moveTo>
                <a:lnTo>
                  <a:pt x="812291" y="7619"/>
                </a:lnTo>
                <a:lnTo>
                  <a:pt x="810768" y="6095"/>
                </a:lnTo>
                <a:lnTo>
                  <a:pt x="810768" y="1523"/>
                </a:lnTo>
                <a:lnTo>
                  <a:pt x="816864" y="1523"/>
                </a:lnTo>
                <a:lnTo>
                  <a:pt x="816864" y="6095"/>
                </a:lnTo>
                <a:lnTo>
                  <a:pt x="815340" y="7619"/>
                </a:lnTo>
                <a:close/>
              </a:path>
              <a:path w="7005955" h="7620">
                <a:moveTo>
                  <a:pt x="851915" y="1523"/>
                </a:moveTo>
                <a:lnTo>
                  <a:pt x="848868" y="1523"/>
                </a:lnTo>
                <a:lnTo>
                  <a:pt x="848868" y="0"/>
                </a:lnTo>
                <a:lnTo>
                  <a:pt x="851915" y="0"/>
                </a:lnTo>
                <a:lnTo>
                  <a:pt x="851915" y="1523"/>
                </a:lnTo>
                <a:close/>
              </a:path>
              <a:path w="7005955" h="7620">
                <a:moveTo>
                  <a:pt x="851915" y="7619"/>
                </a:moveTo>
                <a:lnTo>
                  <a:pt x="848868" y="7619"/>
                </a:lnTo>
                <a:lnTo>
                  <a:pt x="847344" y="6095"/>
                </a:lnTo>
                <a:lnTo>
                  <a:pt x="847344" y="1523"/>
                </a:lnTo>
                <a:lnTo>
                  <a:pt x="853440" y="1523"/>
                </a:lnTo>
                <a:lnTo>
                  <a:pt x="854964" y="3047"/>
                </a:lnTo>
                <a:lnTo>
                  <a:pt x="854964" y="4571"/>
                </a:lnTo>
                <a:lnTo>
                  <a:pt x="851915" y="7619"/>
                </a:lnTo>
                <a:close/>
              </a:path>
              <a:path w="7005955" h="7620">
                <a:moveTo>
                  <a:pt x="890015" y="7619"/>
                </a:moveTo>
                <a:lnTo>
                  <a:pt x="885444" y="7619"/>
                </a:lnTo>
                <a:lnTo>
                  <a:pt x="885444" y="6095"/>
                </a:lnTo>
                <a:lnTo>
                  <a:pt x="883919" y="6095"/>
                </a:lnTo>
                <a:lnTo>
                  <a:pt x="883919" y="1523"/>
                </a:lnTo>
                <a:lnTo>
                  <a:pt x="885444" y="1523"/>
                </a:lnTo>
                <a:lnTo>
                  <a:pt x="886968" y="0"/>
                </a:lnTo>
                <a:lnTo>
                  <a:pt x="888491" y="0"/>
                </a:lnTo>
                <a:lnTo>
                  <a:pt x="891540" y="3047"/>
                </a:lnTo>
                <a:lnTo>
                  <a:pt x="891540" y="4571"/>
                </a:lnTo>
                <a:lnTo>
                  <a:pt x="890015" y="6095"/>
                </a:lnTo>
                <a:lnTo>
                  <a:pt x="890015" y="7619"/>
                </a:lnTo>
                <a:close/>
              </a:path>
              <a:path w="7005955" h="7620">
                <a:moveTo>
                  <a:pt x="926591" y="1523"/>
                </a:moveTo>
                <a:lnTo>
                  <a:pt x="922019" y="1523"/>
                </a:lnTo>
                <a:lnTo>
                  <a:pt x="923544" y="0"/>
                </a:lnTo>
                <a:lnTo>
                  <a:pt x="925068" y="0"/>
                </a:lnTo>
                <a:lnTo>
                  <a:pt x="926591" y="1523"/>
                </a:lnTo>
                <a:close/>
              </a:path>
              <a:path w="7005955" h="7620">
                <a:moveTo>
                  <a:pt x="928115" y="6095"/>
                </a:moveTo>
                <a:lnTo>
                  <a:pt x="920495" y="6095"/>
                </a:lnTo>
                <a:lnTo>
                  <a:pt x="920495" y="1523"/>
                </a:lnTo>
                <a:lnTo>
                  <a:pt x="928115" y="1523"/>
                </a:lnTo>
                <a:lnTo>
                  <a:pt x="928115" y="6095"/>
                </a:lnTo>
                <a:close/>
              </a:path>
              <a:path w="7005955" h="7620">
                <a:moveTo>
                  <a:pt x="926591" y="7619"/>
                </a:moveTo>
                <a:lnTo>
                  <a:pt x="922019" y="7619"/>
                </a:lnTo>
                <a:lnTo>
                  <a:pt x="922019" y="6095"/>
                </a:lnTo>
                <a:lnTo>
                  <a:pt x="926591" y="6095"/>
                </a:lnTo>
                <a:lnTo>
                  <a:pt x="926591" y="7619"/>
                </a:lnTo>
                <a:close/>
              </a:path>
              <a:path w="7005955" h="7620">
                <a:moveTo>
                  <a:pt x="963168" y="1523"/>
                </a:moveTo>
                <a:lnTo>
                  <a:pt x="958595" y="1523"/>
                </a:lnTo>
                <a:lnTo>
                  <a:pt x="960119" y="0"/>
                </a:lnTo>
                <a:lnTo>
                  <a:pt x="961644" y="0"/>
                </a:lnTo>
                <a:lnTo>
                  <a:pt x="963168" y="1523"/>
                </a:lnTo>
                <a:close/>
              </a:path>
              <a:path w="7005955" h="7620">
                <a:moveTo>
                  <a:pt x="964691" y="6095"/>
                </a:moveTo>
                <a:lnTo>
                  <a:pt x="957072" y="6095"/>
                </a:lnTo>
                <a:lnTo>
                  <a:pt x="957072" y="1523"/>
                </a:lnTo>
                <a:lnTo>
                  <a:pt x="964691" y="1523"/>
                </a:lnTo>
                <a:lnTo>
                  <a:pt x="964691" y="6095"/>
                </a:lnTo>
                <a:close/>
              </a:path>
              <a:path w="7005955" h="7620">
                <a:moveTo>
                  <a:pt x="963168" y="7619"/>
                </a:moveTo>
                <a:lnTo>
                  <a:pt x="958595" y="7619"/>
                </a:lnTo>
                <a:lnTo>
                  <a:pt x="958595" y="6095"/>
                </a:lnTo>
                <a:lnTo>
                  <a:pt x="963168" y="6095"/>
                </a:lnTo>
                <a:lnTo>
                  <a:pt x="963168" y="7619"/>
                </a:lnTo>
                <a:close/>
              </a:path>
              <a:path w="7005955" h="7620">
                <a:moveTo>
                  <a:pt x="999744" y="1523"/>
                </a:moveTo>
                <a:lnTo>
                  <a:pt x="996695" y="1523"/>
                </a:lnTo>
                <a:lnTo>
                  <a:pt x="996695" y="0"/>
                </a:lnTo>
                <a:lnTo>
                  <a:pt x="998219" y="0"/>
                </a:lnTo>
                <a:lnTo>
                  <a:pt x="999744" y="1523"/>
                </a:lnTo>
                <a:close/>
              </a:path>
              <a:path w="7005955" h="7620">
                <a:moveTo>
                  <a:pt x="999744" y="7619"/>
                </a:moveTo>
                <a:lnTo>
                  <a:pt x="996695" y="7619"/>
                </a:lnTo>
                <a:lnTo>
                  <a:pt x="993648" y="4571"/>
                </a:lnTo>
                <a:lnTo>
                  <a:pt x="993648" y="3047"/>
                </a:lnTo>
                <a:lnTo>
                  <a:pt x="995172" y="1523"/>
                </a:lnTo>
                <a:lnTo>
                  <a:pt x="1001268" y="1523"/>
                </a:lnTo>
                <a:lnTo>
                  <a:pt x="1001268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7005955" h="7620">
                <a:moveTo>
                  <a:pt x="1036319" y="1523"/>
                </a:moveTo>
                <a:lnTo>
                  <a:pt x="1033272" y="1523"/>
                </a:lnTo>
                <a:lnTo>
                  <a:pt x="1033272" y="0"/>
                </a:lnTo>
                <a:lnTo>
                  <a:pt x="1036319" y="0"/>
                </a:lnTo>
                <a:lnTo>
                  <a:pt x="1036319" y="1523"/>
                </a:lnTo>
                <a:close/>
              </a:path>
              <a:path w="7005955" h="7620">
                <a:moveTo>
                  <a:pt x="1036319" y="7619"/>
                </a:moveTo>
                <a:lnTo>
                  <a:pt x="1033272" y="7619"/>
                </a:lnTo>
                <a:lnTo>
                  <a:pt x="1031748" y="6095"/>
                </a:lnTo>
                <a:lnTo>
                  <a:pt x="1031748" y="1523"/>
                </a:lnTo>
                <a:lnTo>
                  <a:pt x="1037844" y="1523"/>
                </a:lnTo>
                <a:lnTo>
                  <a:pt x="1037844" y="6095"/>
                </a:lnTo>
                <a:lnTo>
                  <a:pt x="1036319" y="7619"/>
                </a:lnTo>
                <a:close/>
              </a:path>
              <a:path w="7005955" h="7620">
                <a:moveTo>
                  <a:pt x="1072895" y="1523"/>
                </a:moveTo>
                <a:lnTo>
                  <a:pt x="1069848" y="1523"/>
                </a:lnTo>
                <a:lnTo>
                  <a:pt x="1069848" y="0"/>
                </a:lnTo>
                <a:lnTo>
                  <a:pt x="1072895" y="0"/>
                </a:lnTo>
                <a:lnTo>
                  <a:pt x="1072895" y="1523"/>
                </a:lnTo>
                <a:close/>
              </a:path>
              <a:path w="7005955" h="7620">
                <a:moveTo>
                  <a:pt x="1072895" y="7619"/>
                </a:moveTo>
                <a:lnTo>
                  <a:pt x="1069848" y="7619"/>
                </a:lnTo>
                <a:lnTo>
                  <a:pt x="1068323" y="6095"/>
                </a:lnTo>
                <a:lnTo>
                  <a:pt x="1068323" y="1523"/>
                </a:lnTo>
                <a:lnTo>
                  <a:pt x="1074419" y="1523"/>
                </a:lnTo>
                <a:lnTo>
                  <a:pt x="1075944" y="3047"/>
                </a:lnTo>
                <a:lnTo>
                  <a:pt x="1075944" y="4571"/>
                </a:lnTo>
                <a:lnTo>
                  <a:pt x="1072895" y="7619"/>
                </a:lnTo>
                <a:close/>
              </a:path>
              <a:path w="7005955" h="7620">
                <a:moveTo>
                  <a:pt x="1110995" y="7619"/>
                </a:moveTo>
                <a:lnTo>
                  <a:pt x="1106423" y="7619"/>
                </a:lnTo>
                <a:lnTo>
                  <a:pt x="1106423" y="6095"/>
                </a:lnTo>
                <a:lnTo>
                  <a:pt x="1104899" y="6095"/>
                </a:lnTo>
                <a:lnTo>
                  <a:pt x="1104899" y="1523"/>
                </a:lnTo>
                <a:lnTo>
                  <a:pt x="1106423" y="1523"/>
                </a:lnTo>
                <a:lnTo>
                  <a:pt x="1107948" y="0"/>
                </a:lnTo>
                <a:lnTo>
                  <a:pt x="1109472" y="0"/>
                </a:lnTo>
                <a:lnTo>
                  <a:pt x="1112519" y="3047"/>
                </a:lnTo>
                <a:lnTo>
                  <a:pt x="1112519" y="4571"/>
                </a:lnTo>
                <a:lnTo>
                  <a:pt x="1110995" y="6095"/>
                </a:lnTo>
                <a:lnTo>
                  <a:pt x="1110995" y="7619"/>
                </a:lnTo>
                <a:close/>
              </a:path>
              <a:path w="7005955" h="7620">
                <a:moveTo>
                  <a:pt x="1147572" y="1523"/>
                </a:moveTo>
                <a:lnTo>
                  <a:pt x="1142999" y="1523"/>
                </a:lnTo>
                <a:lnTo>
                  <a:pt x="1144523" y="0"/>
                </a:lnTo>
                <a:lnTo>
                  <a:pt x="1146048" y="0"/>
                </a:lnTo>
                <a:lnTo>
                  <a:pt x="1147572" y="1523"/>
                </a:lnTo>
                <a:close/>
              </a:path>
              <a:path w="7005955" h="7620">
                <a:moveTo>
                  <a:pt x="1149095" y="6095"/>
                </a:moveTo>
                <a:lnTo>
                  <a:pt x="1141476" y="6095"/>
                </a:lnTo>
                <a:lnTo>
                  <a:pt x="1141476" y="1523"/>
                </a:lnTo>
                <a:lnTo>
                  <a:pt x="1149095" y="1523"/>
                </a:lnTo>
                <a:lnTo>
                  <a:pt x="1149095" y="6095"/>
                </a:lnTo>
                <a:close/>
              </a:path>
              <a:path w="7005955" h="7620">
                <a:moveTo>
                  <a:pt x="1147572" y="7619"/>
                </a:moveTo>
                <a:lnTo>
                  <a:pt x="1142999" y="7619"/>
                </a:lnTo>
                <a:lnTo>
                  <a:pt x="1142999" y="6095"/>
                </a:lnTo>
                <a:lnTo>
                  <a:pt x="1147572" y="6095"/>
                </a:lnTo>
                <a:lnTo>
                  <a:pt x="1147572" y="7619"/>
                </a:lnTo>
                <a:close/>
              </a:path>
              <a:path w="7005955" h="7620">
                <a:moveTo>
                  <a:pt x="1184148" y="1523"/>
                </a:moveTo>
                <a:lnTo>
                  <a:pt x="1179576" y="1523"/>
                </a:lnTo>
                <a:lnTo>
                  <a:pt x="1181099" y="0"/>
                </a:lnTo>
                <a:lnTo>
                  <a:pt x="1182623" y="0"/>
                </a:lnTo>
                <a:lnTo>
                  <a:pt x="1184148" y="1523"/>
                </a:lnTo>
                <a:close/>
              </a:path>
              <a:path w="7005955" h="7620">
                <a:moveTo>
                  <a:pt x="1185672" y="6095"/>
                </a:moveTo>
                <a:lnTo>
                  <a:pt x="1178052" y="6095"/>
                </a:lnTo>
                <a:lnTo>
                  <a:pt x="1178052" y="1523"/>
                </a:lnTo>
                <a:lnTo>
                  <a:pt x="1185672" y="1523"/>
                </a:lnTo>
                <a:lnTo>
                  <a:pt x="1185672" y="6095"/>
                </a:lnTo>
                <a:close/>
              </a:path>
              <a:path w="7005955" h="7620">
                <a:moveTo>
                  <a:pt x="1184148" y="7619"/>
                </a:moveTo>
                <a:lnTo>
                  <a:pt x="1179576" y="7619"/>
                </a:lnTo>
                <a:lnTo>
                  <a:pt x="1179576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7005955" h="7620">
                <a:moveTo>
                  <a:pt x="1220723" y="1523"/>
                </a:moveTo>
                <a:lnTo>
                  <a:pt x="1217676" y="1523"/>
                </a:lnTo>
                <a:lnTo>
                  <a:pt x="1217676" y="0"/>
                </a:lnTo>
                <a:lnTo>
                  <a:pt x="1219199" y="0"/>
                </a:lnTo>
                <a:lnTo>
                  <a:pt x="1220723" y="1523"/>
                </a:lnTo>
                <a:close/>
              </a:path>
              <a:path w="7005955" h="7620">
                <a:moveTo>
                  <a:pt x="1220723" y="7619"/>
                </a:moveTo>
                <a:lnTo>
                  <a:pt x="1217676" y="7619"/>
                </a:lnTo>
                <a:lnTo>
                  <a:pt x="1214627" y="4571"/>
                </a:lnTo>
                <a:lnTo>
                  <a:pt x="1214627" y="3047"/>
                </a:lnTo>
                <a:lnTo>
                  <a:pt x="1216152" y="1523"/>
                </a:lnTo>
                <a:lnTo>
                  <a:pt x="1222248" y="1523"/>
                </a:lnTo>
                <a:lnTo>
                  <a:pt x="1222248" y="6095"/>
                </a:lnTo>
                <a:lnTo>
                  <a:pt x="1220723" y="7619"/>
                </a:lnTo>
                <a:close/>
              </a:path>
              <a:path w="7005955" h="7620">
                <a:moveTo>
                  <a:pt x="1257299" y="1523"/>
                </a:moveTo>
                <a:lnTo>
                  <a:pt x="1254252" y="1523"/>
                </a:lnTo>
                <a:lnTo>
                  <a:pt x="1254252" y="0"/>
                </a:lnTo>
                <a:lnTo>
                  <a:pt x="1257299" y="0"/>
                </a:lnTo>
                <a:lnTo>
                  <a:pt x="1257299" y="1523"/>
                </a:lnTo>
                <a:close/>
              </a:path>
              <a:path w="7005955" h="7620">
                <a:moveTo>
                  <a:pt x="1257299" y="7619"/>
                </a:moveTo>
                <a:lnTo>
                  <a:pt x="1254252" y="7619"/>
                </a:lnTo>
                <a:lnTo>
                  <a:pt x="1252727" y="6095"/>
                </a:lnTo>
                <a:lnTo>
                  <a:pt x="1252727" y="1523"/>
                </a:lnTo>
                <a:lnTo>
                  <a:pt x="1258823" y="1523"/>
                </a:lnTo>
                <a:lnTo>
                  <a:pt x="1258823" y="6095"/>
                </a:lnTo>
                <a:lnTo>
                  <a:pt x="1257299" y="7619"/>
                </a:lnTo>
                <a:close/>
              </a:path>
              <a:path w="7005955" h="7620">
                <a:moveTo>
                  <a:pt x="1293876" y="1523"/>
                </a:moveTo>
                <a:lnTo>
                  <a:pt x="1290828" y="1523"/>
                </a:lnTo>
                <a:lnTo>
                  <a:pt x="1290828" y="0"/>
                </a:lnTo>
                <a:lnTo>
                  <a:pt x="1293876" y="0"/>
                </a:lnTo>
                <a:lnTo>
                  <a:pt x="1293876" y="1523"/>
                </a:lnTo>
                <a:close/>
              </a:path>
              <a:path w="7005955" h="7620">
                <a:moveTo>
                  <a:pt x="1293876" y="7619"/>
                </a:moveTo>
                <a:lnTo>
                  <a:pt x="1290828" y="7619"/>
                </a:lnTo>
                <a:lnTo>
                  <a:pt x="1289303" y="6095"/>
                </a:lnTo>
                <a:lnTo>
                  <a:pt x="1289303" y="1523"/>
                </a:lnTo>
                <a:lnTo>
                  <a:pt x="1295399" y="1523"/>
                </a:lnTo>
                <a:lnTo>
                  <a:pt x="1296924" y="3047"/>
                </a:lnTo>
                <a:lnTo>
                  <a:pt x="1296924" y="4571"/>
                </a:lnTo>
                <a:lnTo>
                  <a:pt x="1293876" y="7619"/>
                </a:lnTo>
                <a:close/>
              </a:path>
              <a:path w="7005955" h="7620">
                <a:moveTo>
                  <a:pt x="1331976" y="7619"/>
                </a:moveTo>
                <a:lnTo>
                  <a:pt x="1327403" y="7619"/>
                </a:lnTo>
                <a:lnTo>
                  <a:pt x="1327403" y="6095"/>
                </a:lnTo>
                <a:lnTo>
                  <a:pt x="1325880" y="6095"/>
                </a:lnTo>
                <a:lnTo>
                  <a:pt x="1325880" y="1523"/>
                </a:lnTo>
                <a:lnTo>
                  <a:pt x="1327403" y="1523"/>
                </a:lnTo>
                <a:lnTo>
                  <a:pt x="1328928" y="0"/>
                </a:lnTo>
                <a:lnTo>
                  <a:pt x="1330452" y="0"/>
                </a:lnTo>
                <a:lnTo>
                  <a:pt x="1333499" y="3047"/>
                </a:lnTo>
                <a:lnTo>
                  <a:pt x="1333499" y="4571"/>
                </a:lnTo>
                <a:lnTo>
                  <a:pt x="1331976" y="6095"/>
                </a:lnTo>
                <a:lnTo>
                  <a:pt x="1331976" y="7619"/>
                </a:lnTo>
                <a:close/>
              </a:path>
              <a:path w="7005955" h="7620">
                <a:moveTo>
                  <a:pt x="1368552" y="1523"/>
                </a:moveTo>
                <a:lnTo>
                  <a:pt x="1363980" y="1523"/>
                </a:lnTo>
                <a:lnTo>
                  <a:pt x="1365503" y="0"/>
                </a:lnTo>
                <a:lnTo>
                  <a:pt x="1367028" y="0"/>
                </a:lnTo>
                <a:lnTo>
                  <a:pt x="1368552" y="1523"/>
                </a:lnTo>
                <a:close/>
              </a:path>
              <a:path w="7005955" h="7620">
                <a:moveTo>
                  <a:pt x="1370076" y="6095"/>
                </a:moveTo>
                <a:lnTo>
                  <a:pt x="1362456" y="6095"/>
                </a:lnTo>
                <a:lnTo>
                  <a:pt x="1362456" y="1523"/>
                </a:lnTo>
                <a:lnTo>
                  <a:pt x="1370076" y="1523"/>
                </a:lnTo>
                <a:lnTo>
                  <a:pt x="1370076" y="6095"/>
                </a:lnTo>
                <a:close/>
              </a:path>
              <a:path w="7005955" h="7620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7005955" h="7620">
                <a:moveTo>
                  <a:pt x="1405128" y="1523"/>
                </a:moveTo>
                <a:lnTo>
                  <a:pt x="1400556" y="1523"/>
                </a:lnTo>
                <a:lnTo>
                  <a:pt x="1402080" y="0"/>
                </a:lnTo>
                <a:lnTo>
                  <a:pt x="1403603" y="0"/>
                </a:lnTo>
                <a:lnTo>
                  <a:pt x="1405128" y="1523"/>
                </a:lnTo>
                <a:close/>
              </a:path>
              <a:path w="7005955" h="7620">
                <a:moveTo>
                  <a:pt x="1406652" y="6095"/>
                </a:moveTo>
                <a:lnTo>
                  <a:pt x="1399032" y="6095"/>
                </a:lnTo>
                <a:lnTo>
                  <a:pt x="1399032" y="1523"/>
                </a:lnTo>
                <a:lnTo>
                  <a:pt x="1406652" y="1523"/>
                </a:lnTo>
                <a:lnTo>
                  <a:pt x="1406652" y="6095"/>
                </a:lnTo>
                <a:close/>
              </a:path>
              <a:path w="7005955" h="7620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7005955" h="7620">
                <a:moveTo>
                  <a:pt x="1441703" y="1523"/>
                </a:moveTo>
                <a:lnTo>
                  <a:pt x="1438656" y="1523"/>
                </a:lnTo>
                <a:lnTo>
                  <a:pt x="1438656" y="0"/>
                </a:lnTo>
                <a:lnTo>
                  <a:pt x="1440180" y="0"/>
                </a:lnTo>
                <a:lnTo>
                  <a:pt x="1441703" y="1523"/>
                </a:lnTo>
                <a:close/>
              </a:path>
              <a:path w="7005955" h="7620">
                <a:moveTo>
                  <a:pt x="1441703" y="7619"/>
                </a:moveTo>
                <a:lnTo>
                  <a:pt x="1438656" y="7619"/>
                </a:lnTo>
                <a:lnTo>
                  <a:pt x="1435607" y="4571"/>
                </a:lnTo>
                <a:lnTo>
                  <a:pt x="1435607" y="3047"/>
                </a:lnTo>
                <a:lnTo>
                  <a:pt x="1437132" y="1523"/>
                </a:lnTo>
                <a:lnTo>
                  <a:pt x="1443228" y="1523"/>
                </a:lnTo>
                <a:lnTo>
                  <a:pt x="1443228" y="6095"/>
                </a:lnTo>
                <a:lnTo>
                  <a:pt x="1441703" y="7619"/>
                </a:lnTo>
                <a:close/>
              </a:path>
              <a:path w="7005955" h="7620">
                <a:moveTo>
                  <a:pt x="1478280" y="1523"/>
                </a:moveTo>
                <a:lnTo>
                  <a:pt x="1475232" y="1523"/>
                </a:lnTo>
                <a:lnTo>
                  <a:pt x="1475232" y="0"/>
                </a:lnTo>
                <a:lnTo>
                  <a:pt x="1478280" y="0"/>
                </a:lnTo>
                <a:lnTo>
                  <a:pt x="1478280" y="1523"/>
                </a:lnTo>
                <a:close/>
              </a:path>
              <a:path w="7005955" h="7620">
                <a:moveTo>
                  <a:pt x="1478280" y="7619"/>
                </a:moveTo>
                <a:lnTo>
                  <a:pt x="1475232" y="7619"/>
                </a:lnTo>
                <a:lnTo>
                  <a:pt x="1473707" y="6095"/>
                </a:lnTo>
                <a:lnTo>
                  <a:pt x="1473707" y="1523"/>
                </a:lnTo>
                <a:lnTo>
                  <a:pt x="1479803" y="1523"/>
                </a:lnTo>
                <a:lnTo>
                  <a:pt x="1479803" y="6095"/>
                </a:lnTo>
                <a:lnTo>
                  <a:pt x="1478280" y="7619"/>
                </a:lnTo>
                <a:close/>
              </a:path>
              <a:path w="7005955" h="7620">
                <a:moveTo>
                  <a:pt x="1514856" y="1523"/>
                </a:moveTo>
                <a:lnTo>
                  <a:pt x="1511807" y="1523"/>
                </a:lnTo>
                <a:lnTo>
                  <a:pt x="1511807" y="0"/>
                </a:lnTo>
                <a:lnTo>
                  <a:pt x="1514856" y="0"/>
                </a:lnTo>
                <a:lnTo>
                  <a:pt x="1514856" y="1523"/>
                </a:lnTo>
                <a:close/>
              </a:path>
              <a:path w="7005955" h="7620">
                <a:moveTo>
                  <a:pt x="1514856" y="7619"/>
                </a:moveTo>
                <a:lnTo>
                  <a:pt x="1511807" y="7619"/>
                </a:lnTo>
                <a:lnTo>
                  <a:pt x="1510284" y="6095"/>
                </a:lnTo>
                <a:lnTo>
                  <a:pt x="1510284" y="1523"/>
                </a:lnTo>
                <a:lnTo>
                  <a:pt x="1516380" y="1523"/>
                </a:lnTo>
                <a:lnTo>
                  <a:pt x="1517903" y="3047"/>
                </a:lnTo>
                <a:lnTo>
                  <a:pt x="1517903" y="4571"/>
                </a:lnTo>
                <a:lnTo>
                  <a:pt x="1514856" y="7619"/>
                </a:lnTo>
                <a:close/>
              </a:path>
              <a:path w="7005955" h="7620">
                <a:moveTo>
                  <a:pt x="1552956" y="1523"/>
                </a:moveTo>
                <a:lnTo>
                  <a:pt x="1548384" y="1523"/>
                </a:lnTo>
                <a:lnTo>
                  <a:pt x="1549907" y="0"/>
                </a:lnTo>
                <a:lnTo>
                  <a:pt x="1551432" y="0"/>
                </a:lnTo>
                <a:lnTo>
                  <a:pt x="1552956" y="1523"/>
                </a:lnTo>
                <a:close/>
              </a:path>
              <a:path w="7005955" h="7620">
                <a:moveTo>
                  <a:pt x="1554480" y="6095"/>
                </a:moveTo>
                <a:lnTo>
                  <a:pt x="1546860" y="6095"/>
                </a:lnTo>
                <a:lnTo>
                  <a:pt x="1546860" y="1523"/>
                </a:lnTo>
                <a:lnTo>
                  <a:pt x="1554480" y="1523"/>
                </a:lnTo>
                <a:lnTo>
                  <a:pt x="1554480" y="6095"/>
                </a:lnTo>
                <a:close/>
              </a:path>
              <a:path w="7005955" h="7620">
                <a:moveTo>
                  <a:pt x="1552956" y="7619"/>
                </a:moveTo>
                <a:lnTo>
                  <a:pt x="1548384" y="7619"/>
                </a:lnTo>
                <a:lnTo>
                  <a:pt x="1548384" y="6095"/>
                </a:lnTo>
                <a:lnTo>
                  <a:pt x="1552956" y="6095"/>
                </a:lnTo>
                <a:lnTo>
                  <a:pt x="1552956" y="7619"/>
                </a:lnTo>
                <a:close/>
              </a:path>
              <a:path w="7005955" h="7620">
                <a:moveTo>
                  <a:pt x="1589532" y="1523"/>
                </a:moveTo>
                <a:lnTo>
                  <a:pt x="1584960" y="1523"/>
                </a:lnTo>
                <a:lnTo>
                  <a:pt x="1586484" y="0"/>
                </a:lnTo>
                <a:lnTo>
                  <a:pt x="1588007" y="0"/>
                </a:lnTo>
                <a:lnTo>
                  <a:pt x="1589532" y="1523"/>
                </a:lnTo>
                <a:close/>
              </a:path>
              <a:path w="7005955" h="7620">
                <a:moveTo>
                  <a:pt x="1591056" y="6095"/>
                </a:moveTo>
                <a:lnTo>
                  <a:pt x="1583436" y="6095"/>
                </a:lnTo>
                <a:lnTo>
                  <a:pt x="1583436" y="1523"/>
                </a:lnTo>
                <a:lnTo>
                  <a:pt x="1591056" y="1523"/>
                </a:lnTo>
                <a:lnTo>
                  <a:pt x="1591056" y="6095"/>
                </a:lnTo>
                <a:close/>
              </a:path>
              <a:path w="7005955" h="7620">
                <a:moveTo>
                  <a:pt x="1589532" y="7619"/>
                </a:moveTo>
                <a:lnTo>
                  <a:pt x="1584960" y="7619"/>
                </a:lnTo>
                <a:lnTo>
                  <a:pt x="1584960" y="6095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7005955" h="7620">
                <a:moveTo>
                  <a:pt x="1626107" y="1523"/>
                </a:moveTo>
                <a:lnTo>
                  <a:pt x="1621536" y="1523"/>
                </a:lnTo>
                <a:lnTo>
                  <a:pt x="1623060" y="0"/>
                </a:lnTo>
                <a:lnTo>
                  <a:pt x="1624584" y="0"/>
                </a:lnTo>
                <a:lnTo>
                  <a:pt x="1626107" y="1523"/>
                </a:lnTo>
                <a:close/>
              </a:path>
              <a:path w="7005955" h="7620">
                <a:moveTo>
                  <a:pt x="1627632" y="6095"/>
                </a:moveTo>
                <a:lnTo>
                  <a:pt x="1620011" y="6095"/>
                </a:lnTo>
                <a:lnTo>
                  <a:pt x="1620011" y="1523"/>
                </a:lnTo>
                <a:lnTo>
                  <a:pt x="1627632" y="1523"/>
                </a:lnTo>
                <a:lnTo>
                  <a:pt x="1627632" y="6095"/>
                </a:lnTo>
                <a:close/>
              </a:path>
              <a:path w="7005955" h="7620">
                <a:moveTo>
                  <a:pt x="1626107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7" y="6095"/>
                </a:lnTo>
                <a:lnTo>
                  <a:pt x="1626107" y="7619"/>
                </a:lnTo>
                <a:close/>
              </a:path>
              <a:path w="7005955" h="7620">
                <a:moveTo>
                  <a:pt x="1662684" y="1523"/>
                </a:moveTo>
                <a:lnTo>
                  <a:pt x="1659636" y="1523"/>
                </a:lnTo>
                <a:lnTo>
                  <a:pt x="1659636" y="0"/>
                </a:lnTo>
                <a:lnTo>
                  <a:pt x="1662684" y="0"/>
                </a:lnTo>
                <a:lnTo>
                  <a:pt x="1662684" y="1523"/>
                </a:lnTo>
                <a:close/>
              </a:path>
              <a:path w="7005955" h="7620">
                <a:moveTo>
                  <a:pt x="1662684" y="7619"/>
                </a:moveTo>
                <a:lnTo>
                  <a:pt x="1659636" y="7619"/>
                </a:lnTo>
                <a:lnTo>
                  <a:pt x="1656588" y="4571"/>
                </a:lnTo>
                <a:lnTo>
                  <a:pt x="1656588" y="3047"/>
                </a:lnTo>
                <a:lnTo>
                  <a:pt x="1658111" y="1523"/>
                </a:lnTo>
                <a:lnTo>
                  <a:pt x="1664207" y="1523"/>
                </a:lnTo>
                <a:lnTo>
                  <a:pt x="1664207" y="6095"/>
                </a:lnTo>
                <a:lnTo>
                  <a:pt x="1662684" y="7619"/>
                </a:lnTo>
                <a:close/>
              </a:path>
              <a:path w="7005955" h="7620">
                <a:moveTo>
                  <a:pt x="1699260" y="1523"/>
                </a:moveTo>
                <a:lnTo>
                  <a:pt x="1696211" y="1523"/>
                </a:lnTo>
                <a:lnTo>
                  <a:pt x="1696211" y="0"/>
                </a:lnTo>
                <a:lnTo>
                  <a:pt x="1699260" y="0"/>
                </a:lnTo>
                <a:lnTo>
                  <a:pt x="1699260" y="1523"/>
                </a:lnTo>
                <a:close/>
              </a:path>
              <a:path w="7005955" h="7620">
                <a:moveTo>
                  <a:pt x="1699260" y="7619"/>
                </a:moveTo>
                <a:lnTo>
                  <a:pt x="1696211" y="7619"/>
                </a:lnTo>
                <a:lnTo>
                  <a:pt x="1694688" y="6095"/>
                </a:lnTo>
                <a:lnTo>
                  <a:pt x="1694688" y="1523"/>
                </a:lnTo>
                <a:lnTo>
                  <a:pt x="1700784" y="1523"/>
                </a:lnTo>
                <a:lnTo>
                  <a:pt x="1700784" y="6095"/>
                </a:lnTo>
                <a:lnTo>
                  <a:pt x="1699260" y="7619"/>
                </a:lnTo>
                <a:close/>
              </a:path>
              <a:path w="7005955" h="7620">
                <a:moveTo>
                  <a:pt x="1735836" y="1523"/>
                </a:moveTo>
                <a:lnTo>
                  <a:pt x="1732788" y="1523"/>
                </a:lnTo>
                <a:lnTo>
                  <a:pt x="1734311" y="0"/>
                </a:lnTo>
                <a:lnTo>
                  <a:pt x="1735836" y="0"/>
                </a:lnTo>
                <a:lnTo>
                  <a:pt x="1735836" y="1523"/>
                </a:lnTo>
                <a:close/>
              </a:path>
              <a:path w="7005955" h="7620">
                <a:moveTo>
                  <a:pt x="1735836" y="7619"/>
                </a:moveTo>
                <a:lnTo>
                  <a:pt x="1732788" y="7619"/>
                </a:lnTo>
                <a:lnTo>
                  <a:pt x="1731264" y="6095"/>
                </a:lnTo>
                <a:lnTo>
                  <a:pt x="1731264" y="1523"/>
                </a:lnTo>
                <a:lnTo>
                  <a:pt x="1737360" y="1523"/>
                </a:lnTo>
                <a:lnTo>
                  <a:pt x="1738884" y="3047"/>
                </a:lnTo>
                <a:lnTo>
                  <a:pt x="1738884" y="4571"/>
                </a:lnTo>
                <a:lnTo>
                  <a:pt x="1735836" y="7619"/>
                </a:lnTo>
                <a:close/>
              </a:path>
              <a:path w="7005955" h="7620">
                <a:moveTo>
                  <a:pt x="1773936" y="1523"/>
                </a:moveTo>
                <a:lnTo>
                  <a:pt x="1769364" y="1523"/>
                </a:lnTo>
                <a:lnTo>
                  <a:pt x="1770888" y="0"/>
                </a:lnTo>
                <a:lnTo>
                  <a:pt x="1772412" y="0"/>
                </a:lnTo>
                <a:lnTo>
                  <a:pt x="1773936" y="1523"/>
                </a:lnTo>
                <a:close/>
              </a:path>
              <a:path w="7005955" h="7620">
                <a:moveTo>
                  <a:pt x="1775459" y="6095"/>
                </a:moveTo>
                <a:lnTo>
                  <a:pt x="1767840" y="6095"/>
                </a:lnTo>
                <a:lnTo>
                  <a:pt x="1767840" y="1523"/>
                </a:lnTo>
                <a:lnTo>
                  <a:pt x="1775459" y="1523"/>
                </a:lnTo>
                <a:lnTo>
                  <a:pt x="1775459" y="6095"/>
                </a:lnTo>
                <a:close/>
              </a:path>
              <a:path w="7005955" h="7620">
                <a:moveTo>
                  <a:pt x="1773936" y="7619"/>
                </a:moveTo>
                <a:lnTo>
                  <a:pt x="1769364" y="7619"/>
                </a:lnTo>
                <a:lnTo>
                  <a:pt x="1769364" y="6095"/>
                </a:lnTo>
                <a:lnTo>
                  <a:pt x="1773936" y="6095"/>
                </a:lnTo>
                <a:lnTo>
                  <a:pt x="1773936" y="7619"/>
                </a:lnTo>
                <a:close/>
              </a:path>
              <a:path w="7005955" h="7620">
                <a:moveTo>
                  <a:pt x="1810512" y="1523"/>
                </a:moveTo>
                <a:lnTo>
                  <a:pt x="1805940" y="1523"/>
                </a:lnTo>
                <a:lnTo>
                  <a:pt x="1807464" y="0"/>
                </a:lnTo>
                <a:lnTo>
                  <a:pt x="1808988" y="0"/>
                </a:lnTo>
                <a:lnTo>
                  <a:pt x="1810512" y="1523"/>
                </a:lnTo>
                <a:close/>
              </a:path>
              <a:path w="7005955" h="7620">
                <a:moveTo>
                  <a:pt x="1812036" y="6095"/>
                </a:moveTo>
                <a:lnTo>
                  <a:pt x="1804415" y="6095"/>
                </a:lnTo>
                <a:lnTo>
                  <a:pt x="1804415" y="1523"/>
                </a:lnTo>
                <a:lnTo>
                  <a:pt x="1812036" y="1523"/>
                </a:lnTo>
                <a:lnTo>
                  <a:pt x="1812036" y="6095"/>
                </a:lnTo>
                <a:close/>
              </a:path>
              <a:path w="7005955" h="7620">
                <a:moveTo>
                  <a:pt x="1810512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7005955" h="7620">
                <a:moveTo>
                  <a:pt x="1847088" y="7619"/>
                </a:moveTo>
                <a:lnTo>
                  <a:pt x="1842515" y="7619"/>
                </a:lnTo>
                <a:lnTo>
                  <a:pt x="1842515" y="6095"/>
                </a:lnTo>
                <a:lnTo>
                  <a:pt x="1840991" y="4571"/>
                </a:lnTo>
                <a:lnTo>
                  <a:pt x="1840991" y="3047"/>
                </a:lnTo>
                <a:lnTo>
                  <a:pt x="1844040" y="0"/>
                </a:lnTo>
                <a:lnTo>
                  <a:pt x="1845564" y="0"/>
                </a:lnTo>
                <a:lnTo>
                  <a:pt x="1847088" y="1523"/>
                </a:lnTo>
                <a:lnTo>
                  <a:pt x="1848612" y="1523"/>
                </a:lnTo>
                <a:lnTo>
                  <a:pt x="1848612" y="6095"/>
                </a:lnTo>
                <a:lnTo>
                  <a:pt x="1847088" y="6095"/>
                </a:lnTo>
                <a:lnTo>
                  <a:pt x="1847088" y="7619"/>
                </a:lnTo>
                <a:close/>
              </a:path>
              <a:path w="7005955" h="7620">
                <a:moveTo>
                  <a:pt x="1883664" y="1523"/>
                </a:moveTo>
                <a:lnTo>
                  <a:pt x="1880615" y="1523"/>
                </a:lnTo>
                <a:lnTo>
                  <a:pt x="1880615" y="0"/>
                </a:lnTo>
                <a:lnTo>
                  <a:pt x="1883664" y="0"/>
                </a:lnTo>
                <a:lnTo>
                  <a:pt x="1883664" y="1523"/>
                </a:lnTo>
                <a:close/>
              </a:path>
              <a:path w="7005955" h="7620">
                <a:moveTo>
                  <a:pt x="1883664" y="7619"/>
                </a:moveTo>
                <a:lnTo>
                  <a:pt x="1880615" y="7619"/>
                </a:lnTo>
                <a:lnTo>
                  <a:pt x="1877567" y="4571"/>
                </a:lnTo>
                <a:lnTo>
                  <a:pt x="1877567" y="3047"/>
                </a:lnTo>
                <a:lnTo>
                  <a:pt x="1879091" y="1523"/>
                </a:lnTo>
                <a:lnTo>
                  <a:pt x="1885188" y="1523"/>
                </a:lnTo>
                <a:lnTo>
                  <a:pt x="1885188" y="6095"/>
                </a:lnTo>
                <a:lnTo>
                  <a:pt x="1883664" y="7619"/>
                </a:lnTo>
                <a:close/>
              </a:path>
              <a:path w="7005955" h="7620">
                <a:moveTo>
                  <a:pt x="1920240" y="1523"/>
                </a:moveTo>
                <a:lnTo>
                  <a:pt x="1917191" y="1523"/>
                </a:lnTo>
                <a:lnTo>
                  <a:pt x="1917191" y="0"/>
                </a:lnTo>
                <a:lnTo>
                  <a:pt x="1920240" y="0"/>
                </a:lnTo>
                <a:lnTo>
                  <a:pt x="1920240" y="1523"/>
                </a:lnTo>
                <a:close/>
              </a:path>
              <a:path w="7005955" h="7620">
                <a:moveTo>
                  <a:pt x="1920240" y="7619"/>
                </a:moveTo>
                <a:lnTo>
                  <a:pt x="1917191" y="7619"/>
                </a:lnTo>
                <a:lnTo>
                  <a:pt x="1915667" y="6095"/>
                </a:lnTo>
                <a:lnTo>
                  <a:pt x="1915667" y="1523"/>
                </a:lnTo>
                <a:lnTo>
                  <a:pt x="1921764" y="1523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7005955" h="7620">
                <a:moveTo>
                  <a:pt x="1956816" y="1523"/>
                </a:moveTo>
                <a:lnTo>
                  <a:pt x="1953767" y="1523"/>
                </a:lnTo>
                <a:lnTo>
                  <a:pt x="1955291" y="0"/>
                </a:lnTo>
                <a:lnTo>
                  <a:pt x="1956816" y="0"/>
                </a:lnTo>
                <a:lnTo>
                  <a:pt x="1956816" y="1523"/>
                </a:lnTo>
                <a:close/>
              </a:path>
              <a:path w="7005955" h="7620">
                <a:moveTo>
                  <a:pt x="1956816" y="7619"/>
                </a:moveTo>
                <a:lnTo>
                  <a:pt x="1953767" y="7619"/>
                </a:lnTo>
                <a:lnTo>
                  <a:pt x="1952243" y="6095"/>
                </a:lnTo>
                <a:lnTo>
                  <a:pt x="1952243" y="1523"/>
                </a:lnTo>
                <a:lnTo>
                  <a:pt x="1958340" y="1523"/>
                </a:lnTo>
                <a:lnTo>
                  <a:pt x="1959864" y="3047"/>
                </a:lnTo>
                <a:lnTo>
                  <a:pt x="1959864" y="4571"/>
                </a:lnTo>
                <a:lnTo>
                  <a:pt x="1956816" y="7619"/>
                </a:lnTo>
                <a:close/>
              </a:path>
              <a:path w="7005955" h="7620">
                <a:moveTo>
                  <a:pt x="1994916" y="1523"/>
                </a:moveTo>
                <a:lnTo>
                  <a:pt x="1990343" y="1523"/>
                </a:lnTo>
                <a:lnTo>
                  <a:pt x="1991867" y="0"/>
                </a:lnTo>
                <a:lnTo>
                  <a:pt x="1993391" y="0"/>
                </a:lnTo>
                <a:lnTo>
                  <a:pt x="1994916" y="1523"/>
                </a:lnTo>
                <a:close/>
              </a:path>
              <a:path w="7005955" h="7620">
                <a:moveTo>
                  <a:pt x="1996440" y="6095"/>
                </a:moveTo>
                <a:lnTo>
                  <a:pt x="1988820" y="6095"/>
                </a:lnTo>
                <a:lnTo>
                  <a:pt x="1988820" y="1523"/>
                </a:lnTo>
                <a:lnTo>
                  <a:pt x="1996440" y="1523"/>
                </a:lnTo>
                <a:lnTo>
                  <a:pt x="1996440" y="6095"/>
                </a:lnTo>
                <a:close/>
              </a:path>
              <a:path w="7005955" h="7620">
                <a:moveTo>
                  <a:pt x="1994916" y="7619"/>
                </a:moveTo>
                <a:lnTo>
                  <a:pt x="1990343" y="7619"/>
                </a:lnTo>
                <a:lnTo>
                  <a:pt x="1990343" y="6095"/>
                </a:lnTo>
                <a:lnTo>
                  <a:pt x="1994916" y="6095"/>
                </a:lnTo>
                <a:lnTo>
                  <a:pt x="1994916" y="7619"/>
                </a:lnTo>
                <a:close/>
              </a:path>
              <a:path w="7005955" h="7620">
                <a:moveTo>
                  <a:pt x="2031491" y="1523"/>
                </a:moveTo>
                <a:lnTo>
                  <a:pt x="2026920" y="1523"/>
                </a:lnTo>
                <a:lnTo>
                  <a:pt x="2028443" y="0"/>
                </a:lnTo>
                <a:lnTo>
                  <a:pt x="2029967" y="0"/>
                </a:lnTo>
                <a:lnTo>
                  <a:pt x="2031491" y="1523"/>
                </a:lnTo>
                <a:close/>
              </a:path>
              <a:path w="7005955" h="7620">
                <a:moveTo>
                  <a:pt x="2033016" y="6095"/>
                </a:moveTo>
                <a:lnTo>
                  <a:pt x="2025396" y="6095"/>
                </a:lnTo>
                <a:lnTo>
                  <a:pt x="2025396" y="1523"/>
                </a:lnTo>
                <a:lnTo>
                  <a:pt x="2033016" y="1523"/>
                </a:lnTo>
                <a:lnTo>
                  <a:pt x="2033016" y="6095"/>
                </a:lnTo>
                <a:close/>
              </a:path>
              <a:path w="7005955" h="7620">
                <a:moveTo>
                  <a:pt x="2031491" y="7619"/>
                </a:moveTo>
                <a:lnTo>
                  <a:pt x="2026920" y="7619"/>
                </a:lnTo>
                <a:lnTo>
                  <a:pt x="2026920" y="6095"/>
                </a:lnTo>
                <a:lnTo>
                  <a:pt x="2031491" y="6095"/>
                </a:lnTo>
                <a:lnTo>
                  <a:pt x="2031491" y="7619"/>
                </a:lnTo>
                <a:close/>
              </a:path>
              <a:path w="7005955" h="7620">
                <a:moveTo>
                  <a:pt x="2068067" y="7619"/>
                </a:moveTo>
                <a:lnTo>
                  <a:pt x="2063496" y="7619"/>
                </a:lnTo>
                <a:lnTo>
                  <a:pt x="2063496" y="6095"/>
                </a:lnTo>
                <a:lnTo>
                  <a:pt x="2061972" y="4571"/>
                </a:lnTo>
                <a:lnTo>
                  <a:pt x="2061972" y="3047"/>
                </a:lnTo>
                <a:lnTo>
                  <a:pt x="2065020" y="0"/>
                </a:lnTo>
                <a:lnTo>
                  <a:pt x="2066543" y="0"/>
                </a:lnTo>
                <a:lnTo>
                  <a:pt x="2068067" y="1523"/>
                </a:lnTo>
                <a:lnTo>
                  <a:pt x="2069591" y="1523"/>
                </a:lnTo>
                <a:lnTo>
                  <a:pt x="2069591" y="6095"/>
                </a:lnTo>
                <a:lnTo>
                  <a:pt x="2068067" y="6095"/>
                </a:lnTo>
                <a:lnTo>
                  <a:pt x="2068067" y="7619"/>
                </a:lnTo>
                <a:close/>
              </a:path>
              <a:path w="7005955" h="7620">
                <a:moveTo>
                  <a:pt x="2104643" y="1523"/>
                </a:moveTo>
                <a:lnTo>
                  <a:pt x="2101596" y="1523"/>
                </a:lnTo>
                <a:lnTo>
                  <a:pt x="2101596" y="0"/>
                </a:lnTo>
                <a:lnTo>
                  <a:pt x="2104643" y="0"/>
                </a:lnTo>
                <a:lnTo>
                  <a:pt x="2104643" y="1523"/>
                </a:lnTo>
                <a:close/>
              </a:path>
              <a:path w="7005955" h="7620">
                <a:moveTo>
                  <a:pt x="2104643" y="7619"/>
                </a:moveTo>
                <a:lnTo>
                  <a:pt x="2101596" y="7619"/>
                </a:lnTo>
                <a:lnTo>
                  <a:pt x="2098548" y="4571"/>
                </a:lnTo>
                <a:lnTo>
                  <a:pt x="2098548" y="3047"/>
                </a:lnTo>
                <a:lnTo>
                  <a:pt x="2100072" y="1523"/>
                </a:lnTo>
                <a:lnTo>
                  <a:pt x="2106167" y="1523"/>
                </a:lnTo>
                <a:lnTo>
                  <a:pt x="2106167" y="6095"/>
                </a:lnTo>
                <a:lnTo>
                  <a:pt x="2104643" y="7619"/>
                </a:lnTo>
                <a:close/>
              </a:path>
              <a:path w="7005955" h="7620">
                <a:moveTo>
                  <a:pt x="2141220" y="1523"/>
                </a:moveTo>
                <a:lnTo>
                  <a:pt x="2138172" y="1523"/>
                </a:lnTo>
                <a:lnTo>
                  <a:pt x="2138172" y="0"/>
                </a:lnTo>
                <a:lnTo>
                  <a:pt x="2141220" y="0"/>
                </a:lnTo>
                <a:lnTo>
                  <a:pt x="2141220" y="1523"/>
                </a:lnTo>
                <a:close/>
              </a:path>
              <a:path w="7005955" h="7620">
                <a:moveTo>
                  <a:pt x="2141220" y="7619"/>
                </a:moveTo>
                <a:lnTo>
                  <a:pt x="2138172" y="7619"/>
                </a:lnTo>
                <a:lnTo>
                  <a:pt x="2136648" y="6095"/>
                </a:lnTo>
                <a:lnTo>
                  <a:pt x="2136648" y="1523"/>
                </a:lnTo>
                <a:lnTo>
                  <a:pt x="2142743" y="1523"/>
                </a:lnTo>
                <a:lnTo>
                  <a:pt x="2142743" y="6095"/>
                </a:lnTo>
                <a:lnTo>
                  <a:pt x="2141220" y="7619"/>
                </a:lnTo>
                <a:close/>
              </a:path>
              <a:path w="7005955" h="7620">
                <a:moveTo>
                  <a:pt x="2177796" y="1523"/>
                </a:moveTo>
                <a:lnTo>
                  <a:pt x="2174748" y="1523"/>
                </a:lnTo>
                <a:lnTo>
                  <a:pt x="2176272" y="0"/>
                </a:lnTo>
                <a:lnTo>
                  <a:pt x="2177796" y="0"/>
                </a:lnTo>
                <a:lnTo>
                  <a:pt x="2177796" y="1523"/>
                </a:lnTo>
                <a:close/>
              </a:path>
              <a:path w="7005955" h="7620">
                <a:moveTo>
                  <a:pt x="2177796" y="7619"/>
                </a:moveTo>
                <a:lnTo>
                  <a:pt x="2174748" y="7619"/>
                </a:lnTo>
                <a:lnTo>
                  <a:pt x="2174748" y="6095"/>
                </a:lnTo>
                <a:lnTo>
                  <a:pt x="2173224" y="6095"/>
                </a:lnTo>
                <a:lnTo>
                  <a:pt x="2173224" y="1523"/>
                </a:lnTo>
                <a:lnTo>
                  <a:pt x="2179320" y="1523"/>
                </a:lnTo>
                <a:lnTo>
                  <a:pt x="2180843" y="3047"/>
                </a:lnTo>
                <a:lnTo>
                  <a:pt x="2180843" y="4571"/>
                </a:lnTo>
                <a:lnTo>
                  <a:pt x="2177796" y="7619"/>
                </a:lnTo>
                <a:close/>
              </a:path>
              <a:path w="7005955" h="7620">
                <a:moveTo>
                  <a:pt x="2215896" y="1523"/>
                </a:moveTo>
                <a:lnTo>
                  <a:pt x="2211324" y="1523"/>
                </a:lnTo>
                <a:lnTo>
                  <a:pt x="2212848" y="0"/>
                </a:lnTo>
                <a:lnTo>
                  <a:pt x="2214372" y="0"/>
                </a:lnTo>
                <a:lnTo>
                  <a:pt x="2215896" y="1523"/>
                </a:lnTo>
                <a:close/>
              </a:path>
              <a:path w="7005955" h="7620">
                <a:moveTo>
                  <a:pt x="2217420" y="6095"/>
                </a:moveTo>
                <a:lnTo>
                  <a:pt x="2209799" y="6095"/>
                </a:lnTo>
                <a:lnTo>
                  <a:pt x="2209799" y="1523"/>
                </a:lnTo>
                <a:lnTo>
                  <a:pt x="2217420" y="1523"/>
                </a:lnTo>
                <a:lnTo>
                  <a:pt x="2217420" y="6095"/>
                </a:lnTo>
                <a:close/>
              </a:path>
              <a:path w="7005955" h="7620">
                <a:moveTo>
                  <a:pt x="2215896" y="7619"/>
                </a:moveTo>
                <a:lnTo>
                  <a:pt x="2211324" y="7619"/>
                </a:lnTo>
                <a:lnTo>
                  <a:pt x="2211324" y="6095"/>
                </a:lnTo>
                <a:lnTo>
                  <a:pt x="2215896" y="6095"/>
                </a:lnTo>
                <a:lnTo>
                  <a:pt x="2215896" y="7619"/>
                </a:lnTo>
                <a:close/>
              </a:path>
              <a:path w="7005955" h="7620">
                <a:moveTo>
                  <a:pt x="2252472" y="1523"/>
                </a:moveTo>
                <a:lnTo>
                  <a:pt x="2247899" y="1523"/>
                </a:lnTo>
                <a:lnTo>
                  <a:pt x="2249424" y="0"/>
                </a:lnTo>
                <a:lnTo>
                  <a:pt x="2250948" y="0"/>
                </a:lnTo>
                <a:lnTo>
                  <a:pt x="2252472" y="1523"/>
                </a:lnTo>
                <a:close/>
              </a:path>
              <a:path w="7005955" h="7620">
                <a:moveTo>
                  <a:pt x="2253996" y="6095"/>
                </a:moveTo>
                <a:lnTo>
                  <a:pt x="2246375" y="6095"/>
                </a:lnTo>
                <a:lnTo>
                  <a:pt x="2246375" y="1523"/>
                </a:lnTo>
                <a:lnTo>
                  <a:pt x="2253996" y="1523"/>
                </a:lnTo>
                <a:lnTo>
                  <a:pt x="2253996" y="6095"/>
                </a:lnTo>
                <a:close/>
              </a:path>
              <a:path w="7005955" h="7620">
                <a:moveTo>
                  <a:pt x="2252472" y="7619"/>
                </a:moveTo>
                <a:lnTo>
                  <a:pt x="2247899" y="7619"/>
                </a:lnTo>
                <a:lnTo>
                  <a:pt x="2247899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7005955" h="7620">
                <a:moveTo>
                  <a:pt x="2289048" y="7619"/>
                </a:moveTo>
                <a:lnTo>
                  <a:pt x="2284475" y="7619"/>
                </a:lnTo>
                <a:lnTo>
                  <a:pt x="2284475" y="6095"/>
                </a:lnTo>
                <a:lnTo>
                  <a:pt x="2282951" y="4571"/>
                </a:lnTo>
                <a:lnTo>
                  <a:pt x="2282951" y="3047"/>
                </a:lnTo>
                <a:lnTo>
                  <a:pt x="2285999" y="0"/>
                </a:lnTo>
                <a:lnTo>
                  <a:pt x="2287524" y="0"/>
                </a:lnTo>
                <a:lnTo>
                  <a:pt x="2289048" y="1523"/>
                </a:lnTo>
                <a:lnTo>
                  <a:pt x="2290572" y="1523"/>
                </a:lnTo>
                <a:lnTo>
                  <a:pt x="2290572" y="6095"/>
                </a:lnTo>
                <a:lnTo>
                  <a:pt x="2289048" y="6095"/>
                </a:lnTo>
                <a:lnTo>
                  <a:pt x="2289048" y="7619"/>
                </a:lnTo>
                <a:close/>
              </a:path>
              <a:path w="7005955" h="7620">
                <a:moveTo>
                  <a:pt x="2325624" y="1523"/>
                </a:moveTo>
                <a:lnTo>
                  <a:pt x="2322575" y="1523"/>
                </a:lnTo>
                <a:lnTo>
                  <a:pt x="2322575" y="0"/>
                </a:lnTo>
                <a:lnTo>
                  <a:pt x="2325624" y="0"/>
                </a:lnTo>
                <a:lnTo>
                  <a:pt x="2325624" y="1523"/>
                </a:lnTo>
                <a:close/>
              </a:path>
              <a:path w="7005955" h="7620">
                <a:moveTo>
                  <a:pt x="2325624" y="7619"/>
                </a:moveTo>
                <a:lnTo>
                  <a:pt x="2322575" y="7619"/>
                </a:lnTo>
                <a:lnTo>
                  <a:pt x="2319528" y="4571"/>
                </a:lnTo>
                <a:lnTo>
                  <a:pt x="2319528" y="3047"/>
                </a:lnTo>
                <a:lnTo>
                  <a:pt x="2321051" y="1523"/>
                </a:lnTo>
                <a:lnTo>
                  <a:pt x="2327148" y="1523"/>
                </a:lnTo>
                <a:lnTo>
                  <a:pt x="2327148" y="6095"/>
                </a:lnTo>
                <a:lnTo>
                  <a:pt x="2325624" y="7619"/>
                </a:lnTo>
                <a:close/>
              </a:path>
              <a:path w="7005955" h="7620">
                <a:moveTo>
                  <a:pt x="2362199" y="1523"/>
                </a:moveTo>
                <a:lnTo>
                  <a:pt x="2359151" y="1523"/>
                </a:lnTo>
                <a:lnTo>
                  <a:pt x="2359151" y="0"/>
                </a:lnTo>
                <a:lnTo>
                  <a:pt x="2362199" y="0"/>
                </a:lnTo>
                <a:lnTo>
                  <a:pt x="2362199" y="1523"/>
                </a:lnTo>
                <a:close/>
              </a:path>
              <a:path w="7005955" h="7620">
                <a:moveTo>
                  <a:pt x="2362199" y="7619"/>
                </a:moveTo>
                <a:lnTo>
                  <a:pt x="2359151" y="7619"/>
                </a:lnTo>
                <a:lnTo>
                  <a:pt x="2357628" y="6095"/>
                </a:lnTo>
                <a:lnTo>
                  <a:pt x="2357628" y="1523"/>
                </a:lnTo>
                <a:lnTo>
                  <a:pt x="2363724" y="1523"/>
                </a:lnTo>
                <a:lnTo>
                  <a:pt x="2363724" y="6095"/>
                </a:lnTo>
                <a:lnTo>
                  <a:pt x="2362199" y="7619"/>
                </a:lnTo>
                <a:close/>
              </a:path>
              <a:path w="7005955" h="7620">
                <a:moveTo>
                  <a:pt x="2398775" y="1523"/>
                </a:moveTo>
                <a:lnTo>
                  <a:pt x="2395728" y="1523"/>
                </a:lnTo>
                <a:lnTo>
                  <a:pt x="2397251" y="0"/>
                </a:lnTo>
                <a:lnTo>
                  <a:pt x="2398775" y="0"/>
                </a:lnTo>
                <a:lnTo>
                  <a:pt x="2398775" y="1523"/>
                </a:lnTo>
                <a:close/>
              </a:path>
              <a:path w="7005955" h="7620">
                <a:moveTo>
                  <a:pt x="2398775" y="7619"/>
                </a:moveTo>
                <a:lnTo>
                  <a:pt x="2395728" y="7619"/>
                </a:lnTo>
                <a:lnTo>
                  <a:pt x="2395728" y="6095"/>
                </a:lnTo>
                <a:lnTo>
                  <a:pt x="2394204" y="6095"/>
                </a:lnTo>
                <a:lnTo>
                  <a:pt x="2394204" y="1523"/>
                </a:lnTo>
                <a:lnTo>
                  <a:pt x="2400299" y="1523"/>
                </a:lnTo>
                <a:lnTo>
                  <a:pt x="2401824" y="3047"/>
                </a:lnTo>
                <a:lnTo>
                  <a:pt x="2401824" y="4571"/>
                </a:lnTo>
                <a:lnTo>
                  <a:pt x="2398775" y="7619"/>
                </a:lnTo>
                <a:close/>
              </a:path>
              <a:path w="7005955" h="7620">
                <a:moveTo>
                  <a:pt x="2436875" y="1523"/>
                </a:moveTo>
                <a:lnTo>
                  <a:pt x="2432304" y="1523"/>
                </a:lnTo>
                <a:lnTo>
                  <a:pt x="2433828" y="0"/>
                </a:lnTo>
                <a:lnTo>
                  <a:pt x="2435351" y="0"/>
                </a:lnTo>
                <a:lnTo>
                  <a:pt x="2436875" y="1523"/>
                </a:lnTo>
                <a:close/>
              </a:path>
              <a:path w="7005955" h="7620">
                <a:moveTo>
                  <a:pt x="2438399" y="6095"/>
                </a:moveTo>
                <a:lnTo>
                  <a:pt x="2430780" y="6095"/>
                </a:lnTo>
                <a:lnTo>
                  <a:pt x="2430780" y="1523"/>
                </a:lnTo>
                <a:lnTo>
                  <a:pt x="2438399" y="1523"/>
                </a:lnTo>
                <a:lnTo>
                  <a:pt x="2438399" y="6095"/>
                </a:lnTo>
                <a:close/>
              </a:path>
              <a:path w="7005955" h="7620">
                <a:moveTo>
                  <a:pt x="2436875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6875" y="6095"/>
                </a:lnTo>
                <a:lnTo>
                  <a:pt x="2436875" y="7619"/>
                </a:lnTo>
                <a:close/>
              </a:path>
              <a:path w="7005955" h="7620">
                <a:moveTo>
                  <a:pt x="2473451" y="1523"/>
                </a:moveTo>
                <a:lnTo>
                  <a:pt x="2468880" y="1523"/>
                </a:lnTo>
                <a:lnTo>
                  <a:pt x="2470404" y="0"/>
                </a:lnTo>
                <a:lnTo>
                  <a:pt x="2471928" y="0"/>
                </a:lnTo>
                <a:lnTo>
                  <a:pt x="2473451" y="1523"/>
                </a:lnTo>
                <a:close/>
              </a:path>
              <a:path w="7005955" h="7620">
                <a:moveTo>
                  <a:pt x="2474975" y="6095"/>
                </a:moveTo>
                <a:lnTo>
                  <a:pt x="2467356" y="6095"/>
                </a:lnTo>
                <a:lnTo>
                  <a:pt x="2467356" y="1523"/>
                </a:lnTo>
                <a:lnTo>
                  <a:pt x="2474975" y="1523"/>
                </a:lnTo>
                <a:lnTo>
                  <a:pt x="2474975" y="6095"/>
                </a:lnTo>
                <a:close/>
              </a:path>
              <a:path w="7005955" h="7620">
                <a:moveTo>
                  <a:pt x="2473451" y="7619"/>
                </a:moveTo>
                <a:lnTo>
                  <a:pt x="2468880" y="7619"/>
                </a:lnTo>
                <a:lnTo>
                  <a:pt x="2468880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7005955" h="7620">
                <a:moveTo>
                  <a:pt x="2510028" y="1523"/>
                </a:moveTo>
                <a:lnTo>
                  <a:pt x="2506980" y="1523"/>
                </a:lnTo>
                <a:lnTo>
                  <a:pt x="2506980" y="0"/>
                </a:lnTo>
                <a:lnTo>
                  <a:pt x="2508504" y="0"/>
                </a:lnTo>
                <a:lnTo>
                  <a:pt x="2510028" y="1523"/>
                </a:lnTo>
                <a:close/>
              </a:path>
              <a:path w="7005955" h="7620">
                <a:moveTo>
                  <a:pt x="2510028" y="7619"/>
                </a:moveTo>
                <a:lnTo>
                  <a:pt x="2506980" y="7619"/>
                </a:lnTo>
                <a:lnTo>
                  <a:pt x="2503932" y="4571"/>
                </a:lnTo>
                <a:lnTo>
                  <a:pt x="2503932" y="3047"/>
                </a:lnTo>
                <a:lnTo>
                  <a:pt x="2505456" y="1523"/>
                </a:lnTo>
                <a:lnTo>
                  <a:pt x="2511551" y="1523"/>
                </a:lnTo>
                <a:lnTo>
                  <a:pt x="2511551" y="6095"/>
                </a:lnTo>
                <a:lnTo>
                  <a:pt x="2510028" y="6095"/>
                </a:lnTo>
                <a:lnTo>
                  <a:pt x="2510028" y="7619"/>
                </a:lnTo>
                <a:close/>
              </a:path>
              <a:path w="7005955" h="7620">
                <a:moveTo>
                  <a:pt x="2546604" y="1523"/>
                </a:moveTo>
                <a:lnTo>
                  <a:pt x="2543556" y="1523"/>
                </a:lnTo>
                <a:lnTo>
                  <a:pt x="2543556" y="0"/>
                </a:lnTo>
                <a:lnTo>
                  <a:pt x="2546604" y="0"/>
                </a:lnTo>
                <a:lnTo>
                  <a:pt x="2546604" y="1523"/>
                </a:lnTo>
                <a:close/>
              </a:path>
              <a:path w="7005955" h="7620">
                <a:moveTo>
                  <a:pt x="2546604" y="7619"/>
                </a:moveTo>
                <a:lnTo>
                  <a:pt x="2543556" y="7619"/>
                </a:lnTo>
                <a:lnTo>
                  <a:pt x="2540508" y="4571"/>
                </a:lnTo>
                <a:lnTo>
                  <a:pt x="2540508" y="3047"/>
                </a:lnTo>
                <a:lnTo>
                  <a:pt x="2542032" y="1523"/>
                </a:lnTo>
                <a:lnTo>
                  <a:pt x="2548128" y="1523"/>
                </a:lnTo>
                <a:lnTo>
                  <a:pt x="2548128" y="6095"/>
                </a:lnTo>
                <a:lnTo>
                  <a:pt x="2546604" y="7619"/>
                </a:lnTo>
                <a:close/>
              </a:path>
              <a:path w="7005955" h="7620">
                <a:moveTo>
                  <a:pt x="2583180" y="1523"/>
                </a:moveTo>
                <a:lnTo>
                  <a:pt x="2580132" y="1523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3"/>
                </a:lnTo>
                <a:close/>
              </a:path>
              <a:path w="7005955" h="7620">
                <a:moveTo>
                  <a:pt x="2583180" y="7619"/>
                </a:moveTo>
                <a:lnTo>
                  <a:pt x="2580132" y="7619"/>
                </a:lnTo>
                <a:lnTo>
                  <a:pt x="2578608" y="6095"/>
                </a:lnTo>
                <a:lnTo>
                  <a:pt x="2578608" y="1523"/>
                </a:lnTo>
                <a:lnTo>
                  <a:pt x="2584704" y="1523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7005955" h="7620">
                <a:moveTo>
                  <a:pt x="2619756" y="1523"/>
                </a:moveTo>
                <a:lnTo>
                  <a:pt x="2616708" y="1523"/>
                </a:lnTo>
                <a:lnTo>
                  <a:pt x="2618232" y="0"/>
                </a:lnTo>
                <a:lnTo>
                  <a:pt x="2619756" y="0"/>
                </a:lnTo>
                <a:lnTo>
                  <a:pt x="2619756" y="1523"/>
                </a:lnTo>
                <a:close/>
              </a:path>
              <a:path w="7005955" h="7620">
                <a:moveTo>
                  <a:pt x="2619756" y="7619"/>
                </a:moveTo>
                <a:lnTo>
                  <a:pt x="2616708" y="7619"/>
                </a:lnTo>
                <a:lnTo>
                  <a:pt x="2616708" y="6095"/>
                </a:lnTo>
                <a:lnTo>
                  <a:pt x="2615183" y="6095"/>
                </a:lnTo>
                <a:lnTo>
                  <a:pt x="2615183" y="1523"/>
                </a:lnTo>
                <a:lnTo>
                  <a:pt x="2621280" y="1523"/>
                </a:lnTo>
                <a:lnTo>
                  <a:pt x="2622804" y="3047"/>
                </a:lnTo>
                <a:lnTo>
                  <a:pt x="2622804" y="4571"/>
                </a:lnTo>
                <a:lnTo>
                  <a:pt x="2619756" y="7619"/>
                </a:lnTo>
                <a:close/>
              </a:path>
              <a:path w="7005955" h="7620">
                <a:moveTo>
                  <a:pt x="2657856" y="1523"/>
                </a:moveTo>
                <a:lnTo>
                  <a:pt x="2653283" y="1523"/>
                </a:lnTo>
                <a:lnTo>
                  <a:pt x="2654808" y="0"/>
                </a:lnTo>
                <a:lnTo>
                  <a:pt x="2656332" y="0"/>
                </a:lnTo>
                <a:lnTo>
                  <a:pt x="2657856" y="1523"/>
                </a:lnTo>
                <a:close/>
              </a:path>
              <a:path w="7005955" h="7620">
                <a:moveTo>
                  <a:pt x="2659380" y="6095"/>
                </a:moveTo>
                <a:lnTo>
                  <a:pt x="2651759" y="6095"/>
                </a:lnTo>
                <a:lnTo>
                  <a:pt x="2651759" y="1523"/>
                </a:lnTo>
                <a:lnTo>
                  <a:pt x="2659380" y="1523"/>
                </a:lnTo>
                <a:lnTo>
                  <a:pt x="2659380" y="6095"/>
                </a:lnTo>
                <a:close/>
              </a:path>
              <a:path w="7005955" h="7620">
                <a:moveTo>
                  <a:pt x="2657856" y="7619"/>
                </a:moveTo>
                <a:lnTo>
                  <a:pt x="2653283" y="7619"/>
                </a:lnTo>
                <a:lnTo>
                  <a:pt x="2653283" y="6095"/>
                </a:lnTo>
                <a:lnTo>
                  <a:pt x="2657856" y="6095"/>
                </a:lnTo>
                <a:lnTo>
                  <a:pt x="2657856" y="7619"/>
                </a:lnTo>
                <a:close/>
              </a:path>
              <a:path w="7005955" h="7620">
                <a:moveTo>
                  <a:pt x="2694432" y="1523"/>
                </a:moveTo>
                <a:lnTo>
                  <a:pt x="2689859" y="1523"/>
                </a:lnTo>
                <a:lnTo>
                  <a:pt x="2691383" y="0"/>
                </a:lnTo>
                <a:lnTo>
                  <a:pt x="2692908" y="0"/>
                </a:lnTo>
                <a:lnTo>
                  <a:pt x="2694432" y="1523"/>
                </a:lnTo>
                <a:close/>
              </a:path>
              <a:path w="7005955" h="7620">
                <a:moveTo>
                  <a:pt x="2695956" y="6095"/>
                </a:moveTo>
                <a:lnTo>
                  <a:pt x="2688336" y="6095"/>
                </a:lnTo>
                <a:lnTo>
                  <a:pt x="2688336" y="1523"/>
                </a:lnTo>
                <a:lnTo>
                  <a:pt x="2695956" y="1523"/>
                </a:lnTo>
                <a:lnTo>
                  <a:pt x="2695956" y="6095"/>
                </a:lnTo>
                <a:close/>
              </a:path>
              <a:path w="7005955" h="7620">
                <a:moveTo>
                  <a:pt x="2694432" y="7619"/>
                </a:moveTo>
                <a:lnTo>
                  <a:pt x="2689859" y="7619"/>
                </a:lnTo>
                <a:lnTo>
                  <a:pt x="2689859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7005955" h="7620">
                <a:moveTo>
                  <a:pt x="2731008" y="1523"/>
                </a:moveTo>
                <a:lnTo>
                  <a:pt x="2727959" y="1523"/>
                </a:lnTo>
                <a:lnTo>
                  <a:pt x="2727959" y="0"/>
                </a:lnTo>
                <a:lnTo>
                  <a:pt x="2729483" y="0"/>
                </a:lnTo>
                <a:lnTo>
                  <a:pt x="2731008" y="1523"/>
                </a:lnTo>
                <a:close/>
              </a:path>
              <a:path w="7005955" h="7620">
                <a:moveTo>
                  <a:pt x="2731008" y="7619"/>
                </a:moveTo>
                <a:lnTo>
                  <a:pt x="2727959" y="7619"/>
                </a:lnTo>
                <a:lnTo>
                  <a:pt x="2724912" y="4571"/>
                </a:lnTo>
                <a:lnTo>
                  <a:pt x="2724912" y="3047"/>
                </a:lnTo>
                <a:lnTo>
                  <a:pt x="2726436" y="1523"/>
                </a:lnTo>
                <a:lnTo>
                  <a:pt x="2732532" y="1523"/>
                </a:lnTo>
                <a:lnTo>
                  <a:pt x="2732532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7005955" h="7620">
                <a:moveTo>
                  <a:pt x="2767583" y="1523"/>
                </a:moveTo>
                <a:lnTo>
                  <a:pt x="2764536" y="1523"/>
                </a:lnTo>
                <a:lnTo>
                  <a:pt x="2764536" y="0"/>
                </a:lnTo>
                <a:lnTo>
                  <a:pt x="2767583" y="0"/>
                </a:lnTo>
                <a:lnTo>
                  <a:pt x="2767583" y="1523"/>
                </a:lnTo>
                <a:close/>
              </a:path>
              <a:path w="7005955" h="7620">
                <a:moveTo>
                  <a:pt x="2767583" y="7619"/>
                </a:moveTo>
                <a:lnTo>
                  <a:pt x="2764536" y="7619"/>
                </a:lnTo>
                <a:lnTo>
                  <a:pt x="2763012" y="6095"/>
                </a:lnTo>
                <a:lnTo>
                  <a:pt x="2763012" y="1523"/>
                </a:lnTo>
                <a:lnTo>
                  <a:pt x="2769108" y="1523"/>
                </a:lnTo>
                <a:lnTo>
                  <a:pt x="2769108" y="6095"/>
                </a:lnTo>
                <a:lnTo>
                  <a:pt x="2767583" y="7619"/>
                </a:lnTo>
                <a:close/>
              </a:path>
              <a:path w="7005955" h="7620">
                <a:moveTo>
                  <a:pt x="2804159" y="1523"/>
                </a:moveTo>
                <a:lnTo>
                  <a:pt x="2801112" y="1523"/>
                </a:lnTo>
                <a:lnTo>
                  <a:pt x="2801112" y="0"/>
                </a:lnTo>
                <a:lnTo>
                  <a:pt x="2804159" y="0"/>
                </a:lnTo>
                <a:lnTo>
                  <a:pt x="2804159" y="1523"/>
                </a:lnTo>
                <a:close/>
              </a:path>
              <a:path w="7005955" h="7620">
                <a:moveTo>
                  <a:pt x="2804159" y="7619"/>
                </a:moveTo>
                <a:lnTo>
                  <a:pt x="2801112" y="7619"/>
                </a:lnTo>
                <a:lnTo>
                  <a:pt x="2799588" y="6095"/>
                </a:lnTo>
                <a:lnTo>
                  <a:pt x="2799588" y="1523"/>
                </a:lnTo>
                <a:lnTo>
                  <a:pt x="2805683" y="1523"/>
                </a:lnTo>
                <a:lnTo>
                  <a:pt x="2807208" y="3047"/>
                </a:lnTo>
                <a:lnTo>
                  <a:pt x="2807208" y="4571"/>
                </a:lnTo>
                <a:lnTo>
                  <a:pt x="2804159" y="7619"/>
                </a:lnTo>
                <a:close/>
              </a:path>
              <a:path w="7005955" h="7620">
                <a:moveTo>
                  <a:pt x="2842259" y="7619"/>
                </a:moveTo>
                <a:lnTo>
                  <a:pt x="2837688" y="7619"/>
                </a:lnTo>
                <a:lnTo>
                  <a:pt x="2837688" y="6095"/>
                </a:lnTo>
                <a:lnTo>
                  <a:pt x="2836164" y="6095"/>
                </a:lnTo>
                <a:lnTo>
                  <a:pt x="2836164" y="1523"/>
                </a:lnTo>
                <a:lnTo>
                  <a:pt x="2837688" y="1523"/>
                </a:lnTo>
                <a:lnTo>
                  <a:pt x="2839212" y="0"/>
                </a:lnTo>
                <a:lnTo>
                  <a:pt x="2840736" y="0"/>
                </a:lnTo>
                <a:lnTo>
                  <a:pt x="2843783" y="3047"/>
                </a:lnTo>
                <a:lnTo>
                  <a:pt x="2843783" y="4571"/>
                </a:lnTo>
                <a:lnTo>
                  <a:pt x="2842259" y="6095"/>
                </a:lnTo>
                <a:lnTo>
                  <a:pt x="2842259" y="7619"/>
                </a:lnTo>
                <a:close/>
              </a:path>
              <a:path w="7005955" h="7620">
                <a:moveTo>
                  <a:pt x="2878836" y="1523"/>
                </a:moveTo>
                <a:lnTo>
                  <a:pt x="2874264" y="1523"/>
                </a:lnTo>
                <a:lnTo>
                  <a:pt x="2875788" y="0"/>
                </a:lnTo>
                <a:lnTo>
                  <a:pt x="2877312" y="0"/>
                </a:lnTo>
                <a:lnTo>
                  <a:pt x="2878836" y="1523"/>
                </a:lnTo>
                <a:close/>
              </a:path>
              <a:path w="7005955" h="7620">
                <a:moveTo>
                  <a:pt x="2880359" y="6095"/>
                </a:moveTo>
                <a:lnTo>
                  <a:pt x="2872740" y="6095"/>
                </a:lnTo>
                <a:lnTo>
                  <a:pt x="2872740" y="1523"/>
                </a:lnTo>
                <a:lnTo>
                  <a:pt x="2880359" y="1523"/>
                </a:lnTo>
                <a:lnTo>
                  <a:pt x="2880359" y="6095"/>
                </a:lnTo>
                <a:close/>
              </a:path>
              <a:path w="7005955" h="7620">
                <a:moveTo>
                  <a:pt x="2878836" y="7619"/>
                </a:moveTo>
                <a:lnTo>
                  <a:pt x="2874264" y="7619"/>
                </a:lnTo>
                <a:lnTo>
                  <a:pt x="2874264" y="6095"/>
                </a:lnTo>
                <a:lnTo>
                  <a:pt x="2878836" y="6095"/>
                </a:lnTo>
                <a:lnTo>
                  <a:pt x="2878836" y="7619"/>
                </a:lnTo>
                <a:close/>
              </a:path>
              <a:path w="7005955" h="7620">
                <a:moveTo>
                  <a:pt x="2915412" y="1523"/>
                </a:moveTo>
                <a:lnTo>
                  <a:pt x="2910840" y="1523"/>
                </a:lnTo>
                <a:lnTo>
                  <a:pt x="2912364" y="0"/>
                </a:lnTo>
                <a:lnTo>
                  <a:pt x="2913888" y="0"/>
                </a:lnTo>
                <a:lnTo>
                  <a:pt x="2915412" y="1523"/>
                </a:lnTo>
                <a:close/>
              </a:path>
              <a:path w="7005955" h="7620">
                <a:moveTo>
                  <a:pt x="2916936" y="6095"/>
                </a:moveTo>
                <a:lnTo>
                  <a:pt x="2909316" y="6095"/>
                </a:lnTo>
                <a:lnTo>
                  <a:pt x="2909316" y="1523"/>
                </a:lnTo>
                <a:lnTo>
                  <a:pt x="2916936" y="1523"/>
                </a:lnTo>
                <a:lnTo>
                  <a:pt x="2916936" y="6095"/>
                </a:lnTo>
                <a:close/>
              </a:path>
              <a:path w="7005955" h="7620">
                <a:moveTo>
                  <a:pt x="2915412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2" y="6095"/>
                </a:lnTo>
                <a:lnTo>
                  <a:pt x="2915412" y="7619"/>
                </a:lnTo>
                <a:close/>
              </a:path>
              <a:path w="7005955" h="7620">
                <a:moveTo>
                  <a:pt x="2951988" y="1523"/>
                </a:moveTo>
                <a:lnTo>
                  <a:pt x="2948940" y="1523"/>
                </a:lnTo>
                <a:lnTo>
                  <a:pt x="2948940" y="0"/>
                </a:lnTo>
                <a:lnTo>
                  <a:pt x="2950464" y="0"/>
                </a:lnTo>
                <a:lnTo>
                  <a:pt x="2951988" y="1523"/>
                </a:lnTo>
                <a:close/>
              </a:path>
              <a:path w="7005955" h="7620">
                <a:moveTo>
                  <a:pt x="2951988" y="7619"/>
                </a:moveTo>
                <a:lnTo>
                  <a:pt x="2948940" y="7619"/>
                </a:lnTo>
                <a:lnTo>
                  <a:pt x="2945892" y="4571"/>
                </a:lnTo>
                <a:lnTo>
                  <a:pt x="2945892" y="3047"/>
                </a:lnTo>
                <a:lnTo>
                  <a:pt x="2947416" y="1523"/>
                </a:lnTo>
                <a:lnTo>
                  <a:pt x="2953512" y="1523"/>
                </a:lnTo>
                <a:lnTo>
                  <a:pt x="2953512" y="6095"/>
                </a:lnTo>
                <a:lnTo>
                  <a:pt x="2951988" y="6095"/>
                </a:lnTo>
                <a:lnTo>
                  <a:pt x="2951988" y="7619"/>
                </a:lnTo>
                <a:close/>
              </a:path>
              <a:path w="7005955" h="7620">
                <a:moveTo>
                  <a:pt x="2988564" y="1523"/>
                </a:moveTo>
                <a:lnTo>
                  <a:pt x="2985516" y="1523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3"/>
                </a:lnTo>
                <a:close/>
              </a:path>
              <a:path w="7005955" h="7620">
                <a:moveTo>
                  <a:pt x="2988564" y="7619"/>
                </a:moveTo>
                <a:lnTo>
                  <a:pt x="2985516" y="7619"/>
                </a:lnTo>
                <a:lnTo>
                  <a:pt x="2983992" y="6095"/>
                </a:lnTo>
                <a:lnTo>
                  <a:pt x="2983992" y="1523"/>
                </a:lnTo>
                <a:lnTo>
                  <a:pt x="2990088" y="1523"/>
                </a:lnTo>
                <a:lnTo>
                  <a:pt x="2990088" y="6095"/>
                </a:lnTo>
                <a:lnTo>
                  <a:pt x="2988564" y="7619"/>
                </a:lnTo>
                <a:close/>
              </a:path>
              <a:path w="7005955" h="7620">
                <a:moveTo>
                  <a:pt x="3025140" y="1523"/>
                </a:moveTo>
                <a:lnTo>
                  <a:pt x="3022092" y="1523"/>
                </a:lnTo>
                <a:lnTo>
                  <a:pt x="3022092" y="0"/>
                </a:lnTo>
                <a:lnTo>
                  <a:pt x="3025140" y="0"/>
                </a:lnTo>
                <a:lnTo>
                  <a:pt x="3025140" y="1523"/>
                </a:lnTo>
                <a:close/>
              </a:path>
              <a:path w="7005955" h="7620">
                <a:moveTo>
                  <a:pt x="3025140" y="7619"/>
                </a:moveTo>
                <a:lnTo>
                  <a:pt x="3022092" y="7619"/>
                </a:lnTo>
                <a:lnTo>
                  <a:pt x="3020567" y="6095"/>
                </a:lnTo>
                <a:lnTo>
                  <a:pt x="3020567" y="1523"/>
                </a:lnTo>
                <a:lnTo>
                  <a:pt x="3026664" y="1523"/>
                </a:lnTo>
                <a:lnTo>
                  <a:pt x="3028188" y="3047"/>
                </a:lnTo>
                <a:lnTo>
                  <a:pt x="3028188" y="4571"/>
                </a:lnTo>
                <a:lnTo>
                  <a:pt x="3025140" y="7619"/>
                </a:lnTo>
                <a:close/>
              </a:path>
              <a:path w="7005955" h="7620">
                <a:moveTo>
                  <a:pt x="3063240" y="7619"/>
                </a:moveTo>
                <a:lnTo>
                  <a:pt x="3058667" y="7619"/>
                </a:lnTo>
                <a:lnTo>
                  <a:pt x="3058667" y="6095"/>
                </a:lnTo>
                <a:lnTo>
                  <a:pt x="3057143" y="6095"/>
                </a:lnTo>
                <a:lnTo>
                  <a:pt x="3057143" y="1523"/>
                </a:lnTo>
                <a:lnTo>
                  <a:pt x="3058667" y="1523"/>
                </a:lnTo>
                <a:lnTo>
                  <a:pt x="3060192" y="0"/>
                </a:lnTo>
                <a:lnTo>
                  <a:pt x="3061716" y="0"/>
                </a:lnTo>
                <a:lnTo>
                  <a:pt x="3064764" y="3047"/>
                </a:lnTo>
                <a:lnTo>
                  <a:pt x="3064764" y="4571"/>
                </a:lnTo>
                <a:lnTo>
                  <a:pt x="3063240" y="6095"/>
                </a:lnTo>
                <a:lnTo>
                  <a:pt x="3063240" y="7619"/>
                </a:lnTo>
                <a:close/>
              </a:path>
              <a:path w="7005955" h="7620">
                <a:moveTo>
                  <a:pt x="3099816" y="1523"/>
                </a:moveTo>
                <a:lnTo>
                  <a:pt x="3095243" y="1523"/>
                </a:lnTo>
                <a:lnTo>
                  <a:pt x="3096767" y="0"/>
                </a:lnTo>
                <a:lnTo>
                  <a:pt x="3098292" y="0"/>
                </a:lnTo>
                <a:lnTo>
                  <a:pt x="3099816" y="1523"/>
                </a:lnTo>
                <a:close/>
              </a:path>
              <a:path w="7005955" h="7620">
                <a:moveTo>
                  <a:pt x="3101340" y="6095"/>
                </a:moveTo>
                <a:lnTo>
                  <a:pt x="3093720" y="6095"/>
                </a:lnTo>
                <a:lnTo>
                  <a:pt x="3093720" y="1523"/>
                </a:lnTo>
                <a:lnTo>
                  <a:pt x="3101340" y="1523"/>
                </a:lnTo>
                <a:lnTo>
                  <a:pt x="3101340" y="6095"/>
                </a:lnTo>
                <a:close/>
              </a:path>
              <a:path w="7005955" h="7620">
                <a:moveTo>
                  <a:pt x="3099816" y="7619"/>
                </a:moveTo>
                <a:lnTo>
                  <a:pt x="3095243" y="7619"/>
                </a:lnTo>
                <a:lnTo>
                  <a:pt x="3095243" y="6095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7005955" h="7620">
                <a:moveTo>
                  <a:pt x="3136392" y="1523"/>
                </a:moveTo>
                <a:lnTo>
                  <a:pt x="3131820" y="1523"/>
                </a:lnTo>
                <a:lnTo>
                  <a:pt x="3133343" y="0"/>
                </a:lnTo>
                <a:lnTo>
                  <a:pt x="3134867" y="0"/>
                </a:lnTo>
                <a:lnTo>
                  <a:pt x="3136392" y="1523"/>
                </a:lnTo>
                <a:close/>
              </a:path>
              <a:path w="7005955" h="7620">
                <a:moveTo>
                  <a:pt x="3137916" y="6095"/>
                </a:moveTo>
                <a:lnTo>
                  <a:pt x="3130296" y="6095"/>
                </a:lnTo>
                <a:lnTo>
                  <a:pt x="3130296" y="1523"/>
                </a:lnTo>
                <a:lnTo>
                  <a:pt x="3137916" y="1523"/>
                </a:lnTo>
                <a:lnTo>
                  <a:pt x="3137916" y="6095"/>
                </a:lnTo>
                <a:close/>
              </a:path>
              <a:path w="7005955" h="7620">
                <a:moveTo>
                  <a:pt x="3136392" y="7619"/>
                </a:moveTo>
                <a:lnTo>
                  <a:pt x="3131820" y="7619"/>
                </a:lnTo>
                <a:lnTo>
                  <a:pt x="3131820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7005955" h="7620">
                <a:moveTo>
                  <a:pt x="3172967" y="1523"/>
                </a:moveTo>
                <a:lnTo>
                  <a:pt x="3169920" y="1523"/>
                </a:lnTo>
                <a:lnTo>
                  <a:pt x="3169920" y="0"/>
                </a:lnTo>
                <a:lnTo>
                  <a:pt x="3171443" y="0"/>
                </a:lnTo>
                <a:lnTo>
                  <a:pt x="3172967" y="1523"/>
                </a:lnTo>
                <a:close/>
              </a:path>
              <a:path w="7005955" h="7620">
                <a:moveTo>
                  <a:pt x="3172967" y="7619"/>
                </a:moveTo>
                <a:lnTo>
                  <a:pt x="3169920" y="7619"/>
                </a:lnTo>
                <a:lnTo>
                  <a:pt x="3166872" y="4571"/>
                </a:lnTo>
                <a:lnTo>
                  <a:pt x="3166872" y="3047"/>
                </a:lnTo>
                <a:lnTo>
                  <a:pt x="3168396" y="1523"/>
                </a:lnTo>
                <a:lnTo>
                  <a:pt x="3174492" y="1523"/>
                </a:lnTo>
                <a:lnTo>
                  <a:pt x="3174492" y="6095"/>
                </a:lnTo>
                <a:lnTo>
                  <a:pt x="3172967" y="7619"/>
                </a:lnTo>
                <a:close/>
              </a:path>
              <a:path w="7005955" h="7620">
                <a:moveTo>
                  <a:pt x="3209543" y="1523"/>
                </a:moveTo>
                <a:lnTo>
                  <a:pt x="3206496" y="1523"/>
                </a:lnTo>
                <a:lnTo>
                  <a:pt x="3206496" y="0"/>
                </a:lnTo>
                <a:lnTo>
                  <a:pt x="3209543" y="0"/>
                </a:lnTo>
                <a:lnTo>
                  <a:pt x="3209543" y="1523"/>
                </a:lnTo>
                <a:close/>
              </a:path>
              <a:path w="7005955" h="7620">
                <a:moveTo>
                  <a:pt x="3209543" y="7619"/>
                </a:moveTo>
                <a:lnTo>
                  <a:pt x="3206496" y="7619"/>
                </a:lnTo>
                <a:lnTo>
                  <a:pt x="3204972" y="6095"/>
                </a:lnTo>
                <a:lnTo>
                  <a:pt x="3204972" y="1523"/>
                </a:lnTo>
                <a:lnTo>
                  <a:pt x="3211067" y="1523"/>
                </a:lnTo>
                <a:lnTo>
                  <a:pt x="3211067" y="6095"/>
                </a:lnTo>
                <a:lnTo>
                  <a:pt x="3209543" y="7619"/>
                </a:lnTo>
                <a:close/>
              </a:path>
              <a:path w="7005955" h="7620">
                <a:moveTo>
                  <a:pt x="3246120" y="1523"/>
                </a:moveTo>
                <a:lnTo>
                  <a:pt x="3243072" y="1523"/>
                </a:lnTo>
                <a:lnTo>
                  <a:pt x="3243072" y="0"/>
                </a:lnTo>
                <a:lnTo>
                  <a:pt x="3246120" y="0"/>
                </a:lnTo>
                <a:lnTo>
                  <a:pt x="3246120" y="1523"/>
                </a:lnTo>
                <a:close/>
              </a:path>
              <a:path w="7005955" h="7620">
                <a:moveTo>
                  <a:pt x="3246120" y="7619"/>
                </a:moveTo>
                <a:lnTo>
                  <a:pt x="3243072" y="7619"/>
                </a:lnTo>
                <a:lnTo>
                  <a:pt x="3241548" y="6095"/>
                </a:lnTo>
                <a:lnTo>
                  <a:pt x="3241548" y="1523"/>
                </a:lnTo>
                <a:lnTo>
                  <a:pt x="3247643" y="1523"/>
                </a:lnTo>
                <a:lnTo>
                  <a:pt x="3249167" y="3047"/>
                </a:lnTo>
                <a:lnTo>
                  <a:pt x="3249167" y="4571"/>
                </a:lnTo>
                <a:lnTo>
                  <a:pt x="3246120" y="7619"/>
                </a:lnTo>
                <a:close/>
              </a:path>
              <a:path w="7005955" h="7620">
                <a:moveTo>
                  <a:pt x="3284220" y="7619"/>
                </a:moveTo>
                <a:lnTo>
                  <a:pt x="3279648" y="7619"/>
                </a:lnTo>
                <a:lnTo>
                  <a:pt x="3279648" y="6095"/>
                </a:lnTo>
                <a:lnTo>
                  <a:pt x="3278124" y="6095"/>
                </a:lnTo>
                <a:lnTo>
                  <a:pt x="3278124" y="1523"/>
                </a:lnTo>
                <a:lnTo>
                  <a:pt x="3279648" y="1523"/>
                </a:lnTo>
                <a:lnTo>
                  <a:pt x="3281172" y="0"/>
                </a:lnTo>
                <a:lnTo>
                  <a:pt x="3282696" y="0"/>
                </a:lnTo>
                <a:lnTo>
                  <a:pt x="3285743" y="3047"/>
                </a:lnTo>
                <a:lnTo>
                  <a:pt x="3285743" y="4571"/>
                </a:lnTo>
                <a:lnTo>
                  <a:pt x="3284220" y="6095"/>
                </a:lnTo>
                <a:lnTo>
                  <a:pt x="3284220" y="7619"/>
                </a:lnTo>
                <a:close/>
              </a:path>
              <a:path w="7005955" h="7620">
                <a:moveTo>
                  <a:pt x="3320796" y="1523"/>
                </a:moveTo>
                <a:lnTo>
                  <a:pt x="3316224" y="1523"/>
                </a:lnTo>
                <a:lnTo>
                  <a:pt x="3317748" y="0"/>
                </a:lnTo>
                <a:lnTo>
                  <a:pt x="3319272" y="0"/>
                </a:lnTo>
                <a:lnTo>
                  <a:pt x="3320796" y="1523"/>
                </a:lnTo>
                <a:close/>
              </a:path>
              <a:path w="7005955" h="7620">
                <a:moveTo>
                  <a:pt x="3322320" y="6095"/>
                </a:moveTo>
                <a:lnTo>
                  <a:pt x="3314700" y="6095"/>
                </a:lnTo>
                <a:lnTo>
                  <a:pt x="3314700" y="1523"/>
                </a:lnTo>
                <a:lnTo>
                  <a:pt x="3322320" y="1523"/>
                </a:lnTo>
                <a:lnTo>
                  <a:pt x="3322320" y="6095"/>
                </a:lnTo>
                <a:close/>
              </a:path>
              <a:path w="7005955" h="7620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7005955" h="7620">
                <a:moveTo>
                  <a:pt x="3357372" y="1523"/>
                </a:moveTo>
                <a:lnTo>
                  <a:pt x="3352800" y="1523"/>
                </a:lnTo>
                <a:lnTo>
                  <a:pt x="3354324" y="0"/>
                </a:lnTo>
                <a:lnTo>
                  <a:pt x="3355848" y="0"/>
                </a:lnTo>
                <a:lnTo>
                  <a:pt x="3357372" y="1523"/>
                </a:lnTo>
                <a:close/>
              </a:path>
              <a:path w="7005955" h="7620">
                <a:moveTo>
                  <a:pt x="3358896" y="6095"/>
                </a:moveTo>
                <a:lnTo>
                  <a:pt x="3351275" y="6095"/>
                </a:lnTo>
                <a:lnTo>
                  <a:pt x="3351275" y="1523"/>
                </a:lnTo>
                <a:lnTo>
                  <a:pt x="3358896" y="1523"/>
                </a:lnTo>
                <a:lnTo>
                  <a:pt x="3358896" y="6095"/>
                </a:lnTo>
                <a:close/>
              </a:path>
              <a:path w="7005955" h="7620">
                <a:moveTo>
                  <a:pt x="3357372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2" y="6095"/>
                </a:lnTo>
                <a:lnTo>
                  <a:pt x="3357372" y="7619"/>
                </a:lnTo>
                <a:close/>
              </a:path>
              <a:path w="7005955" h="7620">
                <a:moveTo>
                  <a:pt x="3393948" y="1523"/>
                </a:moveTo>
                <a:lnTo>
                  <a:pt x="3390900" y="1523"/>
                </a:lnTo>
                <a:lnTo>
                  <a:pt x="3390900" y="0"/>
                </a:lnTo>
                <a:lnTo>
                  <a:pt x="3392424" y="0"/>
                </a:lnTo>
                <a:lnTo>
                  <a:pt x="3393948" y="1523"/>
                </a:lnTo>
                <a:close/>
              </a:path>
              <a:path w="7005955" h="7620">
                <a:moveTo>
                  <a:pt x="3393948" y="7619"/>
                </a:moveTo>
                <a:lnTo>
                  <a:pt x="3390900" y="7619"/>
                </a:lnTo>
                <a:lnTo>
                  <a:pt x="3387851" y="4571"/>
                </a:lnTo>
                <a:lnTo>
                  <a:pt x="3387851" y="3047"/>
                </a:lnTo>
                <a:lnTo>
                  <a:pt x="3389375" y="1523"/>
                </a:lnTo>
                <a:lnTo>
                  <a:pt x="3395472" y="1523"/>
                </a:lnTo>
                <a:lnTo>
                  <a:pt x="3395472" y="6095"/>
                </a:lnTo>
                <a:lnTo>
                  <a:pt x="3393948" y="7619"/>
                </a:lnTo>
                <a:close/>
              </a:path>
              <a:path w="7005955" h="7620">
                <a:moveTo>
                  <a:pt x="3430524" y="1523"/>
                </a:moveTo>
                <a:lnTo>
                  <a:pt x="3427475" y="1523"/>
                </a:lnTo>
                <a:lnTo>
                  <a:pt x="3427475" y="0"/>
                </a:lnTo>
                <a:lnTo>
                  <a:pt x="3430524" y="0"/>
                </a:lnTo>
                <a:lnTo>
                  <a:pt x="3430524" y="1523"/>
                </a:lnTo>
                <a:close/>
              </a:path>
              <a:path w="7005955" h="7620">
                <a:moveTo>
                  <a:pt x="3430524" y="7619"/>
                </a:moveTo>
                <a:lnTo>
                  <a:pt x="3427475" y="7619"/>
                </a:lnTo>
                <a:lnTo>
                  <a:pt x="3425951" y="6095"/>
                </a:lnTo>
                <a:lnTo>
                  <a:pt x="3425951" y="1523"/>
                </a:lnTo>
                <a:lnTo>
                  <a:pt x="3432048" y="1523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7005955" h="7620">
                <a:moveTo>
                  <a:pt x="3467100" y="1523"/>
                </a:moveTo>
                <a:lnTo>
                  <a:pt x="3464051" y="1523"/>
                </a:lnTo>
                <a:lnTo>
                  <a:pt x="3464051" y="0"/>
                </a:lnTo>
                <a:lnTo>
                  <a:pt x="3467100" y="0"/>
                </a:lnTo>
                <a:lnTo>
                  <a:pt x="3467100" y="1523"/>
                </a:lnTo>
                <a:close/>
              </a:path>
              <a:path w="7005955" h="7620">
                <a:moveTo>
                  <a:pt x="3467100" y="7619"/>
                </a:moveTo>
                <a:lnTo>
                  <a:pt x="3464051" y="7619"/>
                </a:lnTo>
                <a:lnTo>
                  <a:pt x="3462528" y="6095"/>
                </a:lnTo>
                <a:lnTo>
                  <a:pt x="3462528" y="1523"/>
                </a:lnTo>
                <a:lnTo>
                  <a:pt x="3468624" y="1523"/>
                </a:lnTo>
                <a:lnTo>
                  <a:pt x="3470148" y="3047"/>
                </a:lnTo>
                <a:lnTo>
                  <a:pt x="3470148" y="4571"/>
                </a:lnTo>
                <a:lnTo>
                  <a:pt x="3467100" y="7619"/>
                </a:lnTo>
                <a:close/>
              </a:path>
              <a:path w="7005955" h="7620">
                <a:moveTo>
                  <a:pt x="3505200" y="1523"/>
                </a:moveTo>
                <a:lnTo>
                  <a:pt x="3500628" y="1523"/>
                </a:lnTo>
                <a:lnTo>
                  <a:pt x="3502151" y="0"/>
                </a:lnTo>
                <a:lnTo>
                  <a:pt x="3503675" y="0"/>
                </a:lnTo>
                <a:lnTo>
                  <a:pt x="3505200" y="1523"/>
                </a:lnTo>
                <a:close/>
              </a:path>
              <a:path w="7005955" h="7620">
                <a:moveTo>
                  <a:pt x="3506724" y="6095"/>
                </a:moveTo>
                <a:lnTo>
                  <a:pt x="3499104" y="6095"/>
                </a:lnTo>
                <a:lnTo>
                  <a:pt x="3499104" y="1523"/>
                </a:lnTo>
                <a:lnTo>
                  <a:pt x="3506724" y="1523"/>
                </a:lnTo>
                <a:lnTo>
                  <a:pt x="3506724" y="6095"/>
                </a:lnTo>
                <a:close/>
              </a:path>
              <a:path w="7005955" h="7620">
                <a:moveTo>
                  <a:pt x="3505200" y="7619"/>
                </a:moveTo>
                <a:lnTo>
                  <a:pt x="3500628" y="7619"/>
                </a:lnTo>
                <a:lnTo>
                  <a:pt x="3500628" y="6095"/>
                </a:lnTo>
                <a:lnTo>
                  <a:pt x="3505200" y="6095"/>
                </a:lnTo>
                <a:lnTo>
                  <a:pt x="3505200" y="7619"/>
                </a:lnTo>
                <a:close/>
              </a:path>
              <a:path w="7005955" h="7620">
                <a:moveTo>
                  <a:pt x="3541775" y="1523"/>
                </a:moveTo>
                <a:lnTo>
                  <a:pt x="3537204" y="1523"/>
                </a:lnTo>
                <a:lnTo>
                  <a:pt x="3538728" y="0"/>
                </a:lnTo>
                <a:lnTo>
                  <a:pt x="3540251" y="0"/>
                </a:lnTo>
                <a:lnTo>
                  <a:pt x="3541775" y="1523"/>
                </a:lnTo>
                <a:close/>
              </a:path>
              <a:path w="7005955" h="7620">
                <a:moveTo>
                  <a:pt x="3543300" y="6095"/>
                </a:moveTo>
                <a:lnTo>
                  <a:pt x="3535680" y="6095"/>
                </a:lnTo>
                <a:lnTo>
                  <a:pt x="3535680" y="1523"/>
                </a:lnTo>
                <a:lnTo>
                  <a:pt x="3543300" y="1523"/>
                </a:lnTo>
                <a:lnTo>
                  <a:pt x="3543300" y="6095"/>
                </a:lnTo>
                <a:close/>
              </a:path>
              <a:path w="7005955" h="7620">
                <a:moveTo>
                  <a:pt x="3541775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5" y="6095"/>
                </a:lnTo>
                <a:lnTo>
                  <a:pt x="3541775" y="7619"/>
                </a:lnTo>
                <a:close/>
              </a:path>
              <a:path w="7005955" h="7620">
                <a:moveTo>
                  <a:pt x="3578351" y="1523"/>
                </a:moveTo>
                <a:lnTo>
                  <a:pt x="3573780" y="1523"/>
                </a:lnTo>
                <a:lnTo>
                  <a:pt x="3575304" y="0"/>
                </a:lnTo>
                <a:lnTo>
                  <a:pt x="3576828" y="0"/>
                </a:lnTo>
                <a:lnTo>
                  <a:pt x="3578351" y="1523"/>
                </a:lnTo>
                <a:close/>
              </a:path>
              <a:path w="7005955" h="7620">
                <a:moveTo>
                  <a:pt x="3579875" y="6095"/>
                </a:moveTo>
                <a:lnTo>
                  <a:pt x="3572256" y="6095"/>
                </a:lnTo>
                <a:lnTo>
                  <a:pt x="3572256" y="1523"/>
                </a:lnTo>
                <a:lnTo>
                  <a:pt x="3579875" y="1523"/>
                </a:lnTo>
                <a:lnTo>
                  <a:pt x="3579875" y="6095"/>
                </a:lnTo>
                <a:close/>
              </a:path>
              <a:path w="7005955" h="7620">
                <a:moveTo>
                  <a:pt x="3578351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1" y="6095"/>
                </a:lnTo>
                <a:lnTo>
                  <a:pt x="3578351" y="7619"/>
                </a:lnTo>
                <a:close/>
              </a:path>
              <a:path w="7005955" h="7620">
                <a:moveTo>
                  <a:pt x="3614928" y="1523"/>
                </a:moveTo>
                <a:lnTo>
                  <a:pt x="3611880" y="1523"/>
                </a:lnTo>
                <a:lnTo>
                  <a:pt x="3611880" y="0"/>
                </a:lnTo>
                <a:lnTo>
                  <a:pt x="3614928" y="0"/>
                </a:lnTo>
                <a:lnTo>
                  <a:pt x="3614928" y="1523"/>
                </a:lnTo>
                <a:close/>
              </a:path>
              <a:path w="7005955" h="7620">
                <a:moveTo>
                  <a:pt x="3614928" y="7619"/>
                </a:moveTo>
                <a:lnTo>
                  <a:pt x="3611880" y="7619"/>
                </a:lnTo>
                <a:lnTo>
                  <a:pt x="3608832" y="4571"/>
                </a:lnTo>
                <a:lnTo>
                  <a:pt x="3608832" y="3047"/>
                </a:lnTo>
                <a:lnTo>
                  <a:pt x="3610356" y="1523"/>
                </a:lnTo>
                <a:lnTo>
                  <a:pt x="3616451" y="1523"/>
                </a:lnTo>
                <a:lnTo>
                  <a:pt x="3616451" y="6095"/>
                </a:lnTo>
                <a:lnTo>
                  <a:pt x="3614928" y="7619"/>
                </a:lnTo>
                <a:close/>
              </a:path>
              <a:path w="7005955" h="7620">
                <a:moveTo>
                  <a:pt x="3651504" y="1523"/>
                </a:moveTo>
                <a:lnTo>
                  <a:pt x="3648456" y="1523"/>
                </a:lnTo>
                <a:lnTo>
                  <a:pt x="3648456" y="0"/>
                </a:lnTo>
                <a:lnTo>
                  <a:pt x="3651504" y="0"/>
                </a:lnTo>
                <a:lnTo>
                  <a:pt x="3651504" y="1523"/>
                </a:lnTo>
                <a:close/>
              </a:path>
              <a:path w="7005955" h="7620">
                <a:moveTo>
                  <a:pt x="3651504" y="7619"/>
                </a:moveTo>
                <a:lnTo>
                  <a:pt x="3648456" y="7619"/>
                </a:lnTo>
                <a:lnTo>
                  <a:pt x="3646932" y="6095"/>
                </a:lnTo>
                <a:lnTo>
                  <a:pt x="3646932" y="1523"/>
                </a:lnTo>
                <a:lnTo>
                  <a:pt x="3653028" y="1523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7005955" h="7620">
                <a:moveTo>
                  <a:pt x="3688080" y="1523"/>
                </a:moveTo>
                <a:lnTo>
                  <a:pt x="3685032" y="1523"/>
                </a:lnTo>
                <a:lnTo>
                  <a:pt x="3686556" y="0"/>
                </a:lnTo>
                <a:lnTo>
                  <a:pt x="3688080" y="0"/>
                </a:lnTo>
                <a:lnTo>
                  <a:pt x="3688080" y="1523"/>
                </a:lnTo>
                <a:close/>
              </a:path>
              <a:path w="7005955" h="7620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3"/>
                </a:lnTo>
                <a:lnTo>
                  <a:pt x="3689604" y="1523"/>
                </a:lnTo>
                <a:lnTo>
                  <a:pt x="3691128" y="3047"/>
                </a:lnTo>
                <a:lnTo>
                  <a:pt x="3691128" y="4571"/>
                </a:lnTo>
                <a:lnTo>
                  <a:pt x="3688080" y="7619"/>
                </a:lnTo>
                <a:close/>
              </a:path>
              <a:path w="7005955" h="7620">
                <a:moveTo>
                  <a:pt x="3726180" y="1523"/>
                </a:moveTo>
                <a:lnTo>
                  <a:pt x="3721608" y="1523"/>
                </a:lnTo>
                <a:lnTo>
                  <a:pt x="3723132" y="0"/>
                </a:lnTo>
                <a:lnTo>
                  <a:pt x="3724656" y="0"/>
                </a:lnTo>
                <a:lnTo>
                  <a:pt x="3726180" y="1523"/>
                </a:lnTo>
                <a:close/>
              </a:path>
              <a:path w="7005955" h="7620">
                <a:moveTo>
                  <a:pt x="3727704" y="6095"/>
                </a:moveTo>
                <a:lnTo>
                  <a:pt x="3720084" y="6095"/>
                </a:lnTo>
                <a:lnTo>
                  <a:pt x="3720084" y="1523"/>
                </a:lnTo>
                <a:lnTo>
                  <a:pt x="3727704" y="1523"/>
                </a:lnTo>
                <a:lnTo>
                  <a:pt x="3727704" y="6095"/>
                </a:lnTo>
                <a:close/>
              </a:path>
              <a:path w="7005955" h="7620">
                <a:moveTo>
                  <a:pt x="3726180" y="7619"/>
                </a:moveTo>
                <a:lnTo>
                  <a:pt x="3721608" y="7619"/>
                </a:lnTo>
                <a:lnTo>
                  <a:pt x="3721608" y="6095"/>
                </a:lnTo>
                <a:lnTo>
                  <a:pt x="3726180" y="6095"/>
                </a:lnTo>
                <a:lnTo>
                  <a:pt x="3726180" y="7619"/>
                </a:lnTo>
                <a:close/>
              </a:path>
              <a:path w="7005955" h="7620">
                <a:moveTo>
                  <a:pt x="3762756" y="1523"/>
                </a:moveTo>
                <a:lnTo>
                  <a:pt x="3758184" y="1523"/>
                </a:lnTo>
                <a:lnTo>
                  <a:pt x="3759708" y="0"/>
                </a:lnTo>
                <a:lnTo>
                  <a:pt x="3761232" y="0"/>
                </a:lnTo>
                <a:lnTo>
                  <a:pt x="3762756" y="1523"/>
                </a:lnTo>
                <a:close/>
              </a:path>
              <a:path w="7005955" h="7620">
                <a:moveTo>
                  <a:pt x="3764280" y="6095"/>
                </a:moveTo>
                <a:lnTo>
                  <a:pt x="3756659" y="6095"/>
                </a:lnTo>
                <a:lnTo>
                  <a:pt x="3756659" y="1523"/>
                </a:lnTo>
                <a:lnTo>
                  <a:pt x="3764280" y="1523"/>
                </a:lnTo>
                <a:lnTo>
                  <a:pt x="3764280" y="6095"/>
                </a:lnTo>
                <a:close/>
              </a:path>
              <a:path w="7005955" h="7620">
                <a:moveTo>
                  <a:pt x="3762756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7005955" h="7620">
                <a:moveTo>
                  <a:pt x="3799332" y="7619"/>
                </a:moveTo>
                <a:lnTo>
                  <a:pt x="3794759" y="7619"/>
                </a:lnTo>
                <a:lnTo>
                  <a:pt x="3794759" y="6095"/>
                </a:lnTo>
                <a:lnTo>
                  <a:pt x="3793236" y="4571"/>
                </a:lnTo>
                <a:lnTo>
                  <a:pt x="3793236" y="3047"/>
                </a:lnTo>
                <a:lnTo>
                  <a:pt x="3796284" y="0"/>
                </a:lnTo>
                <a:lnTo>
                  <a:pt x="3797808" y="0"/>
                </a:lnTo>
                <a:lnTo>
                  <a:pt x="3799332" y="1523"/>
                </a:lnTo>
                <a:lnTo>
                  <a:pt x="3800856" y="1523"/>
                </a:lnTo>
                <a:lnTo>
                  <a:pt x="3800856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7005955" h="7620">
                <a:moveTo>
                  <a:pt x="3835908" y="1523"/>
                </a:moveTo>
                <a:lnTo>
                  <a:pt x="3832859" y="1523"/>
                </a:lnTo>
                <a:lnTo>
                  <a:pt x="3832859" y="0"/>
                </a:lnTo>
                <a:lnTo>
                  <a:pt x="3835908" y="0"/>
                </a:lnTo>
                <a:lnTo>
                  <a:pt x="3835908" y="1523"/>
                </a:lnTo>
                <a:close/>
              </a:path>
              <a:path w="7005955" h="7620">
                <a:moveTo>
                  <a:pt x="3835908" y="7619"/>
                </a:moveTo>
                <a:lnTo>
                  <a:pt x="3832859" y="7619"/>
                </a:lnTo>
                <a:lnTo>
                  <a:pt x="3829812" y="4571"/>
                </a:lnTo>
                <a:lnTo>
                  <a:pt x="3829812" y="3047"/>
                </a:lnTo>
                <a:lnTo>
                  <a:pt x="3831336" y="1523"/>
                </a:lnTo>
                <a:lnTo>
                  <a:pt x="3837432" y="1523"/>
                </a:lnTo>
                <a:lnTo>
                  <a:pt x="3837432" y="6095"/>
                </a:lnTo>
                <a:lnTo>
                  <a:pt x="3835908" y="7619"/>
                </a:lnTo>
                <a:close/>
              </a:path>
              <a:path w="7005955" h="7620">
                <a:moveTo>
                  <a:pt x="3872484" y="1523"/>
                </a:moveTo>
                <a:lnTo>
                  <a:pt x="3869436" y="1523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3"/>
                </a:lnTo>
                <a:close/>
              </a:path>
              <a:path w="7005955" h="7620">
                <a:moveTo>
                  <a:pt x="3872484" y="7619"/>
                </a:moveTo>
                <a:lnTo>
                  <a:pt x="3869436" y="7619"/>
                </a:lnTo>
                <a:lnTo>
                  <a:pt x="3867912" y="6095"/>
                </a:lnTo>
                <a:lnTo>
                  <a:pt x="3867912" y="1523"/>
                </a:lnTo>
                <a:lnTo>
                  <a:pt x="3874008" y="1523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7005955" h="7620">
                <a:moveTo>
                  <a:pt x="3909059" y="1523"/>
                </a:moveTo>
                <a:lnTo>
                  <a:pt x="3906012" y="1523"/>
                </a:lnTo>
                <a:lnTo>
                  <a:pt x="3907536" y="0"/>
                </a:lnTo>
                <a:lnTo>
                  <a:pt x="3909059" y="0"/>
                </a:lnTo>
                <a:lnTo>
                  <a:pt x="3909059" y="1523"/>
                </a:lnTo>
                <a:close/>
              </a:path>
              <a:path w="7005955" h="7620">
                <a:moveTo>
                  <a:pt x="3909059" y="7619"/>
                </a:moveTo>
                <a:lnTo>
                  <a:pt x="3906012" y="7619"/>
                </a:lnTo>
                <a:lnTo>
                  <a:pt x="3904488" y="6095"/>
                </a:lnTo>
                <a:lnTo>
                  <a:pt x="3904488" y="1523"/>
                </a:lnTo>
                <a:lnTo>
                  <a:pt x="3910584" y="1523"/>
                </a:lnTo>
                <a:lnTo>
                  <a:pt x="3912108" y="3047"/>
                </a:lnTo>
                <a:lnTo>
                  <a:pt x="3912108" y="4571"/>
                </a:lnTo>
                <a:lnTo>
                  <a:pt x="3909059" y="7619"/>
                </a:lnTo>
                <a:close/>
              </a:path>
              <a:path w="7005955" h="7620">
                <a:moveTo>
                  <a:pt x="3947159" y="1523"/>
                </a:moveTo>
                <a:lnTo>
                  <a:pt x="3942588" y="1523"/>
                </a:lnTo>
                <a:lnTo>
                  <a:pt x="3944112" y="0"/>
                </a:lnTo>
                <a:lnTo>
                  <a:pt x="3945636" y="0"/>
                </a:lnTo>
                <a:lnTo>
                  <a:pt x="3947159" y="1523"/>
                </a:lnTo>
                <a:close/>
              </a:path>
              <a:path w="7005955" h="7620">
                <a:moveTo>
                  <a:pt x="3948684" y="6095"/>
                </a:moveTo>
                <a:lnTo>
                  <a:pt x="3941064" y="6095"/>
                </a:lnTo>
                <a:lnTo>
                  <a:pt x="3941064" y="1523"/>
                </a:lnTo>
                <a:lnTo>
                  <a:pt x="3948684" y="1523"/>
                </a:lnTo>
                <a:lnTo>
                  <a:pt x="3948684" y="6095"/>
                </a:lnTo>
                <a:close/>
              </a:path>
              <a:path w="7005955" h="7620">
                <a:moveTo>
                  <a:pt x="3947159" y="7619"/>
                </a:moveTo>
                <a:lnTo>
                  <a:pt x="3942588" y="7619"/>
                </a:lnTo>
                <a:lnTo>
                  <a:pt x="3942588" y="6095"/>
                </a:lnTo>
                <a:lnTo>
                  <a:pt x="3947159" y="6095"/>
                </a:lnTo>
                <a:lnTo>
                  <a:pt x="3947159" y="7619"/>
                </a:lnTo>
                <a:close/>
              </a:path>
              <a:path w="7005955" h="7620">
                <a:moveTo>
                  <a:pt x="3983736" y="1523"/>
                </a:moveTo>
                <a:lnTo>
                  <a:pt x="3979164" y="1523"/>
                </a:lnTo>
                <a:lnTo>
                  <a:pt x="3980688" y="0"/>
                </a:lnTo>
                <a:lnTo>
                  <a:pt x="3982212" y="0"/>
                </a:lnTo>
                <a:lnTo>
                  <a:pt x="3983736" y="1523"/>
                </a:lnTo>
                <a:close/>
              </a:path>
              <a:path w="7005955" h="7620">
                <a:moveTo>
                  <a:pt x="3985259" y="6095"/>
                </a:moveTo>
                <a:lnTo>
                  <a:pt x="3977640" y="6095"/>
                </a:lnTo>
                <a:lnTo>
                  <a:pt x="3977640" y="1523"/>
                </a:lnTo>
                <a:lnTo>
                  <a:pt x="3985259" y="1523"/>
                </a:lnTo>
                <a:lnTo>
                  <a:pt x="3985259" y="6095"/>
                </a:lnTo>
                <a:close/>
              </a:path>
              <a:path w="7005955" h="7620">
                <a:moveTo>
                  <a:pt x="3983736" y="7619"/>
                </a:moveTo>
                <a:lnTo>
                  <a:pt x="3979164" y="7619"/>
                </a:lnTo>
                <a:lnTo>
                  <a:pt x="3979164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7005955" h="7620">
                <a:moveTo>
                  <a:pt x="4020312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14216" y="4571"/>
                </a:lnTo>
                <a:lnTo>
                  <a:pt x="4014216" y="3047"/>
                </a:lnTo>
                <a:lnTo>
                  <a:pt x="4017264" y="0"/>
                </a:lnTo>
                <a:lnTo>
                  <a:pt x="4018788" y="0"/>
                </a:lnTo>
                <a:lnTo>
                  <a:pt x="4020312" y="1523"/>
                </a:lnTo>
                <a:lnTo>
                  <a:pt x="4021836" y="1523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19"/>
                </a:lnTo>
                <a:close/>
              </a:path>
              <a:path w="7005955" h="7620">
                <a:moveTo>
                  <a:pt x="4056888" y="1523"/>
                </a:moveTo>
                <a:lnTo>
                  <a:pt x="4053840" y="1523"/>
                </a:lnTo>
                <a:lnTo>
                  <a:pt x="4053840" y="0"/>
                </a:lnTo>
                <a:lnTo>
                  <a:pt x="4056888" y="0"/>
                </a:lnTo>
                <a:lnTo>
                  <a:pt x="4056888" y="1523"/>
                </a:lnTo>
                <a:close/>
              </a:path>
              <a:path w="7005955" h="7620">
                <a:moveTo>
                  <a:pt x="4056888" y="7619"/>
                </a:moveTo>
                <a:lnTo>
                  <a:pt x="4053840" y="7619"/>
                </a:lnTo>
                <a:lnTo>
                  <a:pt x="4050792" y="4571"/>
                </a:lnTo>
                <a:lnTo>
                  <a:pt x="4050792" y="3047"/>
                </a:lnTo>
                <a:lnTo>
                  <a:pt x="4052316" y="1523"/>
                </a:lnTo>
                <a:lnTo>
                  <a:pt x="4058412" y="1523"/>
                </a:lnTo>
                <a:lnTo>
                  <a:pt x="4058412" y="6095"/>
                </a:lnTo>
                <a:lnTo>
                  <a:pt x="4056888" y="7619"/>
                </a:lnTo>
                <a:close/>
              </a:path>
              <a:path w="7005955" h="7620">
                <a:moveTo>
                  <a:pt x="4093464" y="1523"/>
                </a:moveTo>
                <a:lnTo>
                  <a:pt x="4090416" y="1523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3"/>
                </a:lnTo>
                <a:close/>
              </a:path>
              <a:path w="7005955" h="7620">
                <a:moveTo>
                  <a:pt x="4093464" y="7619"/>
                </a:moveTo>
                <a:lnTo>
                  <a:pt x="4090416" y="7619"/>
                </a:lnTo>
                <a:lnTo>
                  <a:pt x="4088892" y="6095"/>
                </a:lnTo>
                <a:lnTo>
                  <a:pt x="4088892" y="1523"/>
                </a:lnTo>
                <a:lnTo>
                  <a:pt x="4094988" y="1523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7005955" h="7620">
                <a:moveTo>
                  <a:pt x="4130040" y="1523"/>
                </a:moveTo>
                <a:lnTo>
                  <a:pt x="4126992" y="1523"/>
                </a:lnTo>
                <a:lnTo>
                  <a:pt x="4128516" y="0"/>
                </a:lnTo>
                <a:lnTo>
                  <a:pt x="4130040" y="0"/>
                </a:lnTo>
                <a:lnTo>
                  <a:pt x="4130040" y="1523"/>
                </a:lnTo>
                <a:close/>
              </a:path>
              <a:path w="7005955" h="7620">
                <a:moveTo>
                  <a:pt x="4130040" y="7619"/>
                </a:moveTo>
                <a:lnTo>
                  <a:pt x="4126992" y="7619"/>
                </a:lnTo>
                <a:lnTo>
                  <a:pt x="4126992" y="6095"/>
                </a:lnTo>
                <a:lnTo>
                  <a:pt x="4125467" y="6095"/>
                </a:lnTo>
                <a:lnTo>
                  <a:pt x="4125467" y="1523"/>
                </a:lnTo>
                <a:lnTo>
                  <a:pt x="4131564" y="1523"/>
                </a:lnTo>
                <a:lnTo>
                  <a:pt x="4133088" y="3047"/>
                </a:lnTo>
                <a:lnTo>
                  <a:pt x="4133088" y="4571"/>
                </a:lnTo>
                <a:lnTo>
                  <a:pt x="4130040" y="7619"/>
                </a:lnTo>
                <a:close/>
              </a:path>
              <a:path w="7005955" h="7620">
                <a:moveTo>
                  <a:pt x="4168140" y="1523"/>
                </a:moveTo>
                <a:lnTo>
                  <a:pt x="4163568" y="1523"/>
                </a:lnTo>
                <a:lnTo>
                  <a:pt x="4165092" y="0"/>
                </a:lnTo>
                <a:lnTo>
                  <a:pt x="4166616" y="0"/>
                </a:lnTo>
                <a:lnTo>
                  <a:pt x="4168140" y="1523"/>
                </a:lnTo>
                <a:close/>
              </a:path>
              <a:path w="7005955" h="7620">
                <a:moveTo>
                  <a:pt x="4169664" y="6095"/>
                </a:moveTo>
                <a:lnTo>
                  <a:pt x="4162043" y="6095"/>
                </a:lnTo>
                <a:lnTo>
                  <a:pt x="4162043" y="1523"/>
                </a:lnTo>
                <a:lnTo>
                  <a:pt x="4169664" y="1523"/>
                </a:lnTo>
                <a:lnTo>
                  <a:pt x="4169664" y="6095"/>
                </a:lnTo>
                <a:close/>
              </a:path>
              <a:path w="7005955" h="7620">
                <a:moveTo>
                  <a:pt x="4168140" y="7619"/>
                </a:moveTo>
                <a:lnTo>
                  <a:pt x="4163568" y="7619"/>
                </a:lnTo>
                <a:lnTo>
                  <a:pt x="4163568" y="6095"/>
                </a:lnTo>
                <a:lnTo>
                  <a:pt x="4168140" y="6095"/>
                </a:lnTo>
                <a:lnTo>
                  <a:pt x="4168140" y="7619"/>
                </a:lnTo>
                <a:close/>
              </a:path>
              <a:path w="7005955" h="7620">
                <a:moveTo>
                  <a:pt x="4204716" y="1523"/>
                </a:moveTo>
                <a:lnTo>
                  <a:pt x="4200143" y="1523"/>
                </a:lnTo>
                <a:lnTo>
                  <a:pt x="4201668" y="0"/>
                </a:lnTo>
                <a:lnTo>
                  <a:pt x="4203192" y="0"/>
                </a:lnTo>
                <a:lnTo>
                  <a:pt x="4204716" y="1523"/>
                </a:lnTo>
                <a:close/>
              </a:path>
              <a:path w="7005955" h="7620">
                <a:moveTo>
                  <a:pt x="4206240" y="6095"/>
                </a:moveTo>
                <a:lnTo>
                  <a:pt x="4198620" y="6095"/>
                </a:lnTo>
                <a:lnTo>
                  <a:pt x="4198620" y="1523"/>
                </a:lnTo>
                <a:lnTo>
                  <a:pt x="4206240" y="1523"/>
                </a:lnTo>
                <a:lnTo>
                  <a:pt x="4206240" y="6095"/>
                </a:lnTo>
                <a:close/>
              </a:path>
              <a:path w="7005955" h="7620">
                <a:moveTo>
                  <a:pt x="4204716" y="7619"/>
                </a:moveTo>
                <a:lnTo>
                  <a:pt x="4200143" y="7619"/>
                </a:lnTo>
                <a:lnTo>
                  <a:pt x="4200143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7005955" h="7620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35195" y="4571"/>
                </a:lnTo>
                <a:lnTo>
                  <a:pt x="4235195" y="3047"/>
                </a:lnTo>
                <a:lnTo>
                  <a:pt x="4238243" y="0"/>
                </a:lnTo>
                <a:lnTo>
                  <a:pt x="4239768" y="0"/>
                </a:lnTo>
                <a:lnTo>
                  <a:pt x="4241292" y="1523"/>
                </a:lnTo>
                <a:lnTo>
                  <a:pt x="4242816" y="1523"/>
                </a:lnTo>
                <a:lnTo>
                  <a:pt x="4242816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7005955" h="7620">
                <a:moveTo>
                  <a:pt x="4277868" y="1523"/>
                </a:moveTo>
                <a:lnTo>
                  <a:pt x="4274820" y="1523"/>
                </a:lnTo>
                <a:lnTo>
                  <a:pt x="4274820" y="0"/>
                </a:lnTo>
                <a:lnTo>
                  <a:pt x="4277868" y="0"/>
                </a:lnTo>
                <a:lnTo>
                  <a:pt x="4277868" y="1523"/>
                </a:lnTo>
                <a:close/>
              </a:path>
              <a:path w="7005955" h="7620">
                <a:moveTo>
                  <a:pt x="4277868" y="7619"/>
                </a:moveTo>
                <a:lnTo>
                  <a:pt x="4274820" y="7619"/>
                </a:lnTo>
                <a:lnTo>
                  <a:pt x="4271772" y="4571"/>
                </a:lnTo>
                <a:lnTo>
                  <a:pt x="4271772" y="3047"/>
                </a:lnTo>
                <a:lnTo>
                  <a:pt x="4273295" y="1523"/>
                </a:lnTo>
                <a:lnTo>
                  <a:pt x="4279392" y="1523"/>
                </a:lnTo>
                <a:lnTo>
                  <a:pt x="4279392" y="6095"/>
                </a:lnTo>
                <a:lnTo>
                  <a:pt x="4277868" y="7619"/>
                </a:lnTo>
                <a:close/>
              </a:path>
              <a:path w="7005955" h="7620">
                <a:moveTo>
                  <a:pt x="4314443" y="1523"/>
                </a:moveTo>
                <a:lnTo>
                  <a:pt x="4311395" y="1523"/>
                </a:lnTo>
                <a:lnTo>
                  <a:pt x="4311395" y="0"/>
                </a:lnTo>
                <a:lnTo>
                  <a:pt x="4314443" y="0"/>
                </a:lnTo>
                <a:lnTo>
                  <a:pt x="4314443" y="1523"/>
                </a:lnTo>
                <a:close/>
              </a:path>
              <a:path w="7005955" h="7620">
                <a:moveTo>
                  <a:pt x="4314443" y="7619"/>
                </a:moveTo>
                <a:lnTo>
                  <a:pt x="4311395" y="7619"/>
                </a:lnTo>
                <a:lnTo>
                  <a:pt x="4309872" y="6095"/>
                </a:lnTo>
                <a:lnTo>
                  <a:pt x="4309872" y="1523"/>
                </a:lnTo>
                <a:lnTo>
                  <a:pt x="4315968" y="1523"/>
                </a:lnTo>
                <a:lnTo>
                  <a:pt x="4315968" y="6095"/>
                </a:lnTo>
                <a:lnTo>
                  <a:pt x="4314443" y="7619"/>
                </a:lnTo>
                <a:close/>
              </a:path>
              <a:path w="7005955" h="7620">
                <a:moveTo>
                  <a:pt x="4351020" y="1523"/>
                </a:moveTo>
                <a:lnTo>
                  <a:pt x="4347972" y="1523"/>
                </a:lnTo>
                <a:lnTo>
                  <a:pt x="4349495" y="0"/>
                </a:lnTo>
                <a:lnTo>
                  <a:pt x="4351020" y="0"/>
                </a:lnTo>
                <a:lnTo>
                  <a:pt x="4351020" y="1523"/>
                </a:lnTo>
                <a:close/>
              </a:path>
              <a:path w="7005955" h="7620">
                <a:moveTo>
                  <a:pt x="4351020" y="7619"/>
                </a:moveTo>
                <a:lnTo>
                  <a:pt x="4347972" y="7619"/>
                </a:lnTo>
                <a:lnTo>
                  <a:pt x="4347972" y="6095"/>
                </a:lnTo>
                <a:lnTo>
                  <a:pt x="4346447" y="6095"/>
                </a:lnTo>
                <a:lnTo>
                  <a:pt x="4346447" y="1523"/>
                </a:lnTo>
                <a:lnTo>
                  <a:pt x="4352543" y="1523"/>
                </a:lnTo>
                <a:lnTo>
                  <a:pt x="4354068" y="3047"/>
                </a:lnTo>
                <a:lnTo>
                  <a:pt x="4354068" y="4571"/>
                </a:lnTo>
                <a:lnTo>
                  <a:pt x="4351020" y="7619"/>
                </a:lnTo>
                <a:close/>
              </a:path>
              <a:path w="7005955" h="7620">
                <a:moveTo>
                  <a:pt x="4389120" y="1523"/>
                </a:moveTo>
                <a:lnTo>
                  <a:pt x="4384547" y="1523"/>
                </a:lnTo>
                <a:lnTo>
                  <a:pt x="4386072" y="0"/>
                </a:lnTo>
                <a:lnTo>
                  <a:pt x="4387595" y="0"/>
                </a:lnTo>
                <a:lnTo>
                  <a:pt x="4389120" y="1523"/>
                </a:lnTo>
                <a:close/>
              </a:path>
              <a:path w="7005955" h="7620">
                <a:moveTo>
                  <a:pt x="4390643" y="6095"/>
                </a:moveTo>
                <a:lnTo>
                  <a:pt x="4383024" y="6095"/>
                </a:lnTo>
                <a:lnTo>
                  <a:pt x="4383024" y="1523"/>
                </a:lnTo>
                <a:lnTo>
                  <a:pt x="4390643" y="1523"/>
                </a:lnTo>
                <a:lnTo>
                  <a:pt x="4390643" y="6095"/>
                </a:lnTo>
                <a:close/>
              </a:path>
              <a:path w="7005955" h="7620">
                <a:moveTo>
                  <a:pt x="4389120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9120" y="6095"/>
                </a:lnTo>
                <a:lnTo>
                  <a:pt x="4389120" y="7619"/>
                </a:lnTo>
                <a:close/>
              </a:path>
              <a:path w="7005955" h="7620">
                <a:moveTo>
                  <a:pt x="4425695" y="1523"/>
                </a:moveTo>
                <a:lnTo>
                  <a:pt x="4421124" y="1523"/>
                </a:lnTo>
                <a:lnTo>
                  <a:pt x="4422647" y="0"/>
                </a:lnTo>
                <a:lnTo>
                  <a:pt x="4424172" y="0"/>
                </a:lnTo>
                <a:lnTo>
                  <a:pt x="4425695" y="1523"/>
                </a:lnTo>
                <a:close/>
              </a:path>
              <a:path w="7005955" h="7620">
                <a:moveTo>
                  <a:pt x="4427220" y="6095"/>
                </a:moveTo>
                <a:lnTo>
                  <a:pt x="4419600" y="6095"/>
                </a:lnTo>
                <a:lnTo>
                  <a:pt x="4419600" y="1523"/>
                </a:lnTo>
                <a:lnTo>
                  <a:pt x="4427220" y="1523"/>
                </a:lnTo>
                <a:lnTo>
                  <a:pt x="4427220" y="6095"/>
                </a:lnTo>
                <a:close/>
              </a:path>
              <a:path w="7005955" h="7620">
                <a:moveTo>
                  <a:pt x="4425695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5" y="6095"/>
                </a:lnTo>
                <a:lnTo>
                  <a:pt x="4425695" y="7619"/>
                </a:lnTo>
                <a:close/>
              </a:path>
              <a:path w="7005955" h="7620">
                <a:moveTo>
                  <a:pt x="4462272" y="1523"/>
                </a:moveTo>
                <a:lnTo>
                  <a:pt x="4459224" y="1523"/>
                </a:lnTo>
                <a:lnTo>
                  <a:pt x="4459224" y="0"/>
                </a:lnTo>
                <a:lnTo>
                  <a:pt x="4460747" y="0"/>
                </a:lnTo>
                <a:lnTo>
                  <a:pt x="4462272" y="1523"/>
                </a:lnTo>
                <a:close/>
              </a:path>
              <a:path w="7005955" h="7620">
                <a:moveTo>
                  <a:pt x="4462272" y="7619"/>
                </a:moveTo>
                <a:lnTo>
                  <a:pt x="4459224" y="7619"/>
                </a:lnTo>
                <a:lnTo>
                  <a:pt x="4456176" y="4571"/>
                </a:lnTo>
                <a:lnTo>
                  <a:pt x="4456176" y="3047"/>
                </a:lnTo>
                <a:lnTo>
                  <a:pt x="4457700" y="1523"/>
                </a:lnTo>
                <a:lnTo>
                  <a:pt x="4463795" y="1523"/>
                </a:lnTo>
                <a:lnTo>
                  <a:pt x="4463795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7005955" h="7620">
                <a:moveTo>
                  <a:pt x="4498847" y="1523"/>
                </a:moveTo>
                <a:lnTo>
                  <a:pt x="4495800" y="1523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3"/>
                </a:lnTo>
                <a:close/>
              </a:path>
              <a:path w="7005955" h="7620">
                <a:moveTo>
                  <a:pt x="4498847" y="7619"/>
                </a:moveTo>
                <a:lnTo>
                  <a:pt x="4495800" y="7619"/>
                </a:lnTo>
                <a:lnTo>
                  <a:pt x="4494276" y="6095"/>
                </a:lnTo>
                <a:lnTo>
                  <a:pt x="4494276" y="1523"/>
                </a:lnTo>
                <a:lnTo>
                  <a:pt x="4500372" y="1523"/>
                </a:lnTo>
                <a:lnTo>
                  <a:pt x="4500372" y="6095"/>
                </a:lnTo>
                <a:lnTo>
                  <a:pt x="4498847" y="7619"/>
                </a:lnTo>
                <a:close/>
              </a:path>
              <a:path w="7005955" h="7620">
                <a:moveTo>
                  <a:pt x="4535424" y="1523"/>
                </a:moveTo>
                <a:lnTo>
                  <a:pt x="4532376" y="1523"/>
                </a:lnTo>
                <a:lnTo>
                  <a:pt x="4532376" y="0"/>
                </a:lnTo>
                <a:lnTo>
                  <a:pt x="4535424" y="0"/>
                </a:lnTo>
                <a:lnTo>
                  <a:pt x="4535424" y="1523"/>
                </a:lnTo>
                <a:close/>
              </a:path>
              <a:path w="7005955" h="7620">
                <a:moveTo>
                  <a:pt x="4535424" y="7619"/>
                </a:moveTo>
                <a:lnTo>
                  <a:pt x="4532376" y="7619"/>
                </a:lnTo>
                <a:lnTo>
                  <a:pt x="4530852" y="6095"/>
                </a:lnTo>
                <a:lnTo>
                  <a:pt x="4530852" y="1523"/>
                </a:lnTo>
                <a:lnTo>
                  <a:pt x="4536947" y="1523"/>
                </a:lnTo>
                <a:lnTo>
                  <a:pt x="4538472" y="3047"/>
                </a:lnTo>
                <a:lnTo>
                  <a:pt x="4538472" y="4571"/>
                </a:lnTo>
                <a:lnTo>
                  <a:pt x="4535424" y="7619"/>
                </a:lnTo>
                <a:close/>
              </a:path>
              <a:path w="7005955" h="7620">
                <a:moveTo>
                  <a:pt x="4572000" y="1523"/>
                </a:moveTo>
                <a:lnTo>
                  <a:pt x="4568952" y="1523"/>
                </a:lnTo>
                <a:lnTo>
                  <a:pt x="4570476" y="0"/>
                </a:lnTo>
                <a:lnTo>
                  <a:pt x="4572000" y="0"/>
                </a:lnTo>
                <a:lnTo>
                  <a:pt x="4572000" y="1523"/>
                </a:lnTo>
                <a:close/>
              </a:path>
              <a:path w="7005955" h="7620">
                <a:moveTo>
                  <a:pt x="4572000" y="7619"/>
                </a:moveTo>
                <a:lnTo>
                  <a:pt x="4568952" y="7619"/>
                </a:lnTo>
                <a:lnTo>
                  <a:pt x="4568952" y="6095"/>
                </a:lnTo>
                <a:lnTo>
                  <a:pt x="4567427" y="6095"/>
                </a:lnTo>
                <a:lnTo>
                  <a:pt x="4567427" y="1523"/>
                </a:lnTo>
                <a:lnTo>
                  <a:pt x="4573524" y="1523"/>
                </a:lnTo>
                <a:lnTo>
                  <a:pt x="4575047" y="3047"/>
                </a:lnTo>
                <a:lnTo>
                  <a:pt x="4575047" y="4571"/>
                </a:lnTo>
                <a:lnTo>
                  <a:pt x="4572000" y="7619"/>
                </a:lnTo>
                <a:close/>
              </a:path>
              <a:path w="7005955" h="7620">
                <a:moveTo>
                  <a:pt x="4610100" y="1523"/>
                </a:moveTo>
                <a:lnTo>
                  <a:pt x="4605527" y="1523"/>
                </a:lnTo>
                <a:lnTo>
                  <a:pt x="4607052" y="0"/>
                </a:lnTo>
                <a:lnTo>
                  <a:pt x="4608576" y="0"/>
                </a:lnTo>
                <a:lnTo>
                  <a:pt x="4610100" y="1523"/>
                </a:lnTo>
                <a:close/>
              </a:path>
              <a:path w="7005955" h="7620">
                <a:moveTo>
                  <a:pt x="4611624" y="6095"/>
                </a:moveTo>
                <a:lnTo>
                  <a:pt x="4604004" y="6095"/>
                </a:lnTo>
                <a:lnTo>
                  <a:pt x="4604004" y="1523"/>
                </a:lnTo>
                <a:lnTo>
                  <a:pt x="4611624" y="1523"/>
                </a:lnTo>
                <a:lnTo>
                  <a:pt x="4611624" y="6095"/>
                </a:lnTo>
                <a:close/>
              </a:path>
              <a:path w="7005955" h="7620">
                <a:moveTo>
                  <a:pt x="4610100" y="7619"/>
                </a:moveTo>
                <a:lnTo>
                  <a:pt x="4605527" y="7619"/>
                </a:lnTo>
                <a:lnTo>
                  <a:pt x="4605527" y="6095"/>
                </a:lnTo>
                <a:lnTo>
                  <a:pt x="4610100" y="6095"/>
                </a:lnTo>
                <a:lnTo>
                  <a:pt x="4610100" y="7619"/>
                </a:lnTo>
                <a:close/>
              </a:path>
              <a:path w="7005955" h="7620">
                <a:moveTo>
                  <a:pt x="4646676" y="1523"/>
                </a:moveTo>
                <a:lnTo>
                  <a:pt x="4642104" y="1523"/>
                </a:lnTo>
                <a:lnTo>
                  <a:pt x="4643627" y="0"/>
                </a:lnTo>
                <a:lnTo>
                  <a:pt x="4645152" y="0"/>
                </a:lnTo>
                <a:lnTo>
                  <a:pt x="4646676" y="1523"/>
                </a:lnTo>
                <a:close/>
              </a:path>
              <a:path w="7005955" h="7620">
                <a:moveTo>
                  <a:pt x="4648200" y="6095"/>
                </a:moveTo>
                <a:lnTo>
                  <a:pt x="4640579" y="6095"/>
                </a:lnTo>
                <a:lnTo>
                  <a:pt x="4640579" y="1523"/>
                </a:lnTo>
                <a:lnTo>
                  <a:pt x="4648200" y="1523"/>
                </a:lnTo>
                <a:lnTo>
                  <a:pt x="4648200" y="6095"/>
                </a:lnTo>
                <a:close/>
              </a:path>
              <a:path w="7005955" h="7620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7005955" h="7620">
                <a:moveTo>
                  <a:pt x="4683252" y="1523"/>
                </a:moveTo>
                <a:lnTo>
                  <a:pt x="4680204" y="1523"/>
                </a:lnTo>
                <a:lnTo>
                  <a:pt x="4680204" y="0"/>
                </a:lnTo>
                <a:lnTo>
                  <a:pt x="4681727" y="0"/>
                </a:lnTo>
                <a:lnTo>
                  <a:pt x="4683252" y="1523"/>
                </a:lnTo>
                <a:close/>
              </a:path>
              <a:path w="7005955" h="7620">
                <a:moveTo>
                  <a:pt x="4683252" y="7619"/>
                </a:moveTo>
                <a:lnTo>
                  <a:pt x="4680204" y="7619"/>
                </a:lnTo>
                <a:lnTo>
                  <a:pt x="4677156" y="4571"/>
                </a:lnTo>
                <a:lnTo>
                  <a:pt x="4677156" y="3047"/>
                </a:lnTo>
                <a:lnTo>
                  <a:pt x="4678679" y="1523"/>
                </a:lnTo>
                <a:lnTo>
                  <a:pt x="4684776" y="1523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close/>
              </a:path>
              <a:path w="7005955" h="7620">
                <a:moveTo>
                  <a:pt x="4719827" y="1523"/>
                </a:moveTo>
                <a:lnTo>
                  <a:pt x="4716779" y="1523"/>
                </a:lnTo>
                <a:lnTo>
                  <a:pt x="4716779" y="0"/>
                </a:lnTo>
                <a:lnTo>
                  <a:pt x="4719827" y="0"/>
                </a:lnTo>
                <a:lnTo>
                  <a:pt x="4719827" y="1523"/>
                </a:lnTo>
                <a:close/>
              </a:path>
              <a:path w="7005955" h="7620">
                <a:moveTo>
                  <a:pt x="4719827" y="7619"/>
                </a:moveTo>
                <a:lnTo>
                  <a:pt x="4716779" y="7619"/>
                </a:lnTo>
                <a:lnTo>
                  <a:pt x="4715256" y="6095"/>
                </a:lnTo>
                <a:lnTo>
                  <a:pt x="4715256" y="1523"/>
                </a:lnTo>
                <a:lnTo>
                  <a:pt x="4721352" y="1523"/>
                </a:lnTo>
                <a:lnTo>
                  <a:pt x="4721352" y="6095"/>
                </a:lnTo>
                <a:lnTo>
                  <a:pt x="4719827" y="7619"/>
                </a:lnTo>
                <a:close/>
              </a:path>
              <a:path w="7005955" h="7620">
                <a:moveTo>
                  <a:pt x="4756404" y="1523"/>
                </a:moveTo>
                <a:lnTo>
                  <a:pt x="4753356" y="1523"/>
                </a:lnTo>
                <a:lnTo>
                  <a:pt x="4753356" y="0"/>
                </a:lnTo>
                <a:lnTo>
                  <a:pt x="4756404" y="0"/>
                </a:lnTo>
                <a:lnTo>
                  <a:pt x="4756404" y="1523"/>
                </a:lnTo>
                <a:close/>
              </a:path>
              <a:path w="7005955" h="7620">
                <a:moveTo>
                  <a:pt x="4756404" y="7619"/>
                </a:moveTo>
                <a:lnTo>
                  <a:pt x="4753356" y="7619"/>
                </a:lnTo>
                <a:lnTo>
                  <a:pt x="4751832" y="6095"/>
                </a:lnTo>
                <a:lnTo>
                  <a:pt x="4751832" y="1523"/>
                </a:lnTo>
                <a:lnTo>
                  <a:pt x="4757927" y="1523"/>
                </a:lnTo>
                <a:lnTo>
                  <a:pt x="4759452" y="3047"/>
                </a:lnTo>
                <a:lnTo>
                  <a:pt x="4759452" y="4571"/>
                </a:lnTo>
                <a:lnTo>
                  <a:pt x="4756404" y="7619"/>
                </a:lnTo>
                <a:close/>
              </a:path>
              <a:path w="7005955" h="7620">
                <a:moveTo>
                  <a:pt x="4794504" y="7619"/>
                </a:moveTo>
                <a:lnTo>
                  <a:pt x="4789932" y="7619"/>
                </a:lnTo>
                <a:lnTo>
                  <a:pt x="4789932" y="6095"/>
                </a:lnTo>
                <a:lnTo>
                  <a:pt x="4788408" y="6095"/>
                </a:lnTo>
                <a:lnTo>
                  <a:pt x="4788408" y="1523"/>
                </a:lnTo>
                <a:lnTo>
                  <a:pt x="4789932" y="1523"/>
                </a:lnTo>
                <a:lnTo>
                  <a:pt x="4791456" y="0"/>
                </a:lnTo>
                <a:lnTo>
                  <a:pt x="4792979" y="0"/>
                </a:lnTo>
                <a:lnTo>
                  <a:pt x="4796027" y="3047"/>
                </a:lnTo>
                <a:lnTo>
                  <a:pt x="4796027" y="4571"/>
                </a:lnTo>
                <a:lnTo>
                  <a:pt x="4794504" y="6095"/>
                </a:lnTo>
                <a:lnTo>
                  <a:pt x="4794504" y="7619"/>
                </a:lnTo>
                <a:close/>
              </a:path>
              <a:path w="7005955" h="7620">
                <a:moveTo>
                  <a:pt x="4831079" y="1523"/>
                </a:moveTo>
                <a:lnTo>
                  <a:pt x="4826508" y="1523"/>
                </a:lnTo>
                <a:lnTo>
                  <a:pt x="4828032" y="0"/>
                </a:lnTo>
                <a:lnTo>
                  <a:pt x="4829556" y="0"/>
                </a:lnTo>
                <a:lnTo>
                  <a:pt x="4831079" y="1523"/>
                </a:lnTo>
                <a:close/>
              </a:path>
              <a:path w="7005955" h="7620">
                <a:moveTo>
                  <a:pt x="4832604" y="6095"/>
                </a:moveTo>
                <a:lnTo>
                  <a:pt x="4824984" y="6095"/>
                </a:lnTo>
                <a:lnTo>
                  <a:pt x="4824984" y="1523"/>
                </a:lnTo>
                <a:lnTo>
                  <a:pt x="4832604" y="1523"/>
                </a:lnTo>
                <a:lnTo>
                  <a:pt x="4832604" y="6095"/>
                </a:lnTo>
                <a:close/>
              </a:path>
              <a:path w="7005955" h="7620">
                <a:moveTo>
                  <a:pt x="4831079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31079" y="6095"/>
                </a:lnTo>
                <a:lnTo>
                  <a:pt x="4831079" y="7619"/>
                </a:lnTo>
                <a:close/>
              </a:path>
              <a:path w="7005955" h="7620">
                <a:moveTo>
                  <a:pt x="4867656" y="1523"/>
                </a:moveTo>
                <a:lnTo>
                  <a:pt x="4863084" y="1523"/>
                </a:lnTo>
                <a:lnTo>
                  <a:pt x="4864608" y="0"/>
                </a:lnTo>
                <a:lnTo>
                  <a:pt x="4866132" y="0"/>
                </a:lnTo>
                <a:lnTo>
                  <a:pt x="4867656" y="1523"/>
                </a:lnTo>
                <a:close/>
              </a:path>
              <a:path w="7005955" h="7620">
                <a:moveTo>
                  <a:pt x="4869179" y="6095"/>
                </a:moveTo>
                <a:lnTo>
                  <a:pt x="4861560" y="6095"/>
                </a:lnTo>
                <a:lnTo>
                  <a:pt x="4861560" y="1523"/>
                </a:lnTo>
                <a:lnTo>
                  <a:pt x="4869179" y="1523"/>
                </a:lnTo>
                <a:lnTo>
                  <a:pt x="4869179" y="6095"/>
                </a:lnTo>
                <a:close/>
              </a:path>
              <a:path w="7005955" h="7620">
                <a:moveTo>
                  <a:pt x="4867656" y="7619"/>
                </a:moveTo>
                <a:lnTo>
                  <a:pt x="4863084" y="7619"/>
                </a:lnTo>
                <a:lnTo>
                  <a:pt x="4863084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7005955" h="7620">
                <a:moveTo>
                  <a:pt x="4904232" y="1523"/>
                </a:moveTo>
                <a:lnTo>
                  <a:pt x="4901184" y="1523"/>
                </a:lnTo>
                <a:lnTo>
                  <a:pt x="4901184" y="0"/>
                </a:lnTo>
                <a:lnTo>
                  <a:pt x="4902708" y="0"/>
                </a:lnTo>
                <a:lnTo>
                  <a:pt x="4904232" y="1523"/>
                </a:lnTo>
                <a:close/>
              </a:path>
              <a:path w="7005955" h="7620">
                <a:moveTo>
                  <a:pt x="4904232" y="7619"/>
                </a:moveTo>
                <a:lnTo>
                  <a:pt x="4901184" y="7619"/>
                </a:lnTo>
                <a:lnTo>
                  <a:pt x="4898136" y="4571"/>
                </a:lnTo>
                <a:lnTo>
                  <a:pt x="4898136" y="3047"/>
                </a:lnTo>
                <a:lnTo>
                  <a:pt x="4899660" y="1523"/>
                </a:lnTo>
                <a:lnTo>
                  <a:pt x="4905756" y="1523"/>
                </a:lnTo>
                <a:lnTo>
                  <a:pt x="4905756" y="6095"/>
                </a:lnTo>
                <a:lnTo>
                  <a:pt x="4904232" y="6095"/>
                </a:lnTo>
                <a:lnTo>
                  <a:pt x="4904232" y="7619"/>
                </a:lnTo>
                <a:close/>
              </a:path>
              <a:path w="7005955" h="7620">
                <a:moveTo>
                  <a:pt x="4940808" y="1523"/>
                </a:moveTo>
                <a:lnTo>
                  <a:pt x="4937760" y="1523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3"/>
                </a:lnTo>
                <a:close/>
              </a:path>
              <a:path w="7005955" h="7620">
                <a:moveTo>
                  <a:pt x="4940808" y="7619"/>
                </a:moveTo>
                <a:lnTo>
                  <a:pt x="4937760" y="7619"/>
                </a:lnTo>
                <a:lnTo>
                  <a:pt x="4936236" y="6095"/>
                </a:lnTo>
                <a:lnTo>
                  <a:pt x="4936236" y="1523"/>
                </a:lnTo>
                <a:lnTo>
                  <a:pt x="4942332" y="1523"/>
                </a:lnTo>
                <a:lnTo>
                  <a:pt x="4942332" y="6095"/>
                </a:lnTo>
                <a:lnTo>
                  <a:pt x="4940808" y="7619"/>
                </a:lnTo>
                <a:close/>
              </a:path>
              <a:path w="7005955" h="7620">
                <a:moveTo>
                  <a:pt x="4977384" y="1523"/>
                </a:moveTo>
                <a:lnTo>
                  <a:pt x="4974336" y="1523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3"/>
                </a:lnTo>
                <a:close/>
              </a:path>
              <a:path w="7005955" h="7620">
                <a:moveTo>
                  <a:pt x="4977384" y="7619"/>
                </a:moveTo>
                <a:lnTo>
                  <a:pt x="4974336" y="7619"/>
                </a:lnTo>
                <a:lnTo>
                  <a:pt x="4972811" y="6095"/>
                </a:lnTo>
                <a:lnTo>
                  <a:pt x="4972811" y="1523"/>
                </a:lnTo>
                <a:lnTo>
                  <a:pt x="4978908" y="1523"/>
                </a:lnTo>
                <a:lnTo>
                  <a:pt x="4980432" y="3047"/>
                </a:lnTo>
                <a:lnTo>
                  <a:pt x="4980432" y="4571"/>
                </a:lnTo>
                <a:lnTo>
                  <a:pt x="4977384" y="7619"/>
                </a:lnTo>
                <a:close/>
              </a:path>
              <a:path w="7005955" h="7620">
                <a:moveTo>
                  <a:pt x="5015484" y="7619"/>
                </a:moveTo>
                <a:lnTo>
                  <a:pt x="5010911" y="7619"/>
                </a:lnTo>
                <a:lnTo>
                  <a:pt x="5010911" y="6095"/>
                </a:lnTo>
                <a:lnTo>
                  <a:pt x="5009388" y="6095"/>
                </a:lnTo>
                <a:lnTo>
                  <a:pt x="5009388" y="1523"/>
                </a:lnTo>
                <a:lnTo>
                  <a:pt x="5010911" y="1523"/>
                </a:lnTo>
                <a:lnTo>
                  <a:pt x="5012436" y="0"/>
                </a:lnTo>
                <a:lnTo>
                  <a:pt x="5013960" y="0"/>
                </a:lnTo>
                <a:lnTo>
                  <a:pt x="5017008" y="3047"/>
                </a:lnTo>
                <a:lnTo>
                  <a:pt x="5017008" y="4571"/>
                </a:lnTo>
                <a:lnTo>
                  <a:pt x="5015484" y="6095"/>
                </a:lnTo>
                <a:lnTo>
                  <a:pt x="5015484" y="7619"/>
                </a:lnTo>
                <a:close/>
              </a:path>
              <a:path w="7005955" h="7620">
                <a:moveTo>
                  <a:pt x="5052060" y="1523"/>
                </a:moveTo>
                <a:lnTo>
                  <a:pt x="5047488" y="1523"/>
                </a:lnTo>
                <a:lnTo>
                  <a:pt x="5049011" y="0"/>
                </a:lnTo>
                <a:lnTo>
                  <a:pt x="5050536" y="0"/>
                </a:lnTo>
                <a:lnTo>
                  <a:pt x="5052060" y="1523"/>
                </a:lnTo>
                <a:close/>
              </a:path>
              <a:path w="7005955" h="7620">
                <a:moveTo>
                  <a:pt x="5053584" y="6095"/>
                </a:moveTo>
                <a:lnTo>
                  <a:pt x="5045963" y="6095"/>
                </a:lnTo>
                <a:lnTo>
                  <a:pt x="5045963" y="1523"/>
                </a:lnTo>
                <a:lnTo>
                  <a:pt x="5053584" y="1523"/>
                </a:lnTo>
                <a:lnTo>
                  <a:pt x="5053584" y="6095"/>
                </a:lnTo>
                <a:close/>
              </a:path>
              <a:path w="7005955" h="7620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7005955" h="7620">
                <a:moveTo>
                  <a:pt x="5088636" y="1523"/>
                </a:moveTo>
                <a:lnTo>
                  <a:pt x="5084063" y="1523"/>
                </a:lnTo>
                <a:lnTo>
                  <a:pt x="5085588" y="0"/>
                </a:lnTo>
                <a:lnTo>
                  <a:pt x="5087111" y="0"/>
                </a:lnTo>
                <a:lnTo>
                  <a:pt x="5088636" y="1523"/>
                </a:lnTo>
                <a:close/>
              </a:path>
              <a:path w="7005955" h="7620">
                <a:moveTo>
                  <a:pt x="5090160" y="6095"/>
                </a:moveTo>
                <a:lnTo>
                  <a:pt x="5082540" y="6095"/>
                </a:lnTo>
                <a:lnTo>
                  <a:pt x="5082540" y="1523"/>
                </a:lnTo>
                <a:lnTo>
                  <a:pt x="5090160" y="1523"/>
                </a:lnTo>
                <a:lnTo>
                  <a:pt x="5090160" y="6095"/>
                </a:lnTo>
                <a:close/>
              </a:path>
              <a:path w="7005955" h="7620">
                <a:moveTo>
                  <a:pt x="5088636" y="7619"/>
                </a:moveTo>
                <a:lnTo>
                  <a:pt x="5084063" y="7619"/>
                </a:lnTo>
                <a:lnTo>
                  <a:pt x="5084063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7005955" h="7620">
                <a:moveTo>
                  <a:pt x="5125211" y="1523"/>
                </a:moveTo>
                <a:lnTo>
                  <a:pt x="5122163" y="1523"/>
                </a:lnTo>
                <a:lnTo>
                  <a:pt x="5122163" y="0"/>
                </a:lnTo>
                <a:lnTo>
                  <a:pt x="5123688" y="0"/>
                </a:lnTo>
                <a:lnTo>
                  <a:pt x="5125211" y="1523"/>
                </a:lnTo>
                <a:close/>
              </a:path>
              <a:path w="7005955" h="7620">
                <a:moveTo>
                  <a:pt x="5125211" y="7619"/>
                </a:moveTo>
                <a:lnTo>
                  <a:pt x="5122163" y="7619"/>
                </a:lnTo>
                <a:lnTo>
                  <a:pt x="5119116" y="4571"/>
                </a:lnTo>
                <a:lnTo>
                  <a:pt x="5119116" y="3047"/>
                </a:lnTo>
                <a:lnTo>
                  <a:pt x="5120640" y="1523"/>
                </a:lnTo>
                <a:lnTo>
                  <a:pt x="5126736" y="1523"/>
                </a:lnTo>
                <a:lnTo>
                  <a:pt x="5126736" y="6095"/>
                </a:lnTo>
                <a:lnTo>
                  <a:pt x="5125211" y="7619"/>
                </a:lnTo>
                <a:close/>
              </a:path>
              <a:path w="7005955" h="7620">
                <a:moveTo>
                  <a:pt x="5161788" y="1523"/>
                </a:moveTo>
                <a:lnTo>
                  <a:pt x="5158740" y="1523"/>
                </a:lnTo>
                <a:lnTo>
                  <a:pt x="5158740" y="0"/>
                </a:lnTo>
                <a:lnTo>
                  <a:pt x="5161788" y="0"/>
                </a:lnTo>
                <a:lnTo>
                  <a:pt x="5161788" y="1523"/>
                </a:lnTo>
                <a:close/>
              </a:path>
              <a:path w="7005955" h="7620">
                <a:moveTo>
                  <a:pt x="5161788" y="7619"/>
                </a:moveTo>
                <a:lnTo>
                  <a:pt x="5158740" y="7619"/>
                </a:lnTo>
                <a:lnTo>
                  <a:pt x="5157216" y="6095"/>
                </a:lnTo>
                <a:lnTo>
                  <a:pt x="5157216" y="1523"/>
                </a:lnTo>
                <a:lnTo>
                  <a:pt x="5163311" y="1523"/>
                </a:lnTo>
                <a:lnTo>
                  <a:pt x="5163311" y="6095"/>
                </a:lnTo>
                <a:lnTo>
                  <a:pt x="5161788" y="7619"/>
                </a:lnTo>
                <a:close/>
              </a:path>
              <a:path w="7005955" h="7620">
                <a:moveTo>
                  <a:pt x="5198363" y="1523"/>
                </a:moveTo>
                <a:lnTo>
                  <a:pt x="5195316" y="1523"/>
                </a:lnTo>
                <a:lnTo>
                  <a:pt x="5195316" y="0"/>
                </a:lnTo>
                <a:lnTo>
                  <a:pt x="5198363" y="0"/>
                </a:lnTo>
                <a:lnTo>
                  <a:pt x="5198363" y="1523"/>
                </a:lnTo>
                <a:close/>
              </a:path>
              <a:path w="7005955" h="7620">
                <a:moveTo>
                  <a:pt x="5198363" y="7619"/>
                </a:moveTo>
                <a:lnTo>
                  <a:pt x="5195316" y="7619"/>
                </a:lnTo>
                <a:lnTo>
                  <a:pt x="5193792" y="6095"/>
                </a:lnTo>
                <a:lnTo>
                  <a:pt x="5193792" y="1523"/>
                </a:lnTo>
                <a:lnTo>
                  <a:pt x="5199888" y="1523"/>
                </a:lnTo>
                <a:lnTo>
                  <a:pt x="5201411" y="3047"/>
                </a:lnTo>
                <a:lnTo>
                  <a:pt x="5201411" y="4571"/>
                </a:lnTo>
                <a:lnTo>
                  <a:pt x="5198363" y="7619"/>
                </a:lnTo>
                <a:close/>
              </a:path>
              <a:path w="7005955" h="7620">
                <a:moveTo>
                  <a:pt x="5236463" y="7619"/>
                </a:moveTo>
                <a:lnTo>
                  <a:pt x="5231892" y="7619"/>
                </a:lnTo>
                <a:lnTo>
                  <a:pt x="5231892" y="6095"/>
                </a:lnTo>
                <a:lnTo>
                  <a:pt x="5230368" y="6095"/>
                </a:lnTo>
                <a:lnTo>
                  <a:pt x="5230368" y="1523"/>
                </a:lnTo>
                <a:lnTo>
                  <a:pt x="5231892" y="1523"/>
                </a:lnTo>
                <a:lnTo>
                  <a:pt x="5233416" y="0"/>
                </a:lnTo>
                <a:lnTo>
                  <a:pt x="5234940" y="0"/>
                </a:lnTo>
                <a:lnTo>
                  <a:pt x="5237988" y="3047"/>
                </a:lnTo>
                <a:lnTo>
                  <a:pt x="5237988" y="4571"/>
                </a:lnTo>
                <a:lnTo>
                  <a:pt x="5236463" y="6095"/>
                </a:lnTo>
                <a:lnTo>
                  <a:pt x="5236463" y="7619"/>
                </a:lnTo>
                <a:close/>
              </a:path>
              <a:path w="7005955" h="7620">
                <a:moveTo>
                  <a:pt x="5273040" y="1523"/>
                </a:moveTo>
                <a:lnTo>
                  <a:pt x="5268468" y="1523"/>
                </a:lnTo>
                <a:lnTo>
                  <a:pt x="5269992" y="0"/>
                </a:lnTo>
                <a:lnTo>
                  <a:pt x="5271516" y="0"/>
                </a:lnTo>
                <a:lnTo>
                  <a:pt x="5273040" y="1523"/>
                </a:lnTo>
                <a:close/>
              </a:path>
              <a:path w="7005955" h="7620">
                <a:moveTo>
                  <a:pt x="5274563" y="6095"/>
                </a:moveTo>
                <a:lnTo>
                  <a:pt x="5266943" y="6095"/>
                </a:lnTo>
                <a:lnTo>
                  <a:pt x="5266943" y="1523"/>
                </a:lnTo>
                <a:lnTo>
                  <a:pt x="5274563" y="1523"/>
                </a:lnTo>
                <a:lnTo>
                  <a:pt x="5274563" y="6095"/>
                </a:lnTo>
                <a:close/>
              </a:path>
              <a:path w="7005955" h="7620">
                <a:moveTo>
                  <a:pt x="5273040" y="7619"/>
                </a:moveTo>
                <a:lnTo>
                  <a:pt x="5268468" y="7619"/>
                </a:lnTo>
                <a:lnTo>
                  <a:pt x="5268468" y="6095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7005955" h="7620">
                <a:moveTo>
                  <a:pt x="5309616" y="1523"/>
                </a:moveTo>
                <a:lnTo>
                  <a:pt x="5305043" y="1523"/>
                </a:lnTo>
                <a:lnTo>
                  <a:pt x="5306568" y="0"/>
                </a:lnTo>
                <a:lnTo>
                  <a:pt x="5308092" y="0"/>
                </a:lnTo>
                <a:lnTo>
                  <a:pt x="5309616" y="1523"/>
                </a:lnTo>
                <a:close/>
              </a:path>
              <a:path w="7005955" h="7620">
                <a:moveTo>
                  <a:pt x="5311140" y="6095"/>
                </a:moveTo>
                <a:lnTo>
                  <a:pt x="5303520" y="6095"/>
                </a:lnTo>
                <a:lnTo>
                  <a:pt x="5303520" y="1523"/>
                </a:lnTo>
                <a:lnTo>
                  <a:pt x="5311140" y="1523"/>
                </a:lnTo>
                <a:lnTo>
                  <a:pt x="5311140" y="6095"/>
                </a:lnTo>
                <a:close/>
              </a:path>
              <a:path w="7005955" h="7620">
                <a:moveTo>
                  <a:pt x="5309616" y="7619"/>
                </a:moveTo>
                <a:lnTo>
                  <a:pt x="5305043" y="7619"/>
                </a:lnTo>
                <a:lnTo>
                  <a:pt x="5305043" y="6095"/>
                </a:lnTo>
                <a:lnTo>
                  <a:pt x="5309616" y="6095"/>
                </a:lnTo>
                <a:lnTo>
                  <a:pt x="5309616" y="7619"/>
                </a:lnTo>
                <a:close/>
              </a:path>
              <a:path w="7005955" h="7620">
                <a:moveTo>
                  <a:pt x="5346192" y="1523"/>
                </a:moveTo>
                <a:lnTo>
                  <a:pt x="5343143" y="1523"/>
                </a:lnTo>
                <a:lnTo>
                  <a:pt x="5343143" y="0"/>
                </a:lnTo>
                <a:lnTo>
                  <a:pt x="5344668" y="0"/>
                </a:lnTo>
                <a:lnTo>
                  <a:pt x="5346192" y="1523"/>
                </a:lnTo>
                <a:close/>
              </a:path>
              <a:path w="7005955" h="7620">
                <a:moveTo>
                  <a:pt x="5346192" y="7619"/>
                </a:moveTo>
                <a:lnTo>
                  <a:pt x="5343143" y="7619"/>
                </a:lnTo>
                <a:lnTo>
                  <a:pt x="5340095" y="4571"/>
                </a:lnTo>
                <a:lnTo>
                  <a:pt x="5340095" y="3047"/>
                </a:lnTo>
                <a:lnTo>
                  <a:pt x="5341620" y="1523"/>
                </a:lnTo>
                <a:lnTo>
                  <a:pt x="5347716" y="1523"/>
                </a:lnTo>
                <a:lnTo>
                  <a:pt x="5347716" y="6095"/>
                </a:lnTo>
                <a:lnTo>
                  <a:pt x="5346192" y="7619"/>
                </a:lnTo>
                <a:close/>
              </a:path>
              <a:path w="7005955" h="7620">
                <a:moveTo>
                  <a:pt x="5382768" y="1523"/>
                </a:moveTo>
                <a:lnTo>
                  <a:pt x="5379720" y="1523"/>
                </a:lnTo>
                <a:lnTo>
                  <a:pt x="5379720" y="0"/>
                </a:lnTo>
                <a:lnTo>
                  <a:pt x="5382768" y="0"/>
                </a:lnTo>
                <a:lnTo>
                  <a:pt x="5382768" y="1523"/>
                </a:lnTo>
                <a:close/>
              </a:path>
              <a:path w="7005955" h="7620">
                <a:moveTo>
                  <a:pt x="5382768" y="7619"/>
                </a:moveTo>
                <a:lnTo>
                  <a:pt x="5379720" y="7619"/>
                </a:lnTo>
                <a:lnTo>
                  <a:pt x="5378195" y="6095"/>
                </a:lnTo>
                <a:lnTo>
                  <a:pt x="5378195" y="1523"/>
                </a:lnTo>
                <a:lnTo>
                  <a:pt x="5384292" y="1523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7005955" h="7620">
                <a:moveTo>
                  <a:pt x="5419343" y="1523"/>
                </a:moveTo>
                <a:lnTo>
                  <a:pt x="5416295" y="1523"/>
                </a:lnTo>
                <a:lnTo>
                  <a:pt x="5416295" y="0"/>
                </a:lnTo>
                <a:lnTo>
                  <a:pt x="5419343" y="0"/>
                </a:lnTo>
                <a:lnTo>
                  <a:pt x="5419343" y="1523"/>
                </a:lnTo>
                <a:close/>
              </a:path>
              <a:path w="7005955" h="7620">
                <a:moveTo>
                  <a:pt x="5419343" y="7619"/>
                </a:moveTo>
                <a:lnTo>
                  <a:pt x="5416295" y="7619"/>
                </a:lnTo>
                <a:lnTo>
                  <a:pt x="5414772" y="6095"/>
                </a:lnTo>
                <a:lnTo>
                  <a:pt x="5414772" y="1523"/>
                </a:lnTo>
                <a:lnTo>
                  <a:pt x="5420868" y="1523"/>
                </a:lnTo>
                <a:lnTo>
                  <a:pt x="5422392" y="3047"/>
                </a:lnTo>
                <a:lnTo>
                  <a:pt x="5422392" y="4571"/>
                </a:lnTo>
                <a:lnTo>
                  <a:pt x="5419343" y="7619"/>
                </a:lnTo>
                <a:close/>
              </a:path>
              <a:path w="7005955" h="7620">
                <a:moveTo>
                  <a:pt x="5457444" y="1523"/>
                </a:moveTo>
                <a:lnTo>
                  <a:pt x="5452872" y="1523"/>
                </a:lnTo>
                <a:lnTo>
                  <a:pt x="5454395" y="0"/>
                </a:lnTo>
                <a:lnTo>
                  <a:pt x="5455920" y="0"/>
                </a:lnTo>
                <a:lnTo>
                  <a:pt x="5457444" y="1523"/>
                </a:lnTo>
                <a:close/>
              </a:path>
              <a:path w="7005955" h="7620">
                <a:moveTo>
                  <a:pt x="5458968" y="6095"/>
                </a:moveTo>
                <a:lnTo>
                  <a:pt x="5451347" y="6095"/>
                </a:lnTo>
                <a:lnTo>
                  <a:pt x="5451347" y="1523"/>
                </a:lnTo>
                <a:lnTo>
                  <a:pt x="5458968" y="1523"/>
                </a:lnTo>
                <a:lnTo>
                  <a:pt x="5458968" y="6095"/>
                </a:lnTo>
                <a:close/>
              </a:path>
              <a:path w="7005955" h="7620">
                <a:moveTo>
                  <a:pt x="5457444" y="7619"/>
                </a:moveTo>
                <a:lnTo>
                  <a:pt x="5452872" y="7619"/>
                </a:lnTo>
                <a:lnTo>
                  <a:pt x="5452872" y="6095"/>
                </a:lnTo>
                <a:lnTo>
                  <a:pt x="5457444" y="6095"/>
                </a:lnTo>
                <a:lnTo>
                  <a:pt x="5457444" y="7619"/>
                </a:lnTo>
                <a:close/>
              </a:path>
              <a:path w="7005955" h="7620">
                <a:moveTo>
                  <a:pt x="5494020" y="1523"/>
                </a:moveTo>
                <a:lnTo>
                  <a:pt x="5489447" y="1523"/>
                </a:lnTo>
                <a:lnTo>
                  <a:pt x="5490972" y="0"/>
                </a:lnTo>
                <a:lnTo>
                  <a:pt x="5492495" y="0"/>
                </a:lnTo>
                <a:lnTo>
                  <a:pt x="5494020" y="1523"/>
                </a:lnTo>
                <a:close/>
              </a:path>
              <a:path w="7005955" h="7620">
                <a:moveTo>
                  <a:pt x="5495544" y="6095"/>
                </a:moveTo>
                <a:lnTo>
                  <a:pt x="5487924" y="6095"/>
                </a:lnTo>
                <a:lnTo>
                  <a:pt x="5487924" y="1523"/>
                </a:lnTo>
                <a:lnTo>
                  <a:pt x="5495544" y="1523"/>
                </a:lnTo>
                <a:lnTo>
                  <a:pt x="5495544" y="6095"/>
                </a:lnTo>
                <a:close/>
              </a:path>
              <a:path w="7005955" h="7620">
                <a:moveTo>
                  <a:pt x="5494020" y="7619"/>
                </a:moveTo>
                <a:lnTo>
                  <a:pt x="5489447" y="7619"/>
                </a:lnTo>
                <a:lnTo>
                  <a:pt x="5489447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7005955" h="7620">
                <a:moveTo>
                  <a:pt x="5530595" y="1523"/>
                </a:moveTo>
                <a:lnTo>
                  <a:pt x="5526024" y="1523"/>
                </a:lnTo>
                <a:lnTo>
                  <a:pt x="5527547" y="0"/>
                </a:lnTo>
                <a:lnTo>
                  <a:pt x="5529072" y="0"/>
                </a:lnTo>
                <a:lnTo>
                  <a:pt x="5530595" y="1523"/>
                </a:lnTo>
                <a:close/>
              </a:path>
              <a:path w="7005955" h="7620">
                <a:moveTo>
                  <a:pt x="5532120" y="6095"/>
                </a:moveTo>
                <a:lnTo>
                  <a:pt x="5524500" y="6095"/>
                </a:lnTo>
                <a:lnTo>
                  <a:pt x="5524500" y="1523"/>
                </a:lnTo>
                <a:lnTo>
                  <a:pt x="5532120" y="1523"/>
                </a:lnTo>
                <a:lnTo>
                  <a:pt x="5532120" y="6095"/>
                </a:lnTo>
                <a:close/>
              </a:path>
              <a:path w="7005955" h="7620">
                <a:moveTo>
                  <a:pt x="5530595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5" y="6095"/>
                </a:lnTo>
                <a:lnTo>
                  <a:pt x="5530595" y="7619"/>
                </a:lnTo>
                <a:close/>
              </a:path>
              <a:path w="7005955" h="7620">
                <a:moveTo>
                  <a:pt x="5567172" y="1523"/>
                </a:moveTo>
                <a:lnTo>
                  <a:pt x="5564124" y="1523"/>
                </a:lnTo>
                <a:lnTo>
                  <a:pt x="5564124" y="0"/>
                </a:lnTo>
                <a:lnTo>
                  <a:pt x="5567172" y="0"/>
                </a:lnTo>
                <a:lnTo>
                  <a:pt x="5567172" y="1523"/>
                </a:lnTo>
                <a:close/>
              </a:path>
              <a:path w="7005955" h="7620">
                <a:moveTo>
                  <a:pt x="5567172" y="7619"/>
                </a:moveTo>
                <a:lnTo>
                  <a:pt x="5564124" y="7619"/>
                </a:lnTo>
                <a:lnTo>
                  <a:pt x="5561076" y="4571"/>
                </a:lnTo>
                <a:lnTo>
                  <a:pt x="5561076" y="3047"/>
                </a:lnTo>
                <a:lnTo>
                  <a:pt x="5562600" y="1523"/>
                </a:lnTo>
                <a:lnTo>
                  <a:pt x="5568695" y="1523"/>
                </a:lnTo>
                <a:lnTo>
                  <a:pt x="5568695" y="6095"/>
                </a:lnTo>
                <a:lnTo>
                  <a:pt x="5567172" y="7619"/>
                </a:lnTo>
                <a:close/>
              </a:path>
              <a:path w="7005955" h="7620">
                <a:moveTo>
                  <a:pt x="5603747" y="1523"/>
                </a:moveTo>
                <a:lnTo>
                  <a:pt x="5600700" y="1523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3"/>
                </a:lnTo>
                <a:close/>
              </a:path>
              <a:path w="7005955" h="7620">
                <a:moveTo>
                  <a:pt x="5603747" y="7619"/>
                </a:moveTo>
                <a:lnTo>
                  <a:pt x="5600700" y="7619"/>
                </a:lnTo>
                <a:lnTo>
                  <a:pt x="5599176" y="6095"/>
                </a:lnTo>
                <a:lnTo>
                  <a:pt x="5599176" y="1523"/>
                </a:lnTo>
                <a:lnTo>
                  <a:pt x="5605272" y="1523"/>
                </a:lnTo>
                <a:lnTo>
                  <a:pt x="5605272" y="6095"/>
                </a:lnTo>
                <a:lnTo>
                  <a:pt x="5603747" y="7619"/>
                </a:lnTo>
                <a:close/>
              </a:path>
              <a:path w="7005955" h="7620">
                <a:moveTo>
                  <a:pt x="5640324" y="1523"/>
                </a:moveTo>
                <a:lnTo>
                  <a:pt x="5637276" y="1523"/>
                </a:lnTo>
                <a:lnTo>
                  <a:pt x="5638800" y="0"/>
                </a:lnTo>
                <a:lnTo>
                  <a:pt x="5640324" y="0"/>
                </a:lnTo>
                <a:lnTo>
                  <a:pt x="5640324" y="1523"/>
                </a:lnTo>
                <a:close/>
              </a:path>
              <a:path w="7005955" h="7620">
                <a:moveTo>
                  <a:pt x="5640324" y="7619"/>
                </a:moveTo>
                <a:lnTo>
                  <a:pt x="5637276" y="7619"/>
                </a:lnTo>
                <a:lnTo>
                  <a:pt x="5635752" y="6095"/>
                </a:lnTo>
                <a:lnTo>
                  <a:pt x="5635752" y="1523"/>
                </a:lnTo>
                <a:lnTo>
                  <a:pt x="5641847" y="1523"/>
                </a:lnTo>
                <a:lnTo>
                  <a:pt x="5643372" y="3047"/>
                </a:lnTo>
                <a:lnTo>
                  <a:pt x="5643372" y="4571"/>
                </a:lnTo>
                <a:lnTo>
                  <a:pt x="5640324" y="7619"/>
                </a:lnTo>
                <a:close/>
              </a:path>
              <a:path w="7005955" h="7620">
                <a:moveTo>
                  <a:pt x="5678424" y="1523"/>
                </a:moveTo>
                <a:lnTo>
                  <a:pt x="5673852" y="1523"/>
                </a:lnTo>
                <a:lnTo>
                  <a:pt x="5675376" y="0"/>
                </a:lnTo>
                <a:lnTo>
                  <a:pt x="5676900" y="0"/>
                </a:lnTo>
                <a:lnTo>
                  <a:pt x="5678424" y="1523"/>
                </a:lnTo>
                <a:close/>
              </a:path>
              <a:path w="7005955" h="7620">
                <a:moveTo>
                  <a:pt x="5679947" y="6095"/>
                </a:moveTo>
                <a:lnTo>
                  <a:pt x="5672327" y="6095"/>
                </a:lnTo>
                <a:lnTo>
                  <a:pt x="5672327" y="1523"/>
                </a:lnTo>
                <a:lnTo>
                  <a:pt x="5679947" y="1523"/>
                </a:lnTo>
                <a:lnTo>
                  <a:pt x="5679947" y="6095"/>
                </a:lnTo>
                <a:close/>
              </a:path>
              <a:path w="7005955" h="7620">
                <a:moveTo>
                  <a:pt x="5678424" y="7619"/>
                </a:moveTo>
                <a:lnTo>
                  <a:pt x="5673852" y="7619"/>
                </a:lnTo>
                <a:lnTo>
                  <a:pt x="5673852" y="6095"/>
                </a:lnTo>
                <a:lnTo>
                  <a:pt x="5678424" y="6095"/>
                </a:lnTo>
                <a:lnTo>
                  <a:pt x="5678424" y="7619"/>
                </a:lnTo>
                <a:close/>
              </a:path>
              <a:path w="7005955" h="7620">
                <a:moveTo>
                  <a:pt x="5715000" y="1523"/>
                </a:moveTo>
                <a:lnTo>
                  <a:pt x="5710427" y="1523"/>
                </a:lnTo>
                <a:lnTo>
                  <a:pt x="5711952" y="0"/>
                </a:lnTo>
                <a:lnTo>
                  <a:pt x="5713476" y="0"/>
                </a:lnTo>
                <a:lnTo>
                  <a:pt x="5715000" y="1523"/>
                </a:lnTo>
                <a:close/>
              </a:path>
              <a:path w="7005955" h="7620">
                <a:moveTo>
                  <a:pt x="5716524" y="6095"/>
                </a:moveTo>
                <a:lnTo>
                  <a:pt x="5708904" y="6095"/>
                </a:lnTo>
                <a:lnTo>
                  <a:pt x="5708904" y="1523"/>
                </a:lnTo>
                <a:lnTo>
                  <a:pt x="5716524" y="1523"/>
                </a:lnTo>
                <a:lnTo>
                  <a:pt x="5716524" y="6095"/>
                </a:lnTo>
                <a:close/>
              </a:path>
              <a:path w="7005955" h="7620">
                <a:moveTo>
                  <a:pt x="5715000" y="7619"/>
                </a:moveTo>
                <a:lnTo>
                  <a:pt x="5710427" y="7619"/>
                </a:lnTo>
                <a:lnTo>
                  <a:pt x="5710427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7005955" h="7620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45479" y="4571"/>
                </a:lnTo>
                <a:lnTo>
                  <a:pt x="5745479" y="3047"/>
                </a:lnTo>
                <a:lnTo>
                  <a:pt x="5748527" y="0"/>
                </a:lnTo>
                <a:lnTo>
                  <a:pt x="5750052" y="0"/>
                </a:lnTo>
                <a:lnTo>
                  <a:pt x="5751576" y="1523"/>
                </a:lnTo>
                <a:lnTo>
                  <a:pt x="5753100" y="1523"/>
                </a:lnTo>
                <a:lnTo>
                  <a:pt x="5753100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7005955" h="7620">
                <a:moveTo>
                  <a:pt x="5788152" y="1523"/>
                </a:moveTo>
                <a:lnTo>
                  <a:pt x="5785104" y="1523"/>
                </a:lnTo>
                <a:lnTo>
                  <a:pt x="5785104" y="0"/>
                </a:lnTo>
                <a:lnTo>
                  <a:pt x="5788152" y="0"/>
                </a:lnTo>
                <a:lnTo>
                  <a:pt x="5788152" y="1523"/>
                </a:lnTo>
                <a:close/>
              </a:path>
              <a:path w="7005955" h="7620">
                <a:moveTo>
                  <a:pt x="5788152" y="7619"/>
                </a:moveTo>
                <a:lnTo>
                  <a:pt x="5785104" y="7619"/>
                </a:lnTo>
                <a:lnTo>
                  <a:pt x="5782056" y="4571"/>
                </a:lnTo>
                <a:lnTo>
                  <a:pt x="5782056" y="3047"/>
                </a:lnTo>
                <a:lnTo>
                  <a:pt x="5783579" y="1523"/>
                </a:lnTo>
                <a:lnTo>
                  <a:pt x="5789676" y="1523"/>
                </a:lnTo>
                <a:lnTo>
                  <a:pt x="5789676" y="6095"/>
                </a:lnTo>
                <a:lnTo>
                  <a:pt x="5788152" y="7619"/>
                </a:lnTo>
                <a:close/>
              </a:path>
              <a:path w="7005955" h="7620">
                <a:moveTo>
                  <a:pt x="5824727" y="1523"/>
                </a:moveTo>
                <a:lnTo>
                  <a:pt x="5821679" y="1523"/>
                </a:lnTo>
                <a:lnTo>
                  <a:pt x="5821679" y="0"/>
                </a:lnTo>
                <a:lnTo>
                  <a:pt x="5824727" y="0"/>
                </a:lnTo>
                <a:lnTo>
                  <a:pt x="5824727" y="1523"/>
                </a:lnTo>
                <a:close/>
              </a:path>
              <a:path w="7005955" h="7620">
                <a:moveTo>
                  <a:pt x="5824727" y="7619"/>
                </a:moveTo>
                <a:lnTo>
                  <a:pt x="5821679" y="7619"/>
                </a:lnTo>
                <a:lnTo>
                  <a:pt x="5820156" y="6095"/>
                </a:lnTo>
                <a:lnTo>
                  <a:pt x="5820156" y="1523"/>
                </a:lnTo>
                <a:lnTo>
                  <a:pt x="5826252" y="1523"/>
                </a:lnTo>
                <a:lnTo>
                  <a:pt x="5826252" y="6095"/>
                </a:lnTo>
                <a:lnTo>
                  <a:pt x="5824727" y="7619"/>
                </a:lnTo>
                <a:close/>
              </a:path>
              <a:path w="7005955" h="7620">
                <a:moveTo>
                  <a:pt x="5861304" y="1523"/>
                </a:moveTo>
                <a:lnTo>
                  <a:pt x="5858256" y="1523"/>
                </a:lnTo>
                <a:lnTo>
                  <a:pt x="5859779" y="0"/>
                </a:lnTo>
                <a:lnTo>
                  <a:pt x="5861304" y="0"/>
                </a:lnTo>
                <a:lnTo>
                  <a:pt x="5861304" y="1523"/>
                </a:lnTo>
                <a:close/>
              </a:path>
              <a:path w="7005955" h="7620">
                <a:moveTo>
                  <a:pt x="5861304" y="7619"/>
                </a:moveTo>
                <a:lnTo>
                  <a:pt x="5858256" y="7619"/>
                </a:lnTo>
                <a:lnTo>
                  <a:pt x="5856732" y="6095"/>
                </a:lnTo>
                <a:lnTo>
                  <a:pt x="5856732" y="1523"/>
                </a:lnTo>
                <a:lnTo>
                  <a:pt x="5862827" y="1523"/>
                </a:lnTo>
                <a:lnTo>
                  <a:pt x="5864352" y="3047"/>
                </a:lnTo>
                <a:lnTo>
                  <a:pt x="5864352" y="4571"/>
                </a:lnTo>
                <a:lnTo>
                  <a:pt x="5861304" y="7619"/>
                </a:lnTo>
                <a:close/>
              </a:path>
              <a:path w="7005955" h="7620">
                <a:moveTo>
                  <a:pt x="5899404" y="1523"/>
                </a:moveTo>
                <a:lnTo>
                  <a:pt x="5894832" y="1523"/>
                </a:lnTo>
                <a:lnTo>
                  <a:pt x="5896356" y="0"/>
                </a:lnTo>
                <a:lnTo>
                  <a:pt x="5897879" y="0"/>
                </a:lnTo>
                <a:lnTo>
                  <a:pt x="5899404" y="1523"/>
                </a:lnTo>
                <a:close/>
              </a:path>
              <a:path w="7005955" h="7620">
                <a:moveTo>
                  <a:pt x="5900927" y="6095"/>
                </a:moveTo>
                <a:lnTo>
                  <a:pt x="5893308" y="6095"/>
                </a:lnTo>
                <a:lnTo>
                  <a:pt x="5893308" y="1523"/>
                </a:lnTo>
                <a:lnTo>
                  <a:pt x="5900927" y="1523"/>
                </a:lnTo>
                <a:lnTo>
                  <a:pt x="5900927" y="6095"/>
                </a:lnTo>
                <a:close/>
              </a:path>
              <a:path w="7005955" h="7620">
                <a:moveTo>
                  <a:pt x="5899404" y="7619"/>
                </a:moveTo>
                <a:lnTo>
                  <a:pt x="5894832" y="7619"/>
                </a:lnTo>
                <a:lnTo>
                  <a:pt x="5894832" y="6095"/>
                </a:lnTo>
                <a:lnTo>
                  <a:pt x="5899404" y="6095"/>
                </a:lnTo>
                <a:lnTo>
                  <a:pt x="5899404" y="7619"/>
                </a:lnTo>
                <a:close/>
              </a:path>
              <a:path w="7005955" h="7620">
                <a:moveTo>
                  <a:pt x="5935979" y="1523"/>
                </a:moveTo>
                <a:lnTo>
                  <a:pt x="5931408" y="1523"/>
                </a:lnTo>
                <a:lnTo>
                  <a:pt x="5932932" y="0"/>
                </a:lnTo>
                <a:lnTo>
                  <a:pt x="5934456" y="0"/>
                </a:lnTo>
                <a:lnTo>
                  <a:pt x="5935979" y="1523"/>
                </a:lnTo>
                <a:close/>
              </a:path>
              <a:path w="7005955" h="7620">
                <a:moveTo>
                  <a:pt x="5937504" y="6095"/>
                </a:moveTo>
                <a:lnTo>
                  <a:pt x="5929884" y="6095"/>
                </a:lnTo>
                <a:lnTo>
                  <a:pt x="5929884" y="1523"/>
                </a:lnTo>
                <a:lnTo>
                  <a:pt x="5937504" y="1523"/>
                </a:lnTo>
                <a:lnTo>
                  <a:pt x="5937504" y="6095"/>
                </a:lnTo>
                <a:close/>
              </a:path>
              <a:path w="7005955" h="7620">
                <a:moveTo>
                  <a:pt x="5935979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79" y="6095"/>
                </a:lnTo>
                <a:lnTo>
                  <a:pt x="5935979" y="7619"/>
                </a:lnTo>
                <a:close/>
              </a:path>
              <a:path w="7005955" h="7620">
                <a:moveTo>
                  <a:pt x="5972556" y="7619"/>
                </a:moveTo>
                <a:lnTo>
                  <a:pt x="5967984" y="7619"/>
                </a:lnTo>
                <a:lnTo>
                  <a:pt x="5967984" y="6095"/>
                </a:lnTo>
                <a:lnTo>
                  <a:pt x="5966460" y="4571"/>
                </a:lnTo>
                <a:lnTo>
                  <a:pt x="5966460" y="3047"/>
                </a:lnTo>
                <a:lnTo>
                  <a:pt x="5969508" y="0"/>
                </a:lnTo>
                <a:lnTo>
                  <a:pt x="5971032" y="0"/>
                </a:lnTo>
                <a:lnTo>
                  <a:pt x="5972556" y="1523"/>
                </a:lnTo>
                <a:lnTo>
                  <a:pt x="5974079" y="1523"/>
                </a:lnTo>
                <a:lnTo>
                  <a:pt x="5974079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  <a:path w="7005955" h="7620">
                <a:moveTo>
                  <a:pt x="6009132" y="1523"/>
                </a:moveTo>
                <a:lnTo>
                  <a:pt x="6006084" y="1523"/>
                </a:lnTo>
                <a:lnTo>
                  <a:pt x="6006084" y="0"/>
                </a:lnTo>
                <a:lnTo>
                  <a:pt x="6009132" y="0"/>
                </a:lnTo>
                <a:lnTo>
                  <a:pt x="6009132" y="1523"/>
                </a:lnTo>
                <a:close/>
              </a:path>
              <a:path w="7005955" h="7620">
                <a:moveTo>
                  <a:pt x="6009132" y="7619"/>
                </a:moveTo>
                <a:lnTo>
                  <a:pt x="6006084" y="7619"/>
                </a:lnTo>
                <a:lnTo>
                  <a:pt x="6003036" y="4571"/>
                </a:lnTo>
                <a:lnTo>
                  <a:pt x="6003036" y="3047"/>
                </a:lnTo>
                <a:lnTo>
                  <a:pt x="6004560" y="1523"/>
                </a:lnTo>
                <a:lnTo>
                  <a:pt x="6010656" y="1523"/>
                </a:lnTo>
                <a:lnTo>
                  <a:pt x="6010656" y="6095"/>
                </a:lnTo>
                <a:lnTo>
                  <a:pt x="6009132" y="7619"/>
                </a:lnTo>
                <a:close/>
              </a:path>
              <a:path w="7005955" h="7620">
                <a:moveTo>
                  <a:pt x="6045708" y="1523"/>
                </a:moveTo>
                <a:lnTo>
                  <a:pt x="6042660" y="1523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3"/>
                </a:lnTo>
                <a:close/>
              </a:path>
              <a:path w="7005955" h="7620">
                <a:moveTo>
                  <a:pt x="6045708" y="7619"/>
                </a:moveTo>
                <a:lnTo>
                  <a:pt x="6042660" y="7619"/>
                </a:lnTo>
                <a:lnTo>
                  <a:pt x="6041136" y="6095"/>
                </a:lnTo>
                <a:lnTo>
                  <a:pt x="6041136" y="1523"/>
                </a:lnTo>
                <a:lnTo>
                  <a:pt x="6047232" y="1523"/>
                </a:lnTo>
                <a:lnTo>
                  <a:pt x="6047232" y="6095"/>
                </a:lnTo>
                <a:lnTo>
                  <a:pt x="6045708" y="7619"/>
                </a:lnTo>
                <a:close/>
              </a:path>
              <a:path w="7005955" h="7620">
                <a:moveTo>
                  <a:pt x="6082284" y="1523"/>
                </a:moveTo>
                <a:lnTo>
                  <a:pt x="6079236" y="1523"/>
                </a:lnTo>
                <a:lnTo>
                  <a:pt x="6080760" y="0"/>
                </a:lnTo>
                <a:lnTo>
                  <a:pt x="6082284" y="0"/>
                </a:lnTo>
                <a:lnTo>
                  <a:pt x="6082284" y="1523"/>
                </a:lnTo>
                <a:close/>
              </a:path>
              <a:path w="7005955" h="7620">
                <a:moveTo>
                  <a:pt x="6082284" y="7619"/>
                </a:moveTo>
                <a:lnTo>
                  <a:pt x="6079236" y="7619"/>
                </a:lnTo>
                <a:lnTo>
                  <a:pt x="6079236" y="6095"/>
                </a:lnTo>
                <a:lnTo>
                  <a:pt x="6077711" y="6095"/>
                </a:lnTo>
                <a:lnTo>
                  <a:pt x="6077711" y="1523"/>
                </a:lnTo>
                <a:lnTo>
                  <a:pt x="6083808" y="1523"/>
                </a:lnTo>
                <a:lnTo>
                  <a:pt x="6085332" y="3047"/>
                </a:lnTo>
                <a:lnTo>
                  <a:pt x="6085332" y="4571"/>
                </a:lnTo>
                <a:lnTo>
                  <a:pt x="6082284" y="7619"/>
                </a:lnTo>
                <a:close/>
              </a:path>
              <a:path w="7005955" h="7620">
                <a:moveTo>
                  <a:pt x="6120384" y="1523"/>
                </a:moveTo>
                <a:lnTo>
                  <a:pt x="6115811" y="1523"/>
                </a:lnTo>
                <a:lnTo>
                  <a:pt x="6117336" y="0"/>
                </a:lnTo>
                <a:lnTo>
                  <a:pt x="6118860" y="0"/>
                </a:lnTo>
                <a:lnTo>
                  <a:pt x="6120384" y="1523"/>
                </a:lnTo>
                <a:close/>
              </a:path>
              <a:path w="7005955" h="7620">
                <a:moveTo>
                  <a:pt x="6121908" y="6095"/>
                </a:moveTo>
                <a:lnTo>
                  <a:pt x="6114288" y="6095"/>
                </a:lnTo>
                <a:lnTo>
                  <a:pt x="6114288" y="1523"/>
                </a:lnTo>
                <a:lnTo>
                  <a:pt x="6121908" y="1523"/>
                </a:lnTo>
                <a:lnTo>
                  <a:pt x="6121908" y="6095"/>
                </a:lnTo>
                <a:close/>
              </a:path>
              <a:path w="7005955" h="7620">
                <a:moveTo>
                  <a:pt x="6120384" y="7619"/>
                </a:moveTo>
                <a:lnTo>
                  <a:pt x="6115811" y="7619"/>
                </a:lnTo>
                <a:lnTo>
                  <a:pt x="6115811" y="6095"/>
                </a:lnTo>
                <a:lnTo>
                  <a:pt x="6120384" y="6095"/>
                </a:lnTo>
                <a:lnTo>
                  <a:pt x="6120384" y="7619"/>
                </a:lnTo>
                <a:close/>
              </a:path>
              <a:path w="7005955" h="7620">
                <a:moveTo>
                  <a:pt x="6156960" y="1523"/>
                </a:moveTo>
                <a:lnTo>
                  <a:pt x="6152388" y="1523"/>
                </a:lnTo>
                <a:lnTo>
                  <a:pt x="6153911" y="0"/>
                </a:lnTo>
                <a:lnTo>
                  <a:pt x="6155436" y="0"/>
                </a:lnTo>
                <a:lnTo>
                  <a:pt x="6156960" y="1523"/>
                </a:lnTo>
                <a:close/>
              </a:path>
              <a:path w="7005955" h="7620">
                <a:moveTo>
                  <a:pt x="6158484" y="6095"/>
                </a:moveTo>
                <a:lnTo>
                  <a:pt x="6150863" y="6095"/>
                </a:lnTo>
                <a:lnTo>
                  <a:pt x="6150863" y="1523"/>
                </a:lnTo>
                <a:lnTo>
                  <a:pt x="6158484" y="1523"/>
                </a:lnTo>
                <a:lnTo>
                  <a:pt x="6158484" y="6095"/>
                </a:lnTo>
                <a:close/>
              </a:path>
              <a:path w="7005955" h="7620">
                <a:moveTo>
                  <a:pt x="6156960" y="7619"/>
                </a:moveTo>
                <a:lnTo>
                  <a:pt x="6152388" y="7619"/>
                </a:lnTo>
                <a:lnTo>
                  <a:pt x="6152388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  <a:path w="7005955" h="7620">
                <a:moveTo>
                  <a:pt x="6193536" y="7619"/>
                </a:moveTo>
                <a:lnTo>
                  <a:pt x="6188963" y="7619"/>
                </a:lnTo>
                <a:lnTo>
                  <a:pt x="6188963" y="6095"/>
                </a:lnTo>
                <a:lnTo>
                  <a:pt x="6187440" y="4571"/>
                </a:lnTo>
                <a:lnTo>
                  <a:pt x="6187440" y="3047"/>
                </a:lnTo>
                <a:lnTo>
                  <a:pt x="6190488" y="0"/>
                </a:lnTo>
                <a:lnTo>
                  <a:pt x="6192011" y="0"/>
                </a:lnTo>
                <a:lnTo>
                  <a:pt x="6193536" y="1523"/>
                </a:lnTo>
                <a:lnTo>
                  <a:pt x="6195060" y="1523"/>
                </a:lnTo>
                <a:lnTo>
                  <a:pt x="6195060" y="6095"/>
                </a:lnTo>
                <a:lnTo>
                  <a:pt x="6193536" y="6095"/>
                </a:lnTo>
                <a:lnTo>
                  <a:pt x="6193536" y="7619"/>
                </a:lnTo>
                <a:close/>
              </a:path>
              <a:path w="7005955" h="7620">
                <a:moveTo>
                  <a:pt x="6230111" y="1523"/>
                </a:moveTo>
                <a:lnTo>
                  <a:pt x="6227063" y="1523"/>
                </a:lnTo>
                <a:lnTo>
                  <a:pt x="6227063" y="0"/>
                </a:lnTo>
                <a:lnTo>
                  <a:pt x="6230111" y="0"/>
                </a:lnTo>
                <a:lnTo>
                  <a:pt x="6230111" y="1523"/>
                </a:lnTo>
                <a:close/>
              </a:path>
              <a:path w="7005955" h="7620">
                <a:moveTo>
                  <a:pt x="6230111" y="7619"/>
                </a:moveTo>
                <a:lnTo>
                  <a:pt x="6227063" y="7619"/>
                </a:lnTo>
                <a:lnTo>
                  <a:pt x="6224016" y="4571"/>
                </a:lnTo>
                <a:lnTo>
                  <a:pt x="6224016" y="3047"/>
                </a:lnTo>
                <a:lnTo>
                  <a:pt x="6225540" y="1523"/>
                </a:lnTo>
                <a:lnTo>
                  <a:pt x="6231636" y="1523"/>
                </a:lnTo>
                <a:lnTo>
                  <a:pt x="6231636" y="6095"/>
                </a:lnTo>
                <a:lnTo>
                  <a:pt x="6230111" y="7619"/>
                </a:lnTo>
                <a:close/>
              </a:path>
              <a:path w="7005955" h="7620">
                <a:moveTo>
                  <a:pt x="6266688" y="1523"/>
                </a:moveTo>
                <a:lnTo>
                  <a:pt x="6263640" y="1523"/>
                </a:lnTo>
                <a:lnTo>
                  <a:pt x="6263640" y="0"/>
                </a:lnTo>
                <a:lnTo>
                  <a:pt x="6266688" y="0"/>
                </a:lnTo>
                <a:lnTo>
                  <a:pt x="6266688" y="1523"/>
                </a:lnTo>
                <a:close/>
              </a:path>
              <a:path w="7005955" h="7620">
                <a:moveTo>
                  <a:pt x="6266688" y="7619"/>
                </a:moveTo>
                <a:lnTo>
                  <a:pt x="6263640" y="7619"/>
                </a:lnTo>
                <a:lnTo>
                  <a:pt x="6262116" y="6095"/>
                </a:lnTo>
                <a:lnTo>
                  <a:pt x="6262116" y="1523"/>
                </a:lnTo>
                <a:lnTo>
                  <a:pt x="6268211" y="1523"/>
                </a:lnTo>
                <a:lnTo>
                  <a:pt x="6268211" y="6095"/>
                </a:lnTo>
                <a:lnTo>
                  <a:pt x="6266688" y="7619"/>
                </a:lnTo>
                <a:close/>
              </a:path>
              <a:path w="7005955" h="7620">
                <a:moveTo>
                  <a:pt x="6303263" y="1523"/>
                </a:moveTo>
                <a:lnTo>
                  <a:pt x="6300216" y="1523"/>
                </a:lnTo>
                <a:lnTo>
                  <a:pt x="6301740" y="0"/>
                </a:lnTo>
                <a:lnTo>
                  <a:pt x="6303263" y="0"/>
                </a:lnTo>
                <a:lnTo>
                  <a:pt x="6303263" y="1523"/>
                </a:lnTo>
                <a:close/>
              </a:path>
              <a:path w="7005955" h="7620">
                <a:moveTo>
                  <a:pt x="6303263" y="7619"/>
                </a:moveTo>
                <a:lnTo>
                  <a:pt x="6300216" y="7619"/>
                </a:lnTo>
                <a:lnTo>
                  <a:pt x="6300216" y="6095"/>
                </a:lnTo>
                <a:lnTo>
                  <a:pt x="6298692" y="6095"/>
                </a:lnTo>
                <a:lnTo>
                  <a:pt x="6298692" y="1523"/>
                </a:lnTo>
                <a:lnTo>
                  <a:pt x="6304788" y="1523"/>
                </a:lnTo>
                <a:lnTo>
                  <a:pt x="6306311" y="3047"/>
                </a:lnTo>
                <a:lnTo>
                  <a:pt x="6306311" y="4571"/>
                </a:lnTo>
                <a:lnTo>
                  <a:pt x="6303263" y="7619"/>
                </a:lnTo>
                <a:close/>
              </a:path>
              <a:path w="7005955" h="7620">
                <a:moveTo>
                  <a:pt x="6341363" y="1523"/>
                </a:moveTo>
                <a:lnTo>
                  <a:pt x="6336792" y="1523"/>
                </a:lnTo>
                <a:lnTo>
                  <a:pt x="6338316" y="0"/>
                </a:lnTo>
                <a:lnTo>
                  <a:pt x="6339840" y="0"/>
                </a:lnTo>
                <a:lnTo>
                  <a:pt x="6341363" y="1523"/>
                </a:lnTo>
                <a:close/>
              </a:path>
              <a:path w="7005955" h="7620">
                <a:moveTo>
                  <a:pt x="6342888" y="6095"/>
                </a:moveTo>
                <a:lnTo>
                  <a:pt x="6335268" y="6095"/>
                </a:lnTo>
                <a:lnTo>
                  <a:pt x="6335268" y="1523"/>
                </a:lnTo>
                <a:lnTo>
                  <a:pt x="6342888" y="1523"/>
                </a:lnTo>
                <a:lnTo>
                  <a:pt x="6342888" y="6095"/>
                </a:lnTo>
                <a:close/>
              </a:path>
              <a:path w="7005955" h="7620">
                <a:moveTo>
                  <a:pt x="6341363" y="7619"/>
                </a:moveTo>
                <a:lnTo>
                  <a:pt x="6336792" y="7619"/>
                </a:lnTo>
                <a:lnTo>
                  <a:pt x="6336792" y="6095"/>
                </a:lnTo>
                <a:lnTo>
                  <a:pt x="6341363" y="6095"/>
                </a:lnTo>
                <a:lnTo>
                  <a:pt x="6341363" y="7619"/>
                </a:lnTo>
                <a:close/>
              </a:path>
              <a:path w="7005955" h="7620">
                <a:moveTo>
                  <a:pt x="6377940" y="1523"/>
                </a:moveTo>
                <a:lnTo>
                  <a:pt x="6373368" y="1523"/>
                </a:lnTo>
                <a:lnTo>
                  <a:pt x="6374892" y="0"/>
                </a:lnTo>
                <a:lnTo>
                  <a:pt x="6376416" y="0"/>
                </a:lnTo>
                <a:lnTo>
                  <a:pt x="6377940" y="1523"/>
                </a:lnTo>
                <a:close/>
              </a:path>
              <a:path w="7005955" h="7620">
                <a:moveTo>
                  <a:pt x="6379463" y="6095"/>
                </a:moveTo>
                <a:lnTo>
                  <a:pt x="6371844" y="6095"/>
                </a:lnTo>
                <a:lnTo>
                  <a:pt x="6371844" y="1523"/>
                </a:lnTo>
                <a:lnTo>
                  <a:pt x="6379463" y="1523"/>
                </a:lnTo>
                <a:lnTo>
                  <a:pt x="6379463" y="6095"/>
                </a:lnTo>
                <a:close/>
              </a:path>
              <a:path w="7005955" h="7620">
                <a:moveTo>
                  <a:pt x="6377940" y="7619"/>
                </a:moveTo>
                <a:lnTo>
                  <a:pt x="6373368" y="7619"/>
                </a:lnTo>
                <a:lnTo>
                  <a:pt x="6373368" y="6095"/>
                </a:lnTo>
                <a:lnTo>
                  <a:pt x="6377940" y="6095"/>
                </a:lnTo>
                <a:lnTo>
                  <a:pt x="6377940" y="7619"/>
                </a:lnTo>
                <a:close/>
              </a:path>
              <a:path w="7005955" h="7620">
                <a:moveTo>
                  <a:pt x="6414516" y="1523"/>
                </a:moveTo>
                <a:lnTo>
                  <a:pt x="6411468" y="1523"/>
                </a:lnTo>
                <a:lnTo>
                  <a:pt x="6411468" y="0"/>
                </a:lnTo>
                <a:lnTo>
                  <a:pt x="6412992" y="0"/>
                </a:lnTo>
                <a:lnTo>
                  <a:pt x="6414516" y="1523"/>
                </a:lnTo>
                <a:close/>
              </a:path>
              <a:path w="7005955" h="7620">
                <a:moveTo>
                  <a:pt x="6414516" y="7619"/>
                </a:moveTo>
                <a:lnTo>
                  <a:pt x="6411468" y="7619"/>
                </a:lnTo>
                <a:lnTo>
                  <a:pt x="6408420" y="4571"/>
                </a:lnTo>
                <a:lnTo>
                  <a:pt x="6408420" y="3047"/>
                </a:lnTo>
                <a:lnTo>
                  <a:pt x="6409944" y="1523"/>
                </a:lnTo>
                <a:lnTo>
                  <a:pt x="6416040" y="1523"/>
                </a:lnTo>
                <a:lnTo>
                  <a:pt x="6416040" y="6095"/>
                </a:lnTo>
                <a:lnTo>
                  <a:pt x="6414516" y="6095"/>
                </a:lnTo>
                <a:lnTo>
                  <a:pt x="6414516" y="7619"/>
                </a:lnTo>
                <a:close/>
              </a:path>
              <a:path w="7005955" h="7620">
                <a:moveTo>
                  <a:pt x="6451092" y="1523"/>
                </a:moveTo>
                <a:lnTo>
                  <a:pt x="6448044" y="1523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3"/>
                </a:lnTo>
                <a:close/>
              </a:path>
              <a:path w="7005955" h="7620">
                <a:moveTo>
                  <a:pt x="6451092" y="7619"/>
                </a:moveTo>
                <a:lnTo>
                  <a:pt x="6448044" y="7619"/>
                </a:lnTo>
                <a:lnTo>
                  <a:pt x="6446520" y="6095"/>
                </a:lnTo>
                <a:lnTo>
                  <a:pt x="6446520" y="1523"/>
                </a:lnTo>
                <a:lnTo>
                  <a:pt x="6452616" y="1523"/>
                </a:lnTo>
                <a:lnTo>
                  <a:pt x="6452616" y="6095"/>
                </a:lnTo>
                <a:lnTo>
                  <a:pt x="6451092" y="7619"/>
                </a:lnTo>
                <a:close/>
              </a:path>
              <a:path w="7005955" h="7620">
                <a:moveTo>
                  <a:pt x="6487668" y="1523"/>
                </a:moveTo>
                <a:lnTo>
                  <a:pt x="6484620" y="1523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3"/>
                </a:lnTo>
                <a:close/>
              </a:path>
              <a:path w="7005955" h="7620">
                <a:moveTo>
                  <a:pt x="6487668" y="7619"/>
                </a:moveTo>
                <a:lnTo>
                  <a:pt x="6484620" y="7619"/>
                </a:lnTo>
                <a:lnTo>
                  <a:pt x="6483095" y="6095"/>
                </a:lnTo>
                <a:lnTo>
                  <a:pt x="6483095" y="1523"/>
                </a:lnTo>
                <a:lnTo>
                  <a:pt x="6489192" y="1523"/>
                </a:lnTo>
                <a:lnTo>
                  <a:pt x="6490716" y="3047"/>
                </a:lnTo>
                <a:lnTo>
                  <a:pt x="6490716" y="4571"/>
                </a:lnTo>
                <a:lnTo>
                  <a:pt x="6487668" y="7619"/>
                </a:lnTo>
                <a:close/>
              </a:path>
              <a:path w="7005955" h="7620">
                <a:moveTo>
                  <a:pt x="6525768" y="7619"/>
                </a:moveTo>
                <a:lnTo>
                  <a:pt x="6521195" y="7619"/>
                </a:lnTo>
                <a:lnTo>
                  <a:pt x="6521195" y="6095"/>
                </a:lnTo>
                <a:lnTo>
                  <a:pt x="6519672" y="6095"/>
                </a:lnTo>
                <a:lnTo>
                  <a:pt x="6519672" y="1523"/>
                </a:lnTo>
                <a:lnTo>
                  <a:pt x="6521195" y="1523"/>
                </a:lnTo>
                <a:lnTo>
                  <a:pt x="6522720" y="0"/>
                </a:lnTo>
                <a:lnTo>
                  <a:pt x="6524244" y="0"/>
                </a:lnTo>
                <a:lnTo>
                  <a:pt x="6527292" y="3047"/>
                </a:lnTo>
                <a:lnTo>
                  <a:pt x="6527292" y="4571"/>
                </a:lnTo>
                <a:lnTo>
                  <a:pt x="6525768" y="6095"/>
                </a:lnTo>
                <a:lnTo>
                  <a:pt x="6525768" y="7619"/>
                </a:lnTo>
                <a:close/>
              </a:path>
              <a:path w="7005955" h="7620">
                <a:moveTo>
                  <a:pt x="6562344" y="1523"/>
                </a:moveTo>
                <a:lnTo>
                  <a:pt x="6557772" y="1523"/>
                </a:lnTo>
                <a:lnTo>
                  <a:pt x="6559295" y="0"/>
                </a:lnTo>
                <a:lnTo>
                  <a:pt x="6560820" y="0"/>
                </a:lnTo>
                <a:lnTo>
                  <a:pt x="6562344" y="1523"/>
                </a:lnTo>
                <a:close/>
              </a:path>
              <a:path w="7005955" h="7620">
                <a:moveTo>
                  <a:pt x="6563868" y="6095"/>
                </a:moveTo>
                <a:lnTo>
                  <a:pt x="6556247" y="6095"/>
                </a:lnTo>
                <a:lnTo>
                  <a:pt x="6556247" y="1523"/>
                </a:lnTo>
                <a:lnTo>
                  <a:pt x="6563868" y="1523"/>
                </a:lnTo>
                <a:lnTo>
                  <a:pt x="6563868" y="6095"/>
                </a:lnTo>
                <a:close/>
              </a:path>
              <a:path w="7005955" h="7620">
                <a:moveTo>
                  <a:pt x="6562344" y="7619"/>
                </a:moveTo>
                <a:lnTo>
                  <a:pt x="6557772" y="7619"/>
                </a:lnTo>
                <a:lnTo>
                  <a:pt x="6557772" y="6095"/>
                </a:lnTo>
                <a:lnTo>
                  <a:pt x="6562344" y="6095"/>
                </a:lnTo>
                <a:lnTo>
                  <a:pt x="6562344" y="7619"/>
                </a:lnTo>
                <a:close/>
              </a:path>
              <a:path w="7005955" h="7620">
                <a:moveTo>
                  <a:pt x="6598920" y="1523"/>
                </a:moveTo>
                <a:lnTo>
                  <a:pt x="6594347" y="1523"/>
                </a:lnTo>
                <a:lnTo>
                  <a:pt x="6595872" y="0"/>
                </a:lnTo>
                <a:lnTo>
                  <a:pt x="6597395" y="0"/>
                </a:lnTo>
                <a:lnTo>
                  <a:pt x="6598920" y="1523"/>
                </a:lnTo>
                <a:close/>
              </a:path>
              <a:path w="7005955" h="7620">
                <a:moveTo>
                  <a:pt x="6600444" y="6095"/>
                </a:moveTo>
                <a:lnTo>
                  <a:pt x="6592824" y="6095"/>
                </a:lnTo>
                <a:lnTo>
                  <a:pt x="6592824" y="1523"/>
                </a:lnTo>
                <a:lnTo>
                  <a:pt x="6600444" y="1523"/>
                </a:lnTo>
                <a:lnTo>
                  <a:pt x="6600444" y="6095"/>
                </a:lnTo>
                <a:close/>
              </a:path>
              <a:path w="7005955" h="7620">
                <a:moveTo>
                  <a:pt x="6598920" y="7619"/>
                </a:moveTo>
                <a:lnTo>
                  <a:pt x="6594347" y="7619"/>
                </a:lnTo>
                <a:lnTo>
                  <a:pt x="6594347" y="6095"/>
                </a:lnTo>
                <a:lnTo>
                  <a:pt x="6598920" y="6095"/>
                </a:lnTo>
                <a:lnTo>
                  <a:pt x="6598920" y="7619"/>
                </a:lnTo>
                <a:close/>
              </a:path>
              <a:path w="7005955" h="7620">
                <a:moveTo>
                  <a:pt x="6635495" y="1523"/>
                </a:moveTo>
                <a:lnTo>
                  <a:pt x="6632447" y="1523"/>
                </a:lnTo>
                <a:lnTo>
                  <a:pt x="6632447" y="0"/>
                </a:lnTo>
                <a:lnTo>
                  <a:pt x="6633972" y="0"/>
                </a:lnTo>
                <a:lnTo>
                  <a:pt x="6635495" y="1523"/>
                </a:lnTo>
                <a:close/>
              </a:path>
              <a:path w="7005955" h="7620">
                <a:moveTo>
                  <a:pt x="6635495" y="7619"/>
                </a:moveTo>
                <a:lnTo>
                  <a:pt x="6632447" y="7619"/>
                </a:lnTo>
                <a:lnTo>
                  <a:pt x="6629400" y="4571"/>
                </a:lnTo>
                <a:lnTo>
                  <a:pt x="6629400" y="3047"/>
                </a:lnTo>
                <a:lnTo>
                  <a:pt x="6630924" y="1523"/>
                </a:lnTo>
                <a:lnTo>
                  <a:pt x="6637020" y="1523"/>
                </a:lnTo>
                <a:lnTo>
                  <a:pt x="6637020" y="6095"/>
                </a:lnTo>
                <a:lnTo>
                  <a:pt x="6635495" y="6095"/>
                </a:lnTo>
                <a:lnTo>
                  <a:pt x="6635495" y="7619"/>
                </a:lnTo>
                <a:close/>
              </a:path>
              <a:path w="7005955" h="7620">
                <a:moveTo>
                  <a:pt x="6672072" y="1523"/>
                </a:moveTo>
                <a:lnTo>
                  <a:pt x="6669024" y="1523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3"/>
                </a:lnTo>
                <a:close/>
              </a:path>
              <a:path w="7005955" h="7620">
                <a:moveTo>
                  <a:pt x="6672072" y="7619"/>
                </a:moveTo>
                <a:lnTo>
                  <a:pt x="6669024" y="7619"/>
                </a:lnTo>
                <a:lnTo>
                  <a:pt x="6667500" y="6095"/>
                </a:lnTo>
                <a:lnTo>
                  <a:pt x="6667500" y="1523"/>
                </a:lnTo>
                <a:lnTo>
                  <a:pt x="6673595" y="1523"/>
                </a:lnTo>
                <a:lnTo>
                  <a:pt x="6673595" y="6095"/>
                </a:lnTo>
                <a:lnTo>
                  <a:pt x="6672072" y="7619"/>
                </a:lnTo>
                <a:close/>
              </a:path>
              <a:path w="7005955" h="7620">
                <a:moveTo>
                  <a:pt x="6708647" y="1523"/>
                </a:moveTo>
                <a:lnTo>
                  <a:pt x="6705600" y="1523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3"/>
                </a:lnTo>
                <a:close/>
              </a:path>
              <a:path w="7005955" h="7620">
                <a:moveTo>
                  <a:pt x="6708647" y="7619"/>
                </a:moveTo>
                <a:lnTo>
                  <a:pt x="6705600" y="7619"/>
                </a:lnTo>
                <a:lnTo>
                  <a:pt x="6704076" y="6095"/>
                </a:lnTo>
                <a:lnTo>
                  <a:pt x="6704076" y="1523"/>
                </a:lnTo>
                <a:lnTo>
                  <a:pt x="6710172" y="1523"/>
                </a:lnTo>
                <a:lnTo>
                  <a:pt x="6711695" y="3047"/>
                </a:lnTo>
                <a:lnTo>
                  <a:pt x="6711695" y="4571"/>
                </a:lnTo>
                <a:lnTo>
                  <a:pt x="6708647" y="7619"/>
                </a:lnTo>
                <a:close/>
              </a:path>
              <a:path w="7005955" h="7620">
                <a:moveTo>
                  <a:pt x="6746747" y="7619"/>
                </a:moveTo>
                <a:lnTo>
                  <a:pt x="6742176" y="7619"/>
                </a:lnTo>
                <a:lnTo>
                  <a:pt x="6742176" y="6095"/>
                </a:lnTo>
                <a:lnTo>
                  <a:pt x="6740652" y="6095"/>
                </a:lnTo>
                <a:lnTo>
                  <a:pt x="6740652" y="1523"/>
                </a:lnTo>
                <a:lnTo>
                  <a:pt x="6742176" y="1523"/>
                </a:lnTo>
                <a:lnTo>
                  <a:pt x="6743700" y="0"/>
                </a:lnTo>
                <a:lnTo>
                  <a:pt x="6745224" y="0"/>
                </a:lnTo>
                <a:lnTo>
                  <a:pt x="6748272" y="3047"/>
                </a:lnTo>
                <a:lnTo>
                  <a:pt x="6748272" y="4571"/>
                </a:lnTo>
                <a:lnTo>
                  <a:pt x="6746747" y="6095"/>
                </a:lnTo>
                <a:lnTo>
                  <a:pt x="6746747" y="7619"/>
                </a:lnTo>
                <a:close/>
              </a:path>
              <a:path w="7005955" h="7620">
                <a:moveTo>
                  <a:pt x="6783324" y="1523"/>
                </a:moveTo>
                <a:lnTo>
                  <a:pt x="6778752" y="1523"/>
                </a:lnTo>
                <a:lnTo>
                  <a:pt x="6780276" y="0"/>
                </a:lnTo>
                <a:lnTo>
                  <a:pt x="6781800" y="0"/>
                </a:lnTo>
                <a:lnTo>
                  <a:pt x="6783324" y="1523"/>
                </a:lnTo>
                <a:close/>
              </a:path>
              <a:path w="7005955" h="7620">
                <a:moveTo>
                  <a:pt x="6784847" y="6095"/>
                </a:moveTo>
                <a:lnTo>
                  <a:pt x="6777228" y="6095"/>
                </a:lnTo>
                <a:lnTo>
                  <a:pt x="6777228" y="1523"/>
                </a:lnTo>
                <a:lnTo>
                  <a:pt x="6784847" y="1523"/>
                </a:lnTo>
                <a:lnTo>
                  <a:pt x="6784847" y="6095"/>
                </a:lnTo>
                <a:close/>
              </a:path>
              <a:path w="7005955" h="7620">
                <a:moveTo>
                  <a:pt x="6783324" y="7619"/>
                </a:moveTo>
                <a:lnTo>
                  <a:pt x="6778752" y="7619"/>
                </a:lnTo>
                <a:lnTo>
                  <a:pt x="6778752" y="6095"/>
                </a:lnTo>
                <a:lnTo>
                  <a:pt x="6783324" y="6095"/>
                </a:lnTo>
                <a:lnTo>
                  <a:pt x="6783324" y="7619"/>
                </a:lnTo>
                <a:close/>
              </a:path>
              <a:path w="7005955" h="7620">
                <a:moveTo>
                  <a:pt x="6819900" y="1523"/>
                </a:moveTo>
                <a:lnTo>
                  <a:pt x="6815328" y="1523"/>
                </a:lnTo>
                <a:lnTo>
                  <a:pt x="6816852" y="0"/>
                </a:lnTo>
                <a:lnTo>
                  <a:pt x="6818376" y="0"/>
                </a:lnTo>
                <a:lnTo>
                  <a:pt x="6819900" y="1523"/>
                </a:lnTo>
                <a:close/>
              </a:path>
              <a:path w="7005955" h="7620">
                <a:moveTo>
                  <a:pt x="6821424" y="6095"/>
                </a:moveTo>
                <a:lnTo>
                  <a:pt x="6813804" y="6095"/>
                </a:lnTo>
                <a:lnTo>
                  <a:pt x="6813804" y="1523"/>
                </a:lnTo>
                <a:lnTo>
                  <a:pt x="6821424" y="1523"/>
                </a:lnTo>
                <a:lnTo>
                  <a:pt x="6821424" y="6095"/>
                </a:lnTo>
                <a:close/>
              </a:path>
              <a:path w="7005955" h="7620">
                <a:moveTo>
                  <a:pt x="6819900" y="7619"/>
                </a:moveTo>
                <a:lnTo>
                  <a:pt x="6815328" y="7619"/>
                </a:lnTo>
                <a:lnTo>
                  <a:pt x="6815328" y="6095"/>
                </a:lnTo>
                <a:lnTo>
                  <a:pt x="6819900" y="6095"/>
                </a:lnTo>
                <a:lnTo>
                  <a:pt x="6819900" y="7619"/>
                </a:lnTo>
                <a:close/>
              </a:path>
              <a:path w="7005955" h="7620">
                <a:moveTo>
                  <a:pt x="6856476" y="1523"/>
                </a:moveTo>
                <a:lnTo>
                  <a:pt x="6853428" y="1523"/>
                </a:lnTo>
                <a:lnTo>
                  <a:pt x="6853428" y="0"/>
                </a:lnTo>
                <a:lnTo>
                  <a:pt x="6854952" y="0"/>
                </a:lnTo>
                <a:lnTo>
                  <a:pt x="6856476" y="1523"/>
                </a:lnTo>
                <a:close/>
              </a:path>
              <a:path w="7005955" h="7620">
                <a:moveTo>
                  <a:pt x="6856476" y="7619"/>
                </a:moveTo>
                <a:lnTo>
                  <a:pt x="6853428" y="7619"/>
                </a:lnTo>
                <a:lnTo>
                  <a:pt x="6850379" y="4571"/>
                </a:lnTo>
                <a:lnTo>
                  <a:pt x="6850379" y="3047"/>
                </a:lnTo>
                <a:lnTo>
                  <a:pt x="6851904" y="1523"/>
                </a:lnTo>
                <a:lnTo>
                  <a:pt x="6858000" y="1523"/>
                </a:lnTo>
                <a:lnTo>
                  <a:pt x="6858000" y="6095"/>
                </a:lnTo>
                <a:lnTo>
                  <a:pt x="6856476" y="7619"/>
                </a:lnTo>
                <a:close/>
              </a:path>
              <a:path w="7005955" h="7620">
                <a:moveTo>
                  <a:pt x="6893052" y="1523"/>
                </a:moveTo>
                <a:lnTo>
                  <a:pt x="6890004" y="1523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3"/>
                </a:lnTo>
                <a:close/>
              </a:path>
              <a:path w="7005955" h="7620">
                <a:moveTo>
                  <a:pt x="6893052" y="7619"/>
                </a:moveTo>
                <a:lnTo>
                  <a:pt x="6890004" y="7619"/>
                </a:lnTo>
                <a:lnTo>
                  <a:pt x="6888479" y="6095"/>
                </a:lnTo>
                <a:lnTo>
                  <a:pt x="6888479" y="1523"/>
                </a:lnTo>
                <a:lnTo>
                  <a:pt x="6894576" y="1523"/>
                </a:lnTo>
                <a:lnTo>
                  <a:pt x="6894576" y="6095"/>
                </a:lnTo>
                <a:lnTo>
                  <a:pt x="6893052" y="7619"/>
                </a:lnTo>
                <a:close/>
              </a:path>
              <a:path w="7005955" h="7620">
                <a:moveTo>
                  <a:pt x="6929628" y="1523"/>
                </a:moveTo>
                <a:lnTo>
                  <a:pt x="6926579" y="1523"/>
                </a:lnTo>
                <a:lnTo>
                  <a:pt x="6926579" y="0"/>
                </a:lnTo>
                <a:lnTo>
                  <a:pt x="6929628" y="0"/>
                </a:lnTo>
                <a:lnTo>
                  <a:pt x="6929628" y="1523"/>
                </a:lnTo>
                <a:close/>
              </a:path>
              <a:path w="7005955" h="7620">
                <a:moveTo>
                  <a:pt x="6929628" y="7619"/>
                </a:moveTo>
                <a:lnTo>
                  <a:pt x="6926579" y="7619"/>
                </a:lnTo>
                <a:lnTo>
                  <a:pt x="6925056" y="6095"/>
                </a:lnTo>
                <a:lnTo>
                  <a:pt x="6925056" y="1523"/>
                </a:lnTo>
                <a:lnTo>
                  <a:pt x="6931152" y="1523"/>
                </a:lnTo>
                <a:lnTo>
                  <a:pt x="6932676" y="3047"/>
                </a:lnTo>
                <a:lnTo>
                  <a:pt x="6932676" y="4571"/>
                </a:lnTo>
                <a:lnTo>
                  <a:pt x="6929628" y="7619"/>
                </a:lnTo>
                <a:close/>
              </a:path>
              <a:path w="7005955" h="7620">
                <a:moveTo>
                  <a:pt x="6967728" y="7619"/>
                </a:moveTo>
                <a:lnTo>
                  <a:pt x="6963156" y="7619"/>
                </a:lnTo>
                <a:lnTo>
                  <a:pt x="6963156" y="6095"/>
                </a:lnTo>
                <a:lnTo>
                  <a:pt x="6961632" y="6095"/>
                </a:lnTo>
                <a:lnTo>
                  <a:pt x="6961632" y="1523"/>
                </a:lnTo>
                <a:lnTo>
                  <a:pt x="6963156" y="1523"/>
                </a:lnTo>
                <a:lnTo>
                  <a:pt x="6964679" y="0"/>
                </a:lnTo>
                <a:lnTo>
                  <a:pt x="6966204" y="0"/>
                </a:lnTo>
                <a:lnTo>
                  <a:pt x="6969252" y="3047"/>
                </a:lnTo>
                <a:lnTo>
                  <a:pt x="6969252" y="4571"/>
                </a:lnTo>
                <a:lnTo>
                  <a:pt x="6967728" y="6095"/>
                </a:lnTo>
                <a:lnTo>
                  <a:pt x="6967728" y="7619"/>
                </a:lnTo>
                <a:close/>
              </a:path>
              <a:path w="7005955" h="7620">
                <a:moveTo>
                  <a:pt x="7004304" y="1523"/>
                </a:moveTo>
                <a:lnTo>
                  <a:pt x="6999732" y="1523"/>
                </a:lnTo>
                <a:lnTo>
                  <a:pt x="7001256" y="0"/>
                </a:lnTo>
                <a:lnTo>
                  <a:pt x="7002779" y="0"/>
                </a:lnTo>
                <a:lnTo>
                  <a:pt x="7004304" y="1523"/>
                </a:lnTo>
                <a:close/>
              </a:path>
              <a:path w="7005955" h="7620">
                <a:moveTo>
                  <a:pt x="7005828" y="6095"/>
                </a:moveTo>
                <a:lnTo>
                  <a:pt x="6998208" y="6095"/>
                </a:lnTo>
                <a:lnTo>
                  <a:pt x="6998208" y="1523"/>
                </a:lnTo>
                <a:lnTo>
                  <a:pt x="7005828" y="1523"/>
                </a:lnTo>
                <a:lnTo>
                  <a:pt x="7005828" y="6095"/>
                </a:lnTo>
                <a:close/>
              </a:path>
              <a:path w="7005955" h="7620">
                <a:moveTo>
                  <a:pt x="7004304" y="7619"/>
                </a:moveTo>
                <a:lnTo>
                  <a:pt x="6999732" y="7619"/>
                </a:lnTo>
                <a:lnTo>
                  <a:pt x="6999732" y="6095"/>
                </a:lnTo>
                <a:lnTo>
                  <a:pt x="7004304" y="6095"/>
                </a:lnTo>
                <a:lnTo>
                  <a:pt x="7004304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723" y="4997196"/>
            <a:ext cx="141732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670560" y="2660903"/>
            <a:ext cx="7005955" cy="6350"/>
          </a:xfrm>
          <a:custGeom>
            <a:avLst/>
            <a:gdLst/>
            <a:ahLst/>
            <a:cxnLst/>
            <a:rect l="l" t="t" r="r" b="b"/>
            <a:pathLst>
              <a:path w="7005955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4572"/>
                </a:lnTo>
                <a:lnTo>
                  <a:pt x="6095" y="4572"/>
                </a:lnTo>
                <a:lnTo>
                  <a:pt x="6095" y="6096"/>
                </a:lnTo>
                <a:close/>
              </a:path>
              <a:path w="7005955" h="6350">
                <a:moveTo>
                  <a:pt x="42671" y="6096"/>
                </a:moveTo>
                <a:lnTo>
                  <a:pt x="38100" y="6096"/>
                </a:lnTo>
                <a:lnTo>
                  <a:pt x="36575" y="4572"/>
                </a:lnTo>
                <a:lnTo>
                  <a:pt x="36575" y="1524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6096"/>
                </a:lnTo>
                <a:close/>
              </a:path>
              <a:path w="7005955" h="6350">
                <a:moveTo>
                  <a:pt x="79247" y="6096"/>
                </a:moveTo>
                <a:lnTo>
                  <a:pt x="74675" y="6096"/>
                </a:lnTo>
                <a:lnTo>
                  <a:pt x="73152" y="4572"/>
                </a:lnTo>
                <a:lnTo>
                  <a:pt x="73152" y="1524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4"/>
                </a:lnTo>
                <a:lnTo>
                  <a:pt x="80771" y="4572"/>
                </a:lnTo>
                <a:lnTo>
                  <a:pt x="79247" y="6096"/>
                </a:lnTo>
                <a:close/>
              </a:path>
              <a:path w="7005955" h="6350">
                <a:moveTo>
                  <a:pt x="115823" y="6096"/>
                </a:moveTo>
                <a:lnTo>
                  <a:pt x="111252" y="6096"/>
                </a:lnTo>
                <a:lnTo>
                  <a:pt x="111252" y="4572"/>
                </a:lnTo>
                <a:lnTo>
                  <a:pt x="109727" y="4572"/>
                </a:lnTo>
                <a:lnTo>
                  <a:pt x="109727" y="1524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3" y="6096"/>
                </a:lnTo>
                <a:close/>
              </a:path>
              <a:path w="7005955" h="6350">
                <a:moveTo>
                  <a:pt x="153923" y="6096"/>
                </a:moveTo>
                <a:lnTo>
                  <a:pt x="147827" y="6096"/>
                </a:lnTo>
                <a:lnTo>
                  <a:pt x="147827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7" y="1524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7005955" h="635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005955" h="635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4"/>
                </a:lnTo>
                <a:lnTo>
                  <a:pt x="228600" y="1524"/>
                </a:lnTo>
                <a:lnTo>
                  <a:pt x="228600" y="4572"/>
                </a:lnTo>
                <a:lnTo>
                  <a:pt x="227075" y="4572"/>
                </a:lnTo>
                <a:lnTo>
                  <a:pt x="227075" y="6096"/>
                </a:lnTo>
                <a:close/>
              </a:path>
              <a:path w="7005955" h="6350">
                <a:moveTo>
                  <a:pt x="263652" y="6096"/>
                </a:moveTo>
                <a:lnTo>
                  <a:pt x="259079" y="6096"/>
                </a:lnTo>
                <a:lnTo>
                  <a:pt x="257556" y="4572"/>
                </a:lnTo>
                <a:lnTo>
                  <a:pt x="257556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4572"/>
                </a:lnTo>
                <a:lnTo>
                  <a:pt x="263652" y="6096"/>
                </a:lnTo>
                <a:close/>
              </a:path>
              <a:path w="7005955" h="6350">
                <a:moveTo>
                  <a:pt x="300227" y="6096"/>
                </a:moveTo>
                <a:lnTo>
                  <a:pt x="295656" y="6096"/>
                </a:lnTo>
                <a:lnTo>
                  <a:pt x="294131" y="4572"/>
                </a:lnTo>
                <a:lnTo>
                  <a:pt x="294131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7" y="6096"/>
                </a:lnTo>
                <a:close/>
              </a:path>
              <a:path w="7005955" h="6350">
                <a:moveTo>
                  <a:pt x="336804" y="6096"/>
                </a:moveTo>
                <a:lnTo>
                  <a:pt x="332231" y="6096"/>
                </a:lnTo>
                <a:lnTo>
                  <a:pt x="332231" y="4572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4"/>
                </a:lnTo>
                <a:lnTo>
                  <a:pt x="338327" y="4572"/>
                </a:lnTo>
                <a:lnTo>
                  <a:pt x="336804" y="6096"/>
                </a:lnTo>
                <a:close/>
              </a:path>
              <a:path w="7005955" h="6350">
                <a:moveTo>
                  <a:pt x="374904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7005955" h="635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7005955" h="6350">
                <a:moveTo>
                  <a:pt x="448056" y="6096"/>
                </a:moveTo>
                <a:lnTo>
                  <a:pt x="443483" y="6096"/>
                </a:lnTo>
                <a:lnTo>
                  <a:pt x="441960" y="4572"/>
                </a:lnTo>
                <a:lnTo>
                  <a:pt x="441960" y="1524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4"/>
                </a:lnTo>
                <a:lnTo>
                  <a:pt x="449579" y="1524"/>
                </a:lnTo>
                <a:lnTo>
                  <a:pt x="449579" y="4572"/>
                </a:lnTo>
                <a:lnTo>
                  <a:pt x="448056" y="4572"/>
                </a:lnTo>
                <a:lnTo>
                  <a:pt x="448056" y="6096"/>
                </a:lnTo>
                <a:close/>
              </a:path>
              <a:path w="7005955" h="6350">
                <a:moveTo>
                  <a:pt x="484631" y="6096"/>
                </a:moveTo>
                <a:lnTo>
                  <a:pt x="480060" y="6096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1" y="6096"/>
                </a:lnTo>
                <a:close/>
              </a:path>
              <a:path w="7005955" h="6350">
                <a:moveTo>
                  <a:pt x="521208" y="6096"/>
                </a:moveTo>
                <a:lnTo>
                  <a:pt x="516635" y="6096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4"/>
                </a:lnTo>
                <a:lnTo>
                  <a:pt x="522731" y="4572"/>
                </a:lnTo>
                <a:lnTo>
                  <a:pt x="521208" y="6096"/>
                </a:lnTo>
                <a:close/>
              </a:path>
              <a:path w="7005955" h="6350">
                <a:moveTo>
                  <a:pt x="557784" y="6096"/>
                </a:moveTo>
                <a:lnTo>
                  <a:pt x="553211" y="6096"/>
                </a:lnTo>
                <a:lnTo>
                  <a:pt x="553211" y="4572"/>
                </a:lnTo>
                <a:lnTo>
                  <a:pt x="551688" y="4572"/>
                </a:lnTo>
                <a:lnTo>
                  <a:pt x="551688" y="1524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4"/>
                </a:lnTo>
                <a:lnTo>
                  <a:pt x="559307" y="4572"/>
                </a:lnTo>
                <a:lnTo>
                  <a:pt x="557784" y="6096"/>
                </a:lnTo>
                <a:close/>
              </a:path>
              <a:path w="7005955" h="6350">
                <a:moveTo>
                  <a:pt x="595884" y="6096"/>
                </a:moveTo>
                <a:lnTo>
                  <a:pt x="589788" y="6096"/>
                </a:lnTo>
                <a:lnTo>
                  <a:pt x="589788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8" y="1524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7005955" h="635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005955" h="6350">
                <a:moveTo>
                  <a:pt x="669035" y="6096"/>
                </a:moveTo>
                <a:lnTo>
                  <a:pt x="664464" y="6096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4"/>
                </a:lnTo>
                <a:lnTo>
                  <a:pt x="670560" y="1524"/>
                </a:lnTo>
                <a:lnTo>
                  <a:pt x="670560" y="4572"/>
                </a:lnTo>
                <a:lnTo>
                  <a:pt x="669035" y="4572"/>
                </a:lnTo>
                <a:lnTo>
                  <a:pt x="669035" y="6096"/>
                </a:lnTo>
                <a:close/>
              </a:path>
              <a:path w="7005955" h="6350">
                <a:moveTo>
                  <a:pt x="705611" y="6096"/>
                </a:moveTo>
                <a:lnTo>
                  <a:pt x="701040" y="6096"/>
                </a:lnTo>
                <a:lnTo>
                  <a:pt x="699515" y="4572"/>
                </a:lnTo>
                <a:lnTo>
                  <a:pt x="699515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4"/>
                </a:lnTo>
                <a:lnTo>
                  <a:pt x="707135" y="4572"/>
                </a:lnTo>
                <a:lnTo>
                  <a:pt x="705611" y="6096"/>
                </a:lnTo>
                <a:close/>
              </a:path>
              <a:path w="7005955" h="6350">
                <a:moveTo>
                  <a:pt x="742188" y="6096"/>
                </a:moveTo>
                <a:lnTo>
                  <a:pt x="737615" y="6096"/>
                </a:lnTo>
                <a:lnTo>
                  <a:pt x="736091" y="4572"/>
                </a:lnTo>
                <a:lnTo>
                  <a:pt x="736091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4"/>
                </a:lnTo>
                <a:lnTo>
                  <a:pt x="743711" y="4572"/>
                </a:lnTo>
                <a:lnTo>
                  <a:pt x="742188" y="6096"/>
                </a:lnTo>
                <a:close/>
              </a:path>
              <a:path w="7005955" h="6350">
                <a:moveTo>
                  <a:pt x="778764" y="6096"/>
                </a:moveTo>
                <a:lnTo>
                  <a:pt x="774191" y="6096"/>
                </a:lnTo>
                <a:lnTo>
                  <a:pt x="774191" y="4572"/>
                </a:lnTo>
                <a:lnTo>
                  <a:pt x="772668" y="4572"/>
                </a:lnTo>
                <a:lnTo>
                  <a:pt x="772668" y="1524"/>
                </a:lnTo>
                <a:lnTo>
                  <a:pt x="774191" y="1524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4" y="6096"/>
                </a:lnTo>
                <a:close/>
              </a:path>
              <a:path w="7005955" h="635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7005955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4572"/>
                </a:lnTo>
                <a:lnTo>
                  <a:pt x="853440" y="6096"/>
                </a:lnTo>
                <a:close/>
              </a:path>
              <a:path w="7005955" h="6350">
                <a:moveTo>
                  <a:pt x="890015" y="6096"/>
                </a:moveTo>
                <a:lnTo>
                  <a:pt x="885444" y="6096"/>
                </a:lnTo>
                <a:lnTo>
                  <a:pt x="883919" y="4572"/>
                </a:lnTo>
                <a:lnTo>
                  <a:pt x="883919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5" y="4572"/>
                </a:lnTo>
                <a:lnTo>
                  <a:pt x="890015" y="6096"/>
                </a:lnTo>
                <a:close/>
              </a:path>
              <a:path w="7005955" h="6350">
                <a:moveTo>
                  <a:pt x="926591" y="6096"/>
                </a:moveTo>
                <a:lnTo>
                  <a:pt x="922019" y="6096"/>
                </a:lnTo>
                <a:lnTo>
                  <a:pt x="920495" y="4572"/>
                </a:lnTo>
                <a:lnTo>
                  <a:pt x="920495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4"/>
                </a:lnTo>
                <a:lnTo>
                  <a:pt x="928115" y="4572"/>
                </a:lnTo>
                <a:lnTo>
                  <a:pt x="926591" y="6096"/>
                </a:lnTo>
                <a:close/>
              </a:path>
              <a:path w="7005955" h="6350">
                <a:moveTo>
                  <a:pt x="963168" y="6096"/>
                </a:moveTo>
                <a:lnTo>
                  <a:pt x="958595" y="6096"/>
                </a:lnTo>
                <a:lnTo>
                  <a:pt x="957072" y="4572"/>
                </a:lnTo>
                <a:lnTo>
                  <a:pt x="957072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4572"/>
                </a:lnTo>
                <a:lnTo>
                  <a:pt x="963168" y="6096"/>
                </a:lnTo>
                <a:close/>
              </a:path>
              <a:path w="7005955" h="6350">
                <a:moveTo>
                  <a:pt x="999744" y="6096"/>
                </a:moveTo>
                <a:lnTo>
                  <a:pt x="995172" y="6096"/>
                </a:lnTo>
                <a:lnTo>
                  <a:pt x="995172" y="4572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2" y="1524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4"/>
                </a:lnTo>
                <a:lnTo>
                  <a:pt x="1001268" y="4572"/>
                </a:lnTo>
                <a:lnTo>
                  <a:pt x="999744" y="6096"/>
                </a:lnTo>
                <a:close/>
              </a:path>
              <a:path w="7005955" h="635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7005955" h="635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19" y="4572"/>
                </a:lnTo>
                <a:lnTo>
                  <a:pt x="1074419" y="6096"/>
                </a:lnTo>
                <a:close/>
              </a:path>
              <a:path w="7005955" h="6350">
                <a:moveTo>
                  <a:pt x="1110995" y="6096"/>
                </a:moveTo>
                <a:lnTo>
                  <a:pt x="1106423" y="6096"/>
                </a:lnTo>
                <a:lnTo>
                  <a:pt x="1104899" y="4572"/>
                </a:lnTo>
                <a:lnTo>
                  <a:pt x="1104899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1524"/>
                </a:lnTo>
                <a:lnTo>
                  <a:pt x="1112519" y="4572"/>
                </a:lnTo>
                <a:lnTo>
                  <a:pt x="1110995" y="4572"/>
                </a:lnTo>
                <a:lnTo>
                  <a:pt x="1110995" y="6096"/>
                </a:lnTo>
                <a:close/>
              </a:path>
              <a:path w="7005955" h="6350">
                <a:moveTo>
                  <a:pt x="1147572" y="6096"/>
                </a:moveTo>
                <a:lnTo>
                  <a:pt x="1142999" y="6096"/>
                </a:lnTo>
                <a:lnTo>
                  <a:pt x="1141476" y="4572"/>
                </a:lnTo>
                <a:lnTo>
                  <a:pt x="1141476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4"/>
                </a:lnTo>
                <a:lnTo>
                  <a:pt x="1149095" y="4572"/>
                </a:lnTo>
                <a:lnTo>
                  <a:pt x="1147572" y="6096"/>
                </a:lnTo>
                <a:close/>
              </a:path>
              <a:path w="7005955" h="6350">
                <a:moveTo>
                  <a:pt x="1184148" y="6096"/>
                </a:moveTo>
                <a:lnTo>
                  <a:pt x="1179576" y="6096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4572"/>
                </a:lnTo>
                <a:lnTo>
                  <a:pt x="1184148" y="6096"/>
                </a:lnTo>
                <a:close/>
              </a:path>
              <a:path w="7005955" h="6350">
                <a:moveTo>
                  <a:pt x="1222248" y="6096"/>
                </a:moveTo>
                <a:lnTo>
                  <a:pt x="1216152" y="6096"/>
                </a:lnTo>
                <a:lnTo>
                  <a:pt x="1216152" y="4572"/>
                </a:lnTo>
                <a:lnTo>
                  <a:pt x="1214627" y="4572"/>
                </a:lnTo>
                <a:lnTo>
                  <a:pt x="1214627" y="1524"/>
                </a:lnTo>
                <a:lnTo>
                  <a:pt x="1216152" y="1524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7005955" h="635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7005955" h="635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4"/>
                </a:lnTo>
                <a:lnTo>
                  <a:pt x="1296924" y="1524"/>
                </a:lnTo>
                <a:lnTo>
                  <a:pt x="1296924" y="4572"/>
                </a:lnTo>
                <a:lnTo>
                  <a:pt x="1295399" y="4572"/>
                </a:lnTo>
                <a:lnTo>
                  <a:pt x="1295399" y="6096"/>
                </a:lnTo>
                <a:close/>
              </a:path>
              <a:path w="7005955" h="6350">
                <a:moveTo>
                  <a:pt x="1331976" y="6096"/>
                </a:moveTo>
                <a:lnTo>
                  <a:pt x="1327403" y="6096"/>
                </a:lnTo>
                <a:lnTo>
                  <a:pt x="1325880" y="4572"/>
                </a:lnTo>
                <a:lnTo>
                  <a:pt x="1325880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1524"/>
                </a:lnTo>
                <a:lnTo>
                  <a:pt x="1333499" y="4572"/>
                </a:lnTo>
                <a:lnTo>
                  <a:pt x="1331976" y="4572"/>
                </a:lnTo>
                <a:lnTo>
                  <a:pt x="1331976" y="6096"/>
                </a:lnTo>
                <a:close/>
              </a:path>
              <a:path w="7005955" h="6350">
                <a:moveTo>
                  <a:pt x="1368552" y="6096"/>
                </a:moveTo>
                <a:lnTo>
                  <a:pt x="1363980" y="6096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6096"/>
                </a:lnTo>
                <a:close/>
              </a:path>
              <a:path w="7005955" h="6350">
                <a:moveTo>
                  <a:pt x="1405128" y="6096"/>
                </a:moveTo>
                <a:lnTo>
                  <a:pt x="1400556" y="6096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6"/>
                </a:lnTo>
                <a:close/>
              </a:path>
              <a:path w="7005955" h="6350">
                <a:moveTo>
                  <a:pt x="1443228" y="6096"/>
                </a:moveTo>
                <a:lnTo>
                  <a:pt x="1437132" y="6096"/>
                </a:lnTo>
                <a:lnTo>
                  <a:pt x="1437132" y="4572"/>
                </a:lnTo>
                <a:lnTo>
                  <a:pt x="1435607" y="4572"/>
                </a:lnTo>
                <a:lnTo>
                  <a:pt x="1435607" y="1524"/>
                </a:lnTo>
                <a:lnTo>
                  <a:pt x="1437132" y="1524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7005955" h="635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7005955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4"/>
                </a:lnTo>
                <a:lnTo>
                  <a:pt x="1517903" y="1524"/>
                </a:lnTo>
                <a:lnTo>
                  <a:pt x="1517903" y="4572"/>
                </a:lnTo>
                <a:lnTo>
                  <a:pt x="1516380" y="4572"/>
                </a:lnTo>
                <a:lnTo>
                  <a:pt x="1516380" y="6096"/>
                </a:lnTo>
                <a:close/>
              </a:path>
              <a:path w="7005955" h="6350">
                <a:moveTo>
                  <a:pt x="1552956" y="6096"/>
                </a:moveTo>
                <a:lnTo>
                  <a:pt x="1548384" y="6096"/>
                </a:lnTo>
                <a:lnTo>
                  <a:pt x="1546860" y="4572"/>
                </a:lnTo>
                <a:lnTo>
                  <a:pt x="1546860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6096"/>
                </a:lnTo>
                <a:close/>
              </a:path>
              <a:path w="7005955" h="6350">
                <a:moveTo>
                  <a:pt x="1589532" y="6096"/>
                </a:moveTo>
                <a:lnTo>
                  <a:pt x="1584960" y="6096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6096"/>
                </a:lnTo>
                <a:close/>
              </a:path>
              <a:path w="7005955" h="6350">
                <a:moveTo>
                  <a:pt x="1626107" y="6096"/>
                </a:moveTo>
                <a:lnTo>
                  <a:pt x="1621536" y="6096"/>
                </a:lnTo>
                <a:lnTo>
                  <a:pt x="1620011" y="4572"/>
                </a:lnTo>
                <a:lnTo>
                  <a:pt x="1620011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7" y="6096"/>
                </a:lnTo>
                <a:close/>
              </a:path>
              <a:path w="7005955" h="6350">
                <a:moveTo>
                  <a:pt x="1664207" y="6096"/>
                </a:moveTo>
                <a:lnTo>
                  <a:pt x="1658111" y="6096"/>
                </a:lnTo>
                <a:lnTo>
                  <a:pt x="1658111" y="4572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1" y="1524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7005955" h="635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005955" h="635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4"/>
                </a:lnTo>
                <a:lnTo>
                  <a:pt x="1738884" y="1524"/>
                </a:lnTo>
                <a:lnTo>
                  <a:pt x="1738884" y="4572"/>
                </a:lnTo>
                <a:lnTo>
                  <a:pt x="1737360" y="4572"/>
                </a:lnTo>
                <a:lnTo>
                  <a:pt x="1737360" y="6096"/>
                </a:lnTo>
                <a:close/>
              </a:path>
              <a:path w="7005955" h="6350">
                <a:moveTo>
                  <a:pt x="1773936" y="6096"/>
                </a:moveTo>
                <a:lnTo>
                  <a:pt x="1769364" y="6096"/>
                </a:lnTo>
                <a:lnTo>
                  <a:pt x="1767840" y="4572"/>
                </a:lnTo>
                <a:lnTo>
                  <a:pt x="1767840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6096"/>
                </a:lnTo>
                <a:close/>
              </a:path>
              <a:path w="7005955" h="6350">
                <a:moveTo>
                  <a:pt x="1810512" y="6096"/>
                </a:moveTo>
                <a:lnTo>
                  <a:pt x="1805940" y="6096"/>
                </a:lnTo>
                <a:lnTo>
                  <a:pt x="1804415" y="4572"/>
                </a:lnTo>
                <a:lnTo>
                  <a:pt x="1804415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6"/>
                </a:lnTo>
                <a:close/>
              </a:path>
              <a:path w="7005955" h="6350">
                <a:moveTo>
                  <a:pt x="1847088" y="6096"/>
                </a:moveTo>
                <a:lnTo>
                  <a:pt x="1842515" y="6096"/>
                </a:lnTo>
                <a:lnTo>
                  <a:pt x="1842515" y="4572"/>
                </a:lnTo>
                <a:lnTo>
                  <a:pt x="1840991" y="4572"/>
                </a:lnTo>
                <a:lnTo>
                  <a:pt x="1840991" y="1524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6"/>
                </a:lnTo>
                <a:close/>
              </a:path>
              <a:path w="7005955" h="6350">
                <a:moveTo>
                  <a:pt x="1885188" y="6096"/>
                </a:moveTo>
                <a:lnTo>
                  <a:pt x="1879091" y="6096"/>
                </a:lnTo>
                <a:lnTo>
                  <a:pt x="1879091" y="4572"/>
                </a:lnTo>
                <a:lnTo>
                  <a:pt x="1877567" y="4572"/>
                </a:lnTo>
                <a:lnTo>
                  <a:pt x="1877567" y="1524"/>
                </a:lnTo>
                <a:lnTo>
                  <a:pt x="1879091" y="1524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7005955" h="635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005955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4"/>
                </a:lnTo>
                <a:lnTo>
                  <a:pt x="1959864" y="1524"/>
                </a:lnTo>
                <a:lnTo>
                  <a:pt x="1959864" y="4572"/>
                </a:lnTo>
                <a:lnTo>
                  <a:pt x="1958340" y="4572"/>
                </a:lnTo>
                <a:lnTo>
                  <a:pt x="1958340" y="6096"/>
                </a:lnTo>
                <a:close/>
              </a:path>
              <a:path w="7005955" h="6350">
                <a:moveTo>
                  <a:pt x="1994916" y="6096"/>
                </a:moveTo>
                <a:lnTo>
                  <a:pt x="1990343" y="6096"/>
                </a:lnTo>
                <a:lnTo>
                  <a:pt x="1988820" y="4572"/>
                </a:lnTo>
                <a:lnTo>
                  <a:pt x="1988820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6096"/>
                </a:lnTo>
                <a:close/>
              </a:path>
              <a:path w="7005955" h="6350">
                <a:moveTo>
                  <a:pt x="2031491" y="6096"/>
                </a:moveTo>
                <a:lnTo>
                  <a:pt x="2026920" y="6096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1" y="6096"/>
                </a:lnTo>
                <a:close/>
              </a:path>
              <a:path w="7005955" h="6350">
                <a:moveTo>
                  <a:pt x="2068067" y="6096"/>
                </a:moveTo>
                <a:lnTo>
                  <a:pt x="2063496" y="6096"/>
                </a:lnTo>
                <a:lnTo>
                  <a:pt x="2063496" y="4572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4"/>
                </a:lnTo>
                <a:lnTo>
                  <a:pt x="2069591" y="4572"/>
                </a:lnTo>
                <a:lnTo>
                  <a:pt x="2068067" y="6096"/>
                </a:lnTo>
                <a:close/>
              </a:path>
              <a:path w="7005955" h="6350">
                <a:moveTo>
                  <a:pt x="2106167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7005955" h="635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005955" h="6350">
                <a:moveTo>
                  <a:pt x="2179320" y="6096"/>
                </a:moveTo>
                <a:lnTo>
                  <a:pt x="2174748" y="6096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4"/>
                </a:lnTo>
                <a:lnTo>
                  <a:pt x="2180843" y="1524"/>
                </a:lnTo>
                <a:lnTo>
                  <a:pt x="2180843" y="4572"/>
                </a:lnTo>
                <a:lnTo>
                  <a:pt x="2179320" y="4572"/>
                </a:lnTo>
                <a:lnTo>
                  <a:pt x="2179320" y="6096"/>
                </a:lnTo>
                <a:close/>
              </a:path>
              <a:path w="7005955" h="6350">
                <a:moveTo>
                  <a:pt x="2215896" y="6096"/>
                </a:moveTo>
                <a:lnTo>
                  <a:pt x="2211324" y="6096"/>
                </a:lnTo>
                <a:lnTo>
                  <a:pt x="2209799" y="4572"/>
                </a:lnTo>
                <a:lnTo>
                  <a:pt x="2209799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4"/>
                </a:lnTo>
                <a:lnTo>
                  <a:pt x="2217420" y="4572"/>
                </a:lnTo>
                <a:lnTo>
                  <a:pt x="2215896" y="6096"/>
                </a:lnTo>
                <a:close/>
              </a:path>
              <a:path w="7005955" h="6350">
                <a:moveTo>
                  <a:pt x="2252472" y="6096"/>
                </a:moveTo>
                <a:lnTo>
                  <a:pt x="2247899" y="6096"/>
                </a:lnTo>
                <a:lnTo>
                  <a:pt x="2246375" y="4572"/>
                </a:lnTo>
                <a:lnTo>
                  <a:pt x="2246375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6"/>
                </a:lnTo>
                <a:close/>
              </a:path>
              <a:path w="7005955" h="6350">
                <a:moveTo>
                  <a:pt x="2289048" y="6096"/>
                </a:moveTo>
                <a:lnTo>
                  <a:pt x="2284475" y="6096"/>
                </a:lnTo>
                <a:lnTo>
                  <a:pt x="2284475" y="4572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6"/>
                </a:lnTo>
                <a:close/>
              </a:path>
              <a:path w="7005955" h="6350">
                <a:moveTo>
                  <a:pt x="2327148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8" y="4572"/>
                </a:lnTo>
                <a:lnTo>
                  <a:pt x="2319528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7005955" h="635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005955" h="6350">
                <a:moveTo>
                  <a:pt x="2400299" y="6096"/>
                </a:moveTo>
                <a:lnTo>
                  <a:pt x="2395728" y="6096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4"/>
                </a:lnTo>
                <a:lnTo>
                  <a:pt x="2401824" y="1524"/>
                </a:lnTo>
                <a:lnTo>
                  <a:pt x="2401824" y="4572"/>
                </a:lnTo>
                <a:lnTo>
                  <a:pt x="2400299" y="4572"/>
                </a:lnTo>
                <a:lnTo>
                  <a:pt x="2400299" y="6096"/>
                </a:lnTo>
                <a:close/>
              </a:path>
              <a:path w="7005955" h="6350">
                <a:moveTo>
                  <a:pt x="2436875" y="6096"/>
                </a:moveTo>
                <a:lnTo>
                  <a:pt x="2432304" y="6096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4"/>
                </a:lnTo>
                <a:lnTo>
                  <a:pt x="2438399" y="4572"/>
                </a:lnTo>
                <a:lnTo>
                  <a:pt x="2436875" y="6096"/>
                </a:lnTo>
                <a:close/>
              </a:path>
              <a:path w="7005955" h="6350">
                <a:moveTo>
                  <a:pt x="2473451" y="6096"/>
                </a:moveTo>
                <a:lnTo>
                  <a:pt x="2468880" y="6096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4"/>
                </a:lnTo>
                <a:lnTo>
                  <a:pt x="2474975" y="4572"/>
                </a:lnTo>
                <a:lnTo>
                  <a:pt x="2473451" y="6096"/>
                </a:lnTo>
                <a:close/>
              </a:path>
              <a:path w="7005955" h="6350">
                <a:moveTo>
                  <a:pt x="2510028" y="6096"/>
                </a:moveTo>
                <a:lnTo>
                  <a:pt x="2505456" y="6096"/>
                </a:lnTo>
                <a:lnTo>
                  <a:pt x="2505456" y="4572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1524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8" y="6096"/>
                </a:lnTo>
                <a:close/>
              </a:path>
              <a:path w="7005955" h="6350">
                <a:moveTo>
                  <a:pt x="2548128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7005955" h="635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005955" h="6350">
                <a:moveTo>
                  <a:pt x="2621280" y="6096"/>
                </a:moveTo>
                <a:lnTo>
                  <a:pt x="2616708" y="6096"/>
                </a:lnTo>
                <a:lnTo>
                  <a:pt x="2615183" y="4572"/>
                </a:lnTo>
                <a:lnTo>
                  <a:pt x="2615183" y="1524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4"/>
                </a:lnTo>
                <a:lnTo>
                  <a:pt x="2622804" y="1524"/>
                </a:lnTo>
                <a:lnTo>
                  <a:pt x="2622804" y="4572"/>
                </a:lnTo>
                <a:lnTo>
                  <a:pt x="2621280" y="4572"/>
                </a:lnTo>
                <a:lnTo>
                  <a:pt x="2621280" y="6096"/>
                </a:lnTo>
                <a:close/>
              </a:path>
              <a:path w="7005955" h="6350">
                <a:moveTo>
                  <a:pt x="2657856" y="6096"/>
                </a:moveTo>
                <a:lnTo>
                  <a:pt x="2653283" y="6096"/>
                </a:lnTo>
                <a:lnTo>
                  <a:pt x="2651759" y="4572"/>
                </a:lnTo>
                <a:lnTo>
                  <a:pt x="2651759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6096"/>
                </a:lnTo>
                <a:close/>
              </a:path>
              <a:path w="7005955" h="6350">
                <a:moveTo>
                  <a:pt x="2694432" y="6096"/>
                </a:moveTo>
                <a:lnTo>
                  <a:pt x="2689859" y="6096"/>
                </a:lnTo>
                <a:lnTo>
                  <a:pt x="2688336" y="4572"/>
                </a:lnTo>
                <a:lnTo>
                  <a:pt x="2688336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6"/>
                </a:lnTo>
                <a:close/>
              </a:path>
              <a:path w="7005955" h="6350">
                <a:moveTo>
                  <a:pt x="2731008" y="6096"/>
                </a:moveTo>
                <a:lnTo>
                  <a:pt x="2726436" y="6096"/>
                </a:lnTo>
                <a:lnTo>
                  <a:pt x="2726436" y="4572"/>
                </a:lnTo>
                <a:lnTo>
                  <a:pt x="2724912" y="4572"/>
                </a:lnTo>
                <a:lnTo>
                  <a:pt x="2724912" y="1524"/>
                </a:lnTo>
                <a:lnTo>
                  <a:pt x="2726436" y="1524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6"/>
                </a:lnTo>
                <a:close/>
              </a:path>
              <a:path w="7005955" h="635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7005955" h="635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4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3" y="4572"/>
                </a:lnTo>
                <a:lnTo>
                  <a:pt x="2805683" y="6096"/>
                </a:lnTo>
                <a:close/>
              </a:path>
              <a:path w="7005955" h="6350">
                <a:moveTo>
                  <a:pt x="2842259" y="6096"/>
                </a:moveTo>
                <a:lnTo>
                  <a:pt x="2837688" y="6096"/>
                </a:lnTo>
                <a:lnTo>
                  <a:pt x="2836164" y="4572"/>
                </a:lnTo>
                <a:lnTo>
                  <a:pt x="2836164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1524"/>
                </a:lnTo>
                <a:lnTo>
                  <a:pt x="2843783" y="4572"/>
                </a:lnTo>
                <a:lnTo>
                  <a:pt x="2842259" y="4572"/>
                </a:lnTo>
                <a:lnTo>
                  <a:pt x="2842259" y="6096"/>
                </a:lnTo>
                <a:close/>
              </a:path>
              <a:path w="7005955" h="6350">
                <a:moveTo>
                  <a:pt x="2878836" y="6096"/>
                </a:moveTo>
                <a:lnTo>
                  <a:pt x="2874264" y="6096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4"/>
                </a:lnTo>
                <a:lnTo>
                  <a:pt x="2880359" y="4572"/>
                </a:lnTo>
                <a:lnTo>
                  <a:pt x="2878836" y="6096"/>
                </a:lnTo>
                <a:close/>
              </a:path>
              <a:path w="7005955" h="6350">
                <a:moveTo>
                  <a:pt x="2915412" y="6096"/>
                </a:moveTo>
                <a:lnTo>
                  <a:pt x="2910840" y="6096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4572"/>
                </a:lnTo>
                <a:lnTo>
                  <a:pt x="2915412" y="6096"/>
                </a:lnTo>
                <a:close/>
              </a:path>
              <a:path w="7005955" h="6350">
                <a:moveTo>
                  <a:pt x="2951988" y="6096"/>
                </a:moveTo>
                <a:lnTo>
                  <a:pt x="2947416" y="6096"/>
                </a:lnTo>
                <a:lnTo>
                  <a:pt x="2947416" y="4572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4"/>
                </a:lnTo>
                <a:lnTo>
                  <a:pt x="2953512" y="4572"/>
                </a:lnTo>
                <a:lnTo>
                  <a:pt x="2951988" y="6096"/>
                </a:lnTo>
                <a:close/>
              </a:path>
              <a:path w="7005955" h="635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7005955" h="635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4572"/>
                </a:lnTo>
                <a:lnTo>
                  <a:pt x="3026664" y="6096"/>
                </a:lnTo>
                <a:close/>
              </a:path>
              <a:path w="7005955" h="6350">
                <a:moveTo>
                  <a:pt x="3063240" y="6096"/>
                </a:moveTo>
                <a:lnTo>
                  <a:pt x="3058667" y="6096"/>
                </a:lnTo>
                <a:lnTo>
                  <a:pt x="3057143" y="4572"/>
                </a:lnTo>
                <a:lnTo>
                  <a:pt x="3057143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close/>
              </a:path>
              <a:path w="7005955" h="6350">
                <a:moveTo>
                  <a:pt x="3099816" y="6096"/>
                </a:moveTo>
                <a:lnTo>
                  <a:pt x="3095243" y="6096"/>
                </a:lnTo>
                <a:lnTo>
                  <a:pt x="3093720" y="4572"/>
                </a:lnTo>
                <a:lnTo>
                  <a:pt x="3093720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6096"/>
                </a:lnTo>
                <a:close/>
              </a:path>
              <a:path w="7005955" h="6350">
                <a:moveTo>
                  <a:pt x="3136392" y="6096"/>
                </a:moveTo>
                <a:lnTo>
                  <a:pt x="3131820" y="6096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6"/>
                </a:lnTo>
                <a:close/>
              </a:path>
              <a:path w="7005955" h="6350">
                <a:moveTo>
                  <a:pt x="3174492" y="6096"/>
                </a:moveTo>
                <a:lnTo>
                  <a:pt x="3168396" y="6096"/>
                </a:lnTo>
                <a:lnTo>
                  <a:pt x="3168396" y="4572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1524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7005955" h="635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7005955" h="635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4"/>
                </a:lnTo>
                <a:lnTo>
                  <a:pt x="3249167" y="1524"/>
                </a:lnTo>
                <a:lnTo>
                  <a:pt x="3249167" y="4572"/>
                </a:lnTo>
                <a:lnTo>
                  <a:pt x="3247643" y="4572"/>
                </a:lnTo>
                <a:lnTo>
                  <a:pt x="3247643" y="6096"/>
                </a:lnTo>
                <a:close/>
              </a:path>
              <a:path w="7005955" h="6350">
                <a:moveTo>
                  <a:pt x="3284220" y="6096"/>
                </a:moveTo>
                <a:lnTo>
                  <a:pt x="3279648" y="6096"/>
                </a:lnTo>
                <a:lnTo>
                  <a:pt x="3278124" y="4572"/>
                </a:lnTo>
                <a:lnTo>
                  <a:pt x="3278124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1524"/>
                </a:lnTo>
                <a:lnTo>
                  <a:pt x="3285743" y="4572"/>
                </a:lnTo>
                <a:lnTo>
                  <a:pt x="3284220" y="4572"/>
                </a:lnTo>
                <a:lnTo>
                  <a:pt x="3284220" y="6096"/>
                </a:lnTo>
                <a:close/>
              </a:path>
              <a:path w="7005955" h="6350">
                <a:moveTo>
                  <a:pt x="3320796" y="6096"/>
                </a:moveTo>
                <a:lnTo>
                  <a:pt x="3316224" y="6096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4"/>
                </a:lnTo>
                <a:lnTo>
                  <a:pt x="3322320" y="4572"/>
                </a:lnTo>
                <a:lnTo>
                  <a:pt x="3320796" y="6096"/>
                </a:lnTo>
                <a:close/>
              </a:path>
              <a:path w="7005955" h="6350">
                <a:moveTo>
                  <a:pt x="3357372" y="6096"/>
                </a:moveTo>
                <a:lnTo>
                  <a:pt x="3352800" y="6096"/>
                </a:lnTo>
                <a:lnTo>
                  <a:pt x="3351275" y="4572"/>
                </a:lnTo>
                <a:lnTo>
                  <a:pt x="3351275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6"/>
                </a:lnTo>
                <a:close/>
              </a:path>
              <a:path w="7005955" h="6350">
                <a:moveTo>
                  <a:pt x="3395472" y="6096"/>
                </a:moveTo>
                <a:lnTo>
                  <a:pt x="3389375" y="6096"/>
                </a:lnTo>
                <a:lnTo>
                  <a:pt x="3389375" y="4572"/>
                </a:lnTo>
                <a:lnTo>
                  <a:pt x="3387851" y="4572"/>
                </a:lnTo>
                <a:lnTo>
                  <a:pt x="3387851" y="1524"/>
                </a:lnTo>
                <a:lnTo>
                  <a:pt x="3389375" y="1524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7005955" h="635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005955" h="635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4"/>
                </a:lnTo>
                <a:lnTo>
                  <a:pt x="3470148" y="1524"/>
                </a:lnTo>
                <a:lnTo>
                  <a:pt x="3470148" y="4572"/>
                </a:lnTo>
                <a:lnTo>
                  <a:pt x="3468624" y="4572"/>
                </a:lnTo>
                <a:lnTo>
                  <a:pt x="3468624" y="6096"/>
                </a:lnTo>
                <a:close/>
              </a:path>
              <a:path w="7005955" h="6350">
                <a:moveTo>
                  <a:pt x="3505200" y="6096"/>
                </a:moveTo>
                <a:lnTo>
                  <a:pt x="3500628" y="6096"/>
                </a:lnTo>
                <a:lnTo>
                  <a:pt x="3499104" y="4572"/>
                </a:lnTo>
                <a:lnTo>
                  <a:pt x="3499104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6096"/>
                </a:lnTo>
                <a:close/>
              </a:path>
              <a:path w="7005955" h="6350">
                <a:moveTo>
                  <a:pt x="3541775" y="6096"/>
                </a:moveTo>
                <a:lnTo>
                  <a:pt x="3537204" y="6096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5" y="6096"/>
                </a:lnTo>
                <a:close/>
              </a:path>
              <a:path w="7005955" h="6350">
                <a:moveTo>
                  <a:pt x="3578351" y="6096"/>
                </a:moveTo>
                <a:lnTo>
                  <a:pt x="3573780" y="6096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4"/>
                </a:lnTo>
                <a:lnTo>
                  <a:pt x="3579875" y="4572"/>
                </a:lnTo>
                <a:lnTo>
                  <a:pt x="3578351" y="6096"/>
                </a:lnTo>
                <a:close/>
              </a:path>
              <a:path w="7005955" h="6350">
                <a:moveTo>
                  <a:pt x="3616451" y="6096"/>
                </a:moveTo>
                <a:lnTo>
                  <a:pt x="3610356" y="6096"/>
                </a:lnTo>
                <a:lnTo>
                  <a:pt x="3610356" y="4572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1524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7005955" h="635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005955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4"/>
                </a:lnTo>
                <a:lnTo>
                  <a:pt x="3691128" y="1524"/>
                </a:lnTo>
                <a:lnTo>
                  <a:pt x="3691128" y="4572"/>
                </a:lnTo>
                <a:lnTo>
                  <a:pt x="3689604" y="4572"/>
                </a:lnTo>
                <a:lnTo>
                  <a:pt x="3689604" y="6096"/>
                </a:lnTo>
                <a:close/>
              </a:path>
              <a:path w="7005955" h="6350">
                <a:moveTo>
                  <a:pt x="3726180" y="6096"/>
                </a:moveTo>
                <a:lnTo>
                  <a:pt x="3721608" y="6096"/>
                </a:lnTo>
                <a:lnTo>
                  <a:pt x="3720084" y="4572"/>
                </a:lnTo>
                <a:lnTo>
                  <a:pt x="3720084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6096"/>
                </a:lnTo>
                <a:close/>
              </a:path>
              <a:path w="7005955" h="6350">
                <a:moveTo>
                  <a:pt x="3762756" y="6096"/>
                </a:moveTo>
                <a:lnTo>
                  <a:pt x="3758184" y="6096"/>
                </a:lnTo>
                <a:lnTo>
                  <a:pt x="3756659" y="4572"/>
                </a:lnTo>
                <a:lnTo>
                  <a:pt x="3756659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6"/>
                </a:lnTo>
                <a:close/>
              </a:path>
              <a:path w="7005955" h="6350">
                <a:moveTo>
                  <a:pt x="3799332" y="6096"/>
                </a:moveTo>
                <a:lnTo>
                  <a:pt x="3794759" y="6096"/>
                </a:lnTo>
                <a:lnTo>
                  <a:pt x="3794759" y="4572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6"/>
                </a:lnTo>
                <a:close/>
              </a:path>
              <a:path w="7005955" h="6350">
                <a:moveTo>
                  <a:pt x="3837432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2" y="4572"/>
                </a:lnTo>
                <a:lnTo>
                  <a:pt x="3829812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7005955" h="635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005955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4"/>
                </a:lnTo>
                <a:lnTo>
                  <a:pt x="3912108" y="1524"/>
                </a:lnTo>
                <a:lnTo>
                  <a:pt x="3912108" y="4572"/>
                </a:lnTo>
                <a:lnTo>
                  <a:pt x="3910584" y="4572"/>
                </a:lnTo>
                <a:lnTo>
                  <a:pt x="3910584" y="6096"/>
                </a:lnTo>
                <a:close/>
              </a:path>
              <a:path w="7005955" h="6350">
                <a:moveTo>
                  <a:pt x="3947159" y="6096"/>
                </a:moveTo>
                <a:lnTo>
                  <a:pt x="3942588" y="6096"/>
                </a:lnTo>
                <a:lnTo>
                  <a:pt x="3941064" y="4572"/>
                </a:lnTo>
                <a:lnTo>
                  <a:pt x="3941064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59" y="6096"/>
                </a:lnTo>
                <a:close/>
              </a:path>
              <a:path w="7005955" h="6350">
                <a:moveTo>
                  <a:pt x="3983736" y="6096"/>
                </a:moveTo>
                <a:lnTo>
                  <a:pt x="3979164" y="6096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4"/>
                </a:lnTo>
                <a:lnTo>
                  <a:pt x="3985259" y="4572"/>
                </a:lnTo>
                <a:lnTo>
                  <a:pt x="3983736" y="6096"/>
                </a:lnTo>
                <a:close/>
              </a:path>
              <a:path w="7005955" h="6350">
                <a:moveTo>
                  <a:pt x="4020312" y="6096"/>
                </a:moveTo>
                <a:lnTo>
                  <a:pt x="4015740" y="6096"/>
                </a:lnTo>
                <a:lnTo>
                  <a:pt x="4015740" y="4572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2" y="6096"/>
                </a:lnTo>
                <a:close/>
              </a:path>
              <a:path w="7005955" h="6350">
                <a:moveTo>
                  <a:pt x="4058412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7005955" h="635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005955" h="6350">
                <a:moveTo>
                  <a:pt x="4131564" y="6096"/>
                </a:moveTo>
                <a:lnTo>
                  <a:pt x="4126992" y="6096"/>
                </a:lnTo>
                <a:lnTo>
                  <a:pt x="4125467" y="4572"/>
                </a:lnTo>
                <a:lnTo>
                  <a:pt x="4125467" y="1524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4"/>
                </a:lnTo>
                <a:lnTo>
                  <a:pt x="4133088" y="1524"/>
                </a:lnTo>
                <a:lnTo>
                  <a:pt x="4133088" y="4572"/>
                </a:lnTo>
                <a:lnTo>
                  <a:pt x="4131564" y="4572"/>
                </a:lnTo>
                <a:lnTo>
                  <a:pt x="4131564" y="6096"/>
                </a:lnTo>
                <a:close/>
              </a:path>
              <a:path w="7005955" h="6350">
                <a:moveTo>
                  <a:pt x="4168140" y="6096"/>
                </a:moveTo>
                <a:lnTo>
                  <a:pt x="4163568" y="6096"/>
                </a:lnTo>
                <a:lnTo>
                  <a:pt x="4162043" y="4572"/>
                </a:lnTo>
                <a:lnTo>
                  <a:pt x="4162043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6096"/>
                </a:lnTo>
                <a:close/>
              </a:path>
              <a:path w="7005955" h="6350">
                <a:moveTo>
                  <a:pt x="4204716" y="6096"/>
                </a:moveTo>
                <a:lnTo>
                  <a:pt x="4200143" y="6096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6"/>
                </a:lnTo>
                <a:close/>
              </a:path>
              <a:path w="7005955" h="6350">
                <a:moveTo>
                  <a:pt x="4241292" y="6096"/>
                </a:moveTo>
                <a:lnTo>
                  <a:pt x="4236720" y="6096"/>
                </a:lnTo>
                <a:lnTo>
                  <a:pt x="4236720" y="4572"/>
                </a:lnTo>
                <a:lnTo>
                  <a:pt x="4235195" y="4572"/>
                </a:lnTo>
                <a:lnTo>
                  <a:pt x="4235195" y="1524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6"/>
                </a:lnTo>
                <a:close/>
              </a:path>
              <a:path w="7005955" h="6350">
                <a:moveTo>
                  <a:pt x="4279392" y="6096"/>
                </a:moveTo>
                <a:lnTo>
                  <a:pt x="4273295" y="6096"/>
                </a:lnTo>
                <a:lnTo>
                  <a:pt x="4273295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5" y="1524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7005955" h="635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005955" h="6350">
                <a:moveTo>
                  <a:pt x="4352543" y="6096"/>
                </a:moveTo>
                <a:lnTo>
                  <a:pt x="4347972" y="6096"/>
                </a:lnTo>
                <a:lnTo>
                  <a:pt x="4346447" y="4572"/>
                </a:lnTo>
                <a:lnTo>
                  <a:pt x="4346447" y="1524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4"/>
                </a:lnTo>
                <a:lnTo>
                  <a:pt x="4354068" y="1524"/>
                </a:lnTo>
                <a:lnTo>
                  <a:pt x="4354068" y="4572"/>
                </a:lnTo>
                <a:lnTo>
                  <a:pt x="4352543" y="4572"/>
                </a:lnTo>
                <a:lnTo>
                  <a:pt x="4352543" y="6096"/>
                </a:lnTo>
                <a:close/>
              </a:path>
              <a:path w="7005955" h="6350">
                <a:moveTo>
                  <a:pt x="4389120" y="6096"/>
                </a:moveTo>
                <a:lnTo>
                  <a:pt x="4384547" y="6096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4"/>
                </a:lnTo>
                <a:lnTo>
                  <a:pt x="4390643" y="4572"/>
                </a:lnTo>
                <a:lnTo>
                  <a:pt x="4389120" y="6096"/>
                </a:lnTo>
                <a:close/>
              </a:path>
              <a:path w="7005955" h="6350">
                <a:moveTo>
                  <a:pt x="4425695" y="6096"/>
                </a:moveTo>
                <a:lnTo>
                  <a:pt x="4421124" y="6096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6"/>
                </a:lnTo>
                <a:close/>
              </a:path>
              <a:path w="7005955" h="6350">
                <a:moveTo>
                  <a:pt x="4462272" y="6096"/>
                </a:moveTo>
                <a:lnTo>
                  <a:pt x="4457700" y="6096"/>
                </a:lnTo>
                <a:lnTo>
                  <a:pt x="4457700" y="4572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6"/>
                </a:lnTo>
                <a:close/>
              </a:path>
              <a:path w="7005955" h="635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7005955" h="635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6947" y="4572"/>
                </a:lnTo>
                <a:lnTo>
                  <a:pt x="4536947" y="6096"/>
                </a:lnTo>
                <a:close/>
              </a:path>
              <a:path w="7005955" h="6350">
                <a:moveTo>
                  <a:pt x="4573524" y="6096"/>
                </a:moveTo>
                <a:lnTo>
                  <a:pt x="4568952" y="6096"/>
                </a:lnTo>
                <a:lnTo>
                  <a:pt x="4567427" y="4572"/>
                </a:lnTo>
                <a:lnTo>
                  <a:pt x="4567427" y="1524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4"/>
                </a:lnTo>
                <a:lnTo>
                  <a:pt x="4575047" y="1524"/>
                </a:lnTo>
                <a:lnTo>
                  <a:pt x="4575047" y="4572"/>
                </a:lnTo>
                <a:lnTo>
                  <a:pt x="4573524" y="4572"/>
                </a:lnTo>
                <a:lnTo>
                  <a:pt x="4573524" y="6096"/>
                </a:lnTo>
                <a:close/>
              </a:path>
              <a:path w="7005955" h="6350">
                <a:moveTo>
                  <a:pt x="4610100" y="6096"/>
                </a:moveTo>
                <a:lnTo>
                  <a:pt x="4605527" y="6096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6096"/>
                </a:lnTo>
                <a:close/>
              </a:path>
              <a:path w="7005955" h="6350">
                <a:moveTo>
                  <a:pt x="4646676" y="6096"/>
                </a:moveTo>
                <a:lnTo>
                  <a:pt x="4642104" y="6096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close/>
              </a:path>
              <a:path w="7005955" h="6350">
                <a:moveTo>
                  <a:pt x="4683252" y="6096"/>
                </a:moveTo>
                <a:lnTo>
                  <a:pt x="4678679" y="6096"/>
                </a:lnTo>
                <a:lnTo>
                  <a:pt x="4678679" y="4572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6"/>
                </a:lnTo>
                <a:close/>
              </a:path>
              <a:path w="7005955" h="635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7005955" h="635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4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7" y="4572"/>
                </a:lnTo>
                <a:lnTo>
                  <a:pt x="4757927" y="6096"/>
                </a:lnTo>
                <a:close/>
              </a:path>
              <a:path w="7005955" h="6350">
                <a:moveTo>
                  <a:pt x="4794504" y="6096"/>
                </a:moveTo>
                <a:lnTo>
                  <a:pt x="4789932" y="6096"/>
                </a:lnTo>
                <a:lnTo>
                  <a:pt x="4788408" y="4572"/>
                </a:lnTo>
                <a:lnTo>
                  <a:pt x="4788408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1524"/>
                </a:lnTo>
                <a:lnTo>
                  <a:pt x="4796027" y="4572"/>
                </a:lnTo>
                <a:lnTo>
                  <a:pt x="4794504" y="4572"/>
                </a:lnTo>
                <a:lnTo>
                  <a:pt x="4794504" y="6096"/>
                </a:lnTo>
                <a:close/>
              </a:path>
              <a:path w="7005955" h="6350">
                <a:moveTo>
                  <a:pt x="4831079" y="6096"/>
                </a:moveTo>
                <a:lnTo>
                  <a:pt x="4826508" y="6096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6096"/>
                </a:lnTo>
                <a:close/>
              </a:path>
              <a:path w="7005955" h="6350">
                <a:moveTo>
                  <a:pt x="4867656" y="6096"/>
                </a:moveTo>
                <a:lnTo>
                  <a:pt x="4863084" y="6096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6"/>
                </a:lnTo>
                <a:close/>
              </a:path>
              <a:path w="7005955" h="6350">
                <a:moveTo>
                  <a:pt x="4904232" y="6096"/>
                </a:moveTo>
                <a:lnTo>
                  <a:pt x="4899660" y="6096"/>
                </a:lnTo>
                <a:lnTo>
                  <a:pt x="4899660" y="4572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1524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2" y="6096"/>
                </a:lnTo>
                <a:close/>
              </a:path>
              <a:path w="7005955" h="635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7005955" h="635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4572"/>
                </a:lnTo>
                <a:lnTo>
                  <a:pt x="4978908" y="6096"/>
                </a:lnTo>
                <a:close/>
              </a:path>
              <a:path w="7005955" h="6350">
                <a:moveTo>
                  <a:pt x="5015484" y="6096"/>
                </a:moveTo>
                <a:lnTo>
                  <a:pt x="5010911" y="6096"/>
                </a:lnTo>
                <a:lnTo>
                  <a:pt x="5009388" y="4572"/>
                </a:lnTo>
                <a:lnTo>
                  <a:pt x="5009388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close/>
              </a:path>
              <a:path w="7005955" h="6350">
                <a:moveTo>
                  <a:pt x="5052060" y="6096"/>
                </a:moveTo>
                <a:lnTo>
                  <a:pt x="5047488" y="6096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6096"/>
                </a:lnTo>
                <a:close/>
              </a:path>
              <a:path w="7005955" h="6350">
                <a:moveTo>
                  <a:pt x="5088636" y="6096"/>
                </a:moveTo>
                <a:lnTo>
                  <a:pt x="5084063" y="6096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6"/>
                </a:lnTo>
                <a:close/>
              </a:path>
              <a:path w="7005955" h="6350">
                <a:moveTo>
                  <a:pt x="5126736" y="6096"/>
                </a:moveTo>
                <a:lnTo>
                  <a:pt x="5120640" y="6096"/>
                </a:lnTo>
                <a:lnTo>
                  <a:pt x="5120640" y="4572"/>
                </a:lnTo>
                <a:lnTo>
                  <a:pt x="5119116" y="4572"/>
                </a:lnTo>
                <a:lnTo>
                  <a:pt x="5119116" y="1524"/>
                </a:lnTo>
                <a:lnTo>
                  <a:pt x="5120640" y="1524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7005955" h="635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7005955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4"/>
                </a:lnTo>
                <a:lnTo>
                  <a:pt x="5201411" y="1524"/>
                </a:lnTo>
                <a:lnTo>
                  <a:pt x="5201411" y="4572"/>
                </a:lnTo>
                <a:lnTo>
                  <a:pt x="5199888" y="4572"/>
                </a:lnTo>
                <a:lnTo>
                  <a:pt x="5199888" y="6096"/>
                </a:lnTo>
                <a:close/>
              </a:path>
              <a:path w="7005955" h="6350">
                <a:moveTo>
                  <a:pt x="5236463" y="6096"/>
                </a:moveTo>
                <a:lnTo>
                  <a:pt x="5231892" y="6096"/>
                </a:lnTo>
                <a:lnTo>
                  <a:pt x="5230368" y="4572"/>
                </a:lnTo>
                <a:lnTo>
                  <a:pt x="5230368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close/>
              </a:path>
              <a:path w="7005955" h="6350">
                <a:moveTo>
                  <a:pt x="5273040" y="6096"/>
                </a:moveTo>
                <a:lnTo>
                  <a:pt x="5268468" y="6096"/>
                </a:lnTo>
                <a:lnTo>
                  <a:pt x="5266943" y="4572"/>
                </a:lnTo>
                <a:lnTo>
                  <a:pt x="5266943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6096"/>
                </a:lnTo>
                <a:close/>
              </a:path>
              <a:path w="7005955" h="6350">
                <a:moveTo>
                  <a:pt x="5309616" y="6096"/>
                </a:moveTo>
                <a:lnTo>
                  <a:pt x="5305043" y="6096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6" y="6096"/>
                </a:lnTo>
                <a:close/>
              </a:path>
              <a:path w="7005955" h="6350">
                <a:moveTo>
                  <a:pt x="5347716" y="6096"/>
                </a:moveTo>
                <a:lnTo>
                  <a:pt x="5341620" y="6096"/>
                </a:lnTo>
                <a:lnTo>
                  <a:pt x="5341620" y="4572"/>
                </a:lnTo>
                <a:lnTo>
                  <a:pt x="5340095" y="4572"/>
                </a:lnTo>
                <a:lnTo>
                  <a:pt x="5340095" y="1524"/>
                </a:lnTo>
                <a:lnTo>
                  <a:pt x="5341620" y="1524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7005955" h="635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005955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4"/>
                </a:lnTo>
                <a:lnTo>
                  <a:pt x="5422392" y="1524"/>
                </a:lnTo>
                <a:lnTo>
                  <a:pt x="5422392" y="4572"/>
                </a:lnTo>
                <a:lnTo>
                  <a:pt x="5420868" y="4572"/>
                </a:lnTo>
                <a:lnTo>
                  <a:pt x="5420868" y="6096"/>
                </a:lnTo>
                <a:close/>
              </a:path>
              <a:path w="7005955" h="6350">
                <a:moveTo>
                  <a:pt x="5457444" y="6096"/>
                </a:moveTo>
                <a:lnTo>
                  <a:pt x="5452872" y="6096"/>
                </a:lnTo>
                <a:lnTo>
                  <a:pt x="5451347" y="4572"/>
                </a:lnTo>
                <a:lnTo>
                  <a:pt x="5451347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6096"/>
                </a:lnTo>
                <a:close/>
              </a:path>
              <a:path w="7005955" h="6350">
                <a:moveTo>
                  <a:pt x="5494020" y="6096"/>
                </a:moveTo>
                <a:lnTo>
                  <a:pt x="5489447" y="6096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close/>
              </a:path>
              <a:path w="7005955" h="6350">
                <a:moveTo>
                  <a:pt x="5530595" y="6096"/>
                </a:moveTo>
                <a:lnTo>
                  <a:pt x="5526024" y="6096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5" y="6096"/>
                </a:lnTo>
                <a:close/>
              </a:path>
              <a:path w="7005955" h="6350">
                <a:moveTo>
                  <a:pt x="5568695" y="6096"/>
                </a:moveTo>
                <a:lnTo>
                  <a:pt x="5562600" y="6096"/>
                </a:lnTo>
                <a:lnTo>
                  <a:pt x="5562600" y="4572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1524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7005955" h="635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005955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4"/>
                </a:lnTo>
                <a:lnTo>
                  <a:pt x="5643372" y="1524"/>
                </a:lnTo>
                <a:lnTo>
                  <a:pt x="5643372" y="4572"/>
                </a:lnTo>
                <a:lnTo>
                  <a:pt x="5641847" y="4572"/>
                </a:lnTo>
                <a:lnTo>
                  <a:pt x="5641847" y="6096"/>
                </a:lnTo>
                <a:close/>
              </a:path>
              <a:path w="7005955" h="6350">
                <a:moveTo>
                  <a:pt x="5678424" y="6096"/>
                </a:moveTo>
                <a:lnTo>
                  <a:pt x="5673852" y="6096"/>
                </a:lnTo>
                <a:lnTo>
                  <a:pt x="5672327" y="4572"/>
                </a:lnTo>
                <a:lnTo>
                  <a:pt x="5672327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6096"/>
                </a:lnTo>
                <a:close/>
              </a:path>
              <a:path w="7005955" h="6350">
                <a:moveTo>
                  <a:pt x="5715000" y="6096"/>
                </a:moveTo>
                <a:lnTo>
                  <a:pt x="5710427" y="6096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close/>
              </a:path>
              <a:path w="7005955" h="6350">
                <a:moveTo>
                  <a:pt x="5751576" y="6096"/>
                </a:moveTo>
                <a:lnTo>
                  <a:pt x="5747004" y="6096"/>
                </a:lnTo>
                <a:lnTo>
                  <a:pt x="5747004" y="4572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6"/>
                </a:lnTo>
                <a:close/>
              </a:path>
              <a:path w="7005955" h="6350">
                <a:moveTo>
                  <a:pt x="5789676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7005955" h="635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005955" h="635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4"/>
                </a:lnTo>
                <a:lnTo>
                  <a:pt x="5864352" y="1524"/>
                </a:lnTo>
                <a:lnTo>
                  <a:pt x="5864352" y="4572"/>
                </a:lnTo>
                <a:lnTo>
                  <a:pt x="5862827" y="4572"/>
                </a:lnTo>
                <a:lnTo>
                  <a:pt x="5862827" y="6096"/>
                </a:lnTo>
                <a:close/>
              </a:path>
              <a:path w="7005955" h="6350">
                <a:moveTo>
                  <a:pt x="5899404" y="6096"/>
                </a:moveTo>
                <a:lnTo>
                  <a:pt x="5894832" y="6096"/>
                </a:lnTo>
                <a:lnTo>
                  <a:pt x="5893308" y="4572"/>
                </a:lnTo>
                <a:lnTo>
                  <a:pt x="5893308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4"/>
                </a:lnTo>
                <a:lnTo>
                  <a:pt x="5900927" y="4572"/>
                </a:lnTo>
                <a:lnTo>
                  <a:pt x="5899404" y="6096"/>
                </a:lnTo>
                <a:close/>
              </a:path>
              <a:path w="7005955" h="6350">
                <a:moveTo>
                  <a:pt x="5935979" y="6096"/>
                </a:moveTo>
                <a:lnTo>
                  <a:pt x="5931408" y="6096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6"/>
                </a:lnTo>
                <a:close/>
              </a:path>
              <a:path w="7005955" h="6350">
                <a:moveTo>
                  <a:pt x="5972556" y="6096"/>
                </a:moveTo>
                <a:lnTo>
                  <a:pt x="5967984" y="6096"/>
                </a:lnTo>
                <a:lnTo>
                  <a:pt x="5967984" y="4572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6"/>
                </a:lnTo>
                <a:close/>
              </a:path>
              <a:path w="7005955" h="6350">
                <a:moveTo>
                  <a:pt x="6010656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7005955" h="635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7005955" h="6350">
                <a:moveTo>
                  <a:pt x="6083808" y="6096"/>
                </a:moveTo>
                <a:lnTo>
                  <a:pt x="6079236" y="6096"/>
                </a:lnTo>
                <a:lnTo>
                  <a:pt x="6077711" y="4572"/>
                </a:lnTo>
                <a:lnTo>
                  <a:pt x="6077711" y="1524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4"/>
                </a:lnTo>
                <a:lnTo>
                  <a:pt x="6085332" y="1524"/>
                </a:lnTo>
                <a:lnTo>
                  <a:pt x="6085332" y="4572"/>
                </a:lnTo>
                <a:lnTo>
                  <a:pt x="6083808" y="4572"/>
                </a:lnTo>
                <a:lnTo>
                  <a:pt x="6083808" y="6096"/>
                </a:lnTo>
                <a:close/>
              </a:path>
              <a:path w="7005955" h="6350">
                <a:moveTo>
                  <a:pt x="6120384" y="6096"/>
                </a:moveTo>
                <a:lnTo>
                  <a:pt x="6115811" y="6096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6096"/>
                </a:lnTo>
                <a:close/>
              </a:path>
              <a:path w="7005955" h="6350">
                <a:moveTo>
                  <a:pt x="6156960" y="6096"/>
                </a:moveTo>
                <a:lnTo>
                  <a:pt x="6152388" y="6096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close/>
              </a:path>
              <a:path w="7005955" h="6350">
                <a:moveTo>
                  <a:pt x="6193536" y="6096"/>
                </a:moveTo>
                <a:lnTo>
                  <a:pt x="6188963" y="6096"/>
                </a:lnTo>
                <a:lnTo>
                  <a:pt x="6188963" y="4572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6"/>
                </a:lnTo>
                <a:close/>
              </a:path>
              <a:path w="7005955" h="6350">
                <a:moveTo>
                  <a:pt x="6231636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6" y="4572"/>
                </a:lnTo>
                <a:lnTo>
                  <a:pt x="6224016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1636" y="0"/>
                </a:lnTo>
                <a:lnTo>
                  <a:pt x="6231636" y="6096"/>
                </a:lnTo>
                <a:close/>
              </a:path>
              <a:path w="7005955" h="6350">
                <a:moveTo>
                  <a:pt x="6268211" y="6096"/>
                </a:moveTo>
                <a:lnTo>
                  <a:pt x="6262116" y="6096"/>
                </a:lnTo>
                <a:lnTo>
                  <a:pt x="6262116" y="0"/>
                </a:lnTo>
                <a:lnTo>
                  <a:pt x="6268211" y="0"/>
                </a:lnTo>
                <a:lnTo>
                  <a:pt x="6268211" y="6096"/>
                </a:lnTo>
                <a:close/>
              </a:path>
              <a:path w="7005955" h="6350">
                <a:moveTo>
                  <a:pt x="6304788" y="6096"/>
                </a:moveTo>
                <a:lnTo>
                  <a:pt x="6300216" y="6096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0"/>
                </a:lnTo>
                <a:lnTo>
                  <a:pt x="6304788" y="0"/>
                </a:lnTo>
                <a:lnTo>
                  <a:pt x="6304788" y="1524"/>
                </a:lnTo>
                <a:lnTo>
                  <a:pt x="6306311" y="1524"/>
                </a:lnTo>
                <a:lnTo>
                  <a:pt x="6306311" y="4572"/>
                </a:lnTo>
                <a:lnTo>
                  <a:pt x="6304788" y="4572"/>
                </a:lnTo>
                <a:lnTo>
                  <a:pt x="6304788" y="6096"/>
                </a:lnTo>
                <a:close/>
              </a:path>
              <a:path w="7005955" h="6350">
                <a:moveTo>
                  <a:pt x="6341363" y="6096"/>
                </a:moveTo>
                <a:lnTo>
                  <a:pt x="6336792" y="6096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6096"/>
                </a:lnTo>
                <a:close/>
              </a:path>
              <a:path w="7005955" h="6350">
                <a:moveTo>
                  <a:pt x="6377940" y="6096"/>
                </a:moveTo>
                <a:lnTo>
                  <a:pt x="6373368" y="6096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6"/>
                </a:lnTo>
                <a:close/>
              </a:path>
              <a:path w="7005955" h="6350">
                <a:moveTo>
                  <a:pt x="6414516" y="6096"/>
                </a:moveTo>
                <a:lnTo>
                  <a:pt x="6409944" y="6096"/>
                </a:lnTo>
                <a:lnTo>
                  <a:pt x="6409944" y="4572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1524"/>
                </a:lnTo>
                <a:lnTo>
                  <a:pt x="6409944" y="0"/>
                </a:lnTo>
                <a:lnTo>
                  <a:pt x="6414516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6" y="6096"/>
                </a:lnTo>
                <a:close/>
              </a:path>
              <a:path w="7005955" h="6350">
                <a:moveTo>
                  <a:pt x="6452616" y="6096"/>
                </a:moveTo>
                <a:lnTo>
                  <a:pt x="6446520" y="6096"/>
                </a:lnTo>
                <a:lnTo>
                  <a:pt x="6446520" y="0"/>
                </a:lnTo>
                <a:lnTo>
                  <a:pt x="6452616" y="0"/>
                </a:lnTo>
                <a:lnTo>
                  <a:pt x="6452616" y="6096"/>
                </a:lnTo>
                <a:close/>
              </a:path>
              <a:path w="7005955" h="6350">
                <a:moveTo>
                  <a:pt x="6489192" y="6096"/>
                </a:moveTo>
                <a:lnTo>
                  <a:pt x="6483095" y="6096"/>
                </a:lnTo>
                <a:lnTo>
                  <a:pt x="6483095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4572"/>
                </a:lnTo>
                <a:lnTo>
                  <a:pt x="6489192" y="6096"/>
                </a:lnTo>
                <a:close/>
              </a:path>
              <a:path w="7005955" h="6350">
                <a:moveTo>
                  <a:pt x="6525768" y="6096"/>
                </a:moveTo>
                <a:lnTo>
                  <a:pt x="6521195" y="6096"/>
                </a:lnTo>
                <a:lnTo>
                  <a:pt x="6519672" y="4572"/>
                </a:lnTo>
                <a:lnTo>
                  <a:pt x="6519672" y="1524"/>
                </a:lnTo>
                <a:lnTo>
                  <a:pt x="6521195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close/>
              </a:path>
              <a:path w="7005955" h="6350">
                <a:moveTo>
                  <a:pt x="6562344" y="6096"/>
                </a:moveTo>
                <a:lnTo>
                  <a:pt x="6557772" y="6096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6096"/>
                </a:lnTo>
                <a:close/>
              </a:path>
              <a:path w="7005955" h="6350">
                <a:moveTo>
                  <a:pt x="6598920" y="6096"/>
                </a:moveTo>
                <a:lnTo>
                  <a:pt x="6594347" y="6096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close/>
              </a:path>
              <a:path w="7005955" h="6350">
                <a:moveTo>
                  <a:pt x="6635495" y="6096"/>
                </a:moveTo>
                <a:lnTo>
                  <a:pt x="6630924" y="6096"/>
                </a:lnTo>
                <a:lnTo>
                  <a:pt x="6630924" y="4572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1524"/>
                </a:lnTo>
                <a:lnTo>
                  <a:pt x="6630924" y="0"/>
                </a:lnTo>
                <a:lnTo>
                  <a:pt x="6635495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5" y="6096"/>
                </a:lnTo>
                <a:close/>
              </a:path>
              <a:path w="7005955" h="6350">
                <a:moveTo>
                  <a:pt x="6673595" y="6096"/>
                </a:moveTo>
                <a:lnTo>
                  <a:pt x="6667500" y="6096"/>
                </a:lnTo>
                <a:lnTo>
                  <a:pt x="6667500" y="0"/>
                </a:lnTo>
                <a:lnTo>
                  <a:pt x="6673595" y="0"/>
                </a:lnTo>
                <a:lnTo>
                  <a:pt x="6673595" y="6096"/>
                </a:lnTo>
                <a:close/>
              </a:path>
              <a:path w="7005955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5" y="1524"/>
                </a:lnTo>
                <a:lnTo>
                  <a:pt x="6711695" y="4572"/>
                </a:lnTo>
                <a:lnTo>
                  <a:pt x="6710172" y="4572"/>
                </a:lnTo>
                <a:lnTo>
                  <a:pt x="6710172" y="6096"/>
                </a:lnTo>
                <a:close/>
              </a:path>
              <a:path w="7005955" h="6350">
                <a:moveTo>
                  <a:pt x="6746747" y="6096"/>
                </a:moveTo>
                <a:lnTo>
                  <a:pt x="6742176" y="6096"/>
                </a:lnTo>
                <a:lnTo>
                  <a:pt x="6740652" y="4572"/>
                </a:lnTo>
                <a:lnTo>
                  <a:pt x="6740652" y="1524"/>
                </a:lnTo>
                <a:lnTo>
                  <a:pt x="6742176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close/>
              </a:path>
              <a:path w="7005955" h="6350">
                <a:moveTo>
                  <a:pt x="6783324" y="6096"/>
                </a:moveTo>
                <a:lnTo>
                  <a:pt x="6778752" y="6096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6096"/>
                </a:lnTo>
                <a:close/>
              </a:path>
              <a:path w="7005955" h="6350">
                <a:moveTo>
                  <a:pt x="6819900" y="6096"/>
                </a:moveTo>
                <a:lnTo>
                  <a:pt x="6815328" y="6096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close/>
              </a:path>
              <a:path w="7005955" h="6350">
                <a:moveTo>
                  <a:pt x="6858000" y="6096"/>
                </a:moveTo>
                <a:lnTo>
                  <a:pt x="6851904" y="6096"/>
                </a:lnTo>
                <a:lnTo>
                  <a:pt x="6851904" y="4572"/>
                </a:lnTo>
                <a:lnTo>
                  <a:pt x="6850379" y="4572"/>
                </a:lnTo>
                <a:lnTo>
                  <a:pt x="6850379" y="1524"/>
                </a:lnTo>
                <a:lnTo>
                  <a:pt x="6851904" y="1524"/>
                </a:lnTo>
                <a:lnTo>
                  <a:pt x="6851904" y="0"/>
                </a:lnTo>
                <a:lnTo>
                  <a:pt x="6858000" y="0"/>
                </a:lnTo>
                <a:lnTo>
                  <a:pt x="6858000" y="6096"/>
                </a:lnTo>
                <a:close/>
              </a:path>
              <a:path w="7005955" h="6350">
                <a:moveTo>
                  <a:pt x="6894576" y="6096"/>
                </a:moveTo>
                <a:lnTo>
                  <a:pt x="6888479" y="6096"/>
                </a:lnTo>
                <a:lnTo>
                  <a:pt x="6888479" y="0"/>
                </a:lnTo>
                <a:lnTo>
                  <a:pt x="6894576" y="0"/>
                </a:lnTo>
                <a:lnTo>
                  <a:pt x="6894576" y="6096"/>
                </a:lnTo>
                <a:close/>
              </a:path>
              <a:path w="7005955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1524"/>
                </a:lnTo>
                <a:lnTo>
                  <a:pt x="6932676" y="1524"/>
                </a:lnTo>
                <a:lnTo>
                  <a:pt x="6932676" y="4572"/>
                </a:lnTo>
                <a:lnTo>
                  <a:pt x="6931152" y="4572"/>
                </a:lnTo>
                <a:lnTo>
                  <a:pt x="6931152" y="6096"/>
                </a:lnTo>
                <a:close/>
              </a:path>
              <a:path w="7005955" h="6350">
                <a:moveTo>
                  <a:pt x="6967728" y="6096"/>
                </a:moveTo>
                <a:lnTo>
                  <a:pt x="6963156" y="6096"/>
                </a:lnTo>
                <a:lnTo>
                  <a:pt x="6961632" y="4572"/>
                </a:lnTo>
                <a:lnTo>
                  <a:pt x="6961632" y="1524"/>
                </a:lnTo>
                <a:lnTo>
                  <a:pt x="6963156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6"/>
                </a:lnTo>
                <a:close/>
              </a:path>
              <a:path w="7005955" h="6350">
                <a:moveTo>
                  <a:pt x="7004304" y="6096"/>
                </a:moveTo>
                <a:lnTo>
                  <a:pt x="6999732" y="6096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2" y="0"/>
                </a:lnTo>
                <a:lnTo>
                  <a:pt x="7004304" y="0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2628899"/>
            <a:ext cx="143256" cy="640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2796" y="6399275"/>
            <a:ext cx="205739" cy="762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645407"/>
            <a:ext cx="76200" cy="394716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4184903" y="1502663"/>
            <a:ext cx="7620" cy="4719955"/>
          </a:xfrm>
          <a:custGeom>
            <a:avLst/>
            <a:gdLst/>
            <a:ahLst/>
            <a:cxnLst/>
            <a:rect l="l" t="t" r="r" b="b"/>
            <a:pathLst>
              <a:path w="7620" h="4719955">
                <a:moveTo>
                  <a:pt x="6096" y="4719828"/>
                </a:moveTo>
                <a:lnTo>
                  <a:pt x="1524" y="4719828"/>
                </a:lnTo>
                <a:lnTo>
                  <a:pt x="0" y="4718304"/>
                </a:lnTo>
                <a:lnTo>
                  <a:pt x="0" y="4715256"/>
                </a:lnTo>
                <a:lnTo>
                  <a:pt x="1524" y="4713732"/>
                </a:lnTo>
                <a:lnTo>
                  <a:pt x="6096" y="4713732"/>
                </a:lnTo>
                <a:lnTo>
                  <a:pt x="7620" y="4715256"/>
                </a:lnTo>
                <a:lnTo>
                  <a:pt x="7620" y="4718304"/>
                </a:lnTo>
                <a:lnTo>
                  <a:pt x="6096" y="4719828"/>
                </a:lnTo>
                <a:close/>
              </a:path>
              <a:path w="7620" h="4719955">
                <a:moveTo>
                  <a:pt x="6096" y="4683252"/>
                </a:moveTo>
                <a:lnTo>
                  <a:pt x="1524" y="4683252"/>
                </a:lnTo>
                <a:lnTo>
                  <a:pt x="0" y="4681728"/>
                </a:lnTo>
                <a:lnTo>
                  <a:pt x="0" y="4678680"/>
                </a:lnTo>
                <a:lnTo>
                  <a:pt x="3048" y="4675632"/>
                </a:lnTo>
                <a:lnTo>
                  <a:pt x="4572" y="4675632"/>
                </a:lnTo>
                <a:lnTo>
                  <a:pt x="7620" y="4678680"/>
                </a:lnTo>
                <a:lnTo>
                  <a:pt x="7620" y="4681728"/>
                </a:lnTo>
                <a:lnTo>
                  <a:pt x="6096" y="4683252"/>
                </a:lnTo>
                <a:close/>
              </a:path>
              <a:path w="7620" h="4719955">
                <a:moveTo>
                  <a:pt x="6096" y="4640580"/>
                </a:moveTo>
                <a:lnTo>
                  <a:pt x="1524" y="4640580"/>
                </a:lnTo>
                <a:lnTo>
                  <a:pt x="3048" y="4639056"/>
                </a:lnTo>
                <a:lnTo>
                  <a:pt x="4572" y="4639056"/>
                </a:lnTo>
                <a:lnTo>
                  <a:pt x="6096" y="4640580"/>
                </a:lnTo>
                <a:close/>
              </a:path>
              <a:path w="7620" h="4719955">
                <a:moveTo>
                  <a:pt x="7620" y="4645152"/>
                </a:moveTo>
                <a:lnTo>
                  <a:pt x="0" y="4645152"/>
                </a:lnTo>
                <a:lnTo>
                  <a:pt x="0" y="4640580"/>
                </a:lnTo>
                <a:lnTo>
                  <a:pt x="7620" y="4640580"/>
                </a:lnTo>
                <a:lnTo>
                  <a:pt x="7620" y="4645152"/>
                </a:lnTo>
                <a:close/>
              </a:path>
              <a:path w="7620" h="4719955">
                <a:moveTo>
                  <a:pt x="6096" y="4646675"/>
                </a:moveTo>
                <a:lnTo>
                  <a:pt x="1524" y="4646675"/>
                </a:lnTo>
                <a:lnTo>
                  <a:pt x="1524" y="4645152"/>
                </a:lnTo>
                <a:lnTo>
                  <a:pt x="6096" y="4645152"/>
                </a:lnTo>
                <a:lnTo>
                  <a:pt x="6096" y="4646675"/>
                </a:lnTo>
                <a:close/>
              </a:path>
              <a:path w="7620" h="4719955">
                <a:moveTo>
                  <a:pt x="6096" y="4604004"/>
                </a:moveTo>
                <a:lnTo>
                  <a:pt x="1524" y="4604004"/>
                </a:lnTo>
                <a:lnTo>
                  <a:pt x="1524" y="4602480"/>
                </a:lnTo>
                <a:lnTo>
                  <a:pt x="6096" y="4602480"/>
                </a:lnTo>
                <a:lnTo>
                  <a:pt x="6096" y="4604004"/>
                </a:lnTo>
                <a:close/>
              </a:path>
              <a:path w="7620" h="4719955">
                <a:moveTo>
                  <a:pt x="7620" y="4608575"/>
                </a:moveTo>
                <a:lnTo>
                  <a:pt x="0" y="4608575"/>
                </a:lnTo>
                <a:lnTo>
                  <a:pt x="0" y="4604004"/>
                </a:lnTo>
                <a:lnTo>
                  <a:pt x="7620" y="4604004"/>
                </a:lnTo>
                <a:lnTo>
                  <a:pt x="7620" y="4608575"/>
                </a:lnTo>
                <a:close/>
              </a:path>
              <a:path w="7620" h="4719955">
                <a:moveTo>
                  <a:pt x="6096" y="4610100"/>
                </a:moveTo>
                <a:lnTo>
                  <a:pt x="1524" y="4610100"/>
                </a:lnTo>
                <a:lnTo>
                  <a:pt x="1524" y="4608575"/>
                </a:lnTo>
                <a:lnTo>
                  <a:pt x="6096" y="4608575"/>
                </a:lnTo>
                <a:lnTo>
                  <a:pt x="6096" y="4610100"/>
                </a:lnTo>
                <a:close/>
              </a:path>
              <a:path w="7620" h="4719955">
                <a:moveTo>
                  <a:pt x="6096" y="4567428"/>
                </a:moveTo>
                <a:lnTo>
                  <a:pt x="1524" y="4567428"/>
                </a:lnTo>
                <a:lnTo>
                  <a:pt x="1524" y="4565904"/>
                </a:lnTo>
                <a:lnTo>
                  <a:pt x="6096" y="4565904"/>
                </a:lnTo>
                <a:lnTo>
                  <a:pt x="6096" y="4567428"/>
                </a:lnTo>
                <a:close/>
              </a:path>
              <a:path w="7620" h="4719955">
                <a:moveTo>
                  <a:pt x="7620" y="4572000"/>
                </a:moveTo>
                <a:lnTo>
                  <a:pt x="0" y="4572000"/>
                </a:lnTo>
                <a:lnTo>
                  <a:pt x="0" y="4567428"/>
                </a:lnTo>
                <a:lnTo>
                  <a:pt x="7620" y="4567428"/>
                </a:lnTo>
                <a:lnTo>
                  <a:pt x="7620" y="4572000"/>
                </a:lnTo>
                <a:close/>
              </a:path>
              <a:path w="7620" h="4719955">
                <a:moveTo>
                  <a:pt x="6096" y="4573524"/>
                </a:moveTo>
                <a:lnTo>
                  <a:pt x="1524" y="4573524"/>
                </a:lnTo>
                <a:lnTo>
                  <a:pt x="1524" y="4572000"/>
                </a:lnTo>
                <a:lnTo>
                  <a:pt x="6096" y="4572000"/>
                </a:lnTo>
                <a:lnTo>
                  <a:pt x="6096" y="4573524"/>
                </a:lnTo>
                <a:close/>
              </a:path>
              <a:path w="7620" h="4719955">
                <a:moveTo>
                  <a:pt x="4572" y="4536948"/>
                </a:moveTo>
                <a:lnTo>
                  <a:pt x="3048" y="4536948"/>
                </a:lnTo>
                <a:lnTo>
                  <a:pt x="0" y="4533900"/>
                </a:lnTo>
                <a:lnTo>
                  <a:pt x="0" y="4530852"/>
                </a:lnTo>
                <a:lnTo>
                  <a:pt x="1524" y="4529328"/>
                </a:lnTo>
                <a:lnTo>
                  <a:pt x="6096" y="4529328"/>
                </a:lnTo>
                <a:lnTo>
                  <a:pt x="7620" y="4530852"/>
                </a:lnTo>
                <a:lnTo>
                  <a:pt x="7620" y="4533900"/>
                </a:lnTo>
                <a:lnTo>
                  <a:pt x="4572" y="4536948"/>
                </a:lnTo>
                <a:close/>
              </a:path>
              <a:path w="7620" h="4719955">
                <a:moveTo>
                  <a:pt x="6096" y="4498848"/>
                </a:moveTo>
                <a:lnTo>
                  <a:pt x="1524" y="4498848"/>
                </a:lnTo>
                <a:lnTo>
                  <a:pt x="0" y="4497324"/>
                </a:lnTo>
                <a:lnTo>
                  <a:pt x="0" y="4494275"/>
                </a:lnTo>
                <a:lnTo>
                  <a:pt x="1524" y="4492752"/>
                </a:lnTo>
                <a:lnTo>
                  <a:pt x="6096" y="4492752"/>
                </a:lnTo>
                <a:lnTo>
                  <a:pt x="7620" y="4494275"/>
                </a:lnTo>
                <a:lnTo>
                  <a:pt x="7620" y="4497324"/>
                </a:lnTo>
                <a:lnTo>
                  <a:pt x="6096" y="4498848"/>
                </a:lnTo>
                <a:close/>
              </a:path>
              <a:path w="7620" h="4719955">
                <a:moveTo>
                  <a:pt x="6096" y="4462272"/>
                </a:moveTo>
                <a:lnTo>
                  <a:pt x="1524" y="4462272"/>
                </a:lnTo>
                <a:lnTo>
                  <a:pt x="0" y="4460748"/>
                </a:lnTo>
                <a:lnTo>
                  <a:pt x="0" y="4457700"/>
                </a:lnTo>
                <a:lnTo>
                  <a:pt x="3048" y="4454652"/>
                </a:lnTo>
                <a:lnTo>
                  <a:pt x="4572" y="4454652"/>
                </a:lnTo>
                <a:lnTo>
                  <a:pt x="7620" y="4457700"/>
                </a:lnTo>
                <a:lnTo>
                  <a:pt x="7620" y="4460748"/>
                </a:lnTo>
                <a:lnTo>
                  <a:pt x="6096" y="4462272"/>
                </a:lnTo>
                <a:close/>
              </a:path>
              <a:path w="7620" h="4719955">
                <a:moveTo>
                  <a:pt x="6096" y="4419600"/>
                </a:moveTo>
                <a:lnTo>
                  <a:pt x="1524" y="4419600"/>
                </a:lnTo>
                <a:lnTo>
                  <a:pt x="3048" y="4418075"/>
                </a:lnTo>
                <a:lnTo>
                  <a:pt x="4572" y="4418075"/>
                </a:lnTo>
                <a:lnTo>
                  <a:pt x="6096" y="4419600"/>
                </a:lnTo>
                <a:close/>
              </a:path>
              <a:path w="7620" h="4719955">
                <a:moveTo>
                  <a:pt x="7620" y="4424172"/>
                </a:moveTo>
                <a:lnTo>
                  <a:pt x="0" y="4424172"/>
                </a:lnTo>
                <a:lnTo>
                  <a:pt x="0" y="4419600"/>
                </a:lnTo>
                <a:lnTo>
                  <a:pt x="7620" y="4419600"/>
                </a:lnTo>
                <a:lnTo>
                  <a:pt x="7620" y="4424172"/>
                </a:lnTo>
                <a:close/>
              </a:path>
              <a:path w="7620" h="4719955">
                <a:moveTo>
                  <a:pt x="6096" y="4425696"/>
                </a:moveTo>
                <a:lnTo>
                  <a:pt x="1524" y="4425696"/>
                </a:lnTo>
                <a:lnTo>
                  <a:pt x="1524" y="4424172"/>
                </a:lnTo>
                <a:lnTo>
                  <a:pt x="6096" y="4424172"/>
                </a:lnTo>
                <a:lnTo>
                  <a:pt x="6096" y="4425696"/>
                </a:lnTo>
                <a:close/>
              </a:path>
              <a:path w="7620" h="4719955">
                <a:moveTo>
                  <a:pt x="6096" y="4383024"/>
                </a:moveTo>
                <a:lnTo>
                  <a:pt x="1524" y="4383024"/>
                </a:lnTo>
                <a:lnTo>
                  <a:pt x="1524" y="4381500"/>
                </a:lnTo>
                <a:lnTo>
                  <a:pt x="6096" y="4381500"/>
                </a:lnTo>
                <a:lnTo>
                  <a:pt x="6096" y="4383024"/>
                </a:lnTo>
                <a:close/>
              </a:path>
              <a:path w="7620" h="4719955">
                <a:moveTo>
                  <a:pt x="7620" y="4387596"/>
                </a:moveTo>
                <a:lnTo>
                  <a:pt x="0" y="4387596"/>
                </a:lnTo>
                <a:lnTo>
                  <a:pt x="0" y="4383024"/>
                </a:lnTo>
                <a:lnTo>
                  <a:pt x="7620" y="4383024"/>
                </a:lnTo>
                <a:lnTo>
                  <a:pt x="7620" y="4387596"/>
                </a:lnTo>
                <a:close/>
              </a:path>
              <a:path w="7620" h="4719955">
                <a:moveTo>
                  <a:pt x="6096" y="4389120"/>
                </a:moveTo>
                <a:lnTo>
                  <a:pt x="1524" y="4389120"/>
                </a:lnTo>
                <a:lnTo>
                  <a:pt x="1524" y="4387596"/>
                </a:lnTo>
                <a:lnTo>
                  <a:pt x="6096" y="4387596"/>
                </a:lnTo>
                <a:lnTo>
                  <a:pt x="6096" y="4389120"/>
                </a:lnTo>
                <a:close/>
              </a:path>
              <a:path w="7620" h="4719955">
                <a:moveTo>
                  <a:pt x="6096" y="4346448"/>
                </a:moveTo>
                <a:lnTo>
                  <a:pt x="1524" y="4346448"/>
                </a:lnTo>
                <a:lnTo>
                  <a:pt x="1524" y="4344924"/>
                </a:lnTo>
                <a:lnTo>
                  <a:pt x="6096" y="4344924"/>
                </a:lnTo>
                <a:lnTo>
                  <a:pt x="6096" y="4346448"/>
                </a:lnTo>
                <a:close/>
              </a:path>
              <a:path w="7620" h="4719955">
                <a:moveTo>
                  <a:pt x="7620" y="4351020"/>
                </a:moveTo>
                <a:lnTo>
                  <a:pt x="0" y="4351020"/>
                </a:lnTo>
                <a:lnTo>
                  <a:pt x="0" y="4346448"/>
                </a:lnTo>
                <a:lnTo>
                  <a:pt x="7620" y="4346448"/>
                </a:lnTo>
                <a:lnTo>
                  <a:pt x="7620" y="4351020"/>
                </a:lnTo>
                <a:close/>
              </a:path>
              <a:path w="7620" h="4719955">
                <a:moveTo>
                  <a:pt x="6096" y="4352543"/>
                </a:moveTo>
                <a:lnTo>
                  <a:pt x="1524" y="4352543"/>
                </a:lnTo>
                <a:lnTo>
                  <a:pt x="1524" y="4351020"/>
                </a:lnTo>
                <a:lnTo>
                  <a:pt x="6096" y="4351020"/>
                </a:lnTo>
                <a:lnTo>
                  <a:pt x="6096" y="4352543"/>
                </a:lnTo>
                <a:close/>
              </a:path>
              <a:path w="7620" h="4719955">
                <a:moveTo>
                  <a:pt x="6096" y="4309872"/>
                </a:moveTo>
                <a:lnTo>
                  <a:pt x="1524" y="4309872"/>
                </a:lnTo>
                <a:lnTo>
                  <a:pt x="1524" y="4308348"/>
                </a:lnTo>
                <a:lnTo>
                  <a:pt x="6096" y="4308348"/>
                </a:lnTo>
                <a:lnTo>
                  <a:pt x="6096" y="4309872"/>
                </a:lnTo>
                <a:close/>
              </a:path>
              <a:path w="7620" h="4719955">
                <a:moveTo>
                  <a:pt x="4572" y="4315968"/>
                </a:moveTo>
                <a:lnTo>
                  <a:pt x="3048" y="4315968"/>
                </a:lnTo>
                <a:lnTo>
                  <a:pt x="0" y="4312920"/>
                </a:lnTo>
                <a:lnTo>
                  <a:pt x="0" y="4309872"/>
                </a:lnTo>
                <a:lnTo>
                  <a:pt x="7620" y="4309872"/>
                </a:lnTo>
                <a:lnTo>
                  <a:pt x="7620" y="4312920"/>
                </a:lnTo>
                <a:lnTo>
                  <a:pt x="4572" y="4315968"/>
                </a:lnTo>
                <a:close/>
              </a:path>
              <a:path w="7620" h="4719955">
                <a:moveTo>
                  <a:pt x="6096" y="4277868"/>
                </a:moveTo>
                <a:lnTo>
                  <a:pt x="1524" y="4277868"/>
                </a:lnTo>
                <a:lnTo>
                  <a:pt x="0" y="4276343"/>
                </a:lnTo>
                <a:lnTo>
                  <a:pt x="0" y="4273296"/>
                </a:lnTo>
                <a:lnTo>
                  <a:pt x="1524" y="4271772"/>
                </a:lnTo>
                <a:lnTo>
                  <a:pt x="6096" y="4271772"/>
                </a:lnTo>
                <a:lnTo>
                  <a:pt x="7620" y="4273296"/>
                </a:lnTo>
                <a:lnTo>
                  <a:pt x="7620" y="4276343"/>
                </a:lnTo>
                <a:lnTo>
                  <a:pt x="6096" y="4277868"/>
                </a:lnTo>
                <a:close/>
              </a:path>
              <a:path w="7620" h="4719955">
                <a:moveTo>
                  <a:pt x="6096" y="4241291"/>
                </a:moveTo>
                <a:lnTo>
                  <a:pt x="1524" y="4241291"/>
                </a:lnTo>
                <a:lnTo>
                  <a:pt x="0" y="4239768"/>
                </a:lnTo>
                <a:lnTo>
                  <a:pt x="0" y="4236720"/>
                </a:lnTo>
                <a:lnTo>
                  <a:pt x="3048" y="4233672"/>
                </a:lnTo>
                <a:lnTo>
                  <a:pt x="4572" y="4233672"/>
                </a:lnTo>
                <a:lnTo>
                  <a:pt x="7620" y="4236720"/>
                </a:lnTo>
                <a:lnTo>
                  <a:pt x="7620" y="4239768"/>
                </a:lnTo>
                <a:lnTo>
                  <a:pt x="6096" y="4241291"/>
                </a:lnTo>
                <a:close/>
              </a:path>
              <a:path w="7620" h="4719955">
                <a:moveTo>
                  <a:pt x="6096" y="4198620"/>
                </a:moveTo>
                <a:lnTo>
                  <a:pt x="1524" y="4198620"/>
                </a:lnTo>
                <a:lnTo>
                  <a:pt x="3048" y="4197096"/>
                </a:lnTo>
                <a:lnTo>
                  <a:pt x="4572" y="4197096"/>
                </a:lnTo>
                <a:lnTo>
                  <a:pt x="6096" y="4198620"/>
                </a:lnTo>
                <a:close/>
              </a:path>
              <a:path w="7620" h="4719955">
                <a:moveTo>
                  <a:pt x="7620" y="4203191"/>
                </a:moveTo>
                <a:lnTo>
                  <a:pt x="0" y="4203191"/>
                </a:lnTo>
                <a:lnTo>
                  <a:pt x="0" y="4198620"/>
                </a:lnTo>
                <a:lnTo>
                  <a:pt x="7620" y="4198620"/>
                </a:lnTo>
                <a:lnTo>
                  <a:pt x="7620" y="4203191"/>
                </a:lnTo>
                <a:close/>
              </a:path>
              <a:path w="7620" h="4719955">
                <a:moveTo>
                  <a:pt x="6096" y="4204716"/>
                </a:moveTo>
                <a:lnTo>
                  <a:pt x="1524" y="4204716"/>
                </a:lnTo>
                <a:lnTo>
                  <a:pt x="1524" y="4203191"/>
                </a:lnTo>
                <a:lnTo>
                  <a:pt x="6096" y="4203191"/>
                </a:lnTo>
                <a:lnTo>
                  <a:pt x="6096" y="4204716"/>
                </a:lnTo>
                <a:close/>
              </a:path>
              <a:path w="7620" h="4719955">
                <a:moveTo>
                  <a:pt x="6096" y="4162043"/>
                </a:moveTo>
                <a:lnTo>
                  <a:pt x="1524" y="4162043"/>
                </a:lnTo>
                <a:lnTo>
                  <a:pt x="1524" y="4160520"/>
                </a:lnTo>
                <a:lnTo>
                  <a:pt x="6096" y="4160520"/>
                </a:lnTo>
                <a:lnTo>
                  <a:pt x="6096" y="4162043"/>
                </a:lnTo>
                <a:close/>
              </a:path>
              <a:path w="7620" h="4719955">
                <a:moveTo>
                  <a:pt x="7620" y="4166616"/>
                </a:moveTo>
                <a:lnTo>
                  <a:pt x="0" y="4166616"/>
                </a:lnTo>
                <a:lnTo>
                  <a:pt x="0" y="4162043"/>
                </a:lnTo>
                <a:lnTo>
                  <a:pt x="7620" y="4162043"/>
                </a:lnTo>
                <a:lnTo>
                  <a:pt x="7620" y="4166616"/>
                </a:lnTo>
                <a:close/>
              </a:path>
              <a:path w="7620" h="4719955">
                <a:moveTo>
                  <a:pt x="6096" y="4168140"/>
                </a:moveTo>
                <a:lnTo>
                  <a:pt x="1524" y="4168140"/>
                </a:lnTo>
                <a:lnTo>
                  <a:pt x="1524" y="4166616"/>
                </a:lnTo>
                <a:lnTo>
                  <a:pt x="6096" y="4166616"/>
                </a:lnTo>
                <a:lnTo>
                  <a:pt x="6096" y="4168140"/>
                </a:lnTo>
                <a:close/>
              </a:path>
              <a:path w="7620" h="4719955">
                <a:moveTo>
                  <a:pt x="6096" y="4125468"/>
                </a:moveTo>
                <a:lnTo>
                  <a:pt x="1524" y="4125468"/>
                </a:lnTo>
                <a:lnTo>
                  <a:pt x="1524" y="4123943"/>
                </a:lnTo>
                <a:lnTo>
                  <a:pt x="6096" y="4123943"/>
                </a:lnTo>
                <a:lnTo>
                  <a:pt x="6096" y="4125468"/>
                </a:lnTo>
                <a:close/>
              </a:path>
              <a:path w="7620" h="4719955">
                <a:moveTo>
                  <a:pt x="7620" y="4130040"/>
                </a:moveTo>
                <a:lnTo>
                  <a:pt x="0" y="4130040"/>
                </a:lnTo>
                <a:lnTo>
                  <a:pt x="0" y="4125468"/>
                </a:lnTo>
                <a:lnTo>
                  <a:pt x="7620" y="4125468"/>
                </a:lnTo>
                <a:lnTo>
                  <a:pt x="7620" y="4130040"/>
                </a:lnTo>
                <a:close/>
              </a:path>
              <a:path w="7620" h="4719955">
                <a:moveTo>
                  <a:pt x="6096" y="4131564"/>
                </a:moveTo>
                <a:lnTo>
                  <a:pt x="1524" y="4131564"/>
                </a:lnTo>
                <a:lnTo>
                  <a:pt x="1524" y="4130040"/>
                </a:lnTo>
                <a:lnTo>
                  <a:pt x="6096" y="4130040"/>
                </a:lnTo>
                <a:lnTo>
                  <a:pt x="6096" y="4131564"/>
                </a:lnTo>
                <a:close/>
              </a:path>
              <a:path w="7620" h="4719955">
                <a:moveTo>
                  <a:pt x="6096" y="4088891"/>
                </a:moveTo>
                <a:lnTo>
                  <a:pt x="1524" y="4088891"/>
                </a:lnTo>
                <a:lnTo>
                  <a:pt x="1524" y="4087368"/>
                </a:lnTo>
                <a:lnTo>
                  <a:pt x="6096" y="4087368"/>
                </a:lnTo>
                <a:lnTo>
                  <a:pt x="6096" y="4088891"/>
                </a:lnTo>
                <a:close/>
              </a:path>
              <a:path w="7620" h="4719955">
                <a:moveTo>
                  <a:pt x="4572" y="4094988"/>
                </a:moveTo>
                <a:lnTo>
                  <a:pt x="3048" y="4094988"/>
                </a:lnTo>
                <a:lnTo>
                  <a:pt x="0" y="4091940"/>
                </a:lnTo>
                <a:lnTo>
                  <a:pt x="0" y="4088891"/>
                </a:lnTo>
                <a:lnTo>
                  <a:pt x="7620" y="4088891"/>
                </a:lnTo>
                <a:lnTo>
                  <a:pt x="7620" y="4091940"/>
                </a:lnTo>
                <a:lnTo>
                  <a:pt x="4572" y="4094988"/>
                </a:lnTo>
                <a:close/>
              </a:path>
              <a:path w="7620" h="4719955">
                <a:moveTo>
                  <a:pt x="6096" y="4056888"/>
                </a:moveTo>
                <a:lnTo>
                  <a:pt x="1524" y="4056888"/>
                </a:lnTo>
                <a:lnTo>
                  <a:pt x="0" y="4055364"/>
                </a:lnTo>
                <a:lnTo>
                  <a:pt x="0" y="4052316"/>
                </a:lnTo>
                <a:lnTo>
                  <a:pt x="1524" y="4050791"/>
                </a:lnTo>
                <a:lnTo>
                  <a:pt x="6096" y="4050791"/>
                </a:lnTo>
                <a:lnTo>
                  <a:pt x="7620" y="4052316"/>
                </a:lnTo>
                <a:lnTo>
                  <a:pt x="7620" y="4055364"/>
                </a:lnTo>
                <a:lnTo>
                  <a:pt x="6096" y="4056888"/>
                </a:lnTo>
                <a:close/>
              </a:path>
              <a:path w="7620" h="4719955">
                <a:moveTo>
                  <a:pt x="6096" y="4020312"/>
                </a:moveTo>
                <a:lnTo>
                  <a:pt x="1524" y="4020312"/>
                </a:lnTo>
                <a:lnTo>
                  <a:pt x="0" y="4018788"/>
                </a:lnTo>
                <a:lnTo>
                  <a:pt x="0" y="4015740"/>
                </a:lnTo>
                <a:lnTo>
                  <a:pt x="3048" y="4012691"/>
                </a:lnTo>
                <a:lnTo>
                  <a:pt x="4572" y="4012691"/>
                </a:lnTo>
                <a:lnTo>
                  <a:pt x="7620" y="4015740"/>
                </a:lnTo>
                <a:lnTo>
                  <a:pt x="7620" y="4018788"/>
                </a:lnTo>
                <a:lnTo>
                  <a:pt x="6096" y="4020312"/>
                </a:lnTo>
                <a:close/>
              </a:path>
              <a:path w="7620" h="4719955">
                <a:moveTo>
                  <a:pt x="6096" y="3977640"/>
                </a:moveTo>
                <a:lnTo>
                  <a:pt x="1524" y="3977640"/>
                </a:lnTo>
                <a:lnTo>
                  <a:pt x="3048" y="3976116"/>
                </a:lnTo>
                <a:lnTo>
                  <a:pt x="4572" y="3976116"/>
                </a:lnTo>
                <a:lnTo>
                  <a:pt x="6096" y="3977640"/>
                </a:lnTo>
                <a:close/>
              </a:path>
              <a:path w="7620" h="4719955">
                <a:moveTo>
                  <a:pt x="7620" y="3982212"/>
                </a:moveTo>
                <a:lnTo>
                  <a:pt x="0" y="3982212"/>
                </a:lnTo>
                <a:lnTo>
                  <a:pt x="0" y="3977640"/>
                </a:lnTo>
                <a:lnTo>
                  <a:pt x="7620" y="3977640"/>
                </a:lnTo>
                <a:lnTo>
                  <a:pt x="7620" y="3982212"/>
                </a:lnTo>
                <a:close/>
              </a:path>
              <a:path w="7620" h="4719955">
                <a:moveTo>
                  <a:pt x="6096" y="3983736"/>
                </a:moveTo>
                <a:lnTo>
                  <a:pt x="1524" y="3983736"/>
                </a:lnTo>
                <a:lnTo>
                  <a:pt x="1524" y="3982212"/>
                </a:lnTo>
                <a:lnTo>
                  <a:pt x="6096" y="3982212"/>
                </a:lnTo>
                <a:lnTo>
                  <a:pt x="6096" y="3983736"/>
                </a:lnTo>
                <a:close/>
              </a:path>
              <a:path w="7620" h="4719955">
                <a:moveTo>
                  <a:pt x="6096" y="3941064"/>
                </a:moveTo>
                <a:lnTo>
                  <a:pt x="1524" y="3941064"/>
                </a:lnTo>
                <a:lnTo>
                  <a:pt x="1524" y="3939540"/>
                </a:lnTo>
                <a:lnTo>
                  <a:pt x="6096" y="3939540"/>
                </a:lnTo>
                <a:lnTo>
                  <a:pt x="6096" y="3941064"/>
                </a:lnTo>
                <a:close/>
              </a:path>
              <a:path w="7620" h="4719955">
                <a:moveTo>
                  <a:pt x="7620" y="3945636"/>
                </a:moveTo>
                <a:lnTo>
                  <a:pt x="0" y="3945636"/>
                </a:lnTo>
                <a:lnTo>
                  <a:pt x="0" y="3941064"/>
                </a:lnTo>
                <a:lnTo>
                  <a:pt x="7620" y="3941064"/>
                </a:lnTo>
                <a:lnTo>
                  <a:pt x="7620" y="3945636"/>
                </a:lnTo>
                <a:close/>
              </a:path>
              <a:path w="7620" h="4719955">
                <a:moveTo>
                  <a:pt x="6096" y="3947159"/>
                </a:moveTo>
                <a:lnTo>
                  <a:pt x="1524" y="3947159"/>
                </a:lnTo>
                <a:lnTo>
                  <a:pt x="1524" y="3945636"/>
                </a:lnTo>
                <a:lnTo>
                  <a:pt x="6096" y="3945636"/>
                </a:lnTo>
                <a:lnTo>
                  <a:pt x="6096" y="3947159"/>
                </a:lnTo>
                <a:close/>
              </a:path>
              <a:path w="7620" h="4719955">
                <a:moveTo>
                  <a:pt x="6096" y="3904488"/>
                </a:moveTo>
                <a:lnTo>
                  <a:pt x="1524" y="3904488"/>
                </a:lnTo>
                <a:lnTo>
                  <a:pt x="1524" y="3902964"/>
                </a:lnTo>
                <a:lnTo>
                  <a:pt x="6096" y="3902964"/>
                </a:lnTo>
                <a:lnTo>
                  <a:pt x="6096" y="3904488"/>
                </a:lnTo>
                <a:close/>
              </a:path>
              <a:path w="7620" h="4719955">
                <a:moveTo>
                  <a:pt x="7620" y="3909059"/>
                </a:moveTo>
                <a:lnTo>
                  <a:pt x="0" y="3909059"/>
                </a:lnTo>
                <a:lnTo>
                  <a:pt x="0" y="3904488"/>
                </a:lnTo>
                <a:lnTo>
                  <a:pt x="7620" y="3904488"/>
                </a:lnTo>
                <a:lnTo>
                  <a:pt x="7620" y="3909059"/>
                </a:lnTo>
                <a:close/>
              </a:path>
              <a:path w="7620" h="4719955">
                <a:moveTo>
                  <a:pt x="6096" y="3910584"/>
                </a:moveTo>
                <a:lnTo>
                  <a:pt x="1524" y="3910584"/>
                </a:lnTo>
                <a:lnTo>
                  <a:pt x="1524" y="3909059"/>
                </a:lnTo>
                <a:lnTo>
                  <a:pt x="6096" y="3909059"/>
                </a:lnTo>
                <a:lnTo>
                  <a:pt x="6096" y="3910584"/>
                </a:lnTo>
                <a:close/>
              </a:path>
              <a:path w="7620" h="4719955">
                <a:moveTo>
                  <a:pt x="6096" y="3867912"/>
                </a:moveTo>
                <a:lnTo>
                  <a:pt x="1524" y="3867912"/>
                </a:lnTo>
                <a:lnTo>
                  <a:pt x="1524" y="3866388"/>
                </a:lnTo>
                <a:lnTo>
                  <a:pt x="6096" y="3866388"/>
                </a:lnTo>
                <a:lnTo>
                  <a:pt x="6096" y="3867912"/>
                </a:lnTo>
                <a:close/>
              </a:path>
              <a:path w="7620" h="4719955">
                <a:moveTo>
                  <a:pt x="4572" y="3874007"/>
                </a:moveTo>
                <a:lnTo>
                  <a:pt x="3048" y="3874007"/>
                </a:lnTo>
                <a:lnTo>
                  <a:pt x="0" y="3870959"/>
                </a:lnTo>
                <a:lnTo>
                  <a:pt x="0" y="3867912"/>
                </a:lnTo>
                <a:lnTo>
                  <a:pt x="7620" y="3867912"/>
                </a:lnTo>
                <a:lnTo>
                  <a:pt x="7620" y="3870959"/>
                </a:lnTo>
                <a:lnTo>
                  <a:pt x="4572" y="3874007"/>
                </a:lnTo>
                <a:close/>
              </a:path>
              <a:path w="7620" h="4719955">
                <a:moveTo>
                  <a:pt x="6096" y="3835907"/>
                </a:moveTo>
                <a:lnTo>
                  <a:pt x="1524" y="3835907"/>
                </a:lnTo>
                <a:lnTo>
                  <a:pt x="0" y="3834384"/>
                </a:lnTo>
                <a:lnTo>
                  <a:pt x="0" y="3831336"/>
                </a:lnTo>
                <a:lnTo>
                  <a:pt x="1524" y="3829812"/>
                </a:lnTo>
                <a:lnTo>
                  <a:pt x="6096" y="3829812"/>
                </a:lnTo>
                <a:lnTo>
                  <a:pt x="7620" y="3831336"/>
                </a:lnTo>
                <a:lnTo>
                  <a:pt x="7620" y="3834384"/>
                </a:lnTo>
                <a:lnTo>
                  <a:pt x="6096" y="3835907"/>
                </a:lnTo>
                <a:close/>
              </a:path>
              <a:path w="7620" h="4719955">
                <a:moveTo>
                  <a:pt x="6096" y="3799332"/>
                </a:moveTo>
                <a:lnTo>
                  <a:pt x="1524" y="3799332"/>
                </a:lnTo>
                <a:lnTo>
                  <a:pt x="0" y="3797807"/>
                </a:lnTo>
                <a:lnTo>
                  <a:pt x="0" y="3794759"/>
                </a:lnTo>
                <a:lnTo>
                  <a:pt x="3048" y="3791712"/>
                </a:lnTo>
                <a:lnTo>
                  <a:pt x="4572" y="3791712"/>
                </a:lnTo>
                <a:lnTo>
                  <a:pt x="7620" y="3794759"/>
                </a:lnTo>
                <a:lnTo>
                  <a:pt x="7620" y="3797807"/>
                </a:lnTo>
                <a:lnTo>
                  <a:pt x="6096" y="3799332"/>
                </a:lnTo>
                <a:close/>
              </a:path>
              <a:path w="7620" h="4719955">
                <a:moveTo>
                  <a:pt x="7620" y="3761232"/>
                </a:moveTo>
                <a:lnTo>
                  <a:pt x="0" y="3761232"/>
                </a:lnTo>
                <a:lnTo>
                  <a:pt x="0" y="3758184"/>
                </a:lnTo>
                <a:lnTo>
                  <a:pt x="3048" y="3755136"/>
                </a:lnTo>
                <a:lnTo>
                  <a:pt x="4572" y="3755136"/>
                </a:lnTo>
                <a:lnTo>
                  <a:pt x="7620" y="3758184"/>
                </a:lnTo>
                <a:lnTo>
                  <a:pt x="7620" y="3761232"/>
                </a:lnTo>
                <a:close/>
              </a:path>
              <a:path w="7620" h="4719955">
                <a:moveTo>
                  <a:pt x="6096" y="3762756"/>
                </a:moveTo>
                <a:lnTo>
                  <a:pt x="1524" y="3762756"/>
                </a:lnTo>
                <a:lnTo>
                  <a:pt x="1524" y="3761232"/>
                </a:lnTo>
                <a:lnTo>
                  <a:pt x="6096" y="3761232"/>
                </a:lnTo>
                <a:lnTo>
                  <a:pt x="6096" y="3762756"/>
                </a:lnTo>
                <a:close/>
              </a:path>
              <a:path w="7620" h="4719955">
                <a:moveTo>
                  <a:pt x="6096" y="3720084"/>
                </a:moveTo>
                <a:lnTo>
                  <a:pt x="1524" y="3720084"/>
                </a:lnTo>
                <a:lnTo>
                  <a:pt x="1524" y="3718559"/>
                </a:lnTo>
                <a:lnTo>
                  <a:pt x="6096" y="3718559"/>
                </a:lnTo>
                <a:lnTo>
                  <a:pt x="6096" y="3720084"/>
                </a:lnTo>
                <a:close/>
              </a:path>
              <a:path w="7620" h="4719955">
                <a:moveTo>
                  <a:pt x="7620" y="3724656"/>
                </a:moveTo>
                <a:lnTo>
                  <a:pt x="0" y="3724656"/>
                </a:lnTo>
                <a:lnTo>
                  <a:pt x="0" y="3720084"/>
                </a:lnTo>
                <a:lnTo>
                  <a:pt x="7620" y="3720084"/>
                </a:lnTo>
                <a:lnTo>
                  <a:pt x="7620" y="3724656"/>
                </a:lnTo>
                <a:close/>
              </a:path>
              <a:path w="7620" h="4719955">
                <a:moveTo>
                  <a:pt x="6096" y="3726180"/>
                </a:moveTo>
                <a:lnTo>
                  <a:pt x="1524" y="3726180"/>
                </a:lnTo>
                <a:lnTo>
                  <a:pt x="1524" y="3724656"/>
                </a:lnTo>
                <a:lnTo>
                  <a:pt x="6096" y="3724656"/>
                </a:lnTo>
                <a:lnTo>
                  <a:pt x="6096" y="3726180"/>
                </a:lnTo>
                <a:close/>
              </a:path>
              <a:path w="7620" h="4719955">
                <a:moveTo>
                  <a:pt x="6096" y="3683507"/>
                </a:moveTo>
                <a:lnTo>
                  <a:pt x="1524" y="3683507"/>
                </a:lnTo>
                <a:lnTo>
                  <a:pt x="1524" y="3681984"/>
                </a:lnTo>
                <a:lnTo>
                  <a:pt x="6096" y="3681984"/>
                </a:lnTo>
                <a:lnTo>
                  <a:pt x="6096" y="3683507"/>
                </a:lnTo>
                <a:close/>
              </a:path>
              <a:path w="7620" h="4719955">
                <a:moveTo>
                  <a:pt x="7620" y="3688080"/>
                </a:moveTo>
                <a:lnTo>
                  <a:pt x="0" y="3688080"/>
                </a:lnTo>
                <a:lnTo>
                  <a:pt x="0" y="3683507"/>
                </a:lnTo>
                <a:lnTo>
                  <a:pt x="7620" y="3683507"/>
                </a:lnTo>
                <a:lnTo>
                  <a:pt x="7620" y="3688080"/>
                </a:lnTo>
                <a:close/>
              </a:path>
              <a:path w="7620" h="4719955">
                <a:moveTo>
                  <a:pt x="6096" y="3689604"/>
                </a:moveTo>
                <a:lnTo>
                  <a:pt x="1524" y="3689604"/>
                </a:lnTo>
                <a:lnTo>
                  <a:pt x="1524" y="3688080"/>
                </a:lnTo>
                <a:lnTo>
                  <a:pt x="6096" y="3688080"/>
                </a:lnTo>
                <a:lnTo>
                  <a:pt x="6096" y="3689604"/>
                </a:lnTo>
                <a:close/>
              </a:path>
              <a:path w="7620" h="4719955">
                <a:moveTo>
                  <a:pt x="6096" y="3646932"/>
                </a:moveTo>
                <a:lnTo>
                  <a:pt x="1524" y="3646932"/>
                </a:lnTo>
                <a:lnTo>
                  <a:pt x="1524" y="3645407"/>
                </a:lnTo>
                <a:lnTo>
                  <a:pt x="6096" y="3645407"/>
                </a:lnTo>
                <a:lnTo>
                  <a:pt x="6096" y="3646932"/>
                </a:lnTo>
                <a:close/>
              </a:path>
              <a:path w="7620" h="4719955">
                <a:moveTo>
                  <a:pt x="4572" y="3653028"/>
                </a:moveTo>
                <a:lnTo>
                  <a:pt x="3048" y="3653028"/>
                </a:lnTo>
                <a:lnTo>
                  <a:pt x="0" y="3649980"/>
                </a:lnTo>
                <a:lnTo>
                  <a:pt x="0" y="3646932"/>
                </a:lnTo>
                <a:lnTo>
                  <a:pt x="7620" y="3646932"/>
                </a:lnTo>
                <a:lnTo>
                  <a:pt x="7620" y="3649980"/>
                </a:lnTo>
                <a:lnTo>
                  <a:pt x="4572" y="3653028"/>
                </a:lnTo>
                <a:close/>
              </a:path>
              <a:path w="7620" h="4719955">
                <a:moveTo>
                  <a:pt x="4572" y="3616452"/>
                </a:moveTo>
                <a:lnTo>
                  <a:pt x="3048" y="3616452"/>
                </a:lnTo>
                <a:lnTo>
                  <a:pt x="0" y="3613404"/>
                </a:lnTo>
                <a:lnTo>
                  <a:pt x="0" y="3610356"/>
                </a:lnTo>
                <a:lnTo>
                  <a:pt x="1524" y="3608832"/>
                </a:lnTo>
                <a:lnTo>
                  <a:pt x="6096" y="3608832"/>
                </a:lnTo>
                <a:lnTo>
                  <a:pt x="7620" y="3610356"/>
                </a:lnTo>
                <a:lnTo>
                  <a:pt x="7620" y="3613404"/>
                </a:lnTo>
                <a:lnTo>
                  <a:pt x="4572" y="3616452"/>
                </a:lnTo>
                <a:close/>
              </a:path>
              <a:path w="7620" h="4719955">
                <a:moveTo>
                  <a:pt x="6096" y="3578352"/>
                </a:moveTo>
                <a:lnTo>
                  <a:pt x="1524" y="3578352"/>
                </a:lnTo>
                <a:lnTo>
                  <a:pt x="0" y="3576828"/>
                </a:lnTo>
                <a:lnTo>
                  <a:pt x="0" y="3573780"/>
                </a:lnTo>
                <a:lnTo>
                  <a:pt x="1524" y="3572256"/>
                </a:lnTo>
                <a:lnTo>
                  <a:pt x="6096" y="3572256"/>
                </a:lnTo>
                <a:lnTo>
                  <a:pt x="7620" y="3573780"/>
                </a:lnTo>
                <a:lnTo>
                  <a:pt x="7620" y="3576828"/>
                </a:lnTo>
                <a:lnTo>
                  <a:pt x="6096" y="3578352"/>
                </a:lnTo>
                <a:close/>
              </a:path>
              <a:path w="7620" h="4719955">
                <a:moveTo>
                  <a:pt x="7620" y="3540252"/>
                </a:moveTo>
                <a:lnTo>
                  <a:pt x="0" y="3540252"/>
                </a:lnTo>
                <a:lnTo>
                  <a:pt x="0" y="3537204"/>
                </a:lnTo>
                <a:lnTo>
                  <a:pt x="3048" y="3534156"/>
                </a:lnTo>
                <a:lnTo>
                  <a:pt x="4572" y="3534156"/>
                </a:lnTo>
                <a:lnTo>
                  <a:pt x="7620" y="3537204"/>
                </a:lnTo>
                <a:lnTo>
                  <a:pt x="7620" y="3540252"/>
                </a:lnTo>
                <a:close/>
              </a:path>
              <a:path w="7620" h="4719955">
                <a:moveTo>
                  <a:pt x="6096" y="3541775"/>
                </a:moveTo>
                <a:lnTo>
                  <a:pt x="1524" y="3541775"/>
                </a:lnTo>
                <a:lnTo>
                  <a:pt x="1524" y="3540252"/>
                </a:lnTo>
                <a:lnTo>
                  <a:pt x="6096" y="3540252"/>
                </a:lnTo>
                <a:lnTo>
                  <a:pt x="6096" y="3541775"/>
                </a:lnTo>
                <a:close/>
              </a:path>
              <a:path w="7620" h="4719955">
                <a:moveTo>
                  <a:pt x="6096" y="3499104"/>
                </a:moveTo>
                <a:lnTo>
                  <a:pt x="1524" y="3499104"/>
                </a:lnTo>
                <a:lnTo>
                  <a:pt x="1524" y="3497580"/>
                </a:lnTo>
                <a:lnTo>
                  <a:pt x="6096" y="3497580"/>
                </a:lnTo>
                <a:lnTo>
                  <a:pt x="6096" y="3499104"/>
                </a:lnTo>
                <a:close/>
              </a:path>
              <a:path w="7620" h="4719955">
                <a:moveTo>
                  <a:pt x="7620" y="3503675"/>
                </a:moveTo>
                <a:lnTo>
                  <a:pt x="0" y="3503675"/>
                </a:lnTo>
                <a:lnTo>
                  <a:pt x="0" y="3499104"/>
                </a:lnTo>
                <a:lnTo>
                  <a:pt x="7620" y="3499104"/>
                </a:lnTo>
                <a:lnTo>
                  <a:pt x="7620" y="3503675"/>
                </a:lnTo>
                <a:close/>
              </a:path>
              <a:path w="7620" h="4719955">
                <a:moveTo>
                  <a:pt x="6096" y="3505200"/>
                </a:moveTo>
                <a:lnTo>
                  <a:pt x="1524" y="3505200"/>
                </a:lnTo>
                <a:lnTo>
                  <a:pt x="1524" y="3503675"/>
                </a:lnTo>
                <a:lnTo>
                  <a:pt x="6096" y="3503675"/>
                </a:lnTo>
                <a:lnTo>
                  <a:pt x="6096" y="3505200"/>
                </a:lnTo>
                <a:close/>
              </a:path>
              <a:path w="7620" h="4719955">
                <a:moveTo>
                  <a:pt x="6096" y="3462528"/>
                </a:moveTo>
                <a:lnTo>
                  <a:pt x="1524" y="3462528"/>
                </a:lnTo>
                <a:lnTo>
                  <a:pt x="1524" y="3461004"/>
                </a:lnTo>
                <a:lnTo>
                  <a:pt x="6096" y="3461004"/>
                </a:lnTo>
                <a:lnTo>
                  <a:pt x="6096" y="3462528"/>
                </a:lnTo>
                <a:close/>
              </a:path>
              <a:path w="7620" h="4719955">
                <a:moveTo>
                  <a:pt x="7620" y="3467100"/>
                </a:moveTo>
                <a:lnTo>
                  <a:pt x="0" y="3467100"/>
                </a:lnTo>
                <a:lnTo>
                  <a:pt x="0" y="3462528"/>
                </a:lnTo>
                <a:lnTo>
                  <a:pt x="7620" y="3462528"/>
                </a:lnTo>
                <a:lnTo>
                  <a:pt x="7620" y="3467100"/>
                </a:lnTo>
                <a:close/>
              </a:path>
              <a:path w="7620" h="4719955">
                <a:moveTo>
                  <a:pt x="6096" y="3468623"/>
                </a:moveTo>
                <a:lnTo>
                  <a:pt x="1524" y="3468623"/>
                </a:lnTo>
                <a:lnTo>
                  <a:pt x="1524" y="3467100"/>
                </a:lnTo>
                <a:lnTo>
                  <a:pt x="6096" y="3467100"/>
                </a:lnTo>
                <a:lnTo>
                  <a:pt x="6096" y="3468623"/>
                </a:lnTo>
                <a:close/>
              </a:path>
              <a:path w="7620" h="4719955">
                <a:moveTo>
                  <a:pt x="6096" y="3425952"/>
                </a:moveTo>
                <a:lnTo>
                  <a:pt x="1524" y="3425952"/>
                </a:lnTo>
                <a:lnTo>
                  <a:pt x="1524" y="3424428"/>
                </a:lnTo>
                <a:lnTo>
                  <a:pt x="6096" y="3424428"/>
                </a:lnTo>
                <a:lnTo>
                  <a:pt x="6096" y="3425952"/>
                </a:lnTo>
                <a:close/>
              </a:path>
              <a:path w="7620" h="4719955">
                <a:moveTo>
                  <a:pt x="7620" y="3430523"/>
                </a:moveTo>
                <a:lnTo>
                  <a:pt x="0" y="3430523"/>
                </a:lnTo>
                <a:lnTo>
                  <a:pt x="0" y="3425952"/>
                </a:lnTo>
                <a:lnTo>
                  <a:pt x="7620" y="3425952"/>
                </a:lnTo>
                <a:lnTo>
                  <a:pt x="7620" y="3430523"/>
                </a:lnTo>
                <a:close/>
              </a:path>
              <a:path w="7620" h="4719955">
                <a:moveTo>
                  <a:pt x="4572" y="3432048"/>
                </a:moveTo>
                <a:lnTo>
                  <a:pt x="3048" y="3432048"/>
                </a:lnTo>
                <a:lnTo>
                  <a:pt x="1524" y="3430523"/>
                </a:lnTo>
                <a:lnTo>
                  <a:pt x="6096" y="3430523"/>
                </a:lnTo>
                <a:lnTo>
                  <a:pt x="4572" y="3432048"/>
                </a:lnTo>
                <a:close/>
              </a:path>
              <a:path w="7620" h="4719955">
                <a:moveTo>
                  <a:pt x="4572" y="3395472"/>
                </a:moveTo>
                <a:lnTo>
                  <a:pt x="3048" y="3395472"/>
                </a:lnTo>
                <a:lnTo>
                  <a:pt x="0" y="3392423"/>
                </a:lnTo>
                <a:lnTo>
                  <a:pt x="0" y="3389375"/>
                </a:lnTo>
                <a:lnTo>
                  <a:pt x="1524" y="3387852"/>
                </a:lnTo>
                <a:lnTo>
                  <a:pt x="6096" y="3387852"/>
                </a:lnTo>
                <a:lnTo>
                  <a:pt x="7620" y="3389375"/>
                </a:lnTo>
                <a:lnTo>
                  <a:pt x="7620" y="3392423"/>
                </a:lnTo>
                <a:lnTo>
                  <a:pt x="4572" y="3395472"/>
                </a:lnTo>
                <a:close/>
              </a:path>
              <a:path w="7620" h="4719955">
                <a:moveTo>
                  <a:pt x="6096" y="3357372"/>
                </a:moveTo>
                <a:lnTo>
                  <a:pt x="1524" y="3357372"/>
                </a:lnTo>
                <a:lnTo>
                  <a:pt x="0" y="3355848"/>
                </a:lnTo>
                <a:lnTo>
                  <a:pt x="0" y="3352800"/>
                </a:lnTo>
                <a:lnTo>
                  <a:pt x="1524" y="3351276"/>
                </a:lnTo>
                <a:lnTo>
                  <a:pt x="6096" y="3351276"/>
                </a:lnTo>
                <a:lnTo>
                  <a:pt x="7620" y="3352800"/>
                </a:lnTo>
                <a:lnTo>
                  <a:pt x="7620" y="3355848"/>
                </a:lnTo>
                <a:lnTo>
                  <a:pt x="6096" y="3357372"/>
                </a:lnTo>
                <a:close/>
              </a:path>
              <a:path w="7620" h="4719955">
                <a:moveTo>
                  <a:pt x="7620" y="3319272"/>
                </a:moveTo>
                <a:lnTo>
                  <a:pt x="0" y="3319272"/>
                </a:lnTo>
                <a:lnTo>
                  <a:pt x="0" y="3316224"/>
                </a:lnTo>
                <a:lnTo>
                  <a:pt x="3048" y="3313176"/>
                </a:lnTo>
                <a:lnTo>
                  <a:pt x="4572" y="3313176"/>
                </a:lnTo>
                <a:lnTo>
                  <a:pt x="7620" y="3316224"/>
                </a:lnTo>
                <a:lnTo>
                  <a:pt x="7620" y="3319272"/>
                </a:lnTo>
                <a:close/>
              </a:path>
              <a:path w="7620" h="4719955">
                <a:moveTo>
                  <a:pt x="6096" y="3320796"/>
                </a:moveTo>
                <a:lnTo>
                  <a:pt x="1524" y="3320796"/>
                </a:lnTo>
                <a:lnTo>
                  <a:pt x="1524" y="3319272"/>
                </a:lnTo>
                <a:lnTo>
                  <a:pt x="6096" y="3319272"/>
                </a:lnTo>
                <a:lnTo>
                  <a:pt x="6096" y="3320796"/>
                </a:lnTo>
                <a:close/>
              </a:path>
              <a:path w="7620" h="4719955">
                <a:moveTo>
                  <a:pt x="6096" y="3278124"/>
                </a:moveTo>
                <a:lnTo>
                  <a:pt x="1524" y="3278124"/>
                </a:lnTo>
                <a:lnTo>
                  <a:pt x="1524" y="3276600"/>
                </a:lnTo>
                <a:lnTo>
                  <a:pt x="6096" y="3276600"/>
                </a:lnTo>
                <a:lnTo>
                  <a:pt x="6096" y="3278124"/>
                </a:lnTo>
                <a:close/>
              </a:path>
              <a:path w="7620" h="4719955">
                <a:moveTo>
                  <a:pt x="7620" y="3282696"/>
                </a:moveTo>
                <a:lnTo>
                  <a:pt x="0" y="3282696"/>
                </a:lnTo>
                <a:lnTo>
                  <a:pt x="0" y="3278124"/>
                </a:lnTo>
                <a:lnTo>
                  <a:pt x="7620" y="3278124"/>
                </a:lnTo>
                <a:lnTo>
                  <a:pt x="7620" y="3282696"/>
                </a:lnTo>
                <a:close/>
              </a:path>
              <a:path w="7620" h="4719955">
                <a:moveTo>
                  <a:pt x="6096" y="3284220"/>
                </a:moveTo>
                <a:lnTo>
                  <a:pt x="1524" y="3284220"/>
                </a:lnTo>
                <a:lnTo>
                  <a:pt x="1524" y="3282696"/>
                </a:lnTo>
                <a:lnTo>
                  <a:pt x="6096" y="3282696"/>
                </a:lnTo>
                <a:lnTo>
                  <a:pt x="6096" y="3284220"/>
                </a:lnTo>
                <a:close/>
              </a:path>
              <a:path w="7620" h="4719955">
                <a:moveTo>
                  <a:pt x="6096" y="3241548"/>
                </a:moveTo>
                <a:lnTo>
                  <a:pt x="1524" y="3241548"/>
                </a:lnTo>
                <a:lnTo>
                  <a:pt x="1524" y="3240024"/>
                </a:lnTo>
                <a:lnTo>
                  <a:pt x="6096" y="3240024"/>
                </a:lnTo>
                <a:lnTo>
                  <a:pt x="6096" y="3241548"/>
                </a:lnTo>
                <a:close/>
              </a:path>
              <a:path w="7620" h="4719955">
                <a:moveTo>
                  <a:pt x="7620" y="3246120"/>
                </a:moveTo>
                <a:lnTo>
                  <a:pt x="0" y="3246120"/>
                </a:lnTo>
                <a:lnTo>
                  <a:pt x="0" y="3241548"/>
                </a:lnTo>
                <a:lnTo>
                  <a:pt x="7620" y="3241548"/>
                </a:lnTo>
                <a:lnTo>
                  <a:pt x="7620" y="3246120"/>
                </a:lnTo>
                <a:close/>
              </a:path>
              <a:path w="7620" h="4719955">
                <a:moveTo>
                  <a:pt x="6096" y="3247644"/>
                </a:moveTo>
                <a:lnTo>
                  <a:pt x="1524" y="3247644"/>
                </a:lnTo>
                <a:lnTo>
                  <a:pt x="1524" y="3246120"/>
                </a:lnTo>
                <a:lnTo>
                  <a:pt x="6096" y="3246120"/>
                </a:lnTo>
                <a:lnTo>
                  <a:pt x="6096" y="3247644"/>
                </a:lnTo>
                <a:close/>
              </a:path>
              <a:path w="7620" h="4719955">
                <a:moveTo>
                  <a:pt x="6096" y="3204972"/>
                </a:moveTo>
                <a:lnTo>
                  <a:pt x="1524" y="3204972"/>
                </a:lnTo>
                <a:lnTo>
                  <a:pt x="1524" y="3203448"/>
                </a:lnTo>
                <a:lnTo>
                  <a:pt x="6096" y="3203448"/>
                </a:lnTo>
                <a:lnTo>
                  <a:pt x="6096" y="3204972"/>
                </a:lnTo>
                <a:close/>
              </a:path>
              <a:path w="7620" h="4719955">
                <a:moveTo>
                  <a:pt x="7620" y="3209544"/>
                </a:moveTo>
                <a:lnTo>
                  <a:pt x="0" y="3209544"/>
                </a:lnTo>
                <a:lnTo>
                  <a:pt x="0" y="3204972"/>
                </a:lnTo>
                <a:lnTo>
                  <a:pt x="7620" y="3204972"/>
                </a:lnTo>
                <a:lnTo>
                  <a:pt x="7620" y="3209544"/>
                </a:lnTo>
                <a:close/>
              </a:path>
              <a:path w="7620" h="4719955">
                <a:moveTo>
                  <a:pt x="4572" y="3211068"/>
                </a:moveTo>
                <a:lnTo>
                  <a:pt x="3048" y="3211068"/>
                </a:lnTo>
                <a:lnTo>
                  <a:pt x="1524" y="3209544"/>
                </a:lnTo>
                <a:lnTo>
                  <a:pt x="6096" y="3209544"/>
                </a:lnTo>
                <a:lnTo>
                  <a:pt x="4572" y="3211068"/>
                </a:lnTo>
                <a:close/>
              </a:path>
              <a:path w="7620" h="4719955">
                <a:moveTo>
                  <a:pt x="4572" y="3174492"/>
                </a:moveTo>
                <a:lnTo>
                  <a:pt x="3048" y="3174492"/>
                </a:lnTo>
                <a:lnTo>
                  <a:pt x="0" y="3171444"/>
                </a:lnTo>
                <a:lnTo>
                  <a:pt x="0" y="3168396"/>
                </a:lnTo>
                <a:lnTo>
                  <a:pt x="1524" y="3166872"/>
                </a:lnTo>
                <a:lnTo>
                  <a:pt x="6096" y="3166872"/>
                </a:lnTo>
                <a:lnTo>
                  <a:pt x="7620" y="3168396"/>
                </a:lnTo>
                <a:lnTo>
                  <a:pt x="7620" y="3171444"/>
                </a:lnTo>
                <a:lnTo>
                  <a:pt x="4572" y="3174492"/>
                </a:lnTo>
                <a:close/>
              </a:path>
              <a:path w="7620" h="4719955">
                <a:moveTo>
                  <a:pt x="6096" y="3136392"/>
                </a:moveTo>
                <a:lnTo>
                  <a:pt x="1524" y="3136392"/>
                </a:lnTo>
                <a:lnTo>
                  <a:pt x="0" y="3134868"/>
                </a:lnTo>
                <a:lnTo>
                  <a:pt x="0" y="3131820"/>
                </a:lnTo>
                <a:lnTo>
                  <a:pt x="1524" y="3130296"/>
                </a:lnTo>
                <a:lnTo>
                  <a:pt x="6096" y="3130296"/>
                </a:lnTo>
                <a:lnTo>
                  <a:pt x="7620" y="3131820"/>
                </a:lnTo>
                <a:lnTo>
                  <a:pt x="7620" y="3134868"/>
                </a:lnTo>
                <a:lnTo>
                  <a:pt x="6096" y="3136392"/>
                </a:lnTo>
                <a:close/>
              </a:path>
              <a:path w="7620" h="4719955">
                <a:moveTo>
                  <a:pt x="7620" y="3098292"/>
                </a:moveTo>
                <a:lnTo>
                  <a:pt x="0" y="3098292"/>
                </a:lnTo>
                <a:lnTo>
                  <a:pt x="0" y="3095244"/>
                </a:lnTo>
                <a:lnTo>
                  <a:pt x="3048" y="3092196"/>
                </a:lnTo>
                <a:lnTo>
                  <a:pt x="4572" y="3092196"/>
                </a:lnTo>
                <a:lnTo>
                  <a:pt x="7620" y="3095244"/>
                </a:lnTo>
                <a:lnTo>
                  <a:pt x="7620" y="3098292"/>
                </a:lnTo>
                <a:close/>
              </a:path>
              <a:path w="7620" h="4719955">
                <a:moveTo>
                  <a:pt x="6096" y="3099816"/>
                </a:moveTo>
                <a:lnTo>
                  <a:pt x="1524" y="3099816"/>
                </a:lnTo>
                <a:lnTo>
                  <a:pt x="1524" y="3098292"/>
                </a:lnTo>
                <a:lnTo>
                  <a:pt x="6096" y="3098292"/>
                </a:lnTo>
                <a:lnTo>
                  <a:pt x="6096" y="3099816"/>
                </a:lnTo>
                <a:close/>
              </a:path>
              <a:path w="7620" h="4719955">
                <a:moveTo>
                  <a:pt x="6096" y="3057144"/>
                </a:moveTo>
                <a:lnTo>
                  <a:pt x="1524" y="3057144"/>
                </a:lnTo>
                <a:lnTo>
                  <a:pt x="1524" y="3055620"/>
                </a:lnTo>
                <a:lnTo>
                  <a:pt x="6096" y="3055620"/>
                </a:lnTo>
                <a:lnTo>
                  <a:pt x="6096" y="3057144"/>
                </a:lnTo>
                <a:close/>
              </a:path>
              <a:path w="7620" h="4719955">
                <a:moveTo>
                  <a:pt x="7620" y="3061716"/>
                </a:moveTo>
                <a:lnTo>
                  <a:pt x="0" y="3061716"/>
                </a:lnTo>
                <a:lnTo>
                  <a:pt x="0" y="3057144"/>
                </a:lnTo>
                <a:lnTo>
                  <a:pt x="7620" y="3057144"/>
                </a:lnTo>
                <a:lnTo>
                  <a:pt x="7620" y="3061716"/>
                </a:lnTo>
                <a:close/>
              </a:path>
              <a:path w="7620" h="4719955">
                <a:moveTo>
                  <a:pt x="6096" y="3063239"/>
                </a:moveTo>
                <a:lnTo>
                  <a:pt x="1524" y="3063239"/>
                </a:lnTo>
                <a:lnTo>
                  <a:pt x="1524" y="3061716"/>
                </a:lnTo>
                <a:lnTo>
                  <a:pt x="6096" y="3061716"/>
                </a:lnTo>
                <a:lnTo>
                  <a:pt x="6096" y="3063239"/>
                </a:lnTo>
                <a:close/>
              </a:path>
              <a:path w="7620" h="4719955">
                <a:moveTo>
                  <a:pt x="6096" y="3020568"/>
                </a:moveTo>
                <a:lnTo>
                  <a:pt x="1524" y="3020568"/>
                </a:lnTo>
                <a:lnTo>
                  <a:pt x="1524" y="3019044"/>
                </a:lnTo>
                <a:lnTo>
                  <a:pt x="6096" y="3019044"/>
                </a:lnTo>
                <a:lnTo>
                  <a:pt x="6096" y="3020568"/>
                </a:lnTo>
                <a:close/>
              </a:path>
              <a:path w="7620" h="4719955">
                <a:moveTo>
                  <a:pt x="7620" y="3025139"/>
                </a:moveTo>
                <a:lnTo>
                  <a:pt x="0" y="3025139"/>
                </a:lnTo>
                <a:lnTo>
                  <a:pt x="0" y="3020568"/>
                </a:lnTo>
                <a:lnTo>
                  <a:pt x="7620" y="3020568"/>
                </a:lnTo>
                <a:lnTo>
                  <a:pt x="7620" y="3025139"/>
                </a:lnTo>
                <a:close/>
              </a:path>
              <a:path w="7620" h="4719955">
                <a:moveTo>
                  <a:pt x="6096" y="3026664"/>
                </a:moveTo>
                <a:lnTo>
                  <a:pt x="1524" y="3026664"/>
                </a:lnTo>
                <a:lnTo>
                  <a:pt x="1524" y="3025139"/>
                </a:lnTo>
                <a:lnTo>
                  <a:pt x="6096" y="3025139"/>
                </a:lnTo>
                <a:lnTo>
                  <a:pt x="6096" y="3026664"/>
                </a:lnTo>
                <a:close/>
              </a:path>
              <a:path w="7620" h="4719955">
                <a:moveTo>
                  <a:pt x="6096" y="2983992"/>
                </a:moveTo>
                <a:lnTo>
                  <a:pt x="1524" y="2983992"/>
                </a:lnTo>
                <a:lnTo>
                  <a:pt x="1524" y="2982468"/>
                </a:lnTo>
                <a:lnTo>
                  <a:pt x="6096" y="2982468"/>
                </a:lnTo>
                <a:lnTo>
                  <a:pt x="6096" y="2983992"/>
                </a:lnTo>
                <a:close/>
              </a:path>
              <a:path w="7620" h="4719955">
                <a:moveTo>
                  <a:pt x="7620" y="2988564"/>
                </a:moveTo>
                <a:lnTo>
                  <a:pt x="0" y="2988564"/>
                </a:lnTo>
                <a:lnTo>
                  <a:pt x="0" y="2983992"/>
                </a:lnTo>
                <a:lnTo>
                  <a:pt x="7620" y="2983992"/>
                </a:lnTo>
                <a:lnTo>
                  <a:pt x="7620" y="2988564"/>
                </a:lnTo>
                <a:close/>
              </a:path>
              <a:path w="7620" h="4719955">
                <a:moveTo>
                  <a:pt x="4572" y="2990088"/>
                </a:moveTo>
                <a:lnTo>
                  <a:pt x="3048" y="2990088"/>
                </a:lnTo>
                <a:lnTo>
                  <a:pt x="1524" y="2988564"/>
                </a:lnTo>
                <a:lnTo>
                  <a:pt x="6096" y="2988564"/>
                </a:lnTo>
                <a:lnTo>
                  <a:pt x="4572" y="2990088"/>
                </a:lnTo>
                <a:close/>
              </a:path>
              <a:path w="7620" h="4719955">
                <a:moveTo>
                  <a:pt x="4572" y="2953512"/>
                </a:moveTo>
                <a:lnTo>
                  <a:pt x="3048" y="2953512"/>
                </a:lnTo>
                <a:lnTo>
                  <a:pt x="0" y="2950464"/>
                </a:lnTo>
                <a:lnTo>
                  <a:pt x="0" y="2947416"/>
                </a:lnTo>
                <a:lnTo>
                  <a:pt x="1524" y="2945892"/>
                </a:lnTo>
                <a:lnTo>
                  <a:pt x="6096" y="2945892"/>
                </a:lnTo>
                <a:lnTo>
                  <a:pt x="7620" y="2947416"/>
                </a:lnTo>
                <a:lnTo>
                  <a:pt x="7620" y="2950464"/>
                </a:lnTo>
                <a:lnTo>
                  <a:pt x="4572" y="2953512"/>
                </a:lnTo>
                <a:close/>
              </a:path>
              <a:path w="7620" h="4719955">
                <a:moveTo>
                  <a:pt x="6096" y="2915412"/>
                </a:moveTo>
                <a:lnTo>
                  <a:pt x="1524" y="2915412"/>
                </a:lnTo>
                <a:lnTo>
                  <a:pt x="0" y="2913888"/>
                </a:lnTo>
                <a:lnTo>
                  <a:pt x="0" y="2910839"/>
                </a:lnTo>
                <a:lnTo>
                  <a:pt x="1524" y="2909316"/>
                </a:lnTo>
                <a:lnTo>
                  <a:pt x="6096" y="2909316"/>
                </a:lnTo>
                <a:lnTo>
                  <a:pt x="7620" y="2910839"/>
                </a:lnTo>
                <a:lnTo>
                  <a:pt x="7620" y="2913888"/>
                </a:lnTo>
                <a:lnTo>
                  <a:pt x="6096" y="2915412"/>
                </a:lnTo>
                <a:close/>
              </a:path>
              <a:path w="7620" h="4719955">
                <a:moveTo>
                  <a:pt x="6096" y="2878836"/>
                </a:moveTo>
                <a:lnTo>
                  <a:pt x="1524" y="2878836"/>
                </a:lnTo>
                <a:lnTo>
                  <a:pt x="0" y="2877312"/>
                </a:lnTo>
                <a:lnTo>
                  <a:pt x="0" y="2874264"/>
                </a:lnTo>
                <a:lnTo>
                  <a:pt x="3048" y="2871216"/>
                </a:lnTo>
                <a:lnTo>
                  <a:pt x="4572" y="2871216"/>
                </a:lnTo>
                <a:lnTo>
                  <a:pt x="7620" y="2874264"/>
                </a:lnTo>
                <a:lnTo>
                  <a:pt x="7620" y="2877312"/>
                </a:lnTo>
                <a:lnTo>
                  <a:pt x="6096" y="2878836"/>
                </a:lnTo>
                <a:close/>
              </a:path>
              <a:path w="7620" h="4719955">
                <a:moveTo>
                  <a:pt x="6096" y="2836164"/>
                </a:moveTo>
                <a:lnTo>
                  <a:pt x="1524" y="2836164"/>
                </a:lnTo>
                <a:lnTo>
                  <a:pt x="1524" y="2834639"/>
                </a:lnTo>
                <a:lnTo>
                  <a:pt x="6096" y="2834639"/>
                </a:lnTo>
                <a:lnTo>
                  <a:pt x="6096" y="2836164"/>
                </a:lnTo>
                <a:close/>
              </a:path>
              <a:path w="7620" h="4719955">
                <a:moveTo>
                  <a:pt x="7620" y="2840736"/>
                </a:moveTo>
                <a:lnTo>
                  <a:pt x="0" y="2840736"/>
                </a:lnTo>
                <a:lnTo>
                  <a:pt x="0" y="2836164"/>
                </a:lnTo>
                <a:lnTo>
                  <a:pt x="7620" y="2836164"/>
                </a:lnTo>
                <a:lnTo>
                  <a:pt x="7620" y="2840736"/>
                </a:lnTo>
                <a:close/>
              </a:path>
              <a:path w="7620" h="4719955">
                <a:moveTo>
                  <a:pt x="6096" y="2842260"/>
                </a:moveTo>
                <a:lnTo>
                  <a:pt x="1524" y="2842260"/>
                </a:lnTo>
                <a:lnTo>
                  <a:pt x="1524" y="2840736"/>
                </a:lnTo>
                <a:lnTo>
                  <a:pt x="6096" y="2840736"/>
                </a:lnTo>
                <a:lnTo>
                  <a:pt x="6096" y="2842260"/>
                </a:lnTo>
                <a:close/>
              </a:path>
              <a:path w="7620" h="4719955">
                <a:moveTo>
                  <a:pt x="6096" y="2799588"/>
                </a:moveTo>
                <a:lnTo>
                  <a:pt x="1524" y="2799588"/>
                </a:lnTo>
                <a:lnTo>
                  <a:pt x="1524" y="2798064"/>
                </a:lnTo>
                <a:lnTo>
                  <a:pt x="6096" y="2798064"/>
                </a:lnTo>
                <a:lnTo>
                  <a:pt x="6096" y="2799588"/>
                </a:lnTo>
                <a:close/>
              </a:path>
              <a:path w="7620" h="4719955">
                <a:moveTo>
                  <a:pt x="7620" y="2804160"/>
                </a:moveTo>
                <a:lnTo>
                  <a:pt x="0" y="2804160"/>
                </a:lnTo>
                <a:lnTo>
                  <a:pt x="0" y="2799588"/>
                </a:lnTo>
                <a:lnTo>
                  <a:pt x="7620" y="2799588"/>
                </a:lnTo>
                <a:lnTo>
                  <a:pt x="7620" y="2804160"/>
                </a:lnTo>
                <a:close/>
              </a:path>
              <a:path w="7620" h="4719955">
                <a:moveTo>
                  <a:pt x="6096" y="2805684"/>
                </a:moveTo>
                <a:lnTo>
                  <a:pt x="1524" y="2805684"/>
                </a:lnTo>
                <a:lnTo>
                  <a:pt x="1524" y="2804160"/>
                </a:lnTo>
                <a:lnTo>
                  <a:pt x="6096" y="2804160"/>
                </a:lnTo>
                <a:lnTo>
                  <a:pt x="6096" y="2805684"/>
                </a:lnTo>
                <a:close/>
              </a:path>
              <a:path w="7620" h="4719955">
                <a:moveTo>
                  <a:pt x="6096" y="2763012"/>
                </a:moveTo>
                <a:lnTo>
                  <a:pt x="1524" y="2763012"/>
                </a:lnTo>
                <a:lnTo>
                  <a:pt x="1524" y="2761488"/>
                </a:lnTo>
                <a:lnTo>
                  <a:pt x="6096" y="2761488"/>
                </a:lnTo>
                <a:lnTo>
                  <a:pt x="6096" y="2763012"/>
                </a:lnTo>
                <a:close/>
              </a:path>
              <a:path w="7620" h="4719955">
                <a:moveTo>
                  <a:pt x="7620" y="2767584"/>
                </a:moveTo>
                <a:lnTo>
                  <a:pt x="0" y="2767584"/>
                </a:lnTo>
                <a:lnTo>
                  <a:pt x="0" y="2763012"/>
                </a:lnTo>
                <a:lnTo>
                  <a:pt x="7620" y="2763012"/>
                </a:lnTo>
                <a:lnTo>
                  <a:pt x="7620" y="2767584"/>
                </a:lnTo>
                <a:close/>
              </a:path>
              <a:path w="7620" h="4719955">
                <a:moveTo>
                  <a:pt x="4572" y="2769108"/>
                </a:moveTo>
                <a:lnTo>
                  <a:pt x="3048" y="2769108"/>
                </a:lnTo>
                <a:lnTo>
                  <a:pt x="1524" y="2767584"/>
                </a:lnTo>
                <a:lnTo>
                  <a:pt x="6096" y="2767584"/>
                </a:lnTo>
                <a:lnTo>
                  <a:pt x="4572" y="2769108"/>
                </a:lnTo>
                <a:close/>
              </a:path>
              <a:path w="7620" h="4719955">
                <a:moveTo>
                  <a:pt x="4572" y="2732532"/>
                </a:moveTo>
                <a:lnTo>
                  <a:pt x="3048" y="2732532"/>
                </a:lnTo>
                <a:lnTo>
                  <a:pt x="0" y="2729484"/>
                </a:lnTo>
                <a:lnTo>
                  <a:pt x="0" y="2726436"/>
                </a:lnTo>
                <a:lnTo>
                  <a:pt x="1524" y="2724912"/>
                </a:lnTo>
                <a:lnTo>
                  <a:pt x="6096" y="2724912"/>
                </a:lnTo>
                <a:lnTo>
                  <a:pt x="7620" y="2726436"/>
                </a:lnTo>
                <a:lnTo>
                  <a:pt x="7620" y="2729484"/>
                </a:lnTo>
                <a:lnTo>
                  <a:pt x="4572" y="2732532"/>
                </a:lnTo>
                <a:close/>
              </a:path>
              <a:path w="7620" h="4719955">
                <a:moveTo>
                  <a:pt x="6096" y="2694432"/>
                </a:moveTo>
                <a:lnTo>
                  <a:pt x="1524" y="2694432"/>
                </a:lnTo>
                <a:lnTo>
                  <a:pt x="0" y="2692908"/>
                </a:lnTo>
                <a:lnTo>
                  <a:pt x="0" y="2689860"/>
                </a:lnTo>
                <a:lnTo>
                  <a:pt x="1524" y="2688336"/>
                </a:lnTo>
                <a:lnTo>
                  <a:pt x="6096" y="2688336"/>
                </a:lnTo>
                <a:lnTo>
                  <a:pt x="7620" y="2689860"/>
                </a:lnTo>
                <a:lnTo>
                  <a:pt x="7620" y="2692908"/>
                </a:lnTo>
                <a:lnTo>
                  <a:pt x="6096" y="2694432"/>
                </a:lnTo>
                <a:close/>
              </a:path>
              <a:path w="7620" h="4719955">
                <a:moveTo>
                  <a:pt x="6096" y="2657856"/>
                </a:moveTo>
                <a:lnTo>
                  <a:pt x="1524" y="2657856"/>
                </a:lnTo>
                <a:lnTo>
                  <a:pt x="0" y="2656332"/>
                </a:lnTo>
                <a:lnTo>
                  <a:pt x="0" y="2653284"/>
                </a:lnTo>
                <a:lnTo>
                  <a:pt x="3048" y="2650236"/>
                </a:lnTo>
                <a:lnTo>
                  <a:pt x="4572" y="2650236"/>
                </a:lnTo>
                <a:lnTo>
                  <a:pt x="7620" y="2653284"/>
                </a:lnTo>
                <a:lnTo>
                  <a:pt x="7620" y="2656332"/>
                </a:lnTo>
                <a:lnTo>
                  <a:pt x="6096" y="2657856"/>
                </a:lnTo>
                <a:close/>
              </a:path>
              <a:path w="7620" h="4719955">
                <a:moveTo>
                  <a:pt x="6096" y="2615184"/>
                </a:moveTo>
                <a:lnTo>
                  <a:pt x="1524" y="2615184"/>
                </a:lnTo>
                <a:lnTo>
                  <a:pt x="1524" y="2613660"/>
                </a:lnTo>
                <a:lnTo>
                  <a:pt x="6096" y="2613660"/>
                </a:lnTo>
                <a:lnTo>
                  <a:pt x="6096" y="2615184"/>
                </a:lnTo>
                <a:close/>
              </a:path>
              <a:path w="7620" h="4719955">
                <a:moveTo>
                  <a:pt x="7620" y="2619756"/>
                </a:moveTo>
                <a:lnTo>
                  <a:pt x="0" y="2619756"/>
                </a:lnTo>
                <a:lnTo>
                  <a:pt x="0" y="2615184"/>
                </a:lnTo>
                <a:lnTo>
                  <a:pt x="7620" y="2615184"/>
                </a:lnTo>
                <a:lnTo>
                  <a:pt x="7620" y="2619756"/>
                </a:lnTo>
                <a:close/>
              </a:path>
              <a:path w="7620" h="4719955">
                <a:moveTo>
                  <a:pt x="6096" y="2621280"/>
                </a:moveTo>
                <a:lnTo>
                  <a:pt x="1524" y="2621280"/>
                </a:lnTo>
                <a:lnTo>
                  <a:pt x="1524" y="2619756"/>
                </a:lnTo>
                <a:lnTo>
                  <a:pt x="6096" y="2619756"/>
                </a:lnTo>
                <a:lnTo>
                  <a:pt x="6096" y="2621280"/>
                </a:lnTo>
                <a:close/>
              </a:path>
              <a:path w="7620" h="4719955">
                <a:moveTo>
                  <a:pt x="6096" y="2578608"/>
                </a:moveTo>
                <a:lnTo>
                  <a:pt x="1524" y="2578608"/>
                </a:lnTo>
                <a:lnTo>
                  <a:pt x="1524" y="2577084"/>
                </a:lnTo>
                <a:lnTo>
                  <a:pt x="6096" y="2577084"/>
                </a:lnTo>
                <a:lnTo>
                  <a:pt x="6096" y="2578608"/>
                </a:lnTo>
                <a:close/>
              </a:path>
              <a:path w="7620" h="4719955">
                <a:moveTo>
                  <a:pt x="7620" y="2583180"/>
                </a:moveTo>
                <a:lnTo>
                  <a:pt x="0" y="2583180"/>
                </a:lnTo>
                <a:lnTo>
                  <a:pt x="0" y="2578608"/>
                </a:lnTo>
                <a:lnTo>
                  <a:pt x="7620" y="2578608"/>
                </a:lnTo>
                <a:lnTo>
                  <a:pt x="7620" y="2583180"/>
                </a:lnTo>
                <a:close/>
              </a:path>
              <a:path w="7620" h="4719955">
                <a:moveTo>
                  <a:pt x="6096" y="2584704"/>
                </a:moveTo>
                <a:lnTo>
                  <a:pt x="1524" y="2584704"/>
                </a:lnTo>
                <a:lnTo>
                  <a:pt x="1524" y="2583180"/>
                </a:lnTo>
                <a:lnTo>
                  <a:pt x="6096" y="2583180"/>
                </a:lnTo>
                <a:lnTo>
                  <a:pt x="6096" y="2584704"/>
                </a:lnTo>
                <a:close/>
              </a:path>
              <a:path w="7620" h="4719955">
                <a:moveTo>
                  <a:pt x="6096" y="2542032"/>
                </a:moveTo>
                <a:lnTo>
                  <a:pt x="1524" y="2542032"/>
                </a:lnTo>
                <a:lnTo>
                  <a:pt x="1524" y="2540508"/>
                </a:lnTo>
                <a:lnTo>
                  <a:pt x="6096" y="2540508"/>
                </a:lnTo>
                <a:lnTo>
                  <a:pt x="6096" y="2542032"/>
                </a:lnTo>
                <a:close/>
              </a:path>
              <a:path w="7620" h="4719955">
                <a:moveTo>
                  <a:pt x="7620" y="2546604"/>
                </a:moveTo>
                <a:lnTo>
                  <a:pt x="0" y="2546604"/>
                </a:lnTo>
                <a:lnTo>
                  <a:pt x="0" y="2542032"/>
                </a:lnTo>
                <a:lnTo>
                  <a:pt x="7620" y="2542032"/>
                </a:lnTo>
                <a:lnTo>
                  <a:pt x="7620" y="2546604"/>
                </a:lnTo>
                <a:close/>
              </a:path>
              <a:path w="7620" h="4719955">
                <a:moveTo>
                  <a:pt x="6096" y="2548128"/>
                </a:moveTo>
                <a:lnTo>
                  <a:pt x="1524" y="2548128"/>
                </a:lnTo>
                <a:lnTo>
                  <a:pt x="1524" y="2546604"/>
                </a:lnTo>
                <a:lnTo>
                  <a:pt x="6096" y="2546604"/>
                </a:lnTo>
                <a:lnTo>
                  <a:pt x="6096" y="2548128"/>
                </a:lnTo>
                <a:close/>
              </a:path>
              <a:path w="7620" h="4719955">
                <a:moveTo>
                  <a:pt x="4572" y="2511552"/>
                </a:moveTo>
                <a:lnTo>
                  <a:pt x="3048" y="2511552"/>
                </a:lnTo>
                <a:lnTo>
                  <a:pt x="0" y="2508504"/>
                </a:lnTo>
                <a:lnTo>
                  <a:pt x="0" y="2505456"/>
                </a:lnTo>
                <a:lnTo>
                  <a:pt x="1524" y="2503932"/>
                </a:lnTo>
                <a:lnTo>
                  <a:pt x="6096" y="2503932"/>
                </a:lnTo>
                <a:lnTo>
                  <a:pt x="7620" y="2505456"/>
                </a:lnTo>
                <a:lnTo>
                  <a:pt x="7620" y="2508504"/>
                </a:lnTo>
                <a:lnTo>
                  <a:pt x="4572" y="2511552"/>
                </a:lnTo>
                <a:close/>
              </a:path>
              <a:path w="7620" h="4719955">
                <a:moveTo>
                  <a:pt x="6096" y="2473452"/>
                </a:moveTo>
                <a:lnTo>
                  <a:pt x="1524" y="2473452"/>
                </a:lnTo>
                <a:lnTo>
                  <a:pt x="0" y="2471928"/>
                </a:lnTo>
                <a:lnTo>
                  <a:pt x="0" y="2468880"/>
                </a:lnTo>
                <a:lnTo>
                  <a:pt x="1524" y="2467356"/>
                </a:lnTo>
                <a:lnTo>
                  <a:pt x="6096" y="2467356"/>
                </a:lnTo>
                <a:lnTo>
                  <a:pt x="7620" y="2468880"/>
                </a:lnTo>
                <a:lnTo>
                  <a:pt x="7620" y="2471928"/>
                </a:lnTo>
                <a:lnTo>
                  <a:pt x="6096" y="2473452"/>
                </a:lnTo>
                <a:close/>
              </a:path>
              <a:path w="7620" h="4719955">
                <a:moveTo>
                  <a:pt x="6096" y="2436876"/>
                </a:moveTo>
                <a:lnTo>
                  <a:pt x="1524" y="2436876"/>
                </a:lnTo>
                <a:lnTo>
                  <a:pt x="0" y="2435352"/>
                </a:lnTo>
                <a:lnTo>
                  <a:pt x="0" y="2432304"/>
                </a:lnTo>
                <a:lnTo>
                  <a:pt x="3048" y="2429256"/>
                </a:lnTo>
                <a:lnTo>
                  <a:pt x="4572" y="2429256"/>
                </a:lnTo>
                <a:lnTo>
                  <a:pt x="7620" y="2432304"/>
                </a:lnTo>
                <a:lnTo>
                  <a:pt x="7620" y="2435352"/>
                </a:lnTo>
                <a:lnTo>
                  <a:pt x="6096" y="2436876"/>
                </a:lnTo>
                <a:close/>
              </a:path>
              <a:path w="7620" h="4719955">
                <a:moveTo>
                  <a:pt x="6096" y="2394204"/>
                </a:moveTo>
                <a:lnTo>
                  <a:pt x="1524" y="2394204"/>
                </a:lnTo>
                <a:lnTo>
                  <a:pt x="1524" y="2392680"/>
                </a:lnTo>
                <a:lnTo>
                  <a:pt x="6096" y="2392680"/>
                </a:lnTo>
                <a:lnTo>
                  <a:pt x="6096" y="2394204"/>
                </a:lnTo>
                <a:close/>
              </a:path>
              <a:path w="7620" h="4719955">
                <a:moveTo>
                  <a:pt x="7620" y="2398776"/>
                </a:moveTo>
                <a:lnTo>
                  <a:pt x="0" y="2398776"/>
                </a:lnTo>
                <a:lnTo>
                  <a:pt x="0" y="2394204"/>
                </a:lnTo>
                <a:lnTo>
                  <a:pt x="7620" y="2394204"/>
                </a:lnTo>
                <a:lnTo>
                  <a:pt x="7620" y="2398776"/>
                </a:lnTo>
                <a:close/>
              </a:path>
              <a:path w="7620" h="4719955">
                <a:moveTo>
                  <a:pt x="6096" y="2400300"/>
                </a:moveTo>
                <a:lnTo>
                  <a:pt x="1524" y="2400300"/>
                </a:lnTo>
                <a:lnTo>
                  <a:pt x="1524" y="2398776"/>
                </a:lnTo>
                <a:lnTo>
                  <a:pt x="6096" y="2398776"/>
                </a:lnTo>
                <a:lnTo>
                  <a:pt x="6096" y="2400300"/>
                </a:lnTo>
                <a:close/>
              </a:path>
              <a:path w="7620" h="4719955">
                <a:moveTo>
                  <a:pt x="6096" y="2357628"/>
                </a:moveTo>
                <a:lnTo>
                  <a:pt x="1524" y="2357628"/>
                </a:lnTo>
                <a:lnTo>
                  <a:pt x="1524" y="2356104"/>
                </a:lnTo>
                <a:lnTo>
                  <a:pt x="6096" y="2356104"/>
                </a:lnTo>
                <a:lnTo>
                  <a:pt x="6096" y="2357628"/>
                </a:lnTo>
                <a:close/>
              </a:path>
              <a:path w="7620" h="4719955">
                <a:moveTo>
                  <a:pt x="7620" y="2362200"/>
                </a:moveTo>
                <a:lnTo>
                  <a:pt x="0" y="2362200"/>
                </a:lnTo>
                <a:lnTo>
                  <a:pt x="0" y="2357628"/>
                </a:lnTo>
                <a:lnTo>
                  <a:pt x="7620" y="2357628"/>
                </a:lnTo>
                <a:lnTo>
                  <a:pt x="7620" y="2362200"/>
                </a:lnTo>
                <a:close/>
              </a:path>
              <a:path w="7620" h="4719955">
                <a:moveTo>
                  <a:pt x="6096" y="2363724"/>
                </a:moveTo>
                <a:lnTo>
                  <a:pt x="1524" y="2363724"/>
                </a:lnTo>
                <a:lnTo>
                  <a:pt x="1524" y="2362200"/>
                </a:lnTo>
                <a:lnTo>
                  <a:pt x="6096" y="2362200"/>
                </a:lnTo>
                <a:lnTo>
                  <a:pt x="6096" y="2363724"/>
                </a:lnTo>
                <a:close/>
              </a:path>
              <a:path w="7620" h="4719955">
                <a:moveTo>
                  <a:pt x="6096" y="2321052"/>
                </a:moveTo>
                <a:lnTo>
                  <a:pt x="1524" y="2321052"/>
                </a:lnTo>
                <a:lnTo>
                  <a:pt x="1524" y="2319528"/>
                </a:lnTo>
                <a:lnTo>
                  <a:pt x="6096" y="2319528"/>
                </a:lnTo>
                <a:lnTo>
                  <a:pt x="6096" y="2321052"/>
                </a:lnTo>
                <a:close/>
              </a:path>
              <a:path w="7620" h="4719955">
                <a:moveTo>
                  <a:pt x="7620" y="2325624"/>
                </a:moveTo>
                <a:lnTo>
                  <a:pt x="0" y="2325624"/>
                </a:lnTo>
                <a:lnTo>
                  <a:pt x="0" y="2321052"/>
                </a:lnTo>
                <a:lnTo>
                  <a:pt x="7620" y="2321052"/>
                </a:lnTo>
                <a:lnTo>
                  <a:pt x="7620" y="2325624"/>
                </a:lnTo>
                <a:close/>
              </a:path>
              <a:path w="7620" h="4719955">
                <a:moveTo>
                  <a:pt x="6096" y="2327147"/>
                </a:moveTo>
                <a:lnTo>
                  <a:pt x="1524" y="2327147"/>
                </a:lnTo>
                <a:lnTo>
                  <a:pt x="1524" y="2325624"/>
                </a:lnTo>
                <a:lnTo>
                  <a:pt x="6096" y="2325624"/>
                </a:lnTo>
                <a:lnTo>
                  <a:pt x="6096" y="2327147"/>
                </a:lnTo>
                <a:close/>
              </a:path>
              <a:path w="7620" h="4719955">
                <a:moveTo>
                  <a:pt x="4572" y="2290572"/>
                </a:moveTo>
                <a:lnTo>
                  <a:pt x="3048" y="2290572"/>
                </a:lnTo>
                <a:lnTo>
                  <a:pt x="0" y="2287524"/>
                </a:lnTo>
                <a:lnTo>
                  <a:pt x="0" y="2284476"/>
                </a:lnTo>
                <a:lnTo>
                  <a:pt x="1524" y="2282952"/>
                </a:lnTo>
                <a:lnTo>
                  <a:pt x="6096" y="2282952"/>
                </a:lnTo>
                <a:lnTo>
                  <a:pt x="7620" y="2284476"/>
                </a:lnTo>
                <a:lnTo>
                  <a:pt x="7620" y="2287524"/>
                </a:lnTo>
                <a:lnTo>
                  <a:pt x="4572" y="2290572"/>
                </a:lnTo>
                <a:close/>
              </a:path>
              <a:path w="7620" h="4719955">
                <a:moveTo>
                  <a:pt x="6096" y="2252472"/>
                </a:moveTo>
                <a:lnTo>
                  <a:pt x="1524" y="2252472"/>
                </a:lnTo>
                <a:lnTo>
                  <a:pt x="0" y="2250947"/>
                </a:lnTo>
                <a:lnTo>
                  <a:pt x="0" y="2247900"/>
                </a:lnTo>
                <a:lnTo>
                  <a:pt x="1524" y="2246376"/>
                </a:lnTo>
                <a:lnTo>
                  <a:pt x="6096" y="2246376"/>
                </a:lnTo>
                <a:lnTo>
                  <a:pt x="7620" y="2247900"/>
                </a:lnTo>
                <a:lnTo>
                  <a:pt x="7620" y="2250947"/>
                </a:lnTo>
                <a:lnTo>
                  <a:pt x="6096" y="2252472"/>
                </a:lnTo>
                <a:close/>
              </a:path>
              <a:path w="7620" h="4719955">
                <a:moveTo>
                  <a:pt x="6096" y="2215896"/>
                </a:moveTo>
                <a:lnTo>
                  <a:pt x="1524" y="2215896"/>
                </a:lnTo>
                <a:lnTo>
                  <a:pt x="0" y="2214372"/>
                </a:lnTo>
                <a:lnTo>
                  <a:pt x="0" y="2211324"/>
                </a:lnTo>
                <a:lnTo>
                  <a:pt x="3048" y="2208276"/>
                </a:lnTo>
                <a:lnTo>
                  <a:pt x="4572" y="2208276"/>
                </a:lnTo>
                <a:lnTo>
                  <a:pt x="7620" y="2211324"/>
                </a:lnTo>
                <a:lnTo>
                  <a:pt x="7620" y="2214372"/>
                </a:lnTo>
                <a:lnTo>
                  <a:pt x="6096" y="2215896"/>
                </a:lnTo>
                <a:close/>
              </a:path>
              <a:path w="7620" h="4719955">
                <a:moveTo>
                  <a:pt x="6096" y="2173224"/>
                </a:moveTo>
                <a:lnTo>
                  <a:pt x="1524" y="2173224"/>
                </a:lnTo>
                <a:lnTo>
                  <a:pt x="1524" y="2171700"/>
                </a:lnTo>
                <a:lnTo>
                  <a:pt x="6096" y="2171700"/>
                </a:lnTo>
                <a:lnTo>
                  <a:pt x="6096" y="2173224"/>
                </a:lnTo>
                <a:close/>
              </a:path>
              <a:path w="7620" h="4719955">
                <a:moveTo>
                  <a:pt x="7620" y="2177796"/>
                </a:moveTo>
                <a:lnTo>
                  <a:pt x="0" y="2177796"/>
                </a:lnTo>
                <a:lnTo>
                  <a:pt x="0" y="2173224"/>
                </a:lnTo>
                <a:lnTo>
                  <a:pt x="7620" y="2173224"/>
                </a:lnTo>
                <a:lnTo>
                  <a:pt x="7620" y="2177796"/>
                </a:lnTo>
                <a:close/>
              </a:path>
              <a:path w="7620" h="4719955">
                <a:moveTo>
                  <a:pt x="6096" y="2179320"/>
                </a:moveTo>
                <a:lnTo>
                  <a:pt x="1524" y="2179320"/>
                </a:lnTo>
                <a:lnTo>
                  <a:pt x="1524" y="2177796"/>
                </a:lnTo>
                <a:lnTo>
                  <a:pt x="6096" y="2177796"/>
                </a:lnTo>
                <a:lnTo>
                  <a:pt x="6096" y="2179320"/>
                </a:lnTo>
                <a:close/>
              </a:path>
              <a:path w="7620" h="4719955">
                <a:moveTo>
                  <a:pt x="6096" y="2136647"/>
                </a:moveTo>
                <a:lnTo>
                  <a:pt x="1524" y="2136647"/>
                </a:lnTo>
                <a:lnTo>
                  <a:pt x="1524" y="2135124"/>
                </a:lnTo>
                <a:lnTo>
                  <a:pt x="6096" y="2135124"/>
                </a:lnTo>
                <a:lnTo>
                  <a:pt x="6096" y="2136647"/>
                </a:lnTo>
                <a:close/>
              </a:path>
              <a:path w="7620" h="4719955">
                <a:moveTo>
                  <a:pt x="7620" y="2141220"/>
                </a:moveTo>
                <a:lnTo>
                  <a:pt x="0" y="2141220"/>
                </a:lnTo>
                <a:lnTo>
                  <a:pt x="0" y="2136647"/>
                </a:lnTo>
                <a:lnTo>
                  <a:pt x="7620" y="2136647"/>
                </a:lnTo>
                <a:lnTo>
                  <a:pt x="7620" y="2141220"/>
                </a:lnTo>
                <a:close/>
              </a:path>
              <a:path w="7620" h="4719955">
                <a:moveTo>
                  <a:pt x="6096" y="2142744"/>
                </a:moveTo>
                <a:lnTo>
                  <a:pt x="1524" y="2142744"/>
                </a:lnTo>
                <a:lnTo>
                  <a:pt x="1524" y="2141220"/>
                </a:lnTo>
                <a:lnTo>
                  <a:pt x="6096" y="2141220"/>
                </a:lnTo>
                <a:lnTo>
                  <a:pt x="6096" y="2142744"/>
                </a:lnTo>
                <a:close/>
              </a:path>
              <a:path w="7620" h="4719955">
                <a:moveTo>
                  <a:pt x="6096" y="2100072"/>
                </a:moveTo>
                <a:lnTo>
                  <a:pt x="1524" y="2100072"/>
                </a:lnTo>
                <a:lnTo>
                  <a:pt x="1524" y="2098547"/>
                </a:lnTo>
                <a:lnTo>
                  <a:pt x="6096" y="2098547"/>
                </a:lnTo>
                <a:lnTo>
                  <a:pt x="6096" y="2100072"/>
                </a:lnTo>
                <a:close/>
              </a:path>
              <a:path w="7620" h="4719955">
                <a:moveTo>
                  <a:pt x="7620" y="2104644"/>
                </a:moveTo>
                <a:lnTo>
                  <a:pt x="0" y="2104644"/>
                </a:lnTo>
                <a:lnTo>
                  <a:pt x="0" y="2100072"/>
                </a:lnTo>
                <a:lnTo>
                  <a:pt x="7620" y="2100072"/>
                </a:lnTo>
                <a:lnTo>
                  <a:pt x="7620" y="2104644"/>
                </a:lnTo>
                <a:close/>
              </a:path>
              <a:path w="7620" h="4719955">
                <a:moveTo>
                  <a:pt x="6096" y="2106168"/>
                </a:moveTo>
                <a:lnTo>
                  <a:pt x="1524" y="2106168"/>
                </a:lnTo>
                <a:lnTo>
                  <a:pt x="1524" y="2104644"/>
                </a:lnTo>
                <a:lnTo>
                  <a:pt x="6096" y="2104644"/>
                </a:lnTo>
                <a:lnTo>
                  <a:pt x="6096" y="2106168"/>
                </a:lnTo>
                <a:close/>
              </a:path>
              <a:path w="7620" h="4719955">
                <a:moveTo>
                  <a:pt x="4572" y="2069592"/>
                </a:moveTo>
                <a:lnTo>
                  <a:pt x="3048" y="2069592"/>
                </a:lnTo>
                <a:lnTo>
                  <a:pt x="0" y="2066544"/>
                </a:lnTo>
                <a:lnTo>
                  <a:pt x="0" y="2063496"/>
                </a:lnTo>
                <a:lnTo>
                  <a:pt x="1524" y="2061972"/>
                </a:lnTo>
                <a:lnTo>
                  <a:pt x="6096" y="2061972"/>
                </a:lnTo>
                <a:lnTo>
                  <a:pt x="7620" y="2063496"/>
                </a:lnTo>
                <a:lnTo>
                  <a:pt x="7620" y="2066544"/>
                </a:lnTo>
                <a:lnTo>
                  <a:pt x="4572" y="2069592"/>
                </a:lnTo>
                <a:close/>
              </a:path>
              <a:path w="7620" h="4719955">
                <a:moveTo>
                  <a:pt x="6096" y="2031492"/>
                </a:moveTo>
                <a:lnTo>
                  <a:pt x="1524" y="2031492"/>
                </a:lnTo>
                <a:lnTo>
                  <a:pt x="0" y="2029968"/>
                </a:lnTo>
                <a:lnTo>
                  <a:pt x="0" y="2026920"/>
                </a:lnTo>
                <a:lnTo>
                  <a:pt x="1524" y="2025396"/>
                </a:lnTo>
                <a:lnTo>
                  <a:pt x="6096" y="2025396"/>
                </a:lnTo>
                <a:lnTo>
                  <a:pt x="7620" y="2026920"/>
                </a:lnTo>
                <a:lnTo>
                  <a:pt x="7620" y="2029968"/>
                </a:lnTo>
                <a:lnTo>
                  <a:pt x="6096" y="2031492"/>
                </a:lnTo>
                <a:close/>
              </a:path>
              <a:path w="7620" h="4719955">
                <a:moveTo>
                  <a:pt x="6096" y="1994916"/>
                </a:moveTo>
                <a:lnTo>
                  <a:pt x="1524" y="1994916"/>
                </a:lnTo>
                <a:lnTo>
                  <a:pt x="0" y="1993392"/>
                </a:lnTo>
                <a:lnTo>
                  <a:pt x="0" y="1990344"/>
                </a:lnTo>
                <a:lnTo>
                  <a:pt x="3048" y="1987296"/>
                </a:lnTo>
                <a:lnTo>
                  <a:pt x="4572" y="1987296"/>
                </a:lnTo>
                <a:lnTo>
                  <a:pt x="7620" y="1990344"/>
                </a:lnTo>
                <a:lnTo>
                  <a:pt x="7620" y="1993392"/>
                </a:lnTo>
                <a:lnTo>
                  <a:pt x="6096" y="1994916"/>
                </a:lnTo>
                <a:close/>
              </a:path>
              <a:path w="7620" h="4719955">
                <a:moveTo>
                  <a:pt x="6096" y="1952244"/>
                </a:moveTo>
                <a:lnTo>
                  <a:pt x="1524" y="1952244"/>
                </a:lnTo>
                <a:lnTo>
                  <a:pt x="3048" y="1950720"/>
                </a:lnTo>
                <a:lnTo>
                  <a:pt x="4572" y="1950720"/>
                </a:lnTo>
                <a:lnTo>
                  <a:pt x="6096" y="1952244"/>
                </a:lnTo>
                <a:close/>
              </a:path>
              <a:path w="7620" h="4719955">
                <a:moveTo>
                  <a:pt x="7620" y="1956816"/>
                </a:moveTo>
                <a:lnTo>
                  <a:pt x="0" y="1956816"/>
                </a:lnTo>
                <a:lnTo>
                  <a:pt x="0" y="1952244"/>
                </a:lnTo>
                <a:lnTo>
                  <a:pt x="7620" y="1952244"/>
                </a:lnTo>
                <a:lnTo>
                  <a:pt x="7620" y="1956816"/>
                </a:lnTo>
                <a:close/>
              </a:path>
              <a:path w="7620" h="4719955">
                <a:moveTo>
                  <a:pt x="6096" y="1958339"/>
                </a:moveTo>
                <a:lnTo>
                  <a:pt x="1524" y="1958339"/>
                </a:lnTo>
                <a:lnTo>
                  <a:pt x="1524" y="1956816"/>
                </a:lnTo>
                <a:lnTo>
                  <a:pt x="6096" y="1956816"/>
                </a:lnTo>
                <a:lnTo>
                  <a:pt x="6096" y="1958339"/>
                </a:lnTo>
                <a:close/>
              </a:path>
              <a:path w="7620" h="4719955">
                <a:moveTo>
                  <a:pt x="6096" y="1915668"/>
                </a:moveTo>
                <a:lnTo>
                  <a:pt x="1524" y="1915668"/>
                </a:lnTo>
                <a:lnTo>
                  <a:pt x="1524" y="1914144"/>
                </a:lnTo>
                <a:lnTo>
                  <a:pt x="6096" y="1914144"/>
                </a:lnTo>
                <a:lnTo>
                  <a:pt x="6096" y="1915668"/>
                </a:lnTo>
                <a:close/>
              </a:path>
              <a:path w="7620" h="4719955">
                <a:moveTo>
                  <a:pt x="7620" y="1920239"/>
                </a:moveTo>
                <a:lnTo>
                  <a:pt x="0" y="1920239"/>
                </a:lnTo>
                <a:lnTo>
                  <a:pt x="0" y="1915668"/>
                </a:lnTo>
                <a:lnTo>
                  <a:pt x="7620" y="1915668"/>
                </a:lnTo>
                <a:lnTo>
                  <a:pt x="7620" y="1920239"/>
                </a:lnTo>
                <a:close/>
              </a:path>
              <a:path w="7620" h="4719955">
                <a:moveTo>
                  <a:pt x="6096" y="1921764"/>
                </a:moveTo>
                <a:lnTo>
                  <a:pt x="1524" y="1921764"/>
                </a:lnTo>
                <a:lnTo>
                  <a:pt x="1524" y="1920239"/>
                </a:lnTo>
                <a:lnTo>
                  <a:pt x="6096" y="1920239"/>
                </a:lnTo>
                <a:lnTo>
                  <a:pt x="6096" y="1921764"/>
                </a:lnTo>
                <a:close/>
              </a:path>
              <a:path w="7620" h="4719955">
                <a:moveTo>
                  <a:pt x="6096" y="1879092"/>
                </a:moveTo>
                <a:lnTo>
                  <a:pt x="1524" y="1879092"/>
                </a:lnTo>
                <a:lnTo>
                  <a:pt x="1524" y="1877568"/>
                </a:lnTo>
                <a:lnTo>
                  <a:pt x="6096" y="1877568"/>
                </a:lnTo>
                <a:lnTo>
                  <a:pt x="6096" y="1879092"/>
                </a:lnTo>
                <a:close/>
              </a:path>
              <a:path w="7620" h="4719955">
                <a:moveTo>
                  <a:pt x="7620" y="1883663"/>
                </a:moveTo>
                <a:lnTo>
                  <a:pt x="0" y="1883663"/>
                </a:lnTo>
                <a:lnTo>
                  <a:pt x="0" y="1879092"/>
                </a:lnTo>
                <a:lnTo>
                  <a:pt x="7620" y="1879092"/>
                </a:lnTo>
                <a:lnTo>
                  <a:pt x="7620" y="1883663"/>
                </a:lnTo>
                <a:close/>
              </a:path>
              <a:path w="7620" h="4719955">
                <a:moveTo>
                  <a:pt x="6096" y="1885188"/>
                </a:moveTo>
                <a:lnTo>
                  <a:pt x="1524" y="1885188"/>
                </a:lnTo>
                <a:lnTo>
                  <a:pt x="1524" y="1883663"/>
                </a:lnTo>
                <a:lnTo>
                  <a:pt x="6096" y="1883663"/>
                </a:lnTo>
                <a:lnTo>
                  <a:pt x="6096" y="1885188"/>
                </a:lnTo>
                <a:close/>
              </a:path>
              <a:path w="7620" h="4719955">
                <a:moveTo>
                  <a:pt x="4572" y="1848612"/>
                </a:moveTo>
                <a:lnTo>
                  <a:pt x="3048" y="1848612"/>
                </a:lnTo>
                <a:lnTo>
                  <a:pt x="0" y="1845563"/>
                </a:lnTo>
                <a:lnTo>
                  <a:pt x="0" y="1842516"/>
                </a:lnTo>
                <a:lnTo>
                  <a:pt x="1524" y="1840992"/>
                </a:lnTo>
                <a:lnTo>
                  <a:pt x="6096" y="1840992"/>
                </a:lnTo>
                <a:lnTo>
                  <a:pt x="7620" y="1842516"/>
                </a:lnTo>
                <a:lnTo>
                  <a:pt x="7620" y="1845563"/>
                </a:lnTo>
                <a:lnTo>
                  <a:pt x="4572" y="1848612"/>
                </a:lnTo>
                <a:close/>
              </a:path>
              <a:path w="7620" h="4719955">
                <a:moveTo>
                  <a:pt x="6096" y="1810512"/>
                </a:moveTo>
                <a:lnTo>
                  <a:pt x="1524" y="1810512"/>
                </a:lnTo>
                <a:lnTo>
                  <a:pt x="0" y="1808988"/>
                </a:lnTo>
                <a:lnTo>
                  <a:pt x="0" y="1805939"/>
                </a:lnTo>
                <a:lnTo>
                  <a:pt x="1524" y="1804416"/>
                </a:lnTo>
                <a:lnTo>
                  <a:pt x="6096" y="1804416"/>
                </a:lnTo>
                <a:lnTo>
                  <a:pt x="7620" y="1805939"/>
                </a:lnTo>
                <a:lnTo>
                  <a:pt x="7620" y="1808988"/>
                </a:lnTo>
                <a:lnTo>
                  <a:pt x="6096" y="1810512"/>
                </a:lnTo>
                <a:close/>
              </a:path>
              <a:path w="7620" h="4719955">
                <a:moveTo>
                  <a:pt x="6096" y="1773936"/>
                </a:moveTo>
                <a:lnTo>
                  <a:pt x="1524" y="1773936"/>
                </a:lnTo>
                <a:lnTo>
                  <a:pt x="0" y="1772412"/>
                </a:lnTo>
                <a:lnTo>
                  <a:pt x="0" y="1769363"/>
                </a:lnTo>
                <a:lnTo>
                  <a:pt x="3048" y="1766316"/>
                </a:lnTo>
                <a:lnTo>
                  <a:pt x="4572" y="1766316"/>
                </a:lnTo>
                <a:lnTo>
                  <a:pt x="7620" y="1769363"/>
                </a:lnTo>
                <a:lnTo>
                  <a:pt x="7620" y="1772412"/>
                </a:lnTo>
                <a:lnTo>
                  <a:pt x="6096" y="1773936"/>
                </a:lnTo>
                <a:close/>
              </a:path>
              <a:path w="7620" h="4719955">
                <a:moveTo>
                  <a:pt x="6096" y="1731263"/>
                </a:moveTo>
                <a:lnTo>
                  <a:pt x="1524" y="1731263"/>
                </a:lnTo>
                <a:lnTo>
                  <a:pt x="3048" y="1729739"/>
                </a:lnTo>
                <a:lnTo>
                  <a:pt x="4572" y="1729739"/>
                </a:lnTo>
                <a:lnTo>
                  <a:pt x="6096" y="1731263"/>
                </a:lnTo>
                <a:close/>
              </a:path>
              <a:path w="7620" h="4719955">
                <a:moveTo>
                  <a:pt x="7620" y="1735836"/>
                </a:moveTo>
                <a:lnTo>
                  <a:pt x="0" y="1735836"/>
                </a:lnTo>
                <a:lnTo>
                  <a:pt x="0" y="1731263"/>
                </a:lnTo>
                <a:lnTo>
                  <a:pt x="7620" y="1731263"/>
                </a:lnTo>
                <a:lnTo>
                  <a:pt x="7620" y="1735836"/>
                </a:lnTo>
                <a:close/>
              </a:path>
              <a:path w="7620" h="4719955">
                <a:moveTo>
                  <a:pt x="6096" y="1737360"/>
                </a:moveTo>
                <a:lnTo>
                  <a:pt x="1524" y="1737360"/>
                </a:lnTo>
                <a:lnTo>
                  <a:pt x="1524" y="1735836"/>
                </a:lnTo>
                <a:lnTo>
                  <a:pt x="6096" y="1735836"/>
                </a:lnTo>
                <a:lnTo>
                  <a:pt x="6096" y="1737360"/>
                </a:lnTo>
                <a:close/>
              </a:path>
              <a:path w="7620" h="4719955">
                <a:moveTo>
                  <a:pt x="6096" y="1694688"/>
                </a:moveTo>
                <a:lnTo>
                  <a:pt x="1524" y="1694688"/>
                </a:lnTo>
                <a:lnTo>
                  <a:pt x="1524" y="1693163"/>
                </a:lnTo>
                <a:lnTo>
                  <a:pt x="6096" y="1693163"/>
                </a:lnTo>
                <a:lnTo>
                  <a:pt x="6096" y="1694688"/>
                </a:lnTo>
                <a:close/>
              </a:path>
              <a:path w="7620" h="4719955">
                <a:moveTo>
                  <a:pt x="7620" y="1699260"/>
                </a:moveTo>
                <a:lnTo>
                  <a:pt x="0" y="1699260"/>
                </a:lnTo>
                <a:lnTo>
                  <a:pt x="0" y="1694688"/>
                </a:lnTo>
                <a:lnTo>
                  <a:pt x="7620" y="1694688"/>
                </a:lnTo>
                <a:lnTo>
                  <a:pt x="7620" y="1699260"/>
                </a:lnTo>
                <a:close/>
              </a:path>
              <a:path w="7620" h="4719955">
                <a:moveTo>
                  <a:pt x="6096" y="1700784"/>
                </a:moveTo>
                <a:lnTo>
                  <a:pt x="1524" y="1700784"/>
                </a:lnTo>
                <a:lnTo>
                  <a:pt x="1524" y="1699260"/>
                </a:lnTo>
                <a:lnTo>
                  <a:pt x="6096" y="1699260"/>
                </a:lnTo>
                <a:lnTo>
                  <a:pt x="6096" y="1700784"/>
                </a:lnTo>
                <a:close/>
              </a:path>
              <a:path w="7620" h="4719955">
                <a:moveTo>
                  <a:pt x="6096" y="1658112"/>
                </a:moveTo>
                <a:lnTo>
                  <a:pt x="1524" y="1658112"/>
                </a:lnTo>
                <a:lnTo>
                  <a:pt x="1524" y="1656588"/>
                </a:lnTo>
                <a:lnTo>
                  <a:pt x="6096" y="1656588"/>
                </a:lnTo>
                <a:lnTo>
                  <a:pt x="6096" y="1658112"/>
                </a:lnTo>
                <a:close/>
              </a:path>
              <a:path w="7620" h="4719955">
                <a:moveTo>
                  <a:pt x="7620" y="1662684"/>
                </a:moveTo>
                <a:lnTo>
                  <a:pt x="0" y="1662684"/>
                </a:lnTo>
                <a:lnTo>
                  <a:pt x="0" y="1658112"/>
                </a:lnTo>
                <a:lnTo>
                  <a:pt x="7620" y="1658112"/>
                </a:lnTo>
                <a:lnTo>
                  <a:pt x="7620" y="1662684"/>
                </a:lnTo>
                <a:close/>
              </a:path>
              <a:path w="7620" h="4719955">
                <a:moveTo>
                  <a:pt x="6096" y="1664208"/>
                </a:moveTo>
                <a:lnTo>
                  <a:pt x="1524" y="1664208"/>
                </a:lnTo>
                <a:lnTo>
                  <a:pt x="1524" y="1662684"/>
                </a:lnTo>
                <a:lnTo>
                  <a:pt x="6096" y="1662684"/>
                </a:lnTo>
                <a:lnTo>
                  <a:pt x="6096" y="1664208"/>
                </a:lnTo>
                <a:close/>
              </a:path>
              <a:path w="7620" h="4719955">
                <a:moveTo>
                  <a:pt x="6096" y="1621536"/>
                </a:moveTo>
                <a:lnTo>
                  <a:pt x="1524" y="1621536"/>
                </a:lnTo>
                <a:lnTo>
                  <a:pt x="1524" y="1620012"/>
                </a:lnTo>
                <a:lnTo>
                  <a:pt x="6096" y="1620012"/>
                </a:lnTo>
                <a:lnTo>
                  <a:pt x="6096" y="1621536"/>
                </a:lnTo>
                <a:close/>
              </a:path>
              <a:path w="7620" h="4719955">
                <a:moveTo>
                  <a:pt x="4572" y="1627632"/>
                </a:moveTo>
                <a:lnTo>
                  <a:pt x="3048" y="1627632"/>
                </a:lnTo>
                <a:lnTo>
                  <a:pt x="0" y="1624584"/>
                </a:lnTo>
                <a:lnTo>
                  <a:pt x="0" y="1621536"/>
                </a:lnTo>
                <a:lnTo>
                  <a:pt x="7620" y="1621536"/>
                </a:lnTo>
                <a:lnTo>
                  <a:pt x="7620" y="1624584"/>
                </a:lnTo>
                <a:lnTo>
                  <a:pt x="4572" y="1627632"/>
                </a:lnTo>
                <a:close/>
              </a:path>
              <a:path w="7620" h="4719955">
                <a:moveTo>
                  <a:pt x="6096" y="1589532"/>
                </a:moveTo>
                <a:lnTo>
                  <a:pt x="1524" y="1589532"/>
                </a:lnTo>
                <a:lnTo>
                  <a:pt x="0" y="1588008"/>
                </a:lnTo>
                <a:lnTo>
                  <a:pt x="0" y="1584960"/>
                </a:lnTo>
                <a:lnTo>
                  <a:pt x="1524" y="1583436"/>
                </a:lnTo>
                <a:lnTo>
                  <a:pt x="6096" y="1583436"/>
                </a:lnTo>
                <a:lnTo>
                  <a:pt x="7620" y="1584960"/>
                </a:lnTo>
                <a:lnTo>
                  <a:pt x="7620" y="1588008"/>
                </a:lnTo>
                <a:lnTo>
                  <a:pt x="6096" y="1589532"/>
                </a:lnTo>
                <a:close/>
              </a:path>
              <a:path w="7620" h="4719955">
                <a:moveTo>
                  <a:pt x="6096" y="1552955"/>
                </a:moveTo>
                <a:lnTo>
                  <a:pt x="1524" y="1552955"/>
                </a:lnTo>
                <a:lnTo>
                  <a:pt x="0" y="1551432"/>
                </a:lnTo>
                <a:lnTo>
                  <a:pt x="0" y="1548384"/>
                </a:lnTo>
                <a:lnTo>
                  <a:pt x="3048" y="1545336"/>
                </a:lnTo>
                <a:lnTo>
                  <a:pt x="4572" y="1545336"/>
                </a:lnTo>
                <a:lnTo>
                  <a:pt x="7620" y="1548384"/>
                </a:lnTo>
                <a:lnTo>
                  <a:pt x="7620" y="1551432"/>
                </a:lnTo>
                <a:lnTo>
                  <a:pt x="6096" y="1552955"/>
                </a:lnTo>
                <a:close/>
              </a:path>
              <a:path w="7620" h="4719955">
                <a:moveTo>
                  <a:pt x="6096" y="1510284"/>
                </a:moveTo>
                <a:lnTo>
                  <a:pt x="1524" y="1510284"/>
                </a:lnTo>
                <a:lnTo>
                  <a:pt x="3048" y="1508760"/>
                </a:lnTo>
                <a:lnTo>
                  <a:pt x="4572" y="1508760"/>
                </a:lnTo>
                <a:lnTo>
                  <a:pt x="6096" y="1510284"/>
                </a:lnTo>
                <a:close/>
              </a:path>
              <a:path w="7620" h="4719955">
                <a:moveTo>
                  <a:pt x="7620" y="1514855"/>
                </a:moveTo>
                <a:lnTo>
                  <a:pt x="0" y="1514855"/>
                </a:lnTo>
                <a:lnTo>
                  <a:pt x="0" y="1510284"/>
                </a:lnTo>
                <a:lnTo>
                  <a:pt x="7620" y="1510284"/>
                </a:lnTo>
                <a:lnTo>
                  <a:pt x="7620" y="1514855"/>
                </a:lnTo>
                <a:close/>
              </a:path>
              <a:path w="7620" h="4719955">
                <a:moveTo>
                  <a:pt x="6096" y="1516380"/>
                </a:moveTo>
                <a:lnTo>
                  <a:pt x="1524" y="1516380"/>
                </a:lnTo>
                <a:lnTo>
                  <a:pt x="1524" y="1514855"/>
                </a:lnTo>
                <a:lnTo>
                  <a:pt x="6096" y="1514855"/>
                </a:lnTo>
                <a:lnTo>
                  <a:pt x="6096" y="1516380"/>
                </a:lnTo>
                <a:close/>
              </a:path>
              <a:path w="7620" h="4719955">
                <a:moveTo>
                  <a:pt x="6096" y="1473708"/>
                </a:moveTo>
                <a:lnTo>
                  <a:pt x="1524" y="1473708"/>
                </a:lnTo>
                <a:lnTo>
                  <a:pt x="1524" y="1472184"/>
                </a:lnTo>
                <a:lnTo>
                  <a:pt x="6096" y="1472184"/>
                </a:lnTo>
                <a:lnTo>
                  <a:pt x="6096" y="1473708"/>
                </a:lnTo>
                <a:close/>
              </a:path>
              <a:path w="7620" h="4719955">
                <a:moveTo>
                  <a:pt x="7620" y="1478280"/>
                </a:moveTo>
                <a:lnTo>
                  <a:pt x="0" y="1478280"/>
                </a:lnTo>
                <a:lnTo>
                  <a:pt x="0" y="1473708"/>
                </a:lnTo>
                <a:lnTo>
                  <a:pt x="7620" y="1473708"/>
                </a:lnTo>
                <a:lnTo>
                  <a:pt x="7620" y="1478280"/>
                </a:lnTo>
                <a:close/>
              </a:path>
              <a:path w="7620" h="4719955">
                <a:moveTo>
                  <a:pt x="6096" y="1479804"/>
                </a:moveTo>
                <a:lnTo>
                  <a:pt x="1524" y="1479804"/>
                </a:lnTo>
                <a:lnTo>
                  <a:pt x="1524" y="1478280"/>
                </a:lnTo>
                <a:lnTo>
                  <a:pt x="6096" y="1478280"/>
                </a:lnTo>
                <a:lnTo>
                  <a:pt x="6096" y="1479804"/>
                </a:lnTo>
                <a:close/>
              </a:path>
              <a:path w="7620" h="4719955">
                <a:moveTo>
                  <a:pt x="6096" y="1437132"/>
                </a:moveTo>
                <a:lnTo>
                  <a:pt x="1524" y="1437132"/>
                </a:lnTo>
                <a:lnTo>
                  <a:pt x="1524" y="1435608"/>
                </a:lnTo>
                <a:lnTo>
                  <a:pt x="6096" y="1435608"/>
                </a:lnTo>
                <a:lnTo>
                  <a:pt x="6096" y="1437132"/>
                </a:lnTo>
                <a:close/>
              </a:path>
              <a:path w="7620" h="4719955">
                <a:moveTo>
                  <a:pt x="7620" y="1441704"/>
                </a:moveTo>
                <a:lnTo>
                  <a:pt x="0" y="1441704"/>
                </a:lnTo>
                <a:lnTo>
                  <a:pt x="0" y="1437132"/>
                </a:lnTo>
                <a:lnTo>
                  <a:pt x="7620" y="1437132"/>
                </a:lnTo>
                <a:lnTo>
                  <a:pt x="7620" y="1441704"/>
                </a:lnTo>
                <a:close/>
              </a:path>
              <a:path w="7620" h="4719955">
                <a:moveTo>
                  <a:pt x="6096" y="1443228"/>
                </a:moveTo>
                <a:lnTo>
                  <a:pt x="1524" y="1443228"/>
                </a:lnTo>
                <a:lnTo>
                  <a:pt x="1524" y="1441704"/>
                </a:lnTo>
                <a:lnTo>
                  <a:pt x="6096" y="1441704"/>
                </a:lnTo>
                <a:lnTo>
                  <a:pt x="6096" y="1443228"/>
                </a:lnTo>
                <a:close/>
              </a:path>
              <a:path w="7620" h="4719955">
                <a:moveTo>
                  <a:pt x="6096" y="1400555"/>
                </a:moveTo>
                <a:lnTo>
                  <a:pt x="1524" y="1400555"/>
                </a:lnTo>
                <a:lnTo>
                  <a:pt x="1524" y="1399032"/>
                </a:lnTo>
                <a:lnTo>
                  <a:pt x="6096" y="1399032"/>
                </a:lnTo>
                <a:lnTo>
                  <a:pt x="6096" y="1400555"/>
                </a:lnTo>
                <a:close/>
              </a:path>
              <a:path w="7620" h="4719955">
                <a:moveTo>
                  <a:pt x="4572" y="1406652"/>
                </a:moveTo>
                <a:lnTo>
                  <a:pt x="3048" y="1406652"/>
                </a:lnTo>
                <a:lnTo>
                  <a:pt x="0" y="1403604"/>
                </a:lnTo>
                <a:lnTo>
                  <a:pt x="0" y="1400555"/>
                </a:lnTo>
                <a:lnTo>
                  <a:pt x="7620" y="1400555"/>
                </a:lnTo>
                <a:lnTo>
                  <a:pt x="7620" y="1403604"/>
                </a:lnTo>
                <a:lnTo>
                  <a:pt x="4572" y="1406652"/>
                </a:lnTo>
                <a:close/>
              </a:path>
              <a:path w="7620" h="4719955">
                <a:moveTo>
                  <a:pt x="6096" y="1368552"/>
                </a:moveTo>
                <a:lnTo>
                  <a:pt x="1524" y="1368552"/>
                </a:lnTo>
                <a:lnTo>
                  <a:pt x="0" y="1367028"/>
                </a:lnTo>
                <a:lnTo>
                  <a:pt x="0" y="1363980"/>
                </a:lnTo>
                <a:lnTo>
                  <a:pt x="1524" y="1362455"/>
                </a:lnTo>
                <a:lnTo>
                  <a:pt x="6096" y="1362455"/>
                </a:lnTo>
                <a:lnTo>
                  <a:pt x="7620" y="1363980"/>
                </a:lnTo>
                <a:lnTo>
                  <a:pt x="7620" y="1367028"/>
                </a:lnTo>
                <a:lnTo>
                  <a:pt x="6096" y="1368552"/>
                </a:lnTo>
                <a:close/>
              </a:path>
              <a:path w="7620" h="4719955">
                <a:moveTo>
                  <a:pt x="6096" y="1331976"/>
                </a:moveTo>
                <a:lnTo>
                  <a:pt x="1524" y="1331976"/>
                </a:lnTo>
                <a:lnTo>
                  <a:pt x="0" y="1330452"/>
                </a:lnTo>
                <a:lnTo>
                  <a:pt x="0" y="1327404"/>
                </a:lnTo>
                <a:lnTo>
                  <a:pt x="3048" y="1324355"/>
                </a:lnTo>
                <a:lnTo>
                  <a:pt x="4572" y="1324355"/>
                </a:lnTo>
                <a:lnTo>
                  <a:pt x="7620" y="1327404"/>
                </a:lnTo>
                <a:lnTo>
                  <a:pt x="7620" y="1330452"/>
                </a:lnTo>
                <a:lnTo>
                  <a:pt x="6096" y="1331976"/>
                </a:lnTo>
                <a:close/>
              </a:path>
              <a:path w="7620" h="4719955">
                <a:moveTo>
                  <a:pt x="6096" y="1289304"/>
                </a:moveTo>
                <a:lnTo>
                  <a:pt x="1524" y="1289304"/>
                </a:lnTo>
                <a:lnTo>
                  <a:pt x="3048" y="1287780"/>
                </a:lnTo>
                <a:lnTo>
                  <a:pt x="4572" y="1287780"/>
                </a:lnTo>
                <a:lnTo>
                  <a:pt x="6096" y="1289304"/>
                </a:lnTo>
                <a:close/>
              </a:path>
              <a:path w="7620" h="4719955">
                <a:moveTo>
                  <a:pt x="7620" y="1293876"/>
                </a:moveTo>
                <a:lnTo>
                  <a:pt x="0" y="1293876"/>
                </a:lnTo>
                <a:lnTo>
                  <a:pt x="0" y="1289304"/>
                </a:lnTo>
                <a:lnTo>
                  <a:pt x="7620" y="1289304"/>
                </a:lnTo>
                <a:lnTo>
                  <a:pt x="7620" y="1293876"/>
                </a:lnTo>
                <a:close/>
              </a:path>
              <a:path w="7620" h="4719955">
                <a:moveTo>
                  <a:pt x="6096" y="1295400"/>
                </a:moveTo>
                <a:lnTo>
                  <a:pt x="1524" y="1295400"/>
                </a:lnTo>
                <a:lnTo>
                  <a:pt x="1524" y="1293876"/>
                </a:lnTo>
                <a:lnTo>
                  <a:pt x="6096" y="1293876"/>
                </a:lnTo>
                <a:lnTo>
                  <a:pt x="6096" y="1295400"/>
                </a:lnTo>
                <a:close/>
              </a:path>
              <a:path w="7620" h="4719955">
                <a:moveTo>
                  <a:pt x="6096" y="1252728"/>
                </a:moveTo>
                <a:lnTo>
                  <a:pt x="1524" y="1252728"/>
                </a:lnTo>
                <a:lnTo>
                  <a:pt x="1524" y="1251204"/>
                </a:lnTo>
                <a:lnTo>
                  <a:pt x="6096" y="1251204"/>
                </a:lnTo>
                <a:lnTo>
                  <a:pt x="6096" y="1252728"/>
                </a:lnTo>
                <a:close/>
              </a:path>
              <a:path w="7620" h="4719955">
                <a:moveTo>
                  <a:pt x="7620" y="1257300"/>
                </a:moveTo>
                <a:lnTo>
                  <a:pt x="0" y="1257300"/>
                </a:lnTo>
                <a:lnTo>
                  <a:pt x="0" y="1252728"/>
                </a:lnTo>
                <a:lnTo>
                  <a:pt x="7620" y="1252728"/>
                </a:lnTo>
                <a:lnTo>
                  <a:pt x="7620" y="1257300"/>
                </a:lnTo>
                <a:close/>
              </a:path>
              <a:path w="7620" h="4719955">
                <a:moveTo>
                  <a:pt x="6096" y="1258824"/>
                </a:moveTo>
                <a:lnTo>
                  <a:pt x="1524" y="1258824"/>
                </a:lnTo>
                <a:lnTo>
                  <a:pt x="1524" y="1257300"/>
                </a:lnTo>
                <a:lnTo>
                  <a:pt x="6096" y="1257300"/>
                </a:lnTo>
                <a:lnTo>
                  <a:pt x="6096" y="1258824"/>
                </a:lnTo>
                <a:close/>
              </a:path>
              <a:path w="7620" h="4719955">
                <a:moveTo>
                  <a:pt x="6096" y="1216152"/>
                </a:moveTo>
                <a:lnTo>
                  <a:pt x="1524" y="1216152"/>
                </a:lnTo>
                <a:lnTo>
                  <a:pt x="1524" y="1214628"/>
                </a:lnTo>
                <a:lnTo>
                  <a:pt x="6096" y="1214628"/>
                </a:lnTo>
                <a:lnTo>
                  <a:pt x="6096" y="1216152"/>
                </a:lnTo>
                <a:close/>
              </a:path>
              <a:path w="7620" h="4719955">
                <a:moveTo>
                  <a:pt x="7620" y="1220724"/>
                </a:moveTo>
                <a:lnTo>
                  <a:pt x="0" y="1220724"/>
                </a:lnTo>
                <a:lnTo>
                  <a:pt x="0" y="1216152"/>
                </a:lnTo>
                <a:lnTo>
                  <a:pt x="7620" y="1216152"/>
                </a:lnTo>
                <a:lnTo>
                  <a:pt x="7620" y="1220724"/>
                </a:lnTo>
                <a:close/>
              </a:path>
              <a:path w="7620" h="4719955">
                <a:moveTo>
                  <a:pt x="6096" y="1222247"/>
                </a:moveTo>
                <a:lnTo>
                  <a:pt x="1524" y="1222247"/>
                </a:lnTo>
                <a:lnTo>
                  <a:pt x="1524" y="1220724"/>
                </a:lnTo>
                <a:lnTo>
                  <a:pt x="6096" y="1220724"/>
                </a:lnTo>
                <a:lnTo>
                  <a:pt x="6096" y="1222247"/>
                </a:lnTo>
                <a:close/>
              </a:path>
              <a:path w="7620" h="4719955">
                <a:moveTo>
                  <a:pt x="6096" y="1179576"/>
                </a:moveTo>
                <a:lnTo>
                  <a:pt x="1524" y="1179576"/>
                </a:lnTo>
                <a:lnTo>
                  <a:pt x="1524" y="1178052"/>
                </a:lnTo>
                <a:lnTo>
                  <a:pt x="6096" y="1178052"/>
                </a:lnTo>
                <a:lnTo>
                  <a:pt x="6096" y="1179576"/>
                </a:lnTo>
                <a:close/>
              </a:path>
              <a:path w="7620" h="4719955">
                <a:moveTo>
                  <a:pt x="4572" y="1185671"/>
                </a:moveTo>
                <a:lnTo>
                  <a:pt x="3048" y="1185671"/>
                </a:lnTo>
                <a:lnTo>
                  <a:pt x="0" y="1182624"/>
                </a:lnTo>
                <a:lnTo>
                  <a:pt x="0" y="1179576"/>
                </a:lnTo>
                <a:lnTo>
                  <a:pt x="7620" y="1179576"/>
                </a:lnTo>
                <a:lnTo>
                  <a:pt x="7620" y="1182624"/>
                </a:lnTo>
                <a:lnTo>
                  <a:pt x="4572" y="1185671"/>
                </a:lnTo>
                <a:close/>
              </a:path>
              <a:path w="7620" h="4719955">
                <a:moveTo>
                  <a:pt x="6096" y="1147571"/>
                </a:moveTo>
                <a:lnTo>
                  <a:pt x="1524" y="1147571"/>
                </a:lnTo>
                <a:lnTo>
                  <a:pt x="0" y="1146047"/>
                </a:lnTo>
                <a:lnTo>
                  <a:pt x="0" y="1143000"/>
                </a:lnTo>
                <a:lnTo>
                  <a:pt x="1524" y="1141476"/>
                </a:lnTo>
                <a:lnTo>
                  <a:pt x="6096" y="1141476"/>
                </a:lnTo>
                <a:lnTo>
                  <a:pt x="7620" y="1143000"/>
                </a:lnTo>
                <a:lnTo>
                  <a:pt x="7620" y="1146047"/>
                </a:lnTo>
                <a:lnTo>
                  <a:pt x="6096" y="1147571"/>
                </a:lnTo>
                <a:close/>
              </a:path>
              <a:path w="7620" h="4719955">
                <a:moveTo>
                  <a:pt x="6096" y="1110996"/>
                </a:moveTo>
                <a:lnTo>
                  <a:pt x="1524" y="1110996"/>
                </a:lnTo>
                <a:lnTo>
                  <a:pt x="0" y="1109471"/>
                </a:lnTo>
                <a:lnTo>
                  <a:pt x="0" y="1106424"/>
                </a:lnTo>
                <a:lnTo>
                  <a:pt x="3048" y="1103376"/>
                </a:lnTo>
                <a:lnTo>
                  <a:pt x="4572" y="1103376"/>
                </a:lnTo>
                <a:lnTo>
                  <a:pt x="7620" y="1106424"/>
                </a:lnTo>
                <a:lnTo>
                  <a:pt x="7620" y="1109471"/>
                </a:lnTo>
                <a:lnTo>
                  <a:pt x="6096" y="1110996"/>
                </a:lnTo>
                <a:close/>
              </a:path>
              <a:path w="7620" h="4719955">
                <a:moveTo>
                  <a:pt x="7620" y="1072896"/>
                </a:moveTo>
                <a:lnTo>
                  <a:pt x="0" y="1072896"/>
                </a:lnTo>
                <a:lnTo>
                  <a:pt x="0" y="1069847"/>
                </a:lnTo>
                <a:lnTo>
                  <a:pt x="3048" y="1066800"/>
                </a:lnTo>
                <a:lnTo>
                  <a:pt x="4572" y="1066800"/>
                </a:lnTo>
                <a:lnTo>
                  <a:pt x="7620" y="1069847"/>
                </a:lnTo>
                <a:lnTo>
                  <a:pt x="7620" y="1072896"/>
                </a:lnTo>
                <a:close/>
              </a:path>
              <a:path w="7620" h="4719955">
                <a:moveTo>
                  <a:pt x="6096" y="1074420"/>
                </a:moveTo>
                <a:lnTo>
                  <a:pt x="1524" y="1074420"/>
                </a:lnTo>
                <a:lnTo>
                  <a:pt x="1524" y="1072896"/>
                </a:lnTo>
                <a:lnTo>
                  <a:pt x="6096" y="1072896"/>
                </a:lnTo>
                <a:lnTo>
                  <a:pt x="6096" y="1074420"/>
                </a:lnTo>
                <a:close/>
              </a:path>
              <a:path w="7620" h="4719955">
                <a:moveTo>
                  <a:pt x="6096" y="1031747"/>
                </a:moveTo>
                <a:lnTo>
                  <a:pt x="1524" y="1031747"/>
                </a:lnTo>
                <a:lnTo>
                  <a:pt x="1524" y="1030224"/>
                </a:lnTo>
                <a:lnTo>
                  <a:pt x="6096" y="1030224"/>
                </a:lnTo>
                <a:lnTo>
                  <a:pt x="6096" y="1031747"/>
                </a:lnTo>
                <a:close/>
              </a:path>
              <a:path w="7620" h="4719955">
                <a:moveTo>
                  <a:pt x="7620" y="1036320"/>
                </a:moveTo>
                <a:lnTo>
                  <a:pt x="0" y="1036320"/>
                </a:lnTo>
                <a:lnTo>
                  <a:pt x="0" y="1031747"/>
                </a:lnTo>
                <a:lnTo>
                  <a:pt x="7620" y="1031747"/>
                </a:lnTo>
                <a:lnTo>
                  <a:pt x="7620" y="1036320"/>
                </a:lnTo>
                <a:close/>
              </a:path>
              <a:path w="7620" h="4719955">
                <a:moveTo>
                  <a:pt x="6096" y="1037844"/>
                </a:moveTo>
                <a:lnTo>
                  <a:pt x="1524" y="1037844"/>
                </a:lnTo>
                <a:lnTo>
                  <a:pt x="1524" y="1036320"/>
                </a:lnTo>
                <a:lnTo>
                  <a:pt x="6096" y="1036320"/>
                </a:lnTo>
                <a:lnTo>
                  <a:pt x="6096" y="1037844"/>
                </a:lnTo>
                <a:close/>
              </a:path>
              <a:path w="7620" h="4719955">
                <a:moveTo>
                  <a:pt x="6096" y="995171"/>
                </a:moveTo>
                <a:lnTo>
                  <a:pt x="1524" y="995171"/>
                </a:lnTo>
                <a:lnTo>
                  <a:pt x="1524" y="993647"/>
                </a:lnTo>
                <a:lnTo>
                  <a:pt x="6096" y="993647"/>
                </a:lnTo>
                <a:lnTo>
                  <a:pt x="6096" y="995171"/>
                </a:lnTo>
                <a:close/>
              </a:path>
              <a:path w="7620" h="4719955">
                <a:moveTo>
                  <a:pt x="7620" y="999744"/>
                </a:moveTo>
                <a:lnTo>
                  <a:pt x="0" y="999744"/>
                </a:lnTo>
                <a:lnTo>
                  <a:pt x="0" y="995171"/>
                </a:lnTo>
                <a:lnTo>
                  <a:pt x="7620" y="995171"/>
                </a:lnTo>
                <a:lnTo>
                  <a:pt x="7620" y="999744"/>
                </a:lnTo>
                <a:close/>
              </a:path>
              <a:path w="7620" h="4719955">
                <a:moveTo>
                  <a:pt x="6096" y="1001268"/>
                </a:moveTo>
                <a:lnTo>
                  <a:pt x="1524" y="1001268"/>
                </a:lnTo>
                <a:lnTo>
                  <a:pt x="1524" y="999744"/>
                </a:lnTo>
                <a:lnTo>
                  <a:pt x="6096" y="999744"/>
                </a:lnTo>
                <a:lnTo>
                  <a:pt x="6096" y="1001268"/>
                </a:lnTo>
                <a:close/>
              </a:path>
              <a:path w="7620" h="4719955">
                <a:moveTo>
                  <a:pt x="6096" y="958596"/>
                </a:moveTo>
                <a:lnTo>
                  <a:pt x="1524" y="958596"/>
                </a:lnTo>
                <a:lnTo>
                  <a:pt x="1524" y="957071"/>
                </a:lnTo>
                <a:lnTo>
                  <a:pt x="6096" y="957071"/>
                </a:lnTo>
                <a:lnTo>
                  <a:pt x="6096" y="958596"/>
                </a:lnTo>
                <a:close/>
              </a:path>
              <a:path w="7620" h="4719955">
                <a:moveTo>
                  <a:pt x="4572" y="964692"/>
                </a:moveTo>
                <a:lnTo>
                  <a:pt x="3048" y="964692"/>
                </a:lnTo>
                <a:lnTo>
                  <a:pt x="0" y="961644"/>
                </a:lnTo>
                <a:lnTo>
                  <a:pt x="0" y="958596"/>
                </a:lnTo>
                <a:lnTo>
                  <a:pt x="7620" y="958596"/>
                </a:lnTo>
                <a:lnTo>
                  <a:pt x="7620" y="961644"/>
                </a:lnTo>
                <a:lnTo>
                  <a:pt x="4572" y="964692"/>
                </a:lnTo>
                <a:close/>
              </a:path>
              <a:path w="7620" h="4719955">
                <a:moveTo>
                  <a:pt x="4572" y="928116"/>
                </a:moveTo>
                <a:lnTo>
                  <a:pt x="3048" y="928116"/>
                </a:lnTo>
                <a:lnTo>
                  <a:pt x="0" y="925068"/>
                </a:lnTo>
                <a:lnTo>
                  <a:pt x="0" y="922020"/>
                </a:lnTo>
                <a:lnTo>
                  <a:pt x="1524" y="920496"/>
                </a:lnTo>
                <a:lnTo>
                  <a:pt x="6096" y="920496"/>
                </a:lnTo>
                <a:lnTo>
                  <a:pt x="7620" y="922020"/>
                </a:lnTo>
                <a:lnTo>
                  <a:pt x="7620" y="925068"/>
                </a:lnTo>
                <a:lnTo>
                  <a:pt x="4572" y="928116"/>
                </a:lnTo>
                <a:close/>
              </a:path>
              <a:path w="7620" h="4719955">
                <a:moveTo>
                  <a:pt x="6096" y="890016"/>
                </a:moveTo>
                <a:lnTo>
                  <a:pt x="1524" y="890016"/>
                </a:lnTo>
                <a:lnTo>
                  <a:pt x="0" y="888492"/>
                </a:lnTo>
                <a:lnTo>
                  <a:pt x="0" y="885444"/>
                </a:lnTo>
                <a:lnTo>
                  <a:pt x="1524" y="883920"/>
                </a:lnTo>
                <a:lnTo>
                  <a:pt x="6096" y="883920"/>
                </a:lnTo>
                <a:lnTo>
                  <a:pt x="7620" y="885444"/>
                </a:lnTo>
                <a:lnTo>
                  <a:pt x="7620" y="888492"/>
                </a:lnTo>
                <a:lnTo>
                  <a:pt x="6096" y="890016"/>
                </a:lnTo>
                <a:close/>
              </a:path>
              <a:path w="7620" h="4719955">
                <a:moveTo>
                  <a:pt x="7620" y="851916"/>
                </a:moveTo>
                <a:lnTo>
                  <a:pt x="0" y="851916"/>
                </a:lnTo>
                <a:lnTo>
                  <a:pt x="0" y="848868"/>
                </a:lnTo>
                <a:lnTo>
                  <a:pt x="3048" y="845820"/>
                </a:lnTo>
                <a:lnTo>
                  <a:pt x="4572" y="845820"/>
                </a:lnTo>
                <a:lnTo>
                  <a:pt x="7620" y="848868"/>
                </a:lnTo>
                <a:lnTo>
                  <a:pt x="7620" y="851916"/>
                </a:lnTo>
                <a:close/>
              </a:path>
              <a:path w="7620" h="4719955">
                <a:moveTo>
                  <a:pt x="6096" y="853440"/>
                </a:moveTo>
                <a:lnTo>
                  <a:pt x="1524" y="853440"/>
                </a:lnTo>
                <a:lnTo>
                  <a:pt x="1524" y="851916"/>
                </a:lnTo>
                <a:lnTo>
                  <a:pt x="6096" y="851916"/>
                </a:lnTo>
                <a:lnTo>
                  <a:pt x="6096" y="853440"/>
                </a:lnTo>
                <a:close/>
              </a:path>
              <a:path w="7620" h="4719955">
                <a:moveTo>
                  <a:pt x="6096" y="810768"/>
                </a:moveTo>
                <a:lnTo>
                  <a:pt x="1524" y="810768"/>
                </a:lnTo>
                <a:lnTo>
                  <a:pt x="1524" y="809244"/>
                </a:lnTo>
                <a:lnTo>
                  <a:pt x="6096" y="809244"/>
                </a:lnTo>
                <a:lnTo>
                  <a:pt x="6096" y="810768"/>
                </a:lnTo>
                <a:close/>
              </a:path>
              <a:path w="7620" h="4719955">
                <a:moveTo>
                  <a:pt x="7620" y="815340"/>
                </a:moveTo>
                <a:lnTo>
                  <a:pt x="0" y="815340"/>
                </a:lnTo>
                <a:lnTo>
                  <a:pt x="0" y="810768"/>
                </a:lnTo>
                <a:lnTo>
                  <a:pt x="7620" y="810768"/>
                </a:lnTo>
                <a:lnTo>
                  <a:pt x="7620" y="815340"/>
                </a:lnTo>
                <a:close/>
              </a:path>
              <a:path w="7620" h="4719955">
                <a:moveTo>
                  <a:pt x="6096" y="816864"/>
                </a:moveTo>
                <a:lnTo>
                  <a:pt x="1524" y="816864"/>
                </a:lnTo>
                <a:lnTo>
                  <a:pt x="1524" y="815340"/>
                </a:lnTo>
                <a:lnTo>
                  <a:pt x="6096" y="815340"/>
                </a:lnTo>
                <a:lnTo>
                  <a:pt x="6096" y="816864"/>
                </a:lnTo>
                <a:close/>
              </a:path>
              <a:path w="7620" h="4719955">
                <a:moveTo>
                  <a:pt x="6096" y="774192"/>
                </a:moveTo>
                <a:lnTo>
                  <a:pt x="1524" y="774192"/>
                </a:lnTo>
                <a:lnTo>
                  <a:pt x="1524" y="772668"/>
                </a:lnTo>
                <a:lnTo>
                  <a:pt x="6096" y="772668"/>
                </a:lnTo>
                <a:lnTo>
                  <a:pt x="6096" y="774192"/>
                </a:lnTo>
                <a:close/>
              </a:path>
              <a:path w="7620" h="4719955">
                <a:moveTo>
                  <a:pt x="7620" y="778764"/>
                </a:moveTo>
                <a:lnTo>
                  <a:pt x="0" y="778764"/>
                </a:lnTo>
                <a:lnTo>
                  <a:pt x="0" y="774192"/>
                </a:lnTo>
                <a:lnTo>
                  <a:pt x="7620" y="774192"/>
                </a:lnTo>
                <a:lnTo>
                  <a:pt x="7620" y="778764"/>
                </a:lnTo>
                <a:close/>
              </a:path>
              <a:path w="7620" h="4719955">
                <a:moveTo>
                  <a:pt x="6096" y="780288"/>
                </a:moveTo>
                <a:lnTo>
                  <a:pt x="1524" y="780288"/>
                </a:lnTo>
                <a:lnTo>
                  <a:pt x="1524" y="778764"/>
                </a:lnTo>
                <a:lnTo>
                  <a:pt x="6096" y="778764"/>
                </a:lnTo>
                <a:lnTo>
                  <a:pt x="6096" y="780288"/>
                </a:lnTo>
                <a:close/>
              </a:path>
              <a:path w="7620" h="4719955">
                <a:moveTo>
                  <a:pt x="6096" y="737616"/>
                </a:moveTo>
                <a:lnTo>
                  <a:pt x="1524" y="737616"/>
                </a:lnTo>
                <a:lnTo>
                  <a:pt x="1524" y="736092"/>
                </a:lnTo>
                <a:lnTo>
                  <a:pt x="6096" y="736092"/>
                </a:lnTo>
                <a:lnTo>
                  <a:pt x="6096" y="737616"/>
                </a:lnTo>
                <a:close/>
              </a:path>
              <a:path w="7620" h="4719955">
                <a:moveTo>
                  <a:pt x="7620" y="742188"/>
                </a:moveTo>
                <a:lnTo>
                  <a:pt x="0" y="742188"/>
                </a:lnTo>
                <a:lnTo>
                  <a:pt x="0" y="737616"/>
                </a:lnTo>
                <a:lnTo>
                  <a:pt x="7620" y="737616"/>
                </a:lnTo>
                <a:lnTo>
                  <a:pt x="7620" y="742188"/>
                </a:lnTo>
                <a:close/>
              </a:path>
              <a:path w="7620" h="4719955">
                <a:moveTo>
                  <a:pt x="4572" y="743712"/>
                </a:moveTo>
                <a:lnTo>
                  <a:pt x="3048" y="743712"/>
                </a:lnTo>
                <a:lnTo>
                  <a:pt x="1524" y="742188"/>
                </a:lnTo>
                <a:lnTo>
                  <a:pt x="6096" y="742188"/>
                </a:lnTo>
                <a:lnTo>
                  <a:pt x="4572" y="743712"/>
                </a:lnTo>
                <a:close/>
              </a:path>
              <a:path w="7620" h="4719955">
                <a:moveTo>
                  <a:pt x="4572" y="707136"/>
                </a:moveTo>
                <a:lnTo>
                  <a:pt x="3048" y="707136"/>
                </a:lnTo>
                <a:lnTo>
                  <a:pt x="0" y="704088"/>
                </a:lnTo>
                <a:lnTo>
                  <a:pt x="0" y="701040"/>
                </a:lnTo>
                <a:lnTo>
                  <a:pt x="1524" y="699516"/>
                </a:lnTo>
                <a:lnTo>
                  <a:pt x="6096" y="699516"/>
                </a:lnTo>
                <a:lnTo>
                  <a:pt x="7620" y="701040"/>
                </a:lnTo>
                <a:lnTo>
                  <a:pt x="7620" y="704088"/>
                </a:lnTo>
                <a:lnTo>
                  <a:pt x="4572" y="707136"/>
                </a:lnTo>
                <a:close/>
              </a:path>
              <a:path w="7620" h="4719955">
                <a:moveTo>
                  <a:pt x="6096" y="669036"/>
                </a:moveTo>
                <a:lnTo>
                  <a:pt x="1524" y="669036"/>
                </a:lnTo>
                <a:lnTo>
                  <a:pt x="0" y="667512"/>
                </a:lnTo>
                <a:lnTo>
                  <a:pt x="0" y="664464"/>
                </a:lnTo>
                <a:lnTo>
                  <a:pt x="1524" y="662940"/>
                </a:lnTo>
                <a:lnTo>
                  <a:pt x="6096" y="662940"/>
                </a:lnTo>
                <a:lnTo>
                  <a:pt x="7620" y="664464"/>
                </a:lnTo>
                <a:lnTo>
                  <a:pt x="7620" y="667512"/>
                </a:lnTo>
                <a:lnTo>
                  <a:pt x="6096" y="669036"/>
                </a:lnTo>
                <a:close/>
              </a:path>
              <a:path w="7620" h="4719955">
                <a:moveTo>
                  <a:pt x="7620" y="630936"/>
                </a:moveTo>
                <a:lnTo>
                  <a:pt x="0" y="630936"/>
                </a:lnTo>
                <a:lnTo>
                  <a:pt x="0" y="627887"/>
                </a:lnTo>
                <a:lnTo>
                  <a:pt x="3048" y="624840"/>
                </a:lnTo>
                <a:lnTo>
                  <a:pt x="4572" y="624840"/>
                </a:lnTo>
                <a:lnTo>
                  <a:pt x="7620" y="627887"/>
                </a:lnTo>
                <a:lnTo>
                  <a:pt x="7620" y="630936"/>
                </a:lnTo>
                <a:close/>
              </a:path>
              <a:path w="7620" h="4719955">
                <a:moveTo>
                  <a:pt x="6096" y="632460"/>
                </a:moveTo>
                <a:lnTo>
                  <a:pt x="1524" y="632460"/>
                </a:lnTo>
                <a:lnTo>
                  <a:pt x="1524" y="630936"/>
                </a:lnTo>
                <a:lnTo>
                  <a:pt x="6096" y="630936"/>
                </a:lnTo>
                <a:lnTo>
                  <a:pt x="6096" y="632460"/>
                </a:lnTo>
                <a:close/>
              </a:path>
              <a:path w="7620" h="4719955">
                <a:moveTo>
                  <a:pt x="6096" y="589787"/>
                </a:moveTo>
                <a:lnTo>
                  <a:pt x="1524" y="589787"/>
                </a:lnTo>
                <a:lnTo>
                  <a:pt x="1524" y="588264"/>
                </a:lnTo>
                <a:lnTo>
                  <a:pt x="6096" y="588264"/>
                </a:lnTo>
                <a:lnTo>
                  <a:pt x="6096" y="589787"/>
                </a:lnTo>
                <a:close/>
              </a:path>
              <a:path w="7620" h="4719955">
                <a:moveTo>
                  <a:pt x="7620" y="594360"/>
                </a:moveTo>
                <a:lnTo>
                  <a:pt x="0" y="594360"/>
                </a:lnTo>
                <a:lnTo>
                  <a:pt x="0" y="589787"/>
                </a:lnTo>
                <a:lnTo>
                  <a:pt x="7620" y="589787"/>
                </a:lnTo>
                <a:lnTo>
                  <a:pt x="7620" y="594360"/>
                </a:lnTo>
                <a:close/>
              </a:path>
              <a:path w="7620" h="4719955">
                <a:moveTo>
                  <a:pt x="6096" y="595884"/>
                </a:moveTo>
                <a:lnTo>
                  <a:pt x="1524" y="595884"/>
                </a:lnTo>
                <a:lnTo>
                  <a:pt x="1524" y="594360"/>
                </a:lnTo>
                <a:lnTo>
                  <a:pt x="6096" y="594360"/>
                </a:lnTo>
                <a:lnTo>
                  <a:pt x="6096" y="595884"/>
                </a:lnTo>
                <a:close/>
              </a:path>
              <a:path w="7620" h="4719955">
                <a:moveTo>
                  <a:pt x="6096" y="553212"/>
                </a:moveTo>
                <a:lnTo>
                  <a:pt x="1524" y="553212"/>
                </a:lnTo>
                <a:lnTo>
                  <a:pt x="1524" y="551687"/>
                </a:lnTo>
                <a:lnTo>
                  <a:pt x="6096" y="551687"/>
                </a:lnTo>
                <a:lnTo>
                  <a:pt x="6096" y="553212"/>
                </a:lnTo>
                <a:close/>
              </a:path>
              <a:path w="7620" h="4719955">
                <a:moveTo>
                  <a:pt x="7620" y="557784"/>
                </a:moveTo>
                <a:lnTo>
                  <a:pt x="0" y="557784"/>
                </a:lnTo>
                <a:lnTo>
                  <a:pt x="0" y="553212"/>
                </a:lnTo>
                <a:lnTo>
                  <a:pt x="7620" y="553212"/>
                </a:lnTo>
                <a:lnTo>
                  <a:pt x="7620" y="557784"/>
                </a:lnTo>
                <a:close/>
              </a:path>
              <a:path w="7620" h="4719955">
                <a:moveTo>
                  <a:pt x="6096" y="559308"/>
                </a:moveTo>
                <a:lnTo>
                  <a:pt x="1524" y="559308"/>
                </a:lnTo>
                <a:lnTo>
                  <a:pt x="1524" y="557784"/>
                </a:lnTo>
                <a:lnTo>
                  <a:pt x="6096" y="557784"/>
                </a:lnTo>
                <a:lnTo>
                  <a:pt x="6096" y="559308"/>
                </a:lnTo>
                <a:close/>
              </a:path>
              <a:path w="7620" h="4719955">
                <a:moveTo>
                  <a:pt x="6096" y="516636"/>
                </a:moveTo>
                <a:lnTo>
                  <a:pt x="1524" y="516636"/>
                </a:lnTo>
                <a:lnTo>
                  <a:pt x="1524" y="515112"/>
                </a:lnTo>
                <a:lnTo>
                  <a:pt x="6096" y="515112"/>
                </a:lnTo>
                <a:lnTo>
                  <a:pt x="6096" y="516636"/>
                </a:lnTo>
                <a:close/>
              </a:path>
              <a:path w="7620" h="4719955">
                <a:moveTo>
                  <a:pt x="7620" y="521208"/>
                </a:moveTo>
                <a:lnTo>
                  <a:pt x="0" y="521208"/>
                </a:lnTo>
                <a:lnTo>
                  <a:pt x="0" y="516636"/>
                </a:lnTo>
                <a:lnTo>
                  <a:pt x="7620" y="516636"/>
                </a:lnTo>
                <a:lnTo>
                  <a:pt x="7620" y="521208"/>
                </a:lnTo>
                <a:close/>
              </a:path>
              <a:path w="7620" h="4719955">
                <a:moveTo>
                  <a:pt x="4572" y="522732"/>
                </a:moveTo>
                <a:lnTo>
                  <a:pt x="3048" y="522732"/>
                </a:lnTo>
                <a:lnTo>
                  <a:pt x="1524" y="521208"/>
                </a:lnTo>
                <a:lnTo>
                  <a:pt x="6096" y="521208"/>
                </a:lnTo>
                <a:lnTo>
                  <a:pt x="4572" y="522732"/>
                </a:lnTo>
                <a:close/>
              </a:path>
              <a:path w="7620" h="4719955">
                <a:moveTo>
                  <a:pt x="4572" y="486156"/>
                </a:moveTo>
                <a:lnTo>
                  <a:pt x="3048" y="486156"/>
                </a:lnTo>
                <a:lnTo>
                  <a:pt x="0" y="483108"/>
                </a:lnTo>
                <a:lnTo>
                  <a:pt x="0" y="480060"/>
                </a:lnTo>
                <a:lnTo>
                  <a:pt x="1524" y="478536"/>
                </a:lnTo>
                <a:lnTo>
                  <a:pt x="6096" y="478536"/>
                </a:lnTo>
                <a:lnTo>
                  <a:pt x="7620" y="480060"/>
                </a:lnTo>
                <a:lnTo>
                  <a:pt x="7620" y="483108"/>
                </a:lnTo>
                <a:lnTo>
                  <a:pt x="4572" y="486156"/>
                </a:lnTo>
                <a:close/>
              </a:path>
              <a:path w="7620" h="4719955">
                <a:moveTo>
                  <a:pt x="6096" y="448056"/>
                </a:moveTo>
                <a:lnTo>
                  <a:pt x="1524" y="448056"/>
                </a:lnTo>
                <a:lnTo>
                  <a:pt x="0" y="446532"/>
                </a:lnTo>
                <a:lnTo>
                  <a:pt x="0" y="443484"/>
                </a:lnTo>
                <a:lnTo>
                  <a:pt x="1524" y="441960"/>
                </a:lnTo>
                <a:lnTo>
                  <a:pt x="6096" y="441960"/>
                </a:lnTo>
                <a:lnTo>
                  <a:pt x="7620" y="443484"/>
                </a:lnTo>
                <a:lnTo>
                  <a:pt x="7620" y="446532"/>
                </a:lnTo>
                <a:lnTo>
                  <a:pt x="6096" y="448056"/>
                </a:lnTo>
                <a:close/>
              </a:path>
              <a:path w="7620" h="4719955">
                <a:moveTo>
                  <a:pt x="7620" y="409956"/>
                </a:moveTo>
                <a:lnTo>
                  <a:pt x="0" y="409956"/>
                </a:lnTo>
                <a:lnTo>
                  <a:pt x="0" y="406908"/>
                </a:lnTo>
                <a:lnTo>
                  <a:pt x="3048" y="403860"/>
                </a:lnTo>
                <a:lnTo>
                  <a:pt x="4572" y="403860"/>
                </a:lnTo>
                <a:lnTo>
                  <a:pt x="7620" y="406908"/>
                </a:lnTo>
                <a:lnTo>
                  <a:pt x="7620" y="409956"/>
                </a:lnTo>
                <a:close/>
              </a:path>
              <a:path w="7620" h="4719955">
                <a:moveTo>
                  <a:pt x="6096" y="411480"/>
                </a:moveTo>
                <a:lnTo>
                  <a:pt x="1524" y="411480"/>
                </a:lnTo>
                <a:lnTo>
                  <a:pt x="1524" y="409956"/>
                </a:lnTo>
                <a:lnTo>
                  <a:pt x="6096" y="409956"/>
                </a:lnTo>
                <a:lnTo>
                  <a:pt x="6096" y="411480"/>
                </a:lnTo>
                <a:close/>
              </a:path>
              <a:path w="7620" h="4719955">
                <a:moveTo>
                  <a:pt x="6096" y="368808"/>
                </a:moveTo>
                <a:lnTo>
                  <a:pt x="1524" y="368808"/>
                </a:lnTo>
                <a:lnTo>
                  <a:pt x="1524" y="367284"/>
                </a:lnTo>
                <a:lnTo>
                  <a:pt x="6096" y="367284"/>
                </a:lnTo>
                <a:lnTo>
                  <a:pt x="6096" y="368808"/>
                </a:lnTo>
                <a:close/>
              </a:path>
              <a:path w="7620" h="4719955">
                <a:moveTo>
                  <a:pt x="7620" y="373380"/>
                </a:moveTo>
                <a:lnTo>
                  <a:pt x="0" y="373380"/>
                </a:lnTo>
                <a:lnTo>
                  <a:pt x="0" y="368808"/>
                </a:lnTo>
                <a:lnTo>
                  <a:pt x="7620" y="368808"/>
                </a:lnTo>
                <a:lnTo>
                  <a:pt x="7620" y="373380"/>
                </a:lnTo>
                <a:close/>
              </a:path>
              <a:path w="7620" h="4719955">
                <a:moveTo>
                  <a:pt x="6096" y="374904"/>
                </a:moveTo>
                <a:lnTo>
                  <a:pt x="1524" y="374904"/>
                </a:lnTo>
                <a:lnTo>
                  <a:pt x="1524" y="373380"/>
                </a:lnTo>
                <a:lnTo>
                  <a:pt x="6096" y="373380"/>
                </a:lnTo>
                <a:lnTo>
                  <a:pt x="6096" y="374904"/>
                </a:lnTo>
                <a:close/>
              </a:path>
              <a:path w="7620" h="4719955">
                <a:moveTo>
                  <a:pt x="6096" y="332232"/>
                </a:moveTo>
                <a:lnTo>
                  <a:pt x="1524" y="332232"/>
                </a:lnTo>
                <a:lnTo>
                  <a:pt x="1524" y="330708"/>
                </a:lnTo>
                <a:lnTo>
                  <a:pt x="6096" y="330708"/>
                </a:lnTo>
                <a:lnTo>
                  <a:pt x="6096" y="332232"/>
                </a:lnTo>
                <a:close/>
              </a:path>
              <a:path w="7620" h="4719955">
                <a:moveTo>
                  <a:pt x="7620" y="336804"/>
                </a:moveTo>
                <a:lnTo>
                  <a:pt x="0" y="336804"/>
                </a:lnTo>
                <a:lnTo>
                  <a:pt x="0" y="332232"/>
                </a:lnTo>
                <a:lnTo>
                  <a:pt x="7620" y="332232"/>
                </a:lnTo>
                <a:lnTo>
                  <a:pt x="7620" y="336804"/>
                </a:lnTo>
                <a:close/>
              </a:path>
              <a:path w="7620" h="4719955">
                <a:moveTo>
                  <a:pt x="6096" y="338328"/>
                </a:moveTo>
                <a:lnTo>
                  <a:pt x="1524" y="338328"/>
                </a:lnTo>
                <a:lnTo>
                  <a:pt x="1524" y="336804"/>
                </a:lnTo>
                <a:lnTo>
                  <a:pt x="6096" y="336804"/>
                </a:lnTo>
                <a:lnTo>
                  <a:pt x="6096" y="338328"/>
                </a:lnTo>
                <a:close/>
              </a:path>
              <a:path w="7620" h="4719955">
                <a:moveTo>
                  <a:pt x="6096" y="295656"/>
                </a:moveTo>
                <a:lnTo>
                  <a:pt x="1524" y="295656"/>
                </a:lnTo>
                <a:lnTo>
                  <a:pt x="1524" y="294132"/>
                </a:lnTo>
                <a:lnTo>
                  <a:pt x="6096" y="294132"/>
                </a:lnTo>
                <a:lnTo>
                  <a:pt x="6096" y="295656"/>
                </a:lnTo>
                <a:close/>
              </a:path>
              <a:path w="7620" h="4719955">
                <a:moveTo>
                  <a:pt x="7620" y="300228"/>
                </a:moveTo>
                <a:lnTo>
                  <a:pt x="0" y="300228"/>
                </a:lnTo>
                <a:lnTo>
                  <a:pt x="0" y="295656"/>
                </a:lnTo>
                <a:lnTo>
                  <a:pt x="7620" y="295656"/>
                </a:lnTo>
                <a:lnTo>
                  <a:pt x="7620" y="300228"/>
                </a:lnTo>
                <a:close/>
              </a:path>
              <a:path w="7620" h="4719955">
                <a:moveTo>
                  <a:pt x="4572" y="301752"/>
                </a:moveTo>
                <a:lnTo>
                  <a:pt x="3048" y="301752"/>
                </a:lnTo>
                <a:lnTo>
                  <a:pt x="1524" y="300228"/>
                </a:lnTo>
                <a:lnTo>
                  <a:pt x="6096" y="300228"/>
                </a:lnTo>
                <a:lnTo>
                  <a:pt x="4572" y="301752"/>
                </a:lnTo>
                <a:close/>
              </a:path>
              <a:path w="7620" h="4719955">
                <a:moveTo>
                  <a:pt x="4572" y="265176"/>
                </a:moveTo>
                <a:lnTo>
                  <a:pt x="3048" y="265176"/>
                </a:lnTo>
                <a:lnTo>
                  <a:pt x="0" y="262128"/>
                </a:lnTo>
                <a:lnTo>
                  <a:pt x="0" y="259080"/>
                </a:lnTo>
                <a:lnTo>
                  <a:pt x="1524" y="257556"/>
                </a:lnTo>
                <a:lnTo>
                  <a:pt x="6096" y="257556"/>
                </a:lnTo>
                <a:lnTo>
                  <a:pt x="7620" y="259080"/>
                </a:lnTo>
                <a:lnTo>
                  <a:pt x="7620" y="262128"/>
                </a:lnTo>
                <a:lnTo>
                  <a:pt x="4572" y="265176"/>
                </a:lnTo>
                <a:close/>
              </a:path>
              <a:path w="7620" h="4719955">
                <a:moveTo>
                  <a:pt x="6096" y="227076"/>
                </a:moveTo>
                <a:lnTo>
                  <a:pt x="1524" y="227076"/>
                </a:lnTo>
                <a:lnTo>
                  <a:pt x="0" y="225552"/>
                </a:lnTo>
                <a:lnTo>
                  <a:pt x="0" y="222504"/>
                </a:lnTo>
                <a:lnTo>
                  <a:pt x="1524" y="220980"/>
                </a:lnTo>
                <a:lnTo>
                  <a:pt x="6096" y="220980"/>
                </a:lnTo>
                <a:lnTo>
                  <a:pt x="7620" y="222504"/>
                </a:lnTo>
                <a:lnTo>
                  <a:pt x="7620" y="225552"/>
                </a:lnTo>
                <a:lnTo>
                  <a:pt x="6096" y="227076"/>
                </a:lnTo>
                <a:close/>
              </a:path>
              <a:path w="7620" h="4719955">
                <a:moveTo>
                  <a:pt x="6096" y="190500"/>
                </a:moveTo>
                <a:lnTo>
                  <a:pt x="1524" y="190500"/>
                </a:lnTo>
                <a:lnTo>
                  <a:pt x="0" y="188976"/>
                </a:lnTo>
                <a:lnTo>
                  <a:pt x="0" y="185928"/>
                </a:lnTo>
                <a:lnTo>
                  <a:pt x="3048" y="182880"/>
                </a:lnTo>
                <a:lnTo>
                  <a:pt x="4572" y="182880"/>
                </a:lnTo>
                <a:lnTo>
                  <a:pt x="7620" y="185928"/>
                </a:lnTo>
                <a:lnTo>
                  <a:pt x="7620" y="188976"/>
                </a:lnTo>
                <a:lnTo>
                  <a:pt x="6096" y="190500"/>
                </a:lnTo>
                <a:close/>
              </a:path>
              <a:path w="7620" h="4719955">
                <a:moveTo>
                  <a:pt x="6096" y="147828"/>
                </a:moveTo>
                <a:lnTo>
                  <a:pt x="1524" y="147828"/>
                </a:lnTo>
                <a:lnTo>
                  <a:pt x="1524" y="146304"/>
                </a:lnTo>
                <a:lnTo>
                  <a:pt x="6096" y="146304"/>
                </a:lnTo>
                <a:lnTo>
                  <a:pt x="6096" y="147828"/>
                </a:lnTo>
                <a:close/>
              </a:path>
              <a:path w="7620" h="4719955">
                <a:moveTo>
                  <a:pt x="7620" y="152400"/>
                </a:moveTo>
                <a:lnTo>
                  <a:pt x="0" y="152400"/>
                </a:lnTo>
                <a:lnTo>
                  <a:pt x="0" y="147828"/>
                </a:lnTo>
                <a:lnTo>
                  <a:pt x="7620" y="147828"/>
                </a:lnTo>
                <a:lnTo>
                  <a:pt x="7620" y="152400"/>
                </a:lnTo>
                <a:close/>
              </a:path>
              <a:path w="7620" h="4719955">
                <a:moveTo>
                  <a:pt x="6096" y="153924"/>
                </a:moveTo>
                <a:lnTo>
                  <a:pt x="1524" y="153924"/>
                </a:lnTo>
                <a:lnTo>
                  <a:pt x="1524" y="152400"/>
                </a:lnTo>
                <a:lnTo>
                  <a:pt x="6096" y="152400"/>
                </a:lnTo>
                <a:lnTo>
                  <a:pt x="6096" y="153924"/>
                </a:lnTo>
                <a:close/>
              </a:path>
              <a:path w="7620" h="4719955">
                <a:moveTo>
                  <a:pt x="6096" y="111252"/>
                </a:moveTo>
                <a:lnTo>
                  <a:pt x="1524" y="111252"/>
                </a:lnTo>
                <a:lnTo>
                  <a:pt x="1524" y="109728"/>
                </a:lnTo>
                <a:lnTo>
                  <a:pt x="6096" y="109728"/>
                </a:lnTo>
                <a:lnTo>
                  <a:pt x="6096" y="111252"/>
                </a:lnTo>
                <a:close/>
              </a:path>
              <a:path w="7620" h="4719955">
                <a:moveTo>
                  <a:pt x="7620" y="115824"/>
                </a:moveTo>
                <a:lnTo>
                  <a:pt x="0" y="115824"/>
                </a:lnTo>
                <a:lnTo>
                  <a:pt x="0" y="111252"/>
                </a:lnTo>
                <a:lnTo>
                  <a:pt x="7620" y="111252"/>
                </a:lnTo>
                <a:lnTo>
                  <a:pt x="7620" y="115824"/>
                </a:lnTo>
                <a:close/>
              </a:path>
              <a:path w="7620" h="4719955">
                <a:moveTo>
                  <a:pt x="6096" y="117348"/>
                </a:moveTo>
                <a:lnTo>
                  <a:pt x="1524" y="117348"/>
                </a:lnTo>
                <a:lnTo>
                  <a:pt x="1524" y="115824"/>
                </a:lnTo>
                <a:lnTo>
                  <a:pt x="6096" y="115824"/>
                </a:lnTo>
                <a:lnTo>
                  <a:pt x="6096" y="117348"/>
                </a:lnTo>
                <a:close/>
              </a:path>
              <a:path w="7620" h="4719955">
                <a:moveTo>
                  <a:pt x="6096" y="74676"/>
                </a:moveTo>
                <a:lnTo>
                  <a:pt x="1524" y="74676"/>
                </a:lnTo>
                <a:lnTo>
                  <a:pt x="1524" y="73152"/>
                </a:lnTo>
                <a:lnTo>
                  <a:pt x="6096" y="73152"/>
                </a:lnTo>
                <a:lnTo>
                  <a:pt x="6096" y="74676"/>
                </a:lnTo>
                <a:close/>
              </a:path>
              <a:path w="7620" h="4719955">
                <a:moveTo>
                  <a:pt x="7620" y="79248"/>
                </a:moveTo>
                <a:lnTo>
                  <a:pt x="0" y="79248"/>
                </a:lnTo>
                <a:lnTo>
                  <a:pt x="0" y="74676"/>
                </a:lnTo>
                <a:lnTo>
                  <a:pt x="7620" y="74676"/>
                </a:lnTo>
                <a:lnTo>
                  <a:pt x="7620" y="79248"/>
                </a:lnTo>
                <a:close/>
              </a:path>
              <a:path w="7620" h="4719955">
                <a:moveTo>
                  <a:pt x="4572" y="80772"/>
                </a:moveTo>
                <a:lnTo>
                  <a:pt x="3048" y="80772"/>
                </a:lnTo>
                <a:lnTo>
                  <a:pt x="1524" y="79248"/>
                </a:lnTo>
                <a:lnTo>
                  <a:pt x="6096" y="79248"/>
                </a:lnTo>
                <a:lnTo>
                  <a:pt x="4572" y="80772"/>
                </a:lnTo>
                <a:close/>
              </a:path>
              <a:path w="7620" h="4719955">
                <a:moveTo>
                  <a:pt x="4572" y="44195"/>
                </a:moveTo>
                <a:lnTo>
                  <a:pt x="3048" y="44195"/>
                </a:lnTo>
                <a:lnTo>
                  <a:pt x="0" y="41148"/>
                </a:lnTo>
                <a:lnTo>
                  <a:pt x="0" y="38100"/>
                </a:lnTo>
                <a:lnTo>
                  <a:pt x="1524" y="36576"/>
                </a:lnTo>
                <a:lnTo>
                  <a:pt x="6096" y="36576"/>
                </a:lnTo>
                <a:lnTo>
                  <a:pt x="7620" y="38100"/>
                </a:lnTo>
                <a:lnTo>
                  <a:pt x="7620" y="41148"/>
                </a:lnTo>
                <a:lnTo>
                  <a:pt x="4572" y="44195"/>
                </a:lnTo>
                <a:close/>
              </a:path>
              <a:path w="7620" h="4719955">
                <a:moveTo>
                  <a:pt x="6096" y="6095"/>
                </a:moveTo>
                <a:lnTo>
                  <a:pt x="1524" y="6095"/>
                </a:lnTo>
                <a:lnTo>
                  <a:pt x="0" y="4572"/>
                </a:lnTo>
                <a:lnTo>
                  <a:pt x="0" y="1524"/>
                </a:lnTo>
                <a:lnTo>
                  <a:pt x="1524" y="0"/>
                </a:lnTo>
                <a:lnTo>
                  <a:pt x="6096" y="0"/>
                </a:lnTo>
                <a:lnTo>
                  <a:pt x="7620" y="1524"/>
                </a:lnTo>
                <a:lnTo>
                  <a:pt x="7620" y="4572"/>
                </a:lnTo>
                <a:lnTo>
                  <a:pt x="609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4067555" y="6265164"/>
            <a:ext cx="247015" cy="66040"/>
            <a:chOff x="4067555" y="6265164"/>
            <a:chExt cx="247015" cy="66040"/>
          </a:xfrm>
        </p:grpSpPr>
        <p:sp>
          <p:nvSpPr>
            <p:cNvPr id="11" name="object 11" descr=""/>
            <p:cNvSpPr/>
            <p:nvPr/>
          </p:nvSpPr>
          <p:spPr>
            <a:xfrm>
              <a:off x="4067543" y="6266687"/>
              <a:ext cx="81280" cy="64135"/>
            </a:xfrm>
            <a:custGeom>
              <a:avLst/>
              <a:gdLst/>
              <a:ahLst/>
              <a:cxnLst/>
              <a:rect l="l" t="t" r="r" b="b"/>
              <a:pathLst>
                <a:path w="81279" h="64135">
                  <a:moveTo>
                    <a:pt x="21336" y="0"/>
                  </a:moveTo>
                  <a:lnTo>
                    <a:pt x="19812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3048" y="9144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10668" y="13716"/>
                  </a:lnTo>
                  <a:lnTo>
                    <a:pt x="15240" y="9144"/>
                  </a:lnTo>
                  <a:lnTo>
                    <a:pt x="15240" y="62484"/>
                  </a:lnTo>
                  <a:lnTo>
                    <a:pt x="21336" y="62484"/>
                  </a:lnTo>
                  <a:lnTo>
                    <a:pt x="21336" y="0"/>
                  </a:lnTo>
                  <a:close/>
                </a:path>
                <a:path w="81279" h="64135">
                  <a:moveTo>
                    <a:pt x="80772" y="41148"/>
                  </a:moveTo>
                  <a:lnTo>
                    <a:pt x="79248" y="38100"/>
                  </a:lnTo>
                  <a:lnTo>
                    <a:pt x="79248" y="36576"/>
                  </a:lnTo>
                  <a:lnTo>
                    <a:pt x="77724" y="33528"/>
                  </a:lnTo>
                  <a:lnTo>
                    <a:pt x="73152" y="28956"/>
                  </a:lnTo>
                  <a:lnTo>
                    <a:pt x="70104" y="27432"/>
                  </a:lnTo>
                  <a:lnTo>
                    <a:pt x="68580" y="27432"/>
                  </a:lnTo>
                  <a:lnTo>
                    <a:pt x="65532" y="25908"/>
                  </a:lnTo>
                  <a:lnTo>
                    <a:pt x="53340" y="25908"/>
                  </a:lnTo>
                  <a:lnTo>
                    <a:pt x="54864" y="7620"/>
                  </a:lnTo>
                  <a:lnTo>
                    <a:pt x="77724" y="7620"/>
                  </a:lnTo>
                  <a:lnTo>
                    <a:pt x="77724" y="1524"/>
                  </a:lnTo>
                  <a:lnTo>
                    <a:pt x="48768" y="1524"/>
                  </a:lnTo>
                  <a:lnTo>
                    <a:pt x="47244" y="32004"/>
                  </a:lnTo>
                  <a:lnTo>
                    <a:pt x="62484" y="32004"/>
                  </a:lnTo>
                  <a:lnTo>
                    <a:pt x="68580" y="35052"/>
                  </a:lnTo>
                  <a:lnTo>
                    <a:pt x="71628" y="38100"/>
                  </a:lnTo>
                  <a:lnTo>
                    <a:pt x="73152" y="41148"/>
                  </a:lnTo>
                  <a:lnTo>
                    <a:pt x="73152" y="48768"/>
                  </a:lnTo>
                  <a:lnTo>
                    <a:pt x="71628" y="50292"/>
                  </a:lnTo>
                  <a:lnTo>
                    <a:pt x="71628" y="51816"/>
                  </a:lnTo>
                  <a:lnTo>
                    <a:pt x="67056" y="56388"/>
                  </a:lnTo>
                  <a:lnTo>
                    <a:pt x="65532" y="56388"/>
                  </a:lnTo>
                  <a:lnTo>
                    <a:pt x="64008" y="57912"/>
                  </a:lnTo>
                  <a:lnTo>
                    <a:pt x="53340" y="57912"/>
                  </a:lnTo>
                  <a:lnTo>
                    <a:pt x="50292" y="56388"/>
                  </a:lnTo>
                  <a:lnTo>
                    <a:pt x="45720" y="54864"/>
                  </a:lnTo>
                  <a:lnTo>
                    <a:pt x="45720" y="60960"/>
                  </a:lnTo>
                  <a:lnTo>
                    <a:pt x="48768" y="64008"/>
                  </a:lnTo>
                  <a:lnTo>
                    <a:pt x="64008" y="64008"/>
                  </a:lnTo>
                  <a:lnTo>
                    <a:pt x="67056" y="62484"/>
                  </a:lnTo>
                  <a:lnTo>
                    <a:pt x="70104" y="62484"/>
                  </a:lnTo>
                  <a:lnTo>
                    <a:pt x="71628" y="60960"/>
                  </a:lnTo>
                  <a:lnTo>
                    <a:pt x="74676" y="59436"/>
                  </a:lnTo>
                  <a:lnTo>
                    <a:pt x="75438" y="57912"/>
                  </a:lnTo>
                  <a:lnTo>
                    <a:pt x="76200" y="56388"/>
                  </a:lnTo>
                  <a:lnTo>
                    <a:pt x="77724" y="54864"/>
                  </a:lnTo>
                  <a:lnTo>
                    <a:pt x="79248" y="51816"/>
                  </a:lnTo>
                  <a:lnTo>
                    <a:pt x="79248" y="50292"/>
                  </a:lnTo>
                  <a:lnTo>
                    <a:pt x="80772" y="47244"/>
                  </a:lnTo>
                  <a:lnTo>
                    <a:pt x="80772" y="4114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6428" y="6265164"/>
              <a:ext cx="128016" cy="6553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51376" y="4117847"/>
            <a:ext cx="67055" cy="67055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7868411" y="2014473"/>
            <a:ext cx="50800" cy="88900"/>
          </a:xfrm>
          <a:custGeom>
            <a:avLst/>
            <a:gdLst/>
            <a:ahLst/>
            <a:cxnLst/>
            <a:rect l="l" t="t" r="r" b="b"/>
            <a:pathLst>
              <a:path w="50800" h="88900">
                <a:moveTo>
                  <a:pt x="0" y="0"/>
                </a:moveTo>
                <a:lnTo>
                  <a:pt x="50291" y="0"/>
                </a:lnTo>
                <a:lnTo>
                  <a:pt x="50291" y="88900"/>
                </a:lnTo>
                <a:lnTo>
                  <a:pt x="0" y="88900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7868411" y="2014473"/>
            <a:ext cx="655320" cy="224790"/>
            <a:chOff x="7868411" y="2014473"/>
            <a:chExt cx="655320" cy="224790"/>
          </a:xfrm>
        </p:grpSpPr>
        <p:sp>
          <p:nvSpPr>
            <p:cNvPr id="16" name="object 16" descr=""/>
            <p:cNvSpPr/>
            <p:nvPr/>
          </p:nvSpPr>
          <p:spPr>
            <a:xfrm>
              <a:off x="7868412" y="2014473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10">
                  <a:moveTo>
                    <a:pt x="190500" y="0"/>
                  </a:moveTo>
                  <a:lnTo>
                    <a:pt x="140208" y="0"/>
                  </a:lnTo>
                  <a:lnTo>
                    <a:pt x="140208" y="88900"/>
                  </a:lnTo>
                  <a:lnTo>
                    <a:pt x="0" y="88900"/>
                  </a:lnTo>
                  <a:lnTo>
                    <a:pt x="0" y="130810"/>
                  </a:lnTo>
                  <a:lnTo>
                    <a:pt x="0" y="219710"/>
                  </a:lnTo>
                  <a:lnTo>
                    <a:pt x="50292" y="219710"/>
                  </a:lnTo>
                  <a:lnTo>
                    <a:pt x="50292" y="130810"/>
                  </a:lnTo>
                  <a:lnTo>
                    <a:pt x="140208" y="130810"/>
                  </a:lnTo>
                  <a:lnTo>
                    <a:pt x="140208" y="219710"/>
                  </a:lnTo>
                  <a:lnTo>
                    <a:pt x="190500" y="219710"/>
                  </a:lnTo>
                  <a:lnTo>
                    <a:pt x="190500" y="130810"/>
                  </a:lnTo>
                  <a:lnTo>
                    <a:pt x="190500" y="889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487" y="2074163"/>
              <a:ext cx="428244" cy="164592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8624316" y="2002535"/>
            <a:ext cx="676910" cy="236220"/>
            <a:chOff x="8624316" y="2002535"/>
            <a:chExt cx="676910" cy="23622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4316" y="2002535"/>
              <a:ext cx="163068" cy="23622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19387" y="2074163"/>
              <a:ext cx="169164" cy="16459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1412" y="2074163"/>
              <a:ext cx="289560" cy="164592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7850123" y="2421635"/>
            <a:ext cx="466725" cy="236220"/>
            <a:chOff x="7850123" y="2421635"/>
            <a:chExt cx="466725" cy="236220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0123" y="2450591"/>
              <a:ext cx="108203" cy="20726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85759" y="2421635"/>
              <a:ext cx="150876" cy="23317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5591" y="2493263"/>
              <a:ext cx="150876" cy="164592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8421623" y="2421636"/>
            <a:ext cx="687705" cy="236220"/>
            <a:chOff x="8421623" y="2421636"/>
            <a:chExt cx="687705" cy="236220"/>
          </a:xfrm>
        </p:grpSpPr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1623" y="2493263"/>
              <a:ext cx="278892" cy="164592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738616" y="2421636"/>
              <a:ext cx="48895" cy="233679"/>
            </a:xfrm>
            <a:custGeom>
              <a:avLst/>
              <a:gdLst/>
              <a:ahLst/>
              <a:cxnLst/>
              <a:rect l="l" t="t" r="r" b="b"/>
              <a:pathLst>
                <a:path w="48895" h="233680">
                  <a:moveTo>
                    <a:pt x="48767" y="233171"/>
                  </a:moveTo>
                  <a:lnTo>
                    <a:pt x="0" y="233171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23317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19388" y="2493263"/>
              <a:ext cx="289559" cy="164592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7863840" y="2913888"/>
            <a:ext cx="1152525" cy="165100"/>
            <a:chOff x="7863840" y="2913888"/>
            <a:chExt cx="1152525" cy="165100"/>
          </a:xfrm>
        </p:grpSpPr>
        <p:sp>
          <p:nvSpPr>
            <p:cNvPr id="31" name="object 31" descr=""/>
            <p:cNvSpPr/>
            <p:nvPr/>
          </p:nvSpPr>
          <p:spPr>
            <a:xfrm>
              <a:off x="7863840" y="2913887"/>
              <a:ext cx="601980" cy="165100"/>
            </a:xfrm>
            <a:custGeom>
              <a:avLst/>
              <a:gdLst/>
              <a:ahLst/>
              <a:cxnLst/>
              <a:rect l="l" t="t" r="r" b="b"/>
              <a:pathLst>
                <a:path w="601979" h="165100">
                  <a:moveTo>
                    <a:pt x="102108" y="3060"/>
                  </a:moveTo>
                  <a:lnTo>
                    <a:pt x="96012" y="12"/>
                  </a:lnTo>
                  <a:lnTo>
                    <a:pt x="89916" y="12"/>
                  </a:lnTo>
                  <a:lnTo>
                    <a:pt x="76200" y="2006"/>
                  </a:lnTo>
                  <a:lnTo>
                    <a:pt x="64770" y="8013"/>
                  </a:lnTo>
                  <a:lnTo>
                    <a:pt x="55626" y="18008"/>
                  </a:lnTo>
                  <a:lnTo>
                    <a:pt x="48768" y="32016"/>
                  </a:lnTo>
                  <a:lnTo>
                    <a:pt x="48768" y="3060"/>
                  </a:lnTo>
                  <a:lnTo>
                    <a:pt x="0" y="3060"/>
                  </a:lnTo>
                  <a:lnTo>
                    <a:pt x="0" y="160032"/>
                  </a:lnTo>
                  <a:lnTo>
                    <a:pt x="48768" y="160032"/>
                  </a:lnTo>
                  <a:lnTo>
                    <a:pt x="48768" y="85356"/>
                  </a:lnTo>
                  <a:lnTo>
                    <a:pt x="49339" y="75844"/>
                  </a:lnTo>
                  <a:lnTo>
                    <a:pt x="74841" y="43268"/>
                  </a:lnTo>
                  <a:lnTo>
                    <a:pt x="82296" y="42684"/>
                  </a:lnTo>
                  <a:lnTo>
                    <a:pt x="89916" y="42684"/>
                  </a:lnTo>
                  <a:lnTo>
                    <a:pt x="96012" y="44208"/>
                  </a:lnTo>
                  <a:lnTo>
                    <a:pt x="102108" y="47256"/>
                  </a:lnTo>
                  <a:lnTo>
                    <a:pt x="102108" y="42684"/>
                  </a:lnTo>
                  <a:lnTo>
                    <a:pt x="102108" y="32016"/>
                  </a:lnTo>
                  <a:lnTo>
                    <a:pt x="102108" y="3060"/>
                  </a:lnTo>
                  <a:close/>
                </a:path>
                <a:path w="601979" h="165100">
                  <a:moveTo>
                    <a:pt x="265176" y="76200"/>
                  </a:moveTo>
                  <a:lnTo>
                    <a:pt x="264452" y="65519"/>
                  </a:lnTo>
                  <a:lnTo>
                    <a:pt x="264033" y="59042"/>
                  </a:lnTo>
                  <a:lnTo>
                    <a:pt x="260604" y="44005"/>
                  </a:lnTo>
                  <a:lnTo>
                    <a:pt x="255333" y="32004"/>
                  </a:lnTo>
                  <a:lnTo>
                    <a:pt x="254889" y="30988"/>
                  </a:lnTo>
                  <a:lnTo>
                    <a:pt x="246888" y="19812"/>
                  </a:lnTo>
                  <a:lnTo>
                    <a:pt x="235978" y="10934"/>
                  </a:lnTo>
                  <a:lnTo>
                    <a:pt x="223647" y="4762"/>
                  </a:lnTo>
                  <a:lnTo>
                    <a:pt x="219443" y="3695"/>
                  </a:lnTo>
                  <a:lnTo>
                    <a:pt x="219443" y="65519"/>
                  </a:lnTo>
                  <a:lnTo>
                    <a:pt x="161544" y="65519"/>
                  </a:lnTo>
                  <a:lnTo>
                    <a:pt x="184404" y="32004"/>
                  </a:lnTo>
                  <a:lnTo>
                    <a:pt x="192024" y="32004"/>
                  </a:lnTo>
                  <a:lnTo>
                    <a:pt x="204025" y="34251"/>
                  </a:lnTo>
                  <a:lnTo>
                    <a:pt x="212598" y="40767"/>
                  </a:lnTo>
                  <a:lnTo>
                    <a:pt x="217741" y="51295"/>
                  </a:lnTo>
                  <a:lnTo>
                    <a:pt x="219443" y="65519"/>
                  </a:lnTo>
                  <a:lnTo>
                    <a:pt x="219443" y="3695"/>
                  </a:lnTo>
                  <a:lnTo>
                    <a:pt x="209588" y="1168"/>
                  </a:lnTo>
                  <a:lnTo>
                    <a:pt x="193548" y="0"/>
                  </a:lnTo>
                  <a:lnTo>
                    <a:pt x="177228" y="1435"/>
                  </a:lnTo>
                  <a:lnTo>
                    <a:pt x="137160" y="22860"/>
                  </a:lnTo>
                  <a:lnTo>
                    <a:pt x="115722" y="65519"/>
                  </a:lnTo>
                  <a:lnTo>
                    <a:pt x="114300" y="83820"/>
                  </a:lnTo>
                  <a:lnTo>
                    <a:pt x="115697" y="102120"/>
                  </a:lnTo>
                  <a:lnTo>
                    <a:pt x="135636" y="143268"/>
                  </a:lnTo>
                  <a:lnTo>
                    <a:pt x="176784" y="163195"/>
                  </a:lnTo>
                  <a:lnTo>
                    <a:pt x="195072" y="164604"/>
                  </a:lnTo>
                  <a:lnTo>
                    <a:pt x="211378" y="163766"/>
                  </a:lnTo>
                  <a:lnTo>
                    <a:pt x="226123" y="161366"/>
                  </a:lnTo>
                  <a:lnTo>
                    <a:pt x="239433" y="157530"/>
                  </a:lnTo>
                  <a:lnTo>
                    <a:pt x="251460" y="152387"/>
                  </a:lnTo>
                  <a:lnTo>
                    <a:pt x="251460" y="129552"/>
                  </a:lnTo>
                  <a:lnTo>
                    <a:pt x="251460" y="117360"/>
                  </a:lnTo>
                  <a:lnTo>
                    <a:pt x="240880" y="123113"/>
                  </a:lnTo>
                  <a:lnTo>
                    <a:pt x="229743" y="126885"/>
                  </a:lnTo>
                  <a:lnTo>
                    <a:pt x="218020" y="128930"/>
                  </a:lnTo>
                  <a:lnTo>
                    <a:pt x="205740" y="129552"/>
                  </a:lnTo>
                  <a:lnTo>
                    <a:pt x="187706" y="127520"/>
                  </a:lnTo>
                  <a:lnTo>
                    <a:pt x="174688" y="121361"/>
                  </a:lnTo>
                  <a:lnTo>
                    <a:pt x="166509" y="110896"/>
                  </a:lnTo>
                  <a:lnTo>
                    <a:pt x="163068" y="96012"/>
                  </a:lnTo>
                  <a:lnTo>
                    <a:pt x="265176" y="96012"/>
                  </a:lnTo>
                  <a:lnTo>
                    <a:pt x="265176" y="76200"/>
                  </a:lnTo>
                  <a:close/>
                </a:path>
                <a:path w="601979" h="165100">
                  <a:moveTo>
                    <a:pt x="443471" y="3048"/>
                  </a:moveTo>
                  <a:lnTo>
                    <a:pt x="393179" y="3048"/>
                  </a:lnTo>
                  <a:lnTo>
                    <a:pt x="364223" y="100584"/>
                  </a:lnTo>
                  <a:lnTo>
                    <a:pt x="362229" y="108305"/>
                  </a:lnTo>
                  <a:lnTo>
                    <a:pt x="360794" y="115443"/>
                  </a:lnTo>
                  <a:lnTo>
                    <a:pt x="359943" y="122021"/>
                  </a:lnTo>
                  <a:lnTo>
                    <a:pt x="359651" y="128016"/>
                  </a:lnTo>
                  <a:lnTo>
                    <a:pt x="358127" y="128016"/>
                  </a:lnTo>
                  <a:lnTo>
                    <a:pt x="326123" y="3048"/>
                  </a:lnTo>
                  <a:lnTo>
                    <a:pt x="274307" y="3048"/>
                  </a:lnTo>
                  <a:lnTo>
                    <a:pt x="329171" y="160020"/>
                  </a:lnTo>
                  <a:lnTo>
                    <a:pt x="385559" y="160020"/>
                  </a:lnTo>
                  <a:lnTo>
                    <a:pt x="443471" y="3048"/>
                  </a:lnTo>
                  <a:close/>
                </a:path>
                <a:path w="601979" h="165100">
                  <a:moveTo>
                    <a:pt x="601967" y="76200"/>
                  </a:moveTo>
                  <a:lnTo>
                    <a:pt x="592137" y="32004"/>
                  </a:lnTo>
                  <a:lnTo>
                    <a:pt x="561009" y="4762"/>
                  </a:lnTo>
                  <a:lnTo>
                    <a:pt x="557771" y="3962"/>
                  </a:lnTo>
                  <a:lnTo>
                    <a:pt x="557771" y="65519"/>
                  </a:lnTo>
                  <a:lnTo>
                    <a:pt x="499872" y="65519"/>
                  </a:lnTo>
                  <a:lnTo>
                    <a:pt x="501383" y="56388"/>
                  </a:lnTo>
                  <a:lnTo>
                    <a:pt x="504431" y="48768"/>
                  </a:lnTo>
                  <a:lnTo>
                    <a:pt x="510527" y="42672"/>
                  </a:lnTo>
                  <a:lnTo>
                    <a:pt x="515099" y="35052"/>
                  </a:lnTo>
                  <a:lnTo>
                    <a:pt x="522719" y="32004"/>
                  </a:lnTo>
                  <a:lnTo>
                    <a:pt x="530339" y="32004"/>
                  </a:lnTo>
                  <a:lnTo>
                    <a:pt x="542340" y="34251"/>
                  </a:lnTo>
                  <a:lnTo>
                    <a:pt x="550913" y="40767"/>
                  </a:lnTo>
                  <a:lnTo>
                    <a:pt x="556056" y="51295"/>
                  </a:lnTo>
                  <a:lnTo>
                    <a:pt x="557771" y="65519"/>
                  </a:lnTo>
                  <a:lnTo>
                    <a:pt x="557771" y="3962"/>
                  </a:lnTo>
                  <a:lnTo>
                    <a:pt x="546608" y="1168"/>
                  </a:lnTo>
                  <a:lnTo>
                    <a:pt x="530339" y="0"/>
                  </a:lnTo>
                  <a:lnTo>
                    <a:pt x="514680" y="1435"/>
                  </a:lnTo>
                  <a:lnTo>
                    <a:pt x="473951" y="22860"/>
                  </a:lnTo>
                  <a:lnTo>
                    <a:pt x="452526" y="65519"/>
                  </a:lnTo>
                  <a:lnTo>
                    <a:pt x="451091" y="83820"/>
                  </a:lnTo>
                  <a:lnTo>
                    <a:pt x="452501" y="102120"/>
                  </a:lnTo>
                  <a:lnTo>
                    <a:pt x="472427" y="143268"/>
                  </a:lnTo>
                  <a:lnTo>
                    <a:pt x="513575" y="163195"/>
                  </a:lnTo>
                  <a:lnTo>
                    <a:pt x="531863" y="164604"/>
                  </a:lnTo>
                  <a:lnTo>
                    <a:pt x="548398" y="163766"/>
                  </a:lnTo>
                  <a:lnTo>
                    <a:pt x="563486" y="161366"/>
                  </a:lnTo>
                  <a:lnTo>
                    <a:pt x="576872" y="157530"/>
                  </a:lnTo>
                  <a:lnTo>
                    <a:pt x="588251" y="152387"/>
                  </a:lnTo>
                  <a:lnTo>
                    <a:pt x="588251" y="129552"/>
                  </a:lnTo>
                  <a:lnTo>
                    <a:pt x="588251" y="117360"/>
                  </a:lnTo>
                  <a:lnTo>
                    <a:pt x="578535" y="123113"/>
                  </a:lnTo>
                  <a:lnTo>
                    <a:pt x="567677" y="126885"/>
                  </a:lnTo>
                  <a:lnTo>
                    <a:pt x="555675" y="128930"/>
                  </a:lnTo>
                  <a:lnTo>
                    <a:pt x="542531" y="129552"/>
                  </a:lnTo>
                  <a:lnTo>
                    <a:pt x="524510" y="127520"/>
                  </a:lnTo>
                  <a:lnTo>
                    <a:pt x="511479" y="121361"/>
                  </a:lnTo>
                  <a:lnTo>
                    <a:pt x="503313" y="110896"/>
                  </a:lnTo>
                  <a:lnTo>
                    <a:pt x="499859" y="96012"/>
                  </a:lnTo>
                  <a:lnTo>
                    <a:pt x="601967" y="96012"/>
                  </a:lnTo>
                  <a:lnTo>
                    <a:pt x="601967" y="762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94776" y="2913888"/>
              <a:ext cx="152400" cy="160019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2228" y="2916936"/>
              <a:ext cx="152400" cy="16154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66632" y="2913888"/>
              <a:ext cx="149352" cy="164592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7844028" y="3332988"/>
            <a:ext cx="641985" cy="234950"/>
            <a:chOff x="7844028" y="3332988"/>
            <a:chExt cx="641985" cy="234950"/>
          </a:xfrm>
        </p:grpSpPr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44028" y="3332988"/>
              <a:ext cx="315467" cy="16459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99120" y="3334512"/>
              <a:ext cx="286511" cy="233171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592311" y="3261359"/>
            <a:ext cx="344423" cy="306324"/>
          </a:xfrm>
          <a:prstGeom prst="rect">
            <a:avLst/>
          </a:prstGeom>
        </p:spPr>
      </p:pic>
      <p:grpSp>
        <p:nvGrpSpPr>
          <p:cNvPr id="39" name="object 39" descr=""/>
          <p:cNvGrpSpPr/>
          <p:nvPr/>
        </p:nvGrpSpPr>
        <p:grpSpPr>
          <a:xfrm>
            <a:off x="7863840" y="3753611"/>
            <a:ext cx="631190" cy="165100"/>
            <a:chOff x="7863840" y="3753611"/>
            <a:chExt cx="631190" cy="165100"/>
          </a:xfrm>
        </p:grpSpPr>
        <p:pic>
          <p:nvPicPr>
            <p:cNvPr id="40" name="object 40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3840" y="3753612"/>
              <a:ext cx="249936" cy="16001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42731" y="3753611"/>
              <a:ext cx="169164" cy="16459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43900" y="3753612"/>
              <a:ext cx="150876" cy="160019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8519159" y="3681984"/>
            <a:ext cx="437515" cy="236220"/>
            <a:chOff x="8519159" y="3681984"/>
            <a:chExt cx="437515" cy="236220"/>
          </a:xfrm>
        </p:grpSpPr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56320" y="3681984"/>
              <a:ext cx="150876" cy="231648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19159" y="3709416"/>
              <a:ext cx="109727" cy="20878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34627" y="3691175"/>
              <a:ext cx="121920" cy="227028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8" name="object 48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263395"/>
            <a:ext cx="2385059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93876" y="1786127"/>
            <a:ext cx="5410200" cy="4318000"/>
            <a:chOff x="1293876" y="1786127"/>
            <a:chExt cx="5410200" cy="431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876" y="1786127"/>
              <a:ext cx="4998720" cy="43174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9112" y="3784092"/>
              <a:ext cx="854964" cy="77724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95616" y="2156460"/>
            <a:ext cx="355091" cy="6553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00188" y="2302764"/>
            <a:ext cx="265176" cy="80771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7600188" y="2493264"/>
            <a:ext cx="265430" cy="74930"/>
            <a:chOff x="7600188" y="2493264"/>
            <a:chExt cx="265430" cy="74930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188" y="2493264"/>
              <a:ext cx="74675" cy="746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4676" y="2496312"/>
              <a:ext cx="170687" cy="71628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7600188" y="2677667"/>
            <a:ext cx="265430" cy="74930"/>
            <a:chOff x="7600188" y="2677667"/>
            <a:chExt cx="265430" cy="74930"/>
          </a:xfrm>
        </p:grpSpPr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0188" y="2677667"/>
              <a:ext cx="74675" cy="7467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94676" y="2680715"/>
              <a:ext cx="170688" cy="7162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7600188" y="2862072"/>
            <a:ext cx="265430" cy="81280"/>
            <a:chOff x="7600188" y="2862072"/>
            <a:chExt cx="265430" cy="81280"/>
          </a:xfrm>
        </p:grpSpPr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00188" y="2862072"/>
              <a:ext cx="74675" cy="7315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7723" y="2872739"/>
              <a:ext cx="167640" cy="70104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7600188" y="3054096"/>
            <a:ext cx="265430" cy="73660"/>
            <a:chOff x="7600188" y="3054096"/>
            <a:chExt cx="265430" cy="73660"/>
          </a:xfrm>
        </p:grpSpPr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00188" y="3054096"/>
              <a:ext cx="74675" cy="7315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94676" y="3055620"/>
              <a:ext cx="170688" cy="7162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7600188" y="3238500"/>
            <a:ext cx="265430" cy="73660"/>
            <a:chOff x="7600188" y="3238500"/>
            <a:chExt cx="265430" cy="73660"/>
          </a:xfrm>
        </p:grpSpPr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0188" y="3238500"/>
              <a:ext cx="74675" cy="7315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6199" y="3240023"/>
              <a:ext cx="169164" cy="71628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7600188" y="3421379"/>
            <a:ext cx="265430" cy="81280"/>
            <a:chOff x="7600188" y="3421379"/>
            <a:chExt cx="265430" cy="81280"/>
          </a:xfrm>
        </p:grpSpPr>
        <p:pic>
          <p:nvPicPr>
            <p:cNvPr id="24" name="object 2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0188" y="3421379"/>
              <a:ext cx="74675" cy="746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4676" y="3432047"/>
              <a:ext cx="170687" cy="70104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00188" y="3613404"/>
            <a:ext cx="265176" cy="73151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7600188" y="3797808"/>
            <a:ext cx="265430" cy="73660"/>
            <a:chOff x="7600188" y="3797808"/>
            <a:chExt cx="265430" cy="73660"/>
          </a:xfrm>
        </p:grpSpPr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0188" y="3797808"/>
              <a:ext cx="74675" cy="7315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94676" y="3799332"/>
              <a:ext cx="170688" cy="7162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7600188" y="3982211"/>
            <a:ext cx="265430" cy="81280"/>
            <a:chOff x="7600188" y="3982211"/>
            <a:chExt cx="265430" cy="81280"/>
          </a:xfrm>
        </p:grpSpPr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00188" y="3982211"/>
              <a:ext cx="74675" cy="7315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700772" y="3991355"/>
              <a:ext cx="22860" cy="70485"/>
            </a:xfrm>
            <a:custGeom>
              <a:avLst/>
              <a:gdLst/>
              <a:ahLst/>
              <a:cxnLst/>
              <a:rect l="l" t="t" r="r" b="b"/>
              <a:pathLst>
                <a:path w="22859" h="70485">
                  <a:moveTo>
                    <a:pt x="22860" y="70104"/>
                  </a:moveTo>
                  <a:lnTo>
                    <a:pt x="15240" y="70104"/>
                  </a:lnTo>
                  <a:lnTo>
                    <a:pt x="1524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5240" y="4572"/>
                  </a:lnTo>
                  <a:lnTo>
                    <a:pt x="18288" y="1524"/>
                  </a:lnTo>
                  <a:lnTo>
                    <a:pt x="19812" y="1524"/>
                  </a:lnTo>
                  <a:lnTo>
                    <a:pt x="21336" y="0"/>
                  </a:lnTo>
                  <a:lnTo>
                    <a:pt x="22860" y="0"/>
                  </a:lnTo>
                  <a:lnTo>
                    <a:pt x="22860" y="70104"/>
                  </a:lnTo>
                  <a:close/>
                </a:path>
                <a:path w="22859" h="70485">
                  <a:moveTo>
                    <a:pt x="3048" y="18288"/>
                  </a:moveTo>
                  <a:lnTo>
                    <a:pt x="0" y="18288"/>
                  </a:lnTo>
                  <a:lnTo>
                    <a:pt x="0" y="10668"/>
                  </a:lnTo>
                  <a:lnTo>
                    <a:pt x="15240" y="10668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9144" y="15240"/>
                  </a:lnTo>
                  <a:lnTo>
                    <a:pt x="7620" y="15240"/>
                  </a:lnTo>
                  <a:lnTo>
                    <a:pt x="6096" y="16764"/>
                  </a:lnTo>
                  <a:lnTo>
                    <a:pt x="4572" y="16764"/>
                  </a:lnTo>
                  <a:lnTo>
                    <a:pt x="3048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48016" y="3991355"/>
              <a:ext cx="117348" cy="71628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7600188" y="4172711"/>
            <a:ext cx="317500" cy="74930"/>
            <a:chOff x="7600188" y="4172711"/>
            <a:chExt cx="317500" cy="74930"/>
          </a:xfrm>
        </p:grpSpPr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00188" y="4172711"/>
              <a:ext cx="74675" cy="7467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7700772" y="4175759"/>
              <a:ext cx="22860" cy="70485"/>
            </a:xfrm>
            <a:custGeom>
              <a:avLst/>
              <a:gdLst/>
              <a:ahLst/>
              <a:cxnLst/>
              <a:rect l="l" t="t" r="r" b="b"/>
              <a:pathLst>
                <a:path w="22859" h="70485">
                  <a:moveTo>
                    <a:pt x="22860" y="70104"/>
                  </a:moveTo>
                  <a:lnTo>
                    <a:pt x="15240" y="70104"/>
                  </a:lnTo>
                  <a:lnTo>
                    <a:pt x="15240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5240" y="4572"/>
                  </a:lnTo>
                  <a:lnTo>
                    <a:pt x="19812" y="0"/>
                  </a:lnTo>
                  <a:lnTo>
                    <a:pt x="22860" y="0"/>
                  </a:lnTo>
                  <a:lnTo>
                    <a:pt x="22860" y="70104"/>
                  </a:lnTo>
                  <a:close/>
                </a:path>
                <a:path w="22859" h="70485">
                  <a:moveTo>
                    <a:pt x="3048" y="18288"/>
                  </a:moveTo>
                  <a:lnTo>
                    <a:pt x="0" y="18288"/>
                  </a:lnTo>
                  <a:lnTo>
                    <a:pt x="0" y="10668"/>
                  </a:lnTo>
                  <a:lnTo>
                    <a:pt x="15240" y="10668"/>
                  </a:lnTo>
                  <a:lnTo>
                    <a:pt x="12192" y="13716"/>
                  </a:lnTo>
                  <a:lnTo>
                    <a:pt x="10668" y="13716"/>
                  </a:lnTo>
                  <a:lnTo>
                    <a:pt x="9144" y="15240"/>
                  </a:lnTo>
                  <a:lnTo>
                    <a:pt x="7620" y="15240"/>
                  </a:lnTo>
                  <a:lnTo>
                    <a:pt x="6096" y="16764"/>
                  </a:lnTo>
                  <a:lnTo>
                    <a:pt x="4572" y="16764"/>
                  </a:lnTo>
                  <a:lnTo>
                    <a:pt x="3048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46492" y="4175759"/>
              <a:ext cx="170687" cy="71628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7600188" y="4357115"/>
            <a:ext cx="317500" cy="73660"/>
            <a:chOff x="7600188" y="4357115"/>
            <a:chExt cx="317500" cy="73660"/>
          </a:xfrm>
        </p:grpSpPr>
        <p:pic>
          <p:nvPicPr>
            <p:cNvPr id="39" name="object 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0188" y="4357115"/>
              <a:ext cx="74675" cy="73151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700772" y="4360163"/>
              <a:ext cx="76200" cy="70485"/>
            </a:xfrm>
            <a:custGeom>
              <a:avLst/>
              <a:gdLst/>
              <a:ahLst/>
              <a:cxnLst/>
              <a:rect l="l" t="t" r="r" b="b"/>
              <a:pathLst>
                <a:path w="76200" h="70485">
                  <a:moveTo>
                    <a:pt x="22860" y="0"/>
                  </a:moveTo>
                  <a:lnTo>
                    <a:pt x="19812" y="0"/>
                  </a:lnTo>
                  <a:lnTo>
                    <a:pt x="16764" y="3048"/>
                  </a:lnTo>
                  <a:lnTo>
                    <a:pt x="15240" y="3048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4572" y="9144"/>
                  </a:lnTo>
                  <a:lnTo>
                    <a:pt x="1524" y="9144"/>
                  </a:lnTo>
                  <a:lnTo>
                    <a:pt x="0" y="10668"/>
                  </a:lnTo>
                  <a:lnTo>
                    <a:pt x="0" y="18288"/>
                  </a:lnTo>
                  <a:lnTo>
                    <a:pt x="1524" y="18288"/>
                  </a:lnTo>
                  <a:lnTo>
                    <a:pt x="3048" y="16764"/>
                  </a:lnTo>
                  <a:lnTo>
                    <a:pt x="6096" y="16764"/>
                  </a:lnTo>
                  <a:lnTo>
                    <a:pt x="7620" y="15240"/>
                  </a:lnTo>
                  <a:lnTo>
                    <a:pt x="9144" y="15240"/>
                  </a:lnTo>
                  <a:lnTo>
                    <a:pt x="10668" y="13716"/>
                  </a:lnTo>
                  <a:lnTo>
                    <a:pt x="12192" y="13716"/>
                  </a:lnTo>
                  <a:lnTo>
                    <a:pt x="15240" y="10668"/>
                  </a:lnTo>
                  <a:lnTo>
                    <a:pt x="15240" y="70104"/>
                  </a:lnTo>
                  <a:lnTo>
                    <a:pt x="22860" y="70104"/>
                  </a:lnTo>
                  <a:lnTo>
                    <a:pt x="22860" y="10668"/>
                  </a:lnTo>
                  <a:lnTo>
                    <a:pt x="22860" y="0"/>
                  </a:lnTo>
                  <a:close/>
                </a:path>
                <a:path w="76200" h="70485">
                  <a:moveTo>
                    <a:pt x="76187" y="0"/>
                  </a:moveTo>
                  <a:lnTo>
                    <a:pt x="71615" y="0"/>
                  </a:lnTo>
                  <a:lnTo>
                    <a:pt x="71615" y="1524"/>
                  </a:lnTo>
                  <a:lnTo>
                    <a:pt x="68567" y="3048"/>
                  </a:lnTo>
                  <a:lnTo>
                    <a:pt x="67043" y="3048"/>
                  </a:lnTo>
                  <a:lnTo>
                    <a:pt x="63995" y="6096"/>
                  </a:lnTo>
                  <a:lnTo>
                    <a:pt x="62471" y="6096"/>
                  </a:lnTo>
                  <a:lnTo>
                    <a:pt x="59423" y="7620"/>
                  </a:lnTo>
                  <a:lnTo>
                    <a:pt x="57899" y="9144"/>
                  </a:lnTo>
                  <a:lnTo>
                    <a:pt x="54851" y="9144"/>
                  </a:lnTo>
                  <a:lnTo>
                    <a:pt x="53327" y="10668"/>
                  </a:lnTo>
                  <a:lnTo>
                    <a:pt x="53327" y="18288"/>
                  </a:lnTo>
                  <a:lnTo>
                    <a:pt x="54851" y="18288"/>
                  </a:lnTo>
                  <a:lnTo>
                    <a:pt x="56375" y="16764"/>
                  </a:lnTo>
                  <a:lnTo>
                    <a:pt x="59423" y="16764"/>
                  </a:lnTo>
                  <a:lnTo>
                    <a:pt x="60947" y="15240"/>
                  </a:lnTo>
                  <a:lnTo>
                    <a:pt x="62471" y="15240"/>
                  </a:lnTo>
                  <a:lnTo>
                    <a:pt x="63995" y="13716"/>
                  </a:lnTo>
                  <a:lnTo>
                    <a:pt x="65519" y="13716"/>
                  </a:lnTo>
                  <a:lnTo>
                    <a:pt x="65519" y="12192"/>
                  </a:lnTo>
                  <a:lnTo>
                    <a:pt x="67043" y="12192"/>
                  </a:lnTo>
                  <a:lnTo>
                    <a:pt x="68567" y="10668"/>
                  </a:lnTo>
                  <a:lnTo>
                    <a:pt x="68567" y="70104"/>
                  </a:lnTo>
                  <a:lnTo>
                    <a:pt x="76187" y="70104"/>
                  </a:lnTo>
                  <a:lnTo>
                    <a:pt x="76187" y="10668"/>
                  </a:lnTo>
                  <a:lnTo>
                    <a:pt x="76187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01356" y="4360163"/>
              <a:ext cx="115823" cy="70104"/>
            </a:xfrm>
            <a:prstGeom prst="rect">
              <a:avLst/>
            </a:prstGeom>
          </p:spPr>
        </p:pic>
      </p:grpSp>
      <p:grpSp>
        <p:nvGrpSpPr>
          <p:cNvPr id="42" name="object 42" descr=""/>
          <p:cNvGrpSpPr/>
          <p:nvPr/>
        </p:nvGrpSpPr>
        <p:grpSpPr>
          <a:xfrm>
            <a:off x="7600188" y="4541520"/>
            <a:ext cx="265430" cy="81280"/>
            <a:chOff x="7600188" y="4541520"/>
            <a:chExt cx="265430" cy="81280"/>
          </a:xfrm>
        </p:grpSpPr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00188" y="4541520"/>
              <a:ext cx="74675" cy="73151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97723" y="4550663"/>
              <a:ext cx="167640" cy="71628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7600188" y="4733544"/>
            <a:ext cx="265430" cy="73660"/>
            <a:chOff x="7600188" y="4733544"/>
            <a:chExt cx="265430" cy="73660"/>
          </a:xfrm>
        </p:grpSpPr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00188" y="4733544"/>
              <a:ext cx="74675" cy="7315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94676" y="4735068"/>
              <a:ext cx="170687" cy="71628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7600188" y="4916423"/>
            <a:ext cx="265430" cy="74930"/>
            <a:chOff x="7600188" y="4916423"/>
            <a:chExt cx="265430" cy="74930"/>
          </a:xfrm>
        </p:grpSpPr>
        <p:pic>
          <p:nvPicPr>
            <p:cNvPr id="49" name="object 4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00188" y="4916423"/>
              <a:ext cx="74675" cy="7467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96199" y="4919471"/>
              <a:ext cx="169164" cy="71628"/>
            </a:xfrm>
            <a:prstGeom prst="rect">
              <a:avLst/>
            </a:prstGeom>
          </p:spPr>
        </p:pic>
      </p:grpSp>
      <p:grpSp>
        <p:nvGrpSpPr>
          <p:cNvPr id="51" name="object 51" descr=""/>
          <p:cNvGrpSpPr/>
          <p:nvPr/>
        </p:nvGrpSpPr>
        <p:grpSpPr>
          <a:xfrm>
            <a:off x="7600188" y="5100827"/>
            <a:ext cx="265430" cy="81280"/>
            <a:chOff x="7600188" y="5100827"/>
            <a:chExt cx="265430" cy="81280"/>
          </a:xfrm>
        </p:grpSpPr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00188" y="5100827"/>
              <a:ext cx="74675" cy="74675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94676" y="5111495"/>
              <a:ext cx="170687" cy="70104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7600188" y="5292852"/>
            <a:ext cx="265430" cy="73660"/>
            <a:chOff x="7600188" y="5292852"/>
            <a:chExt cx="265430" cy="73660"/>
          </a:xfrm>
        </p:grpSpPr>
        <p:pic>
          <p:nvPicPr>
            <p:cNvPr id="55" name="object 5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00188" y="5292852"/>
              <a:ext cx="74675" cy="73151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94676" y="5295899"/>
              <a:ext cx="170687" cy="70104"/>
            </a:xfrm>
            <a:prstGeom prst="rect">
              <a:avLst/>
            </a:prstGeom>
          </p:spPr>
        </p:pic>
      </p:grpSp>
      <p:grpSp>
        <p:nvGrpSpPr>
          <p:cNvPr id="57" name="object 57" descr=""/>
          <p:cNvGrpSpPr/>
          <p:nvPr/>
        </p:nvGrpSpPr>
        <p:grpSpPr>
          <a:xfrm>
            <a:off x="7600188" y="5477255"/>
            <a:ext cx="265430" cy="73660"/>
            <a:chOff x="7600188" y="5477255"/>
            <a:chExt cx="265430" cy="73660"/>
          </a:xfrm>
        </p:grpSpPr>
        <p:pic>
          <p:nvPicPr>
            <p:cNvPr id="58" name="object 5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00188" y="5477255"/>
              <a:ext cx="74675" cy="7315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7700772" y="5478779"/>
              <a:ext cx="22860" cy="70485"/>
            </a:xfrm>
            <a:custGeom>
              <a:avLst/>
              <a:gdLst/>
              <a:ahLst/>
              <a:cxnLst/>
              <a:rect l="l" t="t" r="r" b="b"/>
              <a:pathLst>
                <a:path w="22859" h="70485">
                  <a:moveTo>
                    <a:pt x="22860" y="70104"/>
                  </a:moveTo>
                  <a:lnTo>
                    <a:pt x="15240" y="70104"/>
                  </a:lnTo>
                  <a:lnTo>
                    <a:pt x="15240" y="10668"/>
                  </a:lnTo>
                  <a:lnTo>
                    <a:pt x="3048" y="10668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5240" y="4572"/>
                  </a:lnTo>
                  <a:lnTo>
                    <a:pt x="16764" y="3048"/>
                  </a:lnTo>
                  <a:lnTo>
                    <a:pt x="18288" y="3048"/>
                  </a:lnTo>
                  <a:lnTo>
                    <a:pt x="21336" y="0"/>
                  </a:lnTo>
                  <a:lnTo>
                    <a:pt x="22860" y="0"/>
                  </a:lnTo>
                  <a:lnTo>
                    <a:pt x="22860" y="70104"/>
                  </a:lnTo>
                  <a:close/>
                </a:path>
                <a:path w="22859" h="70485">
                  <a:moveTo>
                    <a:pt x="0" y="19812"/>
                  </a:moveTo>
                  <a:lnTo>
                    <a:pt x="0" y="10668"/>
                  </a:lnTo>
                  <a:lnTo>
                    <a:pt x="15240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0668" y="15240"/>
                  </a:lnTo>
                  <a:lnTo>
                    <a:pt x="9144" y="15240"/>
                  </a:lnTo>
                  <a:lnTo>
                    <a:pt x="7620" y="16764"/>
                  </a:lnTo>
                  <a:lnTo>
                    <a:pt x="6096" y="16764"/>
                  </a:lnTo>
                  <a:lnTo>
                    <a:pt x="4572" y="18288"/>
                  </a:lnTo>
                  <a:lnTo>
                    <a:pt x="1524" y="1828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48016" y="5478779"/>
              <a:ext cx="117348" cy="71628"/>
            </a:xfrm>
            <a:prstGeom prst="rect">
              <a:avLst/>
            </a:prstGeom>
          </p:spPr>
        </p:pic>
      </p:grpSp>
      <p:pic>
        <p:nvPicPr>
          <p:cNvPr id="61" name="object 61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600188" y="5661659"/>
            <a:ext cx="265176" cy="80772"/>
          </a:xfrm>
          <a:prstGeom prst="rect">
            <a:avLst/>
          </a:prstGeom>
        </p:spPr>
      </p:pic>
      <p:sp>
        <p:nvSpPr>
          <p:cNvPr id="62" name="object 62" descr=""/>
          <p:cNvSpPr/>
          <p:nvPr/>
        </p:nvSpPr>
        <p:spPr>
          <a:xfrm>
            <a:off x="8243316" y="2749296"/>
            <a:ext cx="271780" cy="192405"/>
          </a:xfrm>
          <a:custGeom>
            <a:avLst/>
            <a:gdLst/>
            <a:ahLst/>
            <a:cxnLst/>
            <a:rect l="l" t="t" r="r" b="b"/>
            <a:pathLst>
              <a:path w="271779" h="192405">
                <a:moveTo>
                  <a:pt x="100584" y="192024"/>
                </a:moveTo>
                <a:lnTo>
                  <a:pt x="50291" y="192024"/>
                </a:lnTo>
                <a:lnTo>
                  <a:pt x="0" y="0"/>
                </a:lnTo>
                <a:lnTo>
                  <a:pt x="47244" y="0"/>
                </a:lnTo>
                <a:lnTo>
                  <a:pt x="74676" y="128016"/>
                </a:lnTo>
                <a:lnTo>
                  <a:pt x="76200" y="134112"/>
                </a:lnTo>
                <a:lnTo>
                  <a:pt x="76200" y="141732"/>
                </a:lnTo>
                <a:lnTo>
                  <a:pt x="77724" y="150876"/>
                </a:lnTo>
                <a:lnTo>
                  <a:pt x="111760" y="150876"/>
                </a:lnTo>
                <a:lnTo>
                  <a:pt x="100584" y="192024"/>
                </a:lnTo>
                <a:close/>
              </a:path>
              <a:path w="271779" h="192405">
                <a:moveTo>
                  <a:pt x="111760" y="150876"/>
                </a:moveTo>
                <a:lnTo>
                  <a:pt x="77724" y="150876"/>
                </a:lnTo>
                <a:lnTo>
                  <a:pt x="79248" y="143256"/>
                </a:lnTo>
                <a:lnTo>
                  <a:pt x="79248" y="135636"/>
                </a:lnTo>
                <a:lnTo>
                  <a:pt x="82296" y="128016"/>
                </a:lnTo>
                <a:lnTo>
                  <a:pt x="117348" y="0"/>
                </a:lnTo>
                <a:lnTo>
                  <a:pt x="163068" y="0"/>
                </a:lnTo>
                <a:lnTo>
                  <a:pt x="174740" y="47244"/>
                </a:lnTo>
                <a:lnTo>
                  <a:pt x="137160" y="47244"/>
                </a:lnTo>
                <a:lnTo>
                  <a:pt x="137160" y="56388"/>
                </a:lnTo>
                <a:lnTo>
                  <a:pt x="135636" y="64008"/>
                </a:lnTo>
                <a:lnTo>
                  <a:pt x="134112" y="68580"/>
                </a:lnTo>
                <a:lnTo>
                  <a:pt x="111760" y="150876"/>
                </a:lnTo>
                <a:close/>
              </a:path>
              <a:path w="271779" h="192405">
                <a:moveTo>
                  <a:pt x="232156" y="149352"/>
                </a:moveTo>
                <a:lnTo>
                  <a:pt x="198120" y="149352"/>
                </a:lnTo>
                <a:lnTo>
                  <a:pt x="199644" y="143256"/>
                </a:lnTo>
                <a:lnTo>
                  <a:pt x="199644" y="135636"/>
                </a:lnTo>
                <a:lnTo>
                  <a:pt x="201168" y="128016"/>
                </a:lnTo>
                <a:lnTo>
                  <a:pt x="228600" y="0"/>
                </a:lnTo>
                <a:lnTo>
                  <a:pt x="271272" y="0"/>
                </a:lnTo>
                <a:lnTo>
                  <a:pt x="232156" y="149352"/>
                </a:lnTo>
                <a:close/>
              </a:path>
              <a:path w="271779" h="192405">
                <a:moveTo>
                  <a:pt x="220980" y="192024"/>
                </a:moveTo>
                <a:lnTo>
                  <a:pt x="172212" y="192024"/>
                </a:lnTo>
                <a:lnTo>
                  <a:pt x="140208" y="68580"/>
                </a:lnTo>
                <a:lnTo>
                  <a:pt x="138684" y="62484"/>
                </a:lnTo>
                <a:lnTo>
                  <a:pt x="138684" y="54864"/>
                </a:lnTo>
                <a:lnTo>
                  <a:pt x="137160" y="47244"/>
                </a:lnTo>
                <a:lnTo>
                  <a:pt x="174740" y="47244"/>
                </a:lnTo>
                <a:lnTo>
                  <a:pt x="195072" y="129540"/>
                </a:lnTo>
                <a:lnTo>
                  <a:pt x="196596" y="134112"/>
                </a:lnTo>
                <a:lnTo>
                  <a:pt x="196596" y="141732"/>
                </a:lnTo>
                <a:lnTo>
                  <a:pt x="198120" y="149352"/>
                </a:lnTo>
                <a:lnTo>
                  <a:pt x="232156" y="149352"/>
                </a:lnTo>
                <a:lnTo>
                  <a:pt x="220980" y="19202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8535923" y="2738627"/>
            <a:ext cx="396240" cy="207645"/>
            <a:chOff x="8535923" y="2738627"/>
            <a:chExt cx="396240" cy="207645"/>
          </a:xfrm>
        </p:grpSpPr>
        <p:pic>
          <p:nvPicPr>
            <p:cNvPr id="64" name="object 6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91372" y="2801111"/>
              <a:ext cx="123444" cy="144780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535923" y="2738627"/>
              <a:ext cx="131064" cy="202692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36152" y="2763012"/>
              <a:ext cx="96011" cy="182879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9029700" y="2738627"/>
            <a:ext cx="177165" cy="207645"/>
            <a:chOff x="9029700" y="2738627"/>
            <a:chExt cx="177165" cy="207645"/>
          </a:xfrm>
        </p:grpSpPr>
        <p:sp>
          <p:nvSpPr>
            <p:cNvPr id="68" name="object 68" descr=""/>
            <p:cNvSpPr/>
            <p:nvPr/>
          </p:nvSpPr>
          <p:spPr>
            <a:xfrm>
              <a:off x="9029700" y="2738627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0480" y="44196"/>
                  </a:moveTo>
                  <a:lnTo>
                    <a:pt x="16764" y="44196"/>
                  </a:lnTo>
                  <a:lnTo>
                    <a:pt x="10668" y="42672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6096" y="6096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30480" y="0"/>
                  </a:lnTo>
                  <a:lnTo>
                    <a:pt x="36576" y="3048"/>
                  </a:lnTo>
                  <a:lnTo>
                    <a:pt x="41148" y="6096"/>
                  </a:lnTo>
                  <a:lnTo>
                    <a:pt x="45720" y="10668"/>
                  </a:lnTo>
                  <a:lnTo>
                    <a:pt x="48768" y="15240"/>
                  </a:lnTo>
                  <a:lnTo>
                    <a:pt x="48768" y="28956"/>
                  </a:lnTo>
                  <a:lnTo>
                    <a:pt x="45720" y="33528"/>
                  </a:lnTo>
                  <a:lnTo>
                    <a:pt x="36576" y="42672"/>
                  </a:lnTo>
                  <a:lnTo>
                    <a:pt x="30480" y="44196"/>
                  </a:lnTo>
                  <a:close/>
                </a:path>
                <a:path w="48895" h="203200">
                  <a:moveTo>
                    <a:pt x="44196" y="202691"/>
                  </a:moveTo>
                  <a:lnTo>
                    <a:pt x="1524" y="202691"/>
                  </a:lnTo>
                  <a:lnTo>
                    <a:pt x="1524" y="65532"/>
                  </a:lnTo>
                  <a:lnTo>
                    <a:pt x="44196" y="65532"/>
                  </a:lnTo>
                  <a:lnTo>
                    <a:pt x="44196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01328" y="2801112"/>
              <a:ext cx="105155" cy="144780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8246364" y="3099816"/>
            <a:ext cx="408940" cy="205740"/>
            <a:chOff x="8246364" y="3099816"/>
            <a:chExt cx="408940" cy="205740"/>
          </a:xfrm>
        </p:grpSpPr>
        <p:pic>
          <p:nvPicPr>
            <p:cNvPr id="71" name="object 7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246364" y="3124200"/>
              <a:ext cx="96011" cy="181355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66759" y="3099816"/>
              <a:ext cx="131064" cy="202692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523731" y="3162299"/>
              <a:ext cx="131064" cy="143256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8250935" y="3459479"/>
            <a:ext cx="1163320" cy="207645"/>
            <a:chOff x="8250935" y="3459479"/>
            <a:chExt cx="1163320" cy="207645"/>
          </a:xfrm>
        </p:grpSpPr>
        <p:pic>
          <p:nvPicPr>
            <p:cNvPr id="75" name="object 7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250935" y="3459479"/>
              <a:ext cx="143256" cy="20726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8426195" y="3461003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8288" y="44196"/>
                  </a:lnTo>
                  <a:lnTo>
                    <a:pt x="12192" y="41148"/>
                  </a:lnTo>
                  <a:lnTo>
                    <a:pt x="7620" y="36576"/>
                  </a:lnTo>
                  <a:lnTo>
                    <a:pt x="3048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7244" y="10668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6576"/>
                  </a:lnTo>
                  <a:lnTo>
                    <a:pt x="38100" y="41148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497823" y="3483863"/>
              <a:ext cx="213360" cy="182879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735567" y="3461003"/>
              <a:ext cx="156971" cy="202691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24543" y="3459479"/>
              <a:ext cx="143151" cy="207264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092183" y="3526535"/>
              <a:ext cx="132588" cy="140208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249155" y="3483863"/>
              <a:ext cx="94488" cy="182879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9364979" y="3461003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8288" y="44196"/>
                  </a:lnTo>
                  <a:lnTo>
                    <a:pt x="12192" y="41148"/>
                  </a:lnTo>
                  <a:lnTo>
                    <a:pt x="7620" y="36576"/>
                  </a:lnTo>
                  <a:lnTo>
                    <a:pt x="3048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7244" y="10668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6576"/>
                  </a:lnTo>
                  <a:lnTo>
                    <a:pt x="38100" y="41148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 descr=""/>
          <p:cNvGrpSpPr/>
          <p:nvPr/>
        </p:nvGrpSpPr>
        <p:grpSpPr>
          <a:xfrm>
            <a:off x="8250935" y="3883152"/>
            <a:ext cx="309880" cy="144780"/>
            <a:chOff x="8250935" y="3883152"/>
            <a:chExt cx="309880" cy="144780"/>
          </a:xfrm>
        </p:grpSpPr>
        <p:pic>
          <p:nvPicPr>
            <p:cNvPr id="84" name="object 84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250935" y="3883152"/>
              <a:ext cx="149352" cy="144780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427719" y="3883152"/>
              <a:ext cx="132588" cy="141732"/>
            </a:xfrm>
            <a:prstGeom prst="rect">
              <a:avLst/>
            </a:prstGeom>
          </p:spPr>
        </p:pic>
      </p:grpSp>
      <p:pic>
        <p:nvPicPr>
          <p:cNvPr id="86" name="object 86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660892" y="3817620"/>
            <a:ext cx="262127" cy="210311"/>
          </a:xfrm>
          <a:prstGeom prst="rect">
            <a:avLst/>
          </a:prstGeom>
        </p:spPr>
      </p:pic>
      <p:grpSp>
        <p:nvGrpSpPr>
          <p:cNvPr id="87" name="object 87" descr=""/>
          <p:cNvGrpSpPr/>
          <p:nvPr/>
        </p:nvGrpSpPr>
        <p:grpSpPr>
          <a:xfrm>
            <a:off x="8249411" y="4181855"/>
            <a:ext cx="601980" cy="207645"/>
            <a:chOff x="8249411" y="4181855"/>
            <a:chExt cx="601980" cy="207645"/>
          </a:xfrm>
        </p:grpSpPr>
        <p:pic>
          <p:nvPicPr>
            <p:cNvPr id="88" name="object 88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49411" y="4244339"/>
              <a:ext cx="245364" cy="144780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8528303" y="4181855"/>
              <a:ext cx="43180" cy="204470"/>
            </a:xfrm>
            <a:custGeom>
              <a:avLst/>
              <a:gdLst/>
              <a:ahLst/>
              <a:cxnLst/>
              <a:rect l="l" t="t" r="r" b="b"/>
              <a:pathLst>
                <a:path w="43179" h="204470">
                  <a:moveTo>
                    <a:pt x="42672" y="204216"/>
                  </a:moveTo>
                  <a:lnTo>
                    <a:pt x="0" y="204216"/>
                  </a:lnTo>
                  <a:lnTo>
                    <a:pt x="0" y="0"/>
                  </a:lnTo>
                  <a:lnTo>
                    <a:pt x="42672" y="0"/>
                  </a:lnTo>
                  <a:lnTo>
                    <a:pt x="42672" y="2042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98407" y="4244339"/>
              <a:ext cx="252984" cy="144780"/>
            </a:xfrm>
            <a:prstGeom prst="rect">
              <a:avLst/>
            </a:prstGeom>
          </p:spPr>
        </p:pic>
      </p:grpSp>
      <p:pic>
        <p:nvPicPr>
          <p:cNvPr id="91" name="object 91" descr="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951976" y="4181855"/>
            <a:ext cx="301752" cy="268224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8258555" y="4567427"/>
            <a:ext cx="1114425" cy="243840"/>
            <a:chOff x="8258555" y="4567427"/>
            <a:chExt cx="1114425" cy="243840"/>
          </a:xfrm>
        </p:grpSpPr>
        <p:sp>
          <p:nvSpPr>
            <p:cNvPr id="93" name="object 93" descr=""/>
            <p:cNvSpPr/>
            <p:nvPr/>
          </p:nvSpPr>
          <p:spPr>
            <a:xfrm>
              <a:off x="8258543" y="4605527"/>
              <a:ext cx="683260" cy="205740"/>
            </a:xfrm>
            <a:custGeom>
              <a:avLst/>
              <a:gdLst/>
              <a:ahLst/>
              <a:cxnLst/>
              <a:rect l="l" t="t" r="r" b="b"/>
              <a:pathLst>
                <a:path w="683259" h="205739">
                  <a:moveTo>
                    <a:pt x="143256" y="68592"/>
                  </a:moveTo>
                  <a:lnTo>
                    <a:pt x="135547" y="28295"/>
                  </a:lnTo>
                  <a:lnTo>
                    <a:pt x="133197" y="24396"/>
                  </a:lnTo>
                  <a:lnTo>
                    <a:pt x="129540" y="18300"/>
                  </a:lnTo>
                  <a:lnTo>
                    <a:pt x="120967" y="10299"/>
                  </a:lnTo>
                  <a:lnTo>
                    <a:pt x="111252" y="4584"/>
                  </a:lnTo>
                  <a:lnTo>
                    <a:pt x="100584" y="1219"/>
                  </a:lnTo>
                  <a:lnTo>
                    <a:pt x="100584" y="68592"/>
                  </a:lnTo>
                  <a:lnTo>
                    <a:pt x="100012" y="78308"/>
                  </a:lnTo>
                  <a:lnTo>
                    <a:pt x="98298" y="86880"/>
                  </a:lnTo>
                  <a:lnTo>
                    <a:pt x="95440" y="94310"/>
                  </a:lnTo>
                  <a:lnTo>
                    <a:pt x="91440" y="100596"/>
                  </a:lnTo>
                  <a:lnTo>
                    <a:pt x="86868" y="108216"/>
                  </a:lnTo>
                  <a:lnTo>
                    <a:pt x="79248" y="111264"/>
                  </a:lnTo>
                  <a:lnTo>
                    <a:pt x="60960" y="111264"/>
                  </a:lnTo>
                  <a:lnTo>
                    <a:pt x="54864" y="108216"/>
                  </a:lnTo>
                  <a:lnTo>
                    <a:pt x="50292" y="102120"/>
                  </a:lnTo>
                  <a:lnTo>
                    <a:pt x="44196" y="96024"/>
                  </a:lnTo>
                  <a:lnTo>
                    <a:pt x="42672" y="88404"/>
                  </a:lnTo>
                  <a:lnTo>
                    <a:pt x="42672" y="68592"/>
                  </a:lnTo>
                  <a:lnTo>
                    <a:pt x="62484" y="32016"/>
                  </a:lnTo>
                  <a:lnTo>
                    <a:pt x="71628" y="32016"/>
                  </a:lnTo>
                  <a:lnTo>
                    <a:pt x="83870" y="34302"/>
                  </a:lnTo>
                  <a:lnTo>
                    <a:pt x="92964" y="41160"/>
                  </a:lnTo>
                  <a:lnTo>
                    <a:pt x="98640" y="52590"/>
                  </a:lnTo>
                  <a:lnTo>
                    <a:pt x="98742" y="53441"/>
                  </a:lnTo>
                  <a:lnTo>
                    <a:pt x="98806" y="53924"/>
                  </a:lnTo>
                  <a:lnTo>
                    <a:pt x="100584" y="68592"/>
                  </a:lnTo>
                  <a:lnTo>
                    <a:pt x="100584" y="1219"/>
                  </a:lnTo>
                  <a:lnTo>
                    <a:pt x="100393" y="1155"/>
                  </a:lnTo>
                  <a:lnTo>
                    <a:pt x="88392" y="12"/>
                  </a:lnTo>
                  <a:lnTo>
                    <a:pt x="74422" y="1460"/>
                  </a:lnTo>
                  <a:lnTo>
                    <a:pt x="62293" y="5918"/>
                  </a:lnTo>
                  <a:lnTo>
                    <a:pt x="52184" y="13512"/>
                  </a:lnTo>
                  <a:lnTo>
                    <a:pt x="44196" y="24396"/>
                  </a:lnTo>
                  <a:lnTo>
                    <a:pt x="42672" y="24396"/>
                  </a:lnTo>
                  <a:lnTo>
                    <a:pt x="42672" y="3060"/>
                  </a:lnTo>
                  <a:lnTo>
                    <a:pt x="0" y="3060"/>
                  </a:lnTo>
                  <a:lnTo>
                    <a:pt x="0" y="204228"/>
                  </a:lnTo>
                  <a:lnTo>
                    <a:pt x="42672" y="204228"/>
                  </a:lnTo>
                  <a:lnTo>
                    <a:pt x="42672" y="124980"/>
                  </a:lnTo>
                  <a:lnTo>
                    <a:pt x="44196" y="124980"/>
                  </a:lnTo>
                  <a:lnTo>
                    <a:pt x="50990" y="133210"/>
                  </a:lnTo>
                  <a:lnTo>
                    <a:pt x="59626" y="139458"/>
                  </a:lnTo>
                  <a:lnTo>
                    <a:pt x="69646" y="143383"/>
                  </a:lnTo>
                  <a:lnTo>
                    <a:pt x="69519" y="143383"/>
                  </a:lnTo>
                  <a:lnTo>
                    <a:pt x="80772" y="144792"/>
                  </a:lnTo>
                  <a:lnTo>
                    <a:pt x="94780" y="143383"/>
                  </a:lnTo>
                  <a:lnTo>
                    <a:pt x="107061" y="139268"/>
                  </a:lnTo>
                  <a:lnTo>
                    <a:pt x="134264" y="112306"/>
                  </a:lnTo>
                  <a:lnTo>
                    <a:pt x="134683" y="111264"/>
                  </a:lnTo>
                  <a:lnTo>
                    <a:pt x="139446" y="99453"/>
                  </a:lnTo>
                  <a:lnTo>
                    <a:pt x="142354" y="84874"/>
                  </a:lnTo>
                  <a:lnTo>
                    <a:pt x="143256" y="68592"/>
                  </a:lnTo>
                  <a:close/>
                </a:path>
                <a:path w="683259" h="205739">
                  <a:moveTo>
                    <a:pt x="283464" y="59436"/>
                  </a:moveTo>
                  <a:lnTo>
                    <a:pt x="279755" y="33439"/>
                  </a:lnTo>
                  <a:lnTo>
                    <a:pt x="277063" y="28956"/>
                  </a:lnTo>
                  <a:lnTo>
                    <a:pt x="268605" y="14859"/>
                  </a:lnTo>
                  <a:lnTo>
                    <a:pt x="250037" y="3721"/>
                  </a:lnTo>
                  <a:lnTo>
                    <a:pt x="224028" y="0"/>
                  </a:lnTo>
                  <a:lnTo>
                    <a:pt x="217170" y="266"/>
                  </a:lnTo>
                  <a:lnTo>
                    <a:pt x="177101" y="9906"/>
                  </a:lnTo>
                  <a:lnTo>
                    <a:pt x="172212" y="12192"/>
                  </a:lnTo>
                  <a:lnTo>
                    <a:pt x="172212" y="44196"/>
                  </a:lnTo>
                  <a:lnTo>
                    <a:pt x="183007" y="37325"/>
                  </a:lnTo>
                  <a:lnTo>
                    <a:pt x="194500" y="32575"/>
                  </a:lnTo>
                  <a:lnTo>
                    <a:pt x="206298" y="29845"/>
                  </a:lnTo>
                  <a:lnTo>
                    <a:pt x="217932" y="28956"/>
                  </a:lnTo>
                  <a:lnTo>
                    <a:pt x="228815" y="30391"/>
                  </a:lnTo>
                  <a:lnTo>
                    <a:pt x="236410" y="34671"/>
                  </a:lnTo>
                  <a:lnTo>
                    <a:pt x="240868" y="41821"/>
                  </a:lnTo>
                  <a:lnTo>
                    <a:pt x="242316" y="51816"/>
                  </a:lnTo>
                  <a:lnTo>
                    <a:pt x="242316" y="76200"/>
                  </a:lnTo>
                  <a:lnTo>
                    <a:pt x="242316" y="92964"/>
                  </a:lnTo>
                  <a:lnTo>
                    <a:pt x="240792" y="100584"/>
                  </a:lnTo>
                  <a:lnTo>
                    <a:pt x="230124" y="111252"/>
                  </a:lnTo>
                  <a:lnTo>
                    <a:pt x="224028" y="114300"/>
                  </a:lnTo>
                  <a:lnTo>
                    <a:pt x="210312" y="114300"/>
                  </a:lnTo>
                  <a:lnTo>
                    <a:pt x="205740" y="112776"/>
                  </a:lnTo>
                  <a:lnTo>
                    <a:pt x="199644" y="106680"/>
                  </a:lnTo>
                  <a:lnTo>
                    <a:pt x="196596" y="102108"/>
                  </a:lnTo>
                  <a:lnTo>
                    <a:pt x="196596" y="97536"/>
                  </a:lnTo>
                  <a:lnTo>
                    <a:pt x="242316" y="76200"/>
                  </a:lnTo>
                  <a:lnTo>
                    <a:pt x="242316" y="51816"/>
                  </a:lnTo>
                  <a:lnTo>
                    <a:pt x="184861" y="61823"/>
                  </a:lnTo>
                  <a:lnTo>
                    <a:pt x="161277" y="85344"/>
                  </a:lnTo>
                  <a:lnTo>
                    <a:pt x="158496" y="102108"/>
                  </a:lnTo>
                  <a:lnTo>
                    <a:pt x="175450" y="137718"/>
                  </a:lnTo>
                  <a:lnTo>
                    <a:pt x="201168" y="144780"/>
                  </a:lnTo>
                  <a:lnTo>
                    <a:pt x="214033" y="143332"/>
                  </a:lnTo>
                  <a:lnTo>
                    <a:pt x="225171" y="138874"/>
                  </a:lnTo>
                  <a:lnTo>
                    <a:pt x="234607" y="131279"/>
                  </a:lnTo>
                  <a:lnTo>
                    <a:pt x="242316" y="120396"/>
                  </a:lnTo>
                  <a:lnTo>
                    <a:pt x="242316" y="140208"/>
                  </a:lnTo>
                  <a:lnTo>
                    <a:pt x="283464" y="140208"/>
                  </a:lnTo>
                  <a:lnTo>
                    <a:pt x="283464" y="120396"/>
                  </a:lnTo>
                  <a:lnTo>
                    <a:pt x="283464" y="114300"/>
                  </a:lnTo>
                  <a:lnTo>
                    <a:pt x="283464" y="76200"/>
                  </a:lnTo>
                  <a:lnTo>
                    <a:pt x="283464" y="59436"/>
                  </a:lnTo>
                  <a:close/>
                </a:path>
                <a:path w="683259" h="205739">
                  <a:moveTo>
                    <a:pt x="448068" y="3048"/>
                  </a:moveTo>
                  <a:lnTo>
                    <a:pt x="405396" y="3048"/>
                  </a:lnTo>
                  <a:lnTo>
                    <a:pt x="379488" y="86868"/>
                  </a:lnTo>
                  <a:lnTo>
                    <a:pt x="377964" y="94488"/>
                  </a:lnTo>
                  <a:lnTo>
                    <a:pt x="376440" y="100584"/>
                  </a:lnTo>
                  <a:lnTo>
                    <a:pt x="374916" y="105156"/>
                  </a:lnTo>
                  <a:lnTo>
                    <a:pt x="370344" y="86868"/>
                  </a:lnTo>
                  <a:lnTo>
                    <a:pt x="344436" y="3048"/>
                  </a:lnTo>
                  <a:lnTo>
                    <a:pt x="298716" y="3048"/>
                  </a:lnTo>
                  <a:lnTo>
                    <a:pt x="353580" y="140208"/>
                  </a:lnTo>
                  <a:lnTo>
                    <a:pt x="345960" y="156972"/>
                  </a:lnTo>
                  <a:lnTo>
                    <a:pt x="342811" y="164096"/>
                  </a:lnTo>
                  <a:lnTo>
                    <a:pt x="337959" y="169354"/>
                  </a:lnTo>
                  <a:lnTo>
                    <a:pt x="331381" y="172618"/>
                  </a:lnTo>
                  <a:lnTo>
                    <a:pt x="323100" y="173736"/>
                  </a:lnTo>
                  <a:lnTo>
                    <a:pt x="317004" y="173736"/>
                  </a:lnTo>
                  <a:lnTo>
                    <a:pt x="304812" y="167640"/>
                  </a:lnTo>
                  <a:lnTo>
                    <a:pt x="304812" y="202692"/>
                  </a:lnTo>
                  <a:lnTo>
                    <a:pt x="310565" y="203822"/>
                  </a:lnTo>
                  <a:lnTo>
                    <a:pt x="316623" y="204787"/>
                  </a:lnTo>
                  <a:lnTo>
                    <a:pt x="323240" y="205486"/>
                  </a:lnTo>
                  <a:lnTo>
                    <a:pt x="330720" y="205740"/>
                  </a:lnTo>
                  <a:lnTo>
                    <a:pt x="349885" y="202336"/>
                  </a:lnTo>
                  <a:lnTo>
                    <a:pt x="366344" y="192214"/>
                  </a:lnTo>
                  <a:lnTo>
                    <a:pt x="380225" y="175526"/>
                  </a:lnTo>
                  <a:lnTo>
                    <a:pt x="381101" y="173736"/>
                  </a:lnTo>
                  <a:lnTo>
                    <a:pt x="391680" y="152400"/>
                  </a:lnTo>
                  <a:lnTo>
                    <a:pt x="409511" y="105156"/>
                  </a:lnTo>
                  <a:lnTo>
                    <a:pt x="448068" y="3048"/>
                  </a:lnTo>
                  <a:close/>
                </a:path>
                <a:path w="683259" h="205739">
                  <a:moveTo>
                    <a:pt x="682752" y="54864"/>
                  </a:moveTo>
                  <a:lnTo>
                    <a:pt x="671512" y="13716"/>
                  </a:lnTo>
                  <a:lnTo>
                    <a:pt x="638556" y="0"/>
                  </a:lnTo>
                  <a:lnTo>
                    <a:pt x="623684" y="1701"/>
                  </a:lnTo>
                  <a:lnTo>
                    <a:pt x="610933" y="6667"/>
                  </a:lnTo>
                  <a:lnTo>
                    <a:pt x="600202" y="14795"/>
                  </a:lnTo>
                  <a:lnTo>
                    <a:pt x="591312" y="25908"/>
                  </a:lnTo>
                  <a:lnTo>
                    <a:pt x="590499" y="24384"/>
                  </a:lnTo>
                  <a:lnTo>
                    <a:pt x="585343" y="14795"/>
                  </a:lnTo>
                  <a:lnTo>
                    <a:pt x="576643" y="6667"/>
                  </a:lnTo>
                  <a:lnTo>
                    <a:pt x="565391" y="1701"/>
                  </a:lnTo>
                  <a:lnTo>
                    <a:pt x="551688" y="0"/>
                  </a:lnTo>
                  <a:lnTo>
                    <a:pt x="544855" y="558"/>
                  </a:lnTo>
                  <a:lnTo>
                    <a:pt x="507492" y="24384"/>
                  </a:lnTo>
                  <a:lnTo>
                    <a:pt x="507492" y="3048"/>
                  </a:lnTo>
                  <a:lnTo>
                    <a:pt x="464820" y="3048"/>
                  </a:lnTo>
                  <a:lnTo>
                    <a:pt x="464820" y="140208"/>
                  </a:lnTo>
                  <a:lnTo>
                    <a:pt x="507492" y="140208"/>
                  </a:lnTo>
                  <a:lnTo>
                    <a:pt x="507492" y="54864"/>
                  </a:lnTo>
                  <a:lnTo>
                    <a:pt x="509016" y="47244"/>
                  </a:lnTo>
                  <a:lnTo>
                    <a:pt x="518160" y="35052"/>
                  </a:lnTo>
                  <a:lnTo>
                    <a:pt x="522732" y="32004"/>
                  </a:lnTo>
                  <a:lnTo>
                    <a:pt x="530352" y="32004"/>
                  </a:lnTo>
                  <a:lnTo>
                    <a:pt x="551688" y="60960"/>
                  </a:lnTo>
                  <a:lnTo>
                    <a:pt x="551688" y="140208"/>
                  </a:lnTo>
                  <a:lnTo>
                    <a:pt x="594360" y="140208"/>
                  </a:lnTo>
                  <a:lnTo>
                    <a:pt x="594360" y="54864"/>
                  </a:lnTo>
                  <a:lnTo>
                    <a:pt x="597408" y="47244"/>
                  </a:lnTo>
                  <a:lnTo>
                    <a:pt x="601980" y="41148"/>
                  </a:lnTo>
                  <a:lnTo>
                    <a:pt x="605028" y="35052"/>
                  </a:lnTo>
                  <a:lnTo>
                    <a:pt x="611124" y="32004"/>
                  </a:lnTo>
                  <a:lnTo>
                    <a:pt x="618744" y="32004"/>
                  </a:lnTo>
                  <a:lnTo>
                    <a:pt x="640080" y="62484"/>
                  </a:lnTo>
                  <a:lnTo>
                    <a:pt x="640080" y="140208"/>
                  </a:lnTo>
                  <a:lnTo>
                    <a:pt x="682752" y="140208"/>
                  </a:lnTo>
                  <a:lnTo>
                    <a:pt x="682752" y="548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67215" y="4605527"/>
              <a:ext cx="131064" cy="14478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124187" y="4605527"/>
              <a:ext cx="132588" cy="140207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78111" y="4567427"/>
              <a:ext cx="94488" cy="182879"/>
            </a:xfrm>
            <a:prstGeom prst="rect">
              <a:avLst/>
            </a:prstGeom>
          </p:spPr>
        </p:pic>
      </p:grpSp>
      <p:grpSp>
        <p:nvGrpSpPr>
          <p:cNvPr id="97" name="object 97" descr=""/>
          <p:cNvGrpSpPr/>
          <p:nvPr/>
        </p:nvGrpSpPr>
        <p:grpSpPr>
          <a:xfrm>
            <a:off x="8258556" y="4904231"/>
            <a:ext cx="1109980" cy="205740"/>
            <a:chOff x="8258556" y="4904231"/>
            <a:chExt cx="1109980" cy="205740"/>
          </a:xfrm>
        </p:grpSpPr>
        <p:pic>
          <p:nvPicPr>
            <p:cNvPr id="98" name="object 98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258556" y="4966715"/>
              <a:ext cx="219456" cy="140207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02396" y="4928615"/>
              <a:ext cx="240791" cy="181355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767572" y="4904231"/>
              <a:ext cx="131064" cy="202692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924544" y="4966715"/>
              <a:ext cx="147828" cy="143256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092183" y="4904231"/>
              <a:ext cx="143256" cy="20574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261348" y="4911852"/>
              <a:ext cx="106680" cy="198120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05" name="object 10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1263395"/>
            <a:ext cx="1897380" cy="108585"/>
            <a:chOff x="298704" y="1263395"/>
            <a:chExt cx="1897380" cy="108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" y="1263395"/>
              <a:ext cx="1007364" cy="883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067" y="1263395"/>
              <a:ext cx="890016" cy="10820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301752" y="1691640"/>
            <a:ext cx="94615" cy="4643755"/>
            <a:chOff x="301752" y="1691640"/>
            <a:chExt cx="94615" cy="4643755"/>
          </a:xfrm>
        </p:grpSpPr>
        <p:sp>
          <p:nvSpPr>
            <p:cNvPr id="6" name="object 6" descr=""/>
            <p:cNvSpPr/>
            <p:nvPr/>
          </p:nvSpPr>
          <p:spPr>
            <a:xfrm>
              <a:off x="344424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1" y="4529328"/>
                  </a:lnTo>
                  <a:lnTo>
                    <a:pt x="6095" y="4530852"/>
                  </a:lnTo>
                  <a:lnTo>
                    <a:pt x="6095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7"/>
                  </a:lnTo>
                  <a:close/>
                </a:path>
                <a:path w="635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1" y="4381499"/>
                  </a:lnTo>
                  <a:lnTo>
                    <a:pt x="6095" y="4383024"/>
                  </a:lnTo>
                  <a:lnTo>
                    <a:pt x="6095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6095" y="4346447"/>
                  </a:lnTo>
                  <a:lnTo>
                    <a:pt x="6095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1" y="4308347"/>
                  </a:lnTo>
                  <a:lnTo>
                    <a:pt x="6095" y="4309872"/>
                  </a:lnTo>
                  <a:lnTo>
                    <a:pt x="6095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6095" y="4162044"/>
                  </a:lnTo>
                  <a:lnTo>
                    <a:pt x="6095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1" y="4123944"/>
                  </a:lnTo>
                  <a:lnTo>
                    <a:pt x="6095" y="4125467"/>
                  </a:lnTo>
                  <a:lnTo>
                    <a:pt x="6095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1" y="4087367"/>
                  </a:lnTo>
                  <a:lnTo>
                    <a:pt x="6095" y="4088892"/>
                  </a:lnTo>
                  <a:lnTo>
                    <a:pt x="6095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6095" y="3941063"/>
                  </a:lnTo>
                  <a:lnTo>
                    <a:pt x="6095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1" y="3902963"/>
                  </a:lnTo>
                  <a:lnTo>
                    <a:pt x="6095" y="3904488"/>
                  </a:lnTo>
                  <a:lnTo>
                    <a:pt x="6095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6095" y="3867911"/>
                  </a:lnTo>
                  <a:lnTo>
                    <a:pt x="6095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1" y="3718560"/>
                  </a:lnTo>
                  <a:lnTo>
                    <a:pt x="6095" y="3720083"/>
                  </a:lnTo>
                  <a:lnTo>
                    <a:pt x="6095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1" y="3681983"/>
                  </a:lnTo>
                  <a:lnTo>
                    <a:pt x="6095" y="3683508"/>
                  </a:lnTo>
                  <a:lnTo>
                    <a:pt x="6095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1" y="3645408"/>
                  </a:lnTo>
                  <a:lnTo>
                    <a:pt x="6095" y="3646931"/>
                  </a:lnTo>
                  <a:lnTo>
                    <a:pt x="6095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1" y="3497579"/>
                  </a:lnTo>
                  <a:lnTo>
                    <a:pt x="6095" y="3499104"/>
                  </a:lnTo>
                  <a:lnTo>
                    <a:pt x="6095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6095" y="3462527"/>
                  </a:lnTo>
                  <a:lnTo>
                    <a:pt x="6095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1" y="3424427"/>
                  </a:lnTo>
                  <a:lnTo>
                    <a:pt x="6095" y="3425952"/>
                  </a:lnTo>
                  <a:lnTo>
                    <a:pt x="6095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1" y="3276599"/>
                  </a:lnTo>
                  <a:lnTo>
                    <a:pt x="6095" y="3278124"/>
                  </a:lnTo>
                  <a:lnTo>
                    <a:pt x="6095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6095" y="3241547"/>
                  </a:lnTo>
                  <a:lnTo>
                    <a:pt x="6095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1" y="3203447"/>
                  </a:lnTo>
                  <a:lnTo>
                    <a:pt x="6095" y="3204972"/>
                  </a:lnTo>
                  <a:lnTo>
                    <a:pt x="6095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1" y="3055619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6095" y="3020568"/>
                  </a:lnTo>
                  <a:lnTo>
                    <a:pt x="6095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6095" y="2983992"/>
                  </a:lnTo>
                  <a:lnTo>
                    <a:pt x="6095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6095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1" y="2798063"/>
                  </a:lnTo>
                  <a:lnTo>
                    <a:pt x="6095" y="2799587"/>
                  </a:lnTo>
                  <a:lnTo>
                    <a:pt x="6095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1" y="2761487"/>
                  </a:lnTo>
                  <a:lnTo>
                    <a:pt x="6095" y="2763011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6095" y="2578608"/>
                  </a:lnTo>
                  <a:lnTo>
                    <a:pt x="6095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6095" y="2542032"/>
                  </a:lnTo>
                  <a:lnTo>
                    <a:pt x="6095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6095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1" y="2356103"/>
                  </a:lnTo>
                  <a:lnTo>
                    <a:pt x="6095" y="2357627"/>
                  </a:lnTo>
                  <a:lnTo>
                    <a:pt x="6095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1" y="2319527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1" y="2282952"/>
                  </a:lnTo>
                  <a:lnTo>
                    <a:pt x="6095" y="2284476"/>
                  </a:lnTo>
                  <a:lnTo>
                    <a:pt x="6095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6095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6095" y="2136648"/>
                  </a:lnTo>
                  <a:lnTo>
                    <a:pt x="6095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1" y="2098548"/>
                  </a:lnTo>
                  <a:lnTo>
                    <a:pt x="6095" y="2100071"/>
                  </a:lnTo>
                  <a:lnTo>
                    <a:pt x="6095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1" y="2061971"/>
                  </a:lnTo>
                  <a:lnTo>
                    <a:pt x="6095" y="2063495"/>
                  </a:lnTo>
                  <a:lnTo>
                    <a:pt x="6095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6095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1" y="1914143"/>
                  </a:lnTo>
                  <a:lnTo>
                    <a:pt x="6095" y="1915668"/>
                  </a:lnTo>
                  <a:lnTo>
                    <a:pt x="6095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1" y="1840992"/>
                  </a:lnTo>
                  <a:lnTo>
                    <a:pt x="6095" y="1842516"/>
                  </a:lnTo>
                  <a:lnTo>
                    <a:pt x="6095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6095" y="1694687"/>
                  </a:lnTo>
                  <a:lnTo>
                    <a:pt x="6095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1" y="1656587"/>
                  </a:lnTo>
                  <a:lnTo>
                    <a:pt x="6095" y="1658111"/>
                  </a:lnTo>
                  <a:lnTo>
                    <a:pt x="6095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1" y="1620011"/>
                  </a:lnTo>
                  <a:lnTo>
                    <a:pt x="6095" y="1621535"/>
                  </a:lnTo>
                  <a:lnTo>
                    <a:pt x="6095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6095" y="1473708"/>
                  </a:lnTo>
                  <a:lnTo>
                    <a:pt x="6095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6095" y="1437132"/>
                  </a:lnTo>
                  <a:lnTo>
                    <a:pt x="6095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6095" y="1400556"/>
                  </a:lnTo>
                  <a:lnTo>
                    <a:pt x="6095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1" y="1251203"/>
                  </a:lnTo>
                  <a:lnTo>
                    <a:pt x="6095" y="1252727"/>
                  </a:lnTo>
                  <a:lnTo>
                    <a:pt x="6095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1" y="1214627"/>
                  </a:lnTo>
                  <a:lnTo>
                    <a:pt x="6095" y="1216151"/>
                  </a:lnTo>
                  <a:lnTo>
                    <a:pt x="6095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1" y="1178051"/>
                  </a:lnTo>
                  <a:lnTo>
                    <a:pt x="6095" y="1179575"/>
                  </a:lnTo>
                  <a:lnTo>
                    <a:pt x="6095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6095" y="1031748"/>
                  </a:lnTo>
                  <a:lnTo>
                    <a:pt x="6095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1" y="993648"/>
                  </a:lnTo>
                  <a:lnTo>
                    <a:pt x="6095" y="995171"/>
                  </a:lnTo>
                  <a:lnTo>
                    <a:pt x="6095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6095" y="958595"/>
                  </a:lnTo>
                  <a:lnTo>
                    <a:pt x="6095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1" y="809243"/>
                  </a:lnTo>
                  <a:lnTo>
                    <a:pt x="6095" y="810767"/>
                  </a:lnTo>
                  <a:lnTo>
                    <a:pt x="6095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1" y="772667"/>
                  </a:lnTo>
                  <a:lnTo>
                    <a:pt x="6095" y="774192"/>
                  </a:lnTo>
                  <a:lnTo>
                    <a:pt x="6095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6095" y="737615"/>
                  </a:lnTo>
                  <a:lnTo>
                    <a:pt x="6095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1" y="588263"/>
                  </a:lnTo>
                  <a:lnTo>
                    <a:pt x="6095" y="589787"/>
                  </a:lnTo>
                  <a:lnTo>
                    <a:pt x="6095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6095" y="553211"/>
                  </a:lnTo>
                  <a:lnTo>
                    <a:pt x="6095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1" y="515111"/>
                  </a:lnTo>
                  <a:lnTo>
                    <a:pt x="6095" y="516635"/>
                  </a:lnTo>
                  <a:lnTo>
                    <a:pt x="6095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1" y="367283"/>
                  </a:lnTo>
                  <a:lnTo>
                    <a:pt x="6095" y="368808"/>
                  </a:lnTo>
                  <a:lnTo>
                    <a:pt x="6095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6095" y="332231"/>
                  </a:lnTo>
                  <a:lnTo>
                    <a:pt x="6095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1" y="294131"/>
                  </a:lnTo>
                  <a:lnTo>
                    <a:pt x="6095" y="295655"/>
                  </a:lnTo>
                  <a:lnTo>
                    <a:pt x="6095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6095" y="147827"/>
                  </a:lnTo>
                  <a:lnTo>
                    <a:pt x="6095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1" y="109727"/>
                  </a:lnTo>
                  <a:lnTo>
                    <a:pt x="6095" y="111251"/>
                  </a:lnTo>
                  <a:lnTo>
                    <a:pt x="6095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1" y="73151"/>
                  </a:lnTo>
                  <a:lnTo>
                    <a:pt x="6095" y="74675"/>
                  </a:lnTo>
                  <a:lnTo>
                    <a:pt x="6095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6271260"/>
              <a:ext cx="94487" cy="6400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257300" y="1691640"/>
            <a:ext cx="137160" cy="4643755"/>
            <a:chOff x="1257300" y="1691640"/>
            <a:chExt cx="137160" cy="4643755"/>
          </a:xfrm>
        </p:grpSpPr>
        <p:sp>
          <p:nvSpPr>
            <p:cNvPr id="9" name="object 9" descr=""/>
            <p:cNvSpPr/>
            <p:nvPr/>
          </p:nvSpPr>
          <p:spPr>
            <a:xfrm>
              <a:off x="1316736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19" h="4537075">
                  <a:moveTo>
                    <a:pt x="7619" y="4535424"/>
                  </a:moveTo>
                  <a:lnTo>
                    <a:pt x="1523" y="4535424"/>
                  </a:lnTo>
                  <a:lnTo>
                    <a:pt x="1523" y="4533899"/>
                  </a:lnTo>
                  <a:lnTo>
                    <a:pt x="0" y="4533899"/>
                  </a:lnTo>
                  <a:lnTo>
                    <a:pt x="0" y="4532376"/>
                  </a:lnTo>
                  <a:lnTo>
                    <a:pt x="3047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5424"/>
                  </a:lnTo>
                  <a:close/>
                </a:path>
                <a:path w="7619" h="4537075">
                  <a:moveTo>
                    <a:pt x="4571" y="4536947"/>
                  </a:moveTo>
                  <a:lnTo>
                    <a:pt x="3047" y="4536947"/>
                  </a:lnTo>
                  <a:lnTo>
                    <a:pt x="3047" y="4535424"/>
                  </a:lnTo>
                  <a:lnTo>
                    <a:pt x="6096" y="4535424"/>
                  </a:lnTo>
                  <a:lnTo>
                    <a:pt x="4571" y="4536947"/>
                  </a:lnTo>
                  <a:close/>
                </a:path>
                <a:path w="7619" h="4537075">
                  <a:moveTo>
                    <a:pt x="7619" y="4498847"/>
                  </a:moveTo>
                  <a:lnTo>
                    <a:pt x="1523" y="4498847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4276"/>
                  </a:lnTo>
                  <a:lnTo>
                    <a:pt x="1523" y="4492752"/>
                  </a:lnTo>
                  <a:lnTo>
                    <a:pt x="7619" y="4492752"/>
                  </a:lnTo>
                  <a:lnTo>
                    <a:pt x="7619" y="4498847"/>
                  </a:lnTo>
                  <a:close/>
                </a:path>
                <a:path w="7619" h="4537075">
                  <a:moveTo>
                    <a:pt x="7619" y="4462272"/>
                  </a:moveTo>
                  <a:lnTo>
                    <a:pt x="1523" y="4462272"/>
                  </a:lnTo>
                  <a:lnTo>
                    <a:pt x="1523" y="4460747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7699"/>
                  </a:lnTo>
                  <a:lnTo>
                    <a:pt x="1523" y="4456176"/>
                  </a:lnTo>
                  <a:lnTo>
                    <a:pt x="7619" y="4456176"/>
                  </a:lnTo>
                  <a:lnTo>
                    <a:pt x="7619" y="4462272"/>
                  </a:lnTo>
                  <a:close/>
                </a:path>
                <a:path w="7619" h="4537075">
                  <a:moveTo>
                    <a:pt x="6096" y="4419599"/>
                  </a:moveTo>
                  <a:lnTo>
                    <a:pt x="3047" y="4419599"/>
                  </a:lnTo>
                  <a:lnTo>
                    <a:pt x="3047" y="4418076"/>
                  </a:lnTo>
                  <a:lnTo>
                    <a:pt x="4571" y="4418076"/>
                  </a:lnTo>
                  <a:lnTo>
                    <a:pt x="6096" y="4419599"/>
                  </a:lnTo>
                  <a:close/>
                </a:path>
                <a:path w="7619" h="4537075">
                  <a:moveTo>
                    <a:pt x="6096" y="4425695"/>
                  </a:moveTo>
                  <a:lnTo>
                    <a:pt x="3047" y="4425695"/>
                  </a:lnTo>
                  <a:lnTo>
                    <a:pt x="0" y="4422647"/>
                  </a:lnTo>
                  <a:lnTo>
                    <a:pt x="0" y="4421124"/>
                  </a:lnTo>
                  <a:lnTo>
                    <a:pt x="1523" y="4421124"/>
                  </a:lnTo>
                  <a:lnTo>
                    <a:pt x="1523" y="4419599"/>
                  </a:lnTo>
                  <a:lnTo>
                    <a:pt x="7619" y="4419599"/>
                  </a:lnTo>
                  <a:lnTo>
                    <a:pt x="7619" y="4424172"/>
                  </a:lnTo>
                  <a:lnTo>
                    <a:pt x="6096" y="4425695"/>
                  </a:lnTo>
                  <a:close/>
                </a:path>
                <a:path w="7619" h="4537075">
                  <a:moveTo>
                    <a:pt x="6096" y="4389120"/>
                  </a:moveTo>
                  <a:lnTo>
                    <a:pt x="3047" y="4389120"/>
                  </a:lnTo>
                  <a:lnTo>
                    <a:pt x="0" y="4386072"/>
                  </a:lnTo>
                  <a:lnTo>
                    <a:pt x="0" y="4384547"/>
                  </a:lnTo>
                  <a:lnTo>
                    <a:pt x="3047" y="4381499"/>
                  </a:lnTo>
                  <a:lnTo>
                    <a:pt x="6096" y="4381499"/>
                  </a:lnTo>
                  <a:lnTo>
                    <a:pt x="7619" y="4383024"/>
                  </a:lnTo>
                  <a:lnTo>
                    <a:pt x="7619" y="4387595"/>
                  </a:lnTo>
                  <a:lnTo>
                    <a:pt x="6096" y="4389120"/>
                  </a:lnTo>
                  <a:close/>
                </a:path>
                <a:path w="7619" h="4537075">
                  <a:moveTo>
                    <a:pt x="6096" y="4352544"/>
                  </a:moveTo>
                  <a:lnTo>
                    <a:pt x="3047" y="4352544"/>
                  </a:lnTo>
                  <a:lnTo>
                    <a:pt x="0" y="4349495"/>
                  </a:lnTo>
                  <a:lnTo>
                    <a:pt x="0" y="4347972"/>
                  </a:lnTo>
                  <a:lnTo>
                    <a:pt x="3047" y="4344924"/>
                  </a:lnTo>
                  <a:lnTo>
                    <a:pt x="6096" y="4344924"/>
                  </a:lnTo>
                  <a:lnTo>
                    <a:pt x="7619" y="4346447"/>
                  </a:lnTo>
                  <a:lnTo>
                    <a:pt x="7619" y="4351020"/>
                  </a:lnTo>
                  <a:lnTo>
                    <a:pt x="6096" y="4352544"/>
                  </a:lnTo>
                  <a:close/>
                </a:path>
                <a:path w="7619" h="4537075">
                  <a:moveTo>
                    <a:pt x="7619" y="4314444"/>
                  </a:moveTo>
                  <a:lnTo>
                    <a:pt x="1523" y="4314444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5"/>
                  </a:lnTo>
                  <a:lnTo>
                    <a:pt x="3047" y="4308347"/>
                  </a:lnTo>
                  <a:lnTo>
                    <a:pt x="6096" y="4308347"/>
                  </a:lnTo>
                  <a:lnTo>
                    <a:pt x="7619" y="4309872"/>
                  </a:lnTo>
                  <a:lnTo>
                    <a:pt x="7619" y="4314444"/>
                  </a:lnTo>
                  <a:close/>
                </a:path>
                <a:path w="7619" h="4537075">
                  <a:moveTo>
                    <a:pt x="4571" y="4315967"/>
                  </a:moveTo>
                  <a:lnTo>
                    <a:pt x="3047" y="4315967"/>
                  </a:lnTo>
                  <a:lnTo>
                    <a:pt x="3047" y="4314444"/>
                  </a:lnTo>
                  <a:lnTo>
                    <a:pt x="6096" y="4314444"/>
                  </a:lnTo>
                  <a:lnTo>
                    <a:pt x="4571" y="4315967"/>
                  </a:lnTo>
                  <a:close/>
                </a:path>
                <a:path w="7619" h="4537075">
                  <a:moveTo>
                    <a:pt x="7619" y="4277867"/>
                  </a:moveTo>
                  <a:lnTo>
                    <a:pt x="1523" y="4277867"/>
                  </a:lnTo>
                  <a:lnTo>
                    <a:pt x="1523" y="4276344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3295"/>
                  </a:lnTo>
                  <a:lnTo>
                    <a:pt x="1523" y="4271772"/>
                  </a:lnTo>
                  <a:lnTo>
                    <a:pt x="7619" y="4271772"/>
                  </a:lnTo>
                  <a:lnTo>
                    <a:pt x="7619" y="4277867"/>
                  </a:lnTo>
                  <a:close/>
                </a:path>
                <a:path w="7619" h="4537075">
                  <a:moveTo>
                    <a:pt x="4571" y="4279392"/>
                  </a:moveTo>
                  <a:lnTo>
                    <a:pt x="3047" y="4279392"/>
                  </a:lnTo>
                  <a:lnTo>
                    <a:pt x="3047" y="4277867"/>
                  </a:lnTo>
                  <a:lnTo>
                    <a:pt x="6096" y="4277867"/>
                  </a:lnTo>
                  <a:lnTo>
                    <a:pt x="4571" y="4279392"/>
                  </a:lnTo>
                  <a:close/>
                </a:path>
                <a:path w="7619" h="4537075">
                  <a:moveTo>
                    <a:pt x="7619" y="4241292"/>
                  </a:moveTo>
                  <a:lnTo>
                    <a:pt x="1523" y="4241292"/>
                  </a:lnTo>
                  <a:lnTo>
                    <a:pt x="1523" y="4239767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5"/>
                  </a:lnTo>
                  <a:lnTo>
                    <a:pt x="7619" y="4235195"/>
                  </a:lnTo>
                  <a:lnTo>
                    <a:pt x="7619" y="4241292"/>
                  </a:lnTo>
                  <a:close/>
                </a:path>
                <a:path w="7619" h="4537075">
                  <a:moveTo>
                    <a:pt x="6096" y="4198620"/>
                  </a:moveTo>
                  <a:lnTo>
                    <a:pt x="3047" y="4198620"/>
                  </a:lnTo>
                  <a:lnTo>
                    <a:pt x="3047" y="4197095"/>
                  </a:lnTo>
                  <a:lnTo>
                    <a:pt x="4571" y="4197095"/>
                  </a:lnTo>
                  <a:lnTo>
                    <a:pt x="6096" y="4198620"/>
                  </a:lnTo>
                  <a:close/>
                </a:path>
                <a:path w="7619" h="4537075">
                  <a:moveTo>
                    <a:pt x="6096" y="4204715"/>
                  </a:moveTo>
                  <a:lnTo>
                    <a:pt x="3047" y="4204715"/>
                  </a:lnTo>
                  <a:lnTo>
                    <a:pt x="0" y="4201667"/>
                  </a:lnTo>
                  <a:lnTo>
                    <a:pt x="0" y="4200144"/>
                  </a:lnTo>
                  <a:lnTo>
                    <a:pt x="1523" y="4200144"/>
                  </a:lnTo>
                  <a:lnTo>
                    <a:pt x="1523" y="4198620"/>
                  </a:lnTo>
                  <a:lnTo>
                    <a:pt x="7619" y="4198620"/>
                  </a:lnTo>
                  <a:lnTo>
                    <a:pt x="7619" y="4203192"/>
                  </a:lnTo>
                  <a:lnTo>
                    <a:pt x="6096" y="4204715"/>
                  </a:lnTo>
                  <a:close/>
                </a:path>
                <a:path w="7619" h="4537075">
                  <a:moveTo>
                    <a:pt x="6096" y="4168140"/>
                  </a:moveTo>
                  <a:lnTo>
                    <a:pt x="3047" y="4168140"/>
                  </a:lnTo>
                  <a:lnTo>
                    <a:pt x="0" y="4165092"/>
                  </a:lnTo>
                  <a:lnTo>
                    <a:pt x="0" y="4163567"/>
                  </a:lnTo>
                  <a:lnTo>
                    <a:pt x="3047" y="4160520"/>
                  </a:lnTo>
                  <a:lnTo>
                    <a:pt x="6096" y="4160520"/>
                  </a:lnTo>
                  <a:lnTo>
                    <a:pt x="7619" y="4162044"/>
                  </a:lnTo>
                  <a:lnTo>
                    <a:pt x="7619" y="4166615"/>
                  </a:lnTo>
                  <a:lnTo>
                    <a:pt x="6096" y="4168140"/>
                  </a:lnTo>
                  <a:close/>
                </a:path>
                <a:path w="7619" h="4537075">
                  <a:moveTo>
                    <a:pt x="6096" y="4131563"/>
                  </a:moveTo>
                  <a:lnTo>
                    <a:pt x="3047" y="4131563"/>
                  </a:lnTo>
                  <a:lnTo>
                    <a:pt x="0" y="4128515"/>
                  </a:lnTo>
                  <a:lnTo>
                    <a:pt x="0" y="4126992"/>
                  </a:lnTo>
                  <a:lnTo>
                    <a:pt x="3047" y="4123944"/>
                  </a:lnTo>
                  <a:lnTo>
                    <a:pt x="6096" y="4123944"/>
                  </a:lnTo>
                  <a:lnTo>
                    <a:pt x="7619" y="4125467"/>
                  </a:lnTo>
                  <a:lnTo>
                    <a:pt x="7619" y="4130040"/>
                  </a:lnTo>
                  <a:lnTo>
                    <a:pt x="6096" y="4131563"/>
                  </a:lnTo>
                  <a:close/>
                </a:path>
                <a:path w="7619" h="4537075">
                  <a:moveTo>
                    <a:pt x="7619" y="4093463"/>
                  </a:moveTo>
                  <a:lnTo>
                    <a:pt x="1523" y="4093463"/>
                  </a:lnTo>
                  <a:lnTo>
                    <a:pt x="0" y="4091940"/>
                  </a:lnTo>
                  <a:lnTo>
                    <a:pt x="0" y="4090415"/>
                  </a:lnTo>
                  <a:lnTo>
                    <a:pt x="3047" y="4087367"/>
                  </a:lnTo>
                  <a:lnTo>
                    <a:pt x="6096" y="4087367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19" h="4537075">
                  <a:moveTo>
                    <a:pt x="4571" y="4094988"/>
                  </a:moveTo>
                  <a:lnTo>
                    <a:pt x="3047" y="4094988"/>
                  </a:lnTo>
                  <a:lnTo>
                    <a:pt x="3047" y="4093463"/>
                  </a:lnTo>
                  <a:lnTo>
                    <a:pt x="6096" y="4093463"/>
                  </a:lnTo>
                  <a:lnTo>
                    <a:pt x="4571" y="4094988"/>
                  </a:lnTo>
                  <a:close/>
                </a:path>
                <a:path w="7619" h="4537075">
                  <a:moveTo>
                    <a:pt x="7619" y="4056888"/>
                  </a:moveTo>
                  <a:lnTo>
                    <a:pt x="1523" y="4056888"/>
                  </a:lnTo>
                  <a:lnTo>
                    <a:pt x="1523" y="4055363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2315"/>
                  </a:lnTo>
                  <a:lnTo>
                    <a:pt x="1523" y="4050792"/>
                  </a:lnTo>
                  <a:lnTo>
                    <a:pt x="7619" y="4050792"/>
                  </a:lnTo>
                  <a:lnTo>
                    <a:pt x="7619" y="4056888"/>
                  </a:lnTo>
                  <a:close/>
                </a:path>
                <a:path w="7619" h="4537075">
                  <a:moveTo>
                    <a:pt x="4571" y="4058411"/>
                  </a:moveTo>
                  <a:lnTo>
                    <a:pt x="3047" y="4058411"/>
                  </a:lnTo>
                  <a:lnTo>
                    <a:pt x="3047" y="4056888"/>
                  </a:lnTo>
                  <a:lnTo>
                    <a:pt x="6096" y="4056888"/>
                  </a:lnTo>
                  <a:lnTo>
                    <a:pt x="4571" y="4058411"/>
                  </a:lnTo>
                  <a:close/>
                </a:path>
                <a:path w="7619" h="4537075">
                  <a:moveTo>
                    <a:pt x="7619" y="4020311"/>
                  </a:moveTo>
                  <a:lnTo>
                    <a:pt x="1523" y="4020311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5"/>
                  </a:lnTo>
                  <a:lnTo>
                    <a:pt x="7619" y="4014215"/>
                  </a:lnTo>
                  <a:lnTo>
                    <a:pt x="7619" y="4020311"/>
                  </a:lnTo>
                  <a:close/>
                </a:path>
                <a:path w="7619" h="4537075">
                  <a:moveTo>
                    <a:pt x="6096" y="3977640"/>
                  </a:moveTo>
                  <a:lnTo>
                    <a:pt x="3047" y="3977640"/>
                  </a:lnTo>
                  <a:lnTo>
                    <a:pt x="3047" y="3976115"/>
                  </a:lnTo>
                  <a:lnTo>
                    <a:pt x="4571" y="3976115"/>
                  </a:lnTo>
                  <a:lnTo>
                    <a:pt x="6096" y="3977640"/>
                  </a:lnTo>
                  <a:close/>
                </a:path>
                <a:path w="7619" h="4537075">
                  <a:moveTo>
                    <a:pt x="6096" y="3983736"/>
                  </a:moveTo>
                  <a:lnTo>
                    <a:pt x="3047" y="3983736"/>
                  </a:lnTo>
                  <a:lnTo>
                    <a:pt x="0" y="3980688"/>
                  </a:lnTo>
                  <a:lnTo>
                    <a:pt x="0" y="3979163"/>
                  </a:lnTo>
                  <a:lnTo>
                    <a:pt x="1523" y="3979163"/>
                  </a:lnTo>
                  <a:lnTo>
                    <a:pt x="1523" y="3977640"/>
                  </a:lnTo>
                  <a:lnTo>
                    <a:pt x="7619" y="3977640"/>
                  </a:lnTo>
                  <a:lnTo>
                    <a:pt x="7619" y="3982211"/>
                  </a:lnTo>
                  <a:lnTo>
                    <a:pt x="6096" y="3983736"/>
                  </a:lnTo>
                  <a:close/>
                </a:path>
                <a:path w="7619" h="4537075">
                  <a:moveTo>
                    <a:pt x="6096" y="3947160"/>
                  </a:moveTo>
                  <a:lnTo>
                    <a:pt x="3047" y="3947160"/>
                  </a:lnTo>
                  <a:lnTo>
                    <a:pt x="0" y="3944111"/>
                  </a:lnTo>
                  <a:lnTo>
                    <a:pt x="0" y="3942588"/>
                  </a:lnTo>
                  <a:lnTo>
                    <a:pt x="3047" y="3939540"/>
                  </a:lnTo>
                  <a:lnTo>
                    <a:pt x="6096" y="3939540"/>
                  </a:lnTo>
                  <a:lnTo>
                    <a:pt x="7619" y="3941063"/>
                  </a:lnTo>
                  <a:lnTo>
                    <a:pt x="7619" y="3945636"/>
                  </a:lnTo>
                  <a:lnTo>
                    <a:pt x="6096" y="3947160"/>
                  </a:lnTo>
                  <a:close/>
                </a:path>
                <a:path w="7619" h="4537075">
                  <a:moveTo>
                    <a:pt x="6096" y="3910583"/>
                  </a:moveTo>
                  <a:lnTo>
                    <a:pt x="3047" y="3910583"/>
                  </a:lnTo>
                  <a:lnTo>
                    <a:pt x="0" y="3907536"/>
                  </a:lnTo>
                  <a:lnTo>
                    <a:pt x="0" y="3906011"/>
                  </a:lnTo>
                  <a:lnTo>
                    <a:pt x="3047" y="3902963"/>
                  </a:lnTo>
                  <a:lnTo>
                    <a:pt x="6096" y="3902963"/>
                  </a:lnTo>
                  <a:lnTo>
                    <a:pt x="7619" y="3904488"/>
                  </a:lnTo>
                  <a:lnTo>
                    <a:pt x="7619" y="3909060"/>
                  </a:lnTo>
                  <a:lnTo>
                    <a:pt x="6096" y="3910583"/>
                  </a:lnTo>
                  <a:close/>
                </a:path>
                <a:path w="7619" h="4537075">
                  <a:moveTo>
                    <a:pt x="7619" y="3872483"/>
                  </a:moveTo>
                  <a:lnTo>
                    <a:pt x="1523" y="3872483"/>
                  </a:lnTo>
                  <a:lnTo>
                    <a:pt x="0" y="3870960"/>
                  </a:lnTo>
                  <a:lnTo>
                    <a:pt x="0" y="3869436"/>
                  </a:lnTo>
                  <a:lnTo>
                    <a:pt x="3047" y="3866388"/>
                  </a:lnTo>
                  <a:lnTo>
                    <a:pt x="6096" y="3866388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19" h="4537075">
                  <a:moveTo>
                    <a:pt x="4571" y="3874008"/>
                  </a:moveTo>
                  <a:lnTo>
                    <a:pt x="3047" y="3874008"/>
                  </a:lnTo>
                  <a:lnTo>
                    <a:pt x="3047" y="3872483"/>
                  </a:lnTo>
                  <a:lnTo>
                    <a:pt x="6096" y="3872483"/>
                  </a:lnTo>
                  <a:lnTo>
                    <a:pt x="4571" y="3874008"/>
                  </a:lnTo>
                  <a:close/>
                </a:path>
                <a:path w="7619" h="4537075">
                  <a:moveTo>
                    <a:pt x="7619" y="3835908"/>
                  </a:moveTo>
                  <a:lnTo>
                    <a:pt x="1523" y="3835908"/>
                  </a:lnTo>
                  <a:lnTo>
                    <a:pt x="1523" y="3834383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1"/>
                  </a:lnTo>
                  <a:lnTo>
                    <a:pt x="7619" y="3829811"/>
                  </a:lnTo>
                  <a:lnTo>
                    <a:pt x="7619" y="3835908"/>
                  </a:lnTo>
                  <a:close/>
                </a:path>
                <a:path w="7619" h="4537075">
                  <a:moveTo>
                    <a:pt x="4571" y="3837431"/>
                  </a:moveTo>
                  <a:lnTo>
                    <a:pt x="3047" y="3837431"/>
                  </a:lnTo>
                  <a:lnTo>
                    <a:pt x="3047" y="3835908"/>
                  </a:lnTo>
                  <a:lnTo>
                    <a:pt x="6096" y="3835908"/>
                  </a:lnTo>
                  <a:lnTo>
                    <a:pt x="4571" y="3837431"/>
                  </a:lnTo>
                  <a:close/>
                </a:path>
                <a:path w="7619" h="4537075">
                  <a:moveTo>
                    <a:pt x="7619" y="3799331"/>
                  </a:moveTo>
                  <a:lnTo>
                    <a:pt x="1523" y="3799331"/>
                  </a:lnTo>
                  <a:lnTo>
                    <a:pt x="1523" y="3797808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4760"/>
                  </a:lnTo>
                  <a:lnTo>
                    <a:pt x="1523" y="3793236"/>
                  </a:lnTo>
                  <a:lnTo>
                    <a:pt x="7619" y="3793236"/>
                  </a:lnTo>
                  <a:lnTo>
                    <a:pt x="7619" y="3799331"/>
                  </a:lnTo>
                  <a:close/>
                </a:path>
                <a:path w="7619" h="4537075">
                  <a:moveTo>
                    <a:pt x="6096" y="3756660"/>
                  </a:moveTo>
                  <a:lnTo>
                    <a:pt x="3047" y="3756660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6096" y="3756660"/>
                  </a:lnTo>
                  <a:close/>
                </a:path>
                <a:path w="7619" h="4537075">
                  <a:moveTo>
                    <a:pt x="7619" y="3762756"/>
                  </a:moveTo>
                  <a:lnTo>
                    <a:pt x="1523" y="3762756"/>
                  </a:lnTo>
                  <a:lnTo>
                    <a:pt x="1523" y="3761231"/>
                  </a:lnTo>
                  <a:lnTo>
                    <a:pt x="0" y="3759708"/>
                  </a:lnTo>
                  <a:lnTo>
                    <a:pt x="0" y="3758183"/>
                  </a:lnTo>
                  <a:lnTo>
                    <a:pt x="1523" y="3758183"/>
                  </a:lnTo>
                  <a:lnTo>
                    <a:pt x="1523" y="3756660"/>
                  </a:lnTo>
                  <a:lnTo>
                    <a:pt x="7619" y="3756660"/>
                  </a:lnTo>
                  <a:lnTo>
                    <a:pt x="7619" y="3762756"/>
                  </a:lnTo>
                  <a:close/>
                </a:path>
                <a:path w="7619" h="4537075">
                  <a:moveTo>
                    <a:pt x="6096" y="3726179"/>
                  </a:moveTo>
                  <a:lnTo>
                    <a:pt x="3047" y="3726179"/>
                  </a:lnTo>
                  <a:lnTo>
                    <a:pt x="0" y="3723131"/>
                  </a:lnTo>
                  <a:lnTo>
                    <a:pt x="0" y="3721608"/>
                  </a:lnTo>
                  <a:lnTo>
                    <a:pt x="3047" y="3718560"/>
                  </a:lnTo>
                  <a:lnTo>
                    <a:pt x="6096" y="3718560"/>
                  </a:lnTo>
                  <a:lnTo>
                    <a:pt x="7619" y="3720083"/>
                  </a:lnTo>
                  <a:lnTo>
                    <a:pt x="7619" y="3724656"/>
                  </a:lnTo>
                  <a:lnTo>
                    <a:pt x="6096" y="3726179"/>
                  </a:lnTo>
                  <a:close/>
                </a:path>
                <a:path w="7619" h="4537075">
                  <a:moveTo>
                    <a:pt x="6096" y="3689604"/>
                  </a:moveTo>
                  <a:lnTo>
                    <a:pt x="3047" y="3689604"/>
                  </a:lnTo>
                  <a:lnTo>
                    <a:pt x="0" y="3686556"/>
                  </a:lnTo>
                  <a:lnTo>
                    <a:pt x="0" y="3685031"/>
                  </a:lnTo>
                  <a:lnTo>
                    <a:pt x="3047" y="3681983"/>
                  </a:lnTo>
                  <a:lnTo>
                    <a:pt x="6096" y="3681983"/>
                  </a:lnTo>
                  <a:lnTo>
                    <a:pt x="7619" y="3683508"/>
                  </a:lnTo>
                  <a:lnTo>
                    <a:pt x="7619" y="3688079"/>
                  </a:lnTo>
                  <a:lnTo>
                    <a:pt x="6096" y="3689604"/>
                  </a:lnTo>
                  <a:close/>
                </a:path>
                <a:path w="7619" h="4537075">
                  <a:moveTo>
                    <a:pt x="7619" y="3651504"/>
                  </a:moveTo>
                  <a:lnTo>
                    <a:pt x="1523" y="3651504"/>
                  </a:lnTo>
                  <a:lnTo>
                    <a:pt x="0" y="3649979"/>
                  </a:lnTo>
                  <a:lnTo>
                    <a:pt x="0" y="3648456"/>
                  </a:lnTo>
                  <a:lnTo>
                    <a:pt x="3047" y="3645408"/>
                  </a:lnTo>
                  <a:lnTo>
                    <a:pt x="6096" y="3645408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19" h="4537075">
                  <a:moveTo>
                    <a:pt x="4571" y="3653028"/>
                  </a:moveTo>
                  <a:lnTo>
                    <a:pt x="3047" y="3653028"/>
                  </a:lnTo>
                  <a:lnTo>
                    <a:pt x="3047" y="3651504"/>
                  </a:lnTo>
                  <a:lnTo>
                    <a:pt x="6096" y="3651504"/>
                  </a:lnTo>
                  <a:lnTo>
                    <a:pt x="4571" y="3653028"/>
                  </a:lnTo>
                  <a:close/>
                </a:path>
                <a:path w="7619" h="4537075">
                  <a:moveTo>
                    <a:pt x="7619" y="3614928"/>
                  </a:move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1"/>
                  </a:lnTo>
                  <a:lnTo>
                    <a:pt x="7619" y="3608831"/>
                  </a:lnTo>
                  <a:lnTo>
                    <a:pt x="7619" y="3614928"/>
                  </a:lnTo>
                  <a:close/>
                </a:path>
                <a:path w="7619" h="4537075">
                  <a:moveTo>
                    <a:pt x="4571" y="3616452"/>
                  </a:moveTo>
                  <a:lnTo>
                    <a:pt x="3047" y="3616452"/>
                  </a:lnTo>
                  <a:lnTo>
                    <a:pt x="3047" y="3614928"/>
                  </a:lnTo>
                  <a:lnTo>
                    <a:pt x="6096" y="3614928"/>
                  </a:lnTo>
                  <a:lnTo>
                    <a:pt x="4571" y="3616452"/>
                  </a:lnTo>
                  <a:close/>
                </a:path>
                <a:path w="7619" h="4537075">
                  <a:moveTo>
                    <a:pt x="7619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3779"/>
                  </a:lnTo>
                  <a:lnTo>
                    <a:pt x="1523" y="3572256"/>
                  </a:lnTo>
                  <a:lnTo>
                    <a:pt x="7619" y="3572256"/>
                  </a:lnTo>
                  <a:lnTo>
                    <a:pt x="7619" y="3578352"/>
                  </a:lnTo>
                  <a:close/>
                </a:path>
                <a:path w="7619" h="4537075">
                  <a:moveTo>
                    <a:pt x="6096" y="3535679"/>
                  </a:moveTo>
                  <a:lnTo>
                    <a:pt x="3047" y="3535679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6096" y="3535679"/>
                  </a:lnTo>
                  <a:close/>
                </a:path>
                <a:path w="7619" h="4537075">
                  <a:moveTo>
                    <a:pt x="7619" y="3541776"/>
                  </a:moveTo>
                  <a:lnTo>
                    <a:pt x="1523" y="3541776"/>
                  </a:lnTo>
                  <a:lnTo>
                    <a:pt x="1523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79"/>
                  </a:lnTo>
                  <a:lnTo>
                    <a:pt x="7619" y="3535679"/>
                  </a:lnTo>
                  <a:lnTo>
                    <a:pt x="7619" y="3541776"/>
                  </a:lnTo>
                  <a:close/>
                </a:path>
                <a:path w="7619" h="4537075">
                  <a:moveTo>
                    <a:pt x="6096" y="3505199"/>
                  </a:moveTo>
                  <a:lnTo>
                    <a:pt x="3047" y="3505199"/>
                  </a:lnTo>
                  <a:lnTo>
                    <a:pt x="0" y="3502152"/>
                  </a:lnTo>
                  <a:lnTo>
                    <a:pt x="0" y="3500627"/>
                  </a:lnTo>
                  <a:lnTo>
                    <a:pt x="3047" y="3497579"/>
                  </a:lnTo>
                  <a:lnTo>
                    <a:pt x="6096" y="3497579"/>
                  </a:lnTo>
                  <a:lnTo>
                    <a:pt x="7619" y="3499104"/>
                  </a:lnTo>
                  <a:lnTo>
                    <a:pt x="7619" y="3503676"/>
                  </a:lnTo>
                  <a:lnTo>
                    <a:pt x="6096" y="3505199"/>
                  </a:lnTo>
                  <a:close/>
                </a:path>
                <a:path w="7619" h="4537075">
                  <a:moveTo>
                    <a:pt x="6096" y="3468624"/>
                  </a:moveTo>
                  <a:lnTo>
                    <a:pt x="3047" y="3468624"/>
                  </a:lnTo>
                  <a:lnTo>
                    <a:pt x="0" y="3465576"/>
                  </a:lnTo>
                  <a:lnTo>
                    <a:pt x="0" y="3464052"/>
                  </a:lnTo>
                  <a:lnTo>
                    <a:pt x="3047" y="3461004"/>
                  </a:lnTo>
                  <a:lnTo>
                    <a:pt x="6096" y="3461004"/>
                  </a:lnTo>
                  <a:lnTo>
                    <a:pt x="7619" y="3462527"/>
                  </a:lnTo>
                  <a:lnTo>
                    <a:pt x="7619" y="3467099"/>
                  </a:lnTo>
                  <a:lnTo>
                    <a:pt x="6096" y="3468624"/>
                  </a:lnTo>
                  <a:close/>
                </a:path>
                <a:path w="7619" h="4537075">
                  <a:moveTo>
                    <a:pt x="7619" y="3430524"/>
                  </a:moveTo>
                  <a:lnTo>
                    <a:pt x="1523" y="3430524"/>
                  </a:lnTo>
                  <a:lnTo>
                    <a:pt x="0" y="3428999"/>
                  </a:lnTo>
                  <a:lnTo>
                    <a:pt x="0" y="3427476"/>
                  </a:lnTo>
                  <a:lnTo>
                    <a:pt x="3047" y="3424427"/>
                  </a:lnTo>
                  <a:lnTo>
                    <a:pt x="6096" y="3424427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19" h="4537075">
                  <a:moveTo>
                    <a:pt x="4571" y="3432047"/>
                  </a:moveTo>
                  <a:lnTo>
                    <a:pt x="3047" y="3432047"/>
                  </a:lnTo>
                  <a:lnTo>
                    <a:pt x="3047" y="3430524"/>
                  </a:lnTo>
                  <a:lnTo>
                    <a:pt x="6096" y="3430524"/>
                  </a:lnTo>
                  <a:lnTo>
                    <a:pt x="4571" y="3432047"/>
                  </a:lnTo>
                  <a:close/>
                </a:path>
                <a:path w="7619" h="4537075">
                  <a:moveTo>
                    <a:pt x="7619" y="3393947"/>
                  </a:moveTo>
                  <a:lnTo>
                    <a:pt x="1523" y="3393947"/>
                  </a:lnTo>
                  <a:lnTo>
                    <a:pt x="1523" y="3392424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9376"/>
                  </a:lnTo>
                  <a:lnTo>
                    <a:pt x="1523" y="3387852"/>
                  </a:lnTo>
                  <a:lnTo>
                    <a:pt x="7619" y="3387852"/>
                  </a:lnTo>
                  <a:lnTo>
                    <a:pt x="7619" y="3393947"/>
                  </a:lnTo>
                  <a:close/>
                </a:path>
                <a:path w="7619" h="4537075">
                  <a:moveTo>
                    <a:pt x="4571" y="3395472"/>
                  </a:moveTo>
                  <a:lnTo>
                    <a:pt x="3047" y="3395472"/>
                  </a:lnTo>
                  <a:lnTo>
                    <a:pt x="3047" y="3393947"/>
                  </a:lnTo>
                  <a:lnTo>
                    <a:pt x="6096" y="3393947"/>
                  </a:lnTo>
                  <a:lnTo>
                    <a:pt x="4571" y="3395472"/>
                  </a:lnTo>
                  <a:close/>
                </a:path>
                <a:path w="7619" h="4537075">
                  <a:moveTo>
                    <a:pt x="7619" y="3357372"/>
                  </a:moveTo>
                  <a:lnTo>
                    <a:pt x="1523" y="3357372"/>
                  </a:lnTo>
                  <a:lnTo>
                    <a:pt x="1523" y="3355847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2799"/>
                  </a:lnTo>
                  <a:lnTo>
                    <a:pt x="1523" y="3351276"/>
                  </a:lnTo>
                  <a:lnTo>
                    <a:pt x="7619" y="3351276"/>
                  </a:lnTo>
                  <a:lnTo>
                    <a:pt x="7619" y="3357372"/>
                  </a:lnTo>
                  <a:close/>
                </a:path>
                <a:path w="7619" h="4537075">
                  <a:moveTo>
                    <a:pt x="6096" y="3314699"/>
                  </a:moveTo>
                  <a:lnTo>
                    <a:pt x="3047" y="3314699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6096" y="3314699"/>
                  </a:lnTo>
                  <a:close/>
                </a:path>
                <a:path w="7619" h="4537075">
                  <a:moveTo>
                    <a:pt x="7619" y="3320795"/>
                  </a:moveTo>
                  <a:lnTo>
                    <a:pt x="1523" y="3320795"/>
                  </a:lnTo>
                  <a:lnTo>
                    <a:pt x="1523" y="3319272"/>
                  </a:lnTo>
                  <a:lnTo>
                    <a:pt x="0" y="3317747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699"/>
                  </a:lnTo>
                  <a:lnTo>
                    <a:pt x="7619" y="3314699"/>
                  </a:lnTo>
                  <a:lnTo>
                    <a:pt x="7619" y="3320795"/>
                  </a:lnTo>
                  <a:close/>
                </a:path>
                <a:path w="7619" h="4537075">
                  <a:moveTo>
                    <a:pt x="6096" y="3284220"/>
                  </a:moveTo>
                  <a:lnTo>
                    <a:pt x="3047" y="3284220"/>
                  </a:lnTo>
                  <a:lnTo>
                    <a:pt x="0" y="3281172"/>
                  </a:lnTo>
                  <a:lnTo>
                    <a:pt x="0" y="3279647"/>
                  </a:lnTo>
                  <a:lnTo>
                    <a:pt x="3047" y="3276599"/>
                  </a:lnTo>
                  <a:lnTo>
                    <a:pt x="6096" y="3276599"/>
                  </a:lnTo>
                  <a:lnTo>
                    <a:pt x="7619" y="3278124"/>
                  </a:lnTo>
                  <a:lnTo>
                    <a:pt x="7619" y="3282695"/>
                  </a:lnTo>
                  <a:lnTo>
                    <a:pt x="6096" y="3284220"/>
                  </a:lnTo>
                  <a:close/>
                </a:path>
                <a:path w="7619" h="4537075">
                  <a:moveTo>
                    <a:pt x="6096" y="3247644"/>
                  </a:moveTo>
                  <a:lnTo>
                    <a:pt x="3047" y="3247644"/>
                  </a:lnTo>
                  <a:lnTo>
                    <a:pt x="0" y="3244595"/>
                  </a:lnTo>
                  <a:lnTo>
                    <a:pt x="0" y="3243072"/>
                  </a:lnTo>
                  <a:lnTo>
                    <a:pt x="3047" y="3240024"/>
                  </a:lnTo>
                  <a:lnTo>
                    <a:pt x="6096" y="3240024"/>
                  </a:lnTo>
                  <a:lnTo>
                    <a:pt x="7619" y="3241547"/>
                  </a:lnTo>
                  <a:lnTo>
                    <a:pt x="7619" y="3246120"/>
                  </a:lnTo>
                  <a:lnTo>
                    <a:pt x="6096" y="3247644"/>
                  </a:lnTo>
                  <a:close/>
                </a:path>
                <a:path w="7619" h="4537075">
                  <a:moveTo>
                    <a:pt x="6096" y="3211067"/>
                  </a:moveTo>
                  <a:lnTo>
                    <a:pt x="3047" y="3211067"/>
                  </a:lnTo>
                  <a:lnTo>
                    <a:pt x="0" y="3208020"/>
                  </a:lnTo>
                  <a:lnTo>
                    <a:pt x="0" y="3206495"/>
                  </a:lnTo>
                  <a:lnTo>
                    <a:pt x="3047" y="3203447"/>
                  </a:lnTo>
                  <a:lnTo>
                    <a:pt x="6096" y="3203447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6" y="3211067"/>
                  </a:lnTo>
                  <a:close/>
                </a:path>
                <a:path w="7619" h="4537075">
                  <a:moveTo>
                    <a:pt x="7619" y="3172968"/>
                  </a:move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8395"/>
                  </a:lnTo>
                  <a:lnTo>
                    <a:pt x="1523" y="3166871"/>
                  </a:lnTo>
                  <a:lnTo>
                    <a:pt x="7619" y="3166871"/>
                  </a:lnTo>
                  <a:lnTo>
                    <a:pt x="7619" y="3172968"/>
                  </a:lnTo>
                  <a:close/>
                </a:path>
                <a:path w="7619" h="4537075">
                  <a:moveTo>
                    <a:pt x="4571" y="3174492"/>
                  </a:moveTo>
                  <a:lnTo>
                    <a:pt x="3047" y="3174492"/>
                  </a:lnTo>
                  <a:lnTo>
                    <a:pt x="3047" y="3172968"/>
                  </a:lnTo>
                  <a:lnTo>
                    <a:pt x="6096" y="3172968"/>
                  </a:lnTo>
                  <a:lnTo>
                    <a:pt x="4571" y="3174492"/>
                  </a:lnTo>
                  <a:close/>
                </a:path>
                <a:path w="7619" h="4537075">
                  <a:moveTo>
                    <a:pt x="7619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1819"/>
                  </a:lnTo>
                  <a:lnTo>
                    <a:pt x="1523" y="3130295"/>
                  </a:lnTo>
                  <a:lnTo>
                    <a:pt x="7619" y="3130295"/>
                  </a:lnTo>
                  <a:lnTo>
                    <a:pt x="7619" y="3136392"/>
                  </a:lnTo>
                  <a:close/>
                </a:path>
                <a:path w="7619" h="4537075">
                  <a:moveTo>
                    <a:pt x="6096" y="3093719"/>
                  </a:moveTo>
                  <a:lnTo>
                    <a:pt x="3047" y="3093719"/>
                  </a:lnTo>
                  <a:lnTo>
                    <a:pt x="3047" y="3092195"/>
                  </a:lnTo>
                  <a:lnTo>
                    <a:pt x="4571" y="3092195"/>
                  </a:lnTo>
                  <a:lnTo>
                    <a:pt x="6096" y="3093719"/>
                  </a:lnTo>
                  <a:close/>
                </a:path>
                <a:path w="7619" h="4537075">
                  <a:moveTo>
                    <a:pt x="7619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19"/>
                  </a:lnTo>
                  <a:lnTo>
                    <a:pt x="7619" y="3093719"/>
                  </a:lnTo>
                  <a:lnTo>
                    <a:pt x="7619" y="3099816"/>
                  </a:lnTo>
                  <a:close/>
                </a:path>
                <a:path w="7619" h="4537075">
                  <a:moveTo>
                    <a:pt x="6096" y="3063240"/>
                  </a:moveTo>
                  <a:lnTo>
                    <a:pt x="3047" y="3063240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7" y="3055619"/>
                  </a:lnTo>
                  <a:lnTo>
                    <a:pt x="6096" y="3055619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6" y="3063240"/>
                  </a:lnTo>
                  <a:close/>
                </a:path>
                <a:path w="7619" h="4537075">
                  <a:moveTo>
                    <a:pt x="6096" y="3026663"/>
                  </a:moveTo>
                  <a:lnTo>
                    <a:pt x="3047" y="3026663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7" y="3019044"/>
                  </a:lnTo>
                  <a:lnTo>
                    <a:pt x="6096" y="3019044"/>
                  </a:lnTo>
                  <a:lnTo>
                    <a:pt x="7619" y="3020568"/>
                  </a:lnTo>
                  <a:lnTo>
                    <a:pt x="7619" y="3025140"/>
                  </a:lnTo>
                  <a:lnTo>
                    <a:pt x="6096" y="3026663"/>
                  </a:lnTo>
                  <a:close/>
                </a:path>
                <a:path w="7619" h="4537075">
                  <a:moveTo>
                    <a:pt x="6096" y="2990087"/>
                  </a:moveTo>
                  <a:lnTo>
                    <a:pt x="3047" y="2990087"/>
                  </a:lnTo>
                  <a:lnTo>
                    <a:pt x="0" y="2987040"/>
                  </a:lnTo>
                  <a:lnTo>
                    <a:pt x="0" y="2985516"/>
                  </a:lnTo>
                  <a:lnTo>
                    <a:pt x="3047" y="2982468"/>
                  </a:lnTo>
                  <a:lnTo>
                    <a:pt x="6096" y="2982468"/>
                  </a:lnTo>
                  <a:lnTo>
                    <a:pt x="7619" y="2983992"/>
                  </a:lnTo>
                  <a:lnTo>
                    <a:pt x="7619" y="2988563"/>
                  </a:lnTo>
                  <a:lnTo>
                    <a:pt x="6096" y="2990087"/>
                  </a:lnTo>
                  <a:close/>
                </a:path>
                <a:path w="7619" h="4537075">
                  <a:moveTo>
                    <a:pt x="7619" y="2951987"/>
                  </a:moveTo>
                  <a:lnTo>
                    <a:pt x="1523" y="2951987"/>
                  </a:lnTo>
                  <a:lnTo>
                    <a:pt x="1523" y="2950463"/>
                  </a:lnTo>
                  <a:lnTo>
                    <a:pt x="0" y="2950463"/>
                  </a:lnTo>
                  <a:lnTo>
                    <a:pt x="0" y="2948940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7619" y="2945892"/>
                  </a:lnTo>
                  <a:lnTo>
                    <a:pt x="7619" y="2951987"/>
                  </a:lnTo>
                  <a:close/>
                </a:path>
                <a:path w="7619" h="4537075">
                  <a:moveTo>
                    <a:pt x="4571" y="2953511"/>
                  </a:moveTo>
                  <a:lnTo>
                    <a:pt x="3047" y="2953511"/>
                  </a:lnTo>
                  <a:lnTo>
                    <a:pt x="3047" y="2951987"/>
                  </a:lnTo>
                  <a:lnTo>
                    <a:pt x="6096" y="2951987"/>
                  </a:lnTo>
                  <a:lnTo>
                    <a:pt x="4571" y="2953511"/>
                  </a:lnTo>
                  <a:close/>
                </a:path>
                <a:path w="7619" h="4537075">
                  <a:moveTo>
                    <a:pt x="7619" y="2915411"/>
                  </a:moveTo>
                  <a:lnTo>
                    <a:pt x="1523" y="2915411"/>
                  </a:lnTo>
                  <a:lnTo>
                    <a:pt x="1523" y="2913887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10840"/>
                  </a:lnTo>
                  <a:lnTo>
                    <a:pt x="1523" y="2909316"/>
                  </a:lnTo>
                  <a:lnTo>
                    <a:pt x="7619" y="2909316"/>
                  </a:lnTo>
                  <a:lnTo>
                    <a:pt x="7619" y="2915411"/>
                  </a:lnTo>
                  <a:close/>
                </a:path>
                <a:path w="7619" h="4537075">
                  <a:moveTo>
                    <a:pt x="6096" y="2872740"/>
                  </a:moveTo>
                  <a:lnTo>
                    <a:pt x="3047" y="2872740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6096" y="2872740"/>
                  </a:lnTo>
                  <a:close/>
                </a:path>
                <a:path w="7619" h="4537075">
                  <a:moveTo>
                    <a:pt x="7619" y="2878835"/>
                  </a:moveTo>
                  <a:lnTo>
                    <a:pt x="1523" y="2878835"/>
                  </a:lnTo>
                  <a:lnTo>
                    <a:pt x="1523" y="2877311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1523" y="2874263"/>
                  </a:lnTo>
                  <a:lnTo>
                    <a:pt x="1523" y="2872740"/>
                  </a:lnTo>
                  <a:lnTo>
                    <a:pt x="7619" y="2872740"/>
                  </a:lnTo>
                  <a:lnTo>
                    <a:pt x="7619" y="2878835"/>
                  </a:lnTo>
                  <a:close/>
                </a:path>
                <a:path w="7619" h="4537075">
                  <a:moveTo>
                    <a:pt x="6096" y="2836163"/>
                  </a:moveTo>
                  <a:lnTo>
                    <a:pt x="3047" y="2836163"/>
                  </a:lnTo>
                  <a:lnTo>
                    <a:pt x="3047" y="2834640"/>
                  </a:lnTo>
                  <a:lnTo>
                    <a:pt x="4571" y="2834640"/>
                  </a:lnTo>
                  <a:lnTo>
                    <a:pt x="6096" y="2836163"/>
                  </a:lnTo>
                  <a:close/>
                </a:path>
                <a:path w="7619" h="4537075">
                  <a:moveTo>
                    <a:pt x="6096" y="2842260"/>
                  </a:moveTo>
                  <a:lnTo>
                    <a:pt x="3047" y="2842260"/>
                  </a:lnTo>
                  <a:lnTo>
                    <a:pt x="0" y="2839211"/>
                  </a:lnTo>
                  <a:lnTo>
                    <a:pt x="0" y="2837687"/>
                  </a:lnTo>
                  <a:lnTo>
                    <a:pt x="1523" y="2836163"/>
                  </a:lnTo>
                  <a:lnTo>
                    <a:pt x="7619" y="2836163"/>
                  </a:lnTo>
                  <a:lnTo>
                    <a:pt x="7619" y="2840735"/>
                  </a:lnTo>
                  <a:lnTo>
                    <a:pt x="6096" y="2842260"/>
                  </a:lnTo>
                  <a:close/>
                </a:path>
                <a:path w="7619" h="4537075">
                  <a:moveTo>
                    <a:pt x="6096" y="2805684"/>
                  </a:moveTo>
                  <a:lnTo>
                    <a:pt x="3047" y="2805684"/>
                  </a:lnTo>
                  <a:lnTo>
                    <a:pt x="0" y="2802635"/>
                  </a:lnTo>
                  <a:lnTo>
                    <a:pt x="0" y="2801111"/>
                  </a:lnTo>
                  <a:lnTo>
                    <a:pt x="3047" y="2798063"/>
                  </a:lnTo>
                  <a:lnTo>
                    <a:pt x="6096" y="2798063"/>
                  </a:lnTo>
                  <a:lnTo>
                    <a:pt x="7619" y="2799587"/>
                  </a:lnTo>
                  <a:lnTo>
                    <a:pt x="7619" y="2804160"/>
                  </a:lnTo>
                  <a:lnTo>
                    <a:pt x="6096" y="2805684"/>
                  </a:lnTo>
                  <a:close/>
                </a:path>
                <a:path w="7619" h="4537075">
                  <a:moveTo>
                    <a:pt x="6096" y="2769108"/>
                  </a:moveTo>
                  <a:lnTo>
                    <a:pt x="3047" y="2769108"/>
                  </a:lnTo>
                  <a:lnTo>
                    <a:pt x="0" y="2766060"/>
                  </a:lnTo>
                  <a:lnTo>
                    <a:pt x="0" y="2764535"/>
                  </a:lnTo>
                  <a:lnTo>
                    <a:pt x="3047" y="2761487"/>
                  </a:lnTo>
                  <a:lnTo>
                    <a:pt x="6096" y="2761487"/>
                  </a:lnTo>
                  <a:lnTo>
                    <a:pt x="7619" y="2763011"/>
                  </a:lnTo>
                  <a:lnTo>
                    <a:pt x="7619" y="2767584"/>
                  </a:lnTo>
                  <a:lnTo>
                    <a:pt x="6096" y="2769108"/>
                  </a:lnTo>
                  <a:close/>
                </a:path>
                <a:path w="7619" h="4537075">
                  <a:moveTo>
                    <a:pt x="7619" y="2731008"/>
                  </a:move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7960"/>
                  </a:lnTo>
                  <a:lnTo>
                    <a:pt x="1523" y="2726435"/>
                  </a:lnTo>
                  <a:lnTo>
                    <a:pt x="1523" y="2724911"/>
                  </a:lnTo>
                  <a:lnTo>
                    <a:pt x="7619" y="2724911"/>
                  </a:lnTo>
                  <a:lnTo>
                    <a:pt x="7619" y="2731008"/>
                  </a:lnTo>
                  <a:close/>
                </a:path>
                <a:path w="7619" h="4537075">
                  <a:moveTo>
                    <a:pt x="4571" y="2732532"/>
                  </a:moveTo>
                  <a:lnTo>
                    <a:pt x="3047" y="2732532"/>
                  </a:lnTo>
                  <a:lnTo>
                    <a:pt x="3047" y="2731008"/>
                  </a:lnTo>
                  <a:lnTo>
                    <a:pt x="6096" y="2731008"/>
                  </a:lnTo>
                  <a:lnTo>
                    <a:pt x="4571" y="2732532"/>
                  </a:lnTo>
                  <a:close/>
                </a:path>
                <a:path w="7619" h="4537075">
                  <a:moveTo>
                    <a:pt x="7619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5"/>
                  </a:lnTo>
                  <a:lnTo>
                    <a:pt x="7619" y="2688335"/>
                  </a:lnTo>
                  <a:lnTo>
                    <a:pt x="7619" y="2694432"/>
                  </a:lnTo>
                  <a:close/>
                </a:path>
                <a:path w="7619" h="4537075">
                  <a:moveTo>
                    <a:pt x="6096" y="2651760"/>
                  </a:moveTo>
                  <a:lnTo>
                    <a:pt x="3047" y="2651760"/>
                  </a:lnTo>
                  <a:lnTo>
                    <a:pt x="3047" y="2650235"/>
                  </a:lnTo>
                  <a:lnTo>
                    <a:pt x="4571" y="2650235"/>
                  </a:lnTo>
                  <a:lnTo>
                    <a:pt x="6096" y="2651760"/>
                  </a:lnTo>
                  <a:close/>
                </a:path>
                <a:path w="7619" h="4537075">
                  <a:moveTo>
                    <a:pt x="7619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7619" y="2651760"/>
                  </a:lnTo>
                  <a:lnTo>
                    <a:pt x="7619" y="2657856"/>
                  </a:lnTo>
                  <a:close/>
                </a:path>
                <a:path w="7619" h="4537075">
                  <a:moveTo>
                    <a:pt x="6096" y="2615184"/>
                  </a:moveTo>
                  <a:lnTo>
                    <a:pt x="3047" y="2615184"/>
                  </a:lnTo>
                  <a:lnTo>
                    <a:pt x="3047" y="2613660"/>
                  </a:lnTo>
                  <a:lnTo>
                    <a:pt x="4571" y="2613660"/>
                  </a:lnTo>
                  <a:lnTo>
                    <a:pt x="6096" y="2615184"/>
                  </a:lnTo>
                  <a:close/>
                </a:path>
                <a:path w="7619" h="4537075">
                  <a:moveTo>
                    <a:pt x="6096" y="2621279"/>
                  </a:moveTo>
                  <a:lnTo>
                    <a:pt x="3047" y="2621279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3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6" y="2621279"/>
                  </a:lnTo>
                  <a:close/>
                </a:path>
                <a:path w="7619" h="4537075">
                  <a:moveTo>
                    <a:pt x="6096" y="2584703"/>
                  </a:moveTo>
                  <a:lnTo>
                    <a:pt x="3047" y="2584703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7" y="2577084"/>
                  </a:lnTo>
                  <a:lnTo>
                    <a:pt x="6096" y="2577084"/>
                  </a:lnTo>
                  <a:lnTo>
                    <a:pt x="7619" y="2578608"/>
                  </a:lnTo>
                  <a:lnTo>
                    <a:pt x="7619" y="2583179"/>
                  </a:lnTo>
                  <a:lnTo>
                    <a:pt x="6096" y="2584703"/>
                  </a:lnTo>
                  <a:close/>
                </a:path>
                <a:path w="7619" h="4537075">
                  <a:moveTo>
                    <a:pt x="6096" y="2548127"/>
                  </a:moveTo>
                  <a:lnTo>
                    <a:pt x="3047" y="2548127"/>
                  </a:lnTo>
                  <a:lnTo>
                    <a:pt x="0" y="2545079"/>
                  </a:lnTo>
                  <a:lnTo>
                    <a:pt x="0" y="2543556"/>
                  </a:lnTo>
                  <a:lnTo>
                    <a:pt x="3047" y="2540508"/>
                  </a:lnTo>
                  <a:lnTo>
                    <a:pt x="6096" y="2540508"/>
                  </a:lnTo>
                  <a:lnTo>
                    <a:pt x="7619" y="2542032"/>
                  </a:lnTo>
                  <a:lnTo>
                    <a:pt x="7619" y="2546603"/>
                  </a:lnTo>
                  <a:lnTo>
                    <a:pt x="6096" y="2548127"/>
                  </a:lnTo>
                  <a:close/>
                </a:path>
                <a:path w="7619" h="4537075">
                  <a:moveTo>
                    <a:pt x="7619" y="2510027"/>
                  </a:moveTo>
                  <a:lnTo>
                    <a:pt x="1523" y="2510027"/>
                  </a:lnTo>
                  <a:lnTo>
                    <a:pt x="1523" y="2508503"/>
                  </a:lnTo>
                  <a:lnTo>
                    <a:pt x="0" y="2508503"/>
                  </a:lnTo>
                  <a:lnTo>
                    <a:pt x="0" y="2506979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7619" y="2503932"/>
                  </a:lnTo>
                  <a:lnTo>
                    <a:pt x="7619" y="2510027"/>
                  </a:lnTo>
                  <a:close/>
                </a:path>
                <a:path w="7619" h="4537075">
                  <a:moveTo>
                    <a:pt x="4571" y="2511552"/>
                  </a:moveTo>
                  <a:lnTo>
                    <a:pt x="3047" y="2511552"/>
                  </a:lnTo>
                  <a:lnTo>
                    <a:pt x="3047" y="2510027"/>
                  </a:lnTo>
                  <a:lnTo>
                    <a:pt x="6096" y="2510027"/>
                  </a:lnTo>
                  <a:lnTo>
                    <a:pt x="4571" y="2511552"/>
                  </a:lnTo>
                  <a:close/>
                </a:path>
                <a:path w="7619" h="4537075">
                  <a:moveTo>
                    <a:pt x="7619" y="2473452"/>
                  </a:moveTo>
                  <a:lnTo>
                    <a:pt x="1523" y="2473452"/>
                  </a:lnTo>
                  <a:lnTo>
                    <a:pt x="1523" y="2471927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8879"/>
                  </a:lnTo>
                  <a:lnTo>
                    <a:pt x="1523" y="2467356"/>
                  </a:lnTo>
                  <a:lnTo>
                    <a:pt x="7619" y="2467356"/>
                  </a:lnTo>
                  <a:lnTo>
                    <a:pt x="7619" y="2473452"/>
                  </a:lnTo>
                  <a:close/>
                </a:path>
                <a:path w="7619" h="4537075">
                  <a:moveTo>
                    <a:pt x="6096" y="2430779"/>
                  </a:moveTo>
                  <a:lnTo>
                    <a:pt x="3047" y="2430779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6096" y="2430779"/>
                  </a:lnTo>
                  <a:close/>
                </a:path>
                <a:path w="7619" h="4537075">
                  <a:moveTo>
                    <a:pt x="7619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1523" y="2432303"/>
                  </a:lnTo>
                  <a:lnTo>
                    <a:pt x="1523" y="2430779"/>
                  </a:lnTo>
                  <a:lnTo>
                    <a:pt x="7619" y="2430779"/>
                  </a:lnTo>
                  <a:lnTo>
                    <a:pt x="7619" y="2436876"/>
                  </a:lnTo>
                  <a:close/>
                </a:path>
                <a:path w="7619" h="4537075">
                  <a:moveTo>
                    <a:pt x="6096" y="2394203"/>
                  </a:moveTo>
                  <a:lnTo>
                    <a:pt x="3047" y="2394203"/>
                  </a:lnTo>
                  <a:lnTo>
                    <a:pt x="3047" y="2392679"/>
                  </a:lnTo>
                  <a:lnTo>
                    <a:pt x="4571" y="2392679"/>
                  </a:lnTo>
                  <a:lnTo>
                    <a:pt x="6096" y="2394203"/>
                  </a:lnTo>
                  <a:close/>
                </a:path>
                <a:path w="7619" h="4537075">
                  <a:moveTo>
                    <a:pt x="6096" y="2400300"/>
                  </a:moveTo>
                  <a:lnTo>
                    <a:pt x="3047" y="2400300"/>
                  </a:lnTo>
                  <a:lnTo>
                    <a:pt x="0" y="2397252"/>
                  </a:lnTo>
                  <a:lnTo>
                    <a:pt x="0" y="2395727"/>
                  </a:lnTo>
                  <a:lnTo>
                    <a:pt x="1523" y="2394203"/>
                  </a:lnTo>
                  <a:lnTo>
                    <a:pt x="7619" y="2394203"/>
                  </a:lnTo>
                  <a:lnTo>
                    <a:pt x="7619" y="2398776"/>
                  </a:lnTo>
                  <a:lnTo>
                    <a:pt x="6096" y="2400300"/>
                  </a:lnTo>
                  <a:close/>
                </a:path>
                <a:path w="7619" h="4537075">
                  <a:moveTo>
                    <a:pt x="6096" y="2363724"/>
                  </a:moveTo>
                  <a:lnTo>
                    <a:pt x="3047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7" y="2356103"/>
                  </a:lnTo>
                  <a:lnTo>
                    <a:pt x="6096" y="2356103"/>
                  </a:lnTo>
                  <a:lnTo>
                    <a:pt x="7619" y="2357627"/>
                  </a:lnTo>
                  <a:lnTo>
                    <a:pt x="7619" y="2362200"/>
                  </a:lnTo>
                  <a:lnTo>
                    <a:pt x="6096" y="2363724"/>
                  </a:lnTo>
                  <a:close/>
                </a:path>
                <a:path w="7619" h="4537075">
                  <a:moveTo>
                    <a:pt x="6096" y="2327148"/>
                  </a:moveTo>
                  <a:lnTo>
                    <a:pt x="3047" y="2327148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7" y="2319527"/>
                  </a:lnTo>
                  <a:lnTo>
                    <a:pt x="6096" y="2319527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6" y="2327148"/>
                  </a:lnTo>
                  <a:close/>
                </a:path>
                <a:path w="7619" h="4537075">
                  <a:moveTo>
                    <a:pt x="7619" y="2289048"/>
                  </a:moveTo>
                  <a:lnTo>
                    <a:pt x="1523" y="2289048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3047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9048"/>
                  </a:lnTo>
                  <a:close/>
                </a:path>
                <a:path w="7619" h="4537075">
                  <a:moveTo>
                    <a:pt x="4571" y="2290571"/>
                  </a:moveTo>
                  <a:lnTo>
                    <a:pt x="3047" y="2290571"/>
                  </a:lnTo>
                  <a:lnTo>
                    <a:pt x="3047" y="2289048"/>
                  </a:lnTo>
                  <a:lnTo>
                    <a:pt x="6096" y="2289048"/>
                  </a:lnTo>
                  <a:lnTo>
                    <a:pt x="4571" y="2290571"/>
                  </a:lnTo>
                  <a:close/>
                </a:path>
                <a:path w="7619" h="4537075">
                  <a:moveTo>
                    <a:pt x="7619" y="2252471"/>
                  </a:moveTo>
                  <a:lnTo>
                    <a:pt x="1523" y="2252471"/>
                  </a:lnTo>
                  <a:lnTo>
                    <a:pt x="1523" y="2250948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7619" y="2246376"/>
                  </a:lnTo>
                  <a:lnTo>
                    <a:pt x="7619" y="2252471"/>
                  </a:lnTo>
                  <a:close/>
                </a:path>
                <a:path w="7619" h="4537075">
                  <a:moveTo>
                    <a:pt x="6096" y="2209800"/>
                  </a:moveTo>
                  <a:lnTo>
                    <a:pt x="3047" y="2209800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6096" y="2209800"/>
                  </a:lnTo>
                  <a:close/>
                </a:path>
                <a:path w="7619" h="4537075">
                  <a:moveTo>
                    <a:pt x="7619" y="2215895"/>
                  </a:moveTo>
                  <a:lnTo>
                    <a:pt x="1523" y="2215895"/>
                  </a:lnTo>
                  <a:lnTo>
                    <a:pt x="1523" y="2214371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7619" y="2209800"/>
                  </a:lnTo>
                  <a:lnTo>
                    <a:pt x="7619" y="2215895"/>
                  </a:lnTo>
                  <a:close/>
                </a:path>
                <a:path w="7619" h="4537075">
                  <a:moveTo>
                    <a:pt x="6096" y="2173224"/>
                  </a:moveTo>
                  <a:lnTo>
                    <a:pt x="3047" y="2173224"/>
                  </a:lnTo>
                  <a:lnTo>
                    <a:pt x="3047" y="2171700"/>
                  </a:lnTo>
                  <a:lnTo>
                    <a:pt x="4571" y="2171700"/>
                  </a:lnTo>
                  <a:lnTo>
                    <a:pt x="6096" y="2173224"/>
                  </a:lnTo>
                  <a:close/>
                </a:path>
                <a:path w="7619" h="4537075">
                  <a:moveTo>
                    <a:pt x="6096" y="2179319"/>
                  </a:moveTo>
                  <a:lnTo>
                    <a:pt x="3047" y="2179319"/>
                  </a:lnTo>
                  <a:lnTo>
                    <a:pt x="0" y="2176271"/>
                  </a:lnTo>
                  <a:lnTo>
                    <a:pt x="0" y="2174748"/>
                  </a:lnTo>
                  <a:lnTo>
                    <a:pt x="1523" y="2173224"/>
                  </a:lnTo>
                  <a:lnTo>
                    <a:pt x="7619" y="2173224"/>
                  </a:lnTo>
                  <a:lnTo>
                    <a:pt x="7619" y="2177795"/>
                  </a:lnTo>
                  <a:lnTo>
                    <a:pt x="6096" y="2179319"/>
                  </a:lnTo>
                  <a:close/>
                </a:path>
                <a:path w="7619" h="4537075">
                  <a:moveTo>
                    <a:pt x="6096" y="2142743"/>
                  </a:moveTo>
                  <a:lnTo>
                    <a:pt x="3047" y="2142743"/>
                  </a:lnTo>
                  <a:lnTo>
                    <a:pt x="0" y="2139695"/>
                  </a:lnTo>
                  <a:lnTo>
                    <a:pt x="0" y="2138171"/>
                  </a:lnTo>
                  <a:lnTo>
                    <a:pt x="3047" y="2135124"/>
                  </a:lnTo>
                  <a:lnTo>
                    <a:pt x="6096" y="2135124"/>
                  </a:lnTo>
                  <a:lnTo>
                    <a:pt x="7619" y="2136648"/>
                  </a:lnTo>
                  <a:lnTo>
                    <a:pt x="7619" y="2141219"/>
                  </a:lnTo>
                  <a:lnTo>
                    <a:pt x="6096" y="2142743"/>
                  </a:lnTo>
                  <a:close/>
                </a:path>
                <a:path w="7619" h="4537075">
                  <a:moveTo>
                    <a:pt x="6096" y="2106168"/>
                  </a:moveTo>
                  <a:lnTo>
                    <a:pt x="3047" y="2106168"/>
                  </a:lnTo>
                  <a:lnTo>
                    <a:pt x="0" y="2103119"/>
                  </a:lnTo>
                  <a:lnTo>
                    <a:pt x="0" y="2101595"/>
                  </a:lnTo>
                  <a:lnTo>
                    <a:pt x="3047" y="2098548"/>
                  </a:lnTo>
                  <a:lnTo>
                    <a:pt x="6096" y="2098548"/>
                  </a:lnTo>
                  <a:lnTo>
                    <a:pt x="7619" y="2100071"/>
                  </a:lnTo>
                  <a:lnTo>
                    <a:pt x="7619" y="2104643"/>
                  </a:lnTo>
                  <a:lnTo>
                    <a:pt x="6096" y="2106168"/>
                  </a:lnTo>
                  <a:close/>
                </a:path>
                <a:path w="7619" h="4537075">
                  <a:moveTo>
                    <a:pt x="7619" y="2068068"/>
                  </a:moveTo>
                  <a:lnTo>
                    <a:pt x="1523" y="2068068"/>
                  </a:lnTo>
                  <a:lnTo>
                    <a:pt x="1523" y="2066543"/>
                  </a:lnTo>
                  <a:lnTo>
                    <a:pt x="0" y="2066543"/>
                  </a:lnTo>
                  <a:lnTo>
                    <a:pt x="0" y="2065019"/>
                  </a:lnTo>
                  <a:lnTo>
                    <a:pt x="3047" y="2061971"/>
                  </a:lnTo>
                  <a:lnTo>
                    <a:pt x="6096" y="2061971"/>
                  </a:lnTo>
                  <a:lnTo>
                    <a:pt x="7619" y="2063495"/>
                  </a:lnTo>
                  <a:lnTo>
                    <a:pt x="7619" y="2068068"/>
                  </a:lnTo>
                  <a:close/>
                </a:path>
                <a:path w="7619" h="4537075">
                  <a:moveTo>
                    <a:pt x="4571" y="2069592"/>
                  </a:moveTo>
                  <a:lnTo>
                    <a:pt x="3047" y="2069592"/>
                  </a:lnTo>
                  <a:lnTo>
                    <a:pt x="3047" y="2068068"/>
                  </a:lnTo>
                  <a:lnTo>
                    <a:pt x="6096" y="2068068"/>
                  </a:lnTo>
                  <a:lnTo>
                    <a:pt x="4571" y="2069592"/>
                  </a:lnTo>
                  <a:close/>
                </a:path>
                <a:path w="7619" h="4537075">
                  <a:moveTo>
                    <a:pt x="7619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6919"/>
                  </a:lnTo>
                  <a:lnTo>
                    <a:pt x="1523" y="2025395"/>
                  </a:lnTo>
                  <a:lnTo>
                    <a:pt x="7619" y="2025395"/>
                  </a:lnTo>
                  <a:lnTo>
                    <a:pt x="7619" y="2031492"/>
                  </a:lnTo>
                  <a:close/>
                </a:path>
                <a:path w="7619" h="4537075">
                  <a:moveTo>
                    <a:pt x="6096" y="1988819"/>
                  </a:moveTo>
                  <a:lnTo>
                    <a:pt x="3047" y="1988819"/>
                  </a:lnTo>
                  <a:lnTo>
                    <a:pt x="3047" y="1987295"/>
                  </a:lnTo>
                  <a:lnTo>
                    <a:pt x="4571" y="1987295"/>
                  </a:lnTo>
                  <a:lnTo>
                    <a:pt x="6096" y="1988819"/>
                  </a:lnTo>
                  <a:close/>
                </a:path>
                <a:path w="7619" h="4537075">
                  <a:moveTo>
                    <a:pt x="7619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1523" y="1990343"/>
                  </a:lnTo>
                  <a:lnTo>
                    <a:pt x="1523" y="1988819"/>
                  </a:lnTo>
                  <a:lnTo>
                    <a:pt x="7619" y="1988819"/>
                  </a:lnTo>
                  <a:lnTo>
                    <a:pt x="7619" y="1994916"/>
                  </a:lnTo>
                  <a:close/>
                </a:path>
                <a:path w="7619" h="4537075">
                  <a:moveTo>
                    <a:pt x="6096" y="1952243"/>
                  </a:moveTo>
                  <a:lnTo>
                    <a:pt x="3047" y="1952243"/>
                  </a:lnTo>
                  <a:lnTo>
                    <a:pt x="3047" y="1950719"/>
                  </a:lnTo>
                  <a:lnTo>
                    <a:pt x="4571" y="1950719"/>
                  </a:lnTo>
                  <a:lnTo>
                    <a:pt x="6096" y="1952243"/>
                  </a:lnTo>
                  <a:close/>
                </a:path>
                <a:path w="7619" h="4537075">
                  <a:moveTo>
                    <a:pt x="6096" y="1958340"/>
                  </a:moveTo>
                  <a:lnTo>
                    <a:pt x="3047" y="1958340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3" y="1952243"/>
                  </a:lnTo>
                  <a:lnTo>
                    <a:pt x="7619" y="1952243"/>
                  </a:lnTo>
                  <a:lnTo>
                    <a:pt x="7619" y="1956816"/>
                  </a:lnTo>
                  <a:lnTo>
                    <a:pt x="6096" y="1958340"/>
                  </a:lnTo>
                  <a:close/>
                </a:path>
                <a:path w="7619" h="4537075">
                  <a:moveTo>
                    <a:pt x="6096" y="1921763"/>
                  </a:moveTo>
                  <a:lnTo>
                    <a:pt x="3047" y="1921763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7" y="1914143"/>
                  </a:lnTo>
                  <a:lnTo>
                    <a:pt x="6096" y="1914143"/>
                  </a:lnTo>
                  <a:lnTo>
                    <a:pt x="7619" y="1915668"/>
                  </a:lnTo>
                  <a:lnTo>
                    <a:pt x="7619" y="1920240"/>
                  </a:lnTo>
                  <a:lnTo>
                    <a:pt x="6096" y="1921763"/>
                  </a:lnTo>
                  <a:close/>
                </a:path>
                <a:path w="7619" h="4537075">
                  <a:moveTo>
                    <a:pt x="6096" y="1885187"/>
                  </a:moveTo>
                  <a:lnTo>
                    <a:pt x="3047" y="1885187"/>
                  </a:lnTo>
                  <a:lnTo>
                    <a:pt x="0" y="1882140"/>
                  </a:lnTo>
                  <a:lnTo>
                    <a:pt x="0" y="1880616"/>
                  </a:lnTo>
                  <a:lnTo>
                    <a:pt x="3047" y="1877568"/>
                  </a:lnTo>
                  <a:lnTo>
                    <a:pt x="6096" y="1877568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6" y="1885187"/>
                  </a:lnTo>
                  <a:close/>
                </a:path>
                <a:path w="7619" h="4537075">
                  <a:moveTo>
                    <a:pt x="7619" y="1847087"/>
                  </a:moveTo>
                  <a:lnTo>
                    <a:pt x="1523" y="1847087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40"/>
                  </a:lnTo>
                  <a:lnTo>
                    <a:pt x="3047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7087"/>
                  </a:lnTo>
                  <a:close/>
                </a:path>
                <a:path w="7619" h="4537075">
                  <a:moveTo>
                    <a:pt x="4571" y="1848611"/>
                  </a:moveTo>
                  <a:lnTo>
                    <a:pt x="3047" y="1848611"/>
                  </a:lnTo>
                  <a:lnTo>
                    <a:pt x="3047" y="1847087"/>
                  </a:lnTo>
                  <a:lnTo>
                    <a:pt x="6096" y="1847087"/>
                  </a:lnTo>
                  <a:lnTo>
                    <a:pt x="4571" y="1848611"/>
                  </a:lnTo>
                  <a:close/>
                </a:path>
                <a:path w="7619" h="4537075">
                  <a:moveTo>
                    <a:pt x="7619" y="1810511"/>
                  </a:moveTo>
                  <a:lnTo>
                    <a:pt x="1523" y="1810511"/>
                  </a:lnTo>
                  <a:lnTo>
                    <a:pt x="1523" y="1808987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5940"/>
                  </a:lnTo>
                  <a:lnTo>
                    <a:pt x="1523" y="1804416"/>
                  </a:lnTo>
                  <a:lnTo>
                    <a:pt x="7619" y="1804416"/>
                  </a:lnTo>
                  <a:lnTo>
                    <a:pt x="7619" y="1810511"/>
                  </a:lnTo>
                  <a:close/>
                </a:path>
                <a:path w="7619" h="4537075">
                  <a:moveTo>
                    <a:pt x="6096" y="1767840"/>
                  </a:moveTo>
                  <a:lnTo>
                    <a:pt x="3047" y="1767840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6096" y="1767840"/>
                  </a:lnTo>
                  <a:close/>
                </a:path>
                <a:path w="7619" h="4537075">
                  <a:moveTo>
                    <a:pt x="7619" y="1773935"/>
                  </a:moveTo>
                  <a:lnTo>
                    <a:pt x="1523" y="1773935"/>
                  </a:lnTo>
                  <a:lnTo>
                    <a:pt x="1523" y="1772411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40"/>
                  </a:lnTo>
                  <a:lnTo>
                    <a:pt x="7619" y="1767840"/>
                  </a:lnTo>
                  <a:lnTo>
                    <a:pt x="7619" y="1773935"/>
                  </a:lnTo>
                  <a:close/>
                </a:path>
                <a:path w="7619" h="4537075">
                  <a:moveTo>
                    <a:pt x="6096" y="1731263"/>
                  </a:moveTo>
                  <a:lnTo>
                    <a:pt x="3047" y="1731263"/>
                  </a:lnTo>
                  <a:lnTo>
                    <a:pt x="3047" y="1729740"/>
                  </a:lnTo>
                  <a:lnTo>
                    <a:pt x="4571" y="1729740"/>
                  </a:lnTo>
                  <a:lnTo>
                    <a:pt x="6096" y="1731263"/>
                  </a:lnTo>
                  <a:close/>
                </a:path>
                <a:path w="7619" h="4537075">
                  <a:moveTo>
                    <a:pt x="6096" y="1737359"/>
                  </a:moveTo>
                  <a:lnTo>
                    <a:pt x="3047" y="1737359"/>
                  </a:lnTo>
                  <a:lnTo>
                    <a:pt x="0" y="1734311"/>
                  </a:lnTo>
                  <a:lnTo>
                    <a:pt x="0" y="1732787"/>
                  </a:lnTo>
                  <a:lnTo>
                    <a:pt x="1523" y="1732787"/>
                  </a:lnTo>
                  <a:lnTo>
                    <a:pt x="1523" y="1731263"/>
                  </a:lnTo>
                  <a:lnTo>
                    <a:pt x="7619" y="1731263"/>
                  </a:lnTo>
                  <a:lnTo>
                    <a:pt x="7619" y="1735835"/>
                  </a:lnTo>
                  <a:lnTo>
                    <a:pt x="6096" y="1737359"/>
                  </a:lnTo>
                  <a:close/>
                </a:path>
                <a:path w="7619" h="4537075">
                  <a:moveTo>
                    <a:pt x="6096" y="1700784"/>
                  </a:moveTo>
                  <a:lnTo>
                    <a:pt x="3047" y="1700784"/>
                  </a:lnTo>
                  <a:lnTo>
                    <a:pt x="0" y="1697735"/>
                  </a:lnTo>
                  <a:lnTo>
                    <a:pt x="0" y="1696211"/>
                  </a:lnTo>
                  <a:lnTo>
                    <a:pt x="3047" y="1693163"/>
                  </a:lnTo>
                  <a:lnTo>
                    <a:pt x="6096" y="1693163"/>
                  </a:lnTo>
                  <a:lnTo>
                    <a:pt x="7619" y="1694687"/>
                  </a:lnTo>
                  <a:lnTo>
                    <a:pt x="7619" y="1699259"/>
                  </a:lnTo>
                  <a:lnTo>
                    <a:pt x="6096" y="1700784"/>
                  </a:lnTo>
                  <a:close/>
                </a:path>
                <a:path w="7619" h="4537075">
                  <a:moveTo>
                    <a:pt x="6096" y="1664208"/>
                  </a:moveTo>
                  <a:lnTo>
                    <a:pt x="3047" y="1664208"/>
                  </a:lnTo>
                  <a:lnTo>
                    <a:pt x="0" y="1661159"/>
                  </a:lnTo>
                  <a:lnTo>
                    <a:pt x="0" y="1659635"/>
                  </a:lnTo>
                  <a:lnTo>
                    <a:pt x="3047" y="1656587"/>
                  </a:lnTo>
                  <a:lnTo>
                    <a:pt x="6096" y="1656587"/>
                  </a:lnTo>
                  <a:lnTo>
                    <a:pt x="7619" y="1658111"/>
                  </a:lnTo>
                  <a:lnTo>
                    <a:pt x="7619" y="1662684"/>
                  </a:lnTo>
                  <a:lnTo>
                    <a:pt x="6096" y="1664208"/>
                  </a:lnTo>
                  <a:close/>
                </a:path>
                <a:path w="7619" h="4537075">
                  <a:moveTo>
                    <a:pt x="7619" y="1626108"/>
                  </a:move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59"/>
                  </a:lnTo>
                  <a:lnTo>
                    <a:pt x="3047" y="1620011"/>
                  </a:lnTo>
                  <a:lnTo>
                    <a:pt x="6096" y="1620011"/>
                  </a:lnTo>
                  <a:lnTo>
                    <a:pt x="7619" y="1621535"/>
                  </a:lnTo>
                  <a:lnTo>
                    <a:pt x="7619" y="1626108"/>
                  </a:lnTo>
                  <a:close/>
                </a:path>
                <a:path w="7619" h="4537075">
                  <a:moveTo>
                    <a:pt x="4571" y="1627632"/>
                  </a:moveTo>
                  <a:lnTo>
                    <a:pt x="3047" y="1627632"/>
                  </a:lnTo>
                  <a:lnTo>
                    <a:pt x="3047" y="1626108"/>
                  </a:lnTo>
                  <a:lnTo>
                    <a:pt x="6096" y="1626108"/>
                  </a:lnTo>
                  <a:lnTo>
                    <a:pt x="4571" y="1627632"/>
                  </a:lnTo>
                  <a:close/>
                </a:path>
                <a:path w="7619" h="4537075">
                  <a:moveTo>
                    <a:pt x="7619" y="1589532"/>
                  </a:move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4959"/>
                  </a:lnTo>
                  <a:lnTo>
                    <a:pt x="1523" y="1583435"/>
                  </a:lnTo>
                  <a:lnTo>
                    <a:pt x="7619" y="1583435"/>
                  </a:lnTo>
                  <a:lnTo>
                    <a:pt x="7619" y="1589532"/>
                  </a:lnTo>
                  <a:close/>
                </a:path>
                <a:path w="7619" h="4537075">
                  <a:moveTo>
                    <a:pt x="4571" y="1591056"/>
                  </a:moveTo>
                  <a:lnTo>
                    <a:pt x="3047" y="1591056"/>
                  </a:lnTo>
                  <a:lnTo>
                    <a:pt x="3047" y="1589532"/>
                  </a:lnTo>
                  <a:lnTo>
                    <a:pt x="6096" y="1589532"/>
                  </a:lnTo>
                  <a:lnTo>
                    <a:pt x="4571" y="1591056"/>
                  </a:lnTo>
                  <a:close/>
                </a:path>
                <a:path w="7619" h="4537075">
                  <a:moveTo>
                    <a:pt x="7619" y="1552956"/>
                  </a:moveTo>
                  <a:lnTo>
                    <a:pt x="1523" y="1552956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59"/>
                  </a:lnTo>
                  <a:lnTo>
                    <a:pt x="7619" y="1546859"/>
                  </a:lnTo>
                  <a:lnTo>
                    <a:pt x="7619" y="1552956"/>
                  </a:lnTo>
                  <a:close/>
                </a:path>
                <a:path w="7619" h="4537075">
                  <a:moveTo>
                    <a:pt x="6096" y="1510284"/>
                  </a:moveTo>
                  <a:lnTo>
                    <a:pt x="3047" y="1510284"/>
                  </a:lnTo>
                  <a:lnTo>
                    <a:pt x="3047" y="1508759"/>
                  </a:lnTo>
                  <a:lnTo>
                    <a:pt x="4571" y="1508759"/>
                  </a:lnTo>
                  <a:lnTo>
                    <a:pt x="6096" y="1510284"/>
                  </a:lnTo>
                  <a:close/>
                </a:path>
                <a:path w="7619" h="4537075">
                  <a:moveTo>
                    <a:pt x="6096" y="1516379"/>
                  </a:moveTo>
                  <a:lnTo>
                    <a:pt x="3047" y="1516379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3" y="1511808"/>
                  </a:lnTo>
                  <a:lnTo>
                    <a:pt x="1523" y="1510284"/>
                  </a:lnTo>
                  <a:lnTo>
                    <a:pt x="7619" y="1510284"/>
                  </a:lnTo>
                  <a:lnTo>
                    <a:pt x="7619" y="1514856"/>
                  </a:lnTo>
                  <a:lnTo>
                    <a:pt x="6096" y="1516379"/>
                  </a:lnTo>
                  <a:close/>
                </a:path>
                <a:path w="7619" h="4537075">
                  <a:moveTo>
                    <a:pt x="6096" y="1479803"/>
                  </a:moveTo>
                  <a:lnTo>
                    <a:pt x="3047" y="1479803"/>
                  </a:lnTo>
                  <a:lnTo>
                    <a:pt x="0" y="1476756"/>
                  </a:lnTo>
                  <a:lnTo>
                    <a:pt x="0" y="1475232"/>
                  </a:lnTo>
                  <a:lnTo>
                    <a:pt x="3047" y="1472184"/>
                  </a:lnTo>
                  <a:lnTo>
                    <a:pt x="6096" y="1472184"/>
                  </a:lnTo>
                  <a:lnTo>
                    <a:pt x="7619" y="1473708"/>
                  </a:lnTo>
                  <a:lnTo>
                    <a:pt x="7619" y="1478279"/>
                  </a:lnTo>
                  <a:lnTo>
                    <a:pt x="6096" y="1479803"/>
                  </a:lnTo>
                  <a:close/>
                </a:path>
                <a:path w="7619" h="4537075">
                  <a:moveTo>
                    <a:pt x="6096" y="1443227"/>
                  </a:moveTo>
                  <a:lnTo>
                    <a:pt x="3047" y="1443227"/>
                  </a:lnTo>
                  <a:lnTo>
                    <a:pt x="0" y="1440179"/>
                  </a:lnTo>
                  <a:lnTo>
                    <a:pt x="0" y="1438656"/>
                  </a:lnTo>
                  <a:lnTo>
                    <a:pt x="3047" y="1435608"/>
                  </a:lnTo>
                  <a:lnTo>
                    <a:pt x="6096" y="1435608"/>
                  </a:lnTo>
                  <a:lnTo>
                    <a:pt x="7619" y="1437132"/>
                  </a:lnTo>
                  <a:lnTo>
                    <a:pt x="7619" y="1441703"/>
                  </a:lnTo>
                  <a:lnTo>
                    <a:pt x="6096" y="1443227"/>
                  </a:lnTo>
                  <a:close/>
                </a:path>
                <a:path w="7619" h="4537075">
                  <a:moveTo>
                    <a:pt x="7619" y="1405127"/>
                  </a:moveTo>
                  <a:lnTo>
                    <a:pt x="1523" y="1405127"/>
                  </a:lnTo>
                  <a:lnTo>
                    <a:pt x="0" y="1403603"/>
                  </a:lnTo>
                  <a:lnTo>
                    <a:pt x="0" y="1402079"/>
                  </a:lnTo>
                  <a:lnTo>
                    <a:pt x="3047" y="1399032"/>
                  </a:lnTo>
                  <a:lnTo>
                    <a:pt x="6096" y="1399032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19" h="4537075">
                  <a:moveTo>
                    <a:pt x="4571" y="1406651"/>
                  </a:moveTo>
                  <a:lnTo>
                    <a:pt x="3047" y="1406651"/>
                  </a:lnTo>
                  <a:lnTo>
                    <a:pt x="3047" y="1405127"/>
                  </a:lnTo>
                  <a:lnTo>
                    <a:pt x="6096" y="1405127"/>
                  </a:lnTo>
                  <a:lnTo>
                    <a:pt x="4571" y="1406651"/>
                  </a:lnTo>
                  <a:close/>
                </a:path>
                <a:path w="7619" h="4537075">
                  <a:moveTo>
                    <a:pt x="7619" y="1368551"/>
                  </a:moveTo>
                  <a:lnTo>
                    <a:pt x="1523" y="1368551"/>
                  </a:lnTo>
                  <a:lnTo>
                    <a:pt x="1523" y="1367027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3979"/>
                  </a:lnTo>
                  <a:lnTo>
                    <a:pt x="1523" y="1362456"/>
                  </a:lnTo>
                  <a:lnTo>
                    <a:pt x="7619" y="1362456"/>
                  </a:lnTo>
                  <a:lnTo>
                    <a:pt x="7619" y="1368551"/>
                  </a:lnTo>
                  <a:close/>
                </a:path>
                <a:path w="7619" h="4537075">
                  <a:moveTo>
                    <a:pt x="4571" y="1370076"/>
                  </a:moveTo>
                  <a:lnTo>
                    <a:pt x="3047" y="1370076"/>
                  </a:lnTo>
                  <a:lnTo>
                    <a:pt x="3047" y="1368551"/>
                  </a:lnTo>
                  <a:lnTo>
                    <a:pt x="6096" y="1368551"/>
                  </a:lnTo>
                  <a:lnTo>
                    <a:pt x="4571" y="1370076"/>
                  </a:lnTo>
                  <a:close/>
                </a:path>
                <a:path w="7619" h="4537075">
                  <a:moveTo>
                    <a:pt x="7619" y="1331976"/>
                  </a:moveTo>
                  <a:lnTo>
                    <a:pt x="1523" y="1331976"/>
                  </a:lnTo>
                  <a:lnTo>
                    <a:pt x="1523" y="1330451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7403"/>
                  </a:lnTo>
                  <a:lnTo>
                    <a:pt x="1523" y="1325879"/>
                  </a:lnTo>
                  <a:lnTo>
                    <a:pt x="7619" y="1325879"/>
                  </a:lnTo>
                  <a:lnTo>
                    <a:pt x="7619" y="1331976"/>
                  </a:lnTo>
                  <a:close/>
                </a:path>
                <a:path w="7619" h="4537075">
                  <a:moveTo>
                    <a:pt x="6096" y="1289303"/>
                  </a:moveTo>
                  <a:lnTo>
                    <a:pt x="3047" y="1289303"/>
                  </a:lnTo>
                  <a:lnTo>
                    <a:pt x="3047" y="1287779"/>
                  </a:lnTo>
                  <a:lnTo>
                    <a:pt x="4571" y="1287779"/>
                  </a:lnTo>
                  <a:lnTo>
                    <a:pt x="6096" y="1289303"/>
                  </a:lnTo>
                  <a:close/>
                </a:path>
                <a:path w="7619" h="4537075">
                  <a:moveTo>
                    <a:pt x="6096" y="1295400"/>
                  </a:moveTo>
                  <a:lnTo>
                    <a:pt x="3047" y="1295400"/>
                  </a:lnTo>
                  <a:lnTo>
                    <a:pt x="0" y="1292351"/>
                  </a:lnTo>
                  <a:lnTo>
                    <a:pt x="0" y="1290827"/>
                  </a:lnTo>
                  <a:lnTo>
                    <a:pt x="1523" y="1290827"/>
                  </a:lnTo>
                  <a:lnTo>
                    <a:pt x="1523" y="1289303"/>
                  </a:lnTo>
                  <a:lnTo>
                    <a:pt x="7619" y="1289303"/>
                  </a:lnTo>
                  <a:lnTo>
                    <a:pt x="7619" y="1293876"/>
                  </a:lnTo>
                  <a:lnTo>
                    <a:pt x="6096" y="1295400"/>
                  </a:lnTo>
                  <a:close/>
                </a:path>
                <a:path w="7619" h="4537075">
                  <a:moveTo>
                    <a:pt x="6096" y="1258824"/>
                  </a:moveTo>
                  <a:lnTo>
                    <a:pt x="3047" y="1258824"/>
                  </a:lnTo>
                  <a:lnTo>
                    <a:pt x="0" y="1255775"/>
                  </a:lnTo>
                  <a:lnTo>
                    <a:pt x="0" y="1254251"/>
                  </a:lnTo>
                  <a:lnTo>
                    <a:pt x="3047" y="1251203"/>
                  </a:lnTo>
                  <a:lnTo>
                    <a:pt x="6096" y="1251203"/>
                  </a:lnTo>
                  <a:lnTo>
                    <a:pt x="7619" y="1252727"/>
                  </a:lnTo>
                  <a:lnTo>
                    <a:pt x="7619" y="1257300"/>
                  </a:lnTo>
                  <a:lnTo>
                    <a:pt x="6096" y="1258824"/>
                  </a:lnTo>
                  <a:close/>
                </a:path>
                <a:path w="7619" h="4537075">
                  <a:moveTo>
                    <a:pt x="6096" y="1222248"/>
                  </a:moveTo>
                  <a:lnTo>
                    <a:pt x="3047" y="1222248"/>
                  </a:lnTo>
                  <a:lnTo>
                    <a:pt x="0" y="1219200"/>
                  </a:lnTo>
                  <a:lnTo>
                    <a:pt x="0" y="1217675"/>
                  </a:lnTo>
                  <a:lnTo>
                    <a:pt x="3047" y="1214627"/>
                  </a:lnTo>
                  <a:lnTo>
                    <a:pt x="6096" y="1214627"/>
                  </a:lnTo>
                  <a:lnTo>
                    <a:pt x="7619" y="1216151"/>
                  </a:lnTo>
                  <a:lnTo>
                    <a:pt x="7619" y="1220724"/>
                  </a:lnTo>
                  <a:lnTo>
                    <a:pt x="6096" y="1222248"/>
                  </a:lnTo>
                  <a:close/>
                </a:path>
                <a:path w="7619" h="4537075">
                  <a:moveTo>
                    <a:pt x="7619" y="1184148"/>
                  </a:moveTo>
                  <a:lnTo>
                    <a:pt x="1523" y="1184148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7" y="1178051"/>
                  </a:lnTo>
                  <a:lnTo>
                    <a:pt x="6096" y="1178051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19" h="4537075">
                  <a:moveTo>
                    <a:pt x="4571" y="1185671"/>
                  </a:moveTo>
                  <a:lnTo>
                    <a:pt x="3047" y="1185671"/>
                  </a:lnTo>
                  <a:lnTo>
                    <a:pt x="3047" y="1184148"/>
                  </a:lnTo>
                  <a:lnTo>
                    <a:pt x="6096" y="1184148"/>
                  </a:lnTo>
                  <a:lnTo>
                    <a:pt x="4571" y="1185671"/>
                  </a:lnTo>
                  <a:close/>
                </a:path>
                <a:path w="7619" h="4537075">
                  <a:moveTo>
                    <a:pt x="7619" y="1147571"/>
                  </a:moveTo>
                  <a:lnTo>
                    <a:pt x="1523" y="1147571"/>
                  </a:lnTo>
                  <a:lnTo>
                    <a:pt x="1523" y="1146048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5"/>
                  </a:lnTo>
                  <a:lnTo>
                    <a:pt x="7619" y="1141475"/>
                  </a:lnTo>
                  <a:lnTo>
                    <a:pt x="7619" y="1147571"/>
                  </a:lnTo>
                  <a:close/>
                </a:path>
                <a:path w="7619" h="4537075">
                  <a:moveTo>
                    <a:pt x="4571" y="1149095"/>
                  </a:moveTo>
                  <a:lnTo>
                    <a:pt x="3047" y="1149095"/>
                  </a:lnTo>
                  <a:lnTo>
                    <a:pt x="3047" y="1147571"/>
                  </a:lnTo>
                  <a:lnTo>
                    <a:pt x="6096" y="1147571"/>
                  </a:lnTo>
                  <a:lnTo>
                    <a:pt x="4571" y="1149095"/>
                  </a:lnTo>
                  <a:close/>
                </a:path>
                <a:path w="7619" h="4537075">
                  <a:moveTo>
                    <a:pt x="7619" y="1110995"/>
                  </a:moveTo>
                  <a:lnTo>
                    <a:pt x="1523" y="1110995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7619" y="1104900"/>
                  </a:lnTo>
                  <a:lnTo>
                    <a:pt x="7619" y="1110995"/>
                  </a:lnTo>
                  <a:close/>
                </a:path>
                <a:path w="7619" h="4537075">
                  <a:moveTo>
                    <a:pt x="6096" y="1068324"/>
                  </a:moveTo>
                  <a:lnTo>
                    <a:pt x="3047" y="1068324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6096" y="1068324"/>
                  </a:lnTo>
                  <a:close/>
                </a:path>
                <a:path w="7619" h="4537075">
                  <a:moveTo>
                    <a:pt x="6096" y="1074419"/>
                  </a:moveTo>
                  <a:lnTo>
                    <a:pt x="3047" y="1074419"/>
                  </a:lnTo>
                  <a:lnTo>
                    <a:pt x="0" y="1071371"/>
                  </a:lnTo>
                  <a:lnTo>
                    <a:pt x="0" y="1069848"/>
                  </a:lnTo>
                  <a:lnTo>
                    <a:pt x="1523" y="1069848"/>
                  </a:lnTo>
                  <a:lnTo>
                    <a:pt x="1523" y="1068324"/>
                  </a:lnTo>
                  <a:lnTo>
                    <a:pt x="7619" y="1068324"/>
                  </a:lnTo>
                  <a:lnTo>
                    <a:pt x="7619" y="1072895"/>
                  </a:lnTo>
                  <a:lnTo>
                    <a:pt x="6096" y="1074419"/>
                  </a:lnTo>
                  <a:close/>
                </a:path>
                <a:path w="7619" h="4537075">
                  <a:moveTo>
                    <a:pt x="6096" y="1037843"/>
                  </a:moveTo>
                  <a:lnTo>
                    <a:pt x="3047" y="1037843"/>
                  </a:lnTo>
                  <a:lnTo>
                    <a:pt x="0" y="1034795"/>
                  </a:lnTo>
                  <a:lnTo>
                    <a:pt x="0" y="1033271"/>
                  </a:lnTo>
                  <a:lnTo>
                    <a:pt x="3047" y="1030224"/>
                  </a:lnTo>
                  <a:lnTo>
                    <a:pt x="6096" y="1030224"/>
                  </a:lnTo>
                  <a:lnTo>
                    <a:pt x="7619" y="1031748"/>
                  </a:lnTo>
                  <a:lnTo>
                    <a:pt x="7619" y="1036319"/>
                  </a:lnTo>
                  <a:lnTo>
                    <a:pt x="6096" y="1037843"/>
                  </a:lnTo>
                  <a:close/>
                </a:path>
                <a:path w="7619" h="4537075">
                  <a:moveTo>
                    <a:pt x="6096" y="1001267"/>
                  </a:moveTo>
                  <a:lnTo>
                    <a:pt x="3047" y="1001267"/>
                  </a:lnTo>
                  <a:lnTo>
                    <a:pt x="0" y="998219"/>
                  </a:lnTo>
                  <a:lnTo>
                    <a:pt x="0" y="996695"/>
                  </a:lnTo>
                  <a:lnTo>
                    <a:pt x="3047" y="993648"/>
                  </a:lnTo>
                  <a:lnTo>
                    <a:pt x="6096" y="993648"/>
                  </a:lnTo>
                  <a:lnTo>
                    <a:pt x="7619" y="995171"/>
                  </a:lnTo>
                  <a:lnTo>
                    <a:pt x="7619" y="999743"/>
                  </a:lnTo>
                  <a:lnTo>
                    <a:pt x="6096" y="1001267"/>
                  </a:lnTo>
                  <a:close/>
                </a:path>
                <a:path w="7619" h="4537075">
                  <a:moveTo>
                    <a:pt x="7619" y="963167"/>
                  </a:moveTo>
                  <a:lnTo>
                    <a:pt x="1523" y="963167"/>
                  </a:lnTo>
                  <a:lnTo>
                    <a:pt x="0" y="961643"/>
                  </a:lnTo>
                  <a:lnTo>
                    <a:pt x="0" y="960119"/>
                  </a:lnTo>
                  <a:lnTo>
                    <a:pt x="3047" y="957071"/>
                  </a:lnTo>
                  <a:lnTo>
                    <a:pt x="6096" y="957071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19" h="4537075">
                  <a:moveTo>
                    <a:pt x="4571" y="964692"/>
                  </a:moveTo>
                  <a:lnTo>
                    <a:pt x="3047" y="964692"/>
                  </a:lnTo>
                  <a:lnTo>
                    <a:pt x="3047" y="963167"/>
                  </a:lnTo>
                  <a:lnTo>
                    <a:pt x="6096" y="963167"/>
                  </a:lnTo>
                  <a:lnTo>
                    <a:pt x="4571" y="964692"/>
                  </a:lnTo>
                  <a:close/>
                </a:path>
                <a:path w="7619" h="4537075">
                  <a:moveTo>
                    <a:pt x="7619" y="926592"/>
                  </a:moveTo>
                  <a:lnTo>
                    <a:pt x="1523" y="926592"/>
                  </a:lnTo>
                  <a:lnTo>
                    <a:pt x="1523" y="925067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2019"/>
                  </a:lnTo>
                  <a:lnTo>
                    <a:pt x="1523" y="920495"/>
                  </a:lnTo>
                  <a:lnTo>
                    <a:pt x="7619" y="920495"/>
                  </a:lnTo>
                  <a:lnTo>
                    <a:pt x="7619" y="926592"/>
                  </a:lnTo>
                  <a:close/>
                </a:path>
                <a:path w="7619" h="4537075">
                  <a:moveTo>
                    <a:pt x="4571" y="928116"/>
                  </a:moveTo>
                  <a:lnTo>
                    <a:pt x="3047" y="928116"/>
                  </a:lnTo>
                  <a:lnTo>
                    <a:pt x="3047" y="926592"/>
                  </a:lnTo>
                  <a:lnTo>
                    <a:pt x="6096" y="926592"/>
                  </a:lnTo>
                  <a:lnTo>
                    <a:pt x="4571" y="928116"/>
                  </a:lnTo>
                  <a:close/>
                </a:path>
                <a:path w="7619" h="4537075">
                  <a:moveTo>
                    <a:pt x="7619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5443"/>
                  </a:lnTo>
                  <a:lnTo>
                    <a:pt x="1523" y="883919"/>
                  </a:lnTo>
                  <a:lnTo>
                    <a:pt x="7619" y="883919"/>
                  </a:lnTo>
                  <a:lnTo>
                    <a:pt x="7619" y="890016"/>
                  </a:lnTo>
                  <a:close/>
                </a:path>
                <a:path w="7619" h="4537075">
                  <a:moveTo>
                    <a:pt x="6096" y="847343"/>
                  </a:moveTo>
                  <a:lnTo>
                    <a:pt x="3047" y="847343"/>
                  </a:lnTo>
                  <a:lnTo>
                    <a:pt x="3047" y="845819"/>
                  </a:lnTo>
                  <a:lnTo>
                    <a:pt x="4571" y="845819"/>
                  </a:lnTo>
                  <a:lnTo>
                    <a:pt x="6096" y="847343"/>
                  </a:lnTo>
                  <a:close/>
                </a:path>
                <a:path w="7619" h="4537075">
                  <a:moveTo>
                    <a:pt x="7619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0" y="850392"/>
                  </a:lnTo>
                  <a:lnTo>
                    <a:pt x="0" y="848867"/>
                  </a:lnTo>
                  <a:lnTo>
                    <a:pt x="1523" y="848867"/>
                  </a:lnTo>
                  <a:lnTo>
                    <a:pt x="1523" y="847343"/>
                  </a:lnTo>
                  <a:lnTo>
                    <a:pt x="7619" y="847343"/>
                  </a:lnTo>
                  <a:lnTo>
                    <a:pt x="7619" y="853440"/>
                  </a:lnTo>
                  <a:close/>
                </a:path>
                <a:path w="7619" h="4537075">
                  <a:moveTo>
                    <a:pt x="6096" y="816863"/>
                  </a:moveTo>
                  <a:lnTo>
                    <a:pt x="3047" y="816863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7" y="809243"/>
                  </a:lnTo>
                  <a:lnTo>
                    <a:pt x="6096" y="809243"/>
                  </a:lnTo>
                  <a:lnTo>
                    <a:pt x="7619" y="810767"/>
                  </a:lnTo>
                  <a:lnTo>
                    <a:pt x="7619" y="815340"/>
                  </a:lnTo>
                  <a:lnTo>
                    <a:pt x="6096" y="816863"/>
                  </a:lnTo>
                  <a:close/>
                </a:path>
                <a:path w="7619" h="4537075">
                  <a:moveTo>
                    <a:pt x="6096" y="780287"/>
                  </a:moveTo>
                  <a:lnTo>
                    <a:pt x="3047" y="780287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7" y="772667"/>
                  </a:lnTo>
                  <a:lnTo>
                    <a:pt x="6096" y="772667"/>
                  </a:lnTo>
                  <a:lnTo>
                    <a:pt x="7619" y="774192"/>
                  </a:lnTo>
                  <a:lnTo>
                    <a:pt x="7619" y="778763"/>
                  </a:lnTo>
                  <a:lnTo>
                    <a:pt x="6096" y="780287"/>
                  </a:lnTo>
                  <a:close/>
                </a:path>
                <a:path w="7619" h="4537075">
                  <a:moveTo>
                    <a:pt x="7619" y="742188"/>
                  </a:moveTo>
                  <a:lnTo>
                    <a:pt x="1523" y="742188"/>
                  </a:lnTo>
                  <a:lnTo>
                    <a:pt x="0" y="740663"/>
                  </a:lnTo>
                  <a:lnTo>
                    <a:pt x="0" y="739139"/>
                  </a:lnTo>
                  <a:lnTo>
                    <a:pt x="3047" y="736092"/>
                  </a:lnTo>
                  <a:lnTo>
                    <a:pt x="6096" y="736092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19" h="4537075">
                  <a:moveTo>
                    <a:pt x="4571" y="743711"/>
                  </a:moveTo>
                  <a:lnTo>
                    <a:pt x="3047" y="743711"/>
                  </a:lnTo>
                  <a:lnTo>
                    <a:pt x="3047" y="742188"/>
                  </a:lnTo>
                  <a:lnTo>
                    <a:pt x="6096" y="742188"/>
                  </a:lnTo>
                  <a:lnTo>
                    <a:pt x="4571" y="743711"/>
                  </a:lnTo>
                  <a:close/>
                </a:path>
                <a:path w="7619" h="4537075">
                  <a:moveTo>
                    <a:pt x="7619" y="705611"/>
                  </a:moveTo>
                  <a:lnTo>
                    <a:pt x="1523" y="705611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701039"/>
                  </a:lnTo>
                  <a:lnTo>
                    <a:pt x="1523" y="699515"/>
                  </a:lnTo>
                  <a:lnTo>
                    <a:pt x="7619" y="699515"/>
                  </a:lnTo>
                  <a:lnTo>
                    <a:pt x="7619" y="705611"/>
                  </a:lnTo>
                  <a:close/>
                </a:path>
                <a:path w="7619" h="4537075">
                  <a:moveTo>
                    <a:pt x="4571" y="707135"/>
                  </a:moveTo>
                  <a:lnTo>
                    <a:pt x="3047" y="707135"/>
                  </a:lnTo>
                  <a:lnTo>
                    <a:pt x="3047" y="705611"/>
                  </a:lnTo>
                  <a:lnTo>
                    <a:pt x="6096" y="705611"/>
                  </a:lnTo>
                  <a:lnTo>
                    <a:pt x="4571" y="707135"/>
                  </a:lnTo>
                  <a:close/>
                </a:path>
                <a:path w="7619" h="4537075">
                  <a:moveTo>
                    <a:pt x="7619" y="669035"/>
                  </a:moveTo>
                  <a:lnTo>
                    <a:pt x="1523" y="669035"/>
                  </a:lnTo>
                  <a:lnTo>
                    <a:pt x="1523" y="667511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4463"/>
                  </a:lnTo>
                  <a:lnTo>
                    <a:pt x="1523" y="662939"/>
                  </a:lnTo>
                  <a:lnTo>
                    <a:pt x="7619" y="662939"/>
                  </a:lnTo>
                  <a:lnTo>
                    <a:pt x="7619" y="669035"/>
                  </a:lnTo>
                  <a:close/>
                </a:path>
                <a:path w="7619" h="4537075">
                  <a:moveTo>
                    <a:pt x="6096" y="626363"/>
                  </a:moveTo>
                  <a:lnTo>
                    <a:pt x="3047" y="626363"/>
                  </a:lnTo>
                  <a:lnTo>
                    <a:pt x="3047" y="624839"/>
                  </a:lnTo>
                  <a:lnTo>
                    <a:pt x="4571" y="624839"/>
                  </a:lnTo>
                  <a:lnTo>
                    <a:pt x="6096" y="626363"/>
                  </a:lnTo>
                  <a:close/>
                </a:path>
                <a:path w="7619" h="4537075">
                  <a:moveTo>
                    <a:pt x="7619" y="632459"/>
                  </a:moveTo>
                  <a:lnTo>
                    <a:pt x="1523" y="632459"/>
                  </a:lnTo>
                  <a:lnTo>
                    <a:pt x="1523" y="630935"/>
                  </a:lnTo>
                  <a:lnTo>
                    <a:pt x="0" y="629411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3"/>
                  </a:lnTo>
                  <a:lnTo>
                    <a:pt x="7619" y="626363"/>
                  </a:lnTo>
                  <a:lnTo>
                    <a:pt x="7619" y="632459"/>
                  </a:lnTo>
                  <a:close/>
                </a:path>
                <a:path w="7619" h="4537075">
                  <a:moveTo>
                    <a:pt x="6096" y="595883"/>
                  </a:moveTo>
                  <a:lnTo>
                    <a:pt x="3047" y="595883"/>
                  </a:lnTo>
                  <a:lnTo>
                    <a:pt x="0" y="592835"/>
                  </a:lnTo>
                  <a:lnTo>
                    <a:pt x="0" y="591311"/>
                  </a:lnTo>
                  <a:lnTo>
                    <a:pt x="3047" y="588263"/>
                  </a:lnTo>
                  <a:lnTo>
                    <a:pt x="6096" y="588263"/>
                  </a:lnTo>
                  <a:lnTo>
                    <a:pt x="7619" y="589787"/>
                  </a:lnTo>
                  <a:lnTo>
                    <a:pt x="7619" y="594359"/>
                  </a:lnTo>
                  <a:lnTo>
                    <a:pt x="6096" y="595883"/>
                  </a:lnTo>
                  <a:close/>
                </a:path>
                <a:path w="7619" h="4537075">
                  <a:moveTo>
                    <a:pt x="6096" y="559308"/>
                  </a:moveTo>
                  <a:lnTo>
                    <a:pt x="3047" y="559308"/>
                  </a:lnTo>
                  <a:lnTo>
                    <a:pt x="0" y="556259"/>
                  </a:lnTo>
                  <a:lnTo>
                    <a:pt x="0" y="554735"/>
                  </a:lnTo>
                  <a:lnTo>
                    <a:pt x="3047" y="551687"/>
                  </a:lnTo>
                  <a:lnTo>
                    <a:pt x="6096" y="551687"/>
                  </a:lnTo>
                  <a:lnTo>
                    <a:pt x="7619" y="553211"/>
                  </a:lnTo>
                  <a:lnTo>
                    <a:pt x="7619" y="557783"/>
                  </a:lnTo>
                  <a:lnTo>
                    <a:pt x="6096" y="559308"/>
                  </a:lnTo>
                  <a:close/>
                </a:path>
                <a:path w="7619" h="4537075">
                  <a:moveTo>
                    <a:pt x="6096" y="522731"/>
                  </a:moveTo>
                  <a:lnTo>
                    <a:pt x="3047" y="522731"/>
                  </a:lnTo>
                  <a:lnTo>
                    <a:pt x="0" y="519683"/>
                  </a:lnTo>
                  <a:lnTo>
                    <a:pt x="0" y="518159"/>
                  </a:lnTo>
                  <a:lnTo>
                    <a:pt x="3047" y="515111"/>
                  </a:lnTo>
                  <a:lnTo>
                    <a:pt x="6096" y="515111"/>
                  </a:lnTo>
                  <a:lnTo>
                    <a:pt x="7619" y="516635"/>
                  </a:lnTo>
                  <a:lnTo>
                    <a:pt x="7619" y="521208"/>
                  </a:lnTo>
                  <a:lnTo>
                    <a:pt x="6096" y="522731"/>
                  </a:lnTo>
                  <a:close/>
                </a:path>
                <a:path w="7619" h="4537075">
                  <a:moveTo>
                    <a:pt x="7619" y="484631"/>
                  </a:moveTo>
                  <a:lnTo>
                    <a:pt x="1523" y="484631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80059"/>
                  </a:lnTo>
                  <a:lnTo>
                    <a:pt x="1523" y="478535"/>
                  </a:lnTo>
                  <a:lnTo>
                    <a:pt x="7619" y="478535"/>
                  </a:lnTo>
                  <a:lnTo>
                    <a:pt x="7619" y="484631"/>
                  </a:lnTo>
                  <a:close/>
                </a:path>
                <a:path w="7619" h="4537075">
                  <a:moveTo>
                    <a:pt x="4571" y="486155"/>
                  </a:moveTo>
                  <a:lnTo>
                    <a:pt x="3047" y="486155"/>
                  </a:lnTo>
                  <a:lnTo>
                    <a:pt x="3047" y="484631"/>
                  </a:lnTo>
                  <a:lnTo>
                    <a:pt x="6096" y="484631"/>
                  </a:lnTo>
                  <a:lnTo>
                    <a:pt x="4571" y="486155"/>
                  </a:lnTo>
                  <a:close/>
                </a:path>
                <a:path w="7619" h="4537075">
                  <a:moveTo>
                    <a:pt x="7619" y="448055"/>
                  </a:moveTo>
                  <a:lnTo>
                    <a:pt x="1523" y="448055"/>
                  </a:lnTo>
                  <a:lnTo>
                    <a:pt x="1523" y="446531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3483"/>
                  </a:lnTo>
                  <a:lnTo>
                    <a:pt x="1523" y="441959"/>
                  </a:lnTo>
                  <a:lnTo>
                    <a:pt x="7619" y="441959"/>
                  </a:lnTo>
                  <a:lnTo>
                    <a:pt x="7619" y="448055"/>
                  </a:lnTo>
                  <a:close/>
                </a:path>
                <a:path w="7619" h="4537075">
                  <a:moveTo>
                    <a:pt x="6096" y="405383"/>
                  </a:moveTo>
                  <a:lnTo>
                    <a:pt x="3047" y="405383"/>
                  </a:lnTo>
                  <a:lnTo>
                    <a:pt x="3047" y="403859"/>
                  </a:lnTo>
                  <a:lnTo>
                    <a:pt x="4571" y="403859"/>
                  </a:lnTo>
                  <a:lnTo>
                    <a:pt x="6096" y="405383"/>
                  </a:lnTo>
                  <a:close/>
                </a:path>
                <a:path w="7619" h="4537075">
                  <a:moveTo>
                    <a:pt x="7619" y="411479"/>
                  </a:moveTo>
                  <a:lnTo>
                    <a:pt x="1523" y="411479"/>
                  </a:lnTo>
                  <a:lnTo>
                    <a:pt x="1523" y="409955"/>
                  </a:lnTo>
                  <a:lnTo>
                    <a:pt x="0" y="408431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3"/>
                  </a:lnTo>
                  <a:lnTo>
                    <a:pt x="7619" y="405383"/>
                  </a:lnTo>
                  <a:lnTo>
                    <a:pt x="7619" y="411479"/>
                  </a:lnTo>
                  <a:close/>
                </a:path>
                <a:path w="7619" h="4537075">
                  <a:moveTo>
                    <a:pt x="6096" y="374904"/>
                  </a:moveTo>
                  <a:lnTo>
                    <a:pt x="3047" y="374904"/>
                  </a:lnTo>
                  <a:lnTo>
                    <a:pt x="0" y="371855"/>
                  </a:lnTo>
                  <a:lnTo>
                    <a:pt x="0" y="370331"/>
                  </a:lnTo>
                  <a:lnTo>
                    <a:pt x="3047" y="367283"/>
                  </a:lnTo>
                  <a:lnTo>
                    <a:pt x="6096" y="367283"/>
                  </a:lnTo>
                  <a:lnTo>
                    <a:pt x="7619" y="368808"/>
                  </a:lnTo>
                  <a:lnTo>
                    <a:pt x="7619" y="373379"/>
                  </a:lnTo>
                  <a:lnTo>
                    <a:pt x="6096" y="374904"/>
                  </a:lnTo>
                  <a:close/>
                </a:path>
                <a:path w="7619" h="4537075">
                  <a:moveTo>
                    <a:pt x="6096" y="338327"/>
                  </a:moveTo>
                  <a:lnTo>
                    <a:pt x="3047" y="338327"/>
                  </a:lnTo>
                  <a:lnTo>
                    <a:pt x="0" y="335279"/>
                  </a:lnTo>
                  <a:lnTo>
                    <a:pt x="0" y="333755"/>
                  </a:lnTo>
                  <a:lnTo>
                    <a:pt x="3047" y="330708"/>
                  </a:lnTo>
                  <a:lnTo>
                    <a:pt x="6096" y="330708"/>
                  </a:lnTo>
                  <a:lnTo>
                    <a:pt x="7619" y="332231"/>
                  </a:lnTo>
                  <a:lnTo>
                    <a:pt x="7619" y="336804"/>
                  </a:lnTo>
                  <a:lnTo>
                    <a:pt x="6096" y="338327"/>
                  </a:lnTo>
                  <a:close/>
                </a:path>
                <a:path w="7619" h="4537075">
                  <a:moveTo>
                    <a:pt x="6096" y="301751"/>
                  </a:moveTo>
                  <a:lnTo>
                    <a:pt x="3047" y="301751"/>
                  </a:lnTo>
                  <a:lnTo>
                    <a:pt x="0" y="298704"/>
                  </a:lnTo>
                  <a:lnTo>
                    <a:pt x="0" y="297179"/>
                  </a:lnTo>
                  <a:lnTo>
                    <a:pt x="3047" y="294131"/>
                  </a:lnTo>
                  <a:lnTo>
                    <a:pt x="6096" y="294131"/>
                  </a:lnTo>
                  <a:lnTo>
                    <a:pt x="7619" y="295655"/>
                  </a:lnTo>
                  <a:lnTo>
                    <a:pt x="7619" y="300227"/>
                  </a:lnTo>
                  <a:lnTo>
                    <a:pt x="6096" y="301751"/>
                  </a:lnTo>
                  <a:close/>
                </a:path>
                <a:path w="7619" h="4537075">
                  <a:moveTo>
                    <a:pt x="7619" y="263651"/>
                  </a:moveTo>
                  <a:lnTo>
                    <a:pt x="1523" y="263651"/>
                  </a:lnTo>
                  <a:lnTo>
                    <a:pt x="1523" y="262127"/>
                  </a:lnTo>
                  <a:lnTo>
                    <a:pt x="0" y="262127"/>
                  </a:lnTo>
                  <a:lnTo>
                    <a:pt x="0" y="260604"/>
                  </a:lnTo>
                  <a:lnTo>
                    <a:pt x="1523" y="259079"/>
                  </a:lnTo>
                  <a:lnTo>
                    <a:pt x="1523" y="257555"/>
                  </a:lnTo>
                  <a:lnTo>
                    <a:pt x="7619" y="257555"/>
                  </a:lnTo>
                  <a:lnTo>
                    <a:pt x="7619" y="263651"/>
                  </a:lnTo>
                  <a:close/>
                </a:path>
                <a:path w="7619" h="4537075">
                  <a:moveTo>
                    <a:pt x="4571" y="265175"/>
                  </a:moveTo>
                  <a:lnTo>
                    <a:pt x="3047" y="265175"/>
                  </a:lnTo>
                  <a:lnTo>
                    <a:pt x="3047" y="263651"/>
                  </a:lnTo>
                  <a:lnTo>
                    <a:pt x="6096" y="263651"/>
                  </a:lnTo>
                  <a:lnTo>
                    <a:pt x="4571" y="265175"/>
                  </a:lnTo>
                  <a:close/>
                </a:path>
                <a:path w="7619" h="4537075">
                  <a:moveTo>
                    <a:pt x="7619" y="227075"/>
                  </a:moveTo>
                  <a:lnTo>
                    <a:pt x="1523" y="227075"/>
                  </a:lnTo>
                  <a:lnTo>
                    <a:pt x="1523" y="225551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79"/>
                  </a:lnTo>
                  <a:lnTo>
                    <a:pt x="7619" y="220979"/>
                  </a:lnTo>
                  <a:lnTo>
                    <a:pt x="7619" y="227075"/>
                  </a:lnTo>
                  <a:close/>
                </a:path>
                <a:path w="7619" h="4537075">
                  <a:moveTo>
                    <a:pt x="6096" y="184404"/>
                  </a:moveTo>
                  <a:lnTo>
                    <a:pt x="3047" y="184404"/>
                  </a:lnTo>
                  <a:lnTo>
                    <a:pt x="3047" y="182879"/>
                  </a:lnTo>
                  <a:lnTo>
                    <a:pt x="4571" y="182879"/>
                  </a:lnTo>
                  <a:lnTo>
                    <a:pt x="6096" y="184404"/>
                  </a:lnTo>
                  <a:close/>
                </a:path>
                <a:path w="7619" h="4537075">
                  <a:moveTo>
                    <a:pt x="7619" y="190500"/>
                  </a:moveTo>
                  <a:lnTo>
                    <a:pt x="1523" y="190500"/>
                  </a:lnTo>
                  <a:lnTo>
                    <a:pt x="1523" y="188975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1523" y="185927"/>
                  </a:lnTo>
                  <a:lnTo>
                    <a:pt x="1523" y="184404"/>
                  </a:lnTo>
                  <a:lnTo>
                    <a:pt x="7619" y="184404"/>
                  </a:lnTo>
                  <a:lnTo>
                    <a:pt x="7619" y="190500"/>
                  </a:lnTo>
                  <a:close/>
                </a:path>
                <a:path w="7619" h="4537075">
                  <a:moveTo>
                    <a:pt x="6096" y="153923"/>
                  </a:moveTo>
                  <a:lnTo>
                    <a:pt x="3047" y="153923"/>
                  </a:lnTo>
                  <a:lnTo>
                    <a:pt x="0" y="150875"/>
                  </a:lnTo>
                  <a:lnTo>
                    <a:pt x="0" y="149351"/>
                  </a:lnTo>
                  <a:lnTo>
                    <a:pt x="3047" y="146304"/>
                  </a:lnTo>
                  <a:lnTo>
                    <a:pt x="6096" y="146304"/>
                  </a:lnTo>
                  <a:lnTo>
                    <a:pt x="7619" y="147827"/>
                  </a:lnTo>
                  <a:lnTo>
                    <a:pt x="7619" y="152400"/>
                  </a:lnTo>
                  <a:lnTo>
                    <a:pt x="6096" y="153923"/>
                  </a:lnTo>
                  <a:close/>
                </a:path>
                <a:path w="7619" h="4537075">
                  <a:moveTo>
                    <a:pt x="6096" y="117347"/>
                  </a:moveTo>
                  <a:lnTo>
                    <a:pt x="3047" y="117347"/>
                  </a:lnTo>
                  <a:lnTo>
                    <a:pt x="0" y="114300"/>
                  </a:lnTo>
                  <a:lnTo>
                    <a:pt x="0" y="112775"/>
                  </a:lnTo>
                  <a:lnTo>
                    <a:pt x="3047" y="109727"/>
                  </a:lnTo>
                  <a:lnTo>
                    <a:pt x="6096" y="109727"/>
                  </a:lnTo>
                  <a:lnTo>
                    <a:pt x="7619" y="111251"/>
                  </a:lnTo>
                  <a:lnTo>
                    <a:pt x="7619" y="115823"/>
                  </a:lnTo>
                  <a:lnTo>
                    <a:pt x="6096" y="117347"/>
                  </a:lnTo>
                  <a:close/>
                </a:path>
                <a:path w="7619" h="4537075">
                  <a:moveTo>
                    <a:pt x="6096" y="80771"/>
                  </a:moveTo>
                  <a:lnTo>
                    <a:pt x="3047" y="80771"/>
                  </a:lnTo>
                  <a:lnTo>
                    <a:pt x="0" y="77723"/>
                  </a:lnTo>
                  <a:lnTo>
                    <a:pt x="0" y="76200"/>
                  </a:lnTo>
                  <a:lnTo>
                    <a:pt x="3047" y="73151"/>
                  </a:lnTo>
                  <a:lnTo>
                    <a:pt x="6096" y="73151"/>
                  </a:lnTo>
                  <a:lnTo>
                    <a:pt x="7619" y="74675"/>
                  </a:lnTo>
                  <a:lnTo>
                    <a:pt x="7619" y="79247"/>
                  </a:lnTo>
                  <a:lnTo>
                    <a:pt x="6096" y="80771"/>
                  </a:lnTo>
                  <a:close/>
                </a:path>
                <a:path w="7619" h="4537075">
                  <a:moveTo>
                    <a:pt x="7619" y="42671"/>
                  </a:moveTo>
                  <a:lnTo>
                    <a:pt x="1523" y="42671"/>
                  </a:lnTo>
                  <a:lnTo>
                    <a:pt x="1523" y="41147"/>
                  </a:lnTo>
                  <a:lnTo>
                    <a:pt x="0" y="41147"/>
                  </a:lnTo>
                  <a:lnTo>
                    <a:pt x="0" y="39623"/>
                  </a:lnTo>
                  <a:lnTo>
                    <a:pt x="1523" y="38100"/>
                  </a:lnTo>
                  <a:lnTo>
                    <a:pt x="1523" y="36575"/>
                  </a:lnTo>
                  <a:lnTo>
                    <a:pt x="7619" y="36575"/>
                  </a:lnTo>
                  <a:lnTo>
                    <a:pt x="7619" y="42671"/>
                  </a:lnTo>
                  <a:close/>
                </a:path>
                <a:path w="7619" h="4537075">
                  <a:moveTo>
                    <a:pt x="4571" y="44195"/>
                  </a:moveTo>
                  <a:lnTo>
                    <a:pt x="3047" y="44195"/>
                  </a:lnTo>
                  <a:lnTo>
                    <a:pt x="3047" y="42671"/>
                  </a:lnTo>
                  <a:lnTo>
                    <a:pt x="6096" y="42671"/>
                  </a:lnTo>
                  <a:lnTo>
                    <a:pt x="4571" y="44195"/>
                  </a:lnTo>
                  <a:close/>
                </a:path>
                <a:path w="7619" h="4537075">
                  <a:moveTo>
                    <a:pt x="7619" y="6095"/>
                  </a:moveTo>
                  <a:lnTo>
                    <a:pt x="1523" y="6095"/>
                  </a:lnTo>
                  <a:lnTo>
                    <a:pt x="1523" y="4571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1523"/>
                  </a:lnTo>
                  <a:lnTo>
                    <a:pt x="1523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57300" y="6271259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3048" y="16764"/>
                  </a:moveTo>
                  <a:lnTo>
                    <a:pt x="0" y="16764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4572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1066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13716"/>
                  </a:lnTo>
                  <a:lnTo>
                    <a:pt x="9144" y="13716"/>
                  </a:lnTo>
                  <a:lnTo>
                    <a:pt x="7620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  <a:path w="21590" h="64135">
                  <a:moveTo>
                    <a:pt x="21336" y="64008"/>
                  </a:moveTo>
                  <a:lnTo>
                    <a:pt x="15240" y="64008"/>
                  </a:lnTo>
                  <a:lnTo>
                    <a:pt x="15240" y="10668"/>
                  </a:lnTo>
                  <a:lnTo>
                    <a:pt x="21336" y="10668"/>
                  </a:lnTo>
                  <a:lnTo>
                    <a:pt x="213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47" y="6271260"/>
              <a:ext cx="96011" cy="6400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2226563" y="1691640"/>
            <a:ext cx="142240" cy="4643755"/>
            <a:chOff x="2226563" y="1691640"/>
            <a:chExt cx="142240" cy="4643755"/>
          </a:xfrm>
        </p:grpSpPr>
        <p:sp>
          <p:nvSpPr>
            <p:cNvPr id="13" name="object 13" descr=""/>
            <p:cNvSpPr/>
            <p:nvPr/>
          </p:nvSpPr>
          <p:spPr>
            <a:xfrm>
              <a:off x="2290571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19" h="4537075">
                  <a:moveTo>
                    <a:pt x="6095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6095" y="4530852"/>
                  </a:lnTo>
                  <a:close/>
                </a:path>
                <a:path w="7619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19" h="4537075">
                  <a:moveTo>
                    <a:pt x="6095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5" y="4498847"/>
                  </a:lnTo>
                  <a:close/>
                </a:path>
                <a:path w="7619" h="4537075">
                  <a:moveTo>
                    <a:pt x="6095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5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5" y="4462272"/>
                  </a:lnTo>
                  <a:close/>
                </a:path>
                <a:path w="7619" h="4537075">
                  <a:moveTo>
                    <a:pt x="7620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close/>
                </a:path>
                <a:path w="7619" h="4537075">
                  <a:moveTo>
                    <a:pt x="6095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19" h="4537075">
                  <a:moveTo>
                    <a:pt x="6095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5" y="4381499"/>
                  </a:lnTo>
                  <a:lnTo>
                    <a:pt x="6095" y="4383024"/>
                  </a:lnTo>
                  <a:close/>
                </a:path>
                <a:path w="7619" h="4537075">
                  <a:moveTo>
                    <a:pt x="7620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5"/>
                  </a:lnTo>
                  <a:close/>
                </a:path>
                <a:path w="7619" h="453707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19" h="4537075">
                  <a:moveTo>
                    <a:pt x="6095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7"/>
                  </a:lnTo>
                  <a:close/>
                </a:path>
                <a:path w="7619" h="453707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20" y="4346447"/>
                  </a:lnTo>
                  <a:lnTo>
                    <a:pt x="7620" y="4351020"/>
                  </a:lnTo>
                  <a:close/>
                </a:path>
                <a:path w="7619" h="4537075">
                  <a:moveTo>
                    <a:pt x="6095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19" h="4537075">
                  <a:moveTo>
                    <a:pt x="6095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5" y="4308347"/>
                  </a:lnTo>
                  <a:lnTo>
                    <a:pt x="6095" y="4309872"/>
                  </a:lnTo>
                  <a:close/>
                </a:path>
                <a:path w="7619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19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19" h="4537075">
                  <a:moveTo>
                    <a:pt x="6095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5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5" y="4241292"/>
                  </a:lnTo>
                  <a:close/>
                </a:path>
                <a:path w="7619" h="4537075">
                  <a:moveTo>
                    <a:pt x="7620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close/>
                </a:path>
                <a:path w="7619" h="4537075">
                  <a:moveTo>
                    <a:pt x="6095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19" h="4537075">
                  <a:moveTo>
                    <a:pt x="6095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4"/>
                  </a:lnTo>
                  <a:close/>
                </a:path>
                <a:path w="7619" h="4537075">
                  <a:moveTo>
                    <a:pt x="7620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20" y="4162044"/>
                  </a:lnTo>
                  <a:lnTo>
                    <a:pt x="7620" y="4166615"/>
                  </a:lnTo>
                  <a:close/>
                </a:path>
                <a:path w="7619" h="453707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19" h="4537075">
                  <a:moveTo>
                    <a:pt x="6095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5" y="4123944"/>
                  </a:lnTo>
                  <a:lnTo>
                    <a:pt x="6095" y="4125467"/>
                  </a:lnTo>
                  <a:close/>
                </a:path>
                <a:path w="7619" h="453707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20" y="4125467"/>
                  </a:lnTo>
                  <a:lnTo>
                    <a:pt x="7620" y="4130040"/>
                  </a:lnTo>
                  <a:close/>
                </a:path>
                <a:path w="7619" h="4537075">
                  <a:moveTo>
                    <a:pt x="6095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19" h="4537075">
                  <a:moveTo>
                    <a:pt x="6095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5" y="4087367"/>
                  </a:lnTo>
                  <a:lnTo>
                    <a:pt x="6095" y="4088892"/>
                  </a:lnTo>
                  <a:close/>
                </a:path>
                <a:path w="7619" h="4537075">
                  <a:moveTo>
                    <a:pt x="7620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19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5" y="4093463"/>
                  </a:lnTo>
                  <a:lnTo>
                    <a:pt x="4572" y="4094988"/>
                  </a:lnTo>
                  <a:close/>
                </a:path>
                <a:path w="7619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5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19" h="4537075">
                  <a:moveTo>
                    <a:pt x="6095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5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5" y="4020311"/>
                  </a:lnTo>
                  <a:close/>
                </a:path>
                <a:path w="7619" h="4537075">
                  <a:moveTo>
                    <a:pt x="7620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close/>
                </a:path>
                <a:path w="7619" h="453707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19" h="4537075">
                  <a:moveTo>
                    <a:pt x="6095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3"/>
                  </a:lnTo>
                  <a:close/>
                </a:path>
                <a:path w="7619" h="453707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20" y="3941063"/>
                  </a:lnTo>
                  <a:lnTo>
                    <a:pt x="7620" y="3945636"/>
                  </a:lnTo>
                  <a:close/>
                </a:path>
                <a:path w="7619" h="4537075">
                  <a:moveTo>
                    <a:pt x="6095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19" h="4537075">
                  <a:moveTo>
                    <a:pt x="6095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5" y="3902963"/>
                  </a:lnTo>
                  <a:lnTo>
                    <a:pt x="6095" y="3904488"/>
                  </a:lnTo>
                  <a:close/>
                </a:path>
                <a:path w="7619" h="4537075">
                  <a:moveTo>
                    <a:pt x="7620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60"/>
                  </a:lnTo>
                  <a:close/>
                </a:path>
                <a:path w="7619" h="4537075">
                  <a:moveTo>
                    <a:pt x="6095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19" h="4537075">
                  <a:moveTo>
                    <a:pt x="6095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1"/>
                  </a:lnTo>
                  <a:close/>
                </a:path>
                <a:path w="7619" h="4537075">
                  <a:moveTo>
                    <a:pt x="7620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19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5" y="3872483"/>
                  </a:lnTo>
                  <a:lnTo>
                    <a:pt x="4572" y="3874008"/>
                  </a:lnTo>
                  <a:close/>
                </a:path>
                <a:path w="7619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5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19" h="4537075">
                  <a:moveTo>
                    <a:pt x="6095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5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5" y="3799331"/>
                  </a:lnTo>
                  <a:close/>
                </a:path>
                <a:path w="7619" h="4537075">
                  <a:moveTo>
                    <a:pt x="6095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5" y="3762756"/>
                  </a:lnTo>
                  <a:close/>
                </a:path>
                <a:path w="7619" h="4537075">
                  <a:moveTo>
                    <a:pt x="6095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5" y="3718560"/>
                  </a:lnTo>
                  <a:lnTo>
                    <a:pt x="6095" y="3720083"/>
                  </a:lnTo>
                  <a:close/>
                </a:path>
                <a:path w="7619" h="453707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20" y="3720083"/>
                  </a:lnTo>
                  <a:lnTo>
                    <a:pt x="7620" y="3724656"/>
                  </a:lnTo>
                  <a:close/>
                </a:path>
                <a:path w="7619" h="4537075">
                  <a:moveTo>
                    <a:pt x="6095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19" h="4537075">
                  <a:moveTo>
                    <a:pt x="6095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5" y="3681983"/>
                  </a:lnTo>
                  <a:lnTo>
                    <a:pt x="6095" y="3683508"/>
                  </a:lnTo>
                  <a:close/>
                </a:path>
                <a:path w="7619" h="4537075">
                  <a:moveTo>
                    <a:pt x="7620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20" y="3683508"/>
                  </a:lnTo>
                  <a:lnTo>
                    <a:pt x="7620" y="3688079"/>
                  </a:lnTo>
                  <a:close/>
                </a:path>
                <a:path w="7619" h="453707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19" h="4537075">
                  <a:moveTo>
                    <a:pt x="6095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5" y="3645408"/>
                  </a:lnTo>
                  <a:lnTo>
                    <a:pt x="6095" y="3646931"/>
                  </a:lnTo>
                  <a:close/>
                </a:path>
                <a:path w="7619" h="4537075">
                  <a:moveTo>
                    <a:pt x="7620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19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5" y="3651504"/>
                  </a:lnTo>
                  <a:lnTo>
                    <a:pt x="4572" y="3653028"/>
                  </a:lnTo>
                  <a:close/>
                </a:path>
                <a:path w="7619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5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19" h="4537075">
                  <a:moveTo>
                    <a:pt x="6095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5" y="3578352"/>
                  </a:lnTo>
                  <a:close/>
                </a:path>
                <a:path w="7619" h="4537075">
                  <a:moveTo>
                    <a:pt x="6095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5" y="3541776"/>
                  </a:lnTo>
                  <a:close/>
                </a:path>
                <a:path w="7619" h="4537075">
                  <a:moveTo>
                    <a:pt x="6095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5" y="3497579"/>
                  </a:lnTo>
                  <a:lnTo>
                    <a:pt x="6095" y="3499104"/>
                  </a:lnTo>
                  <a:close/>
                </a:path>
                <a:path w="7619" h="4537075">
                  <a:moveTo>
                    <a:pt x="7620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6"/>
                  </a:lnTo>
                  <a:close/>
                </a:path>
                <a:path w="7619" h="4537075">
                  <a:moveTo>
                    <a:pt x="6095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19" h="4537075">
                  <a:moveTo>
                    <a:pt x="6095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7"/>
                  </a:lnTo>
                  <a:close/>
                </a:path>
                <a:path w="7619" h="4537075">
                  <a:moveTo>
                    <a:pt x="7620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20" y="3462527"/>
                  </a:lnTo>
                  <a:lnTo>
                    <a:pt x="7620" y="3467099"/>
                  </a:lnTo>
                  <a:close/>
                </a:path>
                <a:path w="7619" h="4537075">
                  <a:moveTo>
                    <a:pt x="6095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19" h="4537075">
                  <a:moveTo>
                    <a:pt x="6095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5" y="3424427"/>
                  </a:lnTo>
                  <a:lnTo>
                    <a:pt x="6095" y="3425952"/>
                  </a:lnTo>
                  <a:close/>
                </a:path>
                <a:path w="7619" h="4537075">
                  <a:moveTo>
                    <a:pt x="7620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19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5" y="3430524"/>
                  </a:lnTo>
                  <a:lnTo>
                    <a:pt x="4572" y="3432047"/>
                  </a:lnTo>
                  <a:close/>
                </a:path>
                <a:path w="7619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19" h="4537075">
                  <a:moveTo>
                    <a:pt x="6095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5" y="3357372"/>
                  </a:lnTo>
                  <a:close/>
                </a:path>
                <a:path w="7619" h="4537075">
                  <a:moveTo>
                    <a:pt x="6095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5" y="3320795"/>
                  </a:lnTo>
                  <a:close/>
                </a:path>
                <a:path w="7619" h="4537075">
                  <a:moveTo>
                    <a:pt x="6095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5" y="3276599"/>
                  </a:lnTo>
                  <a:lnTo>
                    <a:pt x="6095" y="3278124"/>
                  </a:lnTo>
                  <a:close/>
                </a:path>
                <a:path w="7619" h="4537075">
                  <a:moveTo>
                    <a:pt x="7620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5"/>
                  </a:lnTo>
                  <a:close/>
                </a:path>
                <a:path w="7619" h="453707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19" h="4537075">
                  <a:moveTo>
                    <a:pt x="6095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7"/>
                  </a:lnTo>
                  <a:close/>
                </a:path>
                <a:path w="7619" h="453707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20" y="3241547"/>
                  </a:lnTo>
                  <a:lnTo>
                    <a:pt x="7620" y="3246120"/>
                  </a:lnTo>
                  <a:close/>
                </a:path>
                <a:path w="7619" h="453707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19" h="4537075">
                  <a:moveTo>
                    <a:pt x="6095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5" y="3203447"/>
                  </a:lnTo>
                  <a:lnTo>
                    <a:pt x="6095" y="3204972"/>
                  </a:lnTo>
                  <a:close/>
                </a:path>
                <a:path w="7619" h="453707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537075">
                  <a:moveTo>
                    <a:pt x="6095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19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5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19" h="4537075">
                  <a:moveTo>
                    <a:pt x="6095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5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5" y="3136392"/>
                  </a:lnTo>
                  <a:close/>
                </a:path>
                <a:path w="7619" h="4537075">
                  <a:moveTo>
                    <a:pt x="6095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5" y="3099816"/>
                  </a:lnTo>
                  <a:close/>
                </a:path>
                <a:path w="7619" h="4537075">
                  <a:moveTo>
                    <a:pt x="6095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5" y="3055619"/>
                  </a:lnTo>
                  <a:lnTo>
                    <a:pt x="6095" y="3057144"/>
                  </a:lnTo>
                  <a:close/>
                </a:path>
                <a:path w="7619" h="453707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19" h="4537075">
                  <a:moveTo>
                    <a:pt x="6095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19" h="4537075">
                  <a:moveTo>
                    <a:pt x="6095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19" h="4537075">
                  <a:moveTo>
                    <a:pt x="7620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40"/>
                  </a:lnTo>
                  <a:close/>
                </a:path>
                <a:path w="7619" h="4537075">
                  <a:moveTo>
                    <a:pt x="6095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19" h="4537075">
                  <a:moveTo>
                    <a:pt x="6095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19" h="4537075">
                  <a:moveTo>
                    <a:pt x="7620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3"/>
                  </a:lnTo>
                  <a:close/>
                </a:path>
                <a:path w="7619" h="4537075">
                  <a:moveTo>
                    <a:pt x="6095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19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19" h="4537075">
                  <a:moveTo>
                    <a:pt x="6095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5" y="2915411"/>
                  </a:lnTo>
                  <a:close/>
                </a:path>
                <a:path w="7619" h="4537075">
                  <a:moveTo>
                    <a:pt x="6095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5" y="2878835"/>
                  </a:lnTo>
                  <a:close/>
                </a:path>
                <a:path w="7619" h="4537075">
                  <a:moveTo>
                    <a:pt x="6095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5" y="2836163"/>
                  </a:lnTo>
                  <a:close/>
                </a:path>
                <a:path w="7619" h="4537075">
                  <a:moveTo>
                    <a:pt x="7620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20" y="2836163"/>
                  </a:lnTo>
                  <a:lnTo>
                    <a:pt x="7620" y="2840735"/>
                  </a:lnTo>
                  <a:close/>
                </a:path>
                <a:path w="7619" h="453707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19" h="4537075">
                  <a:moveTo>
                    <a:pt x="6095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5" y="2798063"/>
                  </a:lnTo>
                  <a:lnTo>
                    <a:pt x="6095" y="2799587"/>
                  </a:lnTo>
                  <a:close/>
                </a:path>
                <a:path w="7619" h="453707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20" y="2799587"/>
                  </a:lnTo>
                  <a:lnTo>
                    <a:pt x="7620" y="2804160"/>
                  </a:lnTo>
                  <a:close/>
                </a:path>
                <a:path w="7619" h="453707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19" h="4537075">
                  <a:moveTo>
                    <a:pt x="6095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5" y="2761487"/>
                  </a:lnTo>
                  <a:lnTo>
                    <a:pt x="6095" y="2763011"/>
                  </a:lnTo>
                  <a:close/>
                </a:path>
                <a:path w="7619" h="453707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20" y="2763011"/>
                  </a:lnTo>
                  <a:lnTo>
                    <a:pt x="7620" y="2767584"/>
                  </a:lnTo>
                  <a:close/>
                </a:path>
                <a:path w="7619" h="4537075">
                  <a:moveTo>
                    <a:pt x="6095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19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5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19" h="4537075">
                  <a:moveTo>
                    <a:pt x="6095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5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5" y="2694432"/>
                  </a:lnTo>
                  <a:close/>
                </a:path>
                <a:path w="7619" h="4537075">
                  <a:moveTo>
                    <a:pt x="6095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5" y="2657856"/>
                  </a:lnTo>
                  <a:close/>
                </a:path>
                <a:path w="7619" h="4537075">
                  <a:moveTo>
                    <a:pt x="6095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5" y="2615184"/>
                  </a:lnTo>
                  <a:close/>
                </a:path>
                <a:path w="7619" h="453707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19" h="4537075">
                  <a:moveTo>
                    <a:pt x="6095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19" h="4537075">
                  <a:moveTo>
                    <a:pt x="6095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19" h="4537075">
                  <a:moveTo>
                    <a:pt x="7620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79"/>
                  </a:lnTo>
                  <a:close/>
                </a:path>
                <a:path w="7619" h="4537075">
                  <a:moveTo>
                    <a:pt x="6095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19" h="4537075">
                  <a:moveTo>
                    <a:pt x="6095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19" h="4537075">
                  <a:moveTo>
                    <a:pt x="7620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3"/>
                  </a:lnTo>
                  <a:close/>
                </a:path>
                <a:path w="7619" h="4537075">
                  <a:moveTo>
                    <a:pt x="6095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19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19" h="4537075">
                  <a:moveTo>
                    <a:pt x="6095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5" y="2473452"/>
                  </a:lnTo>
                  <a:close/>
                </a:path>
                <a:path w="7619" h="4537075">
                  <a:moveTo>
                    <a:pt x="6095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5" y="2436876"/>
                  </a:lnTo>
                  <a:close/>
                </a:path>
                <a:path w="7619" h="4537075">
                  <a:moveTo>
                    <a:pt x="6095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5" y="2394203"/>
                  </a:lnTo>
                  <a:close/>
                </a:path>
                <a:path w="7619" h="453707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20" y="2394203"/>
                  </a:lnTo>
                  <a:lnTo>
                    <a:pt x="7620" y="2398776"/>
                  </a:lnTo>
                  <a:close/>
                </a:path>
                <a:path w="7619" h="453707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19" h="4537075">
                  <a:moveTo>
                    <a:pt x="6095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5" y="2356103"/>
                  </a:lnTo>
                  <a:lnTo>
                    <a:pt x="6095" y="2357627"/>
                  </a:lnTo>
                  <a:close/>
                </a:path>
                <a:path w="7619" h="453707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20" y="2357627"/>
                  </a:lnTo>
                  <a:lnTo>
                    <a:pt x="7620" y="2362200"/>
                  </a:lnTo>
                  <a:close/>
                </a:path>
                <a:path w="7619" h="453707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19" h="4537075">
                  <a:moveTo>
                    <a:pt x="6095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5" y="2319527"/>
                  </a:lnTo>
                  <a:lnTo>
                    <a:pt x="6095" y="2321052"/>
                  </a:lnTo>
                  <a:close/>
                </a:path>
                <a:path w="7619" h="453707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19" h="4537075">
                  <a:moveTo>
                    <a:pt x="6095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19" h="4537075">
                  <a:moveTo>
                    <a:pt x="6095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6095" y="2284476"/>
                  </a:lnTo>
                  <a:close/>
                </a:path>
                <a:path w="7619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19" h="4537075">
                  <a:moveTo>
                    <a:pt x="6095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5" y="2252471"/>
                  </a:lnTo>
                  <a:close/>
                </a:path>
                <a:path w="7619" h="4537075">
                  <a:moveTo>
                    <a:pt x="6095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5" y="2215895"/>
                  </a:lnTo>
                  <a:close/>
                </a:path>
                <a:path w="7619" h="4537075">
                  <a:moveTo>
                    <a:pt x="6095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5" y="2173224"/>
                  </a:lnTo>
                  <a:close/>
                </a:path>
                <a:path w="7619" h="4537075">
                  <a:moveTo>
                    <a:pt x="7620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5"/>
                  </a:lnTo>
                  <a:close/>
                </a:path>
                <a:path w="7619" h="4537075">
                  <a:moveTo>
                    <a:pt x="6095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19" h="4537075">
                  <a:moveTo>
                    <a:pt x="6095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8"/>
                  </a:lnTo>
                  <a:close/>
                </a:path>
                <a:path w="7619" h="4537075">
                  <a:moveTo>
                    <a:pt x="7620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20" y="2136648"/>
                  </a:lnTo>
                  <a:lnTo>
                    <a:pt x="7620" y="2141219"/>
                  </a:lnTo>
                  <a:close/>
                </a:path>
                <a:path w="7619" h="4537075">
                  <a:moveTo>
                    <a:pt x="6095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19" h="4537075">
                  <a:moveTo>
                    <a:pt x="6095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5" y="2098548"/>
                  </a:lnTo>
                  <a:lnTo>
                    <a:pt x="6095" y="2100071"/>
                  </a:lnTo>
                  <a:close/>
                </a:path>
                <a:path w="7619" h="4537075">
                  <a:moveTo>
                    <a:pt x="7620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20" y="2100071"/>
                  </a:lnTo>
                  <a:lnTo>
                    <a:pt x="7620" y="2104643"/>
                  </a:lnTo>
                  <a:close/>
                </a:path>
                <a:path w="7619" h="453707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19" h="4537075">
                  <a:moveTo>
                    <a:pt x="6095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5" y="2061971"/>
                  </a:lnTo>
                  <a:lnTo>
                    <a:pt x="6095" y="2063495"/>
                  </a:lnTo>
                  <a:close/>
                </a:path>
                <a:path w="7619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19" h="4537075">
                  <a:moveTo>
                    <a:pt x="6095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5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5" y="2031492"/>
                  </a:lnTo>
                  <a:close/>
                </a:path>
                <a:path w="7619" h="4537075">
                  <a:moveTo>
                    <a:pt x="6095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5" y="1994916"/>
                  </a:lnTo>
                  <a:close/>
                </a:path>
                <a:path w="7619" h="4537075">
                  <a:moveTo>
                    <a:pt x="6095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5" y="1952243"/>
                  </a:lnTo>
                  <a:close/>
                </a:path>
                <a:path w="7619" h="453707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20" y="1952243"/>
                  </a:lnTo>
                  <a:lnTo>
                    <a:pt x="7620" y="1956816"/>
                  </a:lnTo>
                  <a:close/>
                </a:path>
                <a:path w="7619" h="4537075">
                  <a:moveTo>
                    <a:pt x="6095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19" h="4537075">
                  <a:moveTo>
                    <a:pt x="6095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5" y="1914143"/>
                  </a:lnTo>
                  <a:lnTo>
                    <a:pt x="6095" y="1915668"/>
                  </a:lnTo>
                  <a:close/>
                </a:path>
                <a:path w="7619" h="4537075">
                  <a:moveTo>
                    <a:pt x="7620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40"/>
                  </a:lnTo>
                  <a:close/>
                </a:path>
                <a:path w="7619" h="4537075">
                  <a:moveTo>
                    <a:pt x="6095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19" h="4537075">
                  <a:moveTo>
                    <a:pt x="6095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19" h="453707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19" h="4537075">
                  <a:moveTo>
                    <a:pt x="6095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19" h="4537075">
                  <a:moveTo>
                    <a:pt x="6095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6095" y="1842516"/>
                  </a:lnTo>
                  <a:close/>
                </a:path>
                <a:path w="7619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19" h="4537075">
                  <a:moveTo>
                    <a:pt x="6095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5" y="1810511"/>
                  </a:lnTo>
                  <a:close/>
                </a:path>
                <a:path w="7619" h="4537075">
                  <a:moveTo>
                    <a:pt x="6095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5" y="1773935"/>
                  </a:lnTo>
                  <a:close/>
                </a:path>
                <a:path w="7619" h="4537075">
                  <a:moveTo>
                    <a:pt x="7620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close/>
                </a:path>
                <a:path w="7619" h="4537075">
                  <a:moveTo>
                    <a:pt x="6095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19" h="4537075">
                  <a:moveTo>
                    <a:pt x="6095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7"/>
                  </a:lnTo>
                  <a:close/>
                </a:path>
                <a:path w="7619" h="4537075">
                  <a:moveTo>
                    <a:pt x="7620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20" y="1694687"/>
                  </a:lnTo>
                  <a:lnTo>
                    <a:pt x="7620" y="1699259"/>
                  </a:lnTo>
                  <a:close/>
                </a:path>
                <a:path w="7619" h="453707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19" h="4537075">
                  <a:moveTo>
                    <a:pt x="6095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5" y="1656587"/>
                  </a:lnTo>
                  <a:lnTo>
                    <a:pt x="6095" y="1658111"/>
                  </a:lnTo>
                  <a:close/>
                </a:path>
                <a:path w="7619" h="453707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20" y="1658111"/>
                  </a:lnTo>
                  <a:lnTo>
                    <a:pt x="7620" y="1662684"/>
                  </a:lnTo>
                  <a:close/>
                </a:path>
                <a:path w="7619" h="453707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19" h="4537075">
                  <a:moveTo>
                    <a:pt x="6095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5" y="1620011"/>
                  </a:lnTo>
                  <a:lnTo>
                    <a:pt x="6095" y="1621535"/>
                  </a:lnTo>
                  <a:close/>
                </a:path>
                <a:path w="7619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19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5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19" h="4537075">
                  <a:moveTo>
                    <a:pt x="6095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5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5" y="1552956"/>
                  </a:lnTo>
                  <a:close/>
                </a:path>
                <a:path w="7619" h="4537075">
                  <a:moveTo>
                    <a:pt x="7620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close/>
                </a:path>
                <a:path w="7619" h="4537075">
                  <a:moveTo>
                    <a:pt x="6095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19" h="4537075">
                  <a:moveTo>
                    <a:pt x="6095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19" h="4537075">
                  <a:moveTo>
                    <a:pt x="7620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79"/>
                  </a:lnTo>
                  <a:close/>
                </a:path>
                <a:path w="7619" h="4537075">
                  <a:moveTo>
                    <a:pt x="6095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19" h="4537075">
                  <a:moveTo>
                    <a:pt x="6095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19" h="4537075">
                  <a:moveTo>
                    <a:pt x="7620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3"/>
                  </a:lnTo>
                  <a:close/>
                </a:path>
                <a:path w="7619" h="4537075">
                  <a:moveTo>
                    <a:pt x="6095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19" h="4537075">
                  <a:moveTo>
                    <a:pt x="6095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6"/>
                  </a:lnTo>
                  <a:close/>
                </a:path>
                <a:path w="7619" h="4537075">
                  <a:moveTo>
                    <a:pt x="7620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19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5" y="1405127"/>
                  </a:lnTo>
                  <a:lnTo>
                    <a:pt x="4572" y="1406651"/>
                  </a:lnTo>
                  <a:close/>
                </a:path>
                <a:path w="7619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5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19" h="4537075">
                  <a:moveTo>
                    <a:pt x="6095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5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5" y="1331976"/>
                  </a:lnTo>
                  <a:close/>
                </a:path>
                <a:path w="7619" h="4537075">
                  <a:moveTo>
                    <a:pt x="7620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close/>
                </a:path>
                <a:path w="7619" h="453707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19" h="4537075">
                  <a:moveTo>
                    <a:pt x="6095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5" y="1251203"/>
                  </a:lnTo>
                  <a:lnTo>
                    <a:pt x="6095" y="1252727"/>
                  </a:lnTo>
                  <a:close/>
                </a:path>
                <a:path w="7619" h="453707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20" y="1252727"/>
                  </a:lnTo>
                  <a:lnTo>
                    <a:pt x="7620" y="1257300"/>
                  </a:lnTo>
                  <a:close/>
                </a:path>
                <a:path w="7619" h="453707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19" h="4537075">
                  <a:moveTo>
                    <a:pt x="6095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5" y="1214627"/>
                  </a:lnTo>
                  <a:lnTo>
                    <a:pt x="6095" y="1216151"/>
                  </a:lnTo>
                  <a:close/>
                </a:path>
                <a:path w="7619" h="453707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20" y="1216151"/>
                  </a:lnTo>
                  <a:lnTo>
                    <a:pt x="7620" y="1220724"/>
                  </a:lnTo>
                  <a:close/>
                </a:path>
                <a:path w="7619" h="4537075">
                  <a:moveTo>
                    <a:pt x="6095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19" h="4537075">
                  <a:moveTo>
                    <a:pt x="6095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5" y="1178051"/>
                  </a:lnTo>
                  <a:lnTo>
                    <a:pt x="6095" y="1179575"/>
                  </a:lnTo>
                  <a:close/>
                </a:path>
                <a:path w="7619" h="4537075">
                  <a:moveTo>
                    <a:pt x="7620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19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5" y="1184148"/>
                  </a:lnTo>
                  <a:lnTo>
                    <a:pt x="4572" y="1185671"/>
                  </a:lnTo>
                  <a:close/>
                </a:path>
                <a:path w="7619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5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19" h="4537075">
                  <a:moveTo>
                    <a:pt x="6095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5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5" y="1110995"/>
                  </a:lnTo>
                  <a:close/>
                </a:path>
                <a:path w="7619" h="4537075">
                  <a:moveTo>
                    <a:pt x="7620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close/>
                </a:path>
                <a:path w="7619" h="4537075">
                  <a:moveTo>
                    <a:pt x="6095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19" h="4537075">
                  <a:moveTo>
                    <a:pt x="6095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8"/>
                  </a:lnTo>
                  <a:close/>
                </a:path>
                <a:path w="7619" h="4537075">
                  <a:moveTo>
                    <a:pt x="7620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20" y="1031748"/>
                  </a:lnTo>
                  <a:lnTo>
                    <a:pt x="7620" y="1036319"/>
                  </a:lnTo>
                  <a:close/>
                </a:path>
                <a:path w="7619" h="4537075">
                  <a:moveTo>
                    <a:pt x="6095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19" h="4537075">
                  <a:moveTo>
                    <a:pt x="6095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5" y="993648"/>
                  </a:lnTo>
                  <a:lnTo>
                    <a:pt x="6095" y="995171"/>
                  </a:lnTo>
                  <a:close/>
                </a:path>
                <a:path w="7619" h="4537075">
                  <a:moveTo>
                    <a:pt x="7620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3"/>
                  </a:lnTo>
                  <a:close/>
                </a:path>
                <a:path w="7619" h="4537075">
                  <a:moveTo>
                    <a:pt x="6095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19" h="4537075">
                  <a:moveTo>
                    <a:pt x="6095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5"/>
                  </a:lnTo>
                  <a:close/>
                </a:path>
                <a:path w="7619" h="4537075">
                  <a:moveTo>
                    <a:pt x="7620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19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5" y="963167"/>
                  </a:lnTo>
                  <a:lnTo>
                    <a:pt x="4572" y="964692"/>
                  </a:lnTo>
                  <a:close/>
                </a:path>
                <a:path w="7619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5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19" h="4537075">
                  <a:moveTo>
                    <a:pt x="6095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5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5" y="890016"/>
                  </a:lnTo>
                  <a:close/>
                </a:path>
                <a:path w="7619" h="4537075">
                  <a:moveTo>
                    <a:pt x="6095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5" y="853440"/>
                  </a:lnTo>
                  <a:close/>
                </a:path>
                <a:path w="7619" h="4537075">
                  <a:moveTo>
                    <a:pt x="6095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5" y="809243"/>
                  </a:lnTo>
                  <a:lnTo>
                    <a:pt x="6095" y="810767"/>
                  </a:lnTo>
                  <a:close/>
                </a:path>
                <a:path w="7619" h="4537075">
                  <a:moveTo>
                    <a:pt x="7620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20" y="810767"/>
                  </a:lnTo>
                  <a:lnTo>
                    <a:pt x="7620" y="815340"/>
                  </a:lnTo>
                  <a:close/>
                </a:path>
                <a:path w="7619" h="4537075">
                  <a:moveTo>
                    <a:pt x="6095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19" h="4537075">
                  <a:moveTo>
                    <a:pt x="6095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5" y="772667"/>
                  </a:lnTo>
                  <a:lnTo>
                    <a:pt x="6095" y="774192"/>
                  </a:lnTo>
                  <a:close/>
                </a:path>
                <a:path w="7619" h="4537075">
                  <a:moveTo>
                    <a:pt x="7620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3"/>
                  </a:lnTo>
                  <a:close/>
                </a:path>
                <a:path w="7619" h="4537075">
                  <a:moveTo>
                    <a:pt x="6095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19" h="4537075">
                  <a:moveTo>
                    <a:pt x="6095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5"/>
                  </a:lnTo>
                  <a:close/>
                </a:path>
                <a:path w="7619" h="4537075">
                  <a:moveTo>
                    <a:pt x="7620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19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5" y="742188"/>
                  </a:lnTo>
                  <a:lnTo>
                    <a:pt x="4572" y="743711"/>
                  </a:lnTo>
                  <a:close/>
                </a:path>
                <a:path w="7619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5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19" h="4537075">
                  <a:moveTo>
                    <a:pt x="6095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5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5" y="669035"/>
                  </a:lnTo>
                  <a:close/>
                </a:path>
                <a:path w="7619" h="4537075">
                  <a:moveTo>
                    <a:pt x="6095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5" y="632459"/>
                  </a:lnTo>
                  <a:close/>
                </a:path>
                <a:path w="7619" h="4537075">
                  <a:moveTo>
                    <a:pt x="6095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5" y="588263"/>
                  </a:lnTo>
                  <a:lnTo>
                    <a:pt x="6095" y="589787"/>
                  </a:lnTo>
                  <a:close/>
                </a:path>
                <a:path w="7619" h="4537075">
                  <a:moveTo>
                    <a:pt x="7620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59"/>
                  </a:lnTo>
                  <a:close/>
                </a:path>
                <a:path w="7619" h="4537075">
                  <a:moveTo>
                    <a:pt x="6095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19" h="4537075">
                  <a:moveTo>
                    <a:pt x="6095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1"/>
                  </a:lnTo>
                  <a:close/>
                </a:path>
                <a:path w="7619" h="4537075">
                  <a:moveTo>
                    <a:pt x="7620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20" y="553211"/>
                  </a:lnTo>
                  <a:lnTo>
                    <a:pt x="7620" y="557783"/>
                  </a:lnTo>
                  <a:close/>
                </a:path>
                <a:path w="7619" h="453707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19" h="4537075">
                  <a:moveTo>
                    <a:pt x="6095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5" y="515111"/>
                  </a:lnTo>
                  <a:lnTo>
                    <a:pt x="6095" y="516635"/>
                  </a:lnTo>
                  <a:close/>
                </a:path>
                <a:path w="7619" h="4537075">
                  <a:moveTo>
                    <a:pt x="7620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20" y="516635"/>
                  </a:lnTo>
                  <a:lnTo>
                    <a:pt x="7620" y="521208"/>
                  </a:lnTo>
                  <a:close/>
                </a:path>
                <a:path w="7619" h="4537075">
                  <a:moveTo>
                    <a:pt x="6095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19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5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19" h="4537075">
                  <a:moveTo>
                    <a:pt x="6095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5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5" y="448055"/>
                  </a:lnTo>
                  <a:close/>
                </a:path>
                <a:path w="7619" h="4537075">
                  <a:moveTo>
                    <a:pt x="6095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5" y="411479"/>
                  </a:lnTo>
                  <a:close/>
                </a:path>
                <a:path w="7619" h="4537075">
                  <a:moveTo>
                    <a:pt x="6095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5" y="367283"/>
                  </a:lnTo>
                  <a:lnTo>
                    <a:pt x="6095" y="368808"/>
                  </a:lnTo>
                  <a:close/>
                </a:path>
                <a:path w="7619" h="4537075">
                  <a:moveTo>
                    <a:pt x="7620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79"/>
                  </a:lnTo>
                  <a:close/>
                </a:path>
                <a:path w="7619" h="453707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19" h="4537075">
                  <a:moveTo>
                    <a:pt x="6095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1"/>
                  </a:lnTo>
                  <a:close/>
                </a:path>
                <a:path w="7619" h="4537075">
                  <a:moveTo>
                    <a:pt x="7620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20" y="332231"/>
                  </a:lnTo>
                  <a:lnTo>
                    <a:pt x="7620" y="336804"/>
                  </a:lnTo>
                  <a:close/>
                </a:path>
                <a:path w="7619" h="4537075">
                  <a:moveTo>
                    <a:pt x="6095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19" h="4537075">
                  <a:moveTo>
                    <a:pt x="6095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5" y="294131"/>
                  </a:lnTo>
                  <a:lnTo>
                    <a:pt x="6095" y="295655"/>
                  </a:lnTo>
                  <a:close/>
                </a:path>
                <a:path w="7619" h="4537075">
                  <a:moveTo>
                    <a:pt x="7620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20" y="295655"/>
                  </a:lnTo>
                  <a:lnTo>
                    <a:pt x="7620" y="300227"/>
                  </a:lnTo>
                  <a:close/>
                </a:path>
                <a:path w="7619" h="4537075">
                  <a:moveTo>
                    <a:pt x="6095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19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5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19" h="4537075">
                  <a:moveTo>
                    <a:pt x="6095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5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5" y="227075"/>
                  </a:lnTo>
                  <a:close/>
                </a:path>
                <a:path w="7619" h="4537075">
                  <a:moveTo>
                    <a:pt x="6095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5" y="190500"/>
                  </a:lnTo>
                  <a:close/>
                </a:path>
                <a:path w="7619" h="4537075">
                  <a:moveTo>
                    <a:pt x="6095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7"/>
                  </a:lnTo>
                  <a:close/>
                </a:path>
                <a:path w="7619" h="4537075">
                  <a:moveTo>
                    <a:pt x="7620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20" y="147827"/>
                  </a:lnTo>
                  <a:lnTo>
                    <a:pt x="7620" y="152400"/>
                  </a:lnTo>
                  <a:close/>
                </a:path>
                <a:path w="7619" h="4537075">
                  <a:moveTo>
                    <a:pt x="6095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19" h="4537075">
                  <a:moveTo>
                    <a:pt x="6095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5" y="109727"/>
                  </a:lnTo>
                  <a:lnTo>
                    <a:pt x="6095" y="111251"/>
                  </a:lnTo>
                  <a:close/>
                </a:path>
                <a:path w="7619" h="4537075">
                  <a:moveTo>
                    <a:pt x="7620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20" y="111251"/>
                  </a:lnTo>
                  <a:lnTo>
                    <a:pt x="7620" y="115823"/>
                  </a:lnTo>
                  <a:close/>
                </a:path>
                <a:path w="7619" h="4537075">
                  <a:moveTo>
                    <a:pt x="6095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19" h="4537075">
                  <a:moveTo>
                    <a:pt x="6095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5" y="73151"/>
                  </a:lnTo>
                  <a:lnTo>
                    <a:pt x="6095" y="74675"/>
                  </a:lnTo>
                  <a:close/>
                </a:path>
                <a:path w="7619" h="4537075">
                  <a:moveTo>
                    <a:pt x="7620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20" y="74675"/>
                  </a:lnTo>
                  <a:lnTo>
                    <a:pt x="7620" y="79247"/>
                  </a:lnTo>
                  <a:close/>
                </a:path>
                <a:path w="7619" h="4537075">
                  <a:moveTo>
                    <a:pt x="6095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19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5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19" h="4537075">
                  <a:moveTo>
                    <a:pt x="6095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6563" y="6271260"/>
              <a:ext cx="141732" cy="64008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3200400" y="1691640"/>
            <a:ext cx="140335" cy="4643755"/>
            <a:chOff x="3200400" y="1691640"/>
            <a:chExt cx="140335" cy="4643755"/>
          </a:xfrm>
        </p:grpSpPr>
        <p:sp>
          <p:nvSpPr>
            <p:cNvPr id="16" name="object 16" descr=""/>
            <p:cNvSpPr/>
            <p:nvPr/>
          </p:nvSpPr>
          <p:spPr>
            <a:xfrm>
              <a:off x="3264408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5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6095" y="4530852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19" y="4530852"/>
                  </a:lnTo>
                  <a:lnTo>
                    <a:pt x="7619" y="4533899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5" y="4456176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7619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19" y="4421124"/>
                  </a:lnTo>
                  <a:lnTo>
                    <a:pt x="7619" y="44241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5" y="4381499"/>
                  </a:lnTo>
                  <a:lnTo>
                    <a:pt x="6095" y="4383024"/>
                  </a:lnTo>
                  <a:close/>
                </a:path>
                <a:path w="7620" h="4537075">
                  <a:moveTo>
                    <a:pt x="7619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7"/>
                  </a:lnTo>
                  <a:close/>
                </a:path>
                <a:path w="7620" h="453707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19" y="4346447"/>
                  </a:lnTo>
                  <a:lnTo>
                    <a:pt x="7619" y="43510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6095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5" y="4308347"/>
                  </a:lnTo>
                  <a:lnTo>
                    <a:pt x="6095" y="4309872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5" y="4235195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7619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19" y="4200144"/>
                  </a:lnTo>
                  <a:lnTo>
                    <a:pt x="7619" y="42031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4"/>
                  </a:lnTo>
                  <a:close/>
                </a:path>
                <a:path w="7620" h="4537075">
                  <a:moveTo>
                    <a:pt x="7619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19" y="4162044"/>
                  </a:lnTo>
                  <a:lnTo>
                    <a:pt x="7619" y="41666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5" y="4123944"/>
                  </a:lnTo>
                  <a:lnTo>
                    <a:pt x="6095" y="4125467"/>
                  </a:lnTo>
                  <a:close/>
                </a:path>
                <a:path w="7620" h="453707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19" y="4125467"/>
                  </a:lnTo>
                  <a:lnTo>
                    <a:pt x="7619" y="41300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6095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5" y="4087367"/>
                  </a:lnTo>
                  <a:lnTo>
                    <a:pt x="6095" y="4088892"/>
                  </a:lnTo>
                  <a:close/>
                </a:path>
                <a:path w="7620" h="4537075">
                  <a:moveTo>
                    <a:pt x="7619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5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5" y="4050792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5" y="4014215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7619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19" y="3979163"/>
                  </a:lnTo>
                  <a:lnTo>
                    <a:pt x="7619" y="39822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3"/>
                  </a:lnTo>
                  <a:close/>
                </a:path>
                <a:path w="7620" h="453707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19" y="3941063"/>
                  </a:lnTo>
                  <a:lnTo>
                    <a:pt x="7619" y="39456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5" y="3902963"/>
                  </a:lnTo>
                  <a:lnTo>
                    <a:pt x="6095" y="3904488"/>
                  </a:lnTo>
                  <a:close/>
                </a:path>
                <a:path w="7620" h="4537075">
                  <a:moveTo>
                    <a:pt x="7619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6095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1"/>
                  </a:lnTo>
                  <a:close/>
                </a:path>
                <a:path w="7620" h="4537075">
                  <a:moveTo>
                    <a:pt x="7619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5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5" y="3829811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5" y="3793236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19" y="3758183"/>
                  </a:lnTo>
                  <a:lnTo>
                    <a:pt x="7619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5" y="3718560"/>
                  </a:lnTo>
                  <a:lnTo>
                    <a:pt x="6095" y="3720083"/>
                  </a:lnTo>
                  <a:close/>
                </a:path>
                <a:path w="7620" h="453707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19" y="3720083"/>
                  </a:lnTo>
                  <a:lnTo>
                    <a:pt x="7619" y="37246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5" y="3681983"/>
                  </a:lnTo>
                  <a:lnTo>
                    <a:pt x="6095" y="3683508"/>
                  </a:lnTo>
                  <a:close/>
                </a:path>
                <a:path w="7620" h="4537075">
                  <a:moveTo>
                    <a:pt x="7619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19" y="3683508"/>
                  </a:lnTo>
                  <a:lnTo>
                    <a:pt x="7619" y="36880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6095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5" y="3645408"/>
                  </a:lnTo>
                  <a:lnTo>
                    <a:pt x="6095" y="3646931"/>
                  </a:lnTo>
                  <a:close/>
                </a:path>
                <a:path w="7620" h="4537075">
                  <a:moveTo>
                    <a:pt x="7619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5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5" y="3608831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5" y="3497579"/>
                  </a:lnTo>
                  <a:lnTo>
                    <a:pt x="6095" y="3499104"/>
                  </a:lnTo>
                  <a:close/>
                </a:path>
                <a:path w="7620" h="4537075">
                  <a:moveTo>
                    <a:pt x="7619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7"/>
                  </a:lnTo>
                  <a:close/>
                </a:path>
                <a:path w="7620" h="4537075">
                  <a:moveTo>
                    <a:pt x="7619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19" y="3462527"/>
                  </a:lnTo>
                  <a:lnTo>
                    <a:pt x="7619" y="34670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6095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5" y="3424427"/>
                  </a:lnTo>
                  <a:lnTo>
                    <a:pt x="6095" y="3425952"/>
                  </a:lnTo>
                  <a:close/>
                </a:path>
                <a:path w="7620" h="4537075">
                  <a:moveTo>
                    <a:pt x="7619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5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5" y="3276599"/>
                  </a:lnTo>
                  <a:lnTo>
                    <a:pt x="6095" y="3278124"/>
                  </a:lnTo>
                  <a:close/>
                </a:path>
                <a:path w="7620" h="4537075">
                  <a:moveTo>
                    <a:pt x="7619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7"/>
                  </a:lnTo>
                  <a:close/>
                </a:path>
                <a:path w="7620" h="453707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19" y="3241547"/>
                  </a:lnTo>
                  <a:lnTo>
                    <a:pt x="7619" y="32461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5" y="3203447"/>
                  </a:lnTo>
                  <a:lnTo>
                    <a:pt x="6095" y="3204972"/>
                  </a:lnTo>
                  <a:close/>
                </a:path>
                <a:path w="7620" h="453707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5" y="3166871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5" y="3130295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5" y="3055619"/>
                  </a:lnTo>
                  <a:lnTo>
                    <a:pt x="6095" y="3057144"/>
                  </a:lnTo>
                  <a:close/>
                </a:path>
                <a:path w="7620" h="453707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20" h="4537075">
                  <a:moveTo>
                    <a:pt x="7619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20" h="4537075">
                  <a:moveTo>
                    <a:pt x="7619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3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5" y="2836163"/>
                  </a:lnTo>
                  <a:close/>
                </a:path>
                <a:path w="7620" h="4537075">
                  <a:moveTo>
                    <a:pt x="7619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19" y="2836163"/>
                  </a:lnTo>
                  <a:lnTo>
                    <a:pt x="7619" y="28407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5" y="2798063"/>
                  </a:lnTo>
                  <a:lnTo>
                    <a:pt x="6095" y="2799587"/>
                  </a:lnTo>
                  <a:close/>
                </a:path>
                <a:path w="7620" h="453707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19" y="2799587"/>
                  </a:lnTo>
                  <a:lnTo>
                    <a:pt x="7619" y="28041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5" y="2761487"/>
                  </a:lnTo>
                  <a:lnTo>
                    <a:pt x="6095" y="2763011"/>
                  </a:lnTo>
                  <a:close/>
                </a:path>
                <a:path w="7620" h="453707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19" y="2763011"/>
                  </a:lnTo>
                  <a:lnTo>
                    <a:pt x="7619" y="27675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5" y="2724911"/>
                  </a:lnTo>
                  <a:lnTo>
                    <a:pt x="7619" y="2726435"/>
                  </a:lnTo>
                  <a:lnTo>
                    <a:pt x="7619" y="2729484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5" y="2688335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5" y="2615184"/>
                  </a:lnTo>
                  <a:close/>
                </a:path>
                <a:path w="7620" h="453707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20" h="4537075">
                  <a:moveTo>
                    <a:pt x="7619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20" h="4537075">
                  <a:moveTo>
                    <a:pt x="7619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3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5" y="2394203"/>
                  </a:lnTo>
                  <a:close/>
                </a:path>
                <a:path w="7620" h="453707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19" y="2394203"/>
                  </a:lnTo>
                  <a:lnTo>
                    <a:pt x="7619" y="23987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5" y="2356103"/>
                  </a:lnTo>
                  <a:lnTo>
                    <a:pt x="6095" y="2357627"/>
                  </a:lnTo>
                  <a:close/>
                </a:path>
                <a:path w="7620" h="453707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19" y="2357627"/>
                  </a:lnTo>
                  <a:lnTo>
                    <a:pt x="7619" y="23622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5" y="2319527"/>
                  </a:lnTo>
                  <a:lnTo>
                    <a:pt x="6095" y="2321052"/>
                  </a:lnTo>
                  <a:close/>
                </a:path>
                <a:path w="7620" h="453707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6095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6095" y="2284476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5" y="2173224"/>
                  </a:lnTo>
                  <a:close/>
                </a:path>
                <a:path w="7620" h="4537075">
                  <a:moveTo>
                    <a:pt x="7619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8"/>
                  </a:lnTo>
                  <a:close/>
                </a:path>
                <a:path w="7620" h="4537075">
                  <a:moveTo>
                    <a:pt x="7619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19" y="2136648"/>
                  </a:lnTo>
                  <a:lnTo>
                    <a:pt x="7619" y="21412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5" y="2098548"/>
                  </a:lnTo>
                  <a:lnTo>
                    <a:pt x="6095" y="2100071"/>
                  </a:lnTo>
                  <a:close/>
                </a:path>
                <a:path w="7620" h="4537075">
                  <a:moveTo>
                    <a:pt x="7619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19" y="2100071"/>
                  </a:lnTo>
                  <a:lnTo>
                    <a:pt x="7619" y="21046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6095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5" y="2061971"/>
                  </a:lnTo>
                  <a:lnTo>
                    <a:pt x="6095" y="2063495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19" y="2063495"/>
                  </a:lnTo>
                  <a:lnTo>
                    <a:pt x="7619" y="2066543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5" y="2025395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5" y="1952243"/>
                  </a:lnTo>
                  <a:close/>
                </a:path>
                <a:path w="7620" h="453707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19" y="1952243"/>
                  </a:lnTo>
                  <a:lnTo>
                    <a:pt x="7619" y="19568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5" y="1914143"/>
                  </a:lnTo>
                  <a:lnTo>
                    <a:pt x="6095" y="1915668"/>
                  </a:lnTo>
                  <a:close/>
                </a:path>
                <a:path w="7620" h="4537075">
                  <a:moveTo>
                    <a:pt x="7619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20" h="453707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6095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6095" y="1842516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7619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19" y="1732787"/>
                  </a:lnTo>
                  <a:lnTo>
                    <a:pt x="7619" y="17358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7"/>
                  </a:lnTo>
                  <a:close/>
                </a:path>
                <a:path w="7620" h="4537075">
                  <a:moveTo>
                    <a:pt x="7619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19" y="1694687"/>
                  </a:lnTo>
                  <a:lnTo>
                    <a:pt x="7619" y="16992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5" y="1656587"/>
                  </a:lnTo>
                  <a:lnTo>
                    <a:pt x="6095" y="1658111"/>
                  </a:lnTo>
                  <a:close/>
                </a:path>
                <a:path w="7620" h="453707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19" y="1658111"/>
                  </a:lnTo>
                  <a:lnTo>
                    <a:pt x="7619" y="16626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6095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5" y="1620011"/>
                  </a:lnTo>
                  <a:lnTo>
                    <a:pt x="6095" y="1621535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19" y="1621535"/>
                  </a:lnTo>
                  <a:lnTo>
                    <a:pt x="7619" y="1624584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5" y="1583435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5" y="1546859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7619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19" y="1511808"/>
                  </a:lnTo>
                  <a:lnTo>
                    <a:pt x="7619" y="15148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20" h="4537075">
                  <a:moveTo>
                    <a:pt x="7619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20" h="4537075">
                  <a:moveTo>
                    <a:pt x="7619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6095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6"/>
                  </a:lnTo>
                  <a:close/>
                </a:path>
                <a:path w="7620" h="4537075">
                  <a:moveTo>
                    <a:pt x="7619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5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5" y="1362456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5" y="1325879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7619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19" y="1290827"/>
                  </a:lnTo>
                  <a:lnTo>
                    <a:pt x="7619" y="12938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5" y="1251203"/>
                  </a:lnTo>
                  <a:lnTo>
                    <a:pt x="6095" y="1252727"/>
                  </a:lnTo>
                  <a:close/>
                </a:path>
                <a:path w="7620" h="453707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19" y="1252727"/>
                  </a:lnTo>
                  <a:lnTo>
                    <a:pt x="7619" y="12573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5" y="1214627"/>
                  </a:lnTo>
                  <a:lnTo>
                    <a:pt x="6095" y="1216151"/>
                  </a:lnTo>
                  <a:close/>
                </a:path>
                <a:path w="7620" h="453707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19" y="1216151"/>
                  </a:lnTo>
                  <a:lnTo>
                    <a:pt x="7619" y="12207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6095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5" y="1178051"/>
                  </a:lnTo>
                  <a:lnTo>
                    <a:pt x="6095" y="1179575"/>
                  </a:lnTo>
                  <a:close/>
                </a:path>
                <a:path w="7620" h="4537075">
                  <a:moveTo>
                    <a:pt x="7619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5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5" y="1141475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5" y="1104900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7619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19" y="1069848"/>
                  </a:lnTo>
                  <a:lnTo>
                    <a:pt x="7619" y="10728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8"/>
                  </a:lnTo>
                  <a:close/>
                </a:path>
                <a:path w="7620" h="4537075">
                  <a:moveTo>
                    <a:pt x="7619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19" y="1031748"/>
                  </a:lnTo>
                  <a:lnTo>
                    <a:pt x="7619" y="10363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5" y="993648"/>
                  </a:lnTo>
                  <a:lnTo>
                    <a:pt x="6095" y="995171"/>
                  </a:lnTo>
                  <a:close/>
                </a:path>
                <a:path w="7620" h="4537075">
                  <a:moveTo>
                    <a:pt x="7619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6095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5"/>
                  </a:lnTo>
                  <a:close/>
                </a:path>
                <a:path w="7620" h="4537075">
                  <a:moveTo>
                    <a:pt x="7619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5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5" y="920495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5" y="883919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19" y="848867"/>
                  </a:lnTo>
                  <a:lnTo>
                    <a:pt x="7619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5" y="809243"/>
                  </a:lnTo>
                  <a:lnTo>
                    <a:pt x="6095" y="810767"/>
                  </a:lnTo>
                  <a:close/>
                </a:path>
                <a:path w="7620" h="4537075">
                  <a:moveTo>
                    <a:pt x="7619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19" y="810767"/>
                  </a:lnTo>
                  <a:lnTo>
                    <a:pt x="7619" y="8153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5" y="772667"/>
                  </a:lnTo>
                  <a:lnTo>
                    <a:pt x="6095" y="774192"/>
                  </a:lnTo>
                  <a:close/>
                </a:path>
                <a:path w="7620" h="4537075">
                  <a:moveTo>
                    <a:pt x="7619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6095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5"/>
                  </a:lnTo>
                  <a:close/>
                </a:path>
                <a:path w="7620" h="4537075">
                  <a:moveTo>
                    <a:pt x="7619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5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5" y="699515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5" y="662939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19" y="627887"/>
                  </a:lnTo>
                  <a:lnTo>
                    <a:pt x="7619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5" y="588263"/>
                  </a:lnTo>
                  <a:lnTo>
                    <a:pt x="6095" y="589787"/>
                  </a:lnTo>
                  <a:close/>
                </a:path>
                <a:path w="7620" h="4537075">
                  <a:moveTo>
                    <a:pt x="7619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1"/>
                  </a:lnTo>
                  <a:close/>
                </a:path>
                <a:path w="7620" h="4537075">
                  <a:moveTo>
                    <a:pt x="7619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19" y="553211"/>
                  </a:lnTo>
                  <a:lnTo>
                    <a:pt x="7619" y="5577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5" y="515111"/>
                  </a:lnTo>
                  <a:lnTo>
                    <a:pt x="6095" y="516635"/>
                  </a:lnTo>
                  <a:close/>
                </a:path>
                <a:path w="7620" h="4537075">
                  <a:moveTo>
                    <a:pt x="7619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19" y="516635"/>
                  </a:lnTo>
                  <a:lnTo>
                    <a:pt x="7619" y="5212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5" y="478535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5" y="441959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19" y="406908"/>
                  </a:lnTo>
                  <a:lnTo>
                    <a:pt x="7619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5" y="367283"/>
                  </a:lnTo>
                  <a:lnTo>
                    <a:pt x="6095" y="368808"/>
                  </a:lnTo>
                  <a:close/>
                </a:path>
                <a:path w="7620" h="4537075">
                  <a:moveTo>
                    <a:pt x="7619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1"/>
                  </a:lnTo>
                  <a:close/>
                </a:path>
                <a:path w="7620" h="4537075">
                  <a:moveTo>
                    <a:pt x="7619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19" y="332231"/>
                  </a:lnTo>
                  <a:lnTo>
                    <a:pt x="7619" y="3368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5" y="294131"/>
                  </a:lnTo>
                  <a:lnTo>
                    <a:pt x="6095" y="295655"/>
                  </a:lnTo>
                  <a:close/>
                </a:path>
                <a:path w="7620" h="4537075">
                  <a:moveTo>
                    <a:pt x="7619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19" y="295655"/>
                  </a:lnTo>
                  <a:lnTo>
                    <a:pt x="7619" y="3002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5" y="257555"/>
                  </a:lnTo>
                  <a:lnTo>
                    <a:pt x="7619" y="259079"/>
                  </a:lnTo>
                  <a:lnTo>
                    <a:pt x="7619" y="262127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5" y="220979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7"/>
                  </a:lnTo>
                  <a:close/>
                </a:path>
                <a:path w="7620" h="4537075">
                  <a:moveTo>
                    <a:pt x="7619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19" y="147827"/>
                  </a:lnTo>
                  <a:lnTo>
                    <a:pt x="7619" y="1524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5" y="109727"/>
                  </a:lnTo>
                  <a:lnTo>
                    <a:pt x="6095" y="111251"/>
                  </a:lnTo>
                  <a:close/>
                </a:path>
                <a:path w="7620" h="4537075">
                  <a:moveTo>
                    <a:pt x="7619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19" y="111251"/>
                  </a:lnTo>
                  <a:lnTo>
                    <a:pt x="7619" y="1158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5" y="73151"/>
                  </a:lnTo>
                  <a:lnTo>
                    <a:pt x="6095" y="74675"/>
                  </a:lnTo>
                  <a:close/>
                </a:path>
                <a:path w="7620" h="4537075">
                  <a:moveTo>
                    <a:pt x="7619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19" y="74675"/>
                  </a:lnTo>
                  <a:lnTo>
                    <a:pt x="7619" y="792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5" y="36575"/>
                  </a:lnTo>
                  <a:lnTo>
                    <a:pt x="7619" y="38100"/>
                  </a:lnTo>
                  <a:lnTo>
                    <a:pt x="7619" y="41147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0400" y="6271260"/>
              <a:ext cx="140208" cy="6400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4168140" y="1691640"/>
            <a:ext cx="146685" cy="4643755"/>
            <a:chOff x="4168140" y="1691640"/>
            <a:chExt cx="146685" cy="4643755"/>
          </a:xfrm>
        </p:grpSpPr>
        <p:sp>
          <p:nvSpPr>
            <p:cNvPr id="19" name="object 19" descr=""/>
            <p:cNvSpPr/>
            <p:nvPr/>
          </p:nvSpPr>
          <p:spPr>
            <a:xfrm>
              <a:off x="4238244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7620" y="4532376"/>
                  </a:lnTo>
                  <a:lnTo>
                    <a:pt x="7620" y="4533899"/>
                  </a:lnTo>
                  <a:lnTo>
                    <a:pt x="6096" y="4533899"/>
                  </a:lnTo>
                  <a:lnTo>
                    <a:pt x="6096" y="4535424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6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57699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762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1124"/>
                  </a:lnTo>
                  <a:lnTo>
                    <a:pt x="7620" y="4421124"/>
                  </a:lnTo>
                  <a:lnTo>
                    <a:pt x="7620" y="4422647"/>
                  </a:lnTo>
                  <a:lnTo>
                    <a:pt x="4572" y="4425695"/>
                  </a:lnTo>
                  <a:close/>
                </a:path>
                <a:path w="762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7620" y="4384547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2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5"/>
                  </a:lnTo>
                  <a:lnTo>
                    <a:pt x="4572" y="4352544"/>
                  </a:lnTo>
                  <a:close/>
                </a:path>
                <a:path w="762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7620" y="4311395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4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5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6096" y="4276344"/>
                  </a:lnTo>
                  <a:lnTo>
                    <a:pt x="6096" y="42778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762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0144"/>
                  </a:lnTo>
                  <a:lnTo>
                    <a:pt x="7620" y="4200144"/>
                  </a:lnTo>
                  <a:lnTo>
                    <a:pt x="7620" y="4201667"/>
                  </a:lnTo>
                  <a:lnTo>
                    <a:pt x="4572" y="4204715"/>
                  </a:lnTo>
                  <a:close/>
                </a:path>
                <a:path w="762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7"/>
                  </a:lnTo>
                  <a:lnTo>
                    <a:pt x="7620" y="4165092"/>
                  </a:lnTo>
                  <a:lnTo>
                    <a:pt x="4572" y="4168140"/>
                  </a:lnTo>
                  <a:close/>
                </a:path>
                <a:path w="762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7620" y="4126992"/>
                  </a:lnTo>
                  <a:lnTo>
                    <a:pt x="7620" y="4128515"/>
                  </a:lnTo>
                  <a:lnTo>
                    <a:pt x="4572" y="4131563"/>
                  </a:lnTo>
                  <a:close/>
                </a:path>
                <a:path w="762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7620" y="4090415"/>
                  </a:lnTo>
                  <a:lnTo>
                    <a:pt x="7620" y="4091940"/>
                  </a:lnTo>
                  <a:lnTo>
                    <a:pt x="6096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2315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6096" y="4055363"/>
                  </a:lnTo>
                  <a:lnTo>
                    <a:pt x="6096" y="40568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762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79163"/>
                  </a:lnTo>
                  <a:lnTo>
                    <a:pt x="7620" y="3979163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2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1"/>
                  </a:lnTo>
                  <a:lnTo>
                    <a:pt x="4572" y="3947160"/>
                  </a:lnTo>
                  <a:close/>
                </a:path>
                <a:path w="762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7620" y="3906011"/>
                  </a:lnTo>
                  <a:lnTo>
                    <a:pt x="7620" y="3907536"/>
                  </a:lnTo>
                  <a:lnTo>
                    <a:pt x="4572" y="3910583"/>
                  </a:lnTo>
                  <a:close/>
                </a:path>
                <a:path w="762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60"/>
                  </a:lnTo>
                  <a:lnTo>
                    <a:pt x="6096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6096" y="3834383"/>
                  </a:lnTo>
                  <a:lnTo>
                    <a:pt x="6096" y="38359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60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58183"/>
                  </a:lnTo>
                  <a:lnTo>
                    <a:pt x="7620" y="3758183"/>
                  </a:lnTo>
                  <a:lnTo>
                    <a:pt x="7620" y="3759708"/>
                  </a:lnTo>
                  <a:lnTo>
                    <a:pt x="6096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7620" y="3721608"/>
                  </a:lnTo>
                  <a:lnTo>
                    <a:pt x="7620" y="3723131"/>
                  </a:lnTo>
                  <a:lnTo>
                    <a:pt x="4572" y="3726179"/>
                  </a:lnTo>
                  <a:close/>
                </a:path>
                <a:path w="762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7620" y="3685031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2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7620" y="3648456"/>
                  </a:lnTo>
                  <a:lnTo>
                    <a:pt x="7620" y="3649979"/>
                  </a:lnTo>
                  <a:lnTo>
                    <a:pt x="6096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79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6096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7620" y="3500627"/>
                  </a:lnTo>
                  <a:lnTo>
                    <a:pt x="7620" y="3502152"/>
                  </a:lnTo>
                  <a:lnTo>
                    <a:pt x="4572" y="3505199"/>
                  </a:lnTo>
                  <a:close/>
                </a:path>
                <a:path w="762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6"/>
                  </a:lnTo>
                  <a:lnTo>
                    <a:pt x="4572" y="3468624"/>
                  </a:lnTo>
                  <a:close/>
                </a:path>
                <a:path w="762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7620" y="3427476"/>
                  </a:lnTo>
                  <a:lnTo>
                    <a:pt x="7620" y="3428999"/>
                  </a:lnTo>
                  <a:lnTo>
                    <a:pt x="6096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6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6096" y="3392424"/>
                  </a:lnTo>
                  <a:lnTo>
                    <a:pt x="6096" y="33939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799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7"/>
                  </a:lnTo>
                  <a:lnTo>
                    <a:pt x="6096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7620" y="3279647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2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5"/>
                  </a:lnTo>
                  <a:lnTo>
                    <a:pt x="4572" y="3247644"/>
                  </a:lnTo>
                  <a:close/>
                </a:path>
                <a:path w="762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7620" y="3206495"/>
                  </a:lnTo>
                  <a:lnTo>
                    <a:pt x="7620" y="3208020"/>
                  </a:lnTo>
                  <a:lnTo>
                    <a:pt x="4572" y="3211067"/>
                  </a:lnTo>
                  <a:close/>
                </a:path>
                <a:path w="762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68395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1819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40"/>
                  </a:lnTo>
                  <a:close/>
                </a:path>
                <a:path w="762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3"/>
                  </a:lnTo>
                  <a:close/>
                </a:path>
                <a:path w="762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40"/>
                  </a:lnTo>
                  <a:lnTo>
                    <a:pt x="4572" y="2990087"/>
                  </a:lnTo>
                  <a:close/>
                </a:path>
                <a:path w="762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8940"/>
                  </a:lnTo>
                  <a:lnTo>
                    <a:pt x="7620" y="2950463"/>
                  </a:lnTo>
                  <a:lnTo>
                    <a:pt x="6096" y="2950463"/>
                  </a:lnTo>
                  <a:lnTo>
                    <a:pt x="6096" y="29519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40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4263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762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7620" y="2837687"/>
                  </a:lnTo>
                  <a:lnTo>
                    <a:pt x="7620" y="2839211"/>
                  </a:lnTo>
                  <a:lnTo>
                    <a:pt x="4572" y="2842260"/>
                  </a:lnTo>
                  <a:close/>
                </a:path>
                <a:path w="762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7620" y="2801111"/>
                  </a:lnTo>
                  <a:lnTo>
                    <a:pt x="7620" y="2802635"/>
                  </a:lnTo>
                  <a:lnTo>
                    <a:pt x="4572" y="2805684"/>
                  </a:lnTo>
                  <a:close/>
                </a:path>
                <a:path w="762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7620" y="2764535"/>
                  </a:lnTo>
                  <a:lnTo>
                    <a:pt x="7620" y="2766060"/>
                  </a:lnTo>
                  <a:lnTo>
                    <a:pt x="4572" y="2769108"/>
                  </a:lnTo>
                  <a:close/>
                </a:path>
                <a:path w="762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26435"/>
                  </a:lnTo>
                  <a:lnTo>
                    <a:pt x="7620" y="2727960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762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79"/>
                  </a:lnTo>
                  <a:close/>
                </a:path>
                <a:path w="762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3"/>
                  </a:lnTo>
                  <a:close/>
                </a:path>
                <a:path w="762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79"/>
                  </a:lnTo>
                  <a:lnTo>
                    <a:pt x="4572" y="2548127"/>
                  </a:lnTo>
                  <a:close/>
                </a:path>
                <a:path w="762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6979"/>
                  </a:lnTo>
                  <a:lnTo>
                    <a:pt x="7620" y="2508503"/>
                  </a:lnTo>
                  <a:lnTo>
                    <a:pt x="6096" y="2508503"/>
                  </a:lnTo>
                  <a:lnTo>
                    <a:pt x="6096" y="25100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79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2303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762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7620" y="2395727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2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2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8"/>
                  </a:lnTo>
                  <a:close/>
                </a:path>
                <a:path w="762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8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762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7620" y="2174748"/>
                  </a:lnTo>
                  <a:lnTo>
                    <a:pt x="7620" y="2176271"/>
                  </a:lnTo>
                  <a:lnTo>
                    <a:pt x="4572" y="2179319"/>
                  </a:lnTo>
                  <a:close/>
                </a:path>
                <a:path w="762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1"/>
                  </a:lnTo>
                  <a:lnTo>
                    <a:pt x="7620" y="2139695"/>
                  </a:lnTo>
                  <a:lnTo>
                    <a:pt x="4572" y="2142743"/>
                  </a:lnTo>
                  <a:close/>
                </a:path>
                <a:path w="762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7620" y="2101595"/>
                  </a:lnTo>
                  <a:lnTo>
                    <a:pt x="7620" y="2103119"/>
                  </a:lnTo>
                  <a:lnTo>
                    <a:pt x="4572" y="2106168"/>
                  </a:lnTo>
                  <a:close/>
                </a:path>
                <a:path w="762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7620" y="2065019"/>
                  </a:lnTo>
                  <a:lnTo>
                    <a:pt x="7620" y="2066543"/>
                  </a:lnTo>
                  <a:lnTo>
                    <a:pt x="6096" y="2066543"/>
                  </a:lnTo>
                  <a:lnTo>
                    <a:pt x="6096" y="2068068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26919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0343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762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40"/>
                  </a:lnTo>
                  <a:close/>
                </a:path>
                <a:path w="762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3"/>
                  </a:lnTo>
                  <a:close/>
                </a:path>
                <a:path w="762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40"/>
                  </a:lnTo>
                  <a:lnTo>
                    <a:pt x="4572" y="1885187"/>
                  </a:lnTo>
                  <a:close/>
                </a:path>
                <a:path w="762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7620" y="1844040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7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40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762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2787"/>
                  </a:lnTo>
                  <a:lnTo>
                    <a:pt x="7620" y="1732787"/>
                  </a:lnTo>
                  <a:lnTo>
                    <a:pt x="7620" y="1734311"/>
                  </a:lnTo>
                  <a:lnTo>
                    <a:pt x="4572" y="1737359"/>
                  </a:lnTo>
                  <a:close/>
                </a:path>
                <a:path w="762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1"/>
                  </a:lnTo>
                  <a:lnTo>
                    <a:pt x="7620" y="1697735"/>
                  </a:lnTo>
                  <a:lnTo>
                    <a:pt x="4572" y="1700784"/>
                  </a:lnTo>
                  <a:close/>
                </a:path>
                <a:path w="762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7620" y="1659635"/>
                  </a:lnTo>
                  <a:lnTo>
                    <a:pt x="7620" y="1661159"/>
                  </a:lnTo>
                  <a:lnTo>
                    <a:pt x="4572" y="1664208"/>
                  </a:lnTo>
                  <a:close/>
                </a:path>
                <a:path w="762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7620" y="1623059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4959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762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1808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79"/>
                  </a:lnTo>
                  <a:close/>
                </a:path>
                <a:path w="762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6"/>
                  </a:lnTo>
                  <a:lnTo>
                    <a:pt x="4572" y="1479803"/>
                  </a:lnTo>
                  <a:close/>
                </a:path>
                <a:path w="762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6"/>
                  </a:lnTo>
                  <a:lnTo>
                    <a:pt x="7620" y="1440179"/>
                  </a:lnTo>
                  <a:lnTo>
                    <a:pt x="4572" y="1443227"/>
                  </a:lnTo>
                  <a:close/>
                </a:path>
                <a:path w="762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79"/>
                  </a:lnTo>
                  <a:lnTo>
                    <a:pt x="7620" y="1403603"/>
                  </a:lnTo>
                  <a:lnTo>
                    <a:pt x="6096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3979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6096" y="1367027"/>
                  </a:lnTo>
                  <a:lnTo>
                    <a:pt x="6096" y="13685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27403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762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0827"/>
                  </a:lnTo>
                  <a:lnTo>
                    <a:pt x="7620" y="1290827"/>
                  </a:lnTo>
                  <a:lnTo>
                    <a:pt x="7620" y="1292351"/>
                  </a:lnTo>
                  <a:lnTo>
                    <a:pt x="4572" y="1295400"/>
                  </a:lnTo>
                  <a:close/>
                </a:path>
                <a:path w="762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7620" y="1254251"/>
                  </a:lnTo>
                  <a:lnTo>
                    <a:pt x="7620" y="1255775"/>
                  </a:lnTo>
                  <a:lnTo>
                    <a:pt x="4572" y="1258824"/>
                  </a:lnTo>
                  <a:close/>
                </a:path>
                <a:path w="762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7620" y="1217675"/>
                  </a:lnTo>
                  <a:lnTo>
                    <a:pt x="7620" y="1219200"/>
                  </a:lnTo>
                  <a:lnTo>
                    <a:pt x="4572" y="1222248"/>
                  </a:lnTo>
                  <a:close/>
                </a:path>
                <a:path w="762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6096" y="1146048"/>
                  </a:lnTo>
                  <a:lnTo>
                    <a:pt x="6096" y="11475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8"/>
                  </a:lnTo>
                  <a:lnTo>
                    <a:pt x="7620" y="1069848"/>
                  </a:lnTo>
                  <a:lnTo>
                    <a:pt x="7620" y="1071371"/>
                  </a:lnTo>
                  <a:lnTo>
                    <a:pt x="4572" y="1074419"/>
                  </a:lnTo>
                  <a:close/>
                </a:path>
                <a:path w="762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5"/>
                  </a:lnTo>
                  <a:lnTo>
                    <a:pt x="4572" y="1037843"/>
                  </a:lnTo>
                  <a:close/>
                </a:path>
                <a:path w="762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7620" y="996695"/>
                  </a:lnTo>
                  <a:lnTo>
                    <a:pt x="7620" y="998219"/>
                  </a:lnTo>
                  <a:lnTo>
                    <a:pt x="4572" y="1001267"/>
                  </a:lnTo>
                  <a:close/>
                </a:path>
                <a:path w="762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19"/>
                  </a:lnTo>
                  <a:lnTo>
                    <a:pt x="7620" y="961643"/>
                  </a:lnTo>
                  <a:lnTo>
                    <a:pt x="6096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2019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6096" y="925067"/>
                  </a:lnTo>
                  <a:lnTo>
                    <a:pt x="6096" y="9265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85443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48867"/>
                  </a:lnTo>
                  <a:lnTo>
                    <a:pt x="7620" y="848867"/>
                  </a:lnTo>
                  <a:lnTo>
                    <a:pt x="7620" y="850392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3"/>
                  </a:lnTo>
                  <a:close/>
                </a:path>
                <a:path w="762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7"/>
                  </a:lnTo>
                  <a:close/>
                </a:path>
                <a:path w="762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39"/>
                  </a:lnTo>
                  <a:lnTo>
                    <a:pt x="7620" y="740663"/>
                  </a:lnTo>
                  <a:lnTo>
                    <a:pt x="6096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1039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4463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1"/>
                  </a:lnTo>
                  <a:lnTo>
                    <a:pt x="6096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7620" y="591311"/>
                  </a:lnTo>
                  <a:lnTo>
                    <a:pt x="7620" y="592835"/>
                  </a:lnTo>
                  <a:lnTo>
                    <a:pt x="4572" y="595883"/>
                  </a:lnTo>
                  <a:close/>
                </a:path>
                <a:path w="762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5"/>
                  </a:lnTo>
                  <a:lnTo>
                    <a:pt x="7620" y="556259"/>
                  </a:lnTo>
                  <a:lnTo>
                    <a:pt x="4572" y="559308"/>
                  </a:lnTo>
                  <a:close/>
                </a:path>
                <a:path w="762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7620" y="518159"/>
                  </a:lnTo>
                  <a:lnTo>
                    <a:pt x="7620" y="519683"/>
                  </a:lnTo>
                  <a:lnTo>
                    <a:pt x="4572" y="522731"/>
                  </a:lnTo>
                  <a:close/>
                </a:path>
                <a:path w="762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0059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3483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1"/>
                  </a:lnTo>
                  <a:lnTo>
                    <a:pt x="6096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7620" y="370331"/>
                  </a:lnTo>
                  <a:lnTo>
                    <a:pt x="7620" y="371855"/>
                  </a:lnTo>
                  <a:lnTo>
                    <a:pt x="4572" y="374904"/>
                  </a:lnTo>
                  <a:close/>
                </a:path>
                <a:path w="762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5"/>
                  </a:lnTo>
                  <a:lnTo>
                    <a:pt x="7620" y="335279"/>
                  </a:lnTo>
                  <a:lnTo>
                    <a:pt x="4572" y="338327"/>
                  </a:lnTo>
                  <a:close/>
                </a:path>
                <a:path w="762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7620" y="297179"/>
                  </a:lnTo>
                  <a:lnTo>
                    <a:pt x="7620" y="298704"/>
                  </a:lnTo>
                  <a:lnTo>
                    <a:pt x="4572" y="301751"/>
                  </a:lnTo>
                  <a:close/>
                </a:path>
                <a:path w="762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59079"/>
                  </a:lnTo>
                  <a:lnTo>
                    <a:pt x="7620" y="260604"/>
                  </a:lnTo>
                  <a:lnTo>
                    <a:pt x="7620" y="262127"/>
                  </a:lnTo>
                  <a:lnTo>
                    <a:pt x="6096" y="262127"/>
                  </a:lnTo>
                  <a:lnTo>
                    <a:pt x="6096" y="2636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7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1"/>
                  </a:lnTo>
                  <a:lnTo>
                    <a:pt x="7620" y="150875"/>
                  </a:lnTo>
                  <a:lnTo>
                    <a:pt x="4572" y="153923"/>
                  </a:lnTo>
                  <a:close/>
                </a:path>
                <a:path w="762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7620" y="112775"/>
                  </a:lnTo>
                  <a:lnTo>
                    <a:pt x="7620" y="114300"/>
                  </a:lnTo>
                  <a:lnTo>
                    <a:pt x="4572" y="117347"/>
                  </a:lnTo>
                  <a:close/>
                </a:path>
                <a:path w="762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7620" y="76200"/>
                  </a:lnTo>
                  <a:lnTo>
                    <a:pt x="7620" y="77723"/>
                  </a:lnTo>
                  <a:lnTo>
                    <a:pt x="4572" y="80771"/>
                  </a:lnTo>
                  <a:close/>
                </a:path>
                <a:path w="762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38100"/>
                  </a:lnTo>
                  <a:lnTo>
                    <a:pt x="7620" y="39623"/>
                  </a:lnTo>
                  <a:lnTo>
                    <a:pt x="7620" y="41147"/>
                  </a:lnTo>
                  <a:lnTo>
                    <a:pt x="6096" y="41147"/>
                  </a:lnTo>
                  <a:lnTo>
                    <a:pt x="6096" y="426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8140" y="6271260"/>
              <a:ext cx="146303" cy="64008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5149595" y="1691640"/>
            <a:ext cx="139065" cy="4643755"/>
            <a:chOff x="5149595" y="1691640"/>
            <a:chExt cx="139065" cy="4643755"/>
          </a:xfrm>
        </p:grpSpPr>
        <p:sp>
          <p:nvSpPr>
            <p:cNvPr id="22" name="object 22" descr=""/>
            <p:cNvSpPr/>
            <p:nvPr/>
          </p:nvSpPr>
          <p:spPr>
            <a:xfrm>
              <a:off x="5212080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4571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3" y="4536947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3" y="4419599"/>
                  </a:lnTo>
                  <a:lnTo>
                    <a:pt x="1523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3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3" y="4381499"/>
                  </a:lnTo>
                  <a:lnTo>
                    <a:pt x="4571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3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3" y="4308347"/>
                  </a:lnTo>
                  <a:lnTo>
                    <a:pt x="4571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3" y="4315967"/>
                  </a:lnTo>
                  <a:lnTo>
                    <a:pt x="1523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3" y="4279392"/>
                  </a:lnTo>
                  <a:lnTo>
                    <a:pt x="1523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3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3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3" y="4123944"/>
                  </a:lnTo>
                  <a:lnTo>
                    <a:pt x="4571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3" y="4087367"/>
                  </a:lnTo>
                  <a:lnTo>
                    <a:pt x="4571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3" y="4058411"/>
                  </a:lnTo>
                  <a:lnTo>
                    <a:pt x="1523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3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3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3" y="3902963"/>
                  </a:lnTo>
                  <a:lnTo>
                    <a:pt x="4571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3" y="3874008"/>
                  </a:lnTo>
                  <a:lnTo>
                    <a:pt x="1523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3" y="3837431"/>
                  </a:lnTo>
                  <a:lnTo>
                    <a:pt x="1523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3" y="3756660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3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3" y="3718560"/>
                  </a:lnTo>
                  <a:lnTo>
                    <a:pt x="4571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3" y="3681983"/>
                  </a:lnTo>
                  <a:lnTo>
                    <a:pt x="4571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3" y="3645408"/>
                  </a:lnTo>
                  <a:lnTo>
                    <a:pt x="4571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3" y="3535679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3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3" y="3497579"/>
                  </a:lnTo>
                  <a:lnTo>
                    <a:pt x="4571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3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3" y="3424427"/>
                  </a:lnTo>
                  <a:lnTo>
                    <a:pt x="4571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3" y="3432047"/>
                  </a:lnTo>
                  <a:lnTo>
                    <a:pt x="1523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3" y="3314699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3" y="3276599"/>
                  </a:lnTo>
                  <a:lnTo>
                    <a:pt x="4571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3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3447"/>
                  </a:lnTo>
                  <a:lnTo>
                    <a:pt x="4571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3" y="3093719"/>
                  </a:lnTo>
                  <a:lnTo>
                    <a:pt x="1523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3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19"/>
                  </a:lnTo>
                  <a:lnTo>
                    <a:pt x="4571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3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3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3" y="2953511"/>
                  </a:lnTo>
                  <a:lnTo>
                    <a:pt x="1523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3" y="2872740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3" y="2836163"/>
                  </a:lnTo>
                  <a:lnTo>
                    <a:pt x="1523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3" y="2798063"/>
                  </a:lnTo>
                  <a:lnTo>
                    <a:pt x="4571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3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3" y="2761487"/>
                  </a:lnTo>
                  <a:lnTo>
                    <a:pt x="4571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3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3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3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3" y="2430779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3" y="2394203"/>
                  </a:lnTo>
                  <a:lnTo>
                    <a:pt x="1523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3" y="2356103"/>
                  </a:lnTo>
                  <a:lnTo>
                    <a:pt x="4571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3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7"/>
                  </a:lnTo>
                  <a:lnTo>
                    <a:pt x="4571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4571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3" y="2290571"/>
                  </a:lnTo>
                  <a:lnTo>
                    <a:pt x="1523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3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3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3" y="2098548"/>
                  </a:lnTo>
                  <a:lnTo>
                    <a:pt x="4571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3" y="2061971"/>
                  </a:lnTo>
                  <a:lnTo>
                    <a:pt x="4571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3" y="1988819"/>
                  </a:lnTo>
                  <a:lnTo>
                    <a:pt x="1523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3" y="1952243"/>
                  </a:lnTo>
                  <a:lnTo>
                    <a:pt x="1523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3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3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3" y="1914143"/>
                  </a:lnTo>
                  <a:lnTo>
                    <a:pt x="4571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3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4571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3" y="1848611"/>
                  </a:lnTo>
                  <a:lnTo>
                    <a:pt x="1523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3" y="1767840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3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3" y="1656587"/>
                  </a:lnTo>
                  <a:lnTo>
                    <a:pt x="4571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3" y="1620011"/>
                  </a:lnTo>
                  <a:lnTo>
                    <a:pt x="4571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3" y="1591056"/>
                  </a:lnTo>
                  <a:lnTo>
                    <a:pt x="1523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3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3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3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3" y="1406651"/>
                  </a:lnTo>
                  <a:lnTo>
                    <a:pt x="1523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3" y="1370076"/>
                  </a:lnTo>
                  <a:lnTo>
                    <a:pt x="1523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3" y="1289303"/>
                  </a:lnTo>
                  <a:lnTo>
                    <a:pt x="1523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3" y="1251203"/>
                  </a:lnTo>
                  <a:lnTo>
                    <a:pt x="4571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3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3" y="1214627"/>
                  </a:lnTo>
                  <a:lnTo>
                    <a:pt x="4571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3" y="1178051"/>
                  </a:lnTo>
                  <a:lnTo>
                    <a:pt x="4571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3" y="1149095"/>
                  </a:lnTo>
                  <a:lnTo>
                    <a:pt x="1523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3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3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3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3" y="993648"/>
                  </a:lnTo>
                  <a:lnTo>
                    <a:pt x="4571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3" y="847343"/>
                  </a:lnTo>
                  <a:lnTo>
                    <a:pt x="1523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3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3" y="809243"/>
                  </a:lnTo>
                  <a:lnTo>
                    <a:pt x="4571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3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3" y="772667"/>
                  </a:lnTo>
                  <a:lnTo>
                    <a:pt x="4571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3" y="743711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3" y="707135"/>
                  </a:lnTo>
                  <a:lnTo>
                    <a:pt x="1523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3" y="626363"/>
                  </a:lnTo>
                  <a:lnTo>
                    <a:pt x="1523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3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3" y="588263"/>
                  </a:lnTo>
                  <a:lnTo>
                    <a:pt x="4571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3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3" y="515111"/>
                  </a:lnTo>
                  <a:lnTo>
                    <a:pt x="4571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3" y="486155"/>
                  </a:lnTo>
                  <a:lnTo>
                    <a:pt x="1523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3" y="405383"/>
                  </a:lnTo>
                  <a:lnTo>
                    <a:pt x="1523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3" y="367283"/>
                  </a:lnTo>
                  <a:lnTo>
                    <a:pt x="4571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3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3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3" y="294131"/>
                  </a:lnTo>
                  <a:lnTo>
                    <a:pt x="4571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3" y="265175"/>
                  </a:lnTo>
                  <a:lnTo>
                    <a:pt x="1523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3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3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3" y="109727"/>
                  </a:lnTo>
                  <a:lnTo>
                    <a:pt x="4571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3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3" y="73151"/>
                  </a:lnTo>
                  <a:lnTo>
                    <a:pt x="4571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9595" y="6271260"/>
              <a:ext cx="138684" cy="6400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6120383" y="1691640"/>
            <a:ext cx="142240" cy="4643755"/>
            <a:chOff x="6120383" y="1691640"/>
            <a:chExt cx="142240" cy="4643755"/>
          </a:xfrm>
        </p:grpSpPr>
        <p:sp>
          <p:nvSpPr>
            <p:cNvPr id="25" name="object 25" descr=""/>
            <p:cNvSpPr/>
            <p:nvPr/>
          </p:nvSpPr>
          <p:spPr>
            <a:xfrm>
              <a:off x="6184392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4571" y="4536947"/>
                  </a:moveTo>
                  <a:lnTo>
                    <a:pt x="3047" y="4536947"/>
                  </a:lnTo>
                  <a:lnTo>
                    <a:pt x="1523" y="4535424"/>
                  </a:lnTo>
                  <a:lnTo>
                    <a:pt x="1523" y="4533899"/>
                  </a:lnTo>
                  <a:lnTo>
                    <a:pt x="0" y="4533899"/>
                  </a:lnTo>
                  <a:lnTo>
                    <a:pt x="0" y="4532376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19" y="4530852"/>
                  </a:lnTo>
                  <a:lnTo>
                    <a:pt x="7619" y="4533899"/>
                  </a:lnTo>
                  <a:lnTo>
                    <a:pt x="4571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3" y="4498847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4276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3" y="4462272"/>
                  </a:lnTo>
                  <a:lnTo>
                    <a:pt x="1523" y="4460747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7699"/>
                  </a:lnTo>
                  <a:lnTo>
                    <a:pt x="1523" y="4456176"/>
                  </a:lnTo>
                  <a:lnTo>
                    <a:pt x="6095" y="4456176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3" y="4425695"/>
                  </a:lnTo>
                  <a:lnTo>
                    <a:pt x="1523" y="4424172"/>
                  </a:lnTo>
                  <a:lnTo>
                    <a:pt x="0" y="4422647"/>
                  </a:lnTo>
                  <a:lnTo>
                    <a:pt x="0" y="4421124"/>
                  </a:lnTo>
                  <a:lnTo>
                    <a:pt x="1523" y="4421124"/>
                  </a:lnTo>
                  <a:lnTo>
                    <a:pt x="1523" y="4419599"/>
                  </a:lnTo>
                  <a:lnTo>
                    <a:pt x="3047" y="4418076"/>
                  </a:lnTo>
                  <a:lnTo>
                    <a:pt x="4571" y="4418076"/>
                  </a:lnTo>
                  <a:lnTo>
                    <a:pt x="7619" y="4421124"/>
                  </a:lnTo>
                  <a:lnTo>
                    <a:pt x="7619" y="4424172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5"/>
                  </a:lnTo>
                  <a:lnTo>
                    <a:pt x="0" y="4386072"/>
                  </a:lnTo>
                  <a:lnTo>
                    <a:pt x="0" y="4384547"/>
                  </a:lnTo>
                  <a:lnTo>
                    <a:pt x="1523" y="4383024"/>
                  </a:lnTo>
                  <a:lnTo>
                    <a:pt x="1523" y="4381499"/>
                  </a:lnTo>
                  <a:lnTo>
                    <a:pt x="6095" y="4381499"/>
                  </a:lnTo>
                  <a:lnTo>
                    <a:pt x="6095" y="4383024"/>
                  </a:lnTo>
                  <a:lnTo>
                    <a:pt x="7619" y="4383024"/>
                  </a:lnTo>
                  <a:lnTo>
                    <a:pt x="7619" y="4387595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3" y="4352544"/>
                  </a:lnTo>
                  <a:lnTo>
                    <a:pt x="1523" y="4351020"/>
                  </a:lnTo>
                  <a:lnTo>
                    <a:pt x="0" y="4349495"/>
                  </a:lnTo>
                  <a:lnTo>
                    <a:pt x="0" y="4347972"/>
                  </a:lnTo>
                  <a:lnTo>
                    <a:pt x="1523" y="4346447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7"/>
                  </a:lnTo>
                  <a:lnTo>
                    <a:pt x="7619" y="4346447"/>
                  </a:lnTo>
                  <a:lnTo>
                    <a:pt x="7619" y="4351020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4571" y="4315967"/>
                  </a:moveTo>
                  <a:lnTo>
                    <a:pt x="3047" y="4315967"/>
                  </a:lnTo>
                  <a:lnTo>
                    <a:pt x="1523" y="4314444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5"/>
                  </a:lnTo>
                  <a:lnTo>
                    <a:pt x="1523" y="4309872"/>
                  </a:lnTo>
                  <a:lnTo>
                    <a:pt x="1523" y="4308347"/>
                  </a:lnTo>
                  <a:lnTo>
                    <a:pt x="6095" y="4308347"/>
                  </a:lnTo>
                  <a:lnTo>
                    <a:pt x="6095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7"/>
                  </a:lnTo>
                  <a:close/>
                </a:path>
                <a:path w="7620" h="4537075">
                  <a:moveTo>
                    <a:pt x="4571" y="4279392"/>
                  </a:moveTo>
                  <a:lnTo>
                    <a:pt x="3047" y="4279392"/>
                  </a:lnTo>
                  <a:lnTo>
                    <a:pt x="1523" y="4277867"/>
                  </a:lnTo>
                  <a:lnTo>
                    <a:pt x="1523" y="4276344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3295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4571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3" y="4241292"/>
                  </a:lnTo>
                  <a:lnTo>
                    <a:pt x="1523" y="4239767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5"/>
                  </a:lnTo>
                  <a:lnTo>
                    <a:pt x="6095" y="4235195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3" y="4204715"/>
                  </a:lnTo>
                  <a:lnTo>
                    <a:pt x="1523" y="4203192"/>
                  </a:lnTo>
                  <a:lnTo>
                    <a:pt x="0" y="4201667"/>
                  </a:lnTo>
                  <a:lnTo>
                    <a:pt x="0" y="4200144"/>
                  </a:lnTo>
                  <a:lnTo>
                    <a:pt x="1523" y="4200144"/>
                  </a:lnTo>
                  <a:lnTo>
                    <a:pt x="1523" y="4198620"/>
                  </a:lnTo>
                  <a:lnTo>
                    <a:pt x="3047" y="4197095"/>
                  </a:lnTo>
                  <a:lnTo>
                    <a:pt x="4571" y="4197095"/>
                  </a:lnTo>
                  <a:lnTo>
                    <a:pt x="7619" y="4200144"/>
                  </a:lnTo>
                  <a:lnTo>
                    <a:pt x="7619" y="4203192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5"/>
                  </a:lnTo>
                  <a:lnTo>
                    <a:pt x="0" y="4165092"/>
                  </a:lnTo>
                  <a:lnTo>
                    <a:pt x="0" y="4163567"/>
                  </a:lnTo>
                  <a:lnTo>
                    <a:pt x="1523" y="4162044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4"/>
                  </a:lnTo>
                  <a:lnTo>
                    <a:pt x="7619" y="4162044"/>
                  </a:lnTo>
                  <a:lnTo>
                    <a:pt x="7619" y="4166615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3" y="4131563"/>
                  </a:lnTo>
                  <a:lnTo>
                    <a:pt x="1523" y="4130040"/>
                  </a:lnTo>
                  <a:lnTo>
                    <a:pt x="0" y="4128515"/>
                  </a:lnTo>
                  <a:lnTo>
                    <a:pt x="0" y="4126992"/>
                  </a:lnTo>
                  <a:lnTo>
                    <a:pt x="1523" y="4125467"/>
                  </a:lnTo>
                  <a:lnTo>
                    <a:pt x="1523" y="4123944"/>
                  </a:lnTo>
                  <a:lnTo>
                    <a:pt x="6095" y="4123944"/>
                  </a:lnTo>
                  <a:lnTo>
                    <a:pt x="6095" y="4125467"/>
                  </a:lnTo>
                  <a:lnTo>
                    <a:pt x="7619" y="4125467"/>
                  </a:lnTo>
                  <a:lnTo>
                    <a:pt x="7619" y="4130040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4571" y="4094988"/>
                  </a:moveTo>
                  <a:lnTo>
                    <a:pt x="3047" y="4094988"/>
                  </a:lnTo>
                  <a:lnTo>
                    <a:pt x="0" y="4091940"/>
                  </a:lnTo>
                  <a:lnTo>
                    <a:pt x="0" y="4090415"/>
                  </a:lnTo>
                  <a:lnTo>
                    <a:pt x="1523" y="4088892"/>
                  </a:lnTo>
                  <a:lnTo>
                    <a:pt x="1523" y="4087367"/>
                  </a:lnTo>
                  <a:lnTo>
                    <a:pt x="6095" y="4087367"/>
                  </a:lnTo>
                  <a:lnTo>
                    <a:pt x="6095" y="4088892"/>
                  </a:lnTo>
                  <a:lnTo>
                    <a:pt x="7619" y="4088892"/>
                  </a:lnTo>
                  <a:lnTo>
                    <a:pt x="7619" y="4093463"/>
                  </a:lnTo>
                  <a:lnTo>
                    <a:pt x="6095" y="4093463"/>
                  </a:lnTo>
                  <a:lnTo>
                    <a:pt x="4571" y="4094988"/>
                  </a:lnTo>
                  <a:close/>
                </a:path>
                <a:path w="7620" h="4537075">
                  <a:moveTo>
                    <a:pt x="4571" y="4058411"/>
                  </a:moveTo>
                  <a:lnTo>
                    <a:pt x="3047" y="4058411"/>
                  </a:lnTo>
                  <a:lnTo>
                    <a:pt x="1523" y="4056888"/>
                  </a:lnTo>
                  <a:lnTo>
                    <a:pt x="1523" y="4055363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2315"/>
                  </a:lnTo>
                  <a:lnTo>
                    <a:pt x="1523" y="4050792"/>
                  </a:lnTo>
                  <a:lnTo>
                    <a:pt x="6095" y="4050792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4571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3" y="4020311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5"/>
                  </a:lnTo>
                  <a:lnTo>
                    <a:pt x="6095" y="4014215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1"/>
                  </a:lnTo>
                  <a:lnTo>
                    <a:pt x="0" y="3980688"/>
                  </a:lnTo>
                  <a:lnTo>
                    <a:pt x="0" y="3979163"/>
                  </a:lnTo>
                  <a:lnTo>
                    <a:pt x="1523" y="3979163"/>
                  </a:lnTo>
                  <a:lnTo>
                    <a:pt x="1523" y="3977640"/>
                  </a:lnTo>
                  <a:lnTo>
                    <a:pt x="3047" y="3976115"/>
                  </a:lnTo>
                  <a:lnTo>
                    <a:pt x="4571" y="3976115"/>
                  </a:lnTo>
                  <a:lnTo>
                    <a:pt x="7619" y="3979163"/>
                  </a:lnTo>
                  <a:lnTo>
                    <a:pt x="7619" y="3982211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3" y="3947160"/>
                  </a:lnTo>
                  <a:lnTo>
                    <a:pt x="1523" y="3945636"/>
                  </a:lnTo>
                  <a:lnTo>
                    <a:pt x="0" y="3944111"/>
                  </a:lnTo>
                  <a:lnTo>
                    <a:pt x="0" y="3942588"/>
                  </a:lnTo>
                  <a:lnTo>
                    <a:pt x="1523" y="3941063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3"/>
                  </a:lnTo>
                  <a:lnTo>
                    <a:pt x="7619" y="3941063"/>
                  </a:lnTo>
                  <a:lnTo>
                    <a:pt x="7619" y="3945636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3" y="3910583"/>
                  </a:lnTo>
                  <a:lnTo>
                    <a:pt x="1523" y="3909060"/>
                  </a:lnTo>
                  <a:lnTo>
                    <a:pt x="0" y="3907536"/>
                  </a:lnTo>
                  <a:lnTo>
                    <a:pt x="0" y="3906011"/>
                  </a:lnTo>
                  <a:lnTo>
                    <a:pt x="1523" y="3904488"/>
                  </a:lnTo>
                  <a:lnTo>
                    <a:pt x="1523" y="3902963"/>
                  </a:lnTo>
                  <a:lnTo>
                    <a:pt x="6095" y="3902963"/>
                  </a:lnTo>
                  <a:lnTo>
                    <a:pt x="6095" y="3904488"/>
                  </a:lnTo>
                  <a:lnTo>
                    <a:pt x="7619" y="3904488"/>
                  </a:lnTo>
                  <a:lnTo>
                    <a:pt x="7619" y="3909060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4571" y="3874008"/>
                  </a:moveTo>
                  <a:lnTo>
                    <a:pt x="3047" y="3874008"/>
                  </a:lnTo>
                  <a:lnTo>
                    <a:pt x="0" y="3870960"/>
                  </a:lnTo>
                  <a:lnTo>
                    <a:pt x="0" y="3869436"/>
                  </a:lnTo>
                  <a:lnTo>
                    <a:pt x="1523" y="3867911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1"/>
                  </a:lnTo>
                  <a:lnTo>
                    <a:pt x="7619" y="3867911"/>
                  </a:lnTo>
                  <a:lnTo>
                    <a:pt x="7619" y="3872483"/>
                  </a:lnTo>
                  <a:lnTo>
                    <a:pt x="6095" y="3872483"/>
                  </a:lnTo>
                  <a:lnTo>
                    <a:pt x="4571" y="3874008"/>
                  </a:lnTo>
                  <a:close/>
                </a:path>
                <a:path w="7620" h="4537075">
                  <a:moveTo>
                    <a:pt x="4571" y="3837431"/>
                  </a:moveTo>
                  <a:lnTo>
                    <a:pt x="3047" y="3837431"/>
                  </a:lnTo>
                  <a:lnTo>
                    <a:pt x="1523" y="3835908"/>
                  </a:lnTo>
                  <a:lnTo>
                    <a:pt x="1523" y="3834383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1"/>
                  </a:lnTo>
                  <a:lnTo>
                    <a:pt x="6095" y="3829811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4571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3" y="3799331"/>
                  </a:lnTo>
                  <a:lnTo>
                    <a:pt x="1523" y="3797808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4760"/>
                  </a:lnTo>
                  <a:lnTo>
                    <a:pt x="1523" y="3793236"/>
                  </a:lnTo>
                  <a:lnTo>
                    <a:pt x="6095" y="3793236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1"/>
                  </a:lnTo>
                  <a:lnTo>
                    <a:pt x="0" y="3759708"/>
                  </a:lnTo>
                  <a:lnTo>
                    <a:pt x="0" y="3758183"/>
                  </a:lnTo>
                  <a:lnTo>
                    <a:pt x="1523" y="3758183"/>
                  </a:lnTo>
                  <a:lnTo>
                    <a:pt x="1523" y="3756660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7619" y="3758183"/>
                  </a:lnTo>
                  <a:lnTo>
                    <a:pt x="7619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3" y="3726179"/>
                  </a:lnTo>
                  <a:lnTo>
                    <a:pt x="1523" y="3724656"/>
                  </a:lnTo>
                  <a:lnTo>
                    <a:pt x="0" y="3723131"/>
                  </a:lnTo>
                  <a:lnTo>
                    <a:pt x="0" y="3721608"/>
                  </a:lnTo>
                  <a:lnTo>
                    <a:pt x="1523" y="3720083"/>
                  </a:lnTo>
                  <a:lnTo>
                    <a:pt x="1523" y="3718560"/>
                  </a:lnTo>
                  <a:lnTo>
                    <a:pt x="6095" y="3718560"/>
                  </a:lnTo>
                  <a:lnTo>
                    <a:pt x="6095" y="3720083"/>
                  </a:lnTo>
                  <a:lnTo>
                    <a:pt x="7619" y="3720083"/>
                  </a:lnTo>
                  <a:lnTo>
                    <a:pt x="7619" y="3724656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79"/>
                  </a:lnTo>
                  <a:lnTo>
                    <a:pt x="0" y="3686556"/>
                  </a:lnTo>
                  <a:lnTo>
                    <a:pt x="0" y="3685031"/>
                  </a:lnTo>
                  <a:lnTo>
                    <a:pt x="1523" y="3683508"/>
                  </a:lnTo>
                  <a:lnTo>
                    <a:pt x="1523" y="3681983"/>
                  </a:lnTo>
                  <a:lnTo>
                    <a:pt x="6095" y="3681983"/>
                  </a:lnTo>
                  <a:lnTo>
                    <a:pt x="6095" y="3683508"/>
                  </a:lnTo>
                  <a:lnTo>
                    <a:pt x="7619" y="3683508"/>
                  </a:lnTo>
                  <a:lnTo>
                    <a:pt x="7619" y="3688079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4571" y="3653028"/>
                  </a:moveTo>
                  <a:lnTo>
                    <a:pt x="3047" y="3653028"/>
                  </a:lnTo>
                  <a:lnTo>
                    <a:pt x="0" y="3649979"/>
                  </a:lnTo>
                  <a:lnTo>
                    <a:pt x="0" y="3648456"/>
                  </a:lnTo>
                  <a:lnTo>
                    <a:pt x="1523" y="3646931"/>
                  </a:lnTo>
                  <a:lnTo>
                    <a:pt x="1523" y="3645408"/>
                  </a:lnTo>
                  <a:lnTo>
                    <a:pt x="6095" y="3645408"/>
                  </a:lnTo>
                  <a:lnTo>
                    <a:pt x="6095" y="3646931"/>
                  </a:lnTo>
                  <a:lnTo>
                    <a:pt x="7619" y="3646931"/>
                  </a:lnTo>
                  <a:lnTo>
                    <a:pt x="7619" y="3651504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20" h="4537075">
                  <a:moveTo>
                    <a:pt x="4571" y="3616452"/>
                  </a:moveTo>
                  <a:lnTo>
                    <a:pt x="3047" y="3616452"/>
                  </a:ln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1"/>
                  </a:lnTo>
                  <a:lnTo>
                    <a:pt x="6095" y="3608831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3779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3" y="3541776"/>
                  </a:lnTo>
                  <a:lnTo>
                    <a:pt x="1523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79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3" y="3505199"/>
                  </a:lnTo>
                  <a:lnTo>
                    <a:pt x="1523" y="3503676"/>
                  </a:lnTo>
                  <a:lnTo>
                    <a:pt x="0" y="3502152"/>
                  </a:lnTo>
                  <a:lnTo>
                    <a:pt x="0" y="3500627"/>
                  </a:lnTo>
                  <a:lnTo>
                    <a:pt x="1523" y="3499104"/>
                  </a:lnTo>
                  <a:lnTo>
                    <a:pt x="1523" y="3497579"/>
                  </a:lnTo>
                  <a:lnTo>
                    <a:pt x="6095" y="3497579"/>
                  </a:lnTo>
                  <a:lnTo>
                    <a:pt x="6095" y="3499104"/>
                  </a:lnTo>
                  <a:lnTo>
                    <a:pt x="7619" y="3499104"/>
                  </a:lnTo>
                  <a:lnTo>
                    <a:pt x="7619" y="3503676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3" y="3468624"/>
                  </a:lnTo>
                  <a:lnTo>
                    <a:pt x="1523" y="3467099"/>
                  </a:lnTo>
                  <a:lnTo>
                    <a:pt x="0" y="3465576"/>
                  </a:lnTo>
                  <a:lnTo>
                    <a:pt x="0" y="3464052"/>
                  </a:lnTo>
                  <a:lnTo>
                    <a:pt x="1523" y="3462527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7"/>
                  </a:lnTo>
                  <a:lnTo>
                    <a:pt x="7619" y="3462527"/>
                  </a:lnTo>
                  <a:lnTo>
                    <a:pt x="7619" y="3467099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4571" y="3432047"/>
                  </a:moveTo>
                  <a:lnTo>
                    <a:pt x="3047" y="3432047"/>
                  </a:lnTo>
                  <a:lnTo>
                    <a:pt x="0" y="3428999"/>
                  </a:lnTo>
                  <a:lnTo>
                    <a:pt x="0" y="3427476"/>
                  </a:lnTo>
                  <a:lnTo>
                    <a:pt x="1523" y="3425952"/>
                  </a:lnTo>
                  <a:lnTo>
                    <a:pt x="1523" y="3424427"/>
                  </a:lnTo>
                  <a:lnTo>
                    <a:pt x="6095" y="3424427"/>
                  </a:lnTo>
                  <a:lnTo>
                    <a:pt x="6095" y="3425952"/>
                  </a:lnTo>
                  <a:lnTo>
                    <a:pt x="7619" y="3425952"/>
                  </a:lnTo>
                  <a:lnTo>
                    <a:pt x="7619" y="3430524"/>
                  </a:lnTo>
                  <a:lnTo>
                    <a:pt x="6095" y="3430524"/>
                  </a:lnTo>
                  <a:lnTo>
                    <a:pt x="4571" y="3432047"/>
                  </a:lnTo>
                  <a:close/>
                </a:path>
                <a:path w="7620" h="4537075">
                  <a:moveTo>
                    <a:pt x="4571" y="3395472"/>
                  </a:moveTo>
                  <a:lnTo>
                    <a:pt x="3047" y="3395472"/>
                  </a:lnTo>
                  <a:lnTo>
                    <a:pt x="1523" y="3393947"/>
                  </a:lnTo>
                  <a:lnTo>
                    <a:pt x="1523" y="3392424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9376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4571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3" y="3357372"/>
                  </a:lnTo>
                  <a:lnTo>
                    <a:pt x="1523" y="3355847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2799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3" y="3320795"/>
                  </a:lnTo>
                  <a:lnTo>
                    <a:pt x="1523" y="3319272"/>
                  </a:lnTo>
                  <a:lnTo>
                    <a:pt x="0" y="3317747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699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5"/>
                  </a:lnTo>
                  <a:lnTo>
                    <a:pt x="0" y="3281172"/>
                  </a:lnTo>
                  <a:lnTo>
                    <a:pt x="0" y="3279647"/>
                  </a:lnTo>
                  <a:lnTo>
                    <a:pt x="1523" y="3278124"/>
                  </a:lnTo>
                  <a:lnTo>
                    <a:pt x="1523" y="3276599"/>
                  </a:lnTo>
                  <a:lnTo>
                    <a:pt x="6095" y="3276599"/>
                  </a:lnTo>
                  <a:lnTo>
                    <a:pt x="6095" y="3278124"/>
                  </a:lnTo>
                  <a:lnTo>
                    <a:pt x="7619" y="3278124"/>
                  </a:lnTo>
                  <a:lnTo>
                    <a:pt x="7619" y="3282695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0" y="3244595"/>
                  </a:lnTo>
                  <a:lnTo>
                    <a:pt x="0" y="3243072"/>
                  </a:lnTo>
                  <a:lnTo>
                    <a:pt x="1523" y="3241547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7"/>
                  </a:lnTo>
                  <a:lnTo>
                    <a:pt x="7619" y="3241547"/>
                  </a:lnTo>
                  <a:lnTo>
                    <a:pt x="7619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3" y="3211067"/>
                  </a:lnTo>
                  <a:lnTo>
                    <a:pt x="1523" y="3209544"/>
                  </a:lnTo>
                  <a:lnTo>
                    <a:pt x="0" y="3208020"/>
                  </a:lnTo>
                  <a:lnTo>
                    <a:pt x="0" y="3206495"/>
                  </a:lnTo>
                  <a:lnTo>
                    <a:pt x="1523" y="3204972"/>
                  </a:lnTo>
                  <a:lnTo>
                    <a:pt x="1523" y="3203447"/>
                  </a:lnTo>
                  <a:lnTo>
                    <a:pt x="6095" y="3203447"/>
                  </a:lnTo>
                  <a:lnTo>
                    <a:pt x="6095" y="3204972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1" y="3174492"/>
                  </a:moveTo>
                  <a:lnTo>
                    <a:pt x="3047" y="3174492"/>
                  </a:ln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8395"/>
                  </a:lnTo>
                  <a:lnTo>
                    <a:pt x="1523" y="3166871"/>
                  </a:lnTo>
                  <a:lnTo>
                    <a:pt x="6095" y="3166871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1819"/>
                  </a:lnTo>
                  <a:lnTo>
                    <a:pt x="1523" y="3130295"/>
                  </a:lnTo>
                  <a:lnTo>
                    <a:pt x="6095" y="3130295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19"/>
                  </a:lnTo>
                  <a:lnTo>
                    <a:pt x="3047" y="3092195"/>
                  </a:lnTo>
                  <a:lnTo>
                    <a:pt x="4571" y="3092195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3" y="3063240"/>
                  </a:lnTo>
                  <a:lnTo>
                    <a:pt x="1523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3" y="3057144"/>
                  </a:lnTo>
                  <a:lnTo>
                    <a:pt x="1523" y="3055619"/>
                  </a:lnTo>
                  <a:lnTo>
                    <a:pt x="6095" y="3055619"/>
                  </a:lnTo>
                  <a:lnTo>
                    <a:pt x="6095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3" y="3026663"/>
                  </a:lnTo>
                  <a:lnTo>
                    <a:pt x="1523" y="3025140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0568"/>
                  </a:lnTo>
                  <a:lnTo>
                    <a:pt x="7619" y="3025140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3" y="2990087"/>
                  </a:lnTo>
                  <a:lnTo>
                    <a:pt x="1523" y="2988563"/>
                  </a:lnTo>
                  <a:lnTo>
                    <a:pt x="0" y="2987040"/>
                  </a:lnTo>
                  <a:lnTo>
                    <a:pt x="0" y="2985516"/>
                  </a:ln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3992"/>
                  </a:lnTo>
                  <a:lnTo>
                    <a:pt x="7619" y="2988563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1" y="2953511"/>
                  </a:moveTo>
                  <a:lnTo>
                    <a:pt x="3047" y="2953511"/>
                  </a:lnTo>
                  <a:lnTo>
                    <a:pt x="1523" y="2951987"/>
                  </a:lnTo>
                  <a:lnTo>
                    <a:pt x="1523" y="2950463"/>
                  </a:lnTo>
                  <a:lnTo>
                    <a:pt x="0" y="2950463"/>
                  </a:lnTo>
                  <a:lnTo>
                    <a:pt x="0" y="2948940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3"/>
                  </a:lnTo>
                  <a:lnTo>
                    <a:pt x="4571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3" y="2915411"/>
                  </a:lnTo>
                  <a:lnTo>
                    <a:pt x="1523" y="2913887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10840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3" y="2878835"/>
                  </a:lnTo>
                  <a:lnTo>
                    <a:pt x="1523" y="2877311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1523" y="2874263"/>
                  </a:lnTo>
                  <a:lnTo>
                    <a:pt x="1523" y="2872740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5"/>
                  </a:lnTo>
                  <a:lnTo>
                    <a:pt x="0" y="2839211"/>
                  </a:lnTo>
                  <a:lnTo>
                    <a:pt x="0" y="2837687"/>
                  </a:lnTo>
                  <a:lnTo>
                    <a:pt x="3047" y="2834640"/>
                  </a:lnTo>
                  <a:lnTo>
                    <a:pt x="4571" y="2834640"/>
                  </a:lnTo>
                  <a:lnTo>
                    <a:pt x="6095" y="2836163"/>
                  </a:lnTo>
                  <a:lnTo>
                    <a:pt x="7619" y="2836163"/>
                  </a:lnTo>
                  <a:lnTo>
                    <a:pt x="7619" y="2840735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0" y="2802635"/>
                  </a:lnTo>
                  <a:lnTo>
                    <a:pt x="0" y="2801111"/>
                  </a:lnTo>
                  <a:lnTo>
                    <a:pt x="1523" y="2799587"/>
                  </a:lnTo>
                  <a:lnTo>
                    <a:pt x="1523" y="2798063"/>
                  </a:lnTo>
                  <a:lnTo>
                    <a:pt x="6095" y="2798063"/>
                  </a:lnTo>
                  <a:lnTo>
                    <a:pt x="6095" y="2799587"/>
                  </a:lnTo>
                  <a:lnTo>
                    <a:pt x="7619" y="2799587"/>
                  </a:lnTo>
                  <a:lnTo>
                    <a:pt x="7619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0" y="2766060"/>
                  </a:lnTo>
                  <a:lnTo>
                    <a:pt x="0" y="2764535"/>
                  </a:lnTo>
                  <a:lnTo>
                    <a:pt x="1523" y="2763011"/>
                  </a:lnTo>
                  <a:lnTo>
                    <a:pt x="1523" y="2761487"/>
                  </a:lnTo>
                  <a:lnTo>
                    <a:pt x="6095" y="2761487"/>
                  </a:lnTo>
                  <a:lnTo>
                    <a:pt x="6095" y="2763011"/>
                  </a:lnTo>
                  <a:lnTo>
                    <a:pt x="7619" y="2763011"/>
                  </a:lnTo>
                  <a:lnTo>
                    <a:pt x="7619" y="2767584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1" y="2732532"/>
                  </a:moveTo>
                  <a:lnTo>
                    <a:pt x="3047" y="2732532"/>
                  </a:ln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7960"/>
                  </a:lnTo>
                  <a:lnTo>
                    <a:pt x="1523" y="2726435"/>
                  </a:lnTo>
                  <a:lnTo>
                    <a:pt x="1523" y="2724911"/>
                  </a:lnTo>
                  <a:lnTo>
                    <a:pt x="6095" y="2724911"/>
                  </a:lnTo>
                  <a:lnTo>
                    <a:pt x="7619" y="2726435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5"/>
                  </a:lnTo>
                  <a:lnTo>
                    <a:pt x="6095" y="2688335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3047" y="2650235"/>
                  </a:lnTo>
                  <a:lnTo>
                    <a:pt x="4571" y="2650235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3" y="2621279"/>
                  </a:lnTo>
                  <a:lnTo>
                    <a:pt x="1523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7" y="2613660"/>
                  </a:lnTo>
                  <a:lnTo>
                    <a:pt x="4571" y="2613660"/>
                  </a:lnTo>
                  <a:lnTo>
                    <a:pt x="6095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3" y="2584703"/>
                  </a:lnTo>
                  <a:lnTo>
                    <a:pt x="1523" y="2583179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78608"/>
                  </a:lnTo>
                  <a:lnTo>
                    <a:pt x="7619" y="2583179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3" y="2548127"/>
                  </a:lnTo>
                  <a:lnTo>
                    <a:pt x="1523" y="2546603"/>
                  </a:lnTo>
                  <a:lnTo>
                    <a:pt x="0" y="2545079"/>
                  </a:lnTo>
                  <a:lnTo>
                    <a:pt x="0" y="2543556"/>
                  </a:ln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2032"/>
                  </a:lnTo>
                  <a:lnTo>
                    <a:pt x="7619" y="2546603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1" y="2511552"/>
                  </a:moveTo>
                  <a:lnTo>
                    <a:pt x="3047" y="2511552"/>
                  </a:lnTo>
                  <a:lnTo>
                    <a:pt x="1523" y="2510027"/>
                  </a:lnTo>
                  <a:lnTo>
                    <a:pt x="1523" y="2508503"/>
                  </a:lnTo>
                  <a:lnTo>
                    <a:pt x="0" y="2508503"/>
                  </a:lnTo>
                  <a:lnTo>
                    <a:pt x="0" y="2506979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3"/>
                  </a:lnTo>
                  <a:lnTo>
                    <a:pt x="4571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3" y="2473452"/>
                  </a:lnTo>
                  <a:lnTo>
                    <a:pt x="1523" y="2471927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8879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1523" y="2432303"/>
                  </a:lnTo>
                  <a:lnTo>
                    <a:pt x="1523" y="2430779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0" y="2397252"/>
                  </a:lnTo>
                  <a:lnTo>
                    <a:pt x="0" y="2395727"/>
                  </a:lnTo>
                  <a:lnTo>
                    <a:pt x="3047" y="2392679"/>
                  </a:lnTo>
                  <a:lnTo>
                    <a:pt x="4571" y="2392679"/>
                  </a:lnTo>
                  <a:lnTo>
                    <a:pt x="6095" y="2394203"/>
                  </a:lnTo>
                  <a:lnTo>
                    <a:pt x="7619" y="2394203"/>
                  </a:lnTo>
                  <a:lnTo>
                    <a:pt x="7619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3" y="2357627"/>
                  </a:lnTo>
                  <a:lnTo>
                    <a:pt x="1523" y="2356103"/>
                  </a:lnTo>
                  <a:lnTo>
                    <a:pt x="6095" y="2356103"/>
                  </a:lnTo>
                  <a:lnTo>
                    <a:pt x="6095" y="2357627"/>
                  </a:lnTo>
                  <a:lnTo>
                    <a:pt x="7619" y="2357627"/>
                  </a:lnTo>
                  <a:lnTo>
                    <a:pt x="7619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3" y="2327148"/>
                  </a:lnTo>
                  <a:lnTo>
                    <a:pt x="1523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3" y="2321052"/>
                  </a:lnTo>
                  <a:lnTo>
                    <a:pt x="1523" y="2319527"/>
                  </a:lnTo>
                  <a:lnTo>
                    <a:pt x="6095" y="2319527"/>
                  </a:lnTo>
                  <a:lnTo>
                    <a:pt x="6095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4571" y="2290571"/>
                  </a:moveTo>
                  <a:lnTo>
                    <a:pt x="3047" y="2290571"/>
                  </a:lnTo>
                  <a:lnTo>
                    <a:pt x="1523" y="2289048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3" y="2252471"/>
                  </a:lnTo>
                  <a:lnTo>
                    <a:pt x="1523" y="2250948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3" y="2215895"/>
                  </a:lnTo>
                  <a:lnTo>
                    <a:pt x="1523" y="2214371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3" y="2179319"/>
                  </a:lnTo>
                  <a:lnTo>
                    <a:pt x="1523" y="2177795"/>
                  </a:lnTo>
                  <a:lnTo>
                    <a:pt x="0" y="2176271"/>
                  </a:lnTo>
                  <a:lnTo>
                    <a:pt x="0" y="2174748"/>
                  </a:lnTo>
                  <a:lnTo>
                    <a:pt x="3047" y="2171700"/>
                  </a:lnTo>
                  <a:lnTo>
                    <a:pt x="4571" y="2171700"/>
                  </a:lnTo>
                  <a:lnTo>
                    <a:pt x="6095" y="2173224"/>
                  </a:lnTo>
                  <a:lnTo>
                    <a:pt x="7619" y="2173224"/>
                  </a:lnTo>
                  <a:lnTo>
                    <a:pt x="7619" y="2177795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3" y="2142743"/>
                  </a:lnTo>
                  <a:lnTo>
                    <a:pt x="1523" y="2141219"/>
                  </a:lnTo>
                  <a:lnTo>
                    <a:pt x="0" y="2139695"/>
                  </a:lnTo>
                  <a:lnTo>
                    <a:pt x="0" y="2138171"/>
                  </a:lnTo>
                  <a:lnTo>
                    <a:pt x="1523" y="2136648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8"/>
                  </a:lnTo>
                  <a:lnTo>
                    <a:pt x="7619" y="2136648"/>
                  </a:lnTo>
                  <a:lnTo>
                    <a:pt x="7619" y="2141219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3"/>
                  </a:lnTo>
                  <a:lnTo>
                    <a:pt x="0" y="2103119"/>
                  </a:lnTo>
                  <a:lnTo>
                    <a:pt x="0" y="2101595"/>
                  </a:lnTo>
                  <a:lnTo>
                    <a:pt x="1523" y="2100071"/>
                  </a:lnTo>
                  <a:lnTo>
                    <a:pt x="1523" y="2098548"/>
                  </a:lnTo>
                  <a:lnTo>
                    <a:pt x="6095" y="2098548"/>
                  </a:lnTo>
                  <a:lnTo>
                    <a:pt x="6095" y="2100071"/>
                  </a:lnTo>
                  <a:lnTo>
                    <a:pt x="7619" y="2100071"/>
                  </a:lnTo>
                  <a:lnTo>
                    <a:pt x="7619" y="2104643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4571" y="2069592"/>
                  </a:moveTo>
                  <a:lnTo>
                    <a:pt x="3047" y="2069592"/>
                  </a:lnTo>
                  <a:lnTo>
                    <a:pt x="1523" y="2068068"/>
                  </a:lnTo>
                  <a:lnTo>
                    <a:pt x="1523" y="2066543"/>
                  </a:lnTo>
                  <a:lnTo>
                    <a:pt x="0" y="2066543"/>
                  </a:lnTo>
                  <a:lnTo>
                    <a:pt x="0" y="2065019"/>
                  </a:lnTo>
                  <a:lnTo>
                    <a:pt x="1523" y="2063495"/>
                  </a:lnTo>
                  <a:lnTo>
                    <a:pt x="1523" y="2061971"/>
                  </a:lnTo>
                  <a:lnTo>
                    <a:pt x="6095" y="2061971"/>
                  </a:lnTo>
                  <a:lnTo>
                    <a:pt x="6095" y="2063495"/>
                  </a:lnTo>
                  <a:lnTo>
                    <a:pt x="7619" y="2063495"/>
                  </a:lnTo>
                  <a:lnTo>
                    <a:pt x="7619" y="2066543"/>
                  </a:lnTo>
                  <a:lnTo>
                    <a:pt x="4571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6919"/>
                  </a:lnTo>
                  <a:lnTo>
                    <a:pt x="1523" y="2025395"/>
                  </a:lnTo>
                  <a:lnTo>
                    <a:pt x="6095" y="2025395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1523" y="1990343"/>
                  </a:lnTo>
                  <a:lnTo>
                    <a:pt x="1523" y="1988819"/>
                  </a:lnTo>
                  <a:lnTo>
                    <a:pt x="3047" y="1987295"/>
                  </a:lnTo>
                  <a:lnTo>
                    <a:pt x="4571" y="1987295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3" y="1958340"/>
                  </a:lnTo>
                  <a:lnTo>
                    <a:pt x="1523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7" y="1950719"/>
                  </a:lnTo>
                  <a:lnTo>
                    <a:pt x="4571" y="1950719"/>
                  </a:lnTo>
                  <a:lnTo>
                    <a:pt x="6095" y="1952243"/>
                  </a:lnTo>
                  <a:lnTo>
                    <a:pt x="7619" y="1952243"/>
                  </a:lnTo>
                  <a:lnTo>
                    <a:pt x="7619" y="1956816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3" y="1921763"/>
                  </a:lnTo>
                  <a:lnTo>
                    <a:pt x="1523" y="1920240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3" y="1915668"/>
                  </a:lnTo>
                  <a:lnTo>
                    <a:pt x="1523" y="1914143"/>
                  </a:lnTo>
                  <a:lnTo>
                    <a:pt x="6095" y="1914143"/>
                  </a:lnTo>
                  <a:lnTo>
                    <a:pt x="6095" y="1915668"/>
                  </a:lnTo>
                  <a:lnTo>
                    <a:pt x="7619" y="1915668"/>
                  </a:lnTo>
                  <a:lnTo>
                    <a:pt x="7619" y="1920240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3" y="1885187"/>
                  </a:lnTo>
                  <a:lnTo>
                    <a:pt x="1523" y="1883663"/>
                  </a:lnTo>
                  <a:lnTo>
                    <a:pt x="0" y="1882140"/>
                  </a:lnTo>
                  <a:lnTo>
                    <a:pt x="0" y="1880616"/>
                  </a:ln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4571" y="1848611"/>
                  </a:moveTo>
                  <a:lnTo>
                    <a:pt x="3047" y="1848611"/>
                  </a:lnTo>
                  <a:lnTo>
                    <a:pt x="1523" y="1847087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40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3" y="1810511"/>
                  </a:lnTo>
                  <a:lnTo>
                    <a:pt x="1523" y="1808987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5940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3" y="1773935"/>
                  </a:lnTo>
                  <a:lnTo>
                    <a:pt x="1523" y="1772411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40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3" y="1737359"/>
                  </a:lnTo>
                  <a:lnTo>
                    <a:pt x="1523" y="1735835"/>
                  </a:lnTo>
                  <a:lnTo>
                    <a:pt x="0" y="1734311"/>
                  </a:lnTo>
                  <a:lnTo>
                    <a:pt x="0" y="1732787"/>
                  </a:lnTo>
                  <a:lnTo>
                    <a:pt x="1523" y="1732787"/>
                  </a:lnTo>
                  <a:lnTo>
                    <a:pt x="1523" y="1731263"/>
                  </a:lnTo>
                  <a:lnTo>
                    <a:pt x="3047" y="1729740"/>
                  </a:lnTo>
                  <a:lnTo>
                    <a:pt x="4571" y="1729740"/>
                  </a:lnTo>
                  <a:lnTo>
                    <a:pt x="7619" y="1732787"/>
                  </a:lnTo>
                  <a:lnTo>
                    <a:pt x="7619" y="1735835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59"/>
                  </a:lnTo>
                  <a:lnTo>
                    <a:pt x="0" y="1697735"/>
                  </a:lnTo>
                  <a:lnTo>
                    <a:pt x="0" y="1696211"/>
                  </a:lnTo>
                  <a:lnTo>
                    <a:pt x="1523" y="1694687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7"/>
                  </a:lnTo>
                  <a:lnTo>
                    <a:pt x="7619" y="1694687"/>
                  </a:lnTo>
                  <a:lnTo>
                    <a:pt x="7619" y="1699259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0" y="1661159"/>
                  </a:lnTo>
                  <a:lnTo>
                    <a:pt x="0" y="1659635"/>
                  </a:lnTo>
                  <a:lnTo>
                    <a:pt x="1523" y="1658111"/>
                  </a:lnTo>
                  <a:lnTo>
                    <a:pt x="1523" y="1656587"/>
                  </a:lnTo>
                  <a:lnTo>
                    <a:pt x="6095" y="1656587"/>
                  </a:lnTo>
                  <a:lnTo>
                    <a:pt x="6095" y="1658111"/>
                  </a:lnTo>
                  <a:lnTo>
                    <a:pt x="7619" y="1658111"/>
                  </a:lnTo>
                  <a:lnTo>
                    <a:pt x="7619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4571" y="1627632"/>
                  </a:moveTo>
                  <a:lnTo>
                    <a:pt x="3047" y="1627632"/>
                  </a:ln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59"/>
                  </a:lnTo>
                  <a:lnTo>
                    <a:pt x="1523" y="1621535"/>
                  </a:lnTo>
                  <a:lnTo>
                    <a:pt x="1523" y="1620011"/>
                  </a:lnTo>
                  <a:lnTo>
                    <a:pt x="6095" y="1620011"/>
                  </a:lnTo>
                  <a:lnTo>
                    <a:pt x="6095" y="1621535"/>
                  </a:lnTo>
                  <a:lnTo>
                    <a:pt x="7619" y="1621535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537075">
                  <a:moveTo>
                    <a:pt x="4571" y="1591056"/>
                  </a:moveTo>
                  <a:lnTo>
                    <a:pt x="3047" y="1591056"/>
                  </a:ln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4959"/>
                  </a:lnTo>
                  <a:lnTo>
                    <a:pt x="1523" y="1583435"/>
                  </a:lnTo>
                  <a:lnTo>
                    <a:pt x="6095" y="1583435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4571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3" y="1552956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59"/>
                  </a:lnTo>
                  <a:lnTo>
                    <a:pt x="6095" y="1546859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3" y="1516379"/>
                  </a:lnTo>
                  <a:lnTo>
                    <a:pt x="1523" y="1514856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3" y="1511808"/>
                  </a:lnTo>
                  <a:lnTo>
                    <a:pt x="1523" y="1510284"/>
                  </a:lnTo>
                  <a:lnTo>
                    <a:pt x="3047" y="1508759"/>
                  </a:lnTo>
                  <a:lnTo>
                    <a:pt x="4571" y="1508759"/>
                  </a:lnTo>
                  <a:lnTo>
                    <a:pt x="7619" y="1511808"/>
                  </a:lnTo>
                  <a:lnTo>
                    <a:pt x="7619" y="1514856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3" y="1479803"/>
                  </a:lnTo>
                  <a:lnTo>
                    <a:pt x="1523" y="1478279"/>
                  </a:lnTo>
                  <a:lnTo>
                    <a:pt x="0" y="1476756"/>
                  </a:lnTo>
                  <a:lnTo>
                    <a:pt x="0" y="1475232"/>
                  </a:ln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3708"/>
                  </a:lnTo>
                  <a:lnTo>
                    <a:pt x="7619" y="1478279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3" y="1443227"/>
                  </a:lnTo>
                  <a:lnTo>
                    <a:pt x="1523" y="1441703"/>
                  </a:lnTo>
                  <a:lnTo>
                    <a:pt x="0" y="1440179"/>
                  </a:lnTo>
                  <a:lnTo>
                    <a:pt x="0" y="1438656"/>
                  </a:ln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7132"/>
                  </a:lnTo>
                  <a:lnTo>
                    <a:pt x="7619" y="1441703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4571" y="1406651"/>
                  </a:moveTo>
                  <a:lnTo>
                    <a:pt x="3047" y="1406651"/>
                  </a:lnTo>
                  <a:lnTo>
                    <a:pt x="0" y="1403603"/>
                  </a:lnTo>
                  <a:lnTo>
                    <a:pt x="0" y="1402079"/>
                  </a:lnTo>
                  <a:lnTo>
                    <a:pt x="1523" y="1400556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6"/>
                  </a:lnTo>
                  <a:lnTo>
                    <a:pt x="7619" y="1400556"/>
                  </a:lnTo>
                  <a:lnTo>
                    <a:pt x="7619" y="1405127"/>
                  </a:lnTo>
                  <a:lnTo>
                    <a:pt x="6095" y="1405127"/>
                  </a:lnTo>
                  <a:lnTo>
                    <a:pt x="4571" y="1406651"/>
                  </a:lnTo>
                  <a:close/>
                </a:path>
                <a:path w="7620" h="4537075">
                  <a:moveTo>
                    <a:pt x="4571" y="1370076"/>
                  </a:moveTo>
                  <a:lnTo>
                    <a:pt x="3047" y="1370076"/>
                  </a:lnTo>
                  <a:lnTo>
                    <a:pt x="1523" y="1368551"/>
                  </a:lnTo>
                  <a:lnTo>
                    <a:pt x="1523" y="1367027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3979"/>
                  </a:lnTo>
                  <a:lnTo>
                    <a:pt x="1523" y="1362456"/>
                  </a:lnTo>
                  <a:lnTo>
                    <a:pt x="6095" y="1362456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4571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3" y="1331976"/>
                  </a:lnTo>
                  <a:lnTo>
                    <a:pt x="1523" y="1330451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7403"/>
                  </a:lnTo>
                  <a:lnTo>
                    <a:pt x="1523" y="1325879"/>
                  </a:lnTo>
                  <a:lnTo>
                    <a:pt x="6095" y="1325879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0" y="1292351"/>
                  </a:lnTo>
                  <a:lnTo>
                    <a:pt x="0" y="1290827"/>
                  </a:lnTo>
                  <a:lnTo>
                    <a:pt x="1523" y="1290827"/>
                  </a:lnTo>
                  <a:lnTo>
                    <a:pt x="1523" y="1289303"/>
                  </a:lnTo>
                  <a:lnTo>
                    <a:pt x="3047" y="1287779"/>
                  </a:lnTo>
                  <a:lnTo>
                    <a:pt x="4571" y="1287779"/>
                  </a:lnTo>
                  <a:lnTo>
                    <a:pt x="7619" y="1290827"/>
                  </a:lnTo>
                  <a:lnTo>
                    <a:pt x="7619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0" y="1255775"/>
                  </a:lnTo>
                  <a:lnTo>
                    <a:pt x="0" y="1254251"/>
                  </a:lnTo>
                  <a:lnTo>
                    <a:pt x="1523" y="1252727"/>
                  </a:lnTo>
                  <a:lnTo>
                    <a:pt x="1523" y="1251203"/>
                  </a:lnTo>
                  <a:lnTo>
                    <a:pt x="6095" y="1251203"/>
                  </a:lnTo>
                  <a:lnTo>
                    <a:pt x="6095" y="1252727"/>
                  </a:lnTo>
                  <a:lnTo>
                    <a:pt x="7619" y="1252727"/>
                  </a:lnTo>
                  <a:lnTo>
                    <a:pt x="7619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3" y="1222248"/>
                  </a:lnTo>
                  <a:lnTo>
                    <a:pt x="1523" y="1220724"/>
                  </a:lnTo>
                  <a:lnTo>
                    <a:pt x="0" y="1219200"/>
                  </a:lnTo>
                  <a:lnTo>
                    <a:pt x="0" y="1217675"/>
                  </a:lnTo>
                  <a:lnTo>
                    <a:pt x="1523" y="1216151"/>
                  </a:lnTo>
                  <a:lnTo>
                    <a:pt x="1523" y="1214627"/>
                  </a:lnTo>
                  <a:lnTo>
                    <a:pt x="6095" y="1214627"/>
                  </a:lnTo>
                  <a:lnTo>
                    <a:pt x="6095" y="1216151"/>
                  </a:lnTo>
                  <a:lnTo>
                    <a:pt x="7619" y="1216151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4571" y="1185671"/>
                  </a:moveTo>
                  <a:lnTo>
                    <a:pt x="3047" y="1185671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3" y="1179575"/>
                  </a:lnTo>
                  <a:lnTo>
                    <a:pt x="1523" y="1178051"/>
                  </a:lnTo>
                  <a:lnTo>
                    <a:pt x="6095" y="1178051"/>
                  </a:lnTo>
                  <a:lnTo>
                    <a:pt x="6095" y="1179575"/>
                  </a:lnTo>
                  <a:lnTo>
                    <a:pt x="7619" y="1179575"/>
                  </a:lnTo>
                  <a:lnTo>
                    <a:pt x="7619" y="1184148"/>
                  </a:lnTo>
                  <a:lnTo>
                    <a:pt x="6095" y="1184148"/>
                  </a:lnTo>
                  <a:lnTo>
                    <a:pt x="4571" y="1185671"/>
                  </a:lnTo>
                  <a:close/>
                </a:path>
                <a:path w="7620" h="4537075">
                  <a:moveTo>
                    <a:pt x="4571" y="1149095"/>
                  </a:moveTo>
                  <a:lnTo>
                    <a:pt x="3047" y="1149095"/>
                  </a:lnTo>
                  <a:lnTo>
                    <a:pt x="1523" y="1147571"/>
                  </a:lnTo>
                  <a:lnTo>
                    <a:pt x="1523" y="1146048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5"/>
                  </a:lnTo>
                  <a:lnTo>
                    <a:pt x="6095" y="1141475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4571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3" y="1110995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6095" y="1104900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3" y="1074419"/>
                  </a:lnTo>
                  <a:lnTo>
                    <a:pt x="1523" y="1072895"/>
                  </a:lnTo>
                  <a:lnTo>
                    <a:pt x="0" y="1071371"/>
                  </a:lnTo>
                  <a:lnTo>
                    <a:pt x="0" y="1069848"/>
                  </a:lnTo>
                  <a:lnTo>
                    <a:pt x="1523" y="1069848"/>
                  </a:lnTo>
                  <a:lnTo>
                    <a:pt x="1523" y="1068324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7619" y="1069848"/>
                  </a:lnTo>
                  <a:lnTo>
                    <a:pt x="7619" y="1072895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3" y="1037843"/>
                  </a:lnTo>
                  <a:lnTo>
                    <a:pt x="1523" y="1036319"/>
                  </a:lnTo>
                  <a:lnTo>
                    <a:pt x="0" y="1034795"/>
                  </a:lnTo>
                  <a:lnTo>
                    <a:pt x="0" y="1033271"/>
                  </a:lnTo>
                  <a:lnTo>
                    <a:pt x="1523" y="1031748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8"/>
                  </a:lnTo>
                  <a:lnTo>
                    <a:pt x="7619" y="1031748"/>
                  </a:lnTo>
                  <a:lnTo>
                    <a:pt x="7619" y="1036319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3" y="1001267"/>
                  </a:lnTo>
                  <a:lnTo>
                    <a:pt x="1523" y="999743"/>
                  </a:lnTo>
                  <a:lnTo>
                    <a:pt x="0" y="998219"/>
                  </a:lnTo>
                  <a:lnTo>
                    <a:pt x="0" y="996695"/>
                  </a:lnTo>
                  <a:lnTo>
                    <a:pt x="1523" y="995171"/>
                  </a:lnTo>
                  <a:lnTo>
                    <a:pt x="1523" y="993648"/>
                  </a:lnTo>
                  <a:lnTo>
                    <a:pt x="6095" y="993648"/>
                  </a:lnTo>
                  <a:lnTo>
                    <a:pt x="6095" y="995171"/>
                  </a:lnTo>
                  <a:lnTo>
                    <a:pt x="7619" y="995171"/>
                  </a:lnTo>
                  <a:lnTo>
                    <a:pt x="7619" y="999743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4571" y="964692"/>
                  </a:moveTo>
                  <a:lnTo>
                    <a:pt x="3047" y="964692"/>
                  </a:lnTo>
                  <a:lnTo>
                    <a:pt x="0" y="961643"/>
                  </a:lnTo>
                  <a:lnTo>
                    <a:pt x="0" y="960119"/>
                  </a:lnTo>
                  <a:lnTo>
                    <a:pt x="1523" y="958595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5"/>
                  </a:lnTo>
                  <a:lnTo>
                    <a:pt x="7619" y="958595"/>
                  </a:lnTo>
                  <a:lnTo>
                    <a:pt x="7619" y="963167"/>
                  </a:lnTo>
                  <a:lnTo>
                    <a:pt x="6095" y="963167"/>
                  </a:lnTo>
                  <a:lnTo>
                    <a:pt x="4571" y="964692"/>
                  </a:lnTo>
                  <a:close/>
                </a:path>
                <a:path w="7620" h="4537075">
                  <a:moveTo>
                    <a:pt x="4571" y="928116"/>
                  </a:moveTo>
                  <a:lnTo>
                    <a:pt x="3047" y="928116"/>
                  </a:lnTo>
                  <a:lnTo>
                    <a:pt x="1523" y="926592"/>
                  </a:lnTo>
                  <a:lnTo>
                    <a:pt x="1523" y="925067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2019"/>
                  </a:lnTo>
                  <a:lnTo>
                    <a:pt x="1523" y="920495"/>
                  </a:lnTo>
                  <a:lnTo>
                    <a:pt x="6095" y="920495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4571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5443"/>
                  </a:lnTo>
                  <a:lnTo>
                    <a:pt x="1523" y="883919"/>
                  </a:lnTo>
                  <a:lnTo>
                    <a:pt x="6095" y="883919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0" y="850392"/>
                  </a:lnTo>
                  <a:lnTo>
                    <a:pt x="0" y="848867"/>
                  </a:lnTo>
                  <a:lnTo>
                    <a:pt x="1523" y="848867"/>
                  </a:lnTo>
                  <a:lnTo>
                    <a:pt x="1523" y="847343"/>
                  </a:lnTo>
                  <a:lnTo>
                    <a:pt x="3047" y="845819"/>
                  </a:lnTo>
                  <a:lnTo>
                    <a:pt x="4571" y="845819"/>
                  </a:lnTo>
                  <a:lnTo>
                    <a:pt x="7619" y="848867"/>
                  </a:lnTo>
                  <a:lnTo>
                    <a:pt x="7619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3" y="816863"/>
                  </a:lnTo>
                  <a:lnTo>
                    <a:pt x="1523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3" y="810767"/>
                  </a:lnTo>
                  <a:lnTo>
                    <a:pt x="1523" y="809243"/>
                  </a:lnTo>
                  <a:lnTo>
                    <a:pt x="6095" y="809243"/>
                  </a:lnTo>
                  <a:lnTo>
                    <a:pt x="6095" y="810767"/>
                  </a:lnTo>
                  <a:lnTo>
                    <a:pt x="7619" y="810767"/>
                  </a:lnTo>
                  <a:lnTo>
                    <a:pt x="7619" y="815340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3" y="780287"/>
                  </a:lnTo>
                  <a:lnTo>
                    <a:pt x="1523" y="778763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3" y="774192"/>
                  </a:lnTo>
                  <a:lnTo>
                    <a:pt x="1523" y="772667"/>
                  </a:lnTo>
                  <a:lnTo>
                    <a:pt x="6095" y="772667"/>
                  </a:lnTo>
                  <a:lnTo>
                    <a:pt x="6095" y="774192"/>
                  </a:lnTo>
                  <a:lnTo>
                    <a:pt x="7619" y="774192"/>
                  </a:lnTo>
                  <a:lnTo>
                    <a:pt x="7619" y="778763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4571" y="743711"/>
                  </a:moveTo>
                  <a:lnTo>
                    <a:pt x="3047" y="743711"/>
                  </a:lnTo>
                  <a:lnTo>
                    <a:pt x="0" y="740663"/>
                  </a:lnTo>
                  <a:lnTo>
                    <a:pt x="0" y="739139"/>
                  </a:lnTo>
                  <a:lnTo>
                    <a:pt x="1523" y="737615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5"/>
                  </a:lnTo>
                  <a:lnTo>
                    <a:pt x="7619" y="737615"/>
                  </a:lnTo>
                  <a:lnTo>
                    <a:pt x="7619" y="742188"/>
                  </a:lnTo>
                  <a:lnTo>
                    <a:pt x="6095" y="742188"/>
                  </a:lnTo>
                  <a:lnTo>
                    <a:pt x="4571" y="743711"/>
                  </a:lnTo>
                  <a:close/>
                </a:path>
                <a:path w="7620" h="4537075">
                  <a:moveTo>
                    <a:pt x="4571" y="707135"/>
                  </a:moveTo>
                  <a:lnTo>
                    <a:pt x="3047" y="707135"/>
                  </a:lnTo>
                  <a:lnTo>
                    <a:pt x="1523" y="705611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701039"/>
                  </a:lnTo>
                  <a:lnTo>
                    <a:pt x="1523" y="699515"/>
                  </a:lnTo>
                  <a:lnTo>
                    <a:pt x="6095" y="699515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4571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3" y="669035"/>
                  </a:lnTo>
                  <a:lnTo>
                    <a:pt x="1523" y="667511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4463"/>
                  </a:lnTo>
                  <a:lnTo>
                    <a:pt x="1523" y="662939"/>
                  </a:lnTo>
                  <a:lnTo>
                    <a:pt x="6095" y="662939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3" y="632459"/>
                  </a:lnTo>
                  <a:lnTo>
                    <a:pt x="1523" y="630935"/>
                  </a:lnTo>
                  <a:lnTo>
                    <a:pt x="0" y="629411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3"/>
                  </a:lnTo>
                  <a:lnTo>
                    <a:pt x="3047" y="624839"/>
                  </a:lnTo>
                  <a:lnTo>
                    <a:pt x="4571" y="624839"/>
                  </a:lnTo>
                  <a:lnTo>
                    <a:pt x="7619" y="627887"/>
                  </a:lnTo>
                  <a:lnTo>
                    <a:pt x="7619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3" y="595883"/>
                  </a:lnTo>
                  <a:lnTo>
                    <a:pt x="1523" y="594359"/>
                  </a:lnTo>
                  <a:lnTo>
                    <a:pt x="0" y="592835"/>
                  </a:lnTo>
                  <a:lnTo>
                    <a:pt x="0" y="591311"/>
                  </a:lnTo>
                  <a:lnTo>
                    <a:pt x="1523" y="589787"/>
                  </a:lnTo>
                  <a:lnTo>
                    <a:pt x="1523" y="588263"/>
                  </a:lnTo>
                  <a:lnTo>
                    <a:pt x="6095" y="588263"/>
                  </a:lnTo>
                  <a:lnTo>
                    <a:pt x="6095" y="589787"/>
                  </a:lnTo>
                  <a:lnTo>
                    <a:pt x="7619" y="589787"/>
                  </a:lnTo>
                  <a:lnTo>
                    <a:pt x="7619" y="594359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3"/>
                  </a:lnTo>
                  <a:lnTo>
                    <a:pt x="0" y="556259"/>
                  </a:lnTo>
                  <a:lnTo>
                    <a:pt x="0" y="554735"/>
                  </a:lnTo>
                  <a:lnTo>
                    <a:pt x="1523" y="553211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1"/>
                  </a:lnTo>
                  <a:lnTo>
                    <a:pt x="7619" y="553211"/>
                  </a:lnTo>
                  <a:lnTo>
                    <a:pt x="7619" y="557783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3" y="522731"/>
                  </a:lnTo>
                  <a:lnTo>
                    <a:pt x="1523" y="521208"/>
                  </a:lnTo>
                  <a:lnTo>
                    <a:pt x="0" y="519683"/>
                  </a:lnTo>
                  <a:lnTo>
                    <a:pt x="0" y="518159"/>
                  </a:lnTo>
                  <a:lnTo>
                    <a:pt x="1523" y="516635"/>
                  </a:lnTo>
                  <a:lnTo>
                    <a:pt x="1523" y="515111"/>
                  </a:lnTo>
                  <a:lnTo>
                    <a:pt x="6095" y="515111"/>
                  </a:lnTo>
                  <a:lnTo>
                    <a:pt x="6095" y="516635"/>
                  </a:lnTo>
                  <a:lnTo>
                    <a:pt x="7619" y="516635"/>
                  </a:lnTo>
                  <a:lnTo>
                    <a:pt x="7619" y="521208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1" y="486155"/>
                  </a:moveTo>
                  <a:lnTo>
                    <a:pt x="3047" y="486155"/>
                  </a:lnTo>
                  <a:lnTo>
                    <a:pt x="1523" y="484631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80059"/>
                  </a:lnTo>
                  <a:lnTo>
                    <a:pt x="1523" y="478535"/>
                  </a:lnTo>
                  <a:lnTo>
                    <a:pt x="6095" y="478535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4571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3" y="448055"/>
                  </a:lnTo>
                  <a:lnTo>
                    <a:pt x="1523" y="446531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3483"/>
                  </a:lnTo>
                  <a:lnTo>
                    <a:pt x="1523" y="441959"/>
                  </a:lnTo>
                  <a:lnTo>
                    <a:pt x="6095" y="441959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3" y="411479"/>
                  </a:lnTo>
                  <a:lnTo>
                    <a:pt x="1523" y="409955"/>
                  </a:lnTo>
                  <a:lnTo>
                    <a:pt x="0" y="408431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3"/>
                  </a:lnTo>
                  <a:lnTo>
                    <a:pt x="3047" y="403859"/>
                  </a:lnTo>
                  <a:lnTo>
                    <a:pt x="4571" y="403859"/>
                  </a:lnTo>
                  <a:lnTo>
                    <a:pt x="7619" y="406908"/>
                  </a:lnTo>
                  <a:lnTo>
                    <a:pt x="7619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79"/>
                  </a:lnTo>
                  <a:lnTo>
                    <a:pt x="0" y="371855"/>
                  </a:lnTo>
                  <a:lnTo>
                    <a:pt x="0" y="370331"/>
                  </a:lnTo>
                  <a:lnTo>
                    <a:pt x="1523" y="368808"/>
                  </a:lnTo>
                  <a:lnTo>
                    <a:pt x="1523" y="367283"/>
                  </a:lnTo>
                  <a:lnTo>
                    <a:pt x="6095" y="367283"/>
                  </a:lnTo>
                  <a:lnTo>
                    <a:pt x="6095" y="368808"/>
                  </a:lnTo>
                  <a:lnTo>
                    <a:pt x="7619" y="368808"/>
                  </a:lnTo>
                  <a:lnTo>
                    <a:pt x="7619" y="373379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3" y="338327"/>
                  </a:lnTo>
                  <a:lnTo>
                    <a:pt x="1523" y="336804"/>
                  </a:lnTo>
                  <a:lnTo>
                    <a:pt x="0" y="335279"/>
                  </a:lnTo>
                  <a:lnTo>
                    <a:pt x="0" y="333755"/>
                  </a:lnTo>
                  <a:lnTo>
                    <a:pt x="1523" y="332231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1"/>
                  </a:lnTo>
                  <a:lnTo>
                    <a:pt x="7619" y="332231"/>
                  </a:lnTo>
                  <a:lnTo>
                    <a:pt x="7619" y="336804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3" y="301751"/>
                  </a:lnTo>
                  <a:lnTo>
                    <a:pt x="1523" y="300227"/>
                  </a:lnTo>
                  <a:lnTo>
                    <a:pt x="0" y="298704"/>
                  </a:lnTo>
                  <a:lnTo>
                    <a:pt x="0" y="297179"/>
                  </a:lnTo>
                  <a:lnTo>
                    <a:pt x="1523" y="295655"/>
                  </a:lnTo>
                  <a:lnTo>
                    <a:pt x="1523" y="294131"/>
                  </a:lnTo>
                  <a:lnTo>
                    <a:pt x="6095" y="294131"/>
                  </a:lnTo>
                  <a:lnTo>
                    <a:pt x="6095" y="295655"/>
                  </a:lnTo>
                  <a:lnTo>
                    <a:pt x="7619" y="295655"/>
                  </a:lnTo>
                  <a:lnTo>
                    <a:pt x="7619" y="300227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1" y="265175"/>
                  </a:moveTo>
                  <a:lnTo>
                    <a:pt x="3047" y="265175"/>
                  </a:lnTo>
                  <a:lnTo>
                    <a:pt x="1523" y="263651"/>
                  </a:lnTo>
                  <a:lnTo>
                    <a:pt x="1523" y="262127"/>
                  </a:lnTo>
                  <a:lnTo>
                    <a:pt x="0" y="262127"/>
                  </a:lnTo>
                  <a:lnTo>
                    <a:pt x="0" y="260604"/>
                  </a:lnTo>
                  <a:lnTo>
                    <a:pt x="1523" y="259079"/>
                  </a:lnTo>
                  <a:lnTo>
                    <a:pt x="1523" y="257555"/>
                  </a:lnTo>
                  <a:lnTo>
                    <a:pt x="6095" y="257555"/>
                  </a:lnTo>
                  <a:lnTo>
                    <a:pt x="7619" y="259079"/>
                  </a:lnTo>
                  <a:lnTo>
                    <a:pt x="7619" y="262127"/>
                  </a:lnTo>
                  <a:lnTo>
                    <a:pt x="4571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3" y="227075"/>
                  </a:lnTo>
                  <a:lnTo>
                    <a:pt x="1523" y="225551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79"/>
                  </a:lnTo>
                  <a:lnTo>
                    <a:pt x="6095" y="220979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3" y="190500"/>
                  </a:lnTo>
                  <a:lnTo>
                    <a:pt x="1523" y="188975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1523" y="185927"/>
                  </a:lnTo>
                  <a:lnTo>
                    <a:pt x="1523" y="184404"/>
                  </a:lnTo>
                  <a:lnTo>
                    <a:pt x="3047" y="182879"/>
                  </a:lnTo>
                  <a:lnTo>
                    <a:pt x="4571" y="182879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3" y="153923"/>
                  </a:lnTo>
                  <a:lnTo>
                    <a:pt x="1523" y="152400"/>
                  </a:lnTo>
                  <a:lnTo>
                    <a:pt x="0" y="150875"/>
                  </a:lnTo>
                  <a:lnTo>
                    <a:pt x="0" y="149351"/>
                  </a:lnTo>
                  <a:lnTo>
                    <a:pt x="1523" y="147827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7"/>
                  </a:lnTo>
                  <a:lnTo>
                    <a:pt x="7619" y="147827"/>
                  </a:lnTo>
                  <a:lnTo>
                    <a:pt x="7619" y="152400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3" y="117347"/>
                  </a:lnTo>
                  <a:lnTo>
                    <a:pt x="1523" y="115823"/>
                  </a:lnTo>
                  <a:lnTo>
                    <a:pt x="0" y="114300"/>
                  </a:lnTo>
                  <a:lnTo>
                    <a:pt x="0" y="112775"/>
                  </a:lnTo>
                  <a:lnTo>
                    <a:pt x="1523" y="111251"/>
                  </a:lnTo>
                  <a:lnTo>
                    <a:pt x="1523" y="109727"/>
                  </a:lnTo>
                  <a:lnTo>
                    <a:pt x="6095" y="109727"/>
                  </a:lnTo>
                  <a:lnTo>
                    <a:pt x="6095" y="111251"/>
                  </a:lnTo>
                  <a:lnTo>
                    <a:pt x="7619" y="111251"/>
                  </a:lnTo>
                  <a:lnTo>
                    <a:pt x="7619" y="115823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3" y="80771"/>
                  </a:lnTo>
                  <a:lnTo>
                    <a:pt x="1523" y="79247"/>
                  </a:lnTo>
                  <a:lnTo>
                    <a:pt x="0" y="77723"/>
                  </a:lnTo>
                  <a:lnTo>
                    <a:pt x="0" y="76200"/>
                  </a:lnTo>
                  <a:lnTo>
                    <a:pt x="1523" y="74675"/>
                  </a:lnTo>
                  <a:lnTo>
                    <a:pt x="1523" y="73151"/>
                  </a:lnTo>
                  <a:lnTo>
                    <a:pt x="6095" y="73151"/>
                  </a:lnTo>
                  <a:lnTo>
                    <a:pt x="6095" y="74675"/>
                  </a:lnTo>
                  <a:lnTo>
                    <a:pt x="7619" y="74675"/>
                  </a:lnTo>
                  <a:lnTo>
                    <a:pt x="7619" y="79247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1" y="44195"/>
                  </a:moveTo>
                  <a:lnTo>
                    <a:pt x="3047" y="44195"/>
                  </a:lnTo>
                  <a:lnTo>
                    <a:pt x="1523" y="42671"/>
                  </a:lnTo>
                  <a:lnTo>
                    <a:pt x="1523" y="41147"/>
                  </a:lnTo>
                  <a:lnTo>
                    <a:pt x="0" y="41147"/>
                  </a:lnTo>
                  <a:lnTo>
                    <a:pt x="0" y="39623"/>
                  </a:lnTo>
                  <a:lnTo>
                    <a:pt x="1523" y="38100"/>
                  </a:lnTo>
                  <a:lnTo>
                    <a:pt x="1523" y="36575"/>
                  </a:lnTo>
                  <a:lnTo>
                    <a:pt x="6095" y="36575"/>
                  </a:lnTo>
                  <a:lnTo>
                    <a:pt x="7619" y="38100"/>
                  </a:lnTo>
                  <a:lnTo>
                    <a:pt x="7619" y="41147"/>
                  </a:lnTo>
                  <a:lnTo>
                    <a:pt x="4571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3" y="6095"/>
                  </a:lnTo>
                  <a:lnTo>
                    <a:pt x="1523" y="4571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1523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0383" y="6271259"/>
              <a:ext cx="141732" cy="6400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7092695" y="1691640"/>
            <a:ext cx="140335" cy="4643755"/>
            <a:chOff x="7092695" y="1691640"/>
            <a:chExt cx="140335" cy="4643755"/>
          </a:xfrm>
        </p:grpSpPr>
        <p:sp>
          <p:nvSpPr>
            <p:cNvPr id="28" name="object 28" descr=""/>
            <p:cNvSpPr/>
            <p:nvPr/>
          </p:nvSpPr>
          <p:spPr>
            <a:xfrm>
              <a:off x="7158228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5" y="4530852"/>
                  </a:move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6095" y="4530852"/>
                  </a:lnTo>
                  <a:close/>
                </a:path>
                <a:path w="7620" h="4537075">
                  <a:moveTo>
                    <a:pt x="4571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19" y="4530852"/>
                  </a:lnTo>
                  <a:lnTo>
                    <a:pt x="7619" y="4533899"/>
                  </a:lnTo>
                  <a:lnTo>
                    <a:pt x="4571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3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6176"/>
                  </a:lnTo>
                  <a:lnTo>
                    <a:pt x="6095" y="4456176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7619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1" y="4418076"/>
                  </a:lnTo>
                  <a:lnTo>
                    <a:pt x="7619" y="4421124"/>
                  </a:lnTo>
                  <a:lnTo>
                    <a:pt x="7619" y="44241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3" y="4425695"/>
                  </a:lnTo>
                  <a:lnTo>
                    <a:pt x="1523" y="4424172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3024"/>
                  </a:moveTo>
                  <a:lnTo>
                    <a:pt x="1523" y="4383024"/>
                  </a:lnTo>
                  <a:lnTo>
                    <a:pt x="1523" y="4381499"/>
                  </a:lnTo>
                  <a:lnTo>
                    <a:pt x="6095" y="4381499"/>
                  </a:lnTo>
                  <a:lnTo>
                    <a:pt x="6095" y="4383024"/>
                  </a:lnTo>
                  <a:close/>
                </a:path>
                <a:path w="7620" h="4537075">
                  <a:moveTo>
                    <a:pt x="7619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5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46447"/>
                  </a:moveTo>
                  <a:lnTo>
                    <a:pt x="1523" y="4346447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7"/>
                  </a:lnTo>
                  <a:close/>
                </a:path>
                <a:path w="7620" h="453707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19" y="4346447"/>
                  </a:lnTo>
                  <a:lnTo>
                    <a:pt x="7619" y="43510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3" y="4352544"/>
                  </a:lnTo>
                  <a:lnTo>
                    <a:pt x="1523" y="4351020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6095" y="4309872"/>
                  </a:moveTo>
                  <a:lnTo>
                    <a:pt x="1523" y="4309872"/>
                  </a:lnTo>
                  <a:lnTo>
                    <a:pt x="1523" y="4308347"/>
                  </a:lnTo>
                  <a:lnTo>
                    <a:pt x="6095" y="4308347"/>
                  </a:lnTo>
                  <a:lnTo>
                    <a:pt x="6095" y="4309872"/>
                  </a:lnTo>
                  <a:close/>
                </a:path>
                <a:path w="7620" h="4537075">
                  <a:moveTo>
                    <a:pt x="4571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7"/>
                  </a:lnTo>
                  <a:close/>
                </a:path>
                <a:path w="7620" h="4537075">
                  <a:moveTo>
                    <a:pt x="4571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4571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3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5195"/>
                  </a:lnTo>
                  <a:lnTo>
                    <a:pt x="6095" y="4235195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7619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1" y="4197095"/>
                  </a:lnTo>
                  <a:lnTo>
                    <a:pt x="7619" y="4200144"/>
                  </a:lnTo>
                  <a:lnTo>
                    <a:pt x="7619" y="42031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3" y="4204715"/>
                  </a:lnTo>
                  <a:lnTo>
                    <a:pt x="1523" y="4203192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2044"/>
                  </a:moveTo>
                  <a:lnTo>
                    <a:pt x="1523" y="4162044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4"/>
                  </a:lnTo>
                  <a:close/>
                </a:path>
                <a:path w="7620" h="4537075">
                  <a:moveTo>
                    <a:pt x="7619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19" y="4162044"/>
                  </a:lnTo>
                  <a:lnTo>
                    <a:pt x="7619" y="41666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5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25467"/>
                  </a:moveTo>
                  <a:lnTo>
                    <a:pt x="1523" y="4125467"/>
                  </a:lnTo>
                  <a:lnTo>
                    <a:pt x="1523" y="4123944"/>
                  </a:lnTo>
                  <a:lnTo>
                    <a:pt x="6095" y="4123944"/>
                  </a:lnTo>
                  <a:lnTo>
                    <a:pt x="6095" y="4125467"/>
                  </a:lnTo>
                  <a:close/>
                </a:path>
                <a:path w="7620" h="453707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19" y="4125467"/>
                  </a:lnTo>
                  <a:lnTo>
                    <a:pt x="7619" y="41300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3" y="4131563"/>
                  </a:lnTo>
                  <a:lnTo>
                    <a:pt x="1523" y="4130040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6095" y="4088892"/>
                  </a:moveTo>
                  <a:lnTo>
                    <a:pt x="1523" y="4088892"/>
                  </a:lnTo>
                  <a:lnTo>
                    <a:pt x="1523" y="4087367"/>
                  </a:lnTo>
                  <a:lnTo>
                    <a:pt x="6095" y="4087367"/>
                  </a:lnTo>
                  <a:lnTo>
                    <a:pt x="6095" y="4088892"/>
                  </a:lnTo>
                  <a:close/>
                </a:path>
                <a:path w="7620" h="4537075">
                  <a:moveTo>
                    <a:pt x="7619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20" h="4537075">
                  <a:moveTo>
                    <a:pt x="4571" y="4094988"/>
                  </a:moveTo>
                  <a:lnTo>
                    <a:pt x="3048" y="4094988"/>
                  </a:lnTo>
                  <a:lnTo>
                    <a:pt x="1523" y="4093463"/>
                  </a:lnTo>
                  <a:lnTo>
                    <a:pt x="6095" y="4093463"/>
                  </a:lnTo>
                  <a:lnTo>
                    <a:pt x="4571" y="4094988"/>
                  </a:lnTo>
                  <a:close/>
                </a:path>
                <a:path w="7620" h="4537075">
                  <a:moveTo>
                    <a:pt x="4571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0792"/>
                  </a:lnTo>
                  <a:lnTo>
                    <a:pt x="6095" y="4050792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4571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3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4215"/>
                  </a:lnTo>
                  <a:lnTo>
                    <a:pt x="6095" y="4014215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7619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1" y="3976115"/>
                  </a:lnTo>
                  <a:lnTo>
                    <a:pt x="7619" y="3979163"/>
                  </a:lnTo>
                  <a:lnTo>
                    <a:pt x="7619" y="39822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1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1063"/>
                  </a:moveTo>
                  <a:lnTo>
                    <a:pt x="1523" y="3941063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3"/>
                  </a:lnTo>
                  <a:close/>
                </a:path>
                <a:path w="7620" h="453707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19" y="3941063"/>
                  </a:lnTo>
                  <a:lnTo>
                    <a:pt x="7619" y="39456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3" y="3947160"/>
                  </a:lnTo>
                  <a:lnTo>
                    <a:pt x="1523" y="3945636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04488"/>
                  </a:moveTo>
                  <a:lnTo>
                    <a:pt x="1523" y="3904488"/>
                  </a:lnTo>
                  <a:lnTo>
                    <a:pt x="1523" y="3902963"/>
                  </a:lnTo>
                  <a:lnTo>
                    <a:pt x="6095" y="3902963"/>
                  </a:lnTo>
                  <a:lnTo>
                    <a:pt x="6095" y="3904488"/>
                  </a:lnTo>
                  <a:close/>
                </a:path>
                <a:path w="7620" h="4537075">
                  <a:moveTo>
                    <a:pt x="7619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3" y="3910583"/>
                  </a:lnTo>
                  <a:lnTo>
                    <a:pt x="1523" y="3909060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6095" y="3867911"/>
                  </a:moveTo>
                  <a:lnTo>
                    <a:pt x="1523" y="3867911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1"/>
                  </a:lnTo>
                  <a:close/>
                </a:path>
                <a:path w="7620" h="4537075">
                  <a:moveTo>
                    <a:pt x="7619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20" h="4537075">
                  <a:moveTo>
                    <a:pt x="4571" y="3874008"/>
                  </a:moveTo>
                  <a:lnTo>
                    <a:pt x="3048" y="3874008"/>
                  </a:lnTo>
                  <a:lnTo>
                    <a:pt x="1523" y="3872483"/>
                  </a:lnTo>
                  <a:lnTo>
                    <a:pt x="6095" y="3872483"/>
                  </a:lnTo>
                  <a:lnTo>
                    <a:pt x="4571" y="3874008"/>
                  </a:lnTo>
                  <a:close/>
                </a:path>
                <a:path w="7620" h="4537075">
                  <a:moveTo>
                    <a:pt x="4571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29811"/>
                  </a:lnTo>
                  <a:lnTo>
                    <a:pt x="6095" y="3829811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4571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3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3236"/>
                  </a:lnTo>
                  <a:lnTo>
                    <a:pt x="6095" y="3793236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3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3"/>
                  </a:lnTo>
                  <a:lnTo>
                    <a:pt x="7619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0083"/>
                  </a:moveTo>
                  <a:lnTo>
                    <a:pt x="1523" y="3720083"/>
                  </a:lnTo>
                  <a:lnTo>
                    <a:pt x="1523" y="3718560"/>
                  </a:lnTo>
                  <a:lnTo>
                    <a:pt x="6095" y="3718560"/>
                  </a:lnTo>
                  <a:lnTo>
                    <a:pt x="6095" y="3720083"/>
                  </a:lnTo>
                  <a:close/>
                </a:path>
                <a:path w="7620" h="453707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19" y="3720083"/>
                  </a:lnTo>
                  <a:lnTo>
                    <a:pt x="7619" y="37246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3" y="3726179"/>
                  </a:lnTo>
                  <a:lnTo>
                    <a:pt x="1523" y="3724656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3508"/>
                  </a:moveTo>
                  <a:lnTo>
                    <a:pt x="1523" y="3683508"/>
                  </a:lnTo>
                  <a:lnTo>
                    <a:pt x="1523" y="3681983"/>
                  </a:lnTo>
                  <a:lnTo>
                    <a:pt x="6095" y="3681983"/>
                  </a:lnTo>
                  <a:lnTo>
                    <a:pt x="6095" y="3683508"/>
                  </a:lnTo>
                  <a:close/>
                </a:path>
                <a:path w="7620" h="4537075">
                  <a:moveTo>
                    <a:pt x="7619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19" y="3683508"/>
                  </a:lnTo>
                  <a:lnTo>
                    <a:pt x="7619" y="36880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79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6095" y="3646931"/>
                  </a:moveTo>
                  <a:lnTo>
                    <a:pt x="1523" y="3646931"/>
                  </a:lnTo>
                  <a:lnTo>
                    <a:pt x="1523" y="3645408"/>
                  </a:lnTo>
                  <a:lnTo>
                    <a:pt x="6095" y="3645408"/>
                  </a:lnTo>
                  <a:lnTo>
                    <a:pt x="6095" y="3646931"/>
                  </a:lnTo>
                  <a:close/>
                </a:path>
                <a:path w="7620" h="4537075">
                  <a:moveTo>
                    <a:pt x="7619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20" h="4537075">
                  <a:moveTo>
                    <a:pt x="4571" y="3653028"/>
                  </a:moveTo>
                  <a:lnTo>
                    <a:pt x="3048" y="3653028"/>
                  </a:lnTo>
                  <a:lnTo>
                    <a:pt x="1523" y="3651504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20" h="453707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1"/>
                  </a:lnTo>
                  <a:lnTo>
                    <a:pt x="6095" y="3608831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3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499104"/>
                  </a:moveTo>
                  <a:lnTo>
                    <a:pt x="1523" y="3499104"/>
                  </a:lnTo>
                  <a:lnTo>
                    <a:pt x="1523" y="3497579"/>
                  </a:lnTo>
                  <a:lnTo>
                    <a:pt x="6095" y="3497579"/>
                  </a:lnTo>
                  <a:lnTo>
                    <a:pt x="6095" y="3499104"/>
                  </a:lnTo>
                  <a:close/>
                </a:path>
                <a:path w="7620" h="4537075">
                  <a:moveTo>
                    <a:pt x="7619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3" y="3505199"/>
                  </a:lnTo>
                  <a:lnTo>
                    <a:pt x="1523" y="3503676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2527"/>
                  </a:moveTo>
                  <a:lnTo>
                    <a:pt x="1523" y="3462527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7"/>
                  </a:lnTo>
                  <a:close/>
                </a:path>
                <a:path w="7620" h="4537075">
                  <a:moveTo>
                    <a:pt x="7619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19" y="3462527"/>
                  </a:lnTo>
                  <a:lnTo>
                    <a:pt x="7619" y="34670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3" y="3468624"/>
                  </a:lnTo>
                  <a:lnTo>
                    <a:pt x="1523" y="3467099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6095" y="3425952"/>
                  </a:moveTo>
                  <a:lnTo>
                    <a:pt x="1523" y="3425952"/>
                  </a:lnTo>
                  <a:lnTo>
                    <a:pt x="1523" y="3424427"/>
                  </a:lnTo>
                  <a:lnTo>
                    <a:pt x="6095" y="3424427"/>
                  </a:lnTo>
                  <a:lnTo>
                    <a:pt x="6095" y="3425952"/>
                  </a:lnTo>
                  <a:close/>
                </a:path>
                <a:path w="7620" h="4537075">
                  <a:moveTo>
                    <a:pt x="7619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20" h="4537075">
                  <a:moveTo>
                    <a:pt x="4571" y="3432047"/>
                  </a:moveTo>
                  <a:lnTo>
                    <a:pt x="3048" y="3432047"/>
                  </a:lnTo>
                  <a:lnTo>
                    <a:pt x="1523" y="3430524"/>
                  </a:lnTo>
                  <a:lnTo>
                    <a:pt x="6095" y="3430524"/>
                  </a:lnTo>
                  <a:lnTo>
                    <a:pt x="4571" y="3432047"/>
                  </a:lnTo>
                  <a:close/>
                </a:path>
                <a:path w="7620" h="453707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4571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3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78124"/>
                  </a:moveTo>
                  <a:lnTo>
                    <a:pt x="1523" y="3278124"/>
                  </a:lnTo>
                  <a:lnTo>
                    <a:pt x="1523" y="3276599"/>
                  </a:lnTo>
                  <a:lnTo>
                    <a:pt x="6095" y="3276599"/>
                  </a:lnTo>
                  <a:lnTo>
                    <a:pt x="6095" y="3278124"/>
                  </a:lnTo>
                  <a:close/>
                </a:path>
                <a:path w="7620" h="4537075">
                  <a:moveTo>
                    <a:pt x="7619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5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1547"/>
                  </a:moveTo>
                  <a:lnTo>
                    <a:pt x="1523" y="3241547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7"/>
                  </a:lnTo>
                  <a:close/>
                </a:path>
                <a:path w="7620" h="453707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19" y="3241547"/>
                  </a:lnTo>
                  <a:lnTo>
                    <a:pt x="7619" y="32461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04972"/>
                  </a:moveTo>
                  <a:lnTo>
                    <a:pt x="1523" y="3204972"/>
                  </a:lnTo>
                  <a:lnTo>
                    <a:pt x="1523" y="3203447"/>
                  </a:lnTo>
                  <a:lnTo>
                    <a:pt x="6095" y="3203447"/>
                  </a:lnTo>
                  <a:lnTo>
                    <a:pt x="6095" y="3204972"/>
                  </a:lnTo>
                  <a:close/>
                </a:path>
                <a:path w="7620" h="453707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3" y="3211067"/>
                  </a:lnTo>
                  <a:lnTo>
                    <a:pt x="1523" y="3209544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6871"/>
                  </a:lnTo>
                  <a:lnTo>
                    <a:pt x="6095" y="3166871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0295"/>
                  </a:lnTo>
                  <a:lnTo>
                    <a:pt x="6095" y="3130295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1" y="3092195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57144"/>
                  </a:moveTo>
                  <a:lnTo>
                    <a:pt x="1523" y="3057144"/>
                  </a:lnTo>
                  <a:lnTo>
                    <a:pt x="1523" y="3055619"/>
                  </a:lnTo>
                  <a:lnTo>
                    <a:pt x="6095" y="3055619"/>
                  </a:lnTo>
                  <a:lnTo>
                    <a:pt x="6095" y="3057144"/>
                  </a:lnTo>
                  <a:close/>
                </a:path>
                <a:path w="7620" h="453707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3" y="3063240"/>
                  </a:lnTo>
                  <a:lnTo>
                    <a:pt x="1523" y="3061716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20" h="4537075">
                  <a:moveTo>
                    <a:pt x="7619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3" y="3026663"/>
                  </a:lnTo>
                  <a:lnTo>
                    <a:pt x="1523" y="3025140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20" h="4537075">
                  <a:moveTo>
                    <a:pt x="7619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3" y="2990087"/>
                  </a:lnTo>
                  <a:lnTo>
                    <a:pt x="1523" y="2988563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1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3"/>
                  </a:lnTo>
                  <a:lnTo>
                    <a:pt x="4571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3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3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36163"/>
                  </a:moveTo>
                  <a:lnTo>
                    <a:pt x="1523" y="2836163"/>
                  </a:lnTo>
                  <a:lnTo>
                    <a:pt x="3048" y="2834640"/>
                  </a:lnTo>
                  <a:lnTo>
                    <a:pt x="4571" y="2834640"/>
                  </a:lnTo>
                  <a:lnTo>
                    <a:pt x="6095" y="2836163"/>
                  </a:lnTo>
                  <a:close/>
                </a:path>
                <a:path w="7620" h="4537075">
                  <a:moveTo>
                    <a:pt x="7619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19" y="2836163"/>
                  </a:lnTo>
                  <a:lnTo>
                    <a:pt x="7619" y="28407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5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799587"/>
                  </a:moveTo>
                  <a:lnTo>
                    <a:pt x="1523" y="2799587"/>
                  </a:lnTo>
                  <a:lnTo>
                    <a:pt x="1523" y="2798063"/>
                  </a:lnTo>
                  <a:lnTo>
                    <a:pt x="6095" y="2798063"/>
                  </a:lnTo>
                  <a:lnTo>
                    <a:pt x="6095" y="2799587"/>
                  </a:lnTo>
                  <a:close/>
                </a:path>
                <a:path w="7620" h="453707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19" y="2799587"/>
                  </a:lnTo>
                  <a:lnTo>
                    <a:pt x="7619" y="28041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3011"/>
                  </a:moveTo>
                  <a:lnTo>
                    <a:pt x="1523" y="2763011"/>
                  </a:lnTo>
                  <a:lnTo>
                    <a:pt x="1523" y="2761487"/>
                  </a:lnTo>
                  <a:lnTo>
                    <a:pt x="6095" y="2761487"/>
                  </a:lnTo>
                  <a:lnTo>
                    <a:pt x="6095" y="2763011"/>
                  </a:lnTo>
                  <a:close/>
                </a:path>
                <a:path w="7620" h="453707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19" y="2763011"/>
                  </a:lnTo>
                  <a:lnTo>
                    <a:pt x="7619" y="27675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3" y="2724911"/>
                  </a:lnTo>
                  <a:lnTo>
                    <a:pt x="6095" y="2724911"/>
                  </a:lnTo>
                  <a:lnTo>
                    <a:pt x="7619" y="2726435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5"/>
                  </a:lnTo>
                  <a:lnTo>
                    <a:pt x="6095" y="2688335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1" y="2650235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15184"/>
                  </a:moveTo>
                  <a:lnTo>
                    <a:pt x="1523" y="2615184"/>
                  </a:lnTo>
                  <a:lnTo>
                    <a:pt x="3048" y="2613660"/>
                  </a:lnTo>
                  <a:lnTo>
                    <a:pt x="4571" y="2613660"/>
                  </a:lnTo>
                  <a:lnTo>
                    <a:pt x="6095" y="2615184"/>
                  </a:lnTo>
                  <a:close/>
                </a:path>
                <a:path w="7620" h="453707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3" y="2621279"/>
                  </a:lnTo>
                  <a:lnTo>
                    <a:pt x="1523" y="2619756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20" h="4537075">
                  <a:moveTo>
                    <a:pt x="7619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3" y="2584703"/>
                  </a:lnTo>
                  <a:lnTo>
                    <a:pt x="1523" y="2583179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20" h="4537075">
                  <a:moveTo>
                    <a:pt x="7619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3" y="2548127"/>
                  </a:lnTo>
                  <a:lnTo>
                    <a:pt x="1523" y="2546603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3"/>
                  </a:lnTo>
                  <a:lnTo>
                    <a:pt x="4571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394203"/>
                  </a:moveTo>
                  <a:lnTo>
                    <a:pt x="1523" y="2394203"/>
                  </a:lnTo>
                  <a:lnTo>
                    <a:pt x="3048" y="2392679"/>
                  </a:lnTo>
                  <a:lnTo>
                    <a:pt x="4571" y="2392679"/>
                  </a:lnTo>
                  <a:lnTo>
                    <a:pt x="6095" y="2394203"/>
                  </a:lnTo>
                  <a:close/>
                </a:path>
                <a:path w="7620" h="453707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19" y="2394203"/>
                  </a:lnTo>
                  <a:lnTo>
                    <a:pt x="7619" y="23987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57627"/>
                  </a:moveTo>
                  <a:lnTo>
                    <a:pt x="1523" y="2357627"/>
                  </a:lnTo>
                  <a:lnTo>
                    <a:pt x="1523" y="2356103"/>
                  </a:lnTo>
                  <a:lnTo>
                    <a:pt x="6095" y="2356103"/>
                  </a:lnTo>
                  <a:lnTo>
                    <a:pt x="6095" y="2357627"/>
                  </a:lnTo>
                  <a:close/>
                </a:path>
                <a:path w="7620" h="453707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19" y="2357627"/>
                  </a:lnTo>
                  <a:lnTo>
                    <a:pt x="7619" y="23622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1052"/>
                  </a:moveTo>
                  <a:lnTo>
                    <a:pt x="1523" y="2321052"/>
                  </a:lnTo>
                  <a:lnTo>
                    <a:pt x="1523" y="2319527"/>
                  </a:lnTo>
                  <a:lnTo>
                    <a:pt x="6095" y="2319527"/>
                  </a:lnTo>
                  <a:lnTo>
                    <a:pt x="6095" y="2321052"/>
                  </a:lnTo>
                  <a:close/>
                </a:path>
                <a:path w="7620" h="453707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3" y="2327148"/>
                  </a:lnTo>
                  <a:lnTo>
                    <a:pt x="1523" y="2325624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6095" y="2284476"/>
                  </a:move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6095" y="2284476"/>
                  </a:lnTo>
                  <a:close/>
                </a:path>
                <a:path w="7620" h="4537075">
                  <a:moveTo>
                    <a:pt x="4571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3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3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3224"/>
                  </a:moveTo>
                  <a:lnTo>
                    <a:pt x="1523" y="2173224"/>
                  </a:lnTo>
                  <a:lnTo>
                    <a:pt x="3048" y="2171700"/>
                  </a:lnTo>
                  <a:lnTo>
                    <a:pt x="4571" y="2171700"/>
                  </a:lnTo>
                  <a:lnTo>
                    <a:pt x="6095" y="2173224"/>
                  </a:lnTo>
                  <a:close/>
                </a:path>
                <a:path w="7620" h="4537075">
                  <a:moveTo>
                    <a:pt x="7619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3" y="2179319"/>
                  </a:lnTo>
                  <a:lnTo>
                    <a:pt x="1523" y="2177795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36648"/>
                  </a:moveTo>
                  <a:lnTo>
                    <a:pt x="1523" y="2136648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8"/>
                  </a:lnTo>
                  <a:close/>
                </a:path>
                <a:path w="7620" h="4537075">
                  <a:moveTo>
                    <a:pt x="7619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19" y="2136648"/>
                  </a:lnTo>
                  <a:lnTo>
                    <a:pt x="7619" y="21412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3" y="2142743"/>
                  </a:lnTo>
                  <a:lnTo>
                    <a:pt x="1523" y="2141219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0071"/>
                  </a:moveTo>
                  <a:lnTo>
                    <a:pt x="1523" y="2100071"/>
                  </a:lnTo>
                  <a:lnTo>
                    <a:pt x="1523" y="2098548"/>
                  </a:lnTo>
                  <a:lnTo>
                    <a:pt x="6095" y="2098548"/>
                  </a:lnTo>
                  <a:lnTo>
                    <a:pt x="6095" y="2100071"/>
                  </a:lnTo>
                  <a:close/>
                </a:path>
                <a:path w="7620" h="4537075">
                  <a:moveTo>
                    <a:pt x="7619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19" y="2100071"/>
                  </a:lnTo>
                  <a:lnTo>
                    <a:pt x="7619" y="21046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3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6095" y="2063495"/>
                  </a:moveTo>
                  <a:lnTo>
                    <a:pt x="1523" y="2063495"/>
                  </a:lnTo>
                  <a:lnTo>
                    <a:pt x="1523" y="2061971"/>
                  </a:lnTo>
                  <a:lnTo>
                    <a:pt x="6095" y="2061971"/>
                  </a:lnTo>
                  <a:lnTo>
                    <a:pt x="6095" y="2063495"/>
                  </a:lnTo>
                  <a:close/>
                </a:path>
                <a:path w="7620" h="453707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19" y="2063495"/>
                  </a:lnTo>
                  <a:lnTo>
                    <a:pt x="7619" y="2066543"/>
                  </a:lnTo>
                  <a:lnTo>
                    <a:pt x="4571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5395"/>
                  </a:lnTo>
                  <a:lnTo>
                    <a:pt x="6095" y="2025395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1" y="1987295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2243"/>
                  </a:moveTo>
                  <a:lnTo>
                    <a:pt x="1523" y="1952243"/>
                  </a:lnTo>
                  <a:lnTo>
                    <a:pt x="3048" y="1950719"/>
                  </a:lnTo>
                  <a:lnTo>
                    <a:pt x="4571" y="1950719"/>
                  </a:lnTo>
                  <a:lnTo>
                    <a:pt x="6095" y="1952243"/>
                  </a:lnTo>
                  <a:close/>
                </a:path>
                <a:path w="7620" h="453707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19" y="1952243"/>
                  </a:lnTo>
                  <a:lnTo>
                    <a:pt x="7619" y="19568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3" y="1958340"/>
                  </a:lnTo>
                  <a:lnTo>
                    <a:pt x="1523" y="1956816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15668"/>
                  </a:moveTo>
                  <a:lnTo>
                    <a:pt x="1523" y="1915668"/>
                  </a:lnTo>
                  <a:lnTo>
                    <a:pt x="1523" y="1914143"/>
                  </a:lnTo>
                  <a:lnTo>
                    <a:pt x="6095" y="1914143"/>
                  </a:lnTo>
                  <a:lnTo>
                    <a:pt x="6095" y="1915668"/>
                  </a:lnTo>
                  <a:close/>
                </a:path>
                <a:path w="7620" h="4537075">
                  <a:moveTo>
                    <a:pt x="7619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3" y="1921763"/>
                  </a:lnTo>
                  <a:lnTo>
                    <a:pt x="1523" y="1920240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20" h="453707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3" y="1885187"/>
                  </a:lnTo>
                  <a:lnTo>
                    <a:pt x="1523" y="1883663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6095" y="1842516"/>
                  </a:move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6095" y="1842516"/>
                  </a:lnTo>
                  <a:close/>
                </a:path>
                <a:path w="7620" h="4537075">
                  <a:moveTo>
                    <a:pt x="4571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3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3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7619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1" y="1729740"/>
                  </a:lnTo>
                  <a:lnTo>
                    <a:pt x="7619" y="1732787"/>
                  </a:lnTo>
                  <a:lnTo>
                    <a:pt x="7619" y="17358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3" y="1737359"/>
                  </a:lnTo>
                  <a:lnTo>
                    <a:pt x="1523" y="1735835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694687"/>
                  </a:moveTo>
                  <a:lnTo>
                    <a:pt x="1523" y="1694687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7"/>
                  </a:lnTo>
                  <a:close/>
                </a:path>
                <a:path w="7620" h="4537075">
                  <a:moveTo>
                    <a:pt x="7619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19" y="1694687"/>
                  </a:lnTo>
                  <a:lnTo>
                    <a:pt x="7619" y="16992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59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58111"/>
                  </a:moveTo>
                  <a:lnTo>
                    <a:pt x="1523" y="1658111"/>
                  </a:lnTo>
                  <a:lnTo>
                    <a:pt x="1523" y="1656587"/>
                  </a:lnTo>
                  <a:lnTo>
                    <a:pt x="6095" y="1656587"/>
                  </a:lnTo>
                  <a:lnTo>
                    <a:pt x="6095" y="1658111"/>
                  </a:lnTo>
                  <a:close/>
                </a:path>
                <a:path w="7620" h="453707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19" y="1658111"/>
                  </a:lnTo>
                  <a:lnTo>
                    <a:pt x="7619" y="16626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6095" y="1621535"/>
                  </a:moveTo>
                  <a:lnTo>
                    <a:pt x="1523" y="1621535"/>
                  </a:lnTo>
                  <a:lnTo>
                    <a:pt x="1523" y="1620011"/>
                  </a:lnTo>
                  <a:lnTo>
                    <a:pt x="6095" y="1620011"/>
                  </a:lnTo>
                  <a:lnTo>
                    <a:pt x="6095" y="1621535"/>
                  </a:lnTo>
                  <a:close/>
                </a:path>
                <a:path w="7620" h="453707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19" y="1621535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537075">
                  <a:moveTo>
                    <a:pt x="4571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3435"/>
                  </a:lnTo>
                  <a:lnTo>
                    <a:pt x="6095" y="1583435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4571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3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6859"/>
                  </a:lnTo>
                  <a:lnTo>
                    <a:pt x="6095" y="1546859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7619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1" y="1508759"/>
                  </a:lnTo>
                  <a:lnTo>
                    <a:pt x="7619" y="1511808"/>
                  </a:lnTo>
                  <a:lnTo>
                    <a:pt x="7619" y="15148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3" y="1516379"/>
                  </a:lnTo>
                  <a:lnTo>
                    <a:pt x="1523" y="1514856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20" h="4537075">
                  <a:moveTo>
                    <a:pt x="7619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3" y="1479803"/>
                  </a:lnTo>
                  <a:lnTo>
                    <a:pt x="1523" y="1478279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20" h="4537075">
                  <a:moveTo>
                    <a:pt x="7619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3" y="1443227"/>
                  </a:lnTo>
                  <a:lnTo>
                    <a:pt x="1523" y="1441703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6095" y="1400556"/>
                  </a:moveTo>
                  <a:lnTo>
                    <a:pt x="1523" y="1400556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6"/>
                  </a:lnTo>
                  <a:close/>
                </a:path>
                <a:path w="7620" h="4537075">
                  <a:moveTo>
                    <a:pt x="7619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20" h="4537075">
                  <a:moveTo>
                    <a:pt x="4571" y="1406651"/>
                  </a:moveTo>
                  <a:lnTo>
                    <a:pt x="3048" y="1406651"/>
                  </a:lnTo>
                  <a:lnTo>
                    <a:pt x="1523" y="1405127"/>
                  </a:lnTo>
                  <a:lnTo>
                    <a:pt x="6095" y="1405127"/>
                  </a:lnTo>
                  <a:lnTo>
                    <a:pt x="4571" y="1406651"/>
                  </a:lnTo>
                  <a:close/>
                </a:path>
                <a:path w="7620" h="4537075">
                  <a:moveTo>
                    <a:pt x="4571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2456"/>
                  </a:lnTo>
                  <a:lnTo>
                    <a:pt x="6095" y="1362456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4571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5879"/>
                  </a:lnTo>
                  <a:lnTo>
                    <a:pt x="6095" y="1325879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7619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1" y="1287779"/>
                  </a:lnTo>
                  <a:lnTo>
                    <a:pt x="7619" y="1290827"/>
                  </a:lnTo>
                  <a:lnTo>
                    <a:pt x="7619" y="12938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2727"/>
                  </a:moveTo>
                  <a:lnTo>
                    <a:pt x="1523" y="1252727"/>
                  </a:lnTo>
                  <a:lnTo>
                    <a:pt x="1523" y="1251203"/>
                  </a:lnTo>
                  <a:lnTo>
                    <a:pt x="6095" y="1251203"/>
                  </a:lnTo>
                  <a:lnTo>
                    <a:pt x="6095" y="1252727"/>
                  </a:lnTo>
                  <a:close/>
                </a:path>
                <a:path w="7620" h="453707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19" y="1252727"/>
                  </a:lnTo>
                  <a:lnTo>
                    <a:pt x="7619" y="12573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16151"/>
                  </a:moveTo>
                  <a:lnTo>
                    <a:pt x="1523" y="1216151"/>
                  </a:lnTo>
                  <a:lnTo>
                    <a:pt x="1523" y="1214627"/>
                  </a:lnTo>
                  <a:lnTo>
                    <a:pt x="6095" y="1214627"/>
                  </a:lnTo>
                  <a:lnTo>
                    <a:pt x="6095" y="1216151"/>
                  </a:lnTo>
                  <a:close/>
                </a:path>
                <a:path w="7620" h="453707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19" y="1216151"/>
                  </a:lnTo>
                  <a:lnTo>
                    <a:pt x="7619" y="12207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3" y="1222248"/>
                  </a:lnTo>
                  <a:lnTo>
                    <a:pt x="1523" y="1220724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6095" y="1179575"/>
                  </a:moveTo>
                  <a:lnTo>
                    <a:pt x="1523" y="1179575"/>
                  </a:lnTo>
                  <a:lnTo>
                    <a:pt x="1523" y="1178051"/>
                  </a:lnTo>
                  <a:lnTo>
                    <a:pt x="6095" y="1178051"/>
                  </a:lnTo>
                  <a:lnTo>
                    <a:pt x="6095" y="1179575"/>
                  </a:lnTo>
                  <a:close/>
                </a:path>
                <a:path w="7620" h="4537075">
                  <a:moveTo>
                    <a:pt x="7619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20" h="4537075">
                  <a:moveTo>
                    <a:pt x="4571" y="1185671"/>
                  </a:moveTo>
                  <a:lnTo>
                    <a:pt x="3048" y="1185671"/>
                  </a:lnTo>
                  <a:lnTo>
                    <a:pt x="1523" y="1184148"/>
                  </a:lnTo>
                  <a:lnTo>
                    <a:pt x="6095" y="1184148"/>
                  </a:lnTo>
                  <a:lnTo>
                    <a:pt x="4571" y="1185671"/>
                  </a:lnTo>
                  <a:close/>
                </a:path>
                <a:path w="7620" h="4537075">
                  <a:moveTo>
                    <a:pt x="4571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1475"/>
                  </a:lnTo>
                  <a:lnTo>
                    <a:pt x="6095" y="1141475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4571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3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4900"/>
                  </a:lnTo>
                  <a:lnTo>
                    <a:pt x="6095" y="1104900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7619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8"/>
                  </a:lnTo>
                  <a:lnTo>
                    <a:pt x="7619" y="10728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3" y="1074419"/>
                  </a:lnTo>
                  <a:lnTo>
                    <a:pt x="1523" y="1072895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1748"/>
                  </a:moveTo>
                  <a:lnTo>
                    <a:pt x="1523" y="1031748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8"/>
                  </a:lnTo>
                  <a:close/>
                </a:path>
                <a:path w="7620" h="4537075">
                  <a:moveTo>
                    <a:pt x="7619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19" y="1031748"/>
                  </a:lnTo>
                  <a:lnTo>
                    <a:pt x="7619" y="10363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3" y="1037843"/>
                  </a:lnTo>
                  <a:lnTo>
                    <a:pt x="1523" y="1036319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995171"/>
                  </a:moveTo>
                  <a:lnTo>
                    <a:pt x="1523" y="995171"/>
                  </a:lnTo>
                  <a:lnTo>
                    <a:pt x="1523" y="993648"/>
                  </a:lnTo>
                  <a:lnTo>
                    <a:pt x="6095" y="993648"/>
                  </a:lnTo>
                  <a:lnTo>
                    <a:pt x="6095" y="995171"/>
                  </a:lnTo>
                  <a:close/>
                </a:path>
                <a:path w="7620" h="4537075">
                  <a:moveTo>
                    <a:pt x="7619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3" y="1001267"/>
                  </a:lnTo>
                  <a:lnTo>
                    <a:pt x="1523" y="999743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6095" y="958595"/>
                  </a:moveTo>
                  <a:lnTo>
                    <a:pt x="1523" y="958595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5"/>
                  </a:lnTo>
                  <a:close/>
                </a:path>
                <a:path w="7620" h="4537075">
                  <a:moveTo>
                    <a:pt x="7619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20" h="4537075">
                  <a:moveTo>
                    <a:pt x="4571" y="964692"/>
                  </a:moveTo>
                  <a:lnTo>
                    <a:pt x="3048" y="964692"/>
                  </a:lnTo>
                  <a:lnTo>
                    <a:pt x="1523" y="963167"/>
                  </a:lnTo>
                  <a:lnTo>
                    <a:pt x="6095" y="963167"/>
                  </a:lnTo>
                  <a:lnTo>
                    <a:pt x="4571" y="964692"/>
                  </a:lnTo>
                  <a:close/>
                </a:path>
                <a:path w="7620" h="453707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0495"/>
                  </a:lnTo>
                  <a:lnTo>
                    <a:pt x="6095" y="920495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4571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3919"/>
                  </a:lnTo>
                  <a:lnTo>
                    <a:pt x="6095" y="883919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1" y="845819"/>
                  </a:lnTo>
                  <a:lnTo>
                    <a:pt x="7619" y="848867"/>
                  </a:lnTo>
                  <a:lnTo>
                    <a:pt x="7619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0767"/>
                  </a:moveTo>
                  <a:lnTo>
                    <a:pt x="1523" y="810767"/>
                  </a:lnTo>
                  <a:lnTo>
                    <a:pt x="1523" y="809243"/>
                  </a:lnTo>
                  <a:lnTo>
                    <a:pt x="6095" y="809243"/>
                  </a:lnTo>
                  <a:lnTo>
                    <a:pt x="6095" y="810767"/>
                  </a:lnTo>
                  <a:close/>
                </a:path>
                <a:path w="7620" h="4537075">
                  <a:moveTo>
                    <a:pt x="7619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19" y="810767"/>
                  </a:lnTo>
                  <a:lnTo>
                    <a:pt x="7619" y="8153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3" y="816863"/>
                  </a:lnTo>
                  <a:lnTo>
                    <a:pt x="1523" y="815340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74192"/>
                  </a:moveTo>
                  <a:lnTo>
                    <a:pt x="1523" y="774192"/>
                  </a:lnTo>
                  <a:lnTo>
                    <a:pt x="1523" y="772667"/>
                  </a:lnTo>
                  <a:lnTo>
                    <a:pt x="6095" y="772667"/>
                  </a:lnTo>
                  <a:lnTo>
                    <a:pt x="6095" y="774192"/>
                  </a:lnTo>
                  <a:close/>
                </a:path>
                <a:path w="7620" h="4537075">
                  <a:moveTo>
                    <a:pt x="7619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3" y="780287"/>
                  </a:lnTo>
                  <a:lnTo>
                    <a:pt x="1523" y="778763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6095" y="737615"/>
                  </a:moveTo>
                  <a:lnTo>
                    <a:pt x="1523" y="737615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5"/>
                  </a:lnTo>
                  <a:close/>
                </a:path>
                <a:path w="7620" h="4537075">
                  <a:moveTo>
                    <a:pt x="7619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20" h="4537075">
                  <a:moveTo>
                    <a:pt x="4571" y="743711"/>
                  </a:moveTo>
                  <a:lnTo>
                    <a:pt x="3048" y="743711"/>
                  </a:lnTo>
                  <a:lnTo>
                    <a:pt x="1523" y="742188"/>
                  </a:lnTo>
                  <a:lnTo>
                    <a:pt x="6095" y="742188"/>
                  </a:lnTo>
                  <a:lnTo>
                    <a:pt x="4571" y="743711"/>
                  </a:lnTo>
                  <a:close/>
                </a:path>
                <a:path w="7620" h="4537075">
                  <a:moveTo>
                    <a:pt x="4571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699515"/>
                  </a:lnTo>
                  <a:lnTo>
                    <a:pt x="6095" y="699515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4571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3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2939"/>
                  </a:lnTo>
                  <a:lnTo>
                    <a:pt x="6095" y="662939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3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1" y="624839"/>
                  </a:lnTo>
                  <a:lnTo>
                    <a:pt x="7619" y="627887"/>
                  </a:lnTo>
                  <a:lnTo>
                    <a:pt x="7619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89787"/>
                  </a:moveTo>
                  <a:lnTo>
                    <a:pt x="1523" y="589787"/>
                  </a:lnTo>
                  <a:lnTo>
                    <a:pt x="1523" y="588263"/>
                  </a:lnTo>
                  <a:lnTo>
                    <a:pt x="6095" y="588263"/>
                  </a:lnTo>
                  <a:lnTo>
                    <a:pt x="6095" y="589787"/>
                  </a:lnTo>
                  <a:close/>
                </a:path>
                <a:path w="7620" h="4537075">
                  <a:moveTo>
                    <a:pt x="7619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3" y="595883"/>
                  </a:lnTo>
                  <a:lnTo>
                    <a:pt x="1523" y="594359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3211"/>
                  </a:moveTo>
                  <a:lnTo>
                    <a:pt x="1523" y="553211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1"/>
                  </a:lnTo>
                  <a:close/>
                </a:path>
                <a:path w="7620" h="4537075">
                  <a:moveTo>
                    <a:pt x="7619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19" y="553211"/>
                  </a:lnTo>
                  <a:lnTo>
                    <a:pt x="7619" y="5577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3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16635"/>
                  </a:moveTo>
                  <a:lnTo>
                    <a:pt x="1523" y="516635"/>
                  </a:lnTo>
                  <a:lnTo>
                    <a:pt x="1523" y="515111"/>
                  </a:lnTo>
                  <a:lnTo>
                    <a:pt x="6095" y="515111"/>
                  </a:lnTo>
                  <a:lnTo>
                    <a:pt x="6095" y="516635"/>
                  </a:lnTo>
                  <a:close/>
                </a:path>
                <a:path w="7620" h="4537075">
                  <a:moveTo>
                    <a:pt x="7619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19" y="516635"/>
                  </a:lnTo>
                  <a:lnTo>
                    <a:pt x="7619" y="5212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3" y="522731"/>
                  </a:lnTo>
                  <a:lnTo>
                    <a:pt x="1523" y="521208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1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78535"/>
                  </a:lnTo>
                  <a:lnTo>
                    <a:pt x="6095" y="478535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4571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3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1959"/>
                  </a:lnTo>
                  <a:lnTo>
                    <a:pt x="6095" y="441959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3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1" y="403859"/>
                  </a:lnTo>
                  <a:lnTo>
                    <a:pt x="7619" y="406908"/>
                  </a:lnTo>
                  <a:lnTo>
                    <a:pt x="7619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68808"/>
                  </a:moveTo>
                  <a:lnTo>
                    <a:pt x="1523" y="368808"/>
                  </a:lnTo>
                  <a:lnTo>
                    <a:pt x="1523" y="367283"/>
                  </a:lnTo>
                  <a:lnTo>
                    <a:pt x="6095" y="367283"/>
                  </a:lnTo>
                  <a:lnTo>
                    <a:pt x="6095" y="368808"/>
                  </a:lnTo>
                  <a:close/>
                </a:path>
                <a:path w="7620" h="4537075">
                  <a:moveTo>
                    <a:pt x="7619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79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2231"/>
                  </a:moveTo>
                  <a:lnTo>
                    <a:pt x="1523" y="332231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1"/>
                  </a:lnTo>
                  <a:close/>
                </a:path>
                <a:path w="7620" h="4537075">
                  <a:moveTo>
                    <a:pt x="7619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19" y="332231"/>
                  </a:lnTo>
                  <a:lnTo>
                    <a:pt x="7619" y="3368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3" y="338327"/>
                  </a:lnTo>
                  <a:lnTo>
                    <a:pt x="1523" y="336804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295655"/>
                  </a:moveTo>
                  <a:lnTo>
                    <a:pt x="1523" y="295655"/>
                  </a:lnTo>
                  <a:lnTo>
                    <a:pt x="1523" y="294131"/>
                  </a:lnTo>
                  <a:lnTo>
                    <a:pt x="6095" y="294131"/>
                  </a:lnTo>
                  <a:lnTo>
                    <a:pt x="6095" y="295655"/>
                  </a:lnTo>
                  <a:close/>
                </a:path>
                <a:path w="7620" h="4537075">
                  <a:moveTo>
                    <a:pt x="7619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19" y="295655"/>
                  </a:lnTo>
                  <a:lnTo>
                    <a:pt x="7619" y="3002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3" y="301751"/>
                  </a:lnTo>
                  <a:lnTo>
                    <a:pt x="1523" y="300227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1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3" y="257555"/>
                  </a:lnTo>
                  <a:lnTo>
                    <a:pt x="6095" y="257555"/>
                  </a:lnTo>
                  <a:lnTo>
                    <a:pt x="7619" y="259079"/>
                  </a:lnTo>
                  <a:lnTo>
                    <a:pt x="7619" y="262127"/>
                  </a:lnTo>
                  <a:lnTo>
                    <a:pt x="4571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3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0979"/>
                  </a:lnTo>
                  <a:lnTo>
                    <a:pt x="6095" y="220979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1" y="182879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47827"/>
                  </a:moveTo>
                  <a:lnTo>
                    <a:pt x="1523" y="147827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7"/>
                  </a:lnTo>
                  <a:close/>
                </a:path>
                <a:path w="7620" h="4537075">
                  <a:moveTo>
                    <a:pt x="7619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19" y="147827"/>
                  </a:lnTo>
                  <a:lnTo>
                    <a:pt x="7619" y="1524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3" y="153923"/>
                  </a:lnTo>
                  <a:lnTo>
                    <a:pt x="1523" y="152400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1251"/>
                  </a:moveTo>
                  <a:lnTo>
                    <a:pt x="1523" y="111251"/>
                  </a:lnTo>
                  <a:lnTo>
                    <a:pt x="1523" y="109727"/>
                  </a:lnTo>
                  <a:lnTo>
                    <a:pt x="6095" y="109727"/>
                  </a:lnTo>
                  <a:lnTo>
                    <a:pt x="6095" y="111251"/>
                  </a:lnTo>
                  <a:close/>
                </a:path>
                <a:path w="7620" h="4537075">
                  <a:moveTo>
                    <a:pt x="7619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19" y="111251"/>
                  </a:lnTo>
                  <a:lnTo>
                    <a:pt x="7619" y="1158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3" y="117347"/>
                  </a:lnTo>
                  <a:lnTo>
                    <a:pt x="1523" y="115823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74675"/>
                  </a:moveTo>
                  <a:lnTo>
                    <a:pt x="1523" y="74675"/>
                  </a:lnTo>
                  <a:lnTo>
                    <a:pt x="1523" y="73151"/>
                  </a:lnTo>
                  <a:lnTo>
                    <a:pt x="6095" y="73151"/>
                  </a:lnTo>
                  <a:lnTo>
                    <a:pt x="6095" y="74675"/>
                  </a:lnTo>
                  <a:close/>
                </a:path>
                <a:path w="7620" h="4537075">
                  <a:moveTo>
                    <a:pt x="7619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19" y="74675"/>
                  </a:lnTo>
                  <a:lnTo>
                    <a:pt x="7619" y="792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3" y="80771"/>
                  </a:lnTo>
                  <a:lnTo>
                    <a:pt x="1523" y="79247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1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3" y="36575"/>
                  </a:lnTo>
                  <a:lnTo>
                    <a:pt x="6095" y="36575"/>
                  </a:lnTo>
                  <a:lnTo>
                    <a:pt x="7619" y="38100"/>
                  </a:lnTo>
                  <a:lnTo>
                    <a:pt x="7619" y="41147"/>
                  </a:lnTo>
                  <a:lnTo>
                    <a:pt x="4571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3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92695" y="6271260"/>
              <a:ext cx="140208" cy="64008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2938272" y="6403847"/>
            <a:ext cx="1624965" cy="93345"/>
            <a:chOff x="2938272" y="6403847"/>
            <a:chExt cx="1624965" cy="93345"/>
          </a:xfrm>
        </p:grpSpPr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8272" y="6403848"/>
              <a:ext cx="862583" cy="762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00856" y="6403847"/>
              <a:ext cx="761999" cy="92964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342900" y="3453384"/>
            <a:ext cx="6621780" cy="955675"/>
            <a:chOff x="342900" y="3453384"/>
            <a:chExt cx="6621780" cy="955675"/>
          </a:xfrm>
        </p:grpSpPr>
        <p:sp>
          <p:nvSpPr>
            <p:cNvPr id="34" name="object 34" descr=""/>
            <p:cNvSpPr/>
            <p:nvPr/>
          </p:nvSpPr>
          <p:spPr>
            <a:xfrm>
              <a:off x="342900" y="3453384"/>
              <a:ext cx="59690" cy="955675"/>
            </a:xfrm>
            <a:custGeom>
              <a:avLst/>
              <a:gdLst/>
              <a:ahLst/>
              <a:cxnLst/>
              <a:rect l="l" t="t" r="r" b="b"/>
              <a:pathLst>
                <a:path w="59689" h="955675">
                  <a:moveTo>
                    <a:pt x="59436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59436" y="0"/>
                  </a:lnTo>
                  <a:lnTo>
                    <a:pt x="59436" y="9555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02336" y="3453384"/>
              <a:ext cx="6562725" cy="955675"/>
            </a:xfrm>
            <a:custGeom>
              <a:avLst/>
              <a:gdLst/>
              <a:ahLst/>
              <a:cxnLst/>
              <a:rect l="l" t="t" r="r" b="b"/>
              <a:pathLst>
                <a:path w="6562725" h="955675">
                  <a:moveTo>
                    <a:pt x="6562344" y="955548"/>
                  </a:moveTo>
                  <a:lnTo>
                    <a:pt x="0" y="955548"/>
                  </a:lnTo>
                  <a:lnTo>
                    <a:pt x="0" y="0"/>
                  </a:lnTo>
                  <a:lnTo>
                    <a:pt x="6562344" y="0"/>
                  </a:lnTo>
                  <a:lnTo>
                    <a:pt x="6562344" y="95554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0227" y="1482852"/>
            <a:ext cx="1517904" cy="88392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7382256" y="2613659"/>
            <a:ext cx="798830" cy="205740"/>
            <a:chOff x="7382256" y="2613659"/>
            <a:chExt cx="798830" cy="205740"/>
          </a:xfrm>
        </p:grpSpPr>
        <p:sp>
          <p:nvSpPr>
            <p:cNvPr id="38" name="object 38" descr=""/>
            <p:cNvSpPr/>
            <p:nvPr/>
          </p:nvSpPr>
          <p:spPr>
            <a:xfrm>
              <a:off x="7382256" y="2624327"/>
              <a:ext cx="271780" cy="192405"/>
            </a:xfrm>
            <a:custGeom>
              <a:avLst/>
              <a:gdLst/>
              <a:ahLst/>
              <a:cxnLst/>
              <a:rect l="l" t="t" r="r" b="b"/>
              <a:pathLst>
                <a:path w="271779" h="192405">
                  <a:moveTo>
                    <a:pt x="100584" y="192024"/>
                  </a:moveTo>
                  <a:lnTo>
                    <a:pt x="50291" y="192024"/>
                  </a:lnTo>
                  <a:lnTo>
                    <a:pt x="0" y="0"/>
                  </a:lnTo>
                  <a:lnTo>
                    <a:pt x="47244" y="0"/>
                  </a:lnTo>
                  <a:lnTo>
                    <a:pt x="74676" y="128016"/>
                  </a:lnTo>
                  <a:lnTo>
                    <a:pt x="74676" y="134112"/>
                  </a:lnTo>
                  <a:lnTo>
                    <a:pt x="76200" y="140208"/>
                  </a:lnTo>
                  <a:lnTo>
                    <a:pt x="76200" y="149352"/>
                  </a:lnTo>
                  <a:lnTo>
                    <a:pt x="111647" y="149352"/>
                  </a:lnTo>
                  <a:lnTo>
                    <a:pt x="100584" y="192024"/>
                  </a:lnTo>
                  <a:close/>
                </a:path>
                <a:path w="271779" h="192405">
                  <a:moveTo>
                    <a:pt x="111647" y="149352"/>
                  </a:moveTo>
                  <a:lnTo>
                    <a:pt x="77724" y="149352"/>
                  </a:lnTo>
                  <a:lnTo>
                    <a:pt x="77724" y="143256"/>
                  </a:lnTo>
                  <a:lnTo>
                    <a:pt x="80772" y="128016"/>
                  </a:lnTo>
                  <a:lnTo>
                    <a:pt x="115824" y="0"/>
                  </a:lnTo>
                  <a:lnTo>
                    <a:pt x="163068" y="0"/>
                  </a:lnTo>
                  <a:lnTo>
                    <a:pt x="174184" y="47244"/>
                  </a:lnTo>
                  <a:lnTo>
                    <a:pt x="137160" y="47244"/>
                  </a:lnTo>
                  <a:lnTo>
                    <a:pt x="135636" y="56388"/>
                  </a:lnTo>
                  <a:lnTo>
                    <a:pt x="132588" y="68580"/>
                  </a:lnTo>
                  <a:lnTo>
                    <a:pt x="111647" y="149352"/>
                  </a:lnTo>
                  <a:close/>
                </a:path>
                <a:path w="271779" h="192405">
                  <a:moveTo>
                    <a:pt x="230970" y="149352"/>
                  </a:moveTo>
                  <a:lnTo>
                    <a:pt x="198120" y="149352"/>
                  </a:lnTo>
                  <a:lnTo>
                    <a:pt x="198120" y="143256"/>
                  </a:lnTo>
                  <a:lnTo>
                    <a:pt x="201168" y="128016"/>
                  </a:lnTo>
                  <a:lnTo>
                    <a:pt x="227076" y="0"/>
                  </a:lnTo>
                  <a:lnTo>
                    <a:pt x="271272" y="0"/>
                  </a:lnTo>
                  <a:lnTo>
                    <a:pt x="230970" y="149352"/>
                  </a:lnTo>
                  <a:close/>
                </a:path>
                <a:path w="271779" h="192405">
                  <a:moveTo>
                    <a:pt x="219456" y="192024"/>
                  </a:moveTo>
                  <a:lnTo>
                    <a:pt x="172212" y="192024"/>
                  </a:lnTo>
                  <a:lnTo>
                    <a:pt x="140208" y="68580"/>
                  </a:lnTo>
                  <a:lnTo>
                    <a:pt x="138684" y="62484"/>
                  </a:lnTo>
                  <a:lnTo>
                    <a:pt x="137160" y="54864"/>
                  </a:lnTo>
                  <a:lnTo>
                    <a:pt x="137160" y="47244"/>
                  </a:lnTo>
                  <a:lnTo>
                    <a:pt x="174184" y="47244"/>
                  </a:lnTo>
                  <a:lnTo>
                    <a:pt x="193548" y="129540"/>
                  </a:lnTo>
                  <a:lnTo>
                    <a:pt x="195072" y="134112"/>
                  </a:lnTo>
                  <a:lnTo>
                    <a:pt x="196596" y="140208"/>
                  </a:lnTo>
                  <a:lnTo>
                    <a:pt x="196596" y="149352"/>
                  </a:lnTo>
                  <a:lnTo>
                    <a:pt x="230970" y="149352"/>
                  </a:lnTo>
                  <a:lnTo>
                    <a:pt x="219456" y="1920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3340" y="2613659"/>
              <a:ext cx="132588" cy="20269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836408" y="2613660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6764" y="44196"/>
                  </a:lnTo>
                  <a:lnTo>
                    <a:pt x="10668" y="41148"/>
                  </a:lnTo>
                  <a:lnTo>
                    <a:pt x="6096" y="38100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6576" y="1524"/>
                  </a:lnTo>
                  <a:lnTo>
                    <a:pt x="45720" y="10668"/>
                  </a:lnTo>
                  <a:lnTo>
                    <a:pt x="48768" y="15240"/>
                  </a:lnTo>
                  <a:lnTo>
                    <a:pt x="48768" y="28956"/>
                  </a:lnTo>
                  <a:lnTo>
                    <a:pt x="45720" y="33528"/>
                  </a:lnTo>
                  <a:lnTo>
                    <a:pt x="38100" y="41148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9560" y="2676144"/>
              <a:ext cx="111251" cy="14325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9768" y="2613659"/>
              <a:ext cx="131064" cy="202692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8282940" y="2638043"/>
            <a:ext cx="1191895" cy="181610"/>
            <a:chOff x="8282940" y="2638043"/>
            <a:chExt cx="1191895" cy="181610"/>
          </a:xfrm>
        </p:grpSpPr>
        <p:pic>
          <p:nvPicPr>
            <p:cNvPr id="44" name="object 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2940" y="2676144"/>
              <a:ext cx="111251" cy="143256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20099" y="2679191"/>
              <a:ext cx="132588" cy="140208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80119" y="2638043"/>
              <a:ext cx="376427" cy="18135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83980" y="2676143"/>
              <a:ext cx="217931" cy="14020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27819" y="2676144"/>
              <a:ext cx="131064" cy="14325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84791" y="2676143"/>
              <a:ext cx="89916" cy="140208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7388352" y="2997708"/>
            <a:ext cx="1219200" cy="243840"/>
            <a:chOff x="7388352" y="2997708"/>
            <a:chExt cx="1219200" cy="243840"/>
          </a:xfrm>
        </p:grpSpPr>
        <p:pic>
          <p:nvPicPr>
            <p:cNvPr id="51" name="object 5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8352" y="3037332"/>
              <a:ext cx="413003" cy="204216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37932" y="3037332"/>
              <a:ext cx="217931" cy="14020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80248" y="3037332"/>
              <a:ext cx="132588" cy="143256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237220" y="3037332"/>
              <a:ext cx="134111" cy="14020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92667" y="2997708"/>
              <a:ext cx="214884" cy="182879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7388351" y="3358895"/>
            <a:ext cx="1129665" cy="243840"/>
            <a:chOff x="7388351" y="3358895"/>
            <a:chExt cx="1129665" cy="243840"/>
          </a:xfrm>
        </p:grpSpPr>
        <p:pic>
          <p:nvPicPr>
            <p:cNvPr id="57" name="object 5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88351" y="3396996"/>
              <a:ext cx="143256" cy="20574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59039" y="3396995"/>
              <a:ext cx="132588" cy="144780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16011" y="3396995"/>
              <a:ext cx="132588" cy="1417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74507" y="3396995"/>
              <a:ext cx="131064" cy="144780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31479" y="3396995"/>
              <a:ext cx="224027" cy="144780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276843" y="3358895"/>
              <a:ext cx="240791" cy="182880"/>
            </a:xfrm>
            <a:prstGeom prst="rect">
              <a:avLst/>
            </a:prstGeom>
          </p:spPr>
        </p:pic>
      </p:grpSp>
      <p:grpSp>
        <p:nvGrpSpPr>
          <p:cNvPr id="63" name="object 63" descr=""/>
          <p:cNvGrpSpPr/>
          <p:nvPr/>
        </p:nvGrpSpPr>
        <p:grpSpPr>
          <a:xfrm>
            <a:off x="8607552" y="3334511"/>
            <a:ext cx="408940" cy="207645"/>
            <a:chOff x="8607552" y="3334511"/>
            <a:chExt cx="408940" cy="207645"/>
          </a:xfrm>
        </p:grpSpPr>
        <p:pic>
          <p:nvPicPr>
            <p:cNvPr id="64" name="object 6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07552" y="3358895"/>
              <a:ext cx="94488" cy="18287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26424" y="3334511"/>
              <a:ext cx="132588" cy="20421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883396" y="3396996"/>
              <a:ext cx="132588" cy="144780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7397496" y="3695700"/>
            <a:ext cx="932815" cy="268605"/>
            <a:chOff x="7397496" y="3695700"/>
            <a:chExt cx="932815" cy="268605"/>
          </a:xfrm>
        </p:grpSpPr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97496" y="3695700"/>
              <a:ext cx="131064" cy="204216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7560564" y="3697224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0480" y="42672"/>
                  </a:moveTo>
                  <a:lnTo>
                    <a:pt x="16764" y="42672"/>
                  </a:lnTo>
                  <a:lnTo>
                    <a:pt x="10668" y="41148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41148" y="6096"/>
                  </a:lnTo>
                  <a:lnTo>
                    <a:pt x="45720" y="9144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5720" y="32004"/>
                  </a:lnTo>
                  <a:lnTo>
                    <a:pt x="36576" y="41148"/>
                  </a:lnTo>
                  <a:lnTo>
                    <a:pt x="30480" y="42672"/>
                  </a:lnTo>
                  <a:close/>
                </a:path>
                <a:path w="48895" h="203200">
                  <a:moveTo>
                    <a:pt x="44196" y="202691"/>
                  </a:moveTo>
                  <a:lnTo>
                    <a:pt x="1524" y="202691"/>
                  </a:lnTo>
                  <a:lnTo>
                    <a:pt x="1524" y="64008"/>
                  </a:lnTo>
                  <a:lnTo>
                    <a:pt x="44196" y="64008"/>
                  </a:lnTo>
                  <a:lnTo>
                    <a:pt x="44196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2192" y="3758183"/>
              <a:ext cx="143256" cy="205740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10500" y="3695700"/>
              <a:ext cx="132588" cy="20421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68996" y="3720083"/>
              <a:ext cx="361187" cy="182879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8420100" y="3695700"/>
            <a:ext cx="723900" cy="207645"/>
            <a:chOff x="8420100" y="3695700"/>
            <a:chExt cx="723900" cy="207645"/>
          </a:xfrm>
        </p:grpSpPr>
        <p:pic>
          <p:nvPicPr>
            <p:cNvPr id="74" name="object 7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20100" y="3758183"/>
              <a:ext cx="245364" cy="144780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8698992" y="3695700"/>
              <a:ext cx="43180" cy="204470"/>
            </a:xfrm>
            <a:custGeom>
              <a:avLst/>
              <a:gdLst/>
              <a:ahLst/>
              <a:cxnLst/>
              <a:rect l="l" t="t" r="r" b="b"/>
              <a:pathLst>
                <a:path w="43179" h="204470">
                  <a:moveTo>
                    <a:pt x="42671" y="204216"/>
                  </a:moveTo>
                  <a:lnTo>
                    <a:pt x="0" y="204216"/>
                  </a:lnTo>
                  <a:lnTo>
                    <a:pt x="0" y="0"/>
                  </a:lnTo>
                  <a:lnTo>
                    <a:pt x="42671" y="0"/>
                  </a:lnTo>
                  <a:lnTo>
                    <a:pt x="42671" y="2042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69096" y="3703319"/>
              <a:ext cx="374903" cy="199644"/>
            </a:xfrm>
            <a:prstGeom prst="rect">
              <a:avLst/>
            </a:prstGeom>
          </p:spPr>
        </p:pic>
      </p:grpSp>
      <p:sp>
        <p:nvSpPr>
          <p:cNvPr id="77" name="object 77" descr=""/>
          <p:cNvSpPr/>
          <p:nvPr/>
        </p:nvSpPr>
        <p:spPr>
          <a:xfrm>
            <a:off x="7456931" y="4021836"/>
            <a:ext cx="21590" cy="21590"/>
          </a:xfrm>
          <a:custGeom>
            <a:avLst/>
            <a:gdLst/>
            <a:ahLst/>
            <a:cxnLst/>
            <a:rect l="l" t="t" r="r" b="b"/>
            <a:pathLst>
              <a:path w="21590" h="21589">
                <a:moveTo>
                  <a:pt x="16764" y="21336"/>
                </a:moveTo>
                <a:lnTo>
                  <a:pt x="10668" y="21336"/>
                </a:lnTo>
                <a:lnTo>
                  <a:pt x="4572" y="21336"/>
                </a:lnTo>
                <a:lnTo>
                  <a:pt x="3048" y="18288"/>
                </a:lnTo>
                <a:lnTo>
                  <a:pt x="0" y="16764"/>
                </a:lnTo>
                <a:lnTo>
                  <a:pt x="0" y="6096"/>
                </a:lnTo>
                <a:lnTo>
                  <a:pt x="4572" y="1524"/>
                </a:lnTo>
                <a:lnTo>
                  <a:pt x="7620" y="0"/>
                </a:lnTo>
                <a:lnTo>
                  <a:pt x="13716" y="0"/>
                </a:lnTo>
                <a:lnTo>
                  <a:pt x="16764" y="1524"/>
                </a:lnTo>
                <a:lnTo>
                  <a:pt x="18288" y="3048"/>
                </a:lnTo>
                <a:lnTo>
                  <a:pt x="19812" y="6096"/>
                </a:lnTo>
                <a:lnTo>
                  <a:pt x="21336" y="7620"/>
                </a:lnTo>
                <a:lnTo>
                  <a:pt x="21336" y="13716"/>
                </a:lnTo>
                <a:lnTo>
                  <a:pt x="19812" y="16764"/>
                </a:lnTo>
                <a:lnTo>
                  <a:pt x="18288" y="18288"/>
                </a:lnTo>
                <a:lnTo>
                  <a:pt x="16764" y="2133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9" name="object 79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504" y="1263395"/>
            <a:ext cx="1336675" cy="109855"/>
            <a:chOff x="222504" y="1263395"/>
            <a:chExt cx="1336675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504" y="1263395"/>
              <a:ext cx="1182624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14259" y="1263395"/>
              <a:ext cx="145415" cy="108585"/>
            </a:xfrm>
            <a:custGeom>
              <a:avLst/>
              <a:gdLst/>
              <a:ahLst/>
              <a:cxnLst/>
              <a:rect l="l" t="t" r="r" b="b"/>
              <a:pathLst>
                <a:path w="145415" h="108584">
                  <a:moveTo>
                    <a:pt x="57912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12" y="108204"/>
                  </a:lnTo>
                  <a:lnTo>
                    <a:pt x="57912" y="99060"/>
                  </a:lnTo>
                  <a:close/>
                </a:path>
                <a:path w="145415" h="108584">
                  <a:moveTo>
                    <a:pt x="77724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7724" y="86868"/>
                  </a:lnTo>
                  <a:lnTo>
                    <a:pt x="77724" y="24384"/>
                  </a:lnTo>
                  <a:close/>
                </a:path>
                <a:path w="145415" h="108584">
                  <a:moveTo>
                    <a:pt x="77724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7724" y="12192"/>
                  </a:lnTo>
                  <a:lnTo>
                    <a:pt x="77724" y="0"/>
                  </a:lnTo>
                  <a:close/>
                </a:path>
                <a:path w="145415" h="108584">
                  <a:moveTo>
                    <a:pt x="144792" y="12"/>
                  </a:moveTo>
                  <a:lnTo>
                    <a:pt x="132600" y="12"/>
                  </a:lnTo>
                  <a:lnTo>
                    <a:pt x="132600" y="30492"/>
                  </a:lnTo>
                  <a:lnTo>
                    <a:pt x="132600" y="41160"/>
                  </a:lnTo>
                  <a:lnTo>
                    <a:pt x="132600" y="71640"/>
                  </a:lnTo>
                  <a:lnTo>
                    <a:pt x="131076" y="71640"/>
                  </a:lnTo>
                  <a:lnTo>
                    <a:pt x="129552" y="73164"/>
                  </a:lnTo>
                  <a:lnTo>
                    <a:pt x="129552" y="74688"/>
                  </a:lnTo>
                  <a:lnTo>
                    <a:pt x="128028" y="76212"/>
                  </a:lnTo>
                  <a:lnTo>
                    <a:pt x="126504" y="76212"/>
                  </a:lnTo>
                  <a:lnTo>
                    <a:pt x="123456" y="77736"/>
                  </a:lnTo>
                  <a:lnTo>
                    <a:pt x="114312" y="77736"/>
                  </a:lnTo>
                  <a:lnTo>
                    <a:pt x="108216" y="71640"/>
                  </a:lnTo>
                  <a:lnTo>
                    <a:pt x="108216" y="68592"/>
                  </a:lnTo>
                  <a:lnTo>
                    <a:pt x="106692" y="67068"/>
                  </a:lnTo>
                  <a:lnTo>
                    <a:pt x="106692" y="45732"/>
                  </a:lnTo>
                  <a:lnTo>
                    <a:pt x="108216" y="44208"/>
                  </a:lnTo>
                  <a:lnTo>
                    <a:pt x="108216" y="41160"/>
                  </a:lnTo>
                  <a:lnTo>
                    <a:pt x="111264" y="38112"/>
                  </a:lnTo>
                  <a:lnTo>
                    <a:pt x="111264" y="36588"/>
                  </a:lnTo>
                  <a:lnTo>
                    <a:pt x="112788" y="36588"/>
                  </a:lnTo>
                  <a:lnTo>
                    <a:pt x="114312" y="35064"/>
                  </a:lnTo>
                  <a:lnTo>
                    <a:pt x="121932" y="35064"/>
                  </a:lnTo>
                  <a:lnTo>
                    <a:pt x="123456" y="36588"/>
                  </a:lnTo>
                  <a:lnTo>
                    <a:pt x="124980" y="36588"/>
                  </a:lnTo>
                  <a:lnTo>
                    <a:pt x="126504" y="38112"/>
                  </a:lnTo>
                  <a:lnTo>
                    <a:pt x="129552" y="38112"/>
                  </a:lnTo>
                  <a:lnTo>
                    <a:pt x="129552" y="39636"/>
                  </a:lnTo>
                  <a:lnTo>
                    <a:pt x="131076" y="39636"/>
                  </a:lnTo>
                  <a:lnTo>
                    <a:pt x="132600" y="41160"/>
                  </a:lnTo>
                  <a:lnTo>
                    <a:pt x="132600" y="30492"/>
                  </a:lnTo>
                  <a:lnTo>
                    <a:pt x="131076" y="28968"/>
                  </a:lnTo>
                  <a:lnTo>
                    <a:pt x="129552" y="28968"/>
                  </a:lnTo>
                  <a:lnTo>
                    <a:pt x="126504" y="25920"/>
                  </a:lnTo>
                  <a:lnTo>
                    <a:pt x="121932" y="25920"/>
                  </a:lnTo>
                  <a:lnTo>
                    <a:pt x="120408" y="24396"/>
                  </a:lnTo>
                  <a:lnTo>
                    <a:pt x="109740" y="24396"/>
                  </a:lnTo>
                  <a:lnTo>
                    <a:pt x="106692" y="25920"/>
                  </a:lnTo>
                  <a:lnTo>
                    <a:pt x="105168" y="27444"/>
                  </a:lnTo>
                  <a:lnTo>
                    <a:pt x="102120" y="28968"/>
                  </a:lnTo>
                  <a:lnTo>
                    <a:pt x="100596" y="32016"/>
                  </a:lnTo>
                  <a:lnTo>
                    <a:pt x="99072" y="33540"/>
                  </a:lnTo>
                  <a:lnTo>
                    <a:pt x="97548" y="36588"/>
                  </a:lnTo>
                  <a:lnTo>
                    <a:pt x="96024" y="38112"/>
                  </a:lnTo>
                  <a:lnTo>
                    <a:pt x="96024" y="74688"/>
                  </a:lnTo>
                  <a:lnTo>
                    <a:pt x="97548" y="76212"/>
                  </a:lnTo>
                  <a:lnTo>
                    <a:pt x="99072" y="79260"/>
                  </a:lnTo>
                  <a:lnTo>
                    <a:pt x="100596" y="80784"/>
                  </a:lnTo>
                  <a:lnTo>
                    <a:pt x="102120" y="83832"/>
                  </a:lnTo>
                  <a:lnTo>
                    <a:pt x="105168" y="85356"/>
                  </a:lnTo>
                  <a:lnTo>
                    <a:pt x="106692" y="86880"/>
                  </a:lnTo>
                  <a:lnTo>
                    <a:pt x="109740" y="88404"/>
                  </a:lnTo>
                  <a:lnTo>
                    <a:pt x="121932" y="88404"/>
                  </a:lnTo>
                  <a:lnTo>
                    <a:pt x="123456" y="86880"/>
                  </a:lnTo>
                  <a:lnTo>
                    <a:pt x="126504" y="86880"/>
                  </a:lnTo>
                  <a:lnTo>
                    <a:pt x="128028" y="85356"/>
                  </a:lnTo>
                  <a:lnTo>
                    <a:pt x="129552" y="85356"/>
                  </a:lnTo>
                  <a:lnTo>
                    <a:pt x="129552" y="83832"/>
                  </a:lnTo>
                  <a:lnTo>
                    <a:pt x="131076" y="83832"/>
                  </a:lnTo>
                  <a:lnTo>
                    <a:pt x="132600" y="82308"/>
                  </a:lnTo>
                  <a:lnTo>
                    <a:pt x="132600" y="86880"/>
                  </a:lnTo>
                  <a:lnTo>
                    <a:pt x="144792" y="86880"/>
                  </a:lnTo>
                  <a:lnTo>
                    <a:pt x="144792" y="82308"/>
                  </a:lnTo>
                  <a:lnTo>
                    <a:pt x="144792" y="77736"/>
                  </a:lnTo>
                  <a:lnTo>
                    <a:pt x="144792" y="35064"/>
                  </a:lnTo>
                  <a:lnTo>
                    <a:pt x="144792" y="30492"/>
                  </a:lnTo>
                  <a:lnTo>
                    <a:pt x="144792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551" y="6266688"/>
            <a:ext cx="112776" cy="640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0532" y="6266688"/>
            <a:ext cx="160020" cy="6400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52800" y="6266688"/>
            <a:ext cx="164592" cy="640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4211" y="6266688"/>
            <a:ext cx="160020" cy="6400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29528" y="6266687"/>
            <a:ext cx="161543" cy="64008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7592568" y="1502663"/>
            <a:ext cx="7620" cy="4719955"/>
          </a:xfrm>
          <a:custGeom>
            <a:avLst/>
            <a:gdLst/>
            <a:ahLst/>
            <a:cxnLst/>
            <a:rect l="l" t="t" r="r" b="b"/>
            <a:pathLst>
              <a:path w="7620" h="4719955">
                <a:moveTo>
                  <a:pt x="6096" y="4719828"/>
                </a:moveTo>
                <a:lnTo>
                  <a:pt x="1524" y="4719828"/>
                </a:lnTo>
                <a:lnTo>
                  <a:pt x="1524" y="4718304"/>
                </a:lnTo>
                <a:lnTo>
                  <a:pt x="0" y="4718304"/>
                </a:lnTo>
                <a:lnTo>
                  <a:pt x="0" y="4715256"/>
                </a:lnTo>
                <a:lnTo>
                  <a:pt x="1524" y="4715256"/>
                </a:lnTo>
                <a:lnTo>
                  <a:pt x="1524" y="4713732"/>
                </a:lnTo>
                <a:lnTo>
                  <a:pt x="6096" y="4713732"/>
                </a:lnTo>
                <a:lnTo>
                  <a:pt x="7619" y="4715256"/>
                </a:lnTo>
                <a:lnTo>
                  <a:pt x="7619" y="4718304"/>
                </a:lnTo>
                <a:lnTo>
                  <a:pt x="6096" y="4719828"/>
                </a:lnTo>
                <a:close/>
              </a:path>
              <a:path w="7620" h="4719955">
                <a:moveTo>
                  <a:pt x="6096" y="4683252"/>
                </a:moveTo>
                <a:lnTo>
                  <a:pt x="1524" y="4683252"/>
                </a:lnTo>
                <a:lnTo>
                  <a:pt x="1524" y="4681728"/>
                </a:lnTo>
                <a:lnTo>
                  <a:pt x="0" y="4681728"/>
                </a:lnTo>
                <a:lnTo>
                  <a:pt x="0" y="4678680"/>
                </a:lnTo>
                <a:lnTo>
                  <a:pt x="1524" y="4678680"/>
                </a:lnTo>
                <a:lnTo>
                  <a:pt x="1524" y="4677156"/>
                </a:lnTo>
                <a:lnTo>
                  <a:pt x="3048" y="4675632"/>
                </a:lnTo>
                <a:lnTo>
                  <a:pt x="4571" y="4675632"/>
                </a:lnTo>
                <a:lnTo>
                  <a:pt x="7619" y="4678680"/>
                </a:lnTo>
                <a:lnTo>
                  <a:pt x="7619" y="4681728"/>
                </a:lnTo>
                <a:lnTo>
                  <a:pt x="6096" y="4683252"/>
                </a:lnTo>
                <a:close/>
              </a:path>
              <a:path w="7620" h="4719955">
                <a:moveTo>
                  <a:pt x="6096" y="4646675"/>
                </a:moveTo>
                <a:lnTo>
                  <a:pt x="1524" y="4646675"/>
                </a:lnTo>
                <a:lnTo>
                  <a:pt x="1524" y="4645152"/>
                </a:lnTo>
                <a:lnTo>
                  <a:pt x="0" y="4643628"/>
                </a:lnTo>
                <a:lnTo>
                  <a:pt x="0" y="4642104"/>
                </a:lnTo>
                <a:lnTo>
                  <a:pt x="3048" y="4639056"/>
                </a:lnTo>
                <a:lnTo>
                  <a:pt x="4571" y="4639056"/>
                </a:lnTo>
                <a:lnTo>
                  <a:pt x="6096" y="4640580"/>
                </a:lnTo>
                <a:lnTo>
                  <a:pt x="7619" y="4640580"/>
                </a:lnTo>
                <a:lnTo>
                  <a:pt x="7619" y="4645152"/>
                </a:lnTo>
                <a:lnTo>
                  <a:pt x="6096" y="4645152"/>
                </a:lnTo>
                <a:lnTo>
                  <a:pt x="6096" y="4646675"/>
                </a:lnTo>
                <a:close/>
              </a:path>
              <a:path w="7620" h="4719955">
                <a:moveTo>
                  <a:pt x="6096" y="4610100"/>
                </a:moveTo>
                <a:lnTo>
                  <a:pt x="1524" y="4610100"/>
                </a:lnTo>
                <a:lnTo>
                  <a:pt x="1524" y="4608575"/>
                </a:lnTo>
                <a:lnTo>
                  <a:pt x="0" y="4607052"/>
                </a:lnTo>
                <a:lnTo>
                  <a:pt x="0" y="4605528"/>
                </a:lnTo>
                <a:lnTo>
                  <a:pt x="1524" y="4604004"/>
                </a:lnTo>
                <a:lnTo>
                  <a:pt x="1524" y="4602480"/>
                </a:lnTo>
                <a:lnTo>
                  <a:pt x="6096" y="4602480"/>
                </a:lnTo>
                <a:lnTo>
                  <a:pt x="6096" y="4604004"/>
                </a:lnTo>
                <a:lnTo>
                  <a:pt x="7619" y="4604004"/>
                </a:lnTo>
                <a:lnTo>
                  <a:pt x="7619" y="4608575"/>
                </a:lnTo>
                <a:lnTo>
                  <a:pt x="6096" y="4608575"/>
                </a:lnTo>
                <a:lnTo>
                  <a:pt x="6096" y="4610100"/>
                </a:lnTo>
                <a:close/>
              </a:path>
              <a:path w="7620" h="4719955">
                <a:moveTo>
                  <a:pt x="6096" y="4573524"/>
                </a:moveTo>
                <a:lnTo>
                  <a:pt x="1524" y="4573524"/>
                </a:lnTo>
                <a:lnTo>
                  <a:pt x="1524" y="4572000"/>
                </a:lnTo>
                <a:lnTo>
                  <a:pt x="0" y="4570475"/>
                </a:lnTo>
                <a:lnTo>
                  <a:pt x="0" y="4568952"/>
                </a:lnTo>
                <a:lnTo>
                  <a:pt x="1524" y="4567428"/>
                </a:lnTo>
                <a:lnTo>
                  <a:pt x="1524" y="4565904"/>
                </a:lnTo>
                <a:lnTo>
                  <a:pt x="6096" y="4565904"/>
                </a:lnTo>
                <a:lnTo>
                  <a:pt x="6096" y="4567428"/>
                </a:lnTo>
                <a:lnTo>
                  <a:pt x="7619" y="4567428"/>
                </a:lnTo>
                <a:lnTo>
                  <a:pt x="7619" y="4572000"/>
                </a:lnTo>
                <a:lnTo>
                  <a:pt x="6096" y="4572000"/>
                </a:lnTo>
                <a:lnTo>
                  <a:pt x="6096" y="4573524"/>
                </a:lnTo>
                <a:close/>
              </a:path>
              <a:path w="7620" h="4719955">
                <a:moveTo>
                  <a:pt x="4571" y="4536948"/>
                </a:moveTo>
                <a:lnTo>
                  <a:pt x="3048" y="4536948"/>
                </a:lnTo>
                <a:lnTo>
                  <a:pt x="1524" y="4535424"/>
                </a:lnTo>
                <a:lnTo>
                  <a:pt x="1524" y="4533900"/>
                </a:lnTo>
                <a:lnTo>
                  <a:pt x="0" y="4533900"/>
                </a:lnTo>
                <a:lnTo>
                  <a:pt x="0" y="4532375"/>
                </a:lnTo>
                <a:lnTo>
                  <a:pt x="1524" y="4530852"/>
                </a:lnTo>
                <a:lnTo>
                  <a:pt x="1524" y="4529328"/>
                </a:lnTo>
                <a:lnTo>
                  <a:pt x="6096" y="4529328"/>
                </a:lnTo>
                <a:lnTo>
                  <a:pt x="7619" y="4530852"/>
                </a:lnTo>
                <a:lnTo>
                  <a:pt x="7619" y="4533900"/>
                </a:lnTo>
                <a:lnTo>
                  <a:pt x="4571" y="4536948"/>
                </a:lnTo>
                <a:close/>
              </a:path>
              <a:path w="7620" h="4719955">
                <a:moveTo>
                  <a:pt x="6096" y="4498848"/>
                </a:moveTo>
                <a:lnTo>
                  <a:pt x="1524" y="4498848"/>
                </a:lnTo>
                <a:lnTo>
                  <a:pt x="1524" y="4497324"/>
                </a:lnTo>
                <a:lnTo>
                  <a:pt x="0" y="4497324"/>
                </a:lnTo>
                <a:lnTo>
                  <a:pt x="0" y="4494275"/>
                </a:lnTo>
                <a:lnTo>
                  <a:pt x="1524" y="4494275"/>
                </a:lnTo>
                <a:lnTo>
                  <a:pt x="1524" y="4492752"/>
                </a:lnTo>
                <a:lnTo>
                  <a:pt x="6096" y="4492752"/>
                </a:lnTo>
                <a:lnTo>
                  <a:pt x="7619" y="4494275"/>
                </a:lnTo>
                <a:lnTo>
                  <a:pt x="7619" y="4497324"/>
                </a:lnTo>
                <a:lnTo>
                  <a:pt x="6096" y="4498848"/>
                </a:lnTo>
                <a:close/>
              </a:path>
              <a:path w="7620" h="4719955">
                <a:moveTo>
                  <a:pt x="6096" y="4462272"/>
                </a:moveTo>
                <a:lnTo>
                  <a:pt x="1524" y="4462272"/>
                </a:lnTo>
                <a:lnTo>
                  <a:pt x="1524" y="4460748"/>
                </a:lnTo>
                <a:lnTo>
                  <a:pt x="0" y="4460748"/>
                </a:lnTo>
                <a:lnTo>
                  <a:pt x="0" y="4457700"/>
                </a:lnTo>
                <a:lnTo>
                  <a:pt x="1524" y="4457700"/>
                </a:lnTo>
                <a:lnTo>
                  <a:pt x="1524" y="4456175"/>
                </a:lnTo>
                <a:lnTo>
                  <a:pt x="3048" y="4454652"/>
                </a:lnTo>
                <a:lnTo>
                  <a:pt x="4571" y="4454652"/>
                </a:lnTo>
                <a:lnTo>
                  <a:pt x="7619" y="4457700"/>
                </a:lnTo>
                <a:lnTo>
                  <a:pt x="7619" y="4460748"/>
                </a:lnTo>
                <a:lnTo>
                  <a:pt x="6096" y="4462272"/>
                </a:lnTo>
                <a:close/>
              </a:path>
              <a:path w="7620" h="4719955">
                <a:moveTo>
                  <a:pt x="6096" y="4425696"/>
                </a:moveTo>
                <a:lnTo>
                  <a:pt x="1524" y="4425696"/>
                </a:lnTo>
                <a:lnTo>
                  <a:pt x="1524" y="4424172"/>
                </a:lnTo>
                <a:lnTo>
                  <a:pt x="0" y="4422648"/>
                </a:lnTo>
                <a:lnTo>
                  <a:pt x="0" y="4421124"/>
                </a:lnTo>
                <a:lnTo>
                  <a:pt x="3048" y="4418075"/>
                </a:lnTo>
                <a:lnTo>
                  <a:pt x="4571" y="4418075"/>
                </a:lnTo>
                <a:lnTo>
                  <a:pt x="6096" y="4419600"/>
                </a:lnTo>
                <a:lnTo>
                  <a:pt x="7619" y="4419600"/>
                </a:lnTo>
                <a:lnTo>
                  <a:pt x="7619" y="4424172"/>
                </a:lnTo>
                <a:lnTo>
                  <a:pt x="6096" y="4424172"/>
                </a:lnTo>
                <a:lnTo>
                  <a:pt x="6096" y="4425696"/>
                </a:lnTo>
                <a:close/>
              </a:path>
              <a:path w="7620" h="4719955">
                <a:moveTo>
                  <a:pt x="6096" y="4389120"/>
                </a:moveTo>
                <a:lnTo>
                  <a:pt x="1524" y="4389120"/>
                </a:lnTo>
                <a:lnTo>
                  <a:pt x="1524" y="4387596"/>
                </a:lnTo>
                <a:lnTo>
                  <a:pt x="0" y="4386072"/>
                </a:lnTo>
                <a:lnTo>
                  <a:pt x="0" y="4384548"/>
                </a:lnTo>
                <a:lnTo>
                  <a:pt x="1524" y="4383024"/>
                </a:lnTo>
                <a:lnTo>
                  <a:pt x="1524" y="4381500"/>
                </a:lnTo>
                <a:lnTo>
                  <a:pt x="6096" y="4381500"/>
                </a:lnTo>
                <a:lnTo>
                  <a:pt x="6096" y="4383024"/>
                </a:lnTo>
                <a:lnTo>
                  <a:pt x="7619" y="4383024"/>
                </a:lnTo>
                <a:lnTo>
                  <a:pt x="7619" y="4387596"/>
                </a:lnTo>
                <a:lnTo>
                  <a:pt x="6096" y="4387596"/>
                </a:lnTo>
                <a:lnTo>
                  <a:pt x="6096" y="4389120"/>
                </a:lnTo>
                <a:close/>
              </a:path>
              <a:path w="7620" h="4719955">
                <a:moveTo>
                  <a:pt x="6096" y="4352543"/>
                </a:moveTo>
                <a:lnTo>
                  <a:pt x="1524" y="4352543"/>
                </a:lnTo>
                <a:lnTo>
                  <a:pt x="1524" y="4351020"/>
                </a:lnTo>
                <a:lnTo>
                  <a:pt x="0" y="4349496"/>
                </a:lnTo>
                <a:lnTo>
                  <a:pt x="0" y="4347972"/>
                </a:lnTo>
                <a:lnTo>
                  <a:pt x="1524" y="4346448"/>
                </a:lnTo>
                <a:lnTo>
                  <a:pt x="1524" y="4344924"/>
                </a:lnTo>
                <a:lnTo>
                  <a:pt x="6096" y="4344924"/>
                </a:lnTo>
                <a:lnTo>
                  <a:pt x="6096" y="4346448"/>
                </a:lnTo>
                <a:lnTo>
                  <a:pt x="7619" y="4346448"/>
                </a:lnTo>
                <a:lnTo>
                  <a:pt x="7619" y="4351020"/>
                </a:lnTo>
                <a:lnTo>
                  <a:pt x="6096" y="4351020"/>
                </a:lnTo>
                <a:lnTo>
                  <a:pt x="6096" y="4352543"/>
                </a:lnTo>
                <a:close/>
              </a:path>
              <a:path w="7620" h="4719955">
                <a:moveTo>
                  <a:pt x="4571" y="4315968"/>
                </a:moveTo>
                <a:lnTo>
                  <a:pt x="3048" y="4315968"/>
                </a:lnTo>
                <a:lnTo>
                  <a:pt x="1524" y="4314443"/>
                </a:lnTo>
                <a:lnTo>
                  <a:pt x="1524" y="4312920"/>
                </a:lnTo>
                <a:lnTo>
                  <a:pt x="0" y="4312920"/>
                </a:lnTo>
                <a:lnTo>
                  <a:pt x="0" y="4311396"/>
                </a:lnTo>
                <a:lnTo>
                  <a:pt x="1524" y="4309872"/>
                </a:lnTo>
                <a:lnTo>
                  <a:pt x="1524" y="4308348"/>
                </a:lnTo>
                <a:lnTo>
                  <a:pt x="6096" y="4308348"/>
                </a:lnTo>
                <a:lnTo>
                  <a:pt x="6096" y="4309872"/>
                </a:lnTo>
                <a:lnTo>
                  <a:pt x="7619" y="4309872"/>
                </a:lnTo>
                <a:lnTo>
                  <a:pt x="7619" y="4312920"/>
                </a:lnTo>
                <a:lnTo>
                  <a:pt x="4571" y="4315968"/>
                </a:lnTo>
                <a:close/>
              </a:path>
              <a:path w="7620" h="4719955">
                <a:moveTo>
                  <a:pt x="6096" y="4277868"/>
                </a:moveTo>
                <a:lnTo>
                  <a:pt x="1524" y="4277868"/>
                </a:lnTo>
                <a:lnTo>
                  <a:pt x="1524" y="4276343"/>
                </a:lnTo>
                <a:lnTo>
                  <a:pt x="0" y="4276343"/>
                </a:lnTo>
                <a:lnTo>
                  <a:pt x="0" y="4273296"/>
                </a:lnTo>
                <a:lnTo>
                  <a:pt x="1524" y="4273296"/>
                </a:lnTo>
                <a:lnTo>
                  <a:pt x="1524" y="4271772"/>
                </a:lnTo>
                <a:lnTo>
                  <a:pt x="6096" y="4271772"/>
                </a:lnTo>
                <a:lnTo>
                  <a:pt x="7619" y="4273296"/>
                </a:lnTo>
                <a:lnTo>
                  <a:pt x="7619" y="4276343"/>
                </a:lnTo>
                <a:lnTo>
                  <a:pt x="6096" y="4277868"/>
                </a:lnTo>
                <a:close/>
              </a:path>
              <a:path w="7620" h="4719955">
                <a:moveTo>
                  <a:pt x="6096" y="4241291"/>
                </a:moveTo>
                <a:lnTo>
                  <a:pt x="1524" y="4241291"/>
                </a:lnTo>
                <a:lnTo>
                  <a:pt x="1524" y="4239768"/>
                </a:lnTo>
                <a:lnTo>
                  <a:pt x="0" y="4239768"/>
                </a:lnTo>
                <a:lnTo>
                  <a:pt x="0" y="4236720"/>
                </a:lnTo>
                <a:lnTo>
                  <a:pt x="1524" y="4236720"/>
                </a:lnTo>
                <a:lnTo>
                  <a:pt x="1524" y="4235196"/>
                </a:lnTo>
                <a:lnTo>
                  <a:pt x="3048" y="4233672"/>
                </a:lnTo>
                <a:lnTo>
                  <a:pt x="4571" y="4233672"/>
                </a:lnTo>
                <a:lnTo>
                  <a:pt x="7619" y="4236720"/>
                </a:lnTo>
                <a:lnTo>
                  <a:pt x="7619" y="4239768"/>
                </a:lnTo>
                <a:lnTo>
                  <a:pt x="6096" y="4241291"/>
                </a:lnTo>
                <a:close/>
              </a:path>
              <a:path w="7620" h="4719955">
                <a:moveTo>
                  <a:pt x="6096" y="4204716"/>
                </a:moveTo>
                <a:lnTo>
                  <a:pt x="1524" y="4204716"/>
                </a:lnTo>
                <a:lnTo>
                  <a:pt x="1524" y="4203191"/>
                </a:lnTo>
                <a:lnTo>
                  <a:pt x="0" y="4201668"/>
                </a:lnTo>
                <a:lnTo>
                  <a:pt x="0" y="4200143"/>
                </a:lnTo>
                <a:lnTo>
                  <a:pt x="3048" y="4197096"/>
                </a:lnTo>
                <a:lnTo>
                  <a:pt x="4571" y="4197096"/>
                </a:lnTo>
                <a:lnTo>
                  <a:pt x="6096" y="4198620"/>
                </a:lnTo>
                <a:lnTo>
                  <a:pt x="7619" y="4198620"/>
                </a:lnTo>
                <a:lnTo>
                  <a:pt x="7619" y="4203191"/>
                </a:lnTo>
                <a:lnTo>
                  <a:pt x="6096" y="4203191"/>
                </a:lnTo>
                <a:lnTo>
                  <a:pt x="6096" y="4204716"/>
                </a:lnTo>
                <a:close/>
              </a:path>
              <a:path w="7620" h="4719955">
                <a:moveTo>
                  <a:pt x="6096" y="4168140"/>
                </a:moveTo>
                <a:lnTo>
                  <a:pt x="1524" y="4168140"/>
                </a:lnTo>
                <a:lnTo>
                  <a:pt x="1524" y="4166616"/>
                </a:lnTo>
                <a:lnTo>
                  <a:pt x="0" y="4165091"/>
                </a:lnTo>
                <a:lnTo>
                  <a:pt x="0" y="4163568"/>
                </a:lnTo>
                <a:lnTo>
                  <a:pt x="1524" y="4162043"/>
                </a:lnTo>
                <a:lnTo>
                  <a:pt x="1524" y="4160520"/>
                </a:lnTo>
                <a:lnTo>
                  <a:pt x="6096" y="4160520"/>
                </a:lnTo>
                <a:lnTo>
                  <a:pt x="6096" y="4162043"/>
                </a:lnTo>
                <a:lnTo>
                  <a:pt x="7619" y="4162043"/>
                </a:lnTo>
                <a:lnTo>
                  <a:pt x="7619" y="4166616"/>
                </a:lnTo>
                <a:lnTo>
                  <a:pt x="6096" y="4166616"/>
                </a:lnTo>
                <a:lnTo>
                  <a:pt x="6096" y="4168140"/>
                </a:lnTo>
                <a:close/>
              </a:path>
              <a:path w="7620" h="4719955">
                <a:moveTo>
                  <a:pt x="6096" y="4131564"/>
                </a:moveTo>
                <a:lnTo>
                  <a:pt x="1524" y="4131564"/>
                </a:lnTo>
                <a:lnTo>
                  <a:pt x="1524" y="4130040"/>
                </a:lnTo>
                <a:lnTo>
                  <a:pt x="0" y="4128516"/>
                </a:lnTo>
                <a:lnTo>
                  <a:pt x="0" y="4126991"/>
                </a:lnTo>
                <a:lnTo>
                  <a:pt x="1524" y="4125468"/>
                </a:lnTo>
                <a:lnTo>
                  <a:pt x="1524" y="4123943"/>
                </a:lnTo>
                <a:lnTo>
                  <a:pt x="6096" y="4123943"/>
                </a:lnTo>
                <a:lnTo>
                  <a:pt x="6096" y="4125468"/>
                </a:lnTo>
                <a:lnTo>
                  <a:pt x="7619" y="4125468"/>
                </a:lnTo>
                <a:lnTo>
                  <a:pt x="7619" y="4130040"/>
                </a:lnTo>
                <a:lnTo>
                  <a:pt x="6096" y="4130040"/>
                </a:lnTo>
                <a:lnTo>
                  <a:pt x="6096" y="4131564"/>
                </a:lnTo>
                <a:close/>
              </a:path>
              <a:path w="7620" h="4719955">
                <a:moveTo>
                  <a:pt x="4571" y="4094988"/>
                </a:moveTo>
                <a:lnTo>
                  <a:pt x="3048" y="4094988"/>
                </a:lnTo>
                <a:lnTo>
                  <a:pt x="1524" y="4093464"/>
                </a:lnTo>
                <a:lnTo>
                  <a:pt x="1524" y="4091940"/>
                </a:lnTo>
                <a:lnTo>
                  <a:pt x="0" y="4091940"/>
                </a:lnTo>
                <a:lnTo>
                  <a:pt x="0" y="4090416"/>
                </a:lnTo>
                <a:lnTo>
                  <a:pt x="1524" y="4088891"/>
                </a:lnTo>
                <a:lnTo>
                  <a:pt x="1524" y="4087368"/>
                </a:lnTo>
                <a:lnTo>
                  <a:pt x="6096" y="4087368"/>
                </a:lnTo>
                <a:lnTo>
                  <a:pt x="6096" y="4088891"/>
                </a:lnTo>
                <a:lnTo>
                  <a:pt x="7619" y="4088891"/>
                </a:lnTo>
                <a:lnTo>
                  <a:pt x="7619" y="4091940"/>
                </a:lnTo>
                <a:lnTo>
                  <a:pt x="4571" y="4094988"/>
                </a:lnTo>
                <a:close/>
              </a:path>
              <a:path w="7620" h="4719955">
                <a:moveTo>
                  <a:pt x="6096" y="4056888"/>
                </a:moveTo>
                <a:lnTo>
                  <a:pt x="1524" y="4056888"/>
                </a:lnTo>
                <a:lnTo>
                  <a:pt x="1524" y="4055364"/>
                </a:lnTo>
                <a:lnTo>
                  <a:pt x="0" y="4055364"/>
                </a:lnTo>
                <a:lnTo>
                  <a:pt x="0" y="4052316"/>
                </a:lnTo>
                <a:lnTo>
                  <a:pt x="1524" y="4052316"/>
                </a:lnTo>
                <a:lnTo>
                  <a:pt x="1524" y="4050791"/>
                </a:lnTo>
                <a:lnTo>
                  <a:pt x="6096" y="4050791"/>
                </a:lnTo>
                <a:lnTo>
                  <a:pt x="7619" y="4052316"/>
                </a:lnTo>
                <a:lnTo>
                  <a:pt x="7619" y="4055364"/>
                </a:lnTo>
                <a:lnTo>
                  <a:pt x="6096" y="4056888"/>
                </a:lnTo>
                <a:close/>
              </a:path>
              <a:path w="7620" h="4719955">
                <a:moveTo>
                  <a:pt x="6096" y="4020312"/>
                </a:moveTo>
                <a:lnTo>
                  <a:pt x="1524" y="4020312"/>
                </a:lnTo>
                <a:lnTo>
                  <a:pt x="1524" y="4018788"/>
                </a:lnTo>
                <a:lnTo>
                  <a:pt x="0" y="4018788"/>
                </a:lnTo>
                <a:lnTo>
                  <a:pt x="0" y="4015740"/>
                </a:lnTo>
                <a:lnTo>
                  <a:pt x="1524" y="4015740"/>
                </a:lnTo>
                <a:lnTo>
                  <a:pt x="1524" y="4014216"/>
                </a:lnTo>
                <a:lnTo>
                  <a:pt x="3048" y="4012691"/>
                </a:lnTo>
                <a:lnTo>
                  <a:pt x="4571" y="4012691"/>
                </a:lnTo>
                <a:lnTo>
                  <a:pt x="7619" y="4015740"/>
                </a:lnTo>
                <a:lnTo>
                  <a:pt x="7619" y="4018788"/>
                </a:lnTo>
                <a:lnTo>
                  <a:pt x="6096" y="4020312"/>
                </a:lnTo>
                <a:close/>
              </a:path>
              <a:path w="7620" h="4719955">
                <a:moveTo>
                  <a:pt x="6096" y="3983736"/>
                </a:moveTo>
                <a:lnTo>
                  <a:pt x="1524" y="3983736"/>
                </a:lnTo>
                <a:lnTo>
                  <a:pt x="1524" y="3982212"/>
                </a:lnTo>
                <a:lnTo>
                  <a:pt x="0" y="3980688"/>
                </a:lnTo>
                <a:lnTo>
                  <a:pt x="0" y="3979164"/>
                </a:lnTo>
                <a:lnTo>
                  <a:pt x="3048" y="3976116"/>
                </a:lnTo>
                <a:lnTo>
                  <a:pt x="4571" y="3976116"/>
                </a:lnTo>
                <a:lnTo>
                  <a:pt x="6096" y="3977640"/>
                </a:lnTo>
                <a:lnTo>
                  <a:pt x="7619" y="3977640"/>
                </a:lnTo>
                <a:lnTo>
                  <a:pt x="7619" y="3982212"/>
                </a:lnTo>
                <a:lnTo>
                  <a:pt x="6096" y="3982212"/>
                </a:lnTo>
                <a:lnTo>
                  <a:pt x="6096" y="3983736"/>
                </a:lnTo>
                <a:close/>
              </a:path>
              <a:path w="7620" h="4719955">
                <a:moveTo>
                  <a:pt x="6096" y="3947159"/>
                </a:moveTo>
                <a:lnTo>
                  <a:pt x="1524" y="3947159"/>
                </a:lnTo>
                <a:lnTo>
                  <a:pt x="1524" y="3945636"/>
                </a:lnTo>
                <a:lnTo>
                  <a:pt x="0" y="3944112"/>
                </a:lnTo>
                <a:lnTo>
                  <a:pt x="0" y="3942588"/>
                </a:lnTo>
                <a:lnTo>
                  <a:pt x="1524" y="3941064"/>
                </a:lnTo>
                <a:lnTo>
                  <a:pt x="1524" y="3939540"/>
                </a:lnTo>
                <a:lnTo>
                  <a:pt x="6096" y="3939540"/>
                </a:lnTo>
                <a:lnTo>
                  <a:pt x="6096" y="3941064"/>
                </a:lnTo>
                <a:lnTo>
                  <a:pt x="7619" y="3941064"/>
                </a:lnTo>
                <a:lnTo>
                  <a:pt x="7619" y="3945636"/>
                </a:lnTo>
                <a:lnTo>
                  <a:pt x="6096" y="3945636"/>
                </a:lnTo>
                <a:lnTo>
                  <a:pt x="6096" y="3947159"/>
                </a:lnTo>
                <a:close/>
              </a:path>
              <a:path w="7620" h="4719955">
                <a:moveTo>
                  <a:pt x="6096" y="3910584"/>
                </a:moveTo>
                <a:lnTo>
                  <a:pt x="1524" y="3910584"/>
                </a:lnTo>
                <a:lnTo>
                  <a:pt x="1524" y="3909059"/>
                </a:lnTo>
                <a:lnTo>
                  <a:pt x="0" y="3907536"/>
                </a:lnTo>
                <a:lnTo>
                  <a:pt x="0" y="3906012"/>
                </a:lnTo>
                <a:lnTo>
                  <a:pt x="1524" y="3904488"/>
                </a:lnTo>
                <a:lnTo>
                  <a:pt x="1524" y="3902964"/>
                </a:lnTo>
                <a:lnTo>
                  <a:pt x="6096" y="3902964"/>
                </a:lnTo>
                <a:lnTo>
                  <a:pt x="6096" y="3904488"/>
                </a:lnTo>
                <a:lnTo>
                  <a:pt x="7619" y="3904488"/>
                </a:lnTo>
                <a:lnTo>
                  <a:pt x="7619" y="3909059"/>
                </a:lnTo>
                <a:lnTo>
                  <a:pt x="6096" y="3909059"/>
                </a:lnTo>
                <a:lnTo>
                  <a:pt x="6096" y="3910584"/>
                </a:lnTo>
                <a:close/>
              </a:path>
              <a:path w="7620" h="4719955">
                <a:moveTo>
                  <a:pt x="4571" y="3874007"/>
                </a:moveTo>
                <a:lnTo>
                  <a:pt x="3048" y="3874007"/>
                </a:lnTo>
                <a:lnTo>
                  <a:pt x="1524" y="3872484"/>
                </a:lnTo>
                <a:lnTo>
                  <a:pt x="1524" y="3870959"/>
                </a:lnTo>
                <a:lnTo>
                  <a:pt x="0" y="3870959"/>
                </a:lnTo>
                <a:lnTo>
                  <a:pt x="0" y="3869436"/>
                </a:lnTo>
                <a:lnTo>
                  <a:pt x="1524" y="3867912"/>
                </a:lnTo>
                <a:lnTo>
                  <a:pt x="1524" y="3866388"/>
                </a:lnTo>
                <a:lnTo>
                  <a:pt x="6096" y="3866388"/>
                </a:lnTo>
                <a:lnTo>
                  <a:pt x="6096" y="3867912"/>
                </a:lnTo>
                <a:lnTo>
                  <a:pt x="7619" y="3867912"/>
                </a:lnTo>
                <a:lnTo>
                  <a:pt x="7619" y="3870959"/>
                </a:lnTo>
                <a:lnTo>
                  <a:pt x="4571" y="3874007"/>
                </a:lnTo>
                <a:close/>
              </a:path>
              <a:path w="7620" h="4719955">
                <a:moveTo>
                  <a:pt x="6096" y="3835907"/>
                </a:moveTo>
                <a:lnTo>
                  <a:pt x="1524" y="3835907"/>
                </a:lnTo>
                <a:lnTo>
                  <a:pt x="1524" y="3834384"/>
                </a:lnTo>
                <a:lnTo>
                  <a:pt x="0" y="3834384"/>
                </a:lnTo>
                <a:lnTo>
                  <a:pt x="0" y="3831336"/>
                </a:lnTo>
                <a:lnTo>
                  <a:pt x="1524" y="3831336"/>
                </a:lnTo>
                <a:lnTo>
                  <a:pt x="1524" y="3829812"/>
                </a:lnTo>
                <a:lnTo>
                  <a:pt x="6096" y="3829812"/>
                </a:lnTo>
                <a:lnTo>
                  <a:pt x="7619" y="3831336"/>
                </a:lnTo>
                <a:lnTo>
                  <a:pt x="7619" y="3834384"/>
                </a:lnTo>
                <a:lnTo>
                  <a:pt x="6096" y="3835907"/>
                </a:lnTo>
                <a:close/>
              </a:path>
              <a:path w="7620" h="4719955">
                <a:moveTo>
                  <a:pt x="6096" y="3799332"/>
                </a:moveTo>
                <a:lnTo>
                  <a:pt x="1524" y="3799332"/>
                </a:lnTo>
                <a:lnTo>
                  <a:pt x="1524" y="3797807"/>
                </a:lnTo>
                <a:lnTo>
                  <a:pt x="0" y="3797807"/>
                </a:lnTo>
                <a:lnTo>
                  <a:pt x="0" y="3794759"/>
                </a:lnTo>
                <a:lnTo>
                  <a:pt x="1524" y="3794759"/>
                </a:lnTo>
                <a:lnTo>
                  <a:pt x="1524" y="3793236"/>
                </a:lnTo>
                <a:lnTo>
                  <a:pt x="3048" y="3791712"/>
                </a:lnTo>
                <a:lnTo>
                  <a:pt x="4571" y="3791712"/>
                </a:lnTo>
                <a:lnTo>
                  <a:pt x="7619" y="3794759"/>
                </a:lnTo>
                <a:lnTo>
                  <a:pt x="7619" y="3797807"/>
                </a:lnTo>
                <a:lnTo>
                  <a:pt x="6096" y="3799332"/>
                </a:lnTo>
                <a:close/>
              </a:path>
              <a:path w="7620" h="4719955">
                <a:moveTo>
                  <a:pt x="6096" y="3762756"/>
                </a:moveTo>
                <a:lnTo>
                  <a:pt x="1524" y="3762756"/>
                </a:lnTo>
                <a:lnTo>
                  <a:pt x="1524" y="3761232"/>
                </a:lnTo>
                <a:lnTo>
                  <a:pt x="0" y="3759707"/>
                </a:lnTo>
                <a:lnTo>
                  <a:pt x="0" y="3758184"/>
                </a:lnTo>
                <a:lnTo>
                  <a:pt x="1524" y="3758184"/>
                </a:lnTo>
                <a:lnTo>
                  <a:pt x="1524" y="3756659"/>
                </a:lnTo>
                <a:lnTo>
                  <a:pt x="3048" y="3755136"/>
                </a:lnTo>
                <a:lnTo>
                  <a:pt x="4571" y="3755136"/>
                </a:lnTo>
                <a:lnTo>
                  <a:pt x="7619" y="3758184"/>
                </a:lnTo>
                <a:lnTo>
                  <a:pt x="7619" y="3761232"/>
                </a:lnTo>
                <a:lnTo>
                  <a:pt x="6096" y="3761232"/>
                </a:lnTo>
                <a:lnTo>
                  <a:pt x="6096" y="3762756"/>
                </a:lnTo>
                <a:close/>
              </a:path>
              <a:path w="7620" h="4719955">
                <a:moveTo>
                  <a:pt x="6096" y="3726180"/>
                </a:moveTo>
                <a:lnTo>
                  <a:pt x="1524" y="3726180"/>
                </a:lnTo>
                <a:lnTo>
                  <a:pt x="1524" y="3724656"/>
                </a:lnTo>
                <a:lnTo>
                  <a:pt x="0" y="3723132"/>
                </a:lnTo>
                <a:lnTo>
                  <a:pt x="0" y="3721607"/>
                </a:lnTo>
                <a:lnTo>
                  <a:pt x="1524" y="3720084"/>
                </a:lnTo>
                <a:lnTo>
                  <a:pt x="1524" y="3718559"/>
                </a:lnTo>
                <a:lnTo>
                  <a:pt x="6096" y="3718559"/>
                </a:lnTo>
                <a:lnTo>
                  <a:pt x="6096" y="3720084"/>
                </a:lnTo>
                <a:lnTo>
                  <a:pt x="7619" y="3720084"/>
                </a:lnTo>
                <a:lnTo>
                  <a:pt x="7619" y="3724656"/>
                </a:lnTo>
                <a:lnTo>
                  <a:pt x="6096" y="3724656"/>
                </a:lnTo>
                <a:lnTo>
                  <a:pt x="6096" y="3726180"/>
                </a:lnTo>
                <a:close/>
              </a:path>
              <a:path w="7620" h="4719955">
                <a:moveTo>
                  <a:pt x="6096" y="3689604"/>
                </a:moveTo>
                <a:lnTo>
                  <a:pt x="1524" y="3689604"/>
                </a:lnTo>
                <a:lnTo>
                  <a:pt x="1524" y="3688080"/>
                </a:lnTo>
                <a:lnTo>
                  <a:pt x="0" y="3686556"/>
                </a:lnTo>
                <a:lnTo>
                  <a:pt x="0" y="3685032"/>
                </a:lnTo>
                <a:lnTo>
                  <a:pt x="1524" y="3683507"/>
                </a:lnTo>
                <a:lnTo>
                  <a:pt x="1524" y="3681984"/>
                </a:lnTo>
                <a:lnTo>
                  <a:pt x="6096" y="3681984"/>
                </a:lnTo>
                <a:lnTo>
                  <a:pt x="6096" y="3683507"/>
                </a:lnTo>
                <a:lnTo>
                  <a:pt x="7619" y="3683507"/>
                </a:lnTo>
                <a:lnTo>
                  <a:pt x="7619" y="3688080"/>
                </a:lnTo>
                <a:lnTo>
                  <a:pt x="6096" y="3688080"/>
                </a:lnTo>
                <a:lnTo>
                  <a:pt x="6096" y="3689604"/>
                </a:lnTo>
                <a:close/>
              </a:path>
              <a:path w="7620" h="4719955">
                <a:moveTo>
                  <a:pt x="4571" y="3653028"/>
                </a:moveTo>
                <a:lnTo>
                  <a:pt x="3048" y="3653028"/>
                </a:lnTo>
                <a:lnTo>
                  <a:pt x="1524" y="3651504"/>
                </a:lnTo>
                <a:lnTo>
                  <a:pt x="1524" y="3649980"/>
                </a:lnTo>
                <a:lnTo>
                  <a:pt x="0" y="3649980"/>
                </a:lnTo>
                <a:lnTo>
                  <a:pt x="0" y="3648456"/>
                </a:lnTo>
                <a:lnTo>
                  <a:pt x="1524" y="3646932"/>
                </a:lnTo>
                <a:lnTo>
                  <a:pt x="1524" y="3645407"/>
                </a:lnTo>
                <a:lnTo>
                  <a:pt x="6096" y="3645407"/>
                </a:lnTo>
                <a:lnTo>
                  <a:pt x="6096" y="3646932"/>
                </a:lnTo>
                <a:lnTo>
                  <a:pt x="7619" y="3646932"/>
                </a:lnTo>
                <a:lnTo>
                  <a:pt x="7619" y="3649980"/>
                </a:lnTo>
                <a:lnTo>
                  <a:pt x="4571" y="3653028"/>
                </a:lnTo>
                <a:close/>
              </a:path>
              <a:path w="7620" h="4719955">
                <a:moveTo>
                  <a:pt x="4571" y="3616452"/>
                </a:moveTo>
                <a:lnTo>
                  <a:pt x="3048" y="3616452"/>
                </a:lnTo>
                <a:lnTo>
                  <a:pt x="1524" y="3614928"/>
                </a:lnTo>
                <a:lnTo>
                  <a:pt x="1524" y="3613404"/>
                </a:lnTo>
                <a:lnTo>
                  <a:pt x="0" y="3613404"/>
                </a:lnTo>
                <a:lnTo>
                  <a:pt x="0" y="3610356"/>
                </a:lnTo>
                <a:lnTo>
                  <a:pt x="1524" y="3610356"/>
                </a:lnTo>
                <a:lnTo>
                  <a:pt x="1524" y="3608832"/>
                </a:lnTo>
                <a:lnTo>
                  <a:pt x="6096" y="3608832"/>
                </a:lnTo>
                <a:lnTo>
                  <a:pt x="7619" y="3610356"/>
                </a:lnTo>
                <a:lnTo>
                  <a:pt x="7619" y="3613404"/>
                </a:lnTo>
                <a:lnTo>
                  <a:pt x="4571" y="3616452"/>
                </a:lnTo>
                <a:close/>
              </a:path>
              <a:path w="7620" h="4719955">
                <a:moveTo>
                  <a:pt x="6096" y="3578352"/>
                </a:moveTo>
                <a:lnTo>
                  <a:pt x="1524" y="3578352"/>
                </a:lnTo>
                <a:lnTo>
                  <a:pt x="1524" y="3576828"/>
                </a:lnTo>
                <a:lnTo>
                  <a:pt x="0" y="3576828"/>
                </a:lnTo>
                <a:lnTo>
                  <a:pt x="0" y="3573780"/>
                </a:lnTo>
                <a:lnTo>
                  <a:pt x="1524" y="3573780"/>
                </a:lnTo>
                <a:lnTo>
                  <a:pt x="1524" y="3572256"/>
                </a:lnTo>
                <a:lnTo>
                  <a:pt x="6096" y="3572256"/>
                </a:lnTo>
                <a:lnTo>
                  <a:pt x="7619" y="3573780"/>
                </a:lnTo>
                <a:lnTo>
                  <a:pt x="7619" y="3576828"/>
                </a:lnTo>
                <a:lnTo>
                  <a:pt x="6096" y="3578352"/>
                </a:lnTo>
                <a:close/>
              </a:path>
              <a:path w="7620" h="4719955">
                <a:moveTo>
                  <a:pt x="6096" y="3541775"/>
                </a:moveTo>
                <a:lnTo>
                  <a:pt x="1524" y="3541775"/>
                </a:lnTo>
                <a:lnTo>
                  <a:pt x="1524" y="3540252"/>
                </a:lnTo>
                <a:lnTo>
                  <a:pt x="0" y="3538728"/>
                </a:lnTo>
                <a:lnTo>
                  <a:pt x="0" y="3537204"/>
                </a:lnTo>
                <a:lnTo>
                  <a:pt x="1524" y="3537204"/>
                </a:lnTo>
                <a:lnTo>
                  <a:pt x="1524" y="3535680"/>
                </a:lnTo>
                <a:lnTo>
                  <a:pt x="3048" y="3534156"/>
                </a:lnTo>
                <a:lnTo>
                  <a:pt x="4571" y="3534156"/>
                </a:lnTo>
                <a:lnTo>
                  <a:pt x="7619" y="3537204"/>
                </a:lnTo>
                <a:lnTo>
                  <a:pt x="7619" y="3540252"/>
                </a:lnTo>
                <a:lnTo>
                  <a:pt x="6096" y="3540252"/>
                </a:lnTo>
                <a:lnTo>
                  <a:pt x="6096" y="3541775"/>
                </a:lnTo>
                <a:close/>
              </a:path>
              <a:path w="7620" h="4719955">
                <a:moveTo>
                  <a:pt x="6096" y="3505200"/>
                </a:moveTo>
                <a:lnTo>
                  <a:pt x="1524" y="3505200"/>
                </a:lnTo>
                <a:lnTo>
                  <a:pt x="1524" y="3503675"/>
                </a:lnTo>
                <a:lnTo>
                  <a:pt x="0" y="3502152"/>
                </a:lnTo>
                <a:lnTo>
                  <a:pt x="0" y="3500628"/>
                </a:lnTo>
                <a:lnTo>
                  <a:pt x="1524" y="3499104"/>
                </a:lnTo>
                <a:lnTo>
                  <a:pt x="1524" y="3497580"/>
                </a:lnTo>
                <a:lnTo>
                  <a:pt x="6096" y="3497580"/>
                </a:lnTo>
                <a:lnTo>
                  <a:pt x="6096" y="3499104"/>
                </a:lnTo>
                <a:lnTo>
                  <a:pt x="7619" y="3499104"/>
                </a:lnTo>
                <a:lnTo>
                  <a:pt x="7619" y="3503675"/>
                </a:lnTo>
                <a:lnTo>
                  <a:pt x="6096" y="3503675"/>
                </a:lnTo>
                <a:lnTo>
                  <a:pt x="6096" y="3505200"/>
                </a:lnTo>
                <a:close/>
              </a:path>
              <a:path w="7620" h="4719955">
                <a:moveTo>
                  <a:pt x="6096" y="3468623"/>
                </a:moveTo>
                <a:lnTo>
                  <a:pt x="1524" y="3468623"/>
                </a:lnTo>
                <a:lnTo>
                  <a:pt x="1524" y="3467100"/>
                </a:lnTo>
                <a:lnTo>
                  <a:pt x="0" y="3465575"/>
                </a:lnTo>
                <a:lnTo>
                  <a:pt x="0" y="3464052"/>
                </a:lnTo>
                <a:lnTo>
                  <a:pt x="1524" y="3462528"/>
                </a:lnTo>
                <a:lnTo>
                  <a:pt x="1524" y="3461004"/>
                </a:lnTo>
                <a:lnTo>
                  <a:pt x="6096" y="3461004"/>
                </a:lnTo>
                <a:lnTo>
                  <a:pt x="6096" y="3462528"/>
                </a:lnTo>
                <a:lnTo>
                  <a:pt x="7619" y="3462528"/>
                </a:lnTo>
                <a:lnTo>
                  <a:pt x="7619" y="3467100"/>
                </a:lnTo>
                <a:lnTo>
                  <a:pt x="6096" y="3467100"/>
                </a:lnTo>
                <a:lnTo>
                  <a:pt x="6096" y="3468623"/>
                </a:lnTo>
                <a:close/>
              </a:path>
              <a:path w="7620" h="4719955">
                <a:moveTo>
                  <a:pt x="4571" y="3432048"/>
                </a:moveTo>
                <a:lnTo>
                  <a:pt x="3048" y="3432048"/>
                </a:lnTo>
                <a:lnTo>
                  <a:pt x="0" y="3429000"/>
                </a:lnTo>
                <a:lnTo>
                  <a:pt x="0" y="3427475"/>
                </a:lnTo>
                <a:lnTo>
                  <a:pt x="1524" y="3425952"/>
                </a:lnTo>
                <a:lnTo>
                  <a:pt x="1524" y="3424428"/>
                </a:lnTo>
                <a:lnTo>
                  <a:pt x="6096" y="3424428"/>
                </a:lnTo>
                <a:lnTo>
                  <a:pt x="6096" y="3425952"/>
                </a:lnTo>
                <a:lnTo>
                  <a:pt x="7619" y="3425952"/>
                </a:lnTo>
                <a:lnTo>
                  <a:pt x="7619" y="3430523"/>
                </a:lnTo>
                <a:lnTo>
                  <a:pt x="6096" y="3430523"/>
                </a:lnTo>
                <a:lnTo>
                  <a:pt x="4571" y="3432048"/>
                </a:lnTo>
                <a:close/>
              </a:path>
              <a:path w="7620" h="4719955">
                <a:moveTo>
                  <a:pt x="4571" y="3395472"/>
                </a:moveTo>
                <a:lnTo>
                  <a:pt x="3048" y="3395472"/>
                </a:lnTo>
                <a:lnTo>
                  <a:pt x="1524" y="3393948"/>
                </a:lnTo>
                <a:lnTo>
                  <a:pt x="1524" y="3392423"/>
                </a:lnTo>
                <a:lnTo>
                  <a:pt x="0" y="3392423"/>
                </a:lnTo>
                <a:lnTo>
                  <a:pt x="0" y="3389375"/>
                </a:lnTo>
                <a:lnTo>
                  <a:pt x="1524" y="3389375"/>
                </a:lnTo>
                <a:lnTo>
                  <a:pt x="1524" y="3387852"/>
                </a:lnTo>
                <a:lnTo>
                  <a:pt x="6096" y="3387852"/>
                </a:lnTo>
                <a:lnTo>
                  <a:pt x="7619" y="3389375"/>
                </a:lnTo>
                <a:lnTo>
                  <a:pt x="7619" y="3392423"/>
                </a:lnTo>
                <a:lnTo>
                  <a:pt x="4571" y="3395472"/>
                </a:lnTo>
                <a:close/>
              </a:path>
              <a:path w="7620" h="4719955">
                <a:moveTo>
                  <a:pt x="6096" y="3357372"/>
                </a:moveTo>
                <a:lnTo>
                  <a:pt x="1524" y="3357372"/>
                </a:lnTo>
                <a:lnTo>
                  <a:pt x="1524" y="3355848"/>
                </a:lnTo>
                <a:lnTo>
                  <a:pt x="0" y="3355848"/>
                </a:lnTo>
                <a:lnTo>
                  <a:pt x="0" y="3352800"/>
                </a:lnTo>
                <a:lnTo>
                  <a:pt x="1524" y="3352800"/>
                </a:lnTo>
                <a:lnTo>
                  <a:pt x="1524" y="3351276"/>
                </a:lnTo>
                <a:lnTo>
                  <a:pt x="6096" y="3351276"/>
                </a:lnTo>
                <a:lnTo>
                  <a:pt x="7619" y="3352800"/>
                </a:lnTo>
                <a:lnTo>
                  <a:pt x="7619" y="3355848"/>
                </a:lnTo>
                <a:lnTo>
                  <a:pt x="6096" y="3357372"/>
                </a:lnTo>
                <a:close/>
              </a:path>
              <a:path w="7620" h="4719955">
                <a:moveTo>
                  <a:pt x="6096" y="3320796"/>
                </a:moveTo>
                <a:lnTo>
                  <a:pt x="1524" y="3320796"/>
                </a:lnTo>
                <a:lnTo>
                  <a:pt x="1524" y="3319272"/>
                </a:lnTo>
                <a:lnTo>
                  <a:pt x="0" y="3317748"/>
                </a:lnTo>
                <a:lnTo>
                  <a:pt x="0" y="3316224"/>
                </a:lnTo>
                <a:lnTo>
                  <a:pt x="1524" y="3316224"/>
                </a:lnTo>
                <a:lnTo>
                  <a:pt x="1524" y="3314700"/>
                </a:lnTo>
                <a:lnTo>
                  <a:pt x="3048" y="3313176"/>
                </a:lnTo>
                <a:lnTo>
                  <a:pt x="4571" y="3313176"/>
                </a:lnTo>
                <a:lnTo>
                  <a:pt x="7619" y="3316224"/>
                </a:lnTo>
                <a:lnTo>
                  <a:pt x="7619" y="3319272"/>
                </a:lnTo>
                <a:lnTo>
                  <a:pt x="6096" y="3319272"/>
                </a:lnTo>
                <a:lnTo>
                  <a:pt x="6096" y="3320796"/>
                </a:lnTo>
                <a:close/>
              </a:path>
              <a:path w="7620" h="4719955">
                <a:moveTo>
                  <a:pt x="6096" y="3284220"/>
                </a:moveTo>
                <a:lnTo>
                  <a:pt x="1524" y="3284220"/>
                </a:lnTo>
                <a:lnTo>
                  <a:pt x="1524" y="3282696"/>
                </a:lnTo>
                <a:lnTo>
                  <a:pt x="0" y="3281172"/>
                </a:lnTo>
                <a:lnTo>
                  <a:pt x="0" y="3279648"/>
                </a:lnTo>
                <a:lnTo>
                  <a:pt x="1524" y="3278124"/>
                </a:lnTo>
                <a:lnTo>
                  <a:pt x="1524" y="3276600"/>
                </a:lnTo>
                <a:lnTo>
                  <a:pt x="6096" y="3276600"/>
                </a:lnTo>
                <a:lnTo>
                  <a:pt x="6096" y="3278124"/>
                </a:lnTo>
                <a:lnTo>
                  <a:pt x="7619" y="3278124"/>
                </a:lnTo>
                <a:lnTo>
                  <a:pt x="7619" y="3282696"/>
                </a:lnTo>
                <a:lnTo>
                  <a:pt x="6096" y="3282696"/>
                </a:lnTo>
                <a:lnTo>
                  <a:pt x="6096" y="3284220"/>
                </a:lnTo>
                <a:close/>
              </a:path>
              <a:path w="7620" h="4719955">
                <a:moveTo>
                  <a:pt x="6096" y="3247644"/>
                </a:moveTo>
                <a:lnTo>
                  <a:pt x="1524" y="3247644"/>
                </a:lnTo>
                <a:lnTo>
                  <a:pt x="1524" y="3246120"/>
                </a:lnTo>
                <a:lnTo>
                  <a:pt x="0" y="3244596"/>
                </a:lnTo>
                <a:lnTo>
                  <a:pt x="0" y="3243072"/>
                </a:lnTo>
                <a:lnTo>
                  <a:pt x="1524" y="3241548"/>
                </a:lnTo>
                <a:lnTo>
                  <a:pt x="1524" y="3240024"/>
                </a:lnTo>
                <a:lnTo>
                  <a:pt x="6096" y="3240024"/>
                </a:lnTo>
                <a:lnTo>
                  <a:pt x="6096" y="3241548"/>
                </a:lnTo>
                <a:lnTo>
                  <a:pt x="7619" y="3241548"/>
                </a:lnTo>
                <a:lnTo>
                  <a:pt x="7619" y="3246120"/>
                </a:lnTo>
                <a:lnTo>
                  <a:pt x="6096" y="3246120"/>
                </a:lnTo>
                <a:lnTo>
                  <a:pt x="6096" y="3247644"/>
                </a:lnTo>
                <a:close/>
              </a:path>
              <a:path w="7620" h="4719955">
                <a:moveTo>
                  <a:pt x="4571" y="3211068"/>
                </a:moveTo>
                <a:lnTo>
                  <a:pt x="3048" y="3211068"/>
                </a:lnTo>
                <a:lnTo>
                  <a:pt x="0" y="3208020"/>
                </a:lnTo>
                <a:lnTo>
                  <a:pt x="0" y="3206496"/>
                </a:lnTo>
                <a:lnTo>
                  <a:pt x="1524" y="3204972"/>
                </a:lnTo>
                <a:lnTo>
                  <a:pt x="1524" y="3203448"/>
                </a:lnTo>
                <a:lnTo>
                  <a:pt x="6096" y="3203448"/>
                </a:lnTo>
                <a:lnTo>
                  <a:pt x="6096" y="3204972"/>
                </a:lnTo>
                <a:lnTo>
                  <a:pt x="7619" y="3204972"/>
                </a:lnTo>
                <a:lnTo>
                  <a:pt x="7619" y="3209544"/>
                </a:lnTo>
                <a:lnTo>
                  <a:pt x="6096" y="3209544"/>
                </a:lnTo>
                <a:lnTo>
                  <a:pt x="4571" y="3211068"/>
                </a:lnTo>
                <a:close/>
              </a:path>
              <a:path w="7620" h="4719955">
                <a:moveTo>
                  <a:pt x="4571" y="3174492"/>
                </a:moveTo>
                <a:lnTo>
                  <a:pt x="3048" y="3174492"/>
                </a:lnTo>
                <a:lnTo>
                  <a:pt x="1524" y="3172968"/>
                </a:lnTo>
                <a:lnTo>
                  <a:pt x="1524" y="3171444"/>
                </a:lnTo>
                <a:lnTo>
                  <a:pt x="0" y="3171444"/>
                </a:lnTo>
                <a:lnTo>
                  <a:pt x="0" y="3168396"/>
                </a:lnTo>
                <a:lnTo>
                  <a:pt x="1524" y="3168396"/>
                </a:lnTo>
                <a:lnTo>
                  <a:pt x="1524" y="3166872"/>
                </a:lnTo>
                <a:lnTo>
                  <a:pt x="6096" y="3166872"/>
                </a:lnTo>
                <a:lnTo>
                  <a:pt x="7619" y="3168396"/>
                </a:lnTo>
                <a:lnTo>
                  <a:pt x="7619" y="3171444"/>
                </a:lnTo>
                <a:lnTo>
                  <a:pt x="4571" y="3174492"/>
                </a:lnTo>
                <a:close/>
              </a:path>
              <a:path w="7620" h="4719955">
                <a:moveTo>
                  <a:pt x="6096" y="3136392"/>
                </a:moveTo>
                <a:lnTo>
                  <a:pt x="1524" y="3136392"/>
                </a:lnTo>
                <a:lnTo>
                  <a:pt x="1524" y="3134868"/>
                </a:lnTo>
                <a:lnTo>
                  <a:pt x="0" y="3134868"/>
                </a:lnTo>
                <a:lnTo>
                  <a:pt x="0" y="3131820"/>
                </a:lnTo>
                <a:lnTo>
                  <a:pt x="1524" y="3131820"/>
                </a:lnTo>
                <a:lnTo>
                  <a:pt x="1524" y="3130296"/>
                </a:lnTo>
                <a:lnTo>
                  <a:pt x="6096" y="3130296"/>
                </a:lnTo>
                <a:lnTo>
                  <a:pt x="7619" y="3131820"/>
                </a:lnTo>
                <a:lnTo>
                  <a:pt x="7619" y="3134868"/>
                </a:lnTo>
                <a:lnTo>
                  <a:pt x="6096" y="3136392"/>
                </a:lnTo>
                <a:close/>
              </a:path>
              <a:path w="7620" h="4719955">
                <a:moveTo>
                  <a:pt x="6096" y="3099816"/>
                </a:moveTo>
                <a:lnTo>
                  <a:pt x="1524" y="3099816"/>
                </a:lnTo>
                <a:lnTo>
                  <a:pt x="1524" y="3098292"/>
                </a:lnTo>
                <a:lnTo>
                  <a:pt x="0" y="3096768"/>
                </a:lnTo>
                <a:lnTo>
                  <a:pt x="0" y="3095244"/>
                </a:lnTo>
                <a:lnTo>
                  <a:pt x="1524" y="3095244"/>
                </a:lnTo>
                <a:lnTo>
                  <a:pt x="1524" y="3093720"/>
                </a:lnTo>
                <a:lnTo>
                  <a:pt x="3048" y="3092196"/>
                </a:lnTo>
                <a:lnTo>
                  <a:pt x="4571" y="3092196"/>
                </a:lnTo>
                <a:lnTo>
                  <a:pt x="7619" y="3095244"/>
                </a:lnTo>
                <a:lnTo>
                  <a:pt x="7619" y="3098292"/>
                </a:lnTo>
                <a:lnTo>
                  <a:pt x="6096" y="3098292"/>
                </a:lnTo>
                <a:lnTo>
                  <a:pt x="6096" y="3099816"/>
                </a:lnTo>
                <a:close/>
              </a:path>
              <a:path w="7620" h="4719955">
                <a:moveTo>
                  <a:pt x="6096" y="3063239"/>
                </a:moveTo>
                <a:lnTo>
                  <a:pt x="1524" y="3063239"/>
                </a:lnTo>
                <a:lnTo>
                  <a:pt x="1524" y="3061716"/>
                </a:lnTo>
                <a:lnTo>
                  <a:pt x="0" y="3060192"/>
                </a:lnTo>
                <a:lnTo>
                  <a:pt x="0" y="3058668"/>
                </a:lnTo>
                <a:lnTo>
                  <a:pt x="1524" y="3057144"/>
                </a:lnTo>
                <a:lnTo>
                  <a:pt x="1524" y="3055620"/>
                </a:lnTo>
                <a:lnTo>
                  <a:pt x="6096" y="3055620"/>
                </a:lnTo>
                <a:lnTo>
                  <a:pt x="6096" y="3057144"/>
                </a:lnTo>
                <a:lnTo>
                  <a:pt x="7619" y="3057144"/>
                </a:lnTo>
                <a:lnTo>
                  <a:pt x="7619" y="3061716"/>
                </a:lnTo>
                <a:lnTo>
                  <a:pt x="6096" y="3061716"/>
                </a:lnTo>
                <a:lnTo>
                  <a:pt x="6096" y="3063239"/>
                </a:lnTo>
                <a:close/>
              </a:path>
              <a:path w="7620" h="4719955">
                <a:moveTo>
                  <a:pt x="6096" y="3026664"/>
                </a:moveTo>
                <a:lnTo>
                  <a:pt x="1524" y="3026664"/>
                </a:lnTo>
                <a:lnTo>
                  <a:pt x="1524" y="3025139"/>
                </a:lnTo>
                <a:lnTo>
                  <a:pt x="0" y="3023616"/>
                </a:lnTo>
                <a:lnTo>
                  <a:pt x="0" y="3022092"/>
                </a:lnTo>
                <a:lnTo>
                  <a:pt x="1524" y="3020568"/>
                </a:lnTo>
                <a:lnTo>
                  <a:pt x="1524" y="3019044"/>
                </a:lnTo>
                <a:lnTo>
                  <a:pt x="6096" y="3019044"/>
                </a:lnTo>
                <a:lnTo>
                  <a:pt x="6096" y="3020568"/>
                </a:lnTo>
                <a:lnTo>
                  <a:pt x="7619" y="3020568"/>
                </a:lnTo>
                <a:lnTo>
                  <a:pt x="7619" y="3025139"/>
                </a:lnTo>
                <a:lnTo>
                  <a:pt x="6096" y="3025139"/>
                </a:lnTo>
                <a:lnTo>
                  <a:pt x="6096" y="3026664"/>
                </a:lnTo>
                <a:close/>
              </a:path>
              <a:path w="7620" h="4719955">
                <a:moveTo>
                  <a:pt x="4571" y="2990088"/>
                </a:moveTo>
                <a:lnTo>
                  <a:pt x="3048" y="2990088"/>
                </a:lnTo>
                <a:lnTo>
                  <a:pt x="0" y="2987039"/>
                </a:lnTo>
                <a:lnTo>
                  <a:pt x="0" y="2985516"/>
                </a:lnTo>
                <a:lnTo>
                  <a:pt x="1524" y="2983992"/>
                </a:lnTo>
                <a:lnTo>
                  <a:pt x="1524" y="2982468"/>
                </a:lnTo>
                <a:lnTo>
                  <a:pt x="6096" y="2982468"/>
                </a:lnTo>
                <a:lnTo>
                  <a:pt x="6096" y="2983992"/>
                </a:lnTo>
                <a:lnTo>
                  <a:pt x="7619" y="2983992"/>
                </a:lnTo>
                <a:lnTo>
                  <a:pt x="7619" y="2988564"/>
                </a:lnTo>
                <a:lnTo>
                  <a:pt x="6096" y="2988564"/>
                </a:lnTo>
                <a:lnTo>
                  <a:pt x="4571" y="2990088"/>
                </a:lnTo>
                <a:close/>
              </a:path>
              <a:path w="7620" h="4719955">
                <a:moveTo>
                  <a:pt x="4571" y="2953512"/>
                </a:moveTo>
                <a:lnTo>
                  <a:pt x="3048" y="2953512"/>
                </a:lnTo>
                <a:lnTo>
                  <a:pt x="1524" y="2951988"/>
                </a:lnTo>
                <a:lnTo>
                  <a:pt x="1524" y="2950464"/>
                </a:lnTo>
                <a:lnTo>
                  <a:pt x="0" y="2950464"/>
                </a:lnTo>
                <a:lnTo>
                  <a:pt x="0" y="2947416"/>
                </a:lnTo>
                <a:lnTo>
                  <a:pt x="1524" y="2947416"/>
                </a:lnTo>
                <a:lnTo>
                  <a:pt x="1524" y="2945892"/>
                </a:lnTo>
                <a:lnTo>
                  <a:pt x="6096" y="2945892"/>
                </a:lnTo>
                <a:lnTo>
                  <a:pt x="7619" y="2947416"/>
                </a:lnTo>
                <a:lnTo>
                  <a:pt x="7619" y="2950464"/>
                </a:lnTo>
                <a:lnTo>
                  <a:pt x="4571" y="2953512"/>
                </a:lnTo>
                <a:close/>
              </a:path>
              <a:path w="7620" h="4719955">
                <a:moveTo>
                  <a:pt x="6096" y="2915412"/>
                </a:moveTo>
                <a:lnTo>
                  <a:pt x="1524" y="2915412"/>
                </a:lnTo>
                <a:lnTo>
                  <a:pt x="1524" y="2913888"/>
                </a:lnTo>
                <a:lnTo>
                  <a:pt x="0" y="2913888"/>
                </a:lnTo>
                <a:lnTo>
                  <a:pt x="0" y="2910839"/>
                </a:lnTo>
                <a:lnTo>
                  <a:pt x="1524" y="2910839"/>
                </a:lnTo>
                <a:lnTo>
                  <a:pt x="1524" y="2909316"/>
                </a:lnTo>
                <a:lnTo>
                  <a:pt x="6096" y="2909316"/>
                </a:lnTo>
                <a:lnTo>
                  <a:pt x="7619" y="2910839"/>
                </a:lnTo>
                <a:lnTo>
                  <a:pt x="7619" y="2913888"/>
                </a:lnTo>
                <a:lnTo>
                  <a:pt x="6096" y="2915412"/>
                </a:lnTo>
                <a:close/>
              </a:path>
              <a:path w="7620" h="4719955">
                <a:moveTo>
                  <a:pt x="6096" y="2878836"/>
                </a:moveTo>
                <a:lnTo>
                  <a:pt x="1524" y="2878836"/>
                </a:lnTo>
                <a:lnTo>
                  <a:pt x="1524" y="2877312"/>
                </a:lnTo>
                <a:lnTo>
                  <a:pt x="0" y="2875788"/>
                </a:lnTo>
                <a:lnTo>
                  <a:pt x="0" y="2874264"/>
                </a:lnTo>
                <a:lnTo>
                  <a:pt x="1524" y="2874264"/>
                </a:lnTo>
                <a:lnTo>
                  <a:pt x="1524" y="2872739"/>
                </a:lnTo>
                <a:lnTo>
                  <a:pt x="3048" y="2871216"/>
                </a:lnTo>
                <a:lnTo>
                  <a:pt x="4571" y="2871216"/>
                </a:lnTo>
                <a:lnTo>
                  <a:pt x="7619" y="2874264"/>
                </a:lnTo>
                <a:lnTo>
                  <a:pt x="7619" y="2877312"/>
                </a:lnTo>
                <a:lnTo>
                  <a:pt x="6096" y="2878836"/>
                </a:lnTo>
                <a:close/>
              </a:path>
              <a:path w="7620" h="4719955">
                <a:moveTo>
                  <a:pt x="6096" y="2842260"/>
                </a:moveTo>
                <a:lnTo>
                  <a:pt x="1524" y="2842260"/>
                </a:lnTo>
                <a:lnTo>
                  <a:pt x="1524" y="2840736"/>
                </a:lnTo>
                <a:lnTo>
                  <a:pt x="0" y="2839212"/>
                </a:lnTo>
                <a:lnTo>
                  <a:pt x="0" y="2837688"/>
                </a:lnTo>
                <a:lnTo>
                  <a:pt x="1524" y="2836164"/>
                </a:lnTo>
                <a:lnTo>
                  <a:pt x="1524" y="2834639"/>
                </a:lnTo>
                <a:lnTo>
                  <a:pt x="6096" y="2834639"/>
                </a:lnTo>
                <a:lnTo>
                  <a:pt x="6096" y="2836164"/>
                </a:lnTo>
                <a:lnTo>
                  <a:pt x="7619" y="2836164"/>
                </a:lnTo>
                <a:lnTo>
                  <a:pt x="7619" y="2840736"/>
                </a:lnTo>
                <a:lnTo>
                  <a:pt x="6096" y="2840736"/>
                </a:lnTo>
                <a:lnTo>
                  <a:pt x="6096" y="2842260"/>
                </a:lnTo>
                <a:close/>
              </a:path>
              <a:path w="7620" h="4719955">
                <a:moveTo>
                  <a:pt x="6096" y="2805684"/>
                </a:moveTo>
                <a:lnTo>
                  <a:pt x="1524" y="2805684"/>
                </a:lnTo>
                <a:lnTo>
                  <a:pt x="1524" y="2804160"/>
                </a:lnTo>
                <a:lnTo>
                  <a:pt x="0" y="2802636"/>
                </a:lnTo>
                <a:lnTo>
                  <a:pt x="0" y="2801112"/>
                </a:lnTo>
                <a:lnTo>
                  <a:pt x="1524" y="2799588"/>
                </a:lnTo>
                <a:lnTo>
                  <a:pt x="1524" y="2798064"/>
                </a:lnTo>
                <a:lnTo>
                  <a:pt x="6096" y="2798064"/>
                </a:lnTo>
                <a:lnTo>
                  <a:pt x="6096" y="2799588"/>
                </a:lnTo>
                <a:lnTo>
                  <a:pt x="7619" y="2799588"/>
                </a:lnTo>
                <a:lnTo>
                  <a:pt x="7619" y="2804160"/>
                </a:lnTo>
                <a:lnTo>
                  <a:pt x="6096" y="2804160"/>
                </a:lnTo>
                <a:lnTo>
                  <a:pt x="6096" y="2805684"/>
                </a:lnTo>
                <a:close/>
              </a:path>
              <a:path w="7620" h="4719955">
                <a:moveTo>
                  <a:pt x="4571" y="2769108"/>
                </a:moveTo>
                <a:lnTo>
                  <a:pt x="3048" y="2769108"/>
                </a:lnTo>
                <a:lnTo>
                  <a:pt x="0" y="2766060"/>
                </a:lnTo>
                <a:lnTo>
                  <a:pt x="0" y="2764536"/>
                </a:lnTo>
                <a:lnTo>
                  <a:pt x="1524" y="2763012"/>
                </a:lnTo>
                <a:lnTo>
                  <a:pt x="1524" y="2761488"/>
                </a:lnTo>
                <a:lnTo>
                  <a:pt x="6096" y="2761488"/>
                </a:lnTo>
                <a:lnTo>
                  <a:pt x="6096" y="2763012"/>
                </a:lnTo>
                <a:lnTo>
                  <a:pt x="7619" y="2763012"/>
                </a:lnTo>
                <a:lnTo>
                  <a:pt x="7619" y="2767584"/>
                </a:lnTo>
                <a:lnTo>
                  <a:pt x="6096" y="2767584"/>
                </a:lnTo>
                <a:lnTo>
                  <a:pt x="4571" y="2769108"/>
                </a:lnTo>
                <a:close/>
              </a:path>
              <a:path w="7620" h="4719955">
                <a:moveTo>
                  <a:pt x="4571" y="2732532"/>
                </a:moveTo>
                <a:lnTo>
                  <a:pt x="3048" y="2732532"/>
                </a:lnTo>
                <a:lnTo>
                  <a:pt x="1524" y="2731008"/>
                </a:lnTo>
                <a:lnTo>
                  <a:pt x="1524" y="2729484"/>
                </a:lnTo>
                <a:lnTo>
                  <a:pt x="0" y="2729484"/>
                </a:lnTo>
                <a:lnTo>
                  <a:pt x="0" y="2726436"/>
                </a:lnTo>
                <a:lnTo>
                  <a:pt x="1524" y="2726436"/>
                </a:lnTo>
                <a:lnTo>
                  <a:pt x="1524" y="2724912"/>
                </a:lnTo>
                <a:lnTo>
                  <a:pt x="6096" y="2724912"/>
                </a:lnTo>
                <a:lnTo>
                  <a:pt x="7619" y="2726436"/>
                </a:lnTo>
                <a:lnTo>
                  <a:pt x="7619" y="2729484"/>
                </a:lnTo>
                <a:lnTo>
                  <a:pt x="4571" y="2732532"/>
                </a:lnTo>
                <a:close/>
              </a:path>
              <a:path w="7620" h="4719955">
                <a:moveTo>
                  <a:pt x="6096" y="2694432"/>
                </a:moveTo>
                <a:lnTo>
                  <a:pt x="1524" y="2694432"/>
                </a:lnTo>
                <a:lnTo>
                  <a:pt x="1524" y="2692908"/>
                </a:lnTo>
                <a:lnTo>
                  <a:pt x="0" y="2692908"/>
                </a:lnTo>
                <a:lnTo>
                  <a:pt x="0" y="2689860"/>
                </a:lnTo>
                <a:lnTo>
                  <a:pt x="1524" y="2689860"/>
                </a:lnTo>
                <a:lnTo>
                  <a:pt x="1524" y="2688336"/>
                </a:lnTo>
                <a:lnTo>
                  <a:pt x="6096" y="2688336"/>
                </a:lnTo>
                <a:lnTo>
                  <a:pt x="7619" y="2689860"/>
                </a:lnTo>
                <a:lnTo>
                  <a:pt x="7619" y="2692908"/>
                </a:lnTo>
                <a:lnTo>
                  <a:pt x="6096" y="2694432"/>
                </a:lnTo>
                <a:close/>
              </a:path>
              <a:path w="7620" h="4719955">
                <a:moveTo>
                  <a:pt x="6096" y="2657856"/>
                </a:moveTo>
                <a:lnTo>
                  <a:pt x="1524" y="2657856"/>
                </a:lnTo>
                <a:lnTo>
                  <a:pt x="1524" y="2656332"/>
                </a:lnTo>
                <a:lnTo>
                  <a:pt x="0" y="2654808"/>
                </a:lnTo>
                <a:lnTo>
                  <a:pt x="0" y="2653284"/>
                </a:lnTo>
                <a:lnTo>
                  <a:pt x="1524" y="2653284"/>
                </a:lnTo>
                <a:lnTo>
                  <a:pt x="1524" y="2651760"/>
                </a:lnTo>
                <a:lnTo>
                  <a:pt x="3048" y="2650236"/>
                </a:lnTo>
                <a:lnTo>
                  <a:pt x="4571" y="2650236"/>
                </a:lnTo>
                <a:lnTo>
                  <a:pt x="7619" y="2653284"/>
                </a:lnTo>
                <a:lnTo>
                  <a:pt x="7619" y="2656332"/>
                </a:lnTo>
                <a:lnTo>
                  <a:pt x="6096" y="2657856"/>
                </a:lnTo>
                <a:close/>
              </a:path>
              <a:path w="7620" h="4719955">
                <a:moveTo>
                  <a:pt x="6096" y="2621280"/>
                </a:moveTo>
                <a:lnTo>
                  <a:pt x="1524" y="2621280"/>
                </a:lnTo>
                <a:lnTo>
                  <a:pt x="1524" y="2619756"/>
                </a:lnTo>
                <a:lnTo>
                  <a:pt x="0" y="2618232"/>
                </a:lnTo>
                <a:lnTo>
                  <a:pt x="0" y="2616708"/>
                </a:lnTo>
                <a:lnTo>
                  <a:pt x="1524" y="2615184"/>
                </a:lnTo>
                <a:lnTo>
                  <a:pt x="1524" y="2613660"/>
                </a:lnTo>
                <a:lnTo>
                  <a:pt x="6096" y="2613660"/>
                </a:lnTo>
                <a:lnTo>
                  <a:pt x="6096" y="2615184"/>
                </a:lnTo>
                <a:lnTo>
                  <a:pt x="7619" y="2615184"/>
                </a:lnTo>
                <a:lnTo>
                  <a:pt x="7619" y="2619756"/>
                </a:lnTo>
                <a:lnTo>
                  <a:pt x="6096" y="2619756"/>
                </a:lnTo>
                <a:lnTo>
                  <a:pt x="6096" y="2621280"/>
                </a:lnTo>
                <a:close/>
              </a:path>
              <a:path w="7620" h="4719955">
                <a:moveTo>
                  <a:pt x="6096" y="2584704"/>
                </a:moveTo>
                <a:lnTo>
                  <a:pt x="1524" y="2584704"/>
                </a:lnTo>
                <a:lnTo>
                  <a:pt x="1524" y="2583180"/>
                </a:lnTo>
                <a:lnTo>
                  <a:pt x="0" y="2581656"/>
                </a:lnTo>
                <a:lnTo>
                  <a:pt x="0" y="2580132"/>
                </a:lnTo>
                <a:lnTo>
                  <a:pt x="1524" y="2578608"/>
                </a:lnTo>
                <a:lnTo>
                  <a:pt x="1524" y="2577084"/>
                </a:lnTo>
                <a:lnTo>
                  <a:pt x="6096" y="2577084"/>
                </a:lnTo>
                <a:lnTo>
                  <a:pt x="6096" y="2578608"/>
                </a:lnTo>
                <a:lnTo>
                  <a:pt x="7619" y="2578608"/>
                </a:lnTo>
                <a:lnTo>
                  <a:pt x="7619" y="2583180"/>
                </a:lnTo>
                <a:lnTo>
                  <a:pt x="6096" y="2583180"/>
                </a:lnTo>
                <a:lnTo>
                  <a:pt x="6096" y="2584704"/>
                </a:lnTo>
                <a:close/>
              </a:path>
              <a:path w="7620" h="4719955">
                <a:moveTo>
                  <a:pt x="6096" y="2548128"/>
                </a:moveTo>
                <a:lnTo>
                  <a:pt x="1524" y="2548128"/>
                </a:lnTo>
                <a:lnTo>
                  <a:pt x="1524" y="2546604"/>
                </a:lnTo>
                <a:lnTo>
                  <a:pt x="0" y="2545080"/>
                </a:lnTo>
                <a:lnTo>
                  <a:pt x="0" y="2543556"/>
                </a:lnTo>
                <a:lnTo>
                  <a:pt x="1524" y="2542032"/>
                </a:lnTo>
                <a:lnTo>
                  <a:pt x="1524" y="2540508"/>
                </a:lnTo>
                <a:lnTo>
                  <a:pt x="6096" y="2540508"/>
                </a:lnTo>
                <a:lnTo>
                  <a:pt x="6096" y="2542032"/>
                </a:lnTo>
                <a:lnTo>
                  <a:pt x="7619" y="2542032"/>
                </a:lnTo>
                <a:lnTo>
                  <a:pt x="7619" y="2546604"/>
                </a:lnTo>
                <a:lnTo>
                  <a:pt x="6096" y="2546604"/>
                </a:lnTo>
                <a:lnTo>
                  <a:pt x="6096" y="2548128"/>
                </a:lnTo>
                <a:close/>
              </a:path>
              <a:path w="7620" h="4719955">
                <a:moveTo>
                  <a:pt x="4571" y="2511552"/>
                </a:moveTo>
                <a:lnTo>
                  <a:pt x="3048" y="2511552"/>
                </a:lnTo>
                <a:lnTo>
                  <a:pt x="1524" y="2510028"/>
                </a:lnTo>
                <a:lnTo>
                  <a:pt x="1524" y="2508504"/>
                </a:lnTo>
                <a:lnTo>
                  <a:pt x="0" y="2508504"/>
                </a:lnTo>
                <a:lnTo>
                  <a:pt x="0" y="2505456"/>
                </a:lnTo>
                <a:lnTo>
                  <a:pt x="1524" y="2505456"/>
                </a:lnTo>
                <a:lnTo>
                  <a:pt x="1524" y="2503932"/>
                </a:lnTo>
                <a:lnTo>
                  <a:pt x="6096" y="2503932"/>
                </a:lnTo>
                <a:lnTo>
                  <a:pt x="7619" y="2505456"/>
                </a:lnTo>
                <a:lnTo>
                  <a:pt x="7619" y="2508504"/>
                </a:lnTo>
                <a:lnTo>
                  <a:pt x="4571" y="2511552"/>
                </a:lnTo>
                <a:close/>
              </a:path>
              <a:path w="7620" h="4719955">
                <a:moveTo>
                  <a:pt x="6096" y="2473452"/>
                </a:moveTo>
                <a:lnTo>
                  <a:pt x="1524" y="2473452"/>
                </a:lnTo>
                <a:lnTo>
                  <a:pt x="1524" y="2471928"/>
                </a:lnTo>
                <a:lnTo>
                  <a:pt x="0" y="2471928"/>
                </a:lnTo>
                <a:lnTo>
                  <a:pt x="0" y="2468880"/>
                </a:lnTo>
                <a:lnTo>
                  <a:pt x="1524" y="2468880"/>
                </a:lnTo>
                <a:lnTo>
                  <a:pt x="1524" y="2467356"/>
                </a:lnTo>
                <a:lnTo>
                  <a:pt x="6096" y="2467356"/>
                </a:lnTo>
                <a:lnTo>
                  <a:pt x="7619" y="2468880"/>
                </a:lnTo>
                <a:lnTo>
                  <a:pt x="7619" y="2471928"/>
                </a:lnTo>
                <a:lnTo>
                  <a:pt x="6096" y="2473452"/>
                </a:lnTo>
                <a:close/>
              </a:path>
              <a:path w="7620" h="4719955">
                <a:moveTo>
                  <a:pt x="6096" y="2436876"/>
                </a:moveTo>
                <a:lnTo>
                  <a:pt x="1524" y="2436876"/>
                </a:lnTo>
                <a:lnTo>
                  <a:pt x="1524" y="2435352"/>
                </a:lnTo>
                <a:lnTo>
                  <a:pt x="0" y="2433828"/>
                </a:lnTo>
                <a:lnTo>
                  <a:pt x="0" y="2432304"/>
                </a:lnTo>
                <a:lnTo>
                  <a:pt x="1524" y="2432304"/>
                </a:lnTo>
                <a:lnTo>
                  <a:pt x="1524" y="2430780"/>
                </a:lnTo>
                <a:lnTo>
                  <a:pt x="3048" y="2429256"/>
                </a:lnTo>
                <a:lnTo>
                  <a:pt x="4571" y="2429256"/>
                </a:lnTo>
                <a:lnTo>
                  <a:pt x="7619" y="2432304"/>
                </a:lnTo>
                <a:lnTo>
                  <a:pt x="7619" y="2435352"/>
                </a:lnTo>
                <a:lnTo>
                  <a:pt x="6096" y="2436876"/>
                </a:lnTo>
                <a:close/>
              </a:path>
              <a:path w="7620" h="4719955">
                <a:moveTo>
                  <a:pt x="6096" y="2400300"/>
                </a:moveTo>
                <a:lnTo>
                  <a:pt x="1524" y="2400300"/>
                </a:lnTo>
                <a:lnTo>
                  <a:pt x="1524" y="2398776"/>
                </a:lnTo>
                <a:lnTo>
                  <a:pt x="0" y="2397252"/>
                </a:lnTo>
                <a:lnTo>
                  <a:pt x="0" y="2395728"/>
                </a:lnTo>
                <a:lnTo>
                  <a:pt x="1524" y="2394204"/>
                </a:lnTo>
                <a:lnTo>
                  <a:pt x="1524" y="2392680"/>
                </a:lnTo>
                <a:lnTo>
                  <a:pt x="6096" y="2392680"/>
                </a:lnTo>
                <a:lnTo>
                  <a:pt x="6096" y="2394204"/>
                </a:lnTo>
                <a:lnTo>
                  <a:pt x="7619" y="2394204"/>
                </a:lnTo>
                <a:lnTo>
                  <a:pt x="7619" y="2398776"/>
                </a:lnTo>
                <a:lnTo>
                  <a:pt x="6096" y="2398776"/>
                </a:lnTo>
                <a:lnTo>
                  <a:pt x="6096" y="2400300"/>
                </a:lnTo>
                <a:close/>
              </a:path>
              <a:path w="7620" h="4719955">
                <a:moveTo>
                  <a:pt x="6096" y="2363724"/>
                </a:moveTo>
                <a:lnTo>
                  <a:pt x="1524" y="2363724"/>
                </a:lnTo>
                <a:lnTo>
                  <a:pt x="1524" y="2362200"/>
                </a:lnTo>
                <a:lnTo>
                  <a:pt x="0" y="2360676"/>
                </a:lnTo>
                <a:lnTo>
                  <a:pt x="0" y="2359152"/>
                </a:lnTo>
                <a:lnTo>
                  <a:pt x="1524" y="2357628"/>
                </a:lnTo>
                <a:lnTo>
                  <a:pt x="1524" y="2356104"/>
                </a:lnTo>
                <a:lnTo>
                  <a:pt x="6096" y="2356104"/>
                </a:lnTo>
                <a:lnTo>
                  <a:pt x="6096" y="2357628"/>
                </a:lnTo>
                <a:lnTo>
                  <a:pt x="7619" y="2357628"/>
                </a:lnTo>
                <a:lnTo>
                  <a:pt x="7619" y="2362200"/>
                </a:lnTo>
                <a:lnTo>
                  <a:pt x="6096" y="2362200"/>
                </a:lnTo>
                <a:lnTo>
                  <a:pt x="6096" y="2363724"/>
                </a:lnTo>
                <a:close/>
              </a:path>
              <a:path w="7620" h="4719955">
                <a:moveTo>
                  <a:pt x="6096" y="2327147"/>
                </a:moveTo>
                <a:lnTo>
                  <a:pt x="1524" y="2327147"/>
                </a:lnTo>
                <a:lnTo>
                  <a:pt x="1524" y="2325624"/>
                </a:lnTo>
                <a:lnTo>
                  <a:pt x="0" y="2324100"/>
                </a:lnTo>
                <a:lnTo>
                  <a:pt x="0" y="2322576"/>
                </a:lnTo>
                <a:lnTo>
                  <a:pt x="1524" y="2321052"/>
                </a:lnTo>
                <a:lnTo>
                  <a:pt x="1524" y="2319528"/>
                </a:lnTo>
                <a:lnTo>
                  <a:pt x="6096" y="2319528"/>
                </a:lnTo>
                <a:lnTo>
                  <a:pt x="6096" y="2321052"/>
                </a:lnTo>
                <a:lnTo>
                  <a:pt x="7619" y="2321052"/>
                </a:lnTo>
                <a:lnTo>
                  <a:pt x="7619" y="2325624"/>
                </a:lnTo>
                <a:lnTo>
                  <a:pt x="6096" y="2325624"/>
                </a:lnTo>
                <a:lnTo>
                  <a:pt x="6096" y="2327147"/>
                </a:lnTo>
                <a:close/>
              </a:path>
              <a:path w="7620" h="4719955">
                <a:moveTo>
                  <a:pt x="4571" y="2290572"/>
                </a:moveTo>
                <a:lnTo>
                  <a:pt x="3048" y="2290572"/>
                </a:lnTo>
                <a:lnTo>
                  <a:pt x="1524" y="2289047"/>
                </a:lnTo>
                <a:lnTo>
                  <a:pt x="1524" y="2287524"/>
                </a:lnTo>
                <a:lnTo>
                  <a:pt x="0" y="2287524"/>
                </a:lnTo>
                <a:lnTo>
                  <a:pt x="0" y="2286000"/>
                </a:lnTo>
                <a:lnTo>
                  <a:pt x="1524" y="2284476"/>
                </a:lnTo>
                <a:lnTo>
                  <a:pt x="1524" y="2282952"/>
                </a:lnTo>
                <a:lnTo>
                  <a:pt x="6096" y="2282952"/>
                </a:lnTo>
                <a:lnTo>
                  <a:pt x="7619" y="2284476"/>
                </a:lnTo>
                <a:lnTo>
                  <a:pt x="7619" y="2287524"/>
                </a:lnTo>
                <a:lnTo>
                  <a:pt x="4571" y="2290572"/>
                </a:lnTo>
                <a:close/>
              </a:path>
              <a:path w="7620" h="4719955">
                <a:moveTo>
                  <a:pt x="6096" y="2252472"/>
                </a:moveTo>
                <a:lnTo>
                  <a:pt x="1524" y="2252472"/>
                </a:lnTo>
                <a:lnTo>
                  <a:pt x="1524" y="2250947"/>
                </a:lnTo>
                <a:lnTo>
                  <a:pt x="0" y="2250947"/>
                </a:lnTo>
                <a:lnTo>
                  <a:pt x="0" y="2247900"/>
                </a:lnTo>
                <a:lnTo>
                  <a:pt x="1524" y="2247900"/>
                </a:lnTo>
                <a:lnTo>
                  <a:pt x="1524" y="2246376"/>
                </a:lnTo>
                <a:lnTo>
                  <a:pt x="6096" y="2246376"/>
                </a:lnTo>
                <a:lnTo>
                  <a:pt x="7619" y="2247900"/>
                </a:lnTo>
                <a:lnTo>
                  <a:pt x="7619" y="2250947"/>
                </a:lnTo>
                <a:lnTo>
                  <a:pt x="6096" y="2252472"/>
                </a:lnTo>
                <a:close/>
              </a:path>
              <a:path w="7620" h="4719955">
                <a:moveTo>
                  <a:pt x="6096" y="2215896"/>
                </a:moveTo>
                <a:lnTo>
                  <a:pt x="1524" y="2215896"/>
                </a:lnTo>
                <a:lnTo>
                  <a:pt x="1524" y="2214372"/>
                </a:lnTo>
                <a:lnTo>
                  <a:pt x="0" y="2214372"/>
                </a:lnTo>
                <a:lnTo>
                  <a:pt x="0" y="2211324"/>
                </a:lnTo>
                <a:lnTo>
                  <a:pt x="1524" y="2211324"/>
                </a:lnTo>
                <a:lnTo>
                  <a:pt x="1524" y="2209800"/>
                </a:lnTo>
                <a:lnTo>
                  <a:pt x="3048" y="2208276"/>
                </a:lnTo>
                <a:lnTo>
                  <a:pt x="4571" y="2208276"/>
                </a:lnTo>
                <a:lnTo>
                  <a:pt x="7619" y="2211324"/>
                </a:lnTo>
                <a:lnTo>
                  <a:pt x="7619" y="2214372"/>
                </a:lnTo>
                <a:lnTo>
                  <a:pt x="6096" y="2215896"/>
                </a:lnTo>
                <a:close/>
              </a:path>
              <a:path w="7620" h="4719955">
                <a:moveTo>
                  <a:pt x="6096" y="2179320"/>
                </a:moveTo>
                <a:lnTo>
                  <a:pt x="1524" y="2179320"/>
                </a:lnTo>
                <a:lnTo>
                  <a:pt x="1524" y="2177796"/>
                </a:lnTo>
                <a:lnTo>
                  <a:pt x="0" y="2176272"/>
                </a:lnTo>
                <a:lnTo>
                  <a:pt x="0" y="2174747"/>
                </a:lnTo>
                <a:lnTo>
                  <a:pt x="1524" y="2173224"/>
                </a:lnTo>
                <a:lnTo>
                  <a:pt x="1524" y="2171700"/>
                </a:lnTo>
                <a:lnTo>
                  <a:pt x="6096" y="2171700"/>
                </a:lnTo>
                <a:lnTo>
                  <a:pt x="6096" y="2173224"/>
                </a:lnTo>
                <a:lnTo>
                  <a:pt x="7619" y="2173224"/>
                </a:lnTo>
                <a:lnTo>
                  <a:pt x="7619" y="2177796"/>
                </a:lnTo>
                <a:lnTo>
                  <a:pt x="6096" y="2177796"/>
                </a:lnTo>
                <a:lnTo>
                  <a:pt x="6096" y="2179320"/>
                </a:lnTo>
                <a:close/>
              </a:path>
              <a:path w="7620" h="4719955">
                <a:moveTo>
                  <a:pt x="6096" y="2142744"/>
                </a:moveTo>
                <a:lnTo>
                  <a:pt x="1524" y="2142744"/>
                </a:lnTo>
                <a:lnTo>
                  <a:pt x="1524" y="2141220"/>
                </a:lnTo>
                <a:lnTo>
                  <a:pt x="0" y="2139696"/>
                </a:lnTo>
                <a:lnTo>
                  <a:pt x="0" y="2138172"/>
                </a:lnTo>
                <a:lnTo>
                  <a:pt x="1524" y="2136647"/>
                </a:lnTo>
                <a:lnTo>
                  <a:pt x="1524" y="2135124"/>
                </a:lnTo>
                <a:lnTo>
                  <a:pt x="6096" y="2135124"/>
                </a:lnTo>
                <a:lnTo>
                  <a:pt x="6096" y="2136647"/>
                </a:lnTo>
                <a:lnTo>
                  <a:pt x="7619" y="2136647"/>
                </a:lnTo>
                <a:lnTo>
                  <a:pt x="7619" y="2141220"/>
                </a:lnTo>
                <a:lnTo>
                  <a:pt x="6096" y="2141220"/>
                </a:lnTo>
                <a:lnTo>
                  <a:pt x="6096" y="2142744"/>
                </a:lnTo>
                <a:close/>
              </a:path>
              <a:path w="7620" h="4719955">
                <a:moveTo>
                  <a:pt x="6096" y="2106168"/>
                </a:moveTo>
                <a:lnTo>
                  <a:pt x="1524" y="2106168"/>
                </a:lnTo>
                <a:lnTo>
                  <a:pt x="1524" y="2104644"/>
                </a:lnTo>
                <a:lnTo>
                  <a:pt x="0" y="2103120"/>
                </a:lnTo>
                <a:lnTo>
                  <a:pt x="0" y="2101596"/>
                </a:lnTo>
                <a:lnTo>
                  <a:pt x="1524" y="2100072"/>
                </a:lnTo>
                <a:lnTo>
                  <a:pt x="1524" y="2098547"/>
                </a:lnTo>
                <a:lnTo>
                  <a:pt x="6096" y="2098547"/>
                </a:lnTo>
                <a:lnTo>
                  <a:pt x="6096" y="2100072"/>
                </a:lnTo>
                <a:lnTo>
                  <a:pt x="7619" y="2100072"/>
                </a:lnTo>
                <a:lnTo>
                  <a:pt x="7619" y="2104644"/>
                </a:lnTo>
                <a:lnTo>
                  <a:pt x="6096" y="2104644"/>
                </a:lnTo>
                <a:lnTo>
                  <a:pt x="6096" y="2106168"/>
                </a:lnTo>
                <a:close/>
              </a:path>
              <a:path w="7620" h="4719955">
                <a:moveTo>
                  <a:pt x="4571" y="2069592"/>
                </a:moveTo>
                <a:lnTo>
                  <a:pt x="3048" y="2069592"/>
                </a:lnTo>
                <a:lnTo>
                  <a:pt x="1524" y="2068068"/>
                </a:lnTo>
                <a:lnTo>
                  <a:pt x="1524" y="2066544"/>
                </a:lnTo>
                <a:lnTo>
                  <a:pt x="0" y="2066544"/>
                </a:lnTo>
                <a:lnTo>
                  <a:pt x="0" y="2065020"/>
                </a:lnTo>
                <a:lnTo>
                  <a:pt x="1524" y="2063496"/>
                </a:lnTo>
                <a:lnTo>
                  <a:pt x="1524" y="2061972"/>
                </a:lnTo>
                <a:lnTo>
                  <a:pt x="6096" y="2061972"/>
                </a:lnTo>
                <a:lnTo>
                  <a:pt x="7619" y="2063496"/>
                </a:lnTo>
                <a:lnTo>
                  <a:pt x="7619" y="2066544"/>
                </a:lnTo>
                <a:lnTo>
                  <a:pt x="4571" y="2069592"/>
                </a:lnTo>
                <a:close/>
              </a:path>
              <a:path w="7620" h="4719955">
                <a:moveTo>
                  <a:pt x="6096" y="2031492"/>
                </a:moveTo>
                <a:lnTo>
                  <a:pt x="1524" y="2031492"/>
                </a:lnTo>
                <a:lnTo>
                  <a:pt x="1524" y="2029968"/>
                </a:lnTo>
                <a:lnTo>
                  <a:pt x="0" y="2029968"/>
                </a:lnTo>
                <a:lnTo>
                  <a:pt x="0" y="2026920"/>
                </a:lnTo>
                <a:lnTo>
                  <a:pt x="1524" y="2026920"/>
                </a:lnTo>
                <a:lnTo>
                  <a:pt x="1524" y="2025396"/>
                </a:lnTo>
                <a:lnTo>
                  <a:pt x="6096" y="2025396"/>
                </a:lnTo>
                <a:lnTo>
                  <a:pt x="7619" y="2026920"/>
                </a:lnTo>
                <a:lnTo>
                  <a:pt x="7619" y="2029968"/>
                </a:lnTo>
                <a:lnTo>
                  <a:pt x="6096" y="2031492"/>
                </a:lnTo>
                <a:close/>
              </a:path>
              <a:path w="7620" h="4719955">
                <a:moveTo>
                  <a:pt x="6096" y="1994916"/>
                </a:moveTo>
                <a:lnTo>
                  <a:pt x="1524" y="1994916"/>
                </a:lnTo>
                <a:lnTo>
                  <a:pt x="1524" y="1993392"/>
                </a:lnTo>
                <a:lnTo>
                  <a:pt x="0" y="1993392"/>
                </a:lnTo>
                <a:lnTo>
                  <a:pt x="0" y="1990344"/>
                </a:lnTo>
                <a:lnTo>
                  <a:pt x="1524" y="1990344"/>
                </a:lnTo>
                <a:lnTo>
                  <a:pt x="1524" y="1988820"/>
                </a:lnTo>
                <a:lnTo>
                  <a:pt x="3048" y="1987296"/>
                </a:lnTo>
                <a:lnTo>
                  <a:pt x="4571" y="1987296"/>
                </a:lnTo>
                <a:lnTo>
                  <a:pt x="7619" y="1990344"/>
                </a:lnTo>
                <a:lnTo>
                  <a:pt x="7619" y="1993392"/>
                </a:lnTo>
                <a:lnTo>
                  <a:pt x="6096" y="1994916"/>
                </a:lnTo>
                <a:close/>
              </a:path>
              <a:path w="7620" h="4719955">
                <a:moveTo>
                  <a:pt x="6096" y="1958339"/>
                </a:moveTo>
                <a:lnTo>
                  <a:pt x="1524" y="1958339"/>
                </a:lnTo>
                <a:lnTo>
                  <a:pt x="1524" y="1956816"/>
                </a:lnTo>
                <a:lnTo>
                  <a:pt x="0" y="1955292"/>
                </a:lnTo>
                <a:lnTo>
                  <a:pt x="0" y="1953768"/>
                </a:lnTo>
                <a:lnTo>
                  <a:pt x="3048" y="1950720"/>
                </a:lnTo>
                <a:lnTo>
                  <a:pt x="4571" y="1950720"/>
                </a:lnTo>
                <a:lnTo>
                  <a:pt x="6096" y="1952244"/>
                </a:lnTo>
                <a:lnTo>
                  <a:pt x="7619" y="1952244"/>
                </a:lnTo>
                <a:lnTo>
                  <a:pt x="7619" y="1956816"/>
                </a:lnTo>
                <a:lnTo>
                  <a:pt x="6096" y="1956816"/>
                </a:lnTo>
                <a:lnTo>
                  <a:pt x="6096" y="1958339"/>
                </a:lnTo>
                <a:close/>
              </a:path>
              <a:path w="7620" h="4719955">
                <a:moveTo>
                  <a:pt x="6096" y="1921764"/>
                </a:moveTo>
                <a:lnTo>
                  <a:pt x="1524" y="1921764"/>
                </a:lnTo>
                <a:lnTo>
                  <a:pt x="1524" y="1920239"/>
                </a:lnTo>
                <a:lnTo>
                  <a:pt x="0" y="1918716"/>
                </a:lnTo>
                <a:lnTo>
                  <a:pt x="0" y="1917192"/>
                </a:lnTo>
                <a:lnTo>
                  <a:pt x="1524" y="1915668"/>
                </a:lnTo>
                <a:lnTo>
                  <a:pt x="1524" y="1914144"/>
                </a:lnTo>
                <a:lnTo>
                  <a:pt x="6096" y="1914144"/>
                </a:lnTo>
                <a:lnTo>
                  <a:pt x="6096" y="1915668"/>
                </a:lnTo>
                <a:lnTo>
                  <a:pt x="7619" y="1915668"/>
                </a:lnTo>
                <a:lnTo>
                  <a:pt x="7619" y="1920239"/>
                </a:lnTo>
                <a:lnTo>
                  <a:pt x="6096" y="1920239"/>
                </a:lnTo>
                <a:lnTo>
                  <a:pt x="6096" y="1921764"/>
                </a:lnTo>
                <a:close/>
              </a:path>
              <a:path w="7620" h="4719955">
                <a:moveTo>
                  <a:pt x="6096" y="1885188"/>
                </a:moveTo>
                <a:lnTo>
                  <a:pt x="1524" y="1885188"/>
                </a:lnTo>
                <a:lnTo>
                  <a:pt x="1524" y="1883663"/>
                </a:lnTo>
                <a:lnTo>
                  <a:pt x="0" y="1882139"/>
                </a:lnTo>
                <a:lnTo>
                  <a:pt x="0" y="1880616"/>
                </a:lnTo>
                <a:lnTo>
                  <a:pt x="1524" y="1879092"/>
                </a:lnTo>
                <a:lnTo>
                  <a:pt x="1524" y="1877568"/>
                </a:lnTo>
                <a:lnTo>
                  <a:pt x="6096" y="1877568"/>
                </a:lnTo>
                <a:lnTo>
                  <a:pt x="6096" y="1879092"/>
                </a:lnTo>
                <a:lnTo>
                  <a:pt x="7619" y="1879092"/>
                </a:lnTo>
                <a:lnTo>
                  <a:pt x="7619" y="1883663"/>
                </a:lnTo>
                <a:lnTo>
                  <a:pt x="6096" y="1883663"/>
                </a:lnTo>
                <a:lnTo>
                  <a:pt x="6096" y="1885188"/>
                </a:lnTo>
                <a:close/>
              </a:path>
              <a:path w="7620" h="4719955">
                <a:moveTo>
                  <a:pt x="4571" y="1848612"/>
                </a:moveTo>
                <a:lnTo>
                  <a:pt x="3048" y="1848612"/>
                </a:lnTo>
                <a:lnTo>
                  <a:pt x="1524" y="1847088"/>
                </a:lnTo>
                <a:lnTo>
                  <a:pt x="1524" y="1845563"/>
                </a:lnTo>
                <a:lnTo>
                  <a:pt x="0" y="1845563"/>
                </a:lnTo>
                <a:lnTo>
                  <a:pt x="0" y="1844039"/>
                </a:lnTo>
                <a:lnTo>
                  <a:pt x="1524" y="1842516"/>
                </a:lnTo>
                <a:lnTo>
                  <a:pt x="1524" y="1840992"/>
                </a:lnTo>
                <a:lnTo>
                  <a:pt x="6096" y="1840992"/>
                </a:lnTo>
                <a:lnTo>
                  <a:pt x="7619" y="1842516"/>
                </a:lnTo>
                <a:lnTo>
                  <a:pt x="7619" y="1845563"/>
                </a:lnTo>
                <a:lnTo>
                  <a:pt x="4571" y="1848612"/>
                </a:lnTo>
                <a:close/>
              </a:path>
              <a:path w="7620" h="4719955">
                <a:moveTo>
                  <a:pt x="6096" y="1810512"/>
                </a:moveTo>
                <a:lnTo>
                  <a:pt x="1524" y="1810512"/>
                </a:lnTo>
                <a:lnTo>
                  <a:pt x="1524" y="1808988"/>
                </a:lnTo>
                <a:lnTo>
                  <a:pt x="0" y="1808988"/>
                </a:lnTo>
                <a:lnTo>
                  <a:pt x="0" y="1805939"/>
                </a:lnTo>
                <a:lnTo>
                  <a:pt x="1524" y="1805939"/>
                </a:lnTo>
                <a:lnTo>
                  <a:pt x="1524" y="1804416"/>
                </a:lnTo>
                <a:lnTo>
                  <a:pt x="6096" y="1804416"/>
                </a:lnTo>
                <a:lnTo>
                  <a:pt x="7619" y="1805939"/>
                </a:lnTo>
                <a:lnTo>
                  <a:pt x="7619" y="1808988"/>
                </a:lnTo>
                <a:lnTo>
                  <a:pt x="6096" y="1810512"/>
                </a:lnTo>
                <a:close/>
              </a:path>
              <a:path w="7620" h="4719955">
                <a:moveTo>
                  <a:pt x="6096" y="1773936"/>
                </a:moveTo>
                <a:lnTo>
                  <a:pt x="1524" y="1773936"/>
                </a:lnTo>
                <a:lnTo>
                  <a:pt x="1524" y="1772412"/>
                </a:lnTo>
                <a:lnTo>
                  <a:pt x="0" y="1772412"/>
                </a:lnTo>
                <a:lnTo>
                  <a:pt x="0" y="1769363"/>
                </a:lnTo>
                <a:lnTo>
                  <a:pt x="1524" y="1769363"/>
                </a:lnTo>
                <a:lnTo>
                  <a:pt x="1524" y="1767839"/>
                </a:lnTo>
                <a:lnTo>
                  <a:pt x="3048" y="1766316"/>
                </a:lnTo>
                <a:lnTo>
                  <a:pt x="4571" y="1766316"/>
                </a:lnTo>
                <a:lnTo>
                  <a:pt x="7619" y="1769363"/>
                </a:lnTo>
                <a:lnTo>
                  <a:pt x="7619" y="1772412"/>
                </a:lnTo>
                <a:lnTo>
                  <a:pt x="6096" y="1773936"/>
                </a:lnTo>
                <a:close/>
              </a:path>
              <a:path w="7620" h="4719955">
                <a:moveTo>
                  <a:pt x="6096" y="1737360"/>
                </a:moveTo>
                <a:lnTo>
                  <a:pt x="1524" y="1737360"/>
                </a:lnTo>
                <a:lnTo>
                  <a:pt x="1524" y="1735836"/>
                </a:lnTo>
                <a:lnTo>
                  <a:pt x="0" y="1734312"/>
                </a:lnTo>
                <a:lnTo>
                  <a:pt x="0" y="1732788"/>
                </a:lnTo>
                <a:lnTo>
                  <a:pt x="3048" y="1729739"/>
                </a:lnTo>
                <a:lnTo>
                  <a:pt x="4571" y="1729739"/>
                </a:lnTo>
                <a:lnTo>
                  <a:pt x="6096" y="1731263"/>
                </a:lnTo>
                <a:lnTo>
                  <a:pt x="7619" y="1731263"/>
                </a:lnTo>
                <a:lnTo>
                  <a:pt x="7619" y="1735836"/>
                </a:lnTo>
                <a:lnTo>
                  <a:pt x="6096" y="1735836"/>
                </a:lnTo>
                <a:lnTo>
                  <a:pt x="6096" y="1737360"/>
                </a:lnTo>
                <a:close/>
              </a:path>
              <a:path w="7620" h="4719955">
                <a:moveTo>
                  <a:pt x="6096" y="1700784"/>
                </a:moveTo>
                <a:lnTo>
                  <a:pt x="1524" y="1700784"/>
                </a:lnTo>
                <a:lnTo>
                  <a:pt x="1524" y="1699260"/>
                </a:lnTo>
                <a:lnTo>
                  <a:pt x="0" y="1697736"/>
                </a:lnTo>
                <a:lnTo>
                  <a:pt x="0" y="1696212"/>
                </a:lnTo>
                <a:lnTo>
                  <a:pt x="1524" y="1694688"/>
                </a:lnTo>
                <a:lnTo>
                  <a:pt x="1524" y="1693163"/>
                </a:lnTo>
                <a:lnTo>
                  <a:pt x="6096" y="1693163"/>
                </a:lnTo>
                <a:lnTo>
                  <a:pt x="6096" y="1694688"/>
                </a:lnTo>
                <a:lnTo>
                  <a:pt x="7619" y="1694688"/>
                </a:lnTo>
                <a:lnTo>
                  <a:pt x="7619" y="1699260"/>
                </a:lnTo>
                <a:lnTo>
                  <a:pt x="6096" y="1699260"/>
                </a:lnTo>
                <a:lnTo>
                  <a:pt x="6096" y="1700784"/>
                </a:lnTo>
                <a:close/>
              </a:path>
              <a:path w="7620" h="4719955">
                <a:moveTo>
                  <a:pt x="6096" y="1664208"/>
                </a:moveTo>
                <a:lnTo>
                  <a:pt x="1524" y="1664208"/>
                </a:lnTo>
                <a:lnTo>
                  <a:pt x="1524" y="1662684"/>
                </a:lnTo>
                <a:lnTo>
                  <a:pt x="0" y="1661160"/>
                </a:lnTo>
                <a:lnTo>
                  <a:pt x="0" y="1659636"/>
                </a:lnTo>
                <a:lnTo>
                  <a:pt x="1524" y="1658112"/>
                </a:lnTo>
                <a:lnTo>
                  <a:pt x="1524" y="1656588"/>
                </a:lnTo>
                <a:lnTo>
                  <a:pt x="6096" y="1656588"/>
                </a:lnTo>
                <a:lnTo>
                  <a:pt x="6096" y="1658112"/>
                </a:lnTo>
                <a:lnTo>
                  <a:pt x="7619" y="1658112"/>
                </a:lnTo>
                <a:lnTo>
                  <a:pt x="7619" y="1662684"/>
                </a:lnTo>
                <a:lnTo>
                  <a:pt x="6096" y="1662684"/>
                </a:lnTo>
                <a:lnTo>
                  <a:pt x="6096" y="1664208"/>
                </a:lnTo>
                <a:close/>
              </a:path>
              <a:path w="7620" h="4719955">
                <a:moveTo>
                  <a:pt x="4571" y="1627632"/>
                </a:moveTo>
                <a:lnTo>
                  <a:pt x="3048" y="1627632"/>
                </a:lnTo>
                <a:lnTo>
                  <a:pt x="1524" y="1626108"/>
                </a:lnTo>
                <a:lnTo>
                  <a:pt x="1524" y="1624584"/>
                </a:lnTo>
                <a:lnTo>
                  <a:pt x="0" y="1624584"/>
                </a:lnTo>
                <a:lnTo>
                  <a:pt x="0" y="1623060"/>
                </a:lnTo>
                <a:lnTo>
                  <a:pt x="1524" y="1621536"/>
                </a:lnTo>
                <a:lnTo>
                  <a:pt x="1524" y="1620012"/>
                </a:lnTo>
                <a:lnTo>
                  <a:pt x="6096" y="1620012"/>
                </a:lnTo>
                <a:lnTo>
                  <a:pt x="6096" y="1621536"/>
                </a:lnTo>
                <a:lnTo>
                  <a:pt x="7619" y="1621536"/>
                </a:lnTo>
                <a:lnTo>
                  <a:pt x="7619" y="1624584"/>
                </a:lnTo>
                <a:lnTo>
                  <a:pt x="4571" y="1627632"/>
                </a:lnTo>
                <a:close/>
              </a:path>
              <a:path w="7620" h="4719955">
                <a:moveTo>
                  <a:pt x="6096" y="1589532"/>
                </a:moveTo>
                <a:lnTo>
                  <a:pt x="1524" y="1589532"/>
                </a:lnTo>
                <a:lnTo>
                  <a:pt x="1524" y="1588008"/>
                </a:lnTo>
                <a:lnTo>
                  <a:pt x="0" y="1588008"/>
                </a:lnTo>
                <a:lnTo>
                  <a:pt x="0" y="1584960"/>
                </a:lnTo>
                <a:lnTo>
                  <a:pt x="1524" y="1584960"/>
                </a:lnTo>
                <a:lnTo>
                  <a:pt x="1524" y="1583436"/>
                </a:lnTo>
                <a:lnTo>
                  <a:pt x="6096" y="1583436"/>
                </a:lnTo>
                <a:lnTo>
                  <a:pt x="7619" y="1584960"/>
                </a:lnTo>
                <a:lnTo>
                  <a:pt x="7619" y="1588008"/>
                </a:lnTo>
                <a:lnTo>
                  <a:pt x="6096" y="1589532"/>
                </a:lnTo>
                <a:close/>
              </a:path>
              <a:path w="7620" h="4719955">
                <a:moveTo>
                  <a:pt x="6096" y="1552955"/>
                </a:moveTo>
                <a:lnTo>
                  <a:pt x="1524" y="1552955"/>
                </a:lnTo>
                <a:lnTo>
                  <a:pt x="1524" y="1551432"/>
                </a:lnTo>
                <a:lnTo>
                  <a:pt x="0" y="1551432"/>
                </a:lnTo>
                <a:lnTo>
                  <a:pt x="0" y="1548384"/>
                </a:lnTo>
                <a:lnTo>
                  <a:pt x="1524" y="1548384"/>
                </a:lnTo>
                <a:lnTo>
                  <a:pt x="1524" y="1546860"/>
                </a:lnTo>
                <a:lnTo>
                  <a:pt x="3048" y="1545336"/>
                </a:lnTo>
                <a:lnTo>
                  <a:pt x="4571" y="1545336"/>
                </a:lnTo>
                <a:lnTo>
                  <a:pt x="7619" y="1548384"/>
                </a:lnTo>
                <a:lnTo>
                  <a:pt x="7619" y="1551432"/>
                </a:lnTo>
                <a:lnTo>
                  <a:pt x="6096" y="1552955"/>
                </a:lnTo>
                <a:close/>
              </a:path>
              <a:path w="7620" h="4719955">
                <a:moveTo>
                  <a:pt x="6096" y="1516380"/>
                </a:moveTo>
                <a:lnTo>
                  <a:pt x="1524" y="1516380"/>
                </a:lnTo>
                <a:lnTo>
                  <a:pt x="1524" y="1514855"/>
                </a:lnTo>
                <a:lnTo>
                  <a:pt x="0" y="1513332"/>
                </a:lnTo>
                <a:lnTo>
                  <a:pt x="0" y="1511808"/>
                </a:lnTo>
                <a:lnTo>
                  <a:pt x="3048" y="1508760"/>
                </a:lnTo>
                <a:lnTo>
                  <a:pt x="4571" y="1508760"/>
                </a:lnTo>
                <a:lnTo>
                  <a:pt x="6096" y="1510284"/>
                </a:lnTo>
                <a:lnTo>
                  <a:pt x="7619" y="1510284"/>
                </a:lnTo>
                <a:lnTo>
                  <a:pt x="7619" y="1514855"/>
                </a:lnTo>
                <a:lnTo>
                  <a:pt x="6096" y="1514855"/>
                </a:lnTo>
                <a:lnTo>
                  <a:pt x="6096" y="1516380"/>
                </a:lnTo>
                <a:close/>
              </a:path>
              <a:path w="7620" h="4719955">
                <a:moveTo>
                  <a:pt x="6096" y="1479804"/>
                </a:moveTo>
                <a:lnTo>
                  <a:pt x="1524" y="1479804"/>
                </a:lnTo>
                <a:lnTo>
                  <a:pt x="1524" y="1478280"/>
                </a:lnTo>
                <a:lnTo>
                  <a:pt x="0" y="1476755"/>
                </a:lnTo>
                <a:lnTo>
                  <a:pt x="0" y="1475232"/>
                </a:lnTo>
                <a:lnTo>
                  <a:pt x="1524" y="1473708"/>
                </a:lnTo>
                <a:lnTo>
                  <a:pt x="1524" y="1472184"/>
                </a:lnTo>
                <a:lnTo>
                  <a:pt x="6096" y="1472184"/>
                </a:lnTo>
                <a:lnTo>
                  <a:pt x="6096" y="1473708"/>
                </a:lnTo>
                <a:lnTo>
                  <a:pt x="7619" y="1473708"/>
                </a:lnTo>
                <a:lnTo>
                  <a:pt x="7619" y="1478280"/>
                </a:lnTo>
                <a:lnTo>
                  <a:pt x="6096" y="1478280"/>
                </a:lnTo>
                <a:lnTo>
                  <a:pt x="6096" y="1479804"/>
                </a:lnTo>
                <a:close/>
              </a:path>
              <a:path w="7620" h="4719955">
                <a:moveTo>
                  <a:pt x="6096" y="1443228"/>
                </a:moveTo>
                <a:lnTo>
                  <a:pt x="1524" y="1443228"/>
                </a:lnTo>
                <a:lnTo>
                  <a:pt x="1524" y="1441704"/>
                </a:lnTo>
                <a:lnTo>
                  <a:pt x="0" y="1440180"/>
                </a:lnTo>
                <a:lnTo>
                  <a:pt x="0" y="1438655"/>
                </a:lnTo>
                <a:lnTo>
                  <a:pt x="1524" y="1437132"/>
                </a:lnTo>
                <a:lnTo>
                  <a:pt x="1524" y="1435608"/>
                </a:lnTo>
                <a:lnTo>
                  <a:pt x="6096" y="1435608"/>
                </a:lnTo>
                <a:lnTo>
                  <a:pt x="6096" y="1437132"/>
                </a:lnTo>
                <a:lnTo>
                  <a:pt x="7619" y="1437132"/>
                </a:lnTo>
                <a:lnTo>
                  <a:pt x="7619" y="1441704"/>
                </a:lnTo>
                <a:lnTo>
                  <a:pt x="6096" y="1441704"/>
                </a:lnTo>
                <a:lnTo>
                  <a:pt x="6096" y="1443228"/>
                </a:lnTo>
                <a:close/>
              </a:path>
              <a:path w="7620" h="4719955">
                <a:moveTo>
                  <a:pt x="4571" y="1406652"/>
                </a:moveTo>
                <a:lnTo>
                  <a:pt x="3048" y="1406652"/>
                </a:lnTo>
                <a:lnTo>
                  <a:pt x="1524" y="1405128"/>
                </a:lnTo>
                <a:lnTo>
                  <a:pt x="1524" y="1403604"/>
                </a:lnTo>
                <a:lnTo>
                  <a:pt x="0" y="1403604"/>
                </a:lnTo>
                <a:lnTo>
                  <a:pt x="0" y="1402080"/>
                </a:lnTo>
                <a:lnTo>
                  <a:pt x="1524" y="1400555"/>
                </a:lnTo>
                <a:lnTo>
                  <a:pt x="1524" y="1399032"/>
                </a:lnTo>
                <a:lnTo>
                  <a:pt x="6096" y="1399032"/>
                </a:lnTo>
                <a:lnTo>
                  <a:pt x="6096" y="1400555"/>
                </a:lnTo>
                <a:lnTo>
                  <a:pt x="7619" y="1400555"/>
                </a:lnTo>
                <a:lnTo>
                  <a:pt x="7619" y="1403604"/>
                </a:lnTo>
                <a:lnTo>
                  <a:pt x="4571" y="1406652"/>
                </a:lnTo>
                <a:close/>
              </a:path>
              <a:path w="7620" h="4719955">
                <a:moveTo>
                  <a:pt x="6096" y="1368552"/>
                </a:moveTo>
                <a:lnTo>
                  <a:pt x="1524" y="1368552"/>
                </a:lnTo>
                <a:lnTo>
                  <a:pt x="1524" y="1367028"/>
                </a:lnTo>
                <a:lnTo>
                  <a:pt x="0" y="1367028"/>
                </a:lnTo>
                <a:lnTo>
                  <a:pt x="0" y="1363980"/>
                </a:lnTo>
                <a:lnTo>
                  <a:pt x="1524" y="1363980"/>
                </a:lnTo>
                <a:lnTo>
                  <a:pt x="1524" y="1362455"/>
                </a:lnTo>
                <a:lnTo>
                  <a:pt x="6096" y="1362455"/>
                </a:lnTo>
                <a:lnTo>
                  <a:pt x="7619" y="1363980"/>
                </a:lnTo>
                <a:lnTo>
                  <a:pt x="7619" y="1367028"/>
                </a:lnTo>
                <a:lnTo>
                  <a:pt x="6096" y="1368552"/>
                </a:lnTo>
                <a:close/>
              </a:path>
              <a:path w="7620" h="4719955">
                <a:moveTo>
                  <a:pt x="6096" y="1331976"/>
                </a:moveTo>
                <a:lnTo>
                  <a:pt x="1524" y="1331976"/>
                </a:lnTo>
                <a:lnTo>
                  <a:pt x="1524" y="1330452"/>
                </a:lnTo>
                <a:lnTo>
                  <a:pt x="0" y="1330452"/>
                </a:lnTo>
                <a:lnTo>
                  <a:pt x="0" y="1327404"/>
                </a:lnTo>
                <a:lnTo>
                  <a:pt x="1524" y="1327404"/>
                </a:lnTo>
                <a:lnTo>
                  <a:pt x="1524" y="1325880"/>
                </a:lnTo>
                <a:lnTo>
                  <a:pt x="3048" y="1324355"/>
                </a:lnTo>
                <a:lnTo>
                  <a:pt x="4571" y="1324355"/>
                </a:lnTo>
                <a:lnTo>
                  <a:pt x="7619" y="1327404"/>
                </a:lnTo>
                <a:lnTo>
                  <a:pt x="7619" y="1330452"/>
                </a:lnTo>
                <a:lnTo>
                  <a:pt x="6096" y="1331976"/>
                </a:lnTo>
                <a:close/>
              </a:path>
              <a:path w="7620" h="4719955">
                <a:moveTo>
                  <a:pt x="6096" y="1295400"/>
                </a:moveTo>
                <a:lnTo>
                  <a:pt x="1524" y="1295400"/>
                </a:lnTo>
                <a:lnTo>
                  <a:pt x="1524" y="1293876"/>
                </a:lnTo>
                <a:lnTo>
                  <a:pt x="0" y="1292352"/>
                </a:lnTo>
                <a:lnTo>
                  <a:pt x="0" y="1290828"/>
                </a:lnTo>
                <a:lnTo>
                  <a:pt x="3048" y="1287780"/>
                </a:lnTo>
                <a:lnTo>
                  <a:pt x="4571" y="1287780"/>
                </a:lnTo>
                <a:lnTo>
                  <a:pt x="6096" y="1289304"/>
                </a:lnTo>
                <a:lnTo>
                  <a:pt x="7619" y="1289304"/>
                </a:lnTo>
                <a:lnTo>
                  <a:pt x="7619" y="1293876"/>
                </a:lnTo>
                <a:lnTo>
                  <a:pt x="6096" y="1293876"/>
                </a:lnTo>
                <a:lnTo>
                  <a:pt x="6096" y="1295400"/>
                </a:lnTo>
                <a:close/>
              </a:path>
              <a:path w="7620" h="4719955">
                <a:moveTo>
                  <a:pt x="6096" y="1258824"/>
                </a:moveTo>
                <a:lnTo>
                  <a:pt x="1524" y="1258824"/>
                </a:lnTo>
                <a:lnTo>
                  <a:pt x="1524" y="1257300"/>
                </a:lnTo>
                <a:lnTo>
                  <a:pt x="0" y="1255776"/>
                </a:lnTo>
                <a:lnTo>
                  <a:pt x="0" y="1254252"/>
                </a:lnTo>
                <a:lnTo>
                  <a:pt x="1524" y="1252728"/>
                </a:lnTo>
                <a:lnTo>
                  <a:pt x="1524" y="1251204"/>
                </a:lnTo>
                <a:lnTo>
                  <a:pt x="6096" y="1251204"/>
                </a:lnTo>
                <a:lnTo>
                  <a:pt x="6096" y="1252728"/>
                </a:lnTo>
                <a:lnTo>
                  <a:pt x="7619" y="1252728"/>
                </a:lnTo>
                <a:lnTo>
                  <a:pt x="7619" y="1257300"/>
                </a:lnTo>
                <a:lnTo>
                  <a:pt x="6096" y="1257300"/>
                </a:lnTo>
                <a:lnTo>
                  <a:pt x="6096" y="1258824"/>
                </a:lnTo>
                <a:close/>
              </a:path>
              <a:path w="7620" h="4719955">
                <a:moveTo>
                  <a:pt x="6096" y="1222247"/>
                </a:moveTo>
                <a:lnTo>
                  <a:pt x="1524" y="1222247"/>
                </a:lnTo>
                <a:lnTo>
                  <a:pt x="1524" y="1220724"/>
                </a:lnTo>
                <a:lnTo>
                  <a:pt x="0" y="1219200"/>
                </a:lnTo>
                <a:lnTo>
                  <a:pt x="0" y="1217676"/>
                </a:lnTo>
                <a:lnTo>
                  <a:pt x="1524" y="1216152"/>
                </a:lnTo>
                <a:lnTo>
                  <a:pt x="1524" y="1214628"/>
                </a:lnTo>
                <a:lnTo>
                  <a:pt x="6096" y="1214628"/>
                </a:lnTo>
                <a:lnTo>
                  <a:pt x="6096" y="1216152"/>
                </a:lnTo>
                <a:lnTo>
                  <a:pt x="7619" y="1216152"/>
                </a:lnTo>
                <a:lnTo>
                  <a:pt x="7619" y="1220724"/>
                </a:lnTo>
                <a:lnTo>
                  <a:pt x="6096" y="1220724"/>
                </a:lnTo>
                <a:lnTo>
                  <a:pt x="6096" y="1222247"/>
                </a:lnTo>
                <a:close/>
              </a:path>
              <a:path w="7620" h="4719955">
                <a:moveTo>
                  <a:pt x="4571" y="1185671"/>
                </a:moveTo>
                <a:lnTo>
                  <a:pt x="3048" y="1185671"/>
                </a:lnTo>
                <a:lnTo>
                  <a:pt x="1524" y="1184147"/>
                </a:lnTo>
                <a:lnTo>
                  <a:pt x="1524" y="1182624"/>
                </a:lnTo>
                <a:lnTo>
                  <a:pt x="0" y="1182624"/>
                </a:lnTo>
                <a:lnTo>
                  <a:pt x="0" y="1181100"/>
                </a:lnTo>
                <a:lnTo>
                  <a:pt x="1524" y="1179576"/>
                </a:lnTo>
                <a:lnTo>
                  <a:pt x="1524" y="1178052"/>
                </a:lnTo>
                <a:lnTo>
                  <a:pt x="6096" y="1178052"/>
                </a:lnTo>
                <a:lnTo>
                  <a:pt x="6096" y="1179576"/>
                </a:lnTo>
                <a:lnTo>
                  <a:pt x="7619" y="1179576"/>
                </a:lnTo>
                <a:lnTo>
                  <a:pt x="7619" y="1182624"/>
                </a:lnTo>
                <a:lnTo>
                  <a:pt x="4571" y="1185671"/>
                </a:lnTo>
                <a:close/>
              </a:path>
              <a:path w="7620" h="4719955">
                <a:moveTo>
                  <a:pt x="6096" y="1147571"/>
                </a:moveTo>
                <a:lnTo>
                  <a:pt x="1524" y="1147571"/>
                </a:lnTo>
                <a:lnTo>
                  <a:pt x="1524" y="1146047"/>
                </a:lnTo>
                <a:lnTo>
                  <a:pt x="0" y="1146047"/>
                </a:lnTo>
                <a:lnTo>
                  <a:pt x="0" y="1143000"/>
                </a:lnTo>
                <a:lnTo>
                  <a:pt x="1524" y="1143000"/>
                </a:lnTo>
                <a:lnTo>
                  <a:pt x="1524" y="1141476"/>
                </a:lnTo>
                <a:lnTo>
                  <a:pt x="6096" y="1141476"/>
                </a:lnTo>
                <a:lnTo>
                  <a:pt x="7619" y="1143000"/>
                </a:lnTo>
                <a:lnTo>
                  <a:pt x="7619" y="1146047"/>
                </a:lnTo>
                <a:lnTo>
                  <a:pt x="6096" y="1147571"/>
                </a:lnTo>
                <a:close/>
              </a:path>
              <a:path w="7620" h="4719955">
                <a:moveTo>
                  <a:pt x="6096" y="1110996"/>
                </a:moveTo>
                <a:lnTo>
                  <a:pt x="1524" y="1110996"/>
                </a:lnTo>
                <a:lnTo>
                  <a:pt x="1524" y="1109471"/>
                </a:lnTo>
                <a:lnTo>
                  <a:pt x="0" y="1109471"/>
                </a:lnTo>
                <a:lnTo>
                  <a:pt x="0" y="1106424"/>
                </a:lnTo>
                <a:lnTo>
                  <a:pt x="1524" y="1106424"/>
                </a:lnTo>
                <a:lnTo>
                  <a:pt x="1524" y="1104900"/>
                </a:lnTo>
                <a:lnTo>
                  <a:pt x="3048" y="1103376"/>
                </a:lnTo>
                <a:lnTo>
                  <a:pt x="4571" y="1103376"/>
                </a:lnTo>
                <a:lnTo>
                  <a:pt x="7619" y="1106424"/>
                </a:lnTo>
                <a:lnTo>
                  <a:pt x="7619" y="1109471"/>
                </a:lnTo>
                <a:lnTo>
                  <a:pt x="6096" y="1110996"/>
                </a:lnTo>
                <a:close/>
              </a:path>
              <a:path w="7620" h="4719955">
                <a:moveTo>
                  <a:pt x="6096" y="1074420"/>
                </a:moveTo>
                <a:lnTo>
                  <a:pt x="1524" y="1074420"/>
                </a:lnTo>
                <a:lnTo>
                  <a:pt x="1524" y="1072896"/>
                </a:lnTo>
                <a:lnTo>
                  <a:pt x="0" y="1071371"/>
                </a:lnTo>
                <a:lnTo>
                  <a:pt x="0" y="1069847"/>
                </a:lnTo>
                <a:lnTo>
                  <a:pt x="1524" y="1069847"/>
                </a:lnTo>
                <a:lnTo>
                  <a:pt x="1524" y="1068324"/>
                </a:lnTo>
                <a:lnTo>
                  <a:pt x="3048" y="1066800"/>
                </a:lnTo>
                <a:lnTo>
                  <a:pt x="4571" y="1066800"/>
                </a:lnTo>
                <a:lnTo>
                  <a:pt x="7619" y="1069847"/>
                </a:lnTo>
                <a:lnTo>
                  <a:pt x="7619" y="1072896"/>
                </a:lnTo>
                <a:lnTo>
                  <a:pt x="6096" y="1072896"/>
                </a:lnTo>
                <a:lnTo>
                  <a:pt x="6096" y="1074420"/>
                </a:lnTo>
                <a:close/>
              </a:path>
              <a:path w="7620" h="4719955">
                <a:moveTo>
                  <a:pt x="6096" y="1037844"/>
                </a:moveTo>
                <a:lnTo>
                  <a:pt x="1524" y="1037844"/>
                </a:lnTo>
                <a:lnTo>
                  <a:pt x="1524" y="1036320"/>
                </a:lnTo>
                <a:lnTo>
                  <a:pt x="0" y="1034796"/>
                </a:lnTo>
                <a:lnTo>
                  <a:pt x="0" y="1033271"/>
                </a:lnTo>
                <a:lnTo>
                  <a:pt x="1524" y="1031747"/>
                </a:lnTo>
                <a:lnTo>
                  <a:pt x="1524" y="1030224"/>
                </a:lnTo>
                <a:lnTo>
                  <a:pt x="6096" y="1030224"/>
                </a:lnTo>
                <a:lnTo>
                  <a:pt x="6096" y="1031747"/>
                </a:lnTo>
                <a:lnTo>
                  <a:pt x="7619" y="1031747"/>
                </a:lnTo>
                <a:lnTo>
                  <a:pt x="7619" y="1036320"/>
                </a:lnTo>
                <a:lnTo>
                  <a:pt x="6096" y="1036320"/>
                </a:lnTo>
                <a:lnTo>
                  <a:pt x="6096" y="1037844"/>
                </a:lnTo>
                <a:close/>
              </a:path>
              <a:path w="7620" h="4719955">
                <a:moveTo>
                  <a:pt x="6096" y="1001268"/>
                </a:moveTo>
                <a:lnTo>
                  <a:pt x="1524" y="1001268"/>
                </a:lnTo>
                <a:lnTo>
                  <a:pt x="1524" y="999744"/>
                </a:lnTo>
                <a:lnTo>
                  <a:pt x="0" y="998220"/>
                </a:lnTo>
                <a:lnTo>
                  <a:pt x="0" y="996696"/>
                </a:lnTo>
                <a:lnTo>
                  <a:pt x="1524" y="995171"/>
                </a:lnTo>
                <a:lnTo>
                  <a:pt x="1524" y="993647"/>
                </a:lnTo>
                <a:lnTo>
                  <a:pt x="6096" y="993647"/>
                </a:lnTo>
                <a:lnTo>
                  <a:pt x="6096" y="995171"/>
                </a:lnTo>
                <a:lnTo>
                  <a:pt x="7619" y="995171"/>
                </a:lnTo>
                <a:lnTo>
                  <a:pt x="7619" y="999744"/>
                </a:lnTo>
                <a:lnTo>
                  <a:pt x="6096" y="999744"/>
                </a:lnTo>
                <a:lnTo>
                  <a:pt x="6096" y="1001268"/>
                </a:lnTo>
                <a:close/>
              </a:path>
              <a:path w="7620" h="4719955">
                <a:moveTo>
                  <a:pt x="4571" y="964692"/>
                </a:moveTo>
                <a:lnTo>
                  <a:pt x="3048" y="964692"/>
                </a:lnTo>
                <a:lnTo>
                  <a:pt x="1524" y="963168"/>
                </a:lnTo>
                <a:lnTo>
                  <a:pt x="1524" y="961644"/>
                </a:lnTo>
                <a:lnTo>
                  <a:pt x="0" y="961644"/>
                </a:lnTo>
                <a:lnTo>
                  <a:pt x="0" y="960120"/>
                </a:lnTo>
                <a:lnTo>
                  <a:pt x="1524" y="958596"/>
                </a:lnTo>
                <a:lnTo>
                  <a:pt x="1524" y="957071"/>
                </a:lnTo>
                <a:lnTo>
                  <a:pt x="6096" y="957071"/>
                </a:lnTo>
                <a:lnTo>
                  <a:pt x="6096" y="958596"/>
                </a:lnTo>
                <a:lnTo>
                  <a:pt x="7619" y="958596"/>
                </a:lnTo>
                <a:lnTo>
                  <a:pt x="7619" y="961644"/>
                </a:lnTo>
                <a:lnTo>
                  <a:pt x="4571" y="964692"/>
                </a:lnTo>
                <a:close/>
              </a:path>
              <a:path w="7620" h="4719955">
                <a:moveTo>
                  <a:pt x="4571" y="928116"/>
                </a:moveTo>
                <a:lnTo>
                  <a:pt x="3048" y="928116"/>
                </a:lnTo>
                <a:lnTo>
                  <a:pt x="1524" y="926592"/>
                </a:lnTo>
                <a:lnTo>
                  <a:pt x="1524" y="925068"/>
                </a:lnTo>
                <a:lnTo>
                  <a:pt x="0" y="925068"/>
                </a:lnTo>
                <a:lnTo>
                  <a:pt x="0" y="922020"/>
                </a:lnTo>
                <a:lnTo>
                  <a:pt x="1524" y="922020"/>
                </a:lnTo>
                <a:lnTo>
                  <a:pt x="1524" y="920496"/>
                </a:lnTo>
                <a:lnTo>
                  <a:pt x="6096" y="920496"/>
                </a:lnTo>
                <a:lnTo>
                  <a:pt x="7619" y="922020"/>
                </a:lnTo>
                <a:lnTo>
                  <a:pt x="7619" y="925068"/>
                </a:lnTo>
                <a:lnTo>
                  <a:pt x="4571" y="928116"/>
                </a:lnTo>
                <a:close/>
              </a:path>
              <a:path w="7620" h="4719955">
                <a:moveTo>
                  <a:pt x="6096" y="890016"/>
                </a:moveTo>
                <a:lnTo>
                  <a:pt x="1524" y="890016"/>
                </a:lnTo>
                <a:lnTo>
                  <a:pt x="1524" y="888492"/>
                </a:lnTo>
                <a:lnTo>
                  <a:pt x="0" y="888492"/>
                </a:lnTo>
                <a:lnTo>
                  <a:pt x="0" y="885444"/>
                </a:lnTo>
                <a:lnTo>
                  <a:pt x="1524" y="885444"/>
                </a:lnTo>
                <a:lnTo>
                  <a:pt x="1524" y="883920"/>
                </a:lnTo>
                <a:lnTo>
                  <a:pt x="6096" y="883920"/>
                </a:lnTo>
                <a:lnTo>
                  <a:pt x="7619" y="885444"/>
                </a:lnTo>
                <a:lnTo>
                  <a:pt x="7619" y="888492"/>
                </a:lnTo>
                <a:lnTo>
                  <a:pt x="6096" y="890016"/>
                </a:lnTo>
                <a:close/>
              </a:path>
              <a:path w="7620" h="4719955">
                <a:moveTo>
                  <a:pt x="6096" y="853440"/>
                </a:moveTo>
                <a:lnTo>
                  <a:pt x="1524" y="853440"/>
                </a:lnTo>
                <a:lnTo>
                  <a:pt x="1524" y="851916"/>
                </a:lnTo>
                <a:lnTo>
                  <a:pt x="0" y="850392"/>
                </a:lnTo>
                <a:lnTo>
                  <a:pt x="0" y="848868"/>
                </a:lnTo>
                <a:lnTo>
                  <a:pt x="1524" y="848868"/>
                </a:lnTo>
                <a:lnTo>
                  <a:pt x="1524" y="847344"/>
                </a:lnTo>
                <a:lnTo>
                  <a:pt x="3048" y="845820"/>
                </a:lnTo>
                <a:lnTo>
                  <a:pt x="4571" y="845820"/>
                </a:lnTo>
                <a:lnTo>
                  <a:pt x="7619" y="848868"/>
                </a:lnTo>
                <a:lnTo>
                  <a:pt x="7619" y="851916"/>
                </a:lnTo>
                <a:lnTo>
                  <a:pt x="6096" y="851916"/>
                </a:lnTo>
                <a:lnTo>
                  <a:pt x="6096" y="853440"/>
                </a:lnTo>
                <a:close/>
              </a:path>
              <a:path w="7620" h="4719955">
                <a:moveTo>
                  <a:pt x="6096" y="816864"/>
                </a:moveTo>
                <a:lnTo>
                  <a:pt x="1524" y="816864"/>
                </a:lnTo>
                <a:lnTo>
                  <a:pt x="1524" y="815340"/>
                </a:lnTo>
                <a:lnTo>
                  <a:pt x="0" y="813816"/>
                </a:lnTo>
                <a:lnTo>
                  <a:pt x="0" y="812292"/>
                </a:lnTo>
                <a:lnTo>
                  <a:pt x="1524" y="810768"/>
                </a:lnTo>
                <a:lnTo>
                  <a:pt x="1524" y="809244"/>
                </a:lnTo>
                <a:lnTo>
                  <a:pt x="6096" y="809244"/>
                </a:lnTo>
                <a:lnTo>
                  <a:pt x="6096" y="810768"/>
                </a:lnTo>
                <a:lnTo>
                  <a:pt x="7619" y="810768"/>
                </a:lnTo>
                <a:lnTo>
                  <a:pt x="7619" y="815340"/>
                </a:lnTo>
                <a:lnTo>
                  <a:pt x="6096" y="815340"/>
                </a:lnTo>
                <a:lnTo>
                  <a:pt x="6096" y="816864"/>
                </a:lnTo>
                <a:close/>
              </a:path>
              <a:path w="7620" h="4719955">
                <a:moveTo>
                  <a:pt x="6096" y="780288"/>
                </a:moveTo>
                <a:lnTo>
                  <a:pt x="1524" y="780288"/>
                </a:lnTo>
                <a:lnTo>
                  <a:pt x="1524" y="778764"/>
                </a:lnTo>
                <a:lnTo>
                  <a:pt x="0" y="777240"/>
                </a:lnTo>
                <a:lnTo>
                  <a:pt x="0" y="775716"/>
                </a:lnTo>
                <a:lnTo>
                  <a:pt x="1524" y="774192"/>
                </a:lnTo>
                <a:lnTo>
                  <a:pt x="1524" y="772668"/>
                </a:lnTo>
                <a:lnTo>
                  <a:pt x="6096" y="772668"/>
                </a:lnTo>
                <a:lnTo>
                  <a:pt x="6096" y="774192"/>
                </a:lnTo>
                <a:lnTo>
                  <a:pt x="7619" y="774192"/>
                </a:lnTo>
                <a:lnTo>
                  <a:pt x="7619" y="778764"/>
                </a:lnTo>
                <a:lnTo>
                  <a:pt x="6096" y="778764"/>
                </a:lnTo>
                <a:lnTo>
                  <a:pt x="6096" y="780288"/>
                </a:lnTo>
                <a:close/>
              </a:path>
              <a:path w="7620" h="4719955">
                <a:moveTo>
                  <a:pt x="4571" y="743712"/>
                </a:moveTo>
                <a:lnTo>
                  <a:pt x="3048" y="743712"/>
                </a:lnTo>
                <a:lnTo>
                  <a:pt x="0" y="740664"/>
                </a:lnTo>
                <a:lnTo>
                  <a:pt x="0" y="739140"/>
                </a:lnTo>
                <a:lnTo>
                  <a:pt x="1524" y="737616"/>
                </a:lnTo>
                <a:lnTo>
                  <a:pt x="1524" y="736092"/>
                </a:lnTo>
                <a:lnTo>
                  <a:pt x="6096" y="736092"/>
                </a:lnTo>
                <a:lnTo>
                  <a:pt x="6096" y="737616"/>
                </a:lnTo>
                <a:lnTo>
                  <a:pt x="7619" y="737616"/>
                </a:lnTo>
                <a:lnTo>
                  <a:pt x="7619" y="742188"/>
                </a:lnTo>
                <a:lnTo>
                  <a:pt x="6096" y="742188"/>
                </a:lnTo>
                <a:lnTo>
                  <a:pt x="4571" y="743712"/>
                </a:lnTo>
                <a:close/>
              </a:path>
              <a:path w="7620" h="4719955">
                <a:moveTo>
                  <a:pt x="4571" y="707136"/>
                </a:moveTo>
                <a:lnTo>
                  <a:pt x="3048" y="707136"/>
                </a:lnTo>
                <a:lnTo>
                  <a:pt x="1524" y="705612"/>
                </a:lnTo>
                <a:lnTo>
                  <a:pt x="1524" y="704088"/>
                </a:lnTo>
                <a:lnTo>
                  <a:pt x="0" y="704088"/>
                </a:lnTo>
                <a:lnTo>
                  <a:pt x="0" y="701040"/>
                </a:lnTo>
                <a:lnTo>
                  <a:pt x="1524" y="701040"/>
                </a:lnTo>
                <a:lnTo>
                  <a:pt x="1524" y="699516"/>
                </a:lnTo>
                <a:lnTo>
                  <a:pt x="6096" y="699516"/>
                </a:lnTo>
                <a:lnTo>
                  <a:pt x="7619" y="701040"/>
                </a:lnTo>
                <a:lnTo>
                  <a:pt x="7619" y="704088"/>
                </a:lnTo>
                <a:lnTo>
                  <a:pt x="4571" y="707136"/>
                </a:lnTo>
                <a:close/>
              </a:path>
              <a:path w="7620" h="4719955">
                <a:moveTo>
                  <a:pt x="6096" y="669036"/>
                </a:moveTo>
                <a:lnTo>
                  <a:pt x="1524" y="669036"/>
                </a:lnTo>
                <a:lnTo>
                  <a:pt x="1524" y="667512"/>
                </a:lnTo>
                <a:lnTo>
                  <a:pt x="0" y="667512"/>
                </a:lnTo>
                <a:lnTo>
                  <a:pt x="0" y="664464"/>
                </a:lnTo>
                <a:lnTo>
                  <a:pt x="1524" y="664464"/>
                </a:lnTo>
                <a:lnTo>
                  <a:pt x="1524" y="662940"/>
                </a:lnTo>
                <a:lnTo>
                  <a:pt x="6096" y="662940"/>
                </a:lnTo>
                <a:lnTo>
                  <a:pt x="7619" y="664464"/>
                </a:lnTo>
                <a:lnTo>
                  <a:pt x="7619" y="667512"/>
                </a:lnTo>
                <a:lnTo>
                  <a:pt x="6096" y="669036"/>
                </a:lnTo>
                <a:close/>
              </a:path>
              <a:path w="7620" h="4719955">
                <a:moveTo>
                  <a:pt x="6096" y="632460"/>
                </a:moveTo>
                <a:lnTo>
                  <a:pt x="1524" y="632460"/>
                </a:lnTo>
                <a:lnTo>
                  <a:pt x="1524" y="630936"/>
                </a:lnTo>
                <a:lnTo>
                  <a:pt x="0" y="629412"/>
                </a:lnTo>
                <a:lnTo>
                  <a:pt x="0" y="627887"/>
                </a:lnTo>
                <a:lnTo>
                  <a:pt x="1524" y="627887"/>
                </a:lnTo>
                <a:lnTo>
                  <a:pt x="1524" y="626364"/>
                </a:lnTo>
                <a:lnTo>
                  <a:pt x="3048" y="624840"/>
                </a:lnTo>
                <a:lnTo>
                  <a:pt x="4571" y="624840"/>
                </a:lnTo>
                <a:lnTo>
                  <a:pt x="7619" y="627887"/>
                </a:lnTo>
                <a:lnTo>
                  <a:pt x="7619" y="630936"/>
                </a:lnTo>
                <a:lnTo>
                  <a:pt x="6096" y="630936"/>
                </a:lnTo>
                <a:lnTo>
                  <a:pt x="6096" y="632460"/>
                </a:lnTo>
                <a:close/>
              </a:path>
              <a:path w="7620" h="4719955">
                <a:moveTo>
                  <a:pt x="6096" y="595884"/>
                </a:moveTo>
                <a:lnTo>
                  <a:pt x="1524" y="595884"/>
                </a:lnTo>
                <a:lnTo>
                  <a:pt x="1524" y="594360"/>
                </a:lnTo>
                <a:lnTo>
                  <a:pt x="0" y="592836"/>
                </a:lnTo>
                <a:lnTo>
                  <a:pt x="0" y="591312"/>
                </a:lnTo>
                <a:lnTo>
                  <a:pt x="1524" y="589787"/>
                </a:lnTo>
                <a:lnTo>
                  <a:pt x="1524" y="588264"/>
                </a:lnTo>
                <a:lnTo>
                  <a:pt x="6096" y="588264"/>
                </a:lnTo>
                <a:lnTo>
                  <a:pt x="6096" y="589787"/>
                </a:lnTo>
                <a:lnTo>
                  <a:pt x="7619" y="589787"/>
                </a:lnTo>
                <a:lnTo>
                  <a:pt x="7619" y="594360"/>
                </a:lnTo>
                <a:lnTo>
                  <a:pt x="6096" y="594360"/>
                </a:lnTo>
                <a:lnTo>
                  <a:pt x="6096" y="595884"/>
                </a:lnTo>
                <a:close/>
              </a:path>
              <a:path w="7620" h="4719955">
                <a:moveTo>
                  <a:pt x="6096" y="559308"/>
                </a:moveTo>
                <a:lnTo>
                  <a:pt x="1524" y="559308"/>
                </a:lnTo>
                <a:lnTo>
                  <a:pt x="1524" y="557784"/>
                </a:lnTo>
                <a:lnTo>
                  <a:pt x="0" y="556260"/>
                </a:lnTo>
                <a:lnTo>
                  <a:pt x="0" y="554736"/>
                </a:lnTo>
                <a:lnTo>
                  <a:pt x="1524" y="553212"/>
                </a:lnTo>
                <a:lnTo>
                  <a:pt x="1524" y="551687"/>
                </a:lnTo>
                <a:lnTo>
                  <a:pt x="6096" y="551687"/>
                </a:lnTo>
                <a:lnTo>
                  <a:pt x="6096" y="553212"/>
                </a:lnTo>
                <a:lnTo>
                  <a:pt x="7619" y="553212"/>
                </a:lnTo>
                <a:lnTo>
                  <a:pt x="7619" y="557784"/>
                </a:lnTo>
                <a:lnTo>
                  <a:pt x="6096" y="557784"/>
                </a:lnTo>
                <a:lnTo>
                  <a:pt x="6096" y="559308"/>
                </a:lnTo>
                <a:close/>
              </a:path>
              <a:path w="7620" h="4719955">
                <a:moveTo>
                  <a:pt x="4571" y="522732"/>
                </a:moveTo>
                <a:lnTo>
                  <a:pt x="3048" y="522732"/>
                </a:lnTo>
                <a:lnTo>
                  <a:pt x="0" y="519684"/>
                </a:lnTo>
                <a:lnTo>
                  <a:pt x="0" y="518160"/>
                </a:lnTo>
                <a:lnTo>
                  <a:pt x="1524" y="516636"/>
                </a:lnTo>
                <a:lnTo>
                  <a:pt x="1524" y="515112"/>
                </a:lnTo>
                <a:lnTo>
                  <a:pt x="6096" y="515112"/>
                </a:lnTo>
                <a:lnTo>
                  <a:pt x="6096" y="516636"/>
                </a:lnTo>
                <a:lnTo>
                  <a:pt x="7619" y="516636"/>
                </a:lnTo>
                <a:lnTo>
                  <a:pt x="7619" y="521208"/>
                </a:lnTo>
                <a:lnTo>
                  <a:pt x="6096" y="521208"/>
                </a:lnTo>
                <a:lnTo>
                  <a:pt x="4571" y="522732"/>
                </a:lnTo>
                <a:close/>
              </a:path>
              <a:path w="7620" h="4719955">
                <a:moveTo>
                  <a:pt x="4571" y="486156"/>
                </a:moveTo>
                <a:lnTo>
                  <a:pt x="3048" y="486156"/>
                </a:lnTo>
                <a:lnTo>
                  <a:pt x="1524" y="484632"/>
                </a:lnTo>
                <a:lnTo>
                  <a:pt x="1524" y="483108"/>
                </a:lnTo>
                <a:lnTo>
                  <a:pt x="0" y="483108"/>
                </a:lnTo>
                <a:lnTo>
                  <a:pt x="0" y="480060"/>
                </a:lnTo>
                <a:lnTo>
                  <a:pt x="1524" y="480060"/>
                </a:lnTo>
                <a:lnTo>
                  <a:pt x="1524" y="478536"/>
                </a:lnTo>
                <a:lnTo>
                  <a:pt x="6096" y="478536"/>
                </a:lnTo>
                <a:lnTo>
                  <a:pt x="7619" y="480060"/>
                </a:lnTo>
                <a:lnTo>
                  <a:pt x="7619" y="483108"/>
                </a:lnTo>
                <a:lnTo>
                  <a:pt x="4571" y="486156"/>
                </a:lnTo>
                <a:close/>
              </a:path>
              <a:path w="7620" h="4719955">
                <a:moveTo>
                  <a:pt x="6096" y="448056"/>
                </a:moveTo>
                <a:lnTo>
                  <a:pt x="1524" y="448056"/>
                </a:lnTo>
                <a:lnTo>
                  <a:pt x="1524" y="446532"/>
                </a:lnTo>
                <a:lnTo>
                  <a:pt x="0" y="446532"/>
                </a:lnTo>
                <a:lnTo>
                  <a:pt x="0" y="443484"/>
                </a:lnTo>
                <a:lnTo>
                  <a:pt x="1524" y="443484"/>
                </a:lnTo>
                <a:lnTo>
                  <a:pt x="1524" y="441960"/>
                </a:lnTo>
                <a:lnTo>
                  <a:pt x="6096" y="441960"/>
                </a:lnTo>
                <a:lnTo>
                  <a:pt x="7619" y="443484"/>
                </a:lnTo>
                <a:lnTo>
                  <a:pt x="7619" y="446532"/>
                </a:lnTo>
                <a:lnTo>
                  <a:pt x="6096" y="448056"/>
                </a:lnTo>
                <a:close/>
              </a:path>
              <a:path w="7620" h="4719955">
                <a:moveTo>
                  <a:pt x="6096" y="411480"/>
                </a:moveTo>
                <a:lnTo>
                  <a:pt x="1524" y="411480"/>
                </a:lnTo>
                <a:lnTo>
                  <a:pt x="1524" y="409956"/>
                </a:lnTo>
                <a:lnTo>
                  <a:pt x="0" y="408432"/>
                </a:lnTo>
                <a:lnTo>
                  <a:pt x="0" y="406908"/>
                </a:lnTo>
                <a:lnTo>
                  <a:pt x="1524" y="406908"/>
                </a:lnTo>
                <a:lnTo>
                  <a:pt x="1524" y="405384"/>
                </a:lnTo>
                <a:lnTo>
                  <a:pt x="3048" y="403860"/>
                </a:lnTo>
                <a:lnTo>
                  <a:pt x="4571" y="403860"/>
                </a:lnTo>
                <a:lnTo>
                  <a:pt x="7619" y="406908"/>
                </a:lnTo>
                <a:lnTo>
                  <a:pt x="7619" y="409956"/>
                </a:lnTo>
                <a:lnTo>
                  <a:pt x="6096" y="409956"/>
                </a:lnTo>
                <a:lnTo>
                  <a:pt x="6096" y="411480"/>
                </a:lnTo>
                <a:close/>
              </a:path>
              <a:path w="7620" h="4719955">
                <a:moveTo>
                  <a:pt x="6096" y="374904"/>
                </a:moveTo>
                <a:lnTo>
                  <a:pt x="1524" y="374904"/>
                </a:lnTo>
                <a:lnTo>
                  <a:pt x="1524" y="373380"/>
                </a:lnTo>
                <a:lnTo>
                  <a:pt x="0" y="371856"/>
                </a:lnTo>
                <a:lnTo>
                  <a:pt x="0" y="370332"/>
                </a:lnTo>
                <a:lnTo>
                  <a:pt x="1524" y="368808"/>
                </a:lnTo>
                <a:lnTo>
                  <a:pt x="1524" y="367284"/>
                </a:lnTo>
                <a:lnTo>
                  <a:pt x="6096" y="367284"/>
                </a:lnTo>
                <a:lnTo>
                  <a:pt x="6096" y="368808"/>
                </a:lnTo>
                <a:lnTo>
                  <a:pt x="7619" y="368808"/>
                </a:lnTo>
                <a:lnTo>
                  <a:pt x="7619" y="373380"/>
                </a:lnTo>
                <a:lnTo>
                  <a:pt x="6096" y="373380"/>
                </a:lnTo>
                <a:lnTo>
                  <a:pt x="6096" y="374904"/>
                </a:lnTo>
                <a:close/>
              </a:path>
              <a:path w="7620" h="4719955">
                <a:moveTo>
                  <a:pt x="6096" y="338328"/>
                </a:moveTo>
                <a:lnTo>
                  <a:pt x="1524" y="338328"/>
                </a:lnTo>
                <a:lnTo>
                  <a:pt x="1524" y="336804"/>
                </a:lnTo>
                <a:lnTo>
                  <a:pt x="0" y="335280"/>
                </a:lnTo>
                <a:lnTo>
                  <a:pt x="0" y="333756"/>
                </a:lnTo>
                <a:lnTo>
                  <a:pt x="1524" y="332232"/>
                </a:lnTo>
                <a:lnTo>
                  <a:pt x="1524" y="330708"/>
                </a:lnTo>
                <a:lnTo>
                  <a:pt x="6096" y="330708"/>
                </a:lnTo>
                <a:lnTo>
                  <a:pt x="6096" y="332232"/>
                </a:lnTo>
                <a:lnTo>
                  <a:pt x="7619" y="332232"/>
                </a:lnTo>
                <a:lnTo>
                  <a:pt x="7619" y="336804"/>
                </a:lnTo>
                <a:lnTo>
                  <a:pt x="6096" y="336804"/>
                </a:lnTo>
                <a:lnTo>
                  <a:pt x="6096" y="338328"/>
                </a:lnTo>
                <a:close/>
              </a:path>
              <a:path w="7620" h="4719955">
                <a:moveTo>
                  <a:pt x="4571" y="301752"/>
                </a:moveTo>
                <a:lnTo>
                  <a:pt x="3048" y="301752"/>
                </a:lnTo>
                <a:lnTo>
                  <a:pt x="0" y="298704"/>
                </a:lnTo>
                <a:lnTo>
                  <a:pt x="0" y="297180"/>
                </a:lnTo>
                <a:lnTo>
                  <a:pt x="1524" y="295656"/>
                </a:lnTo>
                <a:lnTo>
                  <a:pt x="1524" y="294132"/>
                </a:lnTo>
                <a:lnTo>
                  <a:pt x="6096" y="294132"/>
                </a:lnTo>
                <a:lnTo>
                  <a:pt x="6096" y="295656"/>
                </a:lnTo>
                <a:lnTo>
                  <a:pt x="7619" y="295656"/>
                </a:lnTo>
                <a:lnTo>
                  <a:pt x="7619" y="300228"/>
                </a:lnTo>
                <a:lnTo>
                  <a:pt x="6096" y="300228"/>
                </a:lnTo>
                <a:lnTo>
                  <a:pt x="4571" y="301752"/>
                </a:lnTo>
                <a:close/>
              </a:path>
              <a:path w="7620" h="4719955">
                <a:moveTo>
                  <a:pt x="4571" y="265176"/>
                </a:moveTo>
                <a:lnTo>
                  <a:pt x="3048" y="265176"/>
                </a:lnTo>
                <a:lnTo>
                  <a:pt x="1524" y="263652"/>
                </a:lnTo>
                <a:lnTo>
                  <a:pt x="1524" y="262128"/>
                </a:lnTo>
                <a:lnTo>
                  <a:pt x="0" y="262128"/>
                </a:lnTo>
                <a:lnTo>
                  <a:pt x="0" y="259080"/>
                </a:lnTo>
                <a:lnTo>
                  <a:pt x="1524" y="259080"/>
                </a:lnTo>
                <a:lnTo>
                  <a:pt x="1524" y="257556"/>
                </a:lnTo>
                <a:lnTo>
                  <a:pt x="6096" y="257556"/>
                </a:lnTo>
                <a:lnTo>
                  <a:pt x="7619" y="259080"/>
                </a:lnTo>
                <a:lnTo>
                  <a:pt x="7619" y="262128"/>
                </a:lnTo>
                <a:lnTo>
                  <a:pt x="4571" y="265176"/>
                </a:lnTo>
                <a:close/>
              </a:path>
              <a:path w="7620" h="4719955">
                <a:moveTo>
                  <a:pt x="6096" y="227076"/>
                </a:moveTo>
                <a:lnTo>
                  <a:pt x="1524" y="227076"/>
                </a:lnTo>
                <a:lnTo>
                  <a:pt x="1524" y="225552"/>
                </a:lnTo>
                <a:lnTo>
                  <a:pt x="0" y="225552"/>
                </a:lnTo>
                <a:lnTo>
                  <a:pt x="0" y="222504"/>
                </a:lnTo>
                <a:lnTo>
                  <a:pt x="1524" y="222504"/>
                </a:lnTo>
                <a:lnTo>
                  <a:pt x="1524" y="220980"/>
                </a:lnTo>
                <a:lnTo>
                  <a:pt x="6096" y="220980"/>
                </a:lnTo>
                <a:lnTo>
                  <a:pt x="7619" y="222504"/>
                </a:lnTo>
                <a:lnTo>
                  <a:pt x="7619" y="225552"/>
                </a:lnTo>
                <a:lnTo>
                  <a:pt x="6096" y="227076"/>
                </a:lnTo>
                <a:close/>
              </a:path>
              <a:path w="7620" h="4719955">
                <a:moveTo>
                  <a:pt x="6096" y="190500"/>
                </a:moveTo>
                <a:lnTo>
                  <a:pt x="1524" y="190500"/>
                </a:lnTo>
                <a:lnTo>
                  <a:pt x="1524" y="188976"/>
                </a:lnTo>
                <a:lnTo>
                  <a:pt x="0" y="187452"/>
                </a:lnTo>
                <a:lnTo>
                  <a:pt x="0" y="185928"/>
                </a:lnTo>
                <a:lnTo>
                  <a:pt x="1524" y="185928"/>
                </a:lnTo>
                <a:lnTo>
                  <a:pt x="1524" y="184404"/>
                </a:lnTo>
                <a:lnTo>
                  <a:pt x="3048" y="182880"/>
                </a:lnTo>
                <a:lnTo>
                  <a:pt x="4571" y="182880"/>
                </a:lnTo>
                <a:lnTo>
                  <a:pt x="7619" y="185928"/>
                </a:lnTo>
                <a:lnTo>
                  <a:pt x="7619" y="188976"/>
                </a:lnTo>
                <a:lnTo>
                  <a:pt x="6096" y="190500"/>
                </a:lnTo>
                <a:close/>
              </a:path>
              <a:path w="7620" h="4719955">
                <a:moveTo>
                  <a:pt x="6096" y="153924"/>
                </a:moveTo>
                <a:lnTo>
                  <a:pt x="1524" y="153924"/>
                </a:lnTo>
                <a:lnTo>
                  <a:pt x="1524" y="152400"/>
                </a:lnTo>
                <a:lnTo>
                  <a:pt x="0" y="150876"/>
                </a:lnTo>
                <a:lnTo>
                  <a:pt x="0" y="149352"/>
                </a:lnTo>
                <a:lnTo>
                  <a:pt x="1524" y="147828"/>
                </a:lnTo>
                <a:lnTo>
                  <a:pt x="1524" y="146304"/>
                </a:lnTo>
                <a:lnTo>
                  <a:pt x="6096" y="146304"/>
                </a:lnTo>
                <a:lnTo>
                  <a:pt x="6096" y="147828"/>
                </a:lnTo>
                <a:lnTo>
                  <a:pt x="7619" y="147828"/>
                </a:lnTo>
                <a:lnTo>
                  <a:pt x="7619" y="152400"/>
                </a:lnTo>
                <a:lnTo>
                  <a:pt x="6096" y="152400"/>
                </a:lnTo>
                <a:lnTo>
                  <a:pt x="6096" y="153924"/>
                </a:lnTo>
                <a:close/>
              </a:path>
              <a:path w="7620" h="4719955">
                <a:moveTo>
                  <a:pt x="6096" y="117348"/>
                </a:moveTo>
                <a:lnTo>
                  <a:pt x="1524" y="117348"/>
                </a:lnTo>
                <a:lnTo>
                  <a:pt x="1524" y="115824"/>
                </a:lnTo>
                <a:lnTo>
                  <a:pt x="0" y="114300"/>
                </a:lnTo>
                <a:lnTo>
                  <a:pt x="0" y="112776"/>
                </a:lnTo>
                <a:lnTo>
                  <a:pt x="1524" y="111252"/>
                </a:lnTo>
                <a:lnTo>
                  <a:pt x="1524" y="109728"/>
                </a:lnTo>
                <a:lnTo>
                  <a:pt x="6096" y="109728"/>
                </a:lnTo>
                <a:lnTo>
                  <a:pt x="6096" y="111252"/>
                </a:lnTo>
                <a:lnTo>
                  <a:pt x="7619" y="111252"/>
                </a:lnTo>
                <a:lnTo>
                  <a:pt x="7619" y="115824"/>
                </a:lnTo>
                <a:lnTo>
                  <a:pt x="6096" y="115824"/>
                </a:lnTo>
                <a:lnTo>
                  <a:pt x="6096" y="117348"/>
                </a:lnTo>
                <a:close/>
              </a:path>
              <a:path w="7620" h="4719955">
                <a:moveTo>
                  <a:pt x="4571" y="80772"/>
                </a:moveTo>
                <a:lnTo>
                  <a:pt x="3048" y="80772"/>
                </a:lnTo>
                <a:lnTo>
                  <a:pt x="0" y="77724"/>
                </a:lnTo>
                <a:lnTo>
                  <a:pt x="0" y="76200"/>
                </a:lnTo>
                <a:lnTo>
                  <a:pt x="1524" y="74676"/>
                </a:lnTo>
                <a:lnTo>
                  <a:pt x="1524" y="73152"/>
                </a:lnTo>
                <a:lnTo>
                  <a:pt x="6096" y="73152"/>
                </a:lnTo>
                <a:lnTo>
                  <a:pt x="6096" y="74676"/>
                </a:lnTo>
                <a:lnTo>
                  <a:pt x="7619" y="74676"/>
                </a:lnTo>
                <a:lnTo>
                  <a:pt x="7619" y="79248"/>
                </a:lnTo>
                <a:lnTo>
                  <a:pt x="6096" y="79248"/>
                </a:lnTo>
                <a:lnTo>
                  <a:pt x="4571" y="80772"/>
                </a:lnTo>
                <a:close/>
              </a:path>
              <a:path w="7620" h="4719955">
                <a:moveTo>
                  <a:pt x="4571" y="44195"/>
                </a:moveTo>
                <a:lnTo>
                  <a:pt x="3048" y="44195"/>
                </a:lnTo>
                <a:lnTo>
                  <a:pt x="1524" y="42672"/>
                </a:lnTo>
                <a:lnTo>
                  <a:pt x="1524" y="41148"/>
                </a:lnTo>
                <a:lnTo>
                  <a:pt x="0" y="41148"/>
                </a:lnTo>
                <a:lnTo>
                  <a:pt x="0" y="38100"/>
                </a:lnTo>
                <a:lnTo>
                  <a:pt x="1524" y="38100"/>
                </a:lnTo>
                <a:lnTo>
                  <a:pt x="1524" y="36576"/>
                </a:lnTo>
                <a:lnTo>
                  <a:pt x="6096" y="36576"/>
                </a:lnTo>
                <a:lnTo>
                  <a:pt x="7619" y="38100"/>
                </a:lnTo>
                <a:lnTo>
                  <a:pt x="7619" y="41148"/>
                </a:lnTo>
                <a:lnTo>
                  <a:pt x="4571" y="44195"/>
                </a:lnTo>
                <a:close/>
              </a:path>
              <a:path w="7620" h="4719955">
                <a:moveTo>
                  <a:pt x="6096" y="6095"/>
                </a:moveTo>
                <a:lnTo>
                  <a:pt x="1524" y="6095"/>
                </a:lnTo>
                <a:lnTo>
                  <a:pt x="1524" y="4572"/>
                </a:lnTo>
                <a:lnTo>
                  <a:pt x="0" y="4572"/>
                </a:lnTo>
                <a:lnTo>
                  <a:pt x="0" y="1524"/>
                </a:lnTo>
                <a:lnTo>
                  <a:pt x="1524" y="1524"/>
                </a:lnTo>
                <a:lnTo>
                  <a:pt x="1524" y="0"/>
                </a:lnTo>
                <a:lnTo>
                  <a:pt x="6096" y="0"/>
                </a:lnTo>
                <a:lnTo>
                  <a:pt x="7619" y="1524"/>
                </a:lnTo>
                <a:lnTo>
                  <a:pt x="7619" y="4572"/>
                </a:lnTo>
                <a:lnTo>
                  <a:pt x="6096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7498079" y="6266687"/>
            <a:ext cx="203200" cy="64135"/>
            <a:chOff x="7498079" y="6266687"/>
            <a:chExt cx="203200" cy="64135"/>
          </a:xfrm>
        </p:grpSpPr>
        <p:sp>
          <p:nvSpPr>
            <p:cNvPr id="12" name="object 12" descr=""/>
            <p:cNvSpPr/>
            <p:nvPr/>
          </p:nvSpPr>
          <p:spPr>
            <a:xfrm>
              <a:off x="7498079" y="6266687"/>
              <a:ext cx="22860" cy="62865"/>
            </a:xfrm>
            <a:custGeom>
              <a:avLst/>
              <a:gdLst/>
              <a:ahLst/>
              <a:cxnLst/>
              <a:rect l="l" t="t" r="r" b="b"/>
              <a:pathLst>
                <a:path w="22859" h="62864">
                  <a:moveTo>
                    <a:pt x="22860" y="62484"/>
                  </a:moveTo>
                  <a:lnTo>
                    <a:pt x="15240" y="62484"/>
                  </a:lnTo>
                  <a:lnTo>
                    <a:pt x="15240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22860" y="0"/>
                  </a:lnTo>
                  <a:lnTo>
                    <a:pt x="22860" y="62484"/>
                  </a:lnTo>
                  <a:close/>
                </a:path>
                <a:path w="2285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5240" y="9144"/>
                  </a:lnTo>
                  <a:lnTo>
                    <a:pt x="15240" y="10668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0752" y="6266688"/>
              <a:ext cx="160019" cy="64008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90188" y="6399276"/>
            <a:ext cx="672084" cy="9601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9267" y="3695700"/>
            <a:ext cx="92964" cy="300228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655320" y="6213348"/>
            <a:ext cx="6932930" cy="7620"/>
          </a:xfrm>
          <a:custGeom>
            <a:avLst/>
            <a:gdLst/>
            <a:ahLst/>
            <a:cxnLst/>
            <a:rect l="l" t="t" r="r" b="b"/>
            <a:pathLst>
              <a:path w="6932930" h="7620">
                <a:moveTo>
                  <a:pt x="6095" y="1523"/>
                </a:moveTo>
                <a:lnTo>
                  <a:pt x="1523" y="1523"/>
                </a:lnTo>
                <a:lnTo>
                  <a:pt x="1523" y="0"/>
                </a:lnTo>
                <a:lnTo>
                  <a:pt x="6095" y="0"/>
                </a:lnTo>
                <a:lnTo>
                  <a:pt x="6095" y="1523"/>
                </a:lnTo>
                <a:close/>
              </a:path>
              <a:path w="6932930" h="7620">
                <a:moveTo>
                  <a:pt x="7619" y="6096"/>
                </a:moveTo>
                <a:lnTo>
                  <a:pt x="0" y="6096"/>
                </a:lnTo>
                <a:lnTo>
                  <a:pt x="0" y="1523"/>
                </a:lnTo>
                <a:lnTo>
                  <a:pt x="7619" y="1523"/>
                </a:lnTo>
                <a:lnTo>
                  <a:pt x="7619" y="6096"/>
                </a:lnTo>
                <a:close/>
              </a:path>
              <a:path w="6932930" h="7620">
                <a:moveTo>
                  <a:pt x="6095" y="7619"/>
                </a:moveTo>
                <a:lnTo>
                  <a:pt x="1523" y="7619"/>
                </a:lnTo>
                <a:lnTo>
                  <a:pt x="1523" y="6096"/>
                </a:lnTo>
                <a:lnTo>
                  <a:pt x="6095" y="6096"/>
                </a:lnTo>
                <a:lnTo>
                  <a:pt x="6095" y="7619"/>
                </a:lnTo>
                <a:close/>
              </a:path>
              <a:path w="6932930" h="7620">
                <a:moveTo>
                  <a:pt x="42671" y="7619"/>
                </a:moveTo>
                <a:lnTo>
                  <a:pt x="38100" y="7619"/>
                </a:lnTo>
                <a:lnTo>
                  <a:pt x="38100" y="6096"/>
                </a:lnTo>
                <a:lnTo>
                  <a:pt x="36575" y="4571"/>
                </a:lnTo>
                <a:lnTo>
                  <a:pt x="36575" y="3048"/>
                </a:lnTo>
                <a:lnTo>
                  <a:pt x="38100" y="1523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3"/>
                </a:lnTo>
                <a:lnTo>
                  <a:pt x="44195" y="1523"/>
                </a:lnTo>
                <a:lnTo>
                  <a:pt x="44195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6932930" h="7620">
                <a:moveTo>
                  <a:pt x="79248" y="7619"/>
                </a:moveTo>
                <a:lnTo>
                  <a:pt x="76200" y="7619"/>
                </a:lnTo>
                <a:lnTo>
                  <a:pt x="73152" y="4571"/>
                </a:lnTo>
                <a:lnTo>
                  <a:pt x="73152" y="3048"/>
                </a:lnTo>
                <a:lnTo>
                  <a:pt x="76200" y="0"/>
                </a:lnTo>
                <a:lnTo>
                  <a:pt x="79248" y="0"/>
                </a:lnTo>
                <a:lnTo>
                  <a:pt x="80771" y="1523"/>
                </a:lnTo>
                <a:lnTo>
                  <a:pt x="80771" y="6096"/>
                </a:lnTo>
                <a:lnTo>
                  <a:pt x="79248" y="7619"/>
                </a:lnTo>
                <a:close/>
              </a:path>
              <a:path w="6932930" h="7620">
                <a:moveTo>
                  <a:pt x="115823" y="7619"/>
                </a:moveTo>
                <a:lnTo>
                  <a:pt x="112775" y="7619"/>
                </a:lnTo>
                <a:lnTo>
                  <a:pt x="111252" y="6096"/>
                </a:lnTo>
                <a:lnTo>
                  <a:pt x="111252" y="1523"/>
                </a:lnTo>
                <a:lnTo>
                  <a:pt x="112775" y="0"/>
                </a:lnTo>
                <a:lnTo>
                  <a:pt x="115823" y="0"/>
                </a:lnTo>
                <a:lnTo>
                  <a:pt x="117348" y="1523"/>
                </a:lnTo>
                <a:lnTo>
                  <a:pt x="117348" y="6096"/>
                </a:lnTo>
                <a:lnTo>
                  <a:pt x="115823" y="7619"/>
                </a:lnTo>
                <a:close/>
              </a:path>
              <a:path w="6932930" h="7620">
                <a:moveTo>
                  <a:pt x="152400" y="7619"/>
                </a:moveTo>
                <a:lnTo>
                  <a:pt x="149352" y="7619"/>
                </a:lnTo>
                <a:lnTo>
                  <a:pt x="147827" y="6096"/>
                </a:lnTo>
                <a:lnTo>
                  <a:pt x="147827" y="1523"/>
                </a:lnTo>
                <a:lnTo>
                  <a:pt x="149352" y="0"/>
                </a:lnTo>
                <a:lnTo>
                  <a:pt x="152400" y="0"/>
                </a:lnTo>
                <a:lnTo>
                  <a:pt x="155448" y="3048"/>
                </a:lnTo>
                <a:lnTo>
                  <a:pt x="155448" y="4571"/>
                </a:lnTo>
                <a:lnTo>
                  <a:pt x="152400" y="7619"/>
                </a:lnTo>
                <a:close/>
              </a:path>
              <a:path w="6932930" h="7620">
                <a:moveTo>
                  <a:pt x="190500" y="1523"/>
                </a:moveTo>
                <a:lnTo>
                  <a:pt x="185927" y="1523"/>
                </a:lnTo>
                <a:lnTo>
                  <a:pt x="185927" y="0"/>
                </a:lnTo>
                <a:lnTo>
                  <a:pt x="190500" y="0"/>
                </a:lnTo>
                <a:lnTo>
                  <a:pt x="190500" y="1523"/>
                </a:lnTo>
                <a:close/>
              </a:path>
              <a:path w="6932930" h="7620">
                <a:moveTo>
                  <a:pt x="192023" y="6096"/>
                </a:moveTo>
                <a:lnTo>
                  <a:pt x="184404" y="6096"/>
                </a:lnTo>
                <a:lnTo>
                  <a:pt x="184404" y="1523"/>
                </a:lnTo>
                <a:lnTo>
                  <a:pt x="192023" y="1523"/>
                </a:lnTo>
                <a:lnTo>
                  <a:pt x="192023" y="6096"/>
                </a:lnTo>
                <a:close/>
              </a:path>
              <a:path w="6932930" h="7620">
                <a:moveTo>
                  <a:pt x="190500" y="7619"/>
                </a:moveTo>
                <a:lnTo>
                  <a:pt x="185927" y="7619"/>
                </a:lnTo>
                <a:lnTo>
                  <a:pt x="185927" y="6096"/>
                </a:lnTo>
                <a:lnTo>
                  <a:pt x="190500" y="6096"/>
                </a:lnTo>
                <a:lnTo>
                  <a:pt x="190500" y="7619"/>
                </a:lnTo>
                <a:close/>
              </a:path>
              <a:path w="6932930" h="7620">
                <a:moveTo>
                  <a:pt x="227075" y="1523"/>
                </a:moveTo>
                <a:lnTo>
                  <a:pt x="222504" y="1523"/>
                </a:lnTo>
                <a:lnTo>
                  <a:pt x="222504" y="0"/>
                </a:lnTo>
                <a:lnTo>
                  <a:pt x="227075" y="0"/>
                </a:lnTo>
                <a:lnTo>
                  <a:pt x="227075" y="1523"/>
                </a:lnTo>
                <a:close/>
              </a:path>
              <a:path w="6932930" h="7620">
                <a:moveTo>
                  <a:pt x="228600" y="6096"/>
                </a:moveTo>
                <a:lnTo>
                  <a:pt x="220979" y="6096"/>
                </a:lnTo>
                <a:lnTo>
                  <a:pt x="220979" y="1523"/>
                </a:lnTo>
                <a:lnTo>
                  <a:pt x="228600" y="1523"/>
                </a:lnTo>
                <a:lnTo>
                  <a:pt x="228600" y="6096"/>
                </a:lnTo>
                <a:close/>
              </a:path>
              <a:path w="6932930" h="7620">
                <a:moveTo>
                  <a:pt x="227075" y="7619"/>
                </a:moveTo>
                <a:lnTo>
                  <a:pt x="222504" y="7619"/>
                </a:lnTo>
                <a:lnTo>
                  <a:pt x="222504" y="6096"/>
                </a:lnTo>
                <a:lnTo>
                  <a:pt x="227075" y="6096"/>
                </a:lnTo>
                <a:lnTo>
                  <a:pt x="227075" y="7619"/>
                </a:lnTo>
                <a:close/>
              </a:path>
              <a:path w="6932930" h="7620">
                <a:moveTo>
                  <a:pt x="263652" y="7619"/>
                </a:moveTo>
                <a:lnTo>
                  <a:pt x="259079" y="7619"/>
                </a:lnTo>
                <a:lnTo>
                  <a:pt x="259079" y="6096"/>
                </a:lnTo>
                <a:lnTo>
                  <a:pt x="257555" y="4571"/>
                </a:lnTo>
                <a:lnTo>
                  <a:pt x="257555" y="3048"/>
                </a:lnTo>
                <a:lnTo>
                  <a:pt x="259079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3"/>
                </a:lnTo>
                <a:lnTo>
                  <a:pt x="265175" y="1523"/>
                </a:lnTo>
                <a:lnTo>
                  <a:pt x="265175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6932930" h="7620">
                <a:moveTo>
                  <a:pt x="300227" y="7619"/>
                </a:moveTo>
                <a:lnTo>
                  <a:pt x="297179" y="7619"/>
                </a:lnTo>
                <a:lnTo>
                  <a:pt x="294131" y="4571"/>
                </a:lnTo>
                <a:lnTo>
                  <a:pt x="294131" y="3048"/>
                </a:lnTo>
                <a:lnTo>
                  <a:pt x="297179" y="0"/>
                </a:lnTo>
                <a:lnTo>
                  <a:pt x="300227" y="0"/>
                </a:lnTo>
                <a:lnTo>
                  <a:pt x="301752" y="1523"/>
                </a:lnTo>
                <a:lnTo>
                  <a:pt x="301752" y="6096"/>
                </a:lnTo>
                <a:lnTo>
                  <a:pt x="300227" y="7619"/>
                </a:lnTo>
                <a:close/>
              </a:path>
              <a:path w="6932930" h="7620">
                <a:moveTo>
                  <a:pt x="336804" y="7619"/>
                </a:moveTo>
                <a:lnTo>
                  <a:pt x="333755" y="7619"/>
                </a:lnTo>
                <a:lnTo>
                  <a:pt x="332231" y="6096"/>
                </a:lnTo>
                <a:lnTo>
                  <a:pt x="332231" y="1523"/>
                </a:lnTo>
                <a:lnTo>
                  <a:pt x="333755" y="0"/>
                </a:lnTo>
                <a:lnTo>
                  <a:pt x="336804" y="0"/>
                </a:lnTo>
                <a:lnTo>
                  <a:pt x="338327" y="1523"/>
                </a:lnTo>
                <a:lnTo>
                  <a:pt x="338327" y="6096"/>
                </a:lnTo>
                <a:lnTo>
                  <a:pt x="336804" y="7619"/>
                </a:lnTo>
                <a:close/>
              </a:path>
              <a:path w="6932930" h="7620">
                <a:moveTo>
                  <a:pt x="373379" y="7619"/>
                </a:moveTo>
                <a:lnTo>
                  <a:pt x="370331" y="7619"/>
                </a:lnTo>
                <a:lnTo>
                  <a:pt x="370331" y="6096"/>
                </a:lnTo>
                <a:lnTo>
                  <a:pt x="368807" y="6096"/>
                </a:lnTo>
                <a:lnTo>
                  <a:pt x="368807" y="1523"/>
                </a:lnTo>
                <a:lnTo>
                  <a:pt x="370331" y="1523"/>
                </a:lnTo>
                <a:lnTo>
                  <a:pt x="370331" y="0"/>
                </a:lnTo>
                <a:lnTo>
                  <a:pt x="373379" y="0"/>
                </a:lnTo>
                <a:lnTo>
                  <a:pt x="376427" y="3048"/>
                </a:lnTo>
                <a:lnTo>
                  <a:pt x="376427" y="4571"/>
                </a:lnTo>
                <a:lnTo>
                  <a:pt x="373379" y="7619"/>
                </a:lnTo>
                <a:close/>
              </a:path>
              <a:path w="6932930" h="7620">
                <a:moveTo>
                  <a:pt x="411479" y="1523"/>
                </a:moveTo>
                <a:lnTo>
                  <a:pt x="406907" y="1523"/>
                </a:lnTo>
                <a:lnTo>
                  <a:pt x="406907" y="0"/>
                </a:lnTo>
                <a:lnTo>
                  <a:pt x="411479" y="0"/>
                </a:lnTo>
                <a:lnTo>
                  <a:pt x="411479" y="1523"/>
                </a:lnTo>
                <a:close/>
              </a:path>
              <a:path w="6932930" h="7620">
                <a:moveTo>
                  <a:pt x="413004" y="6096"/>
                </a:moveTo>
                <a:lnTo>
                  <a:pt x="405383" y="6096"/>
                </a:lnTo>
                <a:lnTo>
                  <a:pt x="405383" y="1523"/>
                </a:lnTo>
                <a:lnTo>
                  <a:pt x="413004" y="1523"/>
                </a:lnTo>
                <a:lnTo>
                  <a:pt x="413004" y="6096"/>
                </a:lnTo>
                <a:close/>
              </a:path>
              <a:path w="6932930" h="7620">
                <a:moveTo>
                  <a:pt x="411479" y="7619"/>
                </a:moveTo>
                <a:lnTo>
                  <a:pt x="406907" y="7619"/>
                </a:lnTo>
                <a:lnTo>
                  <a:pt x="406907" y="6096"/>
                </a:lnTo>
                <a:lnTo>
                  <a:pt x="411479" y="6096"/>
                </a:lnTo>
                <a:lnTo>
                  <a:pt x="411479" y="7619"/>
                </a:lnTo>
                <a:close/>
              </a:path>
              <a:path w="6932930" h="7620">
                <a:moveTo>
                  <a:pt x="448055" y="1523"/>
                </a:moveTo>
                <a:lnTo>
                  <a:pt x="443483" y="1523"/>
                </a:lnTo>
                <a:lnTo>
                  <a:pt x="443483" y="0"/>
                </a:lnTo>
                <a:lnTo>
                  <a:pt x="448055" y="0"/>
                </a:lnTo>
                <a:lnTo>
                  <a:pt x="448055" y="1523"/>
                </a:lnTo>
                <a:close/>
              </a:path>
              <a:path w="6932930" h="7620">
                <a:moveTo>
                  <a:pt x="449579" y="6096"/>
                </a:moveTo>
                <a:lnTo>
                  <a:pt x="441959" y="6096"/>
                </a:lnTo>
                <a:lnTo>
                  <a:pt x="441959" y="1523"/>
                </a:lnTo>
                <a:lnTo>
                  <a:pt x="449579" y="1523"/>
                </a:lnTo>
                <a:lnTo>
                  <a:pt x="449579" y="6096"/>
                </a:lnTo>
                <a:close/>
              </a:path>
              <a:path w="6932930" h="7620">
                <a:moveTo>
                  <a:pt x="448055" y="7619"/>
                </a:moveTo>
                <a:lnTo>
                  <a:pt x="443483" y="7619"/>
                </a:lnTo>
                <a:lnTo>
                  <a:pt x="443483" y="6096"/>
                </a:lnTo>
                <a:lnTo>
                  <a:pt x="448055" y="6096"/>
                </a:lnTo>
                <a:lnTo>
                  <a:pt x="448055" y="7619"/>
                </a:lnTo>
                <a:close/>
              </a:path>
              <a:path w="6932930" h="7620">
                <a:moveTo>
                  <a:pt x="484631" y="7619"/>
                </a:moveTo>
                <a:lnTo>
                  <a:pt x="480059" y="7619"/>
                </a:lnTo>
                <a:lnTo>
                  <a:pt x="480059" y="6096"/>
                </a:lnTo>
                <a:lnTo>
                  <a:pt x="478535" y="4571"/>
                </a:lnTo>
                <a:lnTo>
                  <a:pt x="478535" y="3048"/>
                </a:lnTo>
                <a:lnTo>
                  <a:pt x="480059" y="1523"/>
                </a:lnTo>
                <a:lnTo>
                  <a:pt x="480059" y="0"/>
                </a:lnTo>
                <a:lnTo>
                  <a:pt x="484631" y="0"/>
                </a:lnTo>
                <a:lnTo>
                  <a:pt x="484631" y="1523"/>
                </a:lnTo>
                <a:lnTo>
                  <a:pt x="486155" y="1523"/>
                </a:lnTo>
                <a:lnTo>
                  <a:pt x="486155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6932930" h="7620">
                <a:moveTo>
                  <a:pt x="521207" y="7619"/>
                </a:moveTo>
                <a:lnTo>
                  <a:pt x="518159" y="7619"/>
                </a:lnTo>
                <a:lnTo>
                  <a:pt x="515111" y="4571"/>
                </a:lnTo>
                <a:lnTo>
                  <a:pt x="515111" y="3048"/>
                </a:lnTo>
                <a:lnTo>
                  <a:pt x="518159" y="0"/>
                </a:lnTo>
                <a:lnTo>
                  <a:pt x="521207" y="0"/>
                </a:lnTo>
                <a:lnTo>
                  <a:pt x="522731" y="1523"/>
                </a:lnTo>
                <a:lnTo>
                  <a:pt x="522731" y="6096"/>
                </a:lnTo>
                <a:lnTo>
                  <a:pt x="521207" y="7619"/>
                </a:lnTo>
                <a:close/>
              </a:path>
              <a:path w="6932930" h="7620">
                <a:moveTo>
                  <a:pt x="557783" y="7619"/>
                </a:moveTo>
                <a:lnTo>
                  <a:pt x="554735" y="7619"/>
                </a:lnTo>
                <a:lnTo>
                  <a:pt x="553211" y="6096"/>
                </a:lnTo>
                <a:lnTo>
                  <a:pt x="553211" y="1523"/>
                </a:lnTo>
                <a:lnTo>
                  <a:pt x="554735" y="0"/>
                </a:lnTo>
                <a:lnTo>
                  <a:pt x="557783" y="0"/>
                </a:lnTo>
                <a:lnTo>
                  <a:pt x="559307" y="1523"/>
                </a:lnTo>
                <a:lnTo>
                  <a:pt x="559307" y="6096"/>
                </a:lnTo>
                <a:lnTo>
                  <a:pt x="557783" y="7619"/>
                </a:lnTo>
                <a:close/>
              </a:path>
              <a:path w="6932930" h="7620">
                <a:moveTo>
                  <a:pt x="594359" y="7619"/>
                </a:moveTo>
                <a:lnTo>
                  <a:pt x="591312" y="7619"/>
                </a:lnTo>
                <a:lnTo>
                  <a:pt x="591312" y="6096"/>
                </a:lnTo>
                <a:lnTo>
                  <a:pt x="589787" y="6096"/>
                </a:lnTo>
                <a:lnTo>
                  <a:pt x="589787" y="1523"/>
                </a:lnTo>
                <a:lnTo>
                  <a:pt x="591312" y="1523"/>
                </a:lnTo>
                <a:lnTo>
                  <a:pt x="591312" y="0"/>
                </a:lnTo>
                <a:lnTo>
                  <a:pt x="594359" y="0"/>
                </a:lnTo>
                <a:lnTo>
                  <a:pt x="597408" y="3048"/>
                </a:lnTo>
                <a:lnTo>
                  <a:pt x="597408" y="4571"/>
                </a:lnTo>
                <a:lnTo>
                  <a:pt x="594359" y="7619"/>
                </a:lnTo>
                <a:close/>
              </a:path>
              <a:path w="6932930" h="7620">
                <a:moveTo>
                  <a:pt x="632459" y="1523"/>
                </a:moveTo>
                <a:lnTo>
                  <a:pt x="627887" y="1523"/>
                </a:lnTo>
                <a:lnTo>
                  <a:pt x="627887" y="0"/>
                </a:lnTo>
                <a:lnTo>
                  <a:pt x="632459" y="0"/>
                </a:lnTo>
                <a:lnTo>
                  <a:pt x="632459" y="1523"/>
                </a:lnTo>
                <a:close/>
              </a:path>
              <a:path w="6932930" h="7620">
                <a:moveTo>
                  <a:pt x="633983" y="6096"/>
                </a:moveTo>
                <a:lnTo>
                  <a:pt x="626363" y="6096"/>
                </a:lnTo>
                <a:lnTo>
                  <a:pt x="626363" y="1523"/>
                </a:lnTo>
                <a:lnTo>
                  <a:pt x="633983" y="1523"/>
                </a:lnTo>
                <a:lnTo>
                  <a:pt x="633983" y="6096"/>
                </a:lnTo>
                <a:close/>
              </a:path>
              <a:path w="6932930" h="7620">
                <a:moveTo>
                  <a:pt x="632459" y="7619"/>
                </a:moveTo>
                <a:lnTo>
                  <a:pt x="627887" y="7619"/>
                </a:lnTo>
                <a:lnTo>
                  <a:pt x="627887" y="6096"/>
                </a:lnTo>
                <a:lnTo>
                  <a:pt x="632459" y="6096"/>
                </a:lnTo>
                <a:lnTo>
                  <a:pt x="632459" y="7619"/>
                </a:lnTo>
                <a:close/>
              </a:path>
              <a:path w="6932930" h="7620">
                <a:moveTo>
                  <a:pt x="669035" y="1523"/>
                </a:moveTo>
                <a:lnTo>
                  <a:pt x="664463" y="1523"/>
                </a:lnTo>
                <a:lnTo>
                  <a:pt x="664463" y="0"/>
                </a:lnTo>
                <a:lnTo>
                  <a:pt x="669035" y="0"/>
                </a:lnTo>
                <a:lnTo>
                  <a:pt x="669035" y="1523"/>
                </a:lnTo>
                <a:close/>
              </a:path>
              <a:path w="6932930" h="7620">
                <a:moveTo>
                  <a:pt x="670559" y="6096"/>
                </a:moveTo>
                <a:lnTo>
                  <a:pt x="662939" y="6096"/>
                </a:lnTo>
                <a:lnTo>
                  <a:pt x="662939" y="1523"/>
                </a:lnTo>
                <a:lnTo>
                  <a:pt x="670559" y="1523"/>
                </a:lnTo>
                <a:lnTo>
                  <a:pt x="670559" y="6096"/>
                </a:lnTo>
                <a:close/>
              </a:path>
              <a:path w="6932930" h="7620">
                <a:moveTo>
                  <a:pt x="669035" y="7619"/>
                </a:moveTo>
                <a:lnTo>
                  <a:pt x="664463" y="7619"/>
                </a:lnTo>
                <a:lnTo>
                  <a:pt x="664463" y="6096"/>
                </a:lnTo>
                <a:lnTo>
                  <a:pt x="669035" y="6096"/>
                </a:lnTo>
                <a:lnTo>
                  <a:pt x="669035" y="7619"/>
                </a:lnTo>
                <a:close/>
              </a:path>
              <a:path w="6932930" h="7620">
                <a:moveTo>
                  <a:pt x="705612" y="7619"/>
                </a:moveTo>
                <a:lnTo>
                  <a:pt x="702563" y="7619"/>
                </a:lnTo>
                <a:lnTo>
                  <a:pt x="699516" y="4571"/>
                </a:lnTo>
                <a:lnTo>
                  <a:pt x="699516" y="3048"/>
                </a:lnTo>
                <a:lnTo>
                  <a:pt x="702563" y="0"/>
                </a:lnTo>
                <a:lnTo>
                  <a:pt x="705612" y="0"/>
                </a:lnTo>
                <a:lnTo>
                  <a:pt x="705612" y="1523"/>
                </a:lnTo>
                <a:lnTo>
                  <a:pt x="707135" y="1523"/>
                </a:lnTo>
                <a:lnTo>
                  <a:pt x="707135" y="6096"/>
                </a:lnTo>
                <a:lnTo>
                  <a:pt x="705612" y="6096"/>
                </a:lnTo>
                <a:lnTo>
                  <a:pt x="705612" y="7619"/>
                </a:lnTo>
                <a:close/>
              </a:path>
              <a:path w="6932930" h="7620">
                <a:moveTo>
                  <a:pt x="742188" y="7619"/>
                </a:moveTo>
                <a:lnTo>
                  <a:pt x="739139" y="7619"/>
                </a:lnTo>
                <a:lnTo>
                  <a:pt x="737616" y="6096"/>
                </a:lnTo>
                <a:lnTo>
                  <a:pt x="737616" y="1523"/>
                </a:lnTo>
                <a:lnTo>
                  <a:pt x="739139" y="0"/>
                </a:lnTo>
                <a:lnTo>
                  <a:pt x="742188" y="0"/>
                </a:lnTo>
                <a:lnTo>
                  <a:pt x="743712" y="1523"/>
                </a:lnTo>
                <a:lnTo>
                  <a:pt x="743712" y="6096"/>
                </a:lnTo>
                <a:lnTo>
                  <a:pt x="742188" y="7619"/>
                </a:lnTo>
                <a:close/>
              </a:path>
              <a:path w="6932930" h="7620">
                <a:moveTo>
                  <a:pt x="778763" y="7619"/>
                </a:moveTo>
                <a:lnTo>
                  <a:pt x="775716" y="7619"/>
                </a:lnTo>
                <a:lnTo>
                  <a:pt x="774192" y="6096"/>
                </a:lnTo>
                <a:lnTo>
                  <a:pt x="774192" y="1523"/>
                </a:lnTo>
                <a:lnTo>
                  <a:pt x="775716" y="0"/>
                </a:lnTo>
                <a:lnTo>
                  <a:pt x="778763" y="0"/>
                </a:lnTo>
                <a:lnTo>
                  <a:pt x="781812" y="3048"/>
                </a:lnTo>
                <a:lnTo>
                  <a:pt x="781812" y="4571"/>
                </a:lnTo>
                <a:lnTo>
                  <a:pt x="778763" y="7619"/>
                </a:lnTo>
                <a:close/>
              </a:path>
              <a:path w="6932930" h="7620">
                <a:moveTo>
                  <a:pt x="815339" y="7619"/>
                </a:moveTo>
                <a:lnTo>
                  <a:pt x="812292" y="7619"/>
                </a:lnTo>
                <a:lnTo>
                  <a:pt x="812292" y="6096"/>
                </a:lnTo>
                <a:lnTo>
                  <a:pt x="810767" y="6096"/>
                </a:lnTo>
                <a:lnTo>
                  <a:pt x="810767" y="1523"/>
                </a:lnTo>
                <a:lnTo>
                  <a:pt x="812292" y="1523"/>
                </a:lnTo>
                <a:lnTo>
                  <a:pt x="812292" y="0"/>
                </a:lnTo>
                <a:lnTo>
                  <a:pt x="815339" y="0"/>
                </a:lnTo>
                <a:lnTo>
                  <a:pt x="818388" y="3048"/>
                </a:lnTo>
                <a:lnTo>
                  <a:pt x="818388" y="4571"/>
                </a:lnTo>
                <a:lnTo>
                  <a:pt x="815339" y="7619"/>
                </a:lnTo>
                <a:close/>
              </a:path>
              <a:path w="6932930" h="7620">
                <a:moveTo>
                  <a:pt x="853439" y="1523"/>
                </a:moveTo>
                <a:lnTo>
                  <a:pt x="848867" y="1523"/>
                </a:lnTo>
                <a:lnTo>
                  <a:pt x="848867" y="0"/>
                </a:lnTo>
                <a:lnTo>
                  <a:pt x="853439" y="0"/>
                </a:lnTo>
                <a:lnTo>
                  <a:pt x="853439" y="1523"/>
                </a:lnTo>
                <a:close/>
              </a:path>
              <a:path w="6932930" h="7620">
                <a:moveTo>
                  <a:pt x="854963" y="6096"/>
                </a:moveTo>
                <a:lnTo>
                  <a:pt x="847343" y="6096"/>
                </a:lnTo>
                <a:lnTo>
                  <a:pt x="847343" y="1523"/>
                </a:lnTo>
                <a:lnTo>
                  <a:pt x="854963" y="1523"/>
                </a:lnTo>
                <a:lnTo>
                  <a:pt x="854963" y="6096"/>
                </a:lnTo>
                <a:close/>
              </a:path>
              <a:path w="6932930" h="7620">
                <a:moveTo>
                  <a:pt x="853439" y="7619"/>
                </a:moveTo>
                <a:lnTo>
                  <a:pt x="848867" y="7619"/>
                </a:lnTo>
                <a:lnTo>
                  <a:pt x="848867" y="6096"/>
                </a:lnTo>
                <a:lnTo>
                  <a:pt x="853439" y="6096"/>
                </a:lnTo>
                <a:lnTo>
                  <a:pt x="853439" y="7619"/>
                </a:lnTo>
                <a:close/>
              </a:path>
              <a:path w="6932930" h="7620">
                <a:moveTo>
                  <a:pt x="890016" y="1523"/>
                </a:moveTo>
                <a:lnTo>
                  <a:pt x="885443" y="1523"/>
                </a:lnTo>
                <a:lnTo>
                  <a:pt x="885443" y="0"/>
                </a:lnTo>
                <a:lnTo>
                  <a:pt x="890016" y="0"/>
                </a:lnTo>
                <a:lnTo>
                  <a:pt x="890016" y="1523"/>
                </a:lnTo>
                <a:close/>
              </a:path>
              <a:path w="6932930" h="7620">
                <a:moveTo>
                  <a:pt x="891539" y="6096"/>
                </a:moveTo>
                <a:lnTo>
                  <a:pt x="883920" y="6096"/>
                </a:lnTo>
                <a:lnTo>
                  <a:pt x="883920" y="1523"/>
                </a:lnTo>
                <a:lnTo>
                  <a:pt x="891539" y="1523"/>
                </a:lnTo>
                <a:lnTo>
                  <a:pt x="891539" y="6096"/>
                </a:lnTo>
                <a:close/>
              </a:path>
              <a:path w="6932930" h="7620">
                <a:moveTo>
                  <a:pt x="890016" y="7619"/>
                </a:moveTo>
                <a:lnTo>
                  <a:pt x="885443" y="7619"/>
                </a:lnTo>
                <a:lnTo>
                  <a:pt x="885443" y="6096"/>
                </a:lnTo>
                <a:lnTo>
                  <a:pt x="890016" y="6096"/>
                </a:lnTo>
                <a:lnTo>
                  <a:pt x="890016" y="7619"/>
                </a:lnTo>
                <a:close/>
              </a:path>
              <a:path w="6932930" h="7620">
                <a:moveTo>
                  <a:pt x="926592" y="7619"/>
                </a:moveTo>
                <a:lnTo>
                  <a:pt x="923543" y="7619"/>
                </a:lnTo>
                <a:lnTo>
                  <a:pt x="920496" y="4571"/>
                </a:lnTo>
                <a:lnTo>
                  <a:pt x="920496" y="3048"/>
                </a:lnTo>
                <a:lnTo>
                  <a:pt x="923543" y="0"/>
                </a:lnTo>
                <a:lnTo>
                  <a:pt x="926592" y="0"/>
                </a:lnTo>
                <a:lnTo>
                  <a:pt x="926592" y="1523"/>
                </a:lnTo>
                <a:lnTo>
                  <a:pt x="928116" y="1523"/>
                </a:lnTo>
                <a:lnTo>
                  <a:pt x="928116" y="6096"/>
                </a:lnTo>
                <a:lnTo>
                  <a:pt x="926592" y="6096"/>
                </a:lnTo>
                <a:lnTo>
                  <a:pt x="926592" y="7619"/>
                </a:lnTo>
                <a:close/>
              </a:path>
              <a:path w="6932930" h="7620">
                <a:moveTo>
                  <a:pt x="963167" y="7619"/>
                </a:moveTo>
                <a:lnTo>
                  <a:pt x="960120" y="7619"/>
                </a:lnTo>
                <a:lnTo>
                  <a:pt x="958596" y="6096"/>
                </a:lnTo>
                <a:lnTo>
                  <a:pt x="958596" y="1523"/>
                </a:lnTo>
                <a:lnTo>
                  <a:pt x="960120" y="0"/>
                </a:lnTo>
                <a:lnTo>
                  <a:pt x="963167" y="0"/>
                </a:lnTo>
                <a:lnTo>
                  <a:pt x="964692" y="1523"/>
                </a:lnTo>
                <a:lnTo>
                  <a:pt x="964692" y="6096"/>
                </a:lnTo>
                <a:lnTo>
                  <a:pt x="963167" y="7619"/>
                </a:lnTo>
                <a:close/>
              </a:path>
              <a:path w="6932930" h="7620">
                <a:moveTo>
                  <a:pt x="999743" y="7619"/>
                </a:moveTo>
                <a:lnTo>
                  <a:pt x="996696" y="7619"/>
                </a:lnTo>
                <a:lnTo>
                  <a:pt x="995171" y="6096"/>
                </a:lnTo>
                <a:lnTo>
                  <a:pt x="995171" y="1523"/>
                </a:lnTo>
                <a:lnTo>
                  <a:pt x="996696" y="0"/>
                </a:lnTo>
                <a:lnTo>
                  <a:pt x="999743" y="0"/>
                </a:lnTo>
                <a:lnTo>
                  <a:pt x="1002792" y="3048"/>
                </a:lnTo>
                <a:lnTo>
                  <a:pt x="1002792" y="4571"/>
                </a:lnTo>
                <a:lnTo>
                  <a:pt x="999743" y="7619"/>
                </a:lnTo>
                <a:close/>
              </a:path>
              <a:path w="6932930" h="7620">
                <a:moveTo>
                  <a:pt x="1037843" y="7619"/>
                </a:moveTo>
                <a:lnTo>
                  <a:pt x="1033271" y="7619"/>
                </a:lnTo>
                <a:lnTo>
                  <a:pt x="1033271" y="6096"/>
                </a:lnTo>
                <a:lnTo>
                  <a:pt x="1031747" y="6096"/>
                </a:lnTo>
                <a:lnTo>
                  <a:pt x="1031747" y="1523"/>
                </a:lnTo>
                <a:lnTo>
                  <a:pt x="1033271" y="1523"/>
                </a:lnTo>
                <a:lnTo>
                  <a:pt x="1033271" y="0"/>
                </a:lnTo>
                <a:lnTo>
                  <a:pt x="1037843" y="0"/>
                </a:lnTo>
                <a:lnTo>
                  <a:pt x="1037843" y="1523"/>
                </a:lnTo>
                <a:lnTo>
                  <a:pt x="1039367" y="3048"/>
                </a:lnTo>
                <a:lnTo>
                  <a:pt x="1039367" y="4571"/>
                </a:lnTo>
                <a:lnTo>
                  <a:pt x="1037843" y="6096"/>
                </a:lnTo>
                <a:lnTo>
                  <a:pt x="1037843" y="7619"/>
                </a:lnTo>
                <a:close/>
              </a:path>
              <a:path w="6932930" h="7620">
                <a:moveTo>
                  <a:pt x="1074420" y="1523"/>
                </a:moveTo>
                <a:lnTo>
                  <a:pt x="1069847" y="1523"/>
                </a:lnTo>
                <a:lnTo>
                  <a:pt x="1069847" y="0"/>
                </a:lnTo>
                <a:lnTo>
                  <a:pt x="1074420" y="0"/>
                </a:lnTo>
                <a:lnTo>
                  <a:pt x="1074420" y="1523"/>
                </a:lnTo>
                <a:close/>
              </a:path>
              <a:path w="6932930" h="7620">
                <a:moveTo>
                  <a:pt x="1075943" y="6096"/>
                </a:moveTo>
                <a:lnTo>
                  <a:pt x="1068324" y="6096"/>
                </a:lnTo>
                <a:lnTo>
                  <a:pt x="1068324" y="1523"/>
                </a:lnTo>
                <a:lnTo>
                  <a:pt x="1075943" y="1523"/>
                </a:lnTo>
                <a:lnTo>
                  <a:pt x="1075943" y="6096"/>
                </a:lnTo>
                <a:close/>
              </a:path>
              <a:path w="6932930" h="7620">
                <a:moveTo>
                  <a:pt x="1074420" y="7619"/>
                </a:moveTo>
                <a:lnTo>
                  <a:pt x="1069847" y="7619"/>
                </a:lnTo>
                <a:lnTo>
                  <a:pt x="1069847" y="6096"/>
                </a:lnTo>
                <a:lnTo>
                  <a:pt x="1074420" y="6096"/>
                </a:lnTo>
                <a:lnTo>
                  <a:pt x="1074420" y="7619"/>
                </a:lnTo>
                <a:close/>
              </a:path>
              <a:path w="6932930" h="7620">
                <a:moveTo>
                  <a:pt x="1110996" y="1523"/>
                </a:moveTo>
                <a:lnTo>
                  <a:pt x="1106424" y="1523"/>
                </a:lnTo>
                <a:lnTo>
                  <a:pt x="1106424" y="0"/>
                </a:lnTo>
                <a:lnTo>
                  <a:pt x="1110996" y="0"/>
                </a:lnTo>
                <a:lnTo>
                  <a:pt x="1110996" y="1523"/>
                </a:lnTo>
                <a:close/>
              </a:path>
              <a:path w="6932930" h="7620">
                <a:moveTo>
                  <a:pt x="1112520" y="6096"/>
                </a:moveTo>
                <a:lnTo>
                  <a:pt x="1104900" y="6096"/>
                </a:lnTo>
                <a:lnTo>
                  <a:pt x="1104900" y="1523"/>
                </a:lnTo>
                <a:lnTo>
                  <a:pt x="1112520" y="1523"/>
                </a:lnTo>
                <a:lnTo>
                  <a:pt x="1112520" y="6096"/>
                </a:lnTo>
                <a:close/>
              </a:path>
              <a:path w="6932930" h="7620">
                <a:moveTo>
                  <a:pt x="1110996" y="7619"/>
                </a:moveTo>
                <a:lnTo>
                  <a:pt x="1106424" y="7619"/>
                </a:lnTo>
                <a:lnTo>
                  <a:pt x="1106424" y="6096"/>
                </a:lnTo>
                <a:lnTo>
                  <a:pt x="1110996" y="6096"/>
                </a:lnTo>
                <a:lnTo>
                  <a:pt x="1110996" y="7619"/>
                </a:lnTo>
                <a:close/>
              </a:path>
              <a:path w="6932930" h="7620">
                <a:moveTo>
                  <a:pt x="1147571" y="7619"/>
                </a:moveTo>
                <a:lnTo>
                  <a:pt x="1144524" y="7619"/>
                </a:lnTo>
                <a:lnTo>
                  <a:pt x="1141475" y="4571"/>
                </a:lnTo>
                <a:lnTo>
                  <a:pt x="1141475" y="3048"/>
                </a:lnTo>
                <a:lnTo>
                  <a:pt x="1144524" y="0"/>
                </a:lnTo>
                <a:lnTo>
                  <a:pt x="1147571" y="0"/>
                </a:lnTo>
                <a:lnTo>
                  <a:pt x="1147571" y="1523"/>
                </a:lnTo>
                <a:lnTo>
                  <a:pt x="1149096" y="1523"/>
                </a:lnTo>
                <a:lnTo>
                  <a:pt x="1149096" y="6096"/>
                </a:lnTo>
                <a:lnTo>
                  <a:pt x="1147571" y="6096"/>
                </a:lnTo>
                <a:lnTo>
                  <a:pt x="1147571" y="7619"/>
                </a:lnTo>
                <a:close/>
              </a:path>
              <a:path w="6932930" h="7620">
                <a:moveTo>
                  <a:pt x="1184147" y="7619"/>
                </a:moveTo>
                <a:lnTo>
                  <a:pt x="1181100" y="7619"/>
                </a:lnTo>
                <a:lnTo>
                  <a:pt x="1179575" y="6096"/>
                </a:lnTo>
                <a:lnTo>
                  <a:pt x="1179575" y="1523"/>
                </a:lnTo>
                <a:lnTo>
                  <a:pt x="1181100" y="0"/>
                </a:lnTo>
                <a:lnTo>
                  <a:pt x="1184147" y="0"/>
                </a:lnTo>
                <a:lnTo>
                  <a:pt x="1185671" y="1523"/>
                </a:lnTo>
                <a:lnTo>
                  <a:pt x="1185671" y="6096"/>
                </a:lnTo>
                <a:lnTo>
                  <a:pt x="1184147" y="7619"/>
                </a:lnTo>
                <a:close/>
              </a:path>
              <a:path w="6932930" h="7620">
                <a:moveTo>
                  <a:pt x="1220724" y="7619"/>
                </a:moveTo>
                <a:lnTo>
                  <a:pt x="1217675" y="7619"/>
                </a:lnTo>
                <a:lnTo>
                  <a:pt x="1216151" y="6096"/>
                </a:lnTo>
                <a:lnTo>
                  <a:pt x="1216151" y="1523"/>
                </a:lnTo>
                <a:lnTo>
                  <a:pt x="1217675" y="0"/>
                </a:lnTo>
                <a:lnTo>
                  <a:pt x="1220724" y="0"/>
                </a:lnTo>
                <a:lnTo>
                  <a:pt x="1223771" y="3048"/>
                </a:lnTo>
                <a:lnTo>
                  <a:pt x="1223771" y="4571"/>
                </a:lnTo>
                <a:lnTo>
                  <a:pt x="1220724" y="7619"/>
                </a:lnTo>
                <a:close/>
              </a:path>
              <a:path w="6932930" h="7620">
                <a:moveTo>
                  <a:pt x="1258824" y="7619"/>
                </a:moveTo>
                <a:lnTo>
                  <a:pt x="1254251" y="7619"/>
                </a:lnTo>
                <a:lnTo>
                  <a:pt x="1254251" y="6096"/>
                </a:lnTo>
                <a:lnTo>
                  <a:pt x="1252728" y="6096"/>
                </a:lnTo>
                <a:lnTo>
                  <a:pt x="1252728" y="1523"/>
                </a:lnTo>
                <a:lnTo>
                  <a:pt x="1254251" y="1523"/>
                </a:lnTo>
                <a:lnTo>
                  <a:pt x="1254251" y="0"/>
                </a:lnTo>
                <a:lnTo>
                  <a:pt x="1258824" y="0"/>
                </a:lnTo>
                <a:lnTo>
                  <a:pt x="1258824" y="1523"/>
                </a:lnTo>
                <a:lnTo>
                  <a:pt x="1260347" y="3048"/>
                </a:lnTo>
                <a:lnTo>
                  <a:pt x="1260347" y="4571"/>
                </a:lnTo>
                <a:lnTo>
                  <a:pt x="1258824" y="6096"/>
                </a:lnTo>
                <a:lnTo>
                  <a:pt x="1258824" y="7619"/>
                </a:lnTo>
                <a:close/>
              </a:path>
              <a:path w="6932930" h="7620">
                <a:moveTo>
                  <a:pt x="1295400" y="1523"/>
                </a:moveTo>
                <a:lnTo>
                  <a:pt x="1290828" y="1523"/>
                </a:lnTo>
                <a:lnTo>
                  <a:pt x="1290828" y="0"/>
                </a:lnTo>
                <a:lnTo>
                  <a:pt x="1295400" y="0"/>
                </a:lnTo>
                <a:lnTo>
                  <a:pt x="1295400" y="1523"/>
                </a:lnTo>
                <a:close/>
              </a:path>
              <a:path w="6932930" h="7620">
                <a:moveTo>
                  <a:pt x="1296924" y="6096"/>
                </a:moveTo>
                <a:lnTo>
                  <a:pt x="1289304" y="6096"/>
                </a:lnTo>
                <a:lnTo>
                  <a:pt x="1289304" y="1523"/>
                </a:lnTo>
                <a:lnTo>
                  <a:pt x="1296924" y="1523"/>
                </a:lnTo>
                <a:lnTo>
                  <a:pt x="1296924" y="6096"/>
                </a:lnTo>
                <a:close/>
              </a:path>
              <a:path w="6932930" h="7620">
                <a:moveTo>
                  <a:pt x="1295400" y="7619"/>
                </a:moveTo>
                <a:lnTo>
                  <a:pt x="1290828" y="7619"/>
                </a:lnTo>
                <a:lnTo>
                  <a:pt x="1290828" y="6096"/>
                </a:lnTo>
                <a:lnTo>
                  <a:pt x="1295400" y="6096"/>
                </a:lnTo>
                <a:lnTo>
                  <a:pt x="1295400" y="7619"/>
                </a:lnTo>
                <a:close/>
              </a:path>
              <a:path w="6932930" h="7620">
                <a:moveTo>
                  <a:pt x="1331976" y="1523"/>
                </a:moveTo>
                <a:lnTo>
                  <a:pt x="1327404" y="1523"/>
                </a:lnTo>
                <a:lnTo>
                  <a:pt x="1327404" y="0"/>
                </a:lnTo>
                <a:lnTo>
                  <a:pt x="1331976" y="0"/>
                </a:lnTo>
                <a:lnTo>
                  <a:pt x="1331976" y="1523"/>
                </a:lnTo>
                <a:close/>
              </a:path>
              <a:path w="6932930" h="7620">
                <a:moveTo>
                  <a:pt x="1333500" y="6096"/>
                </a:moveTo>
                <a:lnTo>
                  <a:pt x="1325880" y="6096"/>
                </a:lnTo>
                <a:lnTo>
                  <a:pt x="1325880" y="1523"/>
                </a:lnTo>
                <a:lnTo>
                  <a:pt x="1333500" y="1523"/>
                </a:lnTo>
                <a:lnTo>
                  <a:pt x="1333500" y="6096"/>
                </a:lnTo>
                <a:close/>
              </a:path>
              <a:path w="6932930" h="7620">
                <a:moveTo>
                  <a:pt x="1331976" y="7619"/>
                </a:moveTo>
                <a:lnTo>
                  <a:pt x="1327404" y="7619"/>
                </a:lnTo>
                <a:lnTo>
                  <a:pt x="1327404" y="6096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6932930" h="7620">
                <a:moveTo>
                  <a:pt x="1368551" y="7619"/>
                </a:moveTo>
                <a:lnTo>
                  <a:pt x="1365504" y="7619"/>
                </a:lnTo>
                <a:lnTo>
                  <a:pt x="1362455" y="4571"/>
                </a:lnTo>
                <a:lnTo>
                  <a:pt x="1362455" y="3048"/>
                </a:lnTo>
                <a:lnTo>
                  <a:pt x="1365504" y="0"/>
                </a:lnTo>
                <a:lnTo>
                  <a:pt x="1368551" y="0"/>
                </a:lnTo>
                <a:lnTo>
                  <a:pt x="1370076" y="1523"/>
                </a:lnTo>
                <a:lnTo>
                  <a:pt x="1370076" y="6096"/>
                </a:lnTo>
                <a:lnTo>
                  <a:pt x="1368551" y="7619"/>
                </a:lnTo>
                <a:close/>
              </a:path>
              <a:path w="6932930" h="7620">
                <a:moveTo>
                  <a:pt x="1405128" y="7619"/>
                </a:moveTo>
                <a:lnTo>
                  <a:pt x="1402080" y="7619"/>
                </a:lnTo>
                <a:lnTo>
                  <a:pt x="1400555" y="6096"/>
                </a:lnTo>
                <a:lnTo>
                  <a:pt x="1400555" y="1523"/>
                </a:lnTo>
                <a:lnTo>
                  <a:pt x="1402080" y="0"/>
                </a:lnTo>
                <a:lnTo>
                  <a:pt x="1405128" y="0"/>
                </a:lnTo>
                <a:lnTo>
                  <a:pt x="1406651" y="1523"/>
                </a:lnTo>
                <a:lnTo>
                  <a:pt x="1406651" y="6096"/>
                </a:lnTo>
                <a:lnTo>
                  <a:pt x="1405128" y="7619"/>
                </a:lnTo>
                <a:close/>
              </a:path>
              <a:path w="6932930" h="7620">
                <a:moveTo>
                  <a:pt x="1441704" y="7619"/>
                </a:moveTo>
                <a:lnTo>
                  <a:pt x="1438655" y="7619"/>
                </a:lnTo>
                <a:lnTo>
                  <a:pt x="1437131" y="6096"/>
                </a:lnTo>
                <a:lnTo>
                  <a:pt x="1437131" y="1523"/>
                </a:lnTo>
                <a:lnTo>
                  <a:pt x="1438655" y="0"/>
                </a:lnTo>
                <a:lnTo>
                  <a:pt x="1441704" y="0"/>
                </a:lnTo>
                <a:lnTo>
                  <a:pt x="1444751" y="3048"/>
                </a:lnTo>
                <a:lnTo>
                  <a:pt x="1444751" y="4571"/>
                </a:lnTo>
                <a:lnTo>
                  <a:pt x="1441704" y="7619"/>
                </a:lnTo>
                <a:close/>
              </a:path>
              <a:path w="6932930" h="7620">
                <a:moveTo>
                  <a:pt x="1479804" y="7619"/>
                </a:moveTo>
                <a:lnTo>
                  <a:pt x="1475231" y="7619"/>
                </a:lnTo>
                <a:lnTo>
                  <a:pt x="1475231" y="6096"/>
                </a:lnTo>
                <a:lnTo>
                  <a:pt x="1473708" y="6096"/>
                </a:lnTo>
                <a:lnTo>
                  <a:pt x="1473708" y="1523"/>
                </a:lnTo>
                <a:lnTo>
                  <a:pt x="1475231" y="1523"/>
                </a:lnTo>
                <a:lnTo>
                  <a:pt x="1475231" y="0"/>
                </a:lnTo>
                <a:lnTo>
                  <a:pt x="1479804" y="0"/>
                </a:lnTo>
                <a:lnTo>
                  <a:pt x="1479804" y="1523"/>
                </a:lnTo>
                <a:lnTo>
                  <a:pt x="1481328" y="3048"/>
                </a:lnTo>
                <a:lnTo>
                  <a:pt x="1481328" y="4571"/>
                </a:lnTo>
                <a:lnTo>
                  <a:pt x="1479804" y="6096"/>
                </a:lnTo>
                <a:lnTo>
                  <a:pt x="1479804" y="7619"/>
                </a:lnTo>
                <a:close/>
              </a:path>
              <a:path w="6932930" h="7620">
                <a:moveTo>
                  <a:pt x="1516380" y="1523"/>
                </a:moveTo>
                <a:lnTo>
                  <a:pt x="1511808" y="1523"/>
                </a:lnTo>
                <a:lnTo>
                  <a:pt x="1511808" y="0"/>
                </a:lnTo>
                <a:lnTo>
                  <a:pt x="1516380" y="0"/>
                </a:lnTo>
                <a:lnTo>
                  <a:pt x="1516380" y="1523"/>
                </a:lnTo>
                <a:close/>
              </a:path>
              <a:path w="6932930" h="7620">
                <a:moveTo>
                  <a:pt x="1517904" y="6096"/>
                </a:moveTo>
                <a:lnTo>
                  <a:pt x="1510284" y="6096"/>
                </a:lnTo>
                <a:lnTo>
                  <a:pt x="1510284" y="1523"/>
                </a:lnTo>
                <a:lnTo>
                  <a:pt x="1517904" y="1523"/>
                </a:lnTo>
                <a:lnTo>
                  <a:pt x="1517904" y="6096"/>
                </a:lnTo>
                <a:close/>
              </a:path>
              <a:path w="6932930" h="7620">
                <a:moveTo>
                  <a:pt x="1516380" y="7619"/>
                </a:moveTo>
                <a:lnTo>
                  <a:pt x="1511808" y="7619"/>
                </a:lnTo>
                <a:lnTo>
                  <a:pt x="1511808" y="6096"/>
                </a:lnTo>
                <a:lnTo>
                  <a:pt x="1516380" y="6096"/>
                </a:lnTo>
                <a:lnTo>
                  <a:pt x="1516380" y="7619"/>
                </a:lnTo>
                <a:close/>
              </a:path>
              <a:path w="6932930" h="7620">
                <a:moveTo>
                  <a:pt x="1552955" y="1523"/>
                </a:moveTo>
                <a:lnTo>
                  <a:pt x="1548384" y="1523"/>
                </a:lnTo>
                <a:lnTo>
                  <a:pt x="1548384" y="0"/>
                </a:lnTo>
                <a:lnTo>
                  <a:pt x="1552955" y="0"/>
                </a:lnTo>
                <a:lnTo>
                  <a:pt x="1552955" y="1523"/>
                </a:lnTo>
                <a:close/>
              </a:path>
              <a:path w="6932930" h="7620">
                <a:moveTo>
                  <a:pt x="1554480" y="6096"/>
                </a:moveTo>
                <a:lnTo>
                  <a:pt x="1546859" y="6096"/>
                </a:lnTo>
                <a:lnTo>
                  <a:pt x="1546859" y="1523"/>
                </a:lnTo>
                <a:lnTo>
                  <a:pt x="1554480" y="1523"/>
                </a:lnTo>
                <a:lnTo>
                  <a:pt x="1554480" y="6096"/>
                </a:lnTo>
                <a:close/>
              </a:path>
              <a:path w="6932930" h="7620">
                <a:moveTo>
                  <a:pt x="1552955" y="7619"/>
                </a:moveTo>
                <a:lnTo>
                  <a:pt x="1548384" y="7619"/>
                </a:lnTo>
                <a:lnTo>
                  <a:pt x="1548384" y="6096"/>
                </a:lnTo>
                <a:lnTo>
                  <a:pt x="1552955" y="6096"/>
                </a:lnTo>
                <a:lnTo>
                  <a:pt x="1552955" y="7619"/>
                </a:lnTo>
                <a:close/>
              </a:path>
              <a:path w="6932930" h="7620">
                <a:moveTo>
                  <a:pt x="1589531" y="7619"/>
                </a:moveTo>
                <a:lnTo>
                  <a:pt x="1586484" y="7619"/>
                </a:lnTo>
                <a:lnTo>
                  <a:pt x="1583435" y="4571"/>
                </a:lnTo>
                <a:lnTo>
                  <a:pt x="1583435" y="3048"/>
                </a:lnTo>
                <a:lnTo>
                  <a:pt x="1586484" y="0"/>
                </a:lnTo>
                <a:lnTo>
                  <a:pt x="1589531" y="0"/>
                </a:lnTo>
                <a:lnTo>
                  <a:pt x="1591055" y="1523"/>
                </a:lnTo>
                <a:lnTo>
                  <a:pt x="1591055" y="6096"/>
                </a:lnTo>
                <a:lnTo>
                  <a:pt x="1589531" y="7619"/>
                </a:lnTo>
                <a:close/>
              </a:path>
              <a:path w="6932930" h="7620">
                <a:moveTo>
                  <a:pt x="1626108" y="7619"/>
                </a:moveTo>
                <a:lnTo>
                  <a:pt x="1623059" y="7619"/>
                </a:lnTo>
                <a:lnTo>
                  <a:pt x="1621535" y="6096"/>
                </a:lnTo>
                <a:lnTo>
                  <a:pt x="1621535" y="1523"/>
                </a:lnTo>
                <a:lnTo>
                  <a:pt x="1623059" y="0"/>
                </a:lnTo>
                <a:lnTo>
                  <a:pt x="1626108" y="0"/>
                </a:lnTo>
                <a:lnTo>
                  <a:pt x="1627631" y="1523"/>
                </a:lnTo>
                <a:lnTo>
                  <a:pt x="1627631" y="6096"/>
                </a:lnTo>
                <a:lnTo>
                  <a:pt x="1626108" y="7619"/>
                </a:lnTo>
                <a:close/>
              </a:path>
              <a:path w="6932930" h="7620">
                <a:moveTo>
                  <a:pt x="1662684" y="7619"/>
                </a:moveTo>
                <a:lnTo>
                  <a:pt x="1659635" y="7619"/>
                </a:lnTo>
                <a:lnTo>
                  <a:pt x="1658112" y="6096"/>
                </a:lnTo>
                <a:lnTo>
                  <a:pt x="1658112" y="1523"/>
                </a:lnTo>
                <a:lnTo>
                  <a:pt x="1659635" y="0"/>
                </a:lnTo>
                <a:lnTo>
                  <a:pt x="1662684" y="0"/>
                </a:lnTo>
                <a:lnTo>
                  <a:pt x="1665731" y="3048"/>
                </a:lnTo>
                <a:lnTo>
                  <a:pt x="1665731" y="4571"/>
                </a:lnTo>
                <a:lnTo>
                  <a:pt x="1662684" y="7619"/>
                </a:lnTo>
                <a:close/>
              </a:path>
              <a:path w="6932930" h="7620">
                <a:moveTo>
                  <a:pt x="1700784" y="1523"/>
                </a:moveTo>
                <a:lnTo>
                  <a:pt x="1696212" y="1523"/>
                </a:lnTo>
                <a:lnTo>
                  <a:pt x="1696212" y="0"/>
                </a:lnTo>
                <a:lnTo>
                  <a:pt x="1700784" y="0"/>
                </a:lnTo>
                <a:lnTo>
                  <a:pt x="1700784" y="1523"/>
                </a:lnTo>
                <a:close/>
              </a:path>
              <a:path w="6932930" h="7620">
                <a:moveTo>
                  <a:pt x="1702308" y="6096"/>
                </a:moveTo>
                <a:lnTo>
                  <a:pt x="1694688" y="6096"/>
                </a:lnTo>
                <a:lnTo>
                  <a:pt x="1694688" y="1523"/>
                </a:lnTo>
                <a:lnTo>
                  <a:pt x="1702308" y="1523"/>
                </a:lnTo>
                <a:lnTo>
                  <a:pt x="1702308" y="6096"/>
                </a:lnTo>
                <a:close/>
              </a:path>
              <a:path w="6932930" h="7620">
                <a:moveTo>
                  <a:pt x="1700784" y="7619"/>
                </a:moveTo>
                <a:lnTo>
                  <a:pt x="1696212" y="7619"/>
                </a:lnTo>
                <a:lnTo>
                  <a:pt x="1696212" y="6096"/>
                </a:lnTo>
                <a:lnTo>
                  <a:pt x="1700784" y="6096"/>
                </a:lnTo>
                <a:lnTo>
                  <a:pt x="1700784" y="7619"/>
                </a:lnTo>
                <a:close/>
              </a:path>
              <a:path w="6932930" h="7620">
                <a:moveTo>
                  <a:pt x="1737359" y="1523"/>
                </a:moveTo>
                <a:lnTo>
                  <a:pt x="1732788" y="1523"/>
                </a:lnTo>
                <a:lnTo>
                  <a:pt x="1732788" y="0"/>
                </a:lnTo>
                <a:lnTo>
                  <a:pt x="1737359" y="0"/>
                </a:lnTo>
                <a:lnTo>
                  <a:pt x="1737359" y="1523"/>
                </a:lnTo>
                <a:close/>
              </a:path>
              <a:path w="6932930" h="7620">
                <a:moveTo>
                  <a:pt x="1738884" y="6096"/>
                </a:moveTo>
                <a:lnTo>
                  <a:pt x="1731264" y="6096"/>
                </a:lnTo>
                <a:lnTo>
                  <a:pt x="1731264" y="1523"/>
                </a:lnTo>
                <a:lnTo>
                  <a:pt x="1738884" y="1523"/>
                </a:lnTo>
                <a:lnTo>
                  <a:pt x="1738884" y="6096"/>
                </a:lnTo>
                <a:close/>
              </a:path>
              <a:path w="6932930" h="7620">
                <a:moveTo>
                  <a:pt x="1737359" y="7619"/>
                </a:moveTo>
                <a:lnTo>
                  <a:pt x="1732788" y="7619"/>
                </a:lnTo>
                <a:lnTo>
                  <a:pt x="1732788" y="6096"/>
                </a:lnTo>
                <a:lnTo>
                  <a:pt x="1737359" y="6096"/>
                </a:lnTo>
                <a:lnTo>
                  <a:pt x="1737359" y="7619"/>
                </a:lnTo>
                <a:close/>
              </a:path>
              <a:path w="6932930" h="7620">
                <a:moveTo>
                  <a:pt x="1773935" y="1523"/>
                </a:moveTo>
                <a:lnTo>
                  <a:pt x="1769364" y="1523"/>
                </a:lnTo>
                <a:lnTo>
                  <a:pt x="1769364" y="0"/>
                </a:lnTo>
                <a:lnTo>
                  <a:pt x="1773935" y="0"/>
                </a:lnTo>
                <a:lnTo>
                  <a:pt x="1773935" y="1523"/>
                </a:lnTo>
                <a:close/>
              </a:path>
              <a:path w="6932930" h="7620">
                <a:moveTo>
                  <a:pt x="1775459" y="6096"/>
                </a:moveTo>
                <a:lnTo>
                  <a:pt x="1767839" y="6096"/>
                </a:lnTo>
                <a:lnTo>
                  <a:pt x="1767839" y="1523"/>
                </a:lnTo>
                <a:lnTo>
                  <a:pt x="1775459" y="1523"/>
                </a:lnTo>
                <a:lnTo>
                  <a:pt x="1775459" y="6096"/>
                </a:lnTo>
                <a:close/>
              </a:path>
              <a:path w="6932930" h="7620">
                <a:moveTo>
                  <a:pt x="1773935" y="7619"/>
                </a:moveTo>
                <a:lnTo>
                  <a:pt x="1769364" y="7619"/>
                </a:lnTo>
                <a:lnTo>
                  <a:pt x="1769364" y="6096"/>
                </a:lnTo>
                <a:lnTo>
                  <a:pt x="1773935" y="6096"/>
                </a:lnTo>
                <a:lnTo>
                  <a:pt x="1773935" y="7619"/>
                </a:lnTo>
                <a:close/>
              </a:path>
              <a:path w="6932930" h="7620">
                <a:moveTo>
                  <a:pt x="1810512" y="7619"/>
                </a:moveTo>
                <a:lnTo>
                  <a:pt x="1807464" y="7619"/>
                </a:lnTo>
                <a:lnTo>
                  <a:pt x="1804415" y="4571"/>
                </a:lnTo>
                <a:lnTo>
                  <a:pt x="1804415" y="3048"/>
                </a:lnTo>
                <a:lnTo>
                  <a:pt x="1807464" y="0"/>
                </a:lnTo>
                <a:lnTo>
                  <a:pt x="1810512" y="0"/>
                </a:lnTo>
                <a:lnTo>
                  <a:pt x="1812036" y="1523"/>
                </a:lnTo>
                <a:lnTo>
                  <a:pt x="1812036" y="6096"/>
                </a:lnTo>
                <a:lnTo>
                  <a:pt x="1810512" y="7619"/>
                </a:lnTo>
                <a:close/>
              </a:path>
              <a:path w="6932930" h="7620">
                <a:moveTo>
                  <a:pt x="1847088" y="7619"/>
                </a:moveTo>
                <a:lnTo>
                  <a:pt x="1844039" y="7619"/>
                </a:lnTo>
                <a:lnTo>
                  <a:pt x="1842515" y="6096"/>
                </a:lnTo>
                <a:lnTo>
                  <a:pt x="1842515" y="1523"/>
                </a:lnTo>
                <a:lnTo>
                  <a:pt x="1844039" y="0"/>
                </a:lnTo>
                <a:lnTo>
                  <a:pt x="1847088" y="0"/>
                </a:lnTo>
                <a:lnTo>
                  <a:pt x="1848612" y="1523"/>
                </a:lnTo>
                <a:lnTo>
                  <a:pt x="1848612" y="6096"/>
                </a:lnTo>
                <a:lnTo>
                  <a:pt x="1847088" y="7619"/>
                </a:lnTo>
                <a:close/>
              </a:path>
              <a:path w="6932930" h="7620">
                <a:moveTo>
                  <a:pt x="1883664" y="7619"/>
                </a:moveTo>
                <a:lnTo>
                  <a:pt x="1880615" y="7619"/>
                </a:lnTo>
                <a:lnTo>
                  <a:pt x="1879091" y="6096"/>
                </a:lnTo>
                <a:lnTo>
                  <a:pt x="1879091" y="1523"/>
                </a:lnTo>
                <a:lnTo>
                  <a:pt x="1880615" y="0"/>
                </a:lnTo>
                <a:lnTo>
                  <a:pt x="1883664" y="0"/>
                </a:lnTo>
                <a:lnTo>
                  <a:pt x="1886712" y="3048"/>
                </a:lnTo>
                <a:lnTo>
                  <a:pt x="1886712" y="4571"/>
                </a:lnTo>
                <a:lnTo>
                  <a:pt x="1883664" y="7619"/>
                </a:lnTo>
                <a:close/>
              </a:path>
              <a:path w="6932930" h="7620">
                <a:moveTo>
                  <a:pt x="1921764" y="1523"/>
                </a:moveTo>
                <a:lnTo>
                  <a:pt x="1917191" y="1523"/>
                </a:lnTo>
                <a:lnTo>
                  <a:pt x="1917191" y="0"/>
                </a:lnTo>
                <a:lnTo>
                  <a:pt x="1921764" y="0"/>
                </a:lnTo>
                <a:lnTo>
                  <a:pt x="1921764" y="1523"/>
                </a:lnTo>
                <a:close/>
              </a:path>
              <a:path w="6932930" h="7620">
                <a:moveTo>
                  <a:pt x="1923288" y="6096"/>
                </a:moveTo>
                <a:lnTo>
                  <a:pt x="1915668" y="6096"/>
                </a:lnTo>
                <a:lnTo>
                  <a:pt x="1915668" y="1523"/>
                </a:lnTo>
                <a:lnTo>
                  <a:pt x="1923288" y="1523"/>
                </a:lnTo>
                <a:lnTo>
                  <a:pt x="1923288" y="6096"/>
                </a:lnTo>
                <a:close/>
              </a:path>
              <a:path w="6932930" h="7620">
                <a:moveTo>
                  <a:pt x="1921764" y="7619"/>
                </a:moveTo>
                <a:lnTo>
                  <a:pt x="1917191" y="7619"/>
                </a:lnTo>
                <a:lnTo>
                  <a:pt x="1917191" y="6096"/>
                </a:lnTo>
                <a:lnTo>
                  <a:pt x="1921764" y="6096"/>
                </a:lnTo>
                <a:lnTo>
                  <a:pt x="1921764" y="7619"/>
                </a:lnTo>
                <a:close/>
              </a:path>
              <a:path w="6932930" h="7620">
                <a:moveTo>
                  <a:pt x="1958339" y="1523"/>
                </a:moveTo>
                <a:lnTo>
                  <a:pt x="1953768" y="1523"/>
                </a:lnTo>
                <a:lnTo>
                  <a:pt x="1953768" y="0"/>
                </a:lnTo>
                <a:lnTo>
                  <a:pt x="1958339" y="0"/>
                </a:lnTo>
                <a:lnTo>
                  <a:pt x="1958339" y="1523"/>
                </a:lnTo>
                <a:close/>
              </a:path>
              <a:path w="6932930" h="7620">
                <a:moveTo>
                  <a:pt x="1959864" y="6096"/>
                </a:moveTo>
                <a:lnTo>
                  <a:pt x="1952244" y="6096"/>
                </a:lnTo>
                <a:lnTo>
                  <a:pt x="1952244" y="1523"/>
                </a:lnTo>
                <a:lnTo>
                  <a:pt x="1959864" y="1523"/>
                </a:lnTo>
                <a:lnTo>
                  <a:pt x="1959864" y="6096"/>
                </a:lnTo>
                <a:close/>
              </a:path>
              <a:path w="6932930" h="7620">
                <a:moveTo>
                  <a:pt x="1958339" y="7619"/>
                </a:moveTo>
                <a:lnTo>
                  <a:pt x="1953768" y="7619"/>
                </a:lnTo>
                <a:lnTo>
                  <a:pt x="1953768" y="6096"/>
                </a:lnTo>
                <a:lnTo>
                  <a:pt x="1958339" y="6096"/>
                </a:lnTo>
                <a:lnTo>
                  <a:pt x="1958339" y="7619"/>
                </a:lnTo>
                <a:close/>
              </a:path>
              <a:path w="6932930" h="7620">
                <a:moveTo>
                  <a:pt x="1994915" y="7619"/>
                </a:moveTo>
                <a:lnTo>
                  <a:pt x="1990344" y="7619"/>
                </a:lnTo>
                <a:lnTo>
                  <a:pt x="1990344" y="6096"/>
                </a:lnTo>
                <a:lnTo>
                  <a:pt x="1988820" y="4571"/>
                </a:lnTo>
                <a:lnTo>
                  <a:pt x="1988820" y="3048"/>
                </a:lnTo>
                <a:lnTo>
                  <a:pt x="1990344" y="1523"/>
                </a:lnTo>
                <a:lnTo>
                  <a:pt x="1990344" y="0"/>
                </a:lnTo>
                <a:lnTo>
                  <a:pt x="1994915" y="0"/>
                </a:lnTo>
                <a:lnTo>
                  <a:pt x="1994915" y="1523"/>
                </a:lnTo>
                <a:lnTo>
                  <a:pt x="1996439" y="1523"/>
                </a:lnTo>
                <a:lnTo>
                  <a:pt x="1996439" y="6096"/>
                </a:lnTo>
                <a:lnTo>
                  <a:pt x="1994915" y="6096"/>
                </a:lnTo>
                <a:lnTo>
                  <a:pt x="1994915" y="7619"/>
                </a:lnTo>
                <a:close/>
              </a:path>
              <a:path w="6932930" h="7620">
                <a:moveTo>
                  <a:pt x="2031491" y="7619"/>
                </a:moveTo>
                <a:lnTo>
                  <a:pt x="2028444" y="7619"/>
                </a:lnTo>
                <a:lnTo>
                  <a:pt x="2025396" y="4571"/>
                </a:lnTo>
                <a:lnTo>
                  <a:pt x="2025396" y="3048"/>
                </a:lnTo>
                <a:lnTo>
                  <a:pt x="2028444" y="0"/>
                </a:lnTo>
                <a:lnTo>
                  <a:pt x="2031491" y="0"/>
                </a:lnTo>
                <a:lnTo>
                  <a:pt x="2033015" y="1523"/>
                </a:lnTo>
                <a:lnTo>
                  <a:pt x="2033015" y="6096"/>
                </a:lnTo>
                <a:lnTo>
                  <a:pt x="2031491" y="7619"/>
                </a:lnTo>
                <a:close/>
              </a:path>
              <a:path w="6932930" h="7620">
                <a:moveTo>
                  <a:pt x="2068068" y="7619"/>
                </a:moveTo>
                <a:lnTo>
                  <a:pt x="2065020" y="7619"/>
                </a:lnTo>
                <a:lnTo>
                  <a:pt x="2063496" y="6096"/>
                </a:lnTo>
                <a:lnTo>
                  <a:pt x="2063496" y="1523"/>
                </a:lnTo>
                <a:lnTo>
                  <a:pt x="2065020" y="0"/>
                </a:lnTo>
                <a:lnTo>
                  <a:pt x="2068068" y="0"/>
                </a:lnTo>
                <a:lnTo>
                  <a:pt x="2069591" y="1523"/>
                </a:lnTo>
                <a:lnTo>
                  <a:pt x="2069591" y="6096"/>
                </a:lnTo>
                <a:lnTo>
                  <a:pt x="2068068" y="7619"/>
                </a:lnTo>
                <a:close/>
              </a:path>
              <a:path w="6932930" h="7620">
                <a:moveTo>
                  <a:pt x="2104644" y="7619"/>
                </a:moveTo>
                <a:lnTo>
                  <a:pt x="2101596" y="7619"/>
                </a:lnTo>
                <a:lnTo>
                  <a:pt x="2100072" y="6096"/>
                </a:lnTo>
                <a:lnTo>
                  <a:pt x="2100072" y="1523"/>
                </a:lnTo>
                <a:lnTo>
                  <a:pt x="2101596" y="0"/>
                </a:lnTo>
                <a:lnTo>
                  <a:pt x="2104644" y="0"/>
                </a:lnTo>
                <a:lnTo>
                  <a:pt x="2107691" y="3048"/>
                </a:lnTo>
                <a:lnTo>
                  <a:pt x="2107691" y="4571"/>
                </a:lnTo>
                <a:lnTo>
                  <a:pt x="2104644" y="7619"/>
                </a:lnTo>
                <a:close/>
              </a:path>
              <a:path w="6932930" h="7620">
                <a:moveTo>
                  <a:pt x="2142744" y="1523"/>
                </a:moveTo>
                <a:lnTo>
                  <a:pt x="2138172" y="1523"/>
                </a:lnTo>
                <a:lnTo>
                  <a:pt x="2138172" y="0"/>
                </a:lnTo>
                <a:lnTo>
                  <a:pt x="2142744" y="0"/>
                </a:lnTo>
                <a:lnTo>
                  <a:pt x="2142744" y="1523"/>
                </a:lnTo>
                <a:close/>
              </a:path>
              <a:path w="6932930" h="7620">
                <a:moveTo>
                  <a:pt x="2144268" y="6096"/>
                </a:moveTo>
                <a:lnTo>
                  <a:pt x="2136647" y="6096"/>
                </a:lnTo>
                <a:lnTo>
                  <a:pt x="2136647" y="1523"/>
                </a:lnTo>
                <a:lnTo>
                  <a:pt x="2144268" y="1523"/>
                </a:lnTo>
                <a:lnTo>
                  <a:pt x="2144268" y="6096"/>
                </a:lnTo>
                <a:close/>
              </a:path>
              <a:path w="6932930" h="7620">
                <a:moveTo>
                  <a:pt x="2142744" y="7619"/>
                </a:moveTo>
                <a:lnTo>
                  <a:pt x="2138172" y="7619"/>
                </a:lnTo>
                <a:lnTo>
                  <a:pt x="2138172" y="6096"/>
                </a:lnTo>
                <a:lnTo>
                  <a:pt x="2142744" y="6096"/>
                </a:lnTo>
                <a:lnTo>
                  <a:pt x="2142744" y="7619"/>
                </a:lnTo>
                <a:close/>
              </a:path>
              <a:path w="6932930" h="7620">
                <a:moveTo>
                  <a:pt x="2179320" y="1523"/>
                </a:moveTo>
                <a:lnTo>
                  <a:pt x="2174747" y="1523"/>
                </a:lnTo>
                <a:lnTo>
                  <a:pt x="2174747" y="0"/>
                </a:lnTo>
                <a:lnTo>
                  <a:pt x="2179320" y="0"/>
                </a:lnTo>
                <a:lnTo>
                  <a:pt x="2179320" y="1523"/>
                </a:lnTo>
                <a:close/>
              </a:path>
              <a:path w="6932930" h="7620">
                <a:moveTo>
                  <a:pt x="2180844" y="6096"/>
                </a:moveTo>
                <a:lnTo>
                  <a:pt x="2173223" y="6096"/>
                </a:lnTo>
                <a:lnTo>
                  <a:pt x="2173223" y="1523"/>
                </a:lnTo>
                <a:lnTo>
                  <a:pt x="2180844" y="1523"/>
                </a:lnTo>
                <a:lnTo>
                  <a:pt x="2180844" y="6096"/>
                </a:lnTo>
                <a:close/>
              </a:path>
              <a:path w="6932930" h="7620">
                <a:moveTo>
                  <a:pt x="2179320" y="7619"/>
                </a:moveTo>
                <a:lnTo>
                  <a:pt x="2174747" y="7619"/>
                </a:lnTo>
                <a:lnTo>
                  <a:pt x="2174747" y="6096"/>
                </a:lnTo>
                <a:lnTo>
                  <a:pt x="2179320" y="6096"/>
                </a:lnTo>
                <a:lnTo>
                  <a:pt x="2179320" y="7619"/>
                </a:lnTo>
                <a:close/>
              </a:path>
              <a:path w="6932930" h="7620">
                <a:moveTo>
                  <a:pt x="2215896" y="7619"/>
                </a:moveTo>
                <a:lnTo>
                  <a:pt x="2211323" y="7619"/>
                </a:lnTo>
                <a:lnTo>
                  <a:pt x="2211323" y="6096"/>
                </a:lnTo>
                <a:lnTo>
                  <a:pt x="2209799" y="4571"/>
                </a:lnTo>
                <a:lnTo>
                  <a:pt x="2209799" y="3048"/>
                </a:lnTo>
                <a:lnTo>
                  <a:pt x="2211323" y="1523"/>
                </a:lnTo>
                <a:lnTo>
                  <a:pt x="2211323" y="0"/>
                </a:lnTo>
                <a:lnTo>
                  <a:pt x="2215896" y="0"/>
                </a:lnTo>
                <a:lnTo>
                  <a:pt x="2215896" y="1523"/>
                </a:lnTo>
                <a:lnTo>
                  <a:pt x="2217420" y="1523"/>
                </a:lnTo>
                <a:lnTo>
                  <a:pt x="2217420" y="6096"/>
                </a:lnTo>
                <a:lnTo>
                  <a:pt x="2215896" y="6096"/>
                </a:lnTo>
                <a:lnTo>
                  <a:pt x="2215896" y="7619"/>
                </a:lnTo>
                <a:close/>
              </a:path>
              <a:path w="6932930" h="7620">
                <a:moveTo>
                  <a:pt x="2252472" y="7619"/>
                </a:moveTo>
                <a:lnTo>
                  <a:pt x="2249423" y="7619"/>
                </a:lnTo>
                <a:lnTo>
                  <a:pt x="2246376" y="4571"/>
                </a:lnTo>
                <a:lnTo>
                  <a:pt x="2246376" y="3048"/>
                </a:lnTo>
                <a:lnTo>
                  <a:pt x="2249423" y="0"/>
                </a:lnTo>
                <a:lnTo>
                  <a:pt x="2252472" y="0"/>
                </a:lnTo>
                <a:lnTo>
                  <a:pt x="2253996" y="1523"/>
                </a:lnTo>
                <a:lnTo>
                  <a:pt x="2253996" y="6096"/>
                </a:lnTo>
                <a:lnTo>
                  <a:pt x="2252472" y="7619"/>
                </a:lnTo>
                <a:close/>
              </a:path>
              <a:path w="6932930" h="7620">
                <a:moveTo>
                  <a:pt x="2289047" y="7619"/>
                </a:moveTo>
                <a:lnTo>
                  <a:pt x="2285999" y="7619"/>
                </a:lnTo>
                <a:lnTo>
                  <a:pt x="2284476" y="6096"/>
                </a:lnTo>
                <a:lnTo>
                  <a:pt x="2284476" y="1523"/>
                </a:lnTo>
                <a:lnTo>
                  <a:pt x="2285999" y="0"/>
                </a:lnTo>
                <a:lnTo>
                  <a:pt x="2289047" y="0"/>
                </a:lnTo>
                <a:lnTo>
                  <a:pt x="2290572" y="1523"/>
                </a:lnTo>
                <a:lnTo>
                  <a:pt x="2290572" y="6096"/>
                </a:lnTo>
                <a:lnTo>
                  <a:pt x="2289047" y="7619"/>
                </a:lnTo>
                <a:close/>
              </a:path>
              <a:path w="6932930" h="7620">
                <a:moveTo>
                  <a:pt x="2325623" y="7619"/>
                </a:moveTo>
                <a:lnTo>
                  <a:pt x="2322576" y="7619"/>
                </a:lnTo>
                <a:lnTo>
                  <a:pt x="2322576" y="6096"/>
                </a:lnTo>
                <a:lnTo>
                  <a:pt x="2321052" y="6096"/>
                </a:lnTo>
                <a:lnTo>
                  <a:pt x="2321052" y="1523"/>
                </a:lnTo>
                <a:lnTo>
                  <a:pt x="2322576" y="1523"/>
                </a:lnTo>
                <a:lnTo>
                  <a:pt x="2322576" y="0"/>
                </a:lnTo>
                <a:lnTo>
                  <a:pt x="2325623" y="0"/>
                </a:lnTo>
                <a:lnTo>
                  <a:pt x="2328672" y="3048"/>
                </a:lnTo>
                <a:lnTo>
                  <a:pt x="2328672" y="4571"/>
                </a:lnTo>
                <a:lnTo>
                  <a:pt x="2325623" y="7619"/>
                </a:lnTo>
                <a:close/>
              </a:path>
              <a:path w="6932930" h="7620">
                <a:moveTo>
                  <a:pt x="2363723" y="1523"/>
                </a:moveTo>
                <a:lnTo>
                  <a:pt x="2359152" y="1523"/>
                </a:lnTo>
                <a:lnTo>
                  <a:pt x="2359152" y="0"/>
                </a:lnTo>
                <a:lnTo>
                  <a:pt x="2363723" y="0"/>
                </a:lnTo>
                <a:lnTo>
                  <a:pt x="2363723" y="1523"/>
                </a:lnTo>
                <a:close/>
              </a:path>
              <a:path w="6932930" h="7620">
                <a:moveTo>
                  <a:pt x="2365247" y="6096"/>
                </a:moveTo>
                <a:lnTo>
                  <a:pt x="2357628" y="6096"/>
                </a:lnTo>
                <a:lnTo>
                  <a:pt x="2357628" y="1523"/>
                </a:lnTo>
                <a:lnTo>
                  <a:pt x="2365247" y="1523"/>
                </a:lnTo>
                <a:lnTo>
                  <a:pt x="2365247" y="6096"/>
                </a:lnTo>
                <a:close/>
              </a:path>
              <a:path w="6932930" h="7620">
                <a:moveTo>
                  <a:pt x="2363723" y="7619"/>
                </a:moveTo>
                <a:lnTo>
                  <a:pt x="2359152" y="7619"/>
                </a:lnTo>
                <a:lnTo>
                  <a:pt x="2359152" y="6096"/>
                </a:lnTo>
                <a:lnTo>
                  <a:pt x="2363723" y="6096"/>
                </a:lnTo>
                <a:lnTo>
                  <a:pt x="2363723" y="7619"/>
                </a:lnTo>
                <a:close/>
              </a:path>
              <a:path w="6932930" h="7620">
                <a:moveTo>
                  <a:pt x="2400299" y="1523"/>
                </a:moveTo>
                <a:lnTo>
                  <a:pt x="2395728" y="1523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3"/>
                </a:lnTo>
                <a:close/>
              </a:path>
              <a:path w="6932930" h="7620">
                <a:moveTo>
                  <a:pt x="2401823" y="6096"/>
                </a:moveTo>
                <a:lnTo>
                  <a:pt x="2394204" y="6096"/>
                </a:lnTo>
                <a:lnTo>
                  <a:pt x="2394204" y="1523"/>
                </a:lnTo>
                <a:lnTo>
                  <a:pt x="2401823" y="1523"/>
                </a:lnTo>
                <a:lnTo>
                  <a:pt x="2401823" y="6096"/>
                </a:lnTo>
                <a:close/>
              </a:path>
              <a:path w="6932930" h="7620">
                <a:moveTo>
                  <a:pt x="2400299" y="7619"/>
                </a:moveTo>
                <a:lnTo>
                  <a:pt x="2395728" y="7619"/>
                </a:lnTo>
                <a:lnTo>
                  <a:pt x="2395728" y="6096"/>
                </a:lnTo>
                <a:lnTo>
                  <a:pt x="2400299" y="6096"/>
                </a:lnTo>
                <a:lnTo>
                  <a:pt x="2400299" y="7619"/>
                </a:lnTo>
                <a:close/>
              </a:path>
              <a:path w="6932930" h="7620">
                <a:moveTo>
                  <a:pt x="2436876" y="7619"/>
                </a:moveTo>
                <a:lnTo>
                  <a:pt x="2432304" y="7619"/>
                </a:lnTo>
                <a:lnTo>
                  <a:pt x="2432304" y="6096"/>
                </a:lnTo>
                <a:lnTo>
                  <a:pt x="2430780" y="4571"/>
                </a:lnTo>
                <a:lnTo>
                  <a:pt x="2430780" y="3048"/>
                </a:lnTo>
                <a:lnTo>
                  <a:pt x="2432304" y="1523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3"/>
                </a:lnTo>
                <a:lnTo>
                  <a:pt x="2438399" y="1523"/>
                </a:lnTo>
                <a:lnTo>
                  <a:pt x="2438399" y="6096"/>
                </a:lnTo>
                <a:lnTo>
                  <a:pt x="2436876" y="6096"/>
                </a:lnTo>
                <a:lnTo>
                  <a:pt x="2436876" y="7619"/>
                </a:lnTo>
                <a:close/>
              </a:path>
              <a:path w="6932930" h="7620">
                <a:moveTo>
                  <a:pt x="2473452" y="7619"/>
                </a:moveTo>
                <a:lnTo>
                  <a:pt x="2470404" y="7619"/>
                </a:lnTo>
                <a:lnTo>
                  <a:pt x="2467356" y="4571"/>
                </a:lnTo>
                <a:lnTo>
                  <a:pt x="2467356" y="3048"/>
                </a:lnTo>
                <a:lnTo>
                  <a:pt x="2470404" y="0"/>
                </a:lnTo>
                <a:lnTo>
                  <a:pt x="2473452" y="0"/>
                </a:lnTo>
                <a:lnTo>
                  <a:pt x="2474976" y="1523"/>
                </a:lnTo>
                <a:lnTo>
                  <a:pt x="2474976" y="6096"/>
                </a:lnTo>
                <a:lnTo>
                  <a:pt x="2473452" y="7619"/>
                </a:lnTo>
                <a:close/>
              </a:path>
              <a:path w="6932930" h="7620">
                <a:moveTo>
                  <a:pt x="2510028" y="7619"/>
                </a:moveTo>
                <a:lnTo>
                  <a:pt x="2506980" y="7619"/>
                </a:lnTo>
                <a:lnTo>
                  <a:pt x="2505456" y="6096"/>
                </a:lnTo>
                <a:lnTo>
                  <a:pt x="2505456" y="1523"/>
                </a:lnTo>
                <a:lnTo>
                  <a:pt x="2506980" y="0"/>
                </a:lnTo>
                <a:lnTo>
                  <a:pt x="2510028" y="0"/>
                </a:lnTo>
                <a:lnTo>
                  <a:pt x="2511552" y="1523"/>
                </a:lnTo>
                <a:lnTo>
                  <a:pt x="2511552" y="6096"/>
                </a:lnTo>
                <a:lnTo>
                  <a:pt x="2510028" y="7619"/>
                </a:lnTo>
                <a:close/>
              </a:path>
              <a:path w="6932930" h="7620">
                <a:moveTo>
                  <a:pt x="2546604" y="7619"/>
                </a:moveTo>
                <a:lnTo>
                  <a:pt x="2543556" y="7619"/>
                </a:lnTo>
                <a:lnTo>
                  <a:pt x="2543556" y="6096"/>
                </a:lnTo>
                <a:lnTo>
                  <a:pt x="2542031" y="6096"/>
                </a:lnTo>
                <a:lnTo>
                  <a:pt x="2542031" y="1523"/>
                </a:lnTo>
                <a:lnTo>
                  <a:pt x="2543556" y="1523"/>
                </a:lnTo>
                <a:lnTo>
                  <a:pt x="2543556" y="0"/>
                </a:lnTo>
                <a:lnTo>
                  <a:pt x="2546604" y="0"/>
                </a:lnTo>
                <a:lnTo>
                  <a:pt x="2549652" y="3048"/>
                </a:lnTo>
                <a:lnTo>
                  <a:pt x="2549652" y="4571"/>
                </a:lnTo>
                <a:lnTo>
                  <a:pt x="2546604" y="7619"/>
                </a:lnTo>
                <a:close/>
              </a:path>
              <a:path w="6932930" h="7620">
                <a:moveTo>
                  <a:pt x="2584704" y="1523"/>
                </a:moveTo>
                <a:lnTo>
                  <a:pt x="2580131" y="1523"/>
                </a:lnTo>
                <a:lnTo>
                  <a:pt x="2580131" y="0"/>
                </a:lnTo>
                <a:lnTo>
                  <a:pt x="2584704" y="0"/>
                </a:lnTo>
                <a:lnTo>
                  <a:pt x="2584704" y="1523"/>
                </a:lnTo>
                <a:close/>
              </a:path>
              <a:path w="6932930" h="7620">
                <a:moveTo>
                  <a:pt x="2586228" y="6096"/>
                </a:moveTo>
                <a:lnTo>
                  <a:pt x="2578607" y="6096"/>
                </a:lnTo>
                <a:lnTo>
                  <a:pt x="2578607" y="1523"/>
                </a:lnTo>
                <a:lnTo>
                  <a:pt x="2586228" y="1523"/>
                </a:lnTo>
                <a:lnTo>
                  <a:pt x="2586228" y="6096"/>
                </a:lnTo>
                <a:close/>
              </a:path>
              <a:path w="6932930" h="7620">
                <a:moveTo>
                  <a:pt x="2584704" y="7619"/>
                </a:moveTo>
                <a:lnTo>
                  <a:pt x="2580131" y="7619"/>
                </a:lnTo>
                <a:lnTo>
                  <a:pt x="2580131" y="6096"/>
                </a:lnTo>
                <a:lnTo>
                  <a:pt x="2584704" y="6096"/>
                </a:lnTo>
                <a:lnTo>
                  <a:pt x="2584704" y="7619"/>
                </a:lnTo>
                <a:close/>
              </a:path>
              <a:path w="6932930" h="7620">
                <a:moveTo>
                  <a:pt x="2621280" y="1523"/>
                </a:moveTo>
                <a:lnTo>
                  <a:pt x="2616707" y="1523"/>
                </a:lnTo>
                <a:lnTo>
                  <a:pt x="2616707" y="0"/>
                </a:lnTo>
                <a:lnTo>
                  <a:pt x="2621280" y="0"/>
                </a:lnTo>
                <a:lnTo>
                  <a:pt x="2621280" y="1523"/>
                </a:lnTo>
                <a:close/>
              </a:path>
              <a:path w="6932930" h="7620">
                <a:moveTo>
                  <a:pt x="2622804" y="6096"/>
                </a:moveTo>
                <a:lnTo>
                  <a:pt x="2615183" y="6096"/>
                </a:lnTo>
                <a:lnTo>
                  <a:pt x="2615183" y="1523"/>
                </a:lnTo>
                <a:lnTo>
                  <a:pt x="2622804" y="1523"/>
                </a:lnTo>
                <a:lnTo>
                  <a:pt x="2622804" y="6096"/>
                </a:lnTo>
                <a:close/>
              </a:path>
              <a:path w="6932930" h="7620">
                <a:moveTo>
                  <a:pt x="2621280" y="7619"/>
                </a:moveTo>
                <a:lnTo>
                  <a:pt x="2616707" y="7619"/>
                </a:lnTo>
                <a:lnTo>
                  <a:pt x="2616707" y="6096"/>
                </a:lnTo>
                <a:lnTo>
                  <a:pt x="2621280" y="6096"/>
                </a:lnTo>
                <a:lnTo>
                  <a:pt x="2621280" y="7619"/>
                </a:lnTo>
                <a:close/>
              </a:path>
              <a:path w="6932930" h="7620">
                <a:moveTo>
                  <a:pt x="2657856" y="7619"/>
                </a:moveTo>
                <a:lnTo>
                  <a:pt x="2654807" y="7619"/>
                </a:lnTo>
                <a:lnTo>
                  <a:pt x="2651760" y="4571"/>
                </a:lnTo>
                <a:lnTo>
                  <a:pt x="2651760" y="3048"/>
                </a:lnTo>
                <a:lnTo>
                  <a:pt x="2654807" y="0"/>
                </a:lnTo>
                <a:lnTo>
                  <a:pt x="2657856" y="0"/>
                </a:lnTo>
                <a:lnTo>
                  <a:pt x="2657856" y="1523"/>
                </a:lnTo>
                <a:lnTo>
                  <a:pt x="2659380" y="1523"/>
                </a:lnTo>
                <a:lnTo>
                  <a:pt x="2659380" y="6096"/>
                </a:lnTo>
                <a:lnTo>
                  <a:pt x="2657856" y="6096"/>
                </a:lnTo>
                <a:lnTo>
                  <a:pt x="2657856" y="7619"/>
                </a:lnTo>
                <a:close/>
              </a:path>
              <a:path w="6932930" h="7620">
                <a:moveTo>
                  <a:pt x="2694431" y="7619"/>
                </a:moveTo>
                <a:lnTo>
                  <a:pt x="2691383" y="7619"/>
                </a:lnTo>
                <a:lnTo>
                  <a:pt x="2689860" y="6096"/>
                </a:lnTo>
                <a:lnTo>
                  <a:pt x="2689860" y="1523"/>
                </a:lnTo>
                <a:lnTo>
                  <a:pt x="2691383" y="0"/>
                </a:lnTo>
                <a:lnTo>
                  <a:pt x="2694431" y="0"/>
                </a:lnTo>
                <a:lnTo>
                  <a:pt x="2695956" y="1523"/>
                </a:lnTo>
                <a:lnTo>
                  <a:pt x="2695956" y="6096"/>
                </a:lnTo>
                <a:lnTo>
                  <a:pt x="2694431" y="7619"/>
                </a:lnTo>
                <a:close/>
              </a:path>
              <a:path w="6932930" h="7620">
                <a:moveTo>
                  <a:pt x="2731007" y="7619"/>
                </a:moveTo>
                <a:lnTo>
                  <a:pt x="2727960" y="7619"/>
                </a:lnTo>
                <a:lnTo>
                  <a:pt x="2726436" y="6096"/>
                </a:lnTo>
                <a:lnTo>
                  <a:pt x="2726436" y="1523"/>
                </a:lnTo>
                <a:lnTo>
                  <a:pt x="2727960" y="0"/>
                </a:lnTo>
                <a:lnTo>
                  <a:pt x="2731007" y="0"/>
                </a:lnTo>
                <a:lnTo>
                  <a:pt x="2734056" y="3048"/>
                </a:lnTo>
                <a:lnTo>
                  <a:pt x="2734056" y="4571"/>
                </a:lnTo>
                <a:lnTo>
                  <a:pt x="2731007" y="7619"/>
                </a:lnTo>
                <a:close/>
              </a:path>
              <a:path w="6932930" h="7620">
                <a:moveTo>
                  <a:pt x="2769107" y="7619"/>
                </a:moveTo>
                <a:lnTo>
                  <a:pt x="2764536" y="7619"/>
                </a:lnTo>
                <a:lnTo>
                  <a:pt x="2764536" y="6096"/>
                </a:lnTo>
                <a:lnTo>
                  <a:pt x="2763012" y="6096"/>
                </a:lnTo>
                <a:lnTo>
                  <a:pt x="2763012" y="1523"/>
                </a:lnTo>
                <a:lnTo>
                  <a:pt x="2764536" y="1523"/>
                </a:lnTo>
                <a:lnTo>
                  <a:pt x="2764536" y="0"/>
                </a:lnTo>
                <a:lnTo>
                  <a:pt x="2769107" y="0"/>
                </a:lnTo>
                <a:lnTo>
                  <a:pt x="2769107" y="1523"/>
                </a:lnTo>
                <a:lnTo>
                  <a:pt x="2770631" y="3048"/>
                </a:lnTo>
                <a:lnTo>
                  <a:pt x="2770631" y="4571"/>
                </a:lnTo>
                <a:lnTo>
                  <a:pt x="2769107" y="6096"/>
                </a:lnTo>
                <a:lnTo>
                  <a:pt x="2769107" y="7619"/>
                </a:lnTo>
                <a:close/>
              </a:path>
              <a:path w="6932930" h="7620">
                <a:moveTo>
                  <a:pt x="2805683" y="1523"/>
                </a:moveTo>
                <a:lnTo>
                  <a:pt x="2801112" y="1523"/>
                </a:lnTo>
                <a:lnTo>
                  <a:pt x="2801112" y="0"/>
                </a:lnTo>
                <a:lnTo>
                  <a:pt x="2805683" y="0"/>
                </a:lnTo>
                <a:lnTo>
                  <a:pt x="2805683" y="1523"/>
                </a:lnTo>
                <a:close/>
              </a:path>
              <a:path w="6932930" h="7620">
                <a:moveTo>
                  <a:pt x="2807207" y="6096"/>
                </a:moveTo>
                <a:lnTo>
                  <a:pt x="2799588" y="6096"/>
                </a:lnTo>
                <a:lnTo>
                  <a:pt x="2799588" y="1523"/>
                </a:lnTo>
                <a:lnTo>
                  <a:pt x="2807207" y="1523"/>
                </a:lnTo>
                <a:lnTo>
                  <a:pt x="2807207" y="6096"/>
                </a:lnTo>
                <a:close/>
              </a:path>
              <a:path w="6932930" h="7620">
                <a:moveTo>
                  <a:pt x="2805683" y="7619"/>
                </a:moveTo>
                <a:lnTo>
                  <a:pt x="2801112" y="7619"/>
                </a:lnTo>
                <a:lnTo>
                  <a:pt x="2801112" y="6096"/>
                </a:lnTo>
                <a:lnTo>
                  <a:pt x="2805683" y="6096"/>
                </a:lnTo>
                <a:lnTo>
                  <a:pt x="2805683" y="7619"/>
                </a:lnTo>
                <a:close/>
              </a:path>
              <a:path w="6932930" h="7620">
                <a:moveTo>
                  <a:pt x="2842260" y="1523"/>
                </a:moveTo>
                <a:lnTo>
                  <a:pt x="2837688" y="1523"/>
                </a:lnTo>
                <a:lnTo>
                  <a:pt x="2837688" y="0"/>
                </a:lnTo>
                <a:lnTo>
                  <a:pt x="2842260" y="0"/>
                </a:lnTo>
                <a:lnTo>
                  <a:pt x="2842260" y="1523"/>
                </a:lnTo>
                <a:close/>
              </a:path>
              <a:path w="6932930" h="7620">
                <a:moveTo>
                  <a:pt x="2843783" y="6096"/>
                </a:moveTo>
                <a:lnTo>
                  <a:pt x="2836164" y="6096"/>
                </a:lnTo>
                <a:lnTo>
                  <a:pt x="2836164" y="1523"/>
                </a:lnTo>
                <a:lnTo>
                  <a:pt x="2843783" y="1523"/>
                </a:lnTo>
                <a:lnTo>
                  <a:pt x="2843783" y="6096"/>
                </a:lnTo>
                <a:close/>
              </a:path>
              <a:path w="6932930" h="7620">
                <a:moveTo>
                  <a:pt x="2842260" y="7619"/>
                </a:moveTo>
                <a:lnTo>
                  <a:pt x="2837688" y="7619"/>
                </a:lnTo>
                <a:lnTo>
                  <a:pt x="2837688" y="6096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6932930" h="7620">
                <a:moveTo>
                  <a:pt x="2878836" y="7619"/>
                </a:moveTo>
                <a:lnTo>
                  <a:pt x="2875788" y="7619"/>
                </a:lnTo>
                <a:lnTo>
                  <a:pt x="2872739" y="4571"/>
                </a:lnTo>
                <a:lnTo>
                  <a:pt x="2872739" y="3048"/>
                </a:lnTo>
                <a:lnTo>
                  <a:pt x="2875788" y="0"/>
                </a:lnTo>
                <a:lnTo>
                  <a:pt x="2878836" y="0"/>
                </a:lnTo>
                <a:lnTo>
                  <a:pt x="2878836" y="1523"/>
                </a:lnTo>
                <a:lnTo>
                  <a:pt x="2880360" y="1523"/>
                </a:lnTo>
                <a:lnTo>
                  <a:pt x="2880360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6932930" h="7620">
                <a:moveTo>
                  <a:pt x="2915412" y="7619"/>
                </a:moveTo>
                <a:lnTo>
                  <a:pt x="2912364" y="7619"/>
                </a:lnTo>
                <a:lnTo>
                  <a:pt x="2910840" y="6096"/>
                </a:lnTo>
                <a:lnTo>
                  <a:pt x="2910840" y="1523"/>
                </a:lnTo>
                <a:lnTo>
                  <a:pt x="2912364" y="0"/>
                </a:lnTo>
                <a:lnTo>
                  <a:pt x="2915412" y="0"/>
                </a:lnTo>
                <a:lnTo>
                  <a:pt x="2916936" y="1523"/>
                </a:lnTo>
                <a:lnTo>
                  <a:pt x="2916936" y="6096"/>
                </a:lnTo>
                <a:lnTo>
                  <a:pt x="2915412" y="7619"/>
                </a:lnTo>
                <a:close/>
              </a:path>
              <a:path w="6932930" h="7620">
                <a:moveTo>
                  <a:pt x="2951988" y="7619"/>
                </a:moveTo>
                <a:lnTo>
                  <a:pt x="2948940" y="7619"/>
                </a:lnTo>
                <a:lnTo>
                  <a:pt x="2947415" y="6096"/>
                </a:lnTo>
                <a:lnTo>
                  <a:pt x="2947415" y="1523"/>
                </a:lnTo>
                <a:lnTo>
                  <a:pt x="2948940" y="0"/>
                </a:lnTo>
                <a:lnTo>
                  <a:pt x="2951988" y="0"/>
                </a:lnTo>
                <a:lnTo>
                  <a:pt x="2955036" y="3048"/>
                </a:lnTo>
                <a:lnTo>
                  <a:pt x="2955036" y="4571"/>
                </a:lnTo>
                <a:lnTo>
                  <a:pt x="2951988" y="7619"/>
                </a:lnTo>
                <a:close/>
              </a:path>
              <a:path w="6932930" h="7620">
                <a:moveTo>
                  <a:pt x="2990088" y="7619"/>
                </a:moveTo>
                <a:lnTo>
                  <a:pt x="2985515" y="7619"/>
                </a:lnTo>
                <a:lnTo>
                  <a:pt x="2985515" y="6096"/>
                </a:lnTo>
                <a:lnTo>
                  <a:pt x="2983991" y="6096"/>
                </a:lnTo>
                <a:lnTo>
                  <a:pt x="2983991" y="1523"/>
                </a:lnTo>
                <a:lnTo>
                  <a:pt x="2985515" y="1523"/>
                </a:lnTo>
                <a:lnTo>
                  <a:pt x="2985515" y="0"/>
                </a:lnTo>
                <a:lnTo>
                  <a:pt x="2990088" y="0"/>
                </a:lnTo>
                <a:lnTo>
                  <a:pt x="2990088" y="1523"/>
                </a:lnTo>
                <a:lnTo>
                  <a:pt x="2991612" y="3048"/>
                </a:lnTo>
                <a:lnTo>
                  <a:pt x="2991612" y="4571"/>
                </a:lnTo>
                <a:lnTo>
                  <a:pt x="2990088" y="6096"/>
                </a:lnTo>
                <a:lnTo>
                  <a:pt x="2990088" y="7619"/>
                </a:lnTo>
                <a:close/>
              </a:path>
              <a:path w="6932930" h="7620">
                <a:moveTo>
                  <a:pt x="3026664" y="1523"/>
                </a:moveTo>
                <a:lnTo>
                  <a:pt x="3022091" y="1523"/>
                </a:lnTo>
                <a:lnTo>
                  <a:pt x="3022091" y="0"/>
                </a:lnTo>
                <a:lnTo>
                  <a:pt x="3026664" y="0"/>
                </a:lnTo>
                <a:lnTo>
                  <a:pt x="3026664" y="1523"/>
                </a:lnTo>
                <a:close/>
              </a:path>
              <a:path w="6932930" h="7620">
                <a:moveTo>
                  <a:pt x="3028188" y="6096"/>
                </a:moveTo>
                <a:lnTo>
                  <a:pt x="3020568" y="6096"/>
                </a:lnTo>
                <a:lnTo>
                  <a:pt x="3020568" y="1523"/>
                </a:lnTo>
                <a:lnTo>
                  <a:pt x="3028188" y="1523"/>
                </a:lnTo>
                <a:lnTo>
                  <a:pt x="3028188" y="6096"/>
                </a:lnTo>
                <a:close/>
              </a:path>
              <a:path w="6932930" h="7620">
                <a:moveTo>
                  <a:pt x="3026664" y="7619"/>
                </a:moveTo>
                <a:lnTo>
                  <a:pt x="3022091" y="7619"/>
                </a:lnTo>
                <a:lnTo>
                  <a:pt x="3022091" y="6096"/>
                </a:lnTo>
                <a:lnTo>
                  <a:pt x="3026664" y="6096"/>
                </a:lnTo>
                <a:lnTo>
                  <a:pt x="3026664" y="7619"/>
                </a:lnTo>
                <a:close/>
              </a:path>
              <a:path w="6932930" h="7620">
                <a:moveTo>
                  <a:pt x="3063240" y="1523"/>
                </a:moveTo>
                <a:lnTo>
                  <a:pt x="3058668" y="1523"/>
                </a:lnTo>
                <a:lnTo>
                  <a:pt x="3058668" y="0"/>
                </a:lnTo>
                <a:lnTo>
                  <a:pt x="3063240" y="0"/>
                </a:lnTo>
                <a:lnTo>
                  <a:pt x="3063240" y="1523"/>
                </a:lnTo>
                <a:close/>
              </a:path>
              <a:path w="6932930" h="7620">
                <a:moveTo>
                  <a:pt x="3064764" y="6096"/>
                </a:moveTo>
                <a:lnTo>
                  <a:pt x="3057144" y="6096"/>
                </a:lnTo>
                <a:lnTo>
                  <a:pt x="3057144" y="1523"/>
                </a:lnTo>
                <a:lnTo>
                  <a:pt x="3064764" y="1523"/>
                </a:lnTo>
                <a:lnTo>
                  <a:pt x="3064764" y="6096"/>
                </a:lnTo>
                <a:close/>
              </a:path>
              <a:path w="6932930" h="7620">
                <a:moveTo>
                  <a:pt x="3063240" y="7619"/>
                </a:moveTo>
                <a:lnTo>
                  <a:pt x="3058668" y="7619"/>
                </a:lnTo>
                <a:lnTo>
                  <a:pt x="3058668" y="6096"/>
                </a:lnTo>
                <a:lnTo>
                  <a:pt x="3063240" y="6096"/>
                </a:lnTo>
                <a:lnTo>
                  <a:pt x="3063240" y="7619"/>
                </a:lnTo>
                <a:close/>
              </a:path>
              <a:path w="6932930" h="7620">
                <a:moveTo>
                  <a:pt x="3099815" y="7619"/>
                </a:moveTo>
                <a:lnTo>
                  <a:pt x="3096768" y="7619"/>
                </a:lnTo>
                <a:lnTo>
                  <a:pt x="3093720" y="4571"/>
                </a:lnTo>
                <a:lnTo>
                  <a:pt x="3093720" y="3048"/>
                </a:lnTo>
                <a:lnTo>
                  <a:pt x="3096768" y="0"/>
                </a:lnTo>
                <a:lnTo>
                  <a:pt x="3099815" y="0"/>
                </a:lnTo>
                <a:lnTo>
                  <a:pt x="3101340" y="1523"/>
                </a:lnTo>
                <a:lnTo>
                  <a:pt x="3101340" y="6096"/>
                </a:lnTo>
                <a:lnTo>
                  <a:pt x="3099815" y="7619"/>
                </a:lnTo>
                <a:close/>
              </a:path>
              <a:path w="6932930" h="7620">
                <a:moveTo>
                  <a:pt x="3136391" y="7619"/>
                </a:moveTo>
                <a:lnTo>
                  <a:pt x="3133344" y="7619"/>
                </a:lnTo>
                <a:lnTo>
                  <a:pt x="3131820" y="6096"/>
                </a:lnTo>
                <a:lnTo>
                  <a:pt x="3131820" y="1523"/>
                </a:lnTo>
                <a:lnTo>
                  <a:pt x="3133344" y="0"/>
                </a:lnTo>
                <a:lnTo>
                  <a:pt x="3136391" y="0"/>
                </a:lnTo>
                <a:lnTo>
                  <a:pt x="3137915" y="1523"/>
                </a:lnTo>
                <a:lnTo>
                  <a:pt x="3137915" y="6096"/>
                </a:lnTo>
                <a:lnTo>
                  <a:pt x="3136391" y="7619"/>
                </a:lnTo>
                <a:close/>
              </a:path>
              <a:path w="6932930" h="7620">
                <a:moveTo>
                  <a:pt x="3172968" y="7619"/>
                </a:moveTo>
                <a:lnTo>
                  <a:pt x="3169920" y="7619"/>
                </a:lnTo>
                <a:lnTo>
                  <a:pt x="3168396" y="6096"/>
                </a:lnTo>
                <a:lnTo>
                  <a:pt x="3168396" y="1523"/>
                </a:lnTo>
                <a:lnTo>
                  <a:pt x="3169920" y="0"/>
                </a:lnTo>
                <a:lnTo>
                  <a:pt x="3172968" y="0"/>
                </a:lnTo>
                <a:lnTo>
                  <a:pt x="3176015" y="3048"/>
                </a:lnTo>
                <a:lnTo>
                  <a:pt x="3176015" y="4571"/>
                </a:lnTo>
                <a:lnTo>
                  <a:pt x="3172968" y="7619"/>
                </a:lnTo>
                <a:close/>
              </a:path>
              <a:path w="6932930" h="7620">
                <a:moveTo>
                  <a:pt x="3211068" y="7619"/>
                </a:moveTo>
                <a:lnTo>
                  <a:pt x="3206496" y="7619"/>
                </a:lnTo>
                <a:lnTo>
                  <a:pt x="3206496" y="6096"/>
                </a:lnTo>
                <a:lnTo>
                  <a:pt x="3204972" y="6096"/>
                </a:lnTo>
                <a:lnTo>
                  <a:pt x="3204972" y="1523"/>
                </a:lnTo>
                <a:lnTo>
                  <a:pt x="3206496" y="1523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3"/>
                </a:lnTo>
                <a:lnTo>
                  <a:pt x="3212591" y="3048"/>
                </a:lnTo>
                <a:lnTo>
                  <a:pt x="3212591" y="4571"/>
                </a:lnTo>
                <a:lnTo>
                  <a:pt x="3211068" y="6096"/>
                </a:lnTo>
                <a:lnTo>
                  <a:pt x="3211068" y="7619"/>
                </a:lnTo>
                <a:close/>
              </a:path>
              <a:path w="6932930" h="7620">
                <a:moveTo>
                  <a:pt x="3247644" y="1523"/>
                </a:moveTo>
                <a:lnTo>
                  <a:pt x="3243072" y="1523"/>
                </a:lnTo>
                <a:lnTo>
                  <a:pt x="3243072" y="0"/>
                </a:lnTo>
                <a:lnTo>
                  <a:pt x="3247644" y="0"/>
                </a:lnTo>
                <a:lnTo>
                  <a:pt x="3247644" y="1523"/>
                </a:lnTo>
                <a:close/>
              </a:path>
              <a:path w="6932930" h="7620">
                <a:moveTo>
                  <a:pt x="3249168" y="6096"/>
                </a:moveTo>
                <a:lnTo>
                  <a:pt x="3241548" y="6096"/>
                </a:lnTo>
                <a:lnTo>
                  <a:pt x="3241548" y="1523"/>
                </a:lnTo>
                <a:lnTo>
                  <a:pt x="3249168" y="1523"/>
                </a:lnTo>
                <a:lnTo>
                  <a:pt x="3249168" y="6096"/>
                </a:lnTo>
                <a:close/>
              </a:path>
              <a:path w="6932930" h="7620">
                <a:moveTo>
                  <a:pt x="3247644" y="7619"/>
                </a:moveTo>
                <a:lnTo>
                  <a:pt x="3243072" y="7619"/>
                </a:lnTo>
                <a:lnTo>
                  <a:pt x="3243072" y="6096"/>
                </a:lnTo>
                <a:lnTo>
                  <a:pt x="3247644" y="6096"/>
                </a:lnTo>
                <a:lnTo>
                  <a:pt x="3247644" y="7619"/>
                </a:lnTo>
                <a:close/>
              </a:path>
              <a:path w="6932930" h="7620">
                <a:moveTo>
                  <a:pt x="3284220" y="1523"/>
                </a:moveTo>
                <a:lnTo>
                  <a:pt x="3279648" y="1523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3"/>
                </a:lnTo>
                <a:close/>
              </a:path>
              <a:path w="6932930" h="7620">
                <a:moveTo>
                  <a:pt x="3285744" y="6096"/>
                </a:moveTo>
                <a:lnTo>
                  <a:pt x="3278123" y="6096"/>
                </a:lnTo>
                <a:lnTo>
                  <a:pt x="3278123" y="1523"/>
                </a:lnTo>
                <a:lnTo>
                  <a:pt x="3285744" y="1523"/>
                </a:lnTo>
                <a:lnTo>
                  <a:pt x="3285744" y="6096"/>
                </a:lnTo>
                <a:close/>
              </a:path>
              <a:path w="6932930" h="7620">
                <a:moveTo>
                  <a:pt x="3284220" y="7619"/>
                </a:moveTo>
                <a:lnTo>
                  <a:pt x="3279648" y="7619"/>
                </a:lnTo>
                <a:lnTo>
                  <a:pt x="3279648" y="6096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6932930" h="7620">
                <a:moveTo>
                  <a:pt x="3320796" y="7619"/>
                </a:moveTo>
                <a:lnTo>
                  <a:pt x="3317748" y="7619"/>
                </a:lnTo>
                <a:lnTo>
                  <a:pt x="3314699" y="4571"/>
                </a:lnTo>
                <a:lnTo>
                  <a:pt x="3314699" y="3048"/>
                </a:lnTo>
                <a:lnTo>
                  <a:pt x="3317748" y="0"/>
                </a:lnTo>
                <a:lnTo>
                  <a:pt x="3320796" y="0"/>
                </a:lnTo>
                <a:lnTo>
                  <a:pt x="3322320" y="1523"/>
                </a:lnTo>
                <a:lnTo>
                  <a:pt x="3322320" y="6096"/>
                </a:lnTo>
                <a:lnTo>
                  <a:pt x="3320796" y="7619"/>
                </a:lnTo>
                <a:close/>
              </a:path>
              <a:path w="6932930" h="7620">
                <a:moveTo>
                  <a:pt x="3357372" y="7619"/>
                </a:moveTo>
                <a:lnTo>
                  <a:pt x="3354323" y="7619"/>
                </a:lnTo>
                <a:lnTo>
                  <a:pt x="3352799" y="6096"/>
                </a:lnTo>
                <a:lnTo>
                  <a:pt x="3352799" y="1523"/>
                </a:lnTo>
                <a:lnTo>
                  <a:pt x="3354323" y="0"/>
                </a:lnTo>
                <a:lnTo>
                  <a:pt x="3357372" y="0"/>
                </a:lnTo>
                <a:lnTo>
                  <a:pt x="3358896" y="1523"/>
                </a:lnTo>
                <a:lnTo>
                  <a:pt x="3358896" y="6096"/>
                </a:lnTo>
                <a:lnTo>
                  <a:pt x="3357372" y="7619"/>
                </a:lnTo>
                <a:close/>
              </a:path>
              <a:path w="6932930" h="7620">
                <a:moveTo>
                  <a:pt x="3393948" y="7619"/>
                </a:moveTo>
                <a:lnTo>
                  <a:pt x="3390899" y="7619"/>
                </a:lnTo>
                <a:lnTo>
                  <a:pt x="3389376" y="6096"/>
                </a:lnTo>
                <a:lnTo>
                  <a:pt x="3389376" y="1523"/>
                </a:lnTo>
                <a:lnTo>
                  <a:pt x="3390899" y="0"/>
                </a:lnTo>
                <a:lnTo>
                  <a:pt x="3393948" y="0"/>
                </a:lnTo>
                <a:lnTo>
                  <a:pt x="3396996" y="3048"/>
                </a:lnTo>
                <a:lnTo>
                  <a:pt x="3396996" y="4571"/>
                </a:lnTo>
                <a:lnTo>
                  <a:pt x="3393948" y="7619"/>
                </a:lnTo>
                <a:close/>
              </a:path>
              <a:path w="6932930" h="7620">
                <a:moveTo>
                  <a:pt x="3432048" y="1523"/>
                </a:moveTo>
                <a:lnTo>
                  <a:pt x="3427476" y="1523"/>
                </a:lnTo>
                <a:lnTo>
                  <a:pt x="3427476" y="0"/>
                </a:lnTo>
                <a:lnTo>
                  <a:pt x="3432048" y="0"/>
                </a:lnTo>
                <a:lnTo>
                  <a:pt x="3432048" y="1523"/>
                </a:lnTo>
                <a:close/>
              </a:path>
              <a:path w="6932930" h="7620">
                <a:moveTo>
                  <a:pt x="3433572" y="6096"/>
                </a:moveTo>
                <a:lnTo>
                  <a:pt x="3425952" y="6096"/>
                </a:lnTo>
                <a:lnTo>
                  <a:pt x="3425952" y="1523"/>
                </a:lnTo>
                <a:lnTo>
                  <a:pt x="3433572" y="1523"/>
                </a:lnTo>
                <a:lnTo>
                  <a:pt x="3433572" y="6096"/>
                </a:lnTo>
                <a:close/>
              </a:path>
              <a:path w="6932930" h="7620">
                <a:moveTo>
                  <a:pt x="3432048" y="7619"/>
                </a:moveTo>
                <a:lnTo>
                  <a:pt x="3427476" y="7619"/>
                </a:lnTo>
                <a:lnTo>
                  <a:pt x="3427476" y="6096"/>
                </a:lnTo>
                <a:lnTo>
                  <a:pt x="3432048" y="6096"/>
                </a:lnTo>
                <a:lnTo>
                  <a:pt x="3432048" y="7619"/>
                </a:lnTo>
                <a:close/>
              </a:path>
              <a:path w="6932930" h="7620">
                <a:moveTo>
                  <a:pt x="3468623" y="1523"/>
                </a:moveTo>
                <a:lnTo>
                  <a:pt x="3464052" y="1523"/>
                </a:lnTo>
                <a:lnTo>
                  <a:pt x="3464052" y="0"/>
                </a:lnTo>
                <a:lnTo>
                  <a:pt x="3468623" y="0"/>
                </a:lnTo>
                <a:lnTo>
                  <a:pt x="3468623" y="1523"/>
                </a:lnTo>
                <a:close/>
              </a:path>
              <a:path w="6932930" h="7620">
                <a:moveTo>
                  <a:pt x="3470148" y="6096"/>
                </a:moveTo>
                <a:lnTo>
                  <a:pt x="3462528" y="6096"/>
                </a:lnTo>
                <a:lnTo>
                  <a:pt x="3462528" y="1523"/>
                </a:lnTo>
                <a:lnTo>
                  <a:pt x="3470148" y="1523"/>
                </a:lnTo>
                <a:lnTo>
                  <a:pt x="3470148" y="6096"/>
                </a:lnTo>
                <a:close/>
              </a:path>
              <a:path w="6932930" h="7620">
                <a:moveTo>
                  <a:pt x="3468623" y="7619"/>
                </a:moveTo>
                <a:lnTo>
                  <a:pt x="3464052" y="7619"/>
                </a:lnTo>
                <a:lnTo>
                  <a:pt x="3464052" y="6096"/>
                </a:lnTo>
                <a:lnTo>
                  <a:pt x="3468623" y="6096"/>
                </a:lnTo>
                <a:lnTo>
                  <a:pt x="3468623" y="7619"/>
                </a:lnTo>
                <a:close/>
              </a:path>
              <a:path w="6932930" h="7620">
                <a:moveTo>
                  <a:pt x="3505199" y="1523"/>
                </a:moveTo>
                <a:lnTo>
                  <a:pt x="3500628" y="1523"/>
                </a:lnTo>
                <a:lnTo>
                  <a:pt x="3500628" y="0"/>
                </a:lnTo>
                <a:lnTo>
                  <a:pt x="3505199" y="0"/>
                </a:lnTo>
                <a:lnTo>
                  <a:pt x="3505199" y="1523"/>
                </a:lnTo>
                <a:close/>
              </a:path>
              <a:path w="6932930" h="7620">
                <a:moveTo>
                  <a:pt x="3506723" y="6096"/>
                </a:moveTo>
                <a:lnTo>
                  <a:pt x="3499104" y="6096"/>
                </a:lnTo>
                <a:lnTo>
                  <a:pt x="3499104" y="1523"/>
                </a:lnTo>
                <a:lnTo>
                  <a:pt x="3506723" y="1523"/>
                </a:lnTo>
                <a:lnTo>
                  <a:pt x="3506723" y="6096"/>
                </a:lnTo>
                <a:close/>
              </a:path>
              <a:path w="6932930" h="7620">
                <a:moveTo>
                  <a:pt x="3505199" y="7619"/>
                </a:moveTo>
                <a:lnTo>
                  <a:pt x="3500628" y="7619"/>
                </a:lnTo>
                <a:lnTo>
                  <a:pt x="3500628" y="6096"/>
                </a:lnTo>
                <a:lnTo>
                  <a:pt x="3505199" y="6096"/>
                </a:lnTo>
                <a:lnTo>
                  <a:pt x="3505199" y="7619"/>
                </a:lnTo>
                <a:close/>
              </a:path>
              <a:path w="6932930" h="7620">
                <a:moveTo>
                  <a:pt x="3541776" y="7619"/>
                </a:moveTo>
                <a:lnTo>
                  <a:pt x="3538728" y="7619"/>
                </a:lnTo>
                <a:lnTo>
                  <a:pt x="3535680" y="4571"/>
                </a:lnTo>
                <a:lnTo>
                  <a:pt x="3535680" y="3048"/>
                </a:lnTo>
                <a:lnTo>
                  <a:pt x="3538728" y="0"/>
                </a:lnTo>
                <a:lnTo>
                  <a:pt x="3541776" y="0"/>
                </a:lnTo>
                <a:lnTo>
                  <a:pt x="3543299" y="1523"/>
                </a:lnTo>
                <a:lnTo>
                  <a:pt x="3543299" y="6096"/>
                </a:lnTo>
                <a:lnTo>
                  <a:pt x="3541776" y="7619"/>
                </a:lnTo>
                <a:close/>
              </a:path>
              <a:path w="6932930" h="7620">
                <a:moveTo>
                  <a:pt x="3578352" y="7619"/>
                </a:moveTo>
                <a:lnTo>
                  <a:pt x="3575304" y="7619"/>
                </a:lnTo>
                <a:lnTo>
                  <a:pt x="3573780" y="6096"/>
                </a:lnTo>
                <a:lnTo>
                  <a:pt x="3573780" y="1523"/>
                </a:lnTo>
                <a:lnTo>
                  <a:pt x="3575304" y="0"/>
                </a:lnTo>
                <a:lnTo>
                  <a:pt x="3578352" y="0"/>
                </a:lnTo>
                <a:lnTo>
                  <a:pt x="3579876" y="1523"/>
                </a:lnTo>
                <a:lnTo>
                  <a:pt x="3579876" y="6096"/>
                </a:lnTo>
                <a:lnTo>
                  <a:pt x="3578352" y="7619"/>
                </a:lnTo>
                <a:close/>
              </a:path>
              <a:path w="6932930" h="7620">
                <a:moveTo>
                  <a:pt x="3614928" y="7619"/>
                </a:moveTo>
                <a:lnTo>
                  <a:pt x="3611880" y="7619"/>
                </a:lnTo>
                <a:lnTo>
                  <a:pt x="3610356" y="6096"/>
                </a:lnTo>
                <a:lnTo>
                  <a:pt x="3610356" y="1523"/>
                </a:lnTo>
                <a:lnTo>
                  <a:pt x="3611880" y="0"/>
                </a:lnTo>
                <a:lnTo>
                  <a:pt x="3614928" y="0"/>
                </a:lnTo>
                <a:lnTo>
                  <a:pt x="3617976" y="3048"/>
                </a:lnTo>
                <a:lnTo>
                  <a:pt x="3617976" y="4571"/>
                </a:lnTo>
                <a:lnTo>
                  <a:pt x="3614928" y="7619"/>
                </a:lnTo>
                <a:close/>
              </a:path>
              <a:path w="6932930" h="7620">
                <a:moveTo>
                  <a:pt x="3653028" y="1523"/>
                </a:moveTo>
                <a:lnTo>
                  <a:pt x="3648456" y="1523"/>
                </a:lnTo>
                <a:lnTo>
                  <a:pt x="3648456" y="0"/>
                </a:lnTo>
                <a:lnTo>
                  <a:pt x="3653028" y="0"/>
                </a:lnTo>
                <a:lnTo>
                  <a:pt x="3653028" y="1523"/>
                </a:lnTo>
                <a:close/>
              </a:path>
              <a:path w="6932930" h="7620">
                <a:moveTo>
                  <a:pt x="3654552" y="6096"/>
                </a:moveTo>
                <a:lnTo>
                  <a:pt x="3646932" y="6096"/>
                </a:lnTo>
                <a:lnTo>
                  <a:pt x="3646932" y="1523"/>
                </a:lnTo>
                <a:lnTo>
                  <a:pt x="3654552" y="1523"/>
                </a:lnTo>
                <a:lnTo>
                  <a:pt x="3654552" y="6096"/>
                </a:lnTo>
                <a:close/>
              </a:path>
              <a:path w="6932930" h="7620">
                <a:moveTo>
                  <a:pt x="3653028" y="7619"/>
                </a:moveTo>
                <a:lnTo>
                  <a:pt x="3648456" y="7619"/>
                </a:lnTo>
                <a:lnTo>
                  <a:pt x="3648456" y="6096"/>
                </a:lnTo>
                <a:lnTo>
                  <a:pt x="3653028" y="6096"/>
                </a:lnTo>
                <a:lnTo>
                  <a:pt x="3653028" y="7619"/>
                </a:lnTo>
                <a:close/>
              </a:path>
              <a:path w="6932930" h="7620">
                <a:moveTo>
                  <a:pt x="3689604" y="1523"/>
                </a:moveTo>
                <a:lnTo>
                  <a:pt x="3685032" y="1523"/>
                </a:lnTo>
                <a:lnTo>
                  <a:pt x="3685032" y="0"/>
                </a:lnTo>
                <a:lnTo>
                  <a:pt x="3689604" y="0"/>
                </a:lnTo>
                <a:lnTo>
                  <a:pt x="3689604" y="1523"/>
                </a:lnTo>
                <a:close/>
              </a:path>
              <a:path w="6932930" h="7620">
                <a:moveTo>
                  <a:pt x="3691128" y="6096"/>
                </a:moveTo>
                <a:lnTo>
                  <a:pt x="3683507" y="6096"/>
                </a:lnTo>
                <a:lnTo>
                  <a:pt x="3683507" y="1523"/>
                </a:lnTo>
                <a:lnTo>
                  <a:pt x="3691128" y="1523"/>
                </a:lnTo>
                <a:lnTo>
                  <a:pt x="3691128" y="6096"/>
                </a:lnTo>
                <a:close/>
              </a:path>
              <a:path w="6932930" h="7620">
                <a:moveTo>
                  <a:pt x="3689604" y="7619"/>
                </a:moveTo>
                <a:lnTo>
                  <a:pt x="3685032" y="7619"/>
                </a:lnTo>
                <a:lnTo>
                  <a:pt x="3685032" y="6096"/>
                </a:lnTo>
                <a:lnTo>
                  <a:pt x="3689604" y="6096"/>
                </a:lnTo>
                <a:lnTo>
                  <a:pt x="3689604" y="7619"/>
                </a:lnTo>
                <a:close/>
              </a:path>
              <a:path w="6932930" h="7620">
                <a:moveTo>
                  <a:pt x="3726180" y="7619"/>
                </a:moveTo>
                <a:lnTo>
                  <a:pt x="3721607" y="7619"/>
                </a:lnTo>
                <a:lnTo>
                  <a:pt x="3721607" y="6096"/>
                </a:lnTo>
                <a:lnTo>
                  <a:pt x="3720083" y="4571"/>
                </a:lnTo>
                <a:lnTo>
                  <a:pt x="3720083" y="3048"/>
                </a:lnTo>
                <a:lnTo>
                  <a:pt x="3721607" y="1523"/>
                </a:lnTo>
                <a:lnTo>
                  <a:pt x="3721607" y="0"/>
                </a:lnTo>
                <a:lnTo>
                  <a:pt x="3726180" y="0"/>
                </a:lnTo>
                <a:lnTo>
                  <a:pt x="3726180" y="1523"/>
                </a:lnTo>
                <a:lnTo>
                  <a:pt x="3727704" y="1523"/>
                </a:lnTo>
                <a:lnTo>
                  <a:pt x="3727704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6932930" h="7620">
                <a:moveTo>
                  <a:pt x="3762756" y="7619"/>
                </a:moveTo>
                <a:lnTo>
                  <a:pt x="3759707" y="7619"/>
                </a:lnTo>
                <a:lnTo>
                  <a:pt x="3756660" y="4571"/>
                </a:lnTo>
                <a:lnTo>
                  <a:pt x="3756660" y="3048"/>
                </a:lnTo>
                <a:lnTo>
                  <a:pt x="3759707" y="0"/>
                </a:lnTo>
                <a:lnTo>
                  <a:pt x="3762756" y="0"/>
                </a:lnTo>
                <a:lnTo>
                  <a:pt x="3764280" y="1523"/>
                </a:lnTo>
                <a:lnTo>
                  <a:pt x="3764280" y="6096"/>
                </a:lnTo>
                <a:lnTo>
                  <a:pt x="3762756" y="7619"/>
                </a:lnTo>
                <a:close/>
              </a:path>
              <a:path w="6932930" h="7620">
                <a:moveTo>
                  <a:pt x="3799332" y="7619"/>
                </a:moveTo>
                <a:lnTo>
                  <a:pt x="3796283" y="7619"/>
                </a:lnTo>
                <a:lnTo>
                  <a:pt x="3794760" y="6096"/>
                </a:lnTo>
                <a:lnTo>
                  <a:pt x="3794760" y="1523"/>
                </a:lnTo>
                <a:lnTo>
                  <a:pt x="3796283" y="0"/>
                </a:lnTo>
                <a:lnTo>
                  <a:pt x="3799332" y="0"/>
                </a:lnTo>
                <a:lnTo>
                  <a:pt x="3800856" y="1523"/>
                </a:lnTo>
                <a:lnTo>
                  <a:pt x="3800856" y="6096"/>
                </a:lnTo>
                <a:lnTo>
                  <a:pt x="3799332" y="7619"/>
                </a:lnTo>
                <a:close/>
              </a:path>
              <a:path w="6932930" h="7620">
                <a:moveTo>
                  <a:pt x="3835907" y="7619"/>
                </a:moveTo>
                <a:lnTo>
                  <a:pt x="3832860" y="7619"/>
                </a:lnTo>
                <a:lnTo>
                  <a:pt x="3831336" y="6096"/>
                </a:lnTo>
                <a:lnTo>
                  <a:pt x="3831336" y="1523"/>
                </a:lnTo>
                <a:lnTo>
                  <a:pt x="3832860" y="0"/>
                </a:lnTo>
                <a:lnTo>
                  <a:pt x="3835907" y="0"/>
                </a:lnTo>
                <a:lnTo>
                  <a:pt x="3838956" y="3048"/>
                </a:lnTo>
                <a:lnTo>
                  <a:pt x="3838956" y="4571"/>
                </a:lnTo>
                <a:lnTo>
                  <a:pt x="3835907" y="7619"/>
                </a:lnTo>
                <a:close/>
              </a:path>
              <a:path w="6932930" h="7620">
                <a:moveTo>
                  <a:pt x="3874007" y="1523"/>
                </a:moveTo>
                <a:lnTo>
                  <a:pt x="3869436" y="1523"/>
                </a:lnTo>
                <a:lnTo>
                  <a:pt x="3869436" y="0"/>
                </a:lnTo>
                <a:lnTo>
                  <a:pt x="3874007" y="0"/>
                </a:lnTo>
                <a:lnTo>
                  <a:pt x="3874007" y="1523"/>
                </a:lnTo>
                <a:close/>
              </a:path>
              <a:path w="6932930" h="7620">
                <a:moveTo>
                  <a:pt x="3875532" y="6096"/>
                </a:moveTo>
                <a:lnTo>
                  <a:pt x="3867912" y="6096"/>
                </a:lnTo>
                <a:lnTo>
                  <a:pt x="3867912" y="1523"/>
                </a:lnTo>
                <a:lnTo>
                  <a:pt x="3875532" y="1523"/>
                </a:lnTo>
                <a:lnTo>
                  <a:pt x="3875532" y="6096"/>
                </a:lnTo>
                <a:close/>
              </a:path>
              <a:path w="6932930" h="7620">
                <a:moveTo>
                  <a:pt x="3874007" y="7619"/>
                </a:moveTo>
                <a:lnTo>
                  <a:pt x="3869436" y="7619"/>
                </a:lnTo>
                <a:lnTo>
                  <a:pt x="3869436" y="6096"/>
                </a:lnTo>
                <a:lnTo>
                  <a:pt x="3874007" y="6096"/>
                </a:lnTo>
                <a:lnTo>
                  <a:pt x="3874007" y="7619"/>
                </a:lnTo>
                <a:close/>
              </a:path>
              <a:path w="6932930" h="7620">
                <a:moveTo>
                  <a:pt x="3910583" y="1523"/>
                </a:moveTo>
                <a:lnTo>
                  <a:pt x="3906012" y="1523"/>
                </a:lnTo>
                <a:lnTo>
                  <a:pt x="3906012" y="0"/>
                </a:lnTo>
                <a:lnTo>
                  <a:pt x="3910583" y="0"/>
                </a:lnTo>
                <a:lnTo>
                  <a:pt x="3910583" y="1523"/>
                </a:lnTo>
                <a:close/>
              </a:path>
              <a:path w="6932930" h="7620">
                <a:moveTo>
                  <a:pt x="3912107" y="6096"/>
                </a:moveTo>
                <a:lnTo>
                  <a:pt x="3904488" y="6096"/>
                </a:lnTo>
                <a:lnTo>
                  <a:pt x="3904488" y="1523"/>
                </a:lnTo>
                <a:lnTo>
                  <a:pt x="3912107" y="1523"/>
                </a:lnTo>
                <a:lnTo>
                  <a:pt x="3912107" y="6096"/>
                </a:lnTo>
                <a:close/>
              </a:path>
              <a:path w="6932930" h="7620">
                <a:moveTo>
                  <a:pt x="3910583" y="7619"/>
                </a:moveTo>
                <a:lnTo>
                  <a:pt x="3906012" y="7619"/>
                </a:lnTo>
                <a:lnTo>
                  <a:pt x="3906012" y="6096"/>
                </a:lnTo>
                <a:lnTo>
                  <a:pt x="3910583" y="6096"/>
                </a:lnTo>
                <a:lnTo>
                  <a:pt x="3910583" y="7619"/>
                </a:lnTo>
                <a:close/>
              </a:path>
              <a:path w="6932930" h="7620">
                <a:moveTo>
                  <a:pt x="3947160" y="7619"/>
                </a:moveTo>
                <a:lnTo>
                  <a:pt x="3942588" y="7619"/>
                </a:lnTo>
                <a:lnTo>
                  <a:pt x="3942588" y="6096"/>
                </a:lnTo>
                <a:lnTo>
                  <a:pt x="3941064" y="4571"/>
                </a:lnTo>
                <a:lnTo>
                  <a:pt x="3941064" y="3048"/>
                </a:lnTo>
                <a:lnTo>
                  <a:pt x="3942588" y="1523"/>
                </a:lnTo>
                <a:lnTo>
                  <a:pt x="3942588" y="0"/>
                </a:lnTo>
                <a:lnTo>
                  <a:pt x="3947160" y="0"/>
                </a:lnTo>
                <a:lnTo>
                  <a:pt x="3947160" y="1523"/>
                </a:lnTo>
                <a:lnTo>
                  <a:pt x="3948683" y="1523"/>
                </a:lnTo>
                <a:lnTo>
                  <a:pt x="3948683" y="6096"/>
                </a:lnTo>
                <a:lnTo>
                  <a:pt x="3947160" y="6096"/>
                </a:lnTo>
                <a:lnTo>
                  <a:pt x="3947160" y="7619"/>
                </a:lnTo>
                <a:close/>
              </a:path>
              <a:path w="6932930" h="7620">
                <a:moveTo>
                  <a:pt x="3983736" y="7619"/>
                </a:moveTo>
                <a:lnTo>
                  <a:pt x="3980688" y="7619"/>
                </a:lnTo>
                <a:lnTo>
                  <a:pt x="3977640" y="4571"/>
                </a:lnTo>
                <a:lnTo>
                  <a:pt x="3977640" y="3048"/>
                </a:lnTo>
                <a:lnTo>
                  <a:pt x="3980688" y="0"/>
                </a:lnTo>
                <a:lnTo>
                  <a:pt x="3983736" y="0"/>
                </a:lnTo>
                <a:lnTo>
                  <a:pt x="3985260" y="1523"/>
                </a:lnTo>
                <a:lnTo>
                  <a:pt x="3985260" y="6096"/>
                </a:lnTo>
                <a:lnTo>
                  <a:pt x="3983736" y="7619"/>
                </a:lnTo>
                <a:close/>
              </a:path>
              <a:path w="6932930" h="7620">
                <a:moveTo>
                  <a:pt x="4020312" y="7619"/>
                </a:moveTo>
                <a:lnTo>
                  <a:pt x="4017264" y="7619"/>
                </a:lnTo>
                <a:lnTo>
                  <a:pt x="4015740" y="6096"/>
                </a:lnTo>
                <a:lnTo>
                  <a:pt x="4015740" y="1523"/>
                </a:lnTo>
                <a:lnTo>
                  <a:pt x="4017264" y="0"/>
                </a:lnTo>
                <a:lnTo>
                  <a:pt x="4020312" y="0"/>
                </a:lnTo>
                <a:lnTo>
                  <a:pt x="4021836" y="1523"/>
                </a:lnTo>
                <a:lnTo>
                  <a:pt x="4021836" y="6096"/>
                </a:lnTo>
                <a:lnTo>
                  <a:pt x="4020312" y="7619"/>
                </a:lnTo>
                <a:close/>
              </a:path>
              <a:path w="6932930" h="7620">
                <a:moveTo>
                  <a:pt x="4056888" y="7619"/>
                </a:moveTo>
                <a:lnTo>
                  <a:pt x="4053840" y="7619"/>
                </a:lnTo>
                <a:lnTo>
                  <a:pt x="4053840" y="6096"/>
                </a:lnTo>
                <a:lnTo>
                  <a:pt x="4052315" y="6096"/>
                </a:lnTo>
                <a:lnTo>
                  <a:pt x="4052315" y="1523"/>
                </a:lnTo>
                <a:lnTo>
                  <a:pt x="4053840" y="1523"/>
                </a:lnTo>
                <a:lnTo>
                  <a:pt x="4053840" y="0"/>
                </a:lnTo>
                <a:lnTo>
                  <a:pt x="4056888" y="0"/>
                </a:lnTo>
                <a:lnTo>
                  <a:pt x="4059936" y="3048"/>
                </a:lnTo>
                <a:lnTo>
                  <a:pt x="4059936" y="4571"/>
                </a:lnTo>
                <a:lnTo>
                  <a:pt x="4056888" y="7619"/>
                </a:lnTo>
                <a:close/>
              </a:path>
              <a:path w="6932930" h="7620">
                <a:moveTo>
                  <a:pt x="4094988" y="1523"/>
                </a:moveTo>
                <a:lnTo>
                  <a:pt x="4090415" y="1523"/>
                </a:lnTo>
                <a:lnTo>
                  <a:pt x="4090415" y="0"/>
                </a:lnTo>
                <a:lnTo>
                  <a:pt x="4094988" y="0"/>
                </a:lnTo>
                <a:lnTo>
                  <a:pt x="4094988" y="1523"/>
                </a:lnTo>
                <a:close/>
              </a:path>
              <a:path w="6932930" h="7620">
                <a:moveTo>
                  <a:pt x="4096512" y="6096"/>
                </a:moveTo>
                <a:lnTo>
                  <a:pt x="4088891" y="6096"/>
                </a:lnTo>
                <a:lnTo>
                  <a:pt x="4088891" y="1523"/>
                </a:lnTo>
                <a:lnTo>
                  <a:pt x="4096512" y="1523"/>
                </a:lnTo>
                <a:lnTo>
                  <a:pt x="4096512" y="6096"/>
                </a:lnTo>
                <a:close/>
              </a:path>
              <a:path w="6932930" h="7620">
                <a:moveTo>
                  <a:pt x="4094988" y="7619"/>
                </a:moveTo>
                <a:lnTo>
                  <a:pt x="4090415" y="7619"/>
                </a:lnTo>
                <a:lnTo>
                  <a:pt x="4090415" y="6096"/>
                </a:lnTo>
                <a:lnTo>
                  <a:pt x="4094988" y="6096"/>
                </a:lnTo>
                <a:lnTo>
                  <a:pt x="4094988" y="7619"/>
                </a:lnTo>
                <a:close/>
              </a:path>
              <a:path w="6932930" h="7620">
                <a:moveTo>
                  <a:pt x="4131564" y="1523"/>
                </a:moveTo>
                <a:lnTo>
                  <a:pt x="4126991" y="1523"/>
                </a:lnTo>
                <a:lnTo>
                  <a:pt x="4126991" y="0"/>
                </a:lnTo>
                <a:lnTo>
                  <a:pt x="4131564" y="0"/>
                </a:lnTo>
                <a:lnTo>
                  <a:pt x="4131564" y="1523"/>
                </a:lnTo>
                <a:close/>
              </a:path>
              <a:path w="6932930" h="7620">
                <a:moveTo>
                  <a:pt x="4133088" y="6096"/>
                </a:moveTo>
                <a:lnTo>
                  <a:pt x="4125468" y="6096"/>
                </a:lnTo>
                <a:lnTo>
                  <a:pt x="4125468" y="1523"/>
                </a:lnTo>
                <a:lnTo>
                  <a:pt x="4133088" y="1523"/>
                </a:lnTo>
                <a:lnTo>
                  <a:pt x="4133088" y="6096"/>
                </a:lnTo>
                <a:close/>
              </a:path>
              <a:path w="6932930" h="7620">
                <a:moveTo>
                  <a:pt x="4131564" y="7619"/>
                </a:moveTo>
                <a:lnTo>
                  <a:pt x="4126991" y="7619"/>
                </a:lnTo>
                <a:lnTo>
                  <a:pt x="4126991" y="6096"/>
                </a:lnTo>
                <a:lnTo>
                  <a:pt x="4131564" y="6096"/>
                </a:lnTo>
                <a:lnTo>
                  <a:pt x="4131564" y="7619"/>
                </a:lnTo>
                <a:close/>
              </a:path>
              <a:path w="6932930" h="7620">
                <a:moveTo>
                  <a:pt x="4168140" y="7619"/>
                </a:moveTo>
                <a:lnTo>
                  <a:pt x="4163568" y="7619"/>
                </a:lnTo>
                <a:lnTo>
                  <a:pt x="4163568" y="6096"/>
                </a:lnTo>
                <a:lnTo>
                  <a:pt x="4162044" y="4571"/>
                </a:lnTo>
                <a:lnTo>
                  <a:pt x="4162044" y="3048"/>
                </a:lnTo>
                <a:lnTo>
                  <a:pt x="4163568" y="1523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3"/>
                </a:lnTo>
                <a:lnTo>
                  <a:pt x="4169664" y="1523"/>
                </a:lnTo>
                <a:lnTo>
                  <a:pt x="4169664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6932930" h="7620">
                <a:moveTo>
                  <a:pt x="4204716" y="7619"/>
                </a:moveTo>
                <a:lnTo>
                  <a:pt x="4201668" y="7619"/>
                </a:lnTo>
                <a:lnTo>
                  <a:pt x="4198620" y="4571"/>
                </a:lnTo>
                <a:lnTo>
                  <a:pt x="4198620" y="3048"/>
                </a:lnTo>
                <a:lnTo>
                  <a:pt x="4201668" y="0"/>
                </a:lnTo>
                <a:lnTo>
                  <a:pt x="4204716" y="0"/>
                </a:lnTo>
                <a:lnTo>
                  <a:pt x="4206240" y="1523"/>
                </a:lnTo>
                <a:lnTo>
                  <a:pt x="4206240" y="6096"/>
                </a:lnTo>
                <a:lnTo>
                  <a:pt x="4204716" y="7619"/>
                </a:lnTo>
                <a:close/>
              </a:path>
              <a:path w="6932930" h="7620">
                <a:moveTo>
                  <a:pt x="4241292" y="7619"/>
                </a:moveTo>
                <a:lnTo>
                  <a:pt x="4238244" y="7619"/>
                </a:lnTo>
                <a:lnTo>
                  <a:pt x="4236719" y="6096"/>
                </a:lnTo>
                <a:lnTo>
                  <a:pt x="4236719" y="1523"/>
                </a:lnTo>
                <a:lnTo>
                  <a:pt x="4238244" y="0"/>
                </a:lnTo>
                <a:lnTo>
                  <a:pt x="4241292" y="0"/>
                </a:lnTo>
                <a:lnTo>
                  <a:pt x="4242816" y="1523"/>
                </a:lnTo>
                <a:lnTo>
                  <a:pt x="4242816" y="6096"/>
                </a:lnTo>
                <a:lnTo>
                  <a:pt x="4241292" y="7619"/>
                </a:lnTo>
                <a:close/>
              </a:path>
              <a:path w="6932930" h="7620">
                <a:moveTo>
                  <a:pt x="4277867" y="7619"/>
                </a:moveTo>
                <a:lnTo>
                  <a:pt x="4274819" y="7619"/>
                </a:lnTo>
                <a:lnTo>
                  <a:pt x="4274819" y="6096"/>
                </a:lnTo>
                <a:lnTo>
                  <a:pt x="4273296" y="6096"/>
                </a:lnTo>
                <a:lnTo>
                  <a:pt x="4273296" y="1523"/>
                </a:lnTo>
                <a:lnTo>
                  <a:pt x="4274819" y="1523"/>
                </a:lnTo>
                <a:lnTo>
                  <a:pt x="4274819" y="0"/>
                </a:lnTo>
                <a:lnTo>
                  <a:pt x="4277867" y="0"/>
                </a:lnTo>
                <a:lnTo>
                  <a:pt x="4280916" y="3048"/>
                </a:lnTo>
                <a:lnTo>
                  <a:pt x="4280916" y="4571"/>
                </a:lnTo>
                <a:lnTo>
                  <a:pt x="4277867" y="7619"/>
                </a:lnTo>
                <a:close/>
              </a:path>
              <a:path w="6932930" h="7620">
                <a:moveTo>
                  <a:pt x="4315967" y="1523"/>
                </a:moveTo>
                <a:lnTo>
                  <a:pt x="4311396" y="1523"/>
                </a:lnTo>
                <a:lnTo>
                  <a:pt x="4311396" y="0"/>
                </a:lnTo>
                <a:lnTo>
                  <a:pt x="4315967" y="0"/>
                </a:lnTo>
                <a:lnTo>
                  <a:pt x="4315967" y="1523"/>
                </a:lnTo>
                <a:close/>
              </a:path>
              <a:path w="6932930" h="7620">
                <a:moveTo>
                  <a:pt x="4317492" y="6096"/>
                </a:moveTo>
                <a:lnTo>
                  <a:pt x="4309872" y="6096"/>
                </a:lnTo>
                <a:lnTo>
                  <a:pt x="4309872" y="1523"/>
                </a:lnTo>
                <a:lnTo>
                  <a:pt x="4317492" y="1523"/>
                </a:lnTo>
                <a:lnTo>
                  <a:pt x="4317492" y="6096"/>
                </a:lnTo>
                <a:close/>
              </a:path>
              <a:path w="6932930" h="7620">
                <a:moveTo>
                  <a:pt x="4315967" y="7619"/>
                </a:moveTo>
                <a:lnTo>
                  <a:pt x="4311396" y="7619"/>
                </a:lnTo>
                <a:lnTo>
                  <a:pt x="4311396" y="6096"/>
                </a:lnTo>
                <a:lnTo>
                  <a:pt x="4315967" y="6096"/>
                </a:lnTo>
                <a:lnTo>
                  <a:pt x="4315967" y="7619"/>
                </a:lnTo>
                <a:close/>
              </a:path>
              <a:path w="6932930" h="7620">
                <a:moveTo>
                  <a:pt x="4352544" y="1523"/>
                </a:moveTo>
                <a:lnTo>
                  <a:pt x="4347972" y="1523"/>
                </a:lnTo>
                <a:lnTo>
                  <a:pt x="4347972" y="0"/>
                </a:lnTo>
                <a:lnTo>
                  <a:pt x="4352544" y="0"/>
                </a:lnTo>
                <a:lnTo>
                  <a:pt x="4352544" y="1523"/>
                </a:lnTo>
                <a:close/>
              </a:path>
              <a:path w="6932930" h="7620">
                <a:moveTo>
                  <a:pt x="4354067" y="6096"/>
                </a:moveTo>
                <a:lnTo>
                  <a:pt x="4346448" y="6096"/>
                </a:lnTo>
                <a:lnTo>
                  <a:pt x="4346448" y="1523"/>
                </a:lnTo>
                <a:lnTo>
                  <a:pt x="4354067" y="1523"/>
                </a:lnTo>
                <a:lnTo>
                  <a:pt x="4354067" y="6096"/>
                </a:lnTo>
                <a:close/>
              </a:path>
              <a:path w="6932930" h="7620">
                <a:moveTo>
                  <a:pt x="4352544" y="7619"/>
                </a:moveTo>
                <a:lnTo>
                  <a:pt x="4347972" y="7619"/>
                </a:lnTo>
                <a:lnTo>
                  <a:pt x="4347972" y="6096"/>
                </a:lnTo>
                <a:lnTo>
                  <a:pt x="4352544" y="6096"/>
                </a:lnTo>
                <a:lnTo>
                  <a:pt x="4352544" y="7619"/>
                </a:lnTo>
                <a:close/>
              </a:path>
              <a:path w="6932930" h="7620">
                <a:moveTo>
                  <a:pt x="4389119" y="7619"/>
                </a:moveTo>
                <a:lnTo>
                  <a:pt x="4386072" y="7619"/>
                </a:lnTo>
                <a:lnTo>
                  <a:pt x="4383024" y="4571"/>
                </a:lnTo>
                <a:lnTo>
                  <a:pt x="4383024" y="3048"/>
                </a:lnTo>
                <a:lnTo>
                  <a:pt x="4386072" y="0"/>
                </a:lnTo>
                <a:lnTo>
                  <a:pt x="4389119" y="0"/>
                </a:lnTo>
                <a:lnTo>
                  <a:pt x="4389119" y="1523"/>
                </a:lnTo>
                <a:lnTo>
                  <a:pt x="4390644" y="1523"/>
                </a:lnTo>
                <a:lnTo>
                  <a:pt x="4390644" y="6096"/>
                </a:lnTo>
                <a:lnTo>
                  <a:pt x="4389119" y="6096"/>
                </a:lnTo>
                <a:lnTo>
                  <a:pt x="4389119" y="7619"/>
                </a:lnTo>
                <a:close/>
              </a:path>
              <a:path w="6932930" h="7620">
                <a:moveTo>
                  <a:pt x="4425696" y="7619"/>
                </a:moveTo>
                <a:lnTo>
                  <a:pt x="4422648" y="7619"/>
                </a:lnTo>
                <a:lnTo>
                  <a:pt x="4419599" y="4571"/>
                </a:lnTo>
                <a:lnTo>
                  <a:pt x="4419599" y="3048"/>
                </a:lnTo>
                <a:lnTo>
                  <a:pt x="4422648" y="0"/>
                </a:lnTo>
                <a:lnTo>
                  <a:pt x="4425696" y="0"/>
                </a:lnTo>
                <a:lnTo>
                  <a:pt x="4427219" y="1523"/>
                </a:lnTo>
                <a:lnTo>
                  <a:pt x="4427219" y="6096"/>
                </a:lnTo>
                <a:lnTo>
                  <a:pt x="4425696" y="7619"/>
                </a:lnTo>
                <a:close/>
              </a:path>
              <a:path w="6932930" h="7620">
                <a:moveTo>
                  <a:pt x="4462272" y="7619"/>
                </a:moveTo>
                <a:lnTo>
                  <a:pt x="4459224" y="7619"/>
                </a:lnTo>
                <a:lnTo>
                  <a:pt x="4457699" y="6096"/>
                </a:lnTo>
                <a:lnTo>
                  <a:pt x="4457699" y="1523"/>
                </a:lnTo>
                <a:lnTo>
                  <a:pt x="4459224" y="0"/>
                </a:lnTo>
                <a:lnTo>
                  <a:pt x="4462272" y="0"/>
                </a:lnTo>
                <a:lnTo>
                  <a:pt x="4463796" y="1523"/>
                </a:lnTo>
                <a:lnTo>
                  <a:pt x="4463796" y="6096"/>
                </a:lnTo>
                <a:lnTo>
                  <a:pt x="4462272" y="7619"/>
                </a:lnTo>
                <a:close/>
              </a:path>
              <a:path w="6932930" h="7620">
                <a:moveTo>
                  <a:pt x="4498848" y="7619"/>
                </a:moveTo>
                <a:lnTo>
                  <a:pt x="4495799" y="7619"/>
                </a:lnTo>
                <a:lnTo>
                  <a:pt x="4495799" y="6096"/>
                </a:lnTo>
                <a:lnTo>
                  <a:pt x="4494276" y="6096"/>
                </a:lnTo>
                <a:lnTo>
                  <a:pt x="4494276" y="1523"/>
                </a:lnTo>
                <a:lnTo>
                  <a:pt x="4495799" y="1523"/>
                </a:lnTo>
                <a:lnTo>
                  <a:pt x="4495799" y="0"/>
                </a:lnTo>
                <a:lnTo>
                  <a:pt x="4498848" y="0"/>
                </a:lnTo>
                <a:lnTo>
                  <a:pt x="4501896" y="3048"/>
                </a:lnTo>
                <a:lnTo>
                  <a:pt x="4501896" y="4571"/>
                </a:lnTo>
                <a:lnTo>
                  <a:pt x="4498848" y="7619"/>
                </a:lnTo>
                <a:close/>
              </a:path>
              <a:path w="6932930" h="7620">
                <a:moveTo>
                  <a:pt x="4536948" y="1523"/>
                </a:moveTo>
                <a:lnTo>
                  <a:pt x="4532376" y="1523"/>
                </a:lnTo>
                <a:lnTo>
                  <a:pt x="4532376" y="0"/>
                </a:lnTo>
                <a:lnTo>
                  <a:pt x="4536948" y="0"/>
                </a:lnTo>
                <a:lnTo>
                  <a:pt x="4536948" y="1523"/>
                </a:lnTo>
                <a:close/>
              </a:path>
              <a:path w="6932930" h="7620">
                <a:moveTo>
                  <a:pt x="4538472" y="6096"/>
                </a:moveTo>
                <a:lnTo>
                  <a:pt x="4530851" y="6096"/>
                </a:lnTo>
                <a:lnTo>
                  <a:pt x="4530851" y="1523"/>
                </a:lnTo>
                <a:lnTo>
                  <a:pt x="4538472" y="1523"/>
                </a:lnTo>
                <a:lnTo>
                  <a:pt x="4538472" y="6096"/>
                </a:lnTo>
                <a:close/>
              </a:path>
              <a:path w="6932930" h="7620">
                <a:moveTo>
                  <a:pt x="4536948" y="7619"/>
                </a:moveTo>
                <a:lnTo>
                  <a:pt x="4532376" y="7619"/>
                </a:lnTo>
                <a:lnTo>
                  <a:pt x="4532376" y="6096"/>
                </a:lnTo>
                <a:lnTo>
                  <a:pt x="4536948" y="6096"/>
                </a:lnTo>
                <a:lnTo>
                  <a:pt x="4536948" y="7619"/>
                </a:lnTo>
                <a:close/>
              </a:path>
              <a:path w="6932930" h="7620">
                <a:moveTo>
                  <a:pt x="4573524" y="1523"/>
                </a:moveTo>
                <a:lnTo>
                  <a:pt x="4568951" y="1523"/>
                </a:lnTo>
                <a:lnTo>
                  <a:pt x="4568951" y="0"/>
                </a:lnTo>
                <a:lnTo>
                  <a:pt x="4573524" y="0"/>
                </a:lnTo>
                <a:lnTo>
                  <a:pt x="4573524" y="1523"/>
                </a:lnTo>
                <a:close/>
              </a:path>
              <a:path w="6932930" h="7620">
                <a:moveTo>
                  <a:pt x="4575048" y="6096"/>
                </a:moveTo>
                <a:lnTo>
                  <a:pt x="4567428" y="6096"/>
                </a:lnTo>
                <a:lnTo>
                  <a:pt x="4567428" y="1523"/>
                </a:lnTo>
                <a:lnTo>
                  <a:pt x="4575048" y="1523"/>
                </a:lnTo>
                <a:lnTo>
                  <a:pt x="4575048" y="6096"/>
                </a:lnTo>
                <a:close/>
              </a:path>
              <a:path w="6932930" h="7620">
                <a:moveTo>
                  <a:pt x="4573524" y="7619"/>
                </a:moveTo>
                <a:lnTo>
                  <a:pt x="4568951" y="7619"/>
                </a:lnTo>
                <a:lnTo>
                  <a:pt x="4568951" y="6096"/>
                </a:lnTo>
                <a:lnTo>
                  <a:pt x="4573524" y="6096"/>
                </a:lnTo>
                <a:lnTo>
                  <a:pt x="4573524" y="7619"/>
                </a:lnTo>
                <a:close/>
              </a:path>
              <a:path w="6932930" h="7620">
                <a:moveTo>
                  <a:pt x="4610099" y="7619"/>
                </a:moveTo>
                <a:lnTo>
                  <a:pt x="4607051" y="7619"/>
                </a:lnTo>
                <a:lnTo>
                  <a:pt x="4604003" y="4571"/>
                </a:lnTo>
                <a:lnTo>
                  <a:pt x="4604003" y="3048"/>
                </a:lnTo>
                <a:lnTo>
                  <a:pt x="4607051" y="0"/>
                </a:lnTo>
                <a:lnTo>
                  <a:pt x="4610099" y="0"/>
                </a:lnTo>
                <a:lnTo>
                  <a:pt x="4610099" y="1523"/>
                </a:lnTo>
                <a:lnTo>
                  <a:pt x="4611624" y="1523"/>
                </a:lnTo>
                <a:lnTo>
                  <a:pt x="4611624" y="6096"/>
                </a:lnTo>
                <a:lnTo>
                  <a:pt x="4610099" y="6096"/>
                </a:lnTo>
                <a:lnTo>
                  <a:pt x="4610099" y="7619"/>
                </a:lnTo>
                <a:close/>
              </a:path>
              <a:path w="6932930" h="7620">
                <a:moveTo>
                  <a:pt x="4646676" y="7619"/>
                </a:moveTo>
                <a:lnTo>
                  <a:pt x="4643628" y="7619"/>
                </a:lnTo>
                <a:lnTo>
                  <a:pt x="4642103" y="6096"/>
                </a:lnTo>
                <a:lnTo>
                  <a:pt x="4642103" y="1523"/>
                </a:lnTo>
                <a:lnTo>
                  <a:pt x="4643628" y="0"/>
                </a:lnTo>
                <a:lnTo>
                  <a:pt x="4646676" y="0"/>
                </a:lnTo>
                <a:lnTo>
                  <a:pt x="4648199" y="1523"/>
                </a:lnTo>
                <a:lnTo>
                  <a:pt x="4648199" y="6096"/>
                </a:lnTo>
                <a:lnTo>
                  <a:pt x="4646676" y="7619"/>
                </a:lnTo>
                <a:close/>
              </a:path>
              <a:path w="6932930" h="7620">
                <a:moveTo>
                  <a:pt x="4683251" y="7619"/>
                </a:moveTo>
                <a:lnTo>
                  <a:pt x="4680203" y="7619"/>
                </a:lnTo>
                <a:lnTo>
                  <a:pt x="4678680" y="6096"/>
                </a:lnTo>
                <a:lnTo>
                  <a:pt x="4678680" y="1523"/>
                </a:lnTo>
                <a:lnTo>
                  <a:pt x="4680203" y="0"/>
                </a:lnTo>
                <a:lnTo>
                  <a:pt x="4683251" y="0"/>
                </a:lnTo>
                <a:lnTo>
                  <a:pt x="4686299" y="3048"/>
                </a:lnTo>
                <a:lnTo>
                  <a:pt x="4686299" y="4571"/>
                </a:lnTo>
                <a:lnTo>
                  <a:pt x="4683251" y="7619"/>
                </a:lnTo>
                <a:close/>
              </a:path>
              <a:path w="6932930" h="7620">
                <a:moveTo>
                  <a:pt x="4721351" y="7619"/>
                </a:moveTo>
                <a:lnTo>
                  <a:pt x="4716780" y="7619"/>
                </a:lnTo>
                <a:lnTo>
                  <a:pt x="4716780" y="6096"/>
                </a:lnTo>
                <a:lnTo>
                  <a:pt x="4715256" y="6096"/>
                </a:lnTo>
                <a:lnTo>
                  <a:pt x="4715256" y="1523"/>
                </a:lnTo>
                <a:lnTo>
                  <a:pt x="4716780" y="1523"/>
                </a:lnTo>
                <a:lnTo>
                  <a:pt x="4716780" y="0"/>
                </a:lnTo>
                <a:lnTo>
                  <a:pt x="4721351" y="0"/>
                </a:lnTo>
                <a:lnTo>
                  <a:pt x="4721351" y="1523"/>
                </a:lnTo>
                <a:lnTo>
                  <a:pt x="4722876" y="3048"/>
                </a:lnTo>
                <a:lnTo>
                  <a:pt x="4722876" y="4571"/>
                </a:lnTo>
                <a:lnTo>
                  <a:pt x="4721351" y="6096"/>
                </a:lnTo>
                <a:lnTo>
                  <a:pt x="4721351" y="7619"/>
                </a:lnTo>
                <a:close/>
              </a:path>
              <a:path w="6932930" h="7620">
                <a:moveTo>
                  <a:pt x="4757928" y="1523"/>
                </a:moveTo>
                <a:lnTo>
                  <a:pt x="4753356" y="1523"/>
                </a:lnTo>
                <a:lnTo>
                  <a:pt x="4753356" y="0"/>
                </a:lnTo>
                <a:lnTo>
                  <a:pt x="4757928" y="0"/>
                </a:lnTo>
                <a:lnTo>
                  <a:pt x="4757928" y="1523"/>
                </a:lnTo>
                <a:close/>
              </a:path>
              <a:path w="6932930" h="7620">
                <a:moveTo>
                  <a:pt x="4759451" y="6096"/>
                </a:moveTo>
                <a:lnTo>
                  <a:pt x="4751832" y="6096"/>
                </a:lnTo>
                <a:lnTo>
                  <a:pt x="4751832" y="1523"/>
                </a:lnTo>
                <a:lnTo>
                  <a:pt x="4759451" y="1523"/>
                </a:lnTo>
                <a:lnTo>
                  <a:pt x="4759451" y="6096"/>
                </a:lnTo>
                <a:close/>
              </a:path>
              <a:path w="6932930" h="7620">
                <a:moveTo>
                  <a:pt x="4757928" y="7619"/>
                </a:moveTo>
                <a:lnTo>
                  <a:pt x="4753356" y="7619"/>
                </a:lnTo>
                <a:lnTo>
                  <a:pt x="4753356" y="6096"/>
                </a:lnTo>
                <a:lnTo>
                  <a:pt x="4757928" y="6096"/>
                </a:lnTo>
                <a:lnTo>
                  <a:pt x="4757928" y="7619"/>
                </a:lnTo>
                <a:close/>
              </a:path>
              <a:path w="6932930" h="7620">
                <a:moveTo>
                  <a:pt x="4794503" y="1523"/>
                </a:moveTo>
                <a:lnTo>
                  <a:pt x="4789932" y="1523"/>
                </a:lnTo>
                <a:lnTo>
                  <a:pt x="4789932" y="0"/>
                </a:lnTo>
                <a:lnTo>
                  <a:pt x="4794503" y="0"/>
                </a:lnTo>
                <a:lnTo>
                  <a:pt x="4794503" y="1523"/>
                </a:lnTo>
                <a:close/>
              </a:path>
              <a:path w="6932930" h="7620">
                <a:moveTo>
                  <a:pt x="4796028" y="6096"/>
                </a:moveTo>
                <a:lnTo>
                  <a:pt x="4788408" y="6096"/>
                </a:lnTo>
                <a:lnTo>
                  <a:pt x="4788408" y="1523"/>
                </a:lnTo>
                <a:lnTo>
                  <a:pt x="4796028" y="1523"/>
                </a:lnTo>
                <a:lnTo>
                  <a:pt x="4796028" y="6096"/>
                </a:lnTo>
                <a:close/>
              </a:path>
              <a:path w="6932930" h="7620">
                <a:moveTo>
                  <a:pt x="4794503" y="7619"/>
                </a:moveTo>
                <a:lnTo>
                  <a:pt x="4789932" y="7619"/>
                </a:lnTo>
                <a:lnTo>
                  <a:pt x="4789932" y="6096"/>
                </a:lnTo>
                <a:lnTo>
                  <a:pt x="4794503" y="6096"/>
                </a:lnTo>
                <a:lnTo>
                  <a:pt x="4794503" y="7619"/>
                </a:lnTo>
                <a:close/>
              </a:path>
              <a:path w="6932930" h="7620">
                <a:moveTo>
                  <a:pt x="4831080" y="7619"/>
                </a:moveTo>
                <a:lnTo>
                  <a:pt x="4828032" y="7619"/>
                </a:lnTo>
                <a:lnTo>
                  <a:pt x="4824983" y="4571"/>
                </a:lnTo>
                <a:lnTo>
                  <a:pt x="4824983" y="3048"/>
                </a:lnTo>
                <a:lnTo>
                  <a:pt x="4828032" y="0"/>
                </a:lnTo>
                <a:lnTo>
                  <a:pt x="4831080" y="0"/>
                </a:lnTo>
                <a:lnTo>
                  <a:pt x="4831080" y="1523"/>
                </a:lnTo>
                <a:lnTo>
                  <a:pt x="4832603" y="1523"/>
                </a:lnTo>
                <a:lnTo>
                  <a:pt x="4832603" y="6096"/>
                </a:lnTo>
                <a:lnTo>
                  <a:pt x="4831080" y="6096"/>
                </a:lnTo>
                <a:lnTo>
                  <a:pt x="4831080" y="7619"/>
                </a:lnTo>
                <a:close/>
              </a:path>
              <a:path w="6932930" h="7620">
                <a:moveTo>
                  <a:pt x="4867656" y="7619"/>
                </a:moveTo>
                <a:lnTo>
                  <a:pt x="4864608" y="7619"/>
                </a:lnTo>
                <a:lnTo>
                  <a:pt x="4863083" y="6096"/>
                </a:lnTo>
                <a:lnTo>
                  <a:pt x="4863083" y="1523"/>
                </a:lnTo>
                <a:lnTo>
                  <a:pt x="4864608" y="0"/>
                </a:lnTo>
                <a:lnTo>
                  <a:pt x="4867656" y="0"/>
                </a:lnTo>
                <a:lnTo>
                  <a:pt x="4869180" y="1523"/>
                </a:lnTo>
                <a:lnTo>
                  <a:pt x="4869180" y="6096"/>
                </a:lnTo>
                <a:lnTo>
                  <a:pt x="4867656" y="7619"/>
                </a:lnTo>
                <a:close/>
              </a:path>
              <a:path w="6932930" h="7620">
                <a:moveTo>
                  <a:pt x="4904232" y="7619"/>
                </a:moveTo>
                <a:lnTo>
                  <a:pt x="4901183" y="7619"/>
                </a:lnTo>
                <a:lnTo>
                  <a:pt x="4899660" y="6096"/>
                </a:lnTo>
                <a:lnTo>
                  <a:pt x="4899660" y="1523"/>
                </a:lnTo>
                <a:lnTo>
                  <a:pt x="4901183" y="0"/>
                </a:lnTo>
                <a:lnTo>
                  <a:pt x="4904232" y="0"/>
                </a:lnTo>
                <a:lnTo>
                  <a:pt x="4907280" y="3048"/>
                </a:lnTo>
                <a:lnTo>
                  <a:pt x="4907280" y="4571"/>
                </a:lnTo>
                <a:lnTo>
                  <a:pt x="4904232" y="7619"/>
                </a:lnTo>
                <a:close/>
              </a:path>
              <a:path w="6932930" h="7620">
                <a:moveTo>
                  <a:pt x="4942332" y="7619"/>
                </a:moveTo>
                <a:lnTo>
                  <a:pt x="4937760" y="7619"/>
                </a:lnTo>
                <a:lnTo>
                  <a:pt x="4937760" y="6096"/>
                </a:lnTo>
                <a:lnTo>
                  <a:pt x="4936235" y="6096"/>
                </a:lnTo>
                <a:lnTo>
                  <a:pt x="4936235" y="1523"/>
                </a:lnTo>
                <a:lnTo>
                  <a:pt x="4937760" y="1523"/>
                </a:lnTo>
                <a:lnTo>
                  <a:pt x="4937760" y="0"/>
                </a:lnTo>
                <a:lnTo>
                  <a:pt x="4942332" y="0"/>
                </a:lnTo>
                <a:lnTo>
                  <a:pt x="4942332" y="1523"/>
                </a:lnTo>
                <a:lnTo>
                  <a:pt x="4943856" y="3048"/>
                </a:lnTo>
                <a:lnTo>
                  <a:pt x="4943856" y="4571"/>
                </a:lnTo>
                <a:lnTo>
                  <a:pt x="4942332" y="6096"/>
                </a:lnTo>
                <a:lnTo>
                  <a:pt x="4942332" y="7619"/>
                </a:lnTo>
                <a:close/>
              </a:path>
              <a:path w="6932930" h="7620">
                <a:moveTo>
                  <a:pt x="4978908" y="1523"/>
                </a:moveTo>
                <a:lnTo>
                  <a:pt x="4974335" y="1523"/>
                </a:lnTo>
                <a:lnTo>
                  <a:pt x="4974335" y="0"/>
                </a:lnTo>
                <a:lnTo>
                  <a:pt x="4978908" y="0"/>
                </a:lnTo>
                <a:lnTo>
                  <a:pt x="4978908" y="1523"/>
                </a:lnTo>
                <a:close/>
              </a:path>
              <a:path w="6932930" h="7620">
                <a:moveTo>
                  <a:pt x="4980432" y="6096"/>
                </a:moveTo>
                <a:lnTo>
                  <a:pt x="4972812" y="6096"/>
                </a:lnTo>
                <a:lnTo>
                  <a:pt x="4972812" y="1523"/>
                </a:lnTo>
                <a:lnTo>
                  <a:pt x="4980432" y="1523"/>
                </a:lnTo>
                <a:lnTo>
                  <a:pt x="4980432" y="6096"/>
                </a:lnTo>
                <a:close/>
              </a:path>
              <a:path w="6932930" h="7620">
                <a:moveTo>
                  <a:pt x="4978908" y="7619"/>
                </a:moveTo>
                <a:lnTo>
                  <a:pt x="4974335" y="7619"/>
                </a:lnTo>
                <a:lnTo>
                  <a:pt x="4974335" y="6096"/>
                </a:lnTo>
                <a:lnTo>
                  <a:pt x="4978908" y="6096"/>
                </a:lnTo>
                <a:lnTo>
                  <a:pt x="4978908" y="7619"/>
                </a:lnTo>
                <a:close/>
              </a:path>
              <a:path w="6932930" h="7620">
                <a:moveTo>
                  <a:pt x="5015483" y="1523"/>
                </a:moveTo>
                <a:lnTo>
                  <a:pt x="5010912" y="1523"/>
                </a:lnTo>
                <a:lnTo>
                  <a:pt x="5010912" y="0"/>
                </a:lnTo>
                <a:lnTo>
                  <a:pt x="5015483" y="0"/>
                </a:lnTo>
                <a:lnTo>
                  <a:pt x="5015483" y="1523"/>
                </a:lnTo>
                <a:close/>
              </a:path>
              <a:path w="6932930" h="7620">
                <a:moveTo>
                  <a:pt x="5017008" y="6096"/>
                </a:moveTo>
                <a:lnTo>
                  <a:pt x="5009387" y="6096"/>
                </a:lnTo>
                <a:lnTo>
                  <a:pt x="5009387" y="1523"/>
                </a:lnTo>
                <a:lnTo>
                  <a:pt x="5017008" y="1523"/>
                </a:lnTo>
                <a:lnTo>
                  <a:pt x="5017008" y="6096"/>
                </a:lnTo>
                <a:close/>
              </a:path>
              <a:path w="6932930" h="7620">
                <a:moveTo>
                  <a:pt x="5015483" y="7619"/>
                </a:moveTo>
                <a:lnTo>
                  <a:pt x="5010912" y="7619"/>
                </a:lnTo>
                <a:lnTo>
                  <a:pt x="5010912" y="6096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6932930" h="7620">
                <a:moveTo>
                  <a:pt x="5052060" y="7619"/>
                </a:moveTo>
                <a:lnTo>
                  <a:pt x="5049012" y="7619"/>
                </a:lnTo>
                <a:lnTo>
                  <a:pt x="5045964" y="4571"/>
                </a:lnTo>
                <a:lnTo>
                  <a:pt x="5045964" y="3048"/>
                </a:lnTo>
                <a:lnTo>
                  <a:pt x="5049012" y="0"/>
                </a:lnTo>
                <a:lnTo>
                  <a:pt x="5052060" y="0"/>
                </a:lnTo>
                <a:lnTo>
                  <a:pt x="5053583" y="1523"/>
                </a:lnTo>
                <a:lnTo>
                  <a:pt x="5053583" y="6096"/>
                </a:lnTo>
                <a:lnTo>
                  <a:pt x="5052060" y="7619"/>
                </a:lnTo>
                <a:close/>
              </a:path>
              <a:path w="6932930" h="7620">
                <a:moveTo>
                  <a:pt x="5088635" y="7619"/>
                </a:moveTo>
                <a:lnTo>
                  <a:pt x="5085587" y="7619"/>
                </a:lnTo>
                <a:lnTo>
                  <a:pt x="5084064" y="6096"/>
                </a:lnTo>
                <a:lnTo>
                  <a:pt x="5084064" y="1523"/>
                </a:lnTo>
                <a:lnTo>
                  <a:pt x="5085587" y="0"/>
                </a:lnTo>
                <a:lnTo>
                  <a:pt x="5088635" y="0"/>
                </a:lnTo>
                <a:lnTo>
                  <a:pt x="5090160" y="1523"/>
                </a:lnTo>
                <a:lnTo>
                  <a:pt x="5090160" y="6096"/>
                </a:lnTo>
                <a:lnTo>
                  <a:pt x="5088635" y="7619"/>
                </a:lnTo>
                <a:close/>
              </a:path>
              <a:path w="6932930" h="7620">
                <a:moveTo>
                  <a:pt x="5125212" y="7619"/>
                </a:moveTo>
                <a:lnTo>
                  <a:pt x="5122164" y="7619"/>
                </a:lnTo>
                <a:lnTo>
                  <a:pt x="5120640" y="6096"/>
                </a:lnTo>
                <a:lnTo>
                  <a:pt x="5120640" y="1523"/>
                </a:lnTo>
                <a:lnTo>
                  <a:pt x="5122164" y="0"/>
                </a:lnTo>
                <a:lnTo>
                  <a:pt x="5125212" y="0"/>
                </a:lnTo>
                <a:lnTo>
                  <a:pt x="5128260" y="3048"/>
                </a:lnTo>
                <a:lnTo>
                  <a:pt x="5128260" y="4571"/>
                </a:lnTo>
                <a:lnTo>
                  <a:pt x="5125212" y="7619"/>
                </a:lnTo>
                <a:close/>
              </a:path>
              <a:path w="6932930" h="7620">
                <a:moveTo>
                  <a:pt x="5163312" y="7619"/>
                </a:moveTo>
                <a:lnTo>
                  <a:pt x="5158740" y="7619"/>
                </a:lnTo>
                <a:lnTo>
                  <a:pt x="5158740" y="6096"/>
                </a:lnTo>
                <a:lnTo>
                  <a:pt x="5157216" y="6096"/>
                </a:lnTo>
                <a:lnTo>
                  <a:pt x="5157216" y="1523"/>
                </a:lnTo>
                <a:lnTo>
                  <a:pt x="5158740" y="1523"/>
                </a:lnTo>
                <a:lnTo>
                  <a:pt x="5158740" y="0"/>
                </a:lnTo>
                <a:lnTo>
                  <a:pt x="5163312" y="0"/>
                </a:lnTo>
                <a:lnTo>
                  <a:pt x="5163312" y="1523"/>
                </a:lnTo>
                <a:lnTo>
                  <a:pt x="5164835" y="3048"/>
                </a:lnTo>
                <a:lnTo>
                  <a:pt x="5164835" y="4571"/>
                </a:lnTo>
                <a:lnTo>
                  <a:pt x="5163312" y="6096"/>
                </a:lnTo>
                <a:lnTo>
                  <a:pt x="5163312" y="7619"/>
                </a:lnTo>
                <a:close/>
              </a:path>
              <a:path w="6932930" h="7620">
                <a:moveTo>
                  <a:pt x="5199887" y="1523"/>
                </a:moveTo>
                <a:lnTo>
                  <a:pt x="5195316" y="1523"/>
                </a:lnTo>
                <a:lnTo>
                  <a:pt x="5195316" y="0"/>
                </a:lnTo>
                <a:lnTo>
                  <a:pt x="5199887" y="0"/>
                </a:lnTo>
                <a:lnTo>
                  <a:pt x="5199887" y="1523"/>
                </a:lnTo>
                <a:close/>
              </a:path>
              <a:path w="6932930" h="7620">
                <a:moveTo>
                  <a:pt x="5201412" y="6096"/>
                </a:moveTo>
                <a:lnTo>
                  <a:pt x="5193792" y="6096"/>
                </a:lnTo>
                <a:lnTo>
                  <a:pt x="5193792" y="1523"/>
                </a:lnTo>
                <a:lnTo>
                  <a:pt x="5201412" y="1523"/>
                </a:lnTo>
                <a:lnTo>
                  <a:pt x="5201412" y="6096"/>
                </a:lnTo>
                <a:close/>
              </a:path>
              <a:path w="6932930" h="7620">
                <a:moveTo>
                  <a:pt x="5199887" y="7619"/>
                </a:moveTo>
                <a:lnTo>
                  <a:pt x="5195316" y="7619"/>
                </a:lnTo>
                <a:lnTo>
                  <a:pt x="5195316" y="6096"/>
                </a:lnTo>
                <a:lnTo>
                  <a:pt x="5199887" y="6096"/>
                </a:lnTo>
                <a:lnTo>
                  <a:pt x="5199887" y="7619"/>
                </a:lnTo>
                <a:close/>
              </a:path>
              <a:path w="6932930" h="7620">
                <a:moveTo>
                  <a:pt x="5236464" y="1523"/>
                </a:moveTo>
                <a:lnTo>
                  <a:pt x="5231892" y="1523"/>
                </a:lnTo>
                <a:lnTo>
                  <a:pt x="5231892" y="0"/>
                </a:lnTo>
                <a:lnTo>
                  <a:pt x="5236464" y="0"/>
                </a:lnTo>
                <a:lnTo>
                  <a:pt x="5236464" y="1523"/>
                </a:lnTo>
                <a:close/>
              </a:path>
              <a:path w="6932930" h="7620">
                <a:moveTo>
                  <a:pt x="5237987" y="6096"/>
                </a:moveTo>
                <a:lnTo>
                  <a:pt x="5230367" y="6096"/>
                </a:lnTo>
                <a:lnTo>
                  <a:pt x="5230367" y="1523"/>
                </a:lnTo>
                <a:lnTo>
                  <a:pt x="5237987" y="1523"/>
                </a:lnTo>
                <a:lnTo>
                  <a:pt x="5237987" y="6096"/>
                </a:lnTo>
                <a:close/>
              </a:path>
              <a:path w="6932930" h="7620">
                <a:moveTo>
                  <a:pt x="5236464" y="7619"/>
                </a:moveTo>
                <a:lnTo>
                  <a:pt x="5231892" y="7619"/>
                </a:lnTo>
                <a:lnTo>
                  <a:pt x="5231892" y="6096"/>
                </a:lnTo>
                <a:lnTo>
                  <a:pt x="5236464" y="6096"/>
                </a:lnTo>
                <a:lnTo>
                  <a:pt x="5236464" y="7619"/>
                </a:lnTo>
                <a:close/>
              </a:path>
              <a:path w="6932930" h="7620">
                <a:moveTo>
                  <a:pt x="5273040" y="7619"/>
                </a:moveTo>
                <a:lnTo>
                  <a:pt x="5269992" y="7619"/>
                </a:lnTo>
                <a:lnTo>
                  <a:pt x="5266944" y="4571"/>
                </a:lnTo>
                <a:lnTo>
                  <a:pt x="5266944" y="3048"/>
                </a:lnTo>
                <a:lnTo>
                  <a:pt x="5269992" y="0"/>
                </a:lnTo>
                <a:lnTo>
                  <a:pt x="5273040" y="0"/>
                </a:lnTo>
                <a:lnTo>
                  <a:pt x="5274564" y="1523"/>
                </a:lnTo>
                <a:lnTo>
                  <a:pt x="5274564" y="6096"/>
                </a:lnTo>
                <a:lnTo>
                  <a:pt x="5273040" y="7619"/>
                </a:lnTo>
                <a:close/>
              </a:path>
              <a:path w="6932930" h="7620">
                <a:moveTo>
                  <a:pt x="5309616" y="7619"/>
                </a:moveTo>
                <a:lnTo>
                  <a:pt x="5306567" y="7619"/>
                </a:lnTo>
                <a:lnTo>
                  <a:pt x="5305044" y="6096"/>
                </a:lnTo>
                <a:lnTo>
                  <a:pt x="5305044" y="1523"/>
                </a:lnTo>
                <a:lnTo>
                  <a:pt x="5306567" y="0"/>
                </a:lnTo>
                <a:lnTo>
                  <a:pt x="5309616" y="0"/>
                </a:lnTo>
                <a:lnTo>
                  <a:pt x="5311140" y="1523"/>
                </a:lnTo>
                <a:lnTo>
                  <a:pt x="5311140" y="6096"/>
                </a:lnTo>
                <a:lnTo>
                  <a:pt x="5309616" y="7619"/>
                </a:lnTo>
                <a:close/>
              </a:path>
              <a:path w="6932930" h="7620">
                <a:moveTo>
                  <a:pt x="5346192" y="7619"/>
                </a:moveTo>
                <a:lnTo>
                  <a:pt x="5343144" y="7619"/>
                </a:lnTo>
                <a:lnTo>
                  <a:pt x="5341619" y="6096"/>
                </a:lnTo>
                <a:lnTo>
                  <a:pt x="5341619" y="1523"/>
                </a:lnTo>
                <a:lnTo>
                  <a:pt x="5343144" y="0"/>
                </a:lnTo>
                <a:lnTo>
                  <a:pt x="5346192" y="0"/>
                </a:lnTo>
                <a:lnTo>
                  <a:pt x="5349240" y="3048"/>
                </a:lnTo>
                <a:lnTo>
                  <a:pt x="5349240" y="4571"/>
                </a:lnTo>
                <a:lnTo>
                  <a:pt x="5346192" y="7619"/>
                </a:lnTo>
                <a:close/>
              </a:path>
              <a:path w="6932930" h="7620">
                <a:moveTo>
                  <a:pt x="5384292" y="1523"/>
                </a:moveTo>
                <a:lnTo>
                  <a:pt x="5379719" y="1523"/>
                </a:lnTo>
                <a:lnTo>
                  <a:pt x="5379719" y="0"/>
                </a:lnTo>
                <a:lnTo>
                  <a:pt x="5384292" y="0"/>
                </a:lnTo>
                <a:lnTo>
                  <a:pt x="5384292" y="1523"/>
                </a:lnTo>
                <a:close/>
              </a:path>
              <a:path w="6932930" h="7620">
                <a:moveTo>
                  <a:pt x="5385816" y="6096"/>
                </a:moveTo>
                <a:lnTo>
                  <a:pt x="5378196" y="6096"/>
                </a:lnTo>
                <a:lnTo>
                  <a:pt x="5378196" y="1523"/>
                </a:lnTo>
                <a:lnTo>
                  <a:pt x="5385816" y="1523"/>
                </a:lnTo>
                <a:lnTo>
                  <a:pt x="5385816" y="6096"/>
                </a:lnTo>
                <a:close/>
              </a:path>
              <a:path w="6932930" h="7620">
                <a:moveTo>
                  <a:pt x="5384292" y="7619"/>
                </a:moveTo>
                <a:lnTo>
                  <a:pt x="5379719" y="7619"/>
                </a:lnTo>
                <a:lnTo>
                  <a:pt x="5379719" y="6096"/>
                </a:lnTo>
                <a:lnTo>
                  <a:pt x="5384292" y="6096"/>
                </a:lnTo>
                <a:lnTo>
                  <a:pt x="5384292" y="7619"/>
                </a:lnTo>
                <a:close/>
              </a:path>
              <a:path w="6932930" h="7620">
                <a:moveTo>
                  <a:pt x="5420867" y="1523"/>
                </a:moveTo>
                <a:lnTo>
                  <a:pt x="5416296" y="1523"/>
                </a:lnTo>
                <a:lnTo>
                  <a:pt x="5416296" y="0"/>
                </a:lnTo>
                <a:lnTo>
                  <a:pt x="5420867" y="0"/>
                </a:lnTo>
                <a:lnTo>
                  <a:pt x="5420867" y="1523"/>
                </a:lnTo>
                <a:close/>
              </a:path>
              <a:path w="6932930" h="7620">
                <a:moveTo>
                  <a:pt x="5422392" y="6096"/>
                </a:moveTo>
                <a:lnTo>
                  <a:pt x="5414772" y="6096"/>
                </a:lnTo>
                <a:lnTo>
                  <a:pt x="5414772" y="1523"/>
                </a:lnTo>
                <a:lnTo>
                  <a:pt x="5422392" y="1523"/>
                </a:lnTo>
                <a:lnTo>
                  <a:pt x="5422392" y="6096"/>
                </a:lnTo>
                <a:close/>
              </a:path>
              <a:path w="6932930" h="7620">
                <a:moveTo>
                  <a:pt x="5420867" y="7619"/>
                </a:moveTo>
                <a:lnTo>
                  <a:pt x="5416296" y="7619"/>
                </a:lnTo>
                <a:lnTo>
                  <a:pt x="5416296" y="6096"/>
                </a:lnTo>
                <a:lnTo>
                  <a:pt x="5420867" y="6096"/>
                </a:lnTo>
                <a:lnTo>
                  <a:pt x="5420867" y="7619"/>
                </a:lnTo>
                <a:close/>
              </a:path>
              <a:path w="6932930" h="7620">
                <a:moveTo>
                  <a:pt x="5457444" y="1523"/>
                </a:moveTo>
                <a:lnTo>
                  <a:pt x="5452872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3"/>
                </a:lnTo>
                <a:close/>
              </a:path>
              <a:path w="6932930" h="7620">
                <a:moveTo>
                  <a:pt x="5458967" y="6096"/>
                </a:moveTo>
                <a:lnTo>
                  <a:pt x="5451348" y="6096"/>
                </a:lnTo>
                <a:lnTo>
                  <a:pt x="5451348" y="1523"/>
                </a:lnTo>
                <a:lnTo>
                  <a:pt x="5458967" y="1523"/>
                </a:lnTo>
                <a:lnTo>
                  <a:pt x="5458967" y="6096"/>
                </a:lnTo>
                <a:close/>
              </a:path>
              <a:path w="6932930" h="7620">
                <a:moveTo>
                  <a:pt x="5457444" y="7619"/>
                </a:moveTo>
                <a:lnTo>
                  <a:pt x="5452872" y="7619"/>
                </a:lnTo>
                <a:lnTo>
                  <a:pt x="5452872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6932930" h="7620">
                <a:moveTo>
                  <a:pt x="5494019" y="7619"/>
                </a:moveTo>
                <a:lnTo>
                  <a:pt x="5490972" y="7619"/>
                </a:lnTo>
                <a:lnTo>
                  <a:pt x="5487924" y="4571"/>
                </a:lnTo>
                <a:lnTo>
                  <a:pt x="5487924" y="3048"/>
                </a:lnTo>
                <a:lnTo>
                  <a:pt x="5490972" y="0"/>
                </a:lnTo>
                <a:lnTo>
                  <a:pt x="5494019" y="0"/>
                </a:lnTo>
                <a:lnTo>
                  <a:pt x="5495544" y="1523"/>
                </a:lnTo>
                <a:lnTo>
                  <a:pt x="5495544" y="6096"/>
                </a:lnTo>
                <a:lnTo>
                  <a:pt x="5494019" y="7619"/>
                </a:lnTo>
                <a:close/>
              </a:path>
              <a:path w="6932930" h="7620">
                <a:moveTo>
                  <a:pt x="5530596" y="7619"/>
                </a:moveTo>
                <a:lnTo>
                  <a:pt x="5527548" y="7619"/>
                </a:lnTo>
                <a:lnTo>
                  <a:pt x="5526024" y="6096"/>
                </a:lnTo>
                <a:lnTo>
                  <a:pt x="5526024" y="1523"/>
                </a:lnTo>
                <a:lnTo>
                  <a:pt x="5527548" y="0"/>
                </a:lnTo>
                <a:lnTo>
                  <a:pt x="5530596" y="0"/>
                </a:lnTo>
                <a:lnTo>
                  <a:pt x="5532119" y="1523"/>
                </a:lnTo>
                <a:lnTo>
                  <a:pt x="5532119" y="6096"/>
                </a:lnTo>
                <a:lnTo>
                  <a:pt x="5530596" y="7619"/>
                </a:lnTo>
                <a:close/>
              </a:path>
              <a:path w="6932930" h="7620">
                <a:moveTo>
                  <a:pt x="5567172" y="7619"/>
                </a:moveTo>
                <a:lnTo>
                  <a:pt x="5564124" y="7619"/>
                </a:lnTo>
                <a:lnTo>
                  <a:pt x="5562600" y="6096"/>
                </a:lnTo>
                <a:lnTo>
                  <a:pt x="5562600" y="1523"/>
                </a:lnTo>
                <a:lnTo>
                  <a:pt x="5564124" y="0"/>
                </a:lnTo>
                <a:lnTo>
                  <a:pt x="5567172" y="0"/>
                </a:lnTo>
                <a:lnTo>
                  <a:pt x="5570219" y="3048"/>
                </a:lnTo>
                <a:lnTo>
                  <a:pt x="5570219" y="4571"/>
                </a:lnTo>
                <a:lnTo>
                  <a:pt x="5567172" y="7619"/>
                </a:lnTo>
                <a:close/>
              </a:path>
              <a:path w="6932930" h="7620">
                <a:moveTo>
                  <a:pt x="5605272" y="1523"/>
                </a:moveTo>
                <a:lnTo>
                  <a:pt x="5600700" y="1523"/>
                </a:lnTo>
                <a:lnTo>
                  <a:pt x="5600700" y="0"/>
                </a:lnTo>
                <a:lnTo>
                  <a:pt x="5605272" y="0"/>
                </a:lnTo>
                <a:lnTo>
                  <a:pt x="5605272" y="1523"/>
                </a:lnTo>
                <a:close/>
              </a:path>
              <a:path w="6932930" h="7620">
                <a:moveTo>
                  <a:pt x="5606796" y="6096"/>
                </a:moveTo>
                <a:lnTo>
                  <a:pt x="5599176" y="6096"/>
                </a:lnTo>
                <a:lnTo>
                  <a:pt x="5599176" y="1523"/>
                </a:lnTo>
                <a:lnTo>
                  <a:pt x="5606796" y="1523"/>
                </a:lnTo>
                <a:lnTo>
                  <a:pt x="5606796" y="6096"/>
                </a:lnTo>
                <a:close/>
              </a:path>
              <a:path w="6932930" h="7620">
                <a:moveTo>
                  <a:pt x="5605272" y="7619"/>
                </a:moveTo>
                <a:lnTo>
                  <a:pt x="5600700" y="7619"/>
                </a:lnTo>
                <a:lnTo>
                  <a:pt x="5600700" y="6096"/>
                </a:lnTo>
                <a:lnTo>
                  <a:pt x="5605272" y="6096"/>
                </a:lnTo>
                <a:lnTo>
                  <a:pt x="5605272" y="7619"/>
                </a:lnTo>
                <a:close/>
              </a:path>
              <a:path w="6932930" h="7620">
                <a:moveTo>
                  <a:pt x="5641848" y="1523"/>
                </a:moveTo>
                <a:lnTo>
                  <a:pt x="5637276" y="1523"/>
                </a:lnTo>
                <a:lnTo>
                  <a:pt x="5637276" y="0"/>
                </a:lnTo>
                <a:lnTo>
                  <a:pt x="5641848" y="0"/>
                </a:lnTo>
                <a:lnTo>
                  <a:pt x="5641848" y="1523"/>
                </a:lnTo>
                <a:close/>
              </a:path>
              <a:path w="6932930" h="7620">
                <a:moveTo>
                  <a:pt x="5643372" y="6096"/>
                </a:moveTo>
                <a:lnTo>
                  <a:pt x="5635751" y="6096"/>
                </a:lnTo>
                <a:lnTo>
                  <a:pt x="5635751" y="1523"/>
                </a:lnTo>
                <a:lnTo>
                  <a:pt x="5643372" y="1523"/>
                </a:lnTo>
                <a:lnTo>
                  <a:pt x="5643372" y="6096"/>
                </a:lnTo>
                <a:close/>
              </a:path>
              <a:path w="6932930" h="7620">
                <a:moveTo>
                  <a:pt x="5641848" y="7619"/>
                </a:moveTo>
                <a:lnTo>
                  <a:pt x="5637276" y="7619"/>
                </a:lnTo>
                <a:lnTo>
                  <a:pt x="5637276" y="6096"/>
                </a:lnTo>
                <a:lnTo>
                  <a:pt x="5641848" y="6096"/>
                </a:lnTo>
                <a:lnTo>
                  <a:pt x="5641848" y="7619"/>
                </a:lnTo>
                <a:close/>
              </a:path>
              <a:path w="6932930" h="7620">
                <a:moveTo>
                  <a:pt x="5678424" y="7619"/>
                </a:moveTo>
                <a:lnTo>
                  <a:pt x="5673851" y="7619"/>
                </a:lnTo>
                <a:lnTo>
                  <a:pt x="5673851" y="6096"/>
                </a:lnTo>
                <a:lnTo>
                  <a:pt x="5672328" y="4571"/>
                </a:lnTo>
                <a:lnTo>
                  <a:pt x="5672328" y="3048"/>
                </a:lnTo>
                <a:lnTo>
                  <a:pt x="5673851" y="1523"/>
                </a:lnTo>
                <a:lnTo>
                  <a:pt x="5673851" y="0"/>
                </a:lnTo>
                <a:lnTo>
                  <a:pt x="5678424" y="0"/>
                </a:lnTo>
                <a:lnTo>
                  <a:pt x="5678424" y="1523"/>
                </a:lnTo>
                <a:lnTo>
                  <a:pt x="5679948" y="1523"/>
                </a:lnTo>
                <a:lnTo>
                  <a:pt x="5679948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6932930" h="7620">
                <a:moveTo>
                  <a:pt x="5715000" y="7619"/>
                </a:moveTo>
                <a:lnTo>
                  <a:pt x="5711951" y="7619"/>
                </a:lnTo>
                <a:lnTo>
                  <a:pt x="5708903" y="4571"/>
                </a:lnTo>
                <a:lnTo>
                  <a:pt x="5708903" y="3048"/>
                </a:lnTo>
                <a:lnTo>
                  <a:pt x="5711951" y="0"/>
                </a:lnTo>
                <a:lnTo>
                  <a:pt x="5715000" y="0"/>
                </a:lnTo>
                <a:lnTo>
                  <a:pt x="5716524" y="1523"/>
                </a:lnTo>
                <a:lnTo>
                  <a:pt x="5716524" y="6096"/>
                </a:lnTo>
                <a:lnTo>
                  <a:pt x="5715000" y="7619"/>
                </a:lnTo>
                <a:close/>
              </a:path>
              <a:path w="6932930" h="7620">
                <a:moveTo>
                  <a:pt x="5751576" y="7619"/>
                </a:moveTo>
                <a:lnTo>
                  <a:pt x="5748528" y="7619"/>
                </a:lnTo>
                <a:lnTo>
                  <a:pt x="5747003" y="6096"/>
                </a:lnTo>
                <a:lnTo>
                  <a:pt x="5747003" y="1523"/>
                </a:lnTo>
                <a:lnTo>
                  <a:pt x="5748528" y="0"/>
                </a:lnTo>
                <a:lnTo>
                  <a:pt x="5751576" y="0"/>
                </a:lnTo>
                <a:lnTo>
                  <a:pt x="5753100" y="1523"/>
                </a:lnTo>
                <a:lnTo>
                  <a:pt x="5753100" y="6096"/>
                </a:lnTo>
                <a:lnTo>
                  <a:pt x="5751576" y="7619"/>
                </a:lnTo>
                <a:close/>
              </a:path>
              <a:path w="6932930" h="7620">
                <a:moveTo>
                  <a:pt x="5788151" y="7619"/>
                </a:moveTo>
                <a:lnTo>
                  <a:pt x="5785103" y="7619"/>
                </a:lnTo>
                <a:lnTo>
                  <a:pt x="5783580" y="6096"/>
                </a:lnTo>
                <a:lnTo>
                  <a:pt x="5783580" y="1523"/>
                </a:lnTo>
                <a:lnTo>
                  <a:pt x="5785103" y="0"/>
                </a:lnTo>
                <a:lnTo>
                  <a:pt x="5788151" y="0"/>
                </a:lnTo>
                <a:lnTo>
                  <a:pt x="5791200" y="3048"/>
                </a:lnTo>
                <a:lnTo>
                  <a:pt x="5791200" y="4571"/>
                </a:lnTo>
                <a:lnTo>
                  <a:pt x="5788151" y="7619"/>
                </a:lnTo>
                <a:close/>
              </a:path>
              <a:path w="6932930" h="7620">
                <a:moveTo>
                  <a:pt x="5826251" y="1523"/>
                </a:moveTo>
                <a:lnTo>
                  <a:pt x="5821680" y="1523"/>
                </a:lnTo>
                <a:lnTo>
                  <a:pt x="5821680" y="0"/>
                </a:lnTo>
                <a:lnTo>
                  <a:pt x="5826251" y="0"/>
                </a:lnTo>
                <a:lnTo>
                  <a:pt x="5826251" y="1523"/>
                </a:lnTo>
                <a:close/>
              </a:path>
              <a:path w="6932930" h="7620">
                <a:moveTo>
                  <a:pt x="5827776" y="6096"/>
                </a:moveTo>
                <a:lnTo>
                  <a:pt x="5820156" y="6096"/>
                </a:lnTo>
                <a:lnTo>
                  <a:pt x="5820156" y="1523"/>
                </a:lnTo>
                <a:lnTo>
                  <a:pt x="5827776" y="1523"/>
                </a:lnTo>
                <a:lnTo>
                  <a:pt x="5827776" y="6096"/>
                </a:lnTo>
                <a:close/>
              </a:path>
              <a:path w="6932930" h="7620">
                <a:moveTo>
                  <a:pt x="5826251" y="7619"/>
                </a:moveTo>
                <a:lnTo>
                  <a:pt x="5821680" y="7619"/>
                </a:lnTo>
                <a:lnTo>
                  <a:pt x="5821680" y="6096"/>
                </a:lnTo>
                <a:lnTo>
                  <a:pt x="5826251" y="6096"/>
                </a:lnTo>
                <a:lnTo>
                  <a:pt x="5826251" y="7619"/>
                </a:lnTo>
                <a:close/>
              </a:path>
              <a:path w="6932930" h="7620">
                <a:moveTo>
                  <a:pt x="5862828" y="1523"/>
                </a:moveTo>
                <a:lnTo>
                  <a:pt x="5858256" y="1523"/>
                </a:lnTo>
                <a:lnTo>
                  <a:pt x="5858256" y="0"/>
                </a:lnTo>
                <a:lnTo>
                  <a:pt x="5862828" y="0"/>
                </a:lnTo>
                <a:lnTo>
                  <a:pt x="5862828" y="1523"/>
                </a:lnTo>
                <a:close/>
              </a:path>
              <a:path w="6932930" h="7620">
                <a:moveTo>
                  <a:pt x="5864351" y="6096"/>
                </a:moveTo>
                <a:lnTo>
                  <a:pt x="5856732" y="6096"/>
                </a:lnTo>
                <a:lnTo>
                  <a:pt x="5856732" y="1523"/>
                </a:lnTo>
                <a:lnTo>
                  <a:pt x="5864351" y="1523"/>
                </a:lnTo>
                <a:lnTo>
                  <a:pt x="5864351" y="6096"/>
                </a:lnTo>
                <a:close/>
              </a:path>
              <a:path w="6932930" h="7620">
                <a:moveTo>
                  <a:pt x="5862828" y="7619"/>
                </a:moveTo>
                <a:lnTo>
                  <a:pt x="5858256" y="7619"/>
                </a:lnTo>
                <a:lnTo>
                  <a:pt x="5858256" y="6096"/>
                </a:lnTo>
                <a:lnTo>
                  <a:pt x="5862828" y="6096"/>
                </a:lnTo>
                <a:lnTo>
                  <a:pt x="5862828" y="7619"/>
                </a:lnTo>
                <a:close/>
              </a:path>
              <a:path w="6932930" h="7620">
                <a:moveTo>
                  <a:pt x="5899403" y="7619"/>
                </a:moveTo>
                <a:lnTo>
                  <a:pt x="5894832" y="7619"/>
                </a:lnTo>
                <a:lnTo>
                  <a:pt x="5894832" y="6096"/>
                </a:lnTo>
                <a:lnTo>
                  <a:pt x="5893308" y="4571"/>
                </a:lnTo>
                <a:lnTo>
                  <a:pt x="5893308" y="3048"/>
                </a:lnTo>
                <a:lnTo>
                  <a:pt x="5894832" y="1523"/>
                </a:lnTo>
                <a:lnTo>
                  <a:pt x="5894832" y="0"/>
                </a:lnTo>
                <a:lnTo>
                  <a:pt x="5899403" y="0"/>
                </a:lnTo>
                <a:lnTo>
                  <a:pt x="5899403" y="1523"/>
                </a:lnTo>
                <a:lnTo>
                  <a:pt x="5900928" y="1523"/>
                </a:lnTo>
                <a:lnTo>
                  <a:pt x="5900928" y="6096"/>
                </a:lnTo>
                <a:lnTo>
                  <a:pt x="5899403" y="6096"/>
                </a:lnTo>
                <a:lnTo>
                  <a:pt x="5899403" y="7619"/>
                </a:lnTo>
                <a:close/>
              </a:path>
              <a:path w="6932930" h="7620">
                <a:moveTo>
                  <a:pt x="5935980" y="7619"/>
                </a:moveTo>
                <a:lnTo>
                  <a:pt x="5932932" y="7619"/>
                </a:lnTo>
                <a:lnTo>
                  <a:pt x="5929884" y="4571"/>
                </a:lnTo>
                <a:lnTo>
                  <a:pt x="5929884" y="3048"/>
                </a:lnTo>
                <a:lnTo>
                  <a:pt x="5932932" y="0"/>
                </a:lnTo>
                <a:lnTo>
                  <a:pt x="5935980" y="0"/>
                </a:lnTo>
                <a:lnTo>
                  <a:pt x="5937503" y="1523"/>
                </a:lnTo>
                <a:lnTo>
                  <a:pt x="5937503" y="6096"/>
                </a:lnTo>
                <a:lnTo>
                  <a:pt x="5935980" y="7619"/>
                </a:lnTo>
                <a:close/>
              </a:path>
              <a:path w="6932930" h="7620">
                <a:moveTo>
                  <a:pt x="5972556" y="7619"/>
                </a:moveTo>
                <a:lnTo>
                  <a:pt x="5969508" y="7619"/>
                </a:lnTo>
                <a:lnTo>
                  <a:pt x="5967984" y="6096"/>
                </a:lnTo>
                <a:lnTo>
                  <a:pt x="5967984" y="1523"/>
                </a:lnTo>
                <a:lnTo>
                  <a:pt x="5969508" y="0"/>
                </a:lnTo>
                <a:lnTo>
                  <a:pt x="5972556" y="0"/>
                </a:lnTo>
                <a:lnTo>
                  <a:pt x="5974080" y="1523"/>
                </a:lnTo>
                <a:lnTo>
                  <a:pt x="5974080" y="6096"/>
                </a:lnTo>
                <a:lnTo>
                  <a:pt x="5972556" y="7619"/>
                </a:lnTo>
                <a:close/>
              </a:path>
              <a:path w="6932930" h="7620">
                <a:moveTo>
                  <a:pt x="6009132" y="7619"/>
                </a:moveTo>
                <a:lnTo>
                  <a:pt x="6006084" y="7619"/>
                </a:lnTo>
                <a:lnTo>
                  <a:pt x="6006084" y="6096"/>
                </a:lnTo>
                <a:lnTo>
                  <a:pt x="6004560" y="6096"/>
                </a:lnTo>
                <a:lnTo>
                  <a:pt x="6004560" y="1523"/>
                </a:lnTo>
                <a:lnTo>
                  <a:pt x="6006084" y="1523"/>
                </a:lnTo>
                <a:lnTo>
                  <a:pt x="6006084" y="0"/>
                </a:lnTo>
                <a:lnTo>
                  <a:pt x="6009132" y="0"/>
                </a:lnTo>
                <a:lnTo>
                  <a:pt x="6012180" y="3048"/>
                </a:lnTo>
                <a:lnTo>
                  <a:pt x="6012180" y="4571"/>
                </a:lnTo>
                <a:lnTo>
                  <a:pt x="6009132" y="7619"/>
                </a:lnTo>
                <a:close/>
              </a:path>
              <a:path w="6932930" h="7620">
                <a:moveTo>
                  <a:pt x="6047232" y="1523"/>
                </a:moveTo>
                <a:lnTo>
                  <a:pt x="6042660" y="1523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3"/>
                </a:lnTo>
                <a:close/>
              </a:path>
              <a:path w="6932930" h="7620">
                <a:moveTo>
                  <a:pt x="6048756" y="6096"/>
                </a:moveTo>
                <a:lnTo>
                  <a:pt x="6041135" y="6096"/>
                </a:lnTo>
                <a:lnTo>
                  <a:pt x="6041135" y="1523"/>
                </a:lnTo>
                <a:lnTo>
                  <a:pt x="6048756" y="1523"/>
                </a:lnTo>
                <a:lnTo>
                  <a:pt x="6048756" y="6096"/>
                </a:lnTo>
                <a:close/>
              </a:path>
              <a:path w="6932930" h="7620">
                <a:moveTo>
                  <a:pt x="6047232" y="7619"/>
                </a:moveTo>
                <a:lnTo>
                  <a:pt x="6042660" y="7619"/>
                </a:lnTo>
                <a:lnTo>
                  <a:pt x="6042660" y="6096"/>
                </a:lnTo>
                <a:lnTo>
                  <a:pt x="6047232" y="6096"/>
                </a:lnTo>
                <a:lnTo>
                  <a:pt x="6047232" y="7619"/>
                </a:lnTo>
                <a:close/>
              </a:path>
              <a:path w="6932930" h="7620">
                <a:moveTo>
                  <a:pt x="6083808" y="1523"/>
                </a:moveTo>
                <a:lnTo>
                  <a:pt x="6079235" y="1523"/>
                </a:lnTo>
                <a:lnTo>
                  <a:pt x="6079235" y="0"/>
                </a:lnTo>
                <a:lnTo>
                  <a:pt x="6083808" y="0"/>
                </a:lnTo>
                <a:lnTo>
                  <a:pt x="6083808" y="1523"/>
                </a:lnTo>
                <a:close/>
              </a:path>
              <a:path w="6932930" h="7620">
                <a:moveTo>
                  <a:pt x="6085332" y="6096"/>
                </a:moveTo>
                <a:lnTo>
                  <a:pt x="6077712" y="6096"/>
                </a:lnTo>
                <a:lnTo>
                  <a:pt x="6077712" y="1523"/>
                </a:lnTo>
                <a:lnTo>
                  <a:pt x="6085332" y="1523"/>
                </a:lnTo>
                <a:lnTo>
                  <a:pt x="6085332" y="6096"/>
                </a:lnTo>
                <a:close/>
              </a:path>
              <a:path w="6932930" h="7620">
                <a:moveTo>
                  <a:pt x="6083808" y="7619"/>
                </a:moveTo>
                <a:lnTo>
                  <a:pt x="6079235" y="7619"/>
                </a:lnTo>
                <a:lnTo>
                  <a:pt x="6079235" y="6096"/>
                </a:lnTo>
                <a:lnTo>
                  <a:pt x="6083808" y="6096"/>
                </a:lnTo>
                <a:lnTo>
                  <a:pt x="6083808" y="7619"/>
                </a:lnTo>
                <a:close/>
              </a:path>
              <a:path w="6932930" h="7620">
                <a:moveTo>
                  <a:pt x="6120384" y="7619"/>
                </a:moveTo>
                <a:lnTo>
                  <a:pt x="6115812" y="7619"/>
                </a:lnTo>
                <a:lnTo>
                  <a:pt x="6115812" y="6096"/>
                </a:lnTo>
                <a:lnTo>
                  <a:pt x="6114287" y="4571"/>
                </a:lnTo>
                <a:lnTo>
                  <a:pt x="6114287" y="3048"/>
                </a:lnTo>
                <a:lnTo>
                  <a:pt x="6115812" y="1523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3"/>
                </a:lnTo>
                <a:lnTo>
                  <a:pt x="6121908" y="1523"/>
                </a:lnTo>
                <a:lnTo>
                  <a:pt x="6121908" y="6096"/>
                </a:lnTo>
                <a:lnTo>
                  <a:pt x="6120384" y="6096"/>
                </a:lnTo>
                <a:lnTo>
                  <a:pt x="6120384" y="7619"/>
                </a:lnTo>
                <a:close/>
              </a:path>
              <a:path w="6932930" h="7620">
                <a:moveTo>
                  <a:pt x="6156960" y="7619"/>
                </a:moveTo>
                <a:lnTo>
                  <a:pt x="6153912" y="7619"/>
                </a:lnTo>
                <a:lnTo>
                  <a:pt x="6150864" y="4571"/>
                </a:lnTo>
                <a:lnTo>
                  <a:pt x="6150864" y="3048"/>
                </a:lnTo>
                <a:lnTo>
                  <a:pt x="6153912" y="0"/>
                </a:lnTo>
                <a:lnTo>
                  <a:pt x="6156960" y="0"/>
                </a:lnTo>
                <a:lnTo>
                  <a:pt x="6158484" y="1523"/>
                </a:lnTo>
                <a:lnTo>
                  <a:pt x="6158484" y="6096"/>
                </a:lnTo>
                <a:lnTo>
                  <a:pt x="6156960" y="7619"/>
                </a:lnTo>
                <a:close/>
              </a:path>
              <a:path w="6932930" h="7620">
                <a:moveTo>
                  <a:pt x="6193535" y="7619"/>
                </a:moveTo>
                <a:lnTo>
                  <a:pt x="6190487" y="7619"/>
                </a:lnTo>
                <a:lnTo>
                  <a:pt x="6188964" y="6096"/>
                </a:lnTo>
                <a:lnTo>
                  <a:pt x="6188964" y="1523"/>
                </a:lnTo>
                <a:lnTo>
                  <a:pt x="6190487" y="0"/>
                </a:lnTo>
                <a:lnTo>
                  <a:pt x="6193535" y="0"/>
                </a:lnTo>
                <a:lnTo>
                  <a:pt x="6195060" y="1523"/>
                </a:lnTo>
                <a:lnTo>
                  <a:pt x="6195060" y="6096"/>
                </a:lnTo>
                <a:lnTo>
                  <a:pt x="6193535" y="7619"/>
                </a:lnTo>
                <a:close/>
              </a:path>
              <a:path w="6932930" h="7620">
                <a:moveTo>
                  <a:pt x="6230112" y="7619"/>
                </a:moveTo>
                <a:lnTo>
                  <a:pt x="6227064" y="7619"/>
                </a:lnTo>
                <a:lnTo>
                  <a:pt x="6227064" y="6096"/>
                </a:lnTo>
                <a:lnTo>
                  <a:pt x="6225540" y="6096"/>
                </a:lnTo>
                <a:lnTo>
                  <a:pt x="6225540" y="1523"/>
                </a:lnTo>
                <a:lnTo>
                  <a:pt x="6227064" y="1523"/>
                </a:lnTo>
                <a:lnTo>
                  <a:pt x="6227064" y="0"/>
                </a:lnTo>
                <a:lnTo>
                  <a:pt x="6230112" y="0"/>
                </a:lnTo>
                <a:lnTo>
                  <a:pt x="6233160" y="3048"/>
                </a:lnTo>
                <a:lnTo>
                  <a:pt x="6233160" y="4571"/>
                </a:lnTo>
                <a:lnTo>
                  <a:pt x="6230112" y="7619"/>
                </a:lnTo>
                <a:close/>
              </a:path>
              <a:path w="6932930" h="7620">
                <a:moveTo>
                  <a:pt x="6268212" y="1523"/>
                </a:moveTo>
                <a:lnTo>
                  <a:pt x="6263640" y="1523"/>
                </a:lnTo>
                <a:lnTo>
                  <a:pt x="6263640" y="0"/>
                </a:lnTo>
                <a:lnTo>
                  <a:pt x="6268212" y="0"/>
                </a:lnTo>
                <a:lnTo>
                  <a:pt x="6268212" y="1523"/>
                </a:lnTo>
                <a:close/>
              </a:path>
              <a:path w="6932930" h="7620">
                <a:moveTo>
                  <a:pt x="6269735" y="6096"/>
                </a:moveTo>
                <a:lnTo>
                  <a:pt x="6262116" y="6096"/>
                </a:lnTo>
                <a:lnTo>
                  <a:pt x="6262116" y="1523"/>
                </a:lnTo>
                <a:lnTo>
                  <a:pt x="6269735" y="1523"/>
                </a:lnTo>
                <a:lnTo>
                  <a:pt x="6269735" y="6096"/>
                </a:lnTo>
                <a:close/>
              </a:path>
              <a:path w="6932930" h="7620">
                <a:moveTo>
                  <a:pt x="6268212" y="7619"/>
                </a:moveTo>
                <a:lnTo>
                  <a:pt x="6263640" y="7619"/>
                </a:lnTo>
                <a:lnTo>
                  <a:pt x="6263640" y="6096"/>
                </a:lnTo>
                <a:lnTo>
                  <a:pt x="6268212" y="6096"/>
                </a:lnTo>
                <a:lnTo>
                  <a:pt x="6268212" y="7619"/>
                </a:lnTo>
                <a:close/>
              </a:path>
              <a:path w="6932930" h="7620">
                <a:moveTo>
                  <a:pt x="6304787" y="1523"/>
                </a:moveTo>
                <a:lnTo>
                  <a:pt x="6300216" y="1523"/>
                </a:lnTo>
                <a:lnTo>
                  <a:pt x="6300216" y="0"/>
                </a:lnTo>
                <a:lnTo>
                  <a:pt x="6304787" y="0"/>
                </a:lnTo>
                <a:lnTo>
                  <a:pt x="6304787" y="1523"/>
                </a:lnTo>
                <a:close/>
              </a:path>
              <a:path w="6932930" h="7620">
                <a:moveTo>
                  <a:pt x="6306312" y="6096"/>
                </a:moveTo>
                <a:lnTo>
                  <a:pt x="6298692" y="6096"/>
                </a:lnTo>
                <a:lnTo>
                  <a:pt x="6298692" y="1523"/>
                </a:lnTo>
                <a:lnTo>
                  <a:pt x="6306312" y="1523"/>
                </a:lnTo>
                <a:lnTo>
                  <a:pt x="6306312" y="6096"/>
                </a:lnTo>
                <a:close/>
              </a:path>
              <a:path w="6932930" h="7620">
                <a:moveTo>
                  <a:pt x="6304787" y="7619"/>
                </a:moveTo>
                <a:lnTo>
                  <a:pt x="6300216" y="7619"/>
                </a:lnTo>
                <a:lnTo>
                  <a:pt x="6300216" y="6096"/>
                </a:lnTo>
                <a:lnTo>
                  <a:pt x="6304787" y="6096"/>
                </a:lnTo>
                <a:lnTo>
                  <a:pt x="6304787" y="7619"/>
                </a:lnTo>
                <a:close/>
              </a:path>
              <a:path w="6932930" h="7620">
                <a:moveTo>
                  <a:pt x="6341364" y="7619"/>
                </a:moveTo>
                <a:lnTo>
                  <a:pt x="6338316" y="7619"/>
                </a:lnTo>
                <a:lnTo>
                  <a:pt x="6335267" y="4571"/>
                </a:lnTo>
                <a:lnTo>
                  <a:pt x="6335267" y="3048"/>
                </a:lnTo>
                <a:lnTo>
                  <a:pt x="6338316" y="0"/>
                </a:lnTo>
                <a:lnTo>
                  <a:pt x="6341364" y="0"/>
                </a:lnTo>
                <a:lnTo>
                  <a:pt x="6341364" y="1523"/>
                </a:lnTo>
                <a:lnTo>
                  <a:pt x="6342887" y="1523"/>
                </a:lnTo>
                <a:lnTo>
                  <a:pt x="6342887" y="6096"/>
                </a:lnTo>
                <a:lnTo>
                  <a:pt x="6341364" y="6096"/>
                </a:lnTo>
                <a:lnTo>
                  <a:pt x="6341364" y="7619"/>
                </a:lnTo>
                <a:close/>
              </a:path>
              <a:path w="6932930" h="7620">
                <a:moveTo>
                  <a:pt x="6377940" y="7619"/>
                </a:moveTo>
                <a:lnTo>
                  <a:pt x="6374892" y="7619"/>
                </a:lnTo>
                <a:lnTo>
                  <a:pt x="6371844" y="4571"/>
                </a:lnTo>
                <a:lnTo>
                  <a:pt x="6371844" y="3048"/>
                </a:lnTo>
                <a:lnTo>
                  <a:pt x="6374892" y="0"/>
                </a:lnTo>
                <a:lnTo>
                  <a:pt x="6377940" y="0"/>
                </a:lnTo>
                <a:lnTo>
                  <a:pt x="6379464" y="1523"/>
                </a:lnTo>
                <a:lnTo>
                  <a:pt x="6379464" y="6096"/>
                </a:lnTo>
                <a:lnTo>
                  <a:pt x="6377940" y="7619"/>
                </a:lnTo>
                <a:close/>
              </a:path>
              <a:path w="6932930" h="7620">
                <a:moveTo>
                  <a:pt x="6414516" y="7619"/>
                </a:moveTo>
                <a:lnTo>
                  <a:pt x="6411468" y="7619"/>
                </a:lnTo>
                <a:lnTo>
                  <a:pt x="6409944" y="6096"/>
                </a:lnTo>
                <a:lnTo>
                  <a:pt x="6409944" y="1523"/>
                </a:lnTo>
                <a:lnTo>
                  <a:pt x="6411468" y="0"/>
                </a:lnTo>
                <a:lnTo>
                  <a:pt x="6414516" y="0"/>
                </a:lnTo>
                <a:lnTo>
                  <a:pt x="6417564" y="3048"/>
                </a:lnTo>
                <a:lnTo>
                  <a:pt x="6417564" y="4571"/>
                </a:lnTo>
                <a:lnTo>
                  <a:pt x="6414516" y="7619"/>
                </a:lnTo>
                <a:close/>
              </a:path>
              <a:path w="6932930" h="7620">
                <a:moveTo>
                  <a:pt x="6451092" y="7619"/>
                </a:moveTo>
                <a:lnTo>
                  <a:pt x="6448044" y="7619"/>
                </a:lnTo>
                <a:lnTo>
                  <a:pt x="6448044" y="6096"/>
                </a:lnTo>
                <a:lnTo>
                  <a:pt x="6446519" y="6096"/>
                </a:lnTo>
                <a:lnTo>
                  <a:pt x="6446519" y="1523"/>
                </a:lnTo>
                <a:lnTo>
                  <a:pt x="6448044" y="1523"/>
                </a:lnTo>
                <a:lnTo>
                  <a:pt x="6448044" y="0"/>
                </a:lnTo>
                <a:lnTo>
                  <a:pt x="6451092" y="0"/>
                </a:lnTo>
                <a:lnTo>
                  <a:pt x="6454140" y="3048"/>
                </a:lnTo>
                <a:lnTo>
                  <a:pt x="6454140" y="4571"/>
                </a:lnTo>
                <a:lnTo>
                  <a:pt x="6451092" y="7619"/>
                </a:lnTo>
                <a:close/>
              </a:path>
              <a:path w="6932930" h="7620">
                <a:moveTo>
                  <a:pt x="6489192" y="1523"/>
                </a:moveTo>
                <a:lnTo>
                  <a:pt x="6484619" y="1523"/>
                </a:lnTo>
                <a:lnTo>
                  <a:pt x="6484619" y="0"/>
                </a:lnTo>
                <a:lnTo>
                  <a:pt x="6489192" y="0"/>
                </a:lnTo>
                <a:lnTo>
                  <a:pt x="6489192" y="1523"/>
                </a:lnTo>
                <a:close/>
              </a:path>
              <a:path w="6932930" h="7620">
                <a:moveTo>
                  <a:pt x="6490716" y="6096"/>
                </a:moveTo>
                <a:lnTo>
                  <a:pt x="6483096" y="6096"/>
                </a:lnTo>
                <a:lnTo>
                  <a:pt x="6483096" y="1523"/>
                </a:lnTo>
                <a:lnTo>
                  <a:pt x="6490716" y="1523"/>
                </a:lnTo>
                <a:lnTo>
                  <a:pt x="6490716" y="6096"/>
                </a:lnTo>
                <a:close/>
              </a:path>
              <a:path w="6932930" h="7620">
                <a:moveTo>
                  <a:pt x="6489192" y="7619"/>
                </a:moveTo>
                <a:lnTo>
                  <a:pt x="6484619" y="7619"/>
                </a:lnTo>
                <a:lnTo>
                  <a:pt x="6484619" y="6096"/>
                </a:lnTo>
                <a:lnTo>
                  <a:pt x="6489192" y="6096"/>
                </a:lnTo>
                <a:lnTo>
                  <a:pt x="6489192" y="7619"/>
                </a:lnTo>
                <a:close/>
              </a:path>
              <a:path w="6932930" h="7620">
                <a:moveTo>
                  <a:pt x="6525768" y="1523"/>
                </a:moveTo>
                <a:lnTo>
                  <a:pt x="6521196" y="1523"/>
                </a:lnTo>
                <a:lnTo>
                  <a:pt x="6521196" y="0"/>
                </a:lnTo>
                <a:lnTo>
                  <a:pt x="6525768" y="0"/>
                </a:lnTo>
                <a:lnTo>
                  <a:pt x="6525768" y="1523"/>
                </a:lnTo>
                <a:close/>
              </a:path>
              <a:path w="6932930" h="7620">
                <a:moveTo>
                  <a:pt x="6527292" y="6096"/>
                </a:moveTo>
                <a:lnTo>
                  <a:pt x="6519672" y="6096"/>
                </a:lnTo>
                <a:lnTo>
                  <a:pt x="6519672" y="1523"/>
                </a:lnTo>
                <a:lnTo>
                  <a:pt x="6527292" y="1523"/>
                </a:lnTo>
                <a:lnTo>
                  <a:pt x="6527292" y="6096"/>
                </a:lnTo>
                <a:close/>
              </a:path>
              <a:path w="6932930" h="7620">
                <a:moveTo>
                  <a:pt x="6525768" y="7619"/>
                </a:moveTo>
                <a:lnTo>
                  <a:pt x="6521196" y="7619"/>
                </a:lnTo>
                <a:lnTo>
                  <a:pt x="6521196" y="6096"/>
                </a:lnTo>
                <a:lnTo>
                  <a:pt x="6525768" y="6096"/>
                </a:lnTo>
                <a:lnTo>
                  <a:pt x="6525768" y="7619"/>
                </a:lnTo>
                <a:close/>
              </a:path>
              <a:path w="6932930" h="7620">
                <a:moveTo>
                  <a:pt x="6562344" y="7619"/>
                </a:moveTo>
                <a:lnTo>
                  <a:pt x="6559296" y="7619"/>
                </a:lnTo>
                <a:lnTo>
                  <a:pt x="6556248" y="4571"/>
                </a:lnTo>
                <a:lnTo>
                  <a:pt x="6556248" y="3048"/>
                </a:lnTo>
                <a:lnTo>
                  <a:pt x="6559296" y="0"/>
                </a:lnTo>
                <a:lnTo>
                  <a:pt x="6562344" y="0"/>
                </a:lnTo>
                <a:lnTo>
                  <a:pt x="6562344" y="1523"/>
                </a:lnTo>
                <a:lnTo>
                  <a:pt x="6563868" y="1523"/>
                </a:lnTo>
                <a:lnTo>
                  <a:pt x="6563868" y="6096"/>
                </a:lnTo>
                <a:lnTo>
                  <a:pt x="6562344" y="6096"/>
                </a:lnTo>
                <a:lnTo>
                  <a:pt x="6562344" y="7619"/>
                </a:lnTo>
                <a:close/>
              </a:path>
              <a:path w="6932930" h="7620">
                <a:moveTo>
                  <a:pt x="6598919" y="7619"/>
                </a:moveTo>
                <a:lnTo>
                  <a:pt x="6595872" y="7619"/>
                </a:lnTo>
                <a:lnTo>
                  <a:pt x="6594348" y="6096"/>
                </a:lnTo>
                <a:lnTo>
                  <a:pt x="6594348" y="1523"/>
                </a:lnTo>
                <a:lnTo>
                  <a:pt x="6595872" y="0"/>
                </a:lnTo>
                <a:lnTo>
                  <a:pt x="6598919" y="0"/>
                </a:lnTo>
                <a:lnTo>
                  <a:pt x="6600444" y="1523"/>
                </a:lnTo>
                <a:lnTo>
                  <a:pt x="6600444" y="6096"/>
                </a:lnTo>
                <a:lnTo>
                  <a:pt x="6598919" y="7619"/>
                </a:lnTo>
                <a:close/>
              </a:path>
              <a:path w="6932930" h="7620">
                <a:moveTo>
                  <a:pt x="6635496" y="7619"/>
                </a:moveTo>
                <a:lnTo>
                  <a:pt x="6632448" y="7619"/>
                </a:lnTo>
                <a:lnTo>
                  <a:pt x="6630924" y="6096"/>
                </a:lnTo>
                <a:lnTo>
                  <a:pt x="6630924" y="1523"/>
                </a:lnTo>
                <a:lnTo>
                  <a:pt x="6632448" y="0"/>
                </a:lnTo>
                <a:lnTo>
                  <a:pt x="6635496" y="0"/>
                </a:lnTo>
                <a:lnTo>
                  <a:pt x="6638544" y="3048"/>
                </a:lnTo>
                <a:lnTo>
                  <a:pt x="6638544" y="4571"/>
                </a:lnTo>
                <a:lnTo>
                  <a:pt x="6635496" y="7619"/>
                </a:lnTo>
                <a:close/>
              </a:path>
              <a:path w="6932930" h="7620">
                <a:moveTo>
                  <a:pt x="6673596" y="7619"/>
                </a:moveTo>
                <a:lnTo>
                  <a:pt x="6669024" y="7619"/>
                </a:lnTo>
                <a:lnTo>
                  <a:pt x="6669024" y="6096"/>
                </a:lnTo>
                <a:lnTo>
                  <a:pt x="6667500" y="6096"/>
                </a:lnTo>
                <a:lnTo>
                  <a:pt x="6667500" y="1523"/>
                </a:lnTo>
                <a:lnTo>
                  <a:pt x="6669024" y="1523"/>
                </a:lnTo>
                <a:lnTo>
                  <a:pt x="6669024" y="0"/>
                </a:lnTo>
                <a:lnTo>
                  <a:pt x="6673596" y="0"/>
                </a:lnTo>
                <a:lnTo>
                  <a:pt x="6673596" y="1523"/>
                </a:lnTo>
                <a:lnTo>
                  <a:pt x="6675119" y="3048"/>
                </a:lnTo>
                <a:lnTo>
                  <a:pt x="6675119" y="4571"/>
                </a:lnTo>
                <a:lnTo>
                  <a:pt x="6673596" y="6096"/>
                </a:lnTo>
                <a:lnTo>
                  <a:pt x="6673596" y="7619"/>
                </a:lnTo>
                <a:close/>
              </a:path>
              <a:path w="6932930" h="7620">
                <a:moveTo>
                  <a:pt x="6710172" y="1523"/>
                </a:moveTo>
                <a:lnTo>
                  <a:pt x="6705600" y="1523"/>
                </a:lnTo>
                <a:lnTo>
                  <a:pt x="6705600" y="0"/>
                </a:lnTo>
                <a:lnTo>
                  <a:pt x="6710172" y="0"/>
                </a:lnTo>
                <a:lnTo>
                  <a:pt x="6710172" y="1523"/>
                </a:lnTo>
                <a:close/>
              </a:path>
              <a:path w="6932930" h="7620">
                <a:moveTo>
                  <a:pt x="6711696" y="6096"/>
                </a:moveTo>
                <a:lnTo>
                  <a:pt x="6704076" y="6096"/>
                </a:lnTo>
                <a:lnTo>
                  <a:pt x="6704076" y="1523"/>
                </a:lnTo>
                <a:lnTo>
                  <a:pt x="6711696" y="1523"/>
                </a:lnTo>
                <a:lnTo>
                  <a:pt x="6711696" y="6096"/>
                </a:lnTo>
                <a:close/>
              </a:path>
              <a:path w="6932930" h="7620">
                <a:moveTo>
                  <a:pt x="6710172" y="7619"/>
                </a:moveTo>
                <a:lnTo>
                  <a:pt x="6705600" y="7619"/>
                </a:lnTo>
                <a:lnTo>
                  <a:pt x="6705600" y="6096"/>
                </a:lnTo>
                <a:lnTo>
                  <a:pt x="6710172" y="6096"/>
                </a:lnTo>
                <a:lnTo>
                  <a:pt x="6710172" y="7619"/>
                </a:lnTo>
                <a:close/>
              </a:path>
              <a:path w="6932930" h="7620">
                <a:moveTo>
                  <a:pt x="6746748" y="1523"/>
                </a:moveTo>
                <a:lnTo>
                  <a:pt x="6742176" y="1523"/>
                </a:lnTo>
                <a:lnTo>
                  <a:pt x="6742176" y="0"/>
                </a:lnTo>
                <a:lnTo>
                  <a:pt x="6746748" y="0"/>
                </a:lnTo>
                <a:lnTo>
                  <a:pt x="6746748" y="1523"/>
                </a:lnTo>
                <a:close/>
              </a:path>
              <a:path w="6932930" h="7620">
                <a:moveTo>
                  <a:pt x="6748272" y="6096"/>
                </a:moveTo>
                <a:lnTo>
                  <a:pt x="6740651" y="6096"/>
                </a:lnTo>
                <a:lnTo>
                  <a:pt x="6740651" y="1523"/>
                </a:lnTo>
                <a:lnTo>
                  <a:pt x="6748272" y="1523"/>
                </a:lnTo>
                <a:lnTo>
                  <a:pt x="6748272" y="6096"/>
                </a:lnTo>
                <a:close/>
              </a:path>
              <a:path w="6932930" h="7620">
                <a:moveTo>
                  <a:pt x="6746748" y="7619"/>
                </a:moveTo>
                <a:lnTo>
                  <a:pt x="6742176" y="7619"/>
                </a:lnTo>
                <a:lnTo>
                  <a:pt x="6742176" y="6096"/>
                </a:lnTo>
                <a:lnTo>
                  <a:pt x="6746748" y="6096"/>
                </a:lnTo>
                <a:lnTo>
                  <a:pt x="6746748" y="7619"/>
                </a:lnTo>
                <a:close/>
              </a:path>
              <a:path w="6932930" h="7620">
                <a:moveTo>
                  <a:pt x="6783324" y="7619"/>
                </a:moveTo>
                <a:lnTo>
                  <a:pt x="6780276" y="7619"/>
                </a:lnTo>
                <a:lnTo>
                  <a:pt x="6777228" y="4571"/>
                </a:lnTo>
                <a:lnTo>
                  <a:pt x="6777228" y="3048"/>
                </a:lnTo>
                <a:lnTo>
                  <a:pt x="6780276" y="0"/>
                </a:lnTo>
                <a:lnTo>
                  <a:pt x="6783324" y="0"/>
                </a:lnTo>
                <a:lnTo>
                  <a:pt x="6783324" y="1523"/>
                </a:lnTo>
                <a:lnTo>
                  <a:pt x="6784848" y="1523"/>
                </a:lnTo>
                <a:lnTo>
                  <a:pt x="6784848" y="6096"/>
                </a:lnTo>
                <a:lnTo>
                  <a:pt x="6783324" y="6096"/>
                </a:lnTo>
                <a:lnTo>
                  <a:pt x="6783324" y="7619"/>
                </a:lnTo>
                <a:close/>
              </a:path>
              <a:path w="6932930" h="7620">
                <a:moveTo>
                  <a:pt x="6819900" y="7619"/>
                </a:moveTo>
                <a:lnTo>
                  <a:pt x="6816851" y="7619"/>
                </a:lnTo>
                <a:lnTo>
                  <a:pt x="6815328" y="6096"/>
                </a:lnTo>
                <a:lnTo>
                  <a:pt x="6815328" y="1523"/>
                </a:lnTo>
                <a:lnTo>
                  <a:pt x="6816851" y="0"/>
                </a:lnTo>
                <a:lnTo>
                  <a:pt x="6819900" y="0"/>
                </a:lnTo>
                <a:lnTo>
                  <a:pt x="6821424" y="1523"/>
                </a:lnTo>
                <a:lnTo>
                  <a:pt x="6821424" y="6096"/>
                </a:lnTo>
                <a:lnTo>
                  <a:pt x="6819900" y="7619"/>
                </a:lnTo>
                <a:close/>
              </a:path>
              <a:path w="6932930" h="7620">
                <a:moveTo>
                  <a:pt x="6856476" y="7619"/>
                </a:moveTo>
                <a:lnTo>
                  <a:pt x="6853428" y="7619"/>
                </a:lnTo>
                <a:lnTo>
                  <a:pt x="6851903" y="6096"/>
                </a:lnTo>
                <a:lnTo>
                  <a:pt x="6851903" y="1523"/>
                </a:lnTo>
                <a:lnTo>
                  <a:pt x="6853428" y="0"/>
                </a:lnTo>
                <a:lnTo>
                  <a:pt x="6856476" y="0"/>
                </a:lnTo>
                <a:lnTo>
                  <a:pt x="6859524" y="3048"/>
                </a:lnTo>
                <a:lnTo>
                  <a:pt x="6859524" y="4571"/>
                </a:lnTo>
                <a:lnTo>
                  <a:pt x="6856476" y="7619"/>
                </a:lnTo>
                <a:close/>
              </a:path>
              <a:path w="6932930" h="7620">
                <a:moveTo>
                  <a:pt x="6894576" y="7619"/>
                </a:moveTo>
                <a:lnTo>
                  <a:pt x="6890003" y="7619"/>
                </a:lnTo>
                <a:lnTo>
                  <a:pt x="6890003" y="6096"/>
                </a:lnTo>
                <a:lnTo>
                  <a:pt x="6888480" y="6096"/>
                </a:lnTo>
                <a:lnTo>
                  <a:pt x="6888480" y="1523"/>
                </a:lnTo>
                <a:lnTo>
                  <a:pt x="6890003" y="1523"/>
                </a:lnTo>
                <a:lnTo>
                  <a:pt x="6890003" y="0"/>
                </a:lnTo>
                <a:lnTo>
                  <a:pt x="6894576" y="0"/>
                </a:lnTo>
                <a:lnTo>
                  <a:pt x="6894576" y="1523"/>
                </a:lnTo>
                <a:lnTo>
                  <a:pt x="6896100" y="3048"/>
                </a:lnTo>
                <a:lnTo>
                  <a:pt x="6896100" y="4571"/>
                </a:lnTo>
                <a:lnTo>
                  <a:pt x="6894576" y="6096"/>
                </a:lnTo>
                <a:lnTo>
                  <a:pt x="6894576" y="7619"/>
                </a:lnTo>
                <a:close/>
              </a:path>
              <a:path w="6932930" h="7620">
                <a:moveTo>
                  <a:pt x="6931151" y="1523"/>
                </a:moveTo>
                <a:lnTo>
                  <a:pt x="6926580" y="1523"/>
                </a:lnTo>
                <a:lnTo>
                  <a:pt x="6926580" y="0"/>
                </a:lnTo>
                <a:lnTo>
                  <a:pt x="6931151" y="0"/>
                </a:lnTo>
                <a:lnTo>
                  <a:pt x="6931151" y="1523"/>
                </a:lnTo>
                <a:close/>
              </a:path>
              <a:path w="6932930" h="7620">
                <a:moveTo>
                  <a:pt x="6932676" y="6096"/>
                </a:moveTo>
                <a:lnTo>
                  <a:pt x="6925056" y="6096"/>
                </a:lnTo>
                <a:lnTo>
                  <a:pt x="6925056" y="1523"/>
                </a:lnTo>
                <a:lnTo>
                  <a:pt x="6932676" y="1523"/>
                </a:lnTo>
                <a:lnTo>
                  <a:pt x="6932676" y="6096"/>
                </a:lnTo>
                <a:close/>
              </a:path>
              <a:path w="6932930" h="7620">
                <a:moveTo>
                  <a:pt x="6931151" y="7619"/>
                </a:moveTo>
                <a:lnTo>
                  <a:pt x="6926580" y="7619"/>
                </a:lnTo>
                <a:lnTo>
                  <a:pt x="6926580" y="6096"/>
                </a:lnTo>
                <a:lnTo>
                  <a:pt x="6931151" y="6096"/>
                </a:lnTo>
                <a:lnTo>
                  <a:pt x="6931151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41019" y="6182867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8956" y="62484"/>
                </a:moveTo>
                <a:lnTo>
                  <a:pt x="12192" y="62484"/>
                </a:lnTo>
                <a:lnTo>
                  <a:pt x="9144" y="60960"/>
                </a:lnTo>
                <a:lnTo>
                  <a:pt x="7620" y="57912"/>
                </a:lnTo>
                <a:lnTo>
                  <a:pt x="6096" y="56388"/>
                </a:lnTo>
                <a:lnTo>
                  <a:pt x="3048" y="50292"/>
                </a:lnTo>
                <a:lnTo>
                  <a:pt x="1524" y="45720"/>
                </a:lnTo>
                <a:lnTo>
                  <a:pt x="1524" y="42672"/>
                </a:lnTo>
                <a:lnTo>
                  <a:pt x="0" y="38100"/>
                </a:lnTo>
                <a:lnTo>
                  <a:pt x="0" y="27432"/>
                </a:lnTo>
                <a:lnTo>
                  <a:pt x="1524" y="22860"/>
                </a:lnTo>
                <a:lnTo>
                  <a:pt x="1524" y="18288"/>
                </a:lnTo>
                <a:lnTo>
                  <a:pt x="3048" y="15240"/>
                </a:lnTo>
                <a:lnTo>
                  <a:pt x="4572" y="10668"/>
                </a:lnTo>
                <a:lnTo>
                  <a:pt x="5905" y="8001"/>
                </a:lnTo>
                <a:lnTo>
                  <a:pt x="6012" y="7786"/>
                </a:lnTo>
                <a:lnTo>
                  <a:pt x="6096" y="7620"/>
                </a:lnTo>
                <a:lnTo>
                  <a:pt x="7620" y="6096"/>
                </a:lnTo>
                <a:lnTo>
                  <a:pt x="9144" y="3048"/>
                </a:lnTo>
                <a:lnTo>
                  <a:pt x="15240" y="0"/>
                </a:lnTo>
                <a:lnTo>
                  <a:pt x="21336" y="0"/>
                </a:lnTo>
                <a:lnTo>
                  <a:pt x="30218" y="2000"/>
                </a:lnTo>
                <a:lnTo>
                  <a:pt x="34427" y="6096"/>
                </a:lnTo>
                <a:lnTo>
                  <a:pt x="21336" y="6096"/>
                </a:lnTo>
                <a:lnTo>
                  <a:pt x="15418" y="7786"/>
                </a:lnTo>
                <a:lnTo>
                  <a:pt x="7620" y="33528"/>
                </a:lnTo>
                <a:lnTo>
                  <a:pt x="8385" y="42672"/>
                </a:lnTo>
                <a:lnTo>
                  <a:pt x="21336" y="57912"/>
                </a:lnTo>
                <a:lnTo>
                  <a:pt x="33528" y="57912"/>
                </a:lnTo>
                <a:lnTo>
                  <a:pt x="32004" y="60960"/>
                </a:lnTo>
                <a:lnTo>
                  <a:pt x="28956" y="62484"/>
                </a:lnTo>
                <a:close/>
              </a:path>
              <a:path w="41275" h="64135">
                <a:moveTo>
                  <a:pt x="33528" y="57912"/>
                </a:moveTo>
                <a:lnTo>
                  <a:pt x="21336" y="57912"/>
                </a:lnTo>
                <a:lnTo>
                  <a:pt x="26455" y="56221"/>
                </a:lnTo>
                <a:lnTo>
                  <a:pt x="30289" y="51244"/>
                </a:lnTo>
                <a:lnTo>
                  <a:pt x="32694" y="43124"/>
                </a:lnTo>
                <a:lnTo>
                  <a:pt x="33413" y="33528"/>
                </a:lnTo>
                <a:lnTo>
                  <a:pt x="33528" y="32004"/>
                </a:lnTo>
                <a:lnTo>
                  <a:pt x="32842" y="22860"/>
                </a:lnTo>
                <a:lnTo>
                  <a:pt x="32742" y="21526"/>
                </a:lnTo>
                <a:lnTo>
                  <a:pt x="32694" y="20883"/>
                </a:lnTo>
                <a:lnTo>
                  <a:pt x="30345" y="12954"/>
                </a:lnTo>
                <a:lnTo>
                  <a:pt x="30289" y="12763"/>
                </a:lnTo>
                <a:lnTo>
                  <a:pt x="26455" y="7786"/>
                </a:lnTo>
                <a:lnTo>
                  <a:pt x="21336" y="6096"/>
                </a:lnTo>
                <a:lnTo>
                  <a:pt x="34427" y="6096"/>
                </a:lnTo>
                <a:lnTo>
                  <a:pt x="36385" y="8001"/>
                </a:lnTo>
                <a:lnTo>
                  <a:pt x="39981" y="18002"/>
                </a:lnTo>
                <a:lnTo>
                  <a:pt x="41148" y="32004"/>
                </a:lnTo>
                <a:lnTo>
                  <a:pt x="41148" y="41148"/>
                </a:lnTo>
                <a:lnTo>
                  <a:pt x="39624" y="45720"/>
                </a:lnTo>
                <a:lnTo>
                  <a:pt x="38100" y="48768"/>
                </a:lnTo>
                <a:lnTo>
                  <a:pt x="36576" y="53340"/>
                </a:lnTo>
                <a:lnTo>
                  <a:pt x="35052" y="54864"/>
                </a:lnTo>
                <a:lnTo>
                  <a:pt x="33528" y="57912"/>
                </a:lnTo>
                <a:close/>
              </a:path>
              <a:path w="41275" h="64135">
                <a:moveTo>
                  <a:pt x="22860" y="64008"/>
                </a:moveTo>
                <a:lnTo>
                  <a:pt x="16764" y="64008"/>
                </a:lnTo>
                <a:lnTo>
                  <a:pt x="13716" y="62484"/>
                </a:lnTo>
                <a:lnTo>
                  <a:pt x="25908" y="62484"/>
                </a:lnTo>
                <a:lnTo>
                  <a:pt x="22860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31" y="5234939"/>
            <a:ext cx="135636" cy="6400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3484" y="4287011"/>
            <a:ext cx="138683" cy="6400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8055" y="3339084"/>
            <a:ext cx="134111" cy="6400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6531" y="2391155"/>
            <a:ext cx="135635" cy="64008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405384" y="1443228"/>
            <a:ext cx="177165" cy="64135"/>
            <a:chOff x="405384" y="1443228"/>
            <a:chExt cx="177165" cy="64135"/>
          </a:xfrm>
        </p:grpSpPr>
        <p:sp>
          <p:nvSpPr>
            <p:cNvPr id="23" name="object 23" descr=""/>
            <p:cNvSpPr/>
            <p:nvPr/>
          </p:nvSpPr>
          <p:spPr>
            <a:xfrm>
              <a:off x="405384" y="1443228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4">
                  <a:moveTo>
                    <a:pt x="3048" y="16764"/>
                  </a:moveTo>
                  <a:lnTo>
                    <a:pt x="0" y="16764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10668"/>
                  </a:lnTo>
                  <a:lnTo>
                    <a:pt x="12192" y="10668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  <a:path w="21590" h="64134">
                  <a:moveTo>
                    <a:pt x="21336" y="64008"/>
                  </a:moveTo>
                  <a:lnTo>
                    <a:pt x="13716" y="64008"/>
                  </a:lnTo>
                  <a:lnTo>
                    <a:pt x="13716" y="10668"/>
                  </a:lnTo>
                  <a:lnTo>
                    <a:pt x="21336" y="10668"/>
                  </a:lnTo>
                  <a:lnTo>
                    <a:pt x="213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6532" y="1443228"/>
              <a:ext cx="135635" cy="64008"/>
            </a:xfrm>
            <a:prstGeom prst="rect">
              <a:avLst/>
            </a:prstGeom>
          </p:spPr>
        </p:pic>
      </p:grpSp>
      <p:sp>
        <p:nvSpPr>
          <p:cNvPr id="25" name="object 25" descr=""/>
          <p:cNvSpPr/>
          <p:nvPr/>
        </p:nvSpPr>
        <p:spPr>
          <a:xfrm>
            <a:off x="658368" y="1469136"/>
            <a:ext cx="6934200" cy="4745990"/>
          </a:xfrm>
          <a:custGeom>
            <a:avLst/>
            <a:gdLst/>
            <a:ahLst/>
            <a:cxnLst/>
            <a:rect l="l" t="t" r="r" b="b"/>
            <a:pathLst>
              <a:path w="6934200" h="4745990">
                <a:moveTo>
                  <a:pt x="6934199" y="4745735"/>
                </a:moveTo>
                <a:lnTo>
                  <a:pt x="0" y="4745735"/>
                </a:lnTo>
                <a:lnTo>
                  <a:pt x="0" y="0"/>
                </a:lnTo>
                <a:lnTo>
                  <a:pt x="6934199" y="0"/>
                </a:lnTo>
                <a:lnTo>
                  <a:pt x="6934199" y="474573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7927847" y="1376172"/>
            <a:ext cx="786765" cy="236220"/>
            <a:chOff x="7927847" y="1376172"/>
            <a:chExt cx="786765" cy="236220"/>
          </a:xfrm>
        </p:grpSpPr>
        <p:sp>
          <p:nvSpPr>
            <p:cNvPr id="27" name="object 27" descr=""/>
            <p:cNvSpPr/>
            <p:nvPr/>
          </p:nvSpPr>
          <p:spPr>
            <a:xfrm>
              <a:off x="7927847" y="1388363"/>
              <a:ext cx="309880" cy="220979"/>
            </a:xfrm>
            <a:custGeom>
              <a:avLst/>
              <a:gdLst/>
              <a:ahLst/>
              <a:cxnLst/>
              <a:rect l="l" t="t" r="r" b="b"/>
              <a:pathLst>
                <a:path w="309879" h="220980">
                  <a:moveTo>
                    <a:pt x="114300" y="220980"/>
                  </a:moveTo>
                  <a:lnTo>
                    <a:pt x="57912" y="220980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83820" y="146304"/>
                  </a:lnTo>
                  <a:lnTo>
                    <a:pt x="84939" y="151423"/>
                  </a:lnTo>
                  <a:lnTo>
                    <a:pt x="85915" y="157543"/>
                  </a:lnTo>
                  <a:lnTo>
                    <a:pt x="86606" y="164520"/>
                  </a:lnTo>
                  <a:lnTo>
                    <a:pt x="86867" y="172212"/>
                  </a:lnTo>
                  <a:lnTo>
                    <a:pt x="127409" y="172212"/>
                  </a:lnTo>
                  <a:lnTo>
                    <a:pt x="114300" y="220980"/>
                  </a:lnTo>
                  <a:close/>
                </a:path>
                <a:path w="309879" h="220980">
                  <a:moveTo>
                    <a:pt x="127409" y="172212"/>
                  </a:moveTo>
                  <a:lnTo>
                    <a:pt x="88391" y="172212"/>
                  </a:lnTo>
                  <a:lnTo>
                    <a:pt x="88677" y="166235"/>
                  </a:lnTo>
                  <a:lnTo>
                    <a:pt x="89534" y="159829"/>
                  </a:lnTo>
                  <a:lnTo>
                    <a:pt x="90963" y="153138"/>
                  </a:lnTo>
                  <a:lnTo>
                    <a:pt x="92964" y="146304"/>
                  </a:lnTo>
                  <a:lnTo>
                    <a:pt x="132588" y="0"/>
                  </a:lnTo>
                  <a:lnTo>
                    <a:pt x="185928" y="0"/>
                  </a:lnTo>
                  <a:lnTo>
                    <a:pt x="199502" y="54864"/>
                  </a:lnTo>
                  <a:lnTo>
                    <a:pt x="155448" y="54864"/>
                  </a:lnTo>
                  <a:lnTo>
                    <a:pt x="155448" y="64008"/>
                  </a:lnTo>
                  <a:lnTo>
                    <a:pt x="153924" y="73152"/>
                  </a:lnTo>
                  <a:lnTo>
                    <a:pt x="152400" y="79248"/>
                  </a:lnTo>
                  <a:lnTo>
                    <a:pt x="127409" y="172212"/>
                  </a:lnTo>
                  <a:close/>
                </a:path>
                <a:path w="309879" h="220980">
                  <a:moveTo>
                    <a:pt x="264240" y="172212"/>
                  </a:moveTo>
                  <a:lnTo>
                    <a:pt x="225552" y="172212"/>
                  </a:lnTo>
                  <a:lnTo>
                    <a:pt x="227076" y="163068"/>
                  </a:lnTo>
                  <a:lnTo>
                    <a:pt x="227076" y="155448"/>
                  </a:lnTo>
                  <a:lnTo>
                    <a:pt x="228600" y="147828"/>
                  </a:lnTo>
                  <a:lnTo>
                    <a:pt x="259080" y="0"/>
                  </a:lnTo>
                  <a:lnTo>
                    <a:pt x="309372" y="0"/>
                  </a:lnTo>
                  <a:lnTo>
                    <a:pt x="264240" y="172212"/>
                  </a:lnTo>
                  <a:close/>
                </a:path>
                <a:path w="309879" h="220980">
                  <a:moveTo>
                    <a:pt x="251460" y="220980"/>
                  </a:moveTo>
                  <a:lnTo>
                    <a:pt x="196596" y="220980"/>
                  </a:lnTo>
                  <a:lnTo>
                    <a:pt x="160020" y="79248"/>
                  </a:lnTo>
                  <a:lnTo>
                    <a:pt x="156972" y="64008"/>
                  </a:lnTo>
                  <a:lnTo>
                    <a:pt x="156972" y="54864"/>
                  </a:lnTo>
                  <a:lnTo>
                    <a:pt x="199502" y="54864"/>
                  </a:lnTo>
                  <a:lnTo>
                    <a:pt x="222504" y="147828"/>
                  </a:lnTo>
                  <a:lnTo>
                    <a:pt x="222504" y="153924"/>
                  </a:lnTo>
                  <a:lnTo>
                    <a:pt x="224028" y="161543"/>
                  </a:lnTo>
                  <a:lnTo>
                    <a:pt x="225552" y="172212"/>
                  </a:lnTo>
                  <a:lnTo>
                    <a:pt x="264240" y="172212"/>
                  </a:lnTo>
                  <a:lnTo>
                    <a:pt x="251460" y="22098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60079" y="1376172"/>
              <a:ext cx="150876" cy="23317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38387" y="1447800"/>
              <a:ext cx="141732" cy="16459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04504" y="1403604"/>
              <a:ext cx="109727" cy="208788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8823959" y="1377695"/>
            <a:ext cx="204470" cy="234950"/>
            <a:chOff x="8823959" y="1377695"/>
            <a:chExt cx="204470" cy="234950"/>
          </a:xfrm>
        </p:grpSpPr>
        <p:sp>
          <p:nvSpPr>
            <p:cNvPr id="32" name="object 32" descr=""/>
            <p:cNvSpPr/>
            <p:nvPr/>
          </p:nvSpPr>
          <p:spPr>
            <a:xfrm>
              <a:off x="8823959" y="1377695"/>
              <a:ext cx="56515" cy="231775"/>
            </a:xfrm>
            <a:custGeom>
              <a:avLst/>
              <a:gdLst/>
              <a:ahLst/>
              <a:cxnLst/>
              <a:rect l="l" t="t" r="r" b="b"/>
              <a:pathLst>
                <a:path w="56515" h="231775">
                  <a:moveTo>
                    <a:pt x="36576" y="48768"/>
                  </a:moveTo>
                  <a:lnTo>
                    <a:pt x="19812" y="48768"/>
                  </a:lnTo>
                  <a:lnTo>
                    <a:pt x="13716" y="47244"/>
                  </a:lnTo>
                  <a:lnTo>
                    <a:pt x="9144" y="41148"/>
                  </a:lnTo>
                  <a:lnTo>
                    <a:pt x="3048" y="36576"/>
                  </a:lnTo>
                  <a:lnTo>
                    <a:pt x="0" y="30480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4196" y="1524"/>
                  </a:lnTo>
                  <a:lnTo>
                    <a:pt x="53340" y="10668"/>
                  </a:lnTo>
                  <a:lnTo>
                    <a:pt x="56388" y="16764"/>
                  </a:lnTo>
                  <a:lnTo>
                    <a:pt x="56388" y="32004"/>
                  </a:lnTo>
                  <a:lnTo>
                    <a:pt x="53340" y="36576"/>
                  </a:lnTo>
                  <a:lnTo>
                    <a:pt x="48768" y="42672"/>
                  </a:lnTo>
                  <a:lnTo>
                    <a:pt x="44196" y="47244"/>
                  </a:lnTo>
                  <a:lnTo>
                    <a:pt x="36576" y="48768"/>
                  </a:lnTo>
                  <a:close/>
                </a:path>
                <a:path w="56515" h="231775">
                  <a:moveTo>
                    <a:pt x="51816" y="231648"/>
                  </a:moveTo>
                  <a:lnTo>
                    <a:pt x="4572" y="231648"/>
                  </a:lnTo>
                  <a:lnTo>
                    <a:pt x="4572" y="74676"/>
                  </a:lnTo>
                  <a:lnTo>
                    <a:pt x="51816" y="74676"/>
                  </a:lnTo>
                  <a:lnTo>
                    <a:pt x="51816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07779" y="1447799"/>
              <a:ext cx="120396" cy="164592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7930895" y="1795272"/>
            <a:ext cx="466725" cy="238125"/>
            <a:chOff x="7930895" y="1795272"/>
            <a:chExt cx="466725" cy="238125"/>
          </a:xfrm>
        </p:grpSpPr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30895" y="1824227"/>
              <a:ext cx="109727" cy="208788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66531" y="1795272"/>
              <a:ext cx="150875" cy="23317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46363" y="1868423"/>
              <a:ext cx="150876" cy="164592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7935467" y="2215895"/>
            <a:ext cx="1527175" cy="236220"/>
            <a:chOff x="7935467" y="2215895"/>
            <a:chExt cx="1527175" cy="236220"/>
          </a:xfrm>
        </p:grpSpPr>
        <p:pic>
          <p:nvPicPr>
            <p:cNvPr id="39" name="object 3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35467" y="2215895"/>
              <a:ext cx="163068" cy="236220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136635" y="2215895"/>
              <a:ext cx="55244" cy="233679"/>
            </a:xfrm>
            <a:custGeom>
              <a:avLst/>
              <a:gdLst/>
              <a:ahLst/>
              <a:cxnLst/>
              <a:rect l="l" t="t" r="r" b="b"/>
              <a:pathLst>
                <a:path w="55245" h="233680">
                  <a:moveTo>
                    <a:pt x="35052" y="50292"/>
                  </a:moveTo>
                  <a:lnTo>
                    <a:pt x="19812" y="50292"/>
                  </a:lnTo>
                  <a:lnTo>
                    <a:pt x="12192" y="48768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lnTo>
                    <a:pt x="0" y="18288"/>
                  </a:lnTo>
                  <a:lnTo>
                    <a:pt x="1524" y="12192"/>
                  </a:lnTo>
                  <a:lnTo>
                    <a:pt x="7620" y="7620"/>
                  </a:lnTo>
                  <a:lnTo>
                    <a:pt x="12192" y="3048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3048"/>
                  </a:lnTo>
                  <a:lnTo>
                    <a:pt x="47244" y="7620"/>
                  </a:lnTo>
                  <a:lnTo>
                    <a:pt x="53340" y="12192"/>
                  </a:lnTo>
                  <a:lnTo>
                    <a:pt x="54864" y="18288"/>
                  </a:lnTo>
                  <a:lnTo>
                    <a:pt x="54864" y="33528"/>
                  </a:lnTo>
                  <a:lnTo>
                    <a:pt x="53340" y="38100"/>
                  </a:lnTo>
                  <a:lnTo>
                    <a:pt x="42672" y="48768"/>
                  </a:lnTo>
                  <a:lnTo>
                    <a:pt x="35052" y="50292"/>
                  </a:lnTo>
                  <a:close/>
                </a:path>
                <a:path w="55245" h="233680">
                  <a:moveTo>
                    <a:pt x="51816" y="233172"/>
                  </a:moveTo>
                  <a:lnTo>
                    <a:pt x="3048" y="233172"/>
                  </a:lnTo>
                  <a:lnTo>
                    <a:pt x="3048" y="76200"/>
                  </a:lnTo>
                  <a:lnTo>
                    <a:pt x="51816" y="76200"/>
                  </a:lnTo>
                  <a:lnTo>
                    <a:pt x="51816" y="2331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18931" y="2243327"/>
              <a:ext cx="243839" cy="20878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88679" y="2289047"/>
              <a:ext cx="103631" cy="160020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8612123" y="2215895"/>
              <a:ext cx="56515" cy="233679"/>
            </a:xfrm>
            <a:custGeom>
              <a:avLst/>
              <a:gdLst/>
              <a:ahLst/>
              <a:cxnLst/>
              <a:rect l="l" t="t" r="r" b="b"/>
              <a:pathLst>
                <a:path w="56515" h="233680">
                  <a:moveTo>
                    <a:pt x="36576" y="50292"/>
                  </a:moveTo>
                  <a:lnTo>
                    <a:pt x="19812" y="50292"/>
                  </a:lnTo>
                  <a:lnTo>
                    <a:pt x="13716" y="48768"/>
                  </a:lnTo>
                  <a:lnTo>
                    <a:pt x="3048" y="38100"/>
                  </a:lnTo>
                  <a:lnTo>
                    <a:pt x="0" y="32004"/>
                  </a:lnTo>
                  <a:lnTo>
                    <a:pt x="0" y="18288"/>
                  </a:lnTo>
                  <a:lnTo>
                    <a:pt x="3048" y="12192"/>
                  </a:lnTo>
                  <a:lnTo>
                    <a:pt x="7620" y="7620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3048"/>
                  </a:lnTo>
                  <a:lnTo>
                    <a:pt x="48768" y="7620"/>
                  </a:lnTo>
                  <a:lnTo>
                    <a:pt x="53340" y="12192"/>
                  </a:lnTo>
                  <a:lnTo>
                    <a:pt x="56388" y="18288"/>
                  </a:lnTo>
                  <a:lnTo>
                    <a:pt x="56388" y="33528"/>
                  </a:lnTo>
                  <a:lnTo>
                    <a:pt x="53340" y="38100"/>
                  </a:lnTo>
                  <a:lnTo>
                    <a:pt x="48768" y="44196"/>
                  </a:lnTo>
                  <a:lnTo>
                    <a:pt x="42672" y="48768"/>
                  </a:lnTo>
                  <a:lnTo>
                    <a:pt x="36576" y="50292"/>
                  </a:lnTo>
                  <a:close/>
                </a:path>
                <a:path w="56515" h="233680">
                  <a:moveTo>
                    <a:pt x="51816" y="233172"/>
                  </a:moveTo>
                  <a:lnTo>
                    <a:pt x="3048" y="233172"/>
                  </a:lnTo>
                  <a:lnTo>
                    <a:pt x="3048" y="76200"/>
                  </a:lnTo>
                  <a:lnTo>
                    <a:pt x="51816" y="76200"/>
                  </a:lnTo>
                  <a:lnTo>
                    <a:pt x="51816" y="2331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05087" y="2215895"/>
              <a:ext cx="162987" cy="23621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97111" y="2292095"/>
              <a:ext cx="152400" cy="16002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075419" y="2243327"/>
              <a:ext cx="109727" cy="208788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9209531" y="2215895"/>
              <a:ext cx="55244" cy="233679"/>
            </a:xfrm>
            <a:custGeom>
              <a:avLst/>
              <a:gdLst/>
              <a:ahLst/>
              <a:cxnLst/>
              <a:rect l="l" t="t" r="r" b="b"/>
              <a:pathLst>
                <a:path w="55245" h="233680">
                  <a:moveTo>
                    <a:pt x="35052" y="50292"/>
                  </a:moveTo>
                  <a:lnTo>
                    <a:pt x="19812" y="50292"/>
                  </a:lnTo>
                  <a:lnTo>
                    <a:pt x="12192" y="48768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lnTo>
                    <a:pt x="0" y="18288"/>
                  </a:lnTo>
                  <a:lnTo>
                    <a:pt x="1524" y="12192"/>
                  </a:lnTo>
                  <a:lnTo>
                    <a:pt x="7620" y="7620"/>
                  </a:lnTo>
                  <a:lnTo>
                    <a:pt x="12192" y="3048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3048"/>
                  </a:lnTo>
                  <a:lnTo>
                    <a:pt x="47244" y="7620"/>
                  </a:lnTo>
                  <a:lnTo>
                    <a:pt x="53340" y="12192"/>
                  </a:lnTo>
                  <a:lnTo>
                    <a:pt x="54864" y="18288"/>
                  </a:lnTo>
                  <a:lnTo>
                    <a:pt x="54864" y="33528"/>
                  </a:lnTo>
                  <a:lnTo>
                    <a:pt x="53340" y="38100"/>
                  </a:lnTo>
                  <a:lnTo>
                    <a:pt x="42672" y="48768"/>
                  </a:lnTo>
                  <a:lnTo>
                    <a:pt x="35052" y="50292"/>
                  </a:lnTo>
                  <a:close/>
                </a:path>
                <a:path w="55245" h="233680">
                  <a:moveTo>
                    <a:pt x="51816" y="233172"/>
                  </a:moveTo>
                  <a:lnTo>
                    <a:pt x="3048" y="233172"/>
                  </a:lnTo>
                  <a:lnTo>
                    <a:pt x="3048" y="76200"/>
                  </a:lnTo>
                  <a:lnTo>
                    <a:pt x="51816" y="76200"/>
                  </a:lnTo>
                  <a:lnTo>
                    <a:pt x="51816" y="2331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91827" y="2287524"/>
              <a:ext cx="170688" cy="164592"/>
            </a:xfrm>
            <a:prstGeom prst="rect">
              <a:avLst/>
            </a:prstGeom>
          </p:spPr>
        </p:pic>
      </p:grpSp>
      <p:pic>
        <p:nvPicPr>
          <p:cNvPr id="49" name="object 49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944611" y="2706623"/>
            <a:ext cx="152400" cy="161543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212835" y="2631948"/>
            <a:ext cx="298703" cy="240791"/>
          </a:xfrm>
          <a:prstGeom prst="rect">
            <a:avLst/>
          </a:prstGeom>
        </p:spPr>
      </p:pic>
      <p:grpSp>
        <p:nvGrpSpPr>
          <p:cNvPr id="51" name="object 51" descr=""/>
          <p:cNvGrpSpPr/>
          <p:nvPr/>
        </p:nvGrpSpPr>
        <p:grpSpPr>
          <a:xfrm>
            <a:off x="8602979" y="2631948"/>
            <a:ext cx="710565" cy="241300"/>
            <a:chOff x="8602979" y="2631948"/>
            <a:chExt cx="710565" cy="241300"/>
          </a:xfrm>
        </p:grpSpPr>
        <p:pic>
          <p:nvPicPr>
            <p:cNvPr id="52" name="object 5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02979" y="2631948"/>
              <a:ext cx="185928" cy="23622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825483" y="2634996"/>
              <a:ext cx="48895" cy="233679"/>
            </a:xfrm>
            <a:custGeom>
              <a:avLst/>
              <a:gdLst/>
              <a:ahLst/>
              <a:cxnLst/>
              <a:rect l="l" t="t" r="r" b="b"/>
              <a:pathLst>
                <a:path w="48895" h="233680">
                  <a:moveTo>
                    <a:pt x="48767" y="233171"/>
                  </a:moveTo>
                  <a:lnTo>
                    <a:pt x="0" y="233171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23317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15399" y="2706623"/>
              <a:ext cx="249936" cy="161543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92767" y="2706624"/>
              <a:ext cx="120396" cy="166116"/>
            </a:xfrm>
            <a:prstGeom prst="rect">
              <a:avLst/>
            </a:prstGeom>
          </p:spPr>
        </p:pic>
      </p:grpSp>
      <p:pic>
        <p:nvPicPr>
          <p:cNvPr id="56" name="object 5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944611" y="3055619"/>
            <a:ext cx="344423" cy="306324"/>
          </a:xfrm>
          <a:prstGeom prst="rect">
            <a:avLst/>
          </a:prstGeom>
        </p:spPr>
      </p:pic>
      <p:grpSp>
        <p:nvGrpSpPr>
          <p:cNvPr id="57" name="object 57" descr=""/>
          <p:cNvGrpSpPr/>
          <p:nvPr/>
        </p:nvGrpSpPr>
        <p:grpSpPr>
          <a:xfrm>
            <a:off x="8395715" y="3055619"/>
            <a:ext cx="824865" cy="236220"/>
            <a:chOff x="8395715" y="3055619"/>
            <a:chExt cx="824865" cy="236220"/>
          </a:xfrm>
        </p:grpSpPr>
        <p:pic>
          <p:nvPicPr>
            <p:cNvPr id="58" name="object 58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95715" y="3127247"/>
              <a:ext cx="265176" cy="164592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89847" y="3127247"/>
              <a:ext cx="150876" cy="161543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65107" y="3083051"/>
              <a:ext cx="268224" cy="208788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9171431" y="3055619"/>
              <a:ext cx="48895" cy="233679"/>
            </a:xfrm>
            <a:custGeom>
              <a:avLst/>
              <a:gdLst/>
              <a:ahLst/>
              <a:cxnLst/>
              <a:rect l="l" t="t" r="r" b="b"/>
              <a:pathLst>
                <a:path w="48895" h="233679">
                  <a:moveTo>
                    <a:pt x="48767" y="233172"/>
                  </a:moveTo>
                  <a:lnTo>
                    <a:pt x="0" y="233172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2331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7935467" y="3474720"/>
            <a:ext cx="1393190" cy="238125"/>
            <a:chOff x="7935467" y="3474720"/>
            <a:chExt cx="1393190" cy="238125"/>
          </a:xfrm>
        </p:grpSpPr>
        <p:pic>
          <p:nvPicPr>
            <p:cNvPr id="63" name="object 63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35467" y="3474720"/>
              <a:ext cx="163068" cy="23774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136635" y="3550920"/>
              <a:ext cx="152400" cy="16154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330183" y="3546348"/>
              <a:ext cx="254507" cy="166115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609075" y="3503676"/>
              <a:ext cx="109727" cy="208788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8743187" y="3476243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35052" y="50292"/>
                  </a:moveTo>
                  <a:lnTo>
                    <a:pt x="19812" y="50292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1524" y="38100"/>
                  </a:lnTo>
                  <a:lnTo>
                    <a:pt x="0" y="32004"/>
                  </a:lnTo>
                  <a:lnTo>
                    <a:pt x="0" y="16764"/>
                  </a:lnTo>
                  <a:lnTo>
                    <a:pt x="1524" y="10668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5052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5052" y="50292"/>
                  </a:lnTo>
                  <a:close/>
                </a:path>
                <a:path w="55245" h="231775">
                  <a:moveTo>
                    <a:pt x="51816" y="231648"/>
                  </a:moveTo>
                  <a:lnTo>
                    <a:pt x="3048" y="231648"/>
                  </a:ln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825483" y="3546348"/>
              <a:ext cx="170688" cy="16611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028175" y="3546348"/>
              <a:ext cx="150875" cy="161543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06483" y="3483864"/>
              <a:ext cx="121920" cy="227075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2" name="object 72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1263395"/>
            <a:ext cx="3575685" cy="109855"/>
            <a:chOff x="298704" y="1263395"/>
            <a:chExt cx="3575685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" y="1263395"/>
              <a:ext cx="3419855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727691" y="1263395"/>
              <a:ext cx="146685" cy="108585"/>
            </a:xfrm>
            <a:custGeom>
              <a:avLst/>
              <a:gdLst/>
              <a:ahLst/>
              <a:cxnLst/>
              <a:rect l="l" t="t" r="r" b="b"/>
              <a:pathLst>
                <a:path w="146685" h="108584">
                  <a:moveTo>
                    <a:pt x="57924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24" y="108204"/>
                  </a:lnTo>
                  <a:lnTo>
                    <a:pt x="57924" y="99060"/>
                  </a:lnTo>
                  <a:close/>
                </a:path>
                <a:path w="146685" h="108584">
                  <a:moveTo>
                    <a:pt x="79248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9248" y="86868"/>
                  </a:lnTo>
                  <a:lnTo>
                    <a:pt x="79248" y="24384"/>
                  </a:lnTo>
                  <a:close/>
                </a:path>
                <a:path w="146685" h="108584">
                  <a:moveTo>
                    <a:pt x="79248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9248" y="12192"/>
                  </a:lnTo>
                  <a:lnTo>
                    <a:pt x="79248" y="0"/>
                  </a:lnTo>
                  <a:close/>
                </a:path>
                <a:path w="146685" h="108584">
                  <a:moveTo>
                    <a:pt x="146316" y="12"/>
                  </a:moveTo>
                  <a:lnTo>
                    <a:pt x="134124" y="12"/>
                  </a:lnTo>
                  <a:lnTo>
                    <a:pt x="134124" y="30492"/>
                  </a:lnTo>
                  <a:lnTo>
                    <a:pt x="134124" y="42684"/>
                  </a:lnTo>
                  <a:lnTo>
                    <a:pt x="134124" y="68592"/>
                  </a:lnTo>
                  <a:lnTo>
                    <a:pt x="132600" y="70116"/>
                  </a:lnTo>
                  <a:lnTo>
                    <a:pt x="132600" y="71640"/>
                  </a:lnTo>
                  <a:lnTo>
                    <a:pt x="128028" y="76212"/>
                  </a:lnTo>
                  <a:lnTo>
                    <a:pt x="126504" y="76212"/>
                  </a:lnTo>
                  <a:lnTo>
                    <a:pt x="124980" y="77736"/>
                  </a:lnTo>
                  <a:lnTo>
                    <a:pt x="115824" y="77736"/>
                  </a:lnTo>
                  <a:lnTo>
                    <a:pt x="112776" y="74688"/>
                  </a:lnTo>
                  <a:lnTo>
                    <a:pt x="111252" y="74688"/>
                  </a:lnTo>
                  <a:lnTo>
                    <a:pt x="109728" y="73164"/>
                  </a:lnTo>
                  <a:lnTo>
                    <a:pt x="109728" y="71640"/>
                  </a:lnTo>
                  <a:lnTo>
                    <a:pt x="108204" y="70116"/>
                  </a:lnTo>
                  <a:lnTo>
                    <a:pt x="108204" y="42684"/>
                  </a:lnTo>
                  <a:lnTo>
                    <a:pt x="109728" y="41160"/>
                  </a:lnTo>
                  <a:lnTo>
                    <a:pt x="109728" y="39636"/>
                  </a:lnTo>
                  <a:lnTo>
                    <a:pt x="112776" y="36588"/>
                  </a:lnTo>
                  <a:lnTo>
                    <a:pt x="114300" y="36588"/>
                  </a:lnTo>
                  <a:lnTo>
                    <a:pt x="115824" y="35064"/>
                  </a:lnTo>
                  <a:lnTo>
                    <a:pt x="121932" y="35064"/>
                  </a:lnTo>
                  <a:lnTo>
                    <a:pt x="123456" y="36588"/>
                  </a:lnTo>
                  <a:lnTo>
                    <a:pt x="126504" y="36588"/>
                  </a:lnTo>
                  <a:lnTo>
                    <a:pt x="128028" y="38112"/>
                  </a:lnTo>
                  <a:lnTo>
                    <a:pt x="129552" y="38112"/>
                  </a:lnTo>
                  <a:lnTo>
                    <a:pt x="131076" y="39636"/>
                  </a:lnTo>
                  <a:lnTo>
                    <a:pt x="132600" y="39636"/>
                  </a:lnTo>
                  <a:lnTo>
                    <a:pt x="132600" y="41160"/>
                  </a:lnTo>
                  <a:lnTo>
                    <a:pt x="134124" y="42684"/>
                  </a:lnTo>
                  <a:lnTo>
                    <a:pt x="134124" y="30492"/>
                  </a:lnTo>
                  <a:lnTo>
                    <a:pt x="132600" y="30492"/>
                  </a:lnTo>
                  <a:lnTo>
                    <a:pt x="132600" y="28968"/>
                  </a:lnTo>
                  <a:lnTo>
                    <a:pt x="131076" y="28968"/>
                  </a:lnTo>
                  <a:lnTo>
                    <a:pt x="129552" y="27444"/>
                  </a:lnTo>
                  <a:lnTo>
                    <a:pt x="128028" y="27444"/>
                  </a:lnTo>
                  <a:lnTo>
                    <a:pt x="126504" y="25920"/>
                  </a:lnTo>
                  <a:lnTo>
                    <a:pt x="121932" y="25920"/>
                  </a:lnTo>
                  <a:lnTo>
                    <a:pt x="121932" y="24396"/>
                  </a:lnTo>
                  <a:lnTo>
                    <a:pt x="109728" y="24396"/>
                  </a:lnTo>
                  <a:lnTo>
                    <a:pt x="108204" y="25920"/>
                  </a:lnTo>
                  <a:lnTo>
                    <a:pt x="105156" y="27444"/>
                  </a:lnTo>
                  <a:lnTo>
                    <a:pt x="99060" y="33540"/>
                  </a:lnTo>
                  <a:lnTo>
                    <a:pt x="97536" y="36588"/>
                  </a:lnTo>
                  <a:lnTo>
                    <a:pt x="97536" y="38112"/>
                  </a:lnTo>
                  <a:lnTo>
                    <a:pt x="96012" y="41160"/>
                  </a:lnTo>
                  <a:lnTo>
                    <a:pt x="96012" y="71640"/>
                  </a:lnTo>
                  <a:lnTo>
                    <a:pt x="97536" y="74688"/>
                  </a:lnTo>
                  <a:lnTo>
                    <a:pt x="99060" y="76212"/>
                  </a:lnTo>
                  <a:lnTo>
                    <a:pt x="99060" y="79260"/>
                  </a:lnTo>
                  <a:lnTo>
                    <a:pt x="105156" y="85356"/>
                  </a:lnTo>
                  <a:lnTo>
                    <a:pt x="108204" y="86880"/>
                  </a:lnTo>
                  <a:lnTo>
                    <a:pt x="109728" y="88404"/>
                  </a:lnTo>
                  <a:lnTo>
                    <a:pt x="123456" y="88404"/>
                  </a:lnTo>
                  <a:lnTo>
                    <a:pt x="124980" y="86880"/>
                  </a:lnTo>
                  <a:lnTo>
                    <a:pt x="126504" y="86880"/>
                  </a:lnTo>
                  <a:lnTo>
                    <a:pt x="128028" y="85356"/>
                  </a:lnTo>
                  <a:lnTo>
                    <a:pt x="129552" y="85356"/>
                  </a:lnTo>
                  <a:lnTo>
                    <a:pt x="131076" y="83832"/>
                  </a:lnTo>
                  <a:lnTo>
                    <a:pt x="132600" y="83832"/>
                  </a:lnTo>
                  <a:lnTo>
                    <a:pt x="132600" y="82308"/>
                  </a:lnTo>
                  <a:lnTo>
                    <a:pt x="134124" y="82308"/>
                  </a:lnTo>
                  <a:lnTo>
                    <a:pt x="134124" y="86880"/>
                  </a:lnTo>
                  <a:lnTo>
                    <a:pt x="146316" y="86880"/>
                  </a:lnTo>
                  <a:lnTo>
                    <a:pt x="146316" y="82308"/>
                  </a:lnTo>
                  <a:lnTo>
                    <a:pt x="146316" y="77736"/>
                  </a:lnTo>
                  <a:lnTo>
                    <a:pt x="146316" y="35064"/>
                  </a:lnTo>
                  <a:lnTo>
                    <a:pt x="146316" y="30492"/>
                  </a:lnTo>
                  <a:lnTo>
                    <a:pt x="146316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690372" y="1691640"/>
            <a:ext cx="96520" cy="4643755"/>
            <a:chOff x="690372" y="1691640"/>
            <a:chExt cx="96520" cy="4643755"/>
          </a:xfrm>
        </p:grpSpPr>
        <p:sp>
          <p:nvSpPr>
            <p:cNvPr id="6" name="object 6" descr=""/>
            <p:cNvSpPr/>
            <p:nvPr/>
          </p:nvSpPr>
          <p:spPr>
            <a:xfrm>
              <a:off x="733043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20" y="4532376"/>
                  </a:lnTo>
                  <a:lnTo>
                    <a:pt x="7620" y="4533899"/>
                  </a:lnTo>
                  <a:lnTo>
                    <a:pt x="6095" y="4533899"/>
                  </a:lnTo>
                  <a:lnTo>
                    <a:pt x="6095" y="4535424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6095" y="4494276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5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5" y="4456176"/>
                  </a:lnTo>
                  <a:lnTo>
                    <a:pt x="6095" y="4457699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5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6095" y="4419599"/>
                  </a:lnTo>
                  <a:lnTo>
                    <a:pt x="6095" y="4421124"/>
                  </a:lnTo>
                  <a:lnTo>
                    <a:pt x="7620" y="4421124"/>
                  </a:lnTo>
                  <a:lnTo>
                    <a:pt x="7620" y="4422647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3024"/>
                  </a:lnTo>
                  <a:lnTo>
                    <a:pt x="1524" y="4381499"/>
                  </a:lnTo>
                  <a:lnTo>
                    <a:pt x="6095" y="4381499"/>
                  </a:lnTo>
                  <a:lnTo>
                    <a:pt x="6095" y="4383024"/>
                  </a:lnTo>
                  <a:lnTo>
                    <a:pt x="7620" y="4384547"/>
                  </a:lnTo>
                  <a:lnTo>
                    <a:pt x="7620" y="4386072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6447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7"/>
                  </a:lnTo>
                  <a:lnTo>
                    <a:pt x="7620" y="4347972"/>
                  </a:lnTo>
                  <a:lnTo>
                    <a:pt x="7620" y="4349495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4" y="4309872"/>
                  </a:lnTo>
                  <a:lnTo>
                    <a:pt x="1524" y="4308347"/>
                  </a:lnTo>
                  <a:lnTo>
                    <a:pt x="6095" y="4308347"/>
                  </a:lnTo>
                  <a:lnTo>
                    <a:pt x="6095" y="4309872"/>
                  </a:lnTo>
                  <a:lnTo>
                    <a:pt x="7620" y="4311395"/>
                  </a:lnTo>
                  <a:lnTo>
                    <a:pt x="7620" y="4312920"/>
                  </a:lnTo>
                  <a:lnTo>
                    <a:pt x="6095" y="4312920"/>
                  </a:lnTo>
                  <a:lnTo>
                    <a:pt x="6095" y="4314444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6095" y="4273295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6095" y="4276344"/>
                  </a:lnTo>
                  <a:lnTo>
                    <a:pt x="6095" y="4277867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5" y="4235195"/>
                  </a:lnTo>
                  <a:lnTo>
                    <a:pt x="6095" y="4236720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5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6095" y="4198620"/>
                  </a:lnTo>
                  <a:lnTo>
                    <a:pt x="6095" y="4200144"/>
                  </a:lnTo>
                  <a:lnTo>
                    <a:pt x="7620" y="4200144"/>
                  </a:lnTo>
                  <a:lnTo>
                    <a:pt x="7620" y="4201667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2044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4"/>
                  </a:lnTo>
                  <a:lnTo>
                    <a:pt x="7620" y="4163567"/>
                  </a:lnTo>
                  <a:lnTo>
                    <a:pt x="7620" y="4165092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5467"/>
                  </a:lnTo>
                  <a:lnTo>
                    <a:pt x="1524" y="4123944"/>
                  </a:lnTo>
                  <a:lnTo>
                    <a:pt x="6095" y="4123944"/>
                  </a:lnTo>
                  <a:lnTo>
                    <a:pt x="6095" y="4125467"/>
                  </a:lnTo>
                  <a:lnTo>
                    <a:pt x="7620" y="4126992"/>
                  </a:lnTo>
                  <a:lnTo>
                    <a:pt x="7620" y="4128515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0" y="4093463"/>
                  </a:lnTo>
                  <a:lnTo>
                    <a:pt x="0" y="4088892"/>
                  </a:lnTo>
                  <a:lnTo>
                    <a:pt x="1524" y="4088892"/>
                  </a:lnTo>
                  <a:lnTo>
                    <a:pt x="1524" y="4087367"/>
                  </a:lnTo>
                  <a:lnTo>
                    <a:pt x="6095" y="4087367"/>
                  </a:lnTo>
                  <a:lnTo>
                    <a:pt x="6095" y="4088892"/>
                  </a:lnTo>
                  <a:lnTo>
                    <a:pt x="7620" y="4090415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5" y="4050792"/>
                  </a:lnTo>
                  <a:lnTo>
                    <a:pt x="6095" y="4052315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6095" y="4055363"/>
                  </a:lnTo>
                  <a:lnTo>
                    <a:pt x="6095" y="4056888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5" y="4014215"/>
                  </a:lnTo>
                  <a:lnTo>
                    <a:pt x="6095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5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6095" y="3977640"/>
                  </a:lnTo>
                  <a:lnTo>
                    <a:pt x="6095" y="3979163"/>
                  </a:lnTo>
                  <a:lnTo>
                    <a:pt x="7620" y="3979163"/>
                  </a:lnTo>
                  <a:lnTo>
                    <a:pt x="7620" y="3980688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41063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3"/>
                  </a:lnTo>
                  <a:lnTo>
                    <a:pt x="7620" y="3942588"/>
                  </a:lnTo>
                  <a:lnTo>
                    <a:pt x="7620" y="3944111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4488"/>
                  </a:lnTo>
                  <a:lnTo>
                    <a:pt x="1524" y="3902963"/>
                  </a:lnTo>
                  <a:lnTo>
                    <a:pt x="6095" y="3902963"/>
                  </a:lnTo>
                  <a:lnTo>
                    <a:pt x="6095" y="3904488"/>
                  </a:lnTo>
                  <a:lnTo>
                    <a:pt x="7620" y="3906011"/>
                  </a:lnTo>
                  <a:lnTo>
                    <a:pt x="7620" y="3907536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0" y="3872483"/>
                  </a:lnTo>
                  <a:lnTo>
                    <a:pt x="0" y="3867911"/>
                  </a:lnTo>
                  <a:lnTo>
                    <a:pt x="1524" y="3867911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1"/>
                  </a:lnTo>
                  <a:lnTo>
                    <a:pt x="7620" y="3869436"/>
                  </a:lnTo>
                  <a:lnTo>
                    <a:pt x="7620" y="3870960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5" y="3829811"/>
                  </a:lnTo>
                  <a:lnTo>
                    <a:pt x="6095" y="3831336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6095" y="3834383"/>
                  </a:lnTo>
                  <a:lnTo>
                    <a:pt x="6095" y="3835908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5" y="3793236"/>
                  </a:lnTo>
                  <a:lnTo>
                    <a:pt x="6095" y="3794760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5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6095" y="3756660"/>
                  </a:lnTo>
                  <a:lnTo>
                    <a:pt x="6095" y="3758183"/>
                  </a:lnTo>
                  <a:lnTo>
                    <a:pt x="7620" y="3758183"/>
                  </a:lnTo>
                  <a:lnTo>
                    <a:pt x="7620" y="3759708"/>
                  </a:lnTo>
                  <a:lnTo>
                    <a:pt x="6095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20083"/>
                  </a:lnTo>
                  <a:lnTo>
                    <a:pt x="1524" y="3718560"/>
                  </a:lnTo>
                  <a:lnTo>
                    <a:pt x="6095" y="3718560"/>
                  </a:lnTo>
                  <a:lnTo>
                    <a:pt x="6095" y="3720083"/>
                  </a:lnTo>
                  <a:lnTo>
                    <a:pt x="7620" y="3721608"/>
                  </a:lnTo>
                  <a:lnTo>
                    <a:pt x="7620" y="3723131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3508"/>
                  </a:lnTo>
                  <a:lnTo>
                    <a:pt x="1524" y="3681983"/>
                  </a:lnTo>
                  <a:lnTo>
                    <a:pt x="6095" y="3681983"/>
                  </a:lnTo>
                  <a:lnTo>
                    <a:pt x="6095" y="3683508"/>
                  </a:lnTo>
                  <a:lnTo>
                    <a:pt x="7620" y="3685031"/>
                  </a:lnTo>
                  <a:lnTo>
                    <a:pt x="7620" y="3686556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0" y="3651504"/>
                  </a:lnTo>
                  <a:lnTo>
                    <a:pt x="0" y="3646931"/>
                  </a:lnTo>
                  <a:lnTo>
                    <a:pt x="1524" y="3646931"/>
                  </a:lnTo>
                  <a:lnTo>
                    <a:pt x="1524" y="3645408"/>
                  </a:lnTo>
                  <a:lnTo>
                    <a:pt x="6095" y="3645408"/>
                  </a:lnTo>
                  <a:lnTo>
                    <a:pt x="6095" y="3646931"/>
                  </a:lnTo>
                  <a:lnTo>
                    <a:pt x="7620" y="3648456"/>
                  </a:lnTo>
                  <a:lnTo>
                    <a:pt x="7620" y="3649979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5" y="3608831"/>
                  </a:lnTo>
                  <a:lnTo>
                    <a:pt x="6095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5" y="3613404"/>
                  </a:lnTo>
                  <a:lnTo>
                    <a:pt x="6095" y="3614928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6095" y="3573779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6095" y="3535679"/>
                  </a:lnTo>
                  <a:lnTo>
                    <a:pt x="6095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6095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9104"/>
                  </a:lnTo>
                  <a:lnTo>
                    <a:pt x="1524" y="3497579"/>
                  </a:lnTo>
                  <a:lnTo>
                    <a:pt x="6095" y="3497579"/>
                  </a:lnTo>
                  <a:lnTo>
                    <a:pt x="6095" y="3499104"/>
                  </a:lnTo>
                  <a:lnTo>
                    <a:pt x="7620" y="3500627"/>
                  </a:lnTo>
                  <a:lnTo>
                    <a:pt x="7620" y="3502152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2527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7"/>
                  </a:lnTo>
                  <a:lnTo>
                    <a:pt x="7620" y="3464052"/>
                  </a:lnTo>
                  <a:lnTo>
                    <a:pt x="7620" y="3465576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0" y="3430524"/>
                  </a:lnTo>
                  <a:lnTo>
                    <a:pt x="0" y="3425952"/>
                  </a:lnTo>
                  <a:lnTo>
                    <a:pt x="1524" y="3425952"/>
                  </a:lnTo>
                  <a:lnTo>
                    <a:pt x="1524" y="3424427"/>
                  </a:lnTo>
                  <a:lnTo>
                    <a:pt x="6095" y="3424427"/>
                  </a:lnTo>
                  <a:lnTo>
                    <a:pt x="6095" y="3425952"/>
                  </a:lnTo>
                  <a:lnTo>
                    <a:pt x="7620" y="3427476"/>
                  </a:lnTo>
                  <a:lnTo>
                    <a:pt x="7620" y="3428999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6095" y="3389376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6095" y="3392424"/>
                  </a:lnTo>
                  <a:lnTo>
                    <a:pt x="6095" y="3393947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6095" y="3352799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5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6095" y="3314699"/>
                  </a:lnTo>
                  <a:lnTo>
                    <a:pt x="6095" y="3316224"/>
                  </a:lnTo>
                  <a:lnTo>
                    <a:pt x="7620" y="3316224"/>
                  </a:lnTo>
                  <a:lnTo>
                    <a:pt x="7620" y="3317747"/>
                  </a:lnTo>
                  <a:lnTo>
                    <a:pt x="6095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8124"/>
                  </a:lnTo>
                  <a:lnTo>
                    <a:pt x="1524" y="3276599"/>
                  </a:lnTo>
                  <a:lnTo>
                    <a:pt x="6095" y="3276599"/>
                  </a:lnTo>
                  <a:lnTo>
                    <a:pt x="6095" y="3278124"/>
                  </a:lnTo>
                  <a:lnTo>
                    <a:pt x="7620" y="3279647"/>
                  </a:lnTo>
                  <a:lnTo>
                    <a:pt x="7620" y="3281172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1547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7"/>
                  </a:lnTo>
                  <a:lnTo>
                    <a:pt x="7620" y="3243072"/>
                  </a:lnTo>
                  <a:lnTo>
                    <a:pt x="7620" y="3244595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4972"/>
                  </a:lnTo>
                  <a:lnTo>
                    <a:pt x="1524" y="3203447"/>
                  </a:lnTo>
                  <a:lnTo>
                    <a:pt x="6095" y="3203447"/>
                  </a:lnTo>
                  <a:lnTo>
                    <a:pt x="6095" y="3204972"/>
                  </a:lnTo>
                  <a:lnTo>
                    <a:pt x="7620" y="3206495"/>
                  </a:lnTo>
                  <a:lnTo>
                    <a:pt x="7620" y="3208020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5" y="3166871"/>
                  </a:lnTo>
                  <a:lnTo>
                    <a:pt x="6095" y="3168395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6095" y="3171444"/>
                  </a:lnTo>
                  <a:lnTo>
                    <a:pt x="6095" y="3172968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5" y="3130295"/>
                  </a:lnTo>
                  <a:lnTo>
                    <a:pt x="6095" y="3131819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6095" y="3093719"/>
                  </a:lnTo>
                  <a:lnTo>
                    <a:pt x="6095" y="3095244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7144"/>
                  </a:lnTo>
                  <a:lnTo>
                    <a:pt x="1524" y="3055619"/>
                  </a:lnTo>
                  <a:lnTo>
                    <a:pt x="6095" y="3055619"/>
                  </a:lnTo>
                  <a:lnTo>
                    <a:pt x="6095" y="3057144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20" y="2985516"/>
                  </a:lnTo>
                  <a:lnTo>
                    <a:pt x="7620" y="2987040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20" y="2948940"/>
                  </a:lnTo>
                  <a:lnTo>
                    <a:pt x="7620" y="2950463"/>
                  </a:lnTo>
                  <a:lnTo>
                    <a:pt x="6095" y="2950463"/>
                  </a:lnTo>
                  <a:lnTo>
                    <a:pt x="6095" y="2951987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6095" y="2910840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5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6095" y="2872740"/>
                  </a:lnTo>
                  <a:lnTo>
                    <a:pt x="6095" y="2874263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5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7620" y="2837687"/>
                  </a:lnTo>
                  <a:lnTo>
                    <a:pt x="7620" y="2839211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9587"/>
                  </a:lnTo>
                  <a:lnTo>
                    <a:pt x="1524" y="2798063"/>
                  </a:lnTo>
                  <a:lnTo>
                    <a:pt x="6095" y="2798063"/>
                  </a:lnTo>
                  <a:lnTo>
                    <a:pt x="6095" y="2799587"/>
                  </a:lnTo>
                  <a:lnTo>
                    <a:pt x="7620" y="2801111"/>
                  </a:lnTo>
                  <a:lnTo>
                    <a:pt x="7620" y="2802635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3011"/>
                  </a:lnTo>
                  <a:lnTo>
                    <a:pt x="1524" y="2761487"/>
                  </a:lnTo>
                  <a:lnTo>
                    <a:pt x="6095" y="2761487"/>
                  </a:lnTo>
                  <a:lnTo>
                    <a:pt x="6095" y="2763011"/>
                  </a:lnTo>
                  <a:lnTo>
                    <a:pt x="7620" y="2764535"/>
                  </a:lnTo>
                  <a:lnTo>
                    <a:pt x="7620" y="2766060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5" y="2724911"/>
                  </a:lnTo>
                  <a:lnTo>
                    <a:pt x="6095" y="2726435"/>
                  </a:lnTo>
                  <a:lnTo>
                    <a:pt x="7620" y="2727960"/>
                  </a:lnTo>
                  <a:lnTo>
                    <a:pt x="7620" y="2729484"/>
                  </a:lnTo>
                  <a:lnTo>
                    <a:pt x="6095" y="2729484"/>
                  </a:lnTo>
                  <a:lnTo>
                    <a:pt x="6095" y="2731008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5" y="2688335"/>
                  </a:lnTo>
                  <a:lnTo>
                    <a:pt x="6095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20" y="2543556"/>
                  </a:lnTo>
                  <a:lnTo>
                    <a:pt x="7620" y="2545079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20" y="2506979"/>
                  </a:lnTo>
                  <a:lnTo>
                    <a:pt x="7620" y="2508503"/>
                  </a:lnTo>
                  <a:lnTo>
                    <a:pt x="6095" y="2508503"/>
                  </a:lnTo>
                  <a:lnTo>
                    <a:pt x="6095" y="2510027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6095" y="2468879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5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6095" y="2430779"/>
                  </a:lnTo>
                  <a:lnTo>
                    <a:pt x="6095" y="2432303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7620" y="2395727"/>
                  </a:lnTo>
                  <a:lnTo>
                    <a:pt x="7620" y="2397252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7627"/>
                  </a:lnTo>
                  <a:lnTo>
                    <a:pt x="1524" y="2356103"/>
                  </a:lnTo>
                  <a:lnTo>
                    <a:pt x="6095" y="2356103"/>
                  </a:lnTo>
                  <a:lnTo>
                    <a:pt x="6095" y="2357627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21052"/>
                  </a:lnTo>
                  <a:lnTo>
                    <a:pt x="1524" y="2319527"/>
                  </a:lnTo>
                  <a:lnTo>
                    <a:pt x="6095" y="2319527"/>
                  </a:lnTo>
                  <a:lnTo>
                    <a:pt x="6095" y="2321052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5" y="2287524"/>
                  </a:lnTo>
                  <a:lnTo>
                    <a:pt x="6095" y="2289048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5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5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7620" y="2174748"/>
                  </a:lnTo>
                  <a:lnTo>
                    <a:pt x="7620" y="2176271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6648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8"/>
                  </a:lnTo>
                  <a:lnTo>
                    <a:pt x="7620" y="2138171"/>
                  </a:lnTo>
                  <a:lnTo>
                    <a:pt x="7620" y="2139695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100071"/>
                  </a:lnTo>
                  <a:lnTo>
                    <a:pt x="1524" y="2098548"/>
                  </a:lnTo>
                  <a:lnTo>
                    <a:pt x="6095" y="2098548"/>
                  </a:lnTo>
                  <a:lnTo>
                    <a:pt x="6095" y="2100071"/>
                  </a:lnTo>
                  <a:lnTo>
                    <a:pt x="7620" y="2101595"/>
                  </a:lnTo>
                  <a:lnTo>
                    <a:pt x="7620" y="2103119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1524" y="2063495"/>
                  </a:lnTo>
                  <a:lnTo>
                    <a:pt x="1524" y="2061971"/>
                  </a:lnTo>
                  <a:lnTo>
                    <a:pt x="6095" y="2061971"/>
                  </a:lnTo>
                  <a:lnTo>
                    <a:pt x="6095" y="2063495"/>
                  </a:lnTo>
                  <a:lnTo>
                    <a:pt x="7620" y="2065019"/>
                  </a:lnTo>
                  <a:lnTo>
                    <a:pt x="7620" y="2066543"/>
                  </a:lnTo>
                  <a:lnTo>
                    <a:pt x="6095" y="2066543"/>
                  </a:lnTo>
                  <a:lnTo>
                    <a:pt x="6095" y="2068068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5" y="2025395"/>
                  </a:lnTo>
                  <a:lnTo>
                    <a:pt x="6095" y="2026919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6095" y="1988819"/>
                  </a:lnTo>
                  <a:lnTo>
                    <a:pt x="6095" y="1990343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5668"/>
                  </a:lnTo>
                  <a:lnTo>
                    <a:pt x="1524" y="1914143"/>
                  </a:lnTo>
                  <a:lnTo>
                    <a:pt x="6095" y="1914143"/>
                  </a:lnTo>
                  <a:lnTo>
                    <a:pt x="6095" y="1915668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20" y="1880616"/>
                  </a:lnTo>
                  <a:lnTo>
                    <a:pt x="7620" y="1882140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20" y="1844040"/>
                  </a:lnTo>
                  <a:lnTo>
                    <a:pt x="7620" y="1845563"/>
                  </a:lnTo>
                  <a:lnTo>
                    <a:pt x="6095" y="1845563"/>
                  </a:lnTo>
                  <a:lnTo>
                    <a:pt x="6095" y="1847087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6095" y="1805940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5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6095" y="1767840"/>
                  </a:lnTo>
                  <a:lnTo>
                    <a:pt x="6095" y="1769363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5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6095" y="1731263"/>
                  </a:lnTo>
                  <a:lnTo>
                    <a:pt x="6095" y="1732787"/>
                  </a:lnTo>
                  <a:lnTo>
                    <a:pt x="7620" y="1732787"/>
                  </a:lnTo>
                  <a:lnTo>
                    <a:pt x="7620" y="1734311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4687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7"/>
                  </a:lnTo>
                  <a:lnTo>
                    <a:pt x="7620" y="1696211"/>
                  </a:lnTo>
                  <a:lnTo>
                    <a:pt x="7620" y="1697735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8111"/>
                  </a:lnTo>
                  <a:lnTo>
                    <a:pt x="1524" y="1656587"/>
                  </a:lnTo>
                  <a:lnTo>
                    <a:pt x="6095" y="1656587"/>
                  </a:lnTo>
                  <a:lnTo>
                    <a:pt x="6095" y="1658111"/>
                  </a:lnTo>
                  <a:lnTo>
                    <a:pt x="7620" y="1659635"/>
                  </a:lnTo>
                  <a:lnTo>
                    <a:pt x="7620" y="1661159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1524" y="1621535"/>
                  </a:lnTo>
                  <a:lnTo>
                    <a:pt x="1524" y="1620011"/>
                  </a:lnTo>
                  <a:lnTo>
                    <a:pt x="6095" y="1620011"/>
                  </a:lnTo>
                  <a:lnTo>
                    <a:pt x="6095" y="1621535"/>
                  </a:lnTo>
                  <a:lnTo>
                    <a:pt x="7620" y="1623059"/>
                  </a:lnTo>
                  <a:lnTo>
                    <a:pt x="7620" y="1624584"/>
                  </a:lnTo>
                  <a:lnTo>
                    <a:pt x="6095" y="1624584"/>
                  </a:lnTo>
                  <a:lnTo>
                    <a:pt x="6095" y="1626108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5" y="1583435"/>
                  </a:lnTo>
                  <a:lnTo>
                    <a:pt x="6095" y="1584959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6095" y="1588008"/>
                  </a:lnTo>
                  <a:lnTo>
                    <a:pt x="6095" y="1589532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5" y="1546859"/>
                  </a:lnTo>
                  <a:lnTo>
                    <a:pt x="6095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5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6095" y="1510284"/>
                  </a:lnTo>
                  <a:lnTo>
                    <a:pt x="6095" y="1511808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20" y="1475232"/>
                  </a:lnTo>
                  <a:lnTo>
                    <a:pt x="7620" y="1476756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20" y="1438656"/>
                  </a:lnTo>
                  <a:lnTo>
                    <a:pt x="7620" y="1440179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0" y="1405127"/>
                  </a:lnTo>
                  <a:lnTo>
                    <a:pt x="0" y="1400556"/>
                  </a:lnTo>
                  <a:lnTo>
                    <a:pt x="1524" y="1400556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6"/>
                  </a:lnTo>
                  <a:lnTo>
                    <a:pt x="7620" y="1402079"/>
                  </a:lnTo>
                  <a:lnTo>
                    <a:pt x="7620" y="1403603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5" y="1362456"/>
                  </a:lnTo>
                  <a:lnTo>
                    <a:pt x="6095" y="1363979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6095" y="1367027"/>
                  </a:lnTo>
                  <a:lnTo>
                    <a:pt x="6095" y="1368551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5" y="1325879"/>
                  </a:lnTo>
                  <a:lnTo>
                    <a:pt x="6095" y="1327403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5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6095" y="1289303"/>
                  </a:lnTo>
                  <a:lnTo>
                    <a:pt x="6095" y="1290827"/>
                  </a:lnTo>
                  <a:lnTo>
                    <a:pt x="7620" y="1290827"/>
                  </a:lnTo>
                  <a:lnTo>
                    <a:pt x="7620" y="1292351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2727"/>
                  </a:lnTo>
                  <a:lnTo>
                    <a:pt x="1524" y="1251203"/>
                  </a:lnTo>
                  <a:lnTo>
                    <a:pt x="6095" y="1251203"/>
                  </a:lnTo>
                  <a:lnTo>
                    <a:pt x="6095" y="1252727"/>
                  </a:lnTo>
                  <a:lnTo>
                    <a:pt x="7620" y="1254251"/>
                  </a:lnTo>
                  <a:lnTo>
                    <a:pt x="7620" y="1255775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6151"/>
                  </a:lnTo>
                  <a:lnTo>
                    <a:pt x="1524" y="1214627"/>
                  </a:lnTo>
                  <a:lnTo>
                    <a:pt x="6095" y="1214627"/>
                  </a:lnTo>
                  <a:lnTo>
                    <a:pt x="6095" y="1216151"/>
                  </a:lnTo>
                  <a:lnTo>
                    <a:pt x="7620" y="1217675"/>
                  </a:lnTo>
                  <a:lnTo>
                    <a:pt x="7620" y="1219200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0" y="1184148"/>
                  </a:lnTo>
                  <a:lnTo>
                    <a:pt x="0" y="1179575"/>
                  </a:lnTo>
                  <a:lnTo>
                    <a:pt x="1524" y="1179575"/>
                  </a:lnTo>
                  <a:lnTo>
                    <a:pt x="1524" y="1178051"/>
                  </a:lnTo>
                  <a:lnTo>
                    <a:pt x="6095" y="1178051"/>
                  </a:lnTo>
                  <a:lnTo>
                    <a:pt x="6095" y="1179575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5" y="1141475"/>
                  </a:lnTo>
                  <a:lnTo>
                    <a:pt x="6095" y="1143000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6095" y="1146048"/>
                  </a:lnTo>
                  <a:lnTo>
                    <a:pt x="6095" y="1147571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5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6095" y="1068324"/>
                  </a:lnTo>
                  <a:lnTo>
                    <a:pt x="6095" y="1069848"/>
                  </a:lnTo>
                  <a:lnTo>
                    <a:pt x="7620" y="1069848"/>
                  </a:lnTo>
                  <a:lnTo>
                    <a:pt x="7620" y="1071371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1748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8"/>
                  </a:lnTo>
                  <a:lnTo>
                    <a:pt x="7620" y="1033271"/>
                  </a:lnTo>
                  <a:lnTo>
                    <a:pt x="7620" y="1034795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5171"/>
                  </a:lnTo>
                  <a:lnTo>
                    <a:pt x="1524" y="993648"/>
                  </a:lnTo>
                  <a:lnTo>
                    <a:pt x="6095" y="993648"/>
                  </a:lnTo>
                  <a:lnTo>
                    <a:pt x="6095" y="995171"/>
                  </a:lnTo>
                  <a:lnTo>
                    <a:pt x="7620" y="996695"/>
                  </a:lnTo>
                  <a:lnTo>
                    <a:pt x="7620" y="998219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0" y="963167"/>
                  </a:lnTo>
                  <a:lnTo>
                    <a:pt x="0" y="958595"/>
                  </a:lnTo>
                  <a:lnTo>
                    <a:pt x="1524" y="958595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5"/>
                  </a:lnTo>
                  <a:lnTo>
                    <a:pt x="7620" y="960119"/>
                  </a:lnTo>
                  <a:lnTo>
                    <a:pt x="7620" y="961643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5" y="920495"/>
                  </a:lnTo>
                  <a:lnTo>
                    <a:pt x="6095" y="922019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6095" y="925067"/>
                  </a:lnTo>
                  <a:lnTo>
                    <a:pt x="6095" y="926592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5" y="883919"/>
                  </a:lnTo>
                  <a:lnTo>
                    <a:pt x="6095" y="885443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6095" y="847343"/>
                  </a:lnTo>
                  <a:lnTo>
                    <a:pt x="6095" y="848867"/>
                  </a:lnTo>
                  <a:lnTo>
                    <a:pt x="7620" y="848867"/>
                  </a:lnTo>
                  <a:lnTo>
                    <a:pt x="7620" y="850392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10767"/>
                  </a:lnTo>
                  <a:lnTo>
                    <a:pt x="1524" y="809243"/>
                  </a:lnTo>
                  <a:lnTo>
                    <a:pt x="6095" y="809243"/>
                  </a:lnTo>
                  <a:lnTo>
                    <a:pt x="6095" y="810767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4192"/>
                  </a:lnTo>
                  <a:lnTo>
                    <a:pt x="1524" y="772667"/>
                  </a:lnTo>
                  <a:lnTo>
                    <a:pt x="6095" y="772667"/>
                  </a:lnTo>
                  <a:lnTo>
                    <a:pt x="6095" y="774192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0" y="742188"/>
                  </a:lnTo>
                  <a:lnTo>
                    <a:pt x="0" y="737615"/>
                  </a:lnTo>
                  <a:lnTo>
                    <a:pt x="1524" y="737615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5"/>
                  </a:lnTo>
                  <a:lnTo>
                    <a:pt x="7620" y="739139"/>
                  </a:lnTo>
                  <a:lnTo>
                    <a:pt x="7620" y="740663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5" y="699515"/>
                  </a:lnTo>
                  <a:lnTo>
                    <a:pt x="6095" y="701039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6095" y="704088"/>
                  </a:lnTo>
                  <a:lnTo>
                    <a:pt x="6095" y="705611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5" y="662939"/>
                  </a:lnTo>
                  <a:lnTo>
                    <a:pt x="6095" y="664463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5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6095" y="626363"/>
                  </a:lnTo>
                  <a:lnTo>
                    <a:pt x="6095" y="627887"/>
                  </a:lnTo>
                  <a:lnTo>
                    <a:pt x="7620" y="627887"/>
                  </a:lnTo>
                  <a:lnTo>
                    <a:pt x="7620" y="629411"/>
                  </a:lnTo>
                  <a:lnTo>
                    <a:pt x="6095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9787"/>
                  </a:lnTo>
                  <a:lnTo>
                    <a:pt x="1524" y="588263"/>
                  </a:lnTo>
                  <a:lnTo>
                    <a:pt x="6095" y="588263"/>
                  </a:lnTo>
                  <a:lnTo>
                    <a:pt x="6095" y="589787"/>
                  </a:lnTo>
                  <a:lnTo>
                    <a:pt x="7620" y="591311"/>
                  </a:lnTo>
                  <a:lnTo>
                    <a:pt x="7620" y="592835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3211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1"/>
                  </a:lnTo>
                  <a:lnTo>
                    <a:pt x="7620" y="554735"/>
                  </a:lnTo>
                  <a:lnTo>
                    <a:pt x="7620" y="556259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6635"/>
                  </a:lnTo>
                  <a:lnTo>
                    <a:pt x="1524" y="515111"/>
                  </a:lnTo>
                  <a:lnTo>
                    <a:pt x="6095" y="515111"/>
                  </a:lnTo>
                  <a:lnTo>
                    <a:pt x="6095" y="516635"/>
                  </a:lnTo>
                  <a:lnTo>
                    <a:pt x="7620" y="518159"/>
                  </a:lnTo>
                  <a:lnTo>
                    <a:pt x="7620" y="519683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5" y="478535"/>
                  </a:lnTo>
                  <a:lnTo>
                    <a:pt x="6095" y="480059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6095" y="483108"/>
                  </a:lnTo>
                  <a:lnTo>
                    <a:pt x="6095" y="484631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5" y="441959"/>
                  </a:lnTo>
                  <a:lnTo>
                    <a:pt x="6095" y="443483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5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6095" y="405383"/>
                  </a:lnTo>
                  <a:lnTo>
                    <a:pt x="6095" y="406908"/>
                  </a:lnTo>
                  <a:lnTo>
                    <a:pt x="7620" y="406908"/>
                  </a:lnTo>
                  <a:lnTo>
                    <a:pt x="7620" y="408431"/>
                  </a:lnTo>
                  <a:lnTo>
                    <a:pt x="6095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8808"/>
                  </a:lnTo>
                  <a:lnTo>
                    <a:pt x="1524" y="367283"/>
                  </a:lnTo>
                  <a:lnTo>
                    <a:pt x="6095" y="367283"/>
                  </a:lnTo>
                  <a:lnTo>
                    <a:pt x="6095" y="368808"/>
                  </a:lnTo>
                  <a:lnTo>
                    <a:pt x="7620" y="370331"/>
                  </a:lnTo>
                  <a:lnTo>
                    <a:pt x="7620" y="371855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2231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1"/>
                  </a:lnTo>
                  <a:lnTo>
                    <a:pt x="7620" y="333755"/>
                  </a:lnTo>
                  <a:lnTo>
                    <a:pt x="7620" y="335279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5655"/>
                  </a:lnTo>
                  <a:lnTo>
                    <a:pt x="1524" y="294131"/>
                  </a:lnTo>
                  <a:lnTo>
                    <a:pt x="6095" y="294131"/>
                  </a:lnTo>
                  <a:lnTo>
                    <a:pt x="6095" y="295655"/>
                  </a:lnTo>
                  <a:lnTo>
                    <a:pt x="7620" y="297179"/>
                  </a:lnTo>
                  <a:lnTo>
                    <a:pt x="7620" y="298704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5" y="257555"/>
                  </a:lnTo>
                  <a:lnTo>
                    <a:pt x="6095" y="259079"/>
                  </a:lnTo>
                  <a:lnTo>
                    <a:pt x="7620" y="260604"/>
                  </a:lnTo>
                  <a:lnTo>
                    <a:pt x="7620" y="262127"/>
                  </a:lnTo>
                  <a:lnTo>
                    <a:pt x="6095" y="262127"/>
                  </a:lnTo>
                  <a:lnTo>
                    <a:pt x="6095" y="263651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5" y="220979"/>
                  </a:lnTo>
                  <a:lnTo>
                    <a:pt x="6095" y="222504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5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6095" y="184404"/>
                  </a:lnTo>
                  <a:lnTo>
                    <a:pt x="6095" y="185927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5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7827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7"/>
                  </a:lnTo>
                  <a:lnTo>
                    <a:pt x="7620" y="149351"/>
                  </a:lnTo>
                  <a:lnTo>
                    <a:pt x="7620" y="150875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11251"/>
                  </a:lnTo>
                  <a:lnTo>
                    <a:pt x="1524" y="109727"/>
                  </a:lnTo>
                  <a:lnTo>
                    <a:pt x="6095" y="109727"/>
                  </a:lnTo>
                  <a:lnTo>
                    <a:pt x="6095" y="111251"/>
                  </a:lnTo>
                  <a:lnTo>
                    <a:pt x="7620" y="112775"/>
                  </a:lnTo>
                  <a:lnTo>
                    <a:pt x="7620" y="114300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4675"/>
                  </a:lnTo>
                  <a:lnTo>
                    <a:pt x="1524" y="73151"/>
                  </a:lnTo>
                  <a:lnTo>
                    <a:pt x="6095" y="73151"/>
                  </a:lnTo>
                  <a:lnTo>
                    <a:pt x="6095" y="74675"/>
                  </a:lnTo>
                  <a:lnTo>
                    <a:pt x="7620" y="76200"/>
                  </a:lnTo>
                  <a:lnTo>
                    <a:pt x="7620" y="77723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5" y="36575"/>
                  </a:lnTo>
                  <a:lnTo>
                    <a:pt x="6095" y="38100"/>
                  </a:lnTo>
                  <a:lnTo>
                    <a:pt x="7620" y="39623"/>
                  </a:lnTo>
                  <a:lnTo>
                    <a:pt x="7620" y="41147"/>
                  </a:lnTo>
                  <a:lnTo>
                    <a:pt x="6095" y="41147"/>
                  </a:lnTo>
                  <a:lnTo>
                    <a:pt x="6095" y="42671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6095" y="1523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5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372" y="6271260"/>
              <a:ext cx="96011" cy="6400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8780" y="1691640"/>
            <a:ext cx="90170" cy="4643755"/>
            <a:chOff x="1668780" y="1691640"/>
            <a:chExt cx="90170" cy="4643755"/>
          </a:xfrm>
        </p:grpSpPr>
        <p:sp>
          <p:nvSpPr>
            <p:cNvPr id="9" name="object 9" descr=""/>
            <p:cNvSpPr/>
            <p:nvPr/>
          </p:nvSpPr>
          <p:spPr>
            <a:xfrm>
              <a:off x="1705356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19" h="4537075">
                  <a:moveTo>
                    <a:pt x="6096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close/>
                </a:path>
                <a:path w="7619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19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8847"/>
                  </a:lnTo>
                  <a:close/>
                </a:path>
                <a:path w="7619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2272"/>
                  </a:lnTo>
                  <a:close/>
                </a:path>
                <a:path w="7619" h="4537075">
                  <a:moveTo>
                    <a:pt x="7620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close/>
                </a:path>
                <a:path w="7619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19" h="453707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close/>
                </a:path>
                <a:path w="7619" h="4537075">
                  <a:moveTo>
                    <a:pt x="7620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5"/>
                  </a:lnTo>
                  <a:close/>
                </a:path>
                <a:path w="7619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19" h="4537075">
                  <a:moveTo>
                    <a:pt x="6096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close/>
                </a:path>
                <a:path w="7619" h="453707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20" y="4346447"/>
                  </a:lnTo>
                  <a:lnTo>
                    <a:pt x="7620" y="4351020"/>
                  </a:lnTo>
                  <a:close/>
                </a:path>
                <a:path w="7619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19" h="453707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close/>
                </a:path>
                <a:path w="7619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19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19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41292"/>
                  </a:lnTo>
                  <a:close/>
                </a:path>
                <a:path w="7619" h="4537075">
                  <a:moveTo>
                    <a:pt x="7620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close/>
                </a:path>
                <a:path w="7619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19" h="4537075">
                  <a:moveTo>
                    <a:pt x="6096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close/>
                </a:path>
                <a:path w="7619" h="4537075">
                  <a:moveTo>
                    <a:pt x="7620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20" y="4162044"/>
                  </a:lnTo>
                  <a:lnTo>
                    <a:pt x="7620" y="4166615"/>
                  </a:lnTo>
                  <a:close/>
                </a:path>
                <a:path w="7619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19" h="4537075">
                  <a:moveTo>
                    <a:pt x="6096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close/>
                </a:path>
                <a:path w="7619" h="453707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20" y="4125467"/>
                  </a:lnTo>
                  <a:lnTo>
                    <a:pt x="7620" y="4130040"/>
                  </a:lnTo>
                  <a:close/>
                </a:path>
                <a:path w="7619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19" h="4537075">
                  <a:moveTo>
                    <a:pt x="6096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close/>
                </a:path>
                <a:path w="7619" h="4537075">
                  <a:moveTo>
                    <a:pt x="7620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19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6" y="4093463"/>
                  </a:lnTo>
                  <a:lnTo>
                    <a:pt x="4572" y="4094988"/>
                  </a:lnTo>
                  <a:close/>
                </a:path>
                <a:path w="7619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19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1"/>
                  </a:lnTo>
                  <a:close/>
                </a:path>
                <a:path w="7619" h="4537075">
                  <a:moveTo>
                    <a:pt x="7620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close/>
                </a:path>
                <a:path w="7619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19" h="4537075">
                  <a:moveTo>
                    <a:pt x="6096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close/>
                </a:path>
                <a:path w="7619" h="453707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20" y="3941063"/>
                  </a:lnTo>
                  <a:lnTo>
                    <a:pt x="7620" y="3945636"/>
                  </a:lnTo>
                  <a:close/>
                </a:path>
                <a:path w="7619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19" h="453707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close/>
                </a:path>
                <a:path w="7619" h="4537075">
                  <a:moveTo>
                    <a:pt x="7620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60"/>
                  </a:lnTo>
                  <a:close/>
                </a:path>
                <a:path w="7619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19" h="4537075">
                  <a:moveTo>
                    <a:pt x="6096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close/>
                </a:path>
                <a:path w="7619" h="4537075">
                  <a:moveTo>
                    <a:pt x="7620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19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6" y="3872483"/>
                  </a:lnTo>
                  <a:lnTo>
                    <a:pt x="4572" y="3874008"/>
                  </a:lnTo>
                  <a:close/>
                </a:path>
                <a:path w="7619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19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9331"/>
                  </a:lnTo>
                  <a:close/>
                </a:path>
                <a:path w="7619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6" y="3762756"/>
                  </a:lnTo>
                  <a:close/>
                </a:path>
                <a:path w="7619" h="4537075">
                  <a:moveTo>
                    <a:pt x="6096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close/>
                </a:path>
                <a:path w="7619" h="453707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20" y="3720083"/>
                  </a:lnTo>
                  <a:lnTo>
                    <a:pt x="7620" y="3724656"/>
                  </a:lnTo>
                  <a:close/>
                </a:path>
                <a:path w="7619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19" h="4537075">
                  <a:moveTo>
                    <a:pt x="6096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close/>
                </a:path>
                <a:path w="7619" h="4537075">
                  <a:moveTo>
                    <a:pt x="7620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20" y="3683508"/>
                  </a:lnTo>
                  <a:lnTo>
                    <a:pt x="7620" y="3688079"/>
                  </a:lnTo>
                  <a:close/>
                </a:path>
                <a:path w="7619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19" h="4537075">
                  <a:moveTo>
                    <a:pt x="6096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close/>
                </a:path>
                <a:path w="7619" h="4537075">
                  <a:moveTo>
                    <a:pt x="7620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19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6" y="3651504"/>
                  </a:lnTo>
                  <a:lnTo>
                    <a:pt x="4572" y="3653028"/>
                  </a:lnTo>
                  <a:close/>
                </a:path>
                <a:path w="7619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19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19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6" y="3541776"/>
                  </a:lnTo>
                  <a:close/>
                </a:path>
                <a:path w="7619" h="453707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close/>
                </a:path>
                <a:path w="7619" h="4537075">
                  <a:moveTo>
                    <a:pt x="7620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6"/>
                  </a:lnTo>
                  <a:close/>
                </a:path>
                <a:path w="7619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19" h="4537075">
                  <a:moveTo>
                    <a:pt x="6096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close/>
                </a:path>
                <a:path w="7619" h="4537075">
                  <a:moveTo>
                    <a:pt x="7620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20" y="3462527"/>
                  </a:lnTo>
                  <a:lnTo>
                    <a:pt x="7620" y="3467099"/>
                  </a:lnTo>
                  <a:close/>
                </a:path>
                <a:path w="7619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19" h="453707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close/>
                </a:path>
                <a:path w="7619" h="4537075">
                  <a:moveTo>
                    <a:pt x="7620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19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6" y="3430524"/>
                  </a:lnTo>
                  <a:lnTo>
                    <a:pt x="4572" y="3432047"/>
                  </a:lnTo>
                  <a:close/>
                </a:path>
                <a:path w="7619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19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7372"/>
                  </a:lnTo>
                  <a:close/>
                </a:path>
                <a:path w="7619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6" y="3320795"/>
                  </a:lnTo>
                  <a:close/>
                </a:path>
                <a:path w="7619" h="453707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close/>
                </a:path>
                <a:path w="7619" h="4537075">
                  <a:moveTo>
                    <a:pt x="7620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5"/>
                  </a:lnTo>
                  <a:close/>
                </a:path>
                <a:path w="7619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19" h="4537075">
                  <a:moveTo>
                    <a:pt x="6096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close/>
                </a:path>
                <a:path w="7619" h="453707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20" y="3241547"/>
                  </a:lnTo>
                  <a:lnTo>
                    <a:pt x="7620" y="3246120"/>
                  </a:lnTo>
                  <a:close/>
                </a:path>
                <a:path w="7619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19" h="453707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close/>
                </a:path>
                <a:path w="7619" h="453707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19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19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19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19" h="453707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close/>
                </a:path>
                <a:path w="7619" h="453707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19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19" h="453707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19" h="4537075">
                  <a:moveTo>
                    <a:pt x="7620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40"/>
                  </a:lnTo>
                  <a:close/>
                </a:path>
                <a:path w="7619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19" h="453707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19" h="4537075">
                  <a:moveTo>
                    <a:pt x="7620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3"/>
                  </a:lnTo>
                  <a:close/>
                </a:path>
                <a:path w="7619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19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19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5411"/>
                  </a:lnTo>
                  <a:close/>
                </a:path>
                <a:path w="7619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8835"/>
                  </a:lnTo>
                  <a:close/>
                </a:path>
                <a:path w="7619" h="4537075">
                  <a:moveTo>
                    <a:pt x="6096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6" y="2836163"/>
                  </a:lnTo>
                  <a:close/>
                </a:path>
                <a:path w="7619" h="4537075">
                  <a:moveTo>
                    <a:pt x="7620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20" y="2836163"/>
                  </a:lnTo>
                  <a:lnTo>
                    <a:pt x="7620" y="2840735"/>
                  </a:lnTo>
                  <a:close/>
                </a:path>
                <a:path w="7619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19" h="4537075">
                  <a:moveTo>
                    <a:pt x="6096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close/>
                </a:path>
                <a:path w="7619" h="453707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20" y="2799587"/>
                  </a:lnTo>
                  <a:lnTo>
                    <a:pt x="7620" y="2804160"/>
                  </a:lnTo>
                  <a:close/>
                </a:path>
                <a:path w="7619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19" h="4537075">
                  <a:moveTo>
                    <a:pt x="6096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close/>
                </a:path>
                <a:path w="7619" h="453707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20" y="2763011"/>
                  </a:lnTo>
                  <a:lnTo>
                    <a:pt x="7620" y="2767584"/>
                  </a:lnTo>
                  <a:close/>
                </a:path>
                <a:path w="7619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19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19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19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19" h="4537075">
                  <a:moveTo>
                    <a:pt x="6096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6" y="2615184"/>
                  </a:lnTo>
                  <a:close/>
                </a:path>
                <a:path w="7619" h="453707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19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19" h="453707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19" h="4537075">
                  <a:moveTo>
                    <a:pt x="7620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79"/>
                  </a:lnTo>
                  <a:close/>
                </a:path>
                <a:path w="7619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19" h="453707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19" h="4537075">
                  <a:moveTo>
                    <a:pt x="7620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3"/>
                  </a:lnTo>
                  <a:close/>
                </a:path>
                <a:path w="7619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19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19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3452"/>
                  </a:lnTo>
                  <a:close/>
                </a:path>
                <a:path w="7619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19" h="4537075">
                  <a:moveTo>
                    <a:pt x="6096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6" y="2394203"/>
                  </a:lnTo>
                  <a:close/>
                </a:path>
                <a:path w="7619" h="453707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20" y="2394203"/>
                  </a:lnTo>
                  <a:lnTo>
                    <a:pt x="7620" y="2398776"/>
                  </a:lnTo>
                  <a:close/>
                </a:path>
                <a:path w="7619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19" h="4537075">
                  <a:moveTo>
                    <a:pt x="6096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close/>
                </a:path>
                <a:path w="7619" h="453707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20" y="2357627"/>
                  </a:lnTo>
                  <a:lnTo>
                    <a:pt x="7620" y="2362200"/>
                  </a:lnTo>
                  <a:close/>
                </a:path>
                <a:path w="7619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19" h="453707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close/>
                </a:path>
                <a:path w="7619" h="453707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19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19" h="4537075">
                  <a:moveTo>
                    <a:pt x="6096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close/>
                </a:path>
                <a:path w="7619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19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2471"/>
                  </a:lnTo>
                  <a:close/>
                </a:path>
                <a:path w="7619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5895"/>
                  </a:lnTo>
                  <a:close/>
                </a:path>
                <a:path w="7619" h="4537075">
                  <a:moveTo>
                    <a:pt x="6096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6" y="2173224"/>
                  </a:lnTo>
                  <a:close/>
                </a:path>
                <a:path w="7619" h="4537075">
                  <a:moveTo>
                    <a:pt x="7620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5"/>
                  </a:lnTo>
                  <a:close/>
                </a:path>
                <a:path w="7619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19" h="4537075">
                  <a:moveTo>
                    <a:pt x="6096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close/>
                </a:path>
                <a:path w="7619" h="4537075">
                  <a:moveTo>
                    <a:pt x="7620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20" y="2136648"/>
                  </a:lnTo>
                  <a:lnTo>
                    <a:pt x="7620" y="2141219"/>
                  </a:lnTo>
                  <a:close/>
                </a:path>
                <a:path w="7619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19" h="4537075">
                  <a:moveTo>
                    <a:pt x="6096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close/>
                </a:path>
                <a:path w="7619" h="4537075">
                  <a:moveTo>
                    <a:pt x="7620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20" y="2100071"/>
                  </a:lnTo>
                  <a:lnTo>
                    <a:pt x="7620" y="2104643"/>
                  </a:lnTo>
                  <a:close/>
                </a:path>
                <a:path w="7619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19" h="4537075">
                  <a:moveTo>
                    <a:pt x="6096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close/>
                </a:path>
                <a:path w="7619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19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19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19" h="4537075">
                  <a:moveTo>
                    <a:pt x="6096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6" y="1952243"/>
                  </a:lnTo>
                  <a:close/>
                </a:path>
                <a:path w="7619" h="453707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20" y="1952243"/>
                  </a:lnTo>
                  <a:lnTo>
                    <a:pt x="7620" y="1956816"/>
                  </a:lnTo>
                  <a:close/>
                </a:path>
                <a:path w="7619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19" h="453707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close/>
                </a:path>
                <a:path w="7619" h="4537075">
                  <a:moveTo>
                    <a:pt x="7620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40"/>
                  </a:lnTo>
                  <a:close/>
                </a:path>
                <a:path w="7619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19" h="453707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19" h="453707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19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19" h="4537075">
                  <a:moveTo>
                    <a:pt x="6096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close/>
                </a:path>
                <a:path w="7619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19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10511"/>
                  </a:lnTo>
                  <a:close/>
                </a:path>
                <a:path w="7619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3935"/>
                  </a:lnTo>
                  <a:close/>
                </a:path>
                <a:path w="7619" h="4537075">
                  <a:moveTo>
                    <a:pt x="7620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close/>
                </a:path>
                <a:path w="7619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19" h="4537075">
                  <a:moveTo>
                    <a:pt x="6096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close/>
                </a:path>
                <a:path w="7619" h="4537075">
                  <a:moveTo>
                    <a:pt x="7620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20" y="1694687"/>
                  </a:lnTo>
                  <a:lnTo>
                    <a:pt x="7620" y="1699259"/>
                  </a:lnTo>
                  <a:close/>
                </a:path>
                <a:path w="7619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19" h="4537075">
                  <a:moveTo>
                    <a:pt x="6096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close/>
                </a:path>
                <a:path w="7619" h="453707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20" y="1658111"/>
                  </a:lnTo>
                  <a:lnTo>
                    <a:pt x="7620" y="1662684"/>
                  </a:lnTo>
                  <a:close/>
                </a:path>
                <a:path w="7619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19" h="4537075">
                  <a:moveTo>
                    <a:pt x="6096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close/>
                </a:path>
                <a:path w="7619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19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19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6"/>
                  </a:lnTo>
                  <a:close/>
                </a:path>
                <a:path w="7619" h="4537075">
                  <a:moveTo>
                    <a:pt x="7620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close/>
                </a:path>
                <a:path w="7619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19" h="453707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19" h="4537075">
                  <a:moveTo>
                    <a:pt x="7620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79"/>
                  </a:lnTo>
                  <a:close/>
                </a:path>
                <a:path w="7619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19" h="453707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19" h="4537075">
                  <a:moveTo>
                    <a:pt x="7620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3"/>
                  </a:lnTo>
                  <a:close/>
                </a:path>
                <a:path w="7619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19" h="4537075">
                  <a:moveTo>
                    <a:pt x="6096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close/>
                </a:path>
                <a:path w="7619" h="4537075">
                  <a:moveTo>
                    <a:pt x="7620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19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6" y="1405127"/>
                  </a:lnTo>
                  <a:lnTo>
                    <a:pt x="4572" y="1406651"/>
                  </a:lnTo>
                  <a:close/>
                </a:path>
                <a:path w="7619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19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1976"/>
                  </a:lnTo>
                  <a:close/>
                </a:path>
                <a:path w="7619" h="4537075">
                  <a:moveTo>
                    <a:pt x="7620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close/>
                </a:path>
                <a:path w="7619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19" h="4537075">
                  <a:moveTo>
                    <a:pt x="6096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close/>
                </a:path>
                <a:path w="7619" h="453707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20" y="1252727"/>
                  </a:lnTo>
                  <a:lnTo>
                    <a:pt x="7620" y="1257300"/>
                  </a:lnTo>
                  <a:close/>
                </a:path>
                <a:path w="7619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19" h="4537075">
                  <a:moveTo>
                    <a:pt x="6096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close/>
                </a:path>
                <a:path w="7619" h="453707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20" y="1216151"/>
                  </a:lnTo>
                  <a:lnTo>
                    <a:pt x="7620" y="1220724"/>
                  </a:lnTo>
                  <a:close/>
                </a:path>
                <a:path w="7619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19" h="4537075">
                  <a:moveTo>
                    <a:pt x="6096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close/>
                </a:path>
                <a:path w="7619" h="4537075">
                  <a:moveTo>
                    <a:pt x="7620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19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6" y="1184148"/>
                  </a:lnTo>
                  <a:lnTo>
                    <a:pt x="4572" y="1185671"/>
                  </a:lnTo>
                  <a:close/>
                </a:path>
                <a:path w="7619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19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5"/>
                  </a:lnTo>
                  <a:close/>
                </a:path>
                <a:path w="7619" h="4537075">
                  <a:moveTo>
                    <a:pt x="7620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close/>
                </a:path>
                <a:path w="7619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19" h="4537075">
                  <a:moveTo>
                    <a:pt x="6096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close/>
                </a:path>
                <a:path w="7619" h="4537075">
                  <a:moveTo>
                    <a:pt x="7620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20" y="1031748"/>
                  </a:lnTo>
                  <a:lnTo>
                    <a:pt x="7620" y="1036319"/>
                  </a:lnTo>
                  <a:close/>
                </a:path>
                <a:path w="7619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19" h="453707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close/>
                </a:path>
                <a:path w="7619" h="4537075">
                  <a:moveTo>
                    <a:pt x="7620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3"/>
                  </a:lnTo>
                  <a:close/>
                </a:path>
                <a:path w="7619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19" h="4537075">
                  <a:moveTo>
                    <a:pt x="6096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close/>
                </a:path>
                <a:path w="7619" h="4537075">
                  <a:moveTo>
                    <a:pt x="7620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19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6" y="963167"/>
                  </a:lnTo>
                  <a:lnTo>
                    <a:pt x="4572" y="964692"/>
                  </a:lnTo>
                  <a:close/>
                </a:path>
                <a:path w="7619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19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19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19" h="4537075">
                  <a:moveTo>
                    <a:pt x="6096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close/>
                </a:path>
                <a:path w="7619" h="4537075">
                  <a:moveTo>
                    <a:pt x="7620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20" y="810767"/>
                  </a:lnTo>
                  <a:lnTo>
                    <a:pt x="7620" y="815340"/>
                  </a:lnTo>
                  <a:close/>
                </a:path>
                <a:path w="7619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19" h="453707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close/>
                </a:path>
                <a:path w="7619" h="4537075">
                  <a:moveTo>
                    <a:pt x="7620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3"/>
                  </a:lnTo>
                  <a:close/>
                </a:path>
                <a:path w="7619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19" h="4537075">
                  <a:moveTo>
                    <a:pt x="6096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close/>
                </a:path>
                <a:path w="7619" h="4537075">
                  <a:moveTo>
                    <a:pt x="7620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19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1"/>
                  </a:lnTo>
                  <a:close/>
                </a:path>
                <a:path w="7619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19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9035"/>
                  </a:lnTo>
                  <a:close/>
                </a:path>
                <a:path w="7619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6" y="632459"/>
                  </a:lnTo>
                  <a:close/>
                </a:path>
                <a:path w="7619" h="453707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close/>
                </a:path>
                <a:path w="7619" h="4537075">
                  <a:moveTo>
                    <a:pt x="7620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59"/>
                  </a:lnTo>
                  <a:close/>
                </a:path>
                <a:path w="7619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19" h="4537075">
                  <a:moveTo>
                    <a:pt x="6096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close/>
                </a:path>
                <a:path w="7619" h="4537075">
                  <a:moveTo>
                    <a:pt x="7620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20" y="553211"/>
                  </a:lnTo>
                  <a:lnTo>
                    <a:pt x="7620" y="557783"/>
                  </a:lnTo>
                  <a:close/>
                </a:path>
                <a:path w="7619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19" h="4537075">
                  <a:moveTo>
                    <a:pt x="6096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close/>
                </a:path>
                <a:path w="7619" h="4537075">
                  <a:moveTo>
                    <a:pt x="7620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20" y="516635"/>
                  </a:lnTo>
                  <a:lnTo>
                    <a:pt x="7620" y="521208"/>
                  </a:lnTo>
                  <a:close/>
                </a:path>
                <a:path w="7619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19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19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8055"/>
                  </a:lnTo>
                  <a:close/>
                </a:path>
                <a:path w="7619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6" y="411479"/>
                  </a:lnTo>
                  <a:close/>
                </a:path>
                <a:path w="7619" h="453707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close/>
                </a:path>
                <a:path w="7619" h="4537075">
                  <a:moveTo>
                    <a:pt x="7620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79"/>
                  </a:lnTo>
                  <a:close/>
                </a:path>
                <a:path w="7619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19" h="4537075">
                  <a:moveTo>
                    <a:pt x="6096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close/>
                </a:path>
                <a:path w="7619" h="4537075">
                  <a:moveTo>
                    <a:pt x="7620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20" y="332231"/>
                  </a:lnTo>
                  <a:lnTo>
                    <a:pt x="7620" y="336804"/>
                  </a:lnTo>
                  <a:close/>
                </a:path>
                <a:path w="7619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19" h="4537075">
                  <a:moveTo>
                    <a:pt x="6096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close/>
                </a:path>
                <a:path w="7619" h="4537075">
                  <a:moveTo>
                    <a:pt x="7620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20" y="295655"/>
                  </a:lnTo>
                  <a:lnTo>
                    <a:pt x="7620" y="300227"/>
                  </a:lnTo>
                  <a:close/>
                </a:path>
                <a:path w="7619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19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19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7075"/>
                  </a:lnTo>
                  <a:close/>
                </a:path>
                <a:path w="7619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90500"/>
                  </a:lnTo>
                  <a:close/>
                </a:path>
                <a:path w="7619" h="4537075">
                  <a:moveTo>
                    <a:pt x="6096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close/>
                </a:path>
                <a:path w="7619" h="4537075">
                  <a:moveTo>
                    <a:pt x="7620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20" y="147827"/>
                  </a:lnTo>
                  <a:lnTo>
                    <a:pt x="7620" y="152400"/>
                  </a:lnTo>
                  <a:close/>
                </a:path>
                <a:path w="7619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19" h="4537075">
                  <a:moveTo>
                    <a:pt x="6096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close/>
                </a:path>
                <a:path w="7619" h="4537075">
                  <a:moveTo>
                    <a:pt x="7620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20" y="111251"/>
                  </a:lnTo>
                  <a:lnTo>
                    <a:pt x="7620" y="115823"/>
                  </a:lnTo>
                  <a:close/>
                </a:path>
                <a:path w="7619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19" h="4537075">
                  <a:moveTo>
                    <a:pt x="6096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close/>
                </a:path>
                <a:path w="7619" h="4537075">
                  <a:moveTo>
                    <a:pt x="7620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20" y="74675"/>
                  </a:lnTo>
                  <a:lnTo>
                    <a:pt x="7620" y="79247"/>
                  </a:lnTo>
                  <a:close/>
                </a:path>
                <a:path w="7619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19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19" h="4537075">
                  <a:moveTo>
                    <a:pt x="6096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68780" y="6271259"/>
              <a:ext cx="90170" cy="64135"/>
            </a:xfrm>
            <a:custGeom>
              <a:avLst/>
              <a:gdLst/>
              <a:ahLst/>
              <a:cxnLst/>
              <a:rect l="l" t="t" r="r" b="b"/>
              <a:pathLst>
                <a:path w="90169" h="64135">
                  <a:moveTo>
                    <a:pt x="22860" y="0"/>
                  </a:moveTo>
                  <a:lnTo>
                    <a:pt x="19812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9144" y="7620"/>
                  </a:lnTo>
                  <a:lnTo>
                    <a:pt x="7620" y="7620"/>
                  </a:lnTo>
                  <a:lnTo>
                    <a:pt x="6096" y="9144"/>
                  </a:lnTo>
                  <a:lnTo>
                    <a:pt x="3048" y="9144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7620" y="15240"/>
                  </a:lnTo>
                  <a:lnTo>
                    <a:pt x="9144" y="13716"/>
                  </a:lnTo>
                  <a:lnTo>
                    <a:pt x="10668" y="13716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4008"/>
                  </a:lnTo>
                  <a:lnTo>
                    <a:pt x="22860" y="64008"/>
                  </a:lnTo>
                  <a:lnTo>
                    <a:pt x="22860" y="10668"/>
                  </a:lnTo>
                  <a:lnTo>
                    <a:pt x="22860" y="0"/>
                  </a:lnTo>
                  <a:close/>
                </a:path>
                <a:path w="90169" h="64135">
                  <a:moveTo>
                    <a:pt x="89903" y="64008"/>
                  </a:moveTo>
                  <a:lnTo>
                    <a:pt x="62331" y="33528"/>
                  </a:lnTo>
                  <a:lnTo>
                    <a:pt x="60947" y="32004"/>
                  </a:lnTo>
                  <a:lnTo>
                    <a:pt x="62318" y="30480"/>
                  </a:lnTo>
                  <a:lnTo>
                    <a:pt x="88379" y="1524"/>
                  </a:lnTo>
                  <a:lnTo>
                    <a:pt x="79235" y="1524"/>
                  </a:lnTo>
                  <a:lnTo>
                    <a:pt x="56375" y="28956"/>
                  </a:lnTo>
                  <a:lnTo>
                    <a:pt x="54851" y="28956"/>
                  </a:lnTo>
                  <a:lnTo>
                    <a:pt x="54851" y="30480"/>
                  </a:lnTo>
                  <a:lnTo>
                    <a:pt x="53327" y="30480"/>
                  </a:lnTo>
                  <a:lnTo>
                    <a:pt x="53327" y="1524"/>
                  </a:lnTo>
                  <a:lnTo>
                    <a:pt x="47231" y="1524"/>
                  </a:lnTo>
                  <a:lnTo>
                    <a:pt x="47231" y="64008"/>
                  </a:lnTo>
                  <a:lnTo>
                    <a:pt x="53327" y="64008"/>
                  </a:lnTo>
                  <a:lnTo>
                    <a:pt x="53327" y="33528"/>
                  </a:lnTo>
                  <a:lnTo>
                    <a:pt x="54851" y="33528"/>
                  </a:lnTo>
                  <a:lnTo>
                    <a:pt x="56375" y="35052"/>
                  </a:lnTo>
                  <a:lnTo>
                    <a:pt x="79235" y="64008"/>
                  </a:lnTo>
                  <a:lnTo>
                    <a:pt x="89903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2636519" y="1691640"/>
            <a:ext cx="94615" cy="4643755"/>
            <a:chOff x="2636519" y="1691640"/>
            <a:chExt cx="94615" cy="4643755"/>
          </a:xfrm>
        </p:grpSpPr>
        <p:sp>
          <p:nvSpPr>
            <p:cNvPr id="12" name="object 12" descr=""/>
            <p:cNvSpPr/>
            <p:nvPr/>
          </p:nvSpPr>
          <p:spPr>
            <a:xfrm>
              <a:off x="2677667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19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1524" y="4535424"/>
                  </a:lnTo>
                  <a:lnTo>
                    <a:pt x="1524" y="4533899"/>
                  </a:lnTo>
                  <a:lnTo>
                    <a:pt x="0" y="4533899"/>
                  </a:lnTo>
                  <a:lnTo>
                    <a:pt x="0" y="4532376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19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8847"/>
                  </a:lnTo>
                  <a:close/>
                </a:path>
                <a:path w="7619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1524" y="4460747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2272"/>
                  </a:lnTo>
                  <a:close/>
                </a:path>
                <a:path w="7619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0" y="4422647"/>
                  </a:lnTo>
                  <a:lnTo>
                    <a:pt x="0" y="4421124"/>
                  </a:lnTo>
                  <a:lnTo>
                    <a:pt x="1524" y="4421124"/>
                  </a:lnTo>
                  <a:lnTo>
                    <a:pt x="1524" y="4419599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19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0" y="4386072"/>
                  </a:lnTo>
                  <a:lnTo>
                    <a:pt x="0" y="4384547"/>
                  </a:ln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lnTo>
                    <a:pt x="7620" y="4383024"/>
                  </a:lnTo>
                  <a:lnTo>
                    <a:pt x="7620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19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0" y="4349495"/>
                  </a:lnTo>
                  <a:lnTo>
                    <a:pt x="0" y="4347972"/>
                  </a:ln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lnTo>
                    <a:pt x="7620" y="4346447"/>
                  </a:lnTo>
                  <a:lnTo>
                    <a:pt x="7620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19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1524" y="4314444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5"/>
                  </a:ln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19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1524" y="4277867"/>
                  </a:lnTo>
                  <a:lnTo>
                    <a:pt x="1524" y="4276344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19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1524" y="4239767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41292"/>
                  </a:lnTo>
                  <a:close/>
                </a:path>
                <a:path w="7619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0" y="4201667"/>
                  </a:lnTo>
                  <a:lnTo>
                    <a:pt x="0" y="4200144"/>
                  </a:lnTo>
                  <a:lnTo>
                    <a:pt x="1524" y="4200144"/>
                  </a:lnTo>
                  <a:lnTo>
                    <a:pt x="1524" y="4198620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19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0" y="4165092"/>
                  </a:lnTo>
                  <a:lnTo>
                    <a:pt x="0" y="4163567"/>
                  </a:ln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lnTo>
                    <a:pt x="7620" y="4162044"/>
                  </a:lnTo>
                  <a:lnTo>
                    <a:pt x="7620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19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0" y="4128515"/>
                  </a:lnTo>
                  <a:lnTo>
                    <a:pt x="0" y="4126992"/>
                  </a:ln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lnTo>
                    <a:pt x="7620" y="4125467"/>
                  </a:lnTo>
                  <a:lnTo>
                    <a:pt x="7620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19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90415"/>
                  </a:ln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lnTo>
                    <a:pt x="7620" y="4088892"/>
                  </a:lnTo>
                  <a:lnTo>
                    <a:pt x="7620" y="4093463"/>
                  </a:lnTo>
                  <a:lnTo>
                    <a:pt x="6096" y="4093463"/>
                  </a:lnTo>
                  <a:lnTo>
                    <a:pt x="4572" y="4094988"/>
                  </a:lnTo>
                  <a:close/>
                </a:path>
                <a:path w="7619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1524" y="4056888"/>
                  </a:lnTo>
                  <a:lnTo>
                    <a:pt x="1524" y="4055363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19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1"/>
                  </a:lnTo>
                  <a:close/>
                </a:path>
                <a:path w="7619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0" y="3980688"/>
                  </a:lnTo>
                  <a:lnTo>
                    <a:pt x="0" y="3979163"/>
                  </a:lnTo>
                  <a:lnTo>
                    <a:pt x="1524" y="3979163"/>
                  </a:lnTo>
                  <a:lnTo>
                    <a:pt x="1524" y="3977640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19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0" y="3944111"/>
                  </a:lnTo>
                  <a:lnTo>
                    <a:pt x="0" y="3942588"/>
                  </a:ln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lnTo>
                    <a:pt x="7620" y="3941063"/>
                  </a:lnTo>
                  <a:lnTo>
                    <a:pt x="7620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19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0" y="3907536"/>
                  </a:lnTo>
                  <a:lnTo>
                    <a:pt x="0" y="3906011"/>
                  </a:ln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lnTo>
                    <a:pt x="7620" y="3904488"/>
                  </a:lnTo>
                  <a:lnTo>
                    <a:pt x="7620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19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0" y="3870960"/>
                  </a:lnTo>
                  <a:lnTo>
                    <a:pt x="0" y="3869436"/>
                  </a:ln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lnTo>
                    <a:pt x="7620" y="3867911"/>
                  </a:lnTo>
                  <a:lnTo>
                    <a:pt x="7620" y="3872483"/>
                  </a:lnTo>
                  <a:lnTo>
                    <a:pt x="6096" y="3872483"/>
                  </a:lnTo>
                  <a:lnTo>
                    <a:pt x="4572" y="3874008"/>
                  </a:lnTo>
                  <a:close/>
                </a:path>
                <a:path w="7619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1524" y="3835908"/>
                  </a:lnTo>
                  <a:lnTo>
                    <a:pt x="1524" y="3834383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19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1524" y="3797808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9331"/>
                  </a:lnTo>
                  <a:close/>
                </a:path>
                <a:path w="7619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1"/>
                  </a:lnTo>
                  <a:lnTo>
                    <a:pt x="0" y="3759708"/>
                  </a:lnTo>
                  <a:lnTo>
                    <a:pt x="0" y="3758183"/>
                  </a:lnTo>
                  <a:lnTo>
                    <a:pt x="1524" y="3758183"/>
                  </a:lnTo>
                  <a:lnTo>
                    <a:pt x="1524" y="3756660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6" y="3762756"/>
                  </a:lnTo>
                  <a:close/>
                </a:path>
                <a:path w="7619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0" y="3723131"/>
                  </a:lnTo>
                  <a:lnTo>
                    <a:pt x="0" y="3721608"/>
                  </a:ln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lnTo>
                    <a:pt x="7620" y="3720083"/>
                  </a:lnTo>
                  <a:lnTo>
                    <a:pt x="7620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19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0" y="3686556"/>
                  </a:lnTo>
                  <a:lnTo>
                    <a:pt x="0" y="3685031"/>
                  </a:ln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lnTo>
                    <a:pt x="7620" y="3683508"/>
                  </a:lnTo>
                  <a:lnTo>
                    <a:pt x="7620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19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79"/>
                  </a:lnTo>
                  <a:lnTo>
                    <a:pt x="0" y="3648456"/>
                  </a:ln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lnTo>
                    <a:pt x="7620" y="3646931"/>
                  </a:lnTo>
                  <a:lnTo>
                    <a:pt x="7620" y="3651504"/>
                  </a:lnTo>
                  <a:lnTo>
                    <a:pt x="6096" y="3651504"/>
                  </a:lnTo>
                  <a:lnTo>
                    <a:pt x="4572" y="3653028"/>
                  </a:lnTo>
                  <a:close/>
                </a:path>
                <a:path w="7619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19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19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1524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79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6" y="3541776"/>
                  </a:lnTo>
                  <a:close/>
                </a:path>
                <a:path w="7619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0" y="3502152"/>
                  </a:lnTo>
                  <a:lnTo>
                    <a:pt x="0" y="3500627"/>
                  </a:ln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lnTo>
                    <a:pt x="7620" y="3499104"/>
                  </a:lnTo>
                  <a:lnTo>
                    <a:pt x="7620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19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0" y="3465576"/>
                  </a:lnTo>
                  <a:lnTo>
                    <a:pt x="0" y="3464052"/>
                  </a:ln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lnTo>
                    <a:pt x="7620" y="3462527"/>
                  </a:lnTo>
                  <a:lnTo>
                    <a:pt x="7620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19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0" y="3428999"/>
                  </a:lnTo>
                  <a:lnTo>
                    <a:pt x="0" y="3427476"/>
                  </a:ln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lnTo>
                    <a:pt x="7620" y="3425952"/>
                  </a:lnTo>
                  <a:lnTo>
                    <a:pt x="7620" y="3430524"/>
                  </a:lnTo>
                  <a:lnTo>
                    <a:pt x="6096" y="3430524"/>
                  </a:lnTo>
                  <a:lnTo>
                    <a:pt x="4572" y="3432047"/>
                  </a:lnTo>
                  <a:close/>
                </a:path>
                <a:path w="7619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1524" y="3393947"/>
                  </a:lnTo>
                  <a:lnTo>
                    <a:pt x="1524" y="3392424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19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1524" y="3355847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7372"/>
                  </a:lnTo>
                  <a:close/>
                </a:path>
                <a:path w="7619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1524" y="3319272"/>
                  </a:lnTo>
                  <a:lnTo>
                    <a:pt x="0" y="3317747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699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6" y="3320795"/>
                  </a:lnTo>
                  <a:close/>
                </a:path>
                <a:path w="7619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0" y="3281172"/>
                  </a:lnTo>
                  <a:lnTo>
                    <a:pt x="0" y="3279647"/>
                  </a:ln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lnTo>
                    <a:pt x="7620" y="3278124"/>
                  </a:lnTo>
                  <a:lnTo>
                    <a:pt x="7620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19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4595"/>
                  </a:lnTo>
                  <a:lnTo>
                    <a:pt x="0" y="3243072"/>
                  </a:ln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lnTo>
                    <a:pt x="7620" y="3241547"/>
                  </a:lnTo>
                  <a:lnTo>
                    <a:pt x="7620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19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0" y="3208020"/>
                  </a:lnTo>
                  <a:lnTo>
                    <a:pt x="0" y="3206495"/>
                  </a:ln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lnTo>
                    <a:pt x="7620" y="3204972"/>
                  </a:lnTo>
                  <a:lnTo>
                    <a:pt x="7620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19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19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19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19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19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lnTo>
                    <a:pt x="7620" y="3057144"/>
                  </a:lnTo>
                  <a:lnTo>
                    <a:pt x="7620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19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lnTo>
                    <a:pt x="7620" y="3020568"/>
                  </a:lnTo>
                  <a:lnTo>
                    <a:pt x="7620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19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0" y="2987040"/>
                  </a:lnTo>
                  <a:lnTo>
                    <a:pt x="0" y="2985516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lnTo>
                    <a:pt x="7620" y="2983992"/>
                  </a:lnTo>
                  <a:lnTo>
                    <a:pt x="7620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19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1524" y="2951987"/>
                  </a:lnTo>
                  <a:lnTo>
                    <a:pt x="1524" y="2950463"/>
                  </a:lnTo>
                  <a:lnTo>
                    <a:pt x="0" y="2950463"/>
                  </a:lnTo>
                  <a:lnTo>
                    <a:pt x="0" y="2948940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19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1524" y="2913887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5411"/>
                  </a:lnTo>
                  <a:close/>
                </a:path>
                <a:path w="7619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1524" y="2877311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1524" y="2874263"/>
                  </a:lnTo>
                  <a:lnTo>
                    <a:pt x="1524" y="2872740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8835"/>
                  </a:lnTo>
                  <a:close/>
                </a:path>
                <a:path w="7619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0" y="2839211"/>
                  </a:lnTo>
                  <a:lnTo>
                    <a:pt x="0" y="2837687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6" y="2836163"/>
                  </a:lnTo>
                  <a:lnTo>
                    <a:pt x="7620" y="2836163"/>
                  </a:lnTo>
                  <a:lnTo>
                    <a:pt x="7620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19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2635"/>
                  </a:lnTo>
                  <a:lnTo>
                    <a:pt x="0" y="2801111"/>
                  </a:ln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lnTo>
                    <a:pt x="7620" y="2799587"/>
                  </a:lnTo>
                  <a:lnTo>
                    <a:pt x="7620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19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0" y="2766060"/>
                  </a:lnTo>
                  <a:lnTo>
                    <a:pt x="0" y="2764535"/>
                  </a:ln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lnTo>
                    <a:pt x="7620" y="2763011"/>
                  </a:lnTo>
                  <a:lnTo>
                    <a:pt x="7620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19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7960"/>
                  </a:lnTo>
                  <a:lnTo>
                    <a:pt x="1524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19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19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19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6" y="2615184"/>
                  </a:lnTo>
                  <a:lnTo>
                    <a:pt x="7620" y="2615184"/>
                  </a:lnTo>
                  <a:lnTo>
                    <a:pt x="7620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19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lnTo>
                    <a:pt x="7620" y="2578608"/>
                  </a:lnTo>
                  <a:lnTo>
                    <a:pt x="7620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19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0" y="2545079"/>
                  </a:lnTo>
                  <a:lnTo>
                    <a:pt x="0" y="2543556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lnTo>
                    <a:pt x="7620" y="2542032"/>
                  </a:lnTo>
                  <a:lnTo>
                    <a:pt x="7620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19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1524" y="2510027"/>
                  </a:lnTo>
                  <a:lnTo>
                    <a:pt x="1524" y="2508503"/>
                  </a:lnTo>
                  <a:lnTo>
                    <a:pt x="0" y="2508503"/>
                  </a:lnTo>
                  <a:lnTo>
                    <a:pt x="0" y="2506979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19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1524" y="2471927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3452"/>
                  </a:lnTo>
                  <a:close/>
                </a:path>
                <a:path w="7619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19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7252"/>
                  </a:lnTo>
                  <a:lnTo>
                    <a:pt x="0" y="2395727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6" y="2394203"/>
                  </a:lnTo>
                  <a:lnTo>
                    <a:pt x="7620" y="2394203"/>
                  </a:lnTo>
                  <a:lnTo>
                    <a:pt x="7620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19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lnTo>
                    <a:pt x="7620" y="2357627"/>
                  </a:lnTo>
                  <a:lnTo>
                    <a:pt x="7620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19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lnTo>
                    <a:pt x="7620" y="2321052"/>
                  </a:lnTo>
                  <a:lnTo>
                    <a:pt x="7620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19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1524" y="2289048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19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1524" y="2250948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2471"/>
                  </a:lnTo>
                  <a:close/>
                </a:path>
                <a:path w="7619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1524" y="2214371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5895"/>
                  </a:lnTo>
                  <a:close/>
                </a:path>
                <a:path w="7619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0" y="2176271"/>
                  </a:lnTo>
                  <a:lnTo>
                    <a:pt x="0" y="2174748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6" y="2173224"/>
                  </a:lnTo>
                  <a:lnTo>
                    <a:pt x="7620" y="2173224"/>
                  </a:lnTo>
                  <a:lnTo>
                    <a:pt x="7620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19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0" y="2139695"/>
                  </a:lnTo>
                  <a:lnTo>
                    <a:pt x="0" y="2138171"/>
                  </a:ln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lnTo>
                    <a:pt x="7620" y="2136648"/>
                  </a:lnTo>
                  <a:lnTo>
                    <a:pt x="7620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19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0" y="2103119"/>
                  </a:lnTo>
                  <a:lnTo>
                    <a:pt x="0" y="2101595"/>
                  </a:ln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lnTo>
                    <a:pt x="7620" y="2100071"/>
                  </a:lnTo>
                  <a:lnTo>
                    <a:pt x="7620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19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1524" y="2068068"/>
                  </a:lnTo>
                  <a:lnTo>
                    <a:pt x="1524" y="2066543"/>
                  </a:lnTo>
                  <a:lnTo>
                    <a:pt x="0" y="2066543"/>
                  </a:lnTo>
                  <a:lnTo>
                    <a:pt x="0" y="2065019"/>
                  </a:ln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19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19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19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6" y="1952243"/>
                  </a:lnTo>
                  <a:lnTo>
                    <a:pt x="7620" y="1952243"/>
                  </a:lnTo>
                  <a:lnTo>
                    <a:pt x="7620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19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lnTo>
                    <a:pt x="7620" y="1915668"/>
                  </a:lnTo>
                  <a:lnTo>
                    <a:pt x="7620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19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0" y="1882140"/>
                  </a:lnTo>
                  <a:lnTo>
                    <a:pt x="0" y="1880616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lnTo>
                    <a:pt x="7620" y="1879092"/>
                  </a:lnTo>
                  <a:lnTo>
                    <a:pt x="7620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19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1524" y="1847087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40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19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1524" y="1808987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10511"/>
                  </a:lnTo>
                  <a:close/>
                </a:path>
                <a:path w="7619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1524" y="1772411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3935"/>
                  </a:lnTo>
                  <a:close/>
                </a:path>
                <a:path w="7619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0" y="1734311"/>
                  </a:ln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19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0" y="1697735"/>
                  </a:lnTo>
                  <a:lnTo>
                    <a:pt x="0" y="1696211"/>
                  </a:ln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lnTo>
                    <a:pt x="7620" y="1694687"/>
                  </a:lnTo>
                  <a:lnTo>
                    <a:pt x="7620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19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1159"/>
                  </a:lnTo>
                  <a:lnTo>
                    <a:pt x="0" y="1659635"/>
                  </a:ln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lnTo>
                    <a:pt x="7620" y="1658111"/>
                  </a:lnTo>
                  <a:lnTo>
                    <a:pt x="7620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19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59"/>
                  </a:ln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19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19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6"/>
                  </a:lnTo>
                  <a:close/>
                </a:path>
                <a:path w="7619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1808"/>
                  </a:lnTo>
                  <a:lnTo>
                    <a:pt x="1524" y="1510284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19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0" y="1476756"/>
                  </a:lnTo>
                  <a:lnTo>
                    <a:pt x="0" y="1475232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lnTo>
                    <a:pt x="7620" y="1473708"/>
                  </a:lnTo>
                  <a:lnTo>
                    <a:pt x="7620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19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0" y="1440179"/>
                  </a:lnTo>
                  <a:lnTo>
                    <a:pt x="0" y="1438656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lnTo>
                    <a:pt x="7620" y="1437132"/>
                  </a:lnTo>
                  <a:lnTo>
                    <a:pt x="7620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19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0" y="1403603"/>
                  </a:lnTo>
                  <a:lnTo>
                    <a:pt x="0" y="1402079"/>
                  </a:ln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lnTo>
                    <a:pt x="7620" y="1400556"/>
                  </a:lnTo>
                  <a:lnTo>
                    <a:pt x="7620" y="1405127"/>
                  </a:lnTo>
                  <a:lnTo>
                    <a:pt x="6096" y="1405127"/>
                  </a:lnTo>
                  <a:lnTo>
                    <a:pt x="4572" y="1406651"/>
                  </a:lnTo>
                  <a:close/>
                </a:path>
                <a:path w="7619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1524" y="1368551"/>
                  </a:lnTo>
                  <a:lnTo>
                    <a:pt x="1524" y="1367027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19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1524" y="1330451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1976"/>
                  </a:lnTo>
                  <a:close/>
                </a:path>
                <a:path w="7619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2351"/>
                  </a:lnTo>
                  <a:lnTo>
                    <a:pt x="0" y="1290827"/>
                  </a:lnTo>
                  <a:lnTo>
                    <a:pt x="1524" y="1290827"/>
                  </a:lnTo>
                  <a:lnTo>
                    <a:pt x="1524" y="1289303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19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5775"/>
                  </a:lnTo>
                  <a:lnTo>
                    <a:pt x="0" y="1254251"/>
                  </a:ln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lnTo>
                    <a:pt x="7620" y="1252727"/>
                  </a:lnTo>
                  <a:lnTo>
                    <a:pt x="7620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19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0" y="1219200"/>
                  </a:lnTo>
                  <a:lnTo>
                    <a:pt x="0" y="1217675"/>
                  </a:ln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lnTo>
                    <a:pt x="7620" y="1216151"/>
                  </a:lnTo>
                  <a:lnTo>
                    <a:pt x="7620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19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lnTo>
                    <a:pt x="7620" y="1179575"/>
                  </a:lnTo>
                  <a:lnTo>
                    <a:pt x="7620" y="1184148"/>
                  </a:lnTo>
                  <a:lnTo>
                    <a:pt x="6096" y="1184148"/>
                  </a:lnTo>
                  <a:lnTo>
                    <a:pt x="4572" y="1185671"/>
                  </a:lnTo>
                  <a:close/>
                </a:path>
                <a:path w="7619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1524" y="1147571"/>
                  </a:lnTo>
                  <a:lnTo>
                    <a:pt x="1524" y="1146048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19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5"/>
                  </a:lnTo>
                  <a:close/>
                </a:path>
                <a:path w="7619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0" y="1071371"/>
                  </a:lnTo>
                  <a:lnTo>
                    <a:pt x="0" y="1069848"/>
                  </a:lnTo>
                  <a:lnTo>
                    <a:pt x="1524" y="1069848"/>
                  </a:lnTo>
                  <a:lnTo>
                    <a:pt x="1524" y="1068324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19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0" y="1034795"/>
                  </a:lnTo>
                  <a:lnTo>
                    <a:pt x="0" y="1033271"/>
                  </a:ln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lnTo>
                    <a:pt x="7620" y="1031748"/>
                  </a:lnTo>
                  <a:lnTo>
                    <a:pt x="7620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19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0" y="998219"/>
                  </a:lnTo>
                  <a:lnTo>
                    <a:pt x="0" y="996695"/>
                  </a:ln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lnTo>
                    <a:pt x="7620" y="995171"/>
                  </a:lnTo>
                  <a:lnTo>
                    <a:pt x="7620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19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3"/>
                  </a:lnTo>
                  <a:lnTo>
                    <a:pt x="0" y="960119"/>
                  </a:ln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lnTo>
                    <a:pt x="7620" y="958595"/>
                  </a:lnTo>
                  <a:lnTo>
                    <a:pt x="7620" y="963167"/>
                  </a:lnTo>
                  <a:lnTo>
                    <a:pt x="6096" y="963167"/>
                  </a:lnTo>
                  <a:lnTo>
                    <a:pt x="4572" y="964692"/>
                  </a:lnTo>
                  <a:close/>
                </a:path>
                <a:path w="7619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1524" y="926592"/>
                  </a:lnTo>
                  <a:lnTo>
                    <a:pt x="1524" y="925067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19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19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0392"/>
                  </a:lnTo>
                  <a:lnTo>
                    <a:pt x="0" y="848867"/>
                  </a:lnTo>
                  <a:lnTo>
                    <a:pt x="1524" y="848867"/>
                  </a:lnTo>
                  <a:lnTo>
                    <a:pt x="1524" y="847343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19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lnTo>
                    <a:pt x="7620" y="810767"/>
                  </a:lnTo>
                  <a:lnTo>
                    <a:pt x="7620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19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lnTo>
                    <a:pt x="7620" y="774192"/>
                  </a:lnTo>
                  <a:lnTo>
                    <a:pt x="7620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19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0" y="740663"/>
                  </a:lnTo>
                  <a:lnTo>
                    <a:pt x="0" y="739139"/>
                  </a:ln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lnTo>
                    <a:pt x="7620" y="737615"/>
                  </a:lnTo>
                  <a:lnTo>
                    <a:pt x="7620" y="742188"/>
                  </a:lnTo>
                  <a:lnTo>
                    <a:pt x="6096" y="742188"/>
                  </a:lnTo>
                  <a:lnTo>
                    <a:pt x="4572" y="743711"/>
                  </a:lnTo>
                  <a:close/>
                </a:path>
                <a:path w="7619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1524" y="705611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19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1524" y="667511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9035"/>
                  </a:lnTo>
                  <a:close/>
                </a:path>
                <a:path w="7619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1524" y="630935"/>
                  </a:lnTo>
                  <a:lnTo>
                    <a:pt x="0" y="629411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3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6" y="632459"/>
                  </a:lnTo>
                  <a:close/>
                </a:path>
                <a:path w="7619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0" y="592835"/>
                  </a:lnTo>
                  <a:lnTo>
                    <a:pt x="0" y="591311"/>
                  </a:ln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lnTo>
                    <a:pt x="7620" y="589787"/>
                  </a:lnTo>
                  <a:lnTo>
                    <a:pt x="7620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19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0" y="556259"/>
                  </a:lnTo>
                  <a:lnTo>
                    <a:pt x="0" y="554735"/>
                  </a:ln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lnTo>
                    <a:pt x="7620" y="553211"/>
                  </a:lnTo>
                  <a:lnTo>
                    <a:pt x="7620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19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0" y="519683"/>
                  </a:lnTo>
                  <a:lnTo>
                    <a:pt x="0" y="518159"/>
                  </a:ln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lnTo>
                    <a:pt x="7620" y="516635"/>
                  </a:lnTo>
                  <a:lnTo>
                    <a:pt x="7620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19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1524" y="484631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19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1524" y="446531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8055"/>
                  </a:lnTo>
                  <a:close/>
                </a:path>
                <a:path w="7619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1524" y="409955"/>
                  </a:lnTo>
                  <a:lnTo>
                    <a:pt x="0" y="408431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3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6" y="411479"/>
                  </a:lnTo>
                  <a:close/>
                </a:path>
                <a:path w="7619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0" y="371855"/>
                  </a:lnTo>
                  <a:lnTo>
                    <a:pt x="0" y="370331"/>
                  </a:ln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lnTo>
                    <a:pt x="7620" y="368808"/>
                  </a:lnTo>
                  <a:lnTo>
                    <a:pt x="7620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19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0" y="335279"/>
                  </a:lnTo>
                  <a:lnTo>
                    <a:pt x="0" y="333755"/>
                  </a:ln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lnTo>
                    <a:pt x="7620" y="332231"/>
                  </a:lnTo>
                  <a:lnTo>
                    <a:pt x="7620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19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0" y="298704"/>
                  </a:lnTo>
                  <a:lnTo>
                    <a:pt x="0" y="297179"/>
                  </a:ln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lnTo>
                    <a:pt x="7620" y="295655"/>
                  </a:lnTo>
                  <a:lnTo>
                    <a:pt x="7620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19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1524" y="263651"/>
                  </a:lnTo>
                  <a:lnTo>
                    <a:pt x="1524" y="262127"/>
                  </a:lnTo>
                  <a:lnTo>
                    <a:pt x="0" y="262127"/>
                  </a:lnTo>
                  <a:lnTo>
                    <a:pt x="0" y="260604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19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1524" y="225551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7075"/>
                  </a:lnTo>
                  <a:close/>
                </a:path>
                <a:path w="7619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1524" y="188975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1524" y="185927"/>
                  </a:lnTo>
                  <a:lnTo>
                    <a:pt x="1524" y="184404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90500"/>
                  </a:lnTo>
                  <a:close/>
                </a:path>
                <a:path w="7619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0" y="150875"/>
                  </a:lnTo>
                  <a:lnTo>
                    <a:pt x="0" y="149351"/>
                  </a:ln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lnTo>
                    <a:pt x="7620" y="147827"/>
                  </a:lnTo>
                  <a:lnTo>
                    <a:pt x="7620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19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0" y="114300"/>
                  </a:lnTo>
                  <a:lnTo>
                    <a:pt x="0" y="112775"/>
                  </a:ln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lnTo>
                    <a:pt x="7620" y="111251"/>
                  </a:lnTo>
                  <a:lnTo>
                    <a:pt x="7620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19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0" y="77723"/>
                  </a:lnTo>
                  <a:lnTo>
                    <a:pt x="0" y="76200"/>
                  </a:ln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lnTo>
                    <a:pt x="7620" y="74675"/>
                  </a:lnTo>
                  <a:lnTo>
                    <a:pt x="7620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19" h="4537075">
                  <a:moveTo>
                    <a:pt x="4572" y="44195"/>
                  </a:moveTo>
                  <a:lnTo>
                    <a:pt x="3048" y="44195"/>
                  </a:lnTo>
                  <a:lnTo>
                    <a:pt x="1524" y="42671"/>
                  </a:lnTo>
                  <a:lnTo>
                    <a:pt x="1524" y="41147"/>
                  </a:lnTo>
                  <a:lnTo>
                    <a:pt x="0" y="41147"/>
                  </a:lnTo>
                  <a:lnTo>
                    <a:pt x="0" y="39623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19" h="4537075">
                  <a:moveTo>
                    <a:pt x="6096" y="6095"/>
                  </a:moveTo>
                  <a:lnTo>
                    <a:pt x="1524" y="6095"/>
                  </a:lnTo>
                  <a:lnTo>
                    <a:pt x="1524" y="4571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6519" y="6271260"/>
              <a:ext cx="94488" cy="6400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3610355" y="1691640"/>
            <a:ext cx="93345" cy="4643755"/>
            <a:chOff x="3610355" y="1691640"/>
            <a:chExt cx="93345" cy="4643755"/>
          </a:xfrm>
        </p:grpSpPr>
        <p:sp>
          <p:nvSpPr>
            <p:cNvPr id="15" name="object 15" descr=""/>
            <p:cNvSpPr/>
            <p:nvPr/>
          </p:nvSpPr>
          <p:spPr>
            <a:xfrm>
              <a:off x="3651503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2" y="4536947"/>
                  </a:moveTo>
                  <a:lnTo>
                    <a:pt x="1524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1524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635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2" y="4425695"/>
                  </a:lnTo>
                  <a:close/>
                </a:path>
                <a:path w="635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2" y="4389120"/>
                  </a:lnTo>
                  <a:close/>
                </a:path>
                <a:path w="635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2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2" y="4315967"/>
                  </a:moveTo>
                  <a:lnTo>
                    <a:pt x="1524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2" y="4279392"/>
                  </a:moveTo>
                  <a:lnTo>
                    <a:pt x="1524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635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2" y="4204715"/>
                  </a:lnTo>
                  <a:close/>
                </a:path>
                <a:path w="635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2" y="4168140"/>
                  </a:lnTo>
                  <a:close/>
                </a:path>
                <a:path w="635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2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2" y="4058411"/>
                  </a:moveTo>
                  <a:lnTo>
                    <a:pt x="1524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635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2" y="3983736"/>
                  </a:lnTo>
                  <a:close/>
                </a:path>
                <a:path w="635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2" y="3947160"/>
                  </a:lnTo>
                  <a:close/>
                </a:path>
                <a:path w="635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2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2" y="3874008"/>
                  </a:moveTo>
                  <a:lnTo>
                    <a:pt x="1524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2" y="3837431"/>
                  </a:moveTo>
                  <a:lnTo>
                    <a:pt x="1524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2" y="3726179"/>
                  </a:lnTo>
                  <a:close/>
                </a:path>
                <a:path w="635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2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2" y="3505199"/>
                  </a:lnTo>
                  <a:close/>
                </a:path>
                <a:path w="635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2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2" y="3432047"/>
                  </a:moveTo>
                  <a:lnTo>
                    <a:pt x="1524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2" y="3284220"/>
                  </a:lnTo>
                  <a:close/>
                </a:path>
                <a:path w="635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2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1524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40"/>
                  </a:lnTo>
                  <a:close/>
                </a:path>
                <a:path w="635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2" y="3026663"/>
                  </a:lnTo>
                  <a:close/>
                </a:path>
                <a:path w="635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2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2" y="2953511"/>
                  </a:moveTo>
                  <a:lnTo>
                    <a:pt x="1524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1524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635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2" y="2842260"/>
                  </a:lnTo>
                  <a:close/>
                </a:path>
                <a:path w="635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635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79"/>
                  </a:lnTo>
                  <a:close/>
                </a:path>
                <a:path w="635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2" y="2584703"/>
                  </a:lnTo>
                  <a:close/>
                </a:path>
                <a:path w="635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2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1524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635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2" y="2290571"/>
                  </a:moveTo>
                  <a:lnTo>
                    <a:pt x="1524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635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2" y="2179319"/>
                  </a:lnTo>
                  <a:close/>
                </a:path>
                <a:path w="635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2" y="2142743"/>
                  </a:lnTo>
                  <a:close/>
                </a:path>
                <a:path w="635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2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1524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1524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635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2" y="1958340"/>
                  </a:lnTo>
                  <a:close/>
                </a:path>
                <a:path w="635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2" y="1921763"/>
                  </a:lnTo>
                  <a:close/>
                </a:path>
                <a:path w="635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2" y="1848611"/>
                  </a:moveTo>
                  <a:lnTo>
                    <a:pt x="1524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635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2" y="1737359"/>
                  </a:lnTo>
                  <a:close/>
                </a:path>
                <a:path w="635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2" y="1700784"/>
                  </a:lnTo>
                  <a:close/>
                </a:path>
                <a:path w="635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2" y="1591056"/>
                  </a:moveTo>
                  <a:lnTo>
                    <a:pt x="1524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635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2" y="1516379"/>
                  </a:lnTo>
                  <a:close/>
                </a:path>
                <a:path w="635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2" y="1479803"/>
                  </a:lnTo>
                  <a:close/>
                </a:path>
                <a:path w="635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2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2" y="1406651"/>
                  </a:moveTo>
                  <a:lnTo>
                    <a:pt x="1524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2" y="1370076"/>
                  </a:moveTo>
                  <a:lnTo>
                    <a:pt x="1524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1524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635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2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2" y="1149095"/>
                  </a:moveTo>
                  <a:lnTo>
                    <a:pt x="1524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2" y="1074419"/>
                  </a:lnTo>
                  <a:close/>
                </a:path>
                <a:path w="635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2" y="1037843"/>
                  </a:lnTo>
                  <a:close/>
                </a:path>
                <a:path w="635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2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1524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2" y="816863"/>
                  </a:lnTo>
                  <a:close/>
                </a:path>
                <a:path w="635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2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2" y="743711"/>
                  </a:moveTo>
                  <a:lnTo>
                    <a:pt x="1524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2" y="707135"/>
                  </a:moveTo>
                  <a:lnTo>
                    <a:pt x="1524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1524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2" y="595883"/>
                  </a:lnTo>
                  <a:close/>
                </a:path>
                <a:path w="635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2" y="559308"/>
                  </a:lnTo>
                  <a:close/>
                </a:path>
                <a:path w="635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2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2" y="486155"/>
                  </a:moveTo>
                  <a:lnTo>
                    <a:pt x="1524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1524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2" y="374904"/>
                  </a:lnTo>
                  <a:close/>
                </a:path>
                <a:path w="635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2" y="338327"/>
                  </a:lnTo>
                  <a:close/>
                </a:path>
                <a:path w="635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2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2" y="265175"/>
                  </a:moveTo>
                  <a:lnTo>
                    <a:pt x="1524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2" y="153923"/>
                  </a:lnTo>
                  <a:close/>
                </a:path>
                <a:path w="635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2" y="117347"/>
                  </a:lnTo>
                  <a:close/>
                </a:path>
                <a:path w="635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2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0355" y="6271260"/>
              <a:ext cx="92963" cy="64007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578096" y="1691640"/>
            <a:ext cx="99060" cy="4643755"/>
            <a:chOff x="4578096" y="1691640"/>
            <a:chExt cx="99060" cy="4643755"/>
          </a:xfrm>
        </p:grpSpPr>
        <p:sp>
          <p:nvSpPr>
            <p:cNvPr id="18" name="object 18" descr=""/>
            <p:cNvSpPr/>
            <p:nvPr/>
          </p:nvSpPr>
          <p:spPr>
            <a:xfrm>
              <a:off x="4623816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7619" y="4532376"/>
                  </a:lnTo>
                  <a:lnTo>
                    <a:pt x="7619" y="4533899"/>
                  </a:lnTo>
                  <a:lnTo>
                    <a:pt x="6095" y="4533899"/>
                  </a:lnTo>
                  <a:lnTo>
                    <a:pt x="6095" y="4535424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4276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57699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762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1124"/>
                  </a:lnTo>
                  <a:lnTo>
                    <a:pt x="7619" y="4421124"/>
                  </a:lnTo>
                  <a:lnTo>
                    <a:pt x="7619" y="4422647"/>
                  </a:lnTo>
                  <a:lnTo>
                    <a:pt x="4572" y="4425695"/>
                  </a:lnTo>
                  <a:close/>
                </a:path>
                <a:path w="762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7619" y="4384547"/>
                  </a:lnTo>
                  <a:lnTo>
                    <a:pt x="7619" y="4386072"/>
                  </a:lnTo>
                  <a:lnTo>
                    <a:pt x="4572" y="4389120"/>
                  </a:lnTo>
                  <a:close/>
                </a:path>
                <a:path w="762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19" y="4347972"/>
                  </a:lnTo>
                  <a:lnTo>
                    <a:pt x="7619" y="4349495"/>
                  </a:lnTo>
                  <a:lnTo>
                    <a:pt x="4572" y="4352544"/>
                  </a:lnTo>
                  <a:close/>
                </a:path>
                <a:path w="762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7619" y="4311395"/>
                  </a:lnTo>
                  <a:lnTo>
                    <a:pt x="7619" y="4312920"/>
                  </a:lnTo>
                  <a:lnTo>
                    <a:pt x="6095" y="4312920"/>
                  </a:lnTo>
                  <a:lnTo>
                    <a:pt x="6095" y="4314444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3295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6095" y="4276344"/>
                  </a:lnTo>
                  <a:lnTo>
                    <a:pt x="6095" y="42778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36720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762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0144"/>
                  </a:lnTo>
                  <a:lnTo>
                    <a:pt x="7619" y="4200144"/>
                  </a:lnTo>
                  <a:lnTo>
                    <a:pt x="7619" y="4201667"/>
                  </a:lnTo>
                  <a:lnTo>
                    <a:pt x="4572" y="4204715"/>
                  </a:lnTo>
                  <a:close/>
                </a:path>
                <a:path w="762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19" y="4163567"/>
                  </a:lnTo>
                  <a:lnTo>
                    <a:pt x="7619" y="4165092"/>
                  </a:lnTo>
                  <a:lnTo>
                    <a:pt x="4572" y="4168140"/>
                  </a:lnTo>
                  <a:close/>
                </a:path>
                <a:path w="762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7619" y="4126992"/>
                  </a:lnTo>
                  <a:lnTo>
                    <a:pt x="7619" y="4128515"/>
                  </a:lnTo>
                  <a:lnTo>
                    <a:pt x="4572" y="4131563"/>
                  </a:lnTo>
                  <a:close/>
                </a:path>
                <a:path w="762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7619" y="4090415"/>
                  </a:lnTo>
                  <a:lnTo>
                    <a:pt x="7619" y="4091940"/>
                  </a:lnTo>
                  <a:lnTo>
                    <a:pt x="6095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2315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6095" y="4055363"/>
                  </a:lnTo>
                  <a:lnTo>
                    <a:pt x="6095" y="40568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762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79163"/>
                  </a:lnTo>
                  <a:lnTo>
                    <a:pt x="7619" y="3979163"/>
                  </a:lnTo>
                  <a:lnTo>
                    <a:pt x="7619" y="3980688"/>
                  </a:lnTo>
                  <a:lnTo>
                    <a:pt x="4572" y="3983736"/>
                  </a:lnTo>
                  <a:close/>
                </a:path>
                <a:path w="762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19" y="3942588"/>
                  </a:lnTo>
                  <a:lnTo>
                    <a:pt x="7619" y="3944111"/>
                  </a:lnTo>
                  <a:lnTo>
                    <a:pt x="4572" y="3947160"/>
                  </a:lnTo>
                  <a:close/>
                </a:path>
                <a:path w="762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7619" y="3906011"/>
                  </a:lnTo>
                  <a:lnTo>
                    <a:pt x="7619" y="3907536"/>
                  </a:lnTo>
                  <a:lnTo>
                    <a:pt x="4572" y="3910583"/>
                  </a:lnTo>
                  <a:close/>
                </a:path>
                <a:path w="762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19" y="3869436"/>
                  </a:lnTo>
                  <a:lnTo>
                    <a:pt x="7619" y="3870960"/>
                  </a:lnTo>
                  <a:lnTo>
                    <a:pt x="6095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1336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6095" y="3834383"/>
                  </a:lnTo>
                  <a:lnTo>
                    <a:pt x="6095" y="38359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4760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58183"/>
                  </a:lnTo>
                  <a:lnTo>
                    <a:pt x="7619" y="3758183"/>
                  </a:lnTo>
                  <a:lnTo>
                    <a:pt x="7619" y="3759708"/>
                  </a:lnTo>
                  <a:lnTo>
                    <a:pt x="6095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7619" y="3721608"/>
                  </a:lnTo>
                  <a:lnTo>
                    <a:pt x="7619" y="3723131"/>
                  </a:lnTo>
                  <a:lnTo>
                    <a:pt x="4572" y="3726179"/>
                  </a:lnTo>
                  <a:close/>
                </a:path>
                <a:path w="762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7619" y="3685031"/>
                  </a:lnTo>
                  <a:lnTo>
                    <a:pt x="7619" y="3686556"/>
                  </a:lnTo>
                  <a:lnTo>
                    <a:pt x="4572" y="3689604"/>
                  </a:lnTo>
                  <a:close/>
                </a:path>
                <a:path w="762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7619" y="3648456"/>
                  </a:lnTo>
                  <a:lnTo>
                    <a:pt x="7619" y="3649979"/>
                  </a:lnTo>
                  <a:lnTo>
                    <a:pt x="6095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5" y="3613404"/>
                  </a:lnTo>
                  <a:lnTo>
                    <a:pt x="6095" y="36149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3779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6095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7619" y="3500627"/>
                  </a:lnTo>
                  <a:lnTo>
                    <a:pt x="7619" y="3502152"/>
                  </a:lnTo>
                  <a:lnTo>
                    <a:pt x="4572" y="3505199"/>
                  </a:lnTo>
                  <a:close/>
                </a:path>
                <a:path w="762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19" y="3464052"/>
                  </a:lnTo>
                  <a:lnTo>
                    <a:pt x="7619" y="3465576"/>
                  </a:lnTo>
                  <a:lnTo>
                    <a:pt x="4572" y="3468624"/>
                  </a:lnTo>
                  <a:close/>
                </a:path>
                <a:path w="762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7619" y="3427476"/>
                  </a:lnTo>
                  <a:lnTo>
                    <a:pt x="7619" y="3428999"/>
                  </a:lnTo>
                  <a:lnTo>
                    <a:pt x="6095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89376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6095" y="3392424"/>
                  </a:lnTo>
                  <a:lnTo>
                    <a:pt x="6095" y="33939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2799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17747"/>
                  </a:lnTo>
                  <a:lnTo>
                    <a:pt x="6095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7619" y="3279647"/>
                  </a:lnTo>
                  <a:lnTo>
                    <a:pt x="7619" y="3281172"/>
                  </a:lnTo>
                  <a:lnTo>
                    <a:pt x="4572" y="3284220"/>
                  </a:lnTo>
                  <a:close/>
                </a:path>
                <a:path w="762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19" y="3243072"/>
                  </a:lnTo>
                  <a:lnTo>
                    <a:pt x="7619" y="3244595"/>
                  </a:lnTo>
                  <a:lnTo>
                    <a:pt x="4572" y="3247644"/>
                  </a:lnTo>
                  <a:close/>
                </a:path>
                <a:path w="762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7619" y="3206495"/>
                  </a:lnTo>
                  <a:lnTo>
                    <a:pt x="7619" y="3208020"/>
                  </a:lnTo>
                  <a:lnTo>
                    <a:pt x="4572" y="3211067"/>
                  </a:lnTo>
                  <a:close/>
                </a:path>
                <a:path w="762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68395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6095" y="3171444"/>
                  </a:lnTo>
                  <a:lnTo>
                    <a:pt x="6095" y="3172968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1819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2" y="3063240"/>
                  </a:lnTo>
                  <a:close/>
                </a:path>
                <a:path w="762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2" y="3026663"/>
                  </a:lnTo>
                  <a:close/>
                </a:path>
                <a:path w="762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19" y="2985516"/>
                  </a:lnTo>
                  <a:lnTo>
                    <a:pt x="7619" y="2987040"/>
                  </a:lnTo>
                  <a:lnTo>
                    <a:pt x="4572" y="2990087"/>
                  </a:lnTo>
                  <a:close/>
                </a:path>
                <a:path w="762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19" y="2948940"/>
                  </a:lnTo>
                  <a:lnTo>
                    <a:pt x="7619" y="2950463"/>
                  </a:lnTo>
                  <a:lnTo>
                    <a:pt x="6095" y="2950463"/>
                  </a:lnTo>
                  <a:lnTo>
                    <a:pt x="6095" y="29519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0840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4263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762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7619" y="2837687"/>
                  </a:lnTo>
                  <a:lnTo>
                    <a:pt x="7619" y="2839211"/>
                  </a:lnTo>
                  <a:lnTo>
                    <a:pt x="4572" y="2842260"/>
                  </a:lnTo>
                  <a:close/>
                </a:path>
                <a:path w="762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7619" y="2801111"/>
                  </a:lnTo>
                  <a:lnTo>
                    <a:pt x="7619" y="2802635"/>
                  </a:lnTo>
                  <a:lnTo>
                    <a:pt x="4572" y="2805684"/>
                  </a:lnTo>
                  <a:close/>
                </a:path>
                <a:path w="762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7619" y="2764535"/>
                  </a:lnTo>
                  <a:lnTo>
                    <a:pt x="7619" y="2766060"/>
                  </a:lnTo>
                  <a:lnTo>
                    <a:pt x="4572" y="2769108"/>
                  </a:lnTo>
                  <a:close/>
                </a:path>
                <a:path w="762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26435"/>
                  </a:lnTo>
                  <a:lnTo>
                    <a:pt x="7619" y="2727960"/>
                  </a:lnTo>
                  <a:lnTo>
                    <a:pt x="7619" y="2729484"/>
                  </a:lnTo>
                  <a:lnTo>
                    <a:pt x="6095" y="2729484"/>
                  </a:lnTo>
                  <a:lnTo>
                    <a:pt x="6095" y="27310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762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2" y="2621279"/>
                  </a:lnTo>
                  <a:close/>
                </a:path>
                <a:path w="762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2" y="2584703"/>
                  </a:lnTo>
                  <a:close/>
                </a:path>
                <a:path w="762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19" y="2543556"/>
                  </a:lnTo>
                  <a:lnTo>
                    <a:pt x="7619" y="2545079"/>
                  </a:lnTo>
                  <a:lnTo>
                    <a:pt x="4572" y="2548127"/>
                  </a:lnTo>
                  <a:close/>
                </a:path>
                <a:path w="762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19" y="2506979"/>
                  </a:lnTo>
                  <a:lnTo>
                    <a:pt x="7619" y="2508503"/>
                  </a:lnTo>
                  <a:lnTo>
                    <a:pt x="6095" y="2508503"/>
                  </a:lnTo>
                  <a:lnTo>
                    <a:pt x="6095" y="25100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68879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2303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762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7619" y="2395727"/>
                  </a:lnTo>
                  <a:lnTo>
                    <a:pt x="7619" y="2397252"/>
                  </a:lnTo>
                  <a:lnTo>
                    <a:pt x="4572" y="2400300"/>
                  </a:lnTo>
                  <a:close/>
                </a:path>
                <a:path w="762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2" y="2363724"/>
                  </a:lnTo>
                  <a:close/>
                </a:path>
                <a:path w="762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2" y="2327148"/>
                  </a:lnTo>
                  <a:close/>
                </a:path>
                <a:path w="762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5" y="2287524"/>
                  </a:lnTo>
                  <a:lnTo>
                    <a:pt x="6095" y="2289048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762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7619" y="2174748"/>
                  </a:lnTo>
                  <a:lnTo>
                    <a:pt x="7619" y="2176271"/>
                  </a:lnTo>
                  <a:lnTo>
                    <a:pt x="4572" y="2179319"/>
                  </a:lnTo>
                  <a:close/>
                </a:path>
                <a:path w="762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19" y="2138171"/>
                  </a:lnTo>
                  <a:lnTo>
                    <a:pt x="7619" y="2139695"/>
                  </a:lnTo>
                  <a:lnTo>
                    <a:pt x="4572" y="2142743"/>
                  </a:lnTo>
                  <a:close/>
                </a:path>
                <a:path w="762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7619" y="2101595"/>
                  </a:lnTo>
                  <a:lnTo>
                    <a:pt x="7619" y="2103119"/>
                  </a:lnTo>
                  <a:lnTo>
                    <a:pt x="4572" y="2106168"/>
                  </a:lnTo>
                  <a:close/>
                </a:path>
                <a:path w="762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7619" y="2065019"/>
                  </a:lnTo>
                  <a:lnTo>
                    <a:pt x="7619" y="2066543"/>
                  </a:lnTo>
                  <a:lnTo>
                    <a:pt x="6095" y="2066543"/>
                  </a:lnTo>
                  <a:lnTo>
                    <a:pt x="6095" y="2068068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26919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0343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762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2" y="1958340"/>
                  </a:lnTo>
                  <a:close/>
                </a:path>
                <a:path w="762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2" y="1921763"/>
                  </a:lnTo>
                  <a:close/>
                </a:path>
                <a:path w="762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19" y="1880616"/>
                  </a:lnTo>
                  <a:lnTo>
                    <a:pt x="7619" y="1882140"/>
                  </a:lnTo>
                  <a:lnTo>
                    <a:pt x="4572" y="1885187"/>
                  </a:lnTo>
                  <a:close/>
                </a:path>
                <a:path w="762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7619" y="1844040"/>
                  </a:lnTo>
                  <a:lnTo>
                    <a:pt x="7619" y="1845563"/>
                  </a:lnTo>
                  <a:lnTo>
                    <a:pt x="6095" y="1845563"/>
                  </a:lnTo>
                  <a:lnTo>
                    <a:pt x="6095" y="1847087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05940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762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2787"/>
                  </a:lnTo>
                  <a:lnTo>
                    <a:pt x="7619" y="1732787"/>
                  </a:lnTo>
                  <a:lnTo>
                    <a:pt x="7619" y="1734311"/>
                  </a:lnTo>
                  <a:lnTo>
                    <a:pt x="4572" y="1737359"/>
                  </a:lnTo>
                  <a:close/>
                </a:path>
                <a:path w="762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19" y="1696211"/>
                  </a:lnTo>
                  <a:lnTo>
                    <a:pt x="7619" y="1697735"/>
                  </a:lnTo>
                  <a:lnTo>
                    <a:pt x="4572" y="1700784"/>
                  </a:lnTo>
                  <a:close/>
                </a:path>
                <a:path w="762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7619" y="1659635"/>
                  </a:lnTo>
                  <a:lnTo>
                    <a:pt x="7619" y="1661159"/>
                  </a:lnTo>
                  <a:lnTo>
                    <a:pt x="4572" y="1664208"/>
                  </a:lnTo>
                  <a:close/>
                </a:path>
                <a:path w="762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7619" y="1623059"/>
                  </a:lnTo>
                  <a:lnTo>
                    <a:pt x="7619" y="1624584"/>
                  </a:lnTo>
                  <a:lnTo>
                    <a:pt x="6095" y="1624584"/>
                  </a:lnTo>
                  <a:lnTo>
                    <a:pt x="6095" y="1626108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4959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6095" y="1588008"/>
                  </a:lnTo>
                  <a:lnTo>
                    <a:pt x="6095" y="15895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762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2" y="1516379"/>
                  </a:lnTo>
                  <a:close/>
                </a:path>
                <a:path w="762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19" y="1475232"/>
                  </a:lnTo>
                  <a:lnTo>
                    <a:pt x="7619" y="1476756"/>
                  </a:lnTo>
                  <a:lnTo>
                    <a:pt x="4572" y="1479803"/>
                  </a:lnTo>
                  <a:close/>
                </a:path>
                <a:path w="762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19" y="1438656"/>
                  </a:lnTo>
                  <a:lnTo>
                    <a:pt x="7619" y="1440179"/>
                  </a:lnTo>
                  <a:lnTo>
                    <a:pt x="4572" y="1443227"/>
                  </a:lnTo>
                  <a:close/>
                </a:path>
                <a:path w="762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19" y="1402079"/>
                  </a:lnTo>
                  <a:lnTo>
                    <a:pt x="7619" y="1403603"/>
                  </a:lnTo>
                  <a:lnTo>
                    <a:pt x="6095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3979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6095" y="1367027"/>
                  </a:lnTo>
                  <a:lnTo>
                    <a:pt x="6095" y="13685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27403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762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0827"/>
                  </a:lnTo>
                  <a:lnTo>
                    <a:pt x="7619" y="1290827"/>
                  </a:lnTo>
                  <a:lnTo>
                    <a:pt x="7619" y="1292351"/>
                  </a:lnTo>
                  <a:lnTo>
                    <a:pt x="4572" y="1295400"/>
                  </a:lnTo>
                  <a:close/>
                </a:path>
                <a:path w="762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7619" y="1254251"/>
                  </a:lnTo>
                  <a:lnTo>
                    <a:pt x="7619" y="1255775"/>
                  </a:lnTo>
                  <a:lnTo>
                    <a:pt x="4572" y="1258824"/>
                  </a:lnTo>
                  <a:close/>
                </a:path>
                <a:path w="762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7619" y="1217675"/>
                  </a:lnTo>
                  <a:lnTo>
                    <a:pt x="7619" y="1219200"/>
                  </a:lnTo>
                  <a:lnTo>
                    <a:pt x="4572" y="1222248"/>
                  </a:lnTo>
                  <a:close/>
                </a:path>
                <a:path w="762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5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6095" y="1146048"/>
                  </a:lnTo>
                  <a:lnTo>
                    <a:pt x="6095" y="11475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69848"/>
                  </a:lnTo>
                  <a:lnTo>
                    <a:pt x="7619" y="1069848"/>
                  </a:lnTo>
                  <a:lnTo>
                    <a:pt x="7619" y="1071371"/>
                  </a:lnTo>
                  <a:lnTo>
                    <a:pt x="4572" y="1074419"/>
                  </a:lnTo>
                  <a:close/>
                </a:path>
                <a:path w="762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19" y="1033271"/>
                  </a:lnTo>
                  <a:lnTo>
                    <a:pt x="7619" y="1034795"/>
                  </a:lnTo>
                  <a:lnTo>
                    <a:pt x="4572" y="1037843"/>
                  </a:lnTo>
                  <a:close/>
                </a:path>
                <a:path w="762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7619" y="996695"/>
                  </a:lnTo>
                  <a:lnTo>
                    <a:pt x="7619" y="998219"/>
                  </a:lnTo>
                  <a:lnTo>
                    <a:pt x="4572" y="1001267"/>
                  </a:lnTo>
                  <a:close/>
                </a:path>
                <a:path w="762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19" y="960119"/>
                  </a:lnTo>
                  <a:lnTo>
                    <a:pt x="7619" y="961643"/>
                  </a:lnTo>
                  <a:lnTo>
                    <a:pt x="6095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2019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6095" y="925067"/>
                  </a:lnTo>
                  <a:lnTo>
                    <a:pt x="6095" y="9265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85443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48867"/>
                  </a:lnTo>
                  <a:lnTo>
                    <a:pt x="7619" y="848867"/>
                  </a:lnTo>
                  <a:lnTo>
                    <a:pt x="7619" y="850392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2" y="816863"/>
                  </a:lnTo>
                  <a:close/>
                </a:path>
                <a:path w="762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2" y="780287"/>
                  </a:lnTo>
                  <a:close/>
                </a:path>
                <a:path w="762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19" y="739139"/>
                  </a:lnTo>
                  <a:lnTo>
                    <a:pt x="7619" y="740663"/>
                  </a:lnTo>
                  <a:lnTo>
                    <a:pt x="6095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1039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6095" y="704088"/>
                  </a:lnTo>
                  <a:lnTo>
                    <a:pt x="6095" y="7056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4463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27887"/>
                  </a:lnTo>
                  <a:lnTo>
                    <a:pt x="7619" y="627887"/>
                  </a:lnTo>
                  <a:lnTo>
                    <a:pt x="7619" y="629411"/>
                  </a:lnTo>
                  <a:lnTo>
                    <a:pt x="6095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7619" y="591311"/>
                  </a:lnTo>
                  <a:lnTo>
                    <a:pt x="7619" y="592835"/>
                  </a:lnTo>
                  <a:lnTo>
                    <a:pt x="4572" y="595883"/>
                  </a:lnTo>
                  <a:close/>
                </a:path>
                <a:path w="762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19" y="554735"/>
                  </a:lnTo>
                  <a:lnTo>
                    <a:pt x="7619" y="556259"/>
                  </a:lnTo>
                  <a:lnTo>
                    <a:pt x="4572" y="559308"/>
                  </a:lnTo>
                  <a:close/>
                </a:path>
                <a:path w="762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7619" y="518159"/>
                  </a:lnTo>
                  <a:lnTo>
                    <a:pt x="7619" y="519683"/>
                  </a:lnTo>
                  <a:lnTo>
                    <a:pt x="4572" y="522731"/>
                  </a:lnTo>
                  <a:close/>
                </a:path>
                <a:path w="762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0059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6095" y="483108"/>
                  </a:lnTo>
                  <a:lnTo>
                    <a:pt x="6095" y="4846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3483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06908"/>
                  </a:lnTo>
                  <a:lnTo>
                    <a:pt x="7619" y="406908"/>
                  </a:lnTo>
                  <a:lnTo>
                    <a:pt x="7619" y="408431"/>
                  </a:lnTo>
                  <a:lnTo>
                    <a:pt x="6095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7619" y="370331"/>
                  </a:lnTo>
                  <a:lnTo>
                    <a:pt x="7619" y="371855"/>
                  </a:lnTo>
                  <a:lnTo>
                    <a:pt x="4572" y="374904"/>
                  </a:lnTo>
                  <a:close/>
                </a:path>
                <a:path w="762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19" y="333755"/>
                  </a:lnTo>
                  <a:lnTo>
                    <a:pt x="7619" y="335279"/>
                  </a:lnTo>
                  <a:lnTo>
                    <a:pt x="4572" y="338327"/>
                  </a:lnTo>
                  <a:close/>
                </a:path>
                <a:path w="762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7619" y="297179"/>
                  </a:lnTo>
                  <a:lnTo>
                    <a:pt x="7619" y="298704"/>
                  </a:lnTo>
                  <a:lnTo>
                    <a:pt x="4572" y="301751"/>
                  </a:lnTo>
                  <a:close/>
                </a:path>
                <a:path w="762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59079"/>
                  </a:lnTo>
                  <a:lnTo>
                    <a:pt x="7619" y="260604"/>
                  </a:lnTo>
                  <a:lnTo>
                    <a:pt x="7619" y="262127"/>
                  </a:lnTo>
                  <a:lnTo>
                    <a:pt x="6095" y="262127"/>
                  </a:lnTo>
                  <a:lnTo>
                    <a:pt x="6095" y="2636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85927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19" y="149351"/>
                  </a:lnTo>
                  <a:lnTo>
                    <a:pt x="7619" y="150875"/>
                  </a:lnTo>
                  <a:lnTo>
                    <a:pt x="4572" y="153923"/>
                  </a:lnTo>
                  <a:close/>
                </a:path>
                <a:path w="762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7619" y="112775"/>
                  </a:lnTo>
                  <a:lnTo>
                    <a:pt x="7619" y="114300"/>
                  </a:lnTo>
                  <a:lnTo>
                    <a:pt x="4572" y="117347"/>
                  </a:lnTo>
                  <a:close/>
                </a:path>
                <a:path w="762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7619" y="76200"/>
                  </a:lnTo>
                  <a:lnTo>
                    <a:pt x="7619" y="77723"/>
                  </a:lnTo>
                  <a:lnTo>
                    <a:pt x="4572" y="80771"/>
                  </a:lnTo>
                  <a:close/>
                </a:path>
                <a:path w="762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38100"/>
                  </a:lnTo>
                  <a:lnTo>
                    <a:pt x="7619" y="39623"/>
                  </a:lnTo>
                  <a:lnTo>
                    <a:pt x="7619" y="41147"/>
                  </a:lnTo>
                  <a:lnTo>
                    <a:pt x="6095" y="41147"/>
                  </a:lnTo>
                  <a:lnTo>
                    <a:pt x="6095" y="426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1523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578096" y="6272783"/>
              <a:ext cx="99060" cy="62865"/>
            </a:xfrm>
            <a:custGeom>
              <a:avLst/>
              <a:gdLst/>
              <a:ahLst/>
              <a:cxnLst/>
              <a:rect l="l" t="t" r="r" b="b"/>
              <a:pathLst>
                <a:path w="99060" h="62864">
                  <a:moveTo>
                    <a:pt x="44196" y="41148"/>
                  </a:moveTo>
                  <a:lnTo>
                    <a:pt x="36576" y="41148"/>
                  </a:lnTo>
                  <a:lnTo>
                    <a:pt x="36576" y="10668"/>
                  </a:lnTo>
                  <a:lnTo>
                    <a:pt x="36576" y="0"/>
                  </a:lnTo>
                  <a:lnTo>
                    <a:pt x="28956" y="0"/>
                  </a:lnTo>
                  <a:lnTo>
                    <a:pt x="28956" y="10668"/>
                  </a:lnTo>
                  <a:lnTo>
                    <a:pt x="28956" y="41148"/>
                  </a:lnTo>
                  <a:lnTo>
                    <a:pt x="7620" y="41148"/>
                  </a:lnTo>
                  <a:lnTo>
                    <a:pt x="10668" y="38100"/>
                  </a:lnTo>
                  <a:lnTo>
                    <a:pt x="12192" y="35052"/>
                  </a:lnTo>
                  <a:lnTo>
                    <a:pt x="18288" y="28956"/>
                  </a:lnTo>
                  <a:lnTo>
                    <a:pt x="19812" y="25908"/>
                  </a:lnTo>
                  <a:lnTo>
                    <a:pt x="21336" y="24384"/>
                  </a:lnTo>
                  <a:lnTo>
                    <a:pt x="24384" y="18288"/>
                  </a:lnTo>
                  <a:lnTo>
                    <a:pt x="27432" y="13716"/>
                  </a:lnTo>
                  <a:lnTo>
                    <a:pt x="28956" y="10668"/>
                  </a:lnTo>
                  <a:lnTo>
                    <a:pt x="28956" y="0"/>
                  </a:lnTo>
                  <a:lnTo>
                    <a:pt x="25908" y="6096"/>
                  </a:lnTo>
                  <a:lnTo>
                    <a:pt x="22860" y="10668"/>
                  </a:lnTo>
                  <a:lnTo>
                    <a:pt x="21336" y="13716"/>
                  </a:lnTo>
                  <a:lnTo>
                    <a:pt x="18288" y="16764"/>
                  </a:lnTo>
                  <a:lnTo>
                    <a:pt x="16764" y="21336"/>
                  </a:lnTo>
                  <a:lnTo>
                    <a:pt x="10668" y="27432"/>
                  </a:lnTo>
                  <a:lnTo>
                    <a:pt x="7620" y="32004"/>
                  </a:lnTo>
                  <a:lnTo>
                    <a:pt x="6096" y="35052"/>
                  </a:lnTo>
                  <a:lnTo>
                    <a:pt x="0" y="41148"/>
                  </a:lnTo>
                  <a:lnTo>
                    <a:pt x="0" y="47244"/>
                  </a:lnTo>
                  <a:lnTo>
                    <a:pt x="28956" y="47244"/>
                  </a:lnTo>
                  <a:lnTo>
                    <a:pt x="28956" y="62484"/>
                  </a:lnTo>
                  <a:lnTo>
                    <a:pt x="36576" y="62484"/>
                  </a:lnTo>
                  <a:lnTo>
                    <a:pt x="36576" y="47244"/>
                  </a:lnTo>
                  <a:lnTo>
                    <a:pt x="44196" y="47244"/>
                  </a:lnTo>
                  <a:lnTo>
                    <a:pt x="44196" y="41148"/>
                  </a:lnTo>
                  <a:close/>
                </a:path>
                <a:path w="99060" h="62864">
                  <a:moveTo>
                    <a:pt x="99060" y="62484"/>
                  </a:moveTo>
                  <a:lnTo>
                    <a:pt x="71475" y="32004"/>
                  </a:lnTo>
                  <a:lnTo>
                    <a:pt x="70104" y="30480"/>
                  </a:lnTo>
                  <a:lnTo>
                    <a:pt x="71399" y="28956"/>
                  </a:lnTo>
                  <a:lnTo>
                    <a:pt x="96012" y="0"/>
                  </a:lnTo>
                  <a:lnTo>
                    <a:pt x="86868" y="0"/>
                  </a:lnTo>
                  <a:lnTo>
                    <a:pt x="64008" y="27432"/>
                  </a:lnTo>
                  <a:lnTo>
                    <a:pt x="62484" y="28956"/>
                  </a:lnTo>
                  <a:lnTo>
                    <a:pt x="62484" y="0"/>
                  </a:lnTo>
                  <a:lnTo>
                    <a:pt x="54864" y="0"/>
                  </a:lnTo>
                  <a:lnTo>
                    <a:pt x="54864" y="62484"/>
                  </a:lnTo>
                  <a:lnTo>
                    <a:pt x="62484" y="62484"/>
                  </a:lnTo>
                  <a:lnTo>
                    <a:pt x="62484" y="32004"/>
                  </a:lnTo>
                  <a:lnTo>
                    <a:pt x="64008" y="32004"/>
                  </a:lnTo>
                  <a:lnTo>
                    <a:pt x="64008" y="33528"/>
                  </a:lnTo>
                  <a:lnTo>
                    <a:pt x="88392" y="62484"/>
                  </a:lnTo>
                  <a:lnTo>
                    <a:pt x="9906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5558027" y="1691640"/>
            <a:ext cx="91440" cy="4643755"/>
            <a:chOff x="5558027" y="1691640"/>
            <a:chExt cx="91440" cy="4643755"/>
          </a:xfrm>
        </p:grpSpPr>
        <p:sp>
          <p:nvSpPr>
            <p:cNvPr id="21" name="object 21" descr=""/>
            <p:cNvSpPr/>
            <p:nvPr/>
          </p:nvSpPr>
          <p:spPr>
            <a:xfrm>
              <a:off x="5596128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5" y="4530852"/>
                  </a:move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6095" y="4530852"/>
                  </a:lnTo>
                  <a:close/>
                </a:path>
                <a:path w="7620" h="4537075">
                  <a:moveTo>
                    <a:pt x="4571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19" y="4530852"/>
                  </a:lnTo>
                  <a:lnTo>
                    <a:pt x="7619" y="4533899"/>
                  </a:lnTo>
                  <a:lnTo>
                    <a:pt x="4571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3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6176"/>
                  </a:lnTo>
                  <a:lnTo>
                    <a:pt x="6095" y="4456176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7619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1" y="4418076"/>
                  </a:lnTo>
                  <a:lnTo>
                    <a:pt x="7619" y="4421124"/>
                  </a:lnTo>
                  <a:lnTo>
                    <a:pt x="7619" y="44241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3" y="4425695"/>
                  </a:lnTo>
                  <a:lnTo>
                    <a:pt x="1523" y="4424172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3024"/>
                  </a:moveTo>
                  <a:lnTo>
                    <a:pt x="1523" y="4383024"/>
                  </a:lnTo>
                  <a:lnTo>
                    <a:pt x="1523" y="4381499"/>
                  </a:lnTo>
                  <a:lnTo>
                    <a:pt x="6095" y="4381499"/>
                  </a:lnTo>
                  <a:lnTo>
                    <a:pt x="6095" y="4383024"/>
                  </a:lnTo>
                  <a:close/>
                </a:path>
                <a:path w="7620" h="4537075">
                  <a:moveTo>
                    <a:pt x="7619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5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46447"/>
                  </a:moveTo>
                  <a:lnTo>
                    <a:pt x="1523" y="4346447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7"/>
                  </a:lnTo>
                  <a:close/>
                </a:path>
                <a:path w="7620" h="453707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19" y="4346447"/>
                  </a:lnTo>
                  <a:lnTo>
                    <a:pt x="7619" y="43510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3" y="4352544"/>
                  </a:lnTo>
                  <a:lnTo>
                    <a:pt x="1523" y="4351020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6095" y="4309872"/>
                  </a:moveTo>
                  <a:lnTo>
                    <a:pt x="1523" y="4309872"/>
                  </a:lnTo>
                  <a:lnTo>
                    <a:pt x="1523" y="4308347"/>
                  </a:lnTo>
                  <a:lnTo>
                    <a:pt x="6095" y="4308347"/>
                  </a:lnTo>
                  <a:lnTo>
                    <a:pt x="6095" y="4309872"/>
                  </a:lnTo>
                  <a:close/>
                </a:path>
                <a:path w="7620" h="4537075">
                  <a:moveTo>
                    <a:pt x="4571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7"/>
                  </a:lnTo>
                  <a:close/>
                </a:path>
                <a:path w="7620" h="4537075">
                  <a:moveTo>
                    <a:pt x="4571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4571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3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5195"/>
                  </a:lnTo>
                  <a:lnTo>
                    <a:pt x="6095" y="4235195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7619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1" y="4197095"/>
                  </a:lnTo>
                  <a:lnTo>
                    <a:pt x="7619" y="4200144"/>
                  </a:lnTo>
                  <a:lnTo>
                    <a:pt x="7619" y="42031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3" y="4204715"/>
                  </a:lnTo>
                  <a:lnTo>
                    <a:pt x="1523" y="4203192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2044"/>
                  </a:moveTo>
                  <a:lnTo>
                    <a:pt x="1523" y="4162044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4"/>
                  </a:lnTo>
                  <a:close/>
                </a:path>
                <a:path w="7620" h="4537075">
                  <a:moveTo>
                    <a:pt x="7619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19" y="4162044"/>
                  </a:lnTo>
                  <a:lnTo>
                    <a:pt x="7619" y="41666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5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25467"/>
                  </a:moveTo>
                  <a:lnTo>
                    <a:pt x="1523" y="4125467"/>
                  </a:lnTo>
                  <a:lnTo>
                    <a:pt x="1523" y="4123944"/>
                  </a:lnTo>
                  <a:lnTo>
                    <a:pt x="6095" y="4123944"/>
                  </a:lnTo>
                  <a:lnTo>
                    <a:pt x="6095" y="4125467"/>
                  </a:lnTo>
                  <a:close/>
                </a:path>
                <a:path w="7620" h="453707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19" y="4125467"/>
                  </a:lnTo>
                  <a:lnTo>
                    <a:pt x="7619" y="41300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3" y="4131563"/>
                  </a:lnTo>
                  <a:lnTo>
                    <a:pt x="1523" y="4130040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6095" y="4088892"/>
                  </a:moveTo>
                  <a:lnTo>
                    <a:pt x="1523" y="4088892"/>
                  </a:lnTo>
                  <a:lnTo>
                    <a:pt x="1523" y="4087367"/>
                  </a:lnTo>
                  <a:lnTo>
                    <a:pt x="6095" y="4087367"/>
                  </a:lnTo>
                  <a:lnTo>
                    <a:pt x="6095" y="4088892"/>
                  </a:lnTo>
                  <a:close/>
                </a:path>
                <a:path w="7620" h="4537075">
                  <a:moveTo>
                    <a:pt x="7619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20" h="4537075">
                  <a:moveTo>
                    <a:pt x="4571" y="4094988"/>
                  </a:moveTo>
                  <a:lnTo>
                    <a:pt x="3048" y="4094988"/>
                  </a:lnTo>
                  <a:lnTo>
                    <a:pt x="1523" y="4093463"/>
                  </a:lnTo>
                  <a:lnTo>
                    <a:pt x="6095" y="4093463"/>
                  </a:lnTo>
                  <a:lnTo>
                    <a:pt x="4571" y="4094988"/>
                  </a:lnTo>
                  <a:close/>
                </a:path>
                <a:path w="7620" h="4537075">
                  <a:moveTo>
                    <a:pt x="4571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0792"/>
                  </a:lnTo>
                  <a:lnTo>
                    <a:pt x="6095" y="4050792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4571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3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4215"/>
                  </a:lnTo>
                  <a:lnTo>
                    <a:pt x="6095" y="4014215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7619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1" y="3976115"/>
                  </a:lnTo>
                  <a:lnTo>
                    <a:pt x="7619" y="3979163"/>
                  </a:lnTo>
                  <a:lnTo>
                    <a:pt x="7619" y="39822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1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1063"/>
                  </a:moveTo>
                  <a:lnTo>
                    <a:pt x="1523" y="3941063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3"/>
                  </a:lnTo>
                  <a:close/>
                </a:path>
                <a:path w="7620" h="453707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19" y="3941063"/>
                  </a:lnTo>
                  <a:lnTo>
                    <a:pt x="7619" y="39456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3" y="3947160"/>
                  </a:lnTo>
                  <a:lnTo>
                    <a:pt x="1523" y="3945636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04488"/>
                  </a:moveTo>
                  <a:lnTo>
                    <a:pt x="1523" y="3904488"/>
                  </a:lnTo>
                  <a:lnTo>
                    <a:pt x="1523" y="3902963"/>
                  </a:lnTo>
                  <a:lnTo>
                    <a:pt x="6095" y="3902963"/>
                  </a:lnTo>
                  <a:lnTo>
                    <a:pt x="6095" y="3904488"/>
                  </a:lnTo>
                  <a:close/>
                </a:path>
                <a:path w="7620" h="4537075">
                  <a:moveTo>
                    <a:pt x="7619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3" y="3910583"/>
                  </a:lnTo>
                  <a:lnTo>
                    <a:pt x="1523" y="3909060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6095" y="3867911"/>
                  </a:moveTo>
                  <a:lnTo>
                    <a:pt x="1523" y="3867911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1"/>
                  </a:lnTo>
                  <a:close/>
                </a:path>
                <a:path w="7620" h="4537075">
                  <a:moveTo>
                    <a:pt x="7619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20" h="4537075">
                  <a:moveTo>
                    <a:pt x="4571" y="3874008"/>
                  </a:moveTo>
                  <a:lnTo>
                    <a:pt x="3048" y="3874008"/>
                  </a:lnTo>
                  <a:lnTo>
                    <a:pt x="1523" y="3872483"/>
                  </a:lnTo>
                  <a:lnTo>
                    <a:pt x="6095" y="3872483"/>
                  </a:lnTo>
                  <a:lnTo>
                    <a:pt x="4571" y="3874008"/>
                  </a:lnTo>
                  <a:close/>
                </a:path>
                <a:path w="7620" h="4537075">
                  <a:moveTo>
                    <a:pt x="4571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29811"/>
                  </a:lnTo>
                  <a:lnTo>
                    <a:pt x="6095" y="3829811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4571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3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3236"/>
                  </a:lnTo>
                  <a:lnTo>
                    <a:pt x="6095" y="3793236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3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3"/>
                  </a:lnTo>
                  <a:lnTo>
                    <a:pt x="7619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0083"/>
                  </a:moveTo>
                  <a:lnTo>
                    <a:pt x="1523" y="3720083"/>
                  </a:lnTo>
                  <a:lnTo>
                    <a:pt x="1523" y="3718560"/>
                  </a:lnTo>
                  <a:lnTo>
                    <a:pt x="6095" y="3718560"/>
                  </a:lnTo>
                  <a:lnTo>
                    <a:pt x="6095" y="3720083"/>
                  </a:lnTo>
                  <a:close/>
                </a:path>
                <a:path w="7620" h="453707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19" y="3720083"/>
                  </a:lnTo>
                  <a:lnTo>
                    <a:pt x="7619" y="37246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3" y="3726179"/>
                  </a:lnTo>
                  <a:lnTo>
                    <a:pt x="1523" y="3724656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3508"/>
                  </a:moveTo>
                  <a:lnTo>
                    <a:pt x="1523" y="3683508"/>
                  </a:lnTo>
                  <a:lnTo>
                    <a:pt x="1523" y="3681983"/>
                  </a:lnTo>
                  <a:lnTo>
                    <a:pt x="6095" y="3681983"/>
                  </a:lnTo>
                  <a:lnTo>
                    <a:pt x="6095" y="3683508"/>
                  </a:lnTo>
                  <a:close/>
                </a:path>
                <a:path w="7620" h="4537075">
                  <a:moveTo>
                    <a:pt x="7619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19" y="3683508"/>
                  </a:lnTo>
                  <a:lnTo>
                    <a:pt x="7619" y="36880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79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6095" y="3646931"/>
                  </a:moveTo>
                  <a:lnTo>
                    <a:pt x="1523" y="3646931"/>
                  </a:lnTo>
                  <a:lnTo>
                    <a:pt x="1523" y="3645408"/>
                  </a:lnTo>
                  <a:lnTo>
                    <a:pt x="6095" y="3645408"/>
                  </a:lnTo>
                  <a:lnTo>
                    <a:pt x="6095" y="3646931"/>
                  </a:lnTo>
                  <a:close/>
                </a:path>
                <a:path w="7620" h="4537075">
                  <a:moveTo>
                    <a:pt x="7619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20" h="4537075">
                  <a:moveTo>
                    <a:pt x="4571" y="3653028"/>
                  </a:moveTo>
                  <a:lnTo>
                    <a:pt x="3048" y="3653028"/>
                  </a:lnTo>
                  <a:lnTo>
                    <a:pt x="1523" y="3651504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20" h="453707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1"/>
                  </a:lnTo>
                  <a:lnTo>
                    <a:pt x="6095" y="3608831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3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499104"/>
                  </a:moveTo>
                  <a:lnTo>
                    <a:pt x="1523" y="3499104"/>
                  </a:lnTo>
                  <a:lnTo>
                    <a:pt x="1523" y="3497579"/>
                  </a:lnTo>
                  <a:lnTo>
                    <a:pt x="6095" y="3497579"/>
                  </a:lnTo>
                  <a:lnTo>
                    <a:pt x="6095" y="3499104"/>
                  </a:lnTo>
                  <a:close/>
                </a:path>
                <a:path w="7620" h="4537075">
                  <a:moveTo>
                    <a:pt x="7619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3" y="3505199"/>
                  </a:lnTo>
                  <a:lnTo>
                    <a:pt x="1523" y="3503676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2527"/>
                  </a:moveTo>
                  <a:lnTo>
                    <a:pt x="1523" y="3462527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7"/>
                  </a:lnTo>
                  <a:close/>
                </a:path>
                <a:path w="7620" h="4537075">
                  <a:moveTo>
                    <a:pt x="7619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19" y="3462527"/>
                  </a:lnTo>
                  <a:lnTo>
                    <a:pt x="7619" y="34670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3" y="3468624"/>
                  </a:lnTo>
                  <a:lnTo>
                    <a:pt x="1523" y="3467099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6095" y="3425952"/>
                  </a:moveTo>
                  <a:lnTo>
                    <a:pt x="1523" y="3425952"/>
                  </a:lnTo>
                  <a:lnTo>
                    <a:pt x="1523" y="3424427"/>
                  </a:lnTo>
                  <a:lnTo>
                    <a:pt x="6095" y="3424427"/>
                  </a:lnTo>
                  <a:lnTo>
                    <a:pt x="6095" y="3425952"/>
                  </a:lnTo>
                  <a:close/>
                </a:path>
                <a:path w="7620" h="4537075">
                  <a:moveTo>
                    <a:pt x="7619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20" h="4537075">
                  <a:moveTo>
                    <a:pt x="4571" y="3432047"/>
                  </a:moveTo>
                  <a:lnTo>
                    <a:pt x="3048" y="3432047"/>
                  </a:lnTo>
                  <a:lnTo>
                    <a:pt x="1523" y="3430524"/>
                  </a:lnTo>
                  <a:lnTo>
                    <a:pt x="6095" y="3430524"/>
                  </a:lnTo>
                  <a:lnTo>
                    <a:pt x="4571" y="3432047"/>
                  </a:lnTo>
                  <a:close/>
                </a:path>
                <a:path w="7620" h="453707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4571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3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78124"/>
                  </a:moveTo>
                  <a:lnTo>
                    <a:pt x="1523" y="3278124"/>
                  </a:lnTo>
                  <a:lnTo>
                    <a:pt x="1523" y="3276599"/>
                  </a:lnTo>
                  <a:lnTo>
                    <a:pt x="6095" y="3276599"/>
                  </a:lnTo>
                  <a:lnTo>
                    <a:pt x="6095" y="3278124"/>
                  </a:lnTo>
                  <a:close/>
                </a:path>
                <a:path w="7620" h="4537075">
                  <a:moveTo>
                    <a:pt x="7619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5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1547"/>
                  </a:moveTo>
                  <a:lnTo>
                    <a:pt x="1523" y="3241547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7"/>
                  </a:lnTo>
                  <a:close/>
                </a:path>
                <a:path w="7620" h="453707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19" y="3241547"/>
                  </a:lnTo>
                  <a:lnTo>
                    <a:pt x="7619" y="32461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04972"/>
                  </a:moveTo>
                  <a:lnTo>
                    <a:pt x="1523" y="3204972"/>
                  </a:lnTo>
                  <a:lnTo>
                    <a:pt x="1523" y="3203447"/>
                  </a:lnTo>
                  <a:lnTo>
                    <a:pt x="6095" y="3203447"/>
                  </a:lnTo>
                  <a:lnTo>
                    <a:pt x="6095" y="3204972"/>
                  </a:lnTo>
                  <a:close/>
                </a:path>
                <a:path w="7620" h="453707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3" y="3211067"/>
                  </a:lnTo>
                  <a:lnTo>
                    <a:pt x="1523" y="3209544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6871"/>
                  </a:lnTo>
                  <a:lnTo>
                    <a:pt x="6095" y="3166871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0295"/>
                  </a:lnTo>
                  <a:lnTo>
                    <a:pt x="6095" y="3130295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1" y="3092195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57144"/>
                  </a:moveTo>
                  <a:lnTo>
                    <a:pt x="1523" y="3057144"/>
                  </a:lnTo>
                  <a:lnTo>
                    <a:pt x="1523" y="3055619"/>
                  </a:lnTo>
                  <a:lnTo>
                    <a:pt x="6095" y="3055619"/>
                  </a:lnTo>
                  <a:lnTo>
                    <a:pt x="6095" y="3057144"/>
                  </a:lnTo>
                  <a:close/>
                </a:path>
                <a:path w="7620" h="453707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3" y="3063240"/>
                  </a:lnTo>
                  <a:lnTo>
                    <a:pt x="1523" y="3061716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20" h="4537075">
                  <a:moveTo>
                    <a:pt x="7619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3" y="3026663"/>
                  </a:lnTo>
                  <a:lnTo>
                    <a:pt x="1523" y="3025140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20" h="4537075">
                  <a:moveTo>
                    <a:pt x="7619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3" y="2990087"/>
                  </a:lnTo>
                  <a:lnTo>
                    <a:pt x="1523" y="2988563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1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3"/>
                  </a:lnTo>
                  <a:lnTo>
                    <a:pt x="4571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3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3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36163"/>
                  </a:moveTo>
                  <a:lnTo>
                    <a:pt x="1523" y="2836163"/>
                  </a:lnTo>
                  <a:lnTo>
                    <a:pt x="3048" y="2834640"/>
                  </a:lnTo>
                  <a:lnTo>
                    <a:pt x="4571" y="2834640"/>
                  </a:lnTo>
                  <a:lnTo>
                    <a:pt x="6095" y="2836163"/>
                  </a:lnTo>
                  <a:close/>
                </a:path>
                <a:path w="7620" h="4537075">
                  <a:moveTo>
                    <a:pt x="7619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19" y="2836163"/>
                  </a:lnTo>
                  <a:lnTo>
                    <a:pt x="7619" y="28407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5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799587"/>
                  </a:moveTo>
                  <a:lnTo>
                    <a:pt x="1523" y="2799587"/>
                  </a:lnTo>
                  <a:lnTo>
                    <a:pt x="1523" y="2798063"/>
                  </a:lnTo>
                  <a:lnTo>
                    <a:pt x="6095" y="2798063"/>
                  </a:lnTo>
                  <a:lnTo>
                    <a:pt x="6095" y="2799587"/>
                  </a:lnTo>
                  <a:close/>
                </a:path>
                <a:path w="7620" h="453707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19" y="2799587"/>
                  </a:lnTo>
                  <a:lnTo>
                    <a:pt x="7619" y="28041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3011"/>
                  </a:moveTo>
                  <a:lnTo>
                    <a:pt x="1523" y="2763011"/>
                  </a:lnTo>
                  <a:lnTo>
                    <a:pt x="1523" y="2761487"/>
                  </a:lnTo>
                  <a:lnTo>
                    <a:pt x="6095" y="2761487"/>
                  </a:lnTo>
                  <a:lnTo>
                    <a:pt x="6095" y="2763011"/>
                  </a:lnTo>
                  <a:close/>
                </a:path>
                <a:path w="7620" h="453707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19" y="2763011"/>
                  </a:lnTo>
                  <a:lnTo>
                    <a:pt x="7619" y="27675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3" y="2724911"/>
                  </a:lnTo>
                  <a:lnTo>
                    <a:pt x="6095" y="2724911"/>
                  </a:lnTo>
                  <a:lnTo>
                    <a:pt x="7619" y="2726435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5"/>
                  </a:lnTo>
                  <a:lnTo>
                    <a:pt x="6095" y="2688335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1" y="2650235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15184"/>
                  </a:moveTo>
                  <a:lnTo>
                    <a:pt x="1523" y="2615184"/>
                  </a:lnTo>
                  <a:lnTo>
                    <a:pt x="3048" y="2613660"/>
                  </a:lnTo>
                  <a:lnTo>
                    <a:pt x="4571" y="2613660"/>
                  </a:lnTo>
                  <a:lnTo>
                    <a:pt x="6095" y="2615184"/>
                  </a:lnTo>
                  <a:close/>
                </a:path>
                <a:path w="7620" h="453707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3" y="2621279"/>
                  </a:lnTo>
                  <a:lnTo>
                    <a:pt x="1523" y="2619756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20" h="4537075">
                  <a:moveTo>
                    <a:pt x="7619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3" y="2584703"/>
                  </a:lnTo>
                  <a:lnTo>
                    <a:pt x="1523" y="2583179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20" h="4537075">
                  <a:moveTo>
                    <a:pt x="7619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3" y="2548127"/>
                  </a:lnTo>
                  <a:lnTo>
                    <a:pt x="1523" y="2546603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3"/>
                  </a:lnTo>
                  <a:lnTo>
                    <a:pt x="4571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394203"/>
                  </a:moveTo>
                  <a:lnTo>
                    <a:pt x="1523" y="2394203"/>
                  </a:lnTo>
                  <a:lnTo>
                    <a:pt x="3048" y="2392679"/>
                  </a:lnTo>
                  <a:lnTo>
                    <a:pt x="4571" y="2392679"/>
                  </a:lnTo>
                  <a:lnTo>
                    <a:pt x="6095" y="2394203"/>
                  </a:lnTo>
                  <a:close/>
                </a:path>
                <a:path w="7620" h="453707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19" y="2394203"/>
                  </a:lnTo>
                  <a:lnTo>
                    <a:pt x="7619" y="23987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57627"/>
                  </a:moveTo>
                  <a:lnTo>
                    <a:pt x="1523" y="2357627"/>
                  </a:lnTo>
                  <a:lnTo>
                    <a:pt x="1523" y="2356103"/>
                  </a:lnTo>
                  <a:lnTo>
                    <a:pt x="6095" y="2356103"/>
                  </a:lnTo>
                  <a:lnTo>
                    <a:pt x="6095" y="2357627"/>
                  </a:lnTo>
                  <a:close/>
                </a:path>
                <a:path w="7620" h="453707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19" y="2357627"/>
                  </a:lnTo>
                  <a:lnTo>
                    <a:pt x="7619" y="23622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1052"/>
                  </a:moveTo>
                  <a:lnTo>
                    <a:pt x="1523" y="2321052"/>
                  </a:lnTo>
                  <a:lnTo>
                    <a:pt x="1523" y="2319527"/>
                  </a:lnTo>
                  <a:lnTo>
                    <a:pt x="6095" y="2319527"/>
                  </a:lnTo>
                  <a:lnTo>
                    <a:pt x="6095" y="2321052"/>
                  </a:lnTo>
                  <a:close/>
                </a:path>
                <a:path w="7620" h="453707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3" y="2327148"/>
                  </a:lnTo>
                  <a:lnTo>
                    <a:pt x="1523" y="2325624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6095" y="2284476"/>
                  </a:move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6095" y="2284476"/>
                  </a:lnTo>
                  <a:close/>
                </a:path>
                <a:path w="7620" h="4537075">
                  <a:moveTo>
                    <a:pt x="4571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3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3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3224"/>
                  </a:moveTo>
                  <a:lnTo>
                    <a:pt x="1523" y="2173224"/>
                  </a:lnTo>
                  <a:lnTo>
                    <a:pt x="3048" y="2171700"/>
                  </a:lnTo>
                  <a:lnTo>
                    <a:pt x="4571" y="2171700"/>
                  </a:lnTo>
                  <a:lnTo>
                    <a:pt x="6095" y="2173224"/>
                  </a:lnTo>
                  <a:close/>
                </a:path>
                <a:path w="7620" h="4537075">
                  <a:moveTo>
                    <a:pt x="7619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3" y="2179319"/>
                  </a:lnTo>
                  <a:lnTo>
                    <a:pt x="1523" y="2177795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36648"/>
                  </a:moveTo>
                  <a:lnTo>
                    <a:pt x="1523" y="2136648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8"/>
                  </a:lnTo>
                  <a:close/>
                </a:path>
                <a:path w="7620" h="4537075">
                  <a:moveTo>
                    <a:pt x="7619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19" y="2136648"/>
                  </a:lnTo>
                  <a:lnTo>
                    <a:pt x="7619" y="21412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3" y="2142743"/>
                  </a:lnTo>
                  <a:lnTo>
                    <a:pt x="1523" y="2141219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0071"/>
                  </a:moveTo>
                  <a:lnTo>
                    <a:pt x="1523" y="2100071"/>
                  </a:lnTo>
                  <a:lnTo>
                    <a:pt x="1523" y="2098548"/>
                  </a:lnTo>
                  <a:lnTo>
                    <a:pt x="6095" y="2098548"/>
                  </a:lnTo>
                  <a:lnTo>
                    <a:pt x="6095" y="2100071"/>
                  </a:lnTo>
                  <a:close/>
                </a:path>
                <a:path w="7620" h="4537075">
                  <a:moveTo>
                    <a:pt x="7619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19" y="2100071"/>
                  </a:lnTo>
                  <a:lnTo>
                    <a:pt x="7619" y="21046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3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6095" y="2063495"/>
                  </a:moveTo>
                  <a:lnTo>
                    <a:pt x="1523" y="2063495"/>
                  </a:lnTo>
                  <a:lnTo>
                    <a:pt x="1523" y="2061971"/>
                  </a:lnTo>
                  <a:lnTo>
                    <a:pt x="6095" y="2061971"/>
                  </a:lnTo>
                  <a:lnTo>
                    <a:pt x="6095" y="2063495"/>
                  </a:lnTo>
                  <a:close/>
                </a:path>
                <a:path w="7620" h="453707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19" y="2063495"/>
                  </a:lnTo>
                  <a:lnTo>
                    <a:pt x="7619" y="2066543"/>
                  </a:lnTo>
                  <a:lnTo>
                    <a:pt x="4571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5395"/>
                  </a:lnTo>
                  <a:lnTo>
                    <a:pt x="6095" y="2025395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1" y="1987295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2243"/>
                  </a:moveTo>
                  <a:lnTo>
                    <a:pt x="1523" y="1952243"/>
                  </a:lnTo>
                  <a:lnTo>
                    <a:pt x="3048" y="1950719"/>
                  </a:lnTo>
                  <a:lnTo>
                    <a:pt x="4571" y="1950719"/>
                  </a:lnTo>
                  <a:lnTo>
                    <a:pt x="6095" y="1952243"/>
                  </a:lnTo>
                  <a:close/>
                </a:path>
                <a:path w="7620" h="453707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19" y="1952243"/>
                  </a:lnTo>
                  <a:lnTo>
                    <a:pt x="7619" y="19568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3" y="1958340"/>
                  </a:lnTo>
                  <a:lnTo>
                    <a:pt x="1523" y="1956816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15668"/>
                  </a:moveTo>
                  <a:lnTo>
                    <a:pt x="1523" y="1915668"/>
                  </a:lnTo>
                  <a:lnTo>
                    <a:pt x="1523" y="1914143"/>
                  </a:lnTo>
                  <a:lnTo>
                    <a:pt x="6095" y="1914143"/>
                  </a:lnTo>
                  <a:lnTo>
                    <a:pt x="6095" y="1915668"/>
                  </a:lnTo>
                  <a:close/>
                </a:path>
                <a:path w="7620" h="4537075">
                  <a:moveTo>
                    <a:pt x="7619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3" y="1921763"/>
                  </a:lnTo>
                  <a:lnTo>
                    <a:pt x="1523" y="1920240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20" h="453707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3" y="1885187"/>
                  </a:lnTo>
                  <a:lnTo>
                    <a:pt x="1523" y="1883663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6095" y="1842516"/>
                  </a:move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6095" y="1842516"/>
                  </a:lnTo>
                  <a:close/>
                </a:path>
                <a:path w="7620" h="4537075">
                  <a:moveTo>
                    <a:pt x="4571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3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3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7619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1" y="1729740"/>
                  </a:lnTo>
                  <a:lnTo>
                    <a:pt x="7619" y="1732787"/>
                  </a:lnTo>
                  <a:lnTo>
                    <a:pt x="7619" y="17358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3" y="1737359"/>
                  </a:lnTo>
                  <a:lnTo>
                    <a:pt x="1523" y="1735835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694687"/>
                  </a:moveTo>
                  <a:lnTo>
                    <a:pt x="1523" y="1694687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7"/>
                  </a:lnTo>
                  <a:close/>
                </a:path>
                <a:path w="7620" h="4537075">
                  <a:moveTo>
                    <a:pt x="7619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19" y="1694687"/>
                  </a:lnTo>
                  <a:lnTo>
                    <a:pt x="7619" y="16992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59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58111"/>
                  </a:moveTo>
                  <a:lnTo>
                    <a:pt x="1523" y="1658111"/>
                  </a:lnTo>
                  <a:lnTo>
                    <a:pt x="1523" y="1656587"/>
                  </a:lnTo>
                  <a:lnTo>
                    <a:pt x="6095" y="1656587"/>
                  </a:lnTo>
                  <a:lnTo>
                    <a:pt x="6095" y="1658111"/>
                  </a:lnTo>
                  <a:close/>
                </a:path>
                <a:path w="7620" h="453707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19" y="1658111"/>
                  </a:lnTo>
                  <a:lnTo>
                    <a:pt x="7619" y="16626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6095" y="1621535"/>
                  </a:moveTo>
                  <a:lnTo>
                    <a:pt x="1523" y="1621535"/>
                  </a:lnTo>
                  <a:lnTo>
                    <a:pt x="1523" y="1620011"/>
                  </a:lnTo>
                  <a:lnTo>
                    <a:pt x="6095" y="1620011"/>
                  </a:lnTo>
                  <a:lnTo>
                    <a:pt x="6095" y="1621535"/>
                  </a:lnTo>
                  <a:close/>
                </a:path>
                <a:path w="7620" h="453707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19" y="1621535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537075">
                  <a:moveTo>
                    <a:pt x="4571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3435"/>
                  </a:lnTo>
                  <a:lnTo>
                    <a:pt x="6095" y="1583435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4571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3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6859"/>
                  </a:lnTo>
                  <a:lnTo>
                    <a:pt x="6095" y="1546859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7619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1" y="1508759"/>
                  </a:lnTo>
                  <a:lnTo>
                    <a:pt x="7619" y="1511808"/>
                  </a:lnTo>
                  <a:lnTo>
                    <a:pt x="7619" y="15148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3" y="1516379"/>
                  </a:lnTo>
                  <a:lnTo>
                    <a:pt x="1523" y="1514856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20" h="4537075">
                  <a:moveTo>
                    <a:pt x="7619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3" y="1479803"/>
                  </a:lnTo>
                  <a:lnTo>
                    <a:pt x="1523" y="1478279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20" h="4537075">
                  <a:moveTo>
                    <a:pt x="7619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3" y="1443227"/>
                  </a:lnTo>
                  <a:lnTo>
                    <a:pt x="1523" y="1441703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6095" y="1400556"/>
                  </a:moveTo>
                  <a:lnTo>
                    <a:pt x="1523" y="1400556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6"/>
                  </a:lnTo>
                  <a:close/>
                </a:path>
                <a:path w="7620" h="4537075">
                  <a:moveTo>
                    <a:pt x="7619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20" h="4537075">
                  <a:moveTo>
                    <a:pt x="4571" y="1406651"/>
                  </a:moveTo>
                  <a:lnTo>
                    <a:pt x="3048" y="1406651"/>
                  </a:lnTo>
                  <a:lnTo>
                    <a:pt x="1523" y="1405127"/>
                  </a:lnTo>
                  <a:lnTo>
                    <a:pt x="6095" y="1405127"/>
                  </a:lnTo>
                  <a:lnTo>
                    <a:pt x="4571" y="1406651"/>
                  </a:lnTo>
                  <a:close/>
                </a:path>
                <a:path w="7620" h="4537075">
                  <a:moveTo>
                    <a:pt x="4571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2456"/>
                  </a:lnTo>
                  <a:lnTo>
                    <a:pt x="6095" y="1362456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4571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5879"/>
                  </a:lnTo>
                  <a:lnTo>
                    <a:pt x="6095" y="1325879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7619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1" y="1287779"/>
                  </a:lnTo>
                  <a:lnTo>
                    <a:pt x="7619" y="1290827"/>
                  </a:lnTo>
                  <a:lnTo>
                    <a:pt x="7619" y="12938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2727"/>
                  </a:moveTo>
                  <a:lnTo>
                    <a:pt x="1523" y="1252727"/>
                  </a:lnTo>
                  <a:lnTo>
                    <a:pt x="1523" y="1251203"/>
                  </a:lnTo>
                  <a:lnTo>
                    <a:pt x="6095" y="1251203"/>
                  </a:lnTo>
                  <a:lnTo>
                    <a:pt x="6095" y="1252727"/>
                  </a:lnTo>
                  <a:close/>
                </a:path>
                <a:path w="7620" h="453707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19" y="1252727"/>
                  </a:lnTo>
                  <a:lnTo>
                    <a:pt x="7619" y="12573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16151"/>
                  </a:moveTo>
                  <a:lnTo>
                    <a:pt x="1523" y="1216151"/>
                  </a:lnTo>
                  <a:lnTo>
                    <a:pt x="1523" y="1214627"/>
                  </a:lnTo>
                  <a:lnTo>
                    <a:pt x="6095" y="1214627"/>
                  </a:lnTo>
                  <a:lnTo>
                    <a:pt x="6095" y="1216151"/>
                  </a:lnTo>
                  <a:close/>
                </a:path>
                <a:path w="7620" h="453707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19" y="1216151"/>
                  </a:lnTo>
                  <a:lnTo>
                    <a:pt x="7619" y="12207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3" y="1222248"/>
                  </a:lnTo>
                  <a:lnTo>
                    <a:pt x="1523" y="1220724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6095" y="1179575"/>
                  </a:moveTo>
                  <a:lnTo>
                    <a:pt x="1523" y="1179575"/>
                  </a:lnTo>
                  <a:lnTo>
                    <a:pt x="1523" y="1178051"/>
                  </a:lnTo>
                  <a:lnTo>
                    <a:pt x="6095" y="1178051"/>
                  </a:lnTo>
                  <a:lnTo>
                    <a:pt x="6095" y="1179575"/>
                  </a:lnTo>
                  <a:close/>
                </a:path>
                <a:path w="7620" h="4537075">
                  <a:moveTo>
                    <a:pt x="7619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20" h="4537075">
                  <a:moveTo>
                    <a:pt x="4571" y="1185671"/>
                  </a:moveTo>
                  <a:lnTo>
                    <a:pt x="3048" y="1185671"/>
                  </a:lnTo>
                  <a:lnTo>
                    <a:pt x="1523" y="1184148"/>
                  </a:lnTo>
                  <a:lnTo>
                    <a:pt x="6095" y="1184148"/>
                  </a:lnTo>
                  <a:lnTo>
                    <a:pt x="4571" y="1185671"/>
                  </a:lnTo>
                  <a:close/>
                </a:path>
                <a:path w="7620" h="4537075">
                  <a:moveTo>
                    <a:pt x="4571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1475"/>
                  </a:lnTo>
                  <a:lnTo>
                    <a:pt x="6095" y="1141475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4571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3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4900"/>
                  </a:lnTo>
                  <a:lnTo>
                    <a:pt x="6095" y="1104900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7619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8"/>
                  </a:lnTo>
                  <a:lnTo>
                    <a:pt x="7619" y="10728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3" y="1074419"/>
                  </a:lnTo>
                  <a:lnTo>
                    <a:pt x="1523" y="1072895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1748"/>
                  </a:moveTo>
                  <a:lnTo>
                    <a:pt x="1523" y="1031748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8"/>
                  </a:lnTo>
                  <a:close/>
                </a:path>
                <a:path w="7620" h="4537075">
                  <a:moveTo>
                    <a:pt x="7619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19" y="1031748"/>
                  </a:lnTo>
                  <a:lnTo>
                    <a:pt x="7619" y="10363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3" y="1037843"/>
                  </a:lnTo>
                  <a:lnTo>
                    <a:pt x="1523" y="1036319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995171"/>
                  </a:moveTo>
                  <a:lnTo>
                    <a:pt x="1523" y="995171"/>
                  </a:lnTo>
                  <a:lnTo>
                    <a:pt x="1523" y="993648"/>
                  </a:lnTo>
                  <a:lnTo>
                    <a:pt x="6095" y="993648"/>
                  </a:lnTo>
                  <a:lnTo>
                    <a:pt x="6095" y="995171"/>
                  </a:lnTo>
                  <a:close/>
                </a:path>
                <a:path w="7620" h="4537075">
                  <a:moveTo>
                    <a:pt x="7619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3" y="1001267"/>
                  </a:lnTo>
                  <a:lnTo>
                    <a:pt x="1523" y="999743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6095" y="958595"/>
                  </a:moveTo>
                  <a:lnTo>
                    <a:pt x="1523" y="958595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5"/>
                  </a:lnTo>
                  <a:close/>
                </a:path>
                <a:path w="7620" h="4537075">
                  <a:moveTo>
                    <a:pt x="7619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20" h="4537075">
                  <a:moveTo>
                    <a:pt x="4571" y="964692"/>
                  </a:moveTo>
                  <a:lnTo>
                    <a:pt x="3048" y="964692"/>
                  </a:lnTo>
                  <a:lnTo>
                    <a:pt x="1523" y="963167"/>
                  </a:lnTo>
                  <a:lnTo>
                    <a:pt x="6095" y="963167"/>
                  </a:lnTo>
                  <a:lnTo>
                    <a:pt x="4571" y="964692"/>
                  </a:lnTo>
                  <a:close/>
                </a:path>
                <a:path w="7620" h="453707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0495"/>
                  </a:lnTo>
                  <a:lnTo>
                    <a:pt x="6095" y="920495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4571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3919"/>
                  </a:lnTo>
                  <a:lnTo>
                    <a:pt x="6095" y="883919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1" y="845819"/>
                  </a:lnTo>
                  <a:lnTo>
                    <a:pt x="7619" y="848867"/>
                  </a:lnTo>
                  <a:lnTo>
                    <a:pt x="7619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0767"/>
                  </a:moveTo>
                  <a:lnTo>
                    <a:pt x="1523" y="810767"/>
                  </a:lnTo>
                  <a:lnTo>
                    <a:pt x="1523" y="809243"/>
                  </a:lnTo>
                  <a:lnTo>
                    <a:pt x="6095" y="809243"/>
                  </a:lnTo>
                  <a:lnTo>
                    <a:pt x="6095" y="810767"/>
                  </a:lnTo>
                  <a:close/>
                </a:path>
                <a:path w="7620" h="4537075">
                  <a:moveTo>
                    <a:pt x="7619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19" y="810767"/>
                  </a:lnTo>
                  <a:lnTo>
                    <a:pt x="7619" y="8153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3" y="816863"/>
                  </a:lnTo>
                  <a:lnTo>
                    <a:pt x="1523" y="815340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74192"/>
                  </a:moveTo>
                  <a:lnTo>
                    <a:pt x="1523" y="774192"/>
                  </a:lnTo>
                  <a:lnTo>
                    <a:pt x="1523" y="772667"/>
                  </a:lnTo>
                  <a:lnTo>
                    <a:pt x="6095" y="772667"/>
                  </a:lnTo>
                  <a:lnTo>
                    <a:pt x="6095" y="774192"/>
                  </a:lnTo>
                  <a:close/>
                </a:path>
                <a:path w="7620" h="4537075">
                  <a:moveTo>
                    <a:pt x="7619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3" y="780287"/>
                  </a:lnTo>
                  <a:lnTo>
                    <a:pt x="1523" y="778763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6095" y="737615"/>
                  </a:moveTo>
                  <a:lnTo>
                    <a:pt x="1523" y="737615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5"/>
                  </a:lnTo>
                  <a:close/>
                </a:path>
                <a:path w="7620" h="4537075">
                  <a:moveTo>
                    <a:pt x="7619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20" h="4537075">
                  <a:moveTo>
                    <a:pt x="4571" y="743711"/>
                  </a:moveTo>
                  <a:lnTo>
                    <a:pt x="3048" y="743711"/>
                  </a:lnTo>
                  <a:lnTo>
                    <a:pt x="1523" y="742188"/>
                  </a:lnTo>
                  <a:lnTo>
                    <a:pt x="6095" y="742188"/>
                  </a:lnTo>
                  <a:lnTo>
                    <a:pt x="4571" y="743711"/>
                  </a:lnTo>
                  <a:close/>
                </a:path>
                <a:path w="7620" h="4537075">
                  <a:moveTo>
                    <a:pt x="4571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699515"/>
                  </a:lnTo>
                  <a:lnTo>
                    <a:pt x="6095" y="699515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4571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3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2939"/>
                  </a:lnTo>
                  <a:lnTo>
                    <a:pt x="6095" y="662939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3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1" y="624839"/>
                  </a:lnTo>
                  <a:lnTo>
                    <a:pt x="7619" y="627887"/>
                  </a:lnTo>
                  <a:lnTo>
                    <a:pt x="7619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89787"/>
                  </a:moveTo>
                  <a:lnTo>
                    <a:pt x="1523" y="589787"/>
                  </a:lnTo>
                  <a:lnTo>
                    <a:pt x="1523" y="588263"/>
                  </a:lnTo>
                  <a:lnTo>
                    <a:pt x="6095" y="588263"/>
                  </a:lnTo>
                  <a:lnTo>
                    <a:pt x="6095" y="589787"/>
                  </a:lnTo>
                  <a:close/>
                </a:path>
                <a:path w="7620" h="4537075">
                  <a:moveTo>
                    <a:pt x="7619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3" y="595883"/>
                  </a:lnTo>
                  <a:lnTo>
                    <a:pt x="1523" y="594359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3211"/>
                  </a:moveTo>
                  <a:lnTo>
                    <a:pt x="1523" y="553211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1"/>
                  </a:lnTo>
                  <a:close/>
                </a:path>
                <a:path w="7620" h="4537075">
                  <a:moveTo>
                    <a:pt x="7619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19" y="553211"/>
                  </a:lnTo>
                  <a:lnTo>
                    <a:pt x="7619" y="5577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3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16635"/>
                  </a:moveTo>
                  <a:lnTo>
                    <a:pt x="1523" y="516635"/>
                  </a:lnTo>
                  <a:lnTo>
                    <a:pt x="1523" y="515111"/>
                  </a:lnTo>
                  <a:lnTo>
                    <a:pt x="6095" y="515111"/>
                  </a:lnTo>
                  <a:lnTo>
                    <a:pt x="6095" y="516635"/>
                  </a:lnTo>
                  <a:close/>
                </a:path>
                <a:path w="7620" h="4537075">
                  <a:moveTo>
                    <a:pt x="7619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19" y="516635"/>
                  </a:lnTo>
                  <a:lnTo>
                    <a:pt x="7619" y="5212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3" y="522731"/>
                  </a:lnTo>
                  <a:lnTo>
                    <a:pt x="1523" y="521208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1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78535"/>
                  </a:lnTo>
                  <a:lnTo>
                    <a:pt x="6095" y="478535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4571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3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1959"/>
                  </a:lnTo>
                  <a:lnTo>
                    <a:pt x="6095" y="441959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3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1" y="403859"/>
                  </a:lnTo>
                  <a:lnTo>
                    <a:pt x="7619" y="406908"/>
                  </a:lnTo>
                  <a:lnTo>
                    <a:pt x="7619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68808"/>
                  </a:moveTo>
                  <a:lnTo>
                    <a:pt x="1523" y="368808"/>
                  </a:lnTo>
                  <a:lnTo>
                    <a:pt x="1523" y="367283"/>
                  </a:lnTo>
                  <a:lnTo>
                    <a:pt x="6095" y="367283"/>
                  </a:lnTo>
                  <a:lnTo>
                    <a:pt x="6095" y="368808"/>
                  </a:lnTo>
                  <a:close/>
                </a:path>
                <a:path w="7620" h="4537075">
                  <a:moveTo>
                    <a:pt x="7619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79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2231"/>
                  </a:moveTo>
                  <a:lnTo>
                    <a:pt x="1523" y="332231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1"/>
                  </a:lnTo>
                  <a:close/>
                </a:path>
                <a:path w="7620" h="4537075">
                  <a:moveTo>
                    <a:pt x="7619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19" y="332231"/>
                  </a:lnTo>
                  <a:lnTo>
                    <a:pt x="7619" y="3368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3" y="338327"/>
                  </a:lnTo>
                  <a:lnTo>
                    <a:pt x="1523" y="336804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295655"/>
                  </a:moveTo>
                  <a:lnTo>
                    <a:pt x="1523" y="295655"/>
                  </a:lnTo>
                  <a:lnTo>
                    <a:pt x="1523" y="294131"/>
                  </a:lnTo>
                  <a:lnTo>
                    <a:pt x="6095" y="294131"/>
                  </a:lnTo>
                  <a:lnTo>
                    <a:pt x="6095" y="295655"/>
                  </a:lnTo>
                  <a:close/>
                </a:path>
                <a:path w="7620" h="4537075">
                  <a:moveTo>
                    <a:pt x="7619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19" y="295655"/>
                  </a:lnTo>
                  <a:lnTo>
                    <a:pt x="7619" y="3002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3" y="301751"/>
                  </a:lnTo>
                  <a:lnTo>
                    <a:pt x="1523" y="300227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1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3" y="257555"/>
                  </a:lnTo>
                  <a:lnTo>
                    <a:pt x="6095" y="257555"/>
                  </a:lnTo>
                  <a:lnTo>
                    <a:pt x="7619" y="259079"/>
                  </a:lnTo>
                  <a:lnTo>
                    <a:pt x="7619" y="262127"/>
                  </a:lnTo>
                  <a:lnTo>
                    <a:pt x="4571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3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0979"/>
                  </a:lnTo>
                  <a:lnTo>
                    <a:pt x="6095" y="220979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1" y="182879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47827"/>
                  </a:moveTo>
                  <a:lnTo>
                    <a:pt x="1523" y="147827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7"/>
                  </a:lnTo>
                  <a:close/>
                </a:path>
                <a:path w="7620" h="4537075">
                  <a:moveTo>
                    <a:pt x="7619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19" y="147827"/>
                  </a:lnTo>
                  <a:lnTo>
                    <a:pt x="7619" y="1524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3" y="153923"/>
                  </a:lnTo>
                  <a:lnTo>
                    <a:pt x="1523" y="152400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1251"/>
                  </a:moveTo>
                  <a:lnTo>
                    <a:pt x="1523" y="111251"/>
                  </a:lnTo>
                  <a:lnTo>
                    <a:pt x="1523" y="109727"/>
                  </a:lnTo>
                  <a:lnTo>
                    <a:pt x="6095" y="109727"/>
                  </a:lnTo>
                  <a:lnTo>
                    <a:pt x="6095" y="111251"/>
                  </a:lnTo>
                  <a:close/>
                </a:path>
                <a:path w="7620" h="4537075">
                  <a:moveTo>
                    <a:pt x="7619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19" y="111251"/>
                  </a:lnTo>
                  <a:lnTo>
                    <a:pt x="7619" y="1158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3" y="117347"/>
                  </a:lnTo>
                  <a:lnTo>
                    <a:pt x="1523" y="115823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74675"/>
                  </a:moveTo>
                  <a:lnTo>
                    <a:pt x="1523" y="74675"/>
                  </a:lnTo>
                  <a:lnTo>
                    <a:pt x="1523" y="73151"/>
                  </a:lnTo>
                  <a:lnTo>
                    <a:pt x="6095" y="73151"/>
                  </a:lnTo>
                  <a:lnTo>
                    <a:pt x="6095" y="74675"/>
                  </a:lnTo>
                  <a:close/>
                </a:path>
                <a:path w="7620" h="4537075">
                  <a:moveTo>
                    <a:pt x="7619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19" y="74675"/>
                  </a:lnTo>
                  <a:lnTo>
                    <a:pt x="7619" y="792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3" y="80771"/>
                  </a:lnTo>
                  <a:lnTo>
                    <a:pt x="1523" y="79247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1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3" y="36575"/>
                  </a:lnTo>
                  <a:lnTo>
                    <a:pt x="6095" y="36575"/>
                  </a:lnTo>
                  <a:lnTo>
                    <a:pt x="7619" y="38100"/>
                  </a:lnTo>
                  <a:lnTo>
                    <a:pt x="7619" y="41147"/>
                  </a:lnTo>
                  <a:lnTo>
                    <a:pt x="4571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3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58015" y="6272783"/>
              <a:ext cx="91440" cy="62865"/>
            </a:xfrm>
            <a:custGeom>
              <a:avLst/>
              <a:gdLst/>
              <a:ahLst/>
              <a:cxnLst/>
              <a:rect l="l" t="t" r="r" b="b"/>
              <a:pathLst>
                <a:path w="91439" h="62864">
                  <a:moveTo>
                    <a:pt x="33528" y="38100"/>
                  </a:moveTo>
                  <a:lnTo>
                    <a:pt x="32004" y="35052"/>
                  </a:lnTo>
                  <a:lnTo>
                    <a:pt x="32004" y="33528"/>
                  </a:lnTo>
                  <a:lnTo>
                    <a:pt x="30480" y="30480"/>
                  </a:lnTo>
                  <a:lnTo>
                    <a:pt x="27432" y="27432"/>
                  </a:lnTo>
                  <a:lnTo>
                    <a:pt x="24384" y="25908"/>
                  </a:lnTo>
                  <a:lnTo>
                    <a:pt x="21336" y="25908"/>
                  </a:lnTo>
                  <a:lnTo>
                    <a:pt x="19812" y="24384"/>
                  </a:lnTo>
                  <a:lnTo>
                    <a:pt x="7620" y="24384"/>
                  </a:lnTo>
                  <a:lnTo>
                    <a:pt x="9144" y="6096"/>
                  </a:lnTo>
                  <a:lnTo>
                    <a:pt x="32004" y="6096"/>
                  </a:lnTo>
                  <a:lnTo>
                    <a:pt x="32004" y="0"/>
                  </a:lnTo>
                  <a:lnTo>
                    <a:pt x="3048" y="0"/>
                  </a:lnTo>
                  <a:lnTo>
                    <a:pt x="0" y="30480"/>
                  </a:lnTo>
                  <a:lnTo>
                    <a:pt x="16764" y="30480"/>
                  </a:lnTo>
                  <a:lnTo>
                    <a:pt x="22860" y="33528"/>
                  </a:lnTo>
                  <a:lnTo>
                    <a:pt x="25908" y="36576"/>
                  </a:lnTo>
                  <a:lnTo>
                    <a:pt x="27432" y="39624"/>
                  </a:lnTo>
                  <a:lnTo>
                    <a:pt x="27432" y="45720"/>
                  </a:lnTo>
                  <a:lnTo>
                    <a:pt x="25908" y="47244"/>
                  </a:lnTo>
                  <a:lnTo>
                    <a:pt x="25908" y="50292"/>
                  </a:lnTo>
                  <a:lnTo>
                    <a:pt x="21336" y="54864"/>
                  </a:lnTo>
                  <a:lnTo>
                    <a:pt x="19812" y="54864"/>
                  </a:lnTo>
                  <a:lnTo>
                    <a:pt x="18288" y="56388"/>
                  </a:lnTo>
                  <a:lnTo>
                    <a:pt x="3048" y="56388"/>
                  </a:lnTo>
                  <a:lnTo>
                    <a:pt x="0" y="53340"/>
                  </a:lnTo>
                  <a:lnTo>
                    <a:pt x="0" y="60960"/>
                  </a:lnTo>
                  <a:lnTo>
                    <a:pt x="1524" y="62484"/>
                  </a:lnTo>
                  <a:lnTo>
                    <a:pt x="18288" y="62484"/>
                  </a:lnTo>
                  <a:lnTo>
                    <a:pt x="21336" y="60960"/>
                  </a:lnTo>
                  <a:lnTo>
                    <a:pt x="24384" y="60960"/>
                  </a:lnTo>
                  <a:lnTo>
                    <a:pt x="27432" y="57912"/>
                  </a:lnTo>
                  <a:lnTo>
                    <a:pt x="30480" y="56388"/>
                  </a:lnTo>
                  <a:lnTo>
                    <a:pt x="32004" y="53340"/>
                  </a:lnTo>
                  <a:lnTo>
                    <a:pt x="32004" y="51816"/>
                  </a:lnTo>
                  <a:lnTo>
                    <a:pt x="33528" y="48768"/>
                  </a:lnTo>
                  <a:lnTo>
                    <a:pt x="33528" y="42672"/>
                  </a:lnTo>
                  <a:lnTo>
                    <a:pt x="33528" y="38100"/>
                  </a:lnTo>
                  <a:close/>
                </a:path>
                <a:path w="91439" h="62864">
                  <a:moveTo>
                    <a:pt x="91440" y="62484"/>
                  </a:moveTo>
                  <a:lnTo>
                    <a:pt x="63868" y="32004"/>
                  </a:lnTo>
                  <a:lnTo>
                    <a:pt x="62484" y="30480"/>
                  </a:lnTo>
                  <a:lnTo>
                    <a:pt x="63855" y="28956"/>
                  </a:lnTo>
                  <a:lnTo>
                    <a:pt x="89916" y="0"/>
                  </a:lnTo>
                  <a:lnTo>
                    <a:pt x="80772" y="0"/>
                  </a:lnTo>
                  <a:lnTo>
                    <a:pt x="56388" y="27432"/>
                  </a:lnTo>
                  <a:lnTo>
                    <a:pt x="56388" y="28956"/>
                  </a:lnTo>
                  <a:lnTo>
                    <a:pt x="54864" y="28956"/>
                  </a:lnTo>
                  <a:lnTo>
                    <a:pt x="54864" y="0"/>
                  </a:lnTo>
                  <a:lnTo>
                    <a:pt x="48768" y="0"/>
                  </a:lnTo>
                  <a:lnTo>
                    <a:pt x="48768" y="62484"/>
                  </a:lnTo>
                  <a:lnTo>
                    <a:pt x="54864" y="62484"/>
                  </a:lnTo>
                  <a:lnTo>
                    <a:pt x="54864" y="32004"/>
                  </a:lnTo>
                  <a:lnTo>
                    <a:pt x="56388" y="32004"/>
                  </a:lnTo>
                  <a:lnTo>
                    <a:pt x="56388" y="33528"/>
                  </a:lnTo>
                  <a:lnTo>
                    <a:pt x="80772" y="62484"/>
                  </a:lnTo>
                  <a:lnTo>
                    <a:pt x="9144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6527292" y="1691640"/>
            <a:ext cx="94615" cy="4643755"/>
            <a:chOff x="6527292" y="1691640"/>
            <a:chExt cx="94615" cy="4643755"/>
          </a:xfrm>
        </p:grpSpPr>
        <p:sp>
          <p:nvSpPr>
            <p:cNvPr id="24" name="object 24" descr=""/>
            <p:cNvSpPr/>
            <p:nvPr/>
          </p:nvSpPr>
          <p:spPr>
            <a:xfrm>
              <a:off x="6568440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7620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close/>
                </a:path>
                <a:path w="7620" h="4537075">
                  <a:moveTo>
                    <a:pt x="7620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close/>
                </a:path>
                <a:path w="7620" h="453707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20" y="4346447"/>
                  </a:lnTo>
                  <a:lnTo>
                    <a:pt x="7620" y="43510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7620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close/>
                </a:path>
                <a:path w="7620" h="4537075">
                  <a:moveTo>
                    <a:pt x="7620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20" y="4162044"/>
                  </a:lnTo>
                  <a:lnTo>
                    <a:pt x="7620" y="41666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close/>
                </a:path>
                <a:path w="7620" h="453707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20" y="4125467"/>
                  </a:lnTo>
                  <a:lnTo>
                    <a:pt x="7620" y="41300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6096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close/>
                </a:path>
                <a:path w="7620" h="4537075">
                  <a:moveTo>
                    <a:pt x="7620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6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7620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close/>
                </a:path>
                <a:path w="7620" h="453707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20" y="3941063"/>
                  </a:lnTo>
                  <a:lnTo>
                    <a:pt x="7620" y="39456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close/>
                </a:path>
                <a:path w="7620" h="4537075">
                  <a:moveTo>
                    <a:pt x="7620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6096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close/>
                </a:path>
                <a:path w="7620" h="4537075">
                  <a:moveTo>
                    <a:pt x="7620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6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6096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close/>
                </a:path>
                <a:path w="7620" h="453707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20" y="3720083"/>
                  </a:lnTo>
                  <a:lnTo>
                    <a:pt x="7620" y="37246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close/>
                </a:path>
                <a:path w="7620" h="4537075">
                  <a:moveTo>
                    <a:pt x="7620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20" y="3683508"/>
                  </a:lnTo>
                  <a:lnTo>
                    <a:pt x="7620" y="36880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6096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close/>
                </a:path>
                <a:path w="7620" h="4537075">
                  <a:moveTo>
                    <a:pt x="7620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6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close/>
                </a:path>
                <a:path w="7620" h="4537075">
                  <a:moveTo>
                    <a:pt x="7620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close/>
                </a:path>
                <a:path w="7620" h="4537075">
                  <a:moveTo>
                    <a:pt x="7620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20" y="3462527"/>
                  </a:lnTo>
                  <a:lnTo>
                    <a:pt x="7620" y="34670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close/>
                </a:path>
                <a:path w="7620" h="4537075">
                  <a:moveTo>
                    <a:pt x="7620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6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close/>
                </a:path>
                <a:path w="7620" h="4537075">
                  <a:moveTo>
                    <a:pt x="7620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close/>
                </a:path>
                <a:path w="7620" h="453707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20" y="3241547"/>
                  </a:lnTo>
                  <a:lnTo>
                    <a:pt x="7620" y="32461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close/>
                </a:path>
                <a:path w="7620" h="453707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close/>
                </a:path>
                <a:path w="7620" h="453707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537075">
                  <a:moveTo>
                    <a:pt x="7620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537075">
                  <a:moveTo>
                    <a:pt x="7620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6096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6" y="2836163"/>
                  </a:lnTo>
                  <a:close/>
                </a:path>
                <a:path w="7620" h="4537075">
                  <a:moveTo>
                    <a:pt x="7620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20" y="2836163"/>
                  </a:lnTo>
                  <a:lnTo>
                    <a:pt x="7620" y="2840735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close/>
                </a:path>
                <a:path w="7620" h="453707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20" y="2799587"/>
                  </a:lnTo>
                  <a:lnTo>
                    <a:pt x="7620" y="28041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close/>
                </a:path>
                <a:path w="7620" h="453707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20" y="2763011"/>
                  </a:lnTo>
                  <a:lnTo>
                    <a:pt x="7620" y="27675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6096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6" y="2615184"/>
                  </a:lnTo>
                  <a:close/>
                </a:path>
                <a:path w="7620" h="453707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537075">
                  <a:moveTo>
                    <a:pt x="7620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537075">
                  <a:moveTo>
                    <a:pt x="7620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6096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6" y="2394203"/>
                  </a:lnTo>
                  <a:close/>
                </a:path>
                <a:path w="7620" h="453707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20" y="2394203"/>
                  </a:lnTo>
                  <a:lnTo>
                    <a:pt x="7620" y="2398776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close/>
                </a:path>
                <a:path w="7620" h="453707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20" y="2357627"/>
                  </a:lnTo>
                  <a:lnTo>
                    <a:pt x="7620" y="23622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close/>
                </a:path>
                <a:path w="7620" h="453707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6096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6096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6" y="2173224"/>
                  </a:lnTo>
                  <a:close/>
                </a:path>
                <a:path w="7620" h="4537075">
                  <a:moveTo>
                    <a:pt x="7620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5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close/>
                </a:path>
                <a:path w="7620" h="4537075">
                  <a:moveTo>
                    <a:pt x="7620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20" y="2136648"/>
                  </a:lnTo>
                  <a:lnTo>
                    <a:pt x="7620" y="21412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close/>
                </a:path>
                <a:path w="7620" h="4537075">
                  <a:moveTo>
                    <a:pt x="7620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20" y="2100071"/>
                  </a:lnTo>
                  <a:lnTo>
                    <a:pt x="7620" y="21046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6096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6096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6" y="1952243"/>
                  </a:lnTo>
                  <a:close/>
                </a:path>
                <a:path w="7620" h="453707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20" y="1952243"/>
                  </a:lnTo>
                  <a:lnTo>
                    <a:pt x="7620" y="1956816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close/>
                </a:path>
                <a:path w="7620" h="4537075">
                  <a:moveTo>
                    <a:pt x="7620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53707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6096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7620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close/>
                </a:path>
                <a:path w="7620" h="4537075">
                  <a:moveTo>
                    <a:pt x="7620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20" y="1694687"/>
                  </a:lnTo>
                  <a:lnTo>
                    <a:pt x="7620" y="16992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close/>
                </a:path>
                <a:path w="7620" h="453707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20" y="1658111"/>
                  </a:lnTo>
                  <a:lnTo>
                    <a:pt x="7620" y="16626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6096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7620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537075">
                  <a:moveTo>
                    <a:pt x="7620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537075">
                  <a:moveTo>
                    <a:pt x="7620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6096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close/>
                </a:path>
                <a:path w="7620" h="4537075">
                  <a:moveTo>
                    <a:pt x="7620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6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7620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close/>
                </a:path>
                <a:path w="7620" h="453707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20" y="1252727"/>
                  </a:lnTo>
                  <a:lnTo>
                    <a:pt x="7620" y="12573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close/>
                </a:path>
                <a:path w="7620" h="453707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20" y="1216151"/>
                  </a:lnTo>
                  <a:lnTo>
                    <a:pt x="7620" y="12207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6096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close/>
                </a:path>
                <a:path w="7620" h="4537075">
                  <a:moveTo>
                    <a:pt x="7620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6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7620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close/>
                </a:path>
                <a:path w="7620" h="4537075">
                  <a:moveTo>
                    <a:pt x="7620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20" y="1031748"/>
                  </a:lnTo>
                  <a:lnTo>
                    <a:pt x="7620" y="10363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close/>
                </a:path>
                <a:path w="7620" h="4537075">
                  <a:moveTo>
                    <a:pt x="7620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6096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close/>
                </a:path>
                <a:path w="7620" h="4537075">
                  <a:moveTo>
                    <a:pt x="7620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6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6096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close/>
                </a:path>
                <a:path w="7620" h="4537075">
                  <a:moveTo>
                    <a:pt x="7620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20" y="810767"/>
                  </a:lnTo>
                  <a:lnTo>
                    <a:pt x="7620" y="8153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close/>
                </a:path>
                <a:path w="7620" h="4537075">
                  <a:moveTo>
                    <a:pt x="7620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6096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close/>
                </a:path>
                <a:path w="7620" h="4537075">
                  <a:moveTo>
                    <a:pt x="7620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close/>
                </a:path>
                <a:path w="7620" h="4537075">
                  <a:moveTo>
                    <a:pt x="7620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close/>
                </a:path>
                <a:path w="7620" h="4537075">
                  <a:moveTo>
                    <a:pt x="7620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20" y="553211"/>
                  </a:lnTo>
                  <a:lnTo>
                    <a:pt x="7620" y="5577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close/>
                </a:path>
                <a:path w="7620" h="4537075">
                  <a:moveTo>
                    <a:pt x="7620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20" y="516635"/>
                  </a:lnTo>
                  <a:lnTo>
                    <a:pt x="7620" y="5212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close/>
                </a:path>
                <a:path w="7620" h="4537075">
                  <a:moveTo>
                    <a:pt x="7620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close/>
                </a:path>
                <a:path w="7620" h="4537075">
                  <a:moveTo>
                    <a:pt x="7620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20" y="332231"/>
                  </a:lnTo>
                  <a:lnTo>
                    <a:pt x="7620" y="3368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close/>
                </a:path>
                <a:path w="7620" h="4537075">
                  <a:moveTo>
                    <a:pt x="7620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20" y="295655"/>
                  </a:lnTo>
                  <a:lnTo>
                    <a:pt x="7620" y="3002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6096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close/>
                </a:path>
                <a:path w="7620" h="4537075">
                  <a:moveTo>
                    <a:pt x="7620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20" y="147827"/>
                  </a:lnTo>
                  <a:lnTo>
                    <a:pt x="7620" y="1524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close/>
                </a:path>
                <a:path w="7620" h="4537075">
                  <a:moveTo>
                    <a:pt x="7620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20" y="111251"/>
                  </a:lnTo>
                  <a:lnTo>
                    <a:pt x="7620" y="1158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close/>
                </a:path>
                <a:path w="7620" h="4537075">
                  <a:moveTo>
                    <a:pt x="7620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20" y="74675"/>
                  </a:lnTo>
                  <a:lnTo>
                    <a:pt x="7620" y="792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292" y="6271259"/>
              <a:ext cx="94488" cy="64008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7499604" y="1691640"/>
            <a:ext cx="94615" cy="4643755"/>
            <a:chOff x="7499604" y="1691640"/>
            <a:chExt cx="94615" cy="4643755"/>
          </a:xfrm>
        </p:grpSpPr>
        <p:sp>
          <p:nvSpPr>
            <p:cNvPr id="27" name="object 27" descr=""/>
            <p:cNvSpPr/>
            <p:nvPr/>
          </p:nvSpPr>
          <p:spPr>
            <a:xfrm>
              <a:off x="7540752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7619" y="4535424"/>
                  </a:moveTo>
                  <a:lnTo>
                    <a:pt x="1524" y="4535424"/>
                  </a:lnTo>
                  <a:lnTo>
                    <a:pt x="1524" y="4533899"/>
                  </a:lnTo>
                  <a:lnTo>
                    <a:pt x="0" y="4533899"/>
                  </a:lnTo>
                  <a:lnTo>
                    <a:pt x="0" y="4532376"/>
                  </a:lnTo>
                  <a:lnTo>
                    <a:pt x="3048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5424"/>
                  </a:lnTo>
                  <a:close/>
                </a:path>
                <a:path w="7620" h="4537075">
                  <a:moveTo>
                    <a:pt x="6096" y="4536947"/>
                  </a:moveTo>
                  <a:lnTo>
                    <a:pt x="3048" y="4536947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6096" y="4536947"/>
                  </a:lnTo>
                  <a:close/>
                </a:path>
                <a:path w="7620" h="4537075">
                  <a:moveTo>
                    <a:pt x="7619" y="4498847"/>
                  </a:moveTo>
                  <a:lnTo>
                    <a:pt x="1524" y="4498847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4276"/>
                  </a:lnTo>
                  <a:lnTo>
                    <a:pt x="1524" y="4492752"/>
                  </a:lnTo>
                  <a:lnTo>
                    <a:pt x="7619" y="4492752"/>
                  </a:lnTo>
                  <a:lnTo>
                    <a:pt x="7619" y="4498847"/>
                  </a:lnTo>
                  <a:close/>
                </a:path>
                <a:path w="7620" h="4537075">
                  <a:moveTo>
                    <a:pt x="7619" y="4462272"/>
                  </a:moveTo>
                  <a:lnTo>
                    <a:pt x="1524" y="4462272"/>
                  </a:lnTo>
                  <a:lnTo>
                    <a:pt x="1524" y="4460747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7699"/>
                  </a:lnTo>
                  <a:lnTo>
                    <a:pt x="1524" y="4456176"/>
                  </a:lnTo>
                  <a:lnTo>
                    <a:pt x="7619" y="4456176"/>
                  </a:lnTo>
                  <a:lnTo>
                    <a:pt x="7619" y="4462272"/>
                  </a:lnTo>
                  <a:close/>
                </a:path>
                <a:path w="7620" h="4537075">
                  <a:moveTo>
                    <a:pt x="6096" y="4419599"/>
                  </a:moveTo>
                  <a:lnTo>
                    <a:pt x="3048" y="4419599"/>
                  </a:lnTo>
                  <a:lnTo>
                    <a:pt x="3048" y="4418076"/>
                  </a:lnTo>
                  <a:lnTo>
                    <a:pt x="6096" y="4418076"/>
                  </a:lnTo>
                  <a:lnTo>
                    <a:pt x="6096" y="4419599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3048" y="4425695"/>
                  </a:lnTo>
                  <a:lnTo>
                    <a:pt x="0" y="4422647"/>
                  </a:lnTo>
                  <a:lnTo>
                    <a:pt x="0" y="4421124"/>
                  </a:lnTo>
                  <a:lnTo>
                    <a:pt x="1524" y="4421124"/>
                  </a:lnTo>
                  <a:lnTo>
                    <a:pt x="1524" y="4419599"/>
                  </a:lnTo>
                  <a:lnTo>
                    <a:pt x="7619" y="4419599"/>
                  </a:lnTo>
                  <a:lnTo>
                    <a:pt x="7619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7"/>
                  </a:lnTo>
                  <a:lnTo>
                    <a:pt x="3048" y="4381499"/>
                  </a:lnTo>
                  <a:lnTo>
                    <a:pt x="6096" y="4381499"/>
                  </a:lnTo>
                  <a:lnTo>
                    <a:pt x="7619" y="4383024"/>
                  </a:lnTo>
                  <a:lnTo>
                    <a:pt x="7619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3048" y="4352544"/>
                  </a:lnTo>
                  <a:lnTo>
                    <a:pt x="0" y="4349495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19" y="4346447"/>
                  </a:lnTo>
                  <a:lnTo>
                    <a:pt x="7619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7619" y="4314444"/>
                  </a:moveTo>
                  <a:lnTo>
                    <a:pt x="1524" y="4314444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5"/>
                  </a:lnTo>
                  <a:lnTo>
                    <a:pt x="3048" y="4308347"/>
                  </a:lnTo>
                  <a:lnTo>
                    <a:pt x="6096" y="4308347"/>
                  </a:lnTo>
                  <a:lnTo>
                    <a:pt x="7619" y="4309872"/>
                  </a:lnTo>
                  <a:lnTo>
                    <a:pt x="7619" y="4314444"/>
                  </a:lnTo>
                  <a:close/>
                </a:path>
                <a:path w="7620" h="4537075">
                  <a:moveTo>
                    <a:pt x="6096" y="4315967"/>
                  </a:moveTo>
                  <a:lnTo>
                    <a:pt x="3048" y="4315967"/>
                  </a:lnTo>
                  <a:lnTo>
                    <a:pt x="3048" y="4314444"/>
                  </a:lnTo>
                  <a:lnTo>
                    <a:pt x="6096" y="4314444"/>
                  </a:lnTo>
                  <a:lnTo>
                    <a:pt x="6096" y="4315967"/>
                  </a:lnTo>
                  <a:close/>
                </a:path>
                <a:path w="7620" h="4537075">
                  <a:moveTo>
                    <a:pt x="7619" y="4277867"/>
                  </a:moveTo>
                  <a:lnTo>
                    <a:pt x="1524" y="4277867"/>
                  </a:lnTo>
                  <a:lnTo>
                    <a:pt x="1524" y="4276344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3295"/>
                  </a:lnTo>
                  <a:lnTo>
                    <a:pt x="1524" y="4271772"/>
                  </a:lnTo>
                  <a:lnTo>
                    <a:pt x="7619" y="4271772"/>
                  </a:lnTo>
                  <a:lnTo>
                    <a:pt x="7619" y="4277867"/>
                  </a:lnTo>
                  <a:close/>
                </a:path>
                <a:path w="7620" h="4537075">
                  <a:moveTo>
                    <a:pt x="6096" y="4279392"/>
                  </a:moveTo>
                  <a:lnTo>
                    <a:pt x="3048" y="4279392"/>
                  </a:lnTo>
                  <a:lnTo>
                    <a:pt x="3048" y="4277867"/>
                  </a:lnTo>
                  <a:lnTo>
                    <a:pt x="6096" y="4277867"/>
                  </a:lnTo>
                  <a:lnTo>
                    <a:pt x="6096" y="4279392"/>
                  </a:lnTo>
                  <a:close/>
                </a:path>
                <a:path w="7620" h="4537075">
                  <a:moveTo>
                    <a:pt x="7619" y="4241292"/>
                  </a:moveTo>
                  <a:lnTo>
                    <a:pt x="1524" y="4241292"/>
                  </a:lnTo>
                  <a:lnTo>
                    <a:pt x="1524" y="4239767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5"/>
                  </a:lnTo>
                  <a:lnTo>
                    <a:pt x="7619" y="4235195"/>
                  </a:lnTo>
                  <a:lnTo>
                    <a:pt x="7619" y="4241292"/>
                  </a:lnTo>
                  <a:close/>
                </a:path>
                <a:path w="7620" h="453707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5"/>
                  </a:lnTo>
                  <a:lnTo>
                    <a:pt x="6096" y="4197095"/>
                  </a:lnTo>
                  <a:lnTo>
                    <a:pt x="6096" y="4198620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3048" y="4204715"/>
                  </a:lnTo>
                  <a:lnTo>
                    <a:pt x="0" y="4201667"/>
                  </a:lnTo>
                  <a:lnTo>
                    <a:pt x="0" y="4200144"/>
                  </a:lnTo>
                  <a:lnTo>
                    <a:pt x="1524" y="4200144"/>
                  </a:lnTo>
                  <a:lnTo>
                    <a:pt x="1524" y="4198620"/>
                  </a:lnTo>
                  <a:lnTo>
                    <a:pt x="7619" y="4198620"/>
                  </a:lnTo>
                  <a:lnTo>
                    <a:pt x="7619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2"/>
                  </a:lnTo>
                  <a:lnTo>
                    <a:pt x="0" y="4163567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19" y="4162044"/>
                  </a:lnTo>
                  <a:lnTo>
                    <a:pt x="7619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3048" y="4131563"/>
                  </a:lnTo>
                  <a:lnTo>
                    <a:pt x="0" y="4128515"/>
                  </a:lnTo>
                  <a:lnTo>
                    <a:pt x="0" y="4126992"/>
                  </a:lnTo>
                  <a:lnTo>
                    <a:pt x="3048" y="4123944"/>
                  </a:lnTo>
                  <a:lnTo>
                    <a:pt x="6096" y="4123944"/>
                  </a:lnTo>
                  <a:lnTo>
                    <a:pt x="7619" y="4125467"/>
                  </a:lnTo>
                  <a:lnTo>
                    <a:pt x="7619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7619" y="4093463"/>
                  </a:moveTo>
                  <a:lnTo>
                    <a:pt x="1524" y="4093463"/>
                  </a:lnTo>
                  <a:lnTo>
                    <a:pt x="0" y="4091940"/>
                  </a:lnTo>
                  <a:lnTo>
                    <a:pt x="0" y="4090415"/>
                  </a:lnTo>
                  <a:lnTo>
                    <a:pt x="3048" y="4087367"/>
                  </a:lnTo>
                  <a:lnTo>
                    <a:pt x="6096" y="4087367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20" h="4537075">
                  <a:moveTo>
                    <a:pt x="6096" y="4094988"/>
                  </a:moveTo>
                  <a:lnTo>
                    <a:pt x="3048" y="4094988"/>
                  </a:lnTo>
                  <a:lnTo>
                    <a:pt x="3048" y="4093463"/>
                  </a:lnTo>
                  <a:lnTo>
                    <a:pt x="6096" y="4093463"/>
                  </a:lnTo>
                  <a:lnTo>
                    <a:pt x="6096" y="4094988"/>
                  </a:lnTo>
                  <a:close/>
                </a:path>
                <a:path w="7620" h="4537075">
                  <a:moveTo>
                    <a:pt x="7619" y="4056888"/>
                  </a:moveTo>
                  <a:lnTo>
                    <a:pt x="1524" y="4056888"/>
                  </a:lnTo>
                  <a:lnTo>
                    <a:pt x="1524" y="4055363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2315"/>
                  </a:lnTo>
                  <a:lnTo>
                    <a:pt x="1524" y="4050792"/>
                  </a:lnTo>
                  <a:lnTo>
                    <a:pt x="7619" y="4050792"/>
                  </a:lnTo>
                  <a:lnTo>
                    <a:pt x="7619" y="4056888"/>
                  </a:lnTo>
                  <a:close/>
                </a:path>
                <a:path w="7620" h="4537075">
                  <a:moveTo>
                    <a:pt x="6096" y="4058411"/>
                  </a:moveTo>
                  <a:lnTo>
                    <a:pt x="3048" y="4058411"/>
                  </a:lnTo>
                  <a:lnTo>
                    <a:pt x="3048" y="4056888"/>
                  </a:lnTo>
                  <a:lnTo>
                    <a:pt x="6096" y="4056888"/>
                  </a:lnTo>
                  <a:lnTo>
                    <a:pt x="6096" y="4058411"/>
                  </a:lnTo>
                  <a:close/>
                </a:path>
                <a:path w="7620" h="4537075">
                  <a:moveTo>
                    <a:pt x="7619" y="4020311"/>
                  </a:moveTo>
                  <a:lnTo>
                    <a:pt x="1524" y="4020311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5"/>
                  </a:lnTo>
                  <a:lnTo>
                    <a:pt x="7619" y="4014215"/>
                  </a:lnTo>
                  <a:lnTo>
                    <a:pt x="7619" y="4020311"/>
                  </a:lnTo>
                  <a:close/>
                </a:path>
                <a:path w="7620" h="453707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5"/>
                  </a:lnTo>
                  <a:lnTo>
                    <a:pt x="6096" y="3976115"/>
                  </a:lnTo>
                  <a:lnTo>
                    <a:pt x="6096" y="3977640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3"/>
                  </a:lnTo>
                  <a:lnTo>
                    <a:pt x="1524" y="3979163"/>
                  </a:lnTo>
                  <a:lnTo>
                    <a:pt x="1524" y="3977640"/>
                  </a:lnTo>
                  <a:lnTo>
                    <a:pt x="7619" y="3977640"/>
                  </a:lnTo>
                  <a:lnTo>
                    <a:pt x="7619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3048" y="3947160"/>
                  </a:lnTo>
                  <a:lnTo>
                    <a:pt x="0" y="3944111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19" y="3941063"/>
                  </a:lnTo>
                  <a:lnTo>
                    <a:pt x="7619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3048" y="3910583"/>
                  </a:lnTo>
                  <a:lnTo>
                    <a:pt x="0" y="3907536"/>
                  </a:lnTo>
                  <a:lnTo>
                    <a:pt x="0" y="3906011"/>
                  </a:lnTo>
                  <a:lnTo>
                    <a:pt x="3048" y="3902963"/>
                  </a:lnTo>
                  <a:lnTo>
                    <a:pt x="6096" y="3902963"/>
                  </a:lnTo>
                  <a:lnTo>
                    <a:pt x="7619" y="3904488"/>
                  </a:lnTo>
                  <a:lnTo>
                    <a:pt x="7619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7619" y="3872483"/>
                  </a:moveTo>
                  <a:lnTo>
                    <a:pt x="1524" y="3872483"/>
                  </a:lnTo>
                  <a:lnTo>
                    <a:pt x="0" y="3870960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20" h="4537075">
                  <a:moveTo>
                    <a:pt x="6096" y="3874008"/>
                  </a:moveTo>
                  <a:lnTo>
                    <a:pt x="3048" y="3874008"/>
                  </a:lnTo>
                  <a:lnTo>
                    <a:pt x="3048" y="3872483"/>
                  </a:lnTo>
                  <a:lnTo>
                    <a:pt x="6096" y="3872483"/>
                  </a:lnTo>
                  <a:lnTo>
                    <a:pt x="6096" y="3874008"/>
                  </a:lnTo>
                  <a:close/>
                </a:path>
                <a:path w="7620" h="4537075">
                  <a:moveTo>
                    <a:pt x="7619" y="3835908"/>
                  </a:moveTo>
                  <a:lnTo>
                    <a:pt x="1524" y="3835908"/>
                  </a:lnTo>
                  <a:lnTo>
                    <a:pt x="1524" y="3834383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1"/>
                  </a:lnTo>
                  <a:lnTo>
                    <a:pt x="7619" y="3829811"/>
                  </a:lnTo>
                  <a:lnTo>
                    <a:pt x="7619" y="3835908"/>
                  </a:lnTo>
                  <a:close/>
                </a:path>
                <a:path w="7620" h="4537075">
                  <a:moveTo>
                    <a:pt x="6096" y="3837431"/>
                  </a:moveTo>
                  <a:lnTo>
                    <a:pt x="3048" y="3837431"/>
                  </a:lnTo>
                  <a:lnTo>
                    <a:pt x="3048" y="3835908"/>
                  </a:lnTo>
                  <a:lnTo>
                    <a:pt x="6096" y="3835908"/>
                  </a:lnTo>
                  <a:lnTo>
                    <a:pt x="6096" y="3837431"/>
                  </a:lnTo>
                  <a:close/>
                </a:path>
                <a:path w="7620" h="4537075">
                  <a:moveTo>
                    <a:pt x="7619" y="3799331"/>
                  </a:moveTo>
                  <a:lnTo>
                    <a:pt x="1524" y="3799331"/>
                  </a:lnTo>
                  <a:lnTo>
                    <a:pt x="1524" y="3797808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4760"/>
                  </a:lnTo>
                  <a:lnTo>
                    <a:pt x="1524" y="3793236"/>
                  </a:lnTo>
                  <a:lnTo>
                    <a:pt x="7619" y="3793236"/>
                  </a:lnTo>
                  <a:lnTo>
                    <a:pt x="7619" y="3799331"/>
                  </a:lnTo>
                  <a:close/>
                </a:path>
                <a:path w="7620" h="4537075">
                  <a:moveTo>
                    <a:pt x="6096" y="3756660"/>
                  </a:moveTo>
                  <a:lnTo>
                    <a:pt x="3048" y="3756660"/>
                  </a:lnTo>
                  <a:lnTo>
                    <a:pt x="3048" y="3755136"/>
                  </a:lnTo>
                  <a:lnTo>
                    <a:pt x="6096" y="3755136"/>
                  </a:lnTo>
                  <a:lnTo>
                    <a:pt x="6096" y="3756660"/>
                  </a:lnTo>
                  <a:close/>
                </a:path>
                <a:path w="7620" h="4537075">
                  <a:moveTo>
                    <a:pt x="7619" y="3762756"/>
                  </a:moveTo>
                  <a:lnTo>
                    <a:pt x="1524" y="3762756"/>
                  </a:lnTo>
                  <a:lnTo>
                    <a:pt x="1524" y="3761231"/>
                  </a:lnTo>
                  <a:lnTo>
                    <a:pt x="0" y="3759708"/>
                  </a:lnTo>
                  <a:lnTo>
                    <a:pt x="0" y="3758183"/>
                  </a:lnTo>
                  <a:lnTo>
                    <a:pt x="1524" y="3758183"/>
                  </a:lnTo>
                  <a:lnTo>
                    <a:pt x="1524" y="3756660"/>
                  </a:lnTo>
                  <a:lnTo>
                    <a:pt x="7619" y="3756660"/>
                  </a:lnTo>
                  <a:lnTo>
                    <a:pt x="7619" y="37627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3048" y="3726179"/>
                  </a:lnTo>
                  <a:lnTo>
                    <a:pt x="0" y="3723131"/>
                  </a:lnTo>
                  <a:lnTo>
                    <a:pt x="0" y="3721608"/>
                  </a:lnTo>
                  <a:lnTo>
                    <a:pt x="3048" y="3718560"/>
                  </a:lnTo>
                  <a:lnTo>
                    <a:pt x="6096" y="3718560"/>
                  </a:lnTo>
                  <a:lnTo>
                    <a:pt x="7619" y="3720083"/>
                  </a:lnTo>
                  <a:lnTo>
                    <a:pt x="7619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1"/>
                  </a:lnTo>
                  <a:lnTo>
                    <a:pt x="3048" y="3681983"/>
                  </a:lnTo>
                  <a:lnTo>
                    <a:pt x="6096" y="3681983"/>
                  </a:lnTo>
                  <a:lnTo>
                    <a:pt x="7619" y="3683508"/>
                  </a:lnTo>
                  <a:lnTo>
                    <a:pt x="7619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7619" y="3651504"/>
                  </a:moveTo>
                  <a:lnTo>
                    <a:pt x="1524" y="3651504"/>
                  </a:lnTo>
                  <a:lnTo>
                    <a:pt x="0" y="3649979"/>
                  </a:lnTo>
                  <a:lnTo>
                    <a:pt x="0" y="3648456"/>
                  </a:lnTo>
                  <a:lnTo>
                    <a:pt x="3048" y="3645408"/>
                  </a:lnTo>
                  <a:lnTo>
                    <a:pt x="6096" y="3645408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20" h="4537075">
                  <a:moveTo>
                    <a:pt x="6096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6096" y="3653028"/>
                  </a:lnTo>
                  <a:close/>
                </a:path>
                <a:path w="7620" h="4537075">
                  <a:moveTo>
                    <a:pt x="7619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1"/>
                  </a:lnTo>
                  <a:lnTo>
                    <a:pt x="7619" y="3608831"/>
                  </a:lnTo>
                  <a:lnTo>
                    <a:pt x="7619" y="3614928"/>
                  </a:lnTo>
                  <a:close/>
                </a:path>
                <a:path w="7620" h="4537075">
                  <a:moveTo>
                    <a:pt x="6096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6096" y="3616452"/>
                  </a:lnTo>
                  <a:close/>
                </a:path>
                <a:path w="7620" h="4537075">
                  <a:moveTo>
                    <a:pt x="7619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3779"/>
                  </a:lnTo>
                  <a:lnTo>
                    <a:pt x="1524" y="3572256"/>
                  </a:lnTo>
                  <a:lnTo>
                    <a:pt x="7619" y="3572256"/>
                  </a:lnTo>
                  <a:lnTo>
                    <a:pt x="7619" y="3578352"/>
                  </a:lnTo>
                  <a:close/>
                </a:path>
                <a:path w="7620" h="4537075">
                  <a:moveTo>
                    <a:pt x="6096" y="3535679"/>
                  </a:moveTo>
                  <a:lnTo>
                    <a:pt x="3048" y="3535679"/>
                  </a:lnTo>
                  <a:lnTo>
                    <a:pt x="3048" y="3534156"/>
                  </a:lnTo>
                  <a:lnTo>
                    <a:pt x="6096" y="3534156"/>
                  </a:lnTo>
                  <a:lnTo>
                    <a:pt x="6096" y="3535679"/>
                  </a:lnTo>
                  <a:close/>
                </a:path>
                <a:path w="7620" h="4537075">
                  <a:moveTo>
                    <a:pt x="7619" y="3541776"/>
                  </a:moveTo>
                  <a:lnTo>
                    <a:pt x="1524" y="3541776"/>
                  </a:lnTo>
                  <a:lnTo>
                    <a:pt x="1524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79"/>
                  </a:lnTo>
                  <a:lnTo>
                    <a:pt x="7619" y="3535679"/>
                  </a:lnTo>
                  <a:lnTo>
                    <a:pt x="7619" y="35417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3048" y="3505199"/>
                  </a:lnTo>
                  <a:lnTo>
                    <a:pt x="0" y="3502152"/>
                  </a:lnTo>
                  <a:lnTo>
                    <a:pt x="0" y="3500627"/>
                  </a:lnTo>
                  <a:lnTo>
                    <a:pt x="3048" y="3497579"/>
                  </a:lnTo>
                  <a:lnTo>
                    <a:pt x="6096" y="3497579"/>
                  </a:lnTo>
                  <a:lnTo>
                    <a:pt x="7619" y="3499104"/>
                  </a:lnTo>
                  <a:lnTo>
                    <a:pt x="7619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3048" y="3468624"/>
                  </a:lnTo>
                  <a:lnTo>
                    <a:pt x="0" y="3465576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19" y="3462527"/>
                  </a:lnTo>
                  <a:lnTo>
                    <a:pt x="7619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7619" y="3430524"/>
                  </a:moveTo>
                  <a:lnTo>
                    <a:pt x="1524" y="3430524"/>
                  </a:lnTo>
                  <a:lnTo>
                    <a:pt x="0" y="3428999"/>
                  </a:lnTo>
                  <a:lnTo>
                    <a:pt x="0" y="3427476"/>
                  </a:lnTo>
                  <a:lnTo>
                    <a:pt x="3048" y="3424427"/>
                  </a:lnTo>
                  <a:lnTo>
                    <a:pt x="6096" y="3424427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20" h="4537075">
                  <a:moveTo>
                    <a:pt x="6096" y="3432047"/>
                  </a:moveTo>
                  <a:lnTo>
                    <a:pt x="3048" y="3432047"/>
                  </a:lnTo>
                  <a:lnTo>
                    <a:pt x="3048" y="3430524"/>
                  </a:lnTo>
                  <a:lnTo>
                    <a:pt x="6096" y="3430524"/>
                  </a:lnTo>
                  <a:lnTo>
                    <a:pt x="6096" y="3432047"/>
                  </a:lnTo>
                  <a:close/>
                </a:path>
                <a:path w="7620" h="4537075">
                  <a:moveTo>
                    <a:pt x="7619" y="3393947"/>
                  </a:moveTo>
                  <a:lnTo>
                    <a:pt x="1524" y="3393947"/>
                  </a:lnTo>
                  <a:lnTo>
                    <a:pt x="1524" y="3392424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9376"/>
                  </a:lnTo>
                  <a:lnTo>
                    <a:pt x="1524" y="3387852"/>
                  </a:lnTo>
                  <a:lnTo>
                    <a:pt x="7619" y="3387852"/>
                  </a:lnTo>
                  <a:lnTo>
                    <a:pt x="7619" y="3393947"/>
                  </a:lnTo>
                  <a:close/>
                </a:path>
                <a:path w="7620" h="4537075">
                  <a:moveTo>
                    <a:pt x="6096" y="3395472"/>
                  </a:moveTo>
                  <a:lnTo>
                    <a:pt x="3048" y="3395472"/>
                  </a:lnTo>
                  <a:lnTo>
                    <a:pt x="3048" y="3393947"/>
                  </a:lnTo>
                  <a:lnTo>
                    <a:pt x="6096" y="3393947"/>
                  </a:lnTo>
                  <a:lnTo>
                    <a:pt x="6096" y="3395472"/>
                  </a:lnTo>
                  <a:close/>
                </a:path>
                <a:path w="7620" h="4537075">
                  <a:moveTo>
                    <a:pt x="7619" y="3357372"/>
                  </a:moveTo>
                  <a:lnTo>
                    <a:pt x="1524" y="3357372"/>
                  </a:lnTo>
                  <a:lnTo>
                    <a:pt x="1524" y="3355847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2799"/>
                  </a:lnTo>
                  <a:lnTo>
                    <a:pt x="1524" y="3351276"/>
                  </a:lnTo>
                  <a:lnTo>
                    <a:pt x="7619" y="3351276"/>
                  </a:lnTo>
                  <a:lnTo>
                    <a:pt x="7619" y="3357372"/>
                  </a:lnTo>
                  <a:close/>
                </a:path>
                <a:path w="7620" h="4537075">
                  <a:moveTo>
                    <a:pt x="6096" y="3314699"/>
                  </a:moveTo>
                  <a:lnTo>
                    <a:pt x="3048" y="3314699"/>
                  </a:lnTo>
                  <a:lnTo>
                    <a:pt x="3048" y="3313176"/>
                  </a:lnTo>
                  <a:lnTo>
                    <a:pt x="6096" y="3313176"/>
                  </a:lnTo>
                  <a:lnTo>
                    <a:pt x="6096" y="3314699"/>
                  </a:lnTo>
                  <a:close/>
                </a:path>
                <a:path w="7620" h="4537075">
                  <a:moveTo>
                    <a:pt x="7619" y="3320795"/>
                  </a:moveTo>
                  <a:lnTo>
                    <a:pt x="1524" y="3320795"/>
                  </a:lnTo>
                  <a:lnTo>
                    <a:pt x="1524" y="3319272"/>
                  </a:lnTo>
                  <a:lnTo>
                    <a:pt x="0" y="3317747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699"/>
                  </a:lnTo>
                  <a:lnTo>
                    <a:pt x="7619" y="3314699"/>
                  </a:lnTo>
                  <a:lnTo>
                    <a:pt x="7619" y="33207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7"/>
                  </a:lnTo>
                  <a:lnTo>
                    <a:pt x="3048" y="3276599"/>
                  </a:lnTo>
                  <a:lnTo>
                    <a:pt x="6096" y="3276599"/>
                  </a:lnTo>
                  <a:lnTo>
                    <a:pt x="7619" y="3278124"/>
                  </a:lnTo>
                  <a:lnTo>
                    <a:pt x="7619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5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19" y="3241547"/>
                  </a:lnTo>
                  <a:lnTo>
                    <a:pt x="7619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3048" y="3211067"/>
                  </a:lnTo>
                  <a:lnTo>
                    <a:pt x="0" y="3208020"/>
                  </a:lnTo>
                  <a:lnTo>
                    <a:pt x="0" y="3206495"/>
                  </a:lnTo>
                  <a:lnTo>
                    <a:pt x="3048" y="3203447"/>
                  </a:lnTo>
                  <a:lnTo>
                    <a:pt x="6096" y="3203447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7619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8395"/>
                  </a:lnTo>
                  <a:lnTo>
                    <a:pt x="1524" y="3166871"/>
                  </a:lnTo>
                  <a:lnTo>
                    <a:pt x="7619" y="3166871"/>
                  </a:lnTo>
                  <a:lnTo>
                    <a:pt x="7619" y="3172968"/>
                  </a:lnTo>
                  <a:close/>
                </a:path>
                <a:path w="7620" h="4537075">
                  <a:moveTo>
                    <a:pt x="6096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6096" y="3174492"/>
                  </a:lnTo>
                  <a:close/>
                </a:path>
                <a:path w="7620" h="4537075">
                  <a:moveTo>
                    <a:pt x="7619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1819"/>
                  </a:lnTo>
                  <a:lnTo>
                    <a:pt x="1524" y="3130295"/>
                  </a:lnTo>
                  <a:lnTo>
                    <a:pt x="7619" y="3130295"/>
                  </a:lnTo>
                  <a:lnTo>
                    <a:pt x="7619" y="3136392"/>
                  </a:lnTo>
                  <a:close/>
                </a:path>
                <a:path w="7620" h="4537075">
                  <a:moveTo>
                    <a:pt x="6096" y="3093719"/>
                  </a:moveTo>
                  <a:lnTo>
                    <a:pt x="3048" y="3093719"/>
                  </a:lnTo>
                  <a:lnTo>
                    <a:pt x="3048" y="3092195"/>
                  </a:lnTo>
                  <a:lnTo>
                    <a:pt x="6096" y="3092195"/>
                  </a:lnTo>
                  <a:lnTo>
                    <a:pt x="6096" y="3093719"/>
                  </a:lnTo>
                  <a:close/>
                </a:path>
                <a:path w="7620" h="4537075">
                  <a:moveTo>
                    <a:pt x="7619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19"/>
                  </a:lnTo>
                  <a:lnTo>
                    <a:pt x="7619" y="3093719"/>
                  </a:lnTo>
                  <a:lnTo>
                    <a:pt x="7619" y="30998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3048" y="3063240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19"/>
                  </a:lnTo>
                  <a:lnTo>
                    <a:pt x="6096" y="3055619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3048" y="3026663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19" y="3020568"/>
                  </a:lnTo>
                  <a:lnTo>
                    <a:pt x="7619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3048" y="2990087"/>
                  </a:lnTo>
                  <a:lnTo>
                    <a:pt x="0" y="2987040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19" y="2983992"/>
                  </a:lnTo>
                  <a:lnTo>
                    <a:pt x="7619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7619" y="2951987"/>
                  </a:moveTo>
                  <a:lnTo>
                    <a:pt x="1524" y="2951987"/>
                  </a:lnTo>
                  <a:lnTo>
                    <a:pt x="1524" y="2950463"/>
                  </a:lnTo>
                  <a:lnTo>
                    <a:pt x="0" y="2950463"/>
                  </a:lnTo>
                  <a:lnTo>
                    <a:pt x="0" y="2948940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19" y="2945892"/>
                  </a:lnTo>
                  <a:lnTo>
                    <a:pt x="7619" y="2951987"/>
                  </a:lnTo>
                  <a:close/>
                </a:path>
                <a:path w="7620" h="4537075">
                  <a:moveTo>
                    <a:pt x="6096" y="2953511"/>
                  </a:moveTo>
                  <a:lnTo>
                    <a:pt x="3048" y="2953511"/>
                  </a:lnTo>
                  <a:lnTo>
                    <a:pt x="3048" y="2951987"/>
                  </a:lnTo>
                  <a:lnTo>
                    <a:pt x="6096" y="2951987"/>
                  </a:lnTo>
                  <a:lnTo>
                    <a:pt x="6096" y="2953511"/>
                  </a:lnTo>
                  <a:close/>
                </a:path>
                <a:path w="7620" h="4537075">
                  <a:moveTo>
                    <a:pt x="7619" y="2915411"/>
                  </a:moveTo>
                  <a:lnTo>
                    <a:pt x="1524" y="2915411"/>
                  </a:lnTo>
                  <a:lnTo>
                    <a:pt x="1524" y="2913887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10840"/>
                  </a:lnTo>
                  <a:lnTo>
                    <a:pt x="1524" y="2909316"/>
                  </a:lnTo>
                  <a:lnTo>
                    <a:pt x="7619" y="2909316"/>
                  </a:lnTo>
                  <a:lnTo>
                    <a:pt x="7619" y="2915411"/>
                  </a:lnTo>
                  <a:close/>
                </a:path>
                <a:path w="7620" h="4537075">
                  <a:moveTo>
                    <a:pt x="6096" y="2872740"/>
                  </a:moveTo>
                  <a:lnTo>
                    <a:pt x="3048" y="2872740"/>
                  </a:lnTo>
                  <a:lnTo>
                    <a:pt x="3048" y="2871216"/>
                  </a:lnTo>
                  <a:lnTo>
                    <a:pt x="6096" y="2871216"/>
                  </a:lnTo>
                  <a:lnTo>
                    <a:pt x="6096" y="2872740"/>
                  </a:lnTo>
                  <a:close/>
                </a:path>
                <a:path w="7620" h="4537075">
                  <a:moveTo>
                    <a:pt x="7619" y="2878835"/>
                  </a:moveTo>
                  <a:lnTo>
                    <a:pt x="1524" y="2878835"/>
                  </a:lnTo>
                  <a:lnTo>
                    <a:pt x="1524" y="2877311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1524" y="2874263"/>
                  </a:lnTo>
                  <a:lnTo>
                    <a:pt x="1524" y="2872740"/>
                  </a:lnTo>
                  <a:lnTo>
                    <a:pt x="7619" y="2872740"/>
                  </a:lnTo>
                  <a:lnTo>
                    <a:pt x="7619" y="2878835"/>
                  </a:lnTo>
                  <a:close/>
                </a:path>
                <a:path w="7620" h="4537075">
                  <a:moveTo>
                    <a:pt x="6096" y="2836163"/>
                  </a:moveTo>
                  <a:lnTo>
                    <a:pt x="3048" y="2836163"/>
                  </a:lnTo>
                  <a:lnTo>
                    <a:pt x="3048" y="2834640"/>
                  </a:lnTo>
                  <a:lnTo>
                    <a:pt x="6096" y="2834640"/>
                  </a:lnTo>
                  <a:lnTo>
                    <a:pt x="6096" y="2836163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1"/>
                  </a:lnTo>
                  <a:lnTo>
                    <a:pt x="0" y="2837687"/>
                  </a:lnTo>
                  <a:lnTo>
                    <a:pt x="1524" y="2836163"/>
                  </a:lnTo>
                  <a:lnTo>
                    <a:pt x="7619" y="2836163"/>
                  </a:lnTo>
                  <a:lnTo>
                    <a:pt x="7619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5"/>
                  </a:lnTo>
                  <a:lnTo>
                    <a:pt x="0" y="2801111"/>
                  </a:lnTo>
                  <a:lnTo>
                    <a:pt x="3048" y="2798063"/>
                  </a:lnTo>
                  <a:lnTo>
                    <a:pt x="6096" y="2798063"/>
                  </a:lnTo>
                  <a:lnTo>
                    <a:pt x="7619" y="2799587"/>
                  </a:lnTo>
                  <a:lnTo>
                    <a:pt x="7619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5"/>
                  </a:lnTo>
                  <a:lnTo>
                    <a:pt x="3048" y="2761487"/>
                  </a:lnTo>
                  <a:lnTo>
                    <a:pt x="6096" y="2761487"/>
                  </a:lnTo>
                  <a:lnTo>
                    <a:pt x="7619" y="2763011"/>
                  </a:lnTo>
                  <a:lnTo>
                    <a:pt x="7619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7619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7960"/>
                  </a:lnTo>
                  <a:lnTo>
                    <a:pt x="1524" y="2726435"/>
                  </a:lnTo>
                  <a:lnTo>
                    <a:pt x="1524" y="2724911"/>
                  </a:lnTo>
                  <a:lnTo>
                    <a:pt x="7619" y="2724911"/>
                  </a:lnTo>
                  <a:lnTo>
                    <a:pt x="7619" y="2731008"/>
                  </a:lnTo>
                  <a:close/>
                </a:path>
                <a:path w="7620" h="4537075">
                  <a:moveTo>
                    <a:pt x="6096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6096" y="2732532"/>
                  </a:lnTo>
                  <a:close/>
                </a:path>
                <a:path w="7620" h="4537075">
                  <a:moveTo>
                    <a:pt x="7619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5"/>
                  </a:lnTo>
                  <a:lnTo>
                    <a:pt x="7619" y="2688335"/>
                  </a:lnTo>
                  <a:lnTo>
                    <a:pt x="7619" y="2694432"/>
                  </a:lnTo>
                  <a:close/>
                </a:path>
                <a:path w="7620" h="453707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5"/>
                  </a:lnTo>
                  <a:lnTo>
                    <a:pt x="6096" y="2650235"/>
                  </a:lnTo>
                  <a:lnTo>
                    <a:pt x="6096" y="2651760"/>
                  </a:lnTo>
                  <a:close/>
                </a:path>
                <a:path w="7620" h="4537075">
                  <a:moveTo>
                    <a:pt x="7619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19" y="2651760"/>
                  </a:lnTo>
                  <a:lnTo>
                    <a:pt x="7619" y="2657856"/>
                  </a:lnTo>
                  <a:close/>
                </a:path>
                <a:path w="7620" h="4537075">
                  <a:moveTo>
                    <a:pt x="6096" y="2615184"/>
                  </a:moveTo>
                  <a:lnTo>
                    <a:pt x="3048" y="2615184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3048" y="2621279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4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3048" y="2584703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19" y="2578608"/>
                  </a:lnTo>
                  <a:lnTo>
                    <a:pt x="7619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3048" y="2548127"/>
                  </a:lnTo>
                  <a:lnTo>
                    <a:pt x="0" y="2545079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19" y="2542032"/>
                  </a:lnTo>
                  <a:lnTo>
                    <a:pt x="7619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7619" y="2510027"/>
                  </a:moveTo>
                  <a:lnTo>
                    <a:pt x="1524" y="2510027"/>
                  </a:lnTo>
                  <a:lnTo>
                    <a:pt x="1524" y="2508503"/>
                  </a:lnTo>
                  <a:lnTo>
                    <a:pt x="0" y="2508503"/>
                  </a:lnTo>
                  <a:lnTo>
                    <a:pt x="0" y="2506979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19" y="2503932"/>
                  </a:lnTo>
                  <a:lnTo>
                    <a:pt x="7619" y="2510027"/>
                  </a:lnTo>
                  <a:close/>
                </a:path>
                <a:path w="7620" h="4537075">
                  <a:moveTo>
                    <a:pt x="6096" y="2511552"/>
                  </a:moveTo>
                  <a:lnTo>
                    <a:pt x="3048" y="2511552"/>
                  </a:lnTo>
                  <a:lnTo>
                    <a:pt x="3048" y="2510027"/>
                  </a:lnTo>
                  <a:lnTo>
                    <a:pt x="6096" y="2510027"/>
                  </a:lnTo>
                  <a:lnTo>
                    <a:pt x="6096" y="2511552"/>
                  </a:lnTo>
                  <a:close/>
                </a:path>
                <a:path w="7620" h="4537075">
                  <a:moveTo>
                    <a:pt x="7619" y="2473452"/>
                  </a:moveTo>
                  <a:lnTo>
                    <a:pt x="1524" y="2473452"/>
                  </a:lnTo>
                  <a:lnTo>
                    <a:pt x="1524" y="2471927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8879"/>
                  </a:lnTo>
                  <a:lnTo>
                    <a:pt x="1524" y="2467356"/>
                  </a:lnTo>
                  <a:lnTo>
                    <a:pt x="7619" y="2467356"/>
                  </a:lnTo>
                  <a:lnTo>
                    <a:pt x="7619" y="2473452"/>
                  </a:lnTo>
                  <a:close/>
                </a:path>
                <a:path w="7620" h="4537075">
                  <a:moveTo>
                    <a:pt x="6096" y="2430779"/>
                  </a:moveTo>
                  <a:lnTo>
                    <a:pt x="3048" y="2430779"/>
                  </a:lnTo>
                  <a:lnTo>
                    <a:pt x="3048" y="2429256"/>
                  </a:lnTo>
                  <a:lnTo>
                    <a:pt x="6096" y="2429256"/>
                  </a:lnTo>
                  <a:lnTo>
                    <a:pt x="6096" y="2430779"/>
                  </a:lnTo>
                  <a:close/>
                </a:path>
                <a:path w="7620" h="4537075">
                  <a:moveTo>
                    <a:pt x="7619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1524" y="2432303"/>
                  </a:lnTo>
                  <a:lnTo>
                    <a:pt x="1524" y="2430779"/>
                  </a:lnTo>
                  <a:lnTo>
                    <a:pt x="7619" y="2430779"/>
                  </a:lnTo>
                  <a:lnTo>
                    <a:pt x="7619" y="2436876"/>
                  </a:lnTo>
                  <a:close/>
                </a:path>
                <a:path w="7620" h="4537075">
                  <a:moveTo>
                    <a:pt x="6096" y="2394203"/>
                  </a:moveTo>
                  <a:lnTo>
                    <a:pt x="3048" y="2394203"/>
                  </a:lnTo>
                  <a:lnTo>
                    <a:pt x="3048" y="2392679"/>
                  </a:lnTo>
                  <a:lnTo>
                    <a:pt x="6096" y="2392679"/>
                  </a:lnTo>
                  <a:lnTo>
                    <a:pt x="6096" y="2394203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7"/>
                  </a:lnTo>
                  <a:lnTo>
                    <a:pt x="1524" y="2394203"/>
                  </a:lnTo>
                  <a:lnTo>
                    <a:pt x="7619" y="2394203"/>
                  </a:lnTo>
                  <a:lnTo>
                    <a:pt x="7619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3"/>
                  </a:lnTo>
                  <a:lnTo>
                    <a:pt x="6096" y="2356103"/>
                  </a:lnTo>
                  <a:lnTo>
                    <a:pt x="7619" y="2357627"/>
                  </a:lnTo>
                  <a:lnTo>
                    <a:pt x="7619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3048" y="2327148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7"/>
                  </a:lnTo>
                  <a:lnTo>
                    <a:pt x="6096" y="2319527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7619" y="2289048"/>
                  </a:moveTo>
                  <a:lnTo>
                    <a:pt x="1524" y="2289048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3048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9048"/>
                  </a:lnTo>
                  <a:close/>
                </a:path>
                <a:path w="7620" h="4537075">
                  <a:moveTo>
                    <a:pt x="6096" y="2290571"/>
                  </a:moveTo>
                  <a:lnTo>
                    <a:pt x="3048" y="2290571"/>
                  </a:lnTo>
                  <a:lnTo>
                    <a:pt x="3048" y="2289048"/>
                  </a:lnTo>
                  <a:lnTo>
                    <a:pt x="6096" y="2289048"/>
                  </a:lnTo>
                  <a:lnTo>
                    <a:pt x="6096" y="2290571"/>
                  </a:lnTo>
                  <a:close/>
                </a:path>
                <a:path w="7620" h="4537075">
                  <a:moveTo>
                    <a:pt x="7619" y="2252471"/>
                  </a:moveTo>
                  <a:lnTo>
                    <a:pt x="1524" y="2252471"/>
                  </a:lnTo>
                  <a:lnTo>
                    <a:pt x="1524" y="2250948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19" y="2246376"/>
                  </a:lnTo>
                  <a:lnTo>
                    <a:pt x="7619" y="2252471"/>
                  </a:lnTo>
                  <a:close/>
                </a:path>
                <a:path w="7620" h="453707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6096" y="2208276"/>
                  </a:lnTo>
                  <a:lnTo>
                    <a:pt x="6096" y="2209800"/>
                  </a:lnTo>
                  <a:close/>
                </a:path>
                <a:path w="7620" h="4537075">
                  <a:moveTo>
                    <a:pt x="7619" y="2215895"/>
                  </a:moveTo>
                  <a:lnTo>
                    <a:pt x="1524" y="2215895"/>
                  </a:lnTo>
                  <a:lnTo>
                    <a:pt x="1524" y="2214371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19" y="2209800"/>
                  </a:lnTo>
                  <a:lnTo>
                    <a:pt x="7619" y="2215895"/>
                  </a:lnTo>
                  <a:close/>
                </a:path>
                <a:path w="7620" h="4537075">
                  <a:moveTo>
                    <a:pt x="6096" y="2173224"/>
                  </a:moveTo>
                  <a:lnTo>
                    <a:pt x="3048" y="2173224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3048" y="2179319"/>
                  </a:lnTo>
                  <a:lnTo>
                    <a:pt x="0" y="2176271"/>
                  </a:lnTo>
                  <a:lnTo>
                    <a:pt x="0" y="2174748"/>
                  </a:lnTo>
                  <a:lnTo>
                    <a:pt x="1524" y="2173224"/>
                  </a:lnTo>
                  <a:lnTo>
                    <a:pt x="7619" y="2173224"/>
                  </a:lnTo>
                  <a:lnTo>
                    <a:pt x="7619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3048" y="2142743"/>
                  </a:lnTo>
                  <a:lnTo>
                    <a:pt x="0" y="2139695"/>
                  </a:lnTo>
                  <a:lnTo>
                    <a:pt x="0" y="2138171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19" y="2136648"/>
                  </a:lnTo>
                  <a:lnTo>
                    <a:pt x="7619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19"/>
                  </a:lnTo>
                  <a:lnTo>
                    <a:pt x="0" y="2101595"/>
                  </a:lnTo>
                  <a:lnTo>
                    <a:pt x="3048" y="2098548"/>
                  </a:lnTo>
                  <a:lnTo>
                    <a:pt x="6096" y="2098548"/>
                  </a:lnTo>
                  <a:lnTo>
                    <a:pt x="7619" y="2100071"/>
                  </a:lnTo>
                  <a:lnTo>
                    <a:pt x="7619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7619" y="2068068"/>
                  </a:moveTo>
                  <a:lnTo>
                    <a:pt x="1524" y="2068068"/>
                  </a:lnTo>
                  <a:lnTo>
                    <a:pt x="1524" y="2066543"/>
                  </a:lnTo>
                  <a:lnTo>
                    <a:pt x="0" y="2066543"/>
                  </a:lnTo>
                  <a:lnTo>
                    <a:pt x="0" y="2065019"/>
                  </a:lnTo>
                  <a:lnTo>
                    <a:pt x="3048" y="2061971"/>
                  </a:lnTo>
                  <a:lnTo>
                    <a:pt x="6096" y="2061971"/>
                  </a:lnTo>
                  <a:lnTo>
                    <a:pt x="7619" y="2063495"/>
                  </a:lnTo>
                  <a:lnTo>
                    <a:pt x="7619" y="2068068"/>
                  </a:lnTo>
                  <a:close/>
                </a:path>
                <a:path w="7620" h="4537075">
                  <a:moveTo>
                    <a:pt x="6096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6096" y="2069592"/>
                  </a:lnTo>
                  <a:close/>
                </a:path>
                <a:path w="7620" h="4537075">
                  <a:moveTo>
                    <a:pt x="7619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6919"/>
                  </a:lnTo>
                  <a:lnTo>
                    <a:pt x="1524" y="2025395"/>
                  </a:lnTo>
                  <a:lnTo>
                    <a:pt x="7619" y="2025395"/>
                  </a:lnTo>
                  <a:lnTo>
                    <a:pt x="7619" y="2031492"/>
                  </a:lnTo>
                  <a:close/>
                </a:path>
                <a:path w="7620" h="4537075">
                  <a:moveTo>
                    <a:pt x="6096" y="1988819"/>
                  </a:moveTo>
                  <a:lnTo>
                    <a:pt x="3048" y="1988819"/>
                  </a:lnTo>
                  <a:lnTo>
                    <a:pt x="3048" y="1987295"/>
                  </a:lnTo>
                  <a:lnTo>
                    <a:pt x="6096" y="1987295"/>
                  </a:lnTo>
                  <a:lnTo>
                    <a:pt x="6096" y="1988819"/>
                  </a:lnTo>
                  <a:close/>
                </a:path>
                <a:path w="7620" h="4537075">
                  <a:moveTo>
                    <a:pt x="7619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1524" y="1990343"/>
                  </a:lnTo>
                  <a:lnTo>
                    <a:pt x="1524" y="1988819"/>
                  </a:lnTo>
                  <a:lnTo>
                    <a:pt x="7619" y="1988819"/>
                  </a:lnTo>
                  <a:lnTo>
                    <a:pt x="7619" y="1994916"/>
                  </a:lnTo>
                  <a:close/>
                </a:path>
                <a:path w="7620" h="4537075">
                  <a:moveTo>
                    <a:pt x="6096" y="1952243"/>
                  </a:moveTo>
                  <a:lnTo>
                    <a:pt x="3048" y="1952243"/>
                  </a:lnTo>
                  <a:lnTo>
                    <a:pt x="3048" y="1950719"/>
                  </a:lnTo>
                  <a:lnTo>
                    <a:pt x="6096" y="1950719"/>
                  </a:lnTo>
                  <a:lnTo>
                    <a:pt x="6096" y="1952243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3048" y="1958340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3"/>
                  </a:lnTo>
                  <a:lnTo>
                    <a:pt x="7619" y="1952243"/>
                  </a:lnTo>
                  <a:lnTo>
                    <a:pt x="7619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3048" y="1921763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3"/>
                  </a:lnTo>
                  <a:lnTo>
                    <a:pt x="6096" y="1914143"/>
                  </a:lnTo>
                  <a:lnTo>
                    <a:pt x="7619" y="1915668"/>
                  </a:lnTo>
                  <a:lnTo>
                    <a:pt x="7619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3048" y="1885187"/>
                  </a:lnTo>
                  <a:lnTo>
                    <a:pt x="0" y="1882140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7619" y="1847087"/>
                  </a:moveTo>
                  <a:lnTo>
                    <a:pt x="1524" y="1847087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40"/>
                  </a:lnTo>
                  <a:lnTo>
                    <a:pt x="3048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7087"/>
                  </a:lnTo>
                  <a:close/>
                </a:path>
                <a:path w="7620" h="4537075">
                  <a:moveTo>
                    <a:pt x="6096" y="1848611"/>
                  </a:moveTo>
                  <a:lnTo>
                    <a:pt x="3048" y="1848611"/>
                  </a:lnTo>
                  <a:lnTo>
                    <a:pt x="3048" y="1847087"/>
                  </a:lnTo>
                  <a:lnTo>
                    <a:pt x="6096" y="1847087"/>
                  </a:lnTo>
                  <a:lnTo>
                    <a:pt x="6096" y="1848611"/>
                  </a:lnTo>
                  <a:close/>
                </a:path>
                <a:path w="7620" h="4537075">
                  <a:moveTo>
                    <a:pt x="7619" y="1810511"/>
                  </a:moveTo>
                  <a:lnTo>
                    <a:pt x="1524" y="1810511"/>
                  </a:lnTo>
                  <a:lnTo>
                    <a:pt x="1524" y="1808987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5940"/>
                  </a:lnTo>
                  <a:lnTo>
                    <a:pt x="1524" y="1804416"/>
                  </a:lnTo>
                  <a:lnTo>
                    <a:pt x="7619" y="1804416"/>
                  </a:lnTo>
                  <a:lnTo>
                    <a:pt x="7619" y="1810511"/>
                  </a:lnTo>
                  <a:close/>
                </a:path>
                <a:path w="7620" h="4537075">
                  <a:moveTo>
                    <a:pt x="6096" y="1767840"/>
                  </a:moveTo>
                  <a:lnTo>
                    <a:pt x="3048" y="1767840"/>
                  </a:lnTo>
                  <a:lnTo>
                    <a:pt x="3048" y="1766316"/>
                  </a:lnTo>
                  <a:lnTo>
                    <a:pt x="6096" y="1766316"/>
                  </a:lnTo>
                  <a:lnTo>
                    <a:pt x="6096" y="1767840"/>
                  </a:lnTo>
                  <a:close/>
                </a:path>
                <a:path w="7620" h="4537075">
                  <a:moveTo>
                    <a:pt x="7619" y="1773935"/>
                  </a:moveTo>
                  <a:lnTo>
                    <a:pt x="1524" y="1773935"/>
                  </a:lnTo>
                  <a:lnTo>
                    <a:pt x="1524" y="1772411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40"/>
                  </a:lnTo>
                  <a:lnTo>
                    <a:pt x="7619" y="1767840"/>
                  </a:lnTo>
                  <a:lnTo>
                    <a:pt x="7619" y="1773935"/>
                  </a:lnTo>
                  <a:close/>
                </a:path>
                <a:path w="7620" h="453707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40"/>
                  </a:lnTo>
                  <a:lnTo>
                    <a:pt x="6096" y="1729740"/>
                  </a:lnTo>
                  <a:lnTo>
                    <a:pt x="6096" y="1731263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3048" y="1737359"/>
                  </a:lnTo>
                  <a:lnTo>
                    <a:pt x="0" y="1734311"/>
                  </a:lnTo>
                  <a:lnTo>
                    <a:pt x="0" y="1732787"/>
                  </a:lnTo>
                  <a:lnTo>
                    <a:pt x="1524" y="1732787"/>
                  </a:lnTo>
                  <a:lnTo>
                    <a:pt x="1524" y="1731263"/>
                  </a:lnTo>
                  <a:lnTo>
                    <a:pt x="7619" y="1731263"/>
                  </a:lnTo>
                  <a:lnTo>
                    <a:pt x="7619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5"/>
                  </a:lnTo>
                  <a:lnTo>
                    <a:pt x="0" y="1696211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19" y="1694687"/>
                  </a:lnTo>
                  <a:lnTo>
                    <a:pt x="7619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59"/>
                  </a:lnTo>
                  <a:lnTo>
                    <a:pt x="0" y="1659635"/>
                  </a:lnTo>
                  <a:lnTo>
                    <a:pt x="3048" y="1656587"/>
                  </a:lnTo>
                  <a:lnTo>
                    <a:pt x="6096" y="1656587"/>
                  </a:lnTo>
                  <a:lnTo>
                    <a:pt x="7619" y="1658111"/>
                  </a:lnTo>
                  <a:lnTo>
                    <a:pt x="7619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7619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59"/>
                  </a:lnTo>
                  <a:lnTo>
                    <a:pt x="3048" y="1620011"/>
                  </a:lnTo>
                  <a:lnTo>
                    <a:pt x="6096" y="1620011"/>
                  </a:lnTo>
                  <a:lnTo>
                    <a:pt x="7619" y="1621535"/>
                  </a:lnTo>
                  <a:lnTo>
                    <a:pt x="7619" y="1626108"/>
                  </a:lnTo>
                  <a:close/>
                </a:path>
                <a:path w="7620" h="4537075">
                  <a:moveTo>
                    <a:pt x="6096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6096" y="1627632"/>
                  </a:lnTo>
                  <a:close/>
                </a:path>
                <a:path w="7620" h="4537075">
                  <a:moveTo>
                    <a:pt x="7619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4959"/>
                  </a:lnTo>
                  <a:lnTo>
                    <a:pt x="1524" y="1583435"/>
                  </a:lnTo>
                  <a:lnTo>
                    <a:pt x="7619" y="1583435"/>
                  </a:lnTo>
                  <a:lnTo>
                    <a:pt x="7619" y="1589532"/>
                  </a:lnTo>
                  <a:close/>
                </a:path>
                <a:path w="7620" h="4537075">
                  <a:moveTo>
                    <a:pt x="6096" y="1591056"/>
                  </a:moveTo>
                  <a:lnTo>
                    <a:pt x="3048" y="1591056"/>
                  </a:lnTo>
                  <a:lnTo>
                    <a:pt x="3048" y="1589532"/>
                  </a:lnTo>
                  <a:lnTo>
                    <a:pt x="6096" y="1589532"/>
                  </a:lnTo>
                  <a:lnTo>
                    <a:pt x="6096" y="1591056"/>
                  </a:lnTo>
                  <a:close/>
                </a:path>
                <a:path w="7620" h="4537075">
                  <a:moveTo>
                    <a:pt x="7619" y="1552956"/>
                  </a:moveTo>
                  <a:lnTo>
                    <a:pt x="1524" y="1552956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59"/>
                  </a:lnTo>
                  <a:lnTo>
                    <a:pt x="7619" y="1546859"/>
                  </a:lnTo>
                  <a:lnTo>
                    <a:pt x="7619" y="1552956"/>
                  </a:lnTo>
                  <a:close/>
                </a:path>
                <a:path w="7620" h="453707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59"/>
                  </a:lnTo>
                  <a:lnTo>
                    <a:pt x="6096" y="1508759"/>
                  </a:lnTo>
                  <a:lnTo>
                    <a:pt x="6096" y="1510284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3048" y="1516379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1808"/>
                  </a:lnTo>
                  <a:lnTo>
                    <a:pt x="1524" y="1510284"/>
                  </a:lnTo>
                  <a:lnTo>
                    <a:pt x="7619" y="1510284"/>
                  </a:lnTo>
                  <a:lnTo>
                    <a:pt x="7619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3048" y="1479803"/>
                  </a:lnTo>
                  <a:lnTo>
                    <a:pt x="0" y="1476756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19" y="1473708"/>
                  </a:lnTo>
                  <a:lnTo>
                    <a:pt x="7619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3048" y="1443227"/>
                  </a:lnTo>
                  <a:lnTo>
                    <a:pt x="0" y="1440179"/>
                  </a:lnTo>
                  <a:lnTo>
                    <a:pt x="0" y="1438656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19" y="1437132"/>
                  </a:lnTo>
                  <a:lnTo>
                    <a:pt x="7619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7619" y="1405127"/>
                  </a:moveTo>
                  <a:lnTo>
                    <a:pt x="1524" y="1405127"/>
                  </a:lnTo>
                  <a:lnTo>
                    <a:pt x="0" y="1403603"/>
                  </a:lnTo>
                  <a:lnTo>
                    <a:pt x="0" y="1402079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20" h="4537075">
                  <a:moveTo>
                    <a:pt x="6096" y="1406651"/>
                  </a:moveTo>
                  <a:lnTo>
                    <a:pt x="3048" y="1406651"/>
                  </a:lnTo>
                  <a:lnTo>
                    <a:pt x="3048" y="1405127"/>
                  </a:lnTo>
                  <a:lnTo>
                    <a:pt x="6096" y="1405127"/>
                  </a:lnTo>
                  <a:lnTo>
                    <a:pt x="6096" y="1406651"/>
                  </a:lnTo>
                  <a:close/>
                </a:path>
                <a:path w="7620" h="4537075">
                  <a:moveTo>
                    <a:pt x="7619" y="1368551"/>
                  </a:moveTo>
                  <a:lnTo>
                    <a:pt x="1524" y="1368551"/>
                  </a:lnTo>
                  <a:lnTo>
                    <a:pt x="1524" y="1367027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3979"/>
                  </a:lnTo>
                  <a:lnTo>
                    <a:pt x="1524" y="1362456"/>
                  </a:lnTo>
                  <a:lnTo>
                    <a:pt x="7619" y="1362456"/>
                  </a:lnTo>
                  <a:lnTo>
                    <a:pt x="7619" y="1368551"/>
                  </a:lnTo>
                  <a:close/>
                </a:path>
                <a:path w="7620" h="4537075">
                  <a:moveTo>
                    <a:pt x="6096" y="1370076"/>
                  </a:moveTo>
                  <a:lnTo>
                    <a:pt x="3048" y="1370076"/>
                  </a:lnTo>
                  <a:lnTo>
                    <a:pt x="3048" y="1368551"/>
                  </a:lnTo>
                  <a:lnTo>
                    <a:pt x="6096" y="1368551"/>
                  </a:lnTo>
                  <a:lnTo>
                    <a:pt x="6096" y="1370076"/>
                  </a:lnTo>
                  <a:close/>
                </a:path>
                <a:path w="7620" h="4537075">
                  <a:moveTo>
                    <a:pt x="7619" y="1331976"/>
                  </a:moveTo>
                  <a:lnTo>
                    <a:pt x="1524" y="1331976"/>
                  </a:lnTo>
                  <a:lnTo>
                    <a:pt x="1524" y="1330451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7403"/>
                  </a:lnTo>
                  <a:lnTo>
                    <a:pt x="1524" y="1325879"/>
                  </a:lnTo>
                  <a:lnTo>
                    <a:pt x="7619" y="1325879"/>
                  </a:lnTo>
                  <a:lnTo>
                    <a:pt x="7619" y="1331976"/>
                  </a:lnTo>
                  <a:close/>
                </a:path>
                <a:path w="7620" h="4537075">
                  <a:moveTo>
                    <a:pt x="6096" y="1289303"/>
                  </a:moveTo>
                  <a:lnTo>
                    <a:pt x="3048" y="1289303"/>
                  </a:lnTo>
                  <a:lnTo>
                    <a:pt x="3048" y="1287779"/>
                  </a:lnTo>
                  <a:lnTo>
                    <a:pt x="6096" y="1287779"/>
                  </a:lnTo>
                  <a:lnTo>
                    <a:pt x="6096" y="1289303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1"/>
                  </a:lnTo>
                  <a:lnTo>
                    <a:pt x="0" y="1290827"/>
                  </a:lnTo>
                  <a:lnTo>
                    <a:pt x="1524" y="1290827"/>
                  </a:lnTo>
                  <a:lnTo>
                    <a:pt x="1524" y="1289303"/>
                  </a:lnTo>
                  <a:lnTo>
                    <a:pt x="7619" y="1289303"/>
                  </a:lnTo>
                  <a:lnTo>
                    <a:pt x="7619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5"/>
                  </a:lnTo>
                  <a:lnTo>
                    <a:pt x="0" y="1254251"/>
                  </a:lnTo>
                  <a:lnTo>
                    <a:pt x="3048" y="1251203"/>
                  </a:lnTo>
                  <a:lnTo>
                    <a:pt x="6096" y="1251203"/>
                  </a:lnTo>
                  <a:lnTo>
                    <a:pt x="7619" y="1252727"/>
                  </a:lnTo>
                  <a:lnTo>
                    <a:pt x="7619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3048" y="1222248"/>
                  </a:lnTo>
                  <a:lnTo>
                    <a:pt x="0" y="1219200"/>
                  </a:lnTo>
                  <a:lnTo>
                    <a:pt x="0" y="1217675"/>
                  </a:lnTo>
                  <a:lnTo>
                    <a:pt x="3048" y="1214627"/>
                  </a:lnTo>
                  <a:lnTo>
                    <a:pt x="6096" y="1214627"/>
                  </a:lnTo>
                  <a:lnTo>
                    <a:pt x="7619" y="1216151"/>
                  </a:lnTo>
                  <a:lnTo>
                    <a:pt x="7619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7619" y="1184148"/>
                  </a:moveTo>
                  <a:lnTo>
                    <a:pt x="1524" y="1184148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1"/>
                  </a:lnTo>
                  <a:lnTo>
                    <a:pt x="6096" y="1178051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20" h="4537075">
                  <a:moveTo>
                    <a:pt x="6096" y="1185671"/>
                  </a:moveTo>
                  <a:lnTo>
                    <a:pt x="3048" y="1185671"/>
                  </a:lnTo>
                  <a:lnTo>
                    <a:pt x="3048" y="1184148"/>
                  </a:lnTo>
                  <a:lnTo>
                    <a:pt x="6096" y="1184148"/>
                  </a:lnTo>
                  <a:lnTo>
                    <a:pt x="6096" y="1185671"/>
                  </a:lnTo>
                  <a:close/>
                </a:path>
                <a:path w="7620" h="4537075">
                  <a:moveTo>
                    <a:pt x="7619" y="1147571"/>
                  </a:moveTo>
                  <a:lnTo>
                    <a:pt x="1524" y="1147571"/>
                  </a:lnTo>
                  <a:lnTo>
                    <a:pt x="1524" y="1146048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5"/>
                  </a:lnTo>
                  <a:lnTo>
                    <a:pt x="7619" y="1141475"/>
                  </a:lnTo>
                  <a:lnTo>
                    <a:pt x="7619" y="1147571"/>
                  </a:lnTo>
                  <a:close/>
                </a:path>
                <a:path w="7620" h="4537075">
                  <a:moveTo>
                    <a:pt x="6096" y="1149095"/>
                  </a:moveTo>
                  <a:lnTo>
                    <a:pt x="3048" y="1149095"/>
                  </a:lnTo>
                  <a:lnTo>
                    <a:pt x="3048" y="1147571"/>
                  </a:lnTo>
                  <a:lnTo>
                    <a:pt x="6096" y="1147571"/>
                  </a:lnTo>
                  <a:lnTo>
                    <a:pt x="6096" y="1149095"/>
                  </a:lnTo>
                  <a:close/>
                </a:path>
                <a:path w="7620" h="4537075">
                  <a:moveTo>
                    <a:pt x="7619" y="1110995"/>
                  </a:moveTo>
                  <a:lnTo>
                    <a:pt x="1524" y="1110995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19" y="1104900"/>
                  </a:lnTo>
                  <a:lnTo>
                    <a:pt x="7619" y="1110995"/>
                  </a:lnTo>
                  <a:close/>
                </a:path>
                <a:path w="7620" h="453707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6096" y="1066800"/>
                  </a:lnTo>
                  <a:lnTo>
                    <a:pt x="6096" y="1068324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3048" y="1074419"/>
                  </a:lnTo>
                  <a:lnTo>
                    <a:pt x="0" y="1071371"/>
                  </a:lnTo>
                  <a:lnTo>
                    <a:pt x="0" y="1069848"/>
                  </a:lnTo>
                  <a:lnTo>
                    <a:pt x="1524" y="1069848"/>
                  </a:lnTo>
                  <a:lnTo>
                    <a:pt x="1524" y="1068324"/>
                  </a:lnTo>
                  <a:lnTo>
                    <a:pt x="7619" y="1068324"/>
                  </a:lnTo>
                  <a:lnTo>
                    <a:pt x="7619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3048" y="1037843"/>
                  </a:lnTo>
                  <a:lnTo>
                    <a:pt x="0" y="1034795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19" y="1031748"/>
                  </a:lnTo>
                  <a:lnTo>
                    <a:pt x="7619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3048" y="1001267"/>
                  </a:lnTo>
                  <a:lnTo>
                    <a:pt x="0" y="998219"/>
                  </a:lnTo>
                  <a:lnTo>
                    <a:pt x="0" y="996695"/>
                  </a:lnTo>
                  <a:lnTo>
                    <a:pt x="3048" y="993648"/>
                  </a:lnTo>
                  <a:lnTo>
                    <a:pt x="6096" y="993648"/>
                  </a:lnTo>
                  <a:lnTo>
                    <a:pt x="7619" y="995171"/>
                  </a:lnTo>
                  <a:lnTo>
                    <a:pt x="7619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7619" y="963167"/>
                  </a:moveTo>
                  <a:lnTo>
                    <a:pt x="1524" y="963167"/>
                  </a:lnTo>
                  <a:lnTo>
                    <a:pt x="0" y="961643"/>
                  </a:lnTo>
                  <a:lnTo>
                    <a:pt x="0" y="960119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20" h="4537075">
                  <a:moveTo>
                    <a:pt x="6096" y="964692"/>
                  </a:moveTo>
                  <a:lnTo>
                    <a:pt x="3048" y="964692"/>
                  </a:lnTo>
                  <a:lnTo>
                    <a:pt x="3048" y="963167"/>
                  </a:lnTo>
                  <a:lnTo>
                    <a:pt x="6096" y="963167"/>
                  </a:lnTo>
                  <a:lnTo>
                    <a:pt x="6096" y="964692"/>
                  </a:lnTo>
                  <a:close/>
                </a:path>
                <a:path w="7620" h="4537075">
                  <a:moveTo>
                    <a:pt x="7619" y="926592"/>
                  </a:moveTo>
                  <a:lnTo>
                    <a:pt x="1524" y="926592"/>
                  </a:lnTo>
                  <a:lnTo>
                    <a:pt x="1524" y="925067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2019"/>
                  </a:lnTo>
                  <a:lnTo>
                    <a:pt x="1524" y="920495"/>
                  </a:lnTo>
                  <a:lnTo>
                    <a:pt x="7619" y="920495"/>
                  </a:lnTo>
                  <a:lnTo>
                    <a:pt x="7619" y="926592"/>
                  </a:lnTo>
                  <a:close/>
                </a:path>
                <a:path w="7620" h="4537075">
                  <a:moveTo>
                    <a:pt x="6096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6096" y="928116"/>
                  </a:lnTo>
                  <a:close/>
                </a:path>
                <a:path w="7620" h="4537075">
                  <a:moveTo>
                    <a:pt x="7619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5443"/>
                  </a:lnTo>
                  <a:lnTo>
                    <a:pt x="1524" y="883919"/>
                  </a:lnTo>
                  <a:lnTo>
                    <a:pt x="7619" y="883919"/>
                  </a:lnTo>
                  <a:lnTo>
                    <a:pt x="7619" y="890016"/>
                  </a:lnTo>
                  <a:close/>
                </a:path>
                <a:path w="7620" h="4537075">
                  <a:moveTo>
                    <a:pt x="6096" y="847343"/>
                  </a:moveTo>
                  <a:lnTo>
                    <a:pt x="3048" y="847343"/>
                  </a:lnTo>
                  <a:lnTo>
                    <a:pt x="3048" y="845819"/>
                  </a:lnTo>
                  <a:lnTo>
                    <a:pt x="6096" y="845819"/>
                  </a:lnTo>
                  <a:lnTo>
                    <a:pt x="6096" y="847343"/>
                  </a:lnTo>
                  <a:close/>
                </a:path>
                <a:path w="7620" h="4537075">
                  <a:moveTo>
                    <a:pt x="7619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0392"/>
                  </a:lnTo>
                  <a:lnTo>
                    <a:pt x="0" y="848867"/>
                  </a:lnTo>
                  <a:lnTo>
                    <a:pt x="1524" y="848867"/>
                  </a:lnTo>
                  <a:lnTo>
                    <a:pt x="1524" y="847343"/>
                  </a:lnTo>
                  <a:lnTo>
                    <a:pt x="7619" y="847343"/>
                  </a:lnTo>
                  <a:lnTo>
                    <a:pt x="7619" y="8534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3048" y="816863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3"/>
                  </a:lnTo>
                  <a:lnTo>
                    <a:pt x="6096" y="809243"/>
                  </a:lnTo>
                  <a:lnTo>
                    <a:pt x="7619" y="810767"/>
                  </a:lnTo>
                  <a:lnTo>
                    <a:pt x="7619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3048" y="780287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7"/>
                  </a:lnTo>
                  <a:lnTo>
                    <a:pt x="6096" y="772667"/>
                  </a:lnTo>
                  <a:lnTo>
                    <a:pt x="7619" y="774192"/>
                  </a:lnTo>
                  <a:lnTo>
                    <a:pt x="7619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7619" y="742188"/>
                  </a:moveTo>
                  <a:lnTo>
                    <a:pt x="1524" y="742188"/>
                  </a:lnTo>
                  <a:lnTo>
                    <a:pt x="0" y="740663"/>
                  </a:lnTo>
                  <a:lnTo>
                    <a:pt x="0" y="739139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20" h="4537075">
                  <a:moveTo>
                    <a:pt x="6096" y="743711"/>
                  </a:moveTo>
                  <a:lnTo>
                    <a:pt x="3048" y="743711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6096" y="743711"/>
                  </a:lnTo>
                  <a:close/>
                </a:path>
                <a:path w="7620" h="4537075">
                  <a:moveTo>
                    <a:pt x="7619" y="705611"/>
                  </a:moveTo>
                  <a:lnTo>
                    <a:pt x="1524" y="705611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701039"/>
                  </a:lnTo>
                  <a:lnTo>
                    <a:pt x="1524" y="699515"/>
                  </a:lnTo>
                  <a:lnTo>
                    <a:pt x="7619" y="699515"/>
                  </a:lnTo>
                  <a:lnTo>
                    <a:pt x="7619" y="705611"/>
                  </a:lnTo>
                  <a:close/>
                </a:path>
                <a:path w="7620" h="4537075">
                  <a:moveTo>
                    <a:pt x="6096" y="707135"/>
                  </a:moveTo>
                  <a:lnTo>
                    <a:pt x="3048" y="707135"/>
                  </a:lnTo>
                  <a:lnTo>
                    <a:pt x="3048" y="705611"/>
                  </a:lnTo>
                  <a:lnTo>
                    <a:pt x="6096" y="705611"/>
                  </a:lnTo>
                  <a:lnTo>
                    <a:pt x="6096" y="707135"/>
                  </a:lnTo>
                  <a:close/>
                </a:path>
                <a:path w="7620" h="4537075">
                  <a:moveTo>
                    <a:pt x="7619" y="669035"/>
                  </a:moveTo>
                  <a:lnTo>
                    <a:pt x="1524" y="669035"/>
                  </a:lnTo>
                  <a:lnTo>
                    <a:pt x="1524" y="667511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4463"/>
                  </a:lnTo>
                  <a:lnTo>
                    <a:pt x="1524" y="662939"/>
                  </a:lnTo>
                  <a:lnTo>
                    <a:pt x="7619" y="662939"/>
                  </a:lnTo>
                  <a:lnTo>
                    <a:pt x="7619" y="669035"/>
                  </a:lnTo>
                  <a:close/>
                </a:path>
                <a:path w="7620" h="4537075">
                  <a:moveTo>
                    <a:pt x="6096" y="626363"/>
                  </a:moveTo>
                  <a:lnTo>
                    <a:pt x="3048" y="626363"/>
                  </a:lnTo>
                  <a:lnTo>
                    <a:pt x="3048" y="624839"/>
                  </a:lnTo>
                  <a:lnTo>
                    <a:pt x="6096" y="624839"/>
                  </a:lnTo>
                  <a:lnTo>
                    <a:pt x="6096" y="626363"/>
                  </a:lnTo>
                  <a:close/>
                </a:path>
                <a:path w="7620" h="4537075">
                  <a:moveTo>
                    <a:pt x="7619" y="632459"/>
                  </a:moveTo>
                  <a:lnTo>
                    <a:pt x="1524" y="632459"/>
                  </a:lnTo>
                  <a:lnTo>
                    <a:pt x="1524" y="630935"/>
                  </a:lnTo>
                  <a:lnTo>
                    <a:pt x="0" y="629411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3"/>
                  </a:lnTo>
                  <a:lnTo>
                    <a:pt x="7619" y="626363"/>
                  </a:lnTo>
                  <a:lnTo>
                    <a:pt x="7619" y="6324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3048" y="595883"/>
                  </a:lnTo>
                  <a:lnTo>
                    <a:pt x="0" y="592835"/>
                  </a:lnTo>
                  <a:lnTo>
                    <a:pt x="0" y="591311"/>
                  </a:lnTo>
                  <a:lnTo>
                    <a:pt x="3048" y="588263"/>
                  </a:lnTo>
                  <a:lnTo>
                    <a:pt x="6096" y="588263"/>
                  </a:lnTo>
                  <a:lnTo>
                    <a:pt x="7619" y="589787"/>
                  </a:lnTo>
                  <a:lnTo>
                    <a:pt x="7619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59"/>
                  </a:lnTo>
                  <a:lnTo>
                    <a:pt x="0" y="554735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19" y="553211"/>
                  </a:lnTo>
                  <a:lnTo>
                    <a:pt x="7619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3048" y="522731"/>
                  </a:lnTo>
                  <a:lnTo>
                    <a:pt x="0" y="519683"/>
                  </a:lnTo>
                  <a:lnTo>
                    <a:pt x="0" y="518159"/>
                  </a:lnTo>
                  <a:lnTo>
                    <a:pt x="3048" y="515111"/>
                  </a:lnTo>
                  <a:lnTo>
                    <a:pt x="6096" y="515111"/>
                  </a:lnTo>
                  <a:lnTo>
                    <a:pt x="7619" y="516635"/>
                  </a:lnTo>
                  <a:lnTo>
                    <a:pt x="7619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7619" y="484631"/>
                  </a:moveTo>
                  <a:lnTo>
                    <a:pt x="1524" y="484631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80059"/>
                  </a:lnTo>
                  <a:lnTo>
                    <a:pt x="1524" y="478535"/>
                  </a:lnTo>
                  <a:lnTo>
                    <a:pt x="7619" y="478535"/>
                  </a:lnTo>
                  <a:lnTo>
                    <a:pt x="7619" y="484631"/>
                  </a:lnTo>
                  <a:close/>
                </a:path>
                <a:path w="7620" h="4537075">
                  <a:moveTo>
                    <a:pt x="6096" y="486155"/>
                  </a:moveTo>
                  <a:lnTo>
                    <a:pt x="3048" y="486155"/>
                  </a:lnTo>
                  <a:lnTo>
                    <a:pt x="3048" y="484631"/>
                  </a:lnTo>
                  <a:lnTo>
                    <a:pt x="6096" y="484631"/>
                  </a:lnTo>
                  <a:lnTo>
                    <a:pt x="6096" y="486155"/>
                  </a:lnTo>
                  <a:close/>
                </a:path>
                <a:path w="7620" h="4537075">
                  <a:moveTo>
                    <a:pt x="7619" y="448055"/>
                  </a:moveTo>
                  <a:lnTo>
                    <a:pt x="1524" y="448055"/>
                  </a:lnTo>
                  <a:lnTo>
                    <a:pt x="1524" y="446531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3483"/>
                  </a:lnTo>
                  <a:lnTo>
                    <a:pt x="1524" y="441959"/>
                  </a:lnTo>
                  <a:lnTo>
                    <a:pt x="7619" y="441959"/>
                  </a:lnTo>
                  <a:lnTo>
                    <a:pt x="7619" y="448055"/>
                  </a:lnTo>
                  <a:close/>
                </a:path>
                <a:path w="7620" h="4537075">
                  <a:moveTo>
                    <a:pt x="6096" y="405383"/>
                  </a:moveTo>
                  <a:lnTo>
                    <a:pt x="3048" y="405383"/>
                  </a:lnTo>
                  <a:lnTo>
                    <a:pt x="3048" y="403859"/>
                  </a:lnTo>
                  <a:lnTo>
                    <a:pt x="6096" y="403859"/>
                  </a:lnTo>
                  <a:lnTo>
                    <a:pt x="6096" y="405383"/>
                  </a:lnTo>
                  <a:close/>
                </a:path>
                <a:path w="7620" h="4537075">
                  <a:moveTo>
                    <a:pt x="7619" y="411479"/>
                  </a:moveTo>
                  <a:lnTo>
                    <a:pt x="1524" y="411479"/>
                  </a:lnTo>
                  <a:lnTo>
                    <a:pt x="1524" y="409955"/>
                  </a:lnTo>
                  <a:lnTo>
                    <a:pt x="0" y="408431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3"/>
                  </a:lnTo>
                  <a:lnTo>
                    <a:pt x="7619" y="405383"/>
                  </a:lnTo>
                  <a:lnTo>
                    <a:pt x="7619" y="4114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5"/>
                  </a:lnTo>
                  <a:lnTo>
                    <a:pt x="0" y="370331"/>
                  </a:lnTo>
                  <a:lnTo>
                    <a:pt x="3048" y="367283"/>
                  </a:lnTo>
                  <a:lnTo>
                    <a:pt x="6096" y="367283"/>
                  </a:lnTo>
                  <a:lnTo>
                    <a:pt x="7619" y="368808"/>
                  </a:lnTo>
                  <a:lnTo>
                    <a:pt x="7619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3048" y="338327"/>
                  </a:lnTo>
                  <a:lnTo>
                    <a:pt x="0" y="335279"/>
                  </a:lnTo>
                  <a:lnTo>
                    <a:pt x="0" y="333755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19" y="332231"/>
                  </a:lnTo>
                  <a:lnTo>
                    <a:pt x="7619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3048" y="301751"/>
                  </a:lnTo>
                  <a:lnTo>
                    <a:pt x="0" y="298704"/>
                  </a:lnTo>
                  <a:lnTo>
                    <a:pt x="0" y="297179"/>
                  </a:lnTo>
                  <a:lnTo>
                    <a:pt x="3048" y="294131"/>
                  </a:lnTo>
                  <a:lnTo>
                    <a:pt x="6096" y="294131"/>
                  </a:lnTo>
                  <a:lnTo>
                    <a:pt x="7619" y="295655"/>
                  </a:lnTo>
                  <a:lnTo>
                    <a:pt x="7619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7619" y="263651"/>
                  </a:moveTo>
                  <a:lnTo>
                    <a:pt x="1524" y="263651"/>
                  </a:lnTo>
                  <a:lnTo>
                    <a:pt x="1524" y="262127"/>
                  </a:lnTo>
                  <a:lnTo>
                    <a:pt x="0" y="262127"/>
                  </a:lnTo>
                  <a:lnTo>
                    <a:pt x="0" y="260604"/>
                  </a:lnTo>
                  <a:lnTo>
                    <a:pt x="1524" y="259079"/>
                  </a:lnTo>
                  <a:lnTo>
                    <a:pt x="1524" y="257555"/>
                  </a:lnTo>
                  <a:lnTo>
                    <a:pt x="7619" y="257555"/>
                  </a:lnTo>
                  <a:lnTo>
                    <a:pt x="7619" y="263651"/>
                  </a:lnTo>
                  <a:close/>
                </a:path>
                <a:path w="7620" h="4537075">
                  <a:moveTo>
                    <a:pt x="6096" y="265175"/>
                  </a:moveTo>
                  <a:lnTo>
                    <a:pt x="3048" y="265175"/>
                  </a:lnTo>
                  <a:lnTo>
                    <a:pt x="3048" y="263651"/>
                  </a:lnTo>
                  <a:lnTo>
                    <a:pt x="6096" y="263651"/>
                  </a:lnTo>
                  <a:lnTo>
                    <a:pt x="6096" y="265175"/>
                  </a:lnTo>
                  <a:close/>
                </a:path>
                <a:path w="7620" h="4537075">
                  <a:moveTo>
                    <a:pt x="7619" y="227075"/>
                  </a:moveTo>
                  <a:lnTo>
                    <a:pt x="1524" y="227075"/>
                  </a:lnTo>
                  <a:lnTo>
                    <a:pt x="1524" y="225551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79"/>
                  </a:lnTo>
                  <a:lnTo>
                    <a:pt x="7619" y="220979"/>
                  </a:lnTo>
                  <a:lnTo>
                    <a:pt x="7619" y="227075"/>
                  </a:lnTo>
                  <a:close/>
                </a:path>
                <a:path w="7620" h="453707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79"/>
                  </a:lnTo>
                  <a:lnTo>
                    <a:pt x="6096" y="182879"/>
                  </a:lnTo>
                  <a:lnTo>
                    <a:pt x="6096" y="184404"/>
                  </a:lnTo>
                  <a:close/>
                </a:path>
                <a:path w="7620" h="4537075">
                  <a:moveTo>
                    <a:pt x="7619" y="190500"/>
                  </a:moveTo>
                  <a:lnTo>
                    <a:pt x="1524" y="190500"/>
                  </a:lnTo>
                  <a:lnTo>
                    <a:pt x="1524" y="188975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1524" y="185927"/>
                  </a:lnTo>
                  <a:lnTo>
                    <a:pt x="1524" y="184404"/>
                  </a:lnTo>
                  <a:lnTo>
                    <a:pt x="7619" y="184404"/>
                  </a:lnTo>
                  <a:lnTo>
                    <a:pt x="7619" y="1905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3048" y="153923"/>
                  </a:lnTo>
                  <a:lnTo>
                    <a:pt x="0" y="150875"/>
                  </a:lnTo>
                  <a:lnTo>
                    <a:pt x="0" y="149351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19" y="147827"/>
                  </a:lnTo>
                  <a:lnTo>
                    <a:pt x="7619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3048" y="117347"/>
                  </a:lnTo>
                  <a:lnTo>
                    <a:pt x="0" y="114300"/>
                  </a:lnTo>
                  <a:lnTo>
                    <a:pt x="0" y="112775"/>
                  </a:lnTo>
                  <a:lnTo>
                    <a:pt x="3048" y="109727"/>
                  </a:lnTo>
                  <a:lnTo>
                    <a:pt x="6096" y="109727"/>
                  </a:lnTo>
                  <a:lnTo>
                    <a:pt x="7619" y="111251"/>
                  </a:lnTo>
                  <a:lnTo>
                    <a:pt x="7619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3048" y="80771"/>
                  </a:lnTo>
                  <a:lnTo>
                    <a:pt x="0" y="77723"/>
                  </a:lnTo>
                  <a:lnTo>
                    <a:pt x="0" y="76200"/>
                  </a:lnTo>
                  <a:lnTo>
                    <a:pt x="3048" y="73151"/>
                  </a:lnTo>
                  <a:lnTo>
                    <a:pt x="6096" y="73151"/>
                  </a:lnTo>
                  <a:lnTo>
                    <a:pt x="7619" y="74675"/>
                  </a:lnTo>
                  <a:lnTo>
                    <a:pt x="7619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7619" y="42671"/>
                  </a:moveTo>
                  <a:lnTo>
                    <a:pt x="1524" y="42671"/>
                  </a:lnTo>
                  <a:lnTo>
                    <a:pt x="1524" y="41147"/>
                  </a:lnTo>
                  <a:lnTo>
                    <a:pt x="0" y="41147"/>
                  </a:lnTo>
                  <a:lnTo>
                    <a:pt x="0" y="39623"/>
                  </a:lnTo>
                  <a:lnTo>
                    <a:pt x="1524" y="38100"/>
                  </a:lnTo>
                  <a:lnTo>
                    <a:pt x="1524" y="36575"/>
                  </a:lnTo>
                  <a:lnTo>
                    <a:pt x="7619" y="36575"/>
                  </a:lnTo>
                  <a:lnTo>
                    <a:pt x="7619" y="42671"/>
                  </a:lnTo>
                  <a:close/>
                </a:path>
                <a:path w="7620" h="4537075">
                  <a:moveTo>
                    <a:pt x="6096" y="44195"/>
                  </a:moveTo>
                  <a:lnTo>
                    <a:pt x="3048" y="44195"/>
                  </a:lnTo>
                  <a:lnTo>
                    <a:pt x="3048" y="42671"/>
                  </a:lnTo>
                  <a:lnTo>
                    <a:pt x="6096" y="42671"/>
                  </a:lnTo>
                  <a:lnTo>
                    <a:pt x="6096" y="44195"/>
                  </a:lnTo>
                  <a:close/>
                </a:path>
                <a:path w="7620" h="4537075">
                  <a:moveTo>
                    <a:pt x="7619" y="6095"/>
                  </a:moveTo>
                  <a:lnTo>
                    <a:pt x="1524" y="6095"/>
                  </a:lnTo>
                  <a:lnTo>
                    <a:pt x="1524" y="4571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1524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99604" y="6272783"/>
              <a:ext cx="94615" cy="62865"/>
            </a:xfrm>
            <a:custGeom>
              <a:avLst/>
              <a:gdLst/>
              <a:ahLst/>
              <a:cxnLst/>
              <a:rect l="l" t="t" r="r" b="b"/>
              <a:pathLst>
                <a:path w="94615" h="62864">
                  <a:moveTo>
                    <a:pt x="3962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32004" y="6096"/>
                  </a:lnTo>
                  <a:lnTo>
                    <a:pt x="28956" y="9144"/>
                  </a:lnTo>
                  <a:lnTo>
                    <a:pt x="28956" y="12192"/>
                  </a:lnTo>
                  <a:lnTo>
                    <a:pt x="27432" y="13716"/>
                  </a:lnTo>
                  <a:lnTo>
                    <a:pt x="16764" y="35052"/>
                  </a:lnTo>
                  <a:lnTo>
                    <a:pt x="15240" y="39624"/>
                  </a:lnTo>
                  <a:lnTo>
                    <a:pt x="13716" y="42672"/>
                  </a:lnTo>
                  <a:lnTo>
                    <a:pt x="13716" y="47244"/>
                  </a:lnTo>
                  <a:lnTo>
                    <a:pt x="12192" y="50292"/>
                  </a:lnTo>
                  <a:lnTo>
                    <a:pt x="10668" y="54864"/>
                  </a:lnTo>
                  <a:lnTo>
                    <a:pt x="10668" y="57912"/>
                  </a:lnTo>
                  <a:lnTo>
                    <a:pt x="9144" y="62484"/>
                  </a:lnTo>
                  <a:lnTo>
                    <a:pt x="16764" y="62484"/>
                  </a:lnTo>
                  <a:lnTo>
                    <a:pt x="18288" y="57912"/>
                  </a:lnTo>
                  <a:lnTo>
                    <a:pt x="18288" y="54864"/>
                  </a:lnTo>
                  <a:lnTo>
                    <a:pt x="19812" y="50292"/>
                  </a:lnTo>
                  <a:lnTo>
                    <a:pt x="19812" y="47244"/>
                  </a:lnTo>
                  <a:lnTo>
                    <a:pt x="21336" y="42672"/>
                  </a:lnTo>
                  <a:lnTo>
                    <a:pt x="22860" y="39624"/>
                  </a:lnTo>
                  <a:lnTo>
                    <a:pt x="24384" y="35052"/>
                  </a:lnTo>
                  <a:lnTo>
                    <a:pt x="27432" y="28956"/>
                  </a:lnTo>
                  <a:lnTo>
                    <a:pt x="28956" y="24384"/>
                  </a:lnTo>
                  <a:lnTo>
                    <a:pt x="35052" y="12192"/>
                  </a:lnTo>
                  <a:lnTo>
                    <a:pt x="36576" y="10668"/>
                  </a:lnTo>
                  <a:lnTo>
                    <a:pt x="38100" y="7620"/>
                  </a:lnTo>
                  <a:lnTo>
                    <a:pt x="38100" y="6096"/>
                  </a:lnTo>
                  <a:lnTo>
                    <a:pt x="39624" y="4572"/>
                  </a:lnTo>
                  <a:lnTo>
                    <a:pt x="39624" y="0"/>
                  </a:lnTo>
                  <a:close/>
                </a:path>
                <a:path w="94615" h="62864">
                  <a:moveTo>
                    <a:pt x="94488" y="62484"/>
                  </a:moveTo>
                  <a:lnTo>
                    <a:pt x="68351" y="32004"/>
                  </a:lnTo>
                  <a:lnTo>
                    <a:pt x="67056" y="30480"/>
                  </a:lnTo>
                  <a:lnTo>
                    <a:pt x="68351" y="28956"/>
                  </a:lnTo>
                  <a:lnTo>
                    <a:pt x="92964" y="0"/>
                  </a:lnTo>
                  <a:lnTo>
                    <a:pt x="83820" y="0"/>
                  </a:lnTo>
                  <a:lnTo>
                    <a:pt x="60960" y="27432"/>
                  </a:lnTo>
                  <a:lnTo>
                    <a:pt x="59436" y="27432"/>
                  </a:lnTo>
                  <a:lnTo>
                    <a:pt x="59436" y="0"/>
                  </a:lnTo>
                  <a:lnTo>
                    <a:pt x="51816" y="0"/>
                  </a:lnTo>
                  <a:lnTo>
                    <a:pt x="51816" y="62484"/>
                  </a:lnTo>
                  <a:lnTo>
                    <a:pt x="59436" y="62484"/>
                  </a:lnTo>
                  <a:lnTo>
                    <a:pt x="59436" y="32004"/>
                  </a:lnTo>
                  <a:lnTo>
                    <a:pt x="60960" y="33528"/>
                  </a:lnTo>
                  <a:lnTo>
                    <a:pt x="85344" y="62484"/>
                  </a:lnTo>
                  <a:lnTo>
                    <a:pt x="94488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43783" y="6403847"/>
            <a:ext cx="2589275" cy="97536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2419" y="3808476"/>
            <a:ext cx="92964" cy="300228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728472" y="6217920"/>
            <a:ext cx="6786880" cy="7620"/>
          </a:xfrm>
          <a:custGeom>
            <a:avLst/>
            <a:gdLst/>
            <a:ahLst/>
            <a:cxnLst/>
            <a:rect l="l" t="t" r="r" b="b"/>
            <a:pathLst>
              <a:path w="6786880" h="7620">
                <a:moveTo>
                  <a:pt x="609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6096" y="0"/>
                </a:lnTo>
                <a:lnTo>
                  <a:pt x="6096" y="1524"/>
                </a:lnTo>
                <a:close/>
              </a:path>
              <a:path w="6786880" h="7620">
                <a:moveTo>
                  <a:pt x="7619" y="7619"/>
                </a:moveTo>
                <a:lnTo>
                  <a:pt x="1523" y="7619"/>
                </a:lnTo>
                <a:lnTo>
                  <a:pt x="1523" y="6096"/>
                </a:lnTo>
                <a:lnTo>
                  <a:pt x="0" y="4572"/>
                </a:lnTo>
                <a:lnTo>
                  <a:pt x="0" y="3048"/>
                </a:lnTo>
                <a:lnTo>
                  <a:pt x="1523" y="3048"/>
                </a:lnTo>
                <a:lnTo>
                  <a:pt x="1523" y="1524"/>
                </a:lnTo>
                <a:lnTo>
                  <a:pt x="7619" y="1524"/>
                </a:lnTo>
                <a:lnTo>
                  <a:pt x="7619" y="7619"/>
                </a:lnTo>
                <a:close/>
              </a:path>
              <a:path w="6786880" h="7620">
                <a:moveTo>
                  <a:pt x="42671" y="1524"/>
                </a:moveTo>
                <a:lnTo>
                  <a:pt x="39623" y="1524"/>
                </a:lnTo>
                <a:lnTo>
                  <a:pt x="39623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6786880" h="7620">
                <a:moveTo>
                  <a:pt x="44196" y="7619"/>
                </a:moveTo>
                <a:lnTo>
                  <a:pt x="38100" y="7619"/>
                </a:lnTo>
                <a:lnTo>
                  <a:pt x="38100" y="1524"/>
                </a:lnTo>
                <a:lnTo>
                  <a:pt x="44196" y="1524"/>
                </a:lnTo>
                <a:lnTo>
                  <a:pt x="44196" y="7619"/>
                </a:lnTo>
                <a:close/>
              </a:path>
              <a:path w="6786880" h="7620">
                <a:moveTo>
                  <a:pt x="79248" y="1524"/>
                </a:moveTo>
                <a:lnTo>
                  <a:pt x="76200" y="1524"/>
                </a:lnTo>
                <a:lnTo>
                  <a:pt x="77723" y="0"/>
                </a:lnTo>
                <a:lnTo>
                  <a:pt x="79248" y="0"/>
                </a:lnTo>
                <a:lnTo>
                  <a:pt x="79248" y="1524"/>
                </a:lnTo>
                <a:close/>
              </a:path>
              <a:path w="6786880" h="7620">
                <a:moveTo>
                  <a:pt x="80771" y="7619"/>
                </a:moveTo>
                <a:lnTo>
                  <a:pt x="74675" y="7619"/>
                </a:lnTo>
                <a:lnTo>
                  <a:pt x="74675" y="1524"/>
                </a:lnTo>
                <a:lnTo>
                  <a:pt x="80771" y="1524"/>
                </a:lnTo>
                <a:lnTo>
                  <a:pt x="80771" y="3048"/>
                </a:lnTo>
                <a:lnTo>
                  <a:pt x="82296" y="3048"/>
                </a:lnTo>
                <a:lnTo>
                  <a:pt x="82296" y="4572"/>
                </a:lnTo>
                <a:lnTo>
                  <a:pt x="80771" y="6096"/>
                </a:lnTo>
                <a:lnTo>
                  <a:pt x="80771" y="7619"/>
                </a:lnTo>
                <a:close/>
              </a:path>
              <a:path w="6786880" h="7620">
                <a:moveTo>
                  <a:pt x="117348" y="7619"/>
                </a:moveTo>
                <a:lnTo>
                  <a:pt x="112775" y="7619"/>
                </a:lnTo>
                <a:lnTo>
                  <a:pt x="111252" y="6096"/>
                </a:lnTo>
                <a:lnTo>
                  <a:pt x="111252" y="3048"/>
                </a:lnTo>
                <a:lnTo>
                  <a:pt x="114300" y="0"/>
                </a:lnTo>
                <a:lnTo>
                  <a:pt x="115823" y="0"/>
                </a:lnTo>
                <a:lnTo>
                  <a:pt x="118871" y="3048"/>
                </a:lnTo>
                <a:lnTo>
                  <a:pt x="118871" y="6096"/>
                </a:lnTo>
                <a:lnTo>
                  <a:pt x="117348" y="7619"/>
                </a:lnTo>
                <a:close/>
              </a:path>
              <a:path w="6786880" h="7620">
                <a:moveTo>
                  <a:pt x="153923" y="7619"/>
                </a:moveTo>
                <a:lnTo>
                  <a:pt x="149352" y="7619"/>
                </a:lnTo>
                <a:lnTo>
                  <a:pt x="147827" y="6096"/>
                </a:lnTo>
                <a:lnTo>
                  <a:pt x="147827" y="3048"/>
                </a:lnTo>
                <a:lnTo>
                  <a:pt x="150875" y="0"/>
                </a:lnTo>
                <a:lnTo>
                  <a:pt x="152400" y="0"/>
                </a:lnTo>
                <a:lnTo>
                  <a:pt x="155448" y="3048"/>
                </a:lnTo>
                <a:lnTo>
                  <a:pt x="155448" y="6096"/>
                </a:lnTo>
                <a:lnTo>
                  <a:pt x="153923" y="7619"/>
                </a:lnTo>
                <a:close/>
              </a:path>
              <a:path w="6786880" h="7620">
                <a:moveTo>
                  <a:pt x="190500" y="7619"/>
                </a:moveTo>
                <a:lnTo>
                  <a:pt x="185927" y="7619"/>
                </a:lnTo>
                <a:lnTo>
                  <a:pt x="185927" y="6096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7" y="3048"/>
                </a:lnTo>
                <a:lnTo>
                  <a:pt x="185927" y="1524"/>
                </a:lnTo>
                <a:lnTo>
                  <a:pt x="187452" y="0"/>
                </a:lnTo>
                <a:lnTo>
                  <a:pt x="188975" y="0"/>
                </a:lnTo>
                <a:lnTo>
                  <a:pt x="192023" y="3048"/>
                </a:lnTo>
                <a:lnTo>
                  <a:pt x="192023" y="6096"/>
                </a:lnTo>
                <a:lnTo>
                  <a:pt x="190500" y="7619"/>
                </a:lnTo>
                <a:close/>
              </a:path>
              <a:path w="6786880" h="7620">
                <a:moveTo>
                  <a:pt x="227075" y="1524"/>
                </a:moveTo>
                <a:lnTo>
                  <a:pt x="224027" y="1524"/>
                </a:lnTo>
                <a:lnTo>
                  <a:pt x="224027" y="0"/>
                </a:lnTo>
                <a:lnTo>
                  <a:pt x="227075" y="0"/>
                </a:lnTo>
                <a:lnTo>
                  <a:pt x="227075" y="1524"/>
                </a:lnTo>
                <a:close/>
              </a:path>
              <a:path w="6786880" h="7620">
                <a:moveTo>
                  <a:pt x="228600" y="7619"/>
                </a:moveTo>
                <a:lnTo>
                  <a:pt x="222503" y="7619"/>
                </a:lnTo>
                <a:lnTo>
                  <a:pt x="222503" y="6096"/>
                </a:lnTo>
                <a:lnTo>
                  <a:pt x="220979" y="4572"/>
                </a:lnTo>
                <a:lnTo>
                  <a:pt x="220979" y="3048"/>
                </a:lnTo>
                <a:lnTo>
                  <a:pt x="222503" y="3048"/>
                </a:lnTo>
                <a:lnTo>
                  <a:pt x="222503" y="1524"/>
                </a:lnTo>
                <a:lnTo>
                  <a:pt x="228600" y="1524"/>
                </a:lnTo>
                <a:lnTo>
                  <a:pt x="228600" y="7619"/>
                </a:lnTo>
                <a:close/>
              </a:path>
              <a:path w="6786880" h="7620">
                <a:moveTo>
                  <a:pt x="263652" y="1524"/>
                </a:moveTo>
                <a:lnTo>
                  <a:pt x="260603" y="1524"/>
                </a:lnTo>
                <a:lnTo>
                  <a:pt x="260603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6786880" h="7620">
                <a:moveTo>
                  <a:pt x="265175" y="7619"/>
                </a:moveTo>
                <a:lnTo>
                  <a:pt x="259079" y="7619"/>
                </a:lnTo>
                <a:lnTo>
                  <a:pt x="259079" y="1524"/>
                </a:lnTo>
                <a:lnTo>
                  <a:pt x="265175" y="1524"/>
                </a:lnTo>
                <a:lnTo>
                  <a:pt x="265175" y="7619"/>
                </a:lnTo>
                <a:close/>
              </a:path>
              <a:path w="6786880" h="7620">
                <a:moveTo>
                  <a:pt x="301752" y="7619"/>
                </a:moveTo>
                <a:lnTo>
                  <a:pt x="297179" y="7619"/>
                </a:lnTo>
                <a:lnTo>
                  <a:pt x="295655" y="6096"/>
                </a:lnTo>
                <a:lnTo>
                  <a:pt x="295655" y="3048"/>
                </a:lnTo>
                <a:lnTo>
                  <a:pt x="298703" y="0"/>
                </a:lnTo>
                <a:lnTo>
                  <a:pt x="300227" y="0"/>
                </a:lnTo>
                <a:lnTo>
                  <a:pt x="300227" y="1524"/>
                </a:lnTo>
                <a:lnTo>
                  <a:pt x="301752" y="1524"/>
                </a:lnTo>
                <a:lnTo>
                  <a:pt x="301752" y="3048"/>
                </a:lnTo>
                <a:lnTo>
                  <a:pt x="303275" y="3048"/>
                </a:lnTo>
                <a:lnTo>
                  <a:pt x="303275" y="4572"/>
                </a:lnTo>
                <a:lnTo>
                  <a:pt x="301752" y="6096"/>
                </a:lnTo>
                <a:lnTo>
                  <a:pt x="301752" y="7619"/>
                </a:lnTo>
                <a:close/>
              </a:path>
              <a:path w="6786880" h="7620">
                <a:moveTo>
                  <a:pt x="338327" y="7619"/>
                </a:moveTo>
                <a:lnTo>
                  <a:pt x="333755" y="7619"/>
                </a:lnTo>
                <a:lnTo>
                  <a:pt x="332231" y="6096"/>
                </a:lnTo>
                <a:lnTo>
                  <a:pt x="332231" y="3048"/>
                </a:lnTo>
                <a:lnTo>
                  <a:pt x="335279" y="0"/>
                </a:lnTo>
                <a:lnTo>
                  <a:pt x="336803" y="0"/>
                </a:lnTo>
                <a:lnTo>
                  <a:pt x="339852" y="3048"/>
                </a:lnTo>
                <a:lnTo>
                  <a:pt x="339852" y="6096"/>
                </a:lnTo>
                <a:lnTo>
                  <a:pt x="338327" y="7619"/>
                </a:lnTo>
                <a:close/>
              </a:path>
              <a:path w="6786880" h="7620">
                <a:moveTo>
                  <a:pt x="374903" y="7619"/>
                </a:moveTo>
                <a:lnTo>
                  <a:pt x="370331" y="7619"/>
                </a:lnTo>
                <a:lnTo>
                  <a:pt x="368807" y="6096"/>
                </a:lnTo>
                <a:lnTo>
                  <a:pt x="368807" y="3048"/>
                </a:lnTo>
                <a:lnTo>
                  <a:pt x="371855" y="0"/>
                </a:lnTo>
                <a:lnTo>
                  <a:pt x="373379" y="0"/>
                </a:lnTo>
                <a:lnTo>
                  <a:pt x="376427" y="3048"/>
                </a:lnTo>
                <a:lnTo>
                  <a:pt x="376427" y="6096"/>
                </a:lnTo>
                <a:lnTo>
                  <a:pt x="374903" y="7619"/>
                </a:lnTo>
                <a:close/>
              </a:path>
              <a:path w="6786880" h="7620">
                <a:moveTo>
                  <a:pt x="411479" y="7619"/>
                </a:moveTo>
                <a:lnTo>
                  <a:pt x="406907" y="7619"/>
                </a:lnTo>
                <a:lnTo>
                  <a:pt x="406907" y="6096"/>
                </a:lnTo>
                <a:lnTo>
                  <a:pt x="405383" y="4572"/>
                </a:lnTo>
                <a:lnTo>
                  <a:pt x="405383" y="3048"/>
                </a:lnTo>
                <a:lnTo>
                  <a:pt x="406907" y="3048"/>
                </a:lnTo>
                <a:lnTo>
                  <a:pt x="406907" y="1524"/>
                </a:lnTo>
                <a:lnTo>
                  <a:pt x="408431" y="0"/>
                </a:lnTo>
                <a:lnTo>
                  <a:pt x="409955" y="0"/>
                </a:lnTo>
                <a:lnTo>
                  <a:pt x="413003" y="3048"/>
                </a:lnTo>
                <a:lnTo>
                  <a:pt x="413003" y="6096"/>
                </a:lnTo>
                <a:lnTo>
                  <a:pt x="411479" y="7619"/>
                </a:lnTo>
                <a:close/>
              </a:path>
              <a:path w="6786880" h="7620">
                <a:moveTo>
                  <a:pt x="448055" y="1524"/>
                </a:moveTo>
                <a:lnTo>
                  <a:pt x="445007" y="1524"/>
                </a:lnTo>
                <a:lnTo>
                  <a:pt x="445007" y="0"/>
                </a:lnTo>
                <a:lnTo>
                  <a:pt x="448055" y="0"/>
                </a:lnTo>
                <a:lnTo>
                  <a:pt x="448055" y="1524"/>
                </a:lnTo>
                <a:close/>
              </a:path>
              <a:path w="6786880" h="7620">
                <a:moveTo>
                  <a:pt x="449579" y="7619"/>
                </a:moveTo>
                <a:lnTo>
                  <a:pt x="443483" y="7619"/>
                </a:lnTo>
                <a:lnTo>
                  <a:pt x="443483" y="6096"/>
                </a:lnTo>
                <a:lnTo>
                  <a:pt x="441959" y="4572"/>
                </a:lnTo>
                <a:lnTo>
                  <a:pt x="441959" y="3048"/>
                </a:lnTo>
                <a:lnTo>
                  <a:pt x="443483" y="3048"/>
                </a:lnTo>
                <a:lnTo>
                  <a:pt x="443483" y="1524"/>
                </a:lnTo>
                <a:lnTo>
                  <a:pt x="449579" y="1524"/>
                </a:lnTo>
                <a:lnTo>
                  <a:pt x="449579" y="7619"/>
                </a:lnTo>
                <a:close/>
              </a:path>
              <a:path w="6786880" h="7620">
                <a:moveTo>
                  <a:pt x="484631" y="1524"/>
                </a:moveTo>
                <a:lnTo>
                  <a:pt x="481583" y="1524"/>
                </a:lnTo>
                <a:lnTo>
                  <a:pt x="481583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6786880" h="7620">
                <a:moveTo>
                  <a:pt x="486155" y="7619"/>
                </a:moveTo>
                <a:lnTo>
                  <a:pt x="480059" y="7619"/>
                </a:lnTo>
                <a:lnTo>
                  <a:pt x="480059" y="1524"/>
                </a:lnTo>
                <a:lnTo>
                  <a:pt x="486155" y="1524"/>
                </a:lnTo>
                <a:lnTo>
                  <a:pt x="486155" y="7619"/>
                </a:lnTo>
                <a:close/>
              </a:path>
              <a:path w="6786880" h="7620">
                <a:moveTo>
                  <a:pt x="522731" y="7619"/>
                </a:moveTo>
                <a:lnTo>
                  <a:pt x="518160" y="7619"/>
                </a:lnTo>
                <a:lnTo>
                  <a:pt x="516635" y="6096"/>
                </a:lnTo>
                <a:lnTo>
                  <a:pt x="516635" y="3048"/>
                </a:lnTo>
                <a:lnTo>
                  <a:pt x="519683" y="0"/>
                </a:lnTo>
                <a:lnTo>
                  <a:pt x="521207" y="0"/>
                </a:lnTo>
                <a:lnTo>
                  <a:pt x="521207" y="1524"/>
                </a:lnTo>
                <a:lnTo>
                  <a:pt x="522731" y="1524"/>
                </a:lnTo>
                <a:lnTo>
                  <a:pt x="522731" y="3048"/>
                </a:lnTo>
                <a:lnTo>
                  <a:pt x="524256" y="3048"/>
                </a:lnTo>
                <a:lnTo>
                  <a:pt x="524256" y="4572"/>
                </a:lnTo>
                <a:lnTo>
                  <a:pt x="522731" y="6096"/>
                </a:lnTo>
                <a:lnTo>
                  <a:pt x="522731" y="7619"/>
                </a:lnTo>
                <a:close/>
              </a:path>
              <a:path w="6786880" h="7620">
                <a:moveTo>
                  <a:pt x="559307" y="7619"/>
                </a:moveTo>
                <a:lnTo>
                  <a:pt x="554735" y="7619"/>
                </a:lnTo>
                <a:lnTo>
                  <a:pt x="553211" y="6096"/>
                </a:lnTo>
                <a:lnTo>
                  <a:pt x="553211" y="3048"/>
                </a:lnTo>
                <a:lnTo>
                  <a:pt x="556260" y="0"/>
                </a:lnTo>
                <a:lnTo>
                  <a:pt x="557783" y="0"/>
                </a:lnTo>
                <a:lnTo>
                  <a:pt x="560831" y="3048"/>
                </a:lnTo>
                <a:lnTo>
                  <a:pt x="560831" y="6096"/>
                </a:lnTo>
                <a:lnTo>
                  <a:pt x="559307" y="7619"/>
                </a:lnTo>
                <a:close/>
              </a:path>
              <a:path w="6786880" h="7620">
                <a:moveTo>
                  <a:pt x="595883" y="7619"/>
                </a:moveTo>
                <a:lnTo>
                  <a:pt x="591311" y="7619"/>
                </a:lnTo>
                <a:lnTo>
                  <a:pt x="589787" y="6096"/>
                </a:lnTo>
                <a:lnTo>
                  <a:pt x="589787" y="3048"/>
                </a:lnTo>
                <a:lnTo>
                  <a:pt x="592835" y="0"/>
                </a:lnTo>
                <a:lnTo>
                  <a:pt x="594360" y="0"/>
                </a:lnTo>
                <a:lnTo>
                  <a:pt x="597407" y="3048"/>
                </a:lnTo>
                <a:lnTo>
                  <a:pt x="597407" y="6096"/>
                </a:lnTo>
                <a:lnTo>
                  <a:pt x="595883" y="7619"/>
                </a:lnTo>
                <a:close/>
              </a:path>
              <a:path w="6786880" h="7620">
                <a:moveTo>
                  <a:pt x="632460" y="7619"/>
                </a:moveTo>
                <a:lnTo>
                  <a:pt x="627887" y="7619"/>
                </a:lnTo>
                <a:lnTo>
                  <a:pt x="627887" y="6096"/>
                </a:lnTo>
                <a:lnTo>
                  <a:pt x="626364" y="4572"/>
                </a:lnTo>
                <a:lnTo>
                  <a:pt x="626364" y="3048"/>
                </a:lnTo>
                <a:lnTo>
                  <a:pt x="627887" y="3048"/>
                </a:lnTo>
                <a:lnTo>
                  <a:pt x="627887" y="1524"/>
                </a:lnTo>
                <a:lnTo>
                  <a:pt x="629411" y="1524"/>
                </a:lnTo>
                <a:lnTo>
                  <a:pt x="629411" y="0"/>
                </a:lnTo>
                <a:lnTo>
                  <a:pt x="630935" y="0"/>
                </a:lnTo>
                <a:lnTo>
                  <a:pt x="633983" y="3048"/>
                </a:lnTo>
                <a:lnTo>
                  <a:pt x="633983" y="6096"/>
                </a:lnTo>
                <a:lnTo>
                  <a:pt x="632460" y="7619"/>
                </a:lnTo>
                <a:close/>
              </a:path>
              <a:path w="6786880" h="7620">
                <a:moveTo>
                  <a:pt x="669036" y="1524"/>
                </a:moveTo>
                <a:lnTo>
                  <a:pt x="665987" y="1524"/>
                </a:lnTo>
                <a:lnTo>
                  <a:pt x="665987" y="0"/>
                </a:lnTo>
                <a:lnTo>
                  <a:pt x="669036" y="0"/>
                </a:lnTo>
                <a:lnTo>
                  <a:pt x="669036" y="1524"/>
                </a:lnTo>
                <a:close/>
              </a:path>
              <a:path w="6786880" h="7620">
                <a:moveTo>
                  <a:pt x="670560" y="7619"/>
                </a:moveTo>
                <a:lnTo>
                  <a:pt x="664464" y="7619"/>
                </a:lnTo>
                <a:lnTo>
                  <a:pt x="664464" y="1524"/>
                </a:lnTo>
                <a:lnTo>
                  <a:pt x="670560" y="1524"/>
                </a:lnTo>
                <a:lnTo>
                  <a:pt x="670560" y="7619"/>
                </a:lnTo>
                <a:close/>
              </a:path>
              <a:path w="6786880" h="7620">
                <a:moveTo>
                  <a:pt x="705611" y="1524"/>
                </a:moveTo>
                <a:lnTo>
                  <a:pt x="702564" y="1524"/>
                </a:lnTo>
                <a:lnTo>
                  <a:pt x="702564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6786880" h="7620">
                <a:moveTo>
                  <a:pt x="707136" y="7619"/>
                </a:moveTo>
                <a:lnTo>
                  <a:pt x="701040" y="7619"/>
                </a:lnTo>
                <a:lnTo>
                  <a:pt x="701040" y="1524"/>
                </a:lnTo>
                <a:lnTo>
                  <a:pt x="707136" y="1524"/>
                </a:lnTo>
                <a:lnTo>
                  <a:pt x="707136" y="3048"/>
                </a:lnTo>
                <a:lnTo>
                  <a:pt x="708660" y="3048"/>
                </a:lnTo>
                <a:lnTo>
                  <a:pt x="708660" y="4572"/>
                </a:lnTo>
                <a:lnTo>
                  <a:pt x="707136" y="6096"/>
                </a:lnTo>
                <a:lnTo>
                  <a:pt x="707136" y="7619"/>
                </a:lnTo>
                <a:close/>
              </a:path>
              <a:path w="6786880" h="7620">
                <a:moveTo>
                  <a:pt x="743711" y="7619"/>
                </a:moveTo>
                <a:lnTo>
                  <a:pt x="739140" y="7619"/>
                </a:lnTo>
                <a:lnTo>
                  <a:pt x="737615" y="6096"/>
                </a:lnTo>
                <a:lnTo>
                  <a:pt x="737615" y="3048"/>
                </a:lnTo>
                <a:lnTo>
                  <a:pt x="740664" y="0"/>
                </a:lnTo>
                <a:lnTo>
                  <a:pt x="742187" y="0"/>
                </a:lnTo>
                <a:lnTo>
                  <a:pt x="742187" y="1524"/>
                </a:lnTo>
                <a:lnTo>
                  <a:pt x="743711" y="1524"/>
                </a:lnTo>
                <a:lnTo>
                  <a:pt x="743711" y="3048"/>
                </a:lnTo>
                <a:lnTo>
                  <a:pt x="745236" y="3048"/>
                </a:lnTo>
                <a:lnTo>
                  <a:pt x="745236" y="4572"/>
                </a:lnTo>
                <a:lnTo>
                  <a:pt x="743711" y="6096"/>
                </a:lnTo>
                <a:lnTo>
                  <a:pt x="743711" y="7619"/>
                </a:lnTo>
                <a:close/>
              </a:path>
              <a:path w="6786880" h="7620">
                <a:moveTo>
                  <a:pt x="780287" y="7619"/>
                </a:moveTo>
                <a:lnTo>
                  <a:pt x="775715" y="7619"/>
                </a:lnTo>
                <a:lnTo>
                  <a:pt x="774191" y="6096"/>
                </a:lnTo>
                <a:lnTo>
                  <a:pt x="774191" y="3048"/>
                </a:lnTo>
                <a:lnTo>
                  <a:pt x="777240" y="0"/>
                </a:lnTo>
                <a:lnTo>
                  <a:pt x="778764" y="0"/>
                </a:lnTo>
                <a:lnTo>
                  <a:pt x="781811" y="3048"/>
                </a:lnTo>
                <a:lnTo>
                  <a:pt x="781811" y="6096"/>
                </a:lnTo>
                <a:lnTo>
                  <a:pt x="780287" y="7619"/>
                </a:lnTo>
                <a:close/>
              </a:path>
              <a:path w="6786880" h="7620">
                <a:moveTo>
                  <a:pt x="816864" y="7619"/>
                </a:moveTo>
                <a:lnTo>
                  <a:pt x="812291" y="7619"/>
                </a:lnTo>
                <a:lnTo>
                  <a:pt x="810768" y="6096"/>
                </a:lnTo>
                <a:lnTo>
                  <a:pt x="810768" y="3048"/>
                </a:lnTo>
                <a:lnTo>
                  <a:pt x="813815" y="0"/>
                </a:lnTo>
                <a:lnTo>
                  <a:pt x="815340" y="0"/>
                </a:lnTo>
                <a:lnTo>
                  <a:pt x="818387" y="3048"/>
                </a:lnTo>
                <a:lnTo>
                  <a:pt x="818387" y="6096"/>
                </a:lnTo>
                <a:lnTo>
                  <a:pt x="816864" y="7619"/>
                </a:lnTo>
                <a:close/>
              </a:path>
              <a:path w="6786880" h="7620">
                <a:moveTo>
                  <a:pt x="853440" y="7619"/>
                </a:moveTo>
                <a:lnTo>
                  <a:pt x="848868" y="7619"/>
                </a:lnTo>
                <a:lnTo>
                  <a:pt x="848868" y="6096"/>
                </a:lnTo>
                <a:lnTo>
                  <a:pt x="847344" y="4572"/>
                </a:lnTo>
                <a:lnTo>
                  <a:pt x="847344" y="3048"/>
                </a:lnTo>
                <a:lnTo>
                  <a:pt x="848868" y="3048"/>
                </a:lnTo>
                <a:lnTo>
                  <a:pt x="848868" y="1524"/>
                </a:lnTo>
                <a:lnTo>
                  <a:pt x="850391" y="1524"/>
                </a:lnTo>
                <a:lnTo>
                  <a:pt x="850391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6096"/>
                </a:lnTo>
                <a:lnTo>
                  <a:pt x="853440" y="7619"/>
                </a:lnTo>
                <a:close/>
              </a:path>
              <a:path w="6786880" h="7620">
                <a:moveTo>
                  <a:pt x="890015" y="1524"/>
                </a:moveTo>
                <a:lnTo>
                  <a:pt x="886968" y="1524"/>
                </a:lnTo>
                <a:lnTo>
                  <a:pt x="886968" y="0"/>
                </a:lnTo>
                <a:lnTo>
                  <a:pt x="890015" y="0"/>
                </a:lnTo>
                <a:lnTo>
                  <a:pt x="890015" y="1524"/>
                </a:lnTo>
                <a:close/>
              </a:path>
              <a:path w="6786880" h="7620">
                <a:moveTo>
                  <a:pt x="891540" y="7619"/>
                </a:moveTo>
                <a:lnTo>
                  <a:pt x="885444" y="7619"/>
                </a:lnTo>
                <a:lnTo>
                  <a:pt x="885444" y="1524"/>
                </a:lnTo>
                <a:lnTo>
                  <a:pt x="891540" y="1524"/>
                </a:lnTo>
                <a:lnTo>
                  <a:pt x="891540" y="7619"/>
                </a:lnTo>
                <a:close/>
              </a:path>
              <a:path w="6786880" h="7620">
                <a:moveTo>
                  <a:pt x="926591" y="1524"/>
                </a:moveTo>
                <a:lnTo>
                  <a:pt x="923544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6786880" h="7620">
                <a:moveTo>
                  <a:pt x="928115" y="7619"/>
                </a:moveTo>
                <a:lnTo>
                  <a:pt x="922019" y="7619"/>
                </a:lnTo>
                <a:lnTo>
                  <a:pt x="922019" y="1524"/>
                </a:lnTo>
                <a:lnTo>
                  <a:pt x="928115" y="1524"/>
                </a:lnTo>
                <a:lnTo>
                  <a:pt x="928115" y="3048"/>
                </a:lnTo>
                <a:lnTo>
                  <a:pt x="929640" y="3048"/>
                </a:lnTo>
                <a:lnTo>
                  <a:pt x="929640" y="4572"/>
                </a:lnTo>
                <a:lnTo>
                  <a:pt x="928115" y="6096"/>
                </a:lnTo>
                <a:lnTo>
                  <a:pt x="928115" y="7619"/>
                </a:lnTo>
                <a:close/>
              </a:path>
              <a:path w="6786880" h="7620">
                <a:moveTo>
                  <a:pt x="964691" y="7619"/>
                </a:moveTo>
                <a:lnTo>
                  <a:pt x="960119" y="7619"/>
                </a:lnTo>
                <a:lnTo>
                  <a:pt x="958595" y="6096"/>
                </a:lnTo>
                <a:lnTo>
                  <a:pt x="958595" y="3048"/>
                </a:lnTo>
                <a:lnTo>
                  <a:pt x="961644" y="0"/>
                </a:lnTo>
                <a:lnTo>
                  <a:pt x="963168" y="0"/>
                </a:lnTo>
                <a:lnTo>
                  <a:pt x="964691" y="1524"/>
                </a:lnTo>
                <a:lnTo>
                  <a:pt x="964691" y="3048"/>
                </a:lnTo>
                <a:lnTo>
                  <a:pt x="966215" y="3048"/>
                </a:lnTo>
                <a:lnTo>
                  <a:pt x="966215" y="4572"/>
                </a:lnTo>
                <a:lnTo>
                  <a:pt x="964691" y="6096"/>
                </a:lnTo>
                <a:lnTo>
                  <a:pt x="964691" y="7619"/>
                </a:lnTo>
                <a:close/>
              </a:path>
              <a:path w="6786880" h="7620">
                <a:moveTo>
                  <a:pt x="1001268" y="7619"/>
                </a:moveTo>
                <a:lnTo>
                  <a:pt x="996695" y="7619"/>
                </a:lnTo>
                <a:lnTo>
                  <a:pt x="995172" y="6096"/>
                </a:lnTo>
                <a:lnTo>
                  <a:pt x="995172" y="3048"/>
                </a:lnTo>
                <a:lnTo>
                  <a:pt x="998219" y="0"/>
                </a:lnTo>
                <a:lnTo>
                  <a:pt x="999744" y="0"/>
                </a:lnTo>
                <a:lnTo>
                  <a:pt x="1002791" y="3048"/>
                </a:lnTo>
                <a:lnTo>
                  <a:pt x="1002791" y="6096"/>
                </a:lnTo>
                <a:lnTo>
                  <a:pt x="1001268" y="7619"/>
                </a:lnTo>
                <a:close/>
              </a:path>
              <a:path w="6786880" h="7620">
                <a:moveTo>
                  <a:pt x="1037844" y="7619"/>
                </a:moveTo>
                <a:lnTo>
                  <a:pt x="1033272" y="7619"/>
                </a:lnTo>
                <a:lnTo>
                  <a:pt x="1031748" y="6096"/>
                </a:lnTo>
                <a:lnTo>
                  <a:pt x="1031748" y="3048"/>
                </a:lnTo>
                <a:lnTo>
                  <a:pt x="1034795" y="0"/>
                </a:lnTo>
                <a:lnTo>
                  <a:pt x="1036319" y="0"/>
                </a:lnTo>
                <a:lnTo>
                  <a:pt x="1039368" y="3048"/>
                </a:lnTo>
                <a:lnTo>
                  <a:pt x="1039368" y="6096"/>
                </a:lnTo>
                <a:lnTo>
                  <a:pt x="1037844" y="7619"/>
                </a:lnTo>
                <a:close/>
              </a:path>
              <a:path w="6786880" h="7620">
                <a:moveTo>
                  <a:pt x="1074419" y="7619"/>
                </a:moveTo>
                <a:lnTo>
                  <a:pt x="1069848" y="7619"/>
                </a:lnTo>
                <a:lnTo>
                  <a:pt x="1069848" y="6096"/>
                </a:lnTo>
                <a:lnTo>
                  <a:pt x="1068323" y="4572"/>
                </a:lnTo>
                <a:lnTo>
                  <a:pt x="1068323" y="3048"/>
                </a:lnTo>
                <a:lnTo>
                  <a:pt x="1069848" y="3048"/>
                </a:lnTo>
                <a:lnTo>
                  <a:pt x="1069848" y="1524"/>
                </a:lnTo>
                <a:lnTo>
                  <a:pt x="1071372" y="1524"/>
                </a:lnTo>
                <a:lnTo>
                  <a:pt x="1071372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6096"/>
                </a:lnTo>
                <a:lnTo>
                  <a:pt x="1074419" y="7619"/>
                </a:lnTo>
                <a:close/>
              </a:path>
              <a:path w="6786880" h="7620">
                <a:moveTo>
                  <a:pt x="1110995" y="1524"/>
                </a:moveTo>
                <a:lnTo>
                  <a:pt x="1107948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0995" y="1524"/>
                </a:lnTo>
                <a:close/>
              </a:path>
              <a:path w="6786880" h="7620">
                <a:moveTo>
                  <a:pt x="1112519" y="7619"/>
                </a:moveTo>
                <a:lnTo>
                  <a:pt x="1106423" y="7619"/>
                </a:lnTo>
                <a:lnTo>
                  <a:pt x="1106423" y="1524"/>
                </a:lnTo>
                <a:lnTo>
                  <a:pt x="1112519" y="1524"/>
                </a:lnTo>
                <a:lnTo>
                  <a:pt x="1112519" y="7619"/>
                </a:lnTo>
                <a:close/>
              </a:path>
              <a:path w="6786880" h="7620">
                <a:moveTo>
                  <a:pt x="1147572" y="1524"/>
                </a:moveTo>
                <a:lnTo>
                  <a:pt x="1144523" y="1524"/>
                </a:lnTo>
                <a:lnTo>
                  <a:pt x="1144523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6786880" h="7620">
                <a:moveTo>
                  <a:pt x="1149095" y="7619"/>
                </a:moveTo>
                <a:lnTo>
                  <a:pt x="1142999" y="7619"/>
                </a:lnTo>
                <a:lnTo>
                  <a:pt x="1142999" y="1524"/>
                </a:lnTo>
                <a:lnTo>
                  <a:pt x="1149095" y="1524"/>
                </a:lnTo>
                <a:lnTo>
                  <a:pt x="1149095" y="3048"/>
                </a:lnTo>
                <a:lnTo>
                  <a:pt x="1150619" y="3048"/>
                </a:lnTo>
                <a:lnTo>
                  <a:pt x="1150619" y="4572"/>
                </a:lnTo>
                <a:lnTo>
                  <a:pt x="1149095" y="6096"/>
                </a:lnTo>
                <a:lnTo>
                  <a:pt x="1149095" y="7619"/>
                </a:lnTo>
                <a:close/>
              </a:path>
              <a:path w="6786880" h="7620">
                <a:moveTo>
                  <a:pt x="1185672" y="7619"/>
                </a:moveTo>
                <a:lnTo>
                  <a:pt x="1181099" y="7619"/>
                </a:lnTo>
                <a:lnTo>
                  <a:pt x="1179576" y="6096"/>
                </a:lnTo>
                <a:lnTo>
                  <a:pt x="1179576" y="3048"/>
                </a:lnTo>
                <a:lnTo>
                  <a:pt x="1182623" y="0"/>
                </a:lnTo>
                <a:lnTo>
                  <a:pt x="1184148" y="0"/>
                </a:lnTo>
                <a:lnTo>
                  <a:pt x="1185672" y="1524"/>
                </a:lnTo>
                <a:lnTo>
                  <a:pt x="1185672" y="3048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2" y="6096"/>
                </a:lnTo>
                <a:lnTo>
                  <a:pt x="1185672" y="7619"/>
                </a:lnTo>
                <a:close/>
              </a:path>
              <a:path w="6786880" h="7620">
                <a:moveTo>
                  <a:pt x="1222248" y="7619"/>
                </a:moveTo>
                <a:lnTo>
                  <a:pt x="1217676" y="7619"/>
                </a:lnTo>
                <a:lnTo>
                  <a:pt x="1216152" y="6096"/>
                </a:lnTo>
                <a:lnTo>
                  <a:pt x="1216152" y="3048"/>
                </a:lnTo>
                <a:lnTo>
                  <a:pt x="1219199" y="0"/>
                </a:lnTo>
                <a:lnTo>
                  <a:pt x="1220723" y="0"/>
                </a:lnTo>
                <a:lnTo>
                  <a:pt x="1223772" y="3048"/>
                </a:lnTo>
                <a:lnTo>
                  <a:pt x="1223772" y="6096"/>
                </a:lnTo>
                <a:lnTo>
                  <a:pt x="1222248" y="7619"/>
                </a:lnTo>
                <a:close/>
              </a:path>
              <a:path w="6786880" h="7620">
                <a:moveTo>
                  <a:pt x="1258823" y="7619"/>
                </a:moveTo>
                <a:lnTo>
                  <a:pt x="1254252" y="7619"/>
                </a:lnTo>
                <a:lnTo>
                  <a:pt x="1252728" y="6096"/>
                </a:lnTo>
                <a:lnTo>
                  <a:pt x="1252728" y="3048"/>
                </a:lnTo>
                <a:lnTo>
                  <a:pt x="1255776" y="0"/>
                </a:lnTo>
                <a:lnTo>
                  <a:pt x="1257299" y="0"/>
                </a:lnTo>
                <a:lnTo>
                  <a:pt x="1260348" y="3048"/>
                </a:lnTo>
                <a:lnTo>
                  <a:pt x="1260348" y="6096"/>
                </a:lnTo>
                <a:lnTo>
                  <a:pt x="1258823" y="7619"/>
                </a:lnTo>
                <a:close/>
              </a:path>
              <a:path w="6786880" h="7620">
                <a:moveTo>
                  <a:pt x="1295399" y="1524"/>
                </a:moveTo>
                <a:lnTo>
                  <a:pt x="1292352" y="1524"/>
                </a:lnTo>
                <a:lnTo>
                  <a:pt x="1292352" y="0"/>
                </a:lnTo>
                <a:lnTo>
                  <a:pt x="1293876" y="0"/>
                </a:lnTo>
                <a:lnTo>
                  <a:pt x="1295399" y="1524"/>
                </a:lnTo>
                <a:close/>
              </a:path>
              <a:path w="6786880" h="7620">
                <a:moveTo>
                  <a:pt x="1296924" y="7619"/>
                </a:moveTo>
                <a:lnTo>
                  <a:pt x="1290828" y="7619"/>
                </a:lnTo>
                <a:lnTo>
                  <a:pt x="1290828" y="6096"/>
                </a:lnTo>
                <a:lnTo>
                  <a:pt x="1289303" y="4572"/>
                </a:lnTo>
                <a:lnTo>
                  <a:pt x="1289303" y="3048"/>
                </a:lnTo>
                <a:lnTo>
                  <a:pt x="1290828" y="3048"/>
                </a:lnTo>
                <a:lnTo>
                  <a:pt x="1290828" y="1524"/>
                </a:lnTo>
                <a:lnTo>
                  <a:pt x="1296924" y="1524"/>
                </a:lnTo>
                <a:lnTo>
                  <a:pt x="1296924" y="7619"/>
                </a:lnTo>
                <a:close/>
              </a:path>
              <a:path w="6786880" h="7620">
                <a:moveTo>
                  <a:pt x="1331976" y="1524"/>
                </a:moveTo>
                <a:lnTo>
                  <a:pt x="1328928" y="1524"/>
                </a:lnTo>
                <a:lnTo>
                  <a:pt x="1328928" y="0"/>
                </a:lnTo>
                <a:lnTo>
                  <a:pt x="1331976" y="0"/>
                </a:lnTo>
                <a:lnTo>
                  <a:pt x="1331976" y="1524"/>
                </a:lnTo>
                <a:close/>
              </a:path>
              <a:path w="6786880" h="7620">
                <a:moveTo>
                  <a:pt x="1333499" y="7619"/>
                </a:moveTo>
                <a:lnTo>
                  <a:pt x="1327403" y="7619"/>
                </a:lnTo>
                <a:lnTo>
                  <a:pt x="1327403" y="1524"/>
                </a:lnTo>
                <a:lnTo>
                  <a:pt x="1333499" y="1524"/>
                </a:lnTo>
                <a:lnTo>
                  <a:pt x="1333499" y="7619"/>
                </a:lnTo>
                <a:close/>
              </a:path>
              <a:path w="6786880" h="7620">
                <a:moveTo>
                  <a:pt x="1368552" y="1524"/>
                </a:moveTo>
                <a:lnTo>
                  <a:pt x="1365503" y="1524"/>
                </a:lnTo>
                <a:lnTo>
                  <a:pt x="1365503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6786880" h="7620">
                <a:moveTo>
                  <a:pt x="1370076" y="7619"/>
                </a:moveTo>
                <a:lnTo>
                  <a:pt x="1363979" y="7619"/>
                </a:lnTo>
                <a:lnTo>
                  <a:pt x="1363979" y="1524"/>
                </a:lnTo>
                <a:lnTo>
                  <a:pt x="1370076" y="1524"/>
                </a:lnTo>
                <a:lnTo>
                  <a:pt x="1370076" y="3048"/>
                </a:lnTo>
                <a:lnTo>
                  <a:pt x="1371599" y="3048"/>
                </a:lnTo>
                <a:lnTo>
                  <a:pt x="1371599" y="4572"/>
                </a:lnTo>
                <a:lnTo>
                  <a:pt x="1370076" y="6096"/>
                </a:lnTo>
                <a:lnTo>
                  <a:pt x="1370076" y="7619"/>
                </a:lnTo>
                <a:close/>
              </a:path>
              <a:path w="6786880" h="7620">
                <a:moveTo>
                  <a:pt x="1406652" y="7619"/>
                </a:moveTo>
                <a:lnTo>
                  <a:pt x="1402079" y="7619"/>
                </a:lnTo>
                <a:lnTo>
                  <a:pt x="1400556" y="6096"/>
                </a:lnTo>
                <a:lnTo>
                  <a:pt x="1400556" y="3048"/>
                </a:lnTo>
                <a:lnTo>
                  <a:pt x="1403603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3048"/>
                </a:lnTo>
                <a:lnTo>
                  <a:pt x="1408176" y="3048"/>
                </a:lnTo>
                <a:lnTo>
                  <a:pt x="1408176" y="4572"/>
                </a:lnTo>
                <a:lnTo>
                  <a:pt x="1406652" y="6096"/>
                </a:lnTo>
                <a:lnTo>
                  <a:pt x="1406652" y="7619"/>
                </a:lnTo>
                <a:close/>
              </a:path>
              <a:path w="6786880" h="7620">
                <a:moveTo>
                  <a:pt x="1443228" y="7619"/>
                </a:moveTo>
                <a:lnTo>
                  <a:pt x="1438656" y="7619"/>
                </a:lnTo>
                <a:lnTo>
                  <a:pt x="1437132" y="6096"/>
                </a:lnTo>
                <a:lnTo>
                  <a:pt x="1437132" y="3048"/>
                </a:lnTo>
                <a:lnTo>
                  <a:pt x="1440179" y="0"/>
                </a:lnTo>
                <a:lnTo>
                  <a:pt x="1441703" y="0"/>
                </a:lnTo>
                <a:lnTo>
                  <a:pt x="1444752" y="3048"/>
                </a:lnTo>
                <a:lnTo>
                  <a:pt x="1444752" y="6096"/>
                </a:lnTo>
                <a:lnTo>
                  <a:pt x="1443228" y="7619"/>
                </a:lnTo>
                <a:close/>
              </a:path>
              <a:path w="6786880" h="7620">
                <a:moveTo>
                  <a:pt x="1479803" y="7619"/>
                </a:moveTo>
                <a:lnTo>
                  <a:pt x="1475232" y="7619"/>
                </a:lnTo>
                <a:lnTo>
                  <a:pt x="1473707" y="6096"/>
                </a:lnTo>
                <a:lnTo>
                  <a:pt x="1473707" y="3048"/>
                </a:lnTo>
                <a:lnTo>
                  <a:pt x="1476756" y="0"/>
                </a:lnTo>
                <a:lnTo>
                  <a:pt x="1478279" y="0"/>
                </a:lnTo>
                <a:lnTo>
                  <a:pt x="1481328" y="3048"/>
                </a:lnTo>
                <a:lnTo>
                  <a:pt x="1481328" y="6096"/>
                </a:lnTo>
                <a:lnTo>
                  <a:pt x="1479803" y="7619"/>
                </a:lnTo>
                <a:close/>
              </a:path>
              <a:path w="6786880" h="7620">
                <a:moveTo>
                  <a:pt x="1516379" y="1524"/>
                </a:moveTo>
                <a:lnTo>
                  <a:pt x="1513332" y="1524"/>
                </a:lnTo>
                <a:lnTo>
                  <a:pt x="1513332" y="0"/>
                </a:lnTo>
                <a:lnTo>
                  <a:pt x="1514856" y="0"/>
                </a:lnTo>
                <a:lnTo>
                  <a:pt x="1516379" y="1524"/>
                </a:lnTo>
                <a:close/>
              </a:path>
              <a:path w="6786880" h="7620">
                <a:moveTo>
                  <a:pt x="1517903" y="7619"/>
                </a:moveTo>
                <a:lnTo>
                  <a:pt x="1511807" y="7619"/>
                </a:lnTo>
                <a:lnTo>
                  <a:pt x="1511807" y="6096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1807" y="3048"/>
                </a:lnTo>
                <a:lnTo>
                  <a:pt x="1511807" y="1524"/>
                </a:lnTo>
                <a:lnTo>
                  <a:pt x="1517903" y="1524"/>
                </a:lnTo>
                <a:lnTo>
                  <a:pt x="1517903" y="7619"/>
                </a:lnTo>
                <a:close/>
              </a:path>
              <a:path w="6786880" h="7620">
                <a:moveTo>
                  <a:pt x="1552956" y="1524"/>
                </a:moveTo>
                <a:lnTo>
                  <a:pt x="1549907" y="1524"/>
                </a:lnTo>
                <a:lnTo>
                  <a:pt x="1549907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6786880" h="7620">
                <a:moveTo>
                  <a:pt x="1554479" y="7619"/>
                </a:moveTo>
                <a:lnTo>
                  <a:pt x="1548383" y="7619"/>
                </a:lnTo>
                <a:lnTo>
                  <a:pt x="1548383" y="1524"/>
                </a:lnTo>
                <a:lnTo>
                  <a:pt x="1554479" y="1524"/>
                </a:lnTo>
                <a:lnTo>
                  <a:pt x="1554479" y="7619"/>
                </a:lnTo>
                <a:close/>
              </a:path>
              <a:path w="6786880" h="7620">
                <a:moveTo>
                  <a:pt x="1589532" y="1524"/>
                </a:moveTo>
                <a:lnTo>
                  <a:pt x="1586483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6786880" h="7620">
                <a:moveTo>
                  <a:pt x="1591056" y="7619"/>
                </a:moveTo>
                <a:lnTo>
                  <a:pt x="1584960" y="7619"/>
                </a:lnTo>
                <a:lnTo>
                  <a:pt x="1584960" y="1524"/>
                </a:lnTo>
                <a:lnTo>
                  <a:pt x="1591056" y="1524"/>
                </a:lnTo>
                <a:lnTo>
                  <a:pt x="1591056" y="3048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91056" y="6096"/>
                </a:lnTo>
                <a:lnTo>
                  <a:pt x="1591056" y="7619"/>
                </a:lnTo>
                <a:close/>
              </a:path>
              <a:path w="6786880" h="7620">
                <a:moveTo>
                  <a:pt x="1627632" y="7619"/>
                </a:moveTo>
                <a:lnTo>
                  <a:pt x="1623060" y="7619"/>
                </a:lnTo>
                <a:lnTo>
                  <a:pt x="1621536" y="6096"/>
                </a:lnTo>
                <a:lnTo>
                  <a:pt x="1621536" y="3048"/>
                </a:lnTo>
                <a:lnTo>
                  <a:pt x="1624583" y="0"/>
                </a:lnTo>
                <a:lnTo>
                  <a:pt x="1626107" y="0"/>
                </a:lnTo>
                <a:lnTo>
                  <a:pt x="1629156" y="3048"/>
                </a:lnTo>
                <a:lnTo>
                  <a:pt x="1629156" y="6096"/>
                </a:lnTo>
                <a:lnTo>
                  <a:pt x="1627632" y="7619"/>
                </a:lnTo>
                <a:close/>
              </a:path>
              <a:path w="6786880" h="7620">
                <a:moveTo>
                  <a:pt x="1664207" y="7619"/>
                </a:moveTo>
                <a:lnTo>
                  <a:pt x="1659636" y="7619"/>
                </a:lnTo>
                <a:lnTo>
                  <a:pt x="1658112" y="6096"/>
                </a:lnTo>
                <a:lnTo>
                  <a:pt x="1658112" y="3048"/>
                </a:lnTo>
                <a:lnTo>
                  <a:pt x="1661160" y="0"/>
                </a:lnTo>
                <a:lnTo>
                  <a:pt x="1662683" y="0"/>
                </a:lnTo>
                <a:lnTo>
                  <a:pt x="1665732" y="3048"/>
                </a:lnTo>
                <a:lnTo>
                  <a:pt x="1665732" y="6096"/>
                </a:lnTo>
                <a:lnTo>
                  <a:pt x="1664207" y="7619"/>
                </a:lnTo>
                <a:close/>
              </a:path>
              <a:path w="6786880" h="7620">
                <a:moveTo>
                  <a:pt x="1700783" y="7619"/>
                </a:moveTo>
                <a:lnTo>
                  <a:pt x="1696212" y="7619"/>
                </a:lnTo>
                <a:lnTo>
                  <a:pt x="1694687" y="6096"/>
                </a:lnTo>
                <a:lnTo>
                  <a:pt x="1694687" y="3048"/>
                </a:lnTo>
                <a:lnTo>
                  <a:pt x="1697736" y="0"/>
                </a:lnTo>
                <a:lnTo>
                  <a:pt x="1699260" y="0"/>
                </a:lnTo>
                <a:lnTo>
                  <a:pt x="1702307" y="3048"/>
                </a:lnTo>
                <a:lnTo>
                  <a:pt x="1702307" y="6096"/>
                </a:lnTo>
                <a:lnTo>
                  <a:pt x="1700783" y="7619"/>
                </a:lnTo>
                <a:close/>
              </a:path>
              <a:path w="6786880" h="7620">
                <a:moveTo>
                  <a:pt x="1737360" y="1524"/>
                </a:moveTo>
                <a:lnTo>
                  <a:pt x="1734312" y="1524"/>
                </a:lnTo>
                <a:lnTo>
                  <a:pt x="1734312" y="0"/>
                </a:lnTo>
                <a:lnTo>
                  <a:pt x="1737360" y="0"/>
                </a:lnTo>
                <a:lnTo>
                  <a:pt x="1737360" y="1524"/>
                </a:lnTo>
                <a:close/>
              </a:path>
              <a:path w="6786880" h="7620">
                <a:moveTo>
                  <a:pt x="1738884" y="7619"/>
                </a:moveTo>
                <a:lnTo>
                  <a:pt x="1732787" y="7619"/>
                </a:lnTo>
                <a:lnTo>
                  <a:pt x="1732787" y="6096"/>
                </a:lnTo>
                <a:lnTo>
                  <a:pt x="1731263" y="4572"/>
                </a:lnTo>
                <a:lnTo>
                  <a:pt x="1731263" y="3048"/>
                </a:lnTo>
                <a:lnTo>
                  <a:pt x="1732787" y="3048"/>
                </a:lnTo>
                <a:lnTo>
                  <a:pt x="1732787" y="1524"/>
                </a:lnTo>
                <a:lnTo>
                  <a:pt x="1738884" y="1524"/>
                </a:lnTo>
                <a:lnTo>
                  <a:pt x="1738884" y="7619"/>
                </a:lnTo>
                <a:close/>
              </a:path>
              <a:path w="6786880" h="7620">
                <a:moveTo>
                  <a:pt x="1773936" y="1524"/>
                </a:moveTo>
                <a:lnTo>
                  <a:pt x="1770887" y="1524"/>
                </a:lnTo>
                <a:lnTo>
                  <a:pt x="1770887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6786880" h="7620">
                <a:moveTo>
                  <a:pt x="1775460" y="7619"/>
                </a:moveTo>
                <a:lnTo>
                  <a:pt x="1769363" y="7619"/>
                </a:lnTo>
                <a:lnTo>
                  <a:pt x="1769363" y="1524"/>
                </a:lnTo>
                <a:lnTo>
                  <a:pt x="1775460" y="1524"/>
                </a:lnTo>
                <a:lnTo>
                  <a:pt x="1775460" y="7619"/>
                </a:lnTo>
                <a:close/>
              </a:path>
              <a:path w="6786880" h="7620">
                <a:moveTo>
                  <a:pt x="1810512" y="1524"/>
                </a:moveTo>
                <a:lnTo>
                  <a:pt x="1807463" y="1524"/>
                </a:lnTo>
                <a:lnTo>
                  <a:pt x="1808987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6786880" h="7620">
                <a:moveTo>
                  <a:pt x="1812036" y="7619"/>
                </a:moveTo>
                <a:lnTo>
                  <a:pt x="1805939" y="7619"/>
                </a:lnTo>
                <a:lnTo>
                  <a:pt x="1805939" y="1524"/>
                </a:lnTo>
                <a:lnTo>
                  <a:pt x="1812036" y="1524"/>
                </a:lnTo>
                <a:lnTo>
                  <a:pt x="1812036" y="3048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2036" y="6096"/>
                </a:lnTo>
                <a:lnTo>
                  <a:pt x="1812036" y="7619"/>
                </a:lnTo>
                <a:close/>
              </a:path>
              <a:path w="6786880" h="7620">
                <a:moveTo>
                  <a:pt x="1848612" y="7619"/>
                </a:moveTo>
                <a:lnTo>
                  <a:pt x="1844039" y="7619"/>
                </a:lnTo>
                <a:lnTo>
                  <a:pt x="1842516" y="6096"/>
                </a:lnTo>
                <a:lnTo>
                  <a:pt x="1842516" y="3048"/>
                </a:lnTo>
                <a:lnTo>
                  <a:pt x="1845563" y="0"/>
                </a:lnTo>
                <a:lnTo>
                  <a:pt x="1847087" y="0"/>
                </a:lnTo>
                <a:lnTo>
                  <a:pt x="1850136" y="3048"/>
                </a:lnTo>
                <a:lnTo>
                  <a:pt x="1850136" y="6096"/>
                </a:lnTo>
                <a:lnTo>
                  <a:pt x="1848612" y="7619"/>
                </a:lnTo>
                <a:close/>
              </a:path>
              <a:path w="6786880" h="7620">
                <a:moveTo>
                  <a:pt x="1885187" y="7619"/>
                </a:moveTo>
                <a:lnTo>
                  <a:pt x="1880616" y="7619"/>
                </a:lnTo>
                <a:lnTo>
                  <a:pt x="1879092" y="6096"/>
                </a:lnTo>
                <a:lnTo>
                  <a:pt x="1879092" y="3048"/>
                </a:lnTo>
                <a:lnTo>
                  <a:pt x="1882139" y="0"/>
                </a:lnTo>
                <a:lnTo>
                  <a:pt x="1883663" y="0"/>
                </a:lnTo>
                <a:lnTo>
                  <a:pt x="1886712" y="3048"/>
                </a:lnTo>
                <a:lnTo>
                  <a:pt x="1886712" y="6096"/>
                </a:lnTo>
                <a:lnTo>
                  <a:pt x="1885187" y="7619"/>
                </a:lnTo>
                <a:close/>
              </a:path>
              <a:path w="6786880" h="7620">
                <a:moveTo>
                  <a:pt x="1921763" y="7619"/>
                </a:moveTo>
                <a:lnTo>
                  <a:pt x="1917192" y="7619"/>
                </a:lnTo>
                <a:lnTo>
                  <a:pt x="1917192" y="6096"/>
                </a:lnTo>
                <a:lnTo>
                  <a:pt x="1915668" y="4572"/>
                </a:lnTo>
                <a:lnTo>
                  <a:pt x="1915668" y="3048"/>
                </a:lnTo>
                <a:lnTo>
                  <a:pt x="1917192" y="3048"/>
                </a:lnTo>
                <a:lnTo>
                  <a:pt x="1917192" y="1524"/>
                </a:lnTo>
                <a:lnTo>
                  <a:pt x="1918716" y="0"/>
                </a:lnTo>
                <a:lnTo>
                  <a:pt x="1920239" y="0"/>
                </a:lnTo>
                <a:lnTo>
                  <a:pt x="1923287" y="3048"/>
                </a:lnTo>
                <a:lnTo>
                  <a:pt x="1923287" y="6096"/>
                </a:lnTo>
                <a:lnTo>
                  <a:pt x="1921763" y="7619"/>
                </a:lnTo>
                <a:close/>
              </a:path>
              <a:path w="6786880" h="7620">
                <a:moveTo>
                  <a:pt x="1958339" y="1524"/>
                </a:moveTo>
                <a:lnTo>
                  <a:pt x="1955292" y="1524"/>
                </a:lnTo>
                <a:lnTo>
                  <a:pt x="1955292" y="0"/>
                </a:lnTo>
                <a:lnTo>
                  <a:pt x="1958339" y="0"/>
                </a:lnTo>
                <a:lnTo>
                  <a:pt x="1958339" y="1524"/>
                </a:lnTo>
                <a:close/>
              </a:path>
              <a:path w="6786880" h="7620">
                <a:moveTo>
                  <a:pt x="1959863" y="7619"/>
                </a:moveTo>
                <a:lnTo>
                  <a:pt x="1953768" y="7619"/>
                </a:lnTo>
                <a:lnTo>
                  <a:pt x="1953768" y="6096"/>
                </a:lnTo>
                <a:lnTo>
                  <a:pt x="1952244" y="4572"/>
                </a:lnTo>
                <a:lnTo>
                  <a:pt x="1952244" y="3048"/>
                </a:lnTo>
                <a:lnTo>
                  <a:pt x="1953768" y="3048"/>
                </a:lnTo>
                <a:lnTo>
                  <a:pt x="1953768" y="1524"/>
                </a:lnTo>
                <a:lnTo>
                  <a:pt x="1959863" y="1524"/>
                </a:lnTo>
                <a:lnTo>
                  <a:pt x="1959863" y="7619"/>
                </a:lnTo>
                <a:close/>
              </a:path>
              <a:path w="6786880" h="7620">
                <a:moveTo>
                  <a:pt x="1994916" y="1524"/>
                </a:moveTo>
                <a:lnTo>
                  <a:pt x="1991868" y="1524"/>
                </a:lnTo>
                <a:lnTo>
                  <a:pt x="1991868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6786880" h="7620">
                <a:moveTo>
                  <a:pt x="1996439" y="7619"/>
                </a:moveTo>
                <a:lnTo>
                  <a:pt x="1990344" y="7619"/>
                </a:lnTo>
                <a:lnTo>
                  <a:pt x="1990344" y="1524"/>
                </a:lnTo>
                <a:lnTo>
                  <a:pt x="1996439" y="1524"/>
                </a:lnTo>
                <a:lnTo>
                  <a:pt x="1996439" y="7619"/>
                </a:lnTo>
                <a:close/>
              </a:path>
              <a:path w="6786880" h="7620">
                <a:moveTo>
                  <a:pt x="2031492" y="1524"/>
                </a:moveTo>
                <a:lnTo>
                  <a:pt x="2028444" y="1524"/>
                </a:lnTo>
                <a:lnTo>
                  <a:pt x="2029968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6786880" h="7620">
                <a:moveTo>
                  <a:pt x="2033016" y="7619"/>
                </a:moveTo>
                <a:lnTo>
                  <a:pt x="2026920" y="7619"/>
                </a:lnTo>
                <a:lnTo>
                  <a:pt x="2026920" y="1524"/>
                </a:lnTo>
                <a:lnTo>
                  <a:pt x="2033016" y="1524"/>
                </a:lnTo>
                <a:lnTo>
                  <a:pt x="2033016" y="3048"/>
                </a:lnTo>
                <a:lnTo>
                  <a:pt x="2034539" y="3048"/>
                </a:lnTo>
                <a:lnTo>
                  <a:pt x="2034539" y="4572"/>
                </a:lnTo>
                <a:lnTo>
                  <a:pt x="2033016" y="6096"/>
                </a:lnTo>
                <a:lnTo>
                  <a:pt x="2033016" y="7619"/>
                </a:lnTo>
                <a:close/>
              </a:path>
              <a:path w="6786880" h="7620">
                <a:moveTo>
                  <a:pt x="2069592" y="7619"/>
                </a:moveTo>
                <a:lnTo>
                  <a:pt x="2065020" y="7619"/>
                </a:lnTo>
                <a:lnTo>
                  <a:pt x="2063495" y="6096"/>
                </a:lnTo>
                <a:lnTo>
                  <a:pt x="2063495" y="3048"/>
                </a:lnTo>
                <a:lnTo>
                  <a:pt x="2066544" y="0"/>
                </a:lnTo>
                <a:lnTo>
                  <a:pt x="2068068" y="0"/>
                </a:lnTo>
                <a:lnTo>
                  <a:pt x="2071116" y="3048"/>
                </a:lnTo>
                <a:lnTo>
                  <a:pt x="2071116" y="6096"/>
                </a:lnTo>
                <a:lnTo>
                  <a:pt x="2069592" y="7619"/>
                </a:lnTo>
                <a:close/>
              </a:path>
              <a:path w="6786880" h="7620">
                <a:moveTo>
                  <a:pt x="2106168" y="7619"/>
                </a:moveTo>
                <a:lnTo>
                  <a:pt x="2101595" y="7619"/>
                </a:lnTo>
                <a:lnTo>
                  <a:pt x="2100071" y="6096"/>
                </a:lnTo>
                <a:lnTo>
                  <a:pt x="2100071" y="3048"/>
                </a:lnTo>
                <a:lnTo>
                  <a:pt x="2103120" y="0"/>
                </a:lnTo>
                <a:lnTo>
                  <a:pt x="2104644" y="0"/>
                </a:lnTo>
                <a:lnTo>
                  <a:pt x="2107692" y="3048"/>
                </a:lnTo>
                <a:lnTo>
                  <a:pt x="2107692" y="6096"/>
                </a:lnTo>
                <a:lnTo>
                  <a:pt x="2106168" y="7619"/>
                </a:lnTo>
                <a:close/>
              </a:path>
              <a:path w="6786880" h="7620">
                <a:moveTo>
                  <a:pt x="2142744" y="7619"/>
                </a:moveTo>
                <a:lnTo>
                  <a:pt x="2138171" y="7619"/>
                </a:lnTo>
                <a:lnTo>
                  <a:pt x="2138171" y="6096"/>
                </a:lnTo>
                <a:lnTo>
                  <a:pt x="2136647" y="4572"/>
                </a:lnTo>
                <a:lnTo>
                  <a:pt x="2136647" y="3048"/>
                </a:lnTo>
                <a:lnTo>
                  <a:pt x="2138171" y="3048"/>
                </a:lnTo>
                <a:lnTo>
                  <a:pt x="2138171" y="1524"/>
                </a:lnTo>
                <a:lnTo>
                  <a:pt x="2139695" y="0"/>
                </a:lnTo>
                <a:lnTo>
                  <a:pt x="2141220" y="0"/>
                </a:lnTo>
                <a:lnTo>
                  <a:pt x="2144268" y="3048"/>
                </a:lnTo>
                <a:lnTo>
                  <a:pt x="2144268" y="6096"/>
                </a:lnTo>
                <a:lnTo>
                  <a:pt x="2142744" y="7619"/>
                </a:lnTo>
                <a:close/>
              </a:path>
              <a:path w="6786880" h="7620">
                <a:moveTo>
                  <a:pt x="2179320" y="1524"/>
                </a:moveTo>
                <a:lnTo>
                  <a:pt x="2176271" y="1524"/>
                </a:lnTo>
                <a:lnTo>
                  <a:pt x="2176271" y="0"/>
                </a:lnTo>
                <a:lnTo>
                  <a:pt x="2179320" y="0"/>
                </a:lnTo>
                <a:lnTo>
                  <a:pt x="2179320" y="1524"/>
                </a:lnTo>
                <a:close/>
              </a:path>
              <a:path w="6786880" h="7620">
                <a:moveTo>
                  <a:pt x="2180844" y="7619"/>
                </a:moveTo>
                <a:lnTo>
                  <a:pt x="2174747" y="7619"/>
                </a:lnTo>
                <a:lnTo>
                  <a:pt x="2174747" y="6096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4747" y="3048"/>
                </a:lnTo>
                <a:lnTo>
                  <a:pt x="2174747" y="1524"/>
                </a:lnTo>
                <a:lnTo>
                  <a:pt x="2180844" y="1524"/>
                </a:lnTo>
                <a:lnTo>
                  <a:pt x="2180844" y="7619"/>
                </a:lnTo>
                <a:close/>
              </a:path>
              <a:path w="6786880" h="7620">
                <a:moveTo>
                  <a:pt x="2215895" y="1524"/>
                </a:moveTo>
                <a:lnTo>
                  <a:pt x="2212847" y="1524"/>
                </a:lnTo>
                <a:lnTo>
                  <a:pt x="2212847" y="0"/>
                </a:lnTo>
                <a:lnTo>
                  <a:pt x="2215895" y="0"/>
                </a:lnTo>
                <a:lnTo>
                  <a:pt x="2215895" y="1524"/>
                </a:lnTo>
                <a:close/>
              </a:path>
              <a:path w="6786880" h="7620">
                <a:moveTo>
                  <a:pt x="2217420" y="7619"/>
                </a:moveTo>
                <a:lnTo>
                  <a:pt x="2211324" y="7619"/>
                </a:lnTo>
                <a:lnTo>
                  <a:pt x="2211324" y="1524"/>
                </a:lnTo>
                <a:lnTo>
                  <a:pt x="2217420" y="1524"/>
                </a:lnTo>
                <a:lnTo>
                  <a:pt x="2217420" y="7619"/>
                </a:lnTo>
                <a:close/>
              </a:path>
              <a:path w="6786880" h="7620">
                <a:moveTo>
                  <a:pt x="2253995" y="7619"/>
                </a:moveTo>
                <a:lnTo>
                  <a:pt x="2249424" y="7619"/>
                </a:lnTo>
                <a:lnTo>
                  <a:pt x="2247900" y="6096"/>
                </a:lnTo>
                <a:lnTo>
                  <a:pt x="2247900" y="3048"/>
                </a:lnTo>
                <a:lnTo>
                  <a:pt x="2250947" y="0"/>
                </a:lnTo>
                <a:lnTo>
                  <a:pt x="2252471" y="0"/>
                </a:lnTo>
                <a:lnTo>
                  <a:pt x="2252471" y="1524"/>
                </a:lnTo>
                <a:lnTo>
                  <a:pt x="2253995" y="1524"/>
                </a:lnTo>
                <a:lnTo>
                  <a:pt x="2253995" y="3048"/>
                </a:lnTo>
                <a:lnTo>
                  <a:pt x="2255520" y="3048"/>
                </a:lnTo>
                <a:lnTo>
                  <a:pt x="2255520" y="4572"/>
                </a:lnTo>
                <a:lnTo>
                  <a:pt x="2253995" y="6096"/>
                </a:lnTo>
                <a:lnTo>
                  <a:pt x="2253995" y="7619"/>
                </a:lnTo>
                <a:close/>
              </a:path>
              <a:path w="6786880" h="7620">
                <a:moveTo>
                  <a:pt x="2290571" y="7619"/>
                </a:moveTo>
                <a:lnTo>
                  <a:pt x="2286000" y="7619"/>
                </a:lnTo>
                <a:lnTo>
                  <a:pt x="2284476" y="6096"/>
                </a:lnTo>
                <a:lnTo>
                  <a:pt x="2284476" y="3048"/>
                </a:lnTo>
                <a:lnTo>
                  <a:pt x="2287524" y="0"/>
                </a:lnTo>
                <a:lnTo>
                  <a:pt x="2289047" y="0"/>
                </a:lnTo>
                <a:lnTo>
                  <a:pt x="2292095" y="3048"/>
                </a:lnTo>
                <a:lnTo>
                  <a:pt x="2292095" y="6096"/>
                </a:lnTo>
                <a:lnTo>
                  <a:pt x="2290571" y="7619"/>
                </a:lnTo>
                <a:close/>
              </a:path>
              <a:path w="6786880" h="7620">
                <a:moveTo>
                  <a:pt x="2327147" y="7619"/>
                </a:moveTo>
                <a:lnTo>
                  <a:pt x="2322576" y="7619"/>
                </a:lnTo>
                <a:lnTo>
                  <a:pt x="2321052" y="6096"/>
                </a:lnTo>
                <a:lnTo>
                  <a:pt x="2321052" y="3048"/>
                </a:lnTo>
                <a:lnTo>
                  <a:pt x="2324100" y="0"/>
                </a:lnTo>
                <a:lnTo>
                  <a:pt x="2325624" y="0"/>
                </a:lnTo>
                <a:lnTo>
                  <a:pt x="2328671" y="3048"/>
                </a:lnTo>
                <a:lnTo>
                  <a:pt x="2328671" y="6096"/>
                </a:lnTo>
                <a:lnTo>
                  <a:pt x="2327147" y="7619"/>
                </a:lnTo>
                <a:close/>
              </a:path>
              <a:path w="6786880" h="7620">
                <a:moveTo>
                  <a:pt x="2363724" y="7619"/>
                </a:moveTo>
                <a:lnTo>
                  <a:pt x="2359152" y="7619"/>
                </a:lnTo>
                <a:lnTo>
                  <a:pt x="2359152" y="6096"/>
                </a:lnTo>
                <a:lnTo>
                  <a:pt x="2357628" y="4572"/>
                </a:lnTo>
                <a:lnTo>
                  <a:pt x="2357628" y="3048"/>
                </a:lnTo>
                <a:lnTo>
                  <a:pt x="2359152" y="3048"/>
                </a:lnTo>
                <a:lnTo>
                  <a:pt x="2359152" y="1524"/>
                </a:lnTo>
                <a:lnTo>
                  <a:pt x="2360676" y="0"/>
                </a:lnTo>
                <a:lnTo>
                  <a:pt x="2362200" y="0"/>
                </a:lnTo>
                <a:lnTo>
                  <a:pt x="2365247" y="3048"/>
                </a:lnTo>
                <a:lnTo>
                  <a:pt x="2365247" y="6096"/>
                </a:lnTo>
                <a:lnTo>
                  <a:pt x="2363724" y="7619"/>
                </a:lnTo>
                <a:close/>
              </a:path>
              <a:path w="6786880" h="7620">
                <a:moveTo>
                  <a:pt x="2400300" y="1524"/>
                </a:moveTo>
                <a:lnTo>
                  <a:pt x="2397252" y="1524"/>
                </a:lnTo>
                <a:lnTo>
                  <a:pt x="2397252" y="0"/>
                </a:lnTo>
                <a:lnTo>
                  <a:pt x="2400300" y="0"/>
                </a:lnTo>
                <a:lnTo>
                  <a:pt x="2400300" y="1524"/>
                </a:lnTo>
                <a:close/>
              </a:path>
              <a:path w="6786880" h="7620">
                <a:moveTo>
                  <a:pt x="2401824" y="7619"/>
                </a:moveTo>
                <a:lnTo>
                  <a:pt x="2395728" y="7619"/>
                </a:lnTo>
                <a:lnTo>
                  <a:pt x="2395728" y="6096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5728" y="3048"/>
                </a:lnTo>
                <a:lnTo>
                  <a:pt x="2395728" y="1524"/>
                </a:lnTo>
                <a:lnTo>
                  <a:pt x="2401824" y="1524"/>
                </a:lnTo>
                <a:lnTo>
                  <a:pt x="2401824" y="7619"/>
                </a:lnTo>
                <a:close/>
              </a:path>
              <a:path w="6786880" h="7620">
                <a:moveTo>
                  <a:pt x="2436876" y="1524"/>
                </a:moveTo>
                <a:lnTo>
                  <a:pt x="2433828" y="1524"/>
                </a:lnTo>
                <a:lnTo>
                  <a:pt x="2433828" y="0"/>
                </a:lnTo>
                <a:lnTo>
                  <a:pt x="2436876" y="0"/>
                </a:lnTo>
                <a:lnTo>
                  <a:pt x="2436876" y="1524"/>
                </a:lnTo>
                <a:close/>
              </a:path>
              <a:path w="6786880" h="7620">
                <a:moveTo>
                  <a:pt x="2438400" y="7619"/>
                </a:moveTo>
                <a:lnTo>
                  <a:pt x="2432304" y="7619"/>
                </a:lnTo>
                <a:lnTo>
                  <a:pt x="2432304" y="1524"/>
                </a:lnTo>
                <a:lnTo>
                  <a:pt x="2438400" y="1524"/>
                </a:lnTo>
                <a:lnTo>
                  <a:pt x="2438400" y="7619"/>
                </a:lnTo>
                <a:close/>
              </a:path>
              <a:path w="6786880" h="7620">
                <a:moveTo>
                  <a:pt x="2474976" y="7619"/>
                </a:moveTo>
                <a:lnTo>
                  <a:pt x="2470404" y="7619"/>
                </a:lnTo>
                <a:lnTo>
                  <a:pt x="2468879" y="6096"/>
                </a:lnTo>
                <a:lnTo>
                  <a:pt x="2468879" y="3048"/>
                </a:lnTo>
                <a:lnTo>
                  <a:pt x="2471928" y="0"/>
                </a:lnTo>
                <a:lnTo>
                  <a:pt x="2473452" y="0"/>
                </a:lnTo>
                <a:lnTo>
                  <a:pt x="2473452" y="1524"/>
                </a:lnTo>
                <a:lnTo>
                  <a:pt x="2474976" y="1524"/>
                </a:lnTo>
                <a:lnTo>
                  <a:pt x="2474976" y="3048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4976" y="6096"/>
                </a:lnTo>
                <a:lnTo>
                  <a:pt x="2474976" y="7619"/>
                </a:lnTo>
                <a:close/>
              </a:path>
              <a:path w="6786880" h="7620">
                <a:moveTo>
                  <a:pt x="2511552" y="7619"/>
                </a:moveTo>
                <a:lnTo>
                  <a:pt x="2506979" y="7619"/>
                </a:lnTo>
                <a:lnTo>
                  <a:pt x="2505455" y="6096"/>
                </a:lnTo>
                <a:lnTo>
                  <a:pt x="2505455" y="3048"/>
                </a:lnTo>
                <a:lnTo>
                  <a:pt x="2508504" y="0"/>
                </a:lnTo>
                <a:lnTo>
                  <a:pt x="2510028" y="0"/>
                </a:lnTo>
                <a:lnTo>
                  <a:pt x="2513076" y="3048"/>
                </a:lnTo>
                <a:lnTo>
                  <a:pt x="2513076" y="6096"/>
                </a:lnTo>
                <a:lnTo>
                  <a:pt x="2511552" y="7619"/>
                </a:lnTo>
                <a:close/>
              </a:path>
              <a:path w="6786880" h="7620">
                <a:moveTo>
                  <a:pt x="2548128" y="7619"/>
                </a:moveTo>
                <a:lnTo>
                  <a:pt x="2543555" y="7619"/>
                </a:lnTo>
                <a:lnTo>
                  <a:pt x="2542031" y="6096"/>
                </a:lnTo>
                <a:lnTo>
                  <a:pt x="2542031" y="3048"/>
                </a:lnTo>
                <a:lnTo>
                  <a:pt x="2545079" y="0"/>
                </a:lnTo>
                <a:lnTo>
                  <a:pt x="2546604" y="0"/>
                </a:lnTo>
                <a:lnTo>
                  <a:pt x="2549652" y="3048"/>
                </a:lnTo>
                <a:lnTo>
                  <a:pt x="2549652" y="6096"/>
                </a:lnTo>
                <a:lnTo>
                  <a:pt x="2548128" y="7619"/>
                </a:lnTo>
                <a:close/>
              </a:path>
              <a:path w="6786880" h="7620">
                <a:moveTo>
                  <a:pt x="2584704" y="7619"/>
                </a:moveTo>
                <a:lnTo>
                  <a:pt x="2580131" y="7619"/>
                </a:lnTo>
                <a:lnTo>
                  <a:pt x="2580131" y="6096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0131" y="3048"/>
                </a:lnTo>
                <a:lnTo>
                  <a:pt x="2580131" y="1524"/>
                </a:lnTo>
                <a:lnTo>
                  <a:pt x="2581655" y="1524"/>
                </a:lnTo>
                <a:lnTo>
                  <a:pt x="2581655" y="0"/>
                </a:lnTo>
                <a:lnTo>
                  <a:pt x="2583179" y="0"/>
                </a:lnTo>
                <a:lnTo>
                  <a:pt x="2586228" y="3048"/>
                </a:lnTo>
                <a:lnTo>
                  <a:pt x="2586228" y="6096"/>
                </a:lnTo>
                <a:lnTo>
                  <a:pt x="2584704" y="7619"/>
                </a:lnTo>
                <a:close/>
              </a:path>
              <a:path w="6786880" h="7620">
                <a:moveTo>
                  <a:pt x="2621279" y="1524"/>
                </a:moveTo>
                <a:lnTo>
                  <a:pt x="2618231" y="1524"/>
                </a:lnTo>
                <a:lnTo>
                  <a:pt x="2618231" y="0"/>
                </a:lnTo>
                <a:lnTo>
                  <a:pt x="2621279" y="0"/>
                </a:lnTo>
                <a:lnTo>
                  <a:pt x="2621279" y="1524"/>
                </a:lnTo>
                <a:close/>
              </a:path>
              <a:path w="6786880" h="7620">
                <a:moveTo>
                  <a:pt x="2622804" y="7619"/>
                </a:moveTo>
                <a:lnTo>
                  <a:pt x="2616708" y="7619"/>
                </a:lnTo>
                <a:lnTo>
                  <a:pt x="2616708" y="1524"/>
                </a:lnTo>
                <a:lnTo>
                  <a:pt x="2622804" y="1524"/>
                </a:lnTo>
                <a:lnTo>
                  <a:pt x="2622804" y="7619"/>
                </a:lnTo>
                <a:close/>
              </a:path>
              <a:path w="6786880" h="7620">
                <a:moveTo>
                  <a:pt x="2657855" y="1524"/>
                </a:moveTo>
                <a:lnTo>
                  <a:pt x="2654808" y="1524"/>
                </a:lnTo>
                <a:lnTo>
                  <a:pt x="2654808" y="0"/>
                </a:lnTo>
                <a:lnTo>
                  <a:pt x="2657855" y="0"/>
                </a:lnTo>
                <a:lnTo>
                  <a:pt x="2657855" y="1524"/>
                </a:lnTo>
                <a:close/>
              </a:path>
              <a:path w="6786880" h="7620">
                <a:moveTo>
                  <a:pt x="2659379" y="7619"/>
                </a:moveTo>
                <a:lnTo>
                  <a:pt x="2653284" y="7619"/>
                </a:lnTo>
                <a:lnTo>
                  <a:pt x="2653284" y="1524"/>
                </a:lnTo>
                <a:lnTo>
                  <a:pt x="2659379" y="1524"/>
                </a:lnTo>
                <a:lnTo>
                  <a:pt x="2659379" y="3048"/>
                </a:lnTo>
                <a:lnTo>
                  <a:pt x="2660904" y="3048"/>
                </a:lnTo>
                <a:lnTo>
                  <a:pt x="2660904" y="4572"/>
                </a:lnTo>
                <a:lnTo>
                  <a:pt x="2659379" y="6096"/>
                </a:lnTo>
                <a:lnTo>
                  <a:pt x="2659379" y="7619"/>
                </a:lnTo>
                <a:close/>
              </a:path>
              <a:path w="6786880" h="7620">
                <a:moveTo>
                  <a:pt x="2695955" y="7619"/>
                </a:moveTo>
                <a:lnTo>
                  <a:pt x="2691384" y="7619"/>
                </a:lnTo>
                <a:lnTo>
                  <a:pt x="2689860" y="6096"/>
                </a:lnTo>
                <a:lnTo>
                  <a:pt x="2689860" y="3048"/>
                </a:lnTo>
                <a:lnTo>
                  <a:pt x="2692908" y="0"/>
                </a:lnTo>
                <a:lnTo>
                  <a:pt x="2694431" y="0"/>
                </a:lnTo>
                <a:lnTo>
                  <a:pt x="2695955" y="1524"/>
                </a:lnTo>
                <a:lnTo>
                  <a:pt x="2695955" y="3048"/>
                </a:lnTo>
                <a:lnTo>
                  <a:pt x="2697479" y="3048"/>
                </a:lnTo>
                <a:lnTo>
                  <a:pt x="2697479" y="4572"/>
                </a:lnTo>
                <a:lnTo>
                  <a:pt x="2695955" y="6096"/>
                </a:lnTo>
                <a:lnTo>
                  <a:pt x="2695955" y="7619"/>
                </a:lnTo>
                <a:close/>
              </a:path>
              <a:path w="6786880" h="7620">
                <a:moveTo>
                  <a:pt x="2732531" y="7619"/>
                </a:moveTo>
                <a:lnTo>
                  <a:pt x="2727960" y="7619"/>
                </a:lnTo>
                <a:lnTo>
                  <a:pt x="2726436" y="6096"/>
                </a:lnTo>
                <a:lnTo>
                  <a:pt x="2726436" y="3048"/>
                </a:lnTo>
                <a:lnTo>
                  <a:pt x="2729484" y="0"/>
                </a:lnTo>
                <a:lnTo>
                  <a:pt x="2731008" y="0"/>
                </a:lnTo>
                <a:lnTo>
                  <a:pt x="2734055" y="3048"/>
                </a:lnTo>
                <a:lnTo>
                  <a:pt x="2734055" y="6096"/>
                </a:lnTo>
                <a:lnTo>
                  <a:pt x="2732531" y="7619"/>
                </a:lnTo>
                <a:close/>
              </a:path>
              <a:path w="6786880" h="7620">
                <a:moveTo>
                  <a:pt x="2769108" y="7619"/>
                </a:moveTo>
                <a:lnTo>
                  <a:pt x="2764536" y="7619"/>
                </a:lnTo>
                <a:lnTo>
                  <a:pt x="2763012" y="6096"/>
                </a:lnTo>
                <a:lnTo>
                  <a:pt x="2763012" y="3048"/>
                </a:lnTo>
                <a:lnTo>
                  <a:pt x="2766060" y="0"/>
                </a:lnTo>
                <a:lnTo>
                  <a:pt x="2767584" y="0"/>
                </a:lnTo>
                <a:lnTo>
                  <a:pt x="2770631" y="3048"/>
                </a:lnTo>
                <a:lnTo>
                  <a:pt x="2770631" y="6096"/>
                </a:lnTo>
                <a:lnTo>
                  <a:pt x="2769108" y="7619"/>
                </a:lnTo>
                <a:close/>
              </a:path>
              <a:path w="6786880" h="7620">
                <a:moveTo>
                  <a:pt x="2805684" y="7619"/>
                </a:moveTo>
                <a:lnTo>
                  <a:pt x="2801112" y="7619"/>
                </a:lnTo>
                <a:lnTo>
                  <a:pt x="2801112" y="6096"/>
                </a:lnTo>
                <a:lnTo>
                  <a:pt x="2799587" y="4572"/>
                </a:lnTo>
                <a:lnTo>
                  <a:pt x="2799587" y="3048"/>
                </a:lnTo>
                <a:lnTo>
                  <a:pt x="2801112" y="3048"/>
                </a:lnTo>
                <a:lnTo>
                  <a:pt x="2801112" y="1524"/>
                </a:lnTo>
                <a:lnTo>
                  <a:pt x="2802636" y="1524"/>
                </a:lnTo>
                <a:lnTo>
                  <a:pt x="2802636" y="0"/>
                </a:lnTo>
                <a:lnTo>
                  <a:pt x="2804160" y="0"/>
                </a:lnTo>
                <a:lnTo>
                  <a:pt x="2807208" y="3048"/>
                </a:lnTo>
                <a:lnTo>
                  <a:pt x="2807208" y="6096"/>
                </a:lnTo>
                <a:lnTo>
                  <a:pt x="2805684" y="7619"/>
                </a:lnTo>
                <a:close/>
              </a:path>
              <a:path w="6786880" h="7620">
                <a:moveTo>
                  <a:pt x="2842260" y="1524"/>
                </a:moveTo>
                <a:lnTo>
                  <a:pt x="2839212" y="1524"/>
                </a:lnTo>
                <a:lnTo>
                  <a:pt x="2839212" y="0"/>
                </a:lnTo>
                <a:lnTo>
                  <a:pt x="2842260" y="0"/>
                </a:lnTo>
                <a:lnTo>
                  <a:pt x="2842260" y="1524"/>
                </a:lnTo>
                <a:close/>
              </a:path>
              <a:path w="6786880" h="7620">
                <a:moveTo>
                  <a:pt x="2843784" y="7619"/>
                </a:moveTo>
                <a:lnTo>
                  <a:pt x="2837687" y="7619"/>
                </a:lnTo>
                <a:lnTo>
                  <a:pt x="2837687" y="1524"/>
                </a:lnTo>
                <a:lnTo>
                  <a:pt x="2843784" y="1524"/>
                </a:lnTo>
                <a:lnTo>
                  <a:pt x="2843784" y="7619"/>
                </a:lnTo>
                <a:close/>
              </a:path>
              <a:path w="6786880" h="7620">
                <a:moveTo>
                  <a:pt x="2878836" y="1524"/>
                </a:moveTo>
                <a:lnTo>
                  <a:pt x="2875787" y="1524"/>
                </a:lnTo>
                <a:lnTo>
                  <a:pt x="2875787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6786880" h="7620">
                <a:moveTo>
                  <a:pt x="2880360" y="7619"/>
                </a:moveTo>
                <a:lnTo>
                  <a:pt x="2874263" y="7619"/>
                </a:lnTo>
                <a:lnTo>
                  <a:pt x="2874263" y="1524"/>
                </a:lnTo>
                <a:lnTo>
                  <a:pt x="2880360" y="1524"/>
                </a:lnTo>
                <a:lnTo>
                  <a:pt x="2880360" y="3048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80360" y="6096"/>
                </a:lnTo>
                <a:lnTo>
                  <a:pt x="2880360" y="7619"/>
                </a:lnTo>
                <a:close/>
              </a:path>
              <a:path w="6786880" h="7620">
                <a:moveTo>
                  <a:pt x="2916936" y="7619"/>
                </a:moveTo>
                <a:lnTo>
                  <a:pt x="2912363" y="7619"/>
                </a:lnTo>
                <a:lnTo>
                  <a:pt x="2910839" y="6096"/>
                </a:lnTo>
                <a:lnTo>
                  <a:pt x="2910839" y="3048"/>
                </a:lnTo>
                <a:lnTo>
                  <a:pt x="2913888" y="0"/>
                </a:lnTo>
                <a:lnTo>
                  <a:pt x="2915412" y="0"/>
                </a:lnTo>
                <a:lnTo>
                  <a:pt x="2916936" y="1524"/>
                </a:lnTo>
                <a:lnTo>
                  <a:pt x="2916936" y="3048"/>
                </a:lnTo>
                <a:lnTo>
                  <a:pt x="2918460" y="3048"/>
                </a:lnTo>
                <a:lnTo>
                  <a:pt x="2918460" y="4572"/>
                </a:lnTo>
                <a:lnTo>
                  <a:pt x="2916936" y="6096"/>
                </a:lnTo>
                <a:lnTo>
                  <a:pt x="2916936" y="7619"/>
                </a:lnTo>
                <a:close/>
              </a:path>
              <a:path w="6786880" h="7620">
                <a:moveTo>
                  <a:pt x="2953512" y="7619"/>
                </a:moveTo>
                <a:lnTo>
                  <a:pt x="2948939" y="7619"/>
                </a:lnTo>
                <a:lnTo>
                  <a:pt x="2947416" y="6096"/>
                </a:lnTo>
                <a:lnTo>
                  <a:pt x="2947416" y="3048"/>
                </a:lnTo>
                <a:lnTo>
                  <a:pt x="2950463" y="0"/>
                </a:lnTo>
                <a:lnTo>
                  <a:pt x="2951988" y="0"/>
                </a:lnTo>
                <a:lnTo>
                  <a:pt x="2955036" y="3048"/>
                </a:lnTo>
                <a:lnTo>
                  <a:pt x="2955036" y="6096"/>
                </a:lnTo>
                <a:lnTo>
                  <a:pt x="2953512" y="7619"/>
                </a:lnTo>
                <a:close/>
              </a:path>
              <a:path w="6786880" h="7620">
                <a:moveTo>
                  <a:pt x="2990088" y="7619"/>
                </a:moveTo>
                <a:lnTo>
                  <a:pt x="2985516" y="7619"/>
                </a:lnTo>
                <a:lnTo>
                  <a:pt x="2983992" y="6096"/>
                </a:lnTo>
                <a:lnTo>
                  <a:pt x="2983992" y="3048"/>
                </a:lnTo>
                <a:lnTo>
                  <a:pt x="2987039" y="0"/>
                </a:lnTo>
                <a:lnTo>
                  <a:pt x="2988563" y="0"/>
                </a:lnTo>
                <a:lnTo>
                  <a:pt x="2991612" y="3048"/>
                </a:lnTo>
                <a:lnTo>
                  <a:pt x="2991612" y="6096"/>
                </a:lnTo>
                <a:lnTo>
                  <a:pt x="2990088" y="7619"/>
                </a:lnTo>
                <a:close/>
              </a:path>
              <a:path w="6786880" h="7620">
                <a:moveTo>
                  <a:pt x="3026663" y="1524"/>
                </a:moveTo>
                <a:lnTo>
                  <a:pt x="3023616" y="1524"/>
                </a:lnTo>
                <a:lnTo>
                  <a:pt x="3023616" y="0"/>
                </a:lnTo>
                <a:lnTo>
                  <a:pt x="3025139" y="0"/>
                </a:lnTo>
                <a:lnTo>
                  <a:pt x="3026663" y="1524"/>
                </a:lnTo>
                <a:close/>
              </a:path>
              <a:path w="6786880" h="7620">
                <a:moveTo>
                  <a:pt x="3028188" y="7619"/>
                </a:moveTo>
                <a:lnTo>
                  <a:pt x="3022092" y="7619"/>
                </a:lnTo>
                <a:lnTo>
                  <a:pt x="3022092" y="6096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2092" y="3048"/>
                </a:lnTo>
                <a:lnTo>
                  <a:pt x="3022092" y="1524"/>
                </a:lnTo>
                <a:lnTo>
                  <a:pt x="3028188" y="1524"/>
                </a:lnTo>
                <a:lnTo>
                  <a:pt x="3028188" y="7619"/>
                </a:lnTo>
                <a:close/>
              </a:path>
              <a:path w="6786880" h="7620">
                <a:moveTo>
                  <a:pt x="3063239" y="1524"/>
                </a:moveTo>
                <a:lnTo>
                  <a:pt x="3060192" y="1524"/>
                </a:lnTo>
                <a:lnTo>
                  <a:pt x="3060192" y="0"/>
                </a:lnTo>
                <a:lnTo>
                  <a:pt x="3063239" y="0"/>
                </a:lnTo>
                <a:lnTo>
                  <a:pt x="3063239" y="1524"/>
                </a:lnTo>
                <a:close/>
              </a:path>
              <a:path w="6786880" h="7620">
                <a:moveTo>
                  <a:pt x="3064763" y="7619"/>
                </a:moveTo>
                <a:lnTo>
                  <a:pt x="3058668" y="7619"/>
                </a:lnTo>
                <a:lnTo>
                  <a:pt x="3058668" y="1524"/>
                </a:lnTo>
                <a:lnTo>
                  <a:pt x="3064763" y="1524"/>
                </a:lnTo>
                <a:lnTo>
                  <a:pt x="3064763" y="7619"/>
                </a:lnTo>
                <a:close/>
              </a:path>
              <a:path w="6786880" h="7620">
                <a:moveTo>
                  <a:pt x="3099816" y="1524"/>
                </a:moveTo>
                <a:lnTo>
                  <a:pt x="3096768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6786880" h="7620">
                <a:moveTo>
                  <a:pt x="3101339" y="7619"/>
                </a:moveTo>
                <a:lnTo>
                  <a:pt x="3095244" y="7619"/>
                </a:lnTo>
                <a:lnTo>
                  <a:pt x="3095244" y="1524"/>
                </a:lnTo>
                <a:lnTo>
                  <a:pt x="3101339" y="1524"/>
                </a:lnTo>
                <a:lnTo>
                  <a:pt x="3101339" y="3048"/>
                </a:lnTo>
                <a:lnTo>
                  <a:pt x="3102863" y="3048"/>
                </a:lnTo>
                <a:lnTo>
                  <a:pt x="3102863" y="4572"/>
                </a:lnTo>
                <a:lnTo>
                  <a:pt x="3101339" y="6096"/>
                </a:lnTo>
                <a:lnTo>
                  <a:pt x="3101339" y="7619"/>
                </a:lnTo>
                <a:close/>
              </a:path>
              <a:path w="6786880" h="7620">
                <a:moveTo>
                  <a:pt x="3137916" y="7619"/>
                </a:moveTo>
                <a:lnTo>
                  <a:pt x="3133344" y="7619"/>
                </a:lnTo>
                <a:lnTo>
                  <a:pt x="3131820" y="6096"/>
                </a:lnTo>
                <a:lnTo>
                  <a:pt x="3131820" y="3048"/>
                </a:lnTo>
                <a:lnTo>
                  <a:pt x="3134868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3048"/>
                </a:lnTo>
                <a:lnTo>
                  <a:pt x="3139439" y="3048"/>
                </a:lnTo>
                <a:lnTo>
                  <a:pt x="3139439" y="4572"/>
                </a:lnTo>
                <a:lnTo>
                  <a:pt x="3137916" y="6096"/>
                </a:lnTo>
                <a:lnTo>
                  <a:pt x="3137916" y="7619"/>
                </a:lnTo>
                <a:close/>
              </a:path>
              <a:path w="6786880" h="7620">
                <a:moveTo>
                  <a:pt x="3174492" y="7619"/>
                </a:moveTo>
                <a:lnTo>
                  <a:pt x="3169920" y="7619"/>
                </a:lnTo>
                <a:lnTo>
                  <a:pt x="3168396" y="6096"/>
                </a:lnTo>
                <a:lnTo>
                  <a:pt x="3168396" y="3048"/>
                </a:lnTo>
                <a:lnTo>
                  <a:pt x="3171444" y="0"/>
                </a:lnTo>
                <a:lnTo>
                  <a:pt x="3172968" y="0"/>
                </a:lnTo>
                <a:lnTo>
                  <a:pt x="3176016" y="3048"/>
                </a:lnTo>
                <a:lnTo>
                  <a:pt x="3176016" y="6096"/>
                </a:lnTo>
                <a:lnTo>
                  <a:pt x="3174492" y="7619"/>
                </a:lnTo>
                <a:close/>
              </a:path>
              <a:path w="6786880" h="7620">
                <a:moveTo>
                  <a:pt x="3211068" y="7619"/>
                </a:moveTo>
                <a:lnTo>
                  <a:pt x="3206496" y="7619"/>
                </a:lnTo>
                <a:lnTo>
                  <a:pt x="3204971" y="6096"/>
                </a:lnTo>
                <a:lnTo>
                  <a:pt x="3204971" y="3048"/>
                </a:lnTo>
                <a:lnTo>
                  <a:pt x="3208020" y="0"/>
                </a:lnTo>
                <a:lnTo>
                  <a:pt x="3209544" y="0"/>
                </a:lnTo>
                <a:lnTo>
                  <a:pt x="3212592" y="3048"/>
                </a:lnTo>
                <a:lnTo>
                  <a:pt x="3212592" y="6096"/>
                </a:lnTo>
                <a:lnTo>
                  <a:pt x="3211068" y="7619"/>
                </a:lnTo>
                <a:close/>
              </a:path>
              <a:path w="6786880" h="7620">
                <a:moveTo>
                  <a:pt x="3247644" y="1524"/>
                </a:moveTo>
                <a:lnTo>
                  <a:pt x="3244596" y="1524"/>
                </a:lnTo>
                <a:lnTo>
                  <a:pt x="3244596" y="0"/>
                </a:lnTo>
                <a:lnTo>
                  <a:pt x="3246120" y="0"/>
                </a:lnTo>
                <a:lnTo>
                  <a:pt x="3247644" y="1524"/>
                </a:lnTo>
                <a:close/>
              </a:path>
              <a:path w="6786880" h="7620">
                <a:moveTo>
                  <a:pt x="3249168" y="7619"/>
                </a:moveTo>
                <a:lnTo>
                  <a:pt x="3243071" y="7619"/>
                </a:lnTo>
                <a:lnTo>
                  <a:pt x="3243071" y="6096"/>
                </a:lnTo>
                <a:lnTo>
                  <a:pt x="3241547" y="4572"/>
                </a:lnTo>
                <a:lnTo>
                  <a:pt x="3241547" y="3048"/>
                </a:lnTo>
                <a:lnTo>
                  <a:pt x="3243071" y="3048"/>
                </a:lnTo>
                <a:lnTo>
                  <a:pt x="3243071" y="1524"/>
                </a:lnTo>
                <a:lnTo>
                  <a:pt x="3249168" y="1524"/>
                </a:lnTo>
                <a:lnTo>
                  <a:pt x="3249168" y="7619"/>
                </a:lnTo>
                <a:close/>
              </a:path>
              <a:path w="6786880" h="7620">
                <a:moveTo>
                  <a:pt x="3284220" y="1524"/>
                </a:moveTo>
                <a:lnTo>
                  <a:pt x="3281171" y="1524"/>
                </a:lnTo>
                <a:lnTo>
                  <a:pt x="3281171" y="0"/>
                </a:lnTo>
                <a:lnTo>
                  <a:pt x="3284220" y="0"/>
                </a:lnTo>
                <a:lnTo>
                  <a:pt x="3284220" y="1524"/>
                </a:lnTo>
                <a:close/>
              </a:path>
              <a:path w="6786880" h="7620">
                <a:moveTo>
                  <a:pt x="3285744" y="7619"/>
                </a:moveTo>
                <a:lnTo>
                  <a:pt x="3279647" y="7619"/>
                </a:lnTo>
                <a:lnTo>
                  <a:pt x="3279647" y="1524"/>
                </a:lnTo>
                <a:lnTo>
                  <a:pt x="3285744" y="1524"/>
                </a:lnTo>
                <a:lnTo>
                  <a:pt x="3285744" y="7619"/>
                </a:lnTo>
                <a:close/>
              </a:path>
              <a:path w="6786880" h="7620">
                <a:moveTo>
                  <a:pt x="3320796" y="1524"/>
                </a:moveTo>
                <a:lnTo>
                  <a:pt x="3317747" y="1524"/>
                </a:lnTo>
                <a:lnTo>
                  <a:pt x="3317747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6786880" h="7620">
                <a:moveTo>
                  <a:pt x="3322320" y="7619"/>
                </a:moveTo>
                <a:lnTo>
                  <a:pt x="3316224" y="7619"/>
                </a:lnTo>
                <a:lnTo>
                  <a:pt x="3316224" y="1524"/>
                </a:lnTo>
                <a:lnTo>
                  <a:pt x="3322320" y="1524"/>
                </a:lnTo>
                <a:lnTo>
                  <a:pt x="3322320" y="3048"/>
                </a:lnTo>
                <a:lnTo>
                  <a:pt x="3323844" y="3048"/>
                </a:lnTo>
                <a:lnTo>
                  <a:pt x="3323844" y="4572"/>
                </a:lnTo>
                <a:lnTo>
                  <a:pt x="3322320" y="6096"/>
                </a:lnTo>
                <a:lnTo>
                  <a:pt x="3322320" y="7619"/>
                </a:lnTo>
                <a:close/>
              </a:path>
              <a:path w="6786880" h="7620">
                <a:moveTo>
                  <a:pt x="3358896" y="7619"/>
                </a:moveTo>
                <a:lnTo>
                  <a:pt x="3354324" y="7619"/>
                </a:lnTo>
                <a:lnTo>
                  <a:pt x="3352800" y="6096"/>
                </a:lnTo>
                <a:lnTo>
                  <a:pt x="3352800" y="3048"/>
                </a:lnTo>
                <a:lnTo>
                  <a:pt x="3355847" y="0"/>
                </a:lnTo>
                <a:lnTo>
                  <a:pt x="3357371" y="0"/>
                </a:lnTo>
                <a:lnTo>
                  <a:pt x="3360420" y="3048"/>
                </a:lnTo>
                <a:lnTo>
                  <a:pt x="3360420" y="6096"/>
                </a:lnTo>
                <a:lnTo>
                  <a:pt x="3358896" y="7619"/>
                </a:lnTo>
                <a:close/>
              </a:path>
              <a:path w="6786880" h="7620">
                <a:moveTo>
                  <a:pt x="3395471" y="7619"/>
                </a:moveTo>
                <a:lnTo>
                  <a:pt x="3390900" y="7619"/>
                </a:lnTo>
                <a:lnTo>
                  <a:pt x="3389376" y="6096"/>
                </a:lnTo>
                <a:lnTo>
                  <a:pt x="3389376" y="3048"/>
                </a:lnTo>
                <a:lnTo>
                  <a:pt x="3392424" y="0"/>
                </a:lnTo>
                <a:lnTo>
                  <a:pt x="3393947" y="0"/>
                </a:lnTo>
                <a:lnTo>
                  <a:pt x="3396996" y="3048"/>
                </a:lnTo>
                <a:lnTo>
                  <a:pt x="3396996" y="6096"/>
                </a:lnTo>
                <a:lnTo>
                  <a:pt x="3395471" y="7619"/>
                </a:lnTo>
                <a:close/>
              </a:path>
              <a:path w="6786880" h="7620">
                <a:moveTo>
                  <a:pt x="3432047" y="7619"/>
                </a:moveTo>
                <a:lnTo>
                  <a:pt x="3427476" y="7619"/>
                </a:lnTo>
                <a:lnTo>
                  <a:pt x="3425952" y="6096"/>
                </a:lnTo>
                <a:lnTo>
                  <a:pt x="3425952" y="3048"/>
                </a:lnTo>
                <a:lnTo>
                  <a:pt x="3429000" y="0"/>
                </a:lnTo>
                <a:lnTo>
                  <a:pt x="3430524" y="0"/>
                </a:lnTo>
                <a:lnTo>
                  <a:pt x="3433571" y="3048"/>
                </a:lnTo>
                <a:lnTo>
                  <a:pt x="3433571" y="6096"/>
                </a:lnTo>
                <a:lnTo>
                  <a:pt x="3432047" y="7619"/>
                </a:lnTo>
                <a:close/>
              </a:path>
              <a:path w="6786880" h="7620">
                <a:moveTo>
                  <a:pt x="3468624" y="1524"/>
                </a:moveTo>
                <a:lnTo>
                  <a:pt x="3465576" y="1524"/>
                </a:lnTo>
                <a:lnTo>
                  <a:pt x="3465576" y="0"/>
                </a:lnTo>
                <a:lnTo>
                  <a:pt x="3467100" y="0"/>
                </a:lnTo>
                <a:lnTo>
                  <a:pt x="3468624" y="1524"/>
                </a:lnTo>
                <a:close/>
              </a:path>
              <a:path w="6786880" h="7620">
                <a:moveTo>
                  <a:pt x="3470147" y="7619"/>
                </a:moveTo>
                <a:lnTo>
                  <a:pt x="3464052" y="7619"/>
                </a:lnTo>
                <a:lnTo>
                  <a:pt x="3464052" y="6096"/>
                </a:lnTo>
                <a:lnTo>
                  <a:pt x="3462528" y="4572"/>
                </a:lnTo>
                <a:lnTo>
                  <a:pt x="3462528" y="3048"/>
                </a:lnTo>
                <a:lnTo>
                  <a:pt x="3464052" y="3048"/>
                </a:lnTo>
                <a:lnTo>
                  <a:pt x="3464052" y="1524"/>
                </a:lnTo>
                <a:lnTo>
                  <a:pt x="3470147" y="1524"/>
                </a:lnTo>
                <a:lnTo>
                  <a:pt x="3470147" y="7619"/>
                </a:lnTo>
                <a:close/>
              </a:path>
              <a:path w="6786880" h="7620">
                <a:moveTo>
                  <a:pt x="3505200" y="1524"/>
                </a:moveTo>
                <a:lnTo>
                  <a:pt x="3502152" y="1524"/>
                </a:lnTo>
                <a:lnTo>
                  <a:pt x="3502152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6786880" h="7620">
                <a:moveTo>
                  <a:pt x="3506724" y="7619"/>
                </a:moveTo>
                <a:lnTo>
                  <a:pt x="3500628" y="7619"/>
                </a:lnTo>
                <a:lnTo>
                  <a:pt x="3500628" y="1524"/>
                </a:lnTo>
                <a:lnTo>
                  <a:pt x="3506724" y="1524"/>
                </a:lnTo>
                <a:lnTo>
                  <a:pt x="3506724" y="7619"/>
                </a:lnTo>
                <a:close/>
              </a:path>
              <a:path w="6786880" h="7620">
                <a:moveTo>
                  <a:pt x="3541776" y="1524"/>
                </a:moveTo>
                <a:lnTo>
                  <a:pt x="3538728" y="1524"/>
                </a:lnTo>
                <a:lnTo>
                  <a:pt x="3540252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6786880" h="7620">
                <a:moveTo>
                  <a:pt x="3543300" y="7619"/>
                </a:moveTo>
                <a:lnTo>
                  <a:pt x="3537204" y="7619"/>
                </a:lnTo>
                <a:lnTo>
                  <a:pt x="3537204" y="1524"/>
                </a:lnTo>
                <a:lnTo>
                  <a:pt x="3543300" y="1524"/>
                </a:lnTo>
                <a:lnTo>
                  <a:pt x="3543300" y="3048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3300" y="6096"/>
                </a:lnTo>
                <a:lnTo>
                  <a:pt x="3543300" y="7619"/>
                </a:lnTo>
                <a:close/>
              </a:path>
              <a:path w="6786880" h="7620">
                <a:moveTo>
                  <a:pt x="3579876" y="7619"/>
                </a:moveTo>
                <a:lnTo>
                  <a:pt x="3575304" y="7619"/>
                </a:lnTo>
                <a:lnTo>
                  <a:pt x="3573780" y="6096"/>
                </a:lnTo>
                <a:lnTo>
                  <a:pt x="3573780" y="3048"/>
                </a:lnTo>
                <a:lnTo>
                  <a:pt x="3576828" y="0"/>
                </a:lnTo>
                <a:lnTo>
                  <a:pt x="3578352" y="0"/>
                </a:lnTo>
                <a:lnTo>
                  <a:pt x="3581400" y="3048"/>
                </a:lnTo>
                <a:lnTo>
                  <a:pt x="3581400" y="6096"/>
                </a:lnTo>
                <a:lnTo>
                  <a:pt x="3579876" y="7619"/>
                </a:lnTo>
                <a:close/>
              </a:path>
              <a:path w="6786880" h="7620">
                <a:moveTo>
                  <a:pt x="3616452" y="7619"/>
                </a:moveTo>
                <a:lnTo>
                  <a:pt x="3611880" y="7619"/>
                </a:lnTo>
                <a:lnTo>
                  <a:pt x="3610355" y="6096"/>
                </a:lnTo>
                <a:lnTo>
                  <a:pt x="3610355" y="3048"/>
                </a:lnTo>
                <a:lnTo>
                  <a:pt x="3613404" y="0"/>
                </a:lnTo>
                <a:lnTo>
                  <a:pt x="3614928" y="0"/>
                </a:lnTo>
                <a:lnTo>
                  <a:pt x="3617976" y="3048"/>
                </a:lnTo>
                <a:lnTo>
                  <a:pt x="3617976" y="6096"/>
                </a:lnTo>
                <a:lnTo>
                  <a:pt x="3616452" y="7619"/>
                </a:lnTo>
                <a:close/>
              </a:path>
              <a:path w="6786880" h="7620">
                <a:moveTo>
                  <a:pt x="3653028" y="7619"/>
                </a:moveTo>
                <a:lnTo>
                  <a:pt x="3648455" y="7619"/>
                </a:lnTo>
                <a:lnTo>
                  <a:pt x="3648455" y="6096"/>
                </a:lnTo>
                <a:lnTo>
                  <a:pt x="3646931" y="4572"/>
                </a:lnTo>
                <a:lnTo>
                  <a:pt x="3646931" y="3048"/>
                </a:lnTo>
                <a:lnTo>
                  <a:pt x="3648455" y="3048"/>
                </a:lnTo>
                <a:lnTo>
                  <a:pt x="3648455" y="1524"/>
                </a:lnTo>
                <a:lnTo>
                  <a:pt x="3649980" y="0"/>
                </a:lnTo>
                <a:lnTo>
                  <a:pt x="3651504" y="0"/>
                </a:lnTo>
                <a:lnTo>
                  <a:pt x="3654552" y="3048"/>
                </a:lnTo>
                <a:lnTo>
                  <a:pt x="3654552" y="6096"/>
                </a:lnTo>
                <a:lnTo>
                  <a:pt x="3653028" y="7619"/>
                </a:lnTo>
                <a:close/>
              </a:path>
              <a:path w="6786880" h="7620">
                <a:moveTo>
                  <a:pt x="3689604" y="1524"/>
                </a:moveTo>
                <a:lnTo>
                  <a:pt x="3686555" y="1524"/>
                </a:lnTo>
                <a:lnTo>
                  <a:pt x="3686555" y="0"/>
                </a:lnTo>
                <a:lnTo>
                  <a:pt x="3689604" y="0"/>
                </a:lnTo>
                <a:lnTo>
                  <a:pt x="3689604" y="1524"/>
                </a:lnTo>
                <a:close/>
              </a:path>
              <a:path w="6786880" h="7620">
                <a:moveTo>
                  <a:pt x="3691128" y="7619"/>
                </a:moveTo>
                <a:lnTo>
                  <a:pt x="3685031" y="7619"/>
                </a:lnTo>
                <a:lnTo>
                  <a:pt x="3685031" y="6096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5031" y="3048"/>
                </a:lnTo>
                <a:lnTo>
                  <a:pt x="3685031" y="1524"/>
                </a:lnTo>
                <a:lnTo>
                  <a:pt x="3691128" y="1524"/>
                </a:lnTo>
                <a:lnTo>
                  <a:pt x="3691128" y="7619"/>
                </a:lnTo>
                <a:close/>
              </a:path>
              <a:path w="6786880" h="7620">
                <a:moveTo>
                  <a:pt x="3726180" y="1524"/>
                </a:moveTo>
                <a:lnTo>
                  <a:pt x="3723131" y="1524"/>
                </a:lnTo>
                <a:lnTo>
                  <a:pt x="3723131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6786880" h="7620">
                <a:moveTo>
                  <a:pt x="3727704" y="7619"/>
                </a:moveTo>
                <a:lnTo>
                  <a:pt x="3721608" y="7619"/>
                </a:lnTo>
                <a:lnTo>
                  <a:pt x="3721608" y="1524"/>
                </a:lnTo>
                <a:lnTo>
                  <a:pt x="3727704" y="1524"/>
                </a:lnTo>
                <a:lnTo>
                  <a:pt x="3727704" y="7619"/>
                </a:lnTo>
                <a:close/>
              </a:path>
              <a:path w="6786880" h="7620">
                <a:moveTo>
                  <a:pt x="3762755" y="1524"/>
                </a:moveTo>
                <a:lnTo>
                  <a:pt x="3759708" y="1524"/>
                </a:lnTo>
                <a:lnTo>
                  <a:pt x="3761231" y="0"/>
                </a:lnTo>
                <a:lnTo>
                  <a:pt x="3762755" y="0"/>
                </a:lnTo>
                <a:lnTo>
                  <a:pt x="3762755" y="1524"/>
                </a:lnTo>
                <a:close/>
              </a:path>
              <a:path w="6786880" h="7620">
                <a:moveTo>
                  <a:pt x="3764280" y="7619"/>
                </a:moveTo>
                <a:lnTo>
                  <a:pt x="3758184" y="7619"/>
                </a:lnTo>
                <a:lnTo>
                  <a:pt x="3758184" y="1524"/>
                </a:lnTo>
                <a:lnTo>
                  <a:pt x="3764280" y="1524"/>
                </a:lnTo>
                <a:lnTo>
                  <a:pt x="3764280" y="3048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4280" y="6096"/>
                </a:lnTo>
                <a:lnTo>
                  <a:pt x="3764280" y="7619"/>
                </a:lnTo>
                <a:close/>
              </a:path>
              <a:path w="6786880" h="7620">
                <a:moveTo>
                  <a:pt x="3800855" y="7619"/>
                </a:moveTo>
                <a:lnTo>
                  <a:pt x="3796284" y="7619"/>
                </a:lnTo>
                <a:lnTo>
                  <a:pt x="3794760" y="6096"/>
                </a:lnTo>
                <a:lnTo>
                  <a:pt x="3794760" y="3048"/>
                </a:lnTo>
                <a:lnTo>
                  <a:pt x="3797808" y="0"/>
                </a:lnTo>
                <a:lnTo>
                  <a:pt x="3799331" y="0"/>
                </a:lnTo>
                <a:lnTo>
                  <a:pt x="3802380" y="3048"/>
                </a:lnTo>
                <a:lnTo>
                  <a:pt x="3802380" y="6096"/>
                </a:lnTo>
                <a:lnTo>
                  <a:pt x="3800855" y="7619"/>
                </a:lnTo>
                <a:close/>
              </a:path>
              <a:path w="6786880" h="7620">
                <a:moveTo>
                  <a:pt x="3837431" y="7619"/>
                </a:moveTo>
                <a:lnTo>
                  <a:pt x="3832860" y="7619"/>
                </a:lnTo>
                <a:lnTo>
                  <a:pt x="3831336" y="6096"/>
                </a:lnTo>
                <a:lnTo>
                  <a:pt x="3831336" y="3048"/>
                </a:lnTo>
                <a:lnTo>
                  <a:pt x="3834384" y="0"/>
                </a:lnTo>
                <a:lnTo>
                  <a:pt x="3835908" y="0"/>
                </a:lnTo>
                <a:lnTo>
                  <a:pt x="3838955" y="3048"/>
                </a:lnTo>
                <a:lnTo>
                  <a:pt x="3838955" y="6096"/>
                </a:lnTo>
                <a:lnTo>
                  <a:pt x="3837431" y="7619"/>
                </a:lnTo>
                <a:close/>
              </a:path>
              <a:path w="6786880" h="7620">
                <a:moveTo>
                  <a:pt x="3874008" y="7619"/>
                </a:moveTo>
                <a:lnTo>
                  <a:pt x="3869436" y="7619"/>
                </a:lnTo>
                <a:lnTo>
                  <a:pt x="3869436" y="6096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6" y="3048"/>
                </a:lnTo>
                <a:lnTo>
                  <a:pt x="3869436" y="1524"/>
                </a:lnTo>
                <a:lnTo>
                  <a:pt x="3870960" y="0"/>
                </a:lnTo>
                <a:lnTo>
                  <a:pt x="3872484" y="0"/>
                </a:lnTo>
                <a:lnTo>
                  <a:pt x="3875531" y="3048"/>
                </a:lnTo>
                <a:lnTo>
                  <a:pt x="3875531" y="6096"/>
                </a:lnTo>
                <a:lnTo>
                  <a:pt x="3874008" y="7619"/>
                </a:lnTo>
                <a:close/>
              </a:path>
              <a:path w="6786880" h="7620">
                <a:moveTo>
                  <a:pt x="3910584" y="1524"/>
                </a:moveTo>
                <a:lnTo>
                  <a:pt x="3907536" y="1524"/>
                </a:lnTo>
                <a:lnTo>
                  <a:pt x="3907536" y="0"/>
                </a:lnTo>
                <a:lnTo>
                  <a:pt x="3910584" y="0"/>
                </a:lnTo>
                <a:lnTo>
                  <a:pt x="3910584" y="1524"/>
                </a:lnTo>
                <a:close/>
              </a:path>
              <a:path w="6786880" h="7620">
                <a:moveTo>
                  <a:pt x="3912108" y="7619"/>
                </a:moveTo>
                <a:lnTo>
                  <a:pt x="3906012" y="7619"/>
                </a:lnTo>
                <a:lnTo>
                  <a:pt x="3906012" y="6096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6012" y="3048"/>
                </a:lnTo>
                <a:lnTo>
                  <a:pt x="3906012" y="1524"/>
                </a:lnTo>
                <a:lnTo>
                  <a:pt x="3912108" y="1524"/>
                </a:lnTo>
                <a:lnTo>
                  <a:pt x="3912108" y="7619"/>
                </a:lnTo>
                <a:close/>
              </a:path>
              <a:path w="6786880" h="7620">
                <a:moveTo>
                  <a:pt x="3947160" y="1524"/>
                </a:moveTo>
                <a:lnTo>
                  <a:pt x="3944112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7160" y="1524"/>
                </a:lnTo>
                <a:close/>
              </a:path>
              <a:path w="6786880" h="7620">
                <a:moveTo>
                  <a:pt x="3948684" y="7619"/>
                </a:moveTo>
                <a:lnTo>
                  <a:pt x="3942588" y="7619"/>
                </a:lnTo>
                <a:lnTo>
                  <a:pt x="3942588" y="1524"/>
                </a:lnTo>
                <a:lnTo>
                  <a:pt x="3948684" y="1524"/>
                </a:lnTo>
                <a:lnTo>
                  <a:pt x="3948684" y="7619"/>
                </a:lnTo>
                <a:close/>
              </a:path>
              <a:path w="6786880" h="7620">
                <a:moveTo>
                  <a:pt x="3985260" y="7619"/>
                </a:moveTo>
                <a:lnTo>
                  <a:pt x="3980688" y="7619"/>
                </a:lnTo>
                <a:lnTo>
                  <a:pt x="3979163" y="6096"/>
                </a:lnTo>
                <a:lnTo>
                  <a:pt x="3979163" y="3048"/>
                </a:lnTo>
                <a:lnTo>
                  <a:pt x="3982212" y="0"/>
                </a:lnTo>
                <a:lnTo>
                  <a:pt x="3983736" y="0"/>
                </a:lnTo>
                <a:lnTo>
                  <a:pt x="3983736" y="1524"/>
                </a:lnTo>
                <a:lnTo>
                  <a:pt x="3985260" y="1524"/>
                </a:lnTo>
                <a:lnTo>
                  <a:pt x="3985260" y="3048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5260" y="6096"/>
                </a:lnTo>
                <a:lnTo>
                  <a:pt x="3985260" y="7619"/>
                </a:lnTo>
                <a:close/>
              </a:path>
              <a:path w="6786880" h="7620">
                <a:moveTo>
                  <a:pt x="4021836" y="7619"/>
                </a:moveTo>
                <a:lnTo>
                  <a:pt x="4017263" y="7619"/>
                </a:lnTo>
                <a:lnTo>
                  <a:pt x="4015739" y="6096"/>
                </a:lnTo>
                <a:lnTo>
                  <a:pt x="4015739" y="3048"/>
                </a:lnTo>
                <a:lnTo>
                  <a:pt x="4018788" y="0"/>
                </a:lnTo>
                <a:lnTo>
                  <a:pt x="4020312" y="0"/>
                </a:lnTo>
                <a:lnTo>
                  <a:pt x="4023360" y="3048"/>
                </a:lnTo>
                <a:lnTo>
                  <a:pt x="4023360" y="6096"/>
                </a:lnTo>
                <a:lnTo>
                  <a:pt x="4021836" y="7619"/>
                </a:lnTo>
                <a:close/>
              </a:path>
              <a:path w="6786880" h="7620">
                <a:moveTo>
                  <a:pt x="4058412" y="7619"/>
                </a:moveTo>
                <a:lnTo>
                  <a:pt x="4053839" y="7619"/>
                </a:lnTo>
                <a:lnTo>
                  <a:pt x="4052316" y="6096"/>
                </a:lnTo>
                <a:lnTo>
                  <a:pt x="4052316" y="3048"/>
                </a:lnTo>
                <a:lnTo>
                  <a:pt x="4055363" y="0"/>
                </a:lnTo>
                <a:lnTo>
                  <a:pt x="4056888" y="0"/>
                </a:lnTo>
                <a:lnTo>
                  <a:pt x="4059936" y="3048"/>
                </a:lnTo>
                <a:lnTo>
                  <a:pt x="4059936" y="6096"/>
                </a:lnTo>
                <a:lnTo>
                  <a:pt x="4058412" y="7619"/>
                </a:lnTo>
                <a:close/>
              </a:path>
              <a:path w="6786880" h="7620">
                <a:moveTo>
                  <a:pt x="4094988" y="7619"/>
                </a:moveTo>
                <a:lnTo>
                  <a:pt x="4090416" y="7619"/>
                </a:lnTo>
                <a:lnTo>
                  <a:pt x="4090416" y="6096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3048"/>
                </a:lnTo>
                <a:lnTo>
                  <a:pt x="4090416" y="1524"/>
                </a:lnTo>
                <a:lnTo>
                  <a:pt x="4091939" y="0"/>
                </a:lnTo>
                <a:lnTo>
                  <a:pt x="4093463" y="0"/>
                </a:lnTo>
                <a:lnTo>
                  <a:pt x="4096512" y="3048"/>
                </a:lnTo>
                <a:lnTo>
                  <a:pt x="4096512" y="6096"/>
                </a:lnTo>
                <a:lnTo>
                  <a:pt x="4094988" y="7619"/>
                </a:lnTo>
                <a:close/>
              </a:path>
              <a:path w="6786880" h="7620">
                <a:moveTo>
                  <a:pt x="4131563" y="1524"/>
                </a:moveTo>
                <a:lnTo>
                  <a:pt x="4128516" y="1524"/>
                </a:lnTo>
                <a:lnTo>
                  <a:pt x="4128516" y="0"/>
                </a:lnTo>
                <a:lnTo>
                  <a:pt x="4131563" y="0"/>
                </a:lnTo>
                <a:lnTo>
                  <a:pt x="4131563" y="1524"/>
                </a:lnTo>
                <a:close/>
              </a:path>
              <a:path w="6786880" h="7620">
                <a:moveTo>
                  <a:pt x="4133088" y="7619"/>
                </a:moveTo>
                <a:lnTo>
                  <a:pt x="4126992" y="7619"/>
                </a:lnTo>
                <a:lnTo>
                  <a:pt x="4126992" y="6096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6992" y="3048"/>
                </a:lnTo>
                <a:lnTo>
                  <a:pt x="4126992" y="1524"/>
                </a:lnTo>
                <a:lnTo>
                  <a:pt x="4133088" y="1524"/>
                </a:lnTo>
                <a:lnTo>
                  <a:pt x="4133088" y="7619"/>
                </a:lnTo>
                <a:close/>
              </a:path>
              <a:path w="6786880" h="7620">
                <a:moveTo>
                  <a:pt x="4168140" y="1524"/>
                </a:moveTo>
                <a:lnTo>
                  <a:pt x="4165092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6786880" h="7620">
                <a:moveTo>
                  <a:pt x="4169664" y="7619"/>
                </a:moveTo>
                <a:lnTo>
                  <a:pt x="4163567" y="7619"/>
                </a:lnTo>
                <a:lnTo>
                  <a:pt x="4163567" y="1524"/>
                </a:lnTo>
                <a:lnTo>
                  <a:pt x="4169664" y="1524"/>
                </a:lnTo>
                <a:lnTo>
                  <a:pt x="4169664" y="7619"/>
                </a:lnTo>
                <a:close/>
              </a:path>
              <a:path w="6786880" h="7620">
                <a:moveTo>
                  <a:pt x="4206240" y="7619"/>
                </a:moveTo>
                <a:lnTo>
                  <a:pt x="4201667" y="7619"/>
                </a:lnTo>
                <a:lnTo>
                  <a:pt x="4200144" y="6096"/>
                </a:lnTo>
                <a:lnTo>
                  <a:pt x="4200144" y="3048"/>
                </a:lnTo>
                <a:lnTo>
                  <a:pt x="4203192" y="0"/>
                </a:lnTo>
                <a:lnTo>
                  <a:pt x="4204715" y="0"/>
                </a:lnTo>
                <a:lnTo>
                  <a:pt x="4204715" y="1524"/>
                </a:lnTo>
                <a:lnTo>
                  <a:pt x="4206240" y="1524"/>
                </a:lnTo>
                <a:lnTo>
                  <a:pt x="4206240" y="3048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6240" y="6096"/>
                </a:lnTo>
                <a:lnTo>
                  <a:pt x="4206240" y="7619"/>
                </a:lnTo>
                <a:close/>
              </a:path>
              <a:path w="6786880" h="7620">
                <a:moveTo>
                  <a:pt x="4242815" y="7619"/>
                </a:moveTo>
                <a:lnTo>
                  <a:pt x="4238244" y="7619"/>
                </a:lnTo>
                <a:lnTo>
                  <a:pt x="4236720" y="6096"/>
                </a:lnTo>
                <a:lnTo>
                  <a:pt x="4236720" y="3048"/>
                </a:lnTo>
                <a:lnTo>
                  <a:pt x="4239767" y="0"/>
                </a:lnTo>
                <a:lnTo>
                  <a:pt x="4241292" y="0"/>
                </a:lnTo>
                <a:lnTo>
                  <a:pt x="4244340" y="3048"/>
                </a:lnTo>
                <a:lnTo>
                  <a:pt x="4244340" y="6096"/>
                </a:lnTo>
                <a:lnTo>
                  <a:pt x="4242815" y="7619"/>
                </a:lnTo>
                <a:close/>
              </a:path>
              <a:path w="6786880" h="7620">
                <a:moveTo>
                  <a:pt x="4279392" y="7619"/>
                </a:moveTo>
                <a:lnTo>
                  <a:pt x="4274820" y="7619"/>
                </a:lnTo>
                <a:lnTo>
                  <a:pt x="4273296" y="6096"/>
                </a:lnTo>
                <a:lnTo>
                  <a:pt x="4273296" y="3048"/>
                </a:lnTo>
                <a:lnTo>
                  <a:pt x="4276344" y="0"/>
                </a:lnTo>
                <a:lnTo>
                  <a:pt x="4277867" y="0"/>
                </a:lnTo>
                <a:lnTo>
                  <a:pt x="4280915" y="3048"/>
                </a:lnTo>
                <a:lnTo>
                  <a:pt x="4280915" y="6096"/>
                </a:lnTo>
                <a:lnTo>
                  <a:pt x="4279392" y="7619"/>
                </a:lnTo>
                <a:close/>
              </a:path>
              <a:path w="6786880" h="7620">
                <a:moveTo>
                  <a:pt x="4315967" y="7619"/>
                </a:moveTo>
                <a:lnTo>
                  <a:pt x="4311396" y="7619"/>
                </a:lnTo>
                <a:lnTo>
                  <a:pt x="4311396" y="6096"/>
                </a:lnTo>
                <a:lnTo>
                  <a:pt x="4309872" y="4572"/>
                </a:lnTo>
                <a:lnTo>
                  <a:pt x="4309872" y="3048"/>
                </a:lnTo>
                <a:lnTo>
                  <a:pt x="4311396" y="3048"/>
                </a:lnTo>
                <a:lnTo>
                  <a:pt x="4311396" y="1524"/>
                </a:lnTo>
                <a:lnTo>
                  <a:pt x="4312920" y="1524"/>
                </a:lnTo>
                <a:lnTo>
                  <a:pt x="4312920" y="0"/>
                </a:lnTo>
                <a:lnTo>
                  <a:pt x="4314444" y="0"/>
                </a:lnTo>
                <a:lnTo>
                  <a:pt x="4317492" y="3048"/>
                </a:lnTo>
                <a:lnTo>
                  <a:pt x="4317492" y="6096"/>
                </a:lnTo>
                <a:lnTo>
                  <a:pt x="4315967" y="7619"/>
                </a:lnTo>
                <a:close/>
              </a:path>
              <a:path w="6786880" h="7620">
                <a:moveTo>
                  <a:pt x="4352544" y="1524"/>
                </a:moveTo>
                <a:lnTo>
                  <a:pt x="4349496" y="1524"/>
                </a:lnTo>
                <a:lnTo>
                  <a:pt x="4349496" y="0"/>
                </a:lnTo>
                <a:lnTo>
                  <a:pt x="4352544" y="0"/>
                </a:lnTo>
                <a:lnTo>
                  <a:pt x="4352544" y="1524"/>
                </a:lnTo>
                <a:close/>
              </a:path>
              <a:path w="6786880" h="7620">
                <a:moveTo>
                  <a:pt x="4354067" y="7619"/>
                </a:moveTo>
                <a:lnTo>
                  <a:pt x="4347972" y="7619"/>
                </a:lnTo>
                <a:lnTo>
                  <a:pt x="4347972" y="6096"/>
                </a:lnTo>
                <a:lnTo>
                  <a:pt x="4346447" y="4572"/>
                </a:lnTo>
                <a:lnTo>
                  <a:pt x="4346447" y="3048"/>
                </a:lnTo>
                <a:lnTo>
                  <a:pt x="4347972" y="3048"/>
                </a:lnTo>
                <a:lnTo>
                  <a:pt x="4347972" y="1524"/>
                </a:lnTo>
                <a:lnTo>
                  <a:pt x="4354067" y="1524"/>
                </a:lnTo>
                <a:lnTo>
                  <a:pt x="4354067" y="7619"/>
                </a:lnTo>
                <a:close/>
              </a:path>
              <a:path w="6786880" h="7620">
                <a:moveTo>
                  <a:pt x="4389120" y="1524"/>
                </a:moveTo>
                <a:lnTo>
                  <a:pt x="4386072" y="1524"/>
                </a:lnTo>
                <a:lnTo>
                  <a:pt x="4386072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6786880" h="7620">
                <a:moveTo>
                  <a:pt x="4390644" y="7619"/>
                </a:moveTo>
                <a:lnTo>
                  <a:pt x="4384547" y="7619"/>
                </a:lnTo>
                <a:lnTo>
                  <a:pt x="4384547" y="1524"/>
                </a:lnTo>
                <a:lnTo>
                  <a:pt x="4390644" y="1524"/>
                </a:lnTo>
                <a:lnTo>
                  <a:pt x="4390644" y="7619"/>
                </a:lnTo>
                <a:close/>
              </a:path>
              <a:path w="6786880" h="7620">
                <a:moveTo>
                  <a:pt x="4427220" y="7619"/>
                </a:moveTo>
                <a:lnTo>
                  <a:pt x="4422647" y="7619"/>
                </a:lnTo>
                <a:lnTo>
                  <a:pt x="4421124" y="6096"/>
                </a:lnTo>
                <a:lnTo>
                  <a:pt x="4421124" y="3048"/>
                </a:lnTo>
                <a:lnTo>
                  <a:pt x="4424172" y="0"/>
                </a:lnTo>
                <a:lnTo>
                  <a:pt x="4425696" y="0"/>
                </a:lnTo>
                <a:lnTo>
                  <a:pt x="4425696" y="1524"/>
                </a:lnTo>
                <a:lnTo>
                  <a:pt x="4427220" y="1524"/>
                </a:lnTo>
                <a:lnTo>
                  <a:pt x="4427220" y="3048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7220" y="6096"/>
                </a:lnTo>
                <a:lnTo>
                  <a:pt x="4427220" y="7619"/>
                </a:lnTo>
                <a:close/>
              </a:path>
              <a:path w="6786880" h="7620">
                <a:moveTo>
                  <a:pt x="4463796" y="7619"/>
                </a:moveTo>
                <a:lnTo>
                  <a:pt x="4459224" y="7619"/>
                </a:lnTo>
                <a:lnTo>
                  <a:pt x="4457699" y="6096"/>
                </a:lnTo>
                <a:lnTo>
                  <a:pt x="4457699" y="3048"/>
                </a:lnTo>
                <a:lnTo>
                  <a:pt x="4460747" y="0"/>
                </a:lnTo>
                <a:lnTo>
                  <a:pt x="4462272" y="0"/>
                </a:lnTo>
                <a:lnTo>
                  <a:pt x="4465320" y="3048"/>
                </a:lnTo>
                <a:lnTo>
                  <a:pt x="4465320" y="6096"/>
                </a:lnTo>
                <a:lnTo>
                  <a:pt x="4463796" y="7619"/>
                </a:lnTo>
                <a:close/>
              </a:path>
              <a:path w="6786880" h="7620">
                <a:moveTo>
                  <a:pt x="4500372" y="7619"/>
                </a:moveTo>
                <a:lnTo>
                  <a:pt x="4495799" y="7619"/>
                </a:lnTo>
                <a:lnTo>
                  <a:pt x="4494276" y="6096"/>
                </a:lnTo>
                <a:lnTo>
                  <a:pt x="4494276" y="3048"/>
                </a:lnTo>
                <a:lnTo>
                  <a:pt x="4497324" y="0"/>
                </a:lnTo>
                <a:lnTo>
                  <a:pt x="4498847" y="0"/>
                </a:lnTo>
                <a:lnTo>
                  <a:pt x="4501896" y="3048"/>
                </a:lnTo>
                <a:lnTo>
                  <a:pt x="4501896" y="6096"/>
                </a:lnTo>
                <a:lnTo>
                  <a:pt x="4500372" y="7619"/>
                </a:lnTo>
                <a:close/>
              </a:path>
              <a:path w="6786880" h="7620">
                <a:moveTo>
                  <a:pt x="4536947" y="7619"/>
                </a:moveTo>
                <a:lnTo>
                  <a:pt x="4532376" y="7619"/>
                </a:lnTo>
                <a:lnTo>
                  <a:pt x="4532376" y="6096"/>
                </a:lnTo>
                <a:lnTo>
                  <a:pt x="4530851" y="4572"/>
                </a:lnTo>
                <a:lnTo>
                  <a:pt x="4530851" y="3048"/>
                </a:lnTo>
                <a:lnTo>
                  <a:pt x="4532376" y="3048"/>
                </a:lnTo>
                <a:lnTo>
                  <a:pt x="4532376" y="1524"/>
                </a:lnTo>
                <a:lnTo>
                  <a:pt x="4533899" y="1524"/>
                </a:lnTo>
                <a:lnTo>
                  <a:pt x="4533899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6096"/>
                </a:lnTo>
                <a:lnTo>
                  <a:pt x="4536947" y="7619"/>
                </a:lnTo>
                <a:close/>
              </a:path>
              <a:path w="6786880" h="7620">
                <a:moveTo>
                  <a:pt x="4573524" y="1524"/>
                </a:moveTo>
                <a:lnTo>
                  <a:pt x="4570476" y="1524"/>
                </a:lnTo>
                <a:lnTo>
                  <a:pt x="4570476" y="0"/>
                </a:lnTo>
                <a:lnTo>
                  <a:pt x="4573524" y="0"/>
                </a:lnTo>
                <a:lnTo>
                  <a:pt x="4573524" y="1524"/>
                </a:lnTo>
                <a:close/>
              </a:path>
              <a:path w="6786880" h="7620">
                <a:moveTo>
                  <a:pt x="4575047" y="7619"/>
                </a:moveTo>
                <a:lnTo>
                  <a:pt x="4568951" y="7619"/>
                </a:lnTo>
                <a:lnTo>
                  <a:pt x="4568951" y="1524"/>
                </a:lnTo>
                <a:lnTo>
                  <a:pt x="4575047" y="1524"/>
                </a:lnTo>
                <a:lnTo>
                  <a:pt x="4575047" y="7619"/>
                </a:lnTo>
                <a:close/>
              </a:path>
              <a:path w="6786880" h="7620">
                <a:moveTo>
                  <a:pt x="4610099" y="1524"/>
                </a:moveTo>
                <a:lnTo>
                  <a:pt x="4607051" y="1524"/>
                </a:lnTo>
                <a:lnTo>
                  <a:pt x="4607051" y="0"/>
                </a:lnTo>
                <a:lnTo>
                  <a:pt x="4610099" y="0"/>
                </a:lnTo>
                <a:lnTo>
                  <a:pt x="4610099" y="1524"/>
                </a:lnTo>
                <a:close/>
              </a:path>
              <a:path w="6786880" h="7620">
                <a:moveTo>
                  <a:pt x="4611624" y="7619"/>
                </a:moveTo>
                <a:lnTo>
                  <a:pt x="4605528" y="7619"/>
                </a:lnTo>
                <a:lnTo>
                  <a:pt x="4605528" y="1524"/>
                </a:lnTo>
                <a:lnTo>
                  <a:pt x="4611624" y="1524"/>
                </a:lnTo>
                <a:lnTo>
                  <a:pt x="4611624" y="3048"/>
                </a:lnTo>
                <a:lnTo>
                  <a:pt x="4613147" y="3048"/>
                </a:lnTo>
                <a:lnTo>
                  <a:pt x="4613147" y="4572"/>
                </a:lnTo>
                <a:lnTo>
                  <a:pt x="4611624" y="6096"/>
                </a:lnTo>
                <a:lnTo>
                  <a:pt x="4611624" y="7619"/>
                </a:lnTo>
                <a:close/>
              </a:path>
              <a:path w="6786880" h="7620">
                <a:moveTo>
                  <a:pt x="4648199" y="7619"/>
                </a:moveTo>
                <a:lnTo>
                  <a:pt x="4643628" y="7619"/>
                </a:lnTo>
                <a:lnTo>
                  <a:pt x="4642104" y="6096"/>
                </a:lnTo>
                <a:lnTo>
                  <a:pt x="4642104" y="3048"/>
                </a:lnTo>
                <a:lnTo>
                  <a:pt x="4645151" y="0"/>
                </a:lnTo>
                <a:lnTo>
                  <a:pt x="4646676" y="0"/>
                </a:lnTo>
                <a:lnTo>
                  <a:pt x="4648199" y="1524"/>
                </a:lnTo>
                <a:lnTo>
                  <a:pt x="4648199" y="3048"/>
                </a:lnTo>
                <a:lnTo>
                  <a:pt x="4649724" y="3048"/>
                </a:lnTo>
                <a:lnTo>
                  <a:pt x="4649724" y="4572"/>
                </a:lnTo>
                <a:lnTo>
                  <a:pt x="4648199" y="6096"/>
                </a:lnTo>
                <a:lnTo>
                  <a:pt x="4648199" y="7619"/>
                </a:lnTo>
                <a:close/>
              </a:path>
              <a:path w="6786880" h="7620">
                <a:moveTo>
                  <a:pt x="4684776" y="7619"/>
                </a:moveTo>
                <a:lnTo>
                  <a:pt x="4680204" y="7619"/>
                </a:lnTo>
                <a:lnTo>
                  <a:pt x="4678680" y="6096"/>
                </a:lnTo>
                <a:lnTo>
                  <a:pt x="4678680" y="3048"/>
                </a:lnTo>
                <a:lnTo>
                  <a:pt x="4681728" y="0"/>
                </a:lnTo>
                <a:lnTo>
                  <a:pt x="4683251" y="0"/>
                </a:lnTo>
                <a:lnTo>
                  <a:pt x="4686299" y="3048"/>
                </a:lnTo>
                <a:lnTo>
                  <a:pt x="4686299" y="6096"/>
                </a:lnTo>
                <a:lnTo>
                  <a:pt x="4684776" y="7619"/>
                </a:lnTo>
                <a:close/>
              </a:path>
              <a:path w="6786880" h="7620">
                <a:moveTo>
                  <a:pt x="4721351" y="7619"/>
                </a:moveTo>
                <a:lnTo>
                  <a:pt x="4716780" y="7619"/>
                </a:lnTo>
                <a:lnTo>
                  <a:pt x="4715256" y="6096"/>
                </a:lnTo>
                <a:lnTo>
                  <a:pt x="4715256" y="3048"/>
                </a:lnTo>
                <a:lnTo>
                  <a:pt x="4718304" y="0"/>
                </a:lnTo>
                <a:lnTo>
                  <a:pt x="4719828" y="0"/>
                </a:lnTo>
                <a:lnTo>
                  <a:pt x="4722876" y="3048"/>
                </a:lnTo>
                <a:lnTo>
                  <a:pt x="4722876" y="6096"/>
                </a:lnTo>
                <a:lnTo>
                  <a:pt x="4721351" y="7619"/>
                </a:lnTo>
                <a:close/>
              </a:path>
              <a:path w="6786880" h="7620">
                <a:moveTo>
                  <a:pt x="4757928" y="7619"/>
                </a:moveTo>
                <a:lnTo>
                  <a:pt x="4753356" y="7619"/>
                </a:lnTo>
                <a:lnTo>
                  <a:pt x="4753356" y="6096"/>
                </a:lnTo>
                <a:lnTo>
                  <a:pt x="4751831" y="4572"/>
                </a:lnTo>
                <a:lnTo>
                  <a:pt x="4751831" y="3048"/>
                </a:lnTo>
                <a:lnTo>
                  <a:pt x="4753356" y="3048"/>
                </a:lnTo>
                <a:lnTo>
                  <a:pt x="4753356" y="1524"/>
                </a:lnTo>
                <a:lnTo>
                  <a:pt x="4754880" y="1524"/>
                </a:lnTo>
                <a:lnTo>
                  <a:pt x="4754880" y="0"/>
                </a:lnTo>
                <a:lnTo>
                  <a:pt x="4756404" y="0"/>
                </a:lnTo>
                <a:lnTo>
                  <a:pt x="4759451" y="3048"/>
                </a:lnTo>
                <a:lnTo>
                  <a:pt x="4759451" y="6096"/>
                </a:lnTo>
                <a:lnTo>
                  <a:pt x="4757928" y="7619"/>
                </a:lnTo>
                <a:close/>
              </a:path>
              <a:path w="6786880" h="7620">
                <a:moveTo>
                  <a:pt x="4794504" y="1524"/>
                </a:moveTo>
                <a:lnTo>
                  <a:pt x="4791456" y="1524"/>
                </a:lnTo>
                <a:lnTo>
                  <a:pt x="4791456" y="0"/>
                </a:lnTo>
                <a:lnTo>
                  <a:pt x="4794504" y="0"/>
                </a:lnTo>
                <a:lnTo>
                  <a:pt x="4794504" y="1524"/>
                </a:lnTo>
                <a:close/>
              </a:path>
              <a:path w="6786880" h="7620">
                <a:moveTo>
                  <a:pt x="4796028" y="7619"/>
                </a:moveTo>
                <a:lnTo>
                  <a:pt x="4789931" y="7619"/>
                </a:lnTo>
                <a:lnTo>
                  <a:pt x="4789931" y="1524"/>
                </a:lnTo>
                <a:lnTo>
                  <a:pt x="4796028" y="1524"/>
                </a:lnTo>
                <a:lnTo>
                  <a:pt x="4796028" y="7619"/>
                </a:lnTo>
                <a:close/>
              </a:path>
              <a:path w="6786880" h="7620">
                <a:moveTo>
                  <a:pt x="4831080" y="1524"/>
                </a:moveTo>
                <a:lnTo>
                  <a:pt x="4828031" y="1524"/>
                </a:lnTo>
                <a:lnTo>
                  <a:pt x="4828031" y="0"/>
                </a:lnTo>
                <a:lnTo>
                  <a:pt x="4831080" y="0"/>
                </a:lnTo>
                <a:lnTo>
                  <a:pt x="4831080" y="1524"/>
                </a:lnTo>
                <a:close/>
              </a:path>
              <a:path w="6786880" h="7620">
                <a:moveTo>
                  <a:pt x="4832604" y="7619"/>
                </a:moveTo>
                <a:lnTo>
                  <a:pt x="4826508" y="7619"/>
                </a:lnTo>
                <a:lnTo>
                  <a:pt x="4826508" y="1524"/>
                </a:lnTo>
                <a:lnTo>
                  <a:pt x="4832604" y="1524"/>
                </a:lnTo>
                <a:lnTo>
                  <a:pt x="4832604" y="3048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2604" y="6096"/>
                </a:lnTo>
                <a:lnTo>
                  <a:pt x="4832604" y="7619"/>
                </a:lnTo>
                <a:close/>
              </a:path>
              <a:path w="6786880" h="7620">
                <a:moveTo>
                  <a:pt x="4869180" y="7619"/>
                </a:moveTo>
                <a:lnTo>
                  <a:pt x="4864608" y="7619"/>
                </a:lnTo>
                <a:lnTo>
                  <a:pt x="4863083" y="6096"/>
                </a:lnTo>
                <a:lnTo>
                  <a:pt x="4863083" y="3048"/>
                </a:lnTo>
                <a:lnTo>
                  <a:pt x="4866131" y="0"/>
                </a:lnTo>
                <a:lnTo>
                  <a:pt x="4867656" y="0"/>
                </a:lnTo>
                <a:lnTo>
                  <a:pt x="4869180" y="1524"/>
                </a:lnTo>
                <a:lnTo>
                  <a:pt x="4869180" y="3048"/>
                </a:lnTo>
                <a:lnTo>
                  <a:pt x="4870704" y="3048"/>
                </a:lnTo>
                <a:lnTo>
                  <a:pt x="4870704" y="4572"/>
                </a:lnTo>
                <a:lnTo>
                  <a:pt x="4869180" y="6096"/>
                </a:lnTo>
                <a:lnTo>
                  <a:pt x="4869180" y="7619"/>
                </a:lnTo>
                <a:close/>
              </a:path>
              <a:path w="6786880" h="7620">
                <a:moveTo>
                  <a:pt x="4905756" y="7619"/>
                </a:moveTo>
                <a:lnTo>
                  <a:pt x="4901183" y="7619"/>
                </a:lnTo>
                <a:lnTo>
                  <a:pt x="4899660" y="6096"/>
                </a:lnTo>
                <a:lnTo>
                  <a:pt x="4899660" y="3048"/>
                </a:lnTo>
                <a:lnTo>
                  <a:pt x="4902708" y="0"/>
                </a:lnTo>
                <a:lnTo>
                  <a:pt x="4904231" y="0"/>
                </a:lnTo>
                <a:lnTo>
                  <a:pt x="4907280" y="3048"/>
                </a:lnTo>
                <a:lnTo>
                  <a:pt x="4907280" y="6096"/>
                </a:lnTo>
                <a:lnTo>
                  <a:pt x="4905756" y="7619"/>
                </a:lnTo>
                <a:close/>
              </a:path>
              <a:path w="6786880" h="7620">
                <a:moveTo>
                  <a:pt x="4942331" y="7619"/>
                </a:moveTo>
                <a:lnTo>
                  <a:pt x="4937760" y="7619"/>
                </a:lnTo>
                <a:lnTo>
                  <a:pt x="4936235" y="6096"/>
                </a:lnTo>
                <a:lnTo>
                  <a:pt x="4936235" y="3048"/>
                </a:lnTo>
                <a:lnTo>
                  <a:pt x="4939283" y="0"/>
                </a:lnTo>
                <a:lnTo>
                  <a:pt x="4940808" y="0"/>
                </a:lnTo>
                <a:lnTo>
                  <a:pt x="4943856" y="3048"/>
                </a:lnTo>
                <a:lnTo>
                  <a:pt x="4943856" y="6096"/>
                </a:lnTo>
                <a:lnTo>
                  <a:pt x="4942331" y="7619"/>
                </a:lnTo>
                <a:close/>
              </a:path>
              <a:path w="6786880" h="7620">
                <a:moveTo>
                  <a:pt x="4978908" y="1524"/>
                </a:moveTo>
                <a:lnTo>
                  <a:pt x="4975860" y="1524"/>
                </a:lnTo>
                <a:lnTo>
                  <a:pt x="4975860" y="0"/>
                </a:lnTo>
                <a:lnTo>
                  <a:pt x="4977383" y="0"/>
                </a:lnTo>
                <a:lnTo>
                  <a:pt x="4978908" y="1524"/>
                </a:lnTo>
                <a:close/>
              </a:path>
              <a:path w="6786880" h="7620">
                <a:moveTo>
                  <a:pt x="4980431" y="7619"/>
                </a:moveTo>
                <a:lnTo>
                  <a:pt x="4974335" y="7619"/>
                </a:lnTo>
                <a:lnTo>
                  <a:pt x="4974335" y="6096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4335" y="3048"/>
                </a:lnTo>
                <a:lnTo>
                  <a:pt x="4974335" y="1524"/>
                </a:lnTo>
                <a:lnTo>
                  <a:pt x="4980431" y="1524"/>
                </a:lnTo>
                <a:lnTo>
                  <a:pt x="4980431" y="7619"/>
                </a:lnTo>
                <a:close/>
              </a:path>
              <a:path w="6786880" h="7620">
                <a:moveTo>
                  <a:pt x="5015483" y="1524"/>
                </a:moveTo>
                <a:lnTo>
                  <a:pt x="5012435" y="1524"/>
                </a:lnTo>
                <a:lnTo>
                  <a:pt x="5012435" y="0"/>
                </a:lnTo>
                <a:lnTo>
                  <a:pt x="5015483" y="0"/>
                </a:lnTo>
                <a:lnTo>
                  <a:pt x="5015483" y="1524"/>
                </a:lnTo>
                <a:close/>
              </a:path>
              <a:path w="6786880" h="7620">
                <a:moveTo>
                  <a:pt x="5017008" y="7619"/>
                </a:moveTo>
                <a:lnTo>
                  <a:pt x="5010912" y="7619"/>
                </a:lnTo>
                <a:lnTo>
                  <a:pt x="5010912" y="1524"/>
                </a:lnTo>
                <a:lnTo>
                  <a:pt x="5017008" y="1524"/>
                </a:lnTo>
                <a:lnTo>
                  <a:pt x="5017008" y="7619"/>
                </a:lnTo>
                <a:close/>
              </a:path>
              <a:path w="6786880" h="7620">
                <a:moveTo>
                  <a:pt x="5052060" y="1524"/>
                </a:moveTo>
                <a:lnTo>
                  <a:pt x="5049012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6786880" h="7620">
                <a:moveTo>
                  <a:pt x="5053583" y="7619"/>
                </a:moveTo>
                <a:lnTo>
                  <a:pt x="5047488" y="7619"/>
                </a:lnTo>
                <a:lnTo>
                  <a:pt x="5047488" y="1524"/>
                </a:lnTo>
                <a:lnTo>
                  <a:pt x="5053583" y="1524"/>
                </a:lnTo>
                <a:lnTo>
                  <a:pt x="5053583" y="3048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3583" y="6096"/>
                </a:lnTo>
                <a:lnTo>
                  <a:pt x="5053583" y="7619"/>
                </a:lnTo>
                <a:close/>
              </a:path>
              <a:path w="6786880" h="7620">
                <a:moveTo>
                  <a:pt x="5090160" y="7619"/>
                </a:moveTo>
                <a:lnTo>
                  <a:pt x="5085588" y="7619"/>
                </a:lnTo>
                <a:lnTo>
                  <a:pt x="5084064" y="6096"/>
                </a:lnTo>
                <a:lnTo>
                  <a:pt x="5084064" y="3048"/>
                </a:lnTo>
                <a:lnTo>
                  <a:pt x="5087112" y="0"/>
                </a:lnTo>
                <a:lnTo>
                  <a:pt x="5088635" y="0"/>
                </a:lnTo>
                <a:lnTo>
                  <a:pt x="5090160" y="1524"/>
                </a:lnTo>
                <a:lnTo>
                  <a:pt x="5090160" y="3048"/>
                </a:lnTo>
                <a:lnTo>
                  <a:pt x="5091683" y="3048"/>
                </a:lnTo>
                <a:lnTo>
                  <a:pt x="5091683" y="4572"/>
                </a:lnTo>
                <a:lnTo>
                  <a:pt x="5090160" y="6096"/>
                </a:lnTo>
                <a:lnTo>
                  <a:pt x="5090160" y="7619"/>
                </a:lnTo>
                <a:close/>
              </a:path>
              <a:path w="6786880" h="7620">
                <a:moveTo>
                  <a:pt x="5126735" y="7619"/>
                </a:moveTo>
                <a:lnTo>
                  <a:pt x="5122164" y="7619"/>
                </a:lnTo>
                <a:lnTo>
                  <a:pt x="5120640" y="6096"/>
                </a:lnTo>
                <a:lnTo>
                  <a:pt x="5120640" y="3048"/>
                </a:lnTo>
                <a:lnTo>
                  <a:pt x="5123688" y="0"/>
                </a:lnTo>
                <a:lnTo>
                  <a:pt x="5125212" y="0"/>
                </a:lnTo>
                <a:lnTo>
                  <a:pt x="5128260" y="3048"/>
                </a:lnTo>
                <a:lnTo>
                  <a:pt x="5128260" y="6096"/>
                </a:lnTo>
                <a:lnTo>
                  <a:pt x="5126735" y="7619"/>
                </a:lnTo>
                <a:close/>
              </a:path>
              <a:path w="6786880" h="7620">
                <a:moveTo>
                  <a:pt x="5163312" y="7619"/>
                </a:moveTo>
                <a:lnTo>
                  <a:pt x="5158740" y="7619"/>
                </a:lnTo>
                <a:lnTo>
                  <a:pt x="5157215" y="6096"/>
                </a:lnTo>
                <a:lnTo>
                  <a:pt x="5157215" y="3048"/>
                </a:lnTo>
                <a:lnTo>
                  <a:pt x="5160264" y="0"/>
                </a:lnTo>
                <a:lnTo>
                  <a:pt x="5161788" y="0"/>
                </a:lnTo>
                <a:lnTo>
                  <a:pt x="5164835" y="3048"/>
                </a:lnTo>
                <a:lnTo>
                  <a:pt x="5164835" y="6096"/>
                </a:lnTo>
                <a:lnTo>
                  <a:pt x="5163312" y="7619"/>
                </a:lnTo>
                <a:close/>
              </a:path>
              <a:path w="6786880" h="7620">
                <a:moveTo>
                  <a:pt x="5199888" y="1524"/>
                </a:moveTo>
                <a:lnTo>
                  <a:pt x="5196840" y="1524"/>
                </a:lnTo>
                <a:lnTo>
                  <a:pt x="5196840" y="0"/>
                </a:lnTo>
                <a:lnTo>
                  <a:pt x="5198364" y="0"/>
                </a:lnTo>
                <a:lnTo>
                  <a:pt x="5199888" y="1524"/>
                </a:lnTo>
                <a:close/>
              </a:path>
              <a:path w="6786880" h="7620">
                <a:moveTo>
                  <a:pt x="5201412" y="7619"/>
                </a:moveTo>
                <a:lnTo>
                  <a:pt x="5195315" y="7619"/>
                </a:lnTo>
                <a:lnTo>
                  <a:pt x="5195315" y="6096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5315" y="3048"/>
                </a:lnTo>
                <a:lnTo>
                  <a:pt x="5195315" y="1524"/>
                </a:lnTo>
                <a:lnTo>
                  <a:pt x="5201412" y="1524"/>
                </a:lnTo>
                <a:lnTo>
                  <a:pt x="5201412" y="7619"/>
                </a:lnTo>
                <a:close/>
              </a:path>
              <a:path w="6786880" h="7620">
                <a:moveTo>
                  <a:pt x="5236464" y="1524"/>
                </a:moveTo>
                <a:lnTo>
                  <a:pt x="5233415" y="1524"/>
                </a:lnTo>
                <a:lnTo>
                  <a:pt x="5233415" y="0"/>
                </a:lnTo>
                <a:lnTo>
                  <a:pt x="5236464" y="0"/>
                </a:lnTo>
                <a:lnTo>
                  <a:pt x="5236464" y="1524"/>
                </a:lnTo>
                <a:close/>
              </a:path>
              <a:path w="6786880" h="7620">
                <a:moveTo>
                  <a:pt x="5237988" y="7619"/>
                </a:moveTo>
                <a:lnTo>
                  <a:pt x="5231892" y="7619"/>
                </a:lnTo>
                <a:lnTo>
                  <a:pt x="5231892" y="1524"/>
                </a:lnTo>
                <a:lnTo>
                  <a:pt x="5237988" y="1524"/>
                </a:lnTo>
                <a:lnTo>
                  <a:pt x="5237988" y="7619"/>
                </a:lnTo>
                <a:close/>
              </a:path>
              <a:path w="6786880" h="7620">
                <a:moveTo>
                  <a:pt x="5273040" y="1524"/>
                </a:moveTo>
                <a:lnTo>
                  <a:pt x="5269992" y="1524"/>
                </a:lnTo>
                <a:lnTo>
                  <a:pt x="5269992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6786880" h="7620">
                <a:moveTo>
                  <a:pt x="5274564" y="7619"/>
                </a:moveTo>
                <a:lnTo>
                  <a:pt x="5268467" y="7619"/>
                </a:lnTo>
                <a:lnTo>
                  <a:pt x="5268467" y="1524"/>
                </a:lnTo>
                <a:lnTo>
                  <a:pt x="5274564" y="1524"/>
                </a:lnTo>
                <a:lnTo>
                  <a:pt x="5274564" y="3048"/>
                </a:lnTo>
                <a:lnTo>
                  <a:pt x="5276088" y="3048"/>
                </a:lnTo>
                <a:lnTo>
                  <a:pt x="5276088" y="4572"/>
                </a:lnTo>
                <a:lnTo>
                  <a:pt x="5274564" y="6096"/>
                </a:lnTo>
                <a:lnTo>
                  <a:pt x="5274564" y="7619"/>
                </a:lnTo>
                <a:close/>
              </a:path>
              <a:path w="6786880" h="7620">
                <a:moveTo>
                  <a:pt x="5311140" y="7619"/>
                </a:moveTo>
                <a:lnTo>
                  <a:pt x="5306567" y="7619"/>
                </a:lnTo>
                <a:lnTo>
                  <a:pt x="5305044" y="6096"/>
                </a:lnTo>
                <a:lnTo>
                  <a:pt x="5305044" y="3048"/>
                </a:lnTo>
                <a:lnTo>
                  <a:pt x="5308092" y="0"/>
                </a:lnTo>
                <a:lnTo>
                  <a:pt x="5309615" y="0"/>
                </a:lnTo>
                <a:lnTo>
                  <a:pt x="5312664" y="3048"/>
                </a:lnTo>
                <a:lnTo>
                  <a:pt x="5312664" y="6096"/>
                </a:lnTo>
                <a:lnTo>
                  <a:pt x="5311140" y="7619"/>
                </a:lnTo>
                <a:close/>
              </a:path>
              <a:path w="6786880" h="7620">
                <a:moveTo>
                  <a:pt x="5347715" y="7619"/>
                </a:moveTo>
                <a:lnTo>
                  <a:pt x="5343144" y="7619"/>
                </a:lnTo>
                <a:lnTo>
                  <a:pt x="5341620" y="6096"/>
                </a:lnTo>
                <a:lnTo>
                  <a:pt x="5341620" y="3048"/>
                </a:lnTo>
                <a:lnTo>
                  <a:pt x="5344667" y="0"/>
                </a:lnTo>
                <a:lnTo>
                  <a:pt x="5346192" y="0"/>
                </a:lnTo>
                <a:lnTo>
                  <a:pt x="5349240" y="3048"/>
                </a:lnTo>
                <a:lnTo>
                  <a:pt x="5349240" y="6096"/>
                </a:lnTo>
                <a:lnTo>
                  <a:pt x="5347715" y="7619"/>
                </a:lnTo>
                <a:close/>
              </a:path>
              <a:path w="6786880" h="7620">
                <a:moveTo>
                  <a:pt x="5384292" y="7619"/>
                </a:moveTo>
                <a:lnTo>
                  <a:pt x="5379720" y="7619"/>
                </a:lnTo>
                <a:lnTo>
                  <a:pt x="5378196" y="6096"/>
                </a:lnTo>
                <a:lnTo>
                  <a:pt x="5378196" y="3048"/>
                </a:lnTo>
                <a:lnTo>
                  <a:pt x="5381244" y="0"/>
                </a:lnTo>
                <a:lnTo>
                  <a:pt x="5382767" y="0"/>
                </a:lnTo>
                <a:lnTo>
                  <a:pt x="5385815" y="3048"/>
                </a:lnTo>
                <a:lnTo>
                  <a:pt x="5385815" y="6096"/>
                </a:lnTo>
                <a:lnTo>
                  <a:pt x="5384292" y="7619"/>
                </a:lnTo>
                <a:close/>
              </a:path>
              <a:path w="6786880" h="7620">
                <a:moveTo>
                  <a:pt x="5420867" y="1524"/>
                </a:moveTo>
                <a:lnTo>
                  <a:pt x="5417820" y="1524"/>
                </a:lnTo>
                <a:lnTo>
                  <a:pt x="5417820" y="0"/>
                </a:lnTo>
                <a:lnTo>
                  <a:pt x="5420867" y="0"/>
                </a:lnTo>
                <a:lnTo>
                  <a:pt x="5420867" y="1524"/>
                </a:lnTo>
                <a:close/>
              </a:path>
              <a:path w="6786880" h="7620">
                <a:moveTo>
                  <a:pt x="5422392" y="7619"/>
                </a:moveTo>
                <a:lnTo>
                  <a:pt x="5416296" y="7619"/>
                </a:lnTo>
                <a:lnTo>
                  <a:pt x="5416296" y="6096"/>
                </a:lnTo>
                <a:lnTo>
                  <a:pt x="5414772" y="4572"/>
                </a:lnTo>
                <a:lnTo>
                  <a:pt x="5414772" y="3048"/>
                </a:lnTo>
                <a:lnTo>
                  <a:pt x="5416296" y="3048"/>
                </a:lnTo>
                <a:lnTo>
                  <a:pt x="5416296" y="1524"/>
                </a:lnTo>
                <a:lnTo>
                  <a:pt x="5422392" y="1524"/>
                </a:lnTo>
                <a:lnTo>
                  <a:pt x="5422392" y="7619"/>
                </a:lnTo>
                <a:close/>
              </a:path>
              <a:path w="6786880" h="7620">
                <a:moveTo>
                  <a:pt x="5457444" y="1524"/>
                </a:moveTo>
                <a:lnTo>
                  <a:pt x="5454396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6786880" h="7620">
                <a:moveTo>
                  <a:pt x="5458967" y="7619"/>
                </a:moveTo>
                <a:lnTo>
                  <a:pt x="5452872" y="7619"/>
                </a:lnTo>
                <a:lnTo>
                  <a:pt x="5452872" y="1524"/>
                </a:lnTo>
                <a:lnTo>
                  <a:pt x="5458967" y="1524"/>
                </a:lnTo>
                <a:lnTo>
                  <a:pt x="5458967" y="7619"/>
                </a:lnTo>
                <a:close/>
              </a:path>
              <a:path w="6786880" h="7620">
                <a:moveTo>
                  <a:pt x="5494020" y="1524"/>
                </a:moveTo>
                <a:lnTo>
                  <a:pt x="5490972" y="1524"/>
                </a:lnTo>
                <a:lnTo>
                  <a:pt x="5492496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6786880" h="7620">
                <a:moveTo>
                  <a:pt x="5495544" y="7619"/>
                </a:moveTo>
                <a:lnTo>
                  <a:pt x="5489448" y="7619"/>
                </a:lnTo>
                <a:lnTo>
                  <a:pt x="5489448" y="1524"/>
                </a:lnTo>
                <a:lnTo>
                  <a:pt x="5495544" y="1524"/>
                </a:lnTo>
                <a:lnTo>
                  <a:pt x="5495544" y="3048"/>
                </a:lnTo>
                <a:lnTo>
                  <a:pt x="5497067" y="3048"/>
                </a:lnTo>
                <a:lnTo>
                  <a:pt x="5497067" y="4572"/>
                </a:lnTo>
                <a:lnTo>
                  <a:pt x="5495544" y="6096"/>
                </a:lnTo>
                <a:lnTo>
                  <a:pt x="5495544" y="7619"/>
                </a:lnTo>
                <a:close/>
              </a:path>
              <a:path w="6786880" h="7620">
                <a:moveTo>
                  <a:pt x="5532120" y="7619"/>
                </a:moveTo>
                <a:lnTo>
                  <a:pt x="5527548" y="7619"/>
                </a:lnTo>
                <a:lnTo>
                  <a:pt x="5526024" y="6096"/>
                </a:lnTo>
                <a:lnTo>
                  <a:pt x="5526024" y="3048"/>
                </a:lnTo>
                <a:lnTo>
                  <a:pt x="5529072" y="0"/>
                </a:lnTo>
                <a:lnTo>
                  <a:pt x="5530596" y="0"/>
                </a:lnTo>
                <a:lnTo>
                  <a:pt x="5533644" y="3048"/>
                </a:lnTo>
                <a:lnTo>
                  <a:pt x="5533644" y="6096"/>
                </a:lnTo>
                <a:lnTo>
                  <a:pt x="5532120" y="7619"/>
                </a:lnTo>
                <a:close/>
              </a:path>
              <a:path w="6786880" h="7620">
                <a:moveTo>
                  <a:pt x="5568696" y="7619"/>
                </a:moveTo>
                <a:lnTo>
                  <a:pt x="5564124" y="7619"/>
                </a:lnTo>
                <a:lnTo>
                  <a:pt x="5562599" y="6096"/>
                </a:lnTo>
                <a:lnTo>
                  <a:pt x="5562599" y="3048"/>
                </a:lnTo>
                <a:lnTo>
                  <a:pt x="5565648" y="0"/>
                </a:lnTo>
                <a:lnTo>
                  <a:pt x="5567172" y="0"/>
                </a:lnTo>
                <a:lnTo>
                  <a:pt x="5570220" y="3048"/>
                </a:lnTo>
                <a:lnTo>
                  <a:pt x="5570220" y="6096"/>
                </a:lnTo>
                <a:lnTo>
                  <a:pt x="5568696" y="7619"/>
                </a:lnTo>
                <a:close/>
              </a:path>
              <a:path w="6786880" h="7620">
                <a:moveTo>
                  <a:pt x="5605272" y="7619"/>
                </a:moveTo>
                <a:lnTo>
                  <a:pt x="5600699" y="7619"/>
                </a:lnTo>
                <a:lnTo>
                  <a:pt x="5600699" y="6096"/>
                </a:lnTo>
                <a:lnTo>
                  <a:pt x="5599176" y="4572"/>
                </a:lnTo>
                <a:lnTo>
                  <a:pt x="5599176" y="3048"/>
                </a:lnTo>
                <a:lnTo>
                  <a:pt x="5600699" y="3048"/>
                </a:lnTo>
                <a:lnTo>
                  <a:pt x="5600699" y="1524"/>
                </a:lnTo>
                <a:lnTo>
                  <a:pt x="5602224" y="0"/>
                </a:lnTo>
                <a:lnTo>
                  <a:pt x="5603748" y="0"/>
                </a:lnTo>
                <a:lnTo>
                  <a:pt x="5606796" y="3048"/>
                </a:lnTo>
                <a:lnTo>
                  <a:pt x="5606796" y="6096"/>
                </a:lnTo>
                <a:lnTo>
                  <a:pt x="5605272" y="7619"/>
                </a:lnTo>
                <a:close/>
              </a:path>
              <a:path w="6786880" h="7620">
                <a:moveTo>
                  <a:pt x="5641848" y="1524"/>
                </a:moveTo>
                <a:lnTo>
                  <a:pt x="5638799" y="1524"/>
                </a:lnTo>
                <a:lnTo>
                  <a:pt x="5638799" y="0"/>
                </a:lnTo>
                <a:lnTo>
                  <a:pt x="5641848" y="0"/>
                </a:lnTo>
                <a:lnTo>
                  <a:pt x="5641848" y="1524"/>
                </a:lnTo>
                <a:close/>
              </a:path>
              <a:path w="6786880" h="7620">
                <a:moveTo>
                  <a:pt x="5643372" y="7619"/>
                </a:moveTo>
                <a:lnTo>
                  <a:pt x="5637276" y="7619"/>
                </a:lnTo>
                <a:lnTo>
                  <a:pt x="5637276" y="6096"/>
                </a:lnTo>
                <a:lnTo>
                  <a:pt x="5635751" y="4572"/>
                </a:lnTo>
                <a:lnTo>
                  <a:pt x="5635751" y="3048"/>
                </a:lnTo>
                <a:lnTo>
                  <a:pt x="5637276" y="3048"/>
                </a:lnTo>
                <a:lnTo>
                  <a:pt x="5637276" y="1524"/>
                </a:lnTo>
                <a:lnTo>
                  <a:pt x="5643372" y="1524"/>
                </a:lnTo>
                <a:lnTo>
                  <a:pt x="5643372" y="7619"/>
                </a:lnTo>
                <a:close/>
              </a:path>
              <a:path w="6786880" h="7620">
                <a:moveTo>
                  <a:pt x="5678424" y="1524"/>
                </a:moveTo>
                <a:lnTo>
                  <a:pt x="5675376" y="1524"/>
                </a:lnTo>
                <a:lnTo>
                  <a:pt x="5675376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6786880" h="7620">
                <a:moveTo>
                  <a:pt x="5679948" y="7619"/>
                </a:moveTo>
                <a:lnTo>
                  <a:pt x="5673851" y="7619"/>
                </a:lnTo>
                <a:lnTo>
                  <a:pt x="5673851" y="1524"/>
                </a:lnTo>
                <a:lnTo>
                  <a:pt x="5679948" y="1524"/>
                </a:lnTo>
                <a:lnTo>
                  <a:pt x="5679948" y="7619"/>
                </a:lnTo>
                <a:close/>
              </a:path>
              <a:path w="6786880" h="7620">
                <a:moveTo>
                  <a:pt x="5714999" y="1524"/>
                </a:moveTo>
                <a:lnTo>
                  <a:pt x="5711951" y="1524"/>
                </a:lnTo>
                <a:lnTo>
                  <a:pt x="5713476" y="0"/>
                </a:lnTo>
                <a:lnTo>
                  <a:pt x="5714999" y="0"/>
                </a:lnTo>
                <a:lnTo>
                  <a:pt x="5714999" y="1524"/>
                </a:lnTo>
                <a:close/>
              </a:path>
              <a:path w="6786880" h="7620">
                <a:moveTo>
                  <a:pt x="5716524" y="7619"/>
                </a:moveTo>
                <a:lnTo>
                  <a:pt x="5710428" y="7619"/>
                </a:lnTo>
                <a:lnTo>
                  <a:pt x="5710428" y="1524"/>
                </a:lnTo>
                <a:lnTo>
                  <a:pt x="5716524" y="1524"/>
                </a:lnTo>
                <a:lnTo>
                  <a:pt x="5716524" y="3048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6524" y="6096"/>
                </a:lnTo>
                <a:lnTo>
                  <a:pt x="5716524" y="7619"/>
                </a:lnTo>
                <a:close/>
              </a:path>
              <a:path w="6786880" h="7620">
                <a:moveTo>
                  <a:pt x="5753099" y="7619"/>
                </a:moveTo>
                <a:lnTo>
                  <a:pt x="5748528" y="7619"/>
                </a:lnTo>
                <a:lnTo>
                  <a:pt x="5747004" y="6096"/>
                </a:lnTo>
                <a:lnTo>
                  <a:pt x="5747004" y="3048"/>
                </a:lnTo>
                <a:lnTo>
                  <a:pt x="5750051" y="0"/>
                </a:lnTo>
                <a:lnTo>
                  <a:pt x="5751576" y="0"/>
                </a:lnTo>
                <a:lnTo>
                  <a:pt x="5754624" y="3048"/>
                </a:lnTo>
                <a:lnTo>
                  <a:pt x="5754624" y="6096"/>
                </a:lnTo>
                <a:lnTo>
                  <a:pt x="5753099" y="7619"/>
                </a:lnTo>
                <a:close/>
              </a:path>
              <a:path w="6786880" h="7620">
                <a:moveTo>
                  <a:pt x="5789676" y="7619"/>
                </a:moveTo>
                <a:lnTo>
                  <a:pt x="5785104" y="7619"/>
                </a:lnTo>
                <a:lnTo>
                  <a:pt x="5783580" y="6096"/>
                </a:lnTo>
                <a:lnTo>
                  <a:pt x="5783580" y="3048"/>
                </a:lnTo>
                <a:lnTo>
                  <a:pt x="5786628" y="0"/>
                </a:lnTo>
                <a:lnTo>
                  <a:pt x="5788151" y="0"/>
                </a:lnTo>
                <a:lnTo>
                  <a:pt x="5791199" y="3048"/>
                </a:lnTo>
                <a:lnTo>
                  <a:pt x="5791199" y="6096"/>
                </a:lnTo>
                <a:lnTo>
                  <a:pt x="5789676" y="7619"/>
                </a:lnTo>
                <a:close/>
              </a:path>
              <a:path w="6786880" h="7620">
                <a:moveTo>
                  <a:pt x="5826251" y="7619"/>
                </a:moveTo>
                <a:lnTo>
                  <a:pt x="5821680" y="7619"/>
                </a:lnTo>
                <a:lnTo>
                  <a:pt x="5821680" y="6096"/>
                </a:lnTo>
                <a:lnTo>
                  <a:pt x="5820156" y="4572"/>
                </a:lnTo>
                <a:lnTo>
                  <a:pt x="5820156" y="3048"/>
                </a:lnTo>
                <a:lnTo>
                  <a:pt x="5821680" y="3048"/>
                </a:lnTo>
                <a:lnTo>
                  <a:pt x="5821680" y="1524"/>
                </a:lnTo>
                <a:lnTo>
                  <a:pt x="5823204" y="0"/>
                </a:lnTo>
                <a:lnTo>
                  <a:pt x="5824728" y="0"/>
                </a:lnTo>
                <a:lnTo>
                  <a:pt x="5827776" y="3048"/>
                </a:lnTo>
                <a:lnTo>
                  <a:pt x="5827776" y="6096"/>
                </a:lnTo>
                <a:lnTo>
                  <a:pt x="5826251" y="7619"/>
                </a:lnTo>
                <a:close/>
              </a:path>
              <a:path w="6786880" h="7620">
                <a:moveTo>
                  <a:pt x="5862828" y="1524"/>
                </a:moveTo>
                <a:lnTo>
                  <a:pt x="5859780" y="1524"/>
                </a:lnTo>
                <a:lnTo>
                  <a:pt x="5859780" y="0"/>
                </a:lnTo>
                <a:lnTo>
                  <a:pt x="5862828" y="0"/>
                </a:lnTo>
                <a:lnTo>
                  <a:pt x="5862828" y="1524"/>
                </a:lnTo>
                <a:close/>
              </a:path>
              <a:path w="6786880" h="7620">
                <a:moveTo>
                  <a:pt x="5864351" y="7619"/>
                </a:moveTo>
                <a:lnTo>
                  <a:pt x="5858256" y="7619"/>
                </a:lnTo>
                <a:lnTo>
                  <a:pt x="5858256" y="6096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8256" y="3048"/>
                </a:lnTo>
                <a:lnTo>
                  <a:pt x="5858256" y="1524"/>
                </a:lnTo>
                <a:lnTo>
                  <a:pt x="5864351" y="1524"/>
                </a:lnTo>
                <a:lnTo>
                  <a:pt x="5864351" y="7619"/>
                </a:lnTo>
                <a:close/>
              </a:path>
              <a:path w="6786880" h="7620">
                <a:moveTo>
                  <a:pt x="5899404" y="1524"/>
                </a:moveTo>
                <a:lnTo>
                  <a:pt x="5896356" y="1524"/>
                </a:lnTo>
                <a:lnTo>
                  <a:pt x="5896356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6786880" h="7620">
                <a:moveTo>
                  <a:pt x="5900928" y="7619"/>
                </a:moveTo>
                <a:lnTo>
                  <a:pt x="5894832" y="7619"/>
                </a:lnTo>
                <a:lnTo>
                  <a:pt x="5894832" y="1524"/>
                </a:lnTo>
                <a:lnTo>
                  <a:pt x="5900928" y="1524"/>
                </a:lnTo>
                <a:lnTo>
                  <a:pt x="5900928" y="7619"/>
                </a:lnTo>
                <a:close/>
              </a:path>
              <a:path w="6786880" h="7620">
                <a:moveTo>
                  <a:pt x="5937504" y="7619"/>
                </a:moveTo>
                <a:lnTo>
                  <a:pt x="5932932" y="7619"/>
                </a:lnTo>
                <a:lnTo>
                  <a:pt x="5931408" y="6096"/>
                </a:lnTo>
                <a:lnTo>
                  <a:pt x="5931408" y="3048"/>
                </a:lnTo>
                <a:lnTo>
                  <a:pt x="5934456" y="0"/>
                </a:lnTo>
                <a:lnTo>
                  <a:pt x="5935980" y="0"/>
                </a:lnTo>
                <a:lnTo>
                  <a:pt x="5935980" y="1524"/>
                </a:lnTo>
                <a:lnTo>
                  <a:pt x="5937504" y="1524"/>
                </a:lnTo>
                <a:lnTo>
                  <a:pt x="5937504" y="3048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7504" y="6096"/>
                </a:lnTo>
                <a:lnTo>
                  <a:pt x="5937504" y="7619"/>
                </a:lnTo>
                <a:close/>
              </a:path>
              <a:path w="6786880" h="7620">
                <a:moveTo>
                  <a:pt x="5974080" y="7619"/>
                </a:moveTo>
                <a:lnTo>
                  <a:pt x="5969508" y="7619"/>
                </a:lnTo>
                <a:lnTo>
                  <a:pt x="5967983" y="6096"/>
                </a:lnTo>
                <a:lnTo>
                  <a:pt x="5967983" y="3048"/>
                </a:lnTo>
                <a:lnTo>
                  <a:pt x="5971032" y="0"/>
                </a:lnTo>
                <a:lnTo>
                  <a:pt x="5972556" y="0"/>
                </a:lnTo>
                <a:lnTo>
                  <a:pt x="5975604" y="3048"/>
                </a:lnTo>
                <a:lnTo>
                  <a:pt x="5975604" y="6096"/>
                </a:lnTo>
                <a:lnTo>
                  <a:pt x="5974080" y="7619"/>
                </a:lnTo>
                <a:close/>
              </a:path>
              <a:path w="6786880" h="7620">
                <a:moveTo>
                  <a:pt x="6010656" y="7619"/>
                </a:moveTo>
                <a:lnTo>
                  <a:pt x="6006083" y="7619"/>
                </a:lnTo>
                <a:lnTo>
                  <a:pt x="6004560" y="6096"/>
                </a:lnTo>
                <a:lnTo>
                  <a:pt x="6004560" y="3048"/>
                </a:lnTo>
                <a:lnTo>
                  <a:pt x="6007608" y="0"/>
                </a:lnTo>
                <a:lnTo>
                  <a:pt x="6009132" y="0"/>
                </a:lnTo>
                <a:lnTo>
                  <a:pt x="6012180" y="3048"/>
                </a:lnTo>
                <a:lnTo>
                  <a:pt x="6012180" y="6096"/>
                </a:lnTo>
                <a:lnTo>
                  <a:pt x="6010656" y="7619"/>
                </a:lnTo>
                <a:close/>
              </a:path>
              <a:path w="6786880" h="7620">
                <a:moveTo>
                  <a:pt x="6047232" y="7619"/>
                </a:moveTo>
                <a:lnTo>
                  <a:pt x="6042660" y="7619"/>
                </a:lnTo>
                <a:lnTo>
                  <a:pt x="6042660" y="6096"/>
                </a:lnTo>
                <a:lnTo>
                  <a:pt x="6041135" y="4572"/>
                </a:lnTo>
                <a:lnTo>
                  <a:pt x="6041135" y="3048"/>
                </a:lnTo>
                <a:lnTo>
                  <a:pt x="6042660" y="3048"/>
                </a:lnTo>
                <a:lnTo>
                  <a:pt x="6042660" y="1524"/>
                </a:lnTo>
                <a:lnTo>
                  <a:pt x="6044183" y="0"/>
                </a:lnTo>
                <a:lnTo>
                  <a:pt x="6045708" y="0"/>
                </a:lnTo>
                <a:lnTo>
                  <a:pt x="6048756" y="3048"/>
                </a:lnTo>
                <a:lnTo>
                  <a:pt x="6048756" y="6096"/>
                </a:lnTo>
                <a:lnTo>
                  <a:pt x="6047232" y="7619"/>
                </a:lnTo>
                <a:close/>
              </a:path>
              <a:path w="6786880" h="7620">
                <a:moveTo>
                  <a:pt x="6083808" y="1524"/>
                </a:moveTo>
                <a:lnTo>
                  <a:pt x="6080760" y="1524"/>
                </a:lnTo>
                <a:lnTo>
                  <a:pt x="6080760" y="0"/>
                </a:lnTo>
                <a:lnTo>
                  <a:pt x="6083808" y="0"/>
                </a:lnTo>
                <a:lnTo>
                  <a:pt x="6083808" y="1524"/>
                </a:lnTo>
                <a:close/>
              </a:path>
              <a:path w="6786880" h="7620">
                <a:moveTo>
                  <a:pt x="6085332" y="7619"/>
                </a:moveTo>
                <a:lnTo>
                  <a:pt x="6079235" y="7619"/>
                </a:lnTo>
                <a:lnTo>
                  <a:pt x="6079235" y="6096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79235" y="3048"/>
                </a:lnTo>
                <a:lnTo>
                  <a:pt x="6079235" y="1524"/>
                </a:lnTo>
                <a:lnTo>
                  <a:pt x="6085332" y="1524"/>
                </a:lnTo>
                <a:lnTo>
                  <a:pt x="6085332" y="7619"/>
                </a:lnTo>
                <a:close/>
              </a:path>
              <a:path w="6786880" h="7620">
                <a:moveTo>
                  <a:pt x="6120383" y="1524"/>
                </a:moveTo>
                <a:lnTo>
                  <a:pt x="6117335" y="1524"/>
                </a:lnTo>
                <a:lnTo>
                  <a:pt x="6117335" y="0"/>
                </a:lnTo>
                <a:lnTo>
                  <a:pt x="6120383" y="0"/>
                </a:lnTo>
                <a:lnTo>
                  <a:pt x="6120383" y="1524"/>
                </a:lnTo>
                <a:close/>
              </a:path>
              <a:path w="6786880" h="7620">
                <a:moveTo>
                  <a:pt x="6121908" y="7619"/>
                </a:moveTo>
                <a:lnTo>
                  <a:pt x="6115812" y="7619"/>
                </a:lnTo>
                <a:lnTo>
                  <a:pt x="6115812" y="1524"/>
                </a:lnTo>
                <a:lnTo>
                  <a:pt x="6121908" y="1524"/>
                </a:lnTo>
                <a:lnTo>
                  <a:pt x="6121908" y="7619"/>
                </a:lnTo>
                <a:close/>
              </a:path>
              <a:path w="6786880" h="7620">
                <a:moveTo>
                  <a:pt x="6158483" y="7619"/>
                </a:moveTo>
                <a:lnTo>
                  <a:pt x="6153912" y="7619"/>
                </a:lnTo>
                <a:lnTo>
                  <a:pt x="6152388" y="6096"/>
                </a:lnTo>
                <a:lnTo>
                  <a:pt x="6152388" y="3048"/>
                </a:lnTo>
                <a:lnTo>
                  <a:pt x="6155435" y="0"/>
                </a:lnTo>
                <a:lnTo>
                  <a:pt x="6156960" y="0"/>
                </a:lnTo>
                <a:lnTo>
                  <a:pt x="6156960" y="1524"/>
                </a:lnTo>
                <a:lnTo>
                  <a:pt x="6158483" y="1524"/>
                </a:lnTo>
                <a:lnTo>
                  <a:pt x="6158483" y="3048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8483" y="6096"/>
                </a:lnTo>
                <a:lnTo>
                  <a:pt x="6158483" y="7619"/>
                </a:lnTo>
                <a:close/>
              </a:path>
              <a:path w="6786880" h="7620">
                <a:moveTo>
                  <a:pt x="6195060" y="7619"/>
                </a:moveTo>
                <a:lnTo>
                  <a:pt x="6190488" y="7619"/>
                </a:lnTo>
                <a:lnTo>
                  <a:pt x="6188964" y="6096"/>
                </a:lnTo>
                <a:lnTo>
                  <a:pt x="6188964" y="3048"/>
                </a:lnTo>
                <a:lnTo>
                  <a:pt x="6192012" y="0"/>
                </a:lnTo>
                <a:lnTo>
                  <a:pt x="6193535" y="0"/>
                </a:lnTo>
                <a:lnTo>
                  <a:pt x="6196583" y="3048"/>
                </a:lnTo>
                <a:lnTo>
                  <a:pt x="6196583" y="6096"/>
                </a:lnTo>
                <a:lnTo>
                  <a:pt x="6195060" y="7619"/>
                </a:lnTo>
                <a:close/>
              </a:path>
              <a:path w="6786880" h="7620">
                <a:moveTo>
                  <a:pt x="6231635" y="7619"/>
                </a:moveTo>
                <a:lnTo>
                  <a:pt x="6227064" y="7619"/>
                </a:lnTo>
                <a:lnTo>
                  <a:pt x="6225540" y="6096"/>
                </a:lnTo>
                <a:lnTo>
                  <a:pt x="6225540" y="3048"/>
                </a:lnTo>
                <a:lnTo>
                  <a:pt x="6228588" y="0"/>
                </a:lnTo>
                <a:lnTo>
                  <a:pt x="6230112" y="0"/>
                </a:lnTo>
                <a:lnTo>
                  <a:pt x="6233160" y="3048"/>
                </a:lnTo>
                <a:lnTo>
                  <a:pt x="6233160" y="6096"/>
                </a:lnTo>
                <a:lnTo>
                  <a:pt x="6231635" y="7619"/>
                </a:lnTo>
                <a:close/>
              </a:path>
              <a:path w="6786880" h="7620">
                <a:moveTo>
                  <a:pt x="6268212" y="7619"/>
                </a:moveTo>
                <a:lnTo>
                  <a:pt x="6263640" y="7619"/>
                </a:lnTo>
                <a:lnTo>
                  <a:pt x="6263640" y="6096"/>
                </a:lnTo>
                <a:lnTo>
                  <a:pt x="6262115" y="4572"/>
                </a:lnTo>
                <a:lnTo>
                  <a:pt x="6262115" y="3048"/>
                </a:lnTo>
                <a:lnTo>
                  <a:pt x="6263640" y="3048"/>
                </a:lnTo>
                <a:lnTo>
                  <a:pt x="6263640" y="1524"/>
                </a:lnTo>
                <a:lnTo>
                  <a:pt x="6265164" y="1524"/>
                </a:lnTo>
                <a:lnTo>
                  <a:pt x="6265164" y="0"/>
                </a:lnTo>
                <a:lnTo>
                  <a:pt x="6266688" y="0"/>
                </a:lnTo>
                <a:lnTo>
                  <a:pt x="6269735" y="3048"/>
                </a:lnTo>
                <a:lnTo>
                  <a:pt x="6269735" y="6096"/>
                </a:lnTo>
                <a:lnTo>
                  <a:pt x="6268212" y="7619"/>
                </a:lnTo>
                <a:close/>
              </a:path>
              <a:path w="6786880" h="7620">
                <a:moveTo>
                  <a:pt x="6304788" y="1524"/>
                </a:moveTo>
                <a:lnTo>
                  <a:pt x="6301740" y="1524"/>
                </a:lnTo>
                <a:lnTo>
                  <a:pt x="6301740" y="0"/>
                </a:lnTo>
                <a:lnTo>
                  <a:pt x="6304788" y="0"/>
                </a:lnTo>
                <a:lnTo>
                  <a:pt x="6304788" y="1524"/>
                </a:lnTo>
                <a:close/>
              </a:path>
              <a:path w="6786880" h="7620">
                <a:moveTo>
                  <a:pt x="6306312" y="7619"/>
                </a:moveTo>
                <a:lnTo>
                  <a:pt x="6300215" y="7619"/>
                </a:lnTo>
                <a:lnTo>
                  <a:pt x="6300215" y="6096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0215" y="3048"/>
                </a:lnTo>
                <a:lnTo>
                  <a:pt x="6300215" y="1524"/>
                </a:lnTo>
                <a:lnTo>
                  <a:pt x="6306312" y="1524"/>
                </a:lnTo>
                <a:lnTo>
                  <a:pt x="6306312" y="7619"/>
                </a:lnTo>
                <a:close/>
              </a:path>
              <a:path w="6786880" h="7620">
                <a:moveTo>
                  <a:pt x="6341364" y="1524"/>
                </a:moveTo>
                <a:lnTo>
                  <a:pt x="6338315" y="1524"/>
                </a:lnTo>
                <a:lnTo>
                  <a:pt x="6338315" y="0"/>
                </a:lnTo>
                <a:lnTo>
                  <a:pt x="6341364" y="0"/>
                </a:lnTo>
                <a:lnTo>
                  <a:pt x="6341364" y="1524"/>
                </a:lnTo>
                <a:close/>
              </a:path>
              <a:path w="6786880" h="7620">
                <a:moveTo>
                  <a:pt x="6342888" y="7619"/>
                </a:moveTo>
                <a:lnTo>
                  <a:pt x="6336792" y="7619"/>
                </a:lnTo>
                <a:lnTo>
                  <a:pt x="6336792" y="1524"/>
                </a:lnTo>
                <a:lnTo>
                  <a:pt x="6342888" y="1524"/>
                </a:lnTo>
                <a:lnTo>
                  <a:pt x="6342888" y="3048"/>
                </a:lnTo>
                <a:lnTo>
                  <a:pt x="6344412" y="3048"/>
                </a:lnTo>
                <a:lnTo>
                  <a:pt x="6344412" y="4572"/>
                </a:lnTo>
                <a:lnTo>
                  <a:pt x="6342888" y="6096"/>
                </a:lnTo>
                <a:lnTo>
                  <a:pt x="6342888" y="7619"/>
                </a:lnTo>
                <a:close/>
              </a:path>
              <a:path w="6786880" h="7620">
                <a:moveTo>
                  <a:pt x="6379464" y="7619"/>
                </a:moveTo>
                <a:lnTo>
                  <a:pt x="6374892" y="7619"/>
                </a:lnTo>
                <a:lnTo>
                  <a:pt x="6373367" y="6096"/>
                </a:lnTo>
                <a:lnTo>
                  <a:pt x="6373367" y="3048"/>
                </a:lnTo>
                <a:lnTo>
                  <a:pt x="6376415" y="0"/>
                </a:lnTo>
                <a:lnTo>
                  <a:pt x="6377940" y="0"/>
                </a:lnTo>
                <a:lnTo>
                  <a:pt x="6377940" y="1524"/>
                </a:lnTo>
                <a:lnTo>
                  <a:pt x="6379464" y="1524"/>
                </a:lnTo>
                <a:lnTo>
                  <a:pt x="6379464" y="3048"/>
                </a:lnTo>
                <a:lnTo>
                  <a:pt x="6380988" y="3048"/>
                </a:lnTo>
                <a:lnTo>
                  <a:pt x="6380988" y="4572"/>
                </a:lnTo>
                <a:lnTo>
                  <a:pt x="6379464" y="6096"/>
                </a:lnTo>
                <a:lnTo>
                  <a:pt x="6379464" y="7619"/>
                </a:lnTo>
                <a:close/>
              </a:path>
              <a:path w="6786880" h="7620">
                <a:moveTo>
                  <a:pt x="6416040" y="7619"/>
                </a:moveTo>
                <a:lnTo>
                  <a:pt x="6411467" y="7619"/>
                </a:lnTo>
                <a:lnTo>
                  <a:pt x="6409944" y="6096"/>
                </a:lnTo>
                <a:lnTo>
                  <a:pt x="6409944" y="3048"/>
                </a:lnTo>
                <a:lnTo>
                  <a:pt x="6412992" y="0"/>
                </a:lnTo>
                <a:lnTo>
                  <a:pt x="6414516" y="0"/>
                </a:lnTo>
                <a:lnTo>
                  <a:pt x="6417564" y="3048"/>
                </a:lnTo>
                <a:lnTo>
                  <a:pt x="6417564" y="6096"/>
                </a:lnTo>
                <a:lnTo>
                  <a:pt x="6416040" y="7619"/>
                </a:lnTo>
                <a:close/>
              </a:path>
              <a:path w="6786880" h="7620">
                <a:moveTo>
                  <a:pt x="6452616" y="7619"/>
                </a:moveTo>
                <a:lnTo>
                  <a:pt x="6448044" y="7619"/>
                </a:lnTo>
                <a:lnTo>
                  <a:pt x="6446520" y="6096"/>
                </a:lnTo>
                <a:lnTo>
                  <a:pt x="6446520" y="3048"/>
                </a:lnTo>
                <a:lnTo>
                  <a:pt x="6449567" y="0"/>
                </a:lnTo>
                <a:lnTo>
                  <a:pt x="6451092" y="0"/>
                </a:lnTo>
                <a:lnTo>
                  <a:pt x="6454140" y="3048"/>
                </a:lnTo>
                <a:lnTo>
                  <a:pt x="6454140" y="6096"/>
                </a:lnTo>
                <a:lnTo>
                  <a:pt x="6452616" y="7619"/>
                </a:lnTo>
                <a:close/>
              </a:path>
              <a:path w="6786880" h="7620">
                <a:moveTo>
                  <a:pt x="6489192" y="7619"/>
                </a:moveTo>
                <a:lnTo>
                  <a:pt x="6484620" y="7619"/>
                </a:lnTo>
                <a:lnTo>
                  <a:pt x="6484620" y="6096"/>
                </a:lnTo>
                <a:lnTo>
                  <a:pt x="6483096" y="4572"/>
                </a:lnTo>
                <a:lnTo>
                  <a:pt x="6483096" y="3048"/>
                </a:lnTo>
                <a:lnTo>
                  <a:pt x="6484620" y="3048"/>
                </a:lnTo>
                <a:lnTo>
                  <a:pt x="6484620" y="1524"/>
                </a:lnTo>
                <a:lnTo>
                  <a:pt x="6486144" y="1524"/>
                </a:lnTo>
                <a:lnTo>
                  <a:pt x="6486144" y="0"/>
                </a:lnTo>
                <a:lnTo>
                  <a:pt x="6487667" y="0"/>
                </a:lnTo>
                <a:lnTo>
                  <a:pt x="6490716" y="3048"/>
                </a:lnTo>
                <a:lnTo>
                  <a:pt x="6490716" y="6096"/>
                </a:lnTo>
                <a:lnTo>
                  <a:pt x="6489192" y="7619"/>
                </a:lnTo>
                <a:close/>
              </a:path>
              <a:path w="6786880" h="7620">
                <a:moveTo>
                  <a:pt x="6525767" y="1524"/>
                </a:moveTo>
                <a:lnTo>
                  <a:pt x="6522720" y="1524"/>
                </a:lnTo>
                <a:lnTo>
                  <a:pt x="6522720" y="0"/>
                </a:lnTo>
                <a:lnTo>
                  <a:pt x="6525767" y="0"/>
                </a:lnTo>
                <a:lnTo>
                  <a:pt x="6525767" y="1524"/>
                </a:lnTo>
                <a:close/>
              </a:path>
              <a:path w="6786880" h="7620">
                <a:moveTo>
                  <a:pt x="6527292" y="7619"/>
                </a:moveTo>
                <a:lnTo>
                  <a:pt x="6521196" y="7619"/>
                </a:lnTo>
                <a:lnTo>
                  <a:pt x="6521196" y="1524"/>
                </a:lnTo>
                <a:lnTo>
                  <a:pt x="6527292" y="1524"/>
                </a:lnTo>
                <a:lnTo>
                  <a:pt x="6527292" y="7619"/>
                </a:lnTo>
                <a:close/>
              </a:path>
              <a:path w="6786880" h="7620">
                <a:moveTo>
                  <a:pt x="6562344" y="1524"/>
                </a:moveTo>
                <a:lnTo>
                  <a:pt x="6559296" y="1524"/>
                </a:lnTo>
                <a:lnTo>
                  <a:pt x="6559296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6786880" h="7620">
                <a:moveTo>
                  <a:pt x="6563867" y="7619"/>
                </a:moveTo>
                <a:lnTo>
                  <a:pt x="6557772" y="7619"/>
                </a:lnTo>
                <a:lnTo>
                  <a:pt x="6557772" y="1524"/>
                </a:lnTo>
                <a:lnTo>
                  <a:pt x="6563867" y="1524"/>
                </a:lnTo>
                <a:lnTo>
                  <a:pt x="6563867" y="3048"/>
                </a:lnTo>
                <a:lnTo>
                  <a:pt x="6565392" y="3048"/>
                </a:lnTo>
                <a:lnTo>
                  <a:pt x="6565392" y="4572"/>
                </a:lnTo>
                <a:lnTo>
                  <a:pt x="6563867" y="6096"/>
                </a:lnTo>
                <a:lnTo>
                  <a:pt x="6563867" y="7619"/>
                </a:lnTo>
                <a:close/>
              </a:path>
              <a:path w="6786880" h="7620">
                <a:moveTo>
                  <a:pt x="6600444" y="7619"/>
                </a:moveTo>
                <a:lnTo>
                  <a:pt x="6595872" y="7619"/>
                </a:lnTo>
                <a:lnTo>
                  <a:pt x="6594348" y="6096"/>
                </a:lnTo>
                <a:lnTo>
                  <a:pt x="6594348" y="3048"/>
                </a:lnTo>
                <a:lnTo>
                  <a:pt x="6597396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3048"/>
                </a:lnTo>
                <a:lnTo>
                  <a:pt x="6601967" y="3048"/>
                </a:lnTo>
                <a:lnTo>
                  <a:pt x="6601967" y="4572"/>
                </a:lnTo>
                <a:lnTo>
                  <a:pt x="6600444" y="6096"/>
                </a:lnTo>
                <a:lnTo>
                  <a:pt x="6600444" y="7619"/>
                </a:lnTo>
                <a:close/>
              </a:path>
              <a:path w="6786880" h="7620">
                <a:moveTo>
                  <a:pt x="6637020" y="7619"/>
                </a:moveTo>
                <a:lnTo>
                  <a:pt x="6632448" y="7619"/>
                </a:lnTo>
                <a:lnTo>
                  <a:pt x="6630924" y="6096"/>
                </a:lnTo>
                <a:lnTo>
                  <a:pt x="6630924" y="3048"/>
                </a:lnTo>
                <a:lnTo>
                  <a:pt x="6633972" y="0"/>
                </a:lnTo>
                <a:lnTo>
                  <a:pt x="6635496" y="0"/>
                </a:lnTo>
                <a:lnTo>
                  <a:pt x="6638544" y="3048"/>
                </a:lnTo>
                <a:lnTo>
                  <a:pt x="6638544" y="6096"/>
                </a:lnTo>
                <a:lnTo>
                  <a:pt x="6637020" y="7619"/>
                </a:lnTo>
                <a:close/>
              </a:path>
              <a:path w="6786880" h="7620">
                <a:moveTo>
                  <a:pt x="6673596" y="7619"/>
                </a:moveTo>
                <a:lnTo>
                  <a:pt x="6669024" y="7619"/>
                </a:lnTo>
                <a:lnTo>
                  <a:pt x="6667499" y="6096"/>
                </a:lnTo>
                <a:lnTo>
                  <a:pt x="6667499" y="3048"/>
                </a:lnTo>
                <a:lnTo>
                  <a:pt x="6670548" y="0"/>
                </a:lnTo>
                <a:lnTo>
                  <a:pt x="6672072" y="0"/>
                </a:lnTo>
                <a:lnTo>
                  <a:pt x="6675120" y="3048"/>
                </a:lnTo>
                <a:lnTo>
                  <a:pt x="6675120" y="6096"/>
                </a:lnTo>
                <a:lnTo>
                  <a:pt x="6673596" y="7619"/>
                </a:lnTo>
                <a:close/>
              </a:path>
              <a:path w="6786880" h="7620">
                <a:moveTo>
                  <a:pt x="6710172" y="7619"/>
                </a:moveTo>
                <a:lnTo>
                  <a:pt x="6705599" y="7619"/>
                </a:lnTo>
                <a:lnTo>
                  <a:pt x="6705599" y="6096"/>
                </a:lnTo>
                <a:lnTo>
                  <a:pt x="6704076" y="4572"/>
                </a:lnTo>
                <a:lnTo>
                  <a:pt x="6704076" y="3048"/>
                </a:lnTo>
                <a:lnTo>
                  <a:pt x="6705599" y="3048"/>
                </a:lnTo>
                <a:lnTo>
                  <a:pt x="6705599" y="1524"/>
                </a:lnTo>
                <a:lnTo>
                  <a:pt x="6707124" y="1524"/>
                </a:lnTo>
                <a:lnTo>
                  <a:pt x="6707124" y="0"/>
                </a:lnTo>
                <a:lnTo>
                  <a:pt x="6708648" y="0"/>
                </a:lnTo>
                <a:lnTo>
                  <a:pt x="6711696" y="3048"/>
                </a:lnTo>
                <a:lnTo>
                  <a:pt x="6711696" y="6096"/>
                </a:lnTo>
                <a:lnTo>
                  <a:pt x="6710172" y="7619"/>
                </a:lnTo>
                <a:close/>
              </a:path>
              <a:path w="6786880" h="7620">
                <a:moveTo>
                  <a:pt x="6746748" y="1524"/>
                </a:moveTo>
                <a:lnTo>
                  <a:pt x="6743699" y="1524"/>
                </a:lnTo>
                <a:lnTo>
                  <a:pt x="6743699" y="0"/>
                </a:lnTo>
                <a:lnTo>
                  <a:pt x="6746748" y="0"/>
                </a:lnTo>
                <a:lnTo>
                  <a:pt x="6746748" y="1524"/>
                </a:lnTo>
                <a:close/>
              </a:path>
              <a:path w="6786880" h="7620">
                <a:moveTo>
                  <a:pt x="6748272" y="7619"/>
                </a:moveTo>
                <a:lnTo>
                  <a:pt x="6742176" y="7619"/>
                </a:lnTo>
                <a:lnTo>
                  <a:pt x="6742176" y="1524"/>
                </a:lnTo>
                <a:lnTo>
                  <a:pt x="6748272" y="1524"/>
                </a:lnTo>
                <a:lnTo>
                  <a:pt x="6748272" y="7619"/>
                </a:lnTo>
                <a:close/>
              </a:path>
              <a:path w="6786880" h="7620">
                <a:moveTo>
                  <a:pt x="6783324" y="1524"/>
                </a:moveTo>
                <a:lnTo>
                  <a:pt x="6780276" y="1524"/>
                </a:lnTo>
                <a:lnTo>
                  <a:pt x="6780276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6786880" h="7620">
                <a:moveTo>
                  <a:pt x="6784848" y="7619"/>
                </a:moveTo>
                <a:lnTo>
                  <a:pt x="6778751" y="7619"/>
                </a:lnTo>
                <a:lnTo>
                  <a:pt x="6778751" y="1524"/>
                </a:lnTo>
                <a:lnTo>
                  <a:pt x="6784848" y="1524"/>
                </a:lnTo>
                <a:lnTo>
                  <a:pt x="6784848" y="3048"/>
                </a:lnTo>
                <a:lnTo>
                  <a:pt x="6786372" y="3048"/>
                </a:lnTo>
                <a:lnTo>
                  <a:pt x="6786372" y="4572"/>
                </a:lnTo>
                <a:lnTo>
                  <a:pt x="6784848" y="6096"/>
                </a:lnTo>
                <a:lnTo>
                  <a:pt x="6784848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15696" y="6187440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25908" y="64008"/>
                </a:moveTo>
                <a:lnTo>
                  <a:pt x="13716" y="64008"/>
                </a:lnTo>
                <a:lnTo>
                  <a:pt x="7620" y="60960"/>
                </a:lnTo>
                <a:lnTo>
                  <a:pt x="6096" y="59436"/>
                </a:lnTo>
                <a:lnTo>
                  <a:pt x="1524" y="50292"/>
                </a:lnTo>
                <a:lnTo>
                  <a:pt x="1524" y="47244"/>
                </a:lnTo>
                <a:lnTo>
                  <a:pt x="0" y="42672"/>
                </a:lnTo>
                <a:lnTo>
                  <a:pt x="0" y="22860"/>
                </a:lnTo>
                <a:lnTo>
                  <a:pt x="1524" y="19812"/>
                </a:lnTo>
                <a:lnTo>
                  <a:pt x="1524" y="15240"/>
                </a:lnTo>
                <a:lnTo>
                  <a:pt x="6096" y="6096"/>
                </a:lnTo>
                <a:lnTo>
                  <a:pt x="9144" y="3048"/>
                </a:lnTo>
                <a:lnTo>
                  <a:pt x="12192" y="3048"/>
                </a:lnTo>
                <a:lnTo>
                  <a:pt x="13716" y="1524"/>
                </a:lnTo>
                <a:lnTo>
                  <a:pt x="16764" y="0"/>
                </a:lnTo>
                <a:lnTo>
                  <a:pt x="19812" y="0"/>
                </a:lnTo>
                <a:lnTo>
                  <a:pt x="28694" y="2000"/>
                </a:lnTo>
                <a:lnTo>
                  <a:pt x="32903" y="6096"/>
                </a:lnTo>
                <a:lnTo>
                  <a:pt x="19812" y="6096"/>
                </a:lnTo>
                <a:lnTo>
                  <a:pt x="13894" y="7786"/>
                </a:lnTo>
                <a:lnTo>
                  <a:pt x="6096" y="33528"/>
                </a:lnTo>
                <a:lnTo>
                  <a:pt x="6696" y="41148"/>
                </a:lnTo>
                <a:lnTo>
                  <a:pt x="6816" y="42672"/>
                </a:lnTo>
                <a:lnTo>
                  <a:pt x="6902" y="43767"/>
                </a:lnTo>
                <a:lnTo>
                  <a:pt x="6953" y="44410"/>
                </a:lnTo>
                <a:lnTo>
                  <a:pt x="9460" y="51816"/>
                </a:lnTo>
                <a:lnTo>
                  <a:pt x="9525" y="52006"/>
                </a:lnTo>
                <a:lnTo>
                  <a:pt x="13742" y="56388"/>
                </a:lnTo>
                <a:lnTo>
                  <a:pt x="13516" y="56388"/>
                </a:lnTo>
                <a:lnTo>
                  <a:pt x="19812" y="57912"/>
                </a:lnTo>
                <a:lnTo>
                  <a:pt x="32004" y="57912"/>
                </a:lnTo>
                <a:lnTo>
                  <a:pt x="30480" y="60960"/>
                </a:lnTo>
                <a:lnTo>
                  <a:pt x="27432" y="62484"/>
                </a:lnTo>
                <a:lnTo>
                  <a:pt x="25908" y="64008"/>
                </a:lnTo>
                <a:close/>
              </a:path>
              <a:path w="40004" h="64135">
                <a:moveTo>
                  <a:pt x="32004" y="57912"/>
                </a:moveTo>
                <a:lnTo>
                  <a:pt x="19812" y="57912"/>
                </a:lnTo>
                <a:lnTo>
                  <a:pt x="25760" y="56388"/>
                </a:lnTo>
                <a:lnTo>
                  <a:pt x="25613" y="56388"/>
                </a:lnTo>
                <a:lnTo>
                  <a:pt x="29337" y="51816"/>
                </a:lnTo>
                <a:lnTo>
                  <a:pt x="31384" y="43767"/>
                </a:lnTo>
                <a:lnTo>
                  <a:pt x="31923" y="33528"/>
                </a:lnTo>
                <a:lnTo>
                  <a:pt x="32004" y="32004"/>
                </a:lnTo>
                <a:lnTo>
                  <a:pt x="31494" y="22860"/>
                </a:lnTo>
                <a:lnTo>
                  <a:pt x="31384" y="20883"/>
                </a:lnTo>
                <a:lnTo>
                  <a:pt x="29385" y="12954"/>
                </a:lnTo>
                <a:lnTo>
                  <a:pt x="29337" y="12763"/>
                </a:lnTo>
                <a:lnTo>
                  <a:pt x="25574" y="7786"/>
                </a:lnTo>
                <a:lnTo>
                  <a:pt x="19812" y="6096"/>
                </a:lnTo>
                <a:lnTo>
                  <a:pt x="32903" y="6096"/>
                </a:lnTo>
                <a:lnTo>
                  <a:pt x="34861" y="8001"/>
                </a:lnTo>
                <a:lnTo>
                  <a:pt x="38457" y="18002"/>
                </a:lnTo>
                <a:lnTo>
                  <a:pt x="39624" y="32004"/>
                </a:lnTo>
                <a:lnTo>
                  <a:pt x="39624" y="41148"/>
                </a:lnTo>
                <a:lnTo>
                  <a:pt x="38100" y="45720"/>
                </a:lnTo>
                <a:lnTo>
                  <a:pt x="38100" y="50292"/>
                </a:lnTo>
                <a:lnTo>
                  <a:pt x="35052" y="56388"/>
                </a:lnTo>
                <a:lnTo>
                  <a:pt x="32004" y="5791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28472" y="5314188"/>
            <a:ext cx="6786880" cy="7620"/>
          </a:xfrm>
          <a:custGeom>
            <a:avLst/>
            <a:gdLst/>
            <a:ahLst/>
            <a:cxnLst/>
            <a:rect l="l" t="t" r="r" b="b"/>
            <a:pathLst>
              <a:path w="6786880" h="7620">
                <a:moveTo>
                  <a:pt x="7619" y="6096"/>
                </a:moveTo>
                <a:lnTo>
                  <a:pt x="1523" y="6096"/>
                </a:lnTo>
                <a:lnTo>
                  <a:pt x="1523" y="4572"/>
                </a:lnTo>
                <a:lnTo>
                  <a:pt x="0" y="4572"/>
                </a:lnTo>
                <a:lnTo>
                  <a:pt x="0" y="3048"/>
                </a:lnTo>
                <a:lnTo>
                  <a:pt x="3048" y="0"/>
                </a:lnTo>
                <a:lnTo>
                  <a:pt x="6096" y="0"/>
                </a:lnTo>
                <a:lnTo>
                  <a:pt x="7619" y="1524"/>
                </a:lnTo>
                <a:lnTo>
                  <a:pt x="7619" y="6096"/>
                </a:lnTo>
                <a:close/>
              </a:path>
              <a:path w="6786880" h="7620">
                <a:moveTo>
                  <a:pt x="6096" y="7619"/>
                </a:moveTo>
                <a:lnTo>
                  <a:pt x="3048" y="7619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7619"/>
                </a:lnTo>
                <a:close/>
              </a:path>
              <a:path w="6786880" h="7620">
                <a:moveTo>
                  <a:pt x="44196" y="6096"/>
                </a:moveTo>
                <a:lnTo>
                  <a:pt x="38100" y="6096"/>
                </a:lnTo>
                <a:lnTo>
                  <a:pt x="38100" y="1524"/>
                </a:lnTo>
                <a:lnTo>
                  <a:pt x="39623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6096"/>
                </a:lnTo>
                <a:close/>
              </a:path>
              <a:path w="6786880" h="7620">
                <a:moveTo>
                  <a:pt x="42671" y="7619"/>
                </a:moveTo>
                <a:lnTo>
                  <a:pt x="39623" y="7619"/>
                </a:lnTo>
                <a:lnTo>
                  <a:pt x="39623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6786880" h="7620">
                <a:moveTo>
                  <a:pt x="80771" y="6096"/>
                </a:moveTo>
                <a:lnTo>
                  <a:pt x="74675" y="6096"/>
                </a:lnTo>
                <a:lnTo>
                  <a:pt x="74675" y="1524"/>
                </a:lnTo>
                <a:lnTo>
                  <a:pt x="76200" y="0"/>
                </a:lnTo>
                <a:lnTo>
                  <a:pt x="79248" y="0"/>
                </a:lnTo>
                <a:lnTo>
                  <a:pt x="82296" y="3048"/>
                </a:lnTo>
                <a:lnTo>
                  <a:pt x="82296" y="4572"/>
                </a:lnTo>
                <a:lnTo>
                  <a:pt x="80771" y="4572"/>
                </a:lnTo>
                <a:lnTo>
                  <a:pt x="80771" y="6096"/>
                </a:lnTo>
                <a:close/>
              </a:path>
              <a:path w="6786880" h="7620">
                <a:moveTo>
                  <a:pt x="79248" y="7619"/>
                </a:moveTo>
                <a:lnTo>
                  <a:pt x="77723" y="7619"/>
                </a:lnTo>
                <a:lnTo>
                  <a:pt x="76200" y="6096"/>
                </a:lnTo>
                <a:lnTo>
                  <a:pt x="79248" y="6096"/>
                </a:lnTo>
                <a:lnTo>
                  <a:pt x="79248" y="7619"/>
                </a:lnTo>
                <a:close/>
              </a:path>
              <a:path w="6786880" h="7620">
                <a:moveTo>
                  <a:pt x="117348" y="1524"/>
                </a:moveTo>
                <a:lnTo>
                  <a:pt x="112775" y="1524"/>
                </a:lnTo>
                <a:lnTo>
                  <a:pt x="112775" y="0"/>
                </a:lnTo>
                <a:lnTo>
                  <a:pt x="117348" y="0"/>
                </a:lnTo>
                <a:lnTo>
                  <a:pt x="117348" y="1524"/>
                </a:lnTo>
                <a:close/>
              </a:path>
              <a:path w="6786880" h="7620">
                <a:moveTo>
                  <a:pt x="115823" y="7619"/>
                </a:moveTo>
                <a:lnTo>
                  <a:pt x="114300" y="7619"/>
                </a:lnTo>
                <a:lnTo>
                  <a:pt x="111252" y="4572"/>
                </a:lnTo>
                <a:lnTo>
                  <a:pt x="111252" y="1524"/>
                </a:lnTo>
                <a:lnTo>
                  <a:pt x="118871" y="1524"/>
                </a:lnTo>
                <a:lnTo>
                  <a:pt x="118871" y="4572"/>
                </a:lnTo>
                <a:lnTo>
                  <a:pt x="115823" y="7619"/>
                </a:lnTo>
                <a:close/>
              </a:path>
              <a:path w="6786880" h="7620">
                <a:moveTo>
                  <a:pt x="153923" y="1524"/>
                </a:moveTo>
                <a:lnTo>
                  <a:pt x="149352" y="1524"/>
                </a:lnTo>
                <a:lnTo>
                  <a:pt x="149352" y="0"/>
                </a:lnTo>
                <a:lnTo>
                  <a:pt x="153923" y="0"/>
                </a:lnTo>
                <a:lnTo>
                  <a:pt x="153923" y="1524"/>
                </a:lnTo>
                <a:close/>
              </a:path>
              <a:path w="6786880" h="7620">
                <a:moveTo>
                  <a:pt x="152400" y="7619"/>
                </a:moveTo>
                <a:lnTo>
                  <a:pt x="150875" y="7619"/>
                </a:lnTo>
                <a:lnTo>
                  <a:pt x="147827" y="4572"/>
                </a:lnTo>
                <a:lnTo>
                  <a:pt x="147827" y="1524"/>
                </a:lnTo>
                <a:lnTo>
                  <a:pt x="155448" y="1524"/>
                </a:lnTo>
                <a:lnTo>
                  <a:pt x="155448" y="4572"/>
                </a:lnTo>
                <a:lnTo>
                  <a:pt x="152400" y="7619"/>
                </a:lnTo>
                <a:close/>
              </a:path>
              <a:path w="6786880" h="7620">
                <a:moveTo>
                  <a:pt x="188975" y="7619"/>
                </a:moveTo>
                <a:lnTo>
                  <a:pt x="187452" y="7619"/>
                </a:lnTo>
                <a:lnTo>
                  <a:pt x="185927" y="6096"/>
                </a:lnTo>
                <a:lnTo>
                  <a:pt x="185927" y="4572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7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0500" y="1524"/>
                </a:lnTo>
                <a:lnTo>
                  <a:pt x="192023" y="1524"/>
                </a:lnTo>
                <a:lnTo>
                  <a:pt x="192023" y="4572"/>
                </a:lnTo>
                <a:lnTo>
                  <a:pt x="188975" y="7619"/>
                </a:lnTo>
                <a:close/>
              </a:path>
              <a:path w="6786880" h="7620">
                <a:moveTo>
                  <a:pt x="228600" y="6096"/>
                </a:moveTo>
                <a:lnTo>
                  <a:pt x="222503" y="6096"/>
                </a:lnTo>
                <a:lnTo>
                  <a:pt x="222503" y="4572"/>
                </a:lnTo>
                <a:lnTo>
                  <a:pt x="220979" y="4572"/>
                </a:lnTo>
                <a:lnTo>
                  <a:pt x="220979" y="3048"/>
                </a:lnTo>
                <a:lnTo>
                  <a:pt x="224027" y="0"/>
                </a:lnTo>
                <a:lnTo>
                  <a:pt x="227075" y="0"/>
                </a:lnTo>
                <a:lnTo>
                  <a:pt x="228600" y="1524"/>
                </a:lnTo>
                <a:lnTo>
                  <a:pt x="228600" y="6096"/>
                </a:lnTo>
                <a:close/>
              </a:path>
              <a:path w="6786880" h="7620">
                <a:moveTo>
                  <a:pt x="227075" y="7619"/>
                </a:moveTo>
                <a:lnTo>
                  <a:pt x="224027" y="7619"/>
                </a:lnTo>
                <a:lnTo>
                  <a:pt x="224027" y="6096"/>
                </a:lnTo>
                <a:lnTo>
                  <a:pt x="227075" y="6096"/>
                </a:lnTo>
                <a:lnTo>
                  <a:pt x="227075" y="7619"/>
                </a:lnTo>
                <a:close/>
              </a:path>
              <a:path w="6786880" h="7620">
                <a:moveTo>
                  <a:pt x="265175" y="6096"/>
                </a:moveTo>
                <a:lnTo>
                  <a:pt x="259079" y="6096"/>
                </a:lnTo>
                <a:lnTo>
                  <a:pt x="259079" y="1524"/>
                </a:lnTo>
                <a:lnTo>
                  <a:pt x="260603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6096"/>
                </a:lnTo>
                <a:close/>
              </a:path>
              <a:path w="6786880" h="7620">
                <a:moveTo>
                  <a:pt x="263652" y="7619"/>
                </a:moveTo>
                <a:lnTo>
                  <a:pt x="260603" y="7619"/>
                </a:lnTo>
                <a:lnTo>
                  <a:pt x="260603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6786880" h="7620">
                <a:moveTo>
                  <a:pt x="300227" y="7619"/>
                </a:moveTo>
                <a:lnTo>
                  <a:pt x="298703" y="7619"/>
                </a:lnTo>
                <a:lnTo>
                  <a:pt x="295655" y="4572"/>
                </a:lnTo>
                <a:lnTo>
                  <a:pt x="295655" y="1524"/>
                </a:lnTo>
                <a:lnTo>
                  <a:pt x="297179" y="1524"/>
                </a:lnTo>
                <a:lnTo>
                  <a:pt x="297179" y="0"/>
                </a:lnTo>
                <a:lnTo>
                  <a:pt x="300227" y="0"/>
                </a:lnTo>
                <a:lnTo>
                  <a:pt x="303275" y="3048"/>
                </a:lnTo>
                <a:lnTo>
                  <a:pt x="303275" y="4572"/>
                </a:lnTo>
                <a:lnTo>
                  <a:pt x="301752" y="4572"/>
                </a:lnTo>
                <a:lnTo>
                  <a:pt x="301752" y="6096"/>
                </a:lnTo>
                <a:lnTo>
                  <a:pt x="300227" y="6096"/>
                </a:lnTo>
                <a:lnTo>
                  <a:pt x="300227" y="7619"/>
                </a:lnTo>
                <a:close/>
              </a:path>
              <a:path w="6786880" h="7620">
                <a:moveTo>
                  <a:pt x="338327" y="1524"/>
                </a:moveTo>
                <a:lnTo>
                  <a:pt x="333755" y="1524"/>
                </a:lnTo>
                <a:lnTo>
                  <a:pt x="333755" y="0"/>
                </a:lnTo>
                <a:lnTo>
                  <a:pt x="338327" y="0"/>
                </a:lnTo>
                <a:lnTo>
                  <a:pt x="338327" y="1524"/>
                </a:lnTo>
                <a:close/>
              </a:path>
              <a:path w="6786880" h="7620">
                <a:moveTo>
                  <a:pt x="336803" y="7619"/>
                </a:moveTo>
                <a:lnTo>
                  <a:pt x="335279" y="7619"/>
                </a:lnTo>
                <a:lnTo>
                  <a:pt x="332231" y="4572"/>
                </a:lnTo>
                <a:lnTo>
                  <a:pt x="332231" y="1524"/>
                </a:lnTo>
                <a:lnTo>
                  <a:pt x="339852" y="1524"/>
                </a:lnTo>
                <a:lnTo>
                  <a:pt x="339852" y="4572"/>
                </a:lnTo>
                <a:lnTo>
                  <a:pt x="336803" y="7619"/>
                </a:lnTo>
                <a:close/>
              </a:path>
              <a:path w="6786880" h="7620">
                <a:moveTo>
                  <a:pt x="374903" y="1524"/>
                </a:moveTo>
                <a:lnTo>
                  <a:pt x="370331" y="1524"/>
                </a:lnTo>
                <a:lnTo>
                  <a:pt x="370331" y="0"/>
                </a:lnTo>
                <a:lnTo>
                  <a:pt x="374903" y="0"/>
                </a:lnTo>
                <a:lnTo>
                  <a:pt x="374903" y="1524"/>
                </a:lnTo>
                <a:close/>
              </a:path>
              <a:path w="6786880" h="7620">
                <a:moveTo>
                  <a:pt x="373379" y="7619"/>
                </a:moveTo>
                <a:lnTo>
                  <a:pt x="371855" y="7619"/>
                </a:lnTo>
                <a:lnTo>
                  <a:pt x="368807" y="4572"/>
                </a:lnTo>
                <a:lnTo>
                  <a:pt x="368807" y="1524"/>
                </a:lnTo>
                <a:lnTo>
                  <a:pt x="376427" y="1524"/>
                </a:lnTo>
                <a:lnTo>
                  <a:pt x="376427" y="4572"/>
                </a:lnTo>
                <a:lnTo>
                  <a:pt x="373379" y="7619"/>
                </a:lnTo>
                <a:close/>
              </a:path>
              <a:path w="6786880" h="7620">
                <a:moveTo>
                  <a:pt x="409955" y="7619"/>
                </a:moveTo>
                <a:lnTo>
                  <a:pt x="408431" y="7619"/>
                </a:lnTo>
                <a:lnTo>
                  <a:pt x="406907" y="6096"/>
                </a:lnTo>
                <a:lnTo>
                  <a:pt x="406907" y="4572"/>
                </a:lnTo>
                <a:lnTo>
                  <a:pt x="405383" y="4572"/>
                </a:lnTo>
                <a:lnTo>
                  <a:pt x="405383" y="3048"/>
                </a:lnTo>
                <a:lnTo>
                  <a:pt x="406907" y="1524"/>
                </a:lnTo>
                <a:lnTo>
                  <a:pt x="406907" y="0"/>
                </a:lnTo>
                <a:lnTo>
                  <a:pt x="411479" y="0"/>
                </a:lnTo>
                <a:lnTo>
                  <a:pt x="411479" y="1524"/>
                </a:lnTo>
                <a:lnTo>
                  <a:pt x="413003" y="1524"/>
                </a:lnTo>
                <a:lnTo>
                  <a:pt x="413003" y="4572"/>
                </a:lnTo>
                <a:lnTo>
                  <a:pt x="409955" y="7619"/>
                </a:lnTo>
                <a:close/>
              </a:path>
              <a:path w="6786880" h="7620">
                <a:moveTo>
                  <a:pt x="449579" y="6096"/>
                </a:moveTo>
                <a:lnTo>
                  <a:pt x="443483" y="6096"/>
                </a:lnTo>
                <a:lnTo>
                  <a:pt x="443483" y="4572"/>
                </a:lnTo>
                <a:lnTo>
                  <a:pt x="441959" y="4572"/>
                </a:lnTo>
                <a:lnTo>
                  <a:pt x="441959" y="3048"/>
                </a:lnTo>
                <a:lnTo>
                  <a:pt x="445007" y="0"/>
                </a:lnTo>
                <a:lnTo>
                  <a:pt x="448055" y="0"/>
                </a:lnTo>
                <a:lnTo>
                  <a:pt x="449579" y="1524"/>
                </a:lnTo>
                <a:lnTo>
                  <a:pt x="449579" y="6096"/>
                </a:lnTo>
                <a:close/>
              </a:path>
              <a:path w="6786880" h="7620">
                <a:moveTo>
                  <a:pt x="448055" y="7619"/>
                </a:moveTo>
                <a:lnTo>
                  <a:pt x="445007" y="7619"/>
                </a:lnTo>
                <a:lnTo>
                  <a:pt x="445007" y="6096"/>
                </a:lnTo>
                <a:lnTo>
                  <a:pt x="448055" y="6096"/>
                </a:lnTo>
                <a:lnTo>
                  <a:pt x="448055" y="7619"/>
                </a:lnTo>
                <a:close/>
              </a:path>
              <a:path w="6786880" h="7620">
                <a:moveTo>
                  <a:pt x="486155" y="6096"/>
                </a:moveTo>
                <a:lnTo>
                  <a:pt x="480059" y="6096"/>
                </a:lnTo>
                <a:lnTo>
                  <a:pt x="480059" y="1524"/>
                </a:lnTo>
                <a:lnTo>
                  <a:pt x="481583" y="0"/>
                </a:lnTo>
                <a:lnTo>
                  <a:pt x="484631" y="0"/>
                </a:lnTo>
                <a:lnTo>
                  <a:pt x="486155" y="1524"/>
                </a:lnTo>
                <a:lnTo>
                  <a:pt x="486155" y="6096"/>
                </a:lnTo>
                <a:close/>
              </a:path>
              <a:path w="6786880" h="7620">
                <a:moveTo>
                  <a:pt x="484631" y="7619"/>
                </a:moveTo>
                <a:lnTo>
                  <a:pt x="481583" y="7619"/>
                </a:lnTo>
                <a:lnTo>
                  <a:pt x="481583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6786880" h="7620">
                <a:moveTo>
                  <a:pt x="521207" y="7619"/>
                </a:moveTo>
                <a:lnTo>
                  <a:pt x="519683" y="7619"/>
                </a:lnTo>
                <a:lnTo>
                  <a:pt x="516635" y="4572"/>
                </a:lnTo>
                <a:lnTo>
                  <a:pt x="516635" y="1524"/>
                </a:lnTo>
                <a:lnTo>
                  <a:pt x="518160" y="1524"/>
                </a:lnTo>
                <a:lnTo>
                  <a:pt x="518160" y="0"/>
                </a:lnTo>
                <a:lnTo>
                  <a:pt x="521207" y="0"/>
                </a:lnTo>
                <a:lnTo>
                  <a:pt x="524256" y="3048"/>
                </a:lnTo>
                <a:lnTo>
                  <a:pt x="524256" y="4572"/>
                </a:lnTo>
                <a:lnTo>
                  <a:pt x="522731" y="4572"/>
                </a:lnTo>
                <a:lnTo>
                  <a:pt x="522731" y="6096"/>
                </a:lnTo>
                <a:lnTo>
                  <a:pt x="521207" y="6096"/>
                </a:lnTo>
                <a:lnTo>
                  <a:pt x="521207" y="7619"/>
                </a:lnTo>
                <a:close/>
              </a:path>
              <a:path w="6786880" h="7620">
                <a:moveTo>
                  <a:pt x="559307" y="1524"/>
                </a:moveTo>
                <a:lnTo>
                  <a:pt x="554735" y="1524"/>
                </a:lnTo>
                <a:lnTo>
                  <a:pt x="554735" y="0"/>
                </a:lnTo>
                <a:lnTo>
                  <a:pt x="559307" y="0"/>
                </a:lnTo>
                <a:lnTo>
                  <a:pt x="559307" y="1524"/>
                </a:lnTo>
                <a:close/>
              </a:path>
              <a:path w="6786880" h="7620">
                <a:moveTo>
                  <a:pt x="557783" y="7619"/>
                </a:moveTo>
                <a:lnTo>
                  <a:pt x="556260" y="7619"/>
                </a:lnTo>
                <a:lnTo>
                  <a:pt x="553211" y="4572"/>
                </a:lnTo>
                <a:lnTo>
                  <a:pt x="553211" y="1524"/>
                </a:lnTo>
                <a:lnTo>
                  <a:pt x="560831" y="1524"/>
                </a:lnTo>
                <a:lnTo>
                  <a:pt x="560831" y="4572"/>
                </a:lnTo>
                <a:lnTo>
                  <a:pt x="557783" y="7619"/>
                </a:lnTo>
                <a:close/>
              </a:path>
              <a:path w="6786880" h="7620">
                <a:moveTo>
                  <a:pt x="595883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5883" y="0"/>
                </a:lnTo>
                <a:lnTo>
                  <a:pt x="595883" y="1524"/>
                </a:lnTo>
                <a:close/>
              </a:path>
              <a:path w="6786880" h="7620">
                <a:moveTo>
                  <a:pt x="594360" y="7619"/>
                </a:moveTo>
                <a:lnTo>
                  <a:pt x="592835" y="7619"/>
                </a:lnTo>
                <a:lnTo>
                  <a:pt x="589787" y="4572"/>
                </a:lnTo>
                <a:lnTo>
                  <a:pt x="589787" y="1524"/>
                </a:lnTo>
                <a:lnTo>
                  <a:pt x="597407" y="1524"/>
                </a:lnTo>
                <a:lnTo>
                  <a:pt x="597407" y="4572"/>
                </a:lnTo>
                <a:lnTo>
                  <a:pt x="594360" y="7619"/>
                </a:lnTo>
                <a:close/>
              </a:path>
              <a:path w="6786880" h="7620">
                <a:moveTo>
                  <a:pt x="630935" y="7619"/>
                </a:moveTo>
                <a:lnTo>
                  <a:pt x="629411" y="7619"/>
                </a:lnTo>
                <a:lnTo>
                  <a:pt x="629411" y="6096"/>
                </a:lnTo>
                <a:lnTo>
                  <a:pt x="627887" y="6096"/>
                </a:lnTo>
                <a:lnTo>
                  <a:pt x="627887" y="4572"/>
                </a:lnTo>
                <a:lnTo>
                  <a:pt x="626364" y="4572"/>
                </a:lnTo>
                <a:lnTo>
                  <a:pt x="626364" y="3048"/>
                </a:lnTo>
                <a:lnTo>
                  <a:pt x="629411" y="0"/>
                </a:lnTo>
                <a:lnTo>
                  <a:pt x="632460" y="0"/>
                </a:lnTo>
                <a:lnTo>
                  <a:pt x="632460" y="1524"/>
                </a:lnTo>
                <a:lnTo>
                  <a:pt x="633983" y="1524"/>
                </a:lnTo>
                <a:lnTo>
                  <a:pt x="633983" y="4572"/>
                </a:lnTo>
                <a:lnTo>
                  <a:pt x="630935" y="7619"/>
                </a:lnTo>
                <a:close/>
              </a:path>
              <a:path w="6786880" h="7620">
                <a:moveTo>
                  <a:pt x="670560" y="6096"/>
                </a:moveTo>
                <a:lnTo>
                  <a:pt x="664464" y="6096"/>
                </a:lnTo>
                <a:lnTo>
                  <a:pt x="664464" y="1524"/>
                </a:lnTo>
                <a:lnTo>
                  <a:pt x="665987" y="0"/>
                </a:lnTo>
                <a:lnTo>
                  <a:pt x="669036" y="0"/>
                </a:lnTo>
                <a:lnTo>
                  <a:pt x="670560" y="1524"/>
                </a:lnTo>
                <a:lnTo>
                  <a:pt x="670560" y="6096"/>
                </a:lnTo>
                <a:close/>
              </a:path>
              <a:path w="6786880" h="7620">
                <a:moveTo>
                  <a:pt x="669036" y="7619"/>
                </a:moveTo>
                <a:lnTo>
                  <a:pt x="665987" y="7619"/>
                </a:lnTo>
                <a:lnTo>
                  <a:pt x="665987" y="6096"/>
                </a:lnTo>
                <a:lnTo>
                  <a:pt x="669036" y="6096"/>
                </a:lnTo>
                <a:lnTo>
                  <a:pt x="669036" y="7619"/>
                </a:lnTo>
                <a:close/>
              </a:path>
              <a:path w="6786880" h="7620">
                <a:moveTo>
                  <a:pt x="707136" y="6096"/>
                </a:moveTo>
                <a:lnTo>
                  <a:pt x="701040" y="6096"/>
                </a:lnTo>
                <a:lnTo>
                  <a:pt x="701040" y="1524"/>
                </a:lnTo>
                <a:lnTo>
                  <a:pt x="702564" y="0"/>
                </a:lnTo>
                <a:lnTo>
                  <a:pt x="705611" y="0"/>
                </a:lnTo>
                <a:lnTo>
                  <a:pt x="708660" y="3048"/>
                </a:lnTo>
                <a:lnTo>
                  <a:pt x="708660" y="4572"/>
                </a:lnTo>
                <a:lnTo>
                  <a:pt x="707136" y="4572"/>
                </a:lnTo>
                <a:lnTo>
                  <a:pt x="707136" y="6096"/>
                </a:lnTo>
                <a:close/>
              </a:path>
              <a:path w="6786880" h="7620">
                <a:moveTo>
                  <a:pt x="705611" y="7619"/>
                </a:moveTo>
                <a:lnTo>
                  <a:pt x="702564" y="7619"/>
                </a:lnTo>
                <a:lnTo>
                  <a:pt x="702564" y="6096"/>
                </a:lnTo>
                <a:lnTo>
                  <a:pt x="705611" y="6096"/>
                </a:lnTo>
                <a:lnTo>
                  <a:pt x="705611" y="7619"/>
                </a:lnTo>
                <a:close/>
              </a:path>
              <a:path w="6786880" h="7620">
                <a:moveTo>
                  <a:pt x="742187" y="7619"/>
                </a:moveTo>
                <a:lnTo>
                  <a:pt x="740664" y="7619"/>
                </a:lnTo>
                <a:lnTo>
                  <a:pt x="737615" y="4572"/>
                </a:lnTo>
                <a:lnTo>
                  <a:pt x="737615" y="1524"/>
                </a:lnTo>
                <a:lnTo>
                  <a:pt x="739140" y="1524"/>
                </a:lnTo>
                <a:lnTo>
                  <a:pt x="739140" y="0"/>
                </a:lnTo>
                <a:lnTo>
                  <a:pt x="742187" y="0"/>
                </a:lnTo>
                <a:lnTo>
                  <a:pt x="745236" y="3048"/>
                </a:lnTo>
                <a:lnTo>
                  <a:pt x="745236" y="4572"/>
                </a:lnTo>
                <a:lnTo>
                  <a:pt x="743711" y="4572"/>
                </a:lnTo>
                <a:lnTo>
                  <a:pt x="743711" y="6096"/>
                </a:lnTo>
                <a:lnTo>
                  <a:pt x="742187" y="6096"/>
                </a:lnTo>
                <a:lnTo>
                  <a:pt x="742187" y="7619"/>
                </a:lnTo>
                <a:close/>
              </a:path>
              <a:path w="6786880" h="7620">
                <a:moveTo>
                  <a:pt x="780287" y="1524"/>
                </a:moveTo>
                <a:lnTo>
                  <a:pt x="775715" y="1524"/>
                </a:lnTo>
                <a:lnTo>
                  <a:pt x="775715" y="0"/>
                </a:lnTo>
                <a:lnTo>
                  <a:pt x="780287" y="0"/>
                </a:lnTo>
                <a:lnTo>
                  <a:pt x="780287" y="1524"/>
                </a:lnTo>
                <a:close/>
              </a:path>
              <a:path w="6786880" h="7620">
                <a:moveTo>
                  <a:pt x="778764" y="7619"/>
                </a:moveTo>
                <a:lnTo>
                  <a:pt x="777240" y="7619"/>
                </a:lnTo>
                <a:lnTo>
                  <a:pt x="774191" y="4572"/>
                </a:lnTo>
                <a:lnTo>
                  <a:pt x="774191" y="1524"/>
                </a:lnTo>
                <a:lnTo>
                  <a:pt x="781811" y="1524"/>
                </a:lnTo>
                <a:lnTo>
                  <a:pt x="781811" y="4572"/>
                </a:lnTo>
                <a:lnTo>
                  <a:pt x="778764" y="7619"/>
                </a:lnTo>
                <a:close/>
              </a:path>
              <a:path w="6786880" h="7620">
                <a:moveTo>
                  <a:pt x="816864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4"/>
                </a:lnTo>
                <a:close/>
              </a:path>
              <a:path w="6786880" h="7620">
                <a:moveTo>
                  <a:pt x="815340" y="7619"/>
                </a:moveTo>
                <a:lnTo>
                  <a:pt x="813815" y="7619"/>
                </a:lnTo>
                <a:lnTo>
                  <a:pt x="810768" y="4572"/>
                </a:lnTo>
                <a:lnTo>
                  <a:pt x="810768" y="1524"/>
                </a:lnTo>
                <a:lnTo>
                  <a:pt x="818387" y="1524"/>
                </a:lnTo>
                <a:lnTo>
                  <a:pt x="818387" y="4572"/>
                </a:lnTo>
                <a:lnTo>
                  <a:pt x="815340" y="7619"/>
                </a:lnTo>
                <a:close/>
              </a:path>
              <a:path w="6786880" h="7620">
                <a:moveTo>
                  <a:pt x="851915" y="7619"/>
                </a:moveTo>
                <a:lnTo>
                  <a:pt x="850391" y="7619"/>
                </a:lnTo>
                <a:lnTo>
                  <a:pt x="850391" y="6096"/>
                </a:lnTo>
                <a:lnTo>
                  <a:pt x="848868" y="6096"/>
                </a:lnTo>
                <a:lnTo>
                  <a:pt x="848868" y="4572"/>
                </a:lnTo>
                <a:lnTo>
                  <a:pt x="847344" y="4572"/>
                </a:lnTo>
                <a:lnTo>
                  <a:pt x="847344" y="3048"/>
                </a:lnTo>
                <a:lnTo>
                  <a:pt x="850391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4572"/>
                </a:lnTo>
                <a:lnTo>
                  <a:pt x="851915" y="7619"/>
                </a:lnTo>
                <a:close/>
              </a:path>
              <a:path w="6786880" h="7620">
                <a:moveTo>
                  <a:pt x="891540" y="6096"/>
                </a:moveTo>
                <a:lnTo>
                  <a:pt x="885444" y="6096"/>
                </a:lnTo>
                <a:lnTo>
                  <a:pt x="885444" y="1524"/>
                </a:lnTo>
                <a:lnTo>
                  <a:pt x="886968" y="0"/>
                </a:lnTo>
                <a:lnTo>
                  <a:pt x="890015" y="0"/>
                </a:lnTo>
                <a:lnTo>
                  <a:pt x="891540" y="1524"/>
                </a:lnTo>
                <a:lnTo>
                  <a:pt x="891540" y="6096"/>
                </a:lnTo>
                <a:close/>
              </a:path>
              <a:path w="6786880" h="7620">
                <a:moveTo>
                  <a:pt x="890015" y="7619"/>
                </a:moveTo>
                <a:lnTo>
                  <a:pt x="886968" y="7619"/>
                </a:lnTo>
                <a:lnTo>
                  <a:pt x="886968" y="6096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6786880" h="7620">
                <a:moveTo>
                  <a:pt x="928115" y="6096"/>
                </a:moveTo>
                <a:lnTo>
                  <a:pt x="922019" y="6096"/>
                </a:lnTo>
                <a:lnTo>
                  <a:pt x="922019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9640" y="3048"/>
                </a:lnTo>
                <a:lnTo>
                  <a:pt x="929640" y="4572"/>
                </a:lnTo>
                <a:lnTo>
                  <a:pt x="928115" y="4572"/>
                </a:lnTo>
                <a:lnTo>
                  <a:pt x="928115" y="6096"/>
                </a:lnTo>
                <a:close/>
              </a:path>
              <a:path w="6786880" h="7620">
                <a:moveTo>
                  <a:pt x="926591" y="7619"/>
                </a:moveTo>
                <a:lnTo>
                  <a:pt x="923544" y="7619"/>
                </a:lnTo>
                <a:lnTo>
                  <a:pt x="923544" y="6096"/>
                </a:lnTo>
                <a:lnTo>
                  <a:pt x="926591" y="6096"/>
                </a:lnTo>
                <a:lnTo>
                  <a:pt x="926591" y="7619"/>
                </a:lnTo>
                <a:close/>
              </a:path>
              <a:path w="6786880" h="7620">
                <a:moveTo>
                  <a:pt x="963168" y="7619"/>
                </a:moveTo>
                <a:lnTo>
                  <a:pt x="961644" y="7619"/>
                </a:lnTo>
                <a:lnTo>
                  <a:pt x="958595" y="4572"/>
                </a:lnTo>
                <a:lnTo>
                  <a:pt x="958595" y="1524"/>
                </a:lnTo>
                <a:lnTo>
                  <a:pt x="960119" y="1524"/>
                </a:lnTo>
                <a:lnTo>
                  <a:pt x="960119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5" y="3048"/>
                </a:lnTo>
                <a:lnTo>
                  <a:pt x="966215" y="4572"/>
                </a:lnTo>
                <a:lnTo>
                  <a:pt x="964691" y="4572"/>
                </a:lnTo>
                <a:lnTo>
                  <a:pt x="964691" y="6096"/>
                </a:lnTo>
                <a:lnTo>
                  <a:pt x="963168" y="7619"/>
                </a:lnTo>
                <a:close/>
              </a:path>
              <a:path w="6786880" h="7620">
                <a:moveTo>
                  <a:pt x="1001268" y="1524"/>
                </a:moveTo>
                <a:lnTo>
                  <a:pt x="996695" y="1524"/>
                </a:lnTo>
                <a:lnTo>
                  <a:pt x="996695" y="0"/>
                </a:lnTo>
                <a:lnTo>
                  <a:pt x="1001268" y="0"/>
                </a:lnTo>
                <a:lnTo>
                  <a:pt x="1001268" y="1524"/>
                </a:lnTo>
                <a:close/>
              </a:path>
              <a:path w="6786880" h="7620">
                <a:moveTo>
                  <a:pt x="999744" y="7619"/>
                </a:moveTo>
                <a:lnTo>
                  <a:pt x="998219" y="7619"/>
                </a:lnTo>
                <a:lnTo>
                  <a:pt x="995172" y="4572"/>
                </a:lnTo>
                <a:lnTo>
                  <a:pt x="995172" y="1524"/>
                </a:lnTo>
                <a:lnTo>
                  <a:pt x="1002791" y="1524"/>
                </a:lnTo>
                <a:lnTo>
                  <a:pt x="1002791" y="4572"/>
                </a:lnTo>
                <a:lnTo>
                  <a:pt x="999744" y="7619"/>
                </a:lnTo>
                <a:close/>
              </a:path>
              <a:path w="6786880" h="7620">
                <a:moveTo>
                  <a:pt x="1037844" y="1524"/>
                </a:moveTo>
                <a:lnTo>
                  <a:pt x="1033272" y="1524"/>
                </a:lnTo>
                <a:lnTo>
                  <a:pt x="1033272" y="0"/>
                </a:lnTo>
                <a:lnTo>
                  <a:pt x="1037844" y="0"/>
                </a:lnTo>
                <a:lnTo>
                  <a:pt x="1037844" y="1524"/>
                </a:lnTo>
                <a:close/>
              </a:path>
              <a:path w="6786880" h="7620">
                <a:moveTo>
                  <a:pt x="1036319" y="7619"/>
                </a:moveTo>
                <a:lnTo>
                  <a:pt x="1034795" y="7619"/>
                </a:lnTo>
                <a:lnTo>
                  <a:pt x="1031748" y="4572"/>
                </a:lnTo>
                <a:lnTo>
                  <a:pt x="1031748" y="1524"/>
                </a:lnTo>
                <a:lnTo>
                  <a:pt x="1039368" y="1524"/>
                </a:lnTo>
                <a:lnTo>
                  <a:pt x="1039368" y="4572"/>
                </a:lnTo>
                <a:lnTo>
                  <a:pt x="1036319" y="7619"/>
                </a:lnTo>
                <a:close/>
              </a:path>
              <a:path w="6786880" h="7620">
                <a:moveTo>
                  <a:pt x="1072895" y="7619"/>
                </a:moveTo>
                <a:lnTo>
                  <a:pt x="1071372" y="7619"/>
                </a:lnTo>
                <a:lnTo>
                  <a:pt x="1071372" y="6096"/>
                </a:lnTo>
                <a:lnTo>
                  <a:pt x="1069848" y="6096"/>
                </a:lnTo>
                <a:lnTo>
                  <a:pt x="1069848" y="4572"/>
                </a:lnTo>
                <a:lnTo>
                  <a:pt x="1068323" y="4572"/>
                </a:lnTo>
                <a:lnTo>
                  <a:pt x="1068323" y="3048"/>
                </a:lnTo>
                <a:lnTo>
                  <a:pt x="1071372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2895" y="7619"/>
                </a:lnTo>
                <a:close/>
              </a:path>
              <a:path w="6786880" h="7620">
                <a:moveTo>
                  <a:pt x="1112519" y="6096"/>
                </a:moveTo>
                <a:lnTo>
                  <a:pt x="1106423" y="6096"/>
                </a:lnTo>
                <a:lnTo>
                  <a:pt x="1106423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2519" y="1524"/>
                </a:lnTo>
                <a:lnTo>
                  <a:pt x="1112519" y="6096"/>
                </a:lnTo>
                <a:close/>
              </a:path>
              <a:path w="6786880" h="7620">
                <a:moveTo>
                  <a:pt x="1110995" y="7619"/>
                </a:moveTo>
                <a:lnTo>
                  <a:pt x="1107948" y="7619"/>
                </a:lnTo>
                <a:lnTo>
                  <a:pt x="1107948" y="6096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6786880" h="7620">
                <a:moveTo>
                  <a:pt x="1149095" y="6096"/>
                </a:moveTo>
                <a:lnTo>
                  <a:pt x="1142999" y="6096"/>
                </a:lnTo>
                <a:lnTo>
                  <a:pt x="1142999" y="1524"/>
                </a:lnTo>
                <a:lnTo>
                  <a:pt x="1144523" y="0"/>
                </a:lnTo>
                <a:lnTo>
                  <a:pt x="1147572" y="0"/>
                </a:lnTo>
                <a:lnTo>
                  <a:pt x="1150619" y="3048"/>
                </a:lnTo>
                <a:lnTo>
                  <a:pt x="1150619" y="4572"/>
                </a:lnTo>
                <a:lnTo>
                  <a:pt x="1149095" y="4572"/>
                </a:lnTo>
                <a:lnTo>
                  <a:pt x="1149095" y="6096"/>
                </a:lnTo>
                <a:close/>
              </a:path>
              <a:path w="6786880" h="7620">
                <a:moveTo>
                  <a:pt x="1147572" y="7619"/>
                </a:moveTo>
                <a:lnTo>
                  <a:pt x="1144523" y="7619"/>
                </a:lnTo>
                <a:lnTo>
                  <a:pt x="1144523" y="6096"/>
                </a:lnTo>
                <a:lnTo>
                  <a:pt x="1147572" y="6096"/>
                </a:lnTo>
                <a:lnTo>
                  <a:pt x="1147572" y="7619"/>
                </a:lnTo>
                <a:close/>
              </a:path>
              <a:path w="6786880" h="7620">
                <a:moveTo>
                  <a:pt x="1184148" y="7619"/>
                </a:moveTo>
                <a:lnTo>
                  <a:pt x="1182623" y="7619"/>
                </a:lnTo>
                <a:lnTo>
                  <a:pt x="1179576" y="4572"/>
                </a:lnTo>
                <a:lnTo>
                  <a:pt x="1179576" y="1524"/>
                </a:lnTo>
                <a:lnTo>
                  <a:pt x="1181099" y="1524"/>
                </a:lnTo>
                <a:lnTo>
                  <a:pt x="1181099" y="0"/>
                </a:lnTo>
                <a:lnTo>
                  <a:pt x="1185672" y="0"/>
                </a:lnTo>
                <a:lnTo>
                  <a:pt x="1185672" y="1524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2" y="4572"/>
                </a:lnTo>
                <a:lnTo>
                  <a:pt x="1185672" y="6096"/>
                </a:lnTo>
                <a:lnTo>
                  <a:pt x="1184148" y="7619"/>
                </a:lnTo>
                <a:close/>
              </a:path>
              <a:path w="6786880" h="7620">
                <a:moveTo>
                  <a:pt x="1222248" y="1524"/>
                </a:moveTo>
                <a:lnTo>
                  <a:pt x="1217676" y="1524"/>
                </a:lnTo>
                <a:lnTo>
                  <a:pt x="1217676" y="0"/>
                </a:lnTo>
                <a:lnTo>
                  <a:pt x="1222248" y="0"/>
                </a:lnTo>
                <a:lnTo>
                  <a:pt x="1222248" y="1524"/>
                </a:lnTo>
                <a:close/>
              </a:path>
              <a:path w="6786880" h="7620">
                <a:moveTo>
                  <a:pt x="1220723" y="7619"/>
                </a:moveTo>
                <a:lnTo>
                  <a:pt x="1219199" y="7619"/>
                </a:lnTo>
                <a:lnTo>
                  <a:pt x="1216152" y="4572"/>
                </a:lnTo>
                <a:lnTo>
                  <a:pt x="1216152" y="1524"/>
                </a:lnTo>
                <a:lnTo>
                  <a:pt x="1223772" y="1524"/>
                </a:lnTo>
                <a:lnTo>
                  <a:pt x="1223772" y="4572"/>
                </a:lnTo>
                <a:lnTo>
                  <a:pt x="1220723" y="7619"/>
                </a:lnTo>
                <a:close/>
              </a:path>
              <a:path w="6786880" h="7620">
                <a:moveTo>
                  <a:pt x="1258823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8823" y="0"/>
                </a:lnTo>
                <a:lnTo>
                  <a:pt x="1258823" y="1524"/>
                </a:lnTo>
                <a:close/>
              </a:path>
              <a:path w="6786880" h="7620">
                <a:moveTo>
                  <a:pt x="1257299" y="7619"/>
                </a:moveTo>
                <a:lnTo>
                  <a:pt x="1255776" y="7619"/>
                </a:lnTo>
                <a:lnTo>
                  <a:pt x="1252728" y="4572"/>
                </a:lnTo>
                <a:lnTo>
                  <a:pt x="1252728" y="1524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7299" y="7619"/>
                </a:lnTo>
                <a:close/>
              </a:path>
              <a:path w="6786880" h="7620">
                <a:moveTo>
                  <a:pt x="1296924" y="6096"/>
                </a:moveTo>
                <a:lnTo>
                  <a:pt x="1290828" y="6096"/>
                </a:lnTo>
                <a:lnTo>
                  <a:pt x="1290828" y="4572"/>
                </a:lnTo>
                <a:lnTo>
                  <a:pt x="1289303" y="4572"/>
                </a:lnTo>
                <a:lnTo>
                  <a:pt x="1289303" y="3048"/>
                </a:lnTo>
                <a:lnTo>
                  <a:pt x="1292352" y="0"/>
                </a:lnTo>
                <a:lnTo>
                  <a:pt x="1295399" y="0"/>
                </a:lnTo>
                <a:lnTo>
                  <a:pt x="1296924" y="1524"/>
                </a:lnTo>
                <a:lnTo>
                  <a:pt x="1296924" y="6096"/>
                </a:lnTo>
                <a:close/>
              </a:path>
              <a:path w="6786880" h="7620">
                <a:moveTo>
                  <a:pt x="1293876" y="7619"/>
                </a:moveTo>
                <a:lnTo>
                  <a:pt x="1292352" y="7619"/>
                </a:lnTo>
                <a:lnTo>
                  <a:pt x="1292352" y="6096"/>
                </a:lnTo>
                <a:lnTo>
                  <a:pt x="1295399" y="6096"/>
                </a:lnTo>
                <a:lnTo>
                  <a:pt x="1293876" y="7619"/>
                </a:lnTo>
                <a:close/>
              </a:path>
              <a:path w="6786880" h="7620">
                <a:moveTo>
                  <a:pt x="1333499" y="6096"/>
                </a:moveTo>
                <a:lnTo>
                  <a:pt x="1327403" y="6096"/>
                </a:lnTo>
                <a:lnTo>
                  <a:pt x="1327403" y="1524"/>
                </a:lnTo>
                <a:lnTo>
                  <a:pt x="1328928" y="0"/>
                </a:lnTo>
                <a:lnTo>
                  <a:pt x="1331976" y="0"/>
                </a:lnTo>
                <a:lnTo>
                  <a:pt x="1333499" y="1524"/>
                </a:lnTo>
                <a:lnTo>
                  <a:pt x="1333499" y="6096"/>
                </a:lnTo>
                <a:close/>
              </a:path>
              <a:path w="6786880" h="7620">
                <a:moveTo>
                  <a:pt x="1331976" y="7619"/>
                </a:moveTo>
                <a:lnTo>
                  <a:pt x="1328928" y="7619"/>
                </a:lnTo>
                <a:lnTo>
                  <a:pt x="1328928" y="6096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6786880" h="7620">
                <a:moveTo>
                  <a:pt x="1370076" y="6096"/>
                </a:moveTo>
                <a:lnTo>
                  <a:pt x="1363979" y="6096"/>
                </a:lnTo>
                <a:lnTo>
                  <a:pt x="1363979" y="1524"/>
                </a:lnTo>
                <a:lnTo>
                  <a:pt x="1365503" y="0"/>
                </a:lnTo>
                <a:lnTo>
                  <a:pt x="1368552" y="0"/>
                </a:lnTo>
                <a:lnTo>
                  <a:pt x="1371599" y="3048"/>
                </a:lnTo>
                <a:lnTo>
                  <a:pt x="1371599" y="4572"/>
                </a:lnTo>
                <a:lnTo>
                  <a:pt x="1370076" y="4572"/>
                </a:lnTo>
                <a:lnTo>
                  <a:pt x="1370076" y="6096"/>
                </a:lnTo>
                <a:close/>
              </a:path>
              <a:path w="6786880" h="7620">
                <a:moveTo>
                  <a:pt x="1368552" y="7619"/>
                </a:moveTo>
                <a:lnTo>
                  <a:pt x="1365503" y="7619"/>
                </a:lnTo>
                <a:lnTo>
                  <a:pt x="1365503" y="6096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6786880" h="7620">
                <a:moveTo>
                  <a:pt x="1405128" y="7619"/>
                </a:moveTo>
                <a:lnTo>
                  <a:pt x="1403603" y="7619"/>
                </a:lnTo>
                <a:lnTo>
                  <a:pt x="1400556" y="4572"/>
                </a:lnTo>
                <a:lnTo>
                  <a:pt x="1400556" y="1524"/>
                </a:lnTo>
                <a:lnTo>
                  <a:pt x="1402079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6" y="3048"/>
                </a:lnTo>
                <a:lnTo>
                  <a:pt x="1408176" y="4572"/>
                </a:lnTo>
                <a:lnTo>
                  <a:pt x="1406652" y="4572"/>
                </a:lnTo>
                <a:lnTo>
                  <a:pt x="1406652" y="6096"/>
                </a:lnTo>
                <a:lnTo>
                  <a:pt x="1405128" y="7619"/>
                </a:lnTo>
                <a:close/>
              </a:path>
              <a:path w="6786880" h="7620">
                <a:moveTo>
                  <a:pt x="1443228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3228" y="1524"/>
                </a:lnTo>
                <a:close/>
              </a:path>
              <a:path w="6786880" h="7620">
                <a:moveTo>
                  <a:pt x="1441703" y="7619"/>
                </a:moveTo>
                <a:lnTo>
                  <a:pt x="1440179" y="7619"/>
                </a:lnTo>
                <a:lnTo>
                  <a:pt x="1437132" y="4572"/>
                </a:lnTo>
                <a:lnTo>
                  <a:pt x="1437132" y="1524"/>
                </a:lnTo>
                <a:lnTo>
                  <a:pt x="1444752" y="1524"/>
                </a:lnTo>
                <a:lnTo>
                  <a:pt x="1444752" y="4572"/>
                </a:lnTo>
                <a:lnTo>
                  <a:pt x="1441703" y="7619"/>
                </a:lnTo>
                <a:close/>
              </a:path>
              <a:path w="6786880" h="7620">
                <a:moveTo>
                  <a:pt x="1479803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79803" y="1524"/>
                </a:lnTo>
                <a:close/>
              </a:path>
              <a:path w="6786880" h="7620">
                <a:moveTo>
                  <a:pt x="1478279" y="7619"/>
                </a:moveTo>
                <a:lnTo>
                  <a:pt x="1476756" y="7619"/>
                </a:lnTo>
                <a:lnTo>
                  <a:pt x="1473707" y="4572"/>
                </a:lnTo>
                <a:lnTo>
                  <a:pt x="1473707" y="1524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8279" y="7619"/>
                </a:lnTo>
                <a:close/>
              </a:path>
              <a:path w="6786880" h="7620">
                <a:moveTo>
                  <a:pt x="1517903" y="6096"/>
                </a:moveTo>
                <a:lnTo>
                  <a:pt x="1511807" y="6096"/>
                </a:lnTo>
                <a:lnTo>
                  <a:pt x="1511807" y="4572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3332" y="0"/>
                </a:lnTo>
                <a:lnTo>
                  <a:pt x="1516379" y="0"/>
                </a:lnTo>
                <a:lnTo>
                  <a:pt x="1517903" y="1524"/>
                </a:lnTo>
                <a:lnTo>
                  <a:pt x="1517903" y="6096"/>
                </a:lnTo>
                <a:close/>
              </a:path>
              <a:path w="6786880" h="7620">
                <a:moveTo>
                  <a:pt x="1514856" y="7619"/>
                </a:moveTo>
                <a:lnTo>
                  <a:pt x="1513332" y="7619"/>
                </a:lnTo>
                <a:lnTo>
                  <a:pt x="1513332" y="6096"/>
                </a:lnTo>
                <a:lnTo>
                  <a:pt x="1516379" y="6096"/>
                </a:lnTo>
                <a:lnTo>
                  <a:pt x="1514856" y="7619"/>
                </a:lnTo>
                <a:close/>
              </a:path>
              <a:path w="6786880" h="7620">
                <a:moveTo>
                  <a:pt x="1554479" y="6096"/>
                </a:moveTo>
                <a:lnTo>
                  <a:pt x="1548383" y="6096"/>
                </a:lnTo>
                <a:lnTo>
                  <a:pt x="1548383" y="1524"/>
                </a:lnTo>
                <a:lnTo>
                  <a:pt x="1549907" y="0"/>
                </a:lnTo>
                <a:lnTo>
                  <a:pt x="1552956" y="0"/>
                </a:lnTo>
                <a:lnTo>
                  <a:pt x="1554479" y="1524"/>
                </a:lnTo>
                <a:lnTo>
                  <a:pt x="1554479" y="6096"/>
                </a:lnTo>
                <a:close/>
              </a:path>
              <a:path w="6786880" h="7620">
                <a:moveTo>
                  <a:pt x="1552956" y="7619"/>
                </a:moveTo>
                <a:lnTo>
                  <a:pt x="1549907" y="7619"/>
                </a:lnTo>
                <a:lnTo>
                  <a:pt x="1549907" y="6096"/>
                </a:lnTo>
                <a:lnTo>
                  <a:pt x="1552956" y="6096"/>
                </a:lnTo>
                <a:lnTo>
                  <a:pt x="1552956" y="7619"/>
                </a:lnTo>
                <a:close/>
              </a:path>
              <a:path w="6786880" h="7620">
                <a:moveTo>
                  <a:pt x="1591056" y="6096"/>
                </a:moveTo>
                <a:lnTo>
                  <a:pt x="1584960" y="6096"/>
                </a:lnTo>
                <a:lnTo>
                  <a:pt x="1584960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91056" y="4572"/>
                </a:lnTo>
                <a:lnTo>
                  <a:pt x="1591056" y="6096"/>
                </a:lnTo>
                <a:close/>
              </a:path>
              <a:path w="6786880" h="7620">
                <a:moveTo>
                  <a:pt x="1589532" y="7619"/>
                </a:moveTo>
                <a:lnTo>
                  <a:pt x="1586483" y="7619"/>
                </a:lnTo>
                <a:lnTo>
                  <a:pt x="1586483" y="6096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6786880" h="7620">
                <a:moveTo>
                  <a:pt x="1627632" y="1524"/>
                </a:moveTo>
                <a:lnTo>
                  <a:pt x="1623060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7632" y="1524"/>
                </a:lnTo>
                <a:close/>
              </a:path>
              <a:path w="6786880" h="7620">
                <a:moveTo>
                  <a:pt x="1626107" y="7619"/>
                </a:moveTo>
                <a:lnTo>
                  <a:pt x="1624583" y="7619"/>
                </a:lnTo>
                <a:lnTo>
                  <a:pt x="1621536" y="4572"/>
                </a:lnTo>
                <a:lnTo>
                  <a:pt x="1621536" y="1524"/>
                </a:lnTo>
                <a:lnTo>
                  <a:pt x="1629156" y="1524"/>
                </a:lnTo>
                <a:lnTo>
                  <a:pt x="1629156" y="4572"/>
                </a:lnTo>
                <a:lnTo>
                  <a:pt x="1626107" y="7619"/>
                </a:lnTo>
                <a:close/>
              </a:path>
              <a:path w="6786880" h="7620">
                <a:moveTo>
                  <a:pt x="1664207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4207" y="0"/>
                </a:lnTo>
                <a:lnTo>
                  <a:pt x="1664207" y="1524"/>
                </a:lnTo>
                <a:close/>
              </a:path>
              <a:path w="6786880" h="7620">
                <a:moveTo>
                  <a:pt x="1662683" y="7619"/>
                </a:moveTo>
                <a:lnTo>
                  <a:pt x="1661160" y="7619"/>
                </a:lnTo>
                <a:lnTo>
                  <a:pt x="1658112" y="4572"/>
                </a:lnTo>
                <a:lnTo>
                  <a:pt x="1658112" y="1524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2683" y="7619"/>
                </a:lnTo>
                <a:close/>
              </a:path>
              <a:path w="6786880" h="7620">
                <a:moveTo>
                  <a:pt x="1700783" y="1524"/>
                </a:moveTo>
                <a:lnTo>
                  <a:pt x="1696212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0783" y="1524"/>
                </a:lnTo>
                <a:close/>
              </a:path>
              <a:path w="6786880" h="7620">
                <a:moveTo>
                  <a:pt x="1699260" y="7619"/>
                </a:moveTo>
                <a:lnTo>
                  <a:pt x="1697736" y="7619"/>
                </a:lnTo>
                <a:lnTo>
                  <a:pt x="1694687" y="4572"/>
                </a:lnTo>
                <a:lnTo>
                  <a:pt x="1694687" y="1524"/>
                </a:lnTo>
                <a:lnTo>
                  <a:pt x="1702307" y="1524"/>
                </a:lnTo>
                <a:lnTo>
                  <a:pt x="1702307" y="4572"/>
                </a:lnTo>
                <a:lnTo>
                  <a:pt x="1699260" y="7619"/>
                </a:lnTo>
                <a:close/>
              </a:path>
              <a:path w="6786880" h="7620">
                <a:moveTo>
                  <a:pt x="1738884" y="6096"/>
                </a:moveTo>
                <a:lnTo>
                  <a:pt x="1732787" y="6096"/>
                </a:lnTo>
                <a:lnTo>
                  <a:pt x="1732787" y="4572"/>
                </a:lnTo>
                <a:lnTo>
                  <a:pt x="1731263" y="4572"/>
                </a:lnTo>
                <a:lnTo>
                  <a:pt x="1731263" y="3048"/>
                </a:lnTo>
                <a:lnTo>
                  <a:pt x="1734312" y="0"/>
                </a:lnTo>
                <a:lnTo>
                  <a:pt x="1737360" y="0"/>
                </a:lnTo>
                <a:lnTo>
                  <a:pt x="1738884" y="1524"/>
                </a:lnTo>
                <a:lnTo>
                  <a:pt x="1738884" y="6096"/>
                </a:lnTo>
                <a:close/>
              </a:path>
              <a:path w="6786880" h="7620">
                <a:moveTo>
                  <a:pt x="1737360" y="7619"/>
                </a:moveTo>
                <a:lnTo>
                  <a:pt x="1734312" y="7619"/>
                </a:lnTo>
                <a:lnTo>
                  <a:pt x="1734312" y="6096"/>
                </a:lnTo>
                <a:lnTo>
                  <a:pt x="1737360" y="6096"/>
                </a:lnTo>
                <a:lnTo>
                  <a:pt x="1737360" y="7619"/>
                </a:lnTo>
                <a:close/>
              </a:path>
              <a:path w="6786880" h="7620">
                <a:moveTo>
                  <a:pt x="1775460" y="6096"/>
                </a:moveTo>
                <a:lnTo>
                  <a:pt x="1769363" y="6096"/>
                </a:lnTo>
                <a:lnTo>
                  <a:pt x="1769363" y="1524"/>
                </a:lnTo>
                <a:lnTo>
                  <a:pt x="1770887" y="0"/>
                </a:lnTo>
                <a:lnTo>
                  <a:pt x="1773936" y="0"/>
                </a:lnTo>
                <a:lnTo>
                  <a:pt x="1775460" y="1524"/>
                </a:lnTo>
                <a:lnTo>
                  <a:pt x="1775460" y="6096"/>
                </a:lnTo>
                <a:close/>
              </a:path>
              <a:path w="6786880" h="7620">
                <a:moveTo>
                  <a:pt x="1773936" y="7619"/>
                </a:moveTo>
                <a:lnTo>
                  <a:pt x="1770887" y="7619"/>
                </a:lnTo>
                <a:lnTo>
                  <a:pt x="1770887" y="6096"/>
                </a:lnTo>
                <a:lnTo>
                  <a:pt x="1773936" y="6096"/>
                </a:lnTo>
                <a:lnTo>
                  <a:pt x="1773936" y="7619"/>
                </a:lnTo>
                <a:close/>
              </a:path>
              <a:path w="6786880" h="7620">
                <a:moveTo>
                  <a:pt x="1812036" y="6096"/>
                </a:moveTo>
                <a:lnTo>
                  <a:pt x="1805939" y="6096"/>
                </a:lnTo>
                <a:lnTo>
                  <a:pt x="1805939" y="1524"/>
                </a:lnTo>
                <a:lnTo>
                  <a:pt x="1807463" y="0"/>
                </a:lnTo>
                <a:lnTo>
                  <a:pt x="1810512" y="0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2036" y="4572"/>
                </a:lnTo>
                <a:lnTo>
                  <a:pt x="1812036" y="6096"/>
                </a:lnTo>
                <a:close/>
              </a:path>
              <a:path w="6786880" h="7620">
                <a:moveTo>
                  <a:pt x="1810512" y="7619"/>
                </a:moveTo>
                <a:lnTo>
                  <a:pt x="1808987" y="7619"/>
                </a:lnTo>
                <a:lnTo>
                  <a:pt x="1807463" y="6096"/>
                </a:lnTo>
                <a:lnTo>
                  <a:pt x="1810512" y="6096"/>
                </a:lnTo>
                <a:lnTo>
                  <a:pt x="1810512" y="7619"/>
                </a:lnTo>
                <a:close/>
              </a:path>
              <a:path w="6786880" h="7620">
                <a:moveTo>
                  <a:pt x="1848612" y="1524"/>
                </a:moveTo>
                <a:lnTo>
                  <a:pt x="1844039" y="1524"/>
                </a:lnTo>
                <a:lnTo>
                  <a:pt x="1844039" y="0"/>
                </a:lnTo>
                <a:lnTo>
                  <a:pt x="1848612" y="0"/>
                </a:lnTo>
                <a:lnTo>
                  <a:pt x="1848612" y="1524"/>
                </a:lnTo>
                <a:close/>
              </a:path>
              <a:path w="6786880" h="7620">
                <a:moveTo>
                  <a:pt x="1847087" y="7619"/>
                </a:moveTo>
                <a:lnTo>
                  <a:pt x="1845563" y="7619"/>
                </a:lnTo>
                <a:lnTo>
                  <a:pt x="1842516" y="4572"/>
                </a:lnTo>
                <a:lnTo>
                  <a:pt x="1842516" y="1524"/>
                </a:lnTo>
                <a:lnTo>
                  <a:pt x="1850136" y="1524"/>
                </a:lnTo>
                <a:lnTo>
                  <a:pt x="1850136" y="4572"/>
                </a:lnTo>
                <a:lnTo>
                  <a:pt x="1847087" y="7619"/>
                </a:lnTo>
                <a:close/>
              </a:path>
              <a:path w="6786880" h="7620">
                <a:moveTo>
                  <a:pt x="1885187" y="1524"/>
                </a:moveTo>
                <a:lnTo>
                  <a:pt x="1880616" y="1524"/>
                </a:lnTo>
                <a:lnTo>
                  <a:pt x="1880616" y="0"/>
                </a:lnTo>
                <a:lnTo>
                  <a:pt x="1885187" y="0"/>
                </a:lnTo>
                <a:lnTo>
                  <a:pt x="1885187" y="1524"/>
                </a:lnTo>
                <a:close/>
              </a:path>
              <a:path w="6786880" h="7620">
                <a:moveTo>
                  <a:pt x="1883663" y="7619"/>
                </a:moveTo>
                <a:lnTo>
                  <a:pt x="1882139" y="7619"/>
                </a:lnTo>
                <a:lnTo>
                  <a:pt x="1879092" y="4572"/>
                </a:lnTo>
                <a:lnTo>
                  <a:pt x="1879092" y="1524"/>
                </a:lnTo>
                <a:lnTo>
                  <a:pt x="1886712" y="1524"/>
                </a:lnTo>
                <a:lnTo>
                  <a:pt x="1886712" y="4572"/>
                </a:lnTo>
                <a:lnTo>
                  <a:pt x="1883663" y="7619"/>
                </a:lnTo>
                <a:close/>
              </a:path>
              <a:path w="6786880" h="7620">
                <a:moveTo>
                  <a:pt x="1920239" y="7619"/>
                </a:moveTo>
                <a:lnTo>
                  <a:pt x="1918716" y="7619"/>
                </a:lnTo>
                <a:lnTo>
                  <a:pt x="1917192" y="6096"/>
                </a:lnTo>
                <a:lnTo>
                  <a:pt x="1917192" y="4572"/>
                </a:lnTo>
                <a:lnTo>
                  <a:pt x="1915668" y="4572"/>
                </a:lnTo>
                <a:lnTo>
                  <a:pt x="1915668" y="3048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3" y="0"/>
                </a:lnTo>
                <a:lnTo>
                  <a:pt x="1921763" y="1524"/>
                </a:lnTo>
                <a:lnTo>
                  <a:pt x="1923287" y="1524"/>
                </a:lnTo>
                <a:lnTo>
                  <a:pt x="1923287" y="4572"/>
                </a:lnTo>
                <a:lnTo>
                  <a:pt x="1920239" y="7619"/>
                </a:lnTo>
                <a:close/>
              </a:path>
              <a:path w="6786880" h="7620">
                <a:moveTo>
                  <a:pt x="1959863" y="6096"/>
                </a:moveTo>
                <a:lnTo>
                  <a:pt x="1953768" y="6096"/>
                </a:lnTo>
                <a:lnTo>
                  <a:pt x="1953768" y="4572"/>
                </a:lnTo>
                <a:lnTo>
                  <a:pt x="1952244" y="4572"/>
                </a:lnTo>
                <a:lnTo>
                  <a:pt x="1952244" y="3048"/>
                </a:lnTo>
                <a:lnTo>
                  <a:pt x="1955292" y="0"/>
                </a:lnTo>
                <a:lnTo>
                  <a:pt x="1958339" y="0"/>
                </a:lnTo>
                <a:lnTo>
                  <a:pt x="1959863" y="1524"/>
                </a:lnTo>
                <a:lnTo>
                  <a:pt x="1959863" y="6096"/>
                </a:lnTo>
                <a:close/>
              </a:path>
              <a:path w="6786880" h="7620">
                <a:moveTo>
                  <a:pt x="1958339" y="7619"/>
                </a:moveTo>
                <a:lnTo>
                  <a:pt x="1955292" y="7619"/>
                </a:lnTo>
                <a:lnTo>
                  <a:pt x="1955292" y="6096"/>
                </a:lnTo>
                <a:lnTo>
                  <a:pt x="1958339" y="6096"/>
                </a:lnTo>
                <a:lnTo>
                  <a:pt x="1958339" y="7619"/>
                </a:lnTo>
                <a:close/>
              </a:path>
              <a:path w="6786880" h="7620">
                <a:moveTo>
                  <a:pt x="1996439" y="6096"/>
                </a:moveTo>
                <a:lnTo>
                  <a:pt x="1990344" y="6096"/>
                </a:lnTo>
                <a:lnTo>
                  <a:pt x="1990344" y="1524"/>
                </a:lnTo>
                <a:lnTo>
                  <a:pt x="1991868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6096"/>
                </a:lnTo>
                <a:close/>
              </a:path>
              <a:path w="6786880" h="7620">
                <a:moveTo>
                  <a:pt x="1994916" y="7619"/>
                </a:moveTo>
                <a:lnTo>
                  <a:pt x="1991868" y="7619"/>
                </a:lnTo>
                <a:lnTo>
                  <a:pt x="1991868" y="6096"/>
                </a:lnTo>
                <a:lnTo>
                  <a:pt x="1994916" y="6096"/>
                </a:lnTo>
                <a:lnTo>
                  <a:pt x="1994916" y="7619"/>
                </a:lnTo>
                <a:close/>
              </a:path>
              <a:path w="6786880" h="7620">
                <a:moveTo>
                  <a:pt x="2033016" y="6096"/>
                </a:moveTo>
                <a:lnTo>
                  <a:pt x="2026920" y="6096"/>
                </a:lnTo>
                <a:lnTo>
                  <a:pt x="2026920" y="1524"/>
                </a:lnTo>
                <a:lnTo>
                  <a:pt x="2028444" y="0"/>
                </a:lnTo>
                <a:lnTo>
                  <a:pt x="2031492" y="0"/>
                </a:lnTo>
                <a:lnTo>
                  <a:pt x="2034539" y="3048"/>
                </a:lnTo>
                <a:lnTo>
                  <a:pt x="2034539" y="4572"/>
                </a:lnTo>
                <a:lnTo>
                  <a:pt x="2033016" y="4572"/>
                </a:lnTo>
                <a:lnTo>
                  <a:pt x="2033016" y="6096"/>
                </a:lnTo>
                <a:close/>
              </a:path>
              <a:path w="6786880" h="7620">
                <a:moveTo>
                  <a:pt x="2031492" y="7619"/>
                </a:moveTo>
                <a:lnTo>
                  <a:pt x="2029968" y="7619"/>
                </a:lnTo>
                <a:lnTo>
                  <a:pt x="2028444" y="6096"/>
                </a:lnTo>
                <a:lnTo>
                  <a:pt x="2031492" y="6096"/>
                </a:lnTo>
                <a:lnTo>
                  <a:pt x="2031492" y="7619"/>
                </a:lnTo>
                <a:close/>
              </a:path>
              <a:path w="6786880" h="7620">
                <a:moveTo>
                  <a:pt x="2069592" y="1524"/>
                </a:moveTo>
                <a:lnTo>
                  <a:pt x="2065020" y="1524"/>
                </a:lnTo>
                <a:lnTo>
                  <a:pt x="2065020" y="0"/>
                </a:lnTo>
                <a:lnTo>
                  <a:pt x="2069592" y="0"/>
                </a:lnTo>
                <a:lnTo>
                  <a:pt x="2069592" y="1524"/>
                </a:lnTo>
                <a:close/>
              </a:path>
              <a:path w="6786880" h="7620">
                <a:moveTo>
                  <a:pt x="2068068" y="7619"/>
                </a:moveTo>
                <a:lnTo>
                  <a:pt x="2066544" y="7619"/>
                </a:lnTo>
                <a:lnTo>
                  <a:pt x="2063495" y="4572"/>
                </a:lnTo>
                <a:lnTo>
                  <a:pt x="2063495" y="1524"/>
                </a:lnTo>
                <a:lnTo>
                  <a:pt x="2071116" y="1524"/>
                </a:lnTo>
                <a:lnTo>
                  <a:pt x="2071116" y="4572"/>
                </a:lnTo>
                <a:lnTo>
                  <a:pt x="2068068" y="7619"/>
                </a:lnTo>
                <a:close/>
              </a:path>
              <a:path w="6786880" h="7620">
                <a:moveTo>
                  <a:pt x="2106168" y="1524"/>
                </a:moveTo>
                <a:lnTo>
                  <a:pt x="2101595" y="1524"/>
                </a:lnTo>
                <a:lnTo>
                  <a:pt x="2101595" y="0"/>
                </a:lnTo>
                <a:lnTo>
                  <a:pt x="2106168" y="0"/>
                </a:lnTo>
                <a:lnTo>
                  <a:pt x="2106168" y="1524"/>
                </a:lnTo>
                <a:close/>
              </a:path>
              <a:path w="6786880" h="7620">
                <a:moveTo>
                  <a:pt x="2104644" y="7619"/>
                </a:moveTo>
                <a:lnTo>
                  <a:pt x="2103120" y="7619"/>
                </a:lnTo>
                <a:lnTo>
                  <a:pt x="2100071" y="4572"/>
                </a:lnTo>
                <a:lnTo>
                  <a:pt x="2100071" y="1524"/>
                </a:lnTo>
                <a:lnTo>
                  <a:pt x="2107692" y="1524"/>
                </a:lnTo>
                <a:lnTo>
                  <a:pt x="2107692" y="4572"/>
                </a:lnTo>
                <a:lnTo>
                  <a:pt x="2104644" y="7619"/>
                </a:lnTo>
                <a:close/>
              </a:path>
              <a:path w="6786880" h="7620">
                <a:moveTo>
                  <a:pt x="2141220" y="7619"/>
                </a:moveTo>
                <a:lnTo>
                  <a:pt x="2139695" y="7619"/>
                </a:lnTo>
                <a:lnTo>
                  <a:pt x="2138171" y="6096"/>
                </a:lnTo>
                <a:lnTo>
                  <a:pt x="2138171" y="4572"/>
                </a:lnTo>
                <a:lnTo>
                  <a:pt x="2136647" y="4572"/>
                </a:lnTo>
                <a:lnTo>
                  <a:pt x="2136647" y="3048"/>
                </a:lnTo>
                <a:lnTo>
                  <a:pt x="2138171" y="1524"/>
                </a:lnTo>
                <a:lnTo>
                  <a:pt x="2138171" y="0"/>
                </a:lnTo>
                <a:lnTo>
                  <a:pt x="2142744" y="0"/>
                </a:lnTo>
                <a:lnTo>
                  <a:pt x="2142744" y="1524"/>
                </a:lnTo>
                <a:lnTo>
                  <a:pt x="2144268" y="1524"/>
                </a:lnTo>
                <a:lnTo>
                  <a:pt x="2144268" y="4572"/>
                </a:lnTo>
                <a:lnTo>
                  <a:pt x="2141220" y="7619"/>
                </a:lnTo>
                <a:close/>
              </a:path>
              <a:path w="6786880" h="7620">
                <a:moveTo>
                  <a:pt x="2180844" y="6096"/>
                </a:moveTo>
                <a:lnTo>
                  <a:pt x="2174747" y="6096"/>
                </a:lnTo>
                <a:lnTo>
                  <a:pt x="2174747" y="4572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6271" y="0"/>
                </a:lnTo>
                <a:lnTo>
                  <a:pt x="2179320" y="0"/>
                </a:lnTo>
                <a:lnTo>
                  <a:pt x="2180844" y="1524"/>
                </a:lnTo>
                <a:lnTo>
                  <a:pt x="2180844" y="6096"/>
                </a:lnTo>
                <a:close/>
              </a:path>
              <a:path w="6786880" h="7620">
                <a:moveTo>
                  <a:pt x="2179320" y="7619"/>
                </a:moveTo>
                <a:lnTo>
                  <a:pt x="2176271" y="7619"/>
                </a:lnTo>
                <a:lnTo>
                  <a:pt x="2176271" y="6096"/>
                </a:lnTo>
                <a:lnTo>
                  <a:pt x="2179320" y="6096"/>
                </a:lnTo>
                <a:lnTo>
                  <a:pt x="2179320" y="7619"/>
                </a:lnTo>
                <a:close/>
              </a:path>
              <a:path w="6786880" h="7620">
                <a:moveTo>
                  <a:pt x="2217420" y="6096"/>
                </a:moveTo>
                <a:lnTo>
                  <a:pt x="2211324" y="6096"/>
                </a:lnTo>
                <a:lnTo>
                  <a:pt x="2211324" y="1524"/>
                </a:lnTo>
                <a:lnTo>
                  <a:pt x="2212847" y="0"/>
                </a:lnTo>
                <a:lnTo>
                  <a:pt x="2215895" y="0"/>
                </a:lnTo>
                <a:lnTo>
                  <a:pt x="2217420" y="1524"/>
                </a:lnTo>
                <a:lnTo>
                  <a:pt x="2217420" y="6096"/>
                </a:lnTo>
                <a:close/>
              </a:path>
              <a:path w="6786880" h="7620">
                <a:moveTo>
                  <a:pt x="2215895" y="7619"/>
                </a:moveTo>
                <a:lnTo>
                  <a:pt x="2212847" y="7619"/>
                </a:lnTo>
                <a:lnTo>
                  <a:pt x="2212847" y="6096"/>
                </a:lnTo>
                <a:lnTo>
                  <a:pt x="2215895" y="6096"/>
                </a:lnTo>
                <a:lnTo>
                  <a:pt x="2215895" y="7619"/>
                </a:lnTo>
                <a:close/>
              </a:path>
              <a:path w="6786880" h="7620">
                <a:moveTo>
                  <a:pt x="2252471" y="7619"/>
                </a:moveTo>
                <a:lnTo>
                  <a:pt x="2250947" y="7619"/>
                </a:lnTo>
                <a:lnTo>
                  <a:pt x="2247900" y="4572"/>
                </a:lnTo>
                <a:lnTo>
                  <a:pt x="2247900" y="1524"/>
                </a:lnTo>
                <a:lnTo>
                  <a:pt x="2249424" y="1524"/>
                </a:lnTo>
                <a:lnTo>
                  <a:pt x="2249424" y="0"/>
                </a:lnTo>
                <a:lnTo>
                  <a:pt x="2252471" y="0"/>
                </a:lnTo>
                <a:lnTo>
                  <a:pt x="2255520" y="3048"/>
                </a:lnTo>
                <a:lnTo>
                  <a:pt x="2255520" y="4572"/>
                </a:lnTo>
                <a:lnTo>
                  <a:pt x="2253995" y="4572"/>
                </a:lnTo>
                <a:lnTo>
                  <a:pt x="2253995" y="6096"/>
                </a:lnTo>
                <a:lnTo>
                  <a:pt x="2252471" y="6096"/>
                </a:lnTo>
                <a:lnTo>
                  <a:pt x="2252471" y="7619"/>
                </a:lnTo>
                <a:close/>
              </a:path>
              <a:path w="6786880" h="7620">
                <a:moveTo>
                  <a:pt x="2290571" y="1524"/>
                </a:moveTo>
                <a:lnTo>
                  <a:pt x="2286000" y="1524"/>
                </a:lnTo>
                <a:lnTo>
                  <a:pt x="2286000" y="0"/>
                </a:lnTo>
                <a:lnTo>
                  <a:pt x="2290571" y="0"/>
                </a:lnTo>
                <a:lnTo>
                  <a:pt x="2290571" y="1524"/>
                </a:lnTo>
                <a:close/>
              </a:path>
              <a:path w="6786880" h="7620">
                <a:moveTo>
                  <a:pt x="2289047" y="7619"/>
                </a:moveTo>
                <a:lnTo>
                  <a:pt x="2287524" y="7619"/>
                </a:lnTo>
                <a:lnTo>
                  <a:pt x="2284476" y="4572"/>
                </a:lnTo>
                <a:lnTo>
                  <a:pt x="2284476" y="1524"/>
                </a:lnTo>
                <a:lnTo>
                  <a:pt x="2292095" y="1524"/>
                </a:lnTo>
                <a:lnTo>
                  <a:pt x="2292095" y="4572"/>
                </a:lnTo>
                <a:lnTo>
                  <a:pt x="2289047" y="7619"/>
                </a:lnTo>
                <a:close/>
              </a:path>
              <a:path w="6786880" h="7620">
                <a:moveTo>
                  <a:pt x="2327147" y="1524"/>
                </a:moveTo>
                <a:lnTo>
                  <a:pt x="2322576" y="1524"/>
                </a:lnTo>
                <a:lnTo>
                  <a:pt x="2322576" y="0"/>
                </a:lnTo>
                <a:lnTo>
                  <a:pt x="2327147" y="0"/>
                </a:lnTo>
                <a:lnTo>
                  <a:pt x="2327147" y="1524"/>
                </a:lnTo>
                <a:close/>
              </a:path>
              <a:path w="6786880" h="7620">
                <a:moveTo>
                  <a:pt x="2325624" y="7619"/>
                </a:moveTo>
                <a:lnTo>
                  <a:pt x="2324100" y="7619"/>
                </a:lnTo>
                <a:lnTo>
                  <a:pt x="2321052" y="4572"/>
                </a:lnTo>
                <a:lnTo>
                  <a:pt x="2321052" y="1524"/>
                </a:lnTo>
                <a:lnTo>
                  <a:pt x="2328671" y="1524"/>
                </a:lnTo>
                <a:lnTo>
                  <a:pt x="2328671" y="4572"/>
                </a:lnTo>
                <a:lnTo>
                  <a:pt x="2325624" y="7619"/>
                </a:lnTo>
                <a:close/>
              </a:path>
              <a:path w="6786880" h="7620">
                <a:moveTo>
                  <a:pt x="2362200" y="7619"/>
                </a:moveTo>
                <a:lnTo>
                  <a:pt x="2360676" y="7619"/>
                </a:lnTo>
                <a:lnTo>
                  <a:pt x="2359152" y="6096"/>
                </a:lnTo>
                <a:lnTo>
                  <a:pt x="2359152" y="4572"/>
                </a:lnTo>
                <a:lnTo>
                  <a:pt x="2357628" y="4572"/>
                </a:lnTo>
                <a:lnTo>
                  <a:pt x="2357628" y="3048"/>
                </a:lnTo>
                <a:lnTo>
                  <a:pt x="2359152" y="1524"/>
                </a:lnTo>
                <a:lnTo>
                  <a:pt x="2359152" y="0"/>
                </a:lnTo>
                <a:lnTo>
                  <a:pt x="2363724" y="0"/>
                </a:lnTo>
                <a:lnTo>
                  <a:pt x="2363724" y="1524"/>
                </a:lnTo>
                <a:lnTo>
                  <a:pt x="2365247" y="1524"/>
                </a:lnTo>
                <a:lnTo>
                  <a:pt x="2365247" y="4572"/>
                </a:lnTo>
                <a:lnTo>
                  <a:pt x="2362200" y="7619"/>
                </a:lnTo>
                <a:close/>
              </a:path>
              <a:path w="6786880" h="7620">
                <a:moveTo>
                  <a:pt x="2401824" y="6096"/>
                </a:moveTo>
                <a:lnTo>
                  <a:pt x="2395728" y="6096"/>
                </a:lnTo>
                <a:lnTo>
                  <a:pt x="2395728" y="4572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7252" y="0"/>
                </a:lnTo>
                <a:lnTo>
                  <a:pt x="2400300" y="0"/>
                </a:lnTo>
                <a:lnTo>
                  <a:pt x="2401824" y="1524"/>
                </a:lnTo>
                <a:lnTo>
                  <a:pt x="2401824" y="6096"/>
                </a:lnTo>
                <a:close/>
              </a:path>
              <a:path w="6786880" h="7620">
                <a:moveTo>
                  <a:pt x="2400300" y="7619"/>
                </a:moveTo>
                <a:lnTo>
                  <a:pt x="2397252" y="7619"/>
                </a:lnTo>
                <a:lnTo>
                  <a:pt x="2397252" y="6096"/>
                </a:lnTo>
                <a:lnTo>
                  <a:pt x="2400300" y="6096"/>
                </a:lnTo>
                <a:lnTo>
                  <a:pt x="2400300" y="7619"/>
                </a:lnTo>
                <a:close/>
              </a:path>
              <a:path w="6786880" h="7620">
                <a:moveTo>
                  <a:pt x="2438400" y="6096"/>
                </a:moveTo>
                <a:lnTo>
                  <a:pt x="2432304" y="6096"/>
                </a:lnTo>
                <a:lnTo>
                  <a:pt x="2432304" y="1524"/>
                </a:lnTo>
                <a:lnTo>
                  <a:pt x="2433828" y="0"/>
                </a:lnTo>
                <a:lnTo>
                  <a:pt x="2436876" y="0"/>
                </a:lnTo>
                <a:lnTo>
                  <a:pt x="2438400" y="1524"/>
                </a:lnTo>
                <a:lnTo>
                  <a:pt x="2438400" y="6096"/>
                </a:lnTo>
                <a:close/>
              </a:path>
              <a:path w="6786880" h="7620">
                <a:moveTo>
                  <a:pt x="2436876" y="7619"/>
                </a:moveTo>
                <a:lnTo>
                  <a:pt x="2433828" y="7619"/>
                </a:lnTo>
                <a:lnTo>
                  <a:pt x="2433828" y="6096"/>
                </a:lnTo>
                <a:lnTo>
                  <a:pt x="2436876" y="6096"/>
                </a:lnTo>
                <a:lnTo>
                  <a:pt x="2436876" y="7619"/>
                </a:lnTo>
                <a:close/>
              </a:path>
              <a:path w="6786880" h="7620">
                <a:moveTo>
                  <a:pt x="2473452" y="7619"/>
                </a:moveTo>
                <a:lnTo>
                  <a:pt x="2471928" y="7619"/>
                </a:lnTo>
                <a:lnTo>
                  <a:pt x="2468879" y="4572"/>
                </a:lnTo>
                <a:lnTo>
                  <a:pt x="2468879" y="1524"/>
                </a:lnTo>
                <a:lnTo>
                  <a:pt x="2470404" y="1524"/>
                </a:lnTo>
                <a:lnTo>
                  <a:pt x="2470404" y="0"/>
                </a:lnTo>
                <a:lnTo>
                  <a:pt x="2473452" y="0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4976" y="4572"/>
                </a:lnTo>
                <a:lnTo>
                  <a:pt x="2474976" y="6096"/>
                </a:lnTo>
                <a:lnTo>
                  <a:pt x="2473452" y="6096"/>
                </a:lnTo>
                <a:lnTo>
                  <a:pt x="2473452" y="7619"/>
                </a:lnTo>
                <a:close/>
              </a:path>
              <a:path w="6786880" h="7620">
                <a:moveTo>
                  <a:pt x="2511552" y="1524"/>
                </a:moveTo>
                <a:lnTo>
                  <a:pt x="2506979" y="1524"/>
                </a:lnTo>
                <a:lnTo>
                  <a:pt x="2506979" y="0"/>
                </a:lnTo>
                <a:lnTo>
                  <a:pt x="2511552" y="0"/>
                </a:lnTo>
                <a:lnTo>
                  <a:pt x="2511552" y="1524"/>
                </a:lnTo>
                <a:close/>
              </a:path>
              <a:path w="6786880" h="7620">
                <a:moveTo>
                  <a:pt x="2510028" y="7619"/>
                </a:moveTo>
                <a:lnTo>
                  <a:pt x="2508504" y="7619"/>
                </a:lnTo>
                <a:lnTo>
                  <a:pt x="2505455" y="4572"/>
                </a:lnTo>
                <a:lnTo>
                  <a:pt x="2505455" y="1524"/>
                </a:lnTo>
                <a:lnTo>
                  <a:pt x="2513076" y="1524"/>
                </a:lnTo>
                <a:lnTo>
                  <a:pt x="2513076" y="4572"/>
                </a:lnTo>
                <a:lnTo>
                  <a:pt x="2510028" y="7619"/>
                </a:lnTo>
                <a:close/>
              </a:path>
              <a:path w="6786880" h="7620">
                <a:moveTo>
                  <a:pt x="2548128" y="1524"/>
                </a:moveTo>
                <a:lnTo>
                  <a:pt x="2543555" y="1524"/>
                </a:lnTo>
                <a:lnTo>
                  <a:pt x="2543555" y="0"/>
                </a:lnTo>
                <a:lnTo>
                  <a:pt x="2548128" y="0"/>
                </a:lnTo>
                <a:lnTo>
                  <a:pt x="2548128" y="1524"/>
                </a:lnTo>
                <a:close/>
              </a:path>
              <a:path w="6786880" h="7620">
                <a:moveTo>
                  <a:pt x="2546604" y="7619"/>
                </a:moveTo>
                <a:lnTo>
                  <a:pt x="2545079" y="7619"/>
                </a:lnTo>
                <a:lnTo>
                  <a:pt x="2542031" y="4572"/>
                </a:lnTo>
                <a:lnTo>
                  <a:pt x="2542031" y="1524"/>
                </a:lnTo>
                <a:lnTo>
                  <a:pt x="2549652" y="1524"/>
                </a:lnTo>
                <a:lnTo>
                  <a:pt x="2549652" y="4572"/>
                </a:lnTo>
                <a:lnTo>
                  <a:pt x="2546604" y="7619"/>
                </a:lnTo>
                <a:close/>
              </a:path>
              <a:path w="6786880" h="7620">
                <a:moveTo>
                  <a:pt x="2583179" y="7619"/>
                </a:moveTo>
                <a:lnTo>
                  <a:pt x="2581655" y="7619"/>
                </a:lnTo>
                <a:lnTo>
                  <a:pt x="2581655" y="6096"/>
                </a:lnTo>
                <a:lnTo>
                  <a:pt x="2580131" y="6096"/>
                </a:lnTo>
                <a:lnTo>
                  <a:pt x="2580131" y="4572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1655" y="0"/>
                </a:lnTo>
                <a:lnTo>
                  <a:pt x="2584704" y="0"/>
                </a:lnTo>
                <a:lnTo>
                  <a:pt x="2584704" y="1524"/>
                </a:lnTo>
                <a:lnTo>
                  <a:pt x="2586228" y="1524"/>
                </a:lnTo>
                <a:lnTo>
                  <a:pt x="2586228" y="4572"/>
                </a:lnTo>
                <a:lnTo>
                  <a:pt x="2583179" y="7619"/>
                </a:lnTo>
                <a:close/>
              </a:path>
              <a:path w="6786880" h="7620">
                <a:moveTo>
                  <a:pt x="2622804" y="6096"/>
                </a:moveTo>
                <a:lnTo>
                  <a:pt x="2616708" y="6096"/>
                </a:lnTo>
                <a:lnTo>
                  <a:pt x="2616708" y="1524"/>
                </a:lnTo>
                <a:lnTo>
                  <a:pt x="2618231" y="0"/>
                </a:lnTo>
                <a:lnTo>
                  <a:pt x="2621279" y="0"/>
                </a:lnTo>
                <a:lnTo>
                  <a:pt x="2622804" y="1524"/>
                </a:lnTo>
                <a:lnTo>
                  <a:pt x="2622804" y="6096"/>
                </a:lnTo>
                <a:close/>
              </a:path>
              <a:path w="6786880" h="7620">
                <a:moveTo>
                  <a:pt x="2621279" y="7619"/>
                </a:moveTo>
                <a:lnTo>
                  <a:pt x="2618231" y="7619"/>
                </a:lnTo>
                <a:lnTo>
                  <a:pt x="2618231" y="6096"/>
                </a:lnTo>
                <a:lnTo>
                  <a:pt x="2621279" y="6096"/>
                </a:lnTo>
                <a:lnTo>
                  <a:pt x="2621279" y="7619"/>
                </a:lnTo>
                <a:close/>
              </a:path>
              <a:path w="6786880" h="7620">
                <a:moveTo>
                  <a:pt x="2659379" y="6096"/>
                </a:moveTo>
                <a:lnTo>
                  <a:pt x="2653284" y="6096"/>
                </a:lnTo>
                <a:lnTo>
                  <a:pt x="2653284" y="1524"/>
                </a:lnTo>
                <a:lnTo>
                  <a:pt x="2654808" y="0"/>
                </a:lnTo>
                <a:lnTo>
                  <a:pt x="2657855" y="0"/>
                </a:lnTo>
                <a:lnTo>
                  <a:pt x="2660904" y="3048"/>
                </a:lnTo>
                <a:lnTo>
                  <a:pt x="2660904" y="4572"/>
                </a:lnTo>
                <a:lnTo>
                  <a:pt x="2659379" y="4572"/>
                </a:lnTo>
                <a:lnTo>
                  <a:pt x="2659379" y="6096"/>
                </a:lnTo>
                <a:close/>
              </a:path>
              <a:path w="6786880" h="7620">
                <a:moveTo>
                  <a:pt x="2657855" y="7619"/>
                </a:moveTo>
                <a:lnTo>
                  <a:pt x="2654808" y="7619"/>
                </a:lnTo>
                <a:lnTo>
                  <a:pt x="2654808" y="6096"/>
                </a:lnTo>
                <a:lnTo>
                  <a:pt x="2657855" y="6096"/>
                </a:lnTo>
                <a:lnTo>
                  <a:pt x="2657855" y="7619"/>
                </a:lnTo>
                <a:close/>
              </a:path>
              <a:path w="6786880" h="7620">
                <a:moveTo>
                  <a:pt x="2694431" y="7619"/>
                </a:moveTo>
                <a:lnTo>
                  <a:pt x="2692908" y="7619"/>
                </a:lnTo>
                <a:lnTo>
                  <a:pt x="2689860" y="4572"/>
                </a:lnTo>
                <a:lnTo>
                  <a:pt x="2689860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5955" y="0"/>
                </a:lnTo>
                <a:lnTo>
                  <a:pt x="2695955" y="1524"/>
                </a:lnTo>
                <a:lnTo>
                  <a:pt x="2697479" y="3048"/>
                </a:lnTo>
                <a:lnTo>
                  <a:pt x="2697479" y="4572"/>
                </a:lnTo>
                <a:lnTo>
                  <a:pt x="2695955" y="4572"/>
                </a:lnTo>
                <a:lnTo>
                  <a:pt x="2695955" y="6096"/>
                </a:lnTo>
                <a:lnTo>
                  <a:pt x="2694431" y="7619"/>
                </a:lnTo>
                <a:close/>
              </a:path>
              <a:path w="6786880" h="7620">
                <a:moveTo>
                  <a:pt x="2732531" y="1524"/>
                </a:moveTo>
                <a:lnTo>
                  <a:pt x="2727960" y="1524"/>
                </a:lnTo>
                <a:lnTo>
                  <a:pt x="2727960" y="0"/>
                </a:lnTo>
                <a:lnTo>
                  <a:pt x="2732531" y="0"/>
                </a:lnTo>
                <a:lnTo>
                  <a:pt x="2732531" y="1524"/>
                </a:lnTo>
                <a:close/>
              </a:path>
              <a:path w="6786880" h="7620">
                <a:moveTo>
                  <a:pt x="2731008" y="7619"/>
                </a:moveTo>
                <a:lnTo>
                  <a:pt x="2729484" y="7619"/>
                </a:lnTo>
                <a:lnTo>
                  <a:pt x="2726436" y="4572"/>
                </a:lnTo>
                <a:lnTo>
                  <a:pt x="2726436" y="1524"/>
                </a:lnTo>
                <a:lnTo>
                  <a:pt x="2734055" y="1524"/>
                </a:lnTo>
                <a:lnTo>
                  <a:pt x="2734055" y="4572"/>
                </a:lnTo>
                <a:lnTo>
                  <a:pt x="2731008" y="7619"/>
                </a:lnTo>
                <a:close/>
              </a:path>
              <a:path w="6786880" h="7620">
                <a:moveTo>
                  <a:pt x="2769108" y="1524"/>
                </a:moveTo>
                <a:lnTo>
                  <a:pt x="2764536" y="1524"/>
                </a:lnTo>
                <a:lnTo>
                  <a:pt x="2764536" y="0"/>
                </a:lnTo>
                <a:lnTo>
                  <a:pt x="2769108" y="0"/>
                </a:lnTo>
                <a:lnTo>
                  <a:pt x="2769108" y="1524"/>
                </a:lnTo>
                <a:close/>
              </a:path>
              <a:path w="6786880" h="7620">
                <a:moveTo>
                  <a:pt x="2767584" y="7619"/>
                </a:moveTo>
                <a:lnTo>
                  <a:pt x="2766060" y="7619"/>
                </a:lnTo>
                <a:lnTo>
                  <a:pt x="2763012" y="4572"/>
                </a:lnTo>
                <a:lnTo>
                  <a:pt x="2763012" y="1524"/>
                </a:lnTo>
                <a:lnTo>
                  <a:pt x="2770631" y="1524"/>
                </a:lnTo>
                <a:lnTo>
                  <a:pt x="2770631" y="4572"/>
                </a:lnTo>
                <a:lnTo>
                  <a:pt x="2767584" y="7619"/>
                </a:lnTo>
                <a:close/>
              </a:path>
              <a:path w="6786880" h="7620">
                <a:moveTo>
                  <a:pt x="2804160" y="7619"/>
                </a:moveTo>
                <a:lnTo>
                  <a:pt x="2802636" y="7619"/>
                </a:lnTo>
                <a:lnTo>
                  <a:pt x="2802636" y="6096"/>
                </a:lnTo>
                <a:lnTo>
                  <a:pt x="2801112" y="6096"/>
                </a:lnTo>
                <a:lnTo>
                  <a:pt x="2801112" y="4572"/>
                </a:lnTo>
                <a:lnTo>
                  <a:pt x="2799587" y="4572"/>
                </a:lnTo>
                <a:lnTo>
                  <a:pt x="2799587" y="3048"/>
                </a:lnTo>
                <a:lnTo>
                  <a:pt x="2802636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4160" y="7619"/>
                </a:lnTo>
                <a:close/>
              </a:path>
              <a:path w="6786880" h="7620">
                <a:moveTo>
                  <a:pt x="2843784" y="6096"/>
                </a:moveTo>
                <a:lnTo>
                  <a:pt x="2837687" y="6096"/>
                </a:lnTo>
                <a:lnTo>
                  <a:pt x="2837687" y="1524"/>
                </a:lnTo>
                <a:lnTo>
                  <a:pt x="2839212" y="0"/>
                </a:lnTo>
                <a:lnTo>
                  <a:pt x="2842260" y="0"/>
                </a:lnTo>
                <a:lnTo>
                  <a:pt x="2843784" y="1524"/>
                </a:lnTo>
                <a:lnTo>
                  <a:pt x="2843784" y="6096"/>
                </a:lnTo>
                <a:close/>
              </a:path>
              <a:path w="6786880" h="7620">
                <a:moveTo>
                  <a:pt x="2842260" y="7619"/>
                </a:moveTo>
                <a:lnTo>
                  <a:pt x="2839212" y="7619"/>
                </a:lnTo>
                <a:lnTo>
                  <a:pt x="2839212" y="6096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6786880" h="7620">
                <a:moveTo>
                  <a:pt x="2880360" y="6096"/>
                </a:moveTo>
                <a:lnTo>
                  <a:pt x="2874263" y="6096"/>
                </a:lnTo>
                <a:lnTo>
                  <a:pt x="2874263" y="1524"/>
                </a:lnTo>
                <a:lnTo>
                  <a:pt x="2875787" y="0"/>
                </a:lnTo>
                <a:lnTo>
                  <a:pt x="2878836" y="0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80360" y="4572"/>
                </a:lnTo>
                <a:lnTo>
                  <a:pt x="2880360" y="6096"/>
                </a:lnTo>
                <a:close/>
              </a:path>
              <a:path w="6786880" h="7620">
                <a:moveTo>
                  <a:pt x="2878836" y="7619"/>
                </a:moveTo>
                <a:lnTo>
                  <a:pt x="2875787" y="7619"/>
                </a:lnTo>
                <a:lnTo>
                  <a:pt x="2875787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6786880" h="7620">
                <a:moveTo>
                  <a:pt x="2915412" y="7619"/>
                </a:moveTo>
                <a:lnTo>
                  <a:pt x="2913888" y="7619"/>
                </a:lnTo>
                <a:lnTo>
                  <a:pt x="2910839" y="4572"/>
                </a:lnTo>
                <a:lnTo>
                  <a:pt x="2910839" y="1524"/>
                </a:lnTo>
                <a:lnTo>
                  <a:pt x="2912363" y="1524"/>
                </a:lnTo>
                <a:lnTo>
                  <a:pt x="2912363" y="0"/>
                </a:lnTo>
                <a:lnTo>
                  <a:pt x="2916936" y="0"/>
                </a:lnTo>
                <a:lnTo>
                  <a:pt x="2916936" y="1524"/>
                </a:lnTo>
                <a:lnTo>
                  <a:pt x="2918460" y="3048"/>
                </a:lnTo>
                <a:lnTo>
                  <a:pt x="2918460" y="4572"/>
                </a:lnTo>
                <a:lnTo>
                  <a:pt x="2916936" y="4572"/>
                </a:lnTo>
                <a:lnTo>
                  <a:pt x="2916936" y="6096"/>
                </a:lnTo>
                <a:lnTo>
                  <a:pt x="2915412" y="7619"/>
                </a:lnTo>
                <a:close/>
              </a:path>
              <a:path w="6786880" h="7620">
                <a:moveTo>
                  <a:pt x="2953512" y="1524"/>
                </a:moveTo>
                <a:lnTo>
                  <a:pt x="2948939" y="1524"/>
                </a:lnTo>
                <a:lnTo>
                  <a:pt x="2948939" y="0"/>
                </a:lnTo>
                <a:lnTo>
                  <a:pt x="2953512" y="0"/>
                </a:lnTo>
                <a:lnTo>
                  <a:pt x="2953512" y="1524"/>
                </a:lnTo>
                <a:close/>
              </a:path>
              <a:path w="6786880" h="7620">
                <a:moveTo>
                  <a:pt x="2951988" y="7619"/>
                </a:moveTo>
                <a:lnTo>
                  <a:pt x="2950463" y="7619"/>
                </a:lnTo>
                <a:lnTo>
                  <a:pt x="2947416" y="4572"/>
                </a:lnTo>
                <a:lnTo>
                  <a:pt x="2947416" y="1524"/>
                </a:lnTo>
                <a:lnTo>
                  <a:pt x="2955036" y="1524"/>
                </a:lnTo>
                <a:lnTo>
                  <a:pt x="2955036" y="4572"/>
                </a:lnTo>
                <a:lnTo>
                  <a:pt x="2951988" y="7619"/>
                </a:lnTo>
                <a:close/>
              </a:path>
              <a:path w="6786880" h="7620">
                <a:moveTo>
                  <a:pt x="2990088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0088" y="1524"/>
                </a:lnTo>
                <a:close/>
              </a:path>
              <a:path w="6786880" h="7620">
                <a:moveTo>
                  <a:pt x="2988563" y="7619"/>
                </a:moveTo>
                <a:lnTo>
                  <a:pt x="2987039" y="7619"/>
                </a:lnTo>
                <a:lnTo>
                  <a:pt x="2983992" y="4572"/>
                </a:lnTo>
                <a:lnTo>
                  <a:pt x="2983992" y="1524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88563" y="7619"/>
                </a:lnTo>
                <a:close/>
              </a:path>
              <a:path w="6786880" h="7620">
                <a:moveTo>
                  <a:pt x="3028188" y="6096"/>
                </a:moveTo>
                <a:lnTo>
                  <a:pt x="3022092" y="6096"/>
                </a:lnTo>
                <a:lnTo>
                  <a:pt x="3022092" y="4572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3616" y="0"/>
                </a:lnTo>
                <a:lnTo>
                  <a:pt x="3026663" y="0"/>
                </a:lnTo>
                <a:lnTo>
                  <a:pt x="3028188" y="1524"/>
                </a:lnTo>
                <a:lnTo>
                  <a:pt x="3028188" y="6096"/>
                </a:lnTo>
                <a:close/>
              </a:path>
              <a:path w="6786880" h="7620">
                <a:moveTo>
                  <a:pt x="3025139" y="7619"/>
                </a:moveTo>
                <a:lnTo>
                  <a:pt x="3023616" y="7619"/>
                </a:lnTo>
                <a:lnTo>
                  <a:pt x="3023616" y="6096"/>
                </a:lnTo>
                <a:lnTo>
                  <a:pt x="3026663" y="6096"/>
                </a:lnTo>
                <a:lnTo>
                  <a:pt x="3025139" y="7619"/>
                </a:lnTo>
                <a:close/>
              </a:path>
              <a:path w="6786880" h="7620">
                <a:moveTo>
                  <a:pt x="3064763" y="6096"/>
                </a:moveTo>
                <a:lnTo>
                  <a:pt x="3058668" y="6096"/>
                </a:lnTo>
                <a:lnTo>
                  <a:pt x="3058668" y="1524"/>
                </a:lnTo>
                <a:lnTo>
                  <a:pt x="3060192" y="0"/>
                </a:lnTo>
                <a:lnTo>
                  <a:pt x="3063239" y="0"/>
                </a:lnTo>
                <a:lnTo>
                  <a:pt x="3064763" y="1524"/>
                </a:lnTo>
                <a:lnTo>
                  <a:pt x="3064763" y="6096"/>
                </a:lnTo>
                <a:close/>
              </a:path>
              <a:path w="6786880" h="7620">
                <a:moveTo>
                  <a:pt x="3063239" y="7619"/>
                </a:moveTo>
                <a:lnTo>
                  <a:pt x="3060192" y="7619"/>
                </a:lnTo>
                <a:lnTo>
                  <a:pt x="3060192" y="6096"/>
                </a:lnTo>
                <a:lnTo>
                  <a:pt x="3063239" y="6096"/>
                </a:lnTo>
                <a:lnTo>
                  <a:pt x="3063239" y="7619"/>
                </a:lnTo>
                <a:close/>
              </a:path>
              <a:path w="6786880" h="7620">
                <a:moveTo>
                  <a:pt x="3101339" y="6096"/>
                </a:moveTo>
                <a:lnTo>
                  <a:pt x="3095244" y="6096"/>
                </a:lnTo>
                <a:lnTo>
                  <a:pt x="3095244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102863" y="3048"/>
                </a:lnTo>
                <a:lnTo>
                  <a:pt x="3102863" y="4572"/>
                </a:lnTo>
                <a:lnTo>
                  <a:pt x="3101339" y="4572"/>
                </a:lnTo>
                <a:lnTo>
                  <a:pt x="3101339" y="6096"/>
                </a:lnTo>
                <a:close/>
              </a:path>
              <a:path w="6786880" h="7620">
                <a:moveTo>
                  <a:pt x="3099816" y="7619"/>
                </a:moveTo>
                <a:lnTo>
                  <a:pt x="3096768" y="7619"/>
                </a:lnTo>
                <a:lnTo>
                  <a:pt x="3096768" y="6096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6786880" h="7620">
                <a:moveTo>
                  <a:pt x="3136392" y="7619"/>
                </a:moveTo>
                <a:lnTo>
                  <a:pt x="3134868" y="7619"/>
                </a:lnTo>
                <a:lnTo>
                  <a:pt x="3131820" y="4572"/>
                </a:lnTo>
                <a:lnTo>
                  <a:pt x="3131820" y="1524"/>
                </a:lnTo>
                <a:lnTo>
                  <a:pt x="3133344" y="1524"/>
                </a:lnTo>
                <a:lnTo>
                  <a:pt x="3133344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39" y="3048"/>
                </a:lnTo>
                <a:lnTo>
                  <a:pt x="3139439" y="4572"/>
                </a:lnTo>
                <a:lnTo>
                  <a:pt x="3137916" y="4572"/>
                </a:lnTo>
                <a:lnTo>
                  <a:pt x="3137916" y="6096"/>
                </a:lnTo>
                <a:lnTo>
                  <a:pt x="3136392" y="7619"/>
                </a:lnTo>
                <a:close/>
              </a:path>
              <a:path w="6786880" h="7620">
                <a:moveTo>
                  <a:pt x="3174492" y="1524"/>
                </a:moveTo>
                <a:lnTo>
                  <a:pt x="3169920" y="1524"/>
                </a:lnTo>
                <a:lnTo>
                  <a:pt x="3169920" y="0"/>
                </a:lnTo>
                <a:lnTo>
                  <a:pt x="3174492" y="0"/>
                </a:lnTo>
                <a:lnTo>
                  <a:pt x="3174492" y="1524"/>
                </a:lnTo>
                <a:close/>
              </a:path>
              <a:path w="6786880" h="7620">
                <a:moveTo>
                  <a:pt x="3172968" y="7619"/>
                </a:moveTo>
                <a:lnTo>
                  <a:pt x="3171444" y="7619"/>
                </a:lnTo>
                <a:lnTo>
                  <a:pt x="3168396" y="4572"/>
                </a:lnTo>
                <a:lnTo>
                  <a:pt x="3168396" y="1524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2968" y="7619"/>
                </a:lnTo>
                <a:close/>
              </a:path>
              <a:path w="6786880" h="7620">
                <a:moveTo>
                  <a:pt x="3211068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4"/>
                </a:lnTo>
                <a:close/>
              </a:path>
              <a:path w="6786880" h="7620">
                <a:moveTo>
                  <a:pt x="3209544" y="7619"/>
                </a:moveTo>
                <a:lnTo>
                  <a:pt x="3208020" y="7619"/>
                </a:lnTo>
                <a:lnTo>
                  <a:pt x="3204971" y="4572"/>
                </a:lnTo>
                <a:lnTo>
                  <a:pt x="3204971" y="1524"/>
                </a:lnTo>
                <a:lnTo>
                  <a:pt x="3212592" y="1524"/>
                </a:lnTo>
                <a:lnTo>
                  <a:pt x="3212592" y="4572"/>
                </a:lnTo>
                <a:lnTo>
                  <a:pt x="3209544" y="7619"/>
                </a:lnTo>
                <a:close/>
              </a:path>
              <a:path w="6786880" h="7620">
                <a:moveTo>
                  <a:pt x="3249168" y="6096"/>
                </a:moveTo>
                <a:lnTo>
                  <a:pt x="3243071" y="6096"/>
                </a:lnTo>
                <a:lnTo>
                  <a:pt x="3243071" y="4572"/>
                </a:lnTo>
                <a:lnTo>
                  <a:pt x="3241547" y="4572"/>
                </a:lnTo>
                <a:lnTo>
                  <a:pt x="3241547" y="3048"/>
                </a:lnTo>
                <a:lnTo>
                  <a:pt x="3244596" y="0"/>
                </a:lnTo>
                <a:lnTo>
                  <a:pt x="3247644" y="0"/>
                </a:lnTo>
                <a:lnTo>
                  <a:pt x="3249168" y="1524"/>
                </a:lnTo>
                <a:lnTo>
                  <a:pt x="3249168" y="6096"/>
                </a:lnTo>
                <a:close/>
              </a:path>
              <a:path w="6786880" h="7620">
                <a:moveTo>
                  <a:pt x="3246120" y="7619"/>
                </a:moveTo>
                <a:lnTo>
                  <a:pt x="3244596" y="7619"/>
                </a:lnTo>
                <a:lnTo>
                  <a:pt x="3244596" y="6096"/>
                </a:lnTo>
                <a:lnTo>
                  <a:pt x="3247644" y="6096"/>
                </a:lnTo>
                <a:lnTo>
                  <a:pt x="3246120" y="7619"/>
                </a:lnTo>
                <a:close/>
              </a:path>
              <a:path w="6786880" h="7620">
                <a:moveTo>
                  <a:pt x="3285744" y="6096"/>
                </a:moveTo>
                <a:lnTo>
                  <a:pt x="3279647" y="6096"/>
                </a:lnTo>
                <a:lnTo>
                  <a:pt x="3279647" y="1524"/>
                </a:lnTo>
                <a:lnTo>
                  <a:pt x="3281171" y="0"/>
                </a:lnTo>
                <a:lnTo>
                  <a:pt x="3284220" y="0"/>
                </a:lnTo>
                <a:lnTo>
                  <a:pt x="3285744" y="1524"/>
                </a:lnTo>
                <a:lnTo>
                  <a:pt x="3285744" y="6096"/>
                </a:lnTo>
                <a:close/>
              </a:path>
              <a:path w="6786880" h="7620">
                <a:moveTo>
                  <a:pt x="3284220" y="7619"/>
                </a:moveTo>
                <a:lnTo>
                  <a:pt x="3281171" y="7619"/>
                </a:lnTo>
                <a:lnTo>
                  <a:pt x="3281171" y="6096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6786880" h="7620">
                <a:moveTo>
                  <a:pt x="3322320" y="6096"/>
                </a:moveTo>
                <a:lnTo>
                  <a:pt x="3316224" y="6096"/>
                </a:lnTo>
                <a:lnTo>
                  <a:pt x="3316224" y="1524"/>
                </a:lnTo>
                <a:lnTo>
                  <a:pt x="3317747" y="0"/>
                </a:lnTo>
                <a:lnTo>
                  <a:pt x="3320796" y="0"/>
                </a:lnTo>
                <a:lnTo>
                  <a:pt x="3323844" y="3048"/>
                </a:lnTo>
                <a:lnTo>
                  <a:pt x="3323844" y="4572"/>
                </a:lnTo>
                <a:lnTo>
                  <a:pt x="3322320" y="4572"/>
                </a:lnTo>
                <a:lnTo>
                  <a:pt x="3322320" y="6096"/>
                </a:lnTo>
                <a:close/>
              </a:path>
              <a:path w="6786880" h="7620">
                <a:moveTo>
                  <a:pt x="3320796" y="7619"/>
                </a:moveTo>
                <a:lnTo>
                  <a:pt x="3317747" y="7619"/>
                </a:lnTo>
                <a:lnTo>
                  <a:pt x="3317747" y="6096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6786880" h="7620">
                <a:moveTo>
                  <a:pt x="3358896" y="1524"/>
                </a:moveTo>
                <a:lnTo>
                  <a:pt x="3354324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close/>
              </a:path>
              <a:path w="6786880" h="7620">
                <a:moveTo>
                  <a:pt x="3357371" y="7619"/>
                </a:moveTo>
                <a:lnTo>
                  <a:pt x="3355847" y="7619"/>
                </a:lnTo>
                <a:lnTo>
                  <a:pt x="3352800" y="4572"/>
                </a:lnTo>
                <a:lnTo>
                  <a:pt x="3352800" y="1524"/>
                </a:lnTo>
                <a:lnTo>
                  <a:pt x="3360420" y="1524"/>
                </a:lnTo>
                <a:lnTo>
                  <a:pt x="3360420" y="4572"/>
                </a:lnTo>
                <a:lnTo>
                  <a:pt x="3357371" y="7619"/>
                </a:lnTo>
                <a:close/>
              </a:path>
              <a:path w="6786880" h="7620">
                <a:moveTo>
                  <a:pt x="3395471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5471" y="0"/>
                </a:lnTo>
                <a:lnTo>
                  <a:pt x="3395471" y="1524"/>
                </a:lnTo>
                <a:close/>
              </a:path>
              <a:path w="6786880" h="7620">
                <a:moveTo>
                  <a:pt x="3393947" y="7619"/>
                </a:moveTo>
                <a:lnTo>
                  <a:pt x="3392424" y="7619"/>
                </a:lnTo>
                <a:lnTo>
                  <a:pt x="3389376" y="4572"/>
                </a:lnTo>
                <a:lnTo>
                  <a:pt x="3389376" y="1524"/>
                </a:lnTo>
                <a:lnTo>
                  <a:pt x="3396996" y="1524"/>
                </a:lnTo>
                <a:lnTo>
                  <a:pt x="3396996" y="4572"/>
                </a:lnTo>
                <a:lnTo>
                  <a:pt x="3393947" y="7619"/>
                </a:lnTo>
                <a:close/>
              </a:path>
              <a:path w="6786880" h="7620">
                <a:moveTo>
                  <a:pt x="3432047" y="1524"/>
                </a:moveTo>
                <a:lnTo>
                  <a:pt x="3427476" y="1524"/>
                </a:lnTo>
                <a:lnTo>
                  <a:pt x="3427476" y="0"/>
                </a:lnTo>
                <a:lnTo>
                  <a:pt x="3432047" y="0"/>
                </a:lnTo>
                <a:lnTo>
                  <a:pt x="3432047" y="1524"/>
                </a:lnTo>
                <a:close/>
              </a:path>
              <a:path w="6786880" h="7620">
                <a:moveTo>
                  <a:pt x="3430524" y="7619"/>
                </a:moveTo>
                <a:lnTo>
                  <a:pt x="3429000" y="7619"/>
                </a:lnTo>
                <a:lnTo>
                  <a:pt x="3425952" y="4572"/>
                </a:lnTo>
                <a:lnTo>
                  <a:pt x="3425952" y="1524"/>
                </a:lnTo>
                <a:lnTo>
                  <a:pt x="3433571" y="1524"/>
                </a:lnTo>
                <a:lnTo>
                  <a:pt x="3433571" y="4572"/>
                </a:lnTo>
                <a:lnTo>
                  <a:pt x="3430524" y="7619"/>
                </a:lnTo>
                <a:close/>
              </a:path>
              <a:path w="6786880" h="7620">
                <a:moveTo>
                  <a:pt x="3470147" y="6096"/>
                </a:moveTo>
                <a:lnTo>
                  <a:pt x="3464052" y="6096"/>
                </a:lnTo>
                <a:lnTo>
                  <a:pt x="3464052" y="4572"/>
                </a:lnTo>
                <a:lnTo>
                  <a:pt x="3462528" y="4572"/>
                </a:lnTo>
                <a:lnTo>
                  <a:pt x="3462528" y="3048"/>
                </a:lnTo>
                <a:lnTo>
                  <a:pt x="3465576" y="0"/>
                </a:lnTo>
                <a:lnTo>
                  <a:pt x="3468624" y="0"/>
                </a:lnTo>
                <a:lnTo>
                  <a:pt x="3470147" y="1524"/>
                </a:lnTo>
                <a:lnTo>
                  <a:pt x="3470147" y="6096"/>
                </a:lnTo>
                <a:close/>
              </a:path>
              <a:path w="6786880" h="7620">
                <a:moveTo>
                  <a:pt x="3467100" y="7619"/>
                </a:moveTo>
                <a:lnTo>
                  <a:pt x="3465576" y="7619"/>
                </a:lnTo>
                <a:lnTo>
                  <a:pt x="3465576" y="6096"/>
                </a:lnTo>
                <a:lnTo>
                  <a:pt x="3468624" y="6096"/>
                </a:lnTo>
                <a:lnTo>
                  <a:pt x="3467100" y="7619"/>
                </a:lnTo>
                <a:close/>
              </a:path>
              <a:path w="6786880" h="7620">
                <a:moveTo>
                  <a:pt x="3506724" y="6096"/>
                </a:moveTo>
                <a:lnTo>
                  <a:pt x="3500628" y="6096"/>
                </a:lnTo>
                <a:lnTo>
                  <a:pt x="3500628" y="1524"/>
                </a:lnTo>
                <a:lnTo>
                  <a:pt x="3502152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6096"/>
                </a:lnTo>
                <a:close/>
              </a:path>
              <a:path w="6786880" h="7620">
                <a:moveTo>
                  <a:pt x="3505200" y="7619"/>
                </a:moveTo>
                <a:lnTo>
                  <a:pt x="3502152" y="7619"/>
                </a:lnTo>
                <a:lnTo>
                  <a:pt x="3502152" y="6096"/>
                </a:lnTo>
                <a:lnTo>
                  <a:pt x="3505200" y="6096"/>
                </a:lnTo>
                <a:lnTo>
                  <a:pt x="3505200" y="7619"/>
                </a:lnTo>
                <a:close/>
              </a:path>
              <a:path w="6786880" h="7620">
                <a:moveTo>
                  <a:pt x="3543300" y="6096"/>
                </a:moveTo>
                <a:lnTo>
                  <a:pt x="3537204" y="6096"/>
                </a:lnTo>
                <a:lnTo>
                  <a:pt x="3537204" y="1524"/>
                </a:lnTo>
                <a:lnTo>
                  <a:pt x="3538728" y="0"/>
                </a:lnTo>
                <a:lnTo>
                  <a:pt x="3541776" y="0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3300" y="4572"/>
                </a:lnTo>
                <a:lnTo>
                  <a:pt x="3543300" y="6096"/>
                </a:lnTo>
                <a:close/>
              </a:path>
              <a:path w="6786880" h="7620">
                <a:moveTo>
                  <a:pt x="3541776" y="7619"/>
                </a:moveTo>
                <a:lnTo>
                  <a:pt x="3540252" y="7619"/>
                </a:lnTo>
                <a:lnTo>
                  <a:pt x="3538728" y="6096"/>
                </a:lnTo>
                <a:lnTo>
                  <a:pt x="3541776" y="6096"/>
                </a:lnTo>
                <a:lnTo>
                  <a:pt x="3541776" y="7619"/>
                </a:lnTo>
                <a:close/>
              </a:path>
              <a:path w="6786880" h="7620">
                <a:moveTo>
                  <a:pt x="3579876" y="1524"/>
                </a:moveTo>
                <a:lnTo>
                  <a:pt x="3575304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79876" y="1524"/>
                </a:lnTo>
                <a:close/>
              </a:path>
              <a:path w="6786880" h="7620">
                <a:moveTo>
                  <a:pt x="3578352" y="7619"/>
                </a:moveTo>
                <a:lnTo>
                  <a:pt x="3576828" y="7619"/>
                </a:lnTo>
                <a:lnTo>
                  <a:pt x="3573780" y="4572"/>
                </a:lnTo>
                <a:lnTo>
                  <a:pt x="3573780" y="1524"/>
                </a:lnTo>
                <a:lnTo>
                  <a:pt x="3581400" y="1524"/>
                </a:lnTo>
                <a:lnTo>
                  <a:pt x="3581400" y="4572"/>
                </a:lnTo>
                <a:lnTo>
                  <a:pt x="3578352" y="7619"/>
                </a:lnTo>
                <a:close/>
              </a:path>
              <a:path w="6786880" h="7620">
                <a:moveTo>
                  <a:pt x="3616452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6452" y="1524"/>
                </a:lnTo>
                <a:close/>
              </a:path>
              <a:path w="6786880" h="7620">
                <a:moveTo>
                  <a:pt x="3614928" y="7619"/>
                </a:moveTo>
                <a:lnTo>
                  <a:pt x="3613404" y="7619"/>
                </a:lnTo>
                <a:lnTo>
                  <a:pt x="3610355" y="4572"/>
                </a:lnTo>
                <a:lnTo>
                  <a:pt x="3610355" y="1524"/>
                </a:lnTo>
                <a:lnTo>
                  <a:pt x="3617976" y="1524"/>
                </a:lnTo>
                <a:lnTo>
                  <a:pt x="3617976" y="4572"/>
                </a:lnTo>
                <a:lnTo>
                  <a:pt x="3614928" y="7619"/>
                </a:lnTo>
                <a:close/>
              </a:path>
              <a:path w="6786880" h="7620">
                <a:moveTo>
                  <a:pt x="3651504" y="7619"/>
                </a:moveTo>
                <a:lnTo>
                  <a:pt x="3649980" y="7619"/>
                </a:lnTo>
                <a:lnTo>
                  <a:pt x="3648455" y="6096"/>
                </a:lnTo>
                <a:lnTo>
                  <a:pt x="3648455" y="4572"/>
                </a:lnTo>
                <a:lnTo>
                  <a:pt x="3646931" y="4572"/>
                </a:lnTo>
                <a:lnTo>
                  <a:pt x="3646931" y="3048"/>
                </a:lnTo>
                <a:lnTo>
                  <a:pt x="3648455" y="1524"/>
                </a:lnTo>
                <a:lnTo>
                  <a:pt x="3648455" y="0"/>
                </a:lnTo>
                <a:lnTo>
                  <a:pt x="3653028" y="0"/>
                </a:lnTo>
                <a:lnTo>
                  <a:pt x="3653028" y="1524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1504" y="7619"/>
                </a:lnTo>
                <a:close/>
              </a:path>
              <a:path w="6786880" h="7620">
                <a:moveTo>
                  <a:pt x="3691128" y="6096"/>
                </a:moveTo>
                <a:lnTo>
                  <a:pt x="3685031" y="6096"/>
                </a:lnTo>
                <a:lnTo>
                  <a:pt x="3685031" y="4572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6555" y="0"/>
                </a:lnTo>
                <a:lnTo>
                  <a:pt x="3689604" y="0"/>
                </a:lnTo>
                <a:lnTo>
                  <a:pt x="3691128" y="1524"/>
                </a:lnTo>
                <a:lnTo>
                  <a:pt x="3691128" y="6096"/>
                </a:lnTo>
                <a:close/>
              </a:path>
              <a:path w="6786880" h="7620">
                <a:moveTo>
                  <a:pt x="3689604" y="7619"/>
                </a:moveTo>
                <a:lnTo>
                  <a:pt x="3686555" y="7619"/>
                </a:lnTo>
                <a:lnTo>
                  <a:pt x="3686555" y="6096"/>
                </a:lnTo>
                <a:lnTo>
                  <a:pt x="3689604" y="6096"/>
                </a:lnTo>
                <a:lnTo>
                  <a:pt x="3689604" y="7619"/>
                </a:lnTo>
                <a:close/>
              </a:path>
              <a:path w="6786880" h="7620">
                <a:moveTo>
                  <a:pt x="3727704" y="6096"/>
                </a:moveTo>
                <a:lnTo>
                  <a:pt x="3721608" y="6096"/>
                </a:lnTo>
                <a:lnTo>
                  <a:pt x="3721608" y="1524"/>
                </a:lnTo>
                <a:lnTo>
                  <a:pt x="3723131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6096"/>
                </a:lnTo>
                <a:close/>
              </a:path>
              <a:path w="6786880" h="7620">
                <a:moveTo>
                  <a:pt x="3726180" y="7619"/>
                </a:moveTo>
                <a:lnTo>
                  <a:pt x="3723131" y="7619"/>
                </a:lnTo>
                <a:lnTo>
                  <a:pt x="3723131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6786880" h="7620">
                <a:moveTo>
                  <a:pt x="3764280" y="6096"/>
                </a:moveTo>
                <a:lnTo>
                  <a:pt x="3758184" y="6096"/>
                </a:lnTo>
                <a:lnTo>
                  <a:pt x="3758184" y="1524"/>
                </a:lnTo>
                <a:lnTo>
                  <a:pt x="3759708" y="0"/>
                </a:lnTo>
                <a:lnTo>
                  <a:pt x="3762755" y="0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4280" y="4572"/>
                </a:lnTo>
                <a:lnTo>
                  <a:pt x="3764280" y="6096"/>
                </a:lnTo>
                <a:close/>
              </a:path>
              <a:path w="6786880" h="7620">
                <a:moveTo>
                  <a:pt x="3762755" y="7619"/>
                </a:moveTo>
                <a:lnTo>
                  <a:pt x="3761231" y="7619"/>
                </a:lnTo>
                <a:lnTo>
                  <a:pt x="3759708" y="6096"/>
                </a:lnTo>
                <a:lnTo>
                  <a:pt x="3762755" y="6096"/>
                </a:lnTo>
                <a:lnTo>
                  <a:pt x="3762755" y="7619"/>
                </a:lnTo>
                <a:close/>
              </a:path>
              <a:path w="6786880" h="7620">
                <a:moveTo>
                  <a:pt x="3800855" y="1524"/>
                </a:moveTo>
                <a:lnTo>
                  <a:pt x="3796284" y="1524"/>
                </a:lnTo>
                <a:lnTo>
                  <a:pt x="3796284" y="0"/>
                </a:lnTo>
                <a:lnTo>
                  <a:pt x="3800855" y="0"/>
                </a:lnTo>
                <a:lnTo>
                  <a:pt x="3800855" y="1524"/>
                </a:lnTo>
                <a:close/>
              </a:path>
              <a:path w="6786880" h="7620">
                <a:moveTo>
                  <a:pt x="3799331" y="7619"/>
                </a:moveTo>
                <a:lnTo>
                  <a:pt x="3797808" y="7619"/>
                </a:lnTo>
                <a:lnTo>
                  <a:pt x="3794760" y="4572"/>
                </a:lnTo>
                <a:lnTo>
                  <a:pt x="3794760" y="1524"/>
                </a:lnTo>
                <a:lnTo>
                  <a:pt x="3802380" y="1524"/>
                </a:lnTo>
                <a:lnTo>
                  <a:pt x="3802380" y="4572"/>
                </a:lnTo>
                <a:lnTo>
                  <a:pt x="3799331" y="7619"/>
                </a:lnTo>
                <a:close/>
              </a:path>
              <a:path w="6786880" h="7620">
                <a:moveTo>
                  <a:pt x="3837431" y="1524"/>
                </a:moveTo>
                <a:lnTo>
                  <a:pt x="3832860" y="1524"/>
                </a:lnTo>
                <a:lnTo>
                  <a:pt x="3832860" y="0"/>
                </a:lnTo>
                <a:lnTo>
                  <a:pt x="3837431" y="0"/>
                </a:lnTo>
                <a:lnTo>
                  <a:pt x="3837431" y="1524"/>
                </a:lnTo>
                <a:close/>
              </a:path>
              <a:path w="6786880" h="7620">
                <a:moveTo>
                  <a:pt x="3835908" y="7619"/>
                </a:moveTo>
                <a:lnTo>
                  <a:pt x="3834384" y="7619"/>
                </a:lnTo>
                <a:lnTo>
                  <a:pt x="3831336" y="4572"/>
                </a:lnTo>
                <a:lnTo>
                  <a:pt x="3831336" y="1524"/>
                </a:lnTo>
                <a:lnTo>
                  <a:pt x="3838955" y="1524"/>
                </a:lnTo>
                <a:lnTo>
                  <a:pt x="3838955" y="4572"/>
                </a:lnTo>
                <a:lnTo>
                  <a:pt x="3835908" y="7619"/>
                </a:lnTo>
                <a:close/>
              </a:path>
              <a:path w="6786880" h="7620">
                <a:moveTo>
                  <a:pt x="3872484" y="7619"/>
                </a:moveTo>
                <a:lnTo>
                  <a:pt x="3870960" y="7619"/>
                </a:lnTo>
                <a:lnTo>
                  <a:pt x="3869436" y="6096"/>
                </a:lnTo>
                <a:lnTo>
                  <a:pt x="3869436" y="4572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6" y="1524"/>
                </a:lnTo>
                <a:lnTo>
                  <a:pt x="3869436" y="0"/>
                </a:lnTo>
                <a:lnTo>
                  <a:pt x="3874008" y="0"/>
                </a:lnTo>
                <a:lnTo>
                  <a:pt x="3874008" y="1524"/>
                </a:lnTo>
                <a:lnTo>
                  <a:pt x="3875531" y="1524"/>
                </a:lnTo>
                <a:lnTo>
                  <a:pt x="3875531" y="4572"/>
                </a:lnTo>
                <a:lnTo>
                  <a:pt x="3872484" y="7619"/>
                </a:lnTo>
                <a:close/>
              </a:path>
              <a:path w="6786880" h="7620">
                <a:moveTo>
                  <a:pt x="3912108" y="6096"/>
                </a:moveTo>
                <a:lnTo>
                  <a:pt x="3906012" y="6096"/>
                </a:lnTo>
                <a:lnTo>
                  <a:pt x="3906012" y="4572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7536" y="0"/>
                </a:lnTo>
                <a:lnTo>
                  <a:pt x="3910584" y="0"/>
                </a:lnTo>
                <a:lnTo>
                  <a:pt x="3912108" y="1524"/>
                </a:lnTo>
                <a:lnTo>
                  <a:pt x="3912108" y="6096"/>
                </a:lnTo>
                <a:close/>
              </a:path>
              <a:path w="6786880" h="7620">
                <a:moveTo>
                  <a:pt x="3910584" y="7619"/>
                </a:moveTo>
                <a:lnTo>
                  <a:pt x="3907536" y="7619"/>
                </a:lnTo>
                <a:lnTo>
                  <a:pt x="3907536" y="6096"/>
                </a:lnTo>
                <a:lnTo>
                  <a:pt x="3910584" y="6096"/>
                </a:lnTo>
                <a:lnTo>
                  <a:pt x="3910584" y="7619"/>
                </a:lnTo>
                <a:close/>
              </a:path>
              <a:path w="6786880" h="7620">
                <a:moveTo>
                  <a:pt x="3948684" y="6096"/>
                </a:moveTo>
                <a:lnTo>
                  <a:pt x="3942588" y="6096"/>
                </a:lnTo>
                <a:lnTo>
                  <a:pt x="3942588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8684" y="1524"/>
                </a:lnTo>
                <a:lnTo>
                  <a:pt x="3948684" y="6096"/>
                </a:lnTo>
                <a:close/>
              </a:path>
              <a:path w="6786880" h="7620">
                <a:moveTo>
                  <a:pt x="3947160" y="7619"/>
                </a:moveTo>
                <a:lnTo>
                  <a:pt x="3944112" y="7619"/>
                </a:lnTo>
                <a:lnTo>
                  <a:pt x="3944112" y="6096"/>
                </a:lnTo>
                <a:lnTo>
                  <a:pt x="3947160" y="6096"/>
                </a:lnTo>
                <a:lnTo>
                  <a:pt x="3947160" y="7619"/>
                </a:lnTo>
                <a:close/>
              </a:path>
              <a:path w="6786880" h="7620">
                <a:moveTo>
                  <a:pt x="3983736" y="7619"/>
                </a:moveTo>
                <a:lnTo>
                  <a:pt x="3982212" y="7619"/>
                </a:lnTo>
                <a:lnTo>
                  <a:pt x="3979163" y="4572"/>
                </a:lnTo>
                <a:lnTo>
                  <a:pt x="3979163" y="1524"/>
                </a:lnTo>
                <a:lnTo>
                  <a:pt x="3980688" y="1524"/>
                </a:lnTo>
                <a:lnTo>
                  <a:pt x="3980688" y="0"/>
                </a:lnTo>
                <a:lnTo>
                  <a:pt x="3983736" y="0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5260" y="4572"/>
                </a:lnTo>
                <a:lnTo>
                  <a:pt x="3985260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6786880" h="7620">
                <a:moveTo>
                  <a:pt x="4021836" y="1524"/>
                </a:moveTo>
                <a:lnTo>
                  <a:pt x="4017263" y="1524"/>
                </a:lnTo>
                <a:lnTo>
                  <a:pt x="4017263" y="0"/>
                </a:lnTo>
                <a:lnTo>
                  <a:pt x="4021836" y="0"/>
                </a:lnTo>
                <a:lnTo>
                  <a:pt x="4021836" y="1524"/>
                </a:lnTo>
                <a:close/>
              </a:path>
              <a:path w="6786880" h="7620">
                <a:moveTo>
                  <a:pt x="4020312" y="7619"/>
                </a:moveTo>
                <a:lnTo>
                  <a:pt x="4018788" y="7619"/>
                </a:lnTo>
                <a:lnTo>
                  <a:pt x="4015739" y="4572"/>
                </a:lnTo>
                <a:lnTo>
                  <a:pt x="4015739" y="1524"/>
                </a:lnTo>
                <a:lnTo>
                  <a:pt x="4023360" y="1524"/>
                </a:lnTo>
                <a:lnTo>
                  <a:pt x="4023360" y="4572"/>
                </a:lnTo>
                <a:lnTo>
                  <a:pt x="4020312" y="7619"/>
                </a:lnTo>
                <a:close/>
              </a:path>
              <a:path w="6786880" h="7620">
                <a:moveTo>
                  <a:pt x="4058412" y="1524"/>
                </a:moveTo>
                <a:lnTo>
                  <a:pt x="4053839" y="1524"/>
                </a:lnTo>
                <a:lnTo>
                  <a:pt x="4053839" y="0"/>
                </a:lnTo>
                <a:lnTo>
                  <a:pt x="4058412" y="0"/>
                </a:lnTo>
                <a:lnTo>
                  <a:pt x="4058412" y="1524"/>
                </a:lnTo>
                <a:close/>
              </a:path>
              <a:path w="6786880" h="7620">
                <a:moveTo>
                  <a:pt x="4056888" y="7619"/>
                </a:moveTo>
                <a:lnTo>
                  <a:pt x="4055363" y="7619"/>
                </a:lnTo>
                <a:lnTo>
                  <a:pt x="4052316" y="4572"/>
                </a:lnTo>
                <a:lnTo>
                  <a:pt x="4052316" y="1524"/>
                </a:lnTo>
                <a:lnTo>
                  <a:pt x="4059936" y="1524"/>
                </a:lnTo>
                <a:lnTo>
                  <a:pt x="4059936" y="4572"/>
                </a:lnTo>
                <a:lnTo>
                  <a:pt x="4056888" y="7619"/>
                </a:lnTo>
                <a:close/>
              </a:path>
              <a:path w="6786880" h="7620">
                <a:moveTo>
                  <a:pt x="4093463" y="7619"/>
                </a:moveTo>
                <a:lnTo>
                  <a:pt x="4091939" y="7619"/>
                </a:lnTo>
                <a:lnTo>
                  <a:pt x="4090416" y="6096"/>
                </a:lnTo>
                <a:lnTo>
                  <a:pt x="4090416" y="4572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4988" y="1524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3463" y="7619"/>
                </a:lnTo>
                <a:close/>
              </a:path>
              <a:path w="6786880" h="7620">
                <a:moveTo>
                  <a:pt x="4133088" y="6096"/>
                </a:moveTo>
                <a:lnTo>
                  <a:pt x="4126992" y="6096"/>
                </a:lnTo>
                <a:lnTo>
                  <a:pt x="4126992" y="4572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8516" y="0"/>
                </a:lnTo>
                <a:lnTo>
                  <a:pt x="4131563" y="0"/>
                </a:lnTo>
                <a:lnTo>
                  <a:pt x="4133088" y="1524"/>
                </a:lnTo>
                <a:lnTo>
                  <a:pt x="4133088" y="6096"/>
                </a:lnTo>
                <a:close/>
              </a:path>
              <a:path w="6786880" h="7620">
                <a:moveTo>
                  <a:pt x="4131563" y="7619"/>
                </a:moveTo>
                <a:lnTo>
                  <a:pt x="4128516" y="7619"/>
                </a:lnTo>
                <a:lnTo>
                  <a:pt x="4128516" y="6096"/>
                </a:lnTo>
                <a:lnTo>
                  <a:pt x="4131563" y="6096"/>
                </a:lnTo>
                <a:lnTo>
                  <a:pt x="4131563" y="7619"/>
                </a:lnTo>
                <a:close/>
              </a:path>
              <a:path w="6786880" h="7620">
                <a:moveTo>
                  <a:pt x="4169664" y="6096"/>
                </a:moveTo>
                <a:lnTo>
                  <a:pt x="4163567" y="6096"/>
                </a:lnTo>
                <a:lnTo>
                  <a:pt x="4163567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6096"/>
                </a:lnTo>
                <a:close/>
              </a:path>
              <a:path w="6786880" h="7620">
                <a:moveTo>
                  <a:pt x="4168140" y="7619"/>
                </a:moveTo>
                <a:lnTo>
                  <a:pt x="4165092" y="7619"/>
                </a:lnTo>
                <a:lnTo>
                  <a:pt x="4165092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6786880" h="7620">
                <a:moveTo>
                  <a:pt x="4204715" y="7619"/>
                </a:moveTo>
                <a:lnTo>
                  <a:pt x="4203192" y="7619"/>
                </a:lnTo>
                <a:lnTo>
                  <a:pt x="4200144" y="4572"/>
                </a:lnTo>
                <a:lnTo>
                  <a:pt x="4200144" y="1524"/>
                </a:lnTo>
                <a:lnTo>
                  <a:pt x="4201667" y="1524"/>
                </a:lnTo>
                <a:lnTo>
                  <a:pt x="4201667" y="0"/>
                </a:lnTo>
                <a:lnTo>
                  <a:pt x="4204715" y="0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6240" y="4572"/>
                </a:lnTo>
                <a:lnTo>
                  <a:pt x="4206240" y="6096"/>
                </a:lnTo>
                <a:lnTo>
                  <a:pt x="4204715" y="6096"/>
                </a:lnTo>
                <a:lnTo>
                  <a:pt x="4204715" y="7619"/>
                </a:lnTo>
                <a:close/>
              </a:path>
              <a:path w="6786880" h="7620">
                <a:moveTo>
                  <a:pt x="4242815" y="1524"/>
                </a:moveTo>
                <a:lnTo>
                  <a:pt x="4238244" y="1524"/>
                </a:lnTo>
                <a:lnTo>
                  <a:pt x="4238244" y="0"/>
                </a:lnTo>
                <a:lnTo>
                  <a:pt x="4242815" y="0"/>
                </a:lnTo>
                <a:lnTo>
                  <a:pt x="4242815" y="1524"/>
                </a:lnTo>
                <a:close/>
              </a:path>
              <a:path w="6786880" h="7620">
                <a:moveTo>
                  <a:pt x="4241292" y="7619"/>
                </a:moveTo>
                <a:lnTo>
                  <a:pt x="4239767" y="7619"/>
                </a:lnTo>
                <a:lnTo>
                  <a:pt x="4236720" y="4572"/>
                </a:lnTo>
                <a:lnTo>
                  <a:pt x="4236720" y="1524"/>
                </a:lnTo>
                <a:lnTo>
                  <a:pt x="4244340" y="1524"/>
                </a:lnTo>
                <a:lnTo>
                  <a:pt x="4244340" y="4572"/>
                </a:lnTo>
                <a:lnTo>
                  <a:pt x="4241292" y="7619"/>
                </a:lnTo>
                <a:close/>
              </a:path>
              <a:path w="6786880" h="7620">
                <a:moveTo>
                  <a:pt x="4279392" y="1524"/>
                </a:moveTo>
                <a:lnTo>
                  <a:pt x="4274820" y="1524"/>
                </a:lnTo>
                <a:lnTo>
                  <a:pt x="4274820" y="0"/>
                </a:lnTo>
                <a:lnTo>
                  <a:pt x="4279392" y="0"/>
                </a:lnTo>
                <a:lnTo>
                  <a:pt x="4279392" y="1524"/>
                </a:lnTo>
                <a:close/>
              </a:path>
              <a:path w="6786880" h="7620">
                <a:moveTo>
                  <a:pt x="4277867" y="7619"/>
                </a:moveTo>
                <a:lnTo>
                  <a:pt x="4276344" y="7619"/>
                </a:lnTo>
                <a:lnTo>
                  <a:pt x="4273296" y="4572"/>
                </a:lnTo>
                <a:lnTo>
                  <a:pt x="4273296" y="1524"/>
                </a:lnTo>
                <a:lnTo>
                  <a:pt x="4280915" y="1524"/>
                </a:lnTo>
                <a:lnTo>
                  <a:pt x="4280915" y="4572"/>
                </a:lnTo>
                <a:lnTo>
                  <a:pt x="4277867" y="7619"/>
                </a:lnTo>
                <a:close/>
              </a:path>
              <a:path w="6786880" h="7620">
                <a:moveTo>
                  <a:pt x="4314444" y="7619"/>
                </a:moveTo>
                <a:lnTo>
                  <a:pt x="4312920" y="7619"/>
                </a:lnTo>
                <a:lnTo>
                  <a:pt x="4312920" y="6096"/>
                </a:lnTo>
                <a:lnTo>
                  <a:pt x="4311396" y="6096"/>
                </a:lnTo>
                <a:lnTo>
                  <a:pt x="4311396" y="4572"/>
                </a:lnTo>
                <a:lnTo>
                  <a:pt x="4309872" y="4572"/>
                </a:lnTo>
                <a:lnTo>
                  <a:pt x="4309872" y="3048"/>
                </a:lnTo>
                <a:lnTo>
                  <a:pt x="4312920" y="0"/>
                </a:lnTo>
                <a:lnTo>
                  <a:pt x="4315967" y="0"/>
                </a:lnTo>
                <a:lnTo>
                  <a:pt x="4315967" y="1524"/>
                </a:lnTo>
                <a:lnTo>
                  <a:pt x="4317492" y="1524"/>
                </a:lnTo>
                <a:lnTo>
                  <a:pt x="4317492" y="4572"/>
                </a:lnTo>
                <a:lnTo>
                  <a:pt x="4314444" y="7619"/>
                </a:lnTo>
                <a:close/>
              </a:path>
              <a:path w="6786880" h="7620">
                <a:moveTo>
                  <a:pt x="4354067" y="6096"/>
                </a:moveTo>
                <a:lnTo>
                  <a:pt x="4347972" y="6096"/>
                </a:lnTo>
                <a:lnTo>
                  <a:pt x="4347972" y="4572"/>
                </a:lnTo>
                <a:lnTo>
                  <a:pt x="4346447" y="4572"/>
                </a:lnTo>
                <a:lnTo>
                  <a:pt x="4346447" y="3048"/>
                </a:lnTo>
                <a:lnTo>
                  <a:pt x="4349496" y="0"/>
                </a:lnTo>
                <a:lnTo>
                  <a:pt x="4352544" y="0"/>
                </a:lnTo>
                <a:lnTo>
                  <a:pt x="4354067" y="1524"/>
                </a:lnTo>
                <a:lnTo>
                  <a:pt x="4354067" y="6096"/>
                </a:lnTo>
                <a:close/>
              </a:path>
              <a:path w="6786880" h="7620">
                <a:moveTo>
                  <a:pt x="4352544" y="7619"/>
                </a:moveTo>
                <a:lnTo>
                  <a:pt x="4349496" y="7619"/>
                </a:lnTo>
                <a:lnTo>
                  <a:pt x="4349496" y="6096"/>
                </a:lnTo>
                <a:lnTo>
                  <a:pt x="4352544" y="6096"/>
                </a:lnTo>
                <a:lnTo>
                  <a:pt x="4352544" y="7619"/>
                </a:lnTo>
                <a:close/>
              </a:path>
              <a:path w="6786880" h="7620">
                <a:moveTo>
                  <a:pt x="4390644" y="6096"/>
                </a:moveTo>
                <a:lnTo>
                  <a:pt x="4384547" y="6096"/>
                </a:lnTo>
                <a:lnTo>
                  <a:pt x="4384547" y="1524"/>
                </a:lnTo>
                <a:lnTo>
                  <a:pt x="4386072" y="0"/>
                </a:lnTo>
                <a:lnTo>
                  <a:pt x="4389120" y="0"/>
                </a:lnTo>
                <a:lnTo>
                  <a:pt x="4390644" y="1524"/>
                </a:lnTo>
                <a:lnTo>
                  <a:pt x="4390644" y="6096"/>
                </a:lnTo>
                <a:close/>
              </a:path>
              <a:path w="6786880" h="7620">
                <a:moveTo>
                  <a:pt x="4389120" y="7619"/>
                </a:moveTo>
                <a:lnTo>
                  <a:pt x="4386072" y="7619"/>
                </a:lnTo>
                <a:lnTo>
                  <a:pt x="4386072" y="6096"/>
                </a:lnTo>
                <a:lnTo>
                  <a:pt x="4389120" y="6096"/>
                </a:lnTo>
                <a:lnTo>
                  <a:pt x="4389120" y="7619"/>
                </a:lnTo>
                <a:close/>
              </a:path>
              <a:path w="6786880" h="7620">
                <a:moveTo>
                  <a:pt x="4425696" y="7619"/>
                </a:moveTo>
                <a:lnTo>
                  <a:pt x="4424172" y="7619"/>
                </a:lnTo>
                <a:lnTo>
                  <a:pt x="4421124" y="4572"/>
                </a:lnTo>
                <a:lnTo>
                  <a:pt x="4421124" y="1524"/>
                </a:lnTo>
                <a:lnTo>
                  <a:pt x="4422647" y="1524"/>
                </a:lnTo>
                <a:lnTo>
                  <a:pt x="4422647" y="0"/>
                </a:lnTo>
                <a:lnTo>
                  <a:pt x="4425696" y="0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7220" y="4572"/>
                </a:lnTo>
                <a:lnTo>
                  <a:pt x="4427220" y="6096"/>
                </a:lnTo>
                <a:lnTo>
                  <a:pt x="4425696" y="6096"/>
                </a:lnTo>
                <a:lnTo>
                  <a:pt x="4425696" y="7619"/>
                </a:lnTo>
                <a:close/>
              </a:path>
              <a:path w="6786880" h="7620">
                <a:moveTo>
                  <a:pt x="4463796" y="1524"/>
                </a:moveTo>
                <a:lnTo>
                  <a:pt x="4459224" y="1524"/>
                </a:lnTo>
                <a:lnTo>
                  <a:pt x="4459224" y="0"/>
                </a:lnTo>
                <a:lnTo>
                  <a:pt x="4463796" y="0"/>
                </a:lnTo>
                <a:lnTo>
                  <a:pt x="4463796" y="1524"/>
                </a:lnTo>
                <a:close/>
              </a:path>
              <a:path w="6786880" h="7620">
                <a:moveTo>
                  <a:pt x="4462272" y="7619"/>
                </a:moveTo>
                <a:lnTo>
                  <a:pt x="4460747" y="7619"/>
                </a:lnTo>
                <a:lnTo>
                  <a:pt x="4457699" y="4572"/>
                </a:lnTo>
                <a:lnTo>
                  <a:pt x="4457699" y="1524"/>
                </a:lnTo>
                <a:lnTo>
                  <a:pt x="4465320" y="1524"/>
                </a:lnTo>
                <a:lnTo>
                  <a:pt x="4465320" y="4572"/>
                </a:lnTo>
                <a:lnTo>
                  <a:pt x="4462272" y="7619"/>
                </a:lnTo>
                <a:close/>
              </a:path>
              <a:path w="6786880" h="7620">
                <a:moveTo>
                  <a:pt x="4500372" y="1524"/>
                </a:moveTo>
                <a:lnTo>
                  <a:pt x="4495799" y="1524"/>
                </a:lnTo>
                <a:lnTo>
                  <a:pt x="4495799" y="0"/>
                </a:lnTo>
                <a:lnTo>
                  <a:pt x="4500372" y="0"/>
                </a:lnTo>
                <a:lnTo>
                  <a:pt x="4500372" y="1524"/>
                </a:lnTo>
                <a:close/>
              </a:path>
              <a:path w="6786880" h="7620">
                <a:moveTo>
                  <a:pt x="4498847" y="7619"/>
                </a:moveTo>
                <a:lnTo>
                  <a:pt x="4497324" y="7619"/>
                </a:lnTo>
                <a:lnTo>
                  <a:pt x="4494276" y="4572"/>
                </a:lnTo>
                <a:lnTo>
                  <a:pt x="4494276" y="1524"/>
                </a:lnTo>
                <a:lnTo>
                  <a:pt x="4501896" y="1524"/>
                </a:lnTo>
                <a:lnTo>
                  <a:pt x="4501896" y="4572"/>
                </a:lnTo>
                <a:lnTo>
                  <a:pt x="4498847" y="7619"/>
                </a:lnTo>
                <a:close/>
              </a:path>
              <a:path w="6786880" h="7620">
                <a:moveTo>
                  <a:pt x="4535424" y="7619"/>
                </a:moveTo>
                <a:lnTo>
                  <a:pt x="4533899" y="7619"/>
                </a:lnTo>
                <a:lnTo>
                  <a:pt x="4533899" y="6096"/>
                </a:lnTo>
                <a:lnTo>
                  <a:pt x="4532376" y="6096"/>
                </a:lnTo>
                <a:lnTo>
                  <a:pt x="4532376" y="4572"/>
                </a:lnTo>
                <a:lnTo>
                  <a:pt x="4530851" y="4572"/>
                </a:lnTo>
                <a:lnTo>
                  <a:pt x="4530851" y="3048"/>
                </a:lnTo>
                <a:lnTo>
                  <a:pt x="4533899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5424" y="7619"/>
                </a:lnTo>
                <a:close/>
              </a:path>
              <a:path w="6786880" h="7620">
                <a:moveTo>
                  <a:pt x="4575047" y="6096"/>
                </a:moveTo>
                <a:lnTo>
                  <a:pt x="4568951" y="6096"/>
                </a:lnTo>
                <a:lnTo>
                  <a:pt x="4568951" y="1524"/>
                </a:lnTo>
                <a:lnTo>
                  <a:pt x="4570476" y="0"/>
                </a:lnTo>
                <a:lnTo>
                  <a:pt x="4573524" y="0"/>
                </a:lnTo>
                <a:lnTo>
                  <a:pt x="4575047" y="1524"/>
                </a:lnTo>
                <a:lnTo>
                  <a:pt x="4575047" y="6096"/>
                </a:lnTo>
                <a:close/>
              </a:path>
              <a:path w="6786880" h="7620">
                <a:moveTo>
                  <a:pt x="4573524" y="7619"/>
                </a:moveTo>
                <a:lnTo>
                  <a:pt x="4570476" y="7619"/>
                </a:lnTo>
                <a:lnTo>
                  <a:pt x="4570476" y="6096"/>
                </a:lnTo>
                <a:lnTo>
                  <a:pt x="4573524" y="6096"/>
                </a:lnTo>
                <a:lnTo>
                  <a:pt x="4573524" y="7619"/>
                </a:lnTo>
                <a:close/>
              </a:path>
              <a:path w="6786880" h="7620">
                <a:moveTo>
                  <a:pt x="4611624" y="6096"/>
                </a:moveTo>
                <a:lnTo>
                  <a:pt x="4605528" y="6096"/>
                </a:lnTo>
                <a:lnTo>
                  <a:pt x="4605528" y="1524"/>
                </a:lnTo>
                <a:lnTo>
                  <a:pt x="4607051" y="0"/>
                </a:lnTo>
                <a:lnTo>
                  <a:pt x="4610099" y="0"/>
                </a:lnTo>
                <a:lnTo>
                  <a:pt x="4613147" y="3048"/>
                </a:lnTo>
                <a:lnTo>
                  <a:pt x="4613147" y="4572"/>
                </a:lnTo>
                <a:lnTo>
                  <a:pt x="4611624" y="4572"/>
                </a:lnTo>
                <a:lnTo>
                  <a:pt x="4611624" y="6096"/>
                </a:lnTo>
                <a:close/>
              </a:path>
              <a:path w="6786880" h="7620">
                <a:moveTo>
                  <a:pt x="4610099" y="7619"/>
                </a:moveTo>
                <a:lnTo>
                  <a:pt x="4607051" y="7619"/>
                </a:lnTo>
                <a:lnTo>
                  <a:pt x="4607051" y="6096"/>
                </a:lnTo>
                <a:lnTo>
                  <a:pt x="4610099" y="6096"/>
                </a:lnTo>
                <a:lnTo>
                  <a:pt x="4610099" y="7619"/>
                </a:lnTo>
                <a:close/>
              </a:path>
              <a:path w="6786880" h="7620">
                <a:moveTo>
                  <a:pt x="4646676" y="7619"/>
                </a:moveTo>
                <a:lnTo>
                  <a:pt x="4645151" y="7619"/>
                </a:lnTo>
                <a:lnTo>
                  <a:pt x="4642104" y="4572"/>
                </a:lnTo>
                <a:lnTo>
                  <a:pt x="4642104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8199" y="0"/>
                </a:lnTo>
                <a:lnTo>
                  <a:pt x="4648199" y="1524"/>
                </a:lnTo>
                <a:lnTo>
                  <a:pt x="4649724" y="3048"/>
                </a:lnTo>
                <a:lnTo>
                  <a:pt x="4649724" y="4572"/>
                </a:lnTo>
                <a:lnTo>
                  <a:pt x="4648199" y="4572"/>
                </a:lnTo>
                <a:lnTo>
                  <a:pt x="4648199" y="6096"/>
                </a:lnTo>
                <a:lnTo>
                  <a:pt x="4646676" y="7619"/>
                </a:lnTo>
                <a:close/>
              </a:path>
              <a:path w="6786880" h="7620">
                <a:moveTo>
                  <a:pt x="4684776" y="1524"/>
                </a:moveTo>
                <a:lnTo>
                  <a:pt x="4680204" y="1524"/>
                </a:lnTo>
                <a:lnTo>
                  <a:pt x="4680204" y="0"/>
                </a:lnTo>
                <a:lnTo>
                  <a:pt x="4684776" y="0"/>
                </a:lnTo>
                <a:lnTo>
                  <a:pt x="4684776" y="1524"/>
                </a:lnTo>
                <a:close/>
              </a:path>
              <a:path w="6786880" h="7620">
                <a:moveTo>
                  <a:pt x="4683251" y="7619"/>
                </a:moveTo>
                <a:lnTo>
                  <a:pt x="4681728" y="7619"/>
                </a:lnTo>
                <a:lnTo>
                  <a:pt x="4678680" y="4572"/>
                </a:lnTo>
                <a:lnTo>
                  <a:pt x="4678680" y="1524"/>
                </a:lnTo>
                <a:lnTo>
                  <a:pt x="4686299" y="1524"/>
                </a:lnTo>
                <a:lnTo>
                  <a:pt x="4686299" y="4572"/>
                </a:lnTo>
                <a:lnTo>
                  <a:pt x="4683251" y="7619"/>
                </a:lnTo>
                <a:close/>
              </a:path>
              <a:path w="6786880" h="7620">
                <a:moveTo>
                  <a:pt x="4721351" y="1524"/>
                </a:moveTo>
                <a:lnTo>
                  <a:pt x="4716780" y="1524"/>
                </a:lnTo>
                <a:lnTo>
                  <a:pt x="4716780" y="0"/>
                </a:lnTo>
                <a:lnTo>
                  <a:pt x="4721351" y="0"/>
                </a:lnTo>
                <a:lnTo>
                  <a:pt x="4721351" y="1524"/>
                </a:lnTo>
                <a:close/>
              </a:path>
              <a:path w="6786880" h="7620">
                <a:moveTo>
                  <a:pt x="4719828" y="7619"/>
                </a:moveTo>
                <a:lnTo>
                  <a:pt x="4718304" y="7619"/>
                </a:lnTo>
                <a:lnTo>
                  <a:pt x="4715256" y="4572"/>
                </a:lnTo>
                <a:lnTo>
                  <a:pt x="4715256" y="1524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19828" y="7619"/>
                </a:lnTo>
                <a:close/>
              </a:path>
              <a:path w="6786880" h="7620">
                <a:moveTo>
                  <a:pt x="4756404" y="7619"/>
                </a:moveTo>
                <a:lnTo>
                  <a:pt x="4754880" y="7619"/>
                </a:lnTo>
                <a:lnTo>
                  <a:pt x="4754880" y="6096"/>
                </a:lnTo>
                <a:lnTo>
                  <a:pt x="4753356" y="6096"/>
                </a:lnTo>
                <a:lnTo>
                  <a:pt x="4753356" y="4572"/>
                </a:lnTo>
                <a:lnTo>
                  <a:pt x="4751831" y="4572"/>
                </a:lnTo>
                <a:lnTo>
                  <a:pt x="4751831" y="3048"/>
                </a:lnTo>
                <a:lnTo>
                  <a:pt x="4754880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1" y="1524"/>
                </a:lnTo>
                <a:lnTo>
                  <a:pt x="4759451" y="4572"/>
                </a:lnTo>
                <a:lnTo>
                  <a:pt x="4756404" y="7619"/>
                </a:lnTo>
                <a:close/>
              </a:path>
              <a:path w="6786880" h="7620">
                <a:moveTo>
                  <a:pt x="4796028" y="6096"/>
                </a:moveTo>
                <a:lnTo>
                  <a:pt x="4789931" y="6096"/>
                </a:lnTo>
                <a:lnTo>
                  <a:pt x="4789931" y="1524"/>
                </a:lnTo>
                <a:lnTo>
                  <a:pt x="4791456" y="0"/>
                </a:lnTo>
                <a:lnTo>
                  <a:pt x="4794504" y="0"/>
                </a:lnTo>
                <a:lnTo>
                  <a:pt x="4796028" y="1524"/>
                </a:lnTo>
                <a:lnTo>
                  <a:pt x="4796028" y="6096"/>
                </a:lnTo>
                <a:close/>
              </a:path>
              <a:path w="6786880" h="7620">
                <a:moveTo>
                  <a:pt x="4794504" y="7619"/>
                </a:moveTo>
                <a:lnTo>
                  <a:pt x="4791456" y="7619"/>
                </a:lnTo>
                <a:lnTo>
                  <a:pt x="4791456" y="6096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6786880" h="7620">
                <a:moveTo>
                  <a:pt x="4832604" y="6096"/>
                </a:moveTo>
                <a:lnTo>
                  <a:pt x="4826508" y="6096"/>
                </a:lnTo>
                <a:lnTo>
                  <a:pt x="4826508" y="1524"/>
                </a:lnTo>
                <a:lnTo>
                  <a:pt x="4828031" y="0"/>
                </a:lnTo>
                <a:lnTo>
                  <a:pt x="4831080" y="0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2604" y="4572"/>
                </a:lnTo>
                <a:lnTo>
                  <a:pt x="4832604" y="6096"/>
                </a:lnTo>
                <a:close/>
              </a:path>
              <a:path w="6786880" h="7620">
                <a:moveTo>
                  <a:pt x="4831080" y="7619"/>
                </a:moveTo>
                <a:lnTo>
                  <a:pt x="4828031" y="7619"/>
                </a:lnTo>
                <a:lnTo>
                  <a:pt x="4828031" y="6096"/>
                </a:lnTo>
                <a:lnTo>
                  <a:pt x="4831080" y="6096"/>
                </a:lnTo>
                <a:lnTo>
                  <a:pt x="4831080" y="7619"/>
                </a:lnTo>
                <a:close/>
              </a:path>
              <a:path w="6786880" h="7620">
                <a:moveTo>
                  <a:pt x="4867656" y="7619"/>
                </a:moveTo>
                <a:lnTo>
                  <a:pt x="4866131" y="7619"/>
                </a:lnTo>
                <a:lnTo>
                  <a:pt x="4863083" y="4572"/>
                </a:lnTo>
                <a:lnTo>
                  <a:pt x="4863083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4" y="3048"/>
                </a:lnTo>
                <a:lnTo>
                  <a:pt x="4870704" y="4572"/>
                </a:lnTo>
                <a:lnTo>
                  <a:pt x="4869180" y="4572"/>
                </a:lnTo>
                <a:lnTo>
                  <a:pt x="4869180" y="6096"/>
                </a:lnTo>
                <a:lnTo>
                  <a:pt x="4867656" y="7619"/>
                </a:lnTo>
                <a:close/>
              </a:path>
              <a:path w="6786880" h="7620">
                <a:moveTo>
                  <a:pt x="4905756" y="1524"/>
                </a:moveTo>
                <a:lnTo>
                  <a:pt x="4901183" y="1524"/>
                </a:lnTo>
                <a:lnTo>
                  <a:pt x="4901183" y="0"/>
                </a:lnTo>
                <a:lnTo>
                  <a:pt x="4905756" y="0"/>
                </a:lnTo>
                <a:lnTo>
                  <a:pt x="4905756" y="1524"/>
                </a:lnTo>
                <a:close/>
              </a:path>
              <a:path w="6786880" h="7620">
                <a:moveTo>
                  <a:pt x="4904231" y="7619"/>
                </a:moveTo>
                <a:lnTo>
                  <a:pt x="4902708" y="7619"/>
                </a:lnTo>
                <a:lnTo>
                  <a:pt x="4899660" y="4572"/>
                </a:lnTo>
                <a:lnTo>
                  <a:pt x="4899660" y="1524"/>
                </a:lnTo>
                <a:lnTo>
                  <a:pt x="4907280" y="1524"/>
                </a:lnTo>
                <a:lnTo>
                  <a:pt x="4907280" y="4572"/>
                </a:lnTo>
                <a:lnTo>
                  <a:pt x="4904231" y="7619"/>
                </a:lnTo>
                <a:close/>
              </a:path>
              <a:path w="6786880" h="7620">
                <a:moveTo>
                  <a:pt x="4942331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2331" y="1524"/>
                </a:lnTo>
                <a:close/>
              </a:path>
              <a:path w="6786880" h="7620">
                <a:moveTo>
                  <a:pt x="4940808" y="7619"/>
                </a:moveTo>
                <a:lnTo>
                  <a:pt x="4939283" y="7619"/>
                </a:lnTo>
                <a:lnTo>
                  <a:pt x="4936235" y="4572"/>
                </a:lnTo>
                <a:lnTo>
                  <a:pt x="4936235" y="1524"/>
                </a:lnTo>
                <a:lnTo>
                  <a:pt x="4943856" y="1524"/>
                </a:lnTo>
                <a:lnTo>
                  <a:pt x="4943856" y="4572"/>
                </a:lnTo>
                <a:lnTo>
                  <a:pt x="4940808" y="7619"/>
                </a:lnTo>
                <a:close/>
              </a:path>
              <a:path w="6786880" h="7620">
                <a:moveTo>
                  <a:pt x="4980431" y="6096"/>
                </a:moveTo>
                <a:lnTo>
                  <a:pt x="4974335" y="6096"/>
                </a:lnTo>
                <a:lnTo>
                  <a:pt x="4974335" y="4572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5860" y="0"/>
                </a:lnTo>
                <a:lnTo>
                  <a:pt x="4978908" y="0"/>
                </a:lnTo>
                <a:lnTo>
                  <a:pt x="4980431" y="1524"/>
                </a:lnTo>
                <a:lnTo>
                  <a:pt x="4980431" y="6096"/>
                </a:lnTo>
                <a:close/>
              </a:path>
              <a:path w="6786880" h="7620">
                <a:moveTo>
                  <a:pt x="4977383" y="7619"/>
                </a:moveTo>
                <a:lnTo>
                  <a:pt x="4975860" y="7619"/>
                </a:lnTo>
                <a:lnTo>
                  <a:pt x="4975860" y="6096"/>
                </a:lnTo>
                <a:lnTo>
                  <a:pt x="4978908" y="6096"/>
                </a:lnTo>
                <a:lnTo>
                  <a:pt x="4977383" y="7619"/>
                </a:lnTo>
                <a:close/>
              </a:path>
              <a:path w="6786880" h="7620">
                <a:moveTo>
                  <a:pt x="5017008" y="6096"/>
                </a:moveTo>
                <a:lnTo>
                  <a:pt x="5010912" y="6096"/>
                </a:lnTo>
                <a:lnTo>
                  <a:pt x="5010912" y="1524"/>
                </a:lnTo>
                <a:lnTo>
                  <a:pt x="5012435" y="0"/>
                </a:lnTo>
                <a:lnTo>
                  <a:pt x="5015483" y="0"/>
                </a:lnTo>
                <a:lnTo>
                  <a:pt x="5017008" y="1524"/>
                </a:lnTo>
                <a:lnTo>
                  <a:pt x="5017008" y="6096"/>
                </a:lnTo>
                <a:close/>
              </a:path>
              <a:path w="6786880" h="7620">
                <a:moveTo>
                  <a:pt x="5015483" y="7619"/>
                </a:moveTo>
                <a:lnTo>
                  <a:pt x="5012435" y="7619"/>
                </a:lnTo>
                <a:lnTo>
                  <a:pt x="5012435" y="6096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6786880" h="7620">
                <a:moveTo>
                  <a:pt x="5053583" y="6096"/>
                </a:moveTo>
                <a:lnTo>
                  <a:pt x="5047488" y="6096"/>
                </a:lnTo>
                <a:lnTo>
                  <a:pt x="5047488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3583" y="4572"/>
                </a:lnTo>
                <a:lnTo>
                  <a:pt x="5053583" y="6096"/>
                </a:lnTo>
                <a:close/>
              </a:path>
              <a:path w="6786880" h="7620">
                <a:moveTo>
                  <a:pt x="5052060" y="7619"/>
                </a:moveTo>
                <a:lnTo>
                  <a:pt x="5049012" y="7619"/>
                </a:lnTo>
                <a:lnTo>
                  <a:pt x="5049012" y="6096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6786880" h="7620">
                <a:moveTo>
                  <a:pt x="5088635" y="7619"/>
                </a:moveTo>
                <a:lnTo>
                  <a:pt x="5087112" y="7619"/>
                </a:lnTo>
                <a:lnTo>
                  <a:pt x="5084064" y="4572"/>
                </a:lnTo>
                <a:lnTo>
                  <a:pt x="5084064" y="1524"/>
                </a:lnTo>
                <a:lnTo>
                  <a:pt x="5085588" y="1524"/>
                </a:lnTo>
                <a:lnTo>
                  <a:pt x="5085588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3" y="3048"/>
                </a:lnTo>
                <a:lnTo>
                  <a:pt x="5091683" y="4572"/>
                </a:lnTo>
                <a:lnTo>
                  <a:pt x="5090160" y="4572"/>
                </a:lnTo>
                <a:lnTo>
                  <a:pt x="5090160" y="6096"/>
                </a:lnTo>
                <a:lnTo>
                  <a:pt x="5088635" y="7619"/>
                </a:lnTo>
                <a:close/>
              </a:path>
              <a:path w="6786880" h="7620">
                <a:moveTo>
                  <a:pt x="5126735" y="1524"/>
                </a:moveTo>
                <a:lnTo>
                  <a:pt x="5122164" y="1524"/>
                </a:lnTo>
                <a:lnTo>
                  <a:pt x="5122164" y="0"/>
                </a:lnTo>
                <a:lnTo>
                  <a:pt x="5126735" y="0"/>
                </a:lnTo>
                <a:lnTo>
                  <a:pt x="5126735" y="1524"/>
                </a:lnTo>
                <a:close/>
              </a:path>
              <a:path w="6786880" h="7620">
                <a:moveTo>
                  <a:pt x="5125212" y="7619"/>
                </a:moveTo>
                <a:lnTo>
                  <a:pt x="5123688" y="7619"/>
                </a:lnTo>
                <a:lnTo>
                  <a:pt x="5120640" y="4572"/>
                </a:lnTo>
                <a:lnTo>
                  <a:pt x="5120640" y="1524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5212" y="7619"/>
                </a:lnTo>
                <a:close/>
              </a:path>
              <a:path w="6786880" h="7620">
                <a:moveTo>
                  <a:pt x="5163312" y="1524"/>
                </a:moveTo>
                <a:lnTo>
                  <a:pt x="5158740" y="1524"/>
                </a:lnTo>
                <a:lnTo>
                  <a:pt x="5158740" y="0"/>
                </a:lnTo>
                <a:lnTo>
                  <a:pt x="5163312" y="0"/>
                </a:lnTo>
                <a:lnTo>
                  <a:pt x="5163312" y="1524"/>
                </a:lnTo>
                <a:close/>
              </a:path>
              <a:path w="6786880" h="7620">
                <a:moveTo>
                  <a:pt x="5161788" y="7619"/>
                </a:moveTo>
                <a:lnTo>
                  <a:pt x="5160264" y="7619"/>
                </a:lnTo>
                <a:lnTo>
                  <a:pt x="5157215" y="4572"/>
                </a:lnTo>
                <a:lnTo>
                  <a:pt x="5157215" y="1524"/>
                </a:lnTo>
                <a:lnTo>
                  <a:pt x="5164835" y="1524"/>
                </a:lnTo>
                <a:lnTo>
                  <a:pt x="5164835" y="4572"/>
                </a:lnTo>
                <a:lnTo>
                  <a:pt x="5161788" y="7619"/>
                </a:lnTo>
                <a:close/>
              </a:path>
              <a:path w="6786880" h="7620">
                <a:moveTo>
                  <a:pt x="5201412" y="6096"/>
                </a:moveTo>
                <a:lnTo>
                  <a:pt x="5195315" y="6096"/>
                </a:lnTo>
                <a:lnTo>
                  <a:pt x="5195315" y="4572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6840" y="0"/>
                </a:lnTo>
                <a:lnTo>
                  <a:pt x="5199888" y="0"/>
                </a:lnTo>
                <a:lnTo>
                  <a:pt x="5201412" y="1524"/>
                </a:lnTo>
                <a:lnTo>
                  <a:pt x="5201412" y="6096"/>
                </a:lnTo>
                <a:close/>
              </a:path>
              <a:path w="6786880" h="7620">
                <a:moveTo>
                  <a:pt x="5198364" y="7619"/>
                </a:moveTo>
                <a:lnTo>
                  <a:pt x="5196840" y="7619"/>
                </a:lnTo>
                <a:lnTo>
                  <a:pt x="5196840" y="6096"/>
                </a:lnTo>
                <a:lnTo>
                  <a:pt x="5199888" y="6096"/>
                </a:lnTo>
                <a:lnTo>
                  <a:pt x="5198364" y="7619"/>
                </a:lnTo>
                <a:close/>
              </a:path>
              <a:path w="6786880" h="7620">
                <a:moveTo>
                  <a:pt x="5237988" y="6096"/>
                </a:moveTo>
                <a:lnTo>
                  <a:pt x="5231892" y="6096"/>
                </a:lnTo>
                <a:lnTo>
                  <a:pt x="5231892" y="1524"/>
                </a:lnTo>
                <a:lnTo>
                  <a:pt x="5233415" y="0"/>
                </a:lnTo>
                <a:lnTo>
                  <a:pt x="5236464" y="0"/>
                </a:lnTo>
                <a:lnTo>
                  <a:pt x="5237988" y="1524"/>
                </a:lnTo>
                <a:lnTo>
                  <a:pt x="5237988" y="6096"/>
                </a:lnTo>
                <a:close/>
              </a:path>
              <a:path w="6786880" h="7620">
                <a:moveTo>
                  <a:pt x="5236464" y="7619"/>
                </a:moveTo>
                <a:lnTo>
                  <a:pt x="5233415" y="7619"/>
                </a:lnTo>
                <a:lnTo>
                  <a:pt x="5233415" y="6096"/>
                </a:lnTo>
                <a:lnTo>
                  <a:pt x="5236464" y="6096"/>
                </a:lnTo>
                <a:lnTo>
                  <a:pt x="5236464" y="7619"/>
                </a:lnTo>
                <a:close/>
              </a:path>
              <a:path w="6786880" h="7620">
                <a:moveTo>
                  <a:pt x="5274564" y="6096"/>
                </a:moveTo>
                <a:lnTo>
                  <a:pt x="5268467" y="6096"/>
                </a:lnTo>
                <a:lnTo>
                  <a:pt x="5268467" y="1524"/>
                </a:lnTo>
                <a:lnTo>
                  <a:pt x="5269992" y="0"/>
                </a:lnTo>
                <a:lnTo>
                  <a:pt x="5273040" y="0"/>
                </a:lnTo>
                <a:lnTo>
                  <a:pt x="5276088" y="3048"/>
                </a:lnTo>
                <a:lnTo>
                  <a:pt x="5276088" y="4572"/>
                </a:lnTo>
                <a:lnTo>
                  <a:pt x="5274564" y="4572"/>
                </a:lnTo>
                <a:lnTo>
                  <a:pt x="5274564" y="6096"/>
                </a:lnTo>
                <a:close/>
              </a:path>
              <a:path w="6786880" h="7620">
                <a:moveTo>
                  <a:pt x="5273040" y="7619"/>
                </a:moveTo>
                <a:lnTo>
                  <a:pt x="5269992" y="7619"/>
                </a:lnTo>
                <a:lnTo>
                  <a:pt x="5269992" y="6096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6786880" h="7620">
                <a:moveTo>
                  <a:pt x="5311140" y="1524"/>
                </a:moveTo>
                <a:lnTo>
                  <a:pt x="5306567" y="1524"/>
                </a:lnTo>
                <a:lnTo>
                  <a:pt x="5306567" y="0"/>
                </a:lnTo>
                <a:lnTo>
                  <a:pt x="5311140" y="0"/>
                </a:lnTo>
                <a:lnTo>
                  <a:pt x="5311140" y="1524"/>
                </a:lnTo>
                <a:close/>
              </a:path>
              <a:path w="6786880" h="7620">
                <a:moveTo>
                  <a:pt x="5309615" y="7619"/>
                </a:moveTo>
                <a:lnTo>
                  <a:pt x="5308092" y="7619"/>
                </a:lnTo>
                <a:lnTo>
                  <a:pt x="5305044" y="4572"/>
                </a:lnTo>
                <a:lnTo>
                  <a:pt x="5305044" y="1524"/>
                </a:lnTo>
                <a:lnTo>
                  <a:pt x="5312664" y="1524"/>
                </a:lnTo>
                <a:lnTo>
                  <a:pt x="5312664" y="4572"/>
                </a:lnTo>
                <a:lnTo>
                  <a:pt x="5309615" y="7619"/>
                </a:lnTo>
                <a:close/>
              </a:path>
              <a:path w="6786880" h="7620">
                <a:moveTo>
                  <a:pt x="5347715" y="1524"/>
                </a:moveTo>
                <a:lnTo>
                  <a:pt x="5343144" y="1524"/>
                </a:lnTo>
                <a:lnTo>
                  <a:pt x="5343144" y="0"/>
                </a:lnTo>
                <a:lnTo>
                  <a:pt x="5347715" y="0"/>
                </a:lnTo>
                <a:lnTo>
                  <a:pt x="5347715" y="1524"/>
                </a:lnTo>
                <a:close/>
              </a:path>
              <a:path w="6786880" h="7620">
                <a:moveTo>
                  <a:pt x="5346192" y="7619"/>
                </a:moveTo>
                <a:lnTo>
                  <a:pt x="5344667" y="7619"/>
                </a:lnTo>
                <a:lnTo>
                  <a:pt x="5341620" y="4572"/>
                </a:lnTo>
                <a:lnTo>
                  <a:pt x="5341620" y="1524"/>
                </a:lnTo>
                <a:lnTo>
                  <a:pt x="5349240" y="1524"/>
                </a:lnTo>
                <a:lnTo>
                  <a:pt x="5349240" y="4572"/>
                </a:lnTo>
                <a:lnTo>
                  <a:pt x="5346192" y="7619"/>
                </a:lnTo>
                <a:close/>
              </a:path>
              <a:path w="6786880" h="7620">
                <a:moveTo>
                  <a:pt x="5384292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4292" y="1524"/>
                </a:lnTo>
                <a:close/>
              </a:path>
              <a:path w="6786880" h="7620">
                <a:moveTo>
                  <a:pt x="5382767" y="7619"/>
                </a:moveTo>
                <a:lnTo>
                  <a:pt x="5381244" y="7619"/>
                </a:lnTo>
                <a:lnTo>
                  <a:pt x="5378196" y="4572"/>
                </a:lnTo>
                <a:lnTo>
                  <a:pt x="5378196" y="1524"/>
                </a:lnTo>
                <a:lnTo>
                  <a:pt x="5385815" y="1524"/>
                </a:lnTo>
                <a:lnTo>
                  <a:pt x="5385815" y="4572"/>
                </a:lnTo>
                <a:lnTo>
                  <a:pt x="5382767" y="7619"/>
                </a:lnTo>
                <a:close/>
              </a:path>
              <a:path w="6786880" h="7620">
                <a:moveTo>
                  <a:pt x="5422392" y="6096"/>
                </a:moveTo>
                <a:lnTo>
                  <a:pt x="5416296" y="6096"/>
                </a:lnTo>
                <a:lnTo>
                  <a:pt x="5416296" y="4572"/>
                </a:lnTo>
                <a:lnTo>
                  <a:pt x="5414772" y="4572"/>
                </a:lnTo>
                <a:lnTo>
                  <a:pt x="5414772" y="3048"/>
                </a:lnTo>
                <a:lnTo>
                  <a:pt x="5417820" y="0"/>
                </a:lnTo>
                <a:lnTo>
                  <a:pt x="5420867" y="0"/>
                </a:lnTo>
                <a:lnTo>
                  <a:pt x="5422392" y="1524"/>
                </a:lnTo>
                <a:lnTo>
                  <a:pt x="5422392" y="6096"/>
                </a:lnTo>
                <a:close/>
              </a:path>
              <a:path w="6786880" h="7620">
                <a:moveTo>
                  <a:pt x="5420867" y="7619"/>
                </a:moveTo>
                <a:lnTo>
                  <a:pt x="5417820" y="7619"/>
                </a:lnTo>
                <a:lnTo>
                  <a:pt x="5417820" y="6096"/>
                </a:lnTo>
                <a:lnTo>
                  <a:pt x="5420867" y="6096"/>
                </a:lnTo>
                <a:lnTo>
                  <a:pt x="5420867" y="7619"/>
                </a:lnTo>
                <a:close/>
              </a:path>
              <a:path w="6786880" h="7620">
                <a:moveTo>
                  <a:pt x="5458967" y="6096"/>
                </a:moveTo>
                <a:lnTo>
                  <a:pt x="5452872" y="6096"/>
                </a:lnTo>
                <a:lnTo>
                  <a:pt x="5452872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8967" y="1524"/>
                </a:lnTo>
                <a:lnTo>
                  <a:pt x="5458967" y="6096"/>
                </a:lnTo>
                <a:close/>
              </a:path>
              <a:path w="6786880" h="7620">
                <a:moveTo>
                  <a:pt x="5457444" y="7619"/>
                </a:moveTo>
                <a:lnTo>
                  <a:pt x="5454396" y="7619"/>
                </a:lnTo>
                <a:lnTo>
                  <a:pt x="5454396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6786880" h="7620">
                <a:moveTo>
                  <a:pt x="5495544" y="6096"/>
                </a:moveTo>
                <a:lnTo>
                  <a:pt x="5489448" y="6096"/>
                </a:lnTo>
                <a:lnTo>
                  <a:pt x="5489448" y="1524"/>
                </a:lnTo>
                <a:lnTo>
                  <a:pt x="5490972" y="0"/>
                </a:lnTo>
                <a:lnTo>
                  <a:pt x="5494020" y="0"/>
                </a:lnTo>
                <a:lnTo>
                  <a:pt x="5497067" y="3048"/>
                </a:lnTo>
                <a:lnTo>
                  <a:pt x="5497067" y="4572"/>
                </a:lnTo>
                <a:lnTo>
                  <a:pt x="5495544" y="4572"/>
                </a:lnTo>
                <a:lnTo>
                  <a:pt x="5495544" y="6096"/>
                </a:lnTo>
                <a:close/>
              </a:path>
              <a:path w="6786880" h="7620">
                <a:moveTo>
                  <a:pt x="5494020" y="7619"/>
                </a:moveTo>
                <a:lnTo>
                  <a:pt x="5492496" y="7619"/>
                </a:lnTo>
                <a:lnTo>
                  <a:pt x="5490972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6786880" h="7620">
                <a:moveTo>
                  <a:pt x="5532120" y="1524"/>
                </a:moveTo>
                <a:lnTo>
                  <a:pt x="5527548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2120" y="1524"/>
                </a:lnTo>
                <a:close/>
              </a:path>
              <a:path w="6786880" h="7620">
                <a:moveTo>
                  <a:pt x="5530596" y="7619"/>
                </a:moveTo>
                <a:lnTo>
                  <a:pt x="5529072" y="7619"/>
                </a:lnTo>
                <a:lnTo>
                  <a:pt x="5526024" y="4572"/>
                </a:lnTo>
                <a:lnTo>
                  <a:pt x="5526024" y="1524"/>
                </a:lnTo>
                <a:lnTo>
                  <a:pt x="5533644" y="1524"/>
                </a:lnTo>
                <a:lnTo>
                  <a:pt x="5533644" y="4572"/>
                </a:lnTo>
                <a:lnTo>
                  <a:pt x="5530596" y="7619"/>
                </a:lnTo>
                <a:close/>
              </a:path>
              <a:path w="6786880" h="7620">
                <a:moveTo>
                  <a:pt x="5568696" y="1524"/>
                </a:moveTo>
                <a:lnTo>
                  <a:pt x="5564124" y="1524"/>
                </a:lnTo>
                <a:lnTo>
                  <a:pt x="5564124" y="0"/>
                </a:lnTo>
                <a:lnTo>
                  <a:pt x="5568696" y="0"/>
                </a:lnTo>
                <a:lnTo>
                  <a:pt x="5568696" y="1524"/>
                </a:lnTo>
                <a:close/>
              </a:path>
              <a:path w="6786880" h="7620">
                <a:moveTo>
                  <a:pt x="5567172" y="7619"/>
                </a:moveTo>
                <a:lnTo>
                  <a:pt x="5565648" y="7619"/>
                </a:lnTo>
                <a:lnTo>
                  <a:pt x="5562599" y="4572"/>
                </a:lnTo>
                <a:lnTo>
                  <a:pt x="5562599" y="1524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7172" y="7619"/>
                </a:lnTo>
                <a:close/>
              </a:path>
              <a:path w="6786880" h="7620">
                <a:moveTo>
                  <a:pt x="5603748" y="7619"/>
                </a:moveTo>
                <a:lnTo>
                  <a:pt x="5602224" y="7619"/>
                </a:lnTo>
                <a:lnTo>
                  <a:pt x="5600699" y="6096"/>
                </a:lnTo>
                <a:lnTo>
                  <a:pt x="5600699" y="4572"/>
                </a:lnTo>
                <a:lnTo>
                  <a:pt x="5599176" y="4572"/>
                </a:lnTo>
                <a:lnTo>
                  <a:pt x="5599176" y="3048"/>
                </a:lnTo>
                <a:lnTo>
                  <a:pt x="5600699" y="1524"/>
                </a:lnTo>
                <a:lnTo>
                  <a:pt x="5600699" y="0"/>
                </a:lnTo>
                <a:lnTo>
                  <a:pt x="5605272" y="0"/>
                </a:lnTo>
                <a:lnTo>
                  <a:pt x="5605272" y="1524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3748" y="7619"/>
                </a:lnTo>
                <a:close/>
              </a:path>
              <a:path w="6786880" h="7620">
                <a:moveTo>
                  <a:pt x="5643372" y="6096"/>
                </a:moveTo>
                <a:lnTo>
                  <a:pt x="5637276" y="6096"/>
                </a:lnTo>
                <a:lnTo>
                  <a:pt x="5637276" y="4572"/>
                </a:lnTo>
                <a:lnTo>
                  <a:pt x="5635751" y="4572"/>
                </a:lnTo>
                <a:lnTo>
                  <a:pt x="5635751" y="3048"/>
                </a:lnTo>
                <a:lnTo>
                  <a:pt x="5638799" y="0"/>
                </a:lnTo>
                <a:lnTo>
                  <a:pt x="5641848" y="0"/>
                </a:lnTo>
                <a:lnTo>
                  <a:pt x="5643372" y="1524"/>
                </a:lnTo>
                <a:lnTo>
                  <a:pt x="5643372" y="6096"/>
                </a:lnTo>
                <a:close/>
              </a:path>
              <a:path w="6786880" h="7620">
                <a:moveTo>
                  <a:pt x="5641848" y="7619"/>
                </a:moveTo>
                <a:lnTo>
                  <a:pt x="5638799" y="7619"/>
                </a:lnTo>
                <a:lnTo>
                  <a:pt x="5638799" y="6096"/>
                </a:lnTo>
                <a:lnTo>
                  <a:pt x="5641848" y="6096"/>
                </a:lnTo>
                <a:lnTo>
                  <a:pt x="5641848" y="7619"/>
                </a:lnTo>
                <a:close/>
              </a:path>
              <a:path w="6786880" h="7620">
                <a:moveTo>
                  <a:pt x="5679948" y="6096"/>
                </a:moveTo>
                <a:lnTo>
                  <a:pt x="5673851" y="6096"/>
                </a:lnTo>
                <a:lnTo>
                  <a:pt x="5673851" y="1524"/>
                </a:lnTo>
                <a:lnTo>
                  <a:pt x="5675376" y="0"/>
                </a:lnTo>
                <a:lnTo>
                  <a:pt x="5678424" y="0"/>
                </a:lnTo>
                <a:lnTo>
                  <a:pt x="5679948" y="1524"/>
                </a:lnTo>
                <a:lnTo>
                  <a:pt x="5679948" y="6096"/>
                </a:lnTo>
                <a:close/>
              </a:path>
              <a:path w="6786880" h="7620">
                <a:moveTo>
                  <a:pt x="5678424" y="7619"/>
                </a:moveTo>
                <a:lnTo>
                  <a:pt x="5675376" y="7619"/>
                </a:lnTo>
                <a:lnTo>
                  <a:pt x="5675376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6786880" h="7620">
                <a:moveTo>
                  <a:pt x="5716524" y="6096"/>
                </a:moveTo>
                <a:lnTo>
                  <a:pt x="5710428" y="6096"/>
                </a:lnTo>
                <a:lnTo>
                  <a:pt x="5710428" y="1524"/>
                </a:lnTo>
                <a:lnTo>
                  <a:pt x="5711951" y="0"/>
                </a:lnTo>
                <a:lnTo>
                  <a:pt x="5714999" y="0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6524" y="4572"/>
                </a:lnTo>
                <a:lnTo>
                  <a:pt x="5716524" y="6096"/>
                </a:lnTo>
                <a:close/>
              </a:path>
              <a:path w="6786880" h="7620">
                <a:moveTo>
                  <a:pt x="5714999" y="7619"/>
                </a:moveTo>
                <a:lnTo>
                  <a:pt x="5713476" y="7619"/>
                </a:lnTo>
                <a:lnTo>
                  <a:pt x="5711951" y="6096"/>
                </a:lnTo>
                <a:lnTo>
                  <a:pt x="5714999" y="6096"/>
                </a:lnTo>
                <a:lnTo>
                  <a:pt x="5714999" y="7619"/>
                </a:lnTo>
                <a:close/>
              </a:path>
              <a:path w="6786880" h="7620">
                <a:moveTo>
                  <a:pt x="5753099" y="1524"/>
                </a:moveTo>
                <a:lnTo>
                  <a:pt x="5748528" y="1524"/>
                </a:lnTo>
                <a:lnTo>
                  <a:pt x="5748528" y="0"/>
                </a:lnTo>
                <a:lnTo>
                  <a:pt x="5753099" y="0"/>
                </a:lnTo>
                <a:lnTo>
                  <a:pt x="5753099" y="1524"/>
                </a:lnTo>
                <a:close/>
              </a:path>
              <a:path w="6786880" h="7620">
                <a:moveTo>
                  <a:pt x="5751576" y="7619"/>
                </a:moveTo>
                <a:lnTo>
                  <a:pt x="5750051" y="7619"/>
                </a:lnTo>
                <a:lnTo>
                  <a:pt x="5747004" y="4572"/>
                </a:lnTo>
                <a:lnTo>
                  <a:pt x="5747004" y="1524"/>
                </a:lnTo>
                <a:lnTo>
                  <a:pt x="5754624" y="1524"/>
                </a:lnTo>
                <a:lnTo>
                  <a:pt x="5754624" y="4572"/>
                </a:lnTo>
                <a:lnTo>
                  <a:pt x="5751576" y="7619"/>
                </a:lnTo>
                <a:close/>
              </a:path>
              <a:path w="6786880" h="7620">
                <a:moveTo>
                  <a:pt x="5789676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89676" y="1524"/>
                </a:lnTo>
                <a:close/>
              </a:path>
              <a:path w="6786880" h="7620">
                <a:moveTo>
                  <a:pt x="5788151" y="7619"/>
                </a:moveTo>
                <a:lnTo>
                  <a:pt x="5786628" y="7619"/>
                </a:lnTo>
                <a:lnTo>
                  <a:pt x="5783580" y="4572"/>
                </a:lnTo>
                <a:lnTo>
                  <a:pt x="5783580" y="1524"/>
                </a:lnTo>
                <a:lnTo>
                  <a:pt x="5791199" y="1524"/>
                </a:lnTo>
                <a:lnTo>
                  <a:pt x="5791199" y="4572"/>
                </a:lnTo>
                <a:lnTo>
                  <a:pt x="5788151" y="7619"/>
                </a:lnTo>
                <a:close/>
              </a:path>
              <a:path w="6786880" h="7620">
                <a:moveTo>
                  <a:pt x="5824728" y="7619"/>
                </a:moveTo>
                <a:lnTo>
                  <a:pt x="5823204" y="7619"/>
                </a:lnTo>
                <a:lnTo>
                  <a:pt x="5821680" y="6096"/>
                </a:lnTo>
                <a:lnTo>
                  <a:pt x="5821680" y="4572"/>
                </a:lnTo>
                <a:lnTo>
                  <a:pt x="5820156" y="4572"/>
                </a:lnTo>
                <a:lnTo>
                  <a:pt x="5820156" y="3048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1" y="0"/>
                </a:lnTo>
                <a:lnTo>
                  <a:pt x="5826251" y="1524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4728" y="7619"/>
                </a:lnTo>
                <a:close/>
              </a:path>
              <a:path w="6786880" h="7620">
                <a:moveTo>
                  <a:pt x="5864351" y="6096"/>
                </a:moveTo>
                <a:lnTo>
                  <a:pt x="5858256" y="6096"/>
                </a:lnTo>
                <a:lnTo>
                  <a:pt x="5858256" y="4572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9780" y="0"/>
                </a:lnTo>
                <a:lnTo>
                  <a:pt x="5862828" y="0"/>
                </a:lnTo>
                <a:lnTo>
                  <a:pt x="5864351" y="1524"/>
                </a:lnTo>
                <a:lnTo>
                  <a:pt x="5864351" y="6096"/>
                </a:lnTo>
                <a:close/>
              </a:path>
              <a:path w="6786880" h="7620">
                <a:moveTo>
                  <a:pt x="5862828" y="7619"/>
                </a:moveTo>
                <a:lnTo>
                  <a:pt x="5859780" y="7619"/>
                </a:lnTo>
                <a:lnTo>
                  <a:pt x="5859780" y="6096"/>
                </a:lnTo>
                <a:lnTo>
                  <a:pt x="5862828" y="6096"/>
                </a:lnTo>
                <a:lnTo>
                  <a:pt x="5862828" y="7619"/>
                </a:lnTo>
                <a:close/>
              </a:path>
              <a:path w="6786880" h="7620">
                <a:moveTo>
                  <a:pt x="5900928" y="6096"/>
                </a:moveTo>
                <a:lnTo>
                  <a:pt x="5894832" y="6096"/>
                </a:lnTo>
                <a:lnTo>
                  <a:pt x="5894832" y="1524"/>
                </a:lnTo>
                <a:lnTo>
                  <a:pt x="5896356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6096"/>
                </a:lnTo>
                <a:close/>
              </a:path>
              <a:path w="6786880" h="7620">
                <a:moveTo>
                  <a:pt x="5899404" y="7619"/>
                </a:moveTo>
                <a:lnTo>
                  <a:pt x="5896356" y="7619"/>
                </a:lnTo>
                <a:lnTo>
                  <a:pt x="5896356" y="6096"/>
                </a:lnTo>
                <a:lnTo>
                  <a:pt x="5899404" y="6096"/>
                </a:lnTo>
                <a:lnTo>
                  <a:pt x="5899404" y="7619"/>
                </a:lnTo>
                <a:close/>
              </a:path>
              <a:path w="6786880" h="7620">
                <a:moveTo>
                  <a:pt x="5935980" y="7619"/>
                </a:moveTo>
                <a:lnTo>
                  <a:pt x="5934456" y="7619"/>
                </a:lnTo>
                <a:lnTo>
                  <a:pt x="5931408" y="4572"/>
                </a:lnTo>
                <a:lnTo>
                  <a:pt x="5931408" y="1524"/>
                </a:lnTo>
                <a:lnTo>
                  <a:pt x="5932932" y="1524"/>
                </a:lnTo>
                <a:lnTo>
                  <a:pt x="5932932" y="0"/>
                </a:lnTo>
                <a:lnTo>
                  <a:pt x="5935980" y="0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7504" y="4572"/>
                </a:lnTo>
                <a:lnTo>
                  <a:pt x="5937504" y="6096"/>
                </a:lnTo>
                <a:lnTo>
                  <a:pt x="5935980" y="6096"/>
                </a:lnTo>
                <a:lnTo>
                  <a:pt x="5935980" y="7619"/>
                </a:lnTo>
                <a:close/>
              </a:path>
              <a:path w="6786880" h="7620">
                <a:moveTo>
                  <a:pt x="5974080" y="1524"/>
                </a:moveTo>
                <a:lnTo>
                  <a:pt x="5969508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4080" y="1524"/>
                </a:lnTo>
                <a:close/>
              </a:path>
              <a:path w="6786880" h="7620">
                <a:moveTo>
                  <a:pt x="5972556" y="7619"/>
                </a:moveTo>
                <a:lnTo>
                  <a:pt x="5971032" y="7619"/>
                </a:lnTo>
                <a:lnTo>
                  <a:pt x="5967983" y="4572"/>
                </a:lnTo>
                <a:lnTo>
                  <a:pt x="5967983" y="1524"/>
                </a:lnTo>
                <a:lnTo>
                  <a:pt x="5975604" y="1524"/>
                </a:lnTo>
                <a:lnTo>
                  <a:pt x="5975604" y="4572"/>
                </a:lnTo>
                <a:lnTo>
                  <a:pt x="5972556" y="7619"/>
                </a:lnTo>
                <a:close/>
              </a:path>
              <a:path w="6786880" h="7620">
                <a:moveTo>
                  <a:pt x="6010656" y="1524"/>
                </a:moveTo>
                <a:lnTo>
                  <a:pt x="6006083" y="1524"/>
                </a:lnTo>
                <a:lnTo>
                  <a:pt x="6006083" y="0"/>
                </a:lnTo>
                <a:lnTo>
                  <a:pt x="6010656" y="0"/>
                </a:lnTo>
                <a:lnTo>
                  <a:pt x="6010656" y="1524"/>
                </a:lnTo>
                <a:close/>
              </a:path>
              <a:path w="6786880" h="7620">
                <a:moveTo>
                  <a:pt x="6009132" y="7619"/>
                </a:moveTo>
                <a:lnTo>
                  <a:pt x="6007608" y="7619"/>
                </a:lnTo>
                <a:lnTo>
                  <a:pt x="6004560" y="4572"/>
                </a:lnTo>
                <a:lnTo>
                  <a:pt x="6004560" y="1524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09132" y="7619"/>
                </a:lnTo>
                <a:close/>
              </a:path>
              <a:path w="6786880" h="7620">
                <a:moveTo>
                  <a:pt x="6045708" y="7619"/>
                </a:moveTo>
                <a:lnTo>
                  <a:pt x="6044183" y="7619"/>
                </a:lnTo>
                <a:lnTo>
                  <a:pt x="6042660" y="6096"/>
                </a:lnTo>
                <a:lnTo>
                  <a:pt x="6042660" y="4572"/>
                </a:lnTo>
                <a:lnTo>
                  <a:pt x="6041135" y="4572"/>
                </a:lnTo>
                <a:lnTo>
                  <a:pt x="6041135" y="3048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4"/>
                </a:lnTo>
                <a:lnTo>
                  <a:pt x="6048756" y="1524"/>
                </a:lnTo>
                <a:lnTo>
                  <a:pt x="6048756" y="4572"/>
                </a:lnTo>
                <a:lnTo>
                  <a:pt x="6045708" y="7619"/>
                </a:lnTo>
                <a:close/>
              </a:path>
              <a:path w="6786880" h="7620">
                <a:moveTo>
                  <a:pt x="6085332" y="6096"/>
                </a:moveTo>
                <a:lnTo>
                  <a:pt x="6079235" y="6096"/>
                </a:lnTo>
                <a:lnTo>
                  <a:pt x="6079235" y="4572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80760" y="0"/>
                </a:lnTo>
                <a:lnTo>
                  <a:pt x="6083808" y="0"/>
                </a:lnTo>
                <a:lnTo>
                  <a:pt x="6085332" y="1524"/>
                </a:lnTo>
                <a:lnTo>
                  <a:pt x="6085332" y="6096"/>
                </a:lnTo>
                <a:close/>
              </a:path>
              <a:path w="6786880" h="7620">
                <a:moveTo>
                  <a:pt x="6083808" y="7619"/>
                </a:moveTo>
                <a:lnTo>
                  <a:pt x="6080760" y="7619"/>
                </a:lnTo>
                <a:lnTo>
                  <a:pt x="6080760" y="6096"/>
                </a:lnTo>
                <a:lnTo>
                  <a:pt x="6083808" y="6096"/>
                </a:lnTo>
                <a:lnTo>
                  <a:pt x="6083808" y="7619"/>
                </a:lnTo>
                <a:close/>
              </a:path>
              <a:path w="6786880" h="7620">
                <a:moveTo>
                  <a:pt x="6121908" y="6096"/>
                </a:moveTo>
                <a:lnTo>
                  <a:pt x="6115812" y="6096"/>
                </a:lnTo>
                <a:lnTo>
                  <a:pt x="6115812" y="1524"/>
                </a:lnTo>
                <a:lnTo>
                  <a:pt x="6117335" y="0"/>
                </a:lnTo>
                <a:lnTo>
                  <a:pt x="6120383" y="0"/>
                </a:lnTo>
                <a:lnTo>
                  <a:pt x="6121908" y="1524"/>
                </a:lnTo>
                <a:lnTo>
                  <a:pt x="6121908" y="6096"/>
                </a:lnTo>
                <a:close/>
              </a:path>
              <a:path w="6786880" h="7620">
                <a:moveTo>
                  <a:pt x="6120383" y="7619"/>
                </a:moveTo>
                <a:lnTo>
                  <a:pt x="6117335" y="7619"/>
                </a:lnTo>
                <a:lnTo>
                  <a:pt x="6117335" y="6096"/>
                </a:lnTo>
                <a:lnTo>
                  <a:pt x="6120383" y="6096"/>
                </a:lnTo>
                <a:lnTo>
                  <a:pt x="6120383" y="7619"/>
                </a:lnTo>
                <a:close/>
              </a:path>
              <a:path w="6786880" h="7620">
                <a:moveTo>
                  <a:pt x="6156960" y="7619"/>
                </a:moveTo>
                <a:lnTo>
                  <a:pt x="6155435" y="7619"/>
                </a:lnTo>
                <a:lnTo>
                  <a:pt x="6152388" y="4572"/>
                </a:lnTo>
                <a:lnTo>
                  <a:pt x="6152388" y="1524"/>
                </a:lnTo>
                <a:lnTo>
                  <a:pt x="6153912" y="1524"/>
                </a:lnTo>
                <a:lnTo>
                  <a:pt x="6153912" y="0"/>
                </a:lnTo>
                <a:lnTo>
                  <a:pt x="6156960" y="0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8483" y="4572"/>
                </a:lnTo>
                <a:lnTo>
                  <a:pt x="6158483" y="6096"/>
                </a:lnTo>
                <a:lnTo>
                  <a:pt x="6156960" y="6096"/>
                </a:lnTo>
                <a:lnTo>
                  <a:pt x="6156960" y="7619"/>
                </a:lnTo>
                <a:close/>
              </a:path>
              <a:path w="6786880" h="7620">
                <a:moveTo>
                  <a:pt x="6195060" y="1524"/>
                </a:moveTo>
                <a:lnTo>
                  <a:pt x="6190488" y="1524"/>
                </a:lnTo>
                <a:lnTo>
                  <a:pt x="6190488" y="0"/>
                </a:lnTo>
                <a:lnTo>
                  <a:pt x="6195060" y="0"/>
                </a:lnTo>
                <a:lnTo>
                  <a:pt x="6195060" y="1524"/>
                </a:lnTo>
                <a:close/>
              </a:path>
              <a:path w="6786880" h="7620">
                <a:moveTo>
                  <a:pt x="6193535" y="7619"/>
                </a:moveTo>
                <a:lnTo>
                  <a:pt x="6192012" y="7619"/>
                </a:lnTo>
                <a:lnTo>
                  <a:pt x="6188964" y="4572"/>
                </a:lnTo>
                <a:lnTo>
                  <a:pt x="6188964" y="1524"/>
                </a:lnTo>
                <a:lnTo>
                  <a:pt x="6196583" y="1524"/>
                </a:lnTo>
                <a:lnTo>
                  <a:pt x="6196583" y="4572"/>
                </a:lnTo>
                <a:lnTo>
                  <a:pt x="6193535" y="7619"/>
                </a:lnTo>
                <a:close/>
              </a:path>
              <a:path w="6786880" h="7620">
                <a:moveTo>
                  <a:pt x="6231635" y="1524"/>
                </a:moveTo>
                <a:lnTo>
                  <a:pt x="6227064" y="1524"/>
                </a:lnTo>
                <a:lnTo>
                  <a:pt x="6227064" y="0"/>
                </a:lnTo>
                <a:lnTo>
                  <a:pt x="6231635" y="0"/>
                </a:lnTo>
                <a:lnTo>
                  <a:pt x="6231635" y="1524"/>
                </a:lnTo>
                <a:close/>
              </a:path>
              <a:path w="6786880" h="7620">
                <a:moveTo>
                  <a:pt x="6230112" y="7619"/>
                </a:moveTo>
                <a:lnTo>
                  <a:pt x="6228588" y="7619"/>
                </a:lnTo>
                <a:lnTo>
                  <a:pt x="6225540" y="4572"/>
                </a:lnTo>
                <a:lnTo>
                  <a:pt x="6225540" y="1524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0112" y="7619"/>
                </a:lnTo>
                <a:close/>
              </a:path>
              <a:path w="6786880" h="7620">
                <a:moveTo>
                  <a:pt x="6266688" y="7619"/>
                </a:moveTo>
                <a:lnTo>
                  <a:pt x="6265164" y="7619"/>
                </a:lnTo>
                <a:lnTo>
                  <a:pt x="6265164" y="6096"/>
                </a:lnTo>
                <a:lnTo>
                  <a:pt x="6263640" y="6096"/>
                </a:lnTo>
                <a:lnTo>
                  <a:pt x="6263640" y="4572"/>
                </a:lnTo>
                <a:lnTo>
                  <a:pt x="6262115" y="4572"/>
                </a:lnTo>
                <a:lnTo>
                  <a:pt x="6262115" y="3048"/>
                </a:lnTo>
                <a:lnTo>
                  <a:pt x="6265164" y="0"/>
                </a:lnTo>
                <a:lnTo>
                  <a:pt x="6268212" y="0"/>
                </a:lnTo>
                <a:lnTo>
                  <a:pt x="6268212" y="1524"/>
                </a:lnTo>
                <a:lnTo>
                  <a:pt x="6269735" y="1524"/>
                </a:lnTo>
                <a:lnTo>
                  <a:pt x="6269735" y="4572"/>
                </a:lnTo>
                <a:lnTo>
                  <a:pt x="6266688" y="7619"/>
                </a:lnTo>
                <a:close/>
              </a:path>
              <a:path w="6786880" h="7620">
                <a:moveTo>
                  <a:pt x="6306312" y="6096"/>
                </a:moveTo>
                <a:lnTo>
                  <a:pt x="6300215" y="6096"/>
                </a:lnTo>
                <a:lnTo>
                  <a:pt x="6300215" y="4572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1740" y="0"/>
                </a:lnTo>
                <a:lnTo>
                  <a:pt x="6304788" y="0"/>
                </a:lnTo>
                <a:lnTo>
                  <a:pt x="6306312" y="1524"/>
                </a:lnTo>
                <a:lnTo>
                  <a:pt x="6306312" y="6096"/>
                </a:lnTo>
                <a:close/>
              </a:path>
              <a:path w="6786880" h="7620">
                <a:moveTo>
                  <a:pt x="6304788" y="7619"/>
                </a:moveTo>
                <a:lnTo>
                  <a:pt x="6301740" y="7619"/>
                </a:lnTo>
                <a:lnTo>
                  <a:pt x="6301740" y="6096"/>
                </a:lnTo>
                <a:lnTo>
                  <a:pt x="6304788" y="6096"/>
                </a:lnTo>
                <a:lnTo>
                  <a:pt x="6304788" y="7619"/>
                </a:lnTo>
                <a:close/>
              </a:path>
              <a:path w="6786880" h="7620">
                <a:moveTo>
                  <a:pt x="6342888" y="6096"/>
                </a:moveTo>
                <a:lnTo>
                  <a:pt x="6336792" y="6096"/>
                </a:lnTo>
                <a:lnTo>
                  <a:pt x="6336792" y="1524"/>
                </a:lnTo>
                <a:lnTo>
                  <a:pt x="6338315" y="0"/>
                </a:lnTo>
                <a:lnTo>
                  <a:pt x="6341364" y="0"/>
                </a:lnTo>
                <a:lnTo>
                  <a:pt x="6344412" y="3048"/>
                </a:lnTo>
                <a:lnTo>
                  <a:pt x="6344412" y="4572"/>
                </a:lnTo>
                <a:lnTo>
                  <a:pt x="6342888" y="4572"/>
                </a:lnTo>
                <a:lnTo>
                  <a:pt x="6342888" y="6096"/>
                </a:lnTo>
                <a:close/>
              </a:path>
              <a:path w="6786880" h="7620">
                <a:moveTo>
                  <a:pt x="6341364" y="7619"/>
                </a:moveTo>
                <a:lnTo>
                  <a:pt x="6338315" y="7619"/>
                </a:lnTo>
                <a:lnTo>
                  <a:pt x="6338315" y="6096"/>
                </a:lnTo>
                <a:lnTo>
                  <a:pt x="6341364" y="6096"/>
                </a:lnTo>
                <a:lnTo>
                  <a:pt x="6341364" y="7619"/>
                </a:lnTo>
                <a:close/>
              </a:path>
              <a:path w="6786880" h="7620">
                <a:moveTo>
                  <a:pt x="6377940" y="7619"/>
                </a:moveTo>
                <a:lnTo>
                  <a:pt x="6376415" y="7619"/>
                </a:lnTo>
                <a:lnTo>
                  <a:pt x="6373367" y="4572"/>
                </a:lnTo>
                <a:lnTo>
                  <a:pt x="6373367" y="1524"/>
                </a:lnTo>
                <a:lnTo>
                  <a:pt x="6374892" y="1524"/>
                </a:lnTo>
                <a:lnTo>
                  <a:pt x="6374892" y="0"/>
                </a:lnTo>
                <a:lnTo>
                  <a:pt x="6377940" y="0"/>
                </a:lnTo>
                <a:lnTo>
                  <a:pt x="6380988" y="3048"/>
                </a:lnTo>
                <a:lnTo>
                  <a:pt x="6380988" y="4572"/>
                </a:lnTo>
                <a:lnTo>
                  <a:pt x="6379464" y="4572"/>
                </a:lnTo>
                <a:lnTo>
                  <a:pt x="6379464" y="6096"/>
                </a:lnTo>
                <a:lnTo>
                  <a:pt x="6377940" y="6096"/>
                </a:lnTo>
                <a:lnTo>
                  <a:pt x="6377940" y="7619"/>
                </a:lnTo>
                <a:close/>
              </a:path>
              <a:path w="6786880" h="7620">
                <a:moveTo>
                  <a:pt x="6416040" y="1524"/>
                </a:moveTo>
                <a:lnTo>
                  <a:pt x="6411467" y="1524"/>
                </a:lnTo>
                <a:lnTo>
                  <a:pt x="6411467" y="0"/>
                </a:lnTo>
                <a:lnTo>
                  <a:pt x="6416040" y="0"/>
                </a:lnTo>
                <a:lnTo>
                  <a:pt x="6416040" y="1524"/>
                </a:lnTo>
                <a:close/>
              </a:path>
              <a:path w="6786880" h="7620">
                <a:moveTo>
                  <a:pt x="6414516" y="7619"/>
                </a:moveTo>
                <a:lnTo>
                  <a:pt x="6412992" y="7619"/>
                </a:lnTo>
                <a:lnTo>
                  <a:pt x="6409944" y="4572"/>
                </a:lnTo>
                <a:lnTo>
                  <a:pt x="6409944" y="1524"/>
                </a:lnTo>
                <a:lnTo>
                  <a:pt x="6417564" y="1524"/>
                </a:lnTo>
                <a:lnTo>
                  <a:pt x="6417564" y="4572"/>
                </a:lnTo>
                <a:lnTo>
                  <a:pt x="6414516" y="7619"/>
                </a:lnTo>
                <a:close/>
              </a:path>
              <a:path w="6786880" h="7620">
                <a:moveTo>
                  <a:pt x="6452616" y="1524"/>
                </a:moveTo>
                <a:lnTo>
                  <a:pt x="6448044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2616" y="1524"/>
                </a:lnTo>
                <a:close/>
              </a:path>
              <a:path w="6786880" h="7620">
                <a:moveTo>
                  <a:pt x="6451092" y="7619"/>
                </a:moveTo>
                <a:lnTo>
                  <a:pt x="6449567" y="7619"/>
                </a:lnTo>
                <a:lnTo>
                  <a:pt x="6446520" y="4572"/>
                </a:lnTo>
                <a:lnTo>
                  <a:pt x="6446520" y="1524"/>
                </a:lnTo>
                <a:lnTo>
                  <a:pt x="6454140" y="1524"/>
                </a:lnTo>
                <a:lnTo>
                  <a:pt x="6454140" y="4572"/>
                </a:lnTo>
                <a:lnTo>
                  <a:pt x="6451092" y="7619"/>
                </a:lnTo>
                <a:close/>
              </a:path>
              <a:path w="6786880" h="7620">
                <a:moveTo>
                  <a:pt x="6487667" y="7619"/>
                </a:moveTo>
                <a:lnTo>
                  <a:pt x="6486144" y="7619"/>
                </a:lnTo>
                <a:lnTo>
                  <a:pt x="6486144" y="6096"/>
                </a:lnTo>
                <a:lnTo>
                  <a:pt x="6484620" y="6096"/>
                </a:lnTo>
                <a:lnTo>
                  <a:pt x="6484620" y="4572"/>
                </a:lnTo>
                <a:lnTo>
                  <a:pt x="6483096" y="4572"/>
                </a:lnTo>
                <a:lnTo>
                  <a:pt x="6483096" y="3048"/>
                </a:lnTo>
                <a:lnTo>
                  <a:pt x="6486144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7667" y="7619"/>
                </a:lnTo>
                <a:close/>
              </a:path>
              <a:path w="6786880" h="7620">
                <a:moveTo>
                  <a:pt x="6527292" y="6096"/>
                </a:moveTo>
                <a:lnTo>
                  <a:pt x="6521196" y="6096"/>
                </a:lnTo>
                <a:lnTo>
                  <a:pt x="6521196" y="1524"/>
                </a:lnTo>
                <a:lnTo>
                  <a:pt x="6522720" y="0"/>
                </a:lnTo>
                <a:lnTo>
                  <a:pt x="6525767" y="0"/>
                </a:lnTo>
                <a:lnTo>
                  <a:pt x="6527292" y="1524"/>
                </a:lnTo>
                <a:lnTo>
                  <a:pt x="6527292" y="6096"/>
                </a:lnTo>
                <a:close/>
              </a:path>
              <a:path w="6786880" h="7620">
                <a:moveTo>
                  <a:pt x="6525767" y="7619"/>
                </a:moveTo>
                <a:lnTo>
                  <a:pt x="6522720" y="7619"/>
                </a:lnTo>
                <a:lnTo>
                  <a:pt x="6522720" y="6096"/>
                </a:lnTo>
                <a:lnTo>
                  <a:pt x="6525767" y="6096"/>
                </a:lnTo>
                <a:lnTo>
                  <a:pt x="6525767" y="7619"/>
                </a:lnTo>
                <a:close/>
              </a:path>
              <a:path w="6786880" h="7620">
                <a:moveTo>
                  <a:pt x="6563867" y="6096"/>
                </a:moveTo>
                <a:lnTo>
                  <a:pt x="6557772" y="6096"/>
                </a:lnTo>
                <a:lnTo>
                  <a:pt x="6557772" y="1524"/>
                </a:lnTo>
                <a:lnTo>
                  <a:pt x="6559296" y="0"/>
                </a:lnTo>
                <a:lnTo>
                  <a:pt x="6562344" y="0"/>
                </a:lnTo>
                <a:lnTo>
                  <a:pt x="6565392" y="3048"/>
                </a:lnTo>
                <a:lnTo>
                  <a:pt x="6565392" y="4572"/>
                </a:lnTo>
                <a:lnTo>
                  <a:pt x="6563867" y="4572"/>
                </a:lnTo>
                <a:lnTo>
                  <a:pt x="6563867" y="6096"/>
                </a:lnTo>
                <a:close/>
              </a:path>
              <a:path w="6786880" h="7620">
                <a:moveTo>
                  <a:pt x="6562344" y="7619"/>
                </a:moveTo>
                <a:lnTo>
                  <a:pt x="6559296" y="7619"/>
                </a:lnTo>
                <a:lnTo>
                  <a:pt x="6559296" y="6096"/>
                </a:lnTo>
                <a:lnTo>
                  <a:pt x="6562344" y="6096"/>
                </a:lnTo>
                <a:lnTo>
                  <a:pt x="6562344" y="7619"/>
                </a:lnTo>
                <a:close/>
              </a:path>
              <a:path w="6786880" h="7620">
                <a:moveTo>
                  <a:pt x="6598920" y="7619"/>
                </a:moveTo>
                <a:lnTo>
                  <a:pt x="6597396" y="7619"/>
                </a:lnTo>
                <a:lnTo>
                  <a:pt x="6594348" y="4572"/>
                </a:lnTo>
                <a:lnTo>
                  <a:pt x="6594348" y="1524"/>
                </a:lnTo>
                <a:lnTo>
                  <a:pt x="6595872" y="1524"/>
                </a:lnTo>
                <a:lnTo>
                  <a:pt x="6595872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7" y="3048"/>
                </a:lnTo>
                <a:lnTo>
                  <a:pt x="6601967" y="4572"/>
                </a:lnTo>
                <a:lnTo>
                  <a:pt x="6600444" y="4572"/>
                </a:lnTo>
                <a:lnTo>
                  <a:pt x="6600444" y="6096"/>
                </a:lnTo>
                <a:lnTo>
                  <a:pt x="6598920" y="7619"/>
                </a:lnTo>
                <a:close/>
              </a:path>
              <a:path w="6786880" h="7620">
                <a:moveTo>
                  <a:pt x="6637020" y="1524"/>
                </a:moveTo>
                <a:lnTo>
                  <a:pt x="6632448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7020" y="1524"/>
                </a:lnTo>
                <a:close/>
              </a:path>
              <a:path w="6786880" h="7620">
                <a:moveTo>
                  <a:pt x="6635496" y="7619"/>
                </a:moveTo>
                <a:lnTo>
                  <a:pt x="6633972" y="7619"/>
                </a:lnTo>
                <a:lnTo>
                  <a:pt x="6630924" y="4572"/>
                </a:lnTo>
                <a:lnTo>
                  <a:pt x="6630924" y="1524"/>
                </a:lnTo>
                <a:lnTo>
                  <a:pt x="6638544" y="1524"/>
                </a:lnTo>
                <a:lnTo>
                  <a:pt x="6638544" y="4572"/>
                </a:lnTo>
                <a:lnTo>
                  <a:pt x="6635496" y="7619"/>
                </a:lnTo>
                <a:close/>
              </a:path>
              <a:path w="6786880" h="7620">
                <a:moveTo>
                  <a:pt x="6673596" y="1524"/>
                </a:moveTo>
                <a:lnTo>
                  <a:pt x="6669024" y="1524"/>
                </a:lnTo>
                <a:lnTo>
                  <a:pt x="6669024" y="0"/>
                </a:lnTo>
                <a:lnTo>
                  <a:pt x="6673596" y="0"/>
                </a:lnTo>
                <a:lnTo>
                  <a:pt x="6673596" y="1524"/>
                </a:lnTo>
                <a:close/>
              </a:path>
              <a:path w="6786880" h="7620">
                <a:moveTo>
                  <a:pt x="6672072" y="7619"/>
                </a:moveTo>
                <a:lnTo>
                  <a:pt x="6670548" y="7619"/>
                </a:lnTo>
                <a:lnTo>
                  <a:pt x="6667499" y="4572"/>
                </a:lnTo>
                <a:lnTo>
                  <a:pt x="6667499" y="1524"/>
                </a:lnTo>
                <a:lnTo>
                  <a:pt x="6675120" y="1524"/>
                </a:lnTo>
                <a:lnTo>
                  <a:pt x="6675120" y="4572"/>
                </a:lnTo>
                <a:lnTo>
                  <a:pt x="6672072" y="7619"/>
                </a:lnTo>
                <a:close/>
              </a:path>
              <a:path w="6786880" h="7620">
                <a:moveTo>
                  <a:pt x="6708648" y="7619"/>
                </a:moveTo>
                <a:lnTo>
                  <a:pt x="6707124" y="7619"/>
                </a:lnTo>
                <a:lnTo>
                  <a:pt x="6707124" y="6096"/>
                </a:lnTo>
                <a:lnTo>
                  <a:pt x="6705599" y="6096"/>
                </a:lnTo>
                <a:lnTo>
                  <a:pt x="6705599" y="4572"/>
                </a:lnTo>
                <a:lnTo>
                  <a:pt x="6704076" y="4572"/>
                </a:lnTo>
                <a:lnTo>
                  <a:pt x="6704076" y="3048"/>
                </a:lnTo>
                <a:lnTo>
                  <a:pt x="6707124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08648" y="7619"/>
                </a:lnTo>
                <a:close/>
              </a:path>
              <a:path w="6786880" h="7620">
                <a:moveTo>
                  <a:pt x="6748272" y="6096"/>
                </a:moveTo>
                <a:lnTo>
                  <a:pt x="6742176" y="6096"/>
                </a:lnTo>
                <a:lnTo>
                  <a:pt x="6742176" y="1524"/>
                </a:lnTo>
                <a:lnTo>
                  <a:pt x="6743699" y="0"/>
                </a:lnTo>
                <a:lnTo>
                  <a:pt x="6746748" y="0"/>
                </a:lnTo>
                <a:lnTo>
                  <a:pt x="6748272" y="1524"/>
                </a:lnTo>
                <a:lnTo>
                  <a:pt x="6748272" y="6096"/>
                </a:lnTo>
                <a:close/>
              </a:path>
              <a:path w="6786880" h="7620">
                <a:moveTo>
                  <a:pt x="6746748" y="7619"/>
                </a:moveTo>
                <a:lnTo>
                  <a:pt x="6743699" y="7619"/>
                </a:lnTo>
                <a:lnTo>
                  <a:pt x="6743699" y="6096"/>
                </a:lnTo>
                <a:lnTo>
                  <a:pt x="6746748" y="6096"/>
                </a:lnTo>
                <a:lnTo>
                  <a:pt x="6746748" y="7619"/>
                </a:lnTo>
                <a:close/>
              </a:path>
              <a:path w="6786880" h="7620">
                <a:moveTo>
                  <a:pt x="6784848" y="6096"/>
                </a:moveTo>
                <a:lnTo>
                  <a:pt x="6778751" y="6096"/>
                </a:lnTo>
                <a:lnTo>
                  <a:pt x="6778751" y="1524"/>
                </a:lnTo>
                <a:lnTo>
                  <a:pt x="6780276" y="0"/>
                </a:lnTo>
                <a:lnTo>
                  <a:pt x="6783324" y="0"/>
                </a:lnTo>
                <a:lnTo>
                  <a:pt x="6786372" y="3048"/>
                </a:lnTo>
                <a:lnTo>
                  <a:pt x="6786372" y="4572"/>
                </a:lnTo>
                <a:lnTo>
                  <a:pt x="6784848" y="4572"/>
                </a:lnTo>
                <a:lnTo>
                  <a:pt x="6784848" y="6096"/>
                </a:lnTo>
                <a:close/>
              </a:path>
              <a:path w="6786880" h="7620">
                <a:moveTo>
                  <a:pt x="6783324" y="7619"/>
                </a:moveTo>
                <a:lnTo>
                  <a:pt x="6780276" y="7619"/>
                </a:lnTo>
                <a:lnTo>
                  <a:pt x="6780276" y="6096"/>
                </a:lnTo>
                <a:lnTo>
                  <a:pt x="6783324" y="6096"/>
                </a:lnTo>
                <a:lnTo>
                  <a:pt x="6783324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1207" y="5283707"/>
            <a:ext cx="134112" cy="64008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728472" y="4408932"/>
            <a:ext cx="6786880" cy="7620"/>
          </a:xfrm>
          <a:custGeom>
            <a:avLst/>
            <a:gdLst/>
            <a:ahLst/>
            <a:cxnLst/>
            <a:rect l="l" t="t" r="r" b="b"/>
            <a:pathLst>
              <a:path w="6786880" h="7620">
                <a:moveTo>
                  <a:pt x="6096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6096" y="0"/>
                </a:lnTo>
                <a:lnTo>
                  <a:pt x="6096" y="1524"/>
                </a:lnTo>
                <a:close/>
              </a:path>
              <a:path w="6786880" h="7620">
                <a:moveTo>
                  <a:pt x="6096" y="7619"/>
                </a:moveTo>
                <a:lnTo>
                  <a:pt x="3048" y="7619"/>
                </a:lnTo>
                <a:lnTo>
                  <a:pt x="0" y="4571"/>
                </a:lnTo>
                <a:lnTo>
                  <a:pt x="0" y="3048"/>
                </a:lnTo>
                <a:lnTo>
                  <a:pt x="1523" y="1524"/>
                </a:lnTo>
                <a:lnTo>
                  <a:pt x="7619" y="1524"/>
                </a:lnTo>
                <a:lnTo>
                  <a:pt x="7619" y="6095"/>
                </a:lnTo>
                <a:lnTo>
                  <a:pt x="6096" y="7619"/>
                </a:lnTo>
                <a:close/>
              </a:path>
              <a:path w="6786880" h="7620">
                <a:moveTo>
                  <a:pt x="42671" y="1524"/>
                </a:moveTo>
                <a:lnTo>
                  <a:pt x="39623" y="1524"/>
                </a:lnTo>
                <a:lnTo>
                  <a:pt x="39623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6786880" h="7620">
                <a:moveTo>
                  <a:pt x="42671" y="7619"/>
                </a:moveTo>
                <a:lnTo>
                  <a:pt x="39623" y="7619"/>
                </a:lnTo>
                <a:lnTo>
                  <a:pt x="38100" y="6095"/>
                </a:lnTo>
                <a:lnTo>
                  <a:pt x="38100" y="1524"/>
                </a:lnTo>
                <a:lnTo>
                  <a:pt x="44196" y="1524"/>
                </a:lnTo>
                <a:lnTo>
                  <a:pt x="44196" y="6095"/>
                </a:lnTo>
                <a:lnTo>
                  <a:pt x="42671" y="7619"/>
                </a:lnTo>
                <a:close/>
              </a:path>
              <a:path w="6786880" h="7620">
                <a:moveTo>
                  <a:pt x="79248" y="1524"/>
                </a:moveTo>
                <a:lnTo>
                  <a:pt x="76200" y="1524"/>
                </a:lnTo>
                <a:lnTo>
                  <a:pt x="77723" y="0"/>
                </a:lnTo>
                <a:lnTo>
                  <a:pt x="79248" y="0"/>
                </a:lnTo>
                <a:lnTo>
                  <a:pt x="79248" y="1524"/>
                </a:lnTo>
                <a:close/>
              </a:path>
              <a:path w="6786880" h="7620">
                <a:moveTo>
                  <a:pt x="79248" y="7619"/>
                </a:moveTo>
                <a:lnTo>
                  <a:pt x="76200" y="7619"/>
                </a:lnTo>
                <a:lnTo>
                  <a:pt x="74675" y="6095"/>
                </a:lnTo>
                <a:lnTo>
                  <a:pt x="74675" y="1524"/>
                </a:lnTo>
                <a:lnTo>
                  <a:pt x="80771" y="1524"/>
                </a:lnTo>
                <a:lnTo>
                  <a:pt x="82296" y="3048"/>
                </a:lnTo>
                <a:lnTo>
                  <a:pt x="82296" y="4571"/>
                </a:lnTo>
                <a:lnTo>
                  <a:pt x="79248" y="7619"/>
                </a:lnTo>
                <a:close/>
              </a:path>
              <a:path w="6786880" h="7620">
                <a:moveTo>
                  <a:pt x="117348" y="1524"/>
                </a:moveTo>
                <a:lnTo>
                  <a:pt x="112775" y="1524"/>
                </a:lnTo>
                <a:lnTo>
                  <a:pt x="114300" y="0"/>
                </a:lnTo>
                <a:lnTo>
                  <a:pt x="115823" y="0"/>
                </a:lnTo>
                <a:lnTo>
                  <a:pt x="117348" y="1524"/>
                </a:lnTo>
                <a:close/>
              </a:path>
              <a:path w="6786880" h="7620">
                <a:moveTo>
                  <a:pt x="118871" y="6095"/>
                </a:moveTo>
                <a:lnTo>
                  <a:pt x="111252" y="6095"/>
                </a:lnTo>
                <a:lnTo>
                  <a:pt x="111252" y="1524"/>
                </a:lnTo>
                <a:lnTo>
                  <a:pt x="118871" y="1524"/>
                </a:lnTo>
                <a:lnTo>
                  <a:pt x="118871" y="6095"/>
                </a:lnTo>
                <a:close/>
              </a:path>
              <a:path w="6786880" h="7620">
                <a:moveTo>
                  <a:pt x="117348" y="7619"/>
                </a:moveTo>
                <a:lnTo>
                  <a:pt x="112775" y="7619"/>
                </a:lnTo>
                <a:lnTo>
                  <a:pt x="112775" y="6095"/>
                </a:lnTo>
                <a:lnTo>
                  <a:pt x="117348" y="6095"/>
                </a:lnTo>
                <a:lnTo>
                  <a:pt x="117348" y="7619"/>
                </a:lnTo>
                <a:close/>
              </a:path>
              <a:path w="6786880" h="7620">
                <a:moveTo>
                  <a:pt x="153923" y="1524"/>
                </a:moveTo>
                <a:lnTo>
                  <a:pt x="149352" y="1524"/>
                </a:lnTo>
                <a:lnTo>
                  <a:pt x="150875" y="0"/>
                </a:lnTo>
                <a:lnTo>
                  <a:pt x="152400" y="0"/>
                </a:lnTo>
                <a:lnTo>
                  <a:pt x="153923" y="1524"/>
                </a:lnTo>
                <a:close/>
              </a:path>
              <a:path w="6786880" h="7620">
                <a:moveTo>
                  <a:pt x="155448" y="6095"/>
                </a:moveTo>
                <a:lnTo>
                  <a:pt x="147827" y="6095"/>
                </a:lnTo>
                <a:lnTo>
                  <a:pt x="147827" y="1524"/>
                </a:lnTo>
                <a:lnTo>
                  <a:pt x="155448" y="1524"/>
                </a:lnTo>
                <a:lnTo>
                  <a:pt x="155448" y="6095"/>
                </a:lnTo>
                <a:close/>
              </a:path>
              <a:path w="6786880" h="7620">
                <a:moveTo>
                  <a:pt x="153923" y="7619"/>
                </a:moveTo>
                <a:lnTo>
                  <a:pt x="149352" y="7619"/>
                </a:lnTo>
                <a:lnTo>
                  <a:pt x="149352" y="6095"/>
                </a:lnTo>
                <a:lnTo>
                  <a:pt x="153923" y="6095"/>
                </a:lnTo>
                <a:lnTo>
                  <a:pt x="153923" y="7619"/>
                </a:lnTo>
                <a:close/>
              </a:path>
              <a:path w="6786880" h="7620">
                <a:moveTo>
                  <a:pt x="190500" y="7619"/>
                </a:moveTo>
                <a:lnTo>
                  <a:pt x="185927" y="7619"/>
                </a:lnTo>
                <a:lnTo>
                  <a:pt x="185927" y="6095"/>
                </a:lnTo>
                <a:lnTo>
                  <a:pt x="184403" y="4571"/>
                </a:lnTo>
                <a:lnTo>
                  <a:pt x="184403" y="3048"/>
                </a:lnTo>
                <a:lnTo>
                  <a:pt x="187452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2023" y="1524"/>
                </a:lnTo>
                <a:lnTo>
                  <a:pt x="192023" y="6095"/>
                </a:lnTo>
                <a:lnTo>
                  <a:pt x="190500" y="6095"/>
                </a:lnTo>
                <a:lnTo>
                  <a:pt x="190500" y="7619"/>
                </a:lnTo>
                <a:close/>
              </a:path>
              <a:path w="6786880" h="7620">
                <a:moveTo>
                  <a:pt x="227075" y="1524"/>
                </a:moveTo>
                <a:lnTo>
                  <a:pt x="224027" y="1524"/>
                </a:lnTo>
                <a:lnTo>
                  <a:pt x="224027" y="0"/>
                </a:lnTo>
                <a:lnTo>
                  <a:pt x="227075" y="0"/>
                </a:lnTo>
                <a:lnTo>
                  <a:pt x="227075" y="1524"/>
                </a:lnTo>
                <a:close/>
              </a:path>
              <a:path w="6786880" h="7620">
                <a:moveTo>
                  <a:pt x="227075" y="7619"/>
                </a:moveTo>
                <a:lnTo>
                  <a:pt x="224027" y="7619"/>
                </a:lnTo>
                <a:lnTo>
                  <a:pt x="220979" y="4571"/>
                </a:lnTo>
                <a:lnTo>
                  <a:pt x="220979" y="3048"/>
                </a:lnTo>
                <a:lnTo>
                  <a:pt x="222503" y="1524"/>
                </a:lnTo>
                <a:lnTo>
                  <a:pt x="228600" y="1524"/>
                </a:lnTo>
                <a:lnTo>
                  <a:pt x="228600" y="6095"/>
                </a:lnTo>
                <a:lnTo>
                  <a:pt x="227075" y="7619"/>
                </a:lnTo>
                <a:close/>
              </a:path>
              <a:path w="6786880" h="7620">
                <a:moveTo>
                  <a:pt x="263652" y="1524"/>
                </a:moveTo>
                <a:lnTo>
                  <a:pt x="260603" y="1524"/>
                </a:lnTo>
                <a:lnTo>
                  <a:pt x="260603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6786880" h="7620">
                <a:moveTo>
                  <a:pt x="263652" y="7619"/>
                </a:moveTo>
                <a:lnTo>
                  <a:pt x="260603" y="7619"/>
                </a:lnTo>
                <a:lnTo>
                  <a:pt x="259079" y="6095"/>
                </a:lnTo>
                <a:lnTo>
                  <a:pt x="259079" y="1524"/>
                </a:lnTo>
                <a:lnTo>
                  <a:pt x="265175" y="1524"/>
                </a:lnTo>
                <a:lnTo>
                  <a:pt x="265175" y="6095"/>
                </a:lnTo>
                <a:lnTo>
                  <a:pt x="263652" y="7619"/>
                </a:lnTo>
                <a:close/>
              </a:path>
              <a:path w="6786880" h="7620">
                <a:moveTo>
                  <a:pt x="300227" y="1524"/>
                </a:moveTo>
                <a:lnTo>
                  <a:pt x="297179" y="1524"/>
                </a:lnTo>
                <a:lnTo>
                  <a:pt x="298703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6786880" h="7620">
                <a:moveTo>
                  <a:pt x="300227" y="7619"/>
                </a:moveTo>
                <a:lnTo>
                  <a:pt x="297179" y="7619"/>
                </a:lnTo>
                <a:lnTo>
                  <a:pt x="297179" y="6095"/>
                </a:lnTo>
                <a:lnTo>
                  <a:pt x="295655" y="6095"/>
                </a:lnTo>
                <a:lnTo>
                  <a:pt x="295655" y="1524"/>
                </a:lnTo>
                <a:lnTo>
                  <a:pt x="301752" y="1524"/>
                </a:lnTo>
                <a:lnTo>
                  <a:pt x="303275" y="3048"/>
                </a:lnTo>
                <a:lnTo>
                  <a:pt x="303275" y="4571"/>
                </a:lnTo>
                <a:lnTo>
                  <a:pt x="300227" y="7619"/>
                </a:lnTo>
                <a:close/>
              </a:path>
              <a:path w="6786880" h="7620">
                <a:moveTo>
                  <a:pt x="338327" y="1524"/>
                </a:moveTo>
                <a:lnTo>
                  <a:pt x="333755" y="1524"/>
                </a:lnTo>
                <a:lnTo>
                  <a:pt x="335279" y="0"/>
                </a:lnTo>
                <a:lnTo>
                  <a:pt x="336803" y="0"/>
                </a:lnTo>
                <a:lnTo>
                  <a:pt x="338327" y="1524"/>
                </a:lnTo>
                <a:close/>
              </a:path>
              <a:path w="6786880" h="7620">
                <a:moveTo>
                  <a:pt x="339852" y="6095"/>
                </a:moveTo>
                <a:lnTo>
                  <a:pt x="332231" y="6095"/>
                </a:lnTo>
                <a:lnTo>
                  <a:pt x="332231" y="1524"/>
                </a:lnTo>
                <a:lnTo>
                  <a:pt x="339852" y="1524"/>
                </a:lnTo>
                <a:lnTo>
                  <a:pt x="339852" y="6095"/>
                </a:lnTo>
                <a:close/>
              </a:path>
              <a:path w="6786880" h="7620">
                <a:moveTo>
                  <a:pt x="338327" y="7619"/>
                </a:moveTo>
                <a:lnTo>
                  <a:pt x="333755" y="7619"/>
                </a:lnTo>
                <a:lnTo>
                  <a:pt x="333755" y="6095"/>
                </a:lnTo>
                <a:lnTo>
                  <a:pt x="338327" y="6095"/>
                </a:lnTo>
                <a:lnTo>
                  <a:pt x="338327" y="7619"/>
                </a:lnTo>
                <a:close/>
              </a:path>
              <a:path w="6786880" h="7620">
                <a:moveTo>
                  <a:pt x="374903" y="1524"/>
                </a:moveTo>
                <a:lnTo>
                  <a:pt x="370331" y="1524"/>
                </a:lnTo>
                <a:lnTo>
                  <a:pt x="371855" y="0"/>
                </a:lnTo>
                <a:lnTo>
                  <a:pt x="373379" y="0"/>
                </a:lnTo>
                <a:lnTo>
                  <a:pt x="374903" y="1524"/>
                </a:lnTo>
                <a:close/>
              </a:path>
              <a:path w="6786880" h="7620">
                <a:moveTo>
                  <a:pt x="376427" y="6095"/>
                </a:moveTo>
                <a:lnTo>
                  <a:pt x="368807" y="6095"/>
                </a:lnTo>
                <a:lnTo>
                  <a:pt x="368807" y="1524"/>
                </a:lnTo>
                <a:lnTo>
                  <a:pt x="376427" y="1524"/>
                </a:lnTo>
                <a:lnTo>
                  <a:pt x="376427" y="6095"/>
                </a:lnTo>
                <a:close/>
              </a:path>
              <a:path w="6786880" h="7620">
                <a:moveTo>
                  <a:pt x="374903" y="7619"/>
                </a:moveTo>
                <a:lnTo>
                  <a:pt x="370331" y="7619"/>
                </a:lnTo>
                <a:lnTo>
                  <a:pt x="370331" y="6095"/>
                </a:lnTo>
                <a:lnTo>
                  <a:pt x="374903" y="6095"/>
                </a:lnTo>
                <a:lnTo>
                  <a:pt x="374903" y="7619"/>
                </a:lnTo>
                <a:close/>
              </a:path>
              <a:path w="6786880" h="7620">
                <a:moveTo>
                  <a:pt x="411479" y="7619"/>
                </a:moveTo>
                <a:lnTo>
                  <a:pt x="406907" y="7619"/>
                </a:lnTo>
                <a:lnTo>
                  <a:pt x="406907" y="6095"/>
                </a:lnTo>
                <a:lnTo>
                  <a:pt x="405383" y="4571"/>
                </a:lnTo>
                <a:lnTo>
                  <a:pt x="405383" y="3048"/>
                </a:lnTo>
                <a:lnTo>
                  <a:pt x="408431" y="0"/>
                </a:lnTo>
                <a:lnTo>
                  <a:pt x="409955" y="0"/>
                </a:lnTo>
                <a:lnTo>
                  <a:pt x="411479" y="1524"/>
                </a:lnTo>
                <a:lnTo>
                  <a:pt x="413003" y="1524"/>
                </a:lnTo>
                <a:lnTo>
                  <a:pt x="413003" y="6095"/>
                </a:lnTo>
                <a:lnTo>
                  <a:pt x="411479" y="6095"/>
                </a:lnTo>
                <a:lnTo>
                  <a:pt x="411479" y="7619"/>
                </a:lnTo>
                <a:close/>
              </a:path>
              <a:path w="6786880" h="7620">
                <a:moveTo>
                  <a:pt x="448055" y="1524"/>
                </a:moveTo>
                <a:lnTo>
                  <a:pt x="445007" y="1524"/>
                </a:lnTo>
                <a:lnTo>
                  <a:pt x="445007" y="0"/>
                </a:lnTo>
                <a:lnTo>
                  <a:pt x="448055" y="0"/>
                </a:lnTo>
                <a:lnTo>
                  <a:pt x="448055" y="1524"/>
                </a:lnTo>
                <a:close/>
              </a:path>
              <a:path w="6786880" h="7620">
                <a:moveTo>
                  <a:pt x="448055" y="7619"/>
                </a:moveTo>
                <a:lnTo>
                  <a:pt x="445007" y="7619"/>
                </a:lnTo>
                <a:lnTo>
                  <a:pt x="441959" y="4571"/>
                </a:lnTo>
                <a:lnTo>
                  <a:pt x="441959" y="3048"/>
                </a:lnTo>
                <a:lnTo>
                  <a:pt x="443483" y="1524"/>
                </a:lnTo>
                <a:lnTo>
                  <a:pt x="449579" y="1524"/>
                </a:lnTo>
                <a:lnTo>
                  <a:pt x="449579" y="6095"/>
                </a:lnTo>
                <a:lnTo>
                  <a:pt x="448055" y="7619"/>
                </a:lnTo>
                <a:close/>
              </a:path>
              <a:path w="6786880" h="7620">
                <a:moveTo>
                  <a:pt x="484631" y="1524"/>
                </a:moveTo>
                <a:lnTo>
                  <a:pt x="481583" y="1524"/>
                </a:lnTo>
                <a:lnTo>
                  <a:pt x="481583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6786880" h="7620">
                <a:moveTo>
                  <a:pt x="484631" y="7619"/>
                </a:moveTo>
                <a:lnTo>
                  <a:pt x="481583" y="7619"/>
                </a:lnTo>
                <a:lnTo>
                  <a:pt x="480059" y="6095"/>
                </a:lnTo>
                <a:lnTo>
                  <a:pt x="480059" y="1524"/>
                </a:lnTo>
                <a:lnTo>
                  <a:pt x="486155" y="1524"/>
                </a:lnTo>
                <a:lnTo>
                  <a:pt x="486155" y="6095"/>
                </a:lnTo>
                <a:lnTo>
                  <a:pt x="484631" y="7619"/>
                </a:lnTo>
                <a:close/>
              </a:path>
              <a:path w="6786880" h="7620">
                <a:moveTo>
                  <a:pt x="521207" y="1524"/>
                </a:moveTo>
                <a:lnTo>
                  <a:pt x="518160" y="1524"/>
                </a:lnTo>
                <a:lnTo>
                  <a:pt x="519683" y="0"/>
                </a:lnTo>
                <a:lnTo>
                  <a:pt x="521207" y="0"/>
                </a:lnTo>
                <a:lnTo>
                  <a:pt x="521207" y="1524"/>
                </a:lnTo>
                <a:close/>
              </a:path>
              <a:path w="6786880" h="7620">
                <a:moveTo>
                  <a:pt x="521207" y="7619"/>
                </a:moveTo>
                <a:lnTo>
                  <a:pt x="518160" y="7619"/>
                </a:lnTo>
                <a:lnTo>
                  <a:pt x="518160" y="6095"/>
                </a:lnTo>
                <a:lnTo>
                  <a:pt x="516635" y="6095"/>
                </a:lnTo>
                <a:lnTo>
                  <a:pt x="516635" y="1524"/>
                </a:lnTo>
                <a:lnTo>
                  <a:pt x="522731" y="1524"/>
                </a:lnTo>
                <a:lnTo>
                  <a:pt x="524256" y="3048"/>
                </a:lnTo>
                <a:lnTo>
                  <a:pt x="524256" y="4571"/>
                </a:lnTo>
                <a:lnTo>
                  <a:pt x="521207" y="7619"/>
                </a:lnTo>
                <a:close/>
              </a:path>
              <a:path w="6786880" h="7620">
                <a:moveTo>
                  <a:pt x="559307" y="1524"/>
                </a:moveTo>
                <a:lnTo>
                  <a:pt x="554735" y="1524"/>
                </a:lnTo>
                <a:lnTo>
                  <a:pt x="556260" y="0"/>
                </a:lnTo>
                <a:lnTo>
                  <a:pt x="557783" y="0"/>
                </a:lnTo>
                <a:lnTo>
                  <a:pt x="559307" y="1524"/>
                </a:lnTo>
                <a:close/>
              </a:path>
              <a:path w="6786880" h="7620">
                <a:moveTo>
                  <a:pt x="560831" y="6095"/>
                </a:moveTo>
                <a:lnTo>
                  <a:pt x="553211" y="6095"/>
                </a:lnTo>
                <a:lnTo>
                  <a:pt x="553211" y="1524"/>
                </a:lnTo>
                <a:lnTo>
                  <a:pt x="560831" y="1524"/>
                </a:lnTo>
                <a:lnTo>
                  <a:pt x="560831" y="6095"/>
                </a:lnTo>
                <a:close/>
              </a:path>
              <a:path w="6786880" h="7620">
                <a:moveTo>
                  <a:pt x="559307" y="7619"/>
                </a:moveTo>
                <a:lnTo>
                  <a:pt x="554735" y="7619"/>
                </a:lnTo>
                <a:lnTo>
                  <a:pt x="554735" y="6095"/>
                </a:lnTo>
                <a:lnTo>
                  <a:pt x="559307" y="6095"/>
                </a:lnTo>
                <a:lnTo>
                  <a:pt x="559307" y="7619"/>
                </a:lnTo>
                <a:close/>
              </a:path>
              <a:path w="6786880" h="7620">
                <a:moveTo>
                  <a:pt x="595883" y="1524"/>
                </a:moveTo>
                <a:lnTo>
                  <a:pt x="591311" y="1524"/>
                </a:lnTo>
                <a:lnTo>
                  <a:pt x="592835" y="0"/>
                </a:lnTo>
                <a:lnTo>
                  <a:pt x="594360" y="0"/>
                </a:lnTo>
                <a:lnTo>
                  <a:pt x="595883" y="1524"/>
                </a:lnTo>
                <a:close/>
              </a:path>
              <a:path w="6786880" h="7620">
                <a:moveTo>
                  <a:pt x="597407" y="6095"/>
                </a:moveTo>
                <a:lnTo>
                  <a:pt x="589787" y="6095"/>
                </a:lnTo>
                <a:lnTo>
                  <a:pt x="589787" y="1524"/>
                </a:lnTo>
                <a:lnTo>
                  <a:pt x="597407" y="1524"/>
                </a:lnTo>
                <a:lnTo>
                  <a:pt x="597407" y="6095"/>
                </a:lnTo>
                <a:close/>
              </a:path>
              <a:path w="6786880" h="7620">
                <a:moveTo>
                  <a:pt x="595883" y="7619"/>
                </a:moveTo>
                <a:lnTo>
                  <a:pt x="591311" y="7619"/>
                </a:lnTo>
                <a:lnTo>
                  <a:pt x="591311" y="6095"/>
                </a:lnTo>
                <a:lnTo>
                  <a:pt x="595883" y="6095"/>
                </a:lnTo>
                <a:lnTo>
                  <a:pt x="595883" y="7619"/>
                </a:lnTo>
                <a:close/>
              </a:path>
              <a:path w="6786880" h="7620">
                <a:moveTo>
                  <a:pt x="632460" y="1524"/>
                </a:moveTo>
                <a:lnTo>
                  <a:pt x="629411" y="1524"/>
                </a:lnTo>
                <a:lnTo>
                  <a:pt x="629411" y="0"/>
                </a:lnTo>
                <a:lnTo>
                  <a:pt x="630935" y="0"/>
                </a:lnTo>
                <a:lnTo>
                  <a:pt x="632460" y="1524"/>
                </a:lnTo>
                <a:close/>
              </a:path>
              <a:path w="6786880" h="7620">
                <a:moveTo>
                  <a:pt x="632460" y="7619"/>
                </a:moveTo>
                <a:lnTo>
                  <a:pt x="629411" y="7619"/>
                </a:lnTo>
                <a:lnTo>
                  <a:pt x="626364" y="4571"/>
                </a:lnTo>
                <a:lnTo>
                  <a:pt x="626364" y="3048"/>
                </a:lnTo>
                <a:lnTo>
                  <a:pt x="627887" y="1524"/>
                </a:lnTo>
                <a:lnTo>
                  <a:pt x="633983" y="1524"/>
                </a:lnTo>
                <a:lnTo>
                  <a:pt x="633983" y="6095"/>
                </a:lnTo>
                <a:lnTo>
                  <a:pt x="632460" y="6095"/>
                </a:lnTo>
                <a:lnTo>
                  <a:pt x="632460" y="7619"/>
                </a:lnTo>
                <a:close/>
              </a:path>
              <a:path w="6786880" h="7620">
                <a:moveTo>
                  <a:pt x="669036" y="1524"/>
                </a:moveTo>
                <a:lnTo>
                  <a:pt x="665987" y="1524"/>
                </a:lnTo>
                <a:lnTo>
                  <a:pt x="665987" y="0"/>
                </a:lnTo>
                <a:lnTo>
                  <a:pt x="669036" y="0"/>
                </a:lnTo>
                <a:lnTo>
                  <a:pt x="669036" y="1524"/>
                </a:lnTo>
                <a:close/>
              </a:path>
              <a:path w="6786880" h="7620">
                <a:moveTo>
                  <a:pt x="669036" y="7619"/>
                </a:moveTo>
                <a:lnTo>
                  <a:pt x="665987" y="7619"/>
                </a:lnTo>
                <a:lnTo>
                  <a:pt x="664464" y="6095"/>
                </a:lnTo>
                <a:lnTo>
                  <a:pt x="664464" y="1524"/>
                </a:lnTo>
                <a:lnTo>
                  <a:pt x="670560" y="1524"/>
                </a:lnTo>
                <a:lnTo>
                  <a:pt x="670560" y="6095"/>
                </a:lnTo>
                <a:lnTo>
                  <a:pt x="669036" y="7619"/>
                </a:lnTo>
                <a:close/>
              </a:path>
              <a:path w="6786880" h="7620">
                <a:moveTo>
                  <a:pt x="705611" y="1524"/>
                </a:moveTo>
                <a:lnTo>
                  <a:pt x="702564" y="1524"/>
                </a:lnTo>
                <a:lnTo>
                  <a:pt x="702564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6786880" h="7620">
                <a:moveTo>
                  <a:pt x="705611" y="7619"/>
                </a:moveTo>
                <a:lnTo>
                  <a:pt x="702564" y="7619"/>
                </a:lnTo>
                <a:lnTo>
                  <a:pt x="701040" y="6095"/>
                </a:lnTo>
                <a:lnTo>
                  <a:pt x="701040" y="1524"/>
                </a:lnTo>
                <a:lnTo>
                  <a:pt x="707136" y="1524"/>
                </a:lnTo>
                <a:lnTo>
                  <a:pt x="708660" y="3048"/>
                </a:lnTo>
                <a:lnTo>
                  <a:pt x="708660" y="4571"/>
                </a:lnTo>
                <a:lnTo>
                  <a:pt x="705611" y="7619"/>
                </a:lnTo>
                <a:close/>
              </a:path>
              <a:path w="6786880" h="7620">
                <a:moveTo>
                  <a:pt x="742187" y="1524"/>
                </a:moveTo>
                <a:lnTo>
                  <a:pt x="739140" y="1524"/>
                </a:lnTo>
                <a:lnTo>
                  <a:pt x="740664" y="0"/>
                </a:lnTo>
                <a:lnTo>
                  <a:pt x="742187" y="0"/>
                </a:lnTo>
                <a:lnTo>
                  <a:pt x="742187" y="1524"/>
                </a:lnTo>
                <a:close/>
              </a:path>
              <a:path w="6786880" h="7620">
                <a:moveTo>
                  <a:pt x="742187" y="7619"/>
                </a:moveTo>
                <a:lnTo>
                  <a:pt x="739140" y="7619"/>
                </a:lnTo>
                <a:lnTo>
                  <a:pt x="739140" y="6095"/>
                </a:lnTo>
                <a:lnTo>
                  <a:pt x="737615" y="6095"/>
                </a:lnTo>
                <a:lnTo>
                  <a:pt x="737615" y="1524"/>
                </a:lnTo>
                <a:lnTo>
                  <a:pt x="743711" y="1524"/>
                </a:lnTo>
                <a:lnTo>
                  <a:pt x="745236" y="3048"/>
                </a:lnTo>
                <a:lnTo>
                  <a:pt x="745236" y="4571"/>
                </a:lnTo>
                <a:lnTo>
                  <a:pt x="742187" y="7619"/>
                </a:lnTo>
                <a:close/>
              </a:path>
              <a:path w="6786880" h="7620">
                <a:moveTo>
                  <a:pt x="780287" y="1524"/>
                </a:moveTo>
                <a:lnTo>
                  <a:pt x="775715" y="1524"/>
                </a:lnTo>
                <a:lnTo>
                  <a:pt x="777240" y="0"/>
                </a:lnTo>
                <a:lnTo>
                  <a:pt x="778764" y="0"/>
                </a:lnTo>
                <a:lnTo>
                  <a:pt x="780287" y="1524"/>
                </a:lnTo>
                <a:close/>
              </a:path>
              <a:path w="6786880" h="7620">
                <a:moveTo>
                  <a:pt x="781811" y="6095"/>
                </a:moveTo>
                <a:lnTo>
                  <a:pt x="774191" y="6095"/>
                </a:lnTo>
                <a:lnTo>
                  <a:pt x="774191" y="1524"/>
                </a:lnTo>
                <a:lnTo>
                  <a:pt x="781811" y="1524"/>
                </a:lnTo>
                <a:lnTo>
                  <a:pt x="781811" y="6095"/>
                </a:lnTo>
                <a:close/>
              </a:path>
              <a:path w="6786880" h="7620">
                <a:moveTo>
                  <a:pt x="780287" y="7619"/>
                </a:moveTo>
                <a:lnTo>
                  <a:pt x="775715" y="7619"/>
                </a:lnTo>
                <a:lnTo>
                  <a:pt x="775715" y="6095"/>
                </a:lnTo>
                <a:lnTo>
                  <a:pt x="780287" y="6095"/>
                </a:lnTo>
                <a:lnTo>
                  <a:pt x="780287" y="7619"/>
                </a:lnTo>
                <a:close/>
              </a:path>
              <a:path w="6786880" h="7620">
                <a:moveTo>
                  <a:pt x="816864" y="1524"/>
                </a:moveTo>
                <a:lnTo>
                  <a:pt x="812291" y="1524"/>
                </a:lnTo>
                <a:lnTo>
                  <a:pt x="813815" y="0"/>
                </a:lnTo>
                <a:lnTo>
                  <a:pt x="815340" y="0"/>
                </a:lnTo>
                <a:lnTo>
                  <a:pt x="816864" y="1524"/>
                </a:lnTo>
                <a:close/>
              </a:path>
              <a:path w="6786880" h="7620">
                <a:moveTo>
                  <a:pt x="818387" y="6095"/>
                </a:moveTo>
                <a:lnTo>
                  <a:pt x="810768" y="6095"/>
                </a:lnTo>
                <a:lnTo>
                  <a:pt x="810768" y="1524"/>
                </a:lnTo>
                <a:lnTo>
                  <a:pt x="818387" y="1524"/>
                </a:lnTo>
                <a:lnTo>
                  <a:pt x="818387" y="6095"/>
                </a:lnTo>
                <a:close/>
              </a:path>
              <a:path w="6786880" h="7620">
                <a:moveTo>
                  <a:pt x="816864" y="7619"/>
                </a:moveTo>
                <a:lnTo>
                  <a:pt x="812291" y="7619"/>
                </a:lnTo>
                <a:lnTo>
                  <a:pt x="812291" y="6095"/>
                </a:lnTo>
                <a:lnTo>
                  <a:pt x="816864" y="6095"/>
                </a:lnTo>
                <a:lnTo>
                  <a:pt x="816864" y="7619"/>
                </a:lnTo>
                <a:close/>
              </a:path>
              <a:path w="6786880" h="7620">
                <a:moveTo>
                  <a:pt x="853440" y="1524"/>
                </a:moveTo>
                <a:lnTo>
                  <a:pt x="850391" y="1524"/>
                </a:lnTo>
                <a:lnTo>
                  <a:pt x="850391" y="0"/>
                </a:lnTo>
                <a:lnTo>
                  <a:pt x="851915" y="0"/>
                </a:lnTo>
                <a:lnTo>
                  <a:pt x="853440" y="1524"/>
                </a:lnTo>
                <a:close/>
              </a:path>
              <a:path w="6786880" h="7620">
                <a:moveTo>
                  <a:pt x="853440" y="7619"/>
                </a:moveTo>
                <a:lnTo>
                  <a:pt x="850391" y="7619"/>
                </a:lnTo>
                <a:lnTo>
                  <a:pt x="847344" y="4571"/>
                </a:lnTo>
                <a:lnTo>
                  <a:pt x="847344" y="3048"/>
                </a:lnTo>
                <a:lnTo>
                  <a:pt x="848868" y="1524"/>
                </a:lnTo>
                <a:lnTo>
                  <a:pt x="854964" y="1524"/>
                </a:lnTo>
                <a:lnTo>
                  <a:pt x="854964" y="6095"/>
                </a:lnTo>
                <a:lnTo>
                  <a:pt x="853440" y="6095"/>
                </a:lnTo>
                <a:lnTo>
                  <a:pt x="853440" y="7619"/>
                </a:lnTo>
                <a:close/>
              </a:path>
              <a:path w="6786880" h="7620">
                <a:moveTo>
                  <a:pt x="890015" y="1524"/>
                </a:moveTo>
                <a:lnTo>
                  <a:pt x="886968" y="1524"/>
                </a:lnTo>
                <a:lnTo>
                  <a:pt x="886968" y="0"/>
                </a:lnTo>
                <a:lnTo>
                  <a:pt x="890015" y="0"/>
                </a:lnTo>
                <a:lnTo>
                  <a:pt x="890015" y="1524"/>
                </a:lnTo>
                <a:close/>
              </a:path>
              <a:path w="6786880" h="7620">
                <a:moveTo>
                  <a:pt x="890015" y="7619"/>
                </a:moveTo>
                <a:lnTo>
                  <a:pt x="886968" y="7619"/>
                </a:lnTo>
                <a:lnTo>
                  <a:pt x="885444" y="6095"/>
                </a:lnTo>
                <a:lnTo>
                  <a:pt x="885444" y="1524"/>
                </a:lnTo>
                <a:lnTo>
                  <a:pt x="891540" y="1524"/>
                </a:lnTo>
                <a:lnTo>
                  <a:pt x="891540" y="6095"/>
                </a:lnTo>
                <a:lnTo>
                  <a:pt x="890015" y="7619"/>
                </a:lnTo>
                <a:close/>
              </a:path>
              <a:path w="6786880" h="7620">
                <a:moveTo>
                  <a:pt x="926591" y="1524"/>
                </a:moveTo>
                <a:lnTo>
                  <a:pt x="923544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6786880" h="7620">
                <a:moveTo>
                  <a:pt x="926591" y="7619"/>
                </a:moveTo>
                <a:lnTo>
                  <a:pt x="923544" y="7619"/>
                </a:lnTo>
                <a:lnTo>
                  <a:pt x="922019" y="6095"/>
                </a:lnTo>
                <a:lnTo>
                  <a:pt x="922019" y="1524"/>
                </a:lnTo>
                <a:lnTo>
                  <a:pt x="928115" y="1524"/>
                </a:lnTo>
                <a:lnTo>
                  <a:pt x="929640" y="3048"/>
                </a:lnTo>
                <a:lnTo>
                  <a:pt x="929640" y="4571"/>
                </a:lnTo>
                <a:lnTo>
                  <a:pt x="926591" y="7619"/>
                </a:lnTo>
                <a:close/>
              </a:path>
              <a:path w="6786880" h="7620">
                <a:moveTo>
                  <a:pt x="964691" y="7619"/>
                </a:moveTo>
                <a:lnTo>
                  <a:pt x="960119" y="7619"/>
                </a:lnTo>
                <a:lnTo>
                  <a:pt x="960119" y="6095"/>
                </a:lnTo>
                <a:lnTo>
                  <a:pt x="958595" y="6095"/>
                </a:lnTo>
                <a:lnTo>
                  <a:pt x="958595" y="1524"/>
                </a:lnTo>
                <a:lnTo>
                  <a:pt x="960119" y="1524"/>
                </a:lnTo>
                <a:lnTo>
                  <a:pt x="961644" y="0"/>
                </a:lnTo>
                <a:lnTo>
                  <a:pt x="963168" y="0"/>
                </a:lnTo>
                <a:lnTo>
                  <a:pt x="966215" y="3048"/>
                </a:lnTo>
                <a:lnTo>
                  <a:pt x="966215" y="4571"/>
                </a:lnTo>
                <a:lnTo>
                  <a:pt x="964691" y="6095"/>
                </a:lnTo>
                <a:lnTo>
                  <a:pt x="964691" y="7619"/>
                </a:lnTo>
                <a:close/>
              </a:path>
              <a:path w="6786880" h="7620">
                <a:moveTo>
                  <a:pt x="1001268" y="1524"/>
                </a:moveTo>
                <a:lnTo>
                  <a:pt x="996695" y="1524"/>
                </a:lnTo>
                <a:lnTo>
                  <a:pt x="998219" y="0"/>
                </a:lnTo>
                <a:lnTo>
                  <a:pt x="999744" y="0"/>
                </a:lnTo>
                <a:lnTo>
                  <a:pt x="1001268" y="1524"/>
                </a:lnTo>
                <a:close/>
              </a:path>
              <a:path w="6786880" h="7620">
                <a:moveTo>
                  <a:pt x="1002791" y="6095"/>
                </a:moveTo>
                <a:lnTo>
                  <a:pt x="995172" y="6095"/>
                </a:lnTo>
                <a:lnTo>
                  <a:pt x="995172" y="1524"/>
                </a:lnTo>
                <a:lnTo>
                  <a:pt x="1002791" y="1524"/>
                </a:lnTo>
                <a:lnTo>
                  <a:pt x="1002791" y="6095"/>
                </a:lnTo>
                <a:close/>
              </a:path>
              <a:path w="6786880" h="7620">
                <a:moveTo>
                  <a:pt x="1001268" y="7619"/>
                </a:moveTo>
                <a:lnTo>
                  <a:pt x="996695" y="7619"/>
                </a:lnTo>
                <a:lnTo>
                  <a:pt x="996695" y="6095"/>
                </a:lnTo>
                <a:lnTo>
                  <a:pt x="1001268" y="6095"/>
                </a:lnTo>
                <a:lnTo>
                  <a:pt x="1001268" y="7619"/>
                </a:lnTo>
                <a:close/>
              </a:path>
              <a:path w="6786880" h="7620">
                <a:moveTo>
                  <a:pt x="1037844" y="1524"/>
                </a:moveTo>
                <a:lnTo>
                  <a:pt x="1033272" y="1524"/>
                </a:lnTo>
                <a:lnTo>
                  <a:pt x="1034795" y="0"/>
                </a:lnTo>
                <a:lnTo>
                  <a:pt x="1036319" y="0"/>
                </a:lnTo>
                <a:lnTo>
                  <a:pt x="1037844" y="1524"/>
                </a:lnTo>
                <a:close/>
              </a:path>
              <a:path w="6786880" h="7620">
                <a:moveTo>
                  <a:pt x="1039368" y="6095"/>
                </a:moveTo>
                <a:lnTo>
                  <a:pt x="1031748" y="6095"/>
                </a:lnTo>
                <a:lnTo>
                  <a:pt x="1031748" y="1524"/>
                </a:lnTo>
                <a:lnTo>
                  <a:pt x="1039368" y="1524"/>
                </a:lnTo>
                <a:lnTo>
                  <a:pt x="1039368" y="6095"/>
                </a:lnTo>
                <a:close/>
              </a:path>
              <a:path w="6786880" h="7620">
                <a:moveTo>
                  <a:pt x="1037844" y="7619"/>
                </a:moveTo>
                <a:lnTo>
                  <a:pt x="1033272" y="7619"/>
                </a:lnTo>
                <a:lnTo>
                  <a:pt x="1033272" y="6095"/>
                </a:lnTo>
                <a:lnTo>
                  <a:pt x="1037844" y="6095"/>
                </a:lnTo>
                <a:lnTo>
                  <a:pt x="1037844" y="7619"/>
                </a:lnTo>
                <a:close/>
              </a:path>
              <a:path w="6786880" h="7620">
                <a:moveTo>
                  <a:pt x="1074419" y="1524"/>
                </a:moveTo>
                <a:lnTo>
                  <a:pt x="1071372" y="1524"/>
                </a:lnTo>
                <a:lnTo>
                  <a:pt x="1071372" y="0"/>
                </a:lnTo>
                <a:lnTo>
                  <a:pt x="1072895" y="0"/>
                </a:lnTo>
                <a:lnTo>
                  <a:pt x="1074419" y="1524"/>
                </a:lnTo>
                <a:close/>
              </a:path>
              <a:path w="6786880" h="7620">
                <a:moveTo>
                  <a:pt x="1074419" y="7619"/>
                </a:moveTo>
                <a:lnTo>
                  <a:pt x="1071372" y="7619"/>
                </a:lnTo>
                <a:lnTo>
                  <a:pt x="1068323" y="4571"/>
                </a:lnTo>
                <a:lnTo>
                  <a:pt x="1068323" y="3048"/>
                </a:lnTo>
                <a:lnTo>
                  <a:pt x="1069848" y="1524"/>
                </a:lnTo>
                <a:lnTo>
                  <a:pt x="1075944" y="1524"/>
                </a:lnTo>
                <a:lnTo>
                  <a:pt x="1075944" y="6095"/>
                </a:lnTo>
                <a:lnTo>
                  <a:pt x="1074419" y="6095"/>
                </a:lnTo>
                <a:lnTo>
                  <a:pt x="1074419" y="7619"/>
                </a:lnTo>
                <a:close/>
              </a:path>
              <a:path w="6786880" h="7620">
                <a:moveTo>
                  <a:pt x="1110995" y="1524"/>
                </a:moveTo>
                <a:lnTo>
                  <a:pt x="1107948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0995" y="1524"/>
                </a:lnTo>
                <a:close/>
              </a:path>
              <a:path w="6786880" h="7620">
                <a:moveTo>
                  <a:pt x="1110995" y="7619"/>
                </a:moveTo>
                <a:lnTo>
                  <a:pt x="1107948" y="7619"/>
                </a:lnTo>
                <a:lnTo>
                  <a:pt x="1106423" y="6095"/>
                </a:lnTo>
                <a:lnTo>
                  <a:pt x="1106423" y="1524"/>
                </a:lnTo>
                <a:lnTo>
                  <a:pt x="1112519" y="1524"/>
                </a:lnTo>
                <a:lnTo>
                  <a:pt x="1112519" y="6095"/>
                </a:lnTo>
                <a:lnTo>
                  <a:pt x="1110995" y="7619"/>
                </a:lnTo>
                <a:close/>
              </a:path>
              <a:path w="6786880" h="7620">
                <a:moveTo>
                  <a:pt x="1147572" y="1524"/>
                </a:moveTo>
                <a:lnTo>
                  <a:pt x="1144523" y="1524"/>
                </a:lnTo>
                <a:lnTo>
                  <a:pt x="1144523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6786880" h="7620">
                <a:moveTo>
                  <a:pt x="1147572" y="7619"/>
                </a:moveTo>
                <a:lnTo>
                  <a:pt x="1144523" y="7619"/>
                </a:lnTo>
                <a:lnTo>
                  <a:pt x="1142999" y="6095"/>
                </a:lnTo>
                <a:lnTo>
                  <a:pt x="1142999" y="1524"/>
                </a:lnTo>
                <a:lnTo>
                  <a:pt x="1149095" y="1524"/>
                </a:lnTo>
                <a:lnTo>
                  <a:pt x="1150619" y="3048"/>
                </a:lnTo>
                <a:lnTo>
                  <a:pt x="1150619" y="4571"/>
                </a:lnTo>
                <a:lnTo>
                  <a:pt x="1147572" y="7619"/>
                </a:lnTo>
                <a:close/>
              </a:path>
              <a:path w="6786880" h="7620">
                <a:moveTo>
                  <a:pt x="1185672" y="7619"/>
                </a:moveTo>
                <a:lnTo>
                  <a:pt x="1181099" y="7619"/>
                </a:lnTo>
                <a:lnTo>
                  <a:pt x="1181099" y="6095"/>
                </a:lnTo>
                <a:lnTo>
                  <a:pt x="1179576" y="6095"/>
                </a:lnTo>
                <a:lnTo>
                  <a:pt x="1179576" y="1524"/>
                </a:lnTo>
                <a:lnTo>
                  <a:pt x="1181099" y="1524"/>
                </a:lnTo>
                <a:lnTo>
                  <a:pt x="1182623" y="0"/>
                </a:lnTo>
                <a:lnTo>
                  <a:pt x="1184148" y="0"/>
                </a:lnTo>
                <a:lnTo>
                  <a:pt x="1187195" y="3048"/>
                </a:lnTo>
                <a:lnTo>
                  <a:pt x="1187195" y="4571"/>
                </a:lnTo>
                <a:lnTo>
                  <a:pt x="1185672" y="6095"/>
                </a:lnTo>
                <a:lnTo>
                  <a:pt x="1185672" y="7619"/>
                </a:lnTo>
                <a:close/>
              </a:path>
              <a:path w="6786880" h="7620">
                <a:moveTo>
                  <a:pt x="1222248" y="1524"/>
                </a:moveTo>
                <a:lnTo>
                  <a:pt x="1217676" y="1524"/>
                </a:lnTo>
                <a:lnTo>
                  <a:pt x="1219199" y="0"/>
                </a:lnTo>
                <a:lnTo>
                  <a:pt x="1220723" y="0"/>
                </a:lnTo>
                <a:lnTo>
                  <a:pt x="1222248" y="1524"/>
                </a:lnTo>
                <a:close/>
              </a:path>
              <a:path w="6786880" h="7620">
                <a:moveTo>
                  <a:pt x="1223772" y="6095"/>
                </a:moveTo>
                <a:lnTo>
                  <a:pt x="1216152" y="6095"/>
                </a:lnTo>
                <a:lnTo>
                  <a:pt x="1216152" y="1524"/>
                </a:lnTo>
                <a:lnTo>
                  <a:pt x="1223772" y="1524"/>
                </a:lnTo>
                <a:lnTo>
                  <a:pt x="1223772" y="6095"/>
                </a:lnTo>
                <a:close/>
              </a:path>
              <a:path w="6786880" h="7620">
                <a:moveTo>
                  <a:pt x="1222248" y="7619"/>
                </a:moveTo>
                <a:lnTo>
                  <a:pt x="1217676" y="7619"/>
                </a:lnTo>
                <a:lnTo>
                  <a:pt x="1217676" y="6095"/>
                </a:lnTo>
                <a:lnTo>
                  <a:pt x="1222248" y="6095"/>
                </a:lnTo>
                <a:lnTo>
                  <a:pt x="1222248" y="7619"/>
                </a:lnTo>
                <a:close/>
              </a:path>
              <a:path w="6786880" h="7620">
                <a:moveTo>
                  <a:pt x="1258823" y="1524"/>
                </a:moveTo>
                <a:lnTo>
                  <a:pt x="1254252" y="1524"/>
                </a:lnTo>
                <a:lnTo>
                  <a:pt x="1255776" y="0"/>
                </a:lnTo>
                <a:lnTo>
                  <a:pt x="1257299" y="0"/>
                </a:lnTo>
                <a:lnTo>
                  <a:pt x="1258823" y="1524"/>
                </a:lnTo>
                <a:close/>
              </a:path>
              <a:path w="6786880" h="7620">
                <a:moveTo>
                  <a:pt x="1260348" y="6095"/>
                </a:moveTo>
                <a:lnTo>
                  <a:pt x="1252728" y="6095"/>
                </a:lnTo>
                <a:lnTo>
                  <a:pt x="1252728" y="1524"/>
                </a:lnTo>
                <a:lnTo>
                  <a:pt x="1260348" y="1524"/>
                </a:lnTo>
                <a:lnTo>
                  <a:pt x="1260348" y="6095"/>
                </a:lnTo>
                <a:close/>
              </a:path>
              <a:path w="6786880" h="7620">
                <a:moveTo>
                  <a:pt x="1258823" y="7619"/>
                </a:moveTo>
                <a:lnTo>
                  <a:pt x="1254252" y="7619"/>
                </a:lnTo>
                <a:lnTo>
                  <a:pt x="1254252" y="6095"/>
                </a:lnTo>
                <a:lnTo>
                  <a:pt x="1258823" y="6095"/>
                </a:lnTo>
                <a:lnTo>
                  <a:pt x="1258823" y="7619"/>
                </a:lnTo>
                <a:close/>
              </a:path>
              <a:path w="6786880" h="7620">
                <a:moveTo>
                  <a:pt x="1295399" y="1524"/>
                </a:moveTo>
                <a:lnTo>
                  <a:pt x="1292352" y="1524"/>
                </a:lnTo>
                <a:lnTo>
                  <a:pt x="1292352" y="0"/>
                </a:lnTo>
                <a:lnTo>
                  <a:pt x="1293876" y="0"/>
                </a:lnTo>
                <a:lnTo>
                  <a:pt x="1295399" y="1524"/>
                </a:lnTo>
                <a:close/>
              </a:path>
              <a:path w="6786880" h="7620">
                <a:moveTo>
                  <a:pt x="1295399" y="7619"/>
                </a:moveTo>
                <a:lnTo>
                  <a:pt x="1292352" y="7619"/>
                </a:lnTo>
                <a:lnTo>
                  <a:pt x="1289303" y="4571"/>
                </a:lnTo>
                <a:lnTo>
                  <a:pt x="1289303" y="3048"/>
                </a:lnTo>
                <a:lnTo>
                  <a:pt x="1290828" y="1524"/>
                </a:lnTo>
                <a:lnTo>
                  <a:pt x="1296924" y="1524"/>
                </a:lnTo>
                <a:lnTo>
                  <a:pt x="1296924" y="6095"/>
                </a:lnTo>
                <a:lnTo>
                  <a:pt x="1295399" y="7619"/>
                </a:lnTo>
                <a:close/>
              </a:path>
              <a:path w="6786880" h="7620">
                <a:moveTo>
                  <a:pt x="1331976" y="1524"/>
                </a:moveTo>
                <a:lnTo>
                  <a:pt x="1328928" y="1524"/>
                </a:lnTo>
                <a:lnTo>
                  <a:pt x="1328928" y="0"/>
                </a:lnTo>
                <a:lnTo>
                  <a:pt x="1331976" y="0"/>
                </a:lnTo>
                <a:lnTo>
                  <a:pt x="1331976" y="1524"/>
                </a:lnTo>
                <a:close/>
              </a:path>
              <a:path w="6786880" h="7620">
                <a:moveTo>
                  <a:pt x="1331976" y="7619"/>
                </a:moveTo>
                <a:lnTo>
                  <a:pt x="1328928" y="7619"/>
                </a:lnTo>
                <a:lnTo>
                  <a:pt x="1327403" y="6095"/>
                </a:lnTo>
                <a:lnTo>
                  <a:pt x="1327403" y="1524"/>
                </a:lnTo>
                <a:lnTo>
                  <a:pt x="1333499" y="1524"/>
                </a:lnTo>
                <a:lnTo>
                  <a:pt x="1333499" y="6095"/>
                </a:lnTo>
                <a:lnTo>
                  <a:pt x="1331976" y="7619"/>
                </a:lnTo>
                <a:close/>
              </a:path>
              <a:path w="6786880" h="7620">
                <a:moveTo>
                  <a:pt x="1368552" y="1524"/>
                </a:moveTo>
                <a:lnTo>
                  <a:pt x="1365503" y="1524"/>
                </a:lnTo>
                <a:lnTo>
                  <a:pt x="1365503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6786880" h="7620">
                <a:moveTo>
                  <a:pt x="1368552" y="7619"/>
                </a:moveTo>
                <a:lnTo>
                  <a:pt x="1365503" y="7619"/>
                </a:lnTo>
                <a:lnTo>
                  <a:pt x="1363979" y="6095"/>
                </a:lnTo>
                <a:lnTo>
                  <a:pt x="1363979" y="1524"/>
                </a:lnTo>
                <a:lnTo>
                  <a:pt x="1370076" y="1524"/>
                </a:lnTo>
                <a:lnTo>
                  <a:pt x="1371599" y="3048"/>
                </a:lnTo>
                <a:lnTo>
                  <a:pt x="1371599" y="4571"/>
                </a:lnTo>
                <a:lnTo>
                  <a:pt x="1368552" y="7619"/>
                </a:lnTo>
                <a:close/>
              </a:path>
              <a:path w="6786880" h="7620">
                <a:moveTo>
                  <a:pt x="1406652" y="7619"/>
                </a:moveTo>
                <a:lnTo>
                  <a:pt x="1402079" y="7619"/>
                </a:lnTo>
                <a:lnTo>
                  <a:pt x="1402079" y="6095"/>
                </a:lnTo>
                <a:lnTo>
                  <a:pt x="1400556" y="6095"/>
                </a:lnTo>
                <a:lnTo>
                  <a:pt x="1400556" y="1524"/>
                </a:lnTo>
                <a:lnTo>
                  <a:pt x="1402079" y="1524"/>
                </a:lnTo>
                <a:lnTo>
                  <a:pt x="1403603" y="0"/>
                </a:lnTo>
                <a:lnTo>
                  <a:pt x="1405128" y="0"/>
                </a:lnTo>
                <a:lnTo>
                  <a:pt x="1408176" y="3048"/>
                </a:lnTo>
                <a:lnTo>
                  <a:pt x="1408176" y="4571"/>
                </a:lnTo>
                <a:lnTo>
                  <a:pt x="1406652" y="6095"/>
                </a:lnTo>
                <a:lnTo>
                  <a:pt x="1406652" y="7619"/>
                </a:lnTo>
                <a:close/>
              </a:path>
              <a:path w="6786880" h="7620">
                <a:moveTo>
                  <a:pt x="1443228" y="1524"/>
                </a:moveTo>
                <a:lnTo>
                  <a:pt x="1438656" y="1524"/>
                </a:lnTo>
                <a:lnTo>
                  <a:pt x="1440179" y="0"/>
                </a:lnTo>
                <a:lnTo>
                  <a:pt x="1441703" y="0"/>
                </a:lnTo>
                <a:lnTo>
                  <a:pt x="1443228" y="1524"/>
                </a:lnTo>
                <a:close/>
              </a:path>
              <a:path w="6786880" h="7620">
                <a:moveTo>
                  <a:pt x="1444752" y="6095"/>
                </a:moveTo>
                <a:lnTo>
                  <a:pt x="1437132" y="6095"/>
                </a:lnTo>
                <a:lnTo>
                  <a:pt x="1437132" y="1524"/>
                </a:lnTo>
                <a:lnTo>
                  <a:pt x="1444752" y="1524"/>
                </a:lnTo>
                <a:lnTo>
                  <a:pt x="1444752" y="6095"/>
                </a:lnTo>
                <a:close/>
              </a:path>
              <a:path w="6786880" h="7620">
                <a:moveTo>
                  <a:pt x="1443228" y="7619"/>
                </a:moveTo>
                <a:lnTo>
                  <a:pt x="1438656" y="7619"/>
                </a:lnTo>
                <a:lnTo>
                  <a:pt x="1438656" y="6095"/>
                </a:lnTo>
                <a:lnTo>
                  <a:pt x="1443228" y="6095"/>
                </a:lnTo>
                <a:lnTo>
                  <a:pt x="1443228" y="7619"/>
                </a:lnTo>
                <a:close/>
              </a:path>
              <a:path w="6786880" h="7620">
                <a:moveTo>
                  <a:pt x="1479803" y="1524"/>
                </a:moveTo>
                <a:lnTo>
                  <a:pt x="1475232" y="1524"/>
                </a:lnTo>
                <a:lnTo>
                  <a:pt x="1476756" y="0"/>
                </a:lnTo>
                <a:lnTo>
                  <a:pt x="1478279" y="0"/>
                </a:lnTo>
                <a:lnTo>
                  <a:pt x="1479803" y="1524"/>
                </a:lnTo>
                <a:close/>
              </a:path>
              <a:path w="6786880" h="7620">
                <a:moveTo>
                  <a:pt x="1481328" y="6095"/>
                </a:moveTo>
                <a:lnTo>
                  <a:pt x="1473707" y="6095"/>
                </a:lnTo>
                <a:lnTo>
                  <a:pt x="1473707" y="1524"/>
                </a:lnTo>
                <a:lnTo>
                  <a:pt x="1481328" y="1524"/>
                </a:lnTo>
                <a:lnTo>
                  <a:pt x="1481328" y="6095"/>
                </a:lnTo>
                <a:close/>
              </a:path>
              <a:path w="6786880" h="7620">
                <a:moveTo>
                  <a:pt x="1479803" y="7619"/>
                </a:moveTo>
                <a:lnTo>
                  <a:pt x="1475232" y="7619"/>
                </a:lnTo>
                <a:lnTo>
                  <a:pt x="1475232" y="6095"/>
                </a:lnTo>
                <a:lnTo>
                  <a:pt x="1479803" y="6095"/>
                </a:lnTo>
                <a:lnTo>
                  <a:pt x="1479803" y="7619"/>
                </a:lnTo>
                <a:close/>
              </a:path>
              <a:path w="6786880" h="7620">
                <a:moveTo>
                  <a:pt x="1516379" y="1524"/>
                </a:moveTo>
                <a:lnTo>
                  <a:pt x="1513332" y="1524"/>
                </a:lnTo>
                <a:lnTo>
                  <a:pt x="1513332" y="0"/>
                </a:lnTo>
                <a:lnTo>
                  <a:pt x="1514856" y="0"/>
                </a:lnTo>
                <a:lnTo>
                  <a:pt x="1516379" y="1524"/>
                </a:lnTo>
                <a:close/>
              </a:path>
              <a:path w="6786880" h="7620">
                <a:moveTo>
                  <a:pt x="1516379" y="7619"/>
                </a:moveTo>
                <a:lnTo>
                  <a:pt x="1513332" y="7619"/>
                </a:lnTo>
                <a:lnTo>
                  <a:pt x="1510283" y="4571"/>
                </a:lnTo>
                <a:lnTo>
                  <a:pt x="1510283" y="3048"/>
                </a:lnTo>
                <a:lnTo>
                  <a:pt x="1511807" y="1524"/>
                </a:lnTo>
                <a:lnTo>
                  <a:pt x="1517903" y="1524"/>
                </a:lnTo>
                <a:lnTo>
                  <a:pt x="1517903" y="6095"/>
                </a:lnTo>
                <a:lnTo>
                  <a:pt x="1516379" y="7619"/>
                </a:lnTo>
                <a:close/>
              </a:path>
              <a:path w="6786880" h="7620">
                <a:moveTo>
                  <a:pt x="1552956" y="1524"/>
                </a:moveTo>
                <a:lnTo>
                  <a:pt x="1549907" y="1524"/>
                </a:lnTo>
                <a:lnTo>
                  <a:pt x="1549907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6786880" h="7620">
                <a:moveTo>
                  <a:pt x="1552956" y="7619"/>
                </a:moveTo>
                <a:lnTo>
                  <a:pt x="1549907" y="7619"/>
                </a:lnTo>
                <a:lnTo>
                  <a:pt x="1548383" y="6095"/>
                </a:lnTo>
                <a:lnTo>
                  <a:pt x="1548383" y="1524"/>
                </a:lnTo>
                <a:lnTo>
                  <a:pt x="1554479" y="1524"/>
                </a:lnTo>
                <a:lnTo>
                  <a:pt x="1554479" y="6095"/>
                </a:lnTo>
                <a:lnTo>
                  <a:pt x="1552956" y="7619"/>
                </a:lnTo>
                <a:close/>
              </a:path>
              <a:path w="6786880" h="7620">
                <a:moveTo>
                  <a:pt x="1589532" y="1524"/>
                </a:moveTo>
                <a:lnTo>
                  <a:pt x="1586483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6786880" h="7620">
                <a:moveTo>
                  <a:pt x="1589532" y="7619"/>
                </a:moveTo>
                <a:lnTo>
                  <a:pt x="1586483" y="7619"/>
                </a:lnTo>
                <a:lnTo>
                  <a:pt x="1584960" y="6095"/>
                </a:lnTo>
                <a:lnTo>
                  <a:pt x="1584960" y="1524"/>
                </a:lnTo>
                <a:lnTo>
                  <a:pt x="1591056" y="1524"/>
                </a:lnTo>
                <a:lnTo>
                  <a:pt x="1592579" y="3048"/>
                </a:lnTo>
                <a:lnTo>
                  <a:pt x="1592579" y="4571"/>
                </a:lnTo>
                <a:lnTo>
                  <a:pt x="1589532" y="7619"/>
                </a:lnTo>
                <a:close/>
              </a:path>
              <a:path w="6786880" h="7620">
                <a:moveTo>
                  <a:pt x="1627632" y="1524"/>
                </a:moveTo>
                <a:lnTo>
                  <a:pt x="1623060" y="1524"/>
                </a:lnTo>
                <a:lnTo>
                  <a:pt x="1624583" y="0"/>
                </a:lnTo>
                <a:lnTo>
                  <a:pt x="1626107" y="0"/>
                </a:lnTo>
                <a:lnTo>
                  <a:pt x="1627632" y="1524"/>
                </a:lnTo>
                <a:close/>
              </a:path>
              <a:path w="6786880" h="7620">
                <a:moveTo>
                  <a:pt x="1629156" y="6095"/>
                </a:moveTo>
                <a:lnTo>
                  <a:pt x="1621536" y="6095"/>
                </a:lnTo>
                <a:lnTo>
                  <a:pt x="1621536" y="1524"/>
                </a:lnTo>
                <a:lnTo>
                  <a:pt x="1629156" y="1524"/>
                </a:lnTo>
                <a:lnTo>
                  <a:pt x="1629156" y="6095"/>
                </a:lnTo>
                <a:close/>
              </a:path>
              <a:path w="6786880" h="7620">
                <a:moveTo>
                  <a:pt x="1627632" y="7619"/>
                </a:moveTo>
                <a:lnTo>
                  <a:pt x="1623060" y="7619"/>
                </a:lnTo>
                <a:lnTo>
                  <a:pt x="1623060" y="6095"/>
                </a:lnTo>
                <a:lnTo>
                  <a:pt x="1627632" y="6095"/>
                </a:lnTo>
                <a:lnTo>
                  <a:pt x="1627632" y="7619"/>
                </a:lnTo>
                <a:close/>
              </a:path>
              <a:path w="6786880" h="7620">
                <a:moveTo>
                  <a:pt x="1664207" y="1524"/>
                </a:moveTo>
                <a:lnTo>
                  <a:pt x="1659636" y="1524"/>
                </a:lnTo>
                <a:lnTo>
                  <a:pt x="1661160" y="0"/>
                </a:lnTo>
                <a:lnTo>
                  <a:pt x="1662683" y="0"/>
                </a:lnTo>
                <a:lnTo>
                  <a:pt x="1664207" y="1524"/>
                </a:lnTo>
                <a:close/>
              </a:path>
              <a:path w="6786880" h="7620">
                <a:moveTo>
                  <a:pt x="1665732" y="6095"/>
                </a:moveTo>
                <a:lnTo>
                  <a:pt x="1658112" y="6095"/>
                </a:lnTo>
                <a:lnTo>
                  <a:pt x="1658112" y="1524"/>
                </a:lnTo>
                <a:lnTo>
                  <a:pt x="1665732" y="1524"/>
                </a:lnTo>
                <a:lnTo>
                  <a:pt x="1665732" y="6095"/>
                </a:lnTo>
                <a:close/>
              </a:path>
              <a:path w="6786880" h="7620">
                <a:moveTo>
                  <a:pt x="1664207" y="7619"/>
                </a:moveTo>
                <a:lnTo>
                  <a:pt x="1659636" y="7619"/>
                </a:lnTo>
                <a:lnTo>
                  <a:pt x="1659636" y="6095"/>
                </a:lnTo>
                <a:lnTo>
                  <a:pt x="1664207" y="6095"/>
                </a:lnTo>
                <a:lnTo>
                  <a:pt x="1664207" y="7619"/>
                </a:lnTo>
                <a:close/>
              </a:path>
              <a:path w="6786880" h="7620">
                <a:moveTo>
                  <a:pt x="1700783" y="1524"/>
                </a:moveTo>
                <a:lnTo>
                  <a:pt x="1696212" y="1524"/>
                </a:lnTo>
                <a:lnTo>
                  <a:pt x="1697736" y="0"/>
                </a:lnTo>
                <a:lnTo>
                  <a:pt x="1699260" y="0"/>
                </a:lnTo>
                <a:lnTo>
                  <a:pt x="1700783" y="1524"/>
                </a:lnTo>
                <a:close/>
              </a:path>
              <a:path w="6786880" h="7620">
                <a:moveTo>
                  <a:pt x="1702307" y="6095"/>
                </a:moveTo>
                <a:lnTo>
                  <a:pt x="1694687" y="6095"/>
                </a:lnTo>
                <a:lnTo>
                  <a:pt x="1694687" y="1524"/>
                </a:lnTo>
                <a:lnTo>
                  <a:pt x="1702307" y="1524"/>
                </a:lnTo>
                <a:lnTo>
                  <a:pt x="1702307" y="6095"/>
                </a:lnTo>
                <a:close/>
              </a:path>
              <a:path w="6786880" h="7620">
                <a:moveTo>
                  <a:pt x="1700783" y="7619"/>
                </a:moveTo>
                <a:lnTo>
                  <a:pt x="1696212" y="7619"/>
                </a:lnTo>
                <a:lnTo>
                  <a:pt x="1696212" y="6095"/>
                </a:lnTo>
                <a:lnTo>
                  <a:pt x="1700783" y="6095"/>
                </a:lnTo>
                <a:lnTo>
                  <a:pt x="1700783" y="7619"/>
                </a:lnTo>
                <a:close/>
              </a:path>
              <a:path w="6786880" h="7620">
                <a:moveTo>
                  <a:pt x="1737360" y="1524"/>
                </a:moveTo>
                <a:lnTo>
                  <a:pt x="1734312" y="1524"/>
                </a:lnTo>
                <a:lnTo>
                  <a:pt x="1734312" y="0"/>
                </a:lnTo>
                <a:lnTo>
                  <a:pt x="1737360" y="0"/>
                </a:lnTo>
                <a:lnTo>
                  <a:pt x="1737360" y="1524"/>
                </a:lnTo>
                <a:close/>
              </a:path>
              <a:path w="6786880" h="7620">
                <a:moveTo>
                  <a:pt x="1737360" y="7619"/>
                </a:moveTo>
                <a:lnTo>
                  <a:pt x="1734312" y="7619"/>
                </a:lnTo>
                <a:lnTo>
                  <a:pt x="1731263" y="4571"/>
                </a:lnTo>
                <a:lnTo>
                  <a:pt x="1731263" y="3048"/>
                </a:lnTo>
                <a:lnTo>
                  <a:pt x="1732787" y="1524"/>
                </a:lnTo>
                <a:lnTo>
                  <a:pt x="1738884" y="1524"/>
                </a:lnTo>
                <a:lnTo>
                  <a:pt x="1738884" y="6095"/>
                </a:lnTo>
                <a:lnTo>
                  <a:pt x="1737360" y="7619"/>
                </a:lnTo>
                <a:close/>
              </a:path>
              <a:path w="6786880" h="7620">
                <a:moveTo>
                  <a:pt x="1773936" y="1524"/>
                </a:moveTo>
                <a:lnTo>
                  <a:pt x="1770887" y="1524"/>
                </a:lnTo>
                <a:lnTo>
                  <a:pt x="1770887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6786880" h="7620">
                <a:moveTo>
                  <a:pt x="1773936" y="7619"/>
                </a:moveTo>
                <a:lnTo>
                  <a:pt x="1770887" y="7619"/>
                </a:lnTo>
                <a:lnTo>
                  <a:pt x="1769363" y="6095"/>
                </a:lnTo>
                <a:lnTo>
                  <a:pt x="1769363" y="1524"/>
                </a:lnTo>
                <a:lnTo>
                  <a:pt x="1775460" y="1524"/>
                </a:lnTo>
                <a:lnTo>
                  <a:pt x="1775460" y="6095"/>
                </a:lnTo>
                <a:lnTo>
                  <a:pt x="1773936" y="7619"/>
                </a:lnTo>
                <a:close/>
              </a:path>
              <a:path w="6786880" h="7620">
                <a:moveTo>
                  <a:pt x="1810512" y="1524"/>
                </a:moveTo>
                <a:lnTo>
                  <a:pt x="1807463" y="1524"/>
                </a:lnTo>
                <a:lnTo>
                  <a:pt x="1808987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6786880" h="7620">
                <a:moveTo>
                  <a:pt x="1810512" y="7619"/>
                </a:moveTo>
                <a:lnTo>
                  <a:pt x="1807463" y="7619"/>
                </a:lnTo>
                <a:lnTo>
                  <a:pt x="1805939" y="6095"/>
                </a:lnTo>
                <a:lnTo>
                  <a:pt x="1805939" y="1524"/>
                </a:lnTo>
                <a:lnTo>
                  <a:pt x="1812036" y="1524"/>
                </a:lnTo>
                <a:lnTo>
                  <a:pt x="1813560" y="3048"/>
                </a:lnTo>
                <a:lnTo>
                  <a:pt x="1813560" y="4571"/>
                </a:lnTo>
                <a:lnTo>
                  <a:pt x="1810512" y="7619"/>
                </a:lnTo>
                <a:close/>
              </a:path>
              <a:path w="6786880" h="7620">
                <a:moveTo>
                  <a:pt x="1848612" y="1524"/>
                </a:moveTo>
                <a:lnTo>
                  <a:pt x="1844039" y="1524"/>
                </a:lnTo>
                <a:lnTo>
                  <a:pt x="1845563" y="0"/>
                </a:lnTo>
                <a:lnTo>
                  <a:pt x="1847087" y="0"/>
                </a:lnTo>
                <a:lnTo>
                  <a:pt x="1848612" y="1524"/>
                </a:lnTo>
                <a:close/>
              </a:path>
              <a:path w="6786880" h="7620">
                <a:moveTo>
                  <a:pt x="1850136" y="6095"/>
                </a:moveTo>
                <a:lnTo>
                  <a:pt x="1842516" y="6095"/>
                </a:lnTo>
                <a:lnTo>
                  <a:pt x="1842516" y="1524"/>
                </a:lnTo>
                <a:lnTo>
                  <a:pt x="1850136" y="1524"/>
                </a:lnTo>
                <a:lnTo>
                  <a:pt x="1850136" y="6095"/>
                </a:lnTo>
                <a:close/>
              </a:path>
              <a:path w="6786880" h="7620">
                <a:moveTo>
                  <a:pt x="1848612" y="7619"/>
                </a:moveTo>
                <a:lnTo>
                  <a:pt x="1844039" y="7619"/>
                </a:lnTo>
                <a:lnTo>
                  <a:pt x="1844039" y="6095"/>
                </a:lnTo>
                <a:lnTo>
                  <a:pt x="1848612" y="6095"/>
                </a:lnTo>
                <a:lnTo>
                  <a:pt x="1848612" y="7619"/>
                </a:lnTo>
                <a:close/>
              </a:path>
              <a:path w="6786880" h="7620">
                <a:moveTo>
                  <a:pt x="1885187" y="1524"/>
                </a:moveTo>
                <a:lnTo>
                  <a:pt x="1880616" y="1524"/>
                </a:lnTo>
                <a:lnTo>
                  <a:pt x="1882139" y="0"/>
                </a:lnTo>
                <a:lnTo>
                  <a:pt x="1883663" y="0"/>
                </a:lnTo>
                <a:lnTo>
                  <a:pt x="1885187" y="1524"/>
                </a:lnTo>
                <a:close/>
              </a:path>
              <a:path w="6786880" h="7620">
                <a:moveTo>
                  <a:pt x="1886712" y="6095"/>
                </a:moveTo>
                <a:lnTo>
                  <a:pt x="1879092" y="6095"/>
                </a:lnTo>
                <a:lnTo>
                  <a:pt x="1879092" y="1524"/>
                </a:lnTo>
                <a:lnTo>
                  <a:pt x="1886712" y="1524"/>
                </a:lnTo>
                <a:lnTo>
                  <a:pt x="1886712" y="6095"/>
                </a:lnTo>
                <a:close/>
              </a:path>
              <a:path w="6786880" h="7620">
                <a:moveTo>
                  <a:pt x="1885187" y="7619"/>
                </a:moveTo>
                <a:lnTo>
                  <a:pt x="1880616" y="7619"/>
                </a:lnTo>
                <a:lnTo>
                  <a:pt x="1880616" y="6095"/>
                </a:lnTo>
                <a:lnTo>
                  <a:pt x="1885187" y="6095"/>
                </a:lnTo>
                <a:lnTo>
                  <a:pt x="1885187" y="7619"/>
                </a:lnTo>
                <a:close/>
              </a:path>
              <a:path w="6786880" h="7620">
                <a:moveTo>
                  <a:pt x="1921763" y="7619"/>
                </a:moveTo>
                <a:lnTo>
                  <a:pt x="1917192" y="7619"/>
                </a:lnTo>
                <a:lnTo>
                  <a:pt x="1917192" y="6095"/>
                </a:lnTo>
                <a:lnTo>
                  <a:pt x="1915668" y="4571"/>
                </a:lnTo>
                <a:lnTo>
                  <a:pt x="1915668" y="3048"/>
                </a:lnTo>
                <a:lnTo>
                  <a:pt x="1918716" y="0"/>
                </a:lnTo>
                <a:lnTo>
                  <a:pt x="1920239" y="0"/>
                </a:lnTo>
                <a:lnTo>
                  <a:pt x="1921763" y="1524"/>
                </a:lnTo>
                <a:lnTo>
                  <a:pt x="1923287" y="1524"/>
                </a:lnTo>
                <a:lnTo>
                  <a:pt x="1923287" y="6095"/>
                </a:lnTo>
                <a:lnTo>
                  <a:pt x="1921763" y="6095"/>
                </a:lnTo>
                <a:lnTo>
                  <a:pt x="1921763" y="7619"/>
                </a:lnTo>
                <a:close/>
              </a:path>
              <a:path w="6786880" h="7620">
                <a:moveTo>
                  <a:pt x="1958339" y="1524"/>
                </a:moveTo>
                <a:lnTo>
                  <a:pt x="1955292" y="1524"/>
                </a:lnTo>
                <a:lnTo>
                  <a:pt x="1955292" y="0"/>
                </a:lnTo>
                <a:lnTo>
                  <a:pt x="1958339" y="0"/>
                </a:lnTo>
                <a:lnTo>
                  <a:pt x="1958339" y="1524"/>
                </a:lnTo>
                <a:close/>
              </a:path>
              <a:path w="6786880" h="7620">
                <a:moveTo>
                  <a:pt x="1958339" y="7619"/>
                </a:moveTo>
                <a:lnTo>
                  <a:pt x="1955292" y="7619"/>
                </a:lnTo>
                <a:lnTo>
                  <a:pt x="1952244" y="4571"/>
                </a:lnTo>
                <a:lnTo>
                  <a:pt x="1952244" y="3048"/>
                </a:lnTo>
                <a:lnTo>
                  <a:pt x="1953768" y="1524"/>
                </a:lnTo>
                <a:lnTo>
                  <a:pt x="1959863" y="1524"/>
                </a:lnTo>
                <a:lnTo>
                  <a:pt x="1959863" y="6095"/>
                </a:lnTo>
                <a:lnTo>
                  <a:pt x="1958339" y="7619"/>
                </a:lnTo>
                <a:close/>
              </a:path>
              <a:path w="6786880" h="7620">
                <a:moveTo>
                  <a:pt x="1994916" y="1524"/>
                </a:moveTo>
                <a:lnTo>
                  <a:pt x="1991868" y="1524"/>
                </a:lnTo>
                <a:lnTo>
                  <a:pt x="1991868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6786880" h="7620">
                <a:moveTo>
                  <a:pt x="1994916" y="7619"/>
                </a:moveTo>
                <a:lnTo>
                  <a:pt x="1991868" y="7619"/>
                </a:lnTo>
                <a:lnTo>
                  <a:pt x="1990344" y="6095"/>
                </a:lnTo>
                <a:lnTo>
                  <a:pt x="1990344" y="1524"/>
                </a:lnTo>
                <a:lnTo>
                  <a:pt x="1996439" y="1524"/>
                </a:lnTo>
                <a:lnTo>
                  <a:pt x="1996439" y="6095"/>
                </a:lnTo>
                <a:lnTo>
                  <a:pt x="1994916" y="7619"/>
                </a:lnTo>
                <a:close/>
              </a:path>
              <a:path w="6786880" h="7620">
                <a:moveTo>
                  <a:pt x="2031492" y="1524"/>
                </a:moveTo>
                <a:lnTo>
                  <a:pt x="2028444" y="1524"/>
                </a:lnTo>
                <a:lnTo>
                  <a:pt x="2029968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6786880" h="7620">
                <a:moveTo>
                  <a:pt x="2031492" y="7619"/>
                </a:moveTo>
                <a:lnTo>
                  <a:pt x="2028444" y="7619"/>
                </a:lnTo>
                <a:lnTo>
                  <a:pt x="2026920" y="6095"/>
                </a:lnTo>
                <a:lnTo>
                  <a:pt x="2026920" y="1524"/>
                </a:lnTo>
                <a:lnTo>
                  <a:pt x="2033016" y="1524"/>
                </a:lnTo>
                <a:lnTo>
                  <a:pt x="2034539" y="3048"/>
                </a:lnTo>
                <a:lnTo>
                  <a:pt x="2034539" y="4571"/>
                </a:lnTo>
                <a:lnTo>
                  <a:pt x="2031492" y="7619"/>
                </a:lnTo>
                <a:close/>
              </a:path>
              <a:path w="6786880" h="7620">
                <a:moveTo>
                  <a:pt x="2069592" y="1524"/>
                </a:moveTo>
                <a:lnTo>
                  <a:pt x="2065020" y="1524"/>
                </a:lnTo>
                <a:lnTo>
                  <a:pt x="2066544" y="0"/>
                </a:lnTo>
                <a:lnTo>
                  <a:pt x="2068068" y="0"/>
                </a:lnTo>
                <a:lnTo>
                  <a:pt x="2069592" y="1524"/>
                </a:lnTo>
                <a:close/>
              </a:path>
              <a:path w="6786880" h="7620">
                <a:moveTo>
                  <a:pt x="2071116" y="6095"/>
                </a:moveTo>
                <a:lnTo>
                  <a:pt x="2063495" y="6095"/>
                </a:lnTo>
                <a:lnTo>
                  <a:pt x="2063495" y="1524"/>
                </a:lnTo>
                <a:lnTo>
                  <a:pt x="2071116" y="1524"/>
                </a:lnTo>
                <a:lnTo>
                  <a:pt x="2071116" y="6095"/>
                </a:lnTo>
                <a:close/>
              </a:path>
              <a:path w="6786880" h="7620">
                <a:moveTo>
                  <a:pt x="2069592" y="7619"/>
                </a:moveTo>
                <a:lnTo>
                  <a:pt x="2065020" y="7619"/>
                </a:lnTo>
                <a:lnTo>
                  <a:pt x="2065020" y="6095"/>
                </a:lnTo>
                <a:lnTo>
                  <a:pt x="2069592" y="6095"/>
                </a:lnTo>
                <a:lnTo>
                  <a:pt x="2069592" y="7619"/>
                </a:lnTo>
                <a:close/>
              </a:path>
              <a:path w="6786880" h="7620">
                <a:moveTo>
                  <a:pt x="2106168" y="1524"/>
                </a:moveTo>
                <a:lnTo>
                  <a:pt x="2101595" y="1524"/>
                </a:lnTo>
                <a:lnTo>
                  <a:pt x="2103120" y="0"/>
                </a:lnTo>
                <a:lnTo>
                  <a:pt x="2104644" y="0"/>
                </a:lnTo>
                <a:lnTo>
                  <a:pt x="2106168" y="1524"/>
                </a:lnTo>
                <a:close/>
              </a:path>
              <a:path w="6786880" h="7620">
                <a:moveTo>
                  <a:pt x="2107692" y="6095"/>
                </a:moveTo>
                <a:lnTo>
                  <a:pt x="2100071" y="6095"/>
                </a:lnTo>
                <a:lnTo>
                  <a:pt x="2100071" y="1524"/>
                </a:lnTo>
                <a:lnTo>
                  <a:pt x="2107692" y="1524"/>
                </a:lnTo>
                <a:lnTo>
                  <a:pt x="2107692" y="6095"/>
                </a:lnTo>
                <a:close/>
              </a:path>
              <a:path w="6786880" h="7620">
                <a:moveTo>
                  <a:pt x="2106168" y="7619"/>
                </a:moveTo>
                <a:lnTo>
                  <a:pt x="2101595" y="7619"/>
                </a:lnTo>
                <a:lnTo>
                  <a:pt x="2101595" y="6095"/>
                </a:lnTo>
                <a:lnTo>
                  <a:pt x="2106168" y="6095"/>
                </a:lnTo>
                <a:lnTo>
                  <a:pt x="2106168" y="7619"/>
                </a:lnTo>
                <a:close/>
              </a:path>
              <a:path w="6786880" h="7620">
                <a:moveTo>
                  <a:pt x="2142744" y="7619"/>
                </a:moveTo>
                <a:lnTo>
                  <a:pt x="2138171" y="7619"/>
                </a:lnTo>
                <a:lnTo>
                  <a:pt x="2138171" y="6095"/>
                </a:lnTo>
                <a:lnTo>
                  <a:pt x="2136647" y="4571"/>
                </a:lnTo>
                <a:lnTo>
                  <a:pt x="2136647" y="3048"/>
                </a:lnTo>
                <a:lnTo>
                  <a:pt x="2139695" y="0"/>
                </a:lnTo>
                <a:lnTo>
                  <a:pt x="2141220" y="0"/>
                </a:lnTo>
                <a:lnTo>
                  <a:pt x="2142744" y="1524"/>
                </a:lnTo>
                <a:lnTo>
                  <a:pt x="2144268" y="1524"/>
                </a:lnTo>
                <a:lnTo>
                  <a:pt x="2144268" y="6095"/>
                </a:lnTo>
                <a:lnTo>
                  <a:pt x="2142744" y="6095"/>
                </a:lnTo>
                <a:lnTo>
                  <a:pt x="2142744" y="7619"/>
                </a:lnTo>
                <a:close/>
              </a:path>
              <a:path w="6786880" h="7620">
                <a:moveTo>
                  <a:pt x="2179320" y="1524"/>
                </a:moveTo>
                <a:lnTo>
                  <a:pt x="2176271" y="1524"/>
                </a:lnTo>
                <a:lnTo>
                  <a:pt x="2176271" y="0"/>
                </a:lnTo>
                <a:lnTo>
                  <a:pt x="2179320" y="0"/>
                </a:lnTo>
                <a:lnTo>
                  <a:pt x="2179320" y="1524"/>
                </a:lnTo>
                <a:close/>
              </a:path>
              <a:path w="6786880" h="7620">
                <a:moveTo>
                  <a:pt x="2179320" y="7619"/>
                </a:moveTo>
                <a:lnTo>
                  <a:pt x="2176271" y="7619"/>
                </a:lnTo>
                <a:lnTo>
                  <a:pt x="2173224" y="4571"/>
                </a:lnTo>
                <a:lnTo>
                  <a:pt x="2173224" y="3048"/>
                </a:lnTo>
                <a:lnTo>
                  <a:pt x="2174747" y="1524"/>
                </a:lnTo>
                <a:lnTo>
                  <a:pt x="2180844" y="1524"/>
                </a:lnTo>
                <a:lnTo>
                  <a:pt x="2180844" y="6095"/>
                </a:lnTo>
                <a:lnTo>
                  <a:pt x="2179320" y="7619"/>
                </a:lnTo>
                <a:close/>
              </a:path>
              <a:path w="6786880" h="7620">
                <a:moveTo>
                  <a:pt x="2215895" y="1524"/>
                </a:moveTo>
                <a:lnTo>
                  <a:pt x="2212847" y="1524"/>
                </a:lnTo>
                <a:lnTo>
                  <a:pt x="2212847" y="0"/>
                </a:lnTo>
                <a:lnTo>
                  <a:pt x="2215895" y="0"/>
                </a:lnTo>
                <a:lnTo>
                  <a:pt x="2215895" y="1524"/>
                </a:lnTo>
                <a:close/>
              </a:path>
              <a:path w="6786880" h="7620">
                <a:moveTo>
                  <a:pt x="2215895" y="7619"/>
                </a:moveTo>
                <a:lnTo>
                  <a:pt x="2212847" y="7619"/>
                </a:lnTo>
                <a:lnTo>
                  <a:pt x="2211324" y="6095"/>
                </a:lnTo>
                <a:lnTo>
                  <a:pt x="2211324" y="1524"/>
                </a:lnTo>
                <a:lnTo>
                  <a:pt x="2217420" y="1524"/>
                </a:lnTo>
                <a:lnTo>
                  <a:pt x="2217420" y="6095"/>
                </a:lnTo>
                <a:lnTo>
                  <a:pt x="2215895" y="7619"/>
                </a:lnTo>
                <a:close/>
              </a:path>
              <a:path w="6786880" h="7620">
                <a:moveTo>
                  <a:pt x="2252471" y="1524"/>
                </a:moveTo>
                <a:lnTo>
                  <a:pt x="2249424" y="1524"/>
                </a:lnTo>
                <a:lnTo>
                  <a:pt x="2250947" y="0"/>
                </a:lnTo>
                <a:lnTo>
                  <a:pt x="2252471" y="0"/>
                </a:lnTo>
                <a:lnTo>
                  <a:pt x="2252471" y="1524"/>
                </a:lnTo>
                <a:close/>
              </a:path>
              <a:path w="6786880" h="7620">
                <a:moveTo>
                  <a:pt x="2252471" y="7619"/>
                </a:moveTo>
                <a:lnTo>
                  <a:pt x="2249424" y="7619"/>
                </a:lnTo>
                <a:lnTo>
                  <a:pt x="2249424" y="6095"/>
                </a:lnTo>
                <a:lnTo>
                  <a:pt x="2247900" y="6095"/>
                </a:lnTo>
                <a:lnTo>
                  <a:pt x="2247900" y="1524"/>
                </a:lnTo>
                <a:lnTo>
                  <a:pt x="2253995" y="1524"/>
                </a:lnTo>
                <a:lnTo>
                  <a:pt x="2255520" y="3048"/>
                </a:lnTo>
                <a:lnTo>
                  <a:pt x="2255520" y="4571"/>
                </a:lnTo>
                <a:lnTo>
                  <a:pt x="2252471" y="7619"/>
                </a:lnTo>
                <a:close/>
              </a:path>
              <a:path w="6786880" h="7620">
                <a:moveTo>
                  <a:pt x="2290571" y="1524"/>
                </a:moveTo>
                <a:lnTo>
                  <a:pt x="2286000" y="1524"/>
                </a:lnTo>
                <a:lnTo>
                  <a:pt x="2287524" y="0"/>
                </a:lnTo>
                <a:lnTo>
                  <a:pt x="2289047" y="0"/>
                </a:lnTo>
                <a:lnTo>
                  <a:pt x="2290571" y="1524"/>
                </a:lnTo>
                <a:close/>
              </a:path>
              <a:path w="6786880" h="7620">
                <a:moveTo>
                  <a:pt x="2292095" y="6095"/>
                </a:moveTo>
                <a:lnTo>
                  <a:pt x="2284476" y="6095"/>
                </a:lnTo>
                <a:lnTo>
                  <a:pt x="2284476" y="1524"/>
                </a:lnTo>
                <a:lnTo>
                  <a:pt x="2292095" y="1524"/>
                </a:lnTo>
                <a:lnTo>
                  <a:pt x="2292095" y="6095"/>
                </a:lnTo>
                <a:close/>
              </a:path>
              <a:path w="6786880" h="7620">
                <a:moveTo>
                  <a:pt x="2290571" y="7619"/>
                </a:moveTo>
                <a:lnTo>
                  <a:pt x="2286000" y="7619"/>
                </a:lnTo>
                <a:lnTo>
                  <a:pt x="2286000" y="6095"/>
                </a:lnTo>
                <a:lnTo>
                  <a:pt x="2290571" y="6095"/>
                </a:lnTo>
                <a:lnTo>
                  <a:pt x="2290571" y="7619"/>
                </a:lnTo>
                <a:close/>
              </a:path>
              <a:path w="6786880" h="7620">
                <a:moveTo>
                  <a:pt x="2327147" y="1524"/>
                </a:moveTo>
                <a:lnTo>
                  <a:pt x="2322576" y="1524"/>
                </a:lnTo>
                <a:lnTo>
                  <a:pt x="2324100" y="0"/>
                </a:lnTo>
                <a:lnTo>
                  <a:pt x="2325624" y="0"/>
                </a:lnTo>
                <a:lnTo>
                  <a:pt x="2327147" y="1524"/>
                </a:lnTo>
                <a:close/>
              </a:path>
              <a:path w="6786880" h="7620">
                <a:moveTo>
                  <a:pt x="2328671" y="6095"/>
                </a:moveTo>
                <a:lnTo>
                  <a:pt x="2321052" y="6095"/>
                </a:lnTo>
                <a:lnTo>
                  <a:pt x="2321052" y="1524"/>
                </a:lnTo>
                <a:lnTo>
                  <a:pt x="2328671" y="1524"/>
                </a:lnTo>
                <a:lnTo>
                  <a:pt x="2328671" y="6095"/>
                </a:lnTo>
                <a:close/>
              </a:path>
              <a:path w="6786880" h="7620">
                <a:moveTo>
                  <a:pt x="2327147" y="7619"/>
                </a:moveTo>
                <a:lnTo>
                  <a:pt x="2322576" y="7619"/>
                </a:lnTo>
                <a:lnTo>
                  <a:pt x="2322576" y="6095"/>
                </a:lnTo>
                <a:lnTo>
                  <a:pt x="2327147" y="6095"/>
                </a:lnTo>
                <a:lnTo>
                  <a:pt x="2327147" y="7619"/>
                </a:lnTo>
                <a:close/>
              </a:path>
              <a:path w="6786880" h="7620">
                <a:moveTo>
                  <a:pt x="2363724" y="7619"/>
                </a:moveTo>
                <a:lnTo>
                  <a:pt x="2359152" y="7619"/>
                </a:lnTo>
                <a:lnTo>
                  <a:pt x="2359152" y="6095"/>
                </a:lnTo>
                <a:lnTo>
                  <a:pt x="2357628" y="4571"/>
                </a:lnTo>
                <a:lnTo>
                  <a:pt x="2357628" y="3048"/>
                </a:lnTo>
                <a:lnTo>
                  <a:pt x="2360676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5247" y="1524"/>
                </a:lnTo>
                <a:lnTo>
                  <a:pt x="2365247" y="6095"/>
                </a:lnTo>
                <a:lnTo>
                  <a:pt x="2363724" y="6095"/>
                </a:lnTo>
                <a:lnTo>
                  <a:pt x="2363724" y="7619"/>
                </a:lnTo>
                <a:close/>
              </a:path>
              <a:path w="6786880" h="7620">
                <a:moveTo>
                  <a:pt x="2400300" y="1524"/>
                </a:moveTo>
                <a:lnTo>
                  <a:pt x="2397252" y="1524"/>
                </a:lnTo>
                <a:lnTo>
                  <a:pt x="2397252" y="0"/>
                </a:lnTo>
                <a:lnTo>
                  <a:pt x="2400300" y="0"/>
                </a:lnTo>
                <a:lnTo>
                  <a:pt x="2400300" y="1524"/>
                </a:lnTo>
                <a:close/>
              </a:path>
              <a:path w="6786880" h="7620">
                <a:moveTo>
                  <a:pt x="2400300" y="7619"/>
                </a:moveTo>
                <a:lnTo>
                  <a:pt x="2397252" y="7619"/>
                </a:lnTo>
                <a:lnTo>
                  <a:pt x="2394204" y="4571"/>
                </a:lnTo>
                <a:lnTo>
                  <a:pt x="2394204" y="3048"/>
                </a:lnTo>
                <a:lnTo>
                  <a:pt x="2395728" y="1524"/>
                </a:lnTo>
                <a:lnTo>
                  <a:pt x="2401824" y="1524"/>
                </a:lnTo>
                <a:lnTo>
                  <a:pt x="2401824" y="6095"/>
                </a:lnTo>
                <a:lnTo>
                  <a:pt x="2400300" y="7619"/>
                </a:lnTo>
                <a:close/>
              </a:path>
              <a:path w="6786880" h="7620">
                <a:moveTo>
                  <a:pt x="2436876" y="1524"/>
                </a:moveTo>
                <a:lnTo>
                  <a:pt x="2433828" y="1524"/>
                </a:lnTo>
                <a:lnTo>
                  <a:pt x="2433828" y="0"/>
                </a:lnTo>
                <a:lnTo>
                  <a:pt x="2436876" y="0"/>
                </a:lnTo>
                <a:lnTo>
                  <a:pt x="2436876" y="1524"/>
                </a:lnTo>
                <a:close/>
              </a:path>
              <a:path w="6786880" h="7620">
                <a:moveTo>
                  <a:pt x="2436876" y="7619"/>
                </a:moveTo>
                <a:lnTo>
                  <a:pt x="2433828" y="7619"/>
                </a:lnTo>
                <a:lnTo>
                  <a:pt x="2432304" y="6095"/>
                </a:lnTo>
                <a:lnTo>
                  <a:pt x="2432304" y="1524"/>
                </a:lnTo>
                <a:lnTo>
                  <a:pt x="2438400" y="1524"/>
                </a:lnTo>
                <a:lnTo>
                  <a:pt x="2438400" y="6095"/>
                </a:lnTo>
                <a:lnTo>
                  <a:pt x="2436876" y="7619"/>
                </a:lnTo>
                <a:close/>
              </a:path>
              <a:path w="6786880" h="7620">
                <a:moveTo>
                  <a:pt x="2473452" y="1524"/>
                </a:moveTo>
                <a:lnTo>
                  <a:pt x="2470404" y="1524"/>
                </a:lnTo>
                <a:lnTo>
                  <a:pt x="2471928" y="0"/>
                </a:lnTo>
                <a:lnTo>
                  <a:pt x="2473452" y="0"/>
                </a:lnTo>
                <a:lnTo>
                  <a:pt x="2473452" y="1524"/>
                </a:lnTo>
                <a:close/>
              </a:path>
              <a:path w="6786880" h="7620">
                <a:moveTo>
                  <a:pt x="2473452" y="7619"/>
                </a:moveTo>
                <a:lnTo>
                  <a:pt x="2470404" y="7619"/>
                </a:lnTo>
                <a:lnTo>
                  <a:pt x="2470404" y="6095"/>
                </a:lnTo>
                <a:lnTo>
                  <a:pt x="2468879" y="6095"/>
                </a:lnTo>
                <a:lnTo>
                  <a:pt x="2468879" y="1524"/>
                </a:lnTo>
                <a:lnTo>
                  <a:pt x="2474976" y="1524"/>
                </a:lnTo>
                <a:lnTo>
                  <a:pt x="2476500" y="3048"/>
                </a:lnTo>
                <a:lnTo>
                  <a:pt x="2476500" y="4571"/>
                </a:lnTo>
                <a:lnTo>
                  <a:pt x="2473452" y="7619"/>
                </a:lnTo>
                <a:close/>
              </a:path>
              <a:path w="6786880" h="7620">
                <a:moveTo>
                  <a:pt x="2511552" y="1524"/>
                </a:moveTo>
                <a:lnTo>
                  <a:pt x="2506979" y="1524"/>
                </a:lnTo>
                <a:lnTo>
                  <a:pt x="2508504" y="0"/>
                </a:lnTo>
                <a:lnTo>
                  <a:pt x="2510028" y="0"/>
                </a:lnTo>
                <a:lnTo>
                  <a:pt x="2511552" y="1524"/>
                </a:lnTo>
                <a:close/>
              </a:path>
              <a:path w="6786880" h="7620">
                <a:moveTo>
                  <a:pt x="2513076" y="6095"/>
                </a:moveTo>
                <a:lnTo>
                  <a:pt x="2505455" y="6095"/>
                </a:lnTo>
                <a:lnTo>
                  <a:pt x="2505455" y="1524"/>
                </a:lnTo>
                <a:lnTo>
                  <a:pt x="2513076" y="1524"/>
                </a:lnTo>
                <a:lnTo>
                  <a:pt x="2513076" y="6095"/>
                </a:lnTo>
                <a:close/>
              </a:path>
              <a:path w="6786880" h="7620">
                <a:moveTo>
                  <a:pt x="2511552" y="7619"/>
                </a:moveTo>
                <a:lnTo>
                  <a:pt x="2506979" y="7619"/>
                </a:lnTo>
                <a:lnTo>
                  <a:pt x="2506979" y="6095"/>
                </a:lnTo>
                <a:lnTo>
                  <a:pt x="2511552" y="6095"/>
                </a:lnTo>
                <a:lnTo>
                  <a:pt x="2511552" y="7619"/>
                </a:lnTo>
                <a:close/>
              </a:path>
              <a:path w="6786880" h="7620">
                <a:moveTo>
                  <a:pt x="2548128" y="1524"/>
                </a:moveTo>
                <a:lnTo>
                  <a:pt x="2543555" y="1524"/>
                </a:lnTo>
                <a:lnTo>
                  <a:pt x="2545079" y="0"/>
                </a:lnTo>
                <a:lnTo>
                  <a:pt x="2546604" y="0"/>
                </a:lnTo>
                <a:lnTo>
                  <a:pt x="2548128" y="1524"/>
                </a:lnTo>
                <a:close/>
              </a:path>
              <a:path w="6786880" h="7620">
                <a:moveTo>
                  <a:pt x="2549652" y="6095"/>
                </a:moveTo>
                <a:lnTo>
                  <a:pt x="2542031" y="6095"/>
                </a:lnTo>
                <a:lnTo>
                  <a:pt x="2542031" y="1524"/>
                </a:lnTo>
                <a:lnTo>
                  <a:pt x="2549652" y="1524"/>
                </a:lnTo>
                <a:lnTo>
                  <a:pt x="2549652" y="6095"/>
                </a:lnTo>
                <a:close/>
              </a:path>
              <a:path w="6786880" h="7620">
                <a:moveTo>
                  <a:pt x="2548128" y="7619"/>
                </a:moveTo>
                <a:lnTo>
                  <a:pt x="2543555" y="7619"/>
                </a:lnTo>
                <a:lnTo>
                  <a:pt x="2543555" y="6095"/>
                </a:lnTo>
                <a:lnTo>
                  <a:pt x="2548128" y="6095"/>
                </a:lnTo>
                <a:lnTo>
                  <a:pt x="2548128" y="7619"/>
                </a:lnTo>
                <a:close/>
              </a:path>
              <a:path w="6786880" h="7620">
                <a:moveTo>
                  <a:pt x="2584704" y="1524"/>
                </a:moveTo>
                <a:lnTo>
                  <a:pt x="2581655" y="1524"/>
                </a:lnTo>
                <a:lnTo>
                  <a:pt x="2581655" y="0"/>
                </a:lnTo>
                <a:lnTo>
                  <a:pt x="2583179" y="0"/>
                </a:lnTo>
                <a:lnTo>
                  <a:pt x="2584704" y="1524"/>
                </a:lnTo>
                <a:close/>
              </a:path>
              <a:path w="6786880" h="7620">
                <a:moveTo>
                  <a:pt x="2584704" y="7619"/>
                </a:moveTo>
                <a:lnTo>
                  <a:pt x="2581655" y="7619"/>
                </a:lnTo>
                <a:lnTo>
                  <a:pt x="2578608" y="4571"/>
                </a:lnTo>
                <a:lnTo>
                  <a:pt x="2578608" y="3048"/>
                </a:lnTo>
                <a:lnTo>
                  <a:pt x="2580131" y="1524"/>
                </a:lnTo>
                <a:lnTo>
                  <a:pt x="2586228" y="1524"/>
                </a:lnTo>
                <a:lnTo>
                  <a:pt x="2586228" y="6095"/>
                </a:lnTo>
                <a:lnTo>
                  <a:pt x="2584704" y="6095"/>
                </a:lnTo>
                <a:lnTo>
                  <a:pt x="2584704" y="7619"/>
                </a:lnTo>
                <a:close/>
              </a:path>
              <a:path w="6786880" h="7620">
                <a:moveTo>
                  <a:pt x="2621279" y="1524"/>
                </a:moveTo>
                <a:lnTo>
                  <a:pt x="2618231" y="1524"/>
                </a:lnTo>
                <a:lnTo>
                  <a:pt x="2618231" y="0"/>
                </a:lnTo>
                <a:lnTo>
                  <a:pt x="2621279" y="0"/>
                </a:lnTo>
                <a:lnTo>
                  <a:pt x="2621279" y="1524"/>
                </a:lnTo>
                <a:close/>
              </a:path>
              <a:path w="6786880" h="7620">
                <a:moveTo>
                  <a:pt x="2621279" y="7619"/>
                </a:moveTo>
                <a:lnTo>
                  <a:pt x="2618231" y="7619"/>
                </a:lnTo>
                <a:lnTo>
                  <a:pt x="2616708" y="6095"/>
                </a:lnTo>
                <a:lnTo>
                  <a:pt x="2616708" y="1524"/>
                </a:lnTo>
                <a:lnTo>
                  <a:pt x="2622804" y="1524"/>
                </a:lnTo>
                <a:lnTo>
                  <a:pt x="2622804" y="6095"/>
                </a:lnTo>
                <a:lnTo>
                  <a:pt x="2621279" y="7619"/>
                </a:lnTo>
                <a:close/>
              </a:path>
              <a:path w="6786880" h="7620">
                <a:moveTo>
                  <a:pt x="2657855" y="1524"/>
                </a:moveTo>
                <a:lnTo>
                  <a:pt x="2654808" y="1524"/>
                </a:lnTo>
                <a:lnTo>
                  <a:pt x="2654808" y="0"/>
                </a:lnTo>
                <a:lnTo>
                  <a:pt x="2657855" y="0"/>
                </a:lnTo>
                <a:lnTo>
                  <a:pt x="2657855" y="1524"/>
                </a:lnTo>
                <a:close/>
              </a:path>
              <a:path w="6786880" h="7620">
                <a:moveTo>
                  <a:pt x="2657855" y="7619"/>
                </a:moveTo>
                <a:lnTo>
                  <a:pt x="2654808" y="7619"/>
                </a:lnTo>
                <a:lnTo>
                  <a:pt x="2653284" y="6095"/>
                </a:lnTo>
                <a:lnTo>
                  <a:pt x="2653284" y="1524"/>
                </a:lnTo>
                <a:lnTo>
                  <a:pt x="2659379" y="1524"/>
                </a:lnTo>
                <a:lnTo>
                  <a:pt x="2660904" y="3048"/>
                </a:lnTo>
                <a:lnTo>
                  <a:pt x="2660904" y="4571"/>
                </a:lnTo>
                <a:lnTo>
                  <a:pt x="2657855" y="7619"/>
                </a:lnTo>
                <a:close/>
              </a:path>
              <a:path w="6786880" h="7620">
                <a:moveTo>
                  <a:pt x="2695955" y="7619"/>
                </a:moveTo>
                <a:lnTo>
                  <a:pt x="2691384" y="7619"/>
                </a:lnTo>
                <a:lnTo>
                  <a:pt x="2691384" y="6095"/>
                </a:lnTo>
                <a:lnTo>
                  <a:pt x="2689860" y="6095"/>
                </a:lnTo>
                <a:lnTo>
                  <a:pt x="2689860" y="1524"/>
                </a:lnTo>
                <a:lnTo>
                  <a:pt x="2691384" y="1524"/>
                </a:lnTo>
                <a:lnTo>
                  <a:pt x="2692908" y="0"/>
                </a:lnTo>
                <a:lnTo>
                  <a:pt x="2694431" y="0"/>
                </a:lnTo>
                <a:lnTo>
                  <a:pt x="2697479" y="3048"/>
                </a:lnTo>
                <a:lnTo>
                  <a:pt x="2697479" y="4571"/>
                </a:lnTo>
                <a:lnTo>
                  <a:pt x="2695955" y="6095"/>
                </a:lnTo>
                <a:lnTo>
                  <a:pt x="2695955" y="7619"/>
                </a:lnTo>
                <a:close/>
              </a:path>
              <a:path w="6786880" h="7620">
                <a:moveTo>
                  <a:pt x="2732531" y="1524"/>
                </a:moveTo>
                <a:lnTo>
                  <a:pt x="2727960" y="1524"/>
                </a:lnTo>
                <a:lnTo>
                  <a:pt x="2729484" y="0"/>
                </a:lnTo>
                <a:lnTo>
                  <a:pt x="2731008" y="0"/>
                </a:lnTo>
                <a:lnTo>
                  <a:pt x="2732531" y="1524"/>
                </a:lnTo>
                <a:close/>
              </a:path>
              <a:path w="6786880" h="7620">
                <a:moveTo>
                  <a:pt x="2734055" y="6095"/>
                </a:moveTo>
                <a:lnTo>
                  <a:pt x="2726436" y="6095"/>
                </a:lnTo>
                <a:lnTo>
                  <a:pt x="2726436" y="1524"/>
                </a:lnTo>
                <a:lnTo>
                  <a:pt x="2734055" y="1524"/>
                </a:lnTo>
                <a:lnTo>
                  <a:pt x="2734055" y="6095"/>
                </a:lnTo>
                <a:close/>
              </a:path>
              <a:path w="6786880" h="7620">
                <a:moveTo>
                  <a:pt x="2732531" y="7619"/>
                </a:moveTo>
                <a:lnTo>
                  <a:pt x="2727960" y="7619"/>
                </a:lnTo>
                <a:lnTo>
                  <a:pt x="2727960" y="6095"/>
                </a:lnTo>
                <a:lnTo>
                  <a:pt x="2732531" y="6095"/>
                </a:lnTo>
                <a:lnTo>
                  <a:pt x="2732531" y="7619"/>
                </a:lnTo>
                <a:close/>
              </a:path>
              <a:path w="6786880" h="7620">
                <a:moveTo>
                  <a:pt x="2769108" y="1524"/>
                </a:moveTo>
                <a:lnTo>
                  <a:pt x="2764536" y="1524"/>
                </a:lnTo>
                <a:lnTo>
                  <a:pt x="2766060" y="0"/>
                </a:lnTo>
                <a:lnTo>
                  <a:pt x="2767584" y="0"/>
                </a:lnTo>
                <a:lnTo>
                  <a:pt x="2769108" y="1524"/>
                </a:lnTo>
                <a:close/>
              </a:path>
              <a:path w="6786880" h="7620">
                <a:moveTo>
                  <a:pt x="2770631" y="6095"/>
                </a:moveTo>
                <a:lnTo>
                  <a:pt x="2763012" y="6095"/>
                </a:lnTo>
                <a:lnTo>
                  <a:pt x="2763012" y="1524"/>
                </a:lnTo>
                <a:lnTo>
                  <a:pt x="2770631" y="1524"/>
                </a:lnTo>
                <a:lnTo>
                  <a:pt x="2770631" y="6095"/>
                </a:lnTo>
                <a:close/>
              </a:path>
              <a:path w="6786880" h="7620">
                <a:moveTo>
                  <a:pt x="2769108" y="7619"/>
                </a:moveTo>
                <a:lnTo>
                  <a:pt x="2764536" y="7619"/>
                </a:lnTo>
                <a:lnTo>
                  <a:pt x="2764536" y="6095"/>
                </a:lnTo>
                <a:lnTo>
                  <a:pt x="2769108" y="6095"/>
                </a:lnTo>
                <a:lnTo>
                  <a:pt x="2769108" y="7619"/>
                </a:lnTo>
                <a:close/>
              </a:path>
              <a:path w="6786880" h="7620">
                <a:moveTo>
                  <a:pt x="2805684" y="1524"/>
                </a:moveTo>
                <a:lnTo>
                  <a:pt x="2802636" y="1524"/>
                </a:lnTo>
                <a:lnTo>
                  <a:pt x="2802636" y="0"/>
                </a:lnTo>
                <a:lnTo>
                  <a:pt x="2804160" y="0"/>
                </a:lnTo>
                <a:lnTo>
                  <a:pt x="2805684" y="1524"/>
                </a:lnTo>
                <a:close/>
              </a:path>
              <a:path w="6786880" h="7620">
                <a:moveTo>
                  <a:pt x="2805684" y="7619"/>
                </a:moveTo>
                <a:lnTo>
                  <a:pt x="2802636" y="7619"/>
                </a:lnTo>
                <a:lnTo>
                  <a:pt x="2799587" y="4571"/>
                </a:lnTo>
                <a:lnTo>
                  <a:pt x="2799587" y="3048"/>
                </a:lnTo>
                <a:lnTo>
                  <a:pt x="2801112" y="1524"/>
                </a:lnTo>
                <a:lnTo>
                  <a:pt x="2807208" y="1524"/>
                </a:lnTo>
                <a:lnTo>
                  <a:pt x="2807208" y="6095"/>
                </a:lnTo>
                <a:lnTo>
                  <a:pt x="2805684" y="6095"/>
                </a:lnTo>
                <a:lnTo>
                  <a:pt x="2805684" y="7619"/>
                </a:lnTo>
                <a:close/>
              </a:path>
              <a:path w="6786880" h="7620">
                <a:moveTo>
                  <a:pt x="2842260" y="1524"/>
                </a:moveTo>
                <a:lnTo>
                  <a:pt x="2839212" y="1524"/>
                </a:lnTo>
                <a:lnTo>
                  <a:pt x="2839212" y="0"/>
                </a:lnTo>
                <a:lnTo>
                  <a:pt x="2842260" y="0"/>
                </a:lnTo>
                <a:lnTo>
                  <a:pt x="2842260" y="1524"/>
                </a:lnTo>
                <a:close/>
              </a:path>
              <a:path w="6786880" h="7620">
                <a:moveTo>
                  <a:pt x="2842260" y="7619"/>
                </a:moveTo>
                <a:lnTo>
                  <a:pt x="2839212" y="7619"/>
                </a:lnTo>
                <a:lnTo>
                  <a:pt x="2837687" y="6095"/>
                </a:lnTo>
                <a:lnTo>
                  <a:pt x="2837687" y="1524"/>
                </a:lnTo>
                <a:lnTo>
                  <a:pt x="2843784" y="1524"/>
                </a:lnTo>
                <a:lnTo>
                  <a:pt x="2843784" y="6095"/>
                </a:lnTo>
                <a:lnTo>
                  <a:pt x="2842260" y="7619"/>
                </a:lnTo>
                <a:close/>
              </a:path>
              <a:path w="6786880" h="7620">
                <a:moveTo>
                  <a:pt x="2878836" y="1524"/>
                </a:moveTo>
                <a:lnTo>
                  <a:pt x="2875787" y="1524"/>
                </a:lnTo>
                <a:lnTo>
                  <a:pt x="2875787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6786880" h="7620">
                <a:moveTo>
                  <a:pt x="2878836" y="7619"/>
                </a:moveTo>
                <a:lnTo>
                  <a:pt x="2875787" y="7619"/>
                </a:lnTo>
                <a:lnTo>
                  <a:pt x="2874263" y="6095"/>
                </a:lnTo>
                <a:lnTo>
                  <a:pt x="2874263" y="1524"/>
                </a:lnTo>
                <a:lnTo>
                  <a:pt x="2880360" y="1524"/>
                </a:lnTo>
                <a:lnTo>
                  <a:pt x="2881884" y="3048"/>
                </a:lnTo>
                <a:lnTo>
                  <a:pt x="2881884" y="4571"/>
                </a:lnTo>
                <a:lnTo>
                  <a:pt x="2878836" y="7619"/>
                </a:lnTo>
                <a:close/>
              </a:path>
              <a:path w="6786880" h="7620">
                <a:moveTo>
                  <a:pt x="2916936" y="7619"/>
                </a:moveTo>
                <a:lnTo>
                  <a:pt x="2912363" y="7619"/>
                </a:lnTo>
                <a:lnTo>
                  <a:pt x="2912363" y="6095"/>
                </a:lnTo>
                <a:lnTo>
                  <a:pt x="2910839" y="6095"/>
                </a:lnTo>
                <a:lnTo>
                  <a:pt x="2910839" y="1524"/>
                </a:lnTo>
                <a:lnTo>
                  <a:pt x="2912363" y="1524"/>
                </a:lnTo>
                <a:lnTo>
                  <a:pt x="2913888" y="0"/>
                </a:lnTo>
                <a:lnTo>
                  <a:pt x="2915412" y="0"/>
                </a:lnTo>
                <a:lnTo>
                  <a:pt x="2918460" y="3048"/>
                </a:lnTo>
                <a:lnTo>
                  <a:pt x="2918460" y="4571"/>
                </a:lnTo>
                <a:lnTo>
                  <a:pt x="2916936" y="6095"/>
                </a:lnTo>
                <a:lnTo>
                  <a:pt x="2916936" y="7619"/>
                </a:lnTo>
                <a:close/>
              </a:path>
              <a:path w="6786880" h="7620">
                <a:moveTo>
                  <a:pt x="2953512" y="1524"/>
                </a:moveTo>
                <a:lnTo>
                  <a:pt x="2948939" y="1524"/>
                </a:lnTo>
                <a:lnTo>
                  <a:pt x="2950463" y="0"/>
                </a:lnTo>
                <a:lnTo>
                  <a:pt x="2951988" y="0"/>
                </a:lnTo>
                <a:lnTo>
                  <a:pt x="2953512" y="1524"/>
                </a:lnTo>
                <a:close/>
              </a:path>
              <a:path w="6786880" h="7620">
                <a:moveTo>
                  <a:pt x="2955036" y="6095"/>
                </a:moveTo>
                <a:lnTo>
                  <a:pt x="2947416" y="6095"/>
                </a:lnTo>
                <a:lnTo>
                  <a:pt x="2947416" y="1524"/>
                </a:lnTo>
                <a:lnTo>
                  <a:pt x="2955036" y="1524"/>
                </a:lnTo>
                <a:lnTo>
                  <a:pt x="2955036" y="6095"/>
                </a:lnTo>
                <a:close/>
              </a:path>
              <a:path w="6786880" h="7620">
                <a:moveTo>
                  <a:pt x="2953512" y="7619"/>
                </a:moveTo>
                <a:lnTo>
                  <a:pt x="2948939" y="7619"/>
                </a:lnTo>
                <a:lnTo>
                  <a:pt x="2948939" y="6095"/>
                </a:lnTo>
                <a:lnTo>
                  <a:pt x="2953512" y="6095"/>
                </a:lnTo>
                <a:lnTo>
                  <a:pt x="2953512" y="7619"/>
                </a:lnTo>
                <a:close/>
              </a:path>
              <a:path w="6786880" h="7620">
                <a:moveTo>
                  <a:pt x="2990088" y="1524"/>
                </a:moveTo>
                <a:lnTo>
                  <a:pt x="2985516" y="1524"/>
                </a:lnTo>
                <a:lnTo>
                  <a:pt x="2987039" y="0"/>
                </a:lnTo>
                <a:lnTo>
                  <a:pt x="2988563" y="0"/>
                </a:lnTo>
                <a:lnTo>
                  <a:pt x="2990088" y="1524"/>
                </a:lnTo>
                <a:close/>
              </a:path>
              <a:path w="6786880" h="7620">
                <a:moveTo>
                  <a:pt x="2991612" y="6095"/>
                </a:moveTo>
                <a:lnTo>
                  <a:pt x="2983992" y="6095"/>
                </a:lnTo>
                <a:lnTo>
                  <a:pt x="2983992" y="1524"/>
                </a:lnTo>
                <a:lnTo>
                  <a:pt x="2991612" y="1524"/>
                </a:lnTo>
                <a:lnTo>
                  <a:pt x="2991612" y="6095"/>
                </a:lnTo>
                <a:close/>
              </a:path>
              <a:path w="6786880" h="7620">
                <a:moveTo>
                  <a:pt x="2990088" y="7619"/>
                </a:moveTo>
                <a:lnTo>
                  <a:pt x="2985516" y="7619"/>
                </a:lnTo>
                <a:lnTo>
                  <a:pt x="2985516" y="6095"/>
                </a:lnTo>
                <a:lnTo>
                  <a:pt x="2990088" y="6095"/>
                </a:lnTo>
                <a:lnTo>
                  <a:pt x="2990088" y="7619"/>
                </a:lnTo>
                <a:close/>
              </a:path>
              <a:path w="6786880" h="7620">
                <a:moveTo>
                  <a:pt x="3026663" y="1524"/>
                </a:moveTo>
                <a:lnTo>
                  <a:pt x="3023616" y="1524"/>
                </a:lnTo>
                <a:lnTo>
                  <a:pt x="3023616" y="0"/>
                </a:lnTo>
                <a:lnTo>
                  <a:pt x="3025139" y="0"/>
                </a:lnTo>
                <a:lnTo>
                  <a:pt x="3026663" y="1524"/>
                </a:lnTo>
                <a:close/>
              </a:path>
              <a:path w="6786880" h="7620">
                <a:moveTo>
                  <a:pt x="3026663" y="7619"/>
                </a:moveTo>
                <a:lnTo>
                  <a:pt x="3023616" y="7619"/>
                </a:lnTo>
                <a:lnTo>
                  <a:pt x="3020568" y="4571"/>
                </a:lnTo>
                <a:lnTo>
                  <a:pt x="3020568" y="3048"/>
                </a:lnTo>
                <a:lnTo>
                  <a:pt x="3022092" y="1524"/>
                </a:lnTo>
                <a:lnTo>
                  <a:pt x="3028188" y="1524"/>
                </a:lnTo>
                <a:lnTo>
                  <a:pt x="3028188" y="6095"/>
                </a:lnTo>
                <a:lnTo>
                  <a:pt x="3026663" y="7619"/>
                </a:lnTo>
                <a:close/>
              </a:path>
              <a:path w="6786880" h="7620">
                <a:moveTo>
                  <a:pt x="3063239" y="1524"/>
                </a:moveTo>
                <a:lnTo>
                  <a:pt x="3060192" y="1524"/>
                </a:lnTo>
                <a:lnTo>
                  <a:pt x="3060192" y="0"/>
                </a:lnTo>
                <a:lnTo>
                  <a:pt x="3063239" y="0"/>
                </a:lnTo>
                <a:lnTo>
                  <a:pt x="3063239" y="1524"/>
                </a:lnTo>
                <a:close/>
              </a:path>
              <a:path w="6786880" h="7620">
                <a:moveTo>
                  <a:pt x="3063239" y="7619"/>
                </a:moveTo>
                <a:lnTo>
                  <a:pt x="3060192" y="7619"/>
                </a:lnTo>
                <a:lnTo>
                  <a:pt x="3058668" y="6095"/>
                </a:lnTo>
                <a:lnTo>
                  <a:pt x="3058668" y="1524"/>
                </a:lnTo>
                <a:lnTo>
                  <a:pt x="3064763" y="1524"/>
                </a:lnTo>
                <a:lnTo>
                  <a:pt x="3064763" y="6095"/>
                </a:lnTo>
                <a:lnTo>
                  <a:pt x="3063239" y="7619"/>
                </a:lnTo>
                <a:close/>
              </a:path>
              <a:path w="6786880" h="7620">
                <a:moveTo>
                  <a:pt x="3099816" y="1524"/>
                </a:moveTo>
                <a:lnTo>
                  <a:pt x="3096768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6786880" h="7620">
                <a:moveTo>
                  <a:pt x="3099816" y="7619"/>
                </a:moveTo>
                <a:lnTo>
                  <a:pt x="3096768" y="7619"/>
                </a:lnTo>
                <a:lnTo>
                  <a:pt x="3095244" y="6095"/>
                </a:lnTo>
                <a:lnTo>
                  <a:pt x="3095244" y="1524"/>
                </a:lnTo>
                <a:lnTo>
                  <a:pt x="3101339" y="1524"/>
                </a:lnTo>
                <a:lnTo>
                  <a:pt x="3102863" y="3048"/>
                </a:lnTo>
                <a:lnTo>
                  <a:pt x="3102863" y="4571"/>
                </a:lnTo>
                <a:lnTo>
                  <a:pt x="3099816" y="7619"/>
                </a:lnTo>
                <a:close/>
              </a:path>
              <a:path w="6786880" h="7620">
                <a:moveTo>
                  <a:pt x="3137916" y="7619"/>
                </a:moveTo>
                <a:lnTo>
                  <a:pt x="3133344" y="7619"/>
                </a:lnTo>
                <a:lnTo>
                  <a:pt x="3133344" y="6095"/>
                </a:lnTo>
                <a:lnTo>
                  <a:pt x="3131820" y="6095"/>
                </a:lnTo>
                <a:lnTo>
                  <a:pt x="3131820" y="1524"/>
                </a:lnTo>
                <a:lnTo>
                  <a:pt x="3133344" y="1524"/>
                </a:lnTo>
                <a:lnTo>
                  <a:pt x="3134868" y="0"/>
                </a:lnTo>
                <a:lnTo>
                  <a:pt x="3136392" y="0"/>
                </a:lnTo>
                <a:lnTo>
                  <a:pt x="3139439" y="3048"/>
                </a:lnTo>
                <a:lnTo>
                  <a:pt x="3139439" y="4571"/>
                </a:lnTo>
                <a:lnTo>
                  <a:pt x="3137916" y="6095"/>
                </a:lnTo>
                <a:lnTo>
                  <a:pt x="3137916" y="7619"/>
                </a:lnTo>
                <a:close/>
              </a:path>
              <a:path w="6786880" h="7620">
                <a:moveTo>
                  <a:pt x="3174492" y="1524"/>
                </a:moveTo>
                <a:lnTo>
                  <a:pt x="3169920" y="1524"/>
                </a:lnTo>
                <a:lnTo>
                  <a:pt x="3171444" y="0"/>
                </a:lnTo>
                <a:lnTo>
                  <a:pt x="3172968" y="0"/>
                </a:lnTo>
                <a:lnTo>
                  <a:pt x="3174492" y="1524"/>
                </a:lnTo>
                <a:close/>
              </a:path>
              <a:path w="6786880" h="7620">
                <a:moveTo>
                  <a:pt x="3176016" y="6095"/>
                </a:moveTo>
                <a:lnTo>
                  <a:pt x="3168396" y="6095"/>
                </a:lnTo>
                <a:lnTo>
                  <a:pt x="3168396" y="1524"/>
                </a:lnTo>
                <a:lnTo>
                  <a:pt x="3176016" y="1524"/>
                </a:lnTo>
                <a:lnTo>
                  <a:pt x="3176016" y="6095"/>
                </a:lnTo>
                <a:close/>
              </a:path>
              <a:path w="6786880" h="7620">
                <a:moveTo>
                  <a:pt x="3174492" y="7619"/>
                </a:moveTo>
                <a:lnTo>
                  <a:pt x="3169920" y="7619"/>
                </a:lnTo>
                <a:lnTo>
                  <a:pt x="3169920" y="6095"/>
                </a:lnTo>
                <a:lnTo>
                  <a:pt x="3174492" y="6095"/>
                </a:lnTo>
                <a:lnTo>
                  <a:pt x="3174492" y="7619"/>
                </a:lnTo>
                <a:close/>
              </a:path>
              <a:path w="6786880" h="7620">
                <a:moveTo>
                  <a:pt x="3211068" y="1524"/>
                </a:moveTo>
                <a:lnTo>
                  <a:pt x="3206496" y="1524"/>
                </a:lnTo>
                <a:lnTo>
                  <a:pt x="3208020" y="0"/>
                </a:lnTo>
                <a:lnTo>
                  <a:pt x="3209544" y="0"/>
                </a:lnTo>
                <a:lnTo>
                  <a:pt x="3211068" y="1524"/>
                </a:lnTo>
                <a:close/>
              </a:path>
              <a:path w="6786880" h="7620">
                <a:moveTo>
                  <a:pt x="3212592" y="6095"/>
                </a:moveTo>
                <a:lnTo>
                  <a:pt x="3204971" y="6095"/>
                </a:lnTo>
                <a:lnTo>
                  <a:pt x="3204971" y="1524"/>
                </a:lnTo>
                <a:lnTo>
                  <a:pt x="3212592" y="1524"/>
                </a:lnTo>
                <a:lnTo>
                  <a:pt x="3212592" y="6095"/>
                </a:lnTo>
                <a:close/>
              </a:path>
              <a:path w="6786880" h="7620">
                <a:moveTo>
                  <a:pt x="3211068" y="7619"/>
                </a:moveTo>
                <a:lnTo>
                  <a:pt x="3206496" y="7619"/>
                </a:lnTo>
                <a:lnTo>
                  <a:pt x="3206496" y="6095"/>
                </a:lnTo>
                <a:lnTo>
                  <a:pt x="3211068" y="6095"/>
                </a:lnTo>
                <a:lnTo>
                  <a:pt x="3211068" y="7619"/>
                </a:lnTo>
                <a:close/>
              </a:path>
              <a:path w="6786880" h="7620">
                <a:moveTo>
                  <a:pt x="3247644" y="1524"/>
                </a:moveTo>
                <a:lnTo>
                  <a:pt x="3244596" y="1524"/>
                </a:lnTo>
                <a:lnTo>
                  <a:pt x="3244596" y="0"/>
                </a:lnTo>
                <a:lnTo>
                  <a:pt x="3246120" y="0"/>
                </a:lnTo>
                <a:lnTo>
                  <a:pt x="3247644" y="1524"/>
                </a:lnTo>
                <a:close/>
              </a:path>
              <a:path w="6786880" h="7620">
                <a:moveTo>
                  <a:pt x="3247644" y="7619"/>
                </a:moveTo>
                <a:lnTo>
                  <a:pt x="3244596" y="7619"/>
                </a:lnTo>
                <a:lnTo>
                  <a:pt x="3241547" y="4571"/>
                </a:lnTo>
                <a:lnTo>
                  <a:pt x="3241547" y="3048"/>
                </a:lnTo>
                <a:lnTo>
                  <a:pt x="3243071" y="1524"/>
                </a:lnTo>
                <a:lnTo>
                  <a:pt x="3249168" y="1524"/>
                </a:lnTo>
                <a:lnTo>
                  <a:pt x="3249168" y="6095"/>
                </a:lnTo>
                <a:lnTo>
                  <a:pt x="3247644" y="7619"/>
                </a:lnTo>
                <a:close/>
              </a:path>
              <a:path w="6786880" h="7620">
                <a:moveTo>
                  <a:pt x="3284220" y="1524"/>
                </a:moveTo>
                <a:lnTo>
                  <a:pt x="3281171" y="1524"/>
                </a:lnTo>
                <a:lnTo>
                  <a:pt x="3281171" y="0"/>
                </a:lnTo>
                <a:lnTo>
                  <a:pt x="3284220" y="0"/>
                </a:lnTo>
                <a:lnTo>
                  <a:pt x="3284220" y="1524"/>
                </a:lnTo>
                <a:close/>
              </a:path>
              <a:path w="6786880" h="7620">
                <a:moveTo>
                  <a:pt x="3284220" y="7619"/>
                </a:moveTo>
                <a:lnTo>
                  <a:pt x="3281171" y="7619"/>
                </a:lnTo>
                <a:lnTo>
                  <a:pt x="3279647" y="6095"/>
                </a:lnTo>
                <a:lnTo>
                  <a:pt x="3279647" y="1524"/>
                </a:lnTo>
                <a:lnTo>
                  <a:pt x="3285744" y="1524"/>
                </a:lnTo>
                <a:lnTo>
                  <a:pt x="3285744" y="6095"/>
                </a:lnTo>
                <a:lnTo>
                  <a:pt x="3284220" y="7619"/>
                </a:lnTo>
                <a:close/>
              </a:path>
              <a:path w="6786880" h="7620">
                <a:moveTo>
                  <a:pt x="3320796" y="1524"/>
                </a:moveTo>
                <a:lnTo>
                  <a:pt x="3317747" y="1524"/>
                </a:lnTo>
                <a:lnTo>
                  <a:pt x="3317747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6786880" h="7620">
                <a:moveTo>
                  <a:pt x="3320796" y="7619"/>
                </a:moveTo>
                <a:lnTo>
                  <a:pt x="3317747" y="7619"/>
                </a:lnTo>
                <a:lnTo>
                  <a:pt x="3316224" y="6095"/>
                </a:lnTo>
                <a:lnTo>
                  <a:pt x="3316224" y="1524"/>
                </a:lnTo>
                <a:lnTo>
                  <a:pt x="3322320" y="1524"/>
                </a:lnTo>
                <a:lnTo>
                  <a:pt x="3323844" y="3048"/>
                </a:lnTo>
                <a:lnTo>
                  <a:pt x="3323844" y="4571"/>
                </a:lnTo>
                <a:lnTo>
                  <a:pt x="3320796" y="7619"/>
                </a:lnTo>
                <a:close/>
              </a:path>
              <a:path w="6786880" h="7620">
                <a:moveTo>
                  <a:pt x="3358896" y="1524"/>
                </a:moveTo>
                <a:lnTo>
                  <a:pt x="3354324" y="1524"/>
                </a:lnTo>
                <a:lnTo>
                  <a:pt x="3355847" y="0"/>
                </a:lnTo>
                <a:lnTo>
                  <a:pt x="3357371" y="0"/>
                </a:lnTo>
                <a:lnTo>
                  <a:pt x="3358896" y="1524"/>
                </a:lnTo>
                <a:close/>
              </a:path>
              <a:path w="6786880" h="7620">
                <a:moveTo>
                  <a:pt x="3360420" y="6095"/>
                </a:moveTo>
                <a:lnTo>
                  <a:pt x="3352800" y="6095"/>
                </a:lnTo>
                <a:lnTo>
                  <a:pt x="3352800" y="1524"/>
                </a:lnTo>
                <a:lnTo>
                  <a:pt x="3360420" y="1524"/>
                </a:lnTo>
                <a:lnTo>
                  <a:pt x="3360420" y="6095"/>
                </a:lnTo>
                <a:close/>
              </a:path>
              <a:path w="6786880" h="7620">
                <a:moveTo>
                  <a:pt x="3358896" y="7619"/>
                </a:moveTo>
                <a:lnTo>
                  <a:pt x="3354324" y="7619"/>
                </a:lnTo>
                <a:lnTo>
                  <a:pt x="3354324" y="6095"/>
                </a:lnTo>
                <a:lnTo>
                  <a:pt x="3358896" y="6095"/>
                </a:lnTo>
                <a:lnTo>
                  <a:pt x="3358896" y="7619"/>
                </a:lnTo>
                <a:close/>
              </a:path>
              <a:path w="6786880" h="7620">
                <a:moveTo>
                  <a:pt x="3395471" y="1524"/>
                </a:moveTo>
                <a:lnTo>
                  <a:pt x="3390900" y="1524"/>
                </a:lnTo>
                <a:lnTo>
                  <a:pt x="3392424" y="0"/>
                </a:lnTo>
                <a:lnTo>
                  <a:pt x="3393947" y="0"/>
                </a:lnTo>
                <a:lnTo>
                  <a:pt x="3395471" y="1524"/>
                </a:lnTo>
                <a:close/>
              </a:path>
              <a:path w="6786880" h="7620">
                <a:moveTo>
                  <a:pt x="3396996" y="6095"/>
                </a:moveTo>
                <a:lnTo>
                  <a:pt x="3389376" y="6095"/>
                </a:lnTo>
                <a:lnTo>
                  <a:pt x="3389376" y="1524"/>
                </a:lnTo>
                <a:lnTo>
                  <a:pt x="3396996" y="1524"/>
                </a:lnTo>
                <a:lnTo>
                  <a:pt x="3396996" y="6095"/>
                </a:lnTo>
                <a:close/>
              </a:path>
              <a:path w="6786880" h="7620">
                <a:moveTo>
                  <a:pt x="3395471" y="7619"/>
                </a:moveTo>
                <a:lnTo>
                  <a:pt x="3390900" y="7619"/>
                </a:lnTo>
                <a:lnTo>
                  <a:pt x="3390900" y="6095"/>
                </a:lnTo>
                <a:lnTo>
                  <a:pt x="3395471" y="6095"/>
                </a:lnTo>
                <a:lnTo>
                  <a:pt x="3395471" y="7619"/>
                </a:lnTo>
                <a:close/>
              </a:path>
              <a:path w="6786880" h="7620">
                <a:moveTo>
                  <a:pt x="3432047" y="1524"/>
                </a:moveTo>
                <a:lnTo>
                  <a:pt x="3427476" y="1524"/>
                </a:lnTo>
                <a:lnTo>
                  <a:pt x="3429000" y="0"/>
                </a:lnTo>
                <a:lnTo>
                  <a:pt x="3430524" y="0"/>
                </a:lnTo>
                <a:lnTo>
                  <a:pt x="3432047" y="1524"/>
                </a:lnTo>
                <a:close/>
              </a:path>
              <a:path w="6786880" h="7620">
                <a:moveTo>
                  <a:pt x="3433571" y="6095"/>
                </a:moveTo>
                <a:lnTo>
                  <a:pt x="3425952" y="6095"/>
                </a:lnTo>
                <a:lnTo>
                  <a:pt x="3425952" y="1524"/>
                </a:lnTo>
                <a:lnTo>
                  <a:pt x="3433571" y="1524"/>
                </a:lnTo>
                <a:lnTo>
                  <a:pt x="3433571" y="6095"/>
                </a:lnTo>
                <a:close/>
              </a:path>
              <a:path w="6786880" h="7620">
                <a:moveTo>
                  <a:pt x="3432047" y="7619"/>
                </a:moveTo>
                <a:lnTo>
                  <a:pt x="3427476" y="7619"/>
                </a:lnTo>
                <a:lnTo>
                  <a:pt x="3427476" y="6095"/>
                </a:lnTo>
                <a:lnTo>
                  <a:pt x="3432047" y="6095"/>
                </a:lnTo>
                <a:lnTo>
                  <a:pt x="3432047" y="7619"/>
                </a:lnTo>
                <a:close/>
              </a:path>
              <a:path w="6786880" h="7620">
                <a:moveTo>
                  <a:pt x="3468624" y="1524"/>
                </a:moveTo>
                <a:lnTo>
                  <a:pt x="3465576" y="1524"/>
                </a:lnTo>
                <a:lnTo>
                  <a:pt x="3465576" y="0"/>
                </a:lnTo>
                <a:lnTo>
                  <a:pt x="3467100" y="0"/>
                </a:lnTo>
                <a:lnTo>
                  <a:pt x="3468624" y="1524"/>
                </a:lnTo>
                <a:close/>
              </a:path>
              <a:path w="6786880" h="7620">
                <a:moveTo>
                  <a:pt x="3468624" y="7619"/>
                </a:moveTo>
                <a:lnTo>
                  <a:pt x="3465576" y="7619"/>
                </a:lnTo>
                <a:lnTo>
                  <a:pt x="3462528" y="4571"/>
                </a:lnTo>
                <a:lnTo>
                  <a:pt x="3462528" y="3048"/>
                </a:lnTo>
                <a:lnTo>
                  <a:pt x="3464052" y="1524"/>
                </a:lnTo>
                <a:lnTo>
                  <a:pt x="3470147" y="1524"/>
                </a:lnTo>
                <a:lnTo>
                  <a:pt x="3470147" y="6095"/>
                </a:lnTo>
                <a:lnTo>
                  <a:pt x="3468624" y="7619"/>
                </a:lnTo>
                <a:close/>
              </a:path>
              <a:path w="6786880" h="7620">
                <a:moveTo>
                  <a:pt x="3505200" y="1524"/>
                </a:moveTo>
                <a:lnTo>
                  <a:pt x="3502152" y="1524"/>
                </a:lnTo>
                <a:lnTo>
                  <a:pt x="3502152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6786880" h="7620">
                <a:moveTo>
                  <a:pt x="3505200" y="7619"/>
                </a:moveTo>
                <a:lnTo>
                  <a:pt x="3502152" y="7619"/>
                </a:lnTo>
                <a:lnTo>
                  <a:pt x="3500628" y="6095"/>
                </a:lnTo>
                <a:lnTo>
                  <a:pt x="3500628" y="1524"/>
                </a:lnTo>
                <a:lnTo>
                  <a:pt x="3506724" y="1524"/>
                </a:lnTo>
                <a:lnTo>
                  <a:pt x="3506724" y="6095"/>
                </a:lnTo>
                <a:lnTo>
                  <a:pt x="3505200" y="7619"/>
                </a:lnTo>
                <a:close/>
              </a:path>
              <a:path w="6786880" h="7620">
                <a:moveTo>
                  <a:pt x="3541776" y="1524"/>
                </a:moveTo>
                <a:lnTo>
                  <a:pt x="3538728" y="1524"/>
                </a:lnTo>
                <a:lnTo>
                  <a:pt x="3540252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6786880" h="7620">
                <a:moveTo>
                  <a:pt x="3541776" y="7619"/>
                </a:moveTo>
                <a:lnTo>
                  <a:pt x="3538728" y="7619"/>
                </a:lnTo>
                <a:lnTo>
                  <a:pt x="3537204" y="6095"/>
                </a:lnTo>
                <a:lnTo>
                  <a:pt x="3537204" y="1524"/>
                </a:lnTo>
                <a:lnTo>
                  <a:pt x="3543300" y="1524"/>
                </a:lnTo>
                <a:lnTo>
                  <a:pt x="3544824" y="3048"/>
                </a:lnTo>
                <a:lnTo>
                  <a:pt x="3544824" y="4571"/>
                </a:lnTo>
                <a:lnTo>
                  <a:pt x="3541776" y="7619"/>
                </a:lnTo>
                <a:close/>
              </a:path>
              <a:path w="6786880" h="7620">
                <a:moveTo>
                  <a:pt x="3579876" y="1524"/>
                </a:moveTo>
                <a:lnTo>
                  <a:pt x="3575304" y="1524"/>
                </a:lnTo>
                <a:lnTo>
                  <a:pt x="3576828" y="0"/>
                </a:lnTo>
                <a:lnTo>
                  <a:pt x="3578352" y="0"/>
                </a:lnTo>
                <a:lnTo>
                  <a:pt x="3579876" y="1524"/>
                </a:lnTo>
                <a:close/>
              </a:path>
              <a:path w="6786880" h="7620">
                <a:moveTo>
                  <a:pt x="3581400" y="6095"/>
                </a:moveTo>
                <a:lnTo>
                  <a:pt x="3573780" y="6095"/>
                </a:lnTo>
                <a:lnTo>
                  <a:pt x="3573780" y="1524"/>
                </a:lnTo>
                <a:lnTo>
                  <a:pt x="3581400" y="1524"/>
                </a:lnTo>
                <a:lnTo>
                  <a:pt x="3581400" y="6095"/>
                </a:lnTo>
                <a:close/>
              </a:path>
              <a:path w="6786880" h="7620">
                <a:moveTo>
                  <a:pt x="3579876" y="7619"/>
                </a:moveTo>
                <a:lnTo>
                  <a:pt x="3575304" y="7619"/>
                </a:lnTo>
                <a:lnTo>
                  <a:pt x="3575304" y="6095"/>
                </a:lnTo>
                <a:lnTo>
                  <a:pt x="3579876" y="6095"/>
                </a:lnTo>
                <a:lnTo>
                  <a:pt x="3579876" y="7619"/>
                </a:lnTo>
                <a:close/>
              </a:path>
              <a:path w="6786880" h="7620">
                <a:moveTo>
                  <a:pt x="3616452" y="1524"/>
                </a:moveTo>
                <a:lnTo>
                  <a:pt x="3611880" y="1524"/>
                </a:lnTo>
                <a:lnTo>
                  <a:pt x="3613404" y="0"/>
                </a:lnTo>
                <a:lnTo>
                  <a:pt x="3614928" y="0"/>
                </a:lnTo>
                <a:lnTo>
                  <a:pt x="3616452" y="1524"/>
                </a:lnTo>
                <a:close/>
              </a:path>
              <a:path w="6786880" h="7620">
                <a:moveTo>
                  <a:pt x="3617976" y="6095"/>
                </a:moveTo>
                <a:lnTo>
                  <a:pt x="3610355" y="6095"/>
                </a:lnTo>
                <a:lnTo>
                  <a:pt x="3610355" y="1524"/>
                </a:lnTo>
                <a:lnTo>
                  <a:pt x="3617976" y="1524"/>
                </a:lnTo>
                <a:lnTo>
                  <a:pt x="3617976" y="6095"/>
                </a:lnTo>
                <a:close/>
              </a:path>
              <a:path w="6786880" h="7620">
                <a:moveTo>
                  <a:pt x="3616452" y="7619"/>
                </a:moveTo>
                <a:lnTo>
                  <a:pt x="3611880" y="7619"/>
                </a:lnTo>
                <a:lnTo>
                  <a:pt x="3611880" y="6095"/>
                </a:lnTo>
                <a:lnTo>
                  <a:pt x="3616452" y="6095"/>
                </a:lnTo>
                <a:lnTo>
                  <a:pt x="3616452" y="7619"/>
                </a:lnTo>
                <a:close/>
              </a:path>
              <a:path w="6786880" h="7620">
                <a:moveTo>
                  <a:pt x="3653028" y="7619"/>
                </a:moveTo>
                <a:lnTo>
                  <a:pt x="3648455" y="7619"/>
                </a:lnTo>
                <a:lnTo>
                  <a:pt x="3648455" y="6095"/>
                </a:lnTo>
                <a:lnTo>
                  <a:pt x="3646931" y="4571"/>
                </a:lnTo>
                <a:lnTo>
                  <a:pt x="3646931" y="3048"/>
                </a:lnTo>
                <a:lnTo>
                  <a:pt x="3649980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4552" y="1524"/>
                </a:lnTo>
                <a:lnTo>
                  <a:pt x="3654552" y="6095"/>
                </a:lnTo>
                <a:lnTo>
                  <a:pt x="3653028" y="6095"/>
                </a:lnTo>
                <a:lnTo>
                  <a:pt x="3653028" y="7619"/>
                </a:lnTo>
                <a:close/>
              </a:path>
              <a:path w="6786880" h="7620">
                <a:moveTo>
                  <a:pt x="3689604" y="1524"/>
                </a:moveTo>
                <a:lnTo>
                  <a:pt x="3686555" y="1524"/>
                </a:lnTo>
                <a:lnTo>
                  <a:pt x="3686555" y="0"/>
                </a:lnTo>
                <a:lnTo>
                  <a:pt x="3689604" y="0"/>
                </a:lnTo>
                <a:lnTo>
                  <a:pt x="3689604" y="1524"/>
                </a:lnTo>
                <a:close/>
              </a:path>
              <a:path w="6786880" h="7620">
                <a:moveTo>
                  <a:pt x="3689604" y="7619"/>
                </a:moveTo>
                <a:lnTo>
                  <a:pt x="3686555" y="7619"/>
                </a:lnTo>
                <a:lnTo>
                  <a:pt x="3683508" y="4571"/>
                </a:lnTo>
                <a:lnTo>
                  <a:pt x="3683508" y="3048"/>
                </a:lnTo>
                <a:lnTo>
                  <a:pt x="3685031" y="1524"/>
                </a:lnTo>
                <a:lnTo>
                  <a:pt x="3691128" y="1524"/>
                </a:lnTo>
                <a:lnTo>
                  <a:pt x="3691128" y="6095"/>
                </a:lnTo>
                <a:lnTo>
                  <a:pt x="3689604" y="7619"/>
                </a:lnTo>
                <a:close/>
              </a:path>
              <a:path w="6786880" h="7620">
                <a:moveTo>
                  <a:pt x="3726180" y="1524"/>
                </a:moveTo>
                <a:lnTo>
                  <a:pt x="3723131" y="1524"/>
                </a:lnTo>
                <a:lnTo>
                  <a:pt x="3723131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6786880" h="7620">
                <a:moveTo>
                  <a:pt x="3726180" y="7619"/>
                </a:moveTo>
                <a:lnTo>
                  <a:pt x="3723131" y="7619"/>
                </a:lnTo>
                <a:lnTo>
                  <a:pt x="3721608" y="6095"/>
                </a:lnTo>
                <a:lnTo>
                  <a:pt x="3721608" y="1524"/>
                </a:lnTo>
                <a:lnTo>
                  <a:pt x="3727704" y="1524"/>
                </a:lnTo>
                <a:lnTo>
                  <a:pt x="3727704" y="6095"/>
                </a:lnTo>
                <a:lnTo>
                  <a:pt x="3726180" y="7619"/>
                </a:lnTo>
                <a:close/>
              </a:path>
              <a:path w="6786880" h="7620">
                <a:moveTo>
                  <a:pt x="3762755" y="1524"/>
                </a:moveTo>
                <a:lnTo>
                  <a:pt x="3759708" y="1524"/>
                </a:lnTo>
                <a:lnTo>
                  <a:pt x="3761231" y="0"/>
                </a:lnTo>
                <a:lnTo>
                  <a:pt x="3762755" y="0"/>
                </a:lnTo>
                <a:lnTo>
                  <a:pt x="3762755" y="1524"/>
                </a:lnTo>
                <a:close/>
              </a:path>
              <a:path w="6786880" h="7620">
                <a:moveTo>
                  <a:pt x="3762755" y="7619"/>
                </a:moveTo>
                <a:lnTo>
                  <a:pt x="3759708" y="7619"/>
                </a:lnTo>
                <a:lnTo>
                  <a:pt x="3758184" y="6095"/>
                </a:lnTo>
                <a:lnTo>
                  <a:pt x="3758184" y="1524"/>
                </a:lnTo>
                <a:lnTo>
                  <a:pt x="3764280" y="1524"/>
                </a:lnTo>
                <a:lnTo>
                  <a:pt x="3765804" y="3048"/>
                </a:lnTo>
                <a:lnTo>
                  <a:pt x="3765804" y="4571"/>
                </a:lnTo>
                <a:lnTo>
                  <a:pt x="3762755" y="7619"/>
                </a:lnTo>
                <a:close/>
              </a:path>
              <a:path w="6786880" h="7620">
                <a:moveTo>
                  <a:pt x="3800855" y="1524"/>
                </a:moveTo>
                <a:lnTo>
                  <a:pt x="3796284" y="1524"/>
                </a:lnTo>
                <a:lnTo>
                  <a:pt x="3797808" y="0"/>
                </a:lnTo>
                <a:lnTo>
                  <a:pt x="3799331" y="0"/>
                </a:lnTo>
                <a:lnTo>
                  <a:pt x="3800855" y="1524"/>
                </a:lnTo>
                <a:close/>
              </a:path>
              <a:path w="6786880" h="7620">
                <a:moveTo>
                  <a:pt x="3802380" y="6095"/>
                </a:moveTo>
                <a:lnTo>
                  <a:pt x="3794760" y="6095"/>
                </a:lnTo>
                <a:lnTo>
                  <a:pt x="3794760" y="1524"/>
                </a:lnTo>
                <a:lnTo>
                  <a:pt x="3802380" y="1524"/>
                </a:lnTo>
                <a:lnTo>
                  <a:pt x="3802380" y="6095"/>
                </a:lnTo>
                <a:close/>
              </a:path>
              <a:path w="6786880" h="7620">
                <a:moveTo>
                  <a:pt x="3800855" y="7619"/>
                </a:moveTo>
                <a:lnTo>
                  <a:pt x="3796284" y="7619"/>
                </a:lnTo>
                <a:lnTo>
                  <a:pt x="3796284" y="6095"/>
                </a:lnTo>
                <a:lnTo>
                  <a:pt x="3800855" y="6095"/>
                </a:lnTo>
                <a:lnTo>
                  <a:pt x="3800855" y="7619"/>
                </a:lnTo>
                <a:close/>
              </a:path>
              <a:path w="6786880" h="7620">
                <a:moveTo>
                  <a:pt x="3837431" y="1524"/>
                </a:moveTo>
                <a:lnTo>
                  <a:pt x="3832860" y="1524"/>
                </a:lnTo>
                <a:lnTo>
                  <a:pt x="3834384" y="0"/>
                </a:lnTo>
                <a:lnTo>
                  <a:pt x="3835908" y="0"/>
                </a:lnTo>
                <a:lnTo>
                  <a:pt x="3837431" y="1524"/>
                </a:lnTo>
                <a:close/>
              </a:path>
              <a:path w="6786880" h="7620">
                <a:moveTo>
                  <a:pt x="3838955" y="6095"/>
                </a:moveTo>
                <a:lnTo>
                  <a:pt x="3831336" y="6095"/>
                </a:lnTo>
                <a:lnTo>
                  <a:pt x="3831336" y="1524"/>
                </a:lnTo>
                <a:lnTo>
                  <a:pt x="3838955" y="1524"/>
                </a:lnTo>
                <a:lnTo>
                  <a:pt x="3838955" y="6095"/>
                </a:lnTo>
                <a:close/>
              </a:path>
              <a:path w="6786880" h="7620">
                <a:moveTo>
                  <a:pt x="3837431" y="7619"/>
                </a:moveTo>
                <a:lnTo>
                  <a:pt x="3832860" y="7619"/>
                </a:lnTo>
                <a:lnTo>
                  <a:pt x="3832860" y="6095"/>
                </a:lnTo>
                <a:lnTo>
                  <a:pt x="3837431" y="6095"/>
                </a:lnTo>
                <a:lnTo>
                  <a:pt x="3837431" y="7619"/>
                </a:lnTo>
                <a:close/>
              </a:path>
              <a:path w="6786880" h="7620">
                <a:moveTo>
                  <a:pt x="3874008" y="7619"/>
                </a:moveTo>
                <a:lnTo>
                  <a:pt x="3869436" y="7619"/>
                </a:lnTo>
                <a:lnTo>
                  <a:pt x="3869436" y="6095"/>
                </a:lnTo>
                <a:lnTo>
                  <a:pt x="3867912" y="4571"/>
                </a:lnTo>
                <a:lnTo>
                  <a:pt x="3867912" y="3048"/>
                </a:lnTo>
                <a:lnTo>
                  <a:pt x="3870960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5531" y="1524"/>
                </a:lnTo>
                <a:lnTo>
                  <a:pt x="3875531" y="6095"/>
                </a:lnTo>
                <a:lnTo>
                  <a:pt x="3874008" y="6095"/>
                </a:lnTo>
                <a:lnTo>
                  <a:pt x="3874008" y="7619"/>
                </a:lnTo>
                <a:close/>
              </a:path>
              <a:path w="6786880" h="7620">
                <a:moveTo>
                  <a:pt x="3910584" y="1524"/>
                </a:moveTo>
                <a:lnTo>
                  <a:pt x="3907536" y="1524"/>
                </a:lnTo>
                <a:lnTo>
                  <a:pt x="3907536" y="0"/>
                </a:lnTo>
                <a:lnTo>
                  <a:pt x="3910584" y="0"/>
                </a:lnTo>
                <a:lnTo>
                  <a:pt x="3910584" y="1524"/>
                </a:lnTo>
                <a:close/>
              </a:path>
              <a:path w="6786880" h="7620">
                <a:moveTo>
                  <a:pt x="3910584" y="7619"/>
                </a:moveTo>
                <a:lnTo>
                  <a:pt x="3907536" y="7619"/>
                </a:lnTo>
                <a:lnTo>
                  <a:pt x="3904488" y="4571"/>
                </a:lnTo>
                <a:lnTo>
                  <a:pt x="3904488" y="3048"/>
                </a:lnTo>
                <a:lnTo>
                  <a:pt x="3906012" y="1524"/>
                </a:lnTo>
                <a:lnTo>
                  <a:pt x="3912108" y="1524"/>
                </a:lnTo>
                <a:lnTo>
                  <a:pt x="3912108" y="6095"/>
                </a:lnTo>
                <a:lnTo>
                  <a:pt x="3910584" y="7619"/>
                </a:lnTo>
                <a:close/>
              </a:path>
              <a:path w="6786880" h="7620">
                <a:moveTo>
                  <a:pt x="3947160" y="1524"/>
                </a:moveTo>
                <a:lnTo>
                  <a:pt x="3944112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7160" y="1524"/>
                </a:lnTo>
                <a:close/>
              </a:path>
              <a:path w="6786880" h="7620">
                <a:moveTo>
                  <a:pt x="3947160" y="7619"/>
                </a:moveTo>
                <a:lnTo>
                  <a:pt x="3944112" y="7619"/>
                </a:lnTo>
                <a:lnTo>
                  <a:pt x="3942588" y="6095"/>
                </a:lnTo>
                <a:lnTo>
                  <a:pt x="3942588" y="1524"/>
                </a:lnTo>
                <a:lnTo>
                  <a:pt x="3948684" y="1524"/>
                </a:lnTo>
                <a:lnTo>
                  <a:pt x="3948684" y="6095"/>
                </a:lnTo>
                <a:lnTo>
                  <a:pt x="3947160" y="7619"/>
                </a:lnTo>
                <a:close/>
              </a:path>
              <a:path w="6786880" h="7620">
                <a:moveTo>
                  <a:pt x="3983736" y="1524"/>
                </a:moveTo>
                <a:lnTo>
                  <a:pt x="3980688" y="1524"/>
                </a:lnTo>
                <a:lnTo>
                  <a:pt x="3982212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6786880" h="7620">
                <a:moveTo>
                  <a:pt x="3983736" y="7619"/>
                </a:moveTo>
                <a:lnTo>
                  <a:pt x="3980688" y="7619"/>
                </a:lnTo>
                <a:lnTo>
                  <a:pt x="3980688" y="6095"/>
                </a:lnTo>
                <a:lnTo>
                  <a:pt x="3979163" y="6095"/>
                </a:lnTo>
                <a:lnTo>
                  <a:pt x="3979163" y="1524"/>
                </a:lnTo>
                <a:lnTo>
                  <a:pt x="3985260" y="1524"/>
                </a:lnTo>
                <a:lnTo>
                  <a:pt x="3986784" y="3048"/>
                </a:lnTo>
                <a:lnTo>
                  <a:pt x="3986784" y="4571"/>
                </a:lnTo>
                <a:lnTo>
                  <a:pt x="3983736" y="7619"/>
                </a:lnTo>
                <a:close/>
              </a:path>
              <a:path w="6786880" h="7620">
                <a:moveTo>
                  <a:pt x="4021836" y="1524"/>
                </a:moveTo>
                <a:lnTo>
                  <a:pt x="4017263" y="1524"/>
                </a:lnTo>
                <a:lnTo>
                  <a:pt x="4018788" y="0"/>
                </a:lnTo>
                <a:lnTo>
                  <a:pt x="4020312" y="0"/>
                </a:lnTo>
                <a:lnTo>
                  <a:pt x="4021836" y="1524"/>
                </a:lnTo>
                <a:close/>
              </a:path>
              <a:path w="6786880" h="7620">
                <a:moveTo>
                  <a:pt x="4023360" y="6095"/>
                </a:moveTo>
                <a:lnTo>
                  <a:pt x="4015739" y="6095"/>
                </a:lnTo>
                <a:lnTo>
                  <a:pt x="4015739" y="1524"/>
                </a:lnTo>
                <a:lnTo>
                  <a:pt x="4023360" y="1524"/>
                </a:lnTo>
                <a:lnTo>
                  <a:pt x="4023360" y="6095"/>
                </a:lnTo>
                <a:close/>
              </a:path>
              <a:path w="6786880" h="7620">
                <a:moveTo>
                  <a:pt x="4021836" y="7619"/>
                </a:moveTo>
                <a:lnTo>
                  <a:pt x="4017263" y="7619"/>
                </a:lnTo>
                <a:lnTo>
                  <a:pt x="4017263" y="6095"/>
                </a:lnTo>
                <a:lnTo>
                  <a:pt x="4021836" y="6095"/>
                </a:lnTo>
                <a:lnTo>
                  <a:pt x="4021836" y="7619"/>
                </a:lnTo>
                <a:close/>
              </a:path>
              <a:path w="6786880" h="7620">
                <a:moveTo>
                  <a:pt x="4058412" y="1524"/>
                </a:moveTo>
                <a:lnTo>
                  <a:pt x="4053839" y="1524"/>
                </a:lnTo>
                <a:lnTo>
                  <a:pt x="4055363" y="0"/>
                </a:lnTo>
                <a:lnTo>
                  <a:pt x="4056888" y="0"/>
                </a:lnTo>
                <a:lnTo>
                  <a:pt x="4058412" y="1524"/>
                </a:lnTo>
                <a:close/>
              </a:path>
              <a:path w="6786880" h="7620">
                <a:moveTo>
                  <a:pt x="4059936" y="6095"/>
                </a:moveTo>
                <a:lnTo>
                  <a:pt x="4052316" y="6095"/>
                </a:lnTo>
                <a:lnTo>
                  <a:pt x="4052316" y="1524"/>
                </a:lnTo>
                <a:lnTo>
                  <a:pt x="4059936" y="1524"/>
                </a:lnTo>
                <a:lnTo>
                  <a:pt x="4059936" y="6095"/>
                </a:lnTo>
                <a:close/>
              </a:path>
              <a:path w="6786880" h="7620">
                <a:moveTo>
                  <a:pt x="4058412" y="7619"/>
                </a:moveTo>
                <a:lnTo>
                  <a:pt x="4053839" y="7619"/>
                </a:lnTo>
                <a:lnTo>
                  <a:pt x="4053839" y="6095"/>
                </a:lnTo>
                <a:lnTo>
                  <a:pt x="4058412" y="6095"/>
                </a:lnTo>
                <a:lnTo>
                  <a:pt x="4058412" y="7619"/>
                </a:lnTo>
                <a:close/>
              </a:path>
              <a:path w="6786880" h="7620">
                <a:moveTo>
                  <a:pt x="4094988" y="7619"/>
                </a:moveTo>
                <a:lnTo>
                  <a:pt x="4090416" y="7619"/>
                </a:lnTo>
                <a:lnTo>
                  <a:pt x="4090416" y="6095"/>
                </a:lnTo>
                <a:lnTo>
                  <a:pt x="4088892" y="4571"/>
                </a:lnTo>
                <a:lnTo>
                  <a:pt x="4088892" y="3048"/>
                </a:lnTo>
                <a:lnTo>
                  <a:pt x="4091939" y="0"/>
                </a:lnTo>
                <a:lnTo>
                  <a:pt x="4093463" y="0"/>
                </a:lnTo>
                <a:lnTo>
                  <a:pt x="4094988" y="1524"/>
                </a:lnTo>
                <a:lnTo>
                  <a:pt x="4096512" y="1524"/>
                </a:lnTo>
                <a:lnTo>
                  <a:pt x="4096512" y="6095"/>
                </a:lnTo>
                <a:lnTo>
                  <a:pt x="4094988" y="6095"/>
                </a:lnTo>
                <a:lnTo>
                  <a:pt x="4094988" y="7619"/>
                </a:lnTo>
                <a:close/>
              </a:path>
              <a:path w="6786880" h="7620">
                <a:moveTo>
                  <a:pt x="4131563" y="1524"/>
                </a:moveTo>
                <a:lnTo>
                  <a:pt x="4128516" y="1524"/>
                </a:lnTo>
                <a:lnTo>
                  <a:pt x="4128516" y="0"/>
                </a:lnTo>
                <a:lnTo>
                  <a:pt x="4131563" y="0"/>
                </a:lnTo>
                <a:lnTo>
                  <a:pt x="4131563" y="1524"/>
                </a:lnTo>
                <a:close/>
              </a:path>
              <a:path w="6786880" h="7620">
                <a:moveTo>
                  <a:pt x="4131563" y="7619"/>
                </a:moveTo>
                <a:lnTo>
                  <a:pt x="4128516" y="7619"/>
                </a:lnTo>
                <a:lnTo>
                  <a:pt x="4125468" y="4571"/>
                </a:lnTo>
                <a:lnTo>
                  <a:pt x="4125468" y="3048"/>
                </a:lnTo>
                <a:lnTo>
                  <a:pt x="4126992" y="1524"/>
                </a:lnTo>
                <a:lnTo>
                  <a:pt x="4133088" y="1524"/>
                </a:lnTo>
                <a:lnTo>
                  <a:pt x="4133088" y="6095"/>
                </a:lnTo>
                <a:lnTo>
                  <a:pt x="4131563" y="7619"/>
                </a:lnTo>
                <a:close/>
              </a:path>
              <a:path w="6786880" h="7620">
                <a:moveTo>
                  <a:pt x="4168140" y="1524"/>
                </a:moveTo>
                <a:lnTo>
                  <a:pt x="4165092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6786880" h="7620">
                <a:moveTo>
                  <a:pt x="4168140" y="7619"/>
                </a:moveTo>
                <a:lnTo>
                  <a:pt x="4165092" y="7619"/>
                </a:lnTo>
                <a:lnTo>
                  <a:pt x="4163567" y="6095"/>
                </a:lnTo>
                <a:lnTo>
                  <a:pt x="4163567" y="1524"/>
                </a:lnTo>
                <a:lnTo>
                  <a:pt x="4169664" y="1524"/>
                </a:lnTo>
                <a:lnTo>
                  <a:pt x="4169664" y="6095"/>
                </a:lnTo>
                <a:lnTo>
                  <a:pt x="4168140" y="7619"/>
                </a:lnTo>
                <a:close/>
              </a:path>
              <a:path w="6786880" h="7620">
                <a:moveTo>
                  <a:pt x="4204715" y="1524"/>
                </a:moveTo>
                <a:lnTo>
                  <a:pt x="4201667" y="1524"/>
                </a:lnTo>
                <a:lnTo>
                  <a:pt x="4203192" y="0"/>
                </a:lnTo>
                <a:lnTo>
                  <a:pt x="4204715" y="0"/>
                </a:lnTo>
                <a:lnTo>
                  <a:pt x="4204715" y="1524"/>
                </a:lnTo>
                <a:close/>
              </a:path>
              <a:path w="6786880" h="7620">
                <a:moveTo>
                  <a:pt x="4204715" y="7619"/>
                </a:moveTo>
                <a:lnTo>
                  <a:pt x="4201667" y="7619"/>
                </a:lnTo>
                <a:lnTo>
                  <a:pt x="4201667" y="6095"/>
                </a:lnTo>
                <a:lnTo>
                  <a:pt x="4200144" y="6095"/>
                </a:lnTo>
                <a:lnTo>
                  <a:pt x="4200144" y="1524"/>
                </a:lnTo>
                <a:lnTo>
                  <a:pt x="4206240" y="1524"/>
                </a:lnTo>
                <a:lnTo>
                  <a:pt x="4207764" y="3048"/>
                </a:lnTo>
                <a:lnTo>
                  <a:pt x="4207764" y="4571"/>
                </a:lnTo>
                <a:lnTo>
                  <a:pt x="4204715" y="7619"/>
                </a:lnTo>
                <a:close/>
              </a:path>
              <a:path w="6786880" h="7620">
                <a:moveTo>
                  <a:pt x="4242815" y="1524"/>
                </a:moveTo>
                <a:lnTo>
                  <a:pt x="4238244" y="1524"/>
                </a:lnTo>
                <a:lnTo>
                  <a:pt x="4239767" y="0"/>
                </a:lnTo>
                <a:lnTo>
                  <a:pt x="4241292" y="0"/>
                </a:lnTo>
                <a:lnTo>
                  <a:pt x="4242815" y="1524"/>
                </a:lnTo>
                <a:close/>
              </a:path>
              <a:path w="6786880" h="7620">
                <a:moveTo>
                  <a:pt x="4244340" y="6095"/>
                </a:moveTo>
                <a:lnTo>
                  <a:pt x="4236720" y="6095"/>
                </a:lnTo>
                <a:lnTo>
                  <a:pt x="4236720" y="1524"/>
                </a:lnTo>
                <a:lnTo>
                  <a:pt x="4244340" y="1524"/>
                </a:lnTo>
                <a:lnTo>
                  <a:pt x="4244340" y="6095"/>
                </a:lnTo>
                <a:close/>
              </a:path>
              <a:path w="6786880" h="7620">
                <a:moveTo>
                  <a:pt x="4242815" y="7619"/>
                </a:moveTo>
                <a:lnTo>
                  <a:pt x="4238244" y="7619"/>
                </a:lnTo>
                <a:lnTo>
                  <a:pt x="4238244" y="6095"/>
                </a:lnTo>
                <a:lnTo>
                  <a:pt x="4242815" y="6095"/>
                </a:lnTo>
                <a:lnTo>
                  <a:pt x="4242815" y="7619"/>
                </a:lnTo>
                <a:close/>
              </a:path>
              <a:path w="6786880" h="7620">
                <a:moveTo>
                  <a:pt x="4279392" y="1524"/>
                </a:moveTo>
                <a:lnTo>
                  <a:pt x="4274820" y="1524"/>
                </a:lnTo>
                <a:lnTo>
                  <a:pt x="4276344" y="0"/>
                </a:lnTo>
                <a:lnTo>
                  <a:pt x="4277867" y="0"/>
                </a:lnTo>
                <a:lnTo>
                  <a:pt x="4279392" y="1524"/>
                </a:lnTo>
                <a:close/>
              </a:path>
              <a:path w="6786880" h="7620">
                <a:moveTo>
                  <a:pt x="4280915" y="6095"/>
                </a:moveTo>
                <a:lnTo>
                  <a:pt x="4273296" y="6095"/>
                </a:lnTo>
                <a:lnTo>
                  <a:pt x="4273296" y="1524"/>
                </a:lnTo>
                <a:lnTo>
                  <a:pt x="4280915" y="1524"/>
                </a:lnTo>
                <a:lnTo>
                  <a:pt x="4280915" y="6095"/>
                </a:lnTo>
                <a:close/>
              </a:path>
              <a:path w="6786880" h="7620">
                <a:moveTo>
                  <a:pt x="4279392" y="7619"/>
                </a:moveTo>
                <a:lnTo>
                  <a:pt x="4274820" y="7619"/>
                </a:lnTo>
                <a:lnTo>
                  <a:pt x="4274820" y="6095"/>
                </a:lnTo>
                <a:lnTo>
                  <a:pt x="4279392" y="6095"/>
                </a:lnTo>
                <a:lnTo>
                  <a:pt x="4279392" y="7619"/>
                </a:lnTo>
                <a:close/>
              </a:path>
              <a:path w="6786880" h="7620">
                <a:moveTo>
                  <a:pt x="4315967" y="1524"/>
                </a:moveTo>
                <a:lnTo>
                  <a:pt x="4312920" y="1524"/>
                </a:lnTo>
                <a:lnTo>
                  <a:pt x="4312920" y="0"/>
                </a:lnTo>
                <a:lnTo>
                  <a:pt x="4314444" y="0"/>
                </a:lnTo>
                <a:lnTo>
                  <a:pt x="4315967" y="1524"/>
                </a:lnTo>
                <a:close/>
              </a:path>
              <a:path w="6786880" h="7620">
                <a:moveTo>
                  <a:pt x="4315967" y="7619"/>
                </a:moveTo>
                <a:lnTo>
                  <a:pt x="4312920" y="7619"/>
                </a:lnTo>
                <a:lnTo>
                  <a:pt x="4309872" y="4571"/>
                </a:lnTo>
                <a:lnTo>
                  <a:pt x="4309872" y="3048"/>
                </a:lnTo>
                <a:lnTo>
                  <a:pt x="4311396" y="1524"/>
                </a:lnTo>
                <a:lnTo>
                  <a:pt x="4317492" y="1524"/>
                </a:lnTo>
                <a:lnTo>
                  <a:pt x="4317492" y="6095"/>
                </a:lnTo>
                <a:lnTo>
                  <a:pt x="4315967" y="6095"/>
                </a:lnTo>
                <a:lnTo>
                  <a:pt x="4315967" y="7619"/>
                </a:lnTo>
                <a:close/>
              </a:path>
              <a:path w="6786880" h="7620">
                <a:moveTo>
                  <a:pt x="4352544" y="1524"/>
                </a:moveTo>
                <a:lnTo>
                  <a:pt x="4349496" y="1524"/>
                </a:lnTo>
                <a:lnTo>
                  <a:pt x="4349496" y="0"/>
                </a:lnTo>
                <a:lnTo>
                  <a:pt x="4352544" y="0"/>
                </a:lnTo>
                <a:lnTo>
                  <a:pt x="4352544" y="1524"/>
                </a:lnTo>
                <a:close/>
              </a:path>
              <a:path w="6786880" h="7620">
                <a:moveTo>
                  <a:pt x="4352544" y="7619"/>
                </a:moveTo>
                <a:lnTo>
                  <a:pt x="4349496" y="7619"/>
                </a:lnTo>
                <a:lnTo>
                  <a:pt x="4346447" y="4571"/>
                </a:lnTo>
                <a:lnTo>
                  <a:pt x="4346447" y="3048"/>
                </a:lnTo>
                <a:lnTo>
                  <a:pt x="4347972" y="1524"/>
                </a:lnTo>
                <a:lnTo>
                  <a:pt x="4354067" y="1524"/>
                </a:lnTo>
                <a:lnTo>
                  <a:pt x="4354067" y="6095"/>
                </a:lnTo>
                <a:lnTo>
                  <a:pt x="4352544" y="7619"/>
                </a:lnTo>
                <a:close/>
              </a:path>
              <a:path w="6786880" h="7620">
                <a:moveTo>
                  <a:pt x="4389120" y="1524"/>
                </a:moveTo>
                <a:lnTo>
                  <a:pt x="4386072" y="1524"/>
                </a:lnTo>
                <a:lnTo>
                  <a:pt x="4386072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6786880" h="7620">
                <a:moveTo>
                  <a:pt x="4389120" y="7619"/>
                </a:moveTo>
                <a:lnTo>
                  <a:pt x="4386072" y="7619"/>
                </a:lnTo>
                <a:lnTo>
                  <a:pt x="4384547" y="6095"/>
                </a:lnTo>
                <a:lnTo>
                  <a:pt x="4384547" y="1524"/>
                </a:lnTo>
                <a:lnTo>
                  <a:pt x="4390644" y="1524"/>
                </a:lnTo>
                <a:lnTo>
                  <a:pt x="4390644" y="6095"/>
                </a:lnTo>
                <a:lnTo>
                  <a:pt x="4389120" y="7619"/>
                </a:lnTo>
                <a:close/>
              </a:path>
              <a:path w="6786880" h="7620">
                <a:moveTo>
                  <a:pt x="4425696" y="1524"/>
                </a:moveTo>
                <a:lnTo>
                  <a:pt x="4422647" y="1524"/>
                </a:lnTo>
                <a:lnTo>
                  <a:pt x="4424172" y="0"/>
                </a:lnTo>
                <a:lnTo>
                  <a:pt x="4425696" y="0"/>
                </a:lnTo>
                <a:lnTo>
                  <a:pt x="4425696" y="1524"/>
                </a:lnTo>
                <a:close/>
              </a:path>
              <a:path w="6786880" h="7620">
                <a:moveTo>
                  <a:pt x="4425696" y="7619"/>
                </a:moveTo>
                <a:lnTo>
                  <a:pt x="4422647" y="7619"/>
                </a:lnTo>
                <a:lnTo>
                  <a:pt x="4422647" y="6095"/>
                </a:lnTo>
                <a:lnTo>
                  <a:pt x="4421124" y="6095"/>
                </a:lnTo>
                <a:lnTo>
                  <a:pt x="4421124" y="1524"/>
                </a:lnTo>
                <a:lnTo>
                  <a:pt x="4427220" y="1524"/>
                </a:lnTo>
                <a:lnTo>
                  <a:pt x="4428744" y="3048"/>
                </a:lnTo>
                <a:lnTo>
                  <a:pt x="4428744" y="4571"/>
                </a:lnTo>
                <a:lnTo>
                  <a:pt x="4425696" y="7619"/>
                </a:lnTo>
                <a:close/>
              </a:path>
              <a:path w="6786880" h="7620">
                <a:moveTo>
                  <a:pt x="4463796" y="1524"/>
                </a:moveTo>
                <a:lnTo>
                  <a:pt x="4459224" y="1524"/>
                </a:lnTo>
                <a:lnTo>
                  <a:pt x="4460747" y="0"/>
                </a:lnTo>
                <a:lnTo>
                  <a:pt x="4462272" y="0"/>
                </a:lnTo>
                <a:lnTo>
                  <a:pt x="4463796" y="1524"/>
                </a:lnTo>
                <a:close/>
              </a:path>
              <a:path w="6786880" h="7620">
                <a:moveTo>
                  <a:pt x="4465320" y="6095"/>
                </a:moveTo>
                <a:lnTo>
                  <a:pt x="4457699" y="6095"/>
                </a:lnTo>
                <a:lnTo>
                  <a:pt x="4457699" y="1524"/>
                </a:lnTo>
                <a:lnTo>
                  <a:pt x="4465320" y="1524"/>
                </a:lnTo>
                <a:lnTo>
                  <a:pt x="4465320" y="6095"/>
                </a:lnTo>
                <a:close/>
              </a:path>
              <a:path w="6786880" h="7620">
                <a:moveTo>
                  <a:pt x="4463796" y="7619"/>
                </a:moveTo>
                <a:lnTo>
                  <a:pt x="4459224" y="7619"/>
                </a:lnTo>
                <a:lnTo>
                  <a:pt x="4459224" y="6095"/>
                </a:lnTo>
                <a:lnTo>
                  <a:pt x="4463796" y="6095"/>
                </a:lnTo>
                <a:lnTo>
                  <a:pt x="4463796" y="7619"/>
                </a:lnTo>
                <a:close/>
              </a:path>
              <a:path w="6786880" h="7620">
                <a:moveTo>
                  <a:pt x="4500372" y="1524"/>
                </a:moveTo>
                <a:lnTo>
                  <a:pt x="4495799" y="1524"/>
                </a:lnTo>
                <a:lnTo>
                  <a:pt x="4497324" y="0"/>
                </a:lnTo>
                <a:lnTo>
                  <a:pt x="4498847" y="0"/>
                </a:lnTo>
                <a:lnTo>
                  <a:pt x="4500372" y="1524"/>
                </a:lnTo>
                <a:close/>
              </a:path>
              <a:path w="6786880" h="7620">
                <a:moveTo>
                  <a:pt x="4501896" y="6095"/>
                </a:moveTo>
                <a:lnTo>
                  <a:pt x="4494276" y="6095"/>
                </a:lnTo>
                <a:lnTo>
                  <a:pt x="4494276" y="1524"/>
                </a:lnTo>
                <a:lnTo>
                  <a:pt x="4501896" y="1524"/>
                </a:lnTo>
                <a:lnTo>
                  <a:pt x="4501896" y="6095"/>
                </a:lnTo>
                <a:close/>
              </a:path>
              <a:path w="6786880" h="7620">
                <a:moveTo>
                  <a:pt x="4500372" y="7619"/>
                </a:moveTo>
                <a:lnTo>
                  <a:pt x="4495799" y="7619"/>
                </a:lnTo>
                <a:lnTo>
                  <a:pt x="4495799" y="6095"/>
                </a:lnTo>
                <a:lnTo>
                  <a:pt x="4500372" y="6095"/>
                </a:lnTo>
                <a:lnTo>
                  <a:pt x="4500372" y="7619"/>
                </a:lnTo>
                <a:close/>
              </a:path>
              <a:path w="6786880" h="7620">
                <a:moveTo>
                  <a:pt x="4536947" y="1524"/>
                </a:moveTo>
                <a:lnTo>
                  <a:pt x="4533899" y="1524"/>
                </a:lnTo>
                <a:lnTo>
                  <a:pt x="4533899" y="0"/>
                </a:lnTo>
                <a:lnTo>
                  <a:pt x="4535424" y="0"/>
                </a:lnTo>
                <a:lnTo>
                  <a:pt x="4536947" y="1524"/>
                </a:lnTo>
                <a:close/>
              </a:path>
              <a:path w="6786880" h="7620">
                <a:moveTo>
                  <a:pt x="4536947" y="7619"/>
                </a:moveTo>
                <a:lnTo>
                  <a:pt x="4533899" y="7619"/>
                </a:lnTo>
                <a:lnTo>
                  <a:pt x="4530851" y="4571"/>
                </a:lnTo>
                <a:lnTo>
                  <a:pt x="4530851" y="3048"/>
                </a:lnTo>
                <a:lnTo>
                  <a:pt x="4532376" y="1524"/>
                </a:lnTo>
                <a:lnTo>
                  <a:pt x="4538472" y="1524"/>
                </a:lnTo>
                <a:lnTo>
                  <a:pt x="4538472" y="6095"/>
                </a:lnTo>
                <a:lnTo>
                  <a:pt x="4536947" y="6095"/>
                </a:lnTo>
                <a:lnTo>
                  <a:pt x="4536947" y="7619"/>
                </a:lnTo>
                <a:close/>
              </a:path>
              <a:path w="6786880" h="7620">
                <a:moveTo>
                  <a:pt x="4573524" y="1524"/>
                </a:moveTo>
                <a:lnTo>
                  <a:pt x="4570476" y="1524"/>
                </a:lnTo>
                <a:lnTo>
                  <a:pt x="4570476" y="0"/>
                </a:lnTo>
                <a:lnTo>
                  <a:pt x="4573524" y="0"/>
                </a:lnTo>
                <a:lnTo>
                  <a:pt x="4573524" y="1524"/>
                </a:lnTo>
                <a:close/>
              </a:path>
              <a:path w="6786880" h="7620">
                <a:moveTo>
                  <a:pt x="4573524" y="7619"/>
                </a:moveTo>
                <a:lnTo>
                  <a:pt x="4570476" y="7619"/>
                </a:lnTo>
                <a:lnTo>
                  <a:pt x="4568951" y="6095"/>
                </a:lnTo>
                <a:lnTo>
                  <a:pt x="4568951" y="1524"/>
                </a:lnTo>
                <a:lnTo>
                  <a:pt x="4575047" y="1524"/>
                </a:lnTo>
                <a:lnTo>
                  <a:pt x="4575047" y="6095"/>
                </a:lnTo>
                <a:lnTo>
                  <a:pt x="4573524" y="7619"/>
                </a:lnTo>
                <a:close/>
              </a:path>
              <a:path w="6786880" h="7620">
                <a:moveTo>
                  <a:pt x="4610099" y="1524"/>
                </a:moveTo>
                <a:lnTo>
                  <a:pt x="4607051" y="1524"/>
                </a:lnTo>
                <a:lnTo>
                  <a:pt x="4607051" y="0"/>
                </a:lnTo>
                <a:lnTo>
                  <a:pt x="4610099" y="0"/>
                </a:lnTo>
                <a:lnTo>
                  <a:pt x="4610099" y="1524"/>
                </a:lnTo>
                <a:close/>
              </a:path>
              <a:path w="6786880" h="7620">
                <a:moveTo>
                  <a:pt x="4610099" y="7619"/>
                </a:moveTo>
                <a:lnTo>
                  <a:pt x="4607051" y="7619"/>
                </a:lnTo>
                <a:lnTo>
                  <a:pt x="4605528" y="6095"/>
                </a:lnTo>
                <a:lnTo>
                  <a:pt x="4605528" y="1524"/>
                </a:lnTo>
                <a:lnTo>
                  <a:pt x="4611624" y="1524"/>
                </a:lnTo>
                <a:lnTo>
                  <a:pt x="4613147" y="3048"/>
                </a:lnTo>
                <a:lnTo>
                  <a:pt x="4613147" y="4571"/>
                </a:lnTo>
                <a:lnTo>
                  <a:pt x="4610099" y="7619"/>
                </a:lnTo>
                <a:close/>
              </a:path>
              <a:path w="6786880" h="7620">
                <a:moveTo>
                  <a:pt x="4648199" y="7619"/>
                </a:moveTo>
                <a:lnTo>
                  <a:pt x="4643628" y="7619"/>
                </a:lnTo>
                <a:lnTo>
                  <a:pt x="4643628" y="6095"/>
                </a:lnTo>
                <a:lnTo>
                  <a:pt x="4642104" y="6095"/>
                </a:lnTo>
                <a:lnTo>
                  <a:pt x="4642104" y="1524"/>
                </a:lnTo>
                <a:lnTo>
                  <a:pt x="4643628" y="1524"/>
                </a:lnTo>
                <a:lnTo>
                  <a:pt x="4645151" y="0"/>
                </a:lnTo>
                <a:lnTo>
                  <a:pt x="4646676" y="0"/>
                </a:lnTo>
                <a:lnTo>
                  <a:pt x="4649724" y="3048"/>
                </a:lnTo>
                <a:lnTo>
                  <a:pt x="4649724" y="4571"/>
                </a:lnTo>
                <a:lnTo>
                  <a:pt x="4648199" y="6095"/>
                </a:lnTo>
                <a:lnTo>
                  <a:pt x="4648199" y="7619"/>
                </a:lnTo>
                <a:close/>
              </a:path>
              <a:path w="6786880" h="7620">
                <a:moveTo>
                  <a:pt x="4684776" y="1524"/>
                </a:moveTo>
                <a:lnTo>
                  <a:pt x="4680204" y="1524"/>
                </a:lnTo>
                <a:lnTo>
                  <a:pt x="4681728" y="0"/>
                </a:lnTo>
                <a:lnTo>
                  <a:pt x="4683251" y="0"/>
                </a:lnTo>
                <a:lnTo>
                  <a:pt x="4684776" y="1524"/>
                </a:lnTo>
                <a:close/>
              </a:path>
              <a:path w="6786880" h="7620">
                <a:moveTo>
                  <a:pt x="4686299" y="6095"/>
                </a:moveTo>
                <a:lnTo>
                  <a:pt x="4678680" y="6095"/>
                </a:lnTo>
                <a:lnTo>
                  <a:pt x="4678680" y="1524"/>
                </a:lnTo>
                <a:lnTo>
                  <a:pt x="4686299" y="1524"/>
                </a:lnTo>
                <a:lnTo>
                  <a:pt x="4686299" y="6095"/>
                </a:lnTo>
                <a:close/>
              </a:path>
              <a:path w="6786880" h="7620">
                <a:moveTo>
                  <a:pt x="4684776" y="7619"/>
                </a:moveTo>
                <a:lnTo>
                  <a:pt x="4680204" y="7619"/>
                </a:lnTo>
                <a:lnTo>
                  <a:pt x="4680204" y="6095"/>
                </a:lnTo>
                <a:lnTo>
                  <a:pt x="4684776" y="6095"/>
                </a:lnTo>
                <a:lnTo>
                  <a:pt x="4684776" y="7619"/>
                </a:lnTo>
                <a:close/>
              </a:path>
              <a:path w="6786880" h="7620">
                <a:moveTo>
                  <a:pt x="4721351" y="1524"/>
                </a:moveTo>
                <a:lnTo>
                  <a:pt x="4716780" y="1524"/>
                </a:lnTo>
                <a:lnTo>
                  <a:pt x="4718304" y="0"/>
                </a:lnTo>
                <a:lnTo>
                  <a:pt x="4719828" y="0"/>
                </a:lnTo>
                <a:lnTo>
                  <a:pt x="4721351" y="1524"/>
                </a:lnTo>
                <a:close/>
              </a:path>
              <a:path w="6786880" h="7620">
                <a:moveTo>
                  <a:pt x="4722876" y="6095"/>
                </a:moveTo>
                <a:lnTo>
                  <a:pt x="4715256" y="6095"/>
                </a:lnTo>
                <a:lnTo>
                  <a:pt x="4715256" y="1524"/>
                </a:lnTo>
                <a:lnTo>
                  <a:pt x="4722876" y="1524"/>
                </a:lnTo>
                <a:lnTo>
                  <a:pt x="4722876" y="6095"/>
                </a:lnTo>
                <a:close/>
              </a:path>
              <a:path w="6786880" h="7620">
                <a:moveTo>
                  <a:pt x="4721351" y="7619"/>
                </a:moveTo>
                <a:lnTo>
                  <a:pt x="4716780" y="7619"/>
                </a:lnTo>
                <a:lnTo>
                  <a:pt x="4716780" y="6095"/>
                </a:lnTo>
                <a:lnTo>
                  <a:pt x="4721351" y="6095"/>
                </a:lnTo>
                <a:lnTo>
                  <a:pt x="4721351" y="7619"/>
                </a:lnTo>
                <a:close/>
              </a:path>
              <a:path w="6786880" h="7620">
                <a:moveTo>
                  <a:pt x="4757928" y="1524"/>
                </a:moveTo>
                <a:lnTo>
                  <a:pt x="4754880" y="1524"/>
                </a:lnTo>
                <a:lnTo>
                  <a:pt x="4754880" y="0"/>
                </a:lnTo>
                <a:lnTo>
                  <a:pt x="4756404" y="0"/>
                </a:lnTo>
                <a:lnTo>
                  <a:pt x="4757928" y="1524"/>
                </a:lnTo>
                <a:close/>
              </a:path>
              <a:path w="6786880" h="7620">
                <a:moveTo>
                  <a:pt x="4757928" y="7619"/>
                </a:moveTo>
                <a:lnTo>
                  <a:pt x="4754880" y="7619"/>
                </a:lnTo>
                <a:lnTo>
                  <a:pt x="4751831" y="4571"/>
                </a:lnTo>
                <a:lnTo>
                  <a:pt x="4751831" y="3048"/>
                </a:lnTo>
                <a:lnTo>
                  <a:pt x="4753356" y="1524"/>
                </a:lnTo>
                <a:lnTo>
                  <a:pt x="4759451" y="1524"/>
                </a:lnTo>
                <a:lnTo>
                  <a:pt x="4759451" y="6095"/>
                </a:lnTo>
                <a:lnTo>
                  <a:pt x="4757928" y="6095"/>
                </a:lnTo>
                <a:lnTo>
                  <a:pt x="4757928" y="7619"/>
                </a:lnTo>
                <a:close/>
              </a:path>
              <a:path w="6786880" h="7620">
                <a:moveTo>
                  <a:pt x="4794504" y="1524"/>
                </a:moveTo>
                <a:lnTo>
                  <a:pt x="4791456" y="1524"/>
                </a:lnTo>
                <a:lnTo>
                  <a:pt x="4791456" y="0"/>
                </a:lnTo>
                <a:lnTo>
                  <a:pt x="4794504" y="0"/>
                </a:lnTo>
                <a:lnTo>
                  <a:pt x="4794504" y="1524"/>
                </a:lnTo>
                <a:close/>
              </a:path>
              <a:path w="6786880" h="7620">
                <a:moveTo>
                  <a:pt x="4794504" y="7619"/>
                </a:moveTo>
                <a:lnTo>
                  <a:pt x="4791456" y="7619"/>
                </a:lnTo>
                <a:lnTo>
                  <a:pt x="4789931" y="6095"/>
                </a:lnTo>
                <a:lnTo>
                  <a:pt x="4789931" y="1524"/>
                </a:lnTo>
                <a:lnTo>
                  <a:pt x="4796028" y="1524"/>
                </a:lnTo>
                <a:lnTo>
                  <a:pt x="4796028" y="6095"/>
                </a:lnTo>
                <a:lnTo>
                  <a:pt x="4794504" y="7619"/>
                </a:lnTo>
                <a:close/>
              </a:path>
              <a:path w="6786880" h="7620">
                <a:moveTo>
                  <a:pt x="4831080" y="1524"/>
                </a:moveTo>
                <a:lnTo>
                  <a:pt x="4828031" y="1524"/>
                </a:lnTo>
                <a:lnTo>
                  <a:pt x="4828031" y="0"/>
                </a:lnTo>
                <a:lnTo>
                  <a:pt x="4831080" y="0"/>
                </a:lnTo>
                <a:lnTo>
                  <a:pt x="4831080" y="1524"/>
                </a:lnTo>
                <a:close/>
              </a:path>
              <a:path w="6786880" h="7620">
                <a:moveTo>
                  <a:pt x="4831080" y="7619"/>
                </a:moveTo>
                <a:lnTo>
                  <a:pt x="4828031" y="7619"/>
                </a:lnTo>
                <a:lnTo>
                  <a:pt x="4826508" y="6095"/>
                </a:lnTo>
                <a:lnTo>
                  <a:pt x="4826508" y="1524"/>
                </a:lnTo>
                <a:lnTo>
                  <a:pt x="4832604" y="1524"/>
                </a:lnTo>
                <a:lnTo>
                  <a:pt x="4834128" y="3048"/>
                </a:lnTo>
                <a:lnTo>
                  <a:pt x="4834128" y="4571"/>
                </a:lnTo>
                <a:lnTo>
                  <a:pt x="4831080" y="7619"/>
                </a:lnTo>
                <a:close/>
              </a:path>
              <a:path w="6786880" h="7620">
                <a:moveTo>
                  <a:pt x="4869180" y="7619"/>
                </a:moveTo>
                <a:lnTo>
                  <a:pt x="4864608" y="7619"/>
                </a:lnTo>
                <a:lnTo>
                  <a:pt x="4864608" y="6095"/>
                </a:lnTo>
                <a:lnTo>
                  <a:pt x="4863083" y="6095"/>
                </a:lnTo>
                <a:lnTo>
                  <a:pt x="4863083" y="1524"/>
                </a:lnTo>
                <a:lnTo>
                  <a:pt x="4864608" y="1524"/>
                </a:lnTo>
                <a:lnTo>
                  <a:pt x="4866131" y="0"/>
                </a:lnTo>
                <a:lnTo>
                  <a:pt x="4867656" y="0"/>
                </a:lnTo>
                <a:lnTo>
                  <a:pt x="4870704" y="3048"/>
                </a:lnTo>
                <a:lnTo>
                  <a:pt x="4870704" y="4571"/>
                </a:lnTo>
                <a:lnTo>
                  <a:pt x="4869180" y="6095"/>
                </a:lnTo>
                <a:lnTo>
                  <a:pt x="4869180" y="7619"/>
                </a:lnTo>
                <a:close/>
              </a:path>
              <a:path w="6786880" h="7620">
                <a:moveTo>
                  <a:pt x="4905756" y="1524"/>
                </a:moveTo>
                <a:lnTo>
                  <a:pt x="4901183" y="1524"/>
                </a:lnTo>
                <a:lnTo>
                  <a:pt x="4902708" y="0"/>
                </a:lnTo>
                <a:lnTo>
                  <a:pt x="4904231" y="0"/>
                </a:lnTo>
                <a:lnTo>
                  <a:pt x="4905756" y="1524"/>
                </a:lnTo>
                <a:close/>
              </a:path>
              <a:path w="6786880" h="7620">
                <a:moveTo>
                  <a:pt x="4907280" y="6095"/>
                </a:moveTo>
                <a:lnTo>
                  <a:pt x="4899660" y="6095"/>
                </a:lnTo>
                <a:lnTo>
                  <a:pt x="4899660" y="1524"/>
                </a:lnTo>
                <a:lnTo>
                  <a:pt x="4907280" y="1524"/>
                </a:lnTo>
                <a:lnTo>
                  <a:pt x="4907280" y="6095"/>
                </a:lnTo>
                <a:close/>
              </a:path>
              <a:path w="6786880" h="7620">
                <a:moveTo>
                  <a:pt x="4905756" y="7619"/>
                </a:moveTo>
                <a:lnTo>
                  <a:pt x="4901183" y="7619"/>
                </a:lnTo>
                <a:lnTo>
                  <a:pt x="4901183" y="6095"/>
                </a:lnTo>
                <a:lnTo>
                  <a:pt x="4905756" y="6095"/>
                </a:lnTo>
                <a:lnTo>
                  <a:pt x="4905756" y="7619"/>
                </a:lnTo>
                <a:close/>
              </a:path>
              <a:path w="6786880" h="7620">
                <a:moveTo>
                  <a:pt x="4942331" y="1524"/>
                </a:moveTo>
                <a:lnTo>
                  <a:pt x="4937760" y="1524"/>
                </a:lnTo>
                <a:lnTo>
                  <a:pt x="4939283" y="0"/>
                </a:lnTo>
                <a:lnTo>
                  <a:pt x="4940808" y="0"/>
                </a:lnTo>
                <a:lnTo>
                  <a:pt x="4942331" y="1524"/>
                </a:lnTo>
                <a:close/>
              </a:path>
              <a:path w="6786880" h="7620">
                <a:moveTo>
                  <a:pt x="4943856" y="6095"/>
                </a:moveTo>
                <a:lnTo>
                  <a:pt x="4936235" y="6095"/>
                </a:lnTo>
                <a:lnTo>
                  <a:pt x="4936235" y="1524"/>
                </a:lnTo>
                <a:lnTo>
                  <a:pt x="4943856" y="1524"/>
                </a:lnTo>
                <a:lnTo>
                  <a:pt x="4943856" y="6095"/>
                </a:lnTo>
                <a:close/>
              </a:path>
              <a:path w="6786880" h="7620">
                <a:moveTo>
                  <a:pt x="4942331" y="7619"/>
                </a:moveTo>
                <a:lnTo>
                  <a:pt x="4937760" y="7619"/>
                </a:lnTo>
                <a:lnTo>
                  <a:pt x="4937760" y="6095"/>
                </a:lnTo>
                <a:lnTo>
                  <a:pt x="4942331" y="6095"/>
                </a:lnTo>
                <a:lnTo>
                  <a:pt x="4942331" y="7619"/>
                </a:lnTo>
                <a:close/>
              </a:path>
              <a:path w="6786880" h="7620">
                <a:moveTo>
                  <a:pt x="4978908" y="1524"/>
                </a:moveTo>
                <a:lnTo>
                  <a:pt x="4975860" y="1524"/>
                </a:lnTo>
                <a:lnTo>
                  <a:pt x="4975860" y="0"/>
                </a:lnTo>
                <a:lnTo>
                  <a:pt x="4977383" y="0"/>
                </a:lnTo>
                <a:lnTo>
                  <a:pt x="4978908" y="1524"/>
                </a:lnTo>
                <a:close/>
              </a:path>
              <a:path w="6786880" h="7620">
                <a:moveTo>
                  <a:pt x="4978908" y="7619"/>
                </a:moveTo>
                <a:lnTo>
                  <a:pt x="4975860" y="7619"/>
                </a:lnTo>
                <a:lnTo>
                  <a:pt x="4972812" y="4571"/>
                </a:lnTo>
                <a:lnTo>
                  <a:pt x="4972812" y="3048"/>
                </a:lnTo>
                <a:lnTo>
                  <a:pt x="4974335" y="1524"/>
                </a:lnTo>
                <a:lnTo>
                  <a:pt x="4980431" y="1524"/>
                </a:lnTo>
                <a:lnTo>
                  <a:pt x="4980431" y="6095"/>
                </a:lnTo>
                <a:lnTo>
                  <a:pt x="4978908" y="7619"/>
                </a:lnTo>
                <a:close/>
              </a:path>
              <a:path w="6786880" h="7620">
                <a:moveTo>
                  <a:pt x="5015483" y="1524"/>
                </a:moveTo>
                <a:lnTo>
                  <a:pt x="5012435" y="1524"/>
                </a:lnTo>
                <a:lnTo>
                  <a:pt x="5012435" y="0"/>
                </a:lnTo>
                <a:lnTo>
                  <a:pt x="5015483" y="0"/>
                </a:lnTo>
                <a:lnTo>
                  <a:pt x="5015483" y="1524"/>
                </a:lnTo>
                <a:close/>
              </a:path>
              <a:path w="6786880" h="7620">
                <a:moveTo>
                  <a:pt x="5015483" y="7619"/>
                </a:moveTo>
                <a:lnTo>
                  <a:pt x="5012435" y="7619"/>
                </a:lnTo>
                <a:lnTo>
                  <a:pt x="5010912" y="6095"/>
                </a:lnTo>
                <a:lnTo>
                  <a:pt x="5010912" y="1524"/>
                </a:lnTo>
                <a:lnTo>
                  <a:pt x="5017008" y="1524"/>
                </a:lnTo>
                <a:lnTo>
                  <a:pt x="5017008" y="6095"/>
                </a:lnTo>
                <a:lnTo>
                  <a:pt x="5015483" y="7619"/>
                </a:lnTo>
                <a:close/>
              </a:path>
              <a:path w="6786880" h="7620">
                <a:moveTo>
                  <a:pt x="5052060" y="1524"/>
                </a:moveTo>
                <a:lnTo>
                  <a:pt x="5049012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6786880" h="7620">
                <a:moveTo>
                  <a:pt x="5052060" y="7619"/>
                </a:moveTo>
                <a:lnTo>
                  <a:pt x="5049012" y="7619"/>
                </a:lnTo>
                <a:lnTo>
                  <a:pt x="5047488" y="6095"/>
                </a:lnTo>
                <a:lnTo>
                  <a:pt x="5047488" y="1524"/>
                </a:lnTo>
                <a:lnTo>
                  <a:pt x="5053583" y="1524"/>
                </a:lnTo>
                <a:lnTo>
                  <a:pt x="5055108" y="3048"/>
                </a:lnTo>
                <a:lnTo>
                  <a:pt x="5055108" y="4571"/>
                </a:lnTo>
                <a:lnTo>
                  <a:pt x="5052060" y="7619"/>
                </a:lnTo>
                <a:close/>
              </a:path>
              <a:path w="6786880" h="7620">
                <a:moveTo>
                  <a:pt x="5090160" y="7619"/>
                </a:moveTo>
                <a:lnTo>
                  <a:pt x="5085588" y="7619"/>
                </a:lnTo>
                <a:lnTo>
                  <a:pt x="5085588" y="6095"/>
                </a:lnTo>
                <a:lnTo>
                  <a:pt x="5084064" y="6095"/>
                </a:lnTo>
                <a:lnTo>
                  <a:pt x="5084064" y="1524"/>
                </a:lnTo>
                <a:lnTo>
                  <a:pt x="5085588" y="1524"/>
                </a:lnTo>
                <a:lnTo>
                  <a:pt x="5087112" y="0"/>
                </a:lnTo>
                <a:lnTo>
                  <a:pt x="5088635" y="0"/>
                </a:lnTo>
                <a:lnTo>
                  <a:pt x="5091683" y="3048"/>
                </a:lnTo>
                <a:lnTo>
                  <a:pt x="5091683" y="4571"/>
                </a:lnTo>
                <a:lnTo>
                  <a:pt x="5090160" y="6095"/>
                </a:lnTo>
                <a:lnTo>
                  <a:pt x="5090160" y="7619"/>
                </a:lnTo>
                <a:close/>
              </a:path>
              <a:path w="6786880" h="7620">
                <a:moveTo>
                  <a:pt x="5126735" y="1524"/>
                </a:moveTo>
                <a:lnTo>
                  <a:pt x="5122164" y="1524"/>
                </a:lnTo>
                <a:lnTo>
                  <a:pt x="5123688" y="0"/>
                </a:lnTo>
                <a:lnTo>
                  <a:pt x="5125212" y="0"/>
                </a:lnTo>
                <a:lnTo>
                  <a:pt x="5126735" y="1524"/>
                </a:lnTo>
                <a:close/>
              </a:path>
              <a:path w="6786880" h="7620">
                <a:moveTo>
                  <a:pt x="5128260" y="6095"/>
                </a:moveTo>
                <a:lnTo>
                  <a:pt x="5120640" y="6095"/>
                </a:lnTo>
                <a:lnTo>
                  <a:pt x="5120640" y="1524"/>
                </a:lnTo>
                <a:lnTo>
                  <a:pt x="5128260" y="1524"/>
                </a:lnTo>
                <a:lnTo>
                  <a:pt x="5128260" y="6095"/>
                </a:lnTo>
                <a:close/>
              </a:path>
              <a:path w="6786880" h="7620">
                <a:moveTo>
                  <a:pt x="5126735" y="7619"/>
                </a:moveTo>
                <a:lnTo>
                  <a:pt x="5122164" y="7619"/>
                </a:lnTo>
                <a:lnTo>
                  <a:pt x="5122164" y="6095"/>
                </a:lnTo>
                <a:lnTo>
                  <a:pt x="5126735" y="6095"/>
                </a:lnTo>
                <a:lnTo>
                  <a:pt x="5126735" y="7619"/>
                </a:lnTo>
                <a:close/>
              </a:path>
              <a:path w="6786880" h="7620">
                <a:moveTo>
                  <a:pt x="5163312" y="1524"/>
                </a:moveTo>
                <a:lnTo>
                  <a:pt x="5158740" y="1524"/>
                </a:lnTo>
                <a:lnTo>
                  <a:pt x="5160264" y="0"/>
                </a:lnTo>
                <a:lnTo>
                  <a:pt x="5161788" y="0"/>
                </a:lnTo>
                <a:lnTo>
                  <a:pt x="5163312" y="1524"/>
                </a:lnTo>
                <a:close/>
              </a:path>
              <a:path w="6786880" h="7620">
                <a:moveTo>
                  <a:pt x="5164835" y="6095"/>
                </a:moveTo>
                <a:lnTo>
                  <a:pt x="5157215" y="6095"/>
                </a:lnTo>
                <a:lnTo>
                  <a:pt x="5157215" y="1524"/>
                </a:lnTo>
                <a:lnTo>
                  <a:pt x="5164835" y="1524"/>
                </a:lnTo>
                <a:lnTo>
                  <a:pt x="5164835" y="6095"/>
                </a:lnTo>
                <a:close/>
              </a:path>
              <a:path w="6786880" h="7620">
                <a:moveTo>
                  <a:pt x="5163312" y="7619"/>
                </a:moveTo>
                <a:lnTo>
                  <a:pt x="5158740" y="7619"/>
                </a:lnTo>
                <a:lnTo>
                  <a:pt x="5158740" y="6095"/>
                </a:lnTo>
                <a:lnTo>
                  <a:pt x="5163312" y="6095"/>
                </a:lnTo>
                <a:lnTo>
                  <a:pt x="5163312" y="7619"/>
                </a:lnTo>
                <a:close/>
              </a:path>
              <a:path w="6786880" h="7620">
                <a:moveTo>
                  <a:pt x="5199888" y="1524"/>
                </a:moveTo>
                <a:lnTo>
                  <a:pt x="5196840" y="1524"/>
                </a:lnTo>
                <a:lnTo>
                  <a:pt x="5196840" y="0"/>
                </a:lnTo>
                <a:lnTo>
                  <a:pt x="5198364" y="0"/>
                </a:lnTo>
                <a:lnTo>
                  <a:pt x="5199888" y="1524"/>
                </a:lnTo>
                <a:close/>
              </a:path>
              <a:path w="6786880" h="7620">
                <a:moveTo>
                  <a:pt x="5199888" y="7619"/>
                </a:moveTo>
                <a:lnTo>
                  <a:pt x="5196840" y="7619"/>
                </a:lnTo>
                <a:lnTo>
                  <a:pt x="5193792" y="4571"/>
                </a:lnTo>
                <a:lnTo>
                  <a:pt x="5193792" y="3048"/>
                </a:lnTo>
                <a:lnTo>
                  <a:pt x="5195315" y="1524"/>
                </a:lnTo>
                <a:lnTo>
                  <a:pt x="5201412" y="1524"/>
                </a:lnTo>
                <a:lnTo>
                  <a:pt x="5201412" y="6095"/>
                </a:lnTo>
                <a:lnTo>
                  <a:pt x="5199888" y="7619"/>
                </a:lnTo>
                <a:close/>
              </a:path>
              <a:path w="6786880" h="7620">
                <a:moveTo>
                  <a:pt x="5236464" y="1524"/>
                </a:moveTo>
                <a:lnTo>
                  <a:pt x="5233415" y="1524"/>
                </a:lnTo>
                <a:lnTo>
                  <a:pt x="5233415" y="0"/>
                </a:lnTo>
                <a:lnTo>
                  <a:pt x="5236464" y="0"/>
                </a:lnTo>
                <a:lnTo>
                  <a:pt x="5236464" y="1524"/>
                </a:lnTo>
                <a:close/>
              </a:path>
              <a:path w="6786880" h="7620">
                <a:moveTo>
                  <a:pt x="5236464" y="7619"/>
                </a:moveTo>
                <a:lnTo>
                  <a:pt x="5233415" y="7619"/>
                </a:lnTo>
                <a:lnTo>
                  <a:pt x="5231892" y="6095"/>
                </a:lnTo>
                <a:lnTo>
                  <a:pt x="5231892" y="1524"/>
                </a:lnTo>
                <a:lnTo>
                  <a:pt x="5237988" y="1524"/>
                </a:lnTo>
                <a:lnTo>
                  <a:pt x="5237988" y="6095"/>
                </a:lnTo>
                <a:lnTo>
                  <a:pt x="5236464" y="7619"/>
                </a:lnTo>
                <a:close/>
              </a:path>
              <a:path w="6786880" h="7620">
                <a:moveTo>
                  <a:pt x="5273040" y="1524"/>
                </a:moveTo>
                <a:lnTo>
                  <a:pt x="5269992" y="1524"/>
                </a:lnTo>
                <a:lnTo>
                  <a:pt x="5269992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6786880" h="7620">
                <a:moveTo>
                  <a:pt x="5273040" y="7619"/>
                </a:moveTo>
                <a:lnTo>
                  <a:pt x="5269992" y="7619"/>
                </a:lnTo>
                <a:lnTo>
                  <a:pt x="5268467" y="6095"/>
                </a:lnTo>
                <a:lnTo>
                  <a:pt x="5268467" y="1524"/>
                </a:lnTo>
                <a:lnTo>
                  <a:pt x="5274564" y="1524"/>
                </a:lnTo>
                <a:lnTo>
                  <a:pt x="5276088" y="3048"/>
                </a:lnTo>
                <a:lnTo>
                  <a:pt x="5276088" y="4571"/>
                </a:lnTo>
                <a:lnTo>
                  <a:pt x="5273040" y="7619"/>
                </a:lnTo>
                <a:close/>
              </a:path>
              <a:path w="6786880" h="7620">
                <a:moveTo>
                  <a:pt x="5311140" y="1524"/>
                </a:moveTo>
                <a:lnTo>
                  <a:pt x="5306567" y="1524"/>
                </a:lnTo>
                <a:lnTo>
                  <a:pt x="5308092" y="0"/>
                </a:lnTo>
                <a:lnTo>
                  <a:pt x="5309615" y="0"/>
                </a:lnTo>
                <a:lnTo>
                  <a:pt x="5311140" y="1524"/>
                </a:lnTo>
                <a:close/>
              </a:path>
              <a:path w="6786880" h="7620">
                <a:moveTo>
                  <a:pt x="5312664" y="6095"/>
                </a:moveTo>
                <a:lnTo>
                  <a:pt x="5305044" y="6095"/>
                </a:lnTo>
                <a:lnTo>
                  <a:pt x="5305044" y="1524"/>
                </a:lnTo>
                <a:lnTo>
                  <a:pt x="5312664" y="1524"/>
                </a:lnTo>
                <a:lnTo>
                  <a:pt x="5312664" y="6095"/>
                </a:lnTo>
                <a:close/>
              </a:path>
              <a:path w="6786880" h="7620">
                <a:moveTo>
                  <a:pt x="5311140" y="7619"/>
                </a:moveTo>
                <a:lnTo>
                  <a:pt x="5306567" y="7619"/>
                </a:lnTo>
                <a:lnTo>
                  <a:pt x="5306567" y="6095"/>
                </a:lnTo>
                <a:lnTo>
                  <a:pt x="5311140" y="6095"/>
                </a:lnTo>
                <a:lnTo>
                  <a:pt x="5311140" y="7619"/>
                </a:lnTo>
                <a:close/>
              </a:path>
              <a:path w="6786880" h="7620">
                <a:moveTo>
                  <a:pt x="5347715" y="1524"/>
                </a:moveTo>
                <a:lnTo>
                  <a:pt x="5343144" y="1524"/>
                </a:lnTo>
                <a:lnTo>
                  <a:pt x="5344667" y="0"/>
                </a:lnTo>
                <a:lnTo>
                  <a:pt x="5346192" y="0"/>
                </a:lnTo>
                <a:lnTo>
                  <a:pt x="5347715" y="1524"/>
                </a:lnTo>
                <a:close/>
              </a:path>
              <a:path w="6786880" h="7620">
                <a:moveTo>
                  <a:pt x="5349240" y="6095"/>
                </a:moveTo>
                <a:lnTo>
                  <a:pt x="5341620" y="6095"/>
                </a:lnTo>
                <a:lnTo>
                  <a:pt x="5341620" y="1524"/>
                </a:lnTo>
                <a:lnTo>
                  <a:pt x="5349240" y="1524"/>
                </a:lnTo>
                <a:lnTo>
                  <a:pt x="5349240" y="6095"/>
                </a:lnTo>
                <a:close/>
              </a:path>
              <a:path w="6786880" h="7620">
                <a:moveTo>
                  <a:pt x="5347715" y="7619"/>
                </a:moveTo>
                <a:lnTo>
                  <a:pt x="5343144" y="7619"/>
                </a:lnTo>
                <a:lnTo>
                  <a:pt x="5343144" y="6095"/>
                </a:lnTo>
                <a:lnTo>
                  <a:pt x="5347715" y="6095"/>
                </a:lnTo>
                <a:lnTo>
                  <a:pt x="5347715" y="7619"/>
                </a:lnTo>
                <a:close/>
              </a:path>
              <a:path w="6786880" h="7620">
                <a:moveTo>
                  <a:pt x="5384292" y="1524"/>
                </a:moveTo>
                <a:lnTo>
                  <a:pt x="5379720" y="1524"/>
                </a:lnTo>
                <a:lnTo>
                  <a:pt x="5381244" y="0"/>
                </a:lnTo>
                <a:lnTo>
                  <a:pt x="5382767" y="0"/>
                </a:lnTo>
                <a:lnTo>
                  <a:pt x="5384292" y="1524"/>
                </a:lnTo>
                <a:close/>
              </a:path>
              <a:path w="6786880" h="7620">
                <a:moveTo>
                  <a:pt x="5385815" y="6095"/>
                </a:moveTo>
                <a:lnTo>
                  <a:pt x="5378196" y="6095"/>
                </a:lnTo>
                <a:lnTo>
                  <a:pt x="5378196" y="1524"/>
                </a:lnTo>
                <a:lnTo>
                  <a:pt x="5385815" y="1524"/>
                </a:lnTo>
                <a:lnTo>
                  <a:pt x="5385815" y="6095"/>
                </a:lnTo>
                <a:close/>
              </a:path>
              <a:path w="6786880" h="7620">
                <a:moveTo>
                  <a:pt x="5384292" y="7619"/>
                </a:moveTo>
                <a:lnTo>
                  <a:pt x="5379720" y="7619"/>
                </a:lnTo>
                <a:lnTo>
                  <a:pt x="5379720" y="6095"/>
                </a:lnTo>
                <a:lnTo>
                  <a:pt x="5384292" y="6095"/>
                </a:lnTo>
                <a:lnTo>
                  <a:pt x="5384292" y="7619"/>
                </a:lnTo>
                <a:close/>
              </a:path>
              <a:path w="6786880" h="7620">
                <a:moveTo>
                  <a:pt x="5420867" y="1524"/>
                </a:moveTo>
                <a:lnTo>
                  <a:pt x="5417820" y="1524"/>
                </a:lnTo>
                <a:lnTo>
                  <a:pt x="5417820" y="0"/>
                </a:lnTo>
                <a:lnTo>
                  <a:pt x="5420867" y="0"/>
                </a:lnTo>
                <a:lnTo>
                  <a:pt x="5420867" y="1524"/>
                </a:lnTo>
                <a:close/>
              </a:path>
              <a:path w="6786880" h="7620">
                <a:moveTo>
                  <a:pt x="5420867" y="7619"/>
                </a:moveTo>
                <a:lnTo>
                  <a:pt x="5417820" y="7619"/>
                </a:lnTo>
                <a:lnTo>
                  <a:pt x="5414772" y="4571"/>
                </a:lnTo>
                <a:lnTo>
                  <a:pt x="5414772" y="3048"/>
                </a:lnTo>
                <a:lnTo>
                  <a:pt x="5416296" y="1524"/>
                </a:lnTo>
                <a:lnTo>
                  <a:pt x="5422392" y="1524"/>
                </a:lnTo>
                <a:lnTo>
                  <a:pt x="5422392" y="6095"/>
                </a:lnTo>
                <a:lnTo>
                  <a:pt x="5420867" y="7619"/>
                </a:lnTo>
                <a:close/>
              </a:path>
              <a:path w="6786880" h="7620">
                <a:moveTo>
                  <a:pt x="5457444" y="1524"/>
                </a:moveTo>
                <a:lnTo>
                  <a:pt x="5454396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6786880" h="7620">
                <a:moveTo>
                  <a:pt x="5457444" y="7619"/>
                </a:moveTo>
                <a:lnTo>
                  <a:pt x="5454396" y="7619"/>
                </a:lnTo>
                <a:lnTo>
                  <a:pt x="5452872" y="6095"/>
                </a:lnTo>
                <a:lnTo>
                  <a:pt x="5452872" y="1524"/>
                </a:lnTo>
                <a:lnTo>
                  <a:pt x="5458967" y="1524"/>
                </a:lnTo>
                <a:lnTo>
                  <a:pt x="5458967" y="6095"/>
                </a:lnTo>
                <a:lnTo>
                  <a:pt x="5457444" y="7619"/>
                </a:lnTo>
                <a:close/>
              </a:path>
              <a:path w="6786880" h="7620">
                <a:moveTo>
                  <a:pt x="5494020" y="1524"/>
                </a:moveTo>
                <a:lnTo>
                  <a:pt x="5490972" y="1524"/>
                </a:lnTo>
                <a:lnTo>
                  <a:pt x="5492496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6786880" h="7620">
                <a:moveTo>
                  <a:pt x="5494020" y="7619"/>
                </a:moveTo>
                <a:lnTo>
                  <a:pt x="5490972" y="7619"/>
                </a:lnTo>
                <a:lnTo>
                  <a:pt x="5489448" y="6095"/>
                </a:lnTo>
                <a:lnTo>
                  <a:pt x="5489448" y="1524"/>
                </a:lnTo>
                <a:lnTo>
                  <a:pt x="5495544" y="1524"/>
                </a:lnTo>
                <a:lnTo>
                  <a:pt x="5497067" y="3048"/>
                </a:lnTo>
                <a:lnTo>
                  <a:pt x="5497067" y="4571"/>
                </a:lnTo>
                <a:lnTo>
                  <a:pt x="5494020" y="7619"/>
                </a:lnTo>
                <a:close/>
              </a:path>
              <a:path w="6786880" h="7620">
                <a:moveTo>
                  <a:pt x="5532120" y="1524"/>
                </a:moveTo>
                <a:lnTo>
                  <a:pt x="5527548" y="1524"/>
                </a:lnTo>
                <a:lnTo>
                  <a:pt x="5529072" y="0"/>
                </a:lnTo>
                <a:lnTo>
                  <a:pt x="5530596" y="0"/>
                </a:lnTo>
                <a:lnTo>
                  <a:pt x="5532120" y="1524"/>
                </a:lnTo>
                <a:close/>
              </a:path>
              <a:path w="6786880" h="7620">
                <a:moveTo>
                  <a:pt x="5533644" y="6095"/>
                </a:moveTo>
                <a:lnTo>
                  <a:pt x="5526024" y="6095"/>
                </a:lnTo>
                <a:lnTo>
                  <a:pt x="5526024" y="1524"/>
                </a:lnTo>
                <a:lnTo>
                  <a:pt x="5533644" y="1524"/>
                </a:lnTo>
                <a:lnTo>
                  <a:pt x="5533644" y="6095"/>
                </a:lnTo>
                <a:close/>
              </a:path>
              <a:path w="6786880" h="7620">
                <a:moveTo>
                  <a:pt x="5532120" y="7619"/>
                </a:moveTo>
                <a:lnTo>
                  <a:pt x="5527548" y="7619"/>
                </a:lnTo>
                <a:lnTo>
                  <a:pt x="5527548" y="6095"/>
                </a:lnTo>
                <a:lnTo>
                  <a:pt x="5532120" y="6095"/>
                </a:lnTo>
                <a:lnTo>
                  <a:pt x="5532120" y="7619"/>
                </a:lnTo>
                <a:close/>
              </a:path>
              <a:path w="6786880" h="7620">
                <a:moveTo>
                  <a:pt x="5568696" y="1524"/>
                </a:moveTo>
                <a:lnTo>
                  <a:pt x="5564124" y="1524"/>
                </a:lnTo>
                <a:lnTo>
                  <a:pt x="5565648" y="0"/>
                </a:lnTo>
                <a:lnTo>
                  <a:pt x="5567172" y="0"/>
                </a:lnTo>
                <a:lnTo>
                  <a:pt x="5568696" y="1524"/>
                </a:lnTo>
                <a:close/>
              </a:path>
              <a:path w="6786880" h="7620">
                <a:moveTo>
                  <a:pt x="5570220" y="6095"/>
                </a:moveTo>
                <a:lnTo>
                  <a:pt x="5562599" y="6095"/>
                </a:lnTo>
                <a:lnTo>
                  <a:pt x="5562599" y="1524"/>
                </a:lnTo>
                <a:lnTo>
                  <a:pt x="5570220" y="1524"/>
                </a:lnTo>
                <a:lnTo>
                  <a:pt x="5570220" y="6095"/>
                </a:lnTo>
                <a:close/>
              </a:path>
              <a:path w="6786880" h="7620">
                <a:moveTo>
                  <a:pt x="5568696" y="7619"/>
                </a:moveTo>
                <a:lnTo>
                  <a:pt x="5564124" y="7619"/>
                </a:lnTo>
                <a:lnTo>
                  <a:pt x="5564124" y="6095"/>
                </a:lnTo>
                <a:lnTo>
                  <a:pt x="5568696" y="6095"/>
                </a:lnTo>
                <a:lnTo>
                  <a:pt x="5568696" y="7619"/>
                </a:lnTo>
                <a:close/>
              </a:path>
              <a:path w="6786880" h="7620">
                <a:moveTo>
                  <a:pt x="5605272" y="7619"/>
                </a:moveTo>
                <a:lnTo>
                  <a:pt x="5600699" y="7619"/>
                </a:lnTo>
                <a:lnTo>
                  <a:pt x="5600699" y="6095"/>
                </a:lnTo>
                <a:lnTo>
                  <a:pt x="5599176" y="4571"/>
                </a:lnTo>
                <a:lnTo>
                  <a:pt x="5599176" y="3048"/>
                </a:lnTo>
                <a:lnTo>
                  <a:pt x="5602224" y="0"/>
                </a:lnTo>
                <a:lnTo>
                  <a:pt x="5603748" y="0"/>
                </a:lnTo>
                <a:lnTo>
                  <a:pt x="5605272" y="1524"/>
                </a:lnTo>
                <a:lnTo>
                  <a:pt x="5606796" y="1524"/>
                </a:lnTo>
                <a:lnTo>
                  <a:pt x="5606796" y="6095"/>
                </a:lnTo>
                <a:lnTo>
                  <a:pt x="5605272" y="6095"/>
                </a:lnTo>
                <a:lnTo>
                  <a:pt x="5605272" y="7619"/>
                </a:lnTo>
                <a:close/>
              </a:path>
              <a:path w="6786880" h="7620">
                <a:moveTo>
                  <a:pt x="5641848" y="1524"/>
                </a:moveTo>
                <a:lnTo>
                  <a:pt x="5638799" y="1524"/>
                </a:lnTo>
                <a:lnTo>
                  <a:pt x="5638799" y="0"/>
                </a:lnTo>
                <a:lnTo>
                  <a:pt x="5641848" y="0"/>
                </a:lnTo>
                <a:lnTo>
                  <a:pt x="5641848" y="1524"/>
                </a:lnTo>
                <a:close/>
              </a:path>
              <a:path w="6786880" h="7620">
                <a:moveTo>
                  <a:pt x="5641848" y="7619"/>
                </a:moveTo>
                <a:lnTo>
                  <a:pt x="5638799" y="7619"/>
                </a:lnTo>
                <a:lnTo>
                  <a:pt x="5635751" y="4571"/>
                </a:lnTo>
                <a:lnTo>
                  <a:pt x="5635751" y="3048"/>
                </a:lnTo>
                <a:lnTo>
                  <a:pt x="5637276" y="1524"/>
                </a:lnTo>
                <a:lnTo>
                  <a:pt x="5643372" y="1524"/>
                </a:lnTo>
                <a:lnTo>
                  <a:pt x="5643372" y="6095"/>
                </a:lnTo>
                <a:lnTo>
                  <a:pt x="5641848" y="7619"/>
                </a:lnTo>
                <a:close/>
              </a:path>
              <a:path w="6786880" h="7620">
                <a:moveTo>
                  <a:pt x="5678424" y="1524"/>
                </a:moveTo>
                <a:lnTo>
                  <a:pt x="5675376" y="1524"/>
                </a:lnTo>
                <a:lnTo>
                  <a:pt x="5675376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6786880" h="7620">
                <a:moveTo>
                  <a:pt x="5678424" y="7619"/>
                </a:moveTo>
                <a:lnTo>
                  <a:pt x="5675376" y="7619"/>
                </a:lnTo>
                <a:lnTo>
                  <a:pt x="5673851" y="6095"/>
                </a:lnTo>
                <a:lnTo>
                  <a:pt x="5673851" y="1524"/>
                </a:lnTo>
                <a:lnTo>
                  <a:pt x="5679948" y="1524"/>
                </a:lnTo>
                <a:lnTo>
                  <a:pt x="5679948" y="6095"/>
                </a:lnTo>
                <a:lnTo>
                  <a:pt x="5678424" y="7619"/>
                </a:lnTo>
                <a:close/>
              </a:path>
              <a:path w="6786880" h="7620">
                <a:moveTo>
                  <a:pt x="5714999" y="1524"/>
                </a:moveTo>
                <a:lnTo>
                  <a:pt x="5711951" y="1524"/>
                </a:lnTo>
                <a:lnTo>
                  <a:pt x="5713476" y="0"/>
                </a:lnTo>
                <a:lnTo>
                  <a:pt x="5714999" y="0"/>
                </a:lnTo>
                <a:lnTo>
                  <a:pt x="5714999" y="1524"/>
                </a:lnTo>
                <a:close/>
              </a:path>
              <a:path w="6786880" h="7620">
                <a:moveTo>
                  <a:pt x="5714999" y="7619"/>
                </a:moveTo>
                <a:lnTo>
                  <a:pt x="5711951" y="7619"/>
                </a:lnTo>
                <a:lnTo>
                  <a:pt x="5710428" y="6095"/>
                </a:lnTo>
                <a:lnTo>
                  <a:pt x="5710428" y="1524"/>
                </a:lnTo>
                <a:lnTo>
                  <a:pt x="5716524" y="1524"/>
                </a:lnTo>
                <a:lnTo>
                  <a:pt x="5718048" y="3048"/>
                </a:lnTo>
                <a:lnTo>
                  <a:pt x="5718048" y="4571"/>
                </a:lnTo>
                <a:lnTo>
                  <a:pt x="5714999" y="7619"/>
                </a:lnTo>
                <a:close/>
              </a:path>
              <a:path w="6786880" h="7620">
                <a:moveTo>
                  <a:pt x="5753099" y="1524"/>
                </a:moveTo>
                <a:lnTo>
                  <a:pt x="5748528" y="1524"/>
                </a:lnTo>
                <a:lnTo>
                  <a:pt x="5750051" y="0"/>
                </a:lnTo>
                <a:lnTo>
                  <a:pt x="5751576" y="0"/>
                </a:lnTo>
                <a:lnTo>
                  <a:pt x="5753099" y="1524"/>
                </a:lnTo>
                <a:close/>
              </a:path>
              <a:path w="6786880" h="7620">
                <a:moveTo>
                  <a:pt x="5754624" y="6095"/>
                </a:moveTo>
                <a:lnTo>
                  <a:pt x="5747004" y="6095"/>
                </a:lnTo>
                <a:lnTo>
                  <a:pt x="5747004" y="1524"/>
                </a:lnTo>
                <a:lnTo>
                  <a:pt x="5754624" y="1524"/>
                </a:lnTo>
                <a:lnTo>
                  <a:pt x="5754624" y="6095"/>
                </a:lnTo>
                <a:close/>
              </a:path>
              <a:path w="6786880" h="7620">
                <a:moveTo>
                  <a:pt x="5753099" y="7619"/>
                </a:moveTo>
                <a:lnTo>
                  <a:pt x="5748528" y="7619"/>
                </a:lnTo>
                <a:lnTo>
                  <a:pt x="5748528" y="6095"/>
                </a:lnTo>
                <a:lnTo>
                  <a:pt x="5753099" y="6095"/>
                </a:lnTo>
                <a:lnTo>
                  <a:pt x="5753099" y="7619"/>
                </a:lnTo>
                <a:close/>
              </a:path>
              <a:path w="6786880" h="7620">
                <a:moveTo>
                  <a:pt x="5789676" y="1524"/>
                </a:moveTo>
                <a:lnTo>
                  <a:pt x="5785104" y="1524"/>
                </a:lnTo>
                <a:lnTo>
                  <a:pt x="5786628" y="0"/>
                </a:lnTo>
                <a:lnTo>
                  <a:pt x="5788151" y="0"/>
                </a:lnTo>
                <a:lnTo>
                  <a:pt x="5789676" y="1524"/>
                </a:lnTo>
                <a:close/>
              </a:path>
              <a:path w="6786880" h="7620">
                <a:moveTo>
                  <a:pt x="5791199" y="6095"/>
                </a:moveTo>
                <a:lnTo>
                  <a:pt x="5783580" y="6095"/>
                </a:lnTo>
                <a:lnTo>
                  <a:pt x="5783580" y="1524"/>
                </a:lnTo>
                <a:lnTo>
                  <a:pt x="5791199" y="1524"/>
                </a:lnTo>
                <a:lnTo>
                  <a:pt x="5791199" y="6095"/>
                </a:lnTo>
                <a:close/>
              </a:path>
              <a:path w="6786880" h="7620">
                <a:moveTo>
                  <a:pt x="5789676" y="7619"/>
                </a:moveTo>
                <a:lnTo>
                  <a:pt x="5785104" y="7619"/>
                </a:lnTo>
                <a:lnTo>
                  <a:pt x="5785104" y="6095"/>
                </a:lnTo>
                <a:lnTo>
                  <a:pt x="5789676" y="6095"/>
                </a:lnTo>
                <a:lnTo>
                  <a:pt x="5789676" y="7619"/>
                </a:lnTo>
                <a:close/>
              </a:path>
              <a:path w="6786880" h="7620">
                <a:moveTo>
                  <a:pt x="5826251" y="7619"/>
                </a:moveTo>
                <a:lnTo>
                  <a:pt x="5821680" y="7619"/>
                </a:lnTo>
                <a:lnTo>
                  <a:pt x="5821680" y="6095"/>
                </a:lnTo>
                <a:lnTo>
                  <a:pt x="5820156" y="4571"/>
                </a:lnTo>
                <a:lnTo>
                  <a:pt x="5820156" y="3048"/>
                </a:lnTo>
                <a:lnTo>
                  <a:pt x="5823204" y="0"/>
                </a:lnTo>
                <a:lnTo>
                  <a:pt x="5824728" y="0"/>
                </a:lnTo>
                <a:lnTo>
                  <a:pt x="5826251" y="1524"/>
                </a:lnTo>
                <a:lnTo>
                  <a:pt x="5827776" y="1524"/>
                </a:lnTo>
                <a:lnTo>
                  <a:pt x="5827776" y="6095"/>
                </a:lnTo>
                <a:lnTo>
                  <a:pt x="5826251" y="6095"/>
                </a:lnTo>
                <a:lnTo>
                  <a:pt x="5826251" y="7619"/>
                </a:lnTo>
                <a:close/>
              </a:path>
              <a:path w="6786880" h="7620">
                <a:moveTo>
                  <a:pt x="5862828" y="1524"/>
                </a:moveTo>
                <a:lnTo>
                  <a:pt x="5859780" y="1524"/>
                </a:lnTo>
                <a:lnTo>
                  <a:pt x="5859780" y="0"/>
                </a:lnTo>
                <a:lnTo>
                  <a:pt x="5862828" y="0"/>
                </a:lnTo>
                <a:lnTo>
                  <a:pt x="5862828" y="1524"/>
                </a:lnTo>
                <a:close/>
              </a:path>
              <a:path w="6786880" h="7620">
                <a:moveTo>
                  <a:pt x="5862828" y="7619"/>
                </a:moveTo>
                <a:lnTo>
                  <a:pt x="5859780" y="7619"/>
                </a:lnTo>
                <a:lnTo>
                  <a:pt x="5856732" y="4571"/>
                </a:lnTo>
                <a:lnTo>
                  <a:pt x="5856732" y="3048"/>
                </a:lnTo>
                <a:lnTo>
                  <a:pt x="5858256" y="1524"/>
                </a:lnTo>
                <a:lnTo>
                  <a:pt x="5864351" y="1524"/>
                </a:lnTo>
                <a:lnTo>
                  <a:pt x="5864351" y="6095"/>
                </a:lnTo>
                <a:lnTo>
                  <a:pt x="5862828" y="7619"/>
                </a:lnTo>
                <a:close/>
              </a:path>
              <a:path w="6786880" h="7620">
                <a:moveTo>
                  <a:pt x="5899404" y="1524"/>
                </a:moveTo>
                <a:lnTo>
                  <a:pt x="5896356" y="1524"/>
                </a:lnTo>
                <a:lnTo>
                  <a:pt x="5896356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6786880" h="7620">
                <a:moveTo>
                  <a:pt x="5899404" y="7619"/>
                </a:moveTo>
                <a:lnTo>
                  <a:pt x="5896356" y="7619"/>
                </a:lnTo>
                <a:lnTo>
                  <a:pt x="5894832" y="6095"/>
                </a:lnTo>
                <a:lnTo>
                  <a:pt x="5894832" y="1524"/>
                </a:lnTo>
                <a:lnTo>
                  <a:pt x="5900928" y="1524"/>
                </a:lnTo>
                <a:lnTo>
                  <a:pt x="5900928" y="6095"/>
                </a:lnTo>
                <a:lnTo>
                  <a:pt x="5899404" y="7619"/>
                </a:lnTo>
                <a:close/>
              </a:path>
              <a:path w="6786880" h="7620">
                <a:moveTo>
                  <a:pt x="5935980" y="1524"/>
                </a:moveTo>
                <a:lnTo>
                  <a:pt x="5932932" y="1524"/>
                </a:lnTo>
                <a:lnTo>
                  <a:pt x="5934456" y="0"/>
                </a:lnTo>
                <a:lnTo>
                  <a:pt x="5935980" y="0"/>
                </a:lnTo>
                <a:lnTo>
                  <a:pt x="5935980" y="1524"/>
                </a:lnTo>
                <a:close/>
              </a:path>
              <a:path w="6786880" h="7620">
                <a:moveTo>
                  <a:pt x="5935980" y="7619"/>
                </a:moveTo>
                <a:lnTo>
                  <a:pt x="5932932" y="7619"/>
                </a:lnTo>
                <a:lnTo>
                  <a:pt x="5932932" y="6095"/>
                </a:lnTo>
                <a:lnTo>
                  <a:pt x="5931408" y="6095"/>
                </a:lnTo>
                <a:lnTo>
                  <a:pt x="5931408" y="1524"/>
                </a:lnTo>
                <a:lnTo>
                  <a:pt x="5937504" y="1524"/>
                </a:lnTo>
                <a:lnTo>
                  <a:pt x="5939028" y="3048"/>
                </a:lnTo>
                <a:lnTo>
                  <a:pt x="5939028" y="4571"/>
                </a:lnTo>
                <a:lnTo>
                  <a:pt x="5935980" y="7619"/>
                </a:lnTo>
                <a:close/>
              </a:path>
              <a:path w="6786880" h="7620">
                <a:moveTo>
                  <a:pt x="5974080" y="1524"/>
                </a:moveTo>
                <a:lnTo>
                  <a:pt x="5969508" y="1524"/>
                </a:lnTo>
                <a:lnTo>
                  <a:pt x="5971032" y="0"/>
                </a:lnTo>
                <a:lnTo>
                  <a:pt x="5972556" y="0"/>
                </a:lnTo>
                <a:lnTo>
                  <a:pt x="5974080" y="1524"/>
                </a:lnTo>
                <a:close/>
              </a:path>
              <a:path w="6786880" h="7620">
                <a:moveTo>
                  <a:pt x="5975604" y="6095"/>
                </a:moveTo>
                <a:lnTo>
                  <a:pt x="5967983" y="6095"/>
                </a:lnTo>
                <a:lnTo>
                  <a:pt x="5967983" y="1524"/>
                </a:lnTo>
                <a:lnTo>
                  <a:pt x="5975604" y="1524"/>
                </a:lnTo>
                <a:lnTo>
                  <a:pt x="5975604" y="6095"/>
                </a:lnTo>
                <a:close/>
              </a:path>
              <a:path w="6786880" h="7620">
                <a:moveTo>
                  <a:pt x="5974080" y="7619"/>
                </a:moveTo>
                <a:lnTo>
                  <a:pt x="5969508" y="7619"/>
                </a:lnTo>
                <a:lnTo>
                  <a:pt x="5969508" y="6095"/>
                </a:lnTo>
                <a:lnTo>
                  <a:pt x="5974080" y="6095"/>
                </a:lnTo>
                <a:lnTo>
                  <a:pt x="5974080" y="7619"/>
                </a:lnTo>
                <a:close/>
              </a:path>
              <a:path w="6786880" h="7620">
                <a:moveTo>
                  <a:pt x="6010656" y="1524"/>
                </a:moveTo>
                <a:lnTo>
                  <a:pt x="6006083" y="1524"/>
                </a:lnTo>
                <a:lnTo>
                  <a:pt x="6007608" y="0"/>
                </a:lnTo>
                <a:lnTo>
                  <a:pt x="6009132" y="0"/>
                </a:lnTo>
                <a:lnTo>
                  <a:pt x="6010656" y="1524"/>
                </a:lnTo>
                <a:close/>
              </a:path>
              <a:path w="6786880" h="7620">
                <a:moveTo>
                  <a:pt x="6012180" y="6095"/>
                </a:moveTo>
                <a:lnTo>
                  <a:pt x="6004560" y="6095"/>
                </a:lnTo>
                <a:lnTo>
                  <a:pt x="6004560" y="1524"/>
                </a:lnTo>
                <a:lnTo>
                  <a:pt x="6012180" y="1524"/>
                </a:lnTo>
                <a:lnTo>
                  <a:pt x="6012180" y="6095"/>
                </a:lnTo>
                <a:close/>
              </a:path>
              <a:path w="6786880" h="7620">
                <a:moveTo>
                  <a:pt x="6010656" y="7619"/>
                </a:moveTo>
                <a:lnTo>
                  <a:pt x="6006083" y="7619"/>
                </a:lnTo>
                <a:lnTo>
                  <a:pt x="6006083" y="6095"/>
                </a:lnTo>
                <a:lnTo>
                  <a:pt x="6010656" y="6095"/>
                </a:lnTo>
                <a:lnTo>
                  <a:pt x="6010656" y="7619"/>
                </a:lnTo>
                <a:close/>
              </a:path>
              <a:path w="6786880" h="7620">
                <a:moveTo>
                  <a:pt x="6047232" y="7619"/>
                </a:moveTo>
                <a:lnTo>
                  <a:pt x="6042660" y="7619"/>
                </a:lnTo>
                <a:lnTo>
                  <a:pt x="6042660" y="6095"/>
                </a:lnTo>
                <a:lnTo>
                  <a:pt x="6041135" y="4571"/>
                </a:lnTo>
                <a:lnTo>
                  <a:pt x="6041135" y="3048"/>
                </a:lnTo>
                <a:lnTo>
                  <a:pt x="6044183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8756" y="1524"/>
                </a:lnTo>
                <a:lnTo>
                  <a:pt x="6048756" y="6095"/>
                </a:lnTo>
                <a:lnTo>
                  <a:pt x="6047232" y="6095"/>
                </a:lnTo>
                <a:lnTo>
                  <a:pt x="6047232" y="7619"/>
                </a:lnTo>
                <a:close/>
              </a:path>
              <a:path w="6786880" h="7620">
                <a:moveTo>
                  <a:pt x="6083808" y="1524"/>
                </a:moveTo>
                <a:lnTo>
                  <a:pt x="6080760" y="1524"/>
                </a:lnTo>
                <a:lnTo>
                  <a:pt x="6080760" y="0"/>
                </a:lnTo>
                <a:lnTo>
                  <a:pt x="6083808" y="0"/>
                </a:lnTo>
                <a:lnTo>
                  <a:pt x="6083808" y="1524"/>
                </a:lnTo>
                <a:close/>
              </a:path>
              <a:path w="6786880" h="7620">
                <a:moveTo>
                  <a:pt x="6083808" y="7619"/>
                </a:moveTo>
                <a:lnTo>
                  <a:pt x="6080760" y="7619"/>
                </a:lnTo>
                <a:lnTo>
                  <a:pt x="6077712" y="4571"/>
                </a:lnTo>
                <a:lnTo>
                  <a:pt x="6077712" y="3048"/>
                </a:lnTo>
                <a:lnTo>
                  <a:pt x="6079235" y="1524"/>
                </a:lnTo>
                <a:lnTo>
                  <a:pt x="6085332" y="1524"/>
                </a:lnTo>
                <a:lnTo>
                  <a:pt x="6085332" y="6095"/>
                </a:lnTo>
                <a:lnTo>
                  <a:pt x="6083808" y="7619"/>
                </a:lnTo>
                <a:close/>
              </a:path>
              <a:path w="6786880" h="7620">
                <a:moveTo>
                  <a:pt x="6120383" y="1524"/>
                </a:moveTo>
                <a:lnTo>
                  <a:pt x="6117335" y="1524"/>
                </a:lnTo>
                <a:lnTo>
                  <a:pt x="6117335" y="0"/>
                </a:lnTo>
                <a:lnTo>
                  <a:pt x="6120383" y="0"/>
                </a:lnTo>
                <a:lnTo>
                  <a:pt x="6120383" y="1524"/>
                </a:lnTo>
                <a:close/>
              </a:path>
              <a:path w="6786880" h="7620">
                <a:moveTo>
                  <a:pt x="6120383" y="7619"/>
                </a:moveTo>
                <a:lnTo>
                  <a:pt x="6117335" y="7619"/>
                </a:lnTo>
                <a:lnTo>
                  <a:pt x="6115812" y="6095"/>
                </a:lnTo>
                <a:lnTo>
                  <a:pt x="6115812" y="1524"/>
                </a:lnTo>
                <a:lnTo>
                  <a:pt x="6121908" y="1524"/>
                </a:lnTo>
                <a:lnTo>
                  <a:pt x="6121908" y="6095"/>
                </a:lnTo>
                <a:lnTo>
                  <a:pt x="6120383" y="7619"/>
                </a:lnTo>
                <a:close/>
              </a:path>
              <a:path w="6786880" h="7620">
                <a:moveTo>
                  <a:pt x="6156960" y="1524"/>
                </a:moveTo>
                <a:lnTo>
                  <a:pt x="6153912" y="1524"/>
                </a:lnTo>
                <a:lnTo>
                  <a:pt x="6155435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6786880" h="7620">
                <a:moveTo>
                  <a:pt x="6156960" y="7619"/>
                </a:moveTo>
                <a:lnTo>
                  <a:pt x="6153912" y="7619"/>
                </a:lnTo>
                <a:lnTo>
                  <a:pt x="6153912" y="6095"/>
                </a:lnTo>
                <a:lnTo>
                  <a:pt x="6152388" y="6095"/>
                </a:lnTo>
                <a:lnTo>
                  <a:pt x="6152388" y="1524"/>
                </a:lnTo>
                <a:lnTo>
                  <a:pt x="6158483" y="1524"/>
                </a:lnTo>
                <a:lnTo>
                  <a:pt x="6160008" y="3048"/>
                </a:lnTo>
                <a:lnTo>
                  <a:pt x="6160008" y="4571"/>
                </a:lnTo>
                <a:lnTo>
                  <a:pt x="6156960" y="7619"/>
                </a:lnTo>
                <a:close/>
              </a:path>
              <a:path w="6786880" h="7620">
                <a:moveTo>
                  <a:pt x="6195060" y="1524"/>
                </a:moveTo>
                <a:lnTo>
                  <a:pt x="6190488" y="1524"/>
                </a:lnTo>
                <a:lnTo>
                  <a:pt x="6192012" y="0"/>
                </a:lnTo>
                <a:lnTo>
                  <a:pt x="6193535" y="0"/>
                </a:lnTo>
                <a:lnTo>
                  <a:pt x="6195060" y="1524"/>
                </a:lnTo>
                <a:close/>
              </a:path>
              <a:path w="6786880" h="7620">
                <a:moveTo>
                  <a:pt x="6196583" y="6095"/>
                </a:moveTo>
                <a:lnTo>
                  <a:pt x="6188964" y="6095"/>
                </a:lnTo>
                <a:lnTo>
                  <a:pt x="6188964" y="1524"/>
                </a:lnTo>
                <a:lnTo>
                  <a:pt x="6196583" y="1524"/>
                </a:lnTo>
                <a:lnTo>
                  <a:pt x="6196583" y="6095"/>
                </a:lnTo>
                <a:close/>
              </a:path>
              <a:path w="6786880" h="7620">
                <a:moveTo>
                  <a:pt x="6195060" y="7619"/>
                </a:moveTo>
                <a:lnTo>
                  <a:pt x="6190488" y="7619"/>
                </a:lnTo>
                <a:lnTo>
                  <a:pt x="6190488" y="6095"/>
                </a:lnTo>
                <a:lnTo>
                  <a:pt x="6195060" y="6095"/>
                </a:lnTo>
                <a:lnTo>
                  <a:pt x="6195060" y="7619"/>
                </a:lnTo>
                <a:close/>
              </a:path>
              <a:path w="6786880" h="7620">
                <a:moveTo>
                  <a:pt x="6231635" y="1524"/>
                </a:moveTo>
                <a:lnTo>
                  <a:pt x="6227064" y="1524"/>
                </a:lnTo>
                <a:lnTo>
                  <a:pt x="6228588" y="0"/>
                </a:lnTo>
                <a:lnTo>
                  <a:pt x="6230112" y="0"/>
                </a:lnTo>
                <a:lnTo>
                  <a:pt x="6231635" y="1524"/>
                </a:lnTo>
                <a:close/>
              </a:path>
              <a:path w="6786880" h="7620">
                <a:moveTo>
                  <a:pt x="6233160" y="6095"/>
                </a:moveTo>
                <a:lnTo>
                  <a:pt x="6225540" y="6095"/>
                </a:lnTo>
                <a:lnTo>
                  <a:pt x="6225540" y="1524"/>
                </a:lnTo>
                <a:lnTo>
                  <a:pt x="6233160" y="1524"/>
                </a:lnTo>
                <a:lnTo>
                  <a:pt x="6233160" y="6095"/>
                </a:lnTo>
                <a:close/>
              </a:path>
              <a:path w="6786880" h="7620">
                <a:moveTo>
                  <a:pt x="6231635" y="7619"/>
                </a:moveTo>
                <a:lnTo>
                  <a:pt x="6227064" y="7619"/>
                </a:lnTo>
                <a:lnTo>
                  <a:pt x="6227064" y="6095"/>
                </a:lnTo>
                <a:lnTo>
                  <a:pt x="6231635" y="6095"/>
                </a:lnTo>
                <a:lnTo>
                  <a:pt x="6231635" y="7619"/>
                </a:lnTo>
                <a:close/>
              </a:path>
              <a:path w="6786880" h="7620">
                <a:moveTo>
                  <a:pt x="6268212" y="1524"/>
                </a:moveTo>
                <a:lnTo>
                  <a:pt x="6265164" y="1524"/>
                </a:lnTo>
                <a:lnTo>
                  <a:pt x="6265164" y="0"/>
                </a:lnTo>
                <a:lnTo>
                  <a:pt x="6266688" y="0"/>
                </a:lnTo>
                <a:lnTo>
                  <a:pt x="6268212" y="1524"/>
                </a:lnTo>
                <a:close/>
              </a:path>
              <a:path w="6786880" h="7620">
                <a:moveTo>
                  <a:pt x="6268212" y="7619"/>
                </a:moveTo>
                <a:lnTo>
                  <a:pt x="6265164" y="7619"/>
                </a:lnTo>
                <a:lnTo>
                  <a:pt x="6262115" y="4571"/>
                </a:lnTo>
                <a:lnTo>
                  <a:pt x="6262115" y="3048"/>
                </a:lnTo>
                <a:lnTo>
                  <a:pt x="6263640" y="1524"/>
                </a:lnTo>
                <a:lnTo>
                  <a:pt x="6269735" y="1524"/>
                </a:lnTo>
                <a:lnTo>
                  <a:pt x="6269735" y="6095"/>
                </a:lnTo>
                <a:lnTo>
                  <a:pt x="6268212" y="6095"/>
                </a:lnTo>
                <a:lnTo>
                  <a:pt x="6268212" y="7619"/>
                </a:lnTo>
                <a:close/>
              </a:path>
              <a:path w="6786880" h="7620">
                <a:moveTo>
                  <a:pt x="6304788" y="1524"/>
                </a:moveTo>
                <a:lnTo>
                  <a:pt x="6301740" y="1524"/>
                </a:lnTo>
                <a:lnTo>
                  <a:pt x="6301740" y="0"/>
                </a:lnTo>
                <a:lnTo>
                  <a:pt x="6304788" y="0"/>
                </a:lnTo>
                <a:lnTo>
                  <a:pt x="6304788" y="1524"/>
                </a:lnTo>
                <a:close/>
              </a:path>
              <a:path w="6786880" h="7620">
                <a:moveTo>
                  <a:pt x="6304788" y="7619"/>
                </a:moveTo>
                <a:lnTo>
                  <a:pt x="6301740" y="7619"/>
                </a:lnTo>
                <a:lnTo>
                  <a:pt x="6298692" y="4571"/>
                </a:lnTo>
                <a:lnTo>
                  <a:pt x="6298692" y="3048"/>
                </a:lnTo>
                <a:lnTo>
                  <a:pt x="6300215" y="1524"/>
                </a:lnTo>
                <a:lnTo>
                  <a:pt x="6306312" y="1524"/>
                </a:lnTo>
                <a:lnTo>
                  <a:pt x="6306312" y="6095"/>
                </a:lnTo>
                <a:lnTo>
                  <a:pt x="6304788" y="7619"/>
                </a:lnTo>
                <a:close/>
              </a:path>
              <a:path w="6786880" h="7620">
                <a:moveTo>
                  <a:pt x="6341364" y="1524"/>
                </a:moveTo>
                <a:lnTo>
                  <a:pt x="6338315" y="1524"/>
                </a:lnTo>
                <a:lnTo>
                  <a:pt x="6338315" y="0"/>
                </a:lnTo>
                <a:lnTo>
                  <a:pt x="6341364" y="0"/>
                </a:lnTo>
                <a:lnTo>
                  <a:pt x="6341364" y="1524"/>
                </a:lnTo>
                <a:close/>
              </a:path>
              <a:path w="6786880" h="7620">
                <a:moveTo>
                  <a:pt x="6341364" y="7619"/>
                </a:moveTo>
                <a:lnTo>
                  <a:pt x="6338315" y="7619"/>
                </a:lnTo>
                <a:lnTo>
                  <a:pt x="6336792" y="6095"/>
                </a:lnTo>
                <a:lnTo>
                  <a:pt x="6336792" y="1524"/>
                </a:lnTo>
                <a:lnTo>
                  <a:pt x="6342888" y="1524"/>
                </a:lnTo>
                <a:lnTo>
                  <a:pt x="6344412" y="3048"/>
                </a:lnTo>
                <a:lnTo>
                  <a:pt x="6344412" y="4571"/>
                </a:lnTo>
                <a:lnTo>
                  <a:pt x="6341364" y="7619"/>
                </a:lnTo>
                <a:close/>
              </a:path>
              <a:path w="6786880" h="7620">
                <a:moveTo>
                  <a:pt x="6377940" y="1524"/>
                </a:moveTo>
                <a:lnTo>
                  <a:pt x="6374892" y="1524"/>
                </a:lnTo>
                <a:lnTo>
                  <a:pt x="6376415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6786880" h="7620">
                <a:moveTo>
                  <a:pt x="6377940" y="7619"/>
                </a:moveTo>
                <a:lnTo>
                  <a:pt x="6374892" y="7619"/>
                </a:lnTo>
                <a:lnTo>
                  <a:pt x="6374892" y="6095"/>
                </a:lnTo>
                <a:lnTo>
                  <a:pt x="6373367" y="6095"/>
                </a:lnTo>
                <a:lnTo>
                  <a:pt x="6373367" y="1524"/>
                </a:lnTo>
                <a:lnTo>
                  <a:pt x="6379464" y="1524"/>
                </a:lnTo>
                <a:lnTo>
                  <a:pt x="6380988" y="3048"/>
                </a:lnTo>
                <a:lnTo>
                  <a:pt x="6380988" y="4571"/>
                </a:lnTo>
                <a:lnTo>
                  <a:pt x="6377940" y="7619"/>
                </a:lnTo>
                <a:close/>
              </a:path>
              <a:path w="6786880" h="7620">
                <a:moveTo>
                  <a:pt x="6416040" y="1524"/>
                </a:moveTo>
                <a:lnTo>
                  <a:pt x="6411467" y="1524"/>
                </a:lnTo>
                <a:lnTo>
                  <a:pt x="6412992" y="0"/>
                </a:lnTo>
                <a:lnTo>
                  <a:pt x="6414516" y="0"/>
                </a:lnTo>
                <a:lnTo>
                  <a:pt x="6416040" y="1524"/>
                </a:lnTo>
                <a:close/>
              </a:path>
              <a:path w="6786880" h="7620">
                <a:moveTo>
                  <a:pt x="6417564" y="6095"/>
                </a:moveTo>
                <a:lnTo>
                  <a:pt x="6409944" y="6095"/>
                </a:lnTo>
                <a:lnTo>
                  <a:pt x="6409944" y="1524"/>
                </a:lnTo>
                <a:lnTo>
                  <a:pt x="6417564" y="1524"/>
                </a:lnTo>
                <a:lnTo>
                  <a:pt x="6417564" y="6095"/>
                </a:lnTo>
                <a:close/>
              </a:path>
              <a:path w="6786880" h="7620">
                <a:moveTo>
                  <a:pt x="6416040" y="7619"/>
                </a:moveTo>
                <a:lnTo>
                  <a:pt x="6411467" y="7619"/>
                </a:lnTo>
                <a:lnTo>
                  <a:pt x="6411467" y="6095"/>
                </a:lnTo>
                <a:lnTo>
                  <a:pt x="6416040" y="6095"/>
                </a:lnTo>
                <a:lnTo>
                  <a:pt x="6416040" y="7619"/>
                </a:lnTo>
                <a:close/>
              </a:path>
              <a:path w="6786880" h="7620">
                <a:moveTo>
                  <a:pt x="6452616" y="1524"/>
                </a:moveTo>
                <a:lnTo>
                  <a:pt x="6448044" y="1524"/>
                </a:lnTo>
                <a:lnTo>
                  <a:pt x="6449567" y="0"/>
                </a:lnTo>
                <a:lnTo>
                  <a:pt x="6451092" y="0"/>
                </a:lnTo>
                <a:lnTo>
                  <a:pt x="6452616" y="1524"/>
                </a:lnTo>
                <a:close/>
              </a:path>
              <a:path w="6786880" h="7620">
                <a:moveTo>
                  <a:pt x="6454140" y="6095"/>
                </a:moveTo>
                <a:lnTo>
                  <a:pt x="6446520" y="6095"/>
                </a:lnTo>
                <a:lnTo>
                  <a:pt x="6446520" y="1524"/>
                </a:lnTo>
                <a:lnTo>
                  <a:pt x="6454140" y="1524"/>
                </a:lnTo>
                <a:lnTo>
                  <a:pt x="6454140" y="6095"/>
                </a:lnTo>
                <a:close/>
              </a:path>
              <a:path w="6786880" h="7620">
                <a:moveTo>
                  <a:pt x="6452616" y="7619"/>
                </a:moveTo>
                <a:lnTo>
                  <a:pt x="6448044" y="7619"/>
                </a:lnTo>
                <a:lnTo>
                  <a:pt x="6448044" y="6095"/>
                </a:lnTo>
                <a:lnTo>
                  <a:pt x="6452616" y="6095"/>
                </a:lnTo>
                <a:lnTo>
                  <a:pt x="6452616" y="7619"/>
                </a:lnTo>
                <a:close/>
              </a:path>
              <a:path w="6786880" h="7620">
                <a:moveTo>
                  <a:pt x="6489192" y="1524"/>
                </a:moveTo>
                <a:lnTo>
                  <a:pt x="6486144" y="1524"/>
                </a:lnTo>
                <a:lnTo>
                  <a:pt x="6486144" y="0"/>
                </a:lnTo>
                <a:lnTo>
                  <a:pt x="6487667" y="0"/>
                </a:lnTo>
                <a:lnTo>
                  <a:pt x="6489192" y="1524"/>
                </a:lnTo>
                <a:close/>
              </a:path>
              <a:path w="6786880" h="7620">
                <a:moveTo>
                  <a:pt x="6489192" y="7619"/>
                </a:moveTo>
                <a:lnTo>
                  <a:pt x="6486144" y="7619"/>
                </a:lnTo>
                <a:lnTo>
                  <a:pt x="6483096" y="4571"/>
                </a:lnTo>
                <a:lnTo>
                  <a:pt x="6483096" y="3048"/>
                </a:lnTo>
                <a:lnTo>
                  <a:pt x="6484620" y="1524"/>
                </a:lnTo>
                <a:lnTo>
                  <a:pt x="6490716" y="1524"/>
                </a:lnTo>
                <a:lnTo>
                  <a:pt x="6490716" y="6095"/>
                </a:lnTo>
                <a:lnTo>
                  <a:pt x="6489192" y="6095"/>
                </a:lnTo>
                <a:lnTo>
                  <a:pt x="6489192" y="7619"/>
                </a:lnTo>
                <a:close/>
              </a:path>
              <a:path w="6786880" h="7620">
                <a:moveTo>
                  <a:pt x="6525767" y="1524"/>
                </a:moveTo>
                <a:lnTo>
                  <a:pt x="6522720" y="1524"/>
                </a:lnTo>
                <a:lnTo>
                  <a:pt x="6522720" y="0"/>
                </a:lnTo>
                <a:lnTo>
                  <a:pt x="6525767" y="0"/>
                </a:lnTo>
                <a:lnTo>
                  <a:pt x="6525767" y="1524"/>
                </a:lnTo>
                <a:close/>
              </a:path>
              <a:path w="6786880" h="7620">
                <a:moveTo>
                  <a:pt x="6525767" y="7619"/>
                </a:moveTo>
                <a:lnTo>
                  <a:pt x="6522720" y="7619"/>
                </a:lnTo>
                <a:lnTo>
                  <a:pt x="6521196" y="6095"/>
                </a:lnTo>
                <a:lnTo>
                  <a:pt x="6521196" y="1524"/>
                </a:lnTo>
                <a:lnTo>
                  <a:pt x="6527292" y="1524"/>
                </a:lnTo>
                <a:lnTo>
                  <a:pt x="6527292" y="6095"/>
                </a:lnTo>
                <a:lnTo>
                  <a:pt x="6525767" y="7619"/>
                </a:lnTo>
                <a:close/>
              </a:path>
              <a:path w="6786880" h="7620">
                <a:moveTo>
                  <a:pt x="6562344" y="1524"/>
                </a:moveTo>
                <a:lnTo>
                  <a:pt x="6559296" y="1524"/>
                </a:lnTo>
                <a:lnTo>
                  <a:pt x="6559296" y="0"/>
                </a:lnTo>
                <a:lnTo>
                  <a:pt x="6562344" y="0"/>
                </a:lnTo>
                <a:lnTo>
                  <a:pt x="6562344" y="1524"/>
                </a:lnTo>
                <a:close/>
              </a:path>
              <a:path w="6786880" h="7620">
                <a:moveTo>
                  <a:pt x="6562344" y="7619"/>
                </a:moveTo>
                <a:lnTo>
                  <a:pt x="6559296" y="7619"/>
                </a:lnTo>
                <a:lnTo>
                  <a:pt x="6557772" y="6095"/>
                </a:lnTo>
                <a:lnTo>
                  <a:pt x="6557772" y="1524"/>
                </a:lnTo>
                <a:lnTo>
                  <a:pt x="6563867" y="1524"/>
                </a:lnTo>
                <a:lnTo>
                  <a:pt x="6565392" y="3048"/>
                </a:lnTo>
                <a:lnTo>
                  <a:pt x="6565392" y="4571"/>
                </a:lnTo>
                <a:lnTo>
                  <a:pt x="6562344" y="7619"/>
                </a:lnTo>
                <a:close/>
              </a:path>
              <a:path w="6786880" h="7620">
                <a:moveTo>
                  <a:pt x="6600444" y="7619"/>
                </a:moveTo>
                <a:lnTo>
                  <a:pt x="6595872" y="7619"/>
                </a:lnTo>
                <a:lnTo>
                  <a:pt x="6595872" y="6095"/>
                </a:lnTo>
                <a:lnTo>
                  <a:pt x="6594348" y="6095"/>
                </a:lnTo>
                <a:lnTo>
                  <a:pt x="6594348" y="1524"/>
                </a:lnTo>
                <a:lnTo>
                  <a:pt x="6595872" y="1524"/>
                </a:lnTo>
                <a:lnTo>
                  <a:pt x="6597396" y="0"/>
                </a:lnTo>
                <a:lnTo>
                  <a:pt x="6598920" y="0"/>
                </a:lnTo>
                <a:lnTo>
                  <a:pt x="6601967" y="3048"/>
                </a:lnTo>
                <a:lnTo>
                  <a:pt x="6601967" y="4571"/>
                </a:lnTo>
                <a:lnTo>
                  <a:pt x="6600444" y="6095"/>
                </a:lnTo>
                <a:lnTo>
                  <a:pt x="6600444" y="7619"/>
                </a:lnTo>
                <a:close/>
              </a:path>
              <a:path w="6786880" h="7620">
                <a:moveTo>
                  <a:pt x="6637020" y="1524"/>
                </a:moveTo>
                <a:lnTo>
                  <a:pt x="6632448" y="1524"/>
                </a:lnTo>
                <a:lnTo>
                  <a:pt x="6633972" y="0"/>
                </a:lnTo>
                <a:lnTo>
                  <a:pt x="6635496" y="0"/>
                </a:lnTo>
                <a:lnTo>
                  <a:pt x="6637020" y="1524"/>
                </a:lnTo>
                <a:close/>
              </a:path>
              <a:path w="6786880" h="7620">
                <a:moveTo>
                  <a:pt x="6638544" y="6095"/>
                </a:moveTo>
                <a:lnTo>
                  <a:pt x="6630924" y="6095"/>
                </a:lnTo>
                <a:lnTo>
                  <a:pt x="6630924" y="1524"/>
                </a:lnTo>
                <a:lnTo>
                  <a:pt x="6638544" y="1524"/>
                </a:lnTo>
                <a:lnTo>
                  <a:pt x="6638544" y="6095"/>
                </a:lnTo>
                <a:close/>
              </a:path>
              <a:path w="6786880" h="7620">
                <a:moveTo>
                  <a:pt x="6637020" y="7619"/>
                </a:moveTo>
                <a:lnTo>
                  <a:pt x="6632448" y="7619"/>
                </a:lnTo>
                <a:lnTo>
                  <a:pt x="6632448" y="6095"/>
                </a:lnTo>
                <a:lnTo>
                  <a:pt x="6637020" y="6095"/>
                </a:lnTo>
                <a:lnTo>
                  <a:pt x="6637020" y="7619"/>
                </a:lnTo>
                <a:close/>
              </a:path>
              <a:path w="6786880" h="7620">
                <a:moveTo>
                  <a:pt x="6673596" y="1524"/>
                </a:moveTo>
                <a:lnTo>
                  <a:pt x="6669024" y="1524"/>
                </a:lnTo>
                <a:lnTo>
                  <a:pt x="6670548" y="0"/>
                </a:lnTo>
                <a:lnTo>
                  <a:pt x="6672072" y="0"/>
                </a:lnTo>
                <a:lnTo>
                  <a:pt x="6673596" y="1524"/>
                </a:lnTo>
                <a:close/>
              </a:path>
              <a:path w="6786880" h="7620">
                <a:moveTo>
                  <a:pt x="6675120" y="6095"/>
                </a:moveTo>
                <a:lnTo>
                  <a:pt x="6667499" y="6095"/>
                </a:lnTo>
                <a:lnTo>
                  <a:pt x="6667499" y="1524"/>
                </a:lnTo>
                <a:lnTo>
                  <a:pt x="6675120" y="1524"/>
                </a:lnTo>
                <a:lnTo>
                  <a:pt x="6675120" y="6095"/>
                </a:lnTo>
                <a:close/>
              </a:path>
              <a:path w="6786880" h="7620">
                <a:moveTo>
                  <a:pt x="6673596" y="7619"/>
                </a:moveTo>
                <a:lnTo>
                  <a:pt x="6669024" y="7619"/>
                </a:lnTo>
                <a:lnTo>
                  <a:pt x="6669024" y="6095"/>
                </a:lnTo>
                <a:lnTo>
                  <a:pt x="6673596" y="6095"/>
                </a:lnTo>
                <a:lnTo>
                  <a:pt x="6673596" y="7619"/>
                </a:lnTo>
                <a:close/>
              </a:path>
              <a:path w="6786880" h="7620">
                <a:moveTo>
                  <a:pt x="6710172" y="1524"/>
                </a:moveTo>
                <a:lnTo>
                  <a:pt x="6707124" y="1524"/>
                </a:lnTo>
                <a:lnTo>
                  <a:pt x="6707124" y="0"/>
                </a:lnTo>
                <a:lnTo>
                  <a:pt x="6708648" y="0"/>
                </a:lnTo>
                <a:lnTo>
                  <a:pt x="6710172" y="1524"/>
                </a:lnTo>
                <a:close/>
              </a:path>
              <a:path w="6786880" h="7620">
                <a:moveTo>
                  <a:pt x="6710172" y="7619"/>
                </a:moveTo>
                <a:lnTo>
                  <a:pt x="6707124" y="7619"/>
                </a:lnTo>
                <a:lnTo>
                  <a:pt x="6704076" y="4571"/>
                </a:lnTo>
                <a:lnTo>
                  <a:pt x="6704076" y="3048"/>
                </a:lnTo>
                <a:lnTo>
                  <a:pt x="6705599" y="1524"/>
                </a:lnTo>
                <a:lnTo>
                  <a:pt x="6711696" y="1524"/>
                </a:lnTo>
                <a:lnTo>
                  <a:pt x="6711696" y="6095"/>
                </a:lnTo>
                <a:lnTo>
                  <a:pt x="6710172" y="6095"/>
                </a:lnTo>
                <a:lnTo>
                  <a:pt x="6710172" y="7619"/>
                </a:lnTo>
                <a:close/>
              </a:path>
              <a:path w="6786880" h="7620">
                <a:moveTo>
                  <a:pt x="6746748" y="1524"/>
                </a:moveTo>
                <a:lnTo>
                  <a:pt x="6743699" y="1524"/>
                </a:lnTo>
                <a:lnTo>
                  <a:pt x="6743699" y="0"/>
                </a:lnTo>
                <a:lnTo>
                  <a:pt x="6746748" y="0"/>
                </a:lnTo>
                <a:lnTo>
                  <a:pt x="6746748" y="1524"/>
                </a:lnTo>
                <a:close/>
              </a:path>
              <a:path w="6786880" h="7620">
                <a:moveTo>
                  <a:pt x="6746748" y="7619"/>
                </a:moveTo>
                <a:lnTo>
                  <a:pt x="6743699" y="7619"/>
                </a:lnTo>
                <a:lnTo>
                  <a:pt x="6742176" y="6095"/>
                </a:lnTo>
                <a:lnTo>
                  <a:pt x="6742176" y="1524"/>
                </a:lnTo>
                <a:lnTo>
                  <a:pt x="6748272" y="1524"/>
                </a:lnTo>
                <a:lnTo>
                  <a:pt x="6748272" y="6095"/>
                </a:lnTo>
                <a:lnTo>
                  <a:pt x="6746748" y="7619"/>
                </a:lnTo>
                <a:close/>
              </a:path>
              <a:path w="6786880" h="7620">
                <a:moveTo>
                  <a:pt x="6783324" y="1524"/>
                </a:moveTo>
                <a:lnTo>
                  <a:pt x="6780276" y="1524"/>
                </a:lnTo>
                <a:lnTo>
                  <a:pt x="6780276" y="0"/>
                </a:lnTo>
                <a:lnTo>
                  <a:pt x="6783324" y="0"/>
                </a:lnTo>
                <a:lnTo>
                  <a:pt x="6783324" y="1524"/>
                </a:lnTo>
                <a:close/>
              </a:path>
              <a:path w="6786880" h="7620">
                <a:moveTo>
                  <a:pt x="6783324" y="7619"/>
                </a:moveTo>
                <a:lnTo>
                  <a:pt x="6780276" y="7619"/>
                </a:lnTo>
                <a:lnTo>
                  <a:pt x="6778751" y="6095"/>
                </a:lnTo>
                <a:lnTo>
                  <a:pt x="6778751" y="1524"/>
                </a:lnTo>
                <a:lnTo>
                  <a:pt x="6784848" y="1524"/>
                </a:lnTo>
                <a:lnTo>
                  <a:pt x="6786372" y="3048"/>
                </a:lnTo>
                <a:lnTo>
                  <a:pt x="6786372" y="4571"/>
                </a:lnTo>
                <a:lnTo>
                  <a:pt x="6783324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6636" y="4378452"/>
            <a:ext cx="138684" cy="64008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728472" y="3505200"/>
            <a:ext cx="6786880" cy="7620"/>
          </a:xfrm>
          <a:custGeom>
            <a:avLst/>
            <a:gdLst/>
            <a:ahLst/>
            <a:cxnLst/>
            <a:rect l="l" t="t" r="r" b="b"/>
            <a:pathLst>
              <a:path w="6786880" h="7620">
                <a:moveTo>
                  <a:pt x="7619" y="6096"/>
                </a:moveTo>
                <a:lnTo>
                  <a:pt x="1523" y="6096"/>
                </a:lnTo>
                <a:lnTo>
                  <a:pt x="1523" y="4572"/>
                </a:lnTo>
                <a:lnTo>
                  <a:pt x="0" y="4572"/>
                </a:lnTo>
                <a:lnTo>
                  <a:pt x="0" y="3048"/>
                </a:lnTo>
                <a:lnTo>
                  <a:pt x="1523" y="1524"/>
                </a:lnTo>
                <a:lnTo>
                  <a:pt x="1523" y="0"/>
                </a:lnTo>
                <a:lnTo>
                  <a:pt x="7619" y="0"/>
                </a:lnTo>
                <a:lnTo>
                  <a:pt x="7619" y="6096"/>
                </a:lnTo>
                <a:close/>
              </a:path>
              <a:path w="6786880" h="7620">
                <a:moveTo>
                  <a:pt x="6096" y="7619"/>
                </a:moveTo>
                <a:lnTo>
                  <a:pt x="3048" y="7619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7619"/>
                </a:lnTo>
                <a:close/>
              </a:path>
              <a:path w="6786880" h="7620">
                <a:moveTo>
                  <a:pt x="44196" y="6096"/>
                </a:moveTo>
                <a:lnTo>
                  <a:pt x="38100" y="6096"/>
                </a:lnTo>
                <a:lnTo>
                  <a:pt x="38100" y="0"/>
                </a:lnTo>
                <a:lnTo>
                  <a:pt x="44196" y="0"/>
                </a:lnTo>
                <a:lnTo>
                  <a:pt x="44196" y="6096"/>
                </a:lnTo>
                <a:close/>
              </a:path>
              <a:path w="6786880" h="7620">
                <a:moveTo>
                  <a:pt x="42671" y="7619"/>
                </a:moveTo>
                <a:lnTo>
                  <a:pt x="39623" y="7619"/>
                </a:lnTo>
                <a:lnTo>
                  <a:pt x="39623" y="6096"/>
                </a:lnTo>
                <a:lnTo>
                  <a:pt x="42671" y="6096"/>
                </a:lnTo>
                <a:lnTo>
                  <a:pt x="42671" y="7619"/>
                </a:lnTo>
                <a:close/>
              </a:path>
              <a:path w="6786880" h="7620">
                <a:moveTo>
                  <a:pt x="80771" y="6096"/>
                </a:moveTo>
                <a:lnTo>
                  <a:pt x="74675" y="6096"/>
                </a:lnTo>
                <a:lnTo>
                  <a:pt x="74675" y="0"/>
                </a:lnTo>
                <a:lnTo>
                  <a:pt x="80771" y="0"/>
                </a:lnTo>
                <a:lnTo>
                  <a:pt x="80771" y="1524"/>
                </a:lnTo>
                <a:lnTo>
                  <a:pt x="82296" y="3048"/>
                </a:lnTo>
                <a:lnTo>
                  <a:pt x="82296" y="4572"/>
                </a:lnTo>
                <a:lnTo>
                  <a:pt x="80771" y="4572"/>
                </a:lnTo>
                <a:lnTo>
                  <a:pt x="80771" y="6096"/>
                </a:lnTo>
                <a:close/>
              </a:path>
              <a:path w="6786880" h="7620">
                <a:moveTo>
                  <a:pt x="79248" y="7619"/>
                </a:moveTo>
                <a:lnTo>
                  <a:pt x="77723" y="7619"/>
                </a:lnTo>
                <a:lnTo>
                  <a:pt x="76200" y="6096"/>
                </a:lnTo>
                <a:lnTo>
                  <a:pt x="79248" y="6096"/>
                </a:lnTo>
                <a:lnTo>
                  <a:pt x="79248" y="7619"/>
                </a:lnTo>
                <a:close/>
              </a:path>
              <a:path w="6786880" h="7620">
                <a:moveTo>
                  <a:pt x="115823" y="7619"/>
                </a:moveTo>
                <a:lnTo>
                  <a:pt x="114300" y="7619"/>
                </a:lnTo>
                <a:lnTo>
                  <a:pt x="111252" y="4572"/>
                </a:lnTo>
                <a:lnTo>
                  <a:pt x="111252" y="1524"/>
                </a:lnTo>
                <a:lnTo>
                  <a:pt x="112775" y="0"/>
                </a:lnTo>
                <a:lnTo>
                  <a:pt x="117348" y="0"/>
                </a:lnTo>
                <a:lnTo>
                  <a:pt x="118871" y="1524"/>
                </a:lnTo>
                <a:lnTo>
                  <a:pt x="118871" y="4572"/>
                </a:lnTo>
                <a:lnTo>
                  <a:pt x="115823" y="7619"/>
                </a:lnTo>
                <a:close/>
              </a:path>
              <a:path w="6786880" h="7620">
                <a:moveTo>
                  <a:pt x="152400" y="7619"/>
                </a:moveTo>
                <a:lnTo>
                  <a:pt x="150875" y="7619"/>
                </a:lnTo>
                <a:lnTo>
                  <a:pt x="147827" y="4572"/>
                </a:lnTo>
                <a:lnTo>
                  <a:pt x="147827" y="1524"/>
                </a:lnTo>
                <a:lnTo>
                  <a:pt x="149352" y="0"/>
                </a:lnTo>
                <a:lnTo>
                  <a:pt x="153923" y="0"/>
                </a:lnTo>
                <a:lnTo>
                  <a:pt x="155448" y="1524"/>
                </a:lnTo>
                <a:lnTo>
                  <a:pt x="155448" y="4572"/>
                </a:lnTo>
                <a:lnTo>
                  <a:pt x="152400" y="7619"/>
                </a:lnTo>
                <a:close/>
              </a:path>
              <a:path w="6786880" h="7620">
                <a:moveTo>
                  <a:pt x="188975" y="7619"/>
                </a:moveTo>
                <a:lnTo>
                  <a:pt x="187452" y="7619"/>
                </a:lnTo>
                <a:lnTo>
                  <a:pt x="185927" y="6096"/>
                </a:lnTo>
                <a:lnTo>
                  <a:pt x="185927" y="4572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7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2023" y="1524"/>
                </a:lnTo>
                <a:lnTo>
                  <a:pt x="192023" y="4572"/>
                </a:lnTo>
                <a:lnTo>
                  <a:pt x="188975" y="7619"/>
                </a:lnTo>
                <a:close/>
              </a:path>
              <a:path w="6786880" h="7620">
                <a:moveTo>
                  <a:pt x="228600" y="6096"/>
                </a:moveTo>
                <a:lnTo>
                  <a:pt x="222503" y="6096"/>
                </a:lnTo>
                <a:lnTo>
                  <a:pt x="222503" y="4572"/>
                </a:lnTo>
                <a:lnTo>
                  <a:pt x="220979" y="4572"/>
                </a:lnTo>
                <a:lnTo>
                  <a:pt x="220979" y="3048"/>
                </a:lnTo>
                <a:lnTo>
                  <a:pt x="222503" y="1524"/>
                </a:lnTo>
                <a:lnTo>
                  <a:pt x="222503" y="0"/>
                </a:lnTo>
                <a:lnTo>
                  <a:pt x="228600" y="0"/>
                </a:lnTo>
                <a:lnTo>
                  <a:pt x="228600" y="6096"/>
                </a:lnTo>
                <a:close/>
              </a:path>
              <a:path w="6786880" h="7620">
                <a:moveTo>
                  <a:pt x="227075" y="7619"/>
                </a:moveTo>
                <a:lnTo>
                  <a:pt x="224027" y="7619"/>
                </a:lnTo>
                <a:lnTo>
                  <a:pt x="224027" y="6096"/>
                </a:lnTo>
                <a:lnTo>
                  <a:pt x="227075" y="6096"/>
                </a:lnTo>
                <a:lnTo>
                  <a:pt x="227075" y="7619"/>
                </a:lnTo>
                <a:close/>
              </a:path>
              <a:path w="6786880" h="7620">
                <a:moveTo>
                  <a:pt x="265175" y="6096"/>
                </a:moveTo>
                <a:lnTo>
                  <a:pt x="259079" y="6096"/>
                </a:lnTo>
                <a:lnTo>
                  <a:pt x="259079" y="0"/>
                </a:lnTo>
                <a:lnTo>
                  <a:pt x="265175" y="0"/>
                </a:lnTo>
                <a:lnTo>
                  <a:pt x="265175" y="6096"/>
                </a:lnTo>
                <a:close/>
              </a:path>
              <a:path w="6786880" h="7620">
                <a:moveTo>
                  <a:pt x="263652" y="7619"/>
                </a:moveTo>
                <a:lnTo>
                  <a:pt x="260603" y="7619"/>
                </a:lnTo>
                <a:lnTo>
                  <a:pt x="260603" y="6096"/>
                </a:lnTo>
                <a:lnTo>
                  <a:pt x="263652" y="6096"/>
                </a:lnTo>
                <a:lnTo>
                  <a:pt x="263652" y="7619"/>
                </a:lnTo>
                <a:close/>
              </a:path>
              <a:path w="6786880" h="7620">
                <a:moveTo>
                  <a:pt x="300227" y="7619"/>
                </a:moveTo>
                <a:lnTo>
                  <a:pt x="298703" y="7619"/>
                </a:lnTo>
                <a:lnTo>
                  <a:pt x="295655" y="4572"/>
                </a:lnTo>
                <a:lnTo>
                  <a:pt x="295655" y="1524"/>
                </a:lnTo>
                <a:lnTo>
                  <a:pt x="297179" y="0"/>
                </a:lnTo>
                <a:lnTo>
                  <a:pt x="301752" y="0"/>
                </a:lnTo>
                <a:lnTo>
                  <a:pt x="301752" y="1524"/>
                </a:lnTo>
                <a:lnTo>
                  <a:pt x="303275" y="3048"/>
                </a:lnTo>
                <a:lnTo>
                  <a:pt x="303275" y="4572"/>
                </a:lnTo>
                <a:lnTo>
                  <a:pt x="301752" y="4572"/>
                </a:lnTo>
                <a:lnTo>
                  <a:pt x="301752" y="6096"/>
                </a:lnTo>
                <a:lnTo>
                  <a:pt x="300227" y="6096"/>
                </a:lnTo>
                <a:lnTo>
                  <a:pt x="300227" y="7619"/>
                </a:lnTo>
                <a:close/>
              </a:path>
              <a:path w="6786880" h="7620">
                <a:moveTo>
                  <a:pt x="336803" y="7619"/>
                </a:moveTo>
                <a:lnTo>
                  <a:pt x="335279" y="7619"/>
                </a:lnTo>
                <a:lnTo>
                  <a:pt x="332231" y="4572"/>
                </a:lnTo>
                <a:lnTo>
                  <a:pt x="332231" y="1524"/>
                </a:lnTo>
                <a:lnTo>
                  <a:pt x="333755" y="0"/>
                </a:lnTo>
                <a:lnTo>
                  <a:pt x="338327" y="0"/>
                </a:lnTo>
                <a:lnTo>
                  <a:pt x="339852" y="1524"/>
                </a:lnTo>
                <a:lnTo>
                  <a:pt x="339852" y="4572"/>
                </a:lnTo>
                <a:lnTo>
                  <a:pt x="336803" y="7619"/>
                </a:lnTo>
                <a:close/>
              </a:path>
              <a:path w="6786880" h="7620">
                <a:moveTo>
                  <a:pt x="373379" y="7619"/>
                </a:moveTo>
                <a:lnTo>
                  <a:pt x="371855" y="7619"/>
                </a:lnTo>
                <a:lnTo>
                  <a:pt x="368807" y="4572"/>
                </a:lnTo>
                <a:lnTo>
                  <a:pt x="368807" y="1524"/>
                </a:lnTo>
                <a:lnTo>
                  <a:pt x="370331" y="0"/>
                </a:lnTo>
                <a:lnTo>
                  <a:pt x="374903" y="0"/>
                </a:lnTo>
                <a:lnTo>
                  <a:pt x="376427" y="1524"/>
                </a:lnTo>
                <a:lnTo>
                  <a:pt x="376427" y="4572"/>
                </a:lnTo>
                <a:lnTo>
                  <a:pt x="373379" y="7619"/>
                </a:lnTo>
                <a:close/>
              </a:path>
              <a:path w="6786880" h="7620">
                <a:moveTo>
                  <a:pt x="409955" y="7619"/>
                </a:moveTo>
                <a:lnTo>
                  <a:pt x="408431" y="7619"/>
                </a:lnTo>
                <a:lnTo>
                  <a:pt x="406907" y="6096"/>
                </a:lnTo>
                <a:lnTo>
                  <a:pt x="406907" y="4572"/>
                </a:lnTo>
                <a:lnTo>
                  <a:pt x="405383" y="4572"/>
                </a:lnTo>
                <a:lnTo>
                  <a:pt x="405383" y="3048"/>
                </a:lnTo>
                <a:lnTo>
                  <a:pt x="406907" y="1524"/>
                </a:lnTo>
                <a:lnTo>
                  <a:pt x="406907" y="0"/>
                </a:lnTo>
                <a:lnTo>
                  <a:pt x="411479" y="0"/>
                </a:lnTo>
                <a:lnTo>
                  <a:pt x="413003" y="1524"/>
                </a:lnTo>
                <a:lnTo>
                  <a:pt x="413003" y="4572"/>
                </a:lnTo>
                <a:lnTo>
                  <a:pt x="409955" y="7619"/>
                </a:lnTo>
                <a:close/>
              </a:path>
              <a:path w="6786880" h="7620">
                <a:moveTo>
                  <a:pt x="449579" y="6096"/>
                </a:moveTo>
                <a:lnTo>
                  <a:pt x="443483" y="6096"/>
                </a:lnTo>
                <a:lnTo>
                  <a:pt x="443483" y="4572"/>
                </a:lnTo>
                <a:lnTo>
                  <a:pt x="441959" y="4572"/>
                </a:lnTo>
                <a:lnTo>
                  <a:pt x="441959" y="3048"/>
                </a:lnTo>
                <a:lnTo>
                  <a:pt x="443483" y="1524"/>
                </a:lnTo>
                <a:lnTo>
                  <a:pt x="443483" y="0"/>
                </a:lnTo>
                <a:lnTo>
                  <a:pt x="449579" y="0"/>
                </a:lnTo>
                <a:lnTo>
                  <a:pt x="449579" y="6096"/>
                </a:lnTo>
                <a:close/>
              </a:path>
              <a:path w="6786880" h="7620">
                <a:moveTo>
                  <a:pt x="448055" y="7619"/>
                </a:moveTo>
                <a:lnTo>
                  <a:pt x="445007" y="7619"/>
                </a:lnTo>
                <a:lnTo>
                  <a:pt x="445007" y="6096"/>
                </a:lnTo>
                <a:lnTo>
                  <a:pt x="448055" y="6096"/>
                </a:lnTo>
                <a:lnTo>
                  <a:pt x="448055" y="7619"/>
                </a:lnTo>
                <a:close/>
              </a:path>
              <a:path w="6786880" h="7620">
                <a:moveTo>
                  <a:pt x="486155" y="6096"/>
                </a:moveTo>
                <a:lnTo>
                  <a:pt x="480059" y="6096"/>
                </a:lnTo>
                <a:lnTo>
                  <a:pt x="480059" y="0"/>
                </a:lnTo>
                <a:lnTo>
                  <a:pt x="486155" y="0"/>
                </a:lnTo>
                <a:lnTo>
                  <a:pt x="486155" y="6096"/>
                </a:lnTo>
                <a:close/>
              </a:path>
              <a:path w="6786880" h="7620">
                <a:moveTo>
                  <a:pt x="484631" y="7619"/>
                </a:moveTo>
                <a:lnTo>
                  <a:pt x="481583" y="7619"/>
                </a:lnTo>
                <a:lnTo>
                  <a:pt x="481583" y="6096"/>
                </a:lnTo>
                <a:lnTo>
                  <a:pt x="484631" y="6096"/>
                </a:lnTo>
                <a:lnTo>
                  <a:pt x="484631" y="7619"/>
                </a:lnTo>
                <a:close/>
              </a:path>
              <a:path w="6786880" h="7620">
                <a:moveTo>
                  <a:pt x="521207" y="7619"/>
                </a:moveTo>
                <a:lnTo>
                  <a:pt x="519683" y="7619"/>
                </a:lnTo>
                <a:lnTo>
                  <a:pt x="516635" y="4572"/>
                </a:lnTo>
                <a:lnTo>
                  <a:pt x="516635" y="1524"/>
                </a:lnTo>
                <a:lnTo>
                  <a:pt x="518160" y="0"/>
                </a:lnTo>
                <a:lnTo>
                  <a:pt x="522731" y="0"/>
                </a:lnTo>
                <a:lnTo>
                  <a:pt x="522731" y="1524"/>
                </a:lnTo>
                <a:lnTo>
                  <a:pt x="524256" y="3048"/>
                </a:lnTo>
                <a:lnTo>
                  <a:pt x="524256" y="4572"/>
                </a:lnTo>
                <a:lnTo>
                  <a:pt x="522731" y="4572"/>
                </a:lnTo>
                <a:lnTo>
                  <a:pt x="522731" y="6096"/>
                </a:lnTo>
                <a:lnTo>
                  <a:pt x="521207" y="6096"/>
                </a:lnTo>
                <a:lnTo>
                  <a:pt x="521207" y="7619"/>
                </a:lnTo>
                <a:close/>
              </a:path>
              <a:path w="6786880" h="7620">
                <a:moveTo>
                  <a:pt x="557783" y="7619"/>
                </a:moveTo>
                <a:lnTo>
                  <a:pt x="556260" y="7619"/>
                </a:lnTo>
                <a:lnTo>
                  <a:pt x="553211" y="4572"/>
                </a:lnTo>
                <a:lnTo>
                  <a:pt x="553211" y="1524"/>
                </a:lnTo>
                <a:lnTo>
                  <a:pt x="554735" y="0"/>
                </a:lnTo>
                <a:lnTo>
                  <a:pt x="559307" y="0"/>
                </a:lnTo>
                <a:lnTo>
                  <a:pt x="560831" y="1524"/>
                </a:lnTo>
                <a:lnTo>
                  <a:pt x="560831" y="4572"/>
                </a:lnTo>
                <a:lnTo>
                  <a:pt x="557783" y="7619"/>
                </a:lnTo>
                <a:close/>
              </a:path>
              <a:path w="6786880" h="7620">
                <a:moveTo>
                  <a:pt x="594360" y="7619"/>
                </a:moveTo>
                <a:lnTo>
                  <a:pt x="592835" y="7619"/>
                </a:lnTo>
                <a:lnTo>
                  <a:pt x="589787" y="4572"/>
                </a:lnTo>
                <a:lnTo>
                  <a:pt x="589787" y="1524"/>
                </a:lnTo>
                <a:lnTo>
                  <a:pt x="591311" y="0"/>
                </a:lnTo>
                <a:lnTo>
                  <a:pt x="595883" y="0"/>
                </a:lnTo>
                <a:lnTo>
                  <a:pt x="597407" y="1524"/>
                </a:lnTo>
                <a:lnTo>
                  <a:pt x="597407" y="4572"/>
                </a:lnTo>
                <a:lnTo>
                  <a:pt x="594360" y="7619"/>
                </a:lnTo>
                <a:close/>
              </a:path>
              <a:path w="6786880" h="7620">
                <a:moveTo>
                  <a:pt x="630935" y="7619"/>
                </a:moveTo>
                <a:lnTo>
                  <a:pt x="629411" y="7619"/>
                </a:lnTo>
                <a:lnTo>
                  <a:pt x="629411" y="6096"/>
                </a:lnTo>
                <a:lnTo>
                  <a:pt x="627887" y="6096"/>
                </a:lnTo>
                <a:lnTo>
                  <a:pt x="627887" y="4572"/>
                </a:lnTo>
                <a:lnTo>
                  <a:pt x="626364" y="4572"/>
                </a:lnTo>
                <a:lnTo>
                  <a:pt x="626364" y="3048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3983" y="1524"/>
                </a:lnTo>
                <a:lnTo>
                  <a:pt x="633983" y="4572"/>
                </a:lnTo>
                <a:lnTo>
                  <a:pt x="630935" y="7619"/>
                </a:lnTo>
                <a:close/>
              </a:path>
              <a:path w="6786880" h="7620">
                <a:moveTo>
                  <a:pt x="670560" y="6096"/>
                </a:moveTo>
                <a:lnTo>
                  <a:pt x="664464" y="6096"/>
                </a:lnTo>
                <a:lnTo>
                  <a:pt x="664464" y="0"/>
                </a:lnTo>
                <a:lnTo>
                  <a:pt x="670560" y="0"/>
                </a:lnTo>
                <a:lnTo>
                  <a:pt x="670560" y="6096"/>
                </a:lnTo>
                <a:close/>
              </a:path>
              <a:path w="6786880" h="7620">
                <a:moveTo>
                  <a:pt x="669036" y="7619"/>
                </a:moveTo>
                <a:lnTo>
                  <a:pt x="665987" y="7619"/>
                </a:lnTo>
                <a:lnTo>
                  <a:pt x="665987" y="6096"/>
                </a:lnTo>
                <a:lnTo>
                  <a:pt x="669036" y="6096"/>
                </a:lnTo>
                <a:lnTo>
                  <a:pt x="669036" y="7619"/>
                </a:lnTo>
                <a:close/>
              </a:path>
              <a:path w="6786880" h="7620">
                <a:moveTo>
                  <a:pt x="707136" y="6096"/>
                </a:moveTo>
                <a:lnTo>
                  <a:pt x="701040" y="6096"/>
                </a:lnTo>
                <a:lnTo>
                  <a:pt x="701040" y="0"/>
                </a:lnTo>
                <a:lnTo>
                  <a:pt x="707136" y="0"/>
                </a:lnTo>
                <a:lnTo>
                  <a:pt x="707136" y="1524"/>
                </a:lnTo>
                <a:lnTo>
                  <a:pt x="708660" y="3048"/>
                </a:lnTo>
                <a:lnTo>
                  <a:pt x="708660" y="4572"/>
                </a:lnTo>
                <a:lnTo>
                  <a:pt x="707136" y="4572"/>
                </a:lnTo>
                <a:lnTo>
                  <a:pt x="707136" y="6096"/>
                </a:lnTo>
                <a:close/>
              </a:path>
              <a:path w="6786880" h="7620">
                <a:moveTo>
                  <a:pt x="705611" y="7619"/>
                </a:moveTo>
                <a:lnTo>
                  <a:pt x="702564" y="7619"/>
                </a:lnTo>
                <a:lnTo>
                  <a:pt x="702564" y="6096"/>
                </a:lnTo>
                <a:lnTo>
                  <a:pt x="705611" y="6096"/>
                </a:lnTo>
                <a:lnTo>
                  <a:pt x="705611" y="7619"/>
                </a:lnTo>
                <a:close/>
              </a:path>
              <a:path w="6786880" h="7620">
                <a:moveTo>
                  <a:pt x="742187" y="7619"/>
                </a:moveTo>
                <a:lnTo>
                  <a:pt x="740664" y="7619"/>
                </a:lnTo>
                <a:lnTo>
                  <a:pt x="737615" y="4572"/>
                </a:lnTo>
                <a:lnTo>
                  <a:pt x="737615" y="1524"/>
                </a:lnTo>
                <a:lnTo>
                  <a:pt x="739140" y="0"/>
                </a:lnTo>
                <a:lnTo>
                  <a:pt x="743711" y="0"/>
                </a:lnTo>
                <a:lnTo>
                  <a:pt x="743711" y="1524"/>
                </a:lnTo>
                <a:lnTo>
                  <a:pt x="745236" y="3048"/>
                </a:lnTo>
                <a:lnTo>
                  <a:pt x="745236" y="4572"/>
                </a:lnTo>
                <a:lnTo>
                  <a:pt x="743711" y="4572"/>
                </a:lnTo>
                <a:lnTo>
                  <a:pt x="743711" y="6096"/>
                </a:lnTo>
                <a:lnTo>
                  <a:pt x="742187" y="6096"/>
                </a:lnTo>
                <a:lnTo>
                  <a:pt x="742187" y="7619"/>
                </a:lnTo>
                <a:close/>
              </a:path>
              <a:path w="6786880" h="7620">
                <a:moveTo>
                  <a:pt x="778764" y="7619"/>
                </a:moveTo>
                <a:lnTo>
                  <a:pt x="777240" y="7619"/>
                </a:lnTo>
                <a:lnTo>
                  <a:pt x="774191" y="4572"/>
                </a:lnTo>
                <a:lnTo>
                  <a:pt x="774191" y="1524"/>
                </a:lnTo>
                <a:lnTo>
                  <a:pt x="775715" y="0"/>
                </a:lnTo>
                <a:lnTo>
                  <a:pt x="780287" y="0"/>
                </a:lnTo>
                <a:lnTo>
                  <a:pt x="781811" y="1524"/>
                </a:lnTo>
                <a:lnTo>
                  <a:pt x="781811" y="4572"/>
                </a:lnTo>
                <a:lnTo>
                  <a:pt x="778764" y="7619"/>
                </a:lnTo>
                <a:close/>
              </a:path>
              <a:path w="6786880" h="7620">
                <a:moveTo>
                  <a:pt x="815340" y="7619"/>
                </a:moveTo>
                <a:lnTo>
                  <a:pt x="813815" y="7619"/>
                </a:lnTo>
                <a:lnTo>
                  <a:pt x="810768" y="4572"/>
                </a:lnTo>
                <a:lnTo>
                  <a:pt x="810768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8387" y="1524"/>
                </a:lnTo>
                <a:lnTo>
                  <a:pt x="818387" y="4572"/>
                </a:lnTo>
                <a:lnTo>
                  <a:pt x="815340" y="7619"/>
                </a:lnTo>
                <a:close/>
              </a:path>
              <a:path w="6786880" h="7620">
                <a:moveTo>
                  <a:pt x="851915" y="7619"/>
                </a:moveTo>
                <a:lnTo>
                  <a:pt x="850391" y="7619"/>
                </a:lnTo>
                <a:lnTo>
                  <a:pt x="850391" y="6096"/>
                </a:lnTo>
                <a:lnTo>
                  <a:pt x="848868" y="6096"/>
                </a:lnTo>
                <a:lnTo>
                  <a:pt x="848868" y="4572"/>
                </a:lnTo>
                <a:lnTo>
                  <a:pt x="847344" y="4572"/>
                </a:lnTo>
                <a:lnTo>
                  <a:pt x="847344" y="3048"/>
                </a:lnTo>
                <a:lnTo>
                  <a:pt x="848868" y="1524"/>
                </a:lnTo>
                <a:lnTo>
                  <a:pt x="848868" y="0"/>
                </a:lnTo>
                <a:lnTo>
                  <a:pt x="853440" y="0"/>
                </a:lnTo>
                <a:lnTo>
                  <a:pt x="854964" y="1524"/>
                </a:lnTo>
                <a:lnTo>
                  <a:pt x="854964" y="4572"/>
                </a:lnTo>
                <a:lnTo>
                  <a:pt x="851915" y="7619"/>
                </a:lnTo>
                <a:close/>
              </a:path>
              <a:path w="6786880" h="7620">
                <a:moveTo>
                  <a:pt x="891540" y="6096"/>
                </a:moveTo>
                <a:lnTo>
                  <a:pt x="885444" y="6096"/>
                </a:lnTo>
                <a:lnTo>
                  <a:pt x="885444" y="0"/>
                </a:lnTo>
                <a:lnTo>
                  <a:pt x="891540" y="0"/>
                </a:lnTo>
                <a:lnTo>
                  <a:pt x="891540" y="6096"/>
                </a:lnTo>
                <a:close/>
              </a:path>
              <a:path w="6786880" h="7620">
                <a:moveTo>
                  <a:pt x="890015" y="7619"/>
                </a:moveTo>
                <a:lnTo>
                  <a:pt x="886968" y="7619"/>
                </a:lnTo>
                <a:lnTo>
                  <a:pt x="886968" y="6096"/>
                </a:lnTo>
                <a:lnTo>
                  <a:pt x="890015" y="6096"/>
                </a:lnTo>
                <a:lnTo>
                  <a:pt x="890015" y="7619"/>
                </a:lnTo>
                <a:close/>
              </a:path>
              <a:path w="6786880" h="7620">
                <a:moveTo>
                  <a:pt x="928115" y="6096"/>
                </a:moveTo>
                <a:lnTo>
                  <a:pt x="922019" y="6096"/>
                </a:lnTo>
                <a:lnTo>
                  <a:pt x="922019" y="0"/>
                </a:lnTo>
                <a:lnTo>
                  <a:pt x="928115" y="0"/>
                </a:lnTo>
                <a:lnTo>
                  <a:pt x="928115" y="1524"/>
                </a:lnTo>
                <a:lnTo>
                  <a:pt x="929640" y="3048"/>
                </a:lnTo>
                <a:lnTo>
                  <a:pt x="929640" y="4572"/>
                </a:lnTo>
                <a:lnTo>
                  <a:pt x="928115" y="4572"/>
                </a:lnTo>
                <a:lnTo>
                  <a:pt x="928115" y="6096"/>
                </a:lnTo>
                <a:close/>
              </a:path>
              <a:path w="6786880" h="7620">
                <a:moveTo>
                  <a:pt x="926591" y="7619"/>
                </a:moveTo>
                <a:lnTo>
                  <a:pt x="923544" y="7619"/>
                </a:lnTo>
                <a:lnTo>
                  <a:pt x="923544" y="6096"/>
                </a:lnTo>
                <a:lnTo>
                  <a:pt x="926591" y="6096"/>
                </a:lnTo>
                <a:lnTo>
                  <a:pt x="926591" y="7619"/>
                </a:lnTo>
                <a:close/>
              </a:path>
              <a:path w="6786880" h="7620">
                <a:moveTo>
                  <a:pt x="963168" y="7619"/>
                </a:moveTo>
                <a:lnTo>
                  <a:pt x="961644" y="7619"/>
                </a:lnTo>
                <a:lnTo>
                  <a:pt x="958595" y="4572"/>
                </a:lnTo>
                <a:lnTo>
                  <a:pt x="958595" y="1524"/>
                </a:lnTo>
                <a:lnTo>
                  <a:pt x="960119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5" y="3048"/>
                </a:lnTo>
                <a:lnTo>
                  <a:pt x="966215" y="4572"/>
                </a:lnTo>
                <a:lnTo>
                  <a:pt x="964691" y="4572"/>
                </a:lnTo>
                <a:lnTo>
                  <a:pt x="964691" y="6096"/>
                </a:lnTo>
                <a:lnTo>
                  <a:pt x="963168" y="7619"/>
                </a:lnTo>
                <a:close/>
              </a:path>
              <a:path w="6786880" h="7620">
                <a:moveTo>
                  <a:pt x="999744" y="7619"/>
                </a:moveTo>
                <a:lnTo>
                  <a:pt x="998219" y="7619"/>
                </a:lnTo>
                <a:lnTo>
                  <a:pt x="995172" y="4572"/>
                </a:lnTo>
                <a:lnTo>
                  <a:pt x="995172" y="1524"/>
                </a:lnTo>
                <a:lnTo>
                  <a:pt x="996695" y="0"/>
                </a:lnTo>
                <a:lnTo>
                  <a:pt x="1001268" y="0"/>
                </a:lnTo>
                <a:lnTo>
                  <a:pt x="1002791" y="1524"/>
                </a:lnTo>
                <a:lnTo>
                  <a:pt x="1002791" y="4572"/>
                </a:lnTo>
                <a:lnTo>
                  <a:pt x="999744" y="7619"/>
                </a:lnTo>
                <a:close/>
              </a:path>
              <a:path w="6786880" h="7620">
                <a:moveTo>
                  <a:pt x="1036319" y="7619"/>
                </a:moveTo>
                <a:lnTo>
                  <a:pt x="1034795" y="7619"/>
                </a:lnTo>
                <a:lnTo>
                  <a:pt x="1031748" y="4572"/>
                </a:lnTo>
                <a:lnTo>
                  <a:pt x="1031748" y="1524"/>
                </a:lnTo>
                <a:lnTo>
                  <a:pt x="1033272" y="0"/>
                </a:lnTo>
                <a:lnTo>
                  <a:pt x="1037844" y="0"/>
                </a:lnTo>
                <a:lnTo>
                  <a:pt x="1039368" y="1524"/>
                </a:lnTo>
                <a:lnTo>
                  <a:pt x="1039368" y="4572"/>
                </a:lnTo>
                <a:lnTo>
                  <a:pt x="1036319" y="7619"/>
                </a:lnTo>
                <a:close/>
              </a:path>
              <a:path w="6786880" h="7620">
                <a:moveTo>
                  <a:pt x="1072895" y="7619"/>
                </a:moveTo>
                <a:lnTo>
                  <a:pt x="1071372" y="7619"/>
                </a:lnTo>
                <a:lnTo>
                  <a:pt x="1071372" y="6096"/>
                </a:lnTo>
                <a:lnTo>
                  <a:pt x="1069848" y="6096"/>
                </a:lnTo>
                <a:lnTo>
                  <a:pt x="1069848" y="4572"/>
                </a:lnTo>
                <a:lnTo>
                  <a:pt x="1068323" y="4572"/>
                </a:lnTo>
                <a:lnTo>
                  <a:pt x="1068323" y="3048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2895" y="7619"/>
                </a:lnTo>
                <a:close/>
              </a:path>
              <a:path w="6786880" h="7620">
                <a:moveTo>
                  <a:pt x="1112519" y="6096"/>
                </a:moveTo>
                <a:lnTo>
                  <a:pt x="1106423" y="6096"/>
                </a:lnTo>
                <a:lnTo>
                  <a:pt x="1106423" y="0"/>
                </a:lnTo>
                <a:lnTo>
                  <a:pt x="1112519" y="0"/>
                </a:lnTo>
                <a:lnTo>
                  <a:pt x="1112519" y="6096"/>
                </a:lnTo>
                <a:close/>
              </a:path>
              <a:path w="6786880" h="7620">
                <a:moveTo>
                  <a:pt x="1110995" y="7619"/>
                </a:moveTo>
                <a:lnTo>
                  <a:pt x="1107948" y="7619"/>
                </a:lnTo>
                <a:lnTo>
                  <a:pt x="1107948" y="6096"/>
                </a:lnTo>
                <a:lnTo>
                  <a:pt x="1110995" y="6096"/>
                </a:lnTo>
                <a:lnTo>
                  <a:pt x="1110995" y="7619"/>
                </a:lnTo>
                <a:close/>
              </a:path>
              <a:path w="6786880" h="7620">
                <a:moveTo>
                  <a:pt x="1149095" y="6096"/>
                </a:moveTo>
                <a:lnTo>
                  <a:pt x="1142999" y="6096"/>
                </a:lnTo>
                <a:lnTo>
                  <a:pt x="1142999" y="0"/>
                </a:lnTo>
                <a:lnTo>
                  <a:pt x="1149095" y="0"/>
                </a:lnTo>
                <a:lnTo>
                  <a:pt x="1149095" y="1524"/>
                </a:lnTo>
                <a:lnTo>
                  <a:pt x="1150619" y="3048"/>
                </a:lnTo>
                <a:lnTo>
                  <a:pt x="1150619" y="4572"/>
                </a:lnTo>
                <a:lnTo>
                  <a:pt x="1149095" y="4572"/>
                </a:lnTo>
                <a:lnTo>
                  <a:pt x="1149095" y="6096"/>
                </a:lnTo>
                <a:close/>
              </a:path>
              <a:path w="6786880" h="7620">
                <a:moveTo>
                  <a:pt x="1147572" y="7619"/>
                </a:moveTo>
                <a:lnTo>
                  <a:pt x="1144523" y="7619"/>
                </a:lnTo>
                <a:lnTo>
                  <a:pt x="1144523" y="6096"/>
                </a:lnTo>
                <a:lnTo>
                  <a:pt x="1147572" y="6096"/>
                </a:lnTo>
                <a:lnTo>
                  <a:pt x="1147572" y="7619"/>
                </a:lnTo>
                <a:close/>
              </a:path>
              <a:path w="6786880" h="7620">
                <a:moveTo>
                  <a:pt x="1184148" y="7619"/>
                </a:moveTo>
                <a:lnTo>
                  <a:pt x="1182623" y="7619"/>
                </a:lnTo>
                <a:lnTo>
                  <a:pt x="1179576" y="4572"/>
                </a:lnTo>
                <a:lnTo>
                  <a:pt x="1179576" y="1524"/>
                </a:lnTo>
                <a:lnTo>
                  <a:pt x="1181099" y="0"/>
                </a:lnTo>
                <a:lnTo>
                  <a:pt x="1185672" y="0"/>
                </a:lnTo>
                <a:lnTo>
                  <a:pt x="1185672" y="1524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2" y="4572"/>
                </a:lnTo>
                <a:lnTo>
                  <a:pt x="1185672" y="6096"/>
                </a:lnTo>
                <a:lnTo>
                  <a:pt x="1184148" y="7619"/>
                </a:lnTo>
                <a:close/>
              </a:path>
              <a:path w="6786880" h="7620">
                <a:moveTo>
                  <a:pt x="1220723" y="7619"/>
                </a:moveTo>
                <a:lnTo>
                  <a:pt x="1219199" y="7619"/>
                </a:lnTo>
                <a:lnTo>
                  <a:pt x="1216152" y="4572"/>
                </a:lnTo>
                <a:lnTo>
                  <a:pt x="1216152" y="1524"/>
                </a:lnTo>
                <a:lnTo>
                  <a:pt x="1217676" y="0"/>
                </a:lnTo>
                <a:lnTo>
                  <a:pt x="1222248" y="0"/>
                </a:lnTo>
                <a:lnTo>
                  <a:pt x="1223772" y="1524"/>
                </a:lnTo>
                <a:lnTo>
                  <a:pt x="1223772" y="4572"/>
                </a:lnTo>
                <a:lnTo>
                  <a:pt x="1220723" y="7619"/>
                </a:lnTo>
                <a:close/>
              </a:path>
              <a:path w="6786880" h="7620">
                <a:moveTo>
                  <a:pt x="1257299" y="7619"/>
                </a:moveTo>
                <a:lnTo>
                  <a:pt x="1255776" y="7619"/>
                </a:lnTo>
                <a:lnTo>
                  <a:pt x="1252728" y="4572"/>
                </a:lnTo>
                <a:lnTo>
                  <a:pt x="1252728" y="1524"/>
                </a:lnTo>
                <a:lnTo>
                  <a:pt x="1254252" y="0"/>
                </a:lnTo>
                <a:lnTo>
                  <a:pt x="1258823" y="0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7299" y="7619"/>
                </a:lnTo>
                <a:close/>
              </a:path>
              <a:path w="6786880" h="7620">
                <a:moveTo>
                  <a:pt x="1296924" y="6096"/>
                </a:moveTo>
                <a:lnTo>
                  <a:pt x="1290828" y="6096"/>
                </a:lnTo>
                <a:lnTo>
                  <a:pt x="1290828" y="4572"/>
                </a:lnTo>
                <a:lnTo>
                  <a:pt x="1289303" y="4572"/>
                </a:lnTo>
                <a:lnTo>
                  <a:pt x="1289303" y="3048"/>
                </a:lnTo>
                <a:lnTo>
                  <a:pt x="1290828" y="1524"/>
                </a:lnTo>
                <a:lnTo>
                  <a:pt x="1290828" y="0"/>
                </a:lnTo>
                <a:lnTo>
                  <a:pt x="1296924" y="0"/>
                </a:lnTo>
                <a:lnTo>
                  <a:pt x="1296924" y="6096"/>
                </a:lnTo>
                <a:close/>
              </a:path>
              <a:path w="6786880" h="7620">
                <a:moveTo>
                  <a:pt x="1293876" y="7619"/>
                </a:moveTo>
                <a:lnTo>
                  <a:pt x="1292352" y="7619"/>
                </a:lnTo>
                <a:lnTo>
                  <a:pt x="1292352" y="6096"/>
                </a:lnTo>
                <a:lnTo>
                  <a:pt x="1295399" y="6096"/>
                </a:lnTo>
                <a:lnTo>
                  <a:pt x="1293876" y="7619"/>
                </a:lnTo>
                <a:close/>
              </a:path>
              <a:path w="6786880" h="7620">
                <a:moveTo>
                  <a:pt x="1333499" y="6096"/>
                </a:moveTo>
                <a:lnTo>
                  <a:pt x="1327403" y="6096"/>
                </a:lnTo>
                <a:lnTo>
                  <a:pt x="1327403" y="0"/>
                </a:lnTo>
                <a:lnTo>
                  <a:pt x="1333499" y="0"/>
                </a:lnTo>
                <a:lnTo>
                  <a:pt x="1333499" y="6096"/>
                </a:lnTo>
                <a:close/>
              </a:path>
              <a:path w="6786880" h="7620">
                <a:moveTo>
                  <a:pt x="1331976" y="7619"/>
                </a:moveTo>
                <a:lnTo>
                  <a:pt x="1328928" y="7619"/>
                </a:lnTo>
                <a:lnTo>
                  <a:pt x="1328928" y="6096"/>
                </a:lnTo>
                <a:lnTo>
                  <a:pt x="1331976" y="6096"/>
                </a:lnTo>
                <a:lnTo>
                  <a:pt x="1331976" y="7619"/>
                </a:lnTo>
                <a:close/>
              </a:path>
              <a:path w="6786880" h="7620">
                <a:moveTo>
                  <a:pt x="1370076" y="6096"/>
                </a:moveTo>
                <a:lnTo>
                  <a:pt x="1363979" y="6096"/>
                </a:lnTo>
                <a:lnTo>
                  <a:pt x="1363979" y="0"/>
                </a:lnTo>
                <a:lnTo>
                  <a:pt x="1370076" y="0"/>
                </a:lnTo>
                <a:lnTo>
                  <a:pt x="1370076" y="1524"/>
                </a:lnTo>
                <a:lnTo>
                  <a:pt x="1371599" y="3048"/>
                </a:lnTo>
                <a:lnTo>
                  <a:pt x="1371599" y="4572"/>
                </a:lnTo>
                <a:lnTo>
                  <a:pt x="1370076" y="4572"/>
                </a:lnTo>
                <a:lnTo>
                  <a:pt x="1370076" y="6096"/>
                </a:lnTo>
                <a:close/>
              </a:path>
              <a:path w="6786880" h="7620">
                <a:moveTo>
                  <a:pt x="1368552" y="7619"/>
                </a:moveTo>
                <a:lnTo>
                  <a:pt x="1365503" y="7619"/>
                </a:lnTo>
                <a:lnTo>
                  <a:pt x="1365503" y="6096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6786880" h="7620">
                <a:moveTo>
                  <a:pt x="1405128" y="7619"/>
                </a:moveTo>
                <a:lnTo>
                  <a:pt x="1403603" y="7619"/>
                </a:lnTo>
                <a:lnTo>
                  <a:pt x="1400556" y="4572"/>
                </a:lnTo>
                <a:lnTo>
                  <a:pt x="1400556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6" y="3048"/>
                </a:lnTo>
                <a:lnTo>
                  <a:pt x="1408176" y="4572"/>
                </a:lnTo>
                <a:lnTo>
                  <a:pt x="1406652" y="4572"/>
                </a:lnTo>
                <a:lnTo>
                  <a:pt x="1406652" y="6096"/>
                </a:lnTo>
                <a:lnTo>
                  <a:pt x="1405128" y="7619"/>
                </a:lnTo>
                <a:close/>
              </a:path>
              <a:path w="6786880" h="7620">
                <a:moveTo>
                  <a:pt x="1441703" y="7619"/>
                </a:moveTo>
                <a:lnTo>
                  <a:pt x="1440179" y="7619"/>
                </a:lnTo>
                <a:lnTo>
                  <a:pt x="1437132" y="4572"/>
                </a:lnTo>
                <a:lnTo>
                  <a:pt x="1437132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4752" y="1524"/>
                </a:lnTo>
                <a:lnTo>
                  <a:pt x="1444752" y="4572"/>
                </a:lnTo>
                <a:lnTo>
                  <a:pt x="1441703" y="7619"/>
                </a:lnTo>
                <a:close/>
              </a:path>
              <a:path w="6786880" h="7620">
                <a:moveTo>
                  <a:pt x="1478279" y="7619"/>
                </a:moveTo>
                <a:lnTo>
                  <a:pt x="1476756" y="7619"/>
                </a:lnTo>
                <a:lnTo>
                  <a:pt x="1473707" y="4572"/>
                </a:lnTo>
                <a:lnTo>
                  <a:pt x="1473707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8279" y="7619"/>
                </a:lnTo>
                <a:close/>
              </a:path>
              <a:path w="6786880" h="7620">
                <a:moveTo>
                  <a:pt x="1517903" y="6096"/>
                </a:moveTo>
                <a:lnTo>
                  <a:pt x="1511807" y="6096"/>
                </a:lnTo>
                <a:lnTo>
                  <a:pt x="1511807" y="4572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1807" y="1524"/>
                </a:lnTo>
                <a:lnTo>
                  <a:pt x="1511807" y="0"/>
                </a:lnTo>
                <a:lnTo>
                  <a:pt x="1517903" y="0"/>
                </a:lnTo>
                <a:lnTo>
                  <a:pt x="1517903" y="6096"/>
                </a:lnTo>
                <a:close/>
              </a:path>
              <a:path w="6786880" h="7620">
                <a:moveTo>
                  <a:pt x="1514856" y="7619"/>
                </a:moveTo>
                <a:lnTo>
                  <a:pt x="1513332" y="7619"/>
                </a:lnTo>
                <a:lnTo>
                  <a:pt x="1513332" y="6096"/>
                </a:lnTo>
                <a:lnTo>
                  <a:pt x="1516379" y="6096"/>
                </a:lnTo>
                <a:lnTo>
                  <a:pt x="1514856" y="7619"/>
                </a:lnTo>
                <a:close/>
              </a:path>
              <a:path w="6786880" h="7620">
                <a:moveTo>
                  <a:pt x="1554479" y="6096"/>
                </a:moveTo>
                <a:lnTo>
                  <a:pt x="1548383" y="6096"/>
                </a:lnTo>
                <a:lnTo>
                  <a:pt x="1548383" y="0"/>
                </a:lnTo>
                <a:lnTo>
                  <a:pt x="1554479" y="0"/>
                </a:lnTo>
                <a:lnTo>
                  <a:pt x="1554479" y="6096"/>
                </a:lnTo>
                <a:close/>
              </a:path>
              <a:path w="6786880" h="7620">
                <a:moveTo>
                  <a:pt x="1552956" y="7619"/>
                </a:moveTo>
                <a:lnTo>
                  <a:pt x="1549907" y="7619"/>
                </a:lnTo>
                <a:lnTo>
                  <a:pt x="1549907" y="6096"/>
                </a:lnTo>
                <a:lnTo>
                  <a:pt x="1552956" y="6096"/>
                </a:lnTo>
                <a:lnTo>
                  <a:pt x="1552956" y="7619"/>
                </a:lnTo>
                <a:close/>
              </a:path>
              <a:path w="6786880" h="7620">
                <a:moveTo>
                  <a:pt x="1591056" y="6096"/>
                </a:moveTo>
                <a:lnTo>
                  <a:pt x="1584960" y="6096"/>
                </a:lnTo>
                <a:lnTo>
                  <a:pt x="1584960" y="0"/>
                </a:lnTo>
                <a:lnTo>
                  <a:pt x="1591056" y="0"/>
                </a:lnTo>
                <a:lnTo>
                  <a:pt x="1591056" y="1524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91056" y="4572"/>
                </a:lnTo>
                <a:lnTo>
                  <a:pt x="1591056" y="6096"/>
                </a:lnTo>
                <a:close/>
              </a:path>
              <a:path w="6786880" h="7620">
                <a:moveTo>
                  <a:pt x="1589532" y="7619"/>
                </a:moveTo>
                <a:lnTo>
                  <a:pt x="1586483" y="7619"/>
                </a:lnTo>
                <a:lnTo>
                  <a:pt x="1586483" y="6096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6786880" h="7620">
                <a:moveTo>
                  <a:pt x="1626107" y="7619"/>
                </a:moveTo>
                <a:lnTo>
                  <a:pt x="1624583" y="7619"/>
                </a:lnTo>
                <a:lnTo>
                  <a:pt x="1621536" y="4572"/>
                </a:lnTo>
                <a:lnTo>
                  <a:pt x="1621536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9156" y="1524"/>
                </a:lnTo>
                <a:lnTo>
                  <a:pt x="1629156" y="4572"/>
                </a:lnTo>
                <a:lnTo>
                  <a:pt x="1626107" y="7619"/>
                </a:lnTo>
                <a:close/>
              </a:path>
              <a:path w="6786880" h="7620">
                <a:moveTo>
                  <a:pt x="1662683" y="7619"/>
                </a:moveTo>
                <a:lnTo>
                  <a:pt x="1661160" y="7619"/>
                </a:lnTo>
                <a:lnTo>
                  <a:pt x="1658112" y="4572"/>
                </a:lnTo>
                <a:lnTo>
                  <a:pt x="1658112" y="1524"/>
                </a:lnTo>
                <a:lnTo>
                  <a:pt x="1659636" y="0"/>
                </a:lnTo>
                <a:lnTo>
                  <a:pt x="1664207" y="0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2683" y="7619"/>
                </a:lnTo>
                <a:close/>
              </a:path>
              <a:path w="6786880" h="7620">
                <a:moveTo>
                  <a:pt x="1699260" y="7619"/>
                </a:moveTo>
                <a:lnTo>
                  <a:pt x="1697736" y="7619"/>
                </a:lnTo>
                <a:lnTo>
                  <a:pt x="1694687" y="4572"/>
                </a:lnTo>
                <a:lnTo>
                  <a:pt x="1694687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2307" y="1524"/>
                </a:lnTo>
                <a:lnTo>
                  <a:pt x="1702307" y="4572"/>
                </a:lnTo>
                <a:lnTo>
                  <a:pt x="1699260" y="7619"/>
                </a:lnTo>
                <a:close/>
              </a:path>
              <a:path w="6786880" h="7620">
                <a:moveTo>
                  <a:pt x="1738884" y="6096"/>
                </a:moveTo>
                <a:lnTo>
                  <a:pt x="1732787" y="6096"/>
                </a:lnTo>
                <a:lnTo>
                  <a:pt x="1732787" y="4572"/>
                </a:lnTo>
                <a:lnTo>
                  <a:pt x="1731263" y="4572"/>
                </a:lnTo>
                <a:lnTo>
                  <a:pt x="1731263" y="3048"/>
                </a:lnTo>
                <a:lnTo>
                  <a:pt x="1732787" y="1524"/>
                </a:lnTo>
                <a:lnTo>
                  <a:pt x="1732787" y="0"/>
                </a:lnTo>
                <a:lnTo>
                  <a:pt x="1738884" y="0"/>
                </a:lnTo>
                <a:lnTo>
                  <a:pt x="1738884" y="6096"/>
                </a:lnTo>
                <a:close/>
              </a:path>
              <a:path w="6786880" h="7620">
                <a:moveTo>
                  <a:pt x="1737360" y="7619"/>
                </a:moveTo>
                <a:lnTo>
                  <a:pt x="1734312" y="7619"/>
                </a:lnTo>
                <a:lnTo>
                  <a:pt x="1734312" y="6096"/>
                </a:lnTo>
                <a:lnTo>
                  <a:pt x="1737360" y="6096"/>
                </a:lnTo>
                <a:lnTo>
                  <a:pt x="1737360" y="7619"/>
                </a:lnTo>
                <a:close/>
              </a:path>
              <a:path w="6786880" h="7620">
                <a:moveTo>
                  <a:pt x="1775460" y="6096"/>
                </a:moveTo>
                <a:lnTo>
                  <a:pt x="1769363" y="6096"/>
                </a:lnTo>
                <a:lnTo>
                  <a:pt x="1769363" y="0"/>
                </a:lnTo>
                <a:lnTo>
                  <a:pt x="1775460" y="0"/>
                </a:lnTo>
                <a:lnTo>
                  <a:pt x="1775460" y="6096"/>
                </a:lnTo>
                <a:close/>
              </a:path>
              <a:path w="6786880" h="7620">
                <a:moveTo>
                  <a:pt x="1773936" y="7619"/>
                </a:moveTo>
                <a:lnTo>
                  <a:pt x="1770887" y="7619"/>
                </a:lnTo>
                <a:lnTo>
                  <a:pt x="1770887" y="6096"/>
                </a:lnTo>
                <a:lnTo>
                  <a:pt x="1773936" y="6096"/>
                </a:lnTo>
                <a:lnTo>
                  <a:pt x="1773936" y="7619"/>
                </a:lnTo>
                <a:close/>
              </a:path>
              <a:path w="6786880" h="7620">
                <a:moveTo>
                  <a:pt x="1812036" y="6096"/>
                </a:moveTo>
                <a:lnTo>
                  <a:pt x="1805939" y="6096"/>
                </a:lnTo>
                <a:lnTo>
                  <a:pt x="1805939" y="0"/>
                </a:lnTo>
                <a:lnTo>
                  <a:pt x="1812036" y="0"/>
                </a:lnTo>
                <a:lnTo>
                  <a:pt x="1812036" y="1524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2036" y="4572"/>
                </a:lnTo>
                <a:lnTo>
                  <a:pt x="1812036" y="6096"/>
                </a:lnTo>
                <a:close/>
              </a:path>
              <a:path w="6786880" h="7620">
                <a:moveTo>
                  <a:pt x="1810512" y="7619"/>
                </a:moveTo>
                <a:lnTo>
                  <a:pt x="1808987" y="7619"/>
                </a:lnTo>
                <a:lnTo>
                  <a:pt x="1807463" y="6096"/>
                </a:lnTo>
                <a:lnTo>
                  <a:pt x="1810512" y="6096"/>
                </a:lnTo>
                <a:lnTo>
                  <a:pt x="1810512" y="7619"/>
                </a:lnTo>
                <a:close/>
              </a:path>
              <a:path w="6786880" h="7620">
                <a:moveTo>
                  <a:pt x="1847087" y="7619"/>
                </a:moveTo>
                <a:lnTo>
                  <a:pt x="1845563" y="7619"/>
                </a:lnTo>
                <a:lnTo>
                  <a:pt x="1842516" y="4572"/>
                </a:lnTo>
                <a:lnTo>
                  <a:pt x="1842516" y="1524"/>
                </a:lnTo>
                <a:lnTo>
                  <a:pt x="1844039" y="0"/>
                </a:lnTo>
                <a:lnTo>
                  <a:pt x="1848612" y="0"/>
                </a:lnTo>
                <a:lnTo>
                  <a:pt x="1850136" y="1524"/>
                </a:lnTo>
                <a:lnTo>
                  <a:pt x="1850136" y="4572"/>
                </a:lnTo>
                <a:lnTo>
                  <a:pt x="1847087" y="7619"/>
                </a:lnTo>
                <a:close/>
              </a:path>
              <a:path w="6786880" h="7620">
                <a:moveTo>
                  <a:pt x="1883663" y="7619"/>
                </a:moveTo>
                <a:lnTo>
                  <a:pt x="1882139" y="7619"/>
                </a:lnTo>
                <a:lnTo>
                  <a:pt x="1879092" y="4572"/>
                </a:lnTo>
                <a:lnTo>
                  <a:pt x="1879092" y="1524"/>
                </a:lnTo>
                <a:lnTo>
                  <a:pt x="1880616" y="0"/>
                </a:lnTo>
                <a:lnTo>
                  <a:pt x="1885187" y="0"/>
                </a:lnTo>
                <a:lnTo>
                  <a:pt x="1886712" y="1524"/>
                </a:lnTo>
                <a:lnTo>
                  <a:pt x="1886712" y="4572"/>
                </a:lnTo>
                <a:lnTo>
                  <a:pt x="1883663" y="7619"/>
                </a:lnTo>
                <a:close/>
              </a:path>
              <a:path w="6786880" h="7620">
                <a:moveTo>
                  <a:pt x="1920239" y="7619"/>
                </a:moveTo>
                <a:lnTo>
                  <a:pt x="1918716" y="7619"/>
                </a:lnTo>
                <a:lnTo>
                  <a:pt x="1917192" y="6096"/>
                </a:lnTo>
                <a:lnTo>
                  <a:pt x="1917192" y="4572"/>
                </a:lnTo>
                <a:lnTo>
                  <a:pt x="1915668" y="4572"/>
                </a:lnTo>
                <a:lnTo>
                  <a:pt x="1915668" y="3048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3" y="0"/>
                </a:lnTo>
                <a:lnTo>
                  <a:pt x="1923287" y="1524"/>
                </a:lnTo>
                <a:lnTo>
                  <a:pt x="1923287" y="4572"/>
                </a:lnTo>
                <a:lnTo>
                  <a:pt x="1920239" y="7619"/>
                </a:lnTo>
                <a:close/>
              </a:path>
              <a:path w="6786880" h="7620">
                <a:moveTo>
                  <a:pt x="1959863" y="6096"/>
                </a:moveTo>
                <a:lnTo>
                  <a:pt x="1953768" y="6096"/>
                </a:lnTo>
                <a:lnTo>
                  <a:pt x="1953768" y="4572"/>
                </a:lnTo>
                <a:lnTo>
                  <a:pt x="1952244" y="4572"/>
                </a:lnTo>
                <a:lnTo>
                  <a:pt x="1952244" y="3048"/>
                </a:lnTo>
                <a:lnTo>
                  <a:pt x="1953768" y="1524"/>
                </a:lnTo>
                <a:lnTo>
                  <a:pt x="1953768" y="0"/>
                </a:lnTo>
                <a:lnTo>
                  <a:pt x="1959863" y="0"/>
                </a:lnTo>
                <a:lnTo>
                  <a:pt x="1959863" y="6096"/>
                </a:lnTo>
                <a:close/>
              </a:path>
              <a:path w="6786880" h="7620">
                <a:moveTo>
                  <a:pt x="1958339" y="7619"/>
                </a:moveTo>
                <a:lnTo>
                  <a:pt x="1955292" y="7619"/>
                </a:lnTo>
                <a:lnTo>
                  <a:pt x="1955292" y="6096"/>
                </a:lnTo>
                <a:lnTo>
                  <a:pt x="1958339" y="6096"/>
                </a:lnTo>
                <a:lnTo>
                  <a:pt x="1958339" y="7619"/>
                </a:lnTo>
                <a:close/>
              </a:path>
              <a:path w="6786880" h="7620">
                <a:moveTo>
                  <a:pt x="1996439" y="6096"/>
                </a:moveTo>
                <a:lnTo>
                  <a:pt x="1990344" y="6096"/>
                </a:lnTo>
                <a:lnTo>
                  <a:pt x="1990344" y="0"/>
                </a:lnTo>
                <a:lnTo>
                  <a:pt x="1996439" y="0"/>
                </a:lnTo>
                <a:lnTo>
                  <a:pt x="1996439" y="6096"/>
                </a:lnTo>
                <a:close/>
              </a:path>
              <a:path w="6786880" h="7620">
                <a:moveTo>
                  <a:pt x="1994916" y="7619"/>
                </a:moveTo>
                <a:lnTo>
                  <a:pt x="1991868" y="7619"/>
                </a:lnTo>
                <a:lnTo>
                  <a:pt x="1991868" y="6096"/>
                </a:lnTo>
                <a:lnTo>
                  <a:pt x="1994916" y="6096"/>
                </a:lnTo>
                <a:lnTo>
                  <a:pt x="1994916" y="7619"/>
                </a:lnTo>
                <a:close/>
              </a:path>
              <a:path w="6786880" h="7620">
                <a:moveTo>
                  <a:pt x="2033016" y="6096"/>
                </a:moveTo>
                <a:lnTo>
                  <a:pt x="2026920" y="6096"/>
                </a:lnTo>
                <a:lnTo>
                  <a:pt x="2026920" y="0"/>
                </a:lnTo>
                <a:lnTo>
                  <a:pt x="2033016" y="0"/>
                </a:lnTo>
                <a:lnTo>
                  <a:pt x="2033016" y="1524"/>
                </a:lnTo>
                <a:lnTo>
                  <a:pt x="2034539" y="3048"/>
                </a:lnTo>
                <a:lnTo>
                  <a:pt x="2034539" y="4572"/>
                </a:lnTo>
                <a:lnTo>
                  <a:pt x="2033016" y="4572"/>
                </a:lnTo>
                <a:lnTo>
                  <a:pt x="2033016" y="6096"/>
                </a:lnTo>
                <a:close/>
              </a:path>
              <a:path w="6786880" h="7620">
                <a:moveTo>
                  <a:pt x="2031492" y="7619"/>
                </a:moveTo>
                <a:lnTo>
                  <a:pt x="2029968" y="7619"/>
                </a:lnTo>
                <a:lnTo>
                  <a:pt x="2028444" y="6096"/>
                </a:lnTo>
                <a:lnTo>
                  <a:pt x="2031492" y="6096"/>
                </a:lnTo>
                <a:lnTo>
                  <a:pt x="2031492" y="7619"/>
                </a:lnTo>
                <a:close/>
              </a:path>
              <a:path w="6786880" h="7620">
                <a:moveTo>
                  <a:pt x="2068068" y="7619"/>
                </a:moveTo>
                <a:lnTo>
                  <a:pt x="2066544" y="7619"/>
                </a:lnTo>
                <a:lnTo>
                  <a:pt x="2063495" y="4572"/>
                </a:lnTo>
                <a:lnTo>
                  <a:pt x="2063495" y="1524"/>
                </a:lnTo>
                <a:lnTo>
                  <a:pt x="2065020" y="0"/>
                </a:lnTo>
                <a:lnTo>
                  <a:pt x="2069592" y="0"/>
                </a:lnTo>
                <a:lnTo>
                  <a:pt x="2071116" y="1524"/>
                </a:lnTo>
                <a:lnTo>
                  <a:pt x="2071116" y="4572"/>
                </a:lnTo>
                <a:lnTo>
                  <a:pt x="2068068" y="7619"/>
                </a:lnTo>
                <a:close/>
              </a:path>
              <a:path w="6786880" h="7620">
                <a:moveTo>
                  <a:pt x="2104644" y="7619"/>
                </a:moveTo>
                <a:lnTo>
                  <a:pt x="2103120" y="7619"/>
                </a:lnTo>
                <a:lnTo>
                  <a:pt x="2100071" y="4572"/>
                </a:lnTo>
                <a:lnTo>
                  <a:pt x="2100071" y="1524"/>
                </a:lnTo>
                <a:lnTo>
                  <a:pt x="2101595" y="0"/>
                </a:lnTo>
                <a:lnTo>
                  <a:pt x="2106168" y="0"/>
                </a:lnTo>
                <a:lnTo>
                  <a:pt x="2107692" y="1524"/>
                </a:lnTo>
                <a:lnTo>
                  <a:pt x="2107692" y="4572"/>
                </a:lnTo>
                <a:lnTo>
                  <a:pt x="2104644" y="7619"/>
                </a:lnTo>
                <a:close/>
              </a:path>
              <a:path w="6786880" h="7620">
                <a:moveTo>
                  <a:pt x="2141220" y="7619"/>
                </a:moveTo>
                <a:lnTo>
                  <a:pt x="2139695" y="7619"/>
                </a:lnTo>
                <a:lnTo>
                  <a:pt x="2138171" y="6096"/>
                </a:lnTo>
                <a:lnTo>
                  <a:pt x="2138171" y="4572"/>
                </a:lnTo>
                <a:lnTo>
                  <a:pt x="2136647" y="4572"/>
                </a:lnTo>
                <a:lnTo>
                  <a:pt x="2136647" y="3048"/>
                </a:lnTo>
                <a:lnTo>
                  <a:pt x="2138171" y="1524"/>
                </a:lnTo>
                <a:lnTo>
                  <a:pt x="2138171" y="0"/>
                </a:lnTo>
                <a:lnTo>
                  <a:pt x="2142744" y="0"/>
                </a:lnTo>
                <a:lnTo>
                  <a:pt x="2144268" y="1524"/>
                </a:lnTo>
                <a:lnTo>
                  <a:pt x="2144268" y="4572"/>
                </a:lnTo>
                <a:lnTo>
                  <a:pt x="2141220" y="7619"/>
                </a:lnTo>
                <a:close/>
              </a:path>
              <a:path w="6786880" h="7620">
                <a:moveTo>
                  <a:pt x="2180844" y="6096"/>
                </a:moveTo>
                <a:lnTo>
                  <a:pt x="2174747" y="6096"/>
                </a:lnTo>
                <a:lnTo>
                  <a:pt x="2174747" y="4572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4747" y="1524"/>
                </a:lnTo>
                <a:lnTo>
                  <a:pt x="2174747" y="0"/>
                </a:lnTo>
                <a:lnTo>
                  <a:pt x="2180844" y="0"/>
                </a:lnTo>
                <a:lnTo>
                  <a:pt x="2180844" y="6096"/>
                </a:lnTo>
                <a:close/>
              </a:path>
              <a:path w="6786880" h="7620">
                <a:moveTo>
                  <a:pt x="2179320" y="7619"/>
                </a:moveTo>
                <a:lnTo>
                  <a:pt x="2176271" y="7619"/>
                </a:lnTo>
                <a:lnTo>
                  <a:pt x="2176271" y="6096"/>
                </a:lnTo>
                <a:lnTo>
                  <a:pt x="2179320" y="6096"/>
                </a:lnTo>
                <a:lnTo>
                  <a:pt x="2179320" y="7619"/>
                </a:lnTo>
                <a:close/>
              </a:path>
              <a:path w="6786880" h="7620">
                <a:moveTo>
                  <a:pt x="2217420" y="6096"/>
                </a:moveTo>
                <a:lnTo>
                  <a:pt x="2211324" y="6096"/>
                </a:lnTo>
                <a:lnTo>
                  <a:pt x="2211324" y="0"/>
                </a:lnTo>
                <a:lnTo>
                  <a:pt x="2217420" y="0"/>
                </a:lnTo>
                <a:lnTo>
                  <a:pt x="2217420" y="6096"/>
                </a:lnTo>
                <a:close/>
              </a:path>
              <a:path w="6786880" h="7620">
                <a:moveTo>
                  <a:pt x="2215895" y="7619"/>
                </a:moveTo>
                <a:lnTo>
                  <a:pt x="2212847" y="7619"/>
                </a:lnTo>
                <a:lnTo>
                  <a:pt x="2212847" y="6096"/>
                </a:lnTo>
                <a:lnTo>
                  <a:pt x="2215895" y="6096"/>
                </a:lnTo>
                <a:lnTo>
                  <a:pt x="2215895" y="7619"/>
                </a:lnTo>
                <a:close/>
              </a:path>
              <a:path w="6786880" h="7620">
                <a:moveTo>
                  <a:pt x="2252471" y="7619"/>
                </a:moveTo>
                <a:lnTo>
                  <a:pt x="2250947" y="7619"/>
                </a:lnTo>
                <a:lnTo>
                  <a:pt x="2247900" y="4572"/>
                </a:lnTo>
                <a:lnTo>
                  <a:pt x="2247900" y="1524"/>
                </a:lnTo>
                <a:lnTo>
                  <a:pt x="2249424" y="0"/>
                </a:lnTo>
                <a:lnTo>
                  <a:pt x="2253995" y="0"/>
                </a:lnTo>
                <a:lnTo>
                  <a:pt x="2253995" y="1524"/>
                </a:lnTo>
                <a:lnTo>
                  <a:pt x="2255520" y="3048"/>
                </a:lnTo>
                <a:lnTo>
                  <a:pt x="2255520" y="4572"/>
                </a:lnTo>
                <a:lnTo>
                  <a:pt x="2253995" y="4572"/>
                </a:lnTo>
                <a:lnTo>
                  <a:pt x="2253995" y="6096"/>
                </a:lnTo>
                <a:lnTo>
                  <a:pt x="2252471" y="6096"/>
                </a:lnTo>
                <a:lnTo>
                  <a:pt x="2252471" y="7619"/>
                </a:lnTo>
                <a:close/>
              </a:path>
              <a:path w="6786880" h="7620">
                <a:moveTo>
                  <a:pt x="2289047" y="7619"/>
                </a:moveTo>
                <a:lnTo>
                  <a:pt x="2287524" y="7619"/>
                </a:lnTo>
                <a:lnTo>
                  <a:pt x="2284476" y="4572"/>
                </a:lnTo>
                <a:lnTo>
                  <a:pt x="2284476" y="1524"/>
                </a:lnTo>
                <a:lnTo>
                  <a:pt x="2286000" y="0"/>
                </a:lnTo>
                <a:lnTo>
                  <a:pt x="2290571" y="0"/>
                </a:lnTo>
                <a:lnTo>
                  <a:pt x="2292095" y="1524"/>
                </a:lnTo>
                <a:lnTo>
                  <a:pt x="2292095" y="4572"/>
                </a:lnTo>
                <a:lnTo>
                  <a:pt x="2289047" y="7619"/>
                </a:lnTo>
                <a:close/>
              </a:path>
              <a:path w="6786880" h="7620">
                <a:moveTo>
                  <a:pt x="2325624" y="7619"/>
                </a:moveTo>
                <a:lnTo>
                  <a:pt x="2324100" y="7619"/>
                </a:lnTo>
                <a:lnTo>
                  <a:pt x="2321052" y="4572"/>
                </a:lnTo>
                <a:lnTo>
                  <a:pt x="2321052" y="1524"/>
                </a:lnTo>
                <a:lnTo>
                  <a:pt x="2322576" y="0"/>
                </a:lnTo>
                <a:lnTo>
                  <a:pt x="2327147" y="0"/>
                </a:lnTo>
                <a:lnTo>
                  <a:pt x="2328671" y="1524"/>
                </a:lnTo>
                <a:lnTo>
                  <a:pt x="2328671" y="4572"/>
                </a:lnTo>
                <a:lnTo>
                  <a:pt x="2325624" y="7619"/>
                </a:lnTo>
                <a:close/>
              </a:path>
              <a:path w="6786880" h="7620">
                <a:moveTo>
                  <a:pt x="2362200" y="7619"/>
                </a:moveTo>
                <a:lnTo>
                  <a:pt x="2360676" y="7619"/>
                </a:lnTo>
                <a:lnTo>
                  <a:pt x="2359152" y="6096"/>
                </a:lnTo>
                <a:lnTo>
                  <a:pt x="2359152" y="4572"/>
                </a:lnTo>
                <a:lnTo>
                  <a:pt x="2357628" y="4572"/>
                </a:lnTo>
                <a:lnTo>
                  <a:pt x="2357628" y="3048"/>
                </a:lnTo>
                <a:lnTo>
                  <a:pt x="2359152" y="1524"/>
                </a:lnTo>
                <a:lnTo>
                  <a:pt x="2359152" y="0"/>
                </a:lnTo>
                <a:lnTo>
                  <a:pt x="2363724" y="0"/>
                </a:lnTo>
                <a:lnTo>
                  <a:pt x="2365247" y="1524"/>
                </a:lnTo>
                <a:lnTo>
                  <a:pt x="2365247" y="4572"/>
                </a:lnTo>
                <a:lnTo>
                  <a:pt x="2362200" y="7619"/>
                </a:lnTo>
                <a:close/>
              </a:path>
              <a:path w="6786880" h="7620">
                <a:moveTo>
                  <a:pt x="2401824" y="6096"/>
                </a:moveTo>
                <a:lnTo>
                  <a:pt x="2395728" y="6096"/>
                </a:lnTo>
                <a:lnTo>
                  <a:pt x="2395728" y="4572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5728" y="1524"/>
                </a:lnTo>
                <a:lnTo>
                  <a:pt x="2395728" y="0"/>
                </a:lnTo>
                <a:lnTo>
                  <a:pt x="2401824" y="0"/>
                </a:lnTo>
                <a:lnTo>
                  <a:pt x="2401824" y="6096"/>
                </a:lnTo>
                <a:close/>
              </a:path>
              <a:path w="6786880" h="7620">
                <a:moveTo>
                  <a:pt x="2400300" y="7619"/>
                </a:moveTo>
                <a:lnTo>
                  <a:pt x="2397252" y="7619"/>
                </a:lnTo>
                <a:lnTo>
                  <a:pt x="2397252" y="6096"/>
                </a:lnTo>
                <a:lnTo>
                  <a:pt x="2400300" y="6096"/>
                </a:lnTo>
                <a:lnTo>
                  <a:pt x="2400300" y="7619"/>
                </a:lnTo>
                <a:close/>
              </a:path>
              <a:path w="6786880" h="7620">
                <a:moveTo>
                  <a:pt x="2438400" y="6096"/>
                </a:moveTo>
                <a:lnTo>
                  <a:pt x="2432304" y="6096"/>
                </a:lnTo>
                <a:lnTo>
                  <a:pt x="2432304" y="0"/>
                </a:lnTo>
                <a:lnTo>
                  <a:pt x="2438400" y="0"/>
                </a:lnTo>
                <a:lnTo>
                  <a:pt x="2438400" y="6096"/>
                </a:lnTo>
                <a:close/>
              </a:path>
              <a:path w="6786880" h="7620">
                <a:moveTo>
                  <a:pt x="2436876" y="7619"/>
                </a:moveTo>
                <a:lnTo>
                  <a:pt x="2433828" y="7619"/>
                </a:lnTo>
                <a:lnTo>
                  <a:pt x="2433828" y="6096"/>
                </a:lnTo>
                <a:lnTo>
                  <a:pt x="2436876" y="6096"/>
                </a:lnTo>
                <a:lnTo>
                  <a:pt x="2436876" y="7619"/>
                </a:lnTo>
                <a:close/>
              </a:path>
              <a:path w="6786880" h="7620">
                <a:moveTo>
                  <a:pt x="2473452" y="7619"/>
                </a:moveTo>
                <a:lnTo>
                  <a:pt x="2471928" y="7619"/>
                </a:lnTo>
                <a:lnTo>
                  <a:pt x="2468879" y="4572"/>
                </a:lnTo>
                <a:lnTo>
                  <a:pt x="2468879" y="1524"/>
                </a:lnTo>
                <a:lnTo>
                  <a:pt x="2470404" y="0"/>
                </a:lnTo>
                <a:lnTo>
                  <a:pt x="2474976" y="0"/>
                </a:lnTo>
                <a:lnTo>
                  <a:pt x="2474976" y="1524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4976" y="4572"/>
                </a:lnTo>
                <a:lnTo>
                  <a:pt x="2474976" y="6096"/>
                </a:lnTo>
                <a:lnTo>
                  <a:pt x="2473452" y="6096"/>
                </a:lnTo>
                <a:lnTo>
                  <a:pt x="2473452" y="7619"/>
                </a:lnTo>
                <a:close/>
              </a:path>
              <a:path w="6786880" h="7620">
                <a:moveTo>
                  <a:pt x="2510028" y="7619"/>
                </a:moveTo>
                <a:lnTo>
                  <a:pt x="2508504" y="7619"/>
                </a:lnTo>
                <a:lnTo>
                  <a:pt x="2505455" y="4572"/>
                </a:lnTo>
                <a:lnTo>
                  <a:pt x="2505455" y="1524"/>
                </a:lnTo>
                <a:lnTo>
                  <a:pt x="2506979" y="0"/>
                </a:lnTo>
                <a:lnTo>
                  <a:pt x="2511552" y="0"/>
                </a:lnTo>
                <a:lnTo>
                  <a:pt x="2513076" y="1524"/>
                </a:lnTo>
                <a:lnTo>
                  <a:pt x="2513076" y="4572"/>
                </a:lnTo>
                <a:lnTo>
                  <a:pt x="2510028" y="7619"/>
                </a:lnTo>
                <a:close/>
              </a:path>
              <a:path w="6786880" h="7620">
                <a:moveTo>
                  <a:pt x="2546604" y="7619"/>
                </a:moveTo>
                <a:lnTo>
                  <a:pt x="2545079" y="7619"/>
                </a:lnTo>
                <a:lnTo>
                  <a:pt x="2542031" y="4572"/>
                </a:lnTo>
                <a:lnTo>
                  <a:pt x="2542031" y="1524"/>
                </a:lnTo>
                <a:lnTo>
                  <a:pt x="2543555" y="0"/>
                </a:lnTo>
                <a:lnTo>
                  <a:pt x="2548128" y="0"/>
                </a:lnTo>
                <a:lnTo>
                  <a:pt x="2549652" y="1524"/>
                </a:lnTo>
                <a:lnTo>
                  <a:pt x="2549652" y="4572"/>
                </a:lnTo>
                <a:lnTo>
                  <a:pt x="2546604" y="7619"/>
                </a:lnTo>
                <a:close/>
              </a:path>
              <a:path w="6786880" h="7620">
                <a:moveTo>
                  <a:pt x="2583179" y="7619"/>
                </a:moveTo>
                <a:lnTo>
                  <a:pt x="2581655" y="7619"/>
                </a:lnTo>
                <a:lnTo>
                  <a:pt x="2581655" y="6096"/>
                </a:lnTo>
                <a:lnTo>
                  <a:pt x="2580131" y="6096"/>
                </a:lnTo>
                <a:lnTo>
                  <a:pt x="2580131" y="4572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0131" y="1524"/>
                </a:lnTo>
                <a:lnTo>
                  <a:pt x="2580131" y="0"/>
                </a:lnTo>
                <a:lnTo>
                  <a:pt x="2584704" y="0"/>
                </a:lnTo>
                <a:lnTo>
                  <a:pt x="2586228" y="1524"/>
                </a:lnTo>
                <a:lnTo>
                  <a:pt x="2586228" y="4572"/>
                </a:lnTo>
                <a:lnTo>
                  <a:pt x="2583179" y="7619"/>
                </a:lnTo>
                <a:close/>
              </a:path>
              <a:path w="6786880" h="7620">
                <a:moveTo>
                  <a:pt x="2622804" y="6096"/>
                </a:moveTo>
                <a:lnTo>
                  <a:pt x="2616708" y="6096"/>
                </a:lnTo>
                <a:lnTo>
                  <a:pt x="2616708" y="0"/>
                </a:lnTo>
                <a:lnTo>
                  <a:pt x="2622804" y="0"/>
                </a:lnTo>
                <a:lnTo>
                  <a:pt x="2622804" y="6096"/>
                </a:lnTo>
                <a:close/>
              </a:path>
              <a:path w="6786880" h="7620">
                <a:moveTo>
                  <a:pt x="2621279" y="7619"/>
                </a:moveTo>
                <a:lnTo>
                  <a:pt x="2618231" y="7619"/>
                </a:lnTo>
                <a:lnTo>
                  <a:pt x="2618231" y="6096"/>
                </a:lnTo>
                <a:lnTo>
                  <a:pt x="2621279" y="6096"/>
                </a:lnTo>
                <a:lnTo>
                  <a:pt x="2621279" y="7619"/>
                </a:lnTo>
                <a:close/>
              </a:path>
              <a:path w="6786880" h="7620">
                <a:moveTo>
                  <a:pt x="2659379" y="6096"/>
                </a:moveTo>
                <a:lnTo>
                  <a:pt x="2653284" y="6096"/>
                </a:lnTo>
                <a:lnTo>
                  <a:pt x="2653284" y="0"/>
                </a:lnTo>
                <a:lnTo>
                  <a:pt x="2659379" y="0"/>
                </a:lnTo>
                <a:lnTo>
                  <a:pt x="2659379" y="1524"/>
                </a:lnTo>
                <a:lnTo>
                  <a:pt x="2660904" y="3048"/>
                </a:lnTo>
                <a:lnTo>
                  <a:pt x="2660904" y="4572"/>
                </a:lnTo>
                <a:lnTo>
                  <a:pt x="2659379" y="4572"/>
                </a:lnTo>
                <a:lnTo>
                  <a:pt x="2659379" y="6096"/>
                </a:lnTo>
                <a:close/>
              </a:path>
              <a:path w="6786880" h="7620">
                <a:moveTo>
                  <a:pt x="2657855" y="7619"/>
                </a:moveTo>
                <a:lnTo>
                  <a:pt x="2654808" y="7619"/>
                </a:lnTo>
                <a:lnTo>
                  <a:pt x="2654808" y="6096"/>
                </a:lnTo>
                <a:lnTo>
                  <a:pt x="2657855" y="6096"/>
                </a:lnTo>
                <a:lnTo>
                  <a:pt x="2657855" y="7619"/>
                </a:lnTo>
                <a:close/>
              </a:path>
              <a:path w="6786880" h="7620">
                <a:moveTo>
                  <a:pt x="2694431" y="7619"/>
                </a:moveTo>
                <a:lnTo>
                  <a:pt x="2692908" y="7619"/>
                </a:lnTo>
                <a:lnTo>
                  <a:pt x="2689860" y="4572"/>
                </a:lnTo>
                <a:lnTo>
                  <a:pt x="2689860" y="1524"/>
                </a:lnTo>
                <a:lnTo>
                  <a:pt x="2691384" y="0"/>
                </a:lnTo>
                <a:lnTo>
                  <a:pt x="2695955" y="0"/>
                </a:lnTo>
                <a:lnTo>
                  <a:pt x="2695955" y="1524"/>
                </a:lnTo>
                <a:lnTo>
                  <a:pt x="2697479" y="3048"/>
                </a:lnTo>
                <a:lnTo>
                  <a:pt x="2697479" y="4572"/>
                </a:lnTo>
                <a:lnTo>
                  <a:pt x="2695955" y="4572"/>
                </a:lnTo>
                <a:lnTo>
                  <a:pt x="2695955" y="6096"/>
                </a:lnTo>
                <a:lnTo>
                  <a:pt x="2694431" y="7619"/>
                </a:lnTo>
                <a:close/>
              </a:path>
              <a:path w="6786880" h="7620">
                <a:moveTo>
                  <a:pt x="2731008" y="7619"/>
                </a:moveTo>
                <a:lnTo>
                  <a:pt x="2729484" y="7619"/>
                </a:lnTo>
                <a:lnTo>
                  <a:pt x="2726436" y="4572"/>
                </a:lnTo>
                <a:lnTo>
                  <a:pt x="2726436" y="1524"/>
                </a:lnTo>
                <a:lnTo>
                  <a:pt x="2727960" y="0"/>
                </a:lnTo>
                <a:lnTo>
                  <a:pt x="2732531" y="0"/>
                </a:lnTo>
                <a:lnTo>
                  <a:pt x="2734055" y="1524"/>
                </a:lnTo>
                <a:lnTo>
                  <a:pt x="2734055" y="4572"/>
                </a:lnTo>
                <a:lnTo>
                  <a:pt x="2731008" y="7619"/>
                </a:lnTo>
                <a:close/>
              </a:path>
              <a:path w="6786880" h="7620">
                <a:moveTo>
                  <a:pt x="2767584" y="7619"/>
                </a:moveTo>
                <a:lnTo>
                  <a:pt x="2766060" y="7619"/>
                </a:lnTo>
                <a:lnTo>
                  <a:pt x="2763012" y="4572"/>
                </a:lnTo>
                <a:lnTo>
                  <a:pt x="2763012" y="1524"/>
                </a:lnTo>
                <a:lnTo>
                  <a:pt x="2764536" y="0"/>
                </a:lnTo>
                <a:lnTo>
                  <a:pt x="2769108" y="0"/>
                </a:lnTo>
                <a:lnTo>
                  <a:pt x="2770631" y="1524"/>
                </a:lnTo>
                <a:lnTo>
                  <a:pt x="2770631" y="4572"/>
                </a:lnTo>
                <a:lnTo>
                  <a:pt x="2767584" y="7619"/>
                </a:lnTo>
                <a:close/>
              </a:path>
              <a:path w="6786880" h="7620">
                <a:moveTo>
                  <a:pt x="2804160" y="7619"/>
                </a:moveTo>
                <a:lnTo>
                  <a:pt x="2802636" y="7619"/>
                </a:lnTo>
                <a:lnTo>
                  <a:pt x="2802636" y="6096"/>
                </a:lnTo>
                <a:lnTo>
                  <a:pt x="2801112" y="6096"/>
                </a:lnTo>
                <a:lnTo>
                  <a:pt x="2801112" y="4572"/>
                </a:lnTo>
                <a:lnTo>
                  <a:pt x="2799587" y="4572"/>
                </a:lnTo>
                <a:lnTo>
                  <a:pt x="2799587" y="3048"/>
                </a:lnTo>
                <a:lnTo>
                  <a:pt x="2801112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4160" y="7619"/>
                </a:lnTo>
                <a:close/>
              </a:path>
              <a:path w="6786880" h="7620">
                <a:moveTo>
                  <a:pt x="2843784" y="6096"/>
                </a:moveTo>
                <a:lnTo>
                  <a:pt x="2837687" y="6096"/>
                </a:lnTo>
                <a:lnTo>
                  <a:pt x="2837687" y="0"/>
                </a:lnTo>
                <a:lnTo>
                  <a:pt x="2843784" y="0"/>
                </a:lnTo>
                <a:lnTo>
                  <a:pt x="2843784" y="6096"/>
                </a:lnTo>
                <a:close/>
              </a:path>
              <a:path w="6786880" h="7620">
                <a:moveTo>
                  <a:pt x="2842260" y="7619"/>
                </a:moveTo>
                <a:lnTo>
                  <a:pt x="2839212" y="7619"/>
                </a:lnTo>
                <a:lnTo>
                  <a:pt x="2839212" y="6096"/>
                </a:lnTo>
                <a:lnTo>
                  <a:pt x="2842260" y="6096"/>
                </a:lnTo>
                <a:lnTo>
                  <a:pt x="2842260" y="7619"/>
                </a:lnTo>
                <a:close/>
              </a:path>
              <a:path w="6786880" h="7620">
                <a:moveTo>
                  <a:pt x="2880360" y="6096"/>
                </a:moveTo>
                <a:lnTo>
                  <a:pt x="2874263" y="6096"/>
                </a:lnTo>
                <a:lnTo>
                  <a:pt x="2874263" y="0"/>
                </a:lnTo>
                <a:lnTo>
                  <a:pt x="2880360" y="0"/>
                </a:lnTo>
                <a:lnTo>
                  <a:pt x="2880360" y="1524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80360" y="4572"/>
                </a:lnTo>
                <a:lnTo>
                  <a:pt x="2880360" y="6096"/>
                </a:lnTo>
                <a:close/>
              </a:path>
              <a:path w="6786880" h="7620">
                <a:moveTo>
                  <a:pt x="2878836" y="7619"/>
                </a:moveTo>
                <a:lnTo>
                  <a:pt x="2875787" y="7619"/>
                </a:lnTo>
                <a:lnTo>
                  <a:pt x="2875787" y="6096"/>
                </a:lnTo>
                <a:lnTo>
                  <a:pt x="2878836" y="6096"/>
                </a:lnTo>
                <a:lnTo>
                  <a:pt x="2878836" y="7619"/>
                </a:lnTo>
                <a:close/>
              </a:path>
              <a:path w="6786880" h="7620">
                <a:moveTo>
                  <a:pt x="2915412" y="7619"/>
                </a:moveTo>
                <a:lnTo>
                  <a:pt x="2913888" y="7619"/>
                </a:lnTo>
                <a:lnTo>
                  <a:pt x="2910839" y="4572"/>
                </a:lnTo>
                <a:lnTo>
                  <a:pt x="2910839" y="1524"/>
                </a:lnTo>
                <a:lnTo>
                  <a:pt x="2912363" y="0"/>
                </a:lnTo>
                <a:lnTo>
                  <a:pt x="2916936" y="0"/>
                </a:lnTo>
                <a:lnTo>
                  <a:pt x="2916936" y="1524"/>
                </a:lnTo>
                <a:lnTo>
                  <a:pt x="2918460" y="3048"/>
                </a:lnTo>
                <a:lnTo>
                  <a:pt x="2918460" y="4572"/>
                </a:lnTo>
                <a:lnTo>
                  <a:pt x="2916936" y="4572"/>
                </a:lnTo>
                <a:lnTo>
                  <a:pt x="2916936" y="6096"/>
                </a:lnTo>
                <a:lnTo>
                  <a:pt x="2915412" y="7619"/>
                </a:lnTo>
                <a:close/>
              </a:path>
              <a:path w="6786880" h="7620">
                <a:moveTo>
                  <a:pt x="2951988" y="7619"/>
                </a:moveTo>
                <a:lnTo>
                  <a:pt x="2950463" y="7619"/>
                </a:lnTo>
                <a:lnTo>
                  <a:pt x="2947416" y="4572"/>
                </a:lnTo>
                <a:lnTo>
                  <a:pt x="2947416" y="1524"/>
                </a:lnTo>
                <a:lnTo>
                  <a:pt x="2948939" y="0"/>
                </a:lnTo>
                <a:lnTo>
                  <a:pt x="2953512" y="0"/>
                </a:lnTo>
                <a:lnTo>
                  <a:pt x="2955036" y="1524"/>
                </a:lnTo>
                <a:lnTo>
                  <a:pt x="2955036" y="4572"/>
                </a:lnTo>
                <a:lnTo>
                  <a:pt x="2951988" y="7619"/>
                </a:lnTo>
                <a:close/>
              </a:path>
              <a:path w="6786880" h="7620">
                <a:moveTo>
                  <a:pt x="2988563" y="7619"/>
                </a:moveTo>
                <a:lnTo>
                  <a:pt x="2987039" y="7619"/>
                </a:lnTo>
                <a:lnTo>
                  <a:pt x="2983992" y="4572"/>
                </a:lnTo>
                <a:lnTo>
                  <a:pt x="2983992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88563" y="7619"/>
                </a:lnTo>
                <a:close/>
              </a:path>
              <a:path w="6786880" h="7620">
                <a:moveTo>
                  <a:pt x="3028188" y="6096"/>
                </a:moveTo>
                <a:lnTo>
                  <a:pt x="3022092" y="6096"/>
                </a:lnTo>
                <a:lnTo>
                  <a:pt x="3022092" y="4572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2092" y="1524"/>
                </a:lnTo>
                <a:lnTo>
                  <a:pt x="3022092" y="0"/>
                </a:lnTo>
                <a:lnTo>
                  <a:pt x="3028188" y="0"/>
                </a:lnTo>
                <a:lnTo>
                  <a:pt x="3028188" y="6096"/>
                </a:lnTo>
                <a:close/>
              </a:path>
              <a:path w="6786880" h="7620">
                <a:moveTo>
                  <a:pt x="3025139" y="7619"/>
                </a:moveTo>
                <a:lnTo>
                  <a:pt x="3023616" y="7619"/>
                </a:lnTo>
                <a:lnTo>
                  <a:pt x="3023616" y="6096"/>
                </a:lnTo>
                <a:lnTo>
                  <a:pt x="3026663" y="6096"/>
                </a:lnTo>
                <a:lnTo>
                  <a:pt x="3025139" y="7619"/>
                </a:lnTo>
                <a:close/>
              </a:path>
              <a:path w="6786880" h="7620">
                <a:moveTo>
                  <a:pt x="3064763" y="6096"/>
                </a:moveTo>
                <a:lnTo>
                  <a:pt x="3058668" y="6096"/>
                </a:lnTo>
                <a:lnTo>
                  <a:pt x="3058668" y="0"/>
                </a:lnTo>
                <a:lnTo>
                  <a:pt x="3064763" y="0"/>
                </a:lnTo>
                <a:lnTo>
                  <a:pt x="3064763" y="6096"/>
                </a:lnTo>
                <a:close/>
              </a:path>
              <a:path w="6786880" h="7620">
                <a:moveTo>
                  <a:pt x="3063239" y="7619"/>
                </a:moveTo>
                <a:lnTo>
                  <a:pt x="3060192" y="7619"/>
                </a:lnTo>
                <a:lnTo>
                  <a:pt x="3060192" y="6096"/>
                </a:lnTo>
                <a:lnTo>
                  <a:pt x="3063239" y="6096"/>
                </a:lnTo>
                <a:lnTo>
                  <a:pt x="3063239" y="7619"/>
                </a:lnTo>
                <a:close/>
              </a:path>
              <a:path w="6786880" h="7620">
                <a:moveTo>
                  <a:pt x="3101339" y="6096"/>
                </a:moveTo>
                <a:lnTo>
                  <a:pt x="3095244" y="6096"/>
                </a:lnTo>
                <a:lnTo>
                  <a:pt x="3095244" y="0"/>
                </a:lnTo>
                <a:lnTo>
                  <a:pt x="3101339" y="0"/>
                </a:lnTo>
                <a:lnTo>
                  <a:pt x="3101339" y="1524"/>
                </a:lnTo>
                <a:lnTo>
                  <a:pt x="3102863" y="3048"/>
                </a:lnTo>
                <a:lnTo>
                  <a:pt x="3102863" y="4572"/>
                </a:lnTo>
                <a:lnTo>
                  <a:pt x="3101339" y="4572"/>
                </a:lnTo>
                <a:lnTo>
                  <a:pt x="3101339" y="6096"/>
                </a:lnTo>
                <a:close/>
              </a:path>
              <a:path w="6786880" h="7620">
                <a:moveTo>
                  <a:pt x="3099816" y="7619"/>
                </a:moveTo>
                <a:lnTo>
                  <a:pt x="3096768" y="7619"/>
                </a:lnTo>
                <a:lnTo>
                  <a:pt x="3096768" y="6096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6786880" h="7620">
                <a:moveTo>
                  <a:pt x="3136392" y="7619"/>
                </a:moveTo>
                <a:lnTo>
                  <a:pt x="3134868" y="7619"/>
                </a:lnTo>
                <a:lnTo>
                  <a:pt x="3131820" y="4572"/>
                </a:lnTo>
                <a:lnTo>
                  <a:pt x="3131820" y="1524"/>
                </a:lnTo>
                <a:lnTo>
                  <a:pt x="3133344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39" y="3048"/>
                </a:lnTo>
                <a:lnTo>
                  <a:pt x="3139439" y="4572"/>
                </a:lnTo>
                <a:lnTo>
                  <a:pt x="3137916" y="4572"/>
                </a:lnTo>
                <a:lnTo>
                  <a:pt x="3137916" y="6096"/>
                </a:lnTo>
                <a:lnTo>
                  <a:pt x="3136392" y="7619"/>
                </a:lnTo>
                <a:close/>
              </a:path>
              <a:path w="6786880" h="7620">
                <a:moveTo>
                  <a:pt x="3172968" y="7619"/>
                </a:moveTo>
                <a:lnTo>
                  <a:pt x="3171444" y="7619"/>
                </a:lnTo>
                <a:lnTo>
                  <a:pt x="3168396" y="4572"/>
                </a:lnTo>
                <a:lnTo>
                  <a:pt x="3168396" y="1524"/>
                </a:lnTo>
                <a:lnTo>
                  <a:pt x="3169920" y="0"/>
                </a:lnTo>
                <a:lnTo>
                  <a:pt x="3174492" y="0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2968" y="7619"/>
                </a:lnTo>
                <a:close/>
              </a:path>
              <a:path w="6786880" h="7620">
                <a:moveTo>
                  <a:pt x="3209544" y="7619"/>
                </a:moveTo>
                <a:lnTo>
                  <a:pt x="3208020" y="7619"/>
                </a:lnTo>
                <a:lnTo>
                  <a:pt x="3204971" y="4572"/>
                </a:lnTo>
                <a:lnTo>
                  <a:pt x="3204971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2592" y="1524"/>
                </a:lnTo>
                <a:lnTo>
                  <a:pt x="3212592" y="4572"/>
                </a:lnTo>
                <a:lnTo>
                  <a:pt x="3209544" y="7619"/>
                </a:lnTo>
                <a:close/>
              </a:path>
              <a:path w="6786880" h="7620">
                <a:moveTo>
                  <a:pt x="3249168" y="6096"/>
                </a:moveTo>
                <a:lnTo>
                  <a:pt x="3243071" y="6096"/>
                </a:lnTo>
                <a:lnTo>
                  <a:pt x="3243071" y="4572"/>
                </a:lnTo>
                <a:lnTo>
                  <a:pt x="3241547" y="4572"/>
                </a:lnTo>
                <a:lnTo>
                  <a:pt x="3241547" y="3048"/>
                </a:lnTo>
                <a:lnTo>
                  <a:pt x="3243071" y="1524"/>
                </a:lnTo>
                <a:lnTo>
                  <a:pt x="3243071" y="0"/>
                </a:lnTo>
                <a:lnTo>
                  <a:pt x="3249168" y="0"/>
                </a:lnTo>
                <a:lnTo>
                  <a:pt x="3249168" y="6096"/>
                </a:lnTo>
                <a:close/>
              </a:path>
              <a:path w="6786880" h="7620">
                <a:moveTo>
                  <a:pt x="3246120" y="7619"/>
                </a:moveTo>
                <a:lnTo>
                  <a:pt x="3244596" y="7619"/>
                </a:lnTo>
                <a:lnTo>
                  <a:pt x="3244596" y="6096"/>
                </a:lnTo>
                <a:lnTo>
                  <a:pt x="3247644" y="6096"/>
                </a:lnTo>
                <a:lnTo>
                  <a:pt x="3246120" y="7619"/>
                </a:lnTo>
                <a:close/>
              </a:path>
              <a:path w="6786880" h="7620">
                <a:moveTo>
                  <a:pt x="3285744" y="6096"/>
                </a:moveTo>
                <a:lnTo>
                  <a:pt x="3279647" y="6096"/>
                </a:lnTo>
                <a:lnTo>
                  <a:pt x="3279647" y="0"/>
                </a:lnTo>
                <a:lnTo>
                  <a:pt x="3285744" y="0"/>
                </a:lnTo>
                <a:lnTo>
                  <a:pt x="3285744" y="6096"/>
                </a:lnTo>
                <a:close/>
              </a:path>
              <a:path w="6786880" h="7620">
                <a:moveTo>
                  <a:pt x="3284220" y="7619"/>
                </a:moveTo>
                <a:lnTo>
                  <a:pt x="3281171" y="7619"/>
                </a:lnTo>
                <a:lnTo>
                  <a:pt x="3281171" y="6096"/>
                </a:lnTo>
                <a:lnTo>
                  <a:pt x="3284220" y="6096"/>
                </a:lnTo>
                <a:lnTo>
                  <a:pt x="3284220" y="7619"/>
                </a:lnTo>
                <a:close/>
              </a:path>
              <a:path w="6786880" h="7620">
                <a:moveTo>
                  <a:pt x="3322320" y="6096"/>
                </a:moveTo>
                <a:lnTo>
                  <a:pt x="3316224" y="6096"/>
                </a:lnTo>
                <a:lnTo>
                  <a:pt x="3316224" y="0"/>
                </a:lnTo>
                <a:lnTo>
                  <a:pt x="3322320" y="0"/>
                </a:lnTo>
                <a:lnTo>
                  <a:pt x="3322320" y="1524"/>
                </a:lnTo>
                <a:lnTo>
                  <a:pt x="3323844" y="3048"/>
                </a:lnTo>
                <a:lnTo>
                  <a:pt x="3323844" y="4572"/>
                </a:lnTo>
                <a:lnTo>
                  <a:pt x="3322320" y="4572"/>
                </a:lnTo>
                <a:lnTo>
                  <a:pt x="3322320" y="6096"/>
                </a:lnTo>
                <a:close/>
              </a:path>
              <a:path w="6786880" h="7620">
                <a:moveTo>
                  <a:pt x="3320796" y="7619"/>
                </a:moveTo>
                <a:lnTo>
                  <a:pt x="3317747" y="7619"/>
                </a:lnTo>
                <a:lnTo>
                  <a:pt x="3317747" y="6096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6786880" h="7620">
                <a:moveTo>
                  <a:pt x="3357371" y="7619"/>
                </a:moveTo>
                <a:lnTo>
                  <a:pt x="3355847" y="7619"/>
                </a:lnTo>
                <a:lnTo>
                  <a:pt x="3352800" y="4572"/>
                </a:lnTo>
                <a:lnTo>
                  <a:pt x="3352800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60420" y="1524"/>
                </a:lnTo>
                <a:lnTo>
                  <a:pt x="3360420" y="4572"/>
                </a:lnTo>
                <a:lnTo>
                  <a:pt x="3357371" y="7619"/>
                </a:lnTo>
                <a:close/>
              </a:path>
              <a:path w="6786880" h="7620">
                <a:moveTo>
                  <a:pt x="3393947" y="7619"/>
                </a:moveTo>
                <a:lnTo>
                  <a:pt x="3392424" y="7619"/>
                </a:lnTo>
                <a:lnTo>
                  <a:pt x="3389376" y="4572"/>
                </a:lnTo>
                <a:lnTo>
                  <a:pt x="3389376" y="1524"/>
                </a:lnTo>
                <a:lnTo>
                  <a:pt x="3390900" y="0"/>
                </a:lnTo>
                <a:lnTo>
                  <a:pt x="3395471" y="0"/>
                </a:lnTo>
                <a:lnTo>
                  <a:pt x="3396996" y="1524"/>
                </a:lnTo>
                <a:lnTo>
                  <a:pt x="3396996" y="4572"/>
                </a:lnTo>
                <a:lnTo>
                  <a:pt x="3393947" y="7619"/>
                </a:lnTo>
                <a:close/>
              </a:path>
              <a:path w="6786880" h="7620">
                <a:moveTo>
                  <a:pt x="3430524" y="7619"/>
                </a:moveTo>
                <a:lnTo>
                  <a:pt x="3429000" y="7619"/>
                </a:lnTo>
                <a:lnTo>
                  <a:pt x="3425952" y="4572"/>
                </a:lnTo>
                <a:lnTo>
                  <a:pt x="3425952" y="1524"/>
                </a:lnTo>
                <a:lnTo>
                  <a:pt x="3427476" y="0"/>
                </a:lnTo>
                <a:lnTo>
                  <a:pt x="3432047" y="0"/>
                </a:lnTo>
                <a:lnTo>
                  <a:pt x="3433571" y="1524"/>
                </a:lnTo>
                <a:lnTo>
                  <a:pt x="3433571" y="4572"/>
                </a:lnTo>
                <a:lnTo>
                  <a:pt x="3430524" y="7619"/>
                </a:lnTo>
                <a:close/>
              </a:path>
              <a:path w="6786880" h="7620">
                <a:moveTo>
                  <a:pt x="3470147" y="6096"/>
                </a:moveTo>
                <a:lnTo>
                  <a:pt x="3464052" y="6096"/>
                </a:lnTo>
                <a:lnTo>
                  <a:pt x="3464052" y="4572"/>
                </a:lnTo>
                <a:lnTo>
                  <a:pt x="3462528" y="4572"/>
                </a:lnTo>
                <a:lnTo>
                  <a:pt x="3462528" y="3048"/>
                </a:lnTo>
                <a:lnTo>
                  <a:pt x="3464052" y="1524"/>
                </a:lnTo>
                <a:lnTo>
                  <a:pt x="3464052" y="0"/>
                </a:lnTo>
                <a:lnTo>
                  <a:pt x="3470147" y="0"/>
                </a:lnTo>
                <a:lnTo>
                  <a:pt x="3470147" y="6096"/>
                </a:lnTo>
                <a:close/>
              </a:path>
              <a:path w="6786880" h="7620">
                <a:moveTo>
                  <a:pt x="3467100" y="7619"/>
                </a:moveTo>
                <a:lnTo>
                  <a:pt x="3465576" y="7619"/>
                </a:lnTo>
                <a:lnTo>
                  <a:pt x="3465576" y="6096"/>
                </a:lnTo>
                <a:lnTo>
                  <a:pt x="3468624" y="6096"/>
                </a:lnTo>
                <a:lnTo>
                  <a:pt x="3467100" y="7619"/>
                </a:lnTo>
                <a:close/>
              </a:path>
              <a:path w="6786880" h="7620">
                <a:moveTo>
                  <a:pt x="3506724" y="6096"/>
                </a:moveTo>
                <a:lnTo>
                  <a:pt x="3500628" y="6096"/>
                </a:lnTo>
                <a:lnTo>
                  <a:pt x="3500628" y="0"/>
                </a:lnTo>
                <a:lnTo>
                  <a:pt x="3506724" y="0"/>
                </a:lnTo>
                <a:lnTo>
                  <a:pt x="3506724" y="6096"/>
                </a:lnTo>
                <a:close/>
              </a:path>
              <a:path w="6786880" h="7620">
                <a:moveTo>
                  <a:pt x="3505200" y="7619"/>
                </a:moveTo>
                <a:lnTo>
                  <a:pt x="3502152" y="7619"/>
                </a:lnTo>
                <a:lnTo>
                  <a:pt x="3502152" y="6096"/>
                </a:lnTo>
                <a:lnTo>
                  <a:pt x="3505200" y="6096"/>
                </a:lnTo>
                <a:lnTo>
                  <a:pt x="3505200" y="7619"/>
                </a:lnTo>
                <a:close/>
              </a:path>
              <a:path w="6786880" h="7620">
                <a:moveTo>
                  <a:pt x="3543300" y="6096"/>
                </a:moveTo>
                <a:lnTo>
                  <a:pt x="3537204" y="6096"/>
                </a:lnTo>
                <a:lnTo>
                  <a:pt x="3537204" y="0"/>
                </a:lnTo>
                <a:lnTo>
                  <a:pt x="3543300" y="0"/>
                </a:lnTo>
                <a:lnTo>
                  <a:pt x="3543300" y="1524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3300" y="4572"/>
                </a:lnTo>
                <a:lnTo>
                  <a:pt x="3543300" y="6096"/>
                </a:lnTo>
                <a:close/>
              </a:path>
              <a:path w="6786880" h="7620">
                <a:moveTo>
                  <a:pt x="3541776" y="7619"/>
                </a:moveTo>
                <a:lnTo>
                  <a:pt x="3540252" y="7619"/>
                </a:lnTo>
                <a:lnTo>
                  <a:pt x="3538728" y="6096"/>
                </a:lnTo>
                <a:lnTo>
                  <a:pt x="3541776" y="6096"/>
                </a:lnTo>
                <a:lnTo>
                  <a:pt x="3541776" y="7619"/>
                </a:lnTo>
                <a:close/>
              </a:path>
              <a:path w="6786880" h="7620">
                <a:moveTo>
                  <a:pt x="3578352" y="7619"/>
                </a:moveTo>
                <a:lnTo>
                  <a:pt x="3576828" y="7619"/>
                </a:lnTo>
                <a:lnTo>
                  <a:pt x="3573780" y="4572"/>
                </a:lnTo>
                <a:lnTo>
                  <a:pt x="3573780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81400" y="1524"/>
                </a:lnTo>
                <a:lnTo>
                  <a:pt x="3581400" y="4572"/>
                </a:lnTo>
                <a:lnTo>
                  <a:pt x="3578352" y="7619"/>
                </a:lnTo>
                <a:close/>
              </a:path>
              <a:path w="6786880" h="7620">
                <a:moveTo>
                  <a:pt x="3614928" y="7619"/>
                </a:moveTo>
                <a:lnTo>
                  <a:pt x="3613404" y="7619"/>
                </a:lnTo>
                <a:lnTo>
                  <a:pt x="3610355" y="4572"/>
                </a:lnTo>
                <a:lnTo>
                  <a:pt x="3610355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7976" y="1524"/>
                </a:lnTo>
                <a:lnTo>
                  <a:pt x="3617976" y="4572"/>
                </a:lnTo>
                <a:lnTo>
                  <a:pt x="3614928" y="7619"/>
                </a:lnTo>
                <a:close/>
              </a:path>
              <a:path w="6786880" h="7620">
                <a:moveTo>
                  <a:pt x="3651504" y="7619"/>
                </a:moveTo>
                <a:lnTo>
                  <a:pt x="3649980" y="7619"/>
                </a:lnTo>
                <a:lnTo>
                  <a:pt x="3648455" y="6096"/>
                </a:lnTo>
                <a:lnTo>
                  <a:pt x="3648455" y="4572"/>
                </a:lnTo>
                <a:lnTo>
                  <a:pt x="3646931" y="4572"/>
                </a:lnTo>
                <a:lnTo>
                  <a:pt x="3646931" y="3048"/>
                </a:lnTo>
                <a:lnTo>
                  <a:pt x="3648455" y="1524"/>
                </a:lnTo>
                <a:lnTo>
                  <a:pt x="3648455" y="0"/>
                </a:lnTo>
                <a:lnTo>
                  <a:pt x="3653028" y="0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1504" y="7619"/>
                </a:lnTo>
                <a:close/>
              </a:path>
              <a:path w="6786880" h="7620">
                <a:moveTo>
                  <a:pt x="3691128" y="6096"/>
                </a:moveTo>
                <a:lnTo>
                  <a:pt x="3685031" y="6096"/>
                </a:lnTo>
                <a:lnTo>
                  <a:pt x="3685031" y="4572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5031" y="1524"/>
                </a:lnTo>
                <a:lnTo>
                  <a:pt x="3685031" y="0"/>
                </a:lnTo>
                <a:lnTo>
                  <a:pt x="3691128" y="0"/>
                </a:lnTo>
                <a:lnTo>
                  <a:pt x="3691128" y="6096"/>
                </a:lnTo>
                <a:close/>
              </a:path>
              <a:path w="6786880" h="7620">
                <a:moveTo>
                  <a:pt x="3689604" y="7619"/>
                </a:moveTo>
                <a:lnTo>
                  <a:pt x="3686555" y="7619"/>
                </a:lnTo>
                <a:lnTo>
                  <a:pt x="3686555" y="6096"/>
                </a:lnTo>
                <a:lnTo>
                  <a:pt x="3689604" y="6096"/>
                </a:lnTo>
                <a:lnTo>
                  <a:pt x="3689604" y="7619"/>
                </a:lnTo>
                <a:close/>
              </a:path>
              <a:path w="6786880" h="7620">
                <a:moveTo>
                  <a:pt x="3727704" y="6096"/>
                </a:moveTo>
                <a:lnTo>
                  <a:pt x="3721608" y="6096"/>
                </a:lnTo>
                <a:lnTo>
                  <a:pt x="3721608" y="0"/>
                </a:lnTo>
                <a:lnTo>
                  <a:pt x="3727704" y="0"/>
                </a:lnTo>
                <a:lnTo>
                  <a:pt x="3727704" y="6096"/>
                </a:lnTo>
                <a:close/>
              </a:path>
              <a:path w="6786880" h="7620">
                <a:moveTo>
                  <a:pt x="3726180" y="7619"/>
                </a:moveTo>
                <a:lnTo>
                  <a:pt x="3723131" y="7619"/>
                </a:lnTo>
                <a:lnTo>
                  <a:pt x="3723131" y="6096"/>
                </a:lnTo>
                <a:lnTo>
                  <a:pt x="3726180" y="6096"/>
                </a:lnTo>
                <a:lnTo>
                  <a:pt x="3726180" y="7619"/>
                </a:lnTo>
                <a:close/>
              </a:path>
              <a:path w="6786880" h="7620">
                <a:moveTo>
                  <a:pt x="3764280" y="6096"/>
                </a:moveTo>
                <a:lnTo>
                  <a:pt x="3758184" y="6096"/>
                </a:lnTo>
                <a:lnTo>
                  <a:pt x="3758184" y="0"/>
                </a:lnTo>
                <a:lnTo>
                  <a:pt x="3764280" y="0"/>
                </a:lnTo>
                <a:lnTo>
                  <a:pt x="3764280" y="1524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4280" y="4572"/>
                </a:lnTo>
                <a:lnTo>
                  <a:pt x="3764280" y="6096"/>
                </a:lnTo>
                <a:close/>
              </a:path>
              <a:path w="6786880" h="7620">
                <a:moveTo>
                  <a:pt x="3762755" y="7619"/>
                </a:moveTo>
                <a:lnTo>
                  <a:pt x="3761231" y="7619"/>
                </a:lnTo>
                <a:lnTo>
                  <a:pt x="3759708" y="6096"/>
                </a:lnTo>
                <a:lnTo>
                  <a:pt x="3762755" y="6096"/>
                </a:lnTo>
                <a:lnTo>
                  <a:pt x="3762755" y="7619"/>
                </a:lnTo>
                <a:close/>
              </a:path>
              <a:path w="6786880" h="7620">
                <a:moveTo>
                  <a:pt x="3799331" y="7619"/>
                </a:moveTo>
                <a:lnTo>
                  <a:pt x="3797808" y="7619"/>
                </a:lnTo>
                <a:lnTo>
                  <a:pt x="3794760" y="4572"/>
                </a:lnTo>
                <a:lnTo>
                  <a:pt x="3794760" y="1524"/>
                </a:lnTo>
                <a:lnTo>
                  <a:pt x="3796284" y="0"/>
                </a:lnTo>
                <a:lnTo>
                  <a:pt x="3800855" y="0"/>
                </a:lnTo>
                <a:lnTo>
                  <a:pt x="3802380" y="1524"/>
                </a:lnTo>
                <a:lnTo>
                  <a:pt x="3802380" y="4572"/>
                </a:lnTo>
                <a:lnTo>
                  <a:pt x="3799331" y="7619"/>
                </a:lnTo>
                <a:close/>
              </a:path>
              <a:path w="6786880" h="7620">
                <a:moveTo>
                  <a:pt x="3835908" y="7619"/>
                </a:moveTo>
                <a:lnTo>
                  <a:pt x="3834384" y="7619"/>
                </a:lnTo>
                <a:lnTo>
                  <a:pt x="3831336" y="4572"/>
                </a:lnTo>
                <a:lnTo>
                  <a:pt x="3831336" y="1524"/>
                </a:lnTo>
                <a:lnTo>
                  <a:pt x="3832860" y="0"/>
                </a:lnTo>
                <a:lnTo>
                  <a:pt x="3837431" y="0"/>
                </a:lnTo>
                <a:lnTo>
                  <a:pt x="3838955" y="1524"/>
                </a:lnTo>
                <a:lnTo>
                  <a:pt x="3838955" y="4572"/>
                </a:lnTo>
                <a:lnTo>
                  <a:pt x="3835908" y="7619"/>
                </a:lnTo>
                <a:close/>
              </a:path>
              <a:path w="6786880" h="7620">
                <a:moveTo>
                  <a:pt x="3872484" y="7619"/>
                </a:moveTo>
                <a:lnTo>
                  <a:pt x="3870960" y="7619"/>
                </a:lnTo>
                <a:lnTo>
                  <a:pt x="3869436" y="6096"/>
                </a:lnTo>
                <a:lnTo>
                  <a:pt x="3869436" y="4572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6" y="1524"/>
                </a:lnTo>
                <a:lnTo>
                  <a:pt x="3869436" y="0"/>
                </a:lnTo>
                <a:lnTo>
                  <a:pt x="3874008" y="0"/>
                </a:lnTo>
                <a:lnTo>
                  <a:pt x="3875531" y="1524"/>
                </a:lnTo>
                <a:lnTo>
                  <a:pt x="3875531" y="4572"/>
                </a:lnTo>
                <a:lnTo>
                  <a:pt x="3872484" y="7619"/>
                </a:lnTo>
                <a:close/>
              </a:path>
              <a:path w="6786880" h="7620">
                <a:moveTo>
                  <a:pt x="3912108" y="6096"/>
                </a:moveTo>
                <a:lnTo>
                  <a:pt x="3906012" y="6096"/>
                </a:lnTo>
                <a:lnTo>
                  <a:pt x="3906012" y="4572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6012" y="1524"/>
                </a:lnTo>
                <a:lnTo>
                  <a:pt x="3906012" y="0"/>
                </a:lnTo>
                <a:lnTo>
                  <a:pt x="3912108" y="0"/>
                </a:lnTo>
                <a:lnTo>
                  <a:pt x="3912108" y="6096"/>
                </a:lnTo>
                <a:close/>
              </a:path>
              <a:path w="6786880" h="7620">
                <a:moveTo>
                  <a:pt x="3910584" y="7619"/>
                </a:moveTo>
                <a:lnTo>
                  <a:pt x="3907536" y="7619"/>
                </a:lnTo>
                <a:lnTo>
                  <a:pt x="3907536" y="6096"/>
                </a:lnTo>
                <a:lnTo>
                  <a:pt x="3910584" y="6096"/>
                </a:lnTo>
                <a:lnTo>
                  <a:pt x="3910584" y="7619"/>
                </a:lnTo>
                <a:close/>
              </a:path>
              <a:path w="6786880" h="7620">
                <a:moveTo>
                  <a:pt x="3948684" y="6096"/>
                </a:moveTo>
                <a:lnTo>
                  <a:pt x="3942588" y="6096"/>
                </a:lnTo>
                <a:lnTo>
                  <a:pt x="3942588" y="0"/>
                </a:lnTo>
                <a:lnTo>
                  <a:pt x="3948684" y="0"/>
                </a:lnTo>
                <a:lnTo>
                  <a:pt x="3948684" y="6096"/>
                </a:lnTo>
                <a:close/>
              </a:path>
              <a:path w="6786880" h="7620">
                <a:moveTo>
                  <a:pt x="3947160" y="7619"/>
                </a:moveTo>
                <a:lnTo>
                  <a:pt x="3944112" y="7619"/>
                </a:lnTo>
                <a:lnTo>
                  <a:pt x="3944112" y="6096"/>
                </a:lnTo>
                <a:lnTo>
                  <a:pt x="3947160" y="6096"/>
                </a:lnTo>
                <a:lnTo>
                  <a:pt x="3947160" y="7619"/>
                </a:lnTo>
                <a:close/>
              </a:path>
              <a:path w="6786880" h="7620">
                <a:moveTo>
                  <a:pt x="3983736" y="7619"/>
                </a:moveTo>
                <a:lnTo>
                  <a:pt x="3982212" y="7619"/>
                </a:lnTo>
                <a:lnTo>
                  <a:pt x="3979163" y="4572"/>
                </a:lnTo>
                <a:lnTo>
                  <a:pt x="3979163" y="1524"/>
                </a:lnTo>
                <a:lnTo>
                  <a:pt x="3980688" y="0"/>
                </a:lnTo>
                <a:lnTo>
                  <a:pt x="3985260" y="0"/>
                </a:lnTo>
                <a:lnTo>
                  <a:pt x="3985260" y="1524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5260" y="4572"/>
                </a:lnTo>
                <a:lnTo>
                  <a:pt x="3985260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6786880" h="7620">
                <a:moveTo>
                  <a:pt x="4020312" y="7619"/>
                </a:moveTo>
                <a:lnTo>
                  <a:pt x="4018788" y="7619"/>
                </a:lnTo>
                <a:lnTo>
                  <a:pt x="4015739" y="4572"/>
                </a:lnTo>
                <a:lnTo>
                  <a:pt x="4015739" y="1524"/>
                </a:lnTo>
                <a:lnTo>
                  <a:pt x="4017263" y="0"/>
                </a:lnTo>
                <a:lnTo>
                  <a:pt x="4021836" y="0"/>
                </a:lnTo>
                <a:lnTo>
                  <a:pt x="4023360" y="1524"/>
                </a:lnTo>
                <a:lnTo>
                  <a:pt x="4023360" y="4572"/>
                </a:lnTo>
                <a:lnTo>
                  <a:pt x="4020312" y="7619"/>
                </a:lnTo>
                <a:close/>
              </a:path>
              <a:path w="6786880" h="7620">
                <a:moveTo>
                  <a:pt x="4056888" y="7619"/>
                </a:moveTo>
                <a:lnTo>
                  <a:pt x="4055363" y="7619"/>
                </a:lnTo>
                <a:lnTo>
                  <a:pt x="4052316" y="4572"/>
                </a:lnTo>
                <a:lnTo>
                  <a:pt x="4052316" y="1524"/>
                </a:lnTo>
                <a:lnTo>
                  <a:pt x="4053839" y="0"/>
                </a:lnTo>
                <a:lnTo>
                  <a:pt x="4058412" y="0"/>
                </a:lnTo>
                <a:lnTo>
                  <a:pt x="4059936" y="1524"/>
                </a:lnTo>
                <a:lnTo>
                  <a:pt x="4059936" y="4572"/>
                </a:lnTo>
                <a:lnTo>
                  <a:pt x="4056888" y="7619"/>
                </a:lnTo>
                <a:close/>
              </a:path>
              <a:path w="6786880" h="7620">
                <a:moveTo>
                  <a:pt x="4093463" y="7619"/>
                </a:moveTo>
                <a:lnTo>
                  <a:pt x="4091939" y="7619"/>
                </a:lnTo>
                <a:lnTo>
                  <a:pt x="4090416" y="6096"/>
                </a:lnTo>
                <a:lnTo>
                  <a:pt x="4090416" y="4572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3463" y="7619"/>
                </a:lnTo>
                <a:close/>
              </a:path>
              <a:path w="6786880" h="7620">
                <a:moveTo>
                  <a:pt x="4133088" y="6096"/>
                </a:moveTo>
                <a:lnTo>
                  <a:pt x="4126992" y="6096"/>
                </a:lnTo>
                <a:lnTo>
                  <a:pt x="4126992" y="4572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6992" y="1524"/>
                </a:lnTo>
                <a:lnTo>
                  <a:pt x="4126992" y="0"/>
                </a:lnTo>
                <a:lnTo>
                  <a:pt x="4133088" y="0"/>
                </a:lnTo>
                <a:lnTo>
                  <a:pt x="4133088" y="6096"/>
                </a:lnTo>
                <a:close/>
              </a:path>
              <a:path w="6786880" h="7620">
                <a:moveTo>
                  <a:pt x="4131563" y="7619"/>
                </a:moveTo>
                <a:lnTo>
                  <a:pt x="4128516" y="7619"/>
                </a:lnTo>
                <a:lnTo>
                  <a:pt x="4128516" y="6096"/>
                </a:lnTo>
                <a:lnTo>
                  <a:pt x="4131563" y="6096"/>
                </a:lnTo>
                <a:lnTo>
                  <a:pt x="4131563" y="7619"/>
                </a:lnTo>
                <a:close/>
              </a:path>
              <a:path w="6786880" h="7620">
                <a:moveTo>
                  <a:pt x="4169664" y="6096"/>
                </a:moveTo>
                <a:lnTo>
                  <a:pt x="4163567" y="6096"/>
                </a:lnTo>
                <a:lnTo>
                  <a:pt x="4163567" y="0"/>
                </a:lnTo>
                <a:lnTo>
                  <a:pt x="4169664" y="0"/>
                </a:lnTo>
                <a:lnTo>
                  <a:pt x="4169664" y="6096"/>
                </a:lnTo>
                <a:close/>
              </a:path>
              <a:path w="6786880" h="7620">
                <a:moveTo>
                  <a:pt x="4168140" y="7619"/>
                </a:moveTo>
                <a:lnTo>
                  <a:pt x="4165092" y="7619"/>
                </a:lnTo>
                <a:lnTo>
                  <a:pt x="4165092" y="6096"/>
                </a:lnTo>
                <a:lnTo>
                  <a:pt x="4168140" y="6096"/>
                </a:lnTo>
                <a:lnTo>
                  <a:pt x="4168140" y="7619"/>
                </a:lnTo>
                <a:close/>
              </a:path>
              <a:path w="6786880" h="7620">
                <a:moveTo>
                  <a:pt x="4204715" y="7619"/>
                </a:moveTo>
                <a:lnTo>
                  <a:pt x="4203192" y="7619"/>
                </a:lnTo>
                <a:lnTo>
                  <a:pt x="4200144" y="4572"/>
                </a:lnTo>
                <a:lnTo>
                  <a:pt x="4200144" y="1524"/>
                </a:lnTo>
                <a:lnTo>
                  <a:pt x="4201667" y="0"/>
                </a:lnTo>
                <a:lnTo>
                  <a:pt x="4206240" y="0"/>
                </a:lnTo>
                <a:lnTo>
                  <a:pt x="4206240" y="1524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6240" y="4572"/>
                </a:lnTo>
                <a:lnTo>
                  <a:pt x="4206240" y="6096"/>
                </a:lnTo>
                <a:lnTo>
                  <a:pt x="4204715" y="6096"/>
                </a:lnTo>
                <a:lnTo>
                  <a:pt x="4204715" y="7619"/>
                </a:lnTo>
                <a:close/>
              </a:path>
              <a:path w="6786880" h="7620">
                <a:moveTo>
                  <a:pt x="4241292" y="7619"/>
                </a:moveTo>
                <a:lnTo>
                  <a:pt x="4239767" y="7619"/>
                </a:lnTo>
                <a:lnTo>
                  <a:pt x="4236720" y="4572"/>
                </a:lnTo>
                <a:lnTo>
                  <a:pt x="4236720" y="1524"/>
                </a:lnTo>
                <a:lnTo>
                  <a:pt x="4238244" y="0"/>
                </a:lnTo>
                <a:lnTo>
                  <a:pt x="4242815" y="0"/>
                </a:lnTo>
                <a:lnTo>
                  <a:pt x="4244340" y="1524"/>
                </a:lnTo>
                <a:lnTo>
                  <a:pt x="4244340" y="4572"/>
                </a:lnTo>
                <a:lnTo>
                  <a:pt x="4241292" y="7619"/>
                </a:lnTo>
                <a:close/>
              </a:path>
              <a:path w="6786880" h="7620">
                <a:moveTo>
                  <a:pt x="4277867" y="7619"/>
                </a:moveTo>
                <a:lnTo>
                  <a:pt x="4276344" y="7619"/>
                </a:lnTo>
                <a:lnTo>
                  <a:pt x="4273296" y="4572"/>
                </a:lnTo>
                <a:lnTo>
                  <a:pt x="4273296" y="1524"/>
                </a:lnTo>
                <a:lnTo>
                  <a:pt x="4274820" y="0"/>
                </a:lnTo>
                <a:lnTo>
                  <a:pt x="4279392" y="0"/>
                </a:lnTo>
                <a:lnTo>
                  <a:pt x="4280915" y="1524"/>
                </a:lnTo>
                <a:lnTo>
                  <a:pt x="4280915" y="4572"/>
                </a:lnTo>
                <a:lnTo>
                  <a:pt x="4277867" y="7619"/>
                </a:lnTo>
                <a:close/>
              </a:path>
              <a:path w="6786880" h="7620">
                <a:moveTo>
                  <a:pt x="4314444" y="7619"/>
                </a:moveTo>
                <a:lnTo>
                  <a:pt x="4312920" y="7619"/>
                </a:lnTo>
                <a:lnTo>
                  <a:pt x="4312920" y="6096"/>
                </a:lnTo>
                <a:lnTo>
                  <a:pt x="4311396" y="6096"/>
                </a:lnTo>
                <a:lnTo>
                  <a:pt x="4311396" y="4572"/>
                </a:lnTo>
                <a:lnTo>
                  <a:pt x="4309872" y="4572"/>
                </a:lnTo>
                <a:lnTo>
                  <a:pt x="4309872" y="3048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7" y="0"/>
                </a:lnTo>
                <a:lnTo>
                  <a:pt x="4317492" y="1524"/>
                </a:lnTo>
                <a:lnTo>
                  <a:pt x="4317492" y="4572"/>
                </a:lnTo>
                <a:lnTo>
                  <a:pt x="4314444" y="7619"/>
                </a:lnTo>
                <a:close/>
              </a:path>
              <a:path w="6786880" h="7620">
                <a:moveTo>
                  <a:pt x="4354067" y="6096"/>
                </a:moveTo>
                <a:lnTo>
                  <a:pt x="4347972" y="6096"/>
                </a:lnTo>
                <a:lnTo>
                  <a:pt x="4347972" y="4572"/>
                </a:lnTo>
                <a:lnTo>
                  <a:pt x="4346447" y="4572"/>
                </a:lnTo>
                <a:lnTo>
                  <a:pt x="4346447" y="3048"/>
                </a:lnTo>
                <a:lnTo>
                  <a:pt x="4347972" y="1524"/>
                </a:lnTo>
                <a:lnTo>
                  <a:pt x="4347972" y="0"/>
                </a:lnTo>
                <a:lnTo>
                  <a:pt x="4354067" y="0"/>
                </a:lnTo>
                <a:lnTo>
                  <a:pt x="4354067" y="6096"/>
                </a:lnTo>
                <a:close/>
              </a:path>
              <a:path w="6786880" h="7620">
                <a:moveTo>
                  <a:pt x="4352544" y="7619"/>
                </a:moveTo>
                <a:lnTo>
                  <a:pt x="4349496" y="7619"/>
                </a:lnTo>
                <a:lnTo>
                  <a:pt x="4349496" y="6096"/>
                </a:lnTo>
                <a:lnTo>
                  <a:pt x="4352544" y="6096"/>
                </a:lnTo>
                <a:lnTo>
                  <a:pt x="4352544" y="7619"/>
                </a:lnTo>
                <a:close/>
              </a:path>
              <a:path w="6786880" h="7620">
                <a:moveTo>
                  <a:pt x="4390644" y="6096"/>
                </a:moveTo>
                <a:lnTo>
                  <a:pt x="4384547" y="6096"/>
                </a:lnTo>
                <a:lnTo>
                  <a:pt x="4384547" y="0"/>
                </a:lnTo>
                <a:lnTo>
                  <a:pt x="4390644" y="0"/>
                </a:lnTo>
                <a:lnTo>
                  <a:pt x="4390644" y="6096"/>
                </a:lnTo>
                <a:close/>
              </a:path>
              <a:path w="6786880" h="7620">
                <a:moveTo>
                  <a:pt x="4389120" y="7619"/>
                </a:moveTo>
                <a:lnTo>
                  <a:pt x="4386072" y="7619"/>
                </a:lnTo>
                <a:lnTo>
                  <a:pt x="4386072" y="6096"/>
                </a:lnTo>
                <a:lnTo>
                  <a:pt x="4389120" y="6096"/>
                </a:lnTo>
                <a:lnTo>
                  <a:pt x="4389120" y="7619"/>
                </a:lnTo>
                <a:close/>
              </a:path>
              <a:path w="6786880" h="7620">
                <a:moveTo>
                  <a:pt x="4425696" y="7619"/>
                </a:moveTo>
                <a:lnTo>
                  <a:pt x="4424172" y="7619"/>
                </a:lnTo>
                <a:lnTo>
                  <a:pt x="4421124" y="4572"/>
                </a:lnTo>
                <a:lnTo>
                  <a:pt x="4421124" y="1524"/>
                </a:lnTo>
                <a:lnTo>
                  <a:pt x="4422647" y="0"/>
                </a:lnTo>
                <a:lnTo>
                  <a:pt x="4427220" y="0"/>
                </a:lnTo>
                <a:lnTo>
                  <a:pt x="4427220" y="1524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7220" y="4572"/>
                </a:lnTo>
                <a:lnTo>
                  <a:pt x="4427220" y="6096"/>
                </a:lnTo>
                <a:lnTo>
                  <a:pt x="4425696" y="6096"/>
                </a:lnTo>
                <a:lnTo>
                  <a:pt x="4425696" y="7619"/>
                </a:lnTo>
                <a:close/>
              </a:path>
              <a:path w="6786880" h="7620">
                <a:moveTo>
                  <a:pt x="4462272" y="7619"/>
                </a:moveTo>
                <a:lnTo>
                  <a:pt x="4460747" y="7619"/>
                </a:lnTo>
                <a:lnTo>
                  <a:pt x="4457699" y="4572"/>
                </a:lnTo>
                <a:lnTo>
                  <a:pt x="4457699" y="1524"/>
                </a:lnTo>
                <a:lnTo>
                  <a:pt x="4459224" y="0"/>
                </a:lnTo>
                <a:lnTo>
                  <a:pt x="4463796" y="0"/>
                </a:lnTo>
                <a:lnTo>
                  <a:pt x="4465320" y="1524"/>
                </a:lnTo>
                <a:lnTo>
                  <a:pt x="4465320" y="4572"/>
                </a:lnTo>
                <a:lnTo>
                  <a:pt x="4462272" y="7619"/>
                </a:lnTo>
                <a:close/>
              </a:path>
              <a:path w="6786880" h="7620">
                <a:moveTo>
                  <a:pt x="4498847" y="7619"/>
                </a:moveTo>
                <a:lnTo>
                  <a:pt x="4497324" y="7619"/>
                </a:lnTo>
                <a:lnTo>
                  <a:pt x="4494276" y="4572"/>
                </a:lnTo>
                <a:lnTo>
                  <a:pt x="4494276" y="1524"/>
                </a:lnTo>
                <a:lnTo>
                  <a:pt x="4495799" y="0"/>
                </a:lnTo>
                <a:lnTo>
                  <a:pt x="4500372" y="0"/>
                </a:lnTo>
                <a:lnTo>
                  <a:pt x="4501896" y="1524"/>
                </a:lnTo>
                <a:lnTo>
                  <a:pt x="4501896" y="4572"/>
                </a:lnTo>
                <a:lnTo>
                  <a:pt x="4498847" y="7619"/>
                </a:lnTo>
                <a:close/>
              </a:path>
              <a:path w="6786880" h="7620">
                <a:moveTo>
                  <a:pt x="4535424" y="7619"/>
                </a:moveTo>
                <a:lnTo>
                  <a:pt x="4533899" y="7619"/>
                </a:lnTo>
                <a:lnTo>
                  <a:pt x="4533899" y="6096"/>
                </a:lnTo>
                <a:lnTo>
                  <a:pt x="4532376" y="6096"/>
                </a:lnTo>
                <a:lnTo>
                  <a:pt x="4532376" y="4572"/>
                </a:lnTo>
                <a:lnTo>
                  <a:pt x="4530851" y="4572"/>
                </a:lnTo>
                <a:lnTo>
                  <a:pt x="4530851" y="3048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7" y="0"/>
                </a:lnTo>
                <a:lnTo>
                  <a:pt x="4538472" y="1524"/>
                </a:lnTo>
                <a:lnTo>
                  <a:pt x="4538472" y="4572"/>
                </a:lnTo>
                <a:lnTo>
                  <a:pt x="4535424" y="7619"/>
                </a:lnTo>
                <a:close/>
              </a:path>
              <a:path w="6786880" h="7620">
                <a:moveTo>
                  <a:pt x="4575047" y="6096"/>
                </a:moveTo>
                <a:lnTo>
                  <a:pt x="4568951" y="6096"/>
                </a:lnTo>
                <a:lnTo>
                  <a:pt x="4568951" y="0"/>
                </a:lnTo>
                <a:lnTo>
                  <a:pt x="4575047" y="0"/>
                </a:lnTo>
                <a:lnTo>
                  <a:pt x="4575047" y="6096"/>
                </a:lnTo>
                <a:close/>
              </a:path>
              <a:path w="6786880" h="7620">
                <a:moveTo>
                  <a:pt x="4573524" y="7619"/>
                </a:moveTo>
                <a:lnTo>
                  <a:pt x="4570476" y="7619"/>
                </a:lnTo>
                <a:lnTo>
                  <a:pt x="4570476" y="6096"/>
                </a:lnTo>
                <a:lnTo>
                  <a:pt x="4573524" y="6096"/>
                </a:lnTo>
                <a:lnTo>
                  <a:pt x="4573524" y="7619"/>
                </a:lnTo>
                <a:close/>
              </a:path>
              <a:path w="6786880" h="7620">
                <a:moveTo>
                  <a:pt x="4611624" y="6096"/>
                </a:moveTo>
                <a:lnTo>
                  <a:pt x="4605528" y="6096"/>
                </a:lnTo>
                <a:lnTo>
                  <a:pt x="4605528" y="0"/>
                </a:lnTo>
                <a:lnTo>
                  <a:pt x="4611624" y="0"/>
                </a:lnTo>
                <a:lnTo>
                  <a:pt x="4611624" y="1524"/>
                </a:lnTo>
                <a:lnTo>
                  <a:pt x="4613147" y="3048"/>
                </a:lnTo>
                <a:lnTo>
                  <a:pt x="4613147" y="4572"/>
                </a:lnTo>
                <a:lnTo>
                  <a:pt x="4611624" y="4572"/>
                </a:lnTo>
                <a:lnTo>
                  <a:pt x="4611624" y="6096"/>
                </a:lnTo>
                <a:close/>
              </a:path>
              <a:path w="6786880" h="7620">
                <a:moveTo>
                  <a:pt x="4610099" y="7619"/>
                </a:moveTo>
                <a:lnTo>
                  <a:pt x="4607051" y="7619"/>
                </a:lnTo>
                <a:lnTo>
                  <a:pt x="4607051" y="6096"/>
                </a:lnTo>
                <a:lnTo>
                  <a:pt x="4610099" y="6096"/>
                </a:lnTo>
                <a:lnTo>
                  <a:pt x="4610099" y="7619"/>
                </a:lnTo>
                <a:close/>
              </a:path>
              <a:path w="6786880" h="7620">
                <a:moveTo>
                  <a:pt x="4646676" y="7619"/>
                </a:moveTo>
                <a:lnTo>
                  <a:pt x="4645151" y="7619"/>
                </a:lnTo>
                <a:lnTo>
                  <a:pt x="4642104" y="4572"/>
                </a:lnTo>
                <a:lnTo>
                  <a:pt x="4642104" y="1524"/>
                </a:lnTo>
                <a:lnTo>
                  <a:pt x="4643628" y="0"/>
                </a:lnTo>
                <a:lnTo>
                  <a:pt x="4648199" y="0"/>
                </a:lnTo>
                <a:lnTo>
                  <a:pt x="4648199" y="1524"/>
                </a:lnTo>
                <a:lnTo>
                  <a:pt x="4649724" y="3048"/>
                </a:lnTo>
                <a:lnTo>
                  <a:pt x="4649724" y="4572"/>
                </a:lnTo>
                <a:lnTo>
                  <a:pt x="4648199" y="4572"/>
                </a:lnTo>
                <a:lnTo>
                  <a:pt x="4648199" y="6096"/>
                </a:lnTo>
                <a:lnTo>
                  <a:pt x="4646676" y="7619"/>
                </a:lnTo>
                <a:close/>
              </a:path>
              <a:path w="6786880" h="7620">
                <a:moveTo>
                  <a:pt x="4683251" y="7619"/>
                </a:moveTo>
                <a:lnTo>
                  <a:pt x="4681728" y="7619"/>
                </a:lnTo>
                <a:lnTo>
                  <a:pt x="4678680" y="4572"/>
                </a:lnTo>
                <a:lnTo>
                  <a:pt x="4678680" y="1524"/>
                </a:lnTo>
                <a:lnTo>
                  <a:pt x="4680204" y="0"/>
                </a:lnTo>
                <a:lnTo>
                  <a:pt x="4684776" y="0"/>
                </a:lnTo>
                <a:lnTo>
                  <a:pt x="4686299" y="1524"/>
                </a:lnTo>
                <a:lnTo>
                  <a:pt x="4686299" y="4572"/>
                </a:lnTo>
                <a:lnTo>
                  <a:pt x="4683251" y="7619"/>
                </a:lnTo>
                <a:close/>
              </a:path>
              <a:path w="6786880" h="7620">
                <a:moveTo>
                  <a:pt x="4719828" y="7619"/>
                </a:moveTo>
                <a:lnTo>
                  <a:pt x="4718304" y="7619"/>
                </a:lnTo>
                <a:lnTo>
                  <a:pt x="4715256" y="4572"/>
                </a:lnTo>
                <a:lnTo>
                  <a:pt x="4715256" y="1524"/>
                </a:lnTo>
                <a:lnTo>
                  <a:pt x="4716780" y="0"/>
                </a:lnTo>
                <a:lnTo>
                  <a:pt x="4721351" y="0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19828" y="7619"/>
                </a:lnTo>
                <a:close/>
              </a:path>
              <a:path w="6786880" h="7620">
                <a:moveTo>
                  <a:pt x="4756404" y="7619"/>
                </a:moveTo>
                <a:lnTo>
                  <a:pt x="4754880" y="7619"/>
                </a:lnTo>
                <a:lnTo>
                  <a:pt x="4754880" y="6096"/>
                </a:lnTo>
                <a:lnTo>
                  <a:pt x="4753356" y="6096"/>
                </a:lnTo>
                <a:lnTo>
                  <a:pt x="4753356" y="4572"/>
                </a:lnTo>
                <a:lnTo>
                  <a:pt x="4751831" y="4572"/>
                </a:lnTo>
                <a:lnTo>
                  <a:pt x="4751831" y="3048"/>
                </a:lnTo>
                <a:lnTo>
                  <a:pt x="4753356" y="1524"/>
                </a:lnTo>
                <a:lnTo>
                  <a:pt x="4753356" y="0"/>
                </a:lnTo>
                <a:lnTo>
                  <a:pt x="4757928" y="0"/>
                </a:lnTo>
                <a:lnTo>
                  <a:pt x="4759451" y="1524"/>
                </a:lnTo>
                <a:lnTo>
                  <a:pt x="4759451" y="4572"/>
                </a:lnTo>
                <a:lnTo>
                  <a:pt x="4756404" y="7619"/>
                </a:lnTo>
                <a:close/>
              </a:path>
              <a:path w="6786880" h="7620">
                <a:moveTo>
                  <a:pt x="4796028" y="6096"/>
                </a:moveTo>
                <a:lnTo>
                  <a:pt x="4789931" y="6096"/>
                </a:lnTo>
                <a:lnTo>
                  <a:pt x="4789931" y="0"/>
                </a:lnTo>
                <a:lnTo>
                  <a:pt x="4796028" y="0"/>
                </a:lnTo>
                <a:lnTo>
                  <a:pt x="4796028" y="6096"/>
                </a:lnTo>
                <a:close/>
              </a:path>
              <a:path w="6786880" h="7620">
                <a:moveTo>
                  <a:pt x="4794504" y="7619"/>
                </a:moveTo>
                <a:lnTo>
                  <a:pt x="4791456" y="7619"/>
                </a:lnTo>
                <a:lnTo>
                  <a:pt x="4791456" y="6096"/>
                </a:lnTo>
                <a:lnTo>
                  <a:pt x="4794504" y="6096"/>
                </a:lnTo>
                <a:lnTo>
                  <a:pt x="4794504" y="7619"/>
                </a:lnTo>
                <a:close/>
              </a:path>
              <a:path w="6786880" h="7620">
                <a:moveTo>
                  <a:pt x="4832604" y="6096"/>
                </a:moveTo>
                <a:lnTo>
                  <a:pt x="4826508" y="6096"/>
                </a:lnTo>
                <a:lnTo>
                  <a:pt x="4826508" y="0"/>
                </a:lnTo>
                <a:lnTo>
                  <a:pt x="4832604" y="0"/>
                </a:lnTo>
                <a:lnTo>
                  <a:pt x="4832604" y="1524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2604" y="4572"/>
                </a:lnTo>
                <a:lnTo>
                  <a:pt x="4832604" y="6096"/>
                </a:lnTo>
                <a:close/>
              </a:path>
              <a:path w="6786880" h="7620">
                <a:moveTo>
                  <a:pt x="4831080" y="7619"/>
                </a:moveTo>
                <a:lnTo>
                  <a:pt x="4828031" y="7619"/>
                </a:lnTo>
                <a:lnTo>
                  <a:pt x="4828031" y="6096"/>
                </a:lnTo>
                <a:lnTo>
                  <a:pt x="4831080" y="6096"/>
                </a:lnTo>
                <a:lnTo>
                  <a:pt x="4831080" y="7619"/>
                </a:lnTo>
                <a:close/>
              </a:path>
              <a:path w="6786880" h="7620">
                <a:moveTo>
                  <a:pt x="4867656" y="7619"/>
                </a:moveTo>
                <a:lnTo>
                  <a:pt x="4866131" y="7619"/>
                </a:lnTo>
                <a:lnTo>
                  <a:pt x="4863083" y="4572"/>
                </a:lnTo>
                <a:lnTo>
                  <a:pt x="4863083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4" y="3048"/>
                </a:lnTo>
                <a:lnTo>
                  <a:pt x="4870704" y="4572"/>
                </a:lnTo>
                <a:lnTo>
                  <a:pt x="4869180" y="4572"/>
                </a:lnTo>
                <a:lnTo>
                  <a:pt x="4869180" y="6096"/>
                </a:lnTo>
                <a:lnTo>
                  <a:pt x="4867656" y="7619"/>
                </a:lnTo>
                <a:close/>
              </a:path>
              <a:path w="6786880" h="7620">
                <a:moveTo>
                  <a:pt x="4904231" y="7619"/>
                </a:moveTo>
                <a:lnTo>
                  <a:pt x="4902708" y="7619"/>
                </a:lnTo>
                <a:lnTo>
                  <a:pt x="4899660" y="4572"/>
                </a:lnTo>
                <a:lnTo>
                  <a:pt x="4899660" y="1524"/>
                </a:lnTo>
                <a:lnTo>
                  <a:pt x="4901183" y="0"/>
                </a:lnTo>
                <a:lnTo>
                  <a:pt x="4905756" y="0"/>
                </a:lnTo>
                <a:lnTo>
                  <a:pt x="4907280" y="1524"/>
                </a:lnTo>
                <a:lnTo>
                  <a:pt x="4907280" y="4572"/>
                </a:lnTo>
                <a:lnTo>
                  <a:pt x="4904231" y="7619"/>
                </a:lnTo>
                <a:close/>
              </a:path>
              <a:path w="6786880" h="7620">
                <a:moveTo>
                  <a:pt x="4940808" y="7619"/>
                </a:moveTo>
                <a:lnTo>
                  <a:pt x="4939283" y="7619"/>
                </a:lnTo>
                <a:lnTo>
                  <a:pt x="4936235" y="4572"/>
                </a:lnTo>
                <a:lnTo>
                  <a:pt x="4936235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3856" y="1524"/>
                </a:lnTo>
                <a:lnTo>
                  <a:pt x="4943856" y="4572"/>
                </a:lnTo>
                <a:lnTo>
                  <a:pt x="4940808" y="7619"/>
                </a:lnTo>
                <a:close/>
              </a:path>
              <a:path w="6786880" h="7620">
                <a:moveTo>
                  <a:pt x="4980431" y="6096"/>
                </a:moveTo>
                <a:lnTo>
                  <a:pt x="4974335" y="6096"/>
                </a:lnTo>
                <a:lnTo>
                  <a:pt x="4974335" y="4572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4335" y="1524"/>
                </a:lnTo>
                <a:lnTo>
                  <a:pt x="4974335" y="0"/>
                </a:lnTo>
                <a:lnTo>
                  <a:pt x="4980431" y="0"/>
                </a:lnTo>
                <a:lnTo>
                  <a:pt x="4980431" y="6096"/>
                </a:lnTo>
                <a:close/>
              </a:path>
              <a:path w="6786880" h="7620">
                <a:moveTo>
                  <a:pt x="4977383" y="7619"/>
                </a:moveTo>
                <a:lnTo>
                  <a:pt x="4975860" y="7619"/>
                </a:lnTo>
                <a:lnTo>
                  <a:pt x="4975860" y="6096"/>
                </a:lnTo>
                <a:lnTo>
                  <a:pt x="4978908" y="6096"/>
                </a:lnTo>
                <a:lnTo>
                  <a:pt x="4977383" y="7619"/>
                </a:lnTo>
                <a:close/>
              </a:path>
              <a:path w="6786880" h="7620">
                <a:moveTo>
                  <a:pt x="5017008" y="6096"/>
                </a:moveTo>
                <a:lnTo>
                  <a:pt x="5010912" y="6096"/>
                </a:lnTo>
                <a:lnTo>
                  <a:pt x="5010912" y="0"/>
                </a:lnTo>
                <a:lnTo>
                  <a:pt x="5017008" y="0"/>
                </a:lnTo>
                <a:lnTo>
                  <a:pt x="5017008" y="6096"/>
                </a:lnTo>
                <a:close/>
              </a:path>
              <a:path w="6786880" h="7620">
                <a:moveTo>
                  <a:pt x="5015483" y="7619"/>
                </a:moveTo>
                <a:lnTo>
                  <a:pt x="5012435" y="7619"/>
                </a:lnTo>
                <a:lnTo>
                  <a:pt x="5012435" y="6096"/>
                </a:lnTo>
                <a:lnTo>
                  <a:pt x="5015483" y="6096"/>
                </a:lnTo>
                <a:lnTo>
                  <a:pt x="5015483" y="7619"/>
                </a:lnTo>
                <a:close/>
              </a:path>
              <a:path w="6786880" h="7620">
                <a:moveTo>
                  <a:pt x="5053583" y="6096"/>
                </a:moveTo>
                <a:lnTo>
                  <a:pt x="5047488" y="6096"/>
                </a:lnTo>
                <a:lnTo>
                  <a:pt x="5047488" y="0"/>
                </a:lnTo>
                <a:lnTo>
                  <a:pt x="5053583" y="0"/>
                </a:lnTo>
                <a:lnTo>
                  <a:pt x="5053583" y="1524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3583" y="4572"/>
                </a:lnTo>
                <a:lnTo>
                  <a:pt x="5053583" y="6096"/>
                </a:lnTo>
                <a:close/>
              </a:path>
              <a:path w="6786880" h="7620">
                <a:moveTo>
                  <a:pt x="5052060" y="7619"/>
                </a:moveTo>
                <a:lnTo>
                  <a:pt x="5049012" y="7619"/>
                </a:lnTo>
                <a:lnTo>
                  <a:pt x="5049012" y="6096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6786880" h="7620">
                <a:moveTo>
                  <a:pt x="5088635" y="7619"/>
                </a:moveTo>
                <a:lnTo>
                  <a:pt x="5087112" y="7619"/>
                </a:lnTo>
                <a:lnTo>
                  <a:pt x="5084064" y="4572"/>
                </a:lnTo>
                <a:lnTo>
                  <a:pt x="5084064" y="1524"/>
                </a:lnTo>
                <a:lnTo>
                  <a:pt x="5085588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3" y="3048"/>
                </a:lnTo>
                <a:lnTo>
                  <a:pt x="5091683" y="4572"/>
                </a:lnTo>
                <a:lnTo>
                  <a:pt x="5090160" y="4572"/>
                </a:lnTo>
                <a:lnTo>
                  <a:pt x="5090160" y="6096"/>
                </a:lnTo>
                <a:lnTo>
                  <a:pt x="5088635" y="7619"/>
                </a:lnTo>
                <a:close/>
              </a:path>
              <a:path w="6786880" h="7620">
                <a:moveTo>
                  <a:pt x="5125212" y="7619"/>
                </a:moveTo>
                <a:lnTo>
                  <a:pt x="5123688" y="7619"/>
                </a:lnTo>
                <a:lnTo>
                  <a:pt x="5120640" y="4572"/>
                </a:lnTo>
                <a:lnTo>
                  <a:pt x="5120640" y="1524"/>
                </a:lnTo>
                <a:lnTo>
                  <a:pt x="5122164" y="0"/>
                </a:lnTo>
                <a:lnTo>
                  <a:pt x="5126735" y="0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5212" y="7619"/>
                </a:lnTo>
                <a:close/>
              </a:path>
              <a:path w="6786880" h="7620">
                <a:moveTo>
                  <a:pt x="5161788" y="7619"/>
                </a:moveTo>
                <a:lnTo>
                  <a:pt x="5160264" y="7619"/>
                </a:lnTo>
                <a:lnTo>
                  <a:pt x="5157215" y="4572"/>
                </a:lnTo>
                <a:lnTo>
                  <a:pt x="5157215" y="1524"/>
                </a:lnTo>
                <a:lnTo>
                  <a:pt x="5158740" y="0"/>
                </a:lnTo>
                <a:lnTo>
                  <a:pt x="5163312" y="0"/>
                </a:lnTo>
                <a:lnTo>
                  <a:pt x="5164835" y="1524"/>
                </a:lnTo>
                <a:lnTo>
                  <a:pt x="5164835" y="4572"/>
                </a:lnTo>
                <a:lnTo>
                  <a:pt x="5161788" y="7619"/>
                </a:lnTo>
                <a:close/>
              </a:path>
              <a:path w="6786880" h="7620">
                <a:moveTo>
                  <a:pt x="5201412" y="6096"/>
                </a:moveTo>
                <a:lnTo>
                  <a:pt x="5195315" y="6096"/>
                </a:lnTo>
                <a:lnTo>
                  <a:pt x="5195315" y="4572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5315" y="1524"/>
                </a:lnTo>
                <a:lnTo>
                  <a:pt x="5195315" y="0"/>
                </a:lnTo>
                <a:lnTo>
                  <a:pt x="5201412" y="0"/>
                </a:lnTo>
                <a:lnTo>
                  <a:pt x="5201412" y="6096"/>
                </a:lnTo>
                <a:close/>
              </a:path>
              <a:path w="6786880" h="7620">
                <a:moveTo>
                  <a:pt x="5198364" y="7619"/>
                </a:moveTo>
                <a:lnTo>
                  <a:pt x="5196840" y="7619"/>
                </a:lnTo>
                <a:lnTo>
                  <a:pt x="5196840" y="6096"/>
                </a:lnTo>
                <a:lnTo>
                  <a:pt x="5199888" y="6096"/>
                </a:lnTo>
                <a:lnTo>
                  <a:pt x="5198364" y="7619"/>
                </a:lnTo>
                <a:close/>
              </a:path>
              <a:path w="6786880" h="7620">
                <a:moveTo>
                  <a:pt x="5237988" y="6096"/>
                </a:moveTo>
                <a:lnTo>
                  <a:pt x="5231892" y="6096"/>
                </a:lnTo>
                <a:lnTo>
                  <a:pt x="5231892" y="0"/>
                </a:lnTo>
                <a:lnTo>
                  <a:pt x="5237988" y="0"/>
                </a:lnTo>
                <a:lnTo>
                  <a:pt x="5237988" y="6096"/>
                </a:lnTo>
                <a:close/>
              </a:path>
              <a:path w="6786880" h="7620">
                <a:moveTo>
                  <a:pt x="5236464" y="7619"/>
                </a:moveTo>
                <a:lnTo>
                  <a:pt x="5233415" y="7619"/>
                </a:lnTo>
                <a:lnTo>
                  <a:pt x="5233415" y="6096"/>
                </a:lnTo>
                <a:lnTo>
                  <a:pt x="5236464" y="6096"/>
                </a:lnTo>
                <a:lnTo>
                  <a:pt x="5236464" y="7619"/>
                </a:lnTo>
                <a:close/>
              </a:path>
              <a:path w="6786880" h="7620">
                <a:moveTo>
                  <a:pt x="5274564" y="6096"/>
                </a:moveTo>
                <a:lnTo>
                  <a:pt x="5268467" y="6096"/>
                </a:lnTo>
                <a:lnTo>
                  <a:pt x="5268467" y="0"/>
                </a:lnTo>
                <a:lnTo>
                  <a:pt x="5274564" y="0"/>
                </a:lnTo>
                <a:lnTo>
                  <a:pt x="5274564" y="1524"/>
                </a:lnTo>
                <a:lnTo>
                  <a:pt x="5276088" y="3048"/>
                </a:lnTo>
                <a:lnTo>
                  <a:pt x="5276088" y="4572"/>
                </a:lnTo>
                <a:lnTo>
                  <a:pt x="5274564" y="4572"/>
                </a:lnTo>
                <a:lnTo>
                  <a:pt x="5274564" y="6096"/>
                </a:lnTo>
                <a:close/>
              </a:path>
              <a:path w="6786880" h="7620">
                <a:moveTo>
                  <a:pt x="5273040" y="7619"/>
                </a:moveTo>
                <a:lnTo>
                  <a:pt x="5269992" y="7619"/>
                </a:lnTo>
                <a:lnTo>
                  <a:pt x="5269992" y="6096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6786880" h="7620">
                <a:moveTo>
                  <a:pt x="5309615" y="7619"/>
                </a:moveTo>
                <a:lnTo>
                  <a:pt x="5308092" y="7619"/>
                </a:lnTo>
                <a:lnTo>
                  <a:pt x="5305044" y="4572"/>
                </a:lnTo>
                <a:lnTo>
                  <a:pt x="5305044" y="1524"/>
                </a:lnTo>
                <a:lnTo>
                  <a:pt x="5306567" y="0"/>
                </a:lnTo>
                <a:lnTo>
                  <a:pt x="5311140" y="0"/>
                </a:lnTo>
                <a:lnTo>
                  <a:pt x="5312664" y="1524"/>
                </a:lnTo>
                <a:lnTo>
                  <a:pt x="5312664" y="4572"/>
                </a:lnTo>
                <a:lnTo>
                  <a:pt x="5309615" y="7619"/>
                </a:lnTo>
                <a:close/>
              </a:path>
              <a:path w="6786880" h="7620">
                <a:moveTo>
                  <a:pt x="5346192" y="7619"/>
                </a:moveTo>
                <a:lnTo>
                  <a:pt x="5344667" y="7619"/>
                </a:lnTo>
                <a:lnTo>
                  <a:pt x="5341620" y="4572"/>
                </a:lnTo>
                <a:lnTo>
                  <a:pt x="5341620" y="1524"/>
                </a:lnTo>
                <a:lnTo>
                  <a:pt x="5343144" y="0"/>
                </a:lnTo>
                <a:lnTo>
                  <a:pt x="5347715" y="0"/>
                </a:lnTo>
                <a:lnTo>
                  <a:pt x="5349240" y="1524"/>
                </a:lnTo>
                <a:lnTo>
                  <a:pt x="5349240" y="4572"/>
                </a:lnTo>
                <a:lnTo>
                  <a:pt x="5346192" y="7619"/>
                </a:lnTo>
                <a:close/>
              </a:path>
              <a:path w="6786880" h="7620">
                <a:moveTo>
                  <a:pt x="5382767" y="7619"/>
                </a:moveTo>
                <a:lnTo>
                  <a:pt x="5381244" y="7619"/>
                </a:lnTo>
                <a:lnTo>
                  <a:pt x="5378196" y="4572"/>
                </a:lnTo>
                <a:lnTo>
                  <a:pt x="5378196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5815" y="1524"/>
                </a:lnTo>
                <a:lnTo>
                  <a:pt x="5385815" y="4572"/>
                </a:lnTo>
                <a:lnTo>
                  <a:pt x="5382767" y="7619"/>
                </a:lnTo>
                <a:close/>
              </a:path>
              <a:path w="6786880" h="7620">
                <a:moveTo>
                  <a:pt x="5422392" y="6096"/>
                </a:moveTo>
                <a:lnTo>
                  <a:pt x="5416296" y="6096"/>
                </a:lnTo>
                <a:lnTo>
                  <a:pt x="5416296" y="4572"/>
                </a:lnTo>
                <a:lnTo>
                  <a:pt x="5414772" y="4572"/>
                </a:lnTo>
                <a:lnTo>
                  <a:pt x="5414772" y="3048"/>
                </a:lnTo>
                <a:lnTo>
                  <a:pt x="5416296" y="1524"/>
                </a:lnTo>
                <a:lnTo>
                  <a:pt x="5416296" y="0"/>
                </a:lnTo>
                <a:lnTo>
                  <a:pt x="5422392" y="0"/>
                </a:lnTo>
                <a:lnTo>
                  <a:pt x="5422392" y="6096"/>
                </a:lnTo>
                <a:close/>
              </a:path>
              <a:path w="6786880" h="7620">
                <a:moveTo>
                  <a:pt x="5420867" y="7619"/>
                </a:moveTo>
                <a:lnTo>
                  <a:pt x="5417820" y="7619"/>
                </a:lnTo>
                <a:lnTo>
                  <a:pt x="5417820" y="6096"/>
                </a:lnTo>
                <a:lnTo>
                  <a:pt x="5420867" y="6096"/>
                </a:lnTo>
                <a:lnTo>
                  <a:pt x="5420867" y="7619"/>
                </a:lnTo>
                <a:close/>
              </a:path>
              <a:path w="6786880" h="7620">
                <a:moveTo>
                  <a:pt x="5458967" y="6096"/>
                </a:moveTo>
                <a:lnTo>
                  <a:pt x="5452872" y="6096"/>
                </a:lnTo>
                <a:lnTo>
                  <a:pt x="5452872" y="0"/>
                </a:lnTo>
                <a:lnTo>
                  <a:pt x="5458967" y="0"/>
                </a:lnTo>
                <a:lnTo>
                  <a:pt x="5458967" y="6096"/>
                </a:lnTo>
                <a:close/>
              </a:path>
              <a:path w="6786880" h="7620">
                <a:moveTo>
                  <a:pt x="5457444" y="7619"/>
                </a:moveTo>
                <a:lnTo>
                  <a:pt x="5454396" y="7619"/>
                </a:lnTo>
                <a:lnTo>
                  <a:pt x="5454396" y="6096"/>
                </a:lnTo>
                <a:lnTo>
                  <a:pt x="5457444" y="6096"/>
                </a:lnTo>
                <a:lnTo>
                  <a:pt x="5457444" y="7619"/>
                </a:lnTo>
                <a:close/>
              </a:path>
              <a:path w="6786880" h="7620">
                <a:moveTo>
                  <a:pt x="5495544" y="6096"/>
                </a:moveTo>
                <a:lnTo>
                  <a:pt x="5489448" y="6096"/>
                </a:lnTo>
                <a:lnTo>
                  <a:pt x="5489448" y="0"/>
                </a:lnTo>
                <a:lnTo>
                  <a:pt x="5495544" y="0"/>
                </a:lnTo>
                <a:lnTo>
                  <a:pt x="5495544" y="1524"/>
                </a:lnTo>
                <a:lnTo>
                  <a:pt x="5497067" y="3048"/>
                </a:lnTo>
                <a:lnTo>
                  <a:pt x="5497067" y="4572"/>
                </a:lnTo>
                <a:lnTo>
                  <a:pt x="5495544" y="4572"/>
                </a:lnTo>
                <a:lnTo>
                  <a:pt x="5495544" y="6096"/>
                </a:lnTo>
                <a:close/>
              </a:path>
              <a:path w="6786880" h="7620">
                <a:moveTo>
                  <a:pt x="5494020" y="7619"/>
                </a:moveTo>
                <a:lnTo>
                  <a:pt x="5492496" y="7619"/>
                </a:lnTo>
                <a:lnTo>
                  <a:pt x="5490972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6786880" h="7620">
                <a:moveTo>
                  <a:pt x="5530596" y="7619"/>
                </a:moveTo>
                <a:lnTo>
                  <a:pt x="5529072" y="7619"/>
                </a:lnTo>
                <a:lnTo>
                  <a:pt x="5526024" y="4572"/>
                </a:lnTo>
                <a:lnTo>
                  <a:pt x="5526024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3644" y="1524"/>
                </a:lnTo>
                <a:lnTo>
                  <a:pt x="5533644" y="4572"/>
                </a:lnTo>
                <a:lnTo>
                  <a:pt x="5530596" y="7619"/>
                </a:lnTo>
                <a:close/>
              </a:path>
              <a:path w="6786880" h="7620">
                <a:moveTo>
                  <a:pt x="5567172" y="7619"/>
                </a:moveTo>
                <a:lnTo>
                  <a:pt x="5565648" y="7619"/>
                </a:lnTo>
                <a:lnTo>
                  <a:pt x="5562599" y="4572"/>
                </a:lnTo>
                <a:lnTo>
                  <a:pt x="5562599" y="1524"/>
                </a:lnTo>
                <a:lnTo>
                  <a:pt x="5564124" y="0"/>
                </a:lnTo>
                <a:lnTo>
                  <a:pt x="5568696" y="0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7172" y="7619"/>
                </a:lnTo>
                <a:close/>
              </a:path>
              <a:path w="6786880" h="7620">
                <a:moveTo>
                  <a:pt x="5603748" y="7619"/>
                </a:moveTo>
                <a:lnTo>
                  <a:pt x="5602224" y="7619"/>
                </a:lnTo>
                <a:lnTo>
                  <a:pt x="5600699" y="6096"/>
                </a:lnTo>
                <a:lnTo>
                  <a:pt x="5600699" y="4572"/>
                </a:lnTo>
                <a:lnTo>
                  <a:pt x="5599176" y="4572"/>
                </a:lnTo>
                <a:lnTo>
                  <a:pt x="5599176" y="3048"/>
                </a:lnTo>
                <a:lnTo>
                  <a:pt x="5600699" y="1524"/>
                </a:lnTo>
                <a:lnTo>
                  <a:pt x="5600699" y="0"/>
                </a:lnTo>
                <a:lnTo>
                  <a:pt x="5605272" y="0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3748" y="7619"/>
                </a:lnTo>
                <a:close/>
              </a:path>
              <a:path w="6786880" h="7620">
                <a:moveTo>
                  <a:pt x="5643372" y="6096"/>
                </a:moveTo>
                <a:lnTo>
                  <a:pt x="5637276" y="6096"/>
                </a:lnTo>
                <a:lnTo>
                  <a:pt x="5637276" y="4572"/>
                </a:lnTo>
                <a:lnTo>
                  <a:pt x="5635751" y="4572"/>
                </a:lnTo>
                <a:lnTo>
                  <a:pt x="5635751" y="3048"/>
                </a:lnTo>
                <a:lnTo>
                  <a:pt x="5637276" y="1524"/>
                </a:lnTo>
                <a:lnTo>
                  <a:pt x="5637276" y="0"/>
                </a:lnTo>
                <a:lnTo>
                  <a:pt x="5643372" y="0"/>
                </a:lnTo>
                <a:lnTo>
                  <a:pt x="5643372" y="6096"/>
                </a:lnTo>
                <a:close/>
              </a:path>
              <a:path w="6786880" h="7620">
                <a:moveTo>
                  <a:pt x="5641848" y="7619"/>
                </a:moveTo>
                <a:lnTo>
                  <a:pt x="5638799" y="7619"/>
                </a:lnTo>
                <a:lnTo>
                  <a:pt x="5638799" y="6096"/>
                </a:lnTo>
                <a:lnTo>
                  <a:pt x="5641848" y="6096"/>
                </a:lnTo>
                <a:lnTo>
                  <a:pt x="5641848" y="7619"/>
                </a:lnTo>
                <a:close/>
              </a:path>
              <a:path w="6786880" h="7620">
                <a:moveTo>
                  <a:pt x="5679948" y="6096"/>
                </a:moveTo>
                <a:lnTo>
                  <a:pt x="5673851" y="6096"/>
                </a:lnTo>
                <a:lnTo>
                  <a:pt x="5673851" y="0"/>
                </a:lnTo>
                <a:lnTo>
                  <a:pt x="5679948" y="0"/>
                </a:lnTo>
                <a:lnTo>
                  <a:pt x="5679948" y="6096"/>
                </a:lnTo>
                <a:close/>
              </a:path>
              <a:path w="6786880" h="7620">
                <a:moveTo>
                  <a:pt x="5678424" y="7619"/>
                </a:moveTo>
                <a:lnTo>
                  <a:pt x="5675376" y="7619"/>
                </a:lnTo>
                <a:lnTo>
                  <a:pt x="5675376" y="6096"/>
                </a:lnTo>
                <a:lnTo>
                  <a:pt x="5678424" y="6096"/>
                </a:lnTo>
                <a:lnTo>
                  <a:pt x="5678424" y="7619"/>
                </a:lnTo>
                <a:close/>
              </a:path>
              <a:path w="6786880" h="7620">
                <a:moveTo>
                  <a:pt x="5716524" y="6096"/>
                </a:moveTo>
                <a:lnTo>
                  <a:pt x="5710428" y="6096"/>
                </a:lnTo>
                <a:lnTo>
                  <a:pt x="5710428" y="0"/>
                </a:lnTo>
                <a:lnTo>
                  <a:pt x="5716524" y="0"/>
                </a:lnTo>
                <a:lnTo>
                  <a:pt x="5716524" y="1524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6524" y="4572"/>
                </a:lnTo>
                <a:lnTo>
                  <a:pt x="5716524" y="6096"/>
                </a:lnTo>
                <a:close/>
              </a:path>
              <a:path w="6786880" h="7620">
                <a:moveTo>
                  <a:pt x="5714999" y="7619"/>
                </a:moveTo>
                <a:lnTo>
                  <a:pt x="5713476" y="7619"/>
                </a:lnTo>
                <a:lnTo>
                  <a:pt x="5711951" y="6096"/>
                </a:lnTo>
                <a:lnTo>
                  <a:pt x="5714999" y="6096"/>
                </a:lnTo>
                <a:lnTo>
                  <a:pt x="5714999" y="7619"/>
                </a:lnTo>
                <a:close/>
              </a:path>
              <a:path w="6786880" h="7620">
                <a:moveTo>
                  <a:pt x="5751576" y="7619"/>
                </a:moveTo>
                <a:lnTo>
                  <a:pt x="5750051" y="7619"/>
                </a:lnTo>
                <a:lnTo>
                  <a:pt x="5747004" y="4572"/>
                </a:lnTo>
                <a:lnTo>
                  <a:pt x="5747004" y="1524"/>
                </a:lnTo>
                <a:lnTo>
                  <a:pt x="5748528" y="0"/>
                </a:lnTo>
                <a:lnTo>
                  <a:pt x="5753099" y="0"/>
                </a:lnTo>
                <a:lnTo>
                  <a:pt x="5754624" y="1524"/>
                </a:lnTo>
                <a:lnTo>
                  <a:pt x="5754624" y="4572"/>
                </a:lnTo>
                <a:lnTo>
                  <a:pt x="5751576" y="7619"/>
                </a:lnTo>
                <a:close/>
              </a:path>
              <a:path w="6786880" h="7620">
                <a:moveTo>
                  <a:pt x="5788151" y="7619"/>
                </a:moveTo>
                <a:lnTo>
                  <a:pt x="5786628" y="7619"/>
                </a:lnTo>
                <a:lnTo>
                  <a:pt x="5783580" y="4572"/>
                </a:lnTo>
                <a:lnTo>
                  <a:pt x="5783580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91199" y="1524"/>
                </a:lnTo>
                <a:lnTo>
                  <a:pt x="5791199" y="4572"/>
                </a:lnTo>
                <a:lnTo>
                  <a:pt x="5788151" y="7619"/>
                </a:lnTo>
                <a:close/>
              </a:path>
              <a:path w="6786880" h="7620">
                <a:moveTo>
                  <a:pt x="5824728" y="7619"/>
                </a:moveTo>
                <a:lnTo>
                  <a:pt x="5823204" y="7619"/>
                </a:lnTo>
                <a:lnTo>
                  <a:pt x="5821680" y="6096"/>
                </a:lnTo>
                <a:lnTo>
                  <a:pt x="5821680" y="4572"/>
                </a:lnTo>
                <a:lnTo>
                  <a:pt x="5820156" y="4572"/>
                </a:lnTo>
                <a:lnTo>
                  <a:pt x="5820156" y="3048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1" y="0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4728" y="7619"/>
                </a:lnTo>
                <a:close/>
              </a:path>
              <a:path w="6786880" h="7620">
                <a:moveTo>
                  <a:pt x="5864351" y="6096"/>
                </a:moveTo>
                <a:lnTo>
                  <a:pt x="5858256" y="6096"/>
                </a:lnTo>
                <a:lnTo>
                  <a:pt x="5858256" y="4572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8256" y="1524"/>
                </a:lnTo>
                <a:lnTo>
                  <a:pt x="5858256" y="0"/>
                </a:lnTo>
                <a:lnTo>
                  <a:pt x="5864351" y="0"/>
                </a:lnTo>
                <a:lnTo>
                  <a:pt x="5864351" y="6096"/>
                </a:lnTo>
                <a:close/>
              </a:path>
              <a:path w="6786880" h="7620">
                <a:moveTo>
                  <a:pt x="5862828" y="7619"/>
                </a:moveTo>
                <a:lnTo>
                  <a:pt x="5859780" y="7619"/>
                </a:lnTo>
                <a:lnTo>
                  <a:pt x="5859780" y="6096"/>
                </a:lnTo>
                <a:lnTo>
                  <a:pt x="5862828" y="6096"/>
                </a:lnTo>
                <a:lnTo>
                  <a:pt x="5862828" y="7619"/>
                </a:lnTo>
                <a:close/>
              </a:path>
              <a:path w="6786880" h="7620">
                <a:moveTo>
                  <a:pt x="5900928" y="6096"/>
                </a:moveTo>
                <a:lnTo>
                  <a:pt x="5894832" y="6096"/>
                </a:lnTo>
                <a:lnTo>
                  <a:pt x="5894832" y="0"/>
                </a:lnTo>
                <a:lnTo>
                  <a:pt x="5900928" y="0"/>
                </a:lnTo>
                <a:lnTo>
                  <a:pt x="5900928" y="6096"/>
                </a:lnTo>
                <a:close/>
              </a:path>
              <a:path w="6786880" h="7620">
                <a:moveTo>
                  <a:pt x="5899404" y="7619"/>
                </a:moveTo>
                <a:lnTo>
                  <a:pt x="5896356" y="7619"/>
                </a:lnTo>
                <a:lnTo>
                  <a:pt x="5896356" y="6096"/>
                </a:lnTo>
                <a:lnTo>
                  <a:pt x="5899404" y="6096"/>
                </a:lnTo>
                <a:lnTo>
                  <a:pt x="5899404" y="7619"/>
                </a:lnTo>
                <a:close/>
              </a:path>
              <a:path w="6786880" h="7620">
                <a:moveTo>
                  <a:pt x="5935980" y="7619"/>
                </a:moveTo>
                <a:lnTo>
                  <a:pt x="5934456" y="7619"/>
                </a:lnTo>
                <a:lnTo>
                  <a:pt x="5931408" y="4572"/>
                </a:lnTo>
                <a:lnTo>
                  <a:pt x="5931408" y="1524"/>
                </a:lnTo>
                <a:lnTo>
                  <a:pt x="5932932" y="0"/>
                </a:lnTo>
                <a:lnTo>
                  <a:pt x="5937504" y="0"/>
                </a:lnTo>
                <a:lnTo>
                  <a:pt x="5937504" y="1524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7504" y="4572"/>
                </a:lnTo>
                <a:lnTo>
                  <a:pt x="5937504" y="6096"/>
                </a:lnTo>
                <a:lnTo>
                  <a:pt x="5935980" y="6096"/>
                </a:lnTo>
                <a:lnTo>
                  <a:pt x="5935980" y="7619"/>
                </a:lnTo>
                <a:close/>
              </a:path>
              <a:path w="6786880" h="7620">
                <a:moveTo>
                  <a:pt x="5972556" y="7619"/>
                </a:moveTo>
                <a:lnTo>
                  <a:pt x="5971032" y="7619"/>
                </a:lnTo>
                <a:lnTo>
                  <a:pt x="5967983" y="4572"/>
                </a:lnTo>
                <a:lnTo>
                  <a:pt x="5967983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5604" y="1524"/>
                </a:lnTo>
                <a:lnTo>
                  <a:pt x="5975604" y="4572"/>
                </a:lnTo>
                <a:lnTo>
                  <a:pt x="5972556" y="7619"/>
                </a:lnTo>
                <a:close/>
              </a:path>
              <a:path w="6786880" h="7620">
                <a:moveTo>
                  <a:pt x="6009132" y="7619"/>
                </a:moveTo>
                <a:lnTo>
                  <a:pt x="6007608" y="7619"/>
                </a:lnTo>
                <a:lnTo>
                  <a:pt x="6004560" y="4572"/>
                </a:lnTo>
                <a:lnTo>
                  <a:pt x="6004560" y="1524"/>
                </a:lnTo>
                <a:lnTo>
                  <a:pt x="6006083" y="0"/>
                </a:lnTo>
                <a:lnTo>
                  <a:pt x="6010656" y="0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09132" y="7619"/>
                </a:lnTo>
                <a:close/>
              </a:path>
              <a:path w="6786880" h="7620">
                <a:moveTo>
                  <a:pt x="6045708" y="7619"/>
                </a:moveTo>
                <a:lnTo>
                  <a:pt x="6044183" y="7619"/>
                </a:lnTo>
                <a:lnTo>
                  <a:pt x="6042660" y="6096"/>
                </a:lnTo>
                <a:lnTo>
                  <a:pt x="6042660" y="4572"/>
                </a:lnTo>
                <a:lnTo>
                  <a:pt x="6041135" y="4572"/>
                </a:lnTo>
                <a:lnTo>
                  <a:pt x="6041135" y="3048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8756" y="1524"/>
                </a:lnTo>
                <a:lnTo>
                  <a:pt x="6048756" y="4572"/>
                </a:lnTo>
                <a:lnTo>
                  <a:pt x="6045708" y="7619"/>
                </a:lnTo>
                <a:close/>
              </a:path>
              <a:path w="6786880" h="7620">
                <a:moveTo>
                  <a:pt x="6085332" y="6096"/>
                </a:moveTo>
                <a:lnTo>
                  <a:pt x="6079235" y="6096"/>
                </a:lnTo>
                <a:lnTo>
                  <a:pt x="6079235" y="4572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79235" y="1524"/>
                </a:lnTo>
                <a:lnTo>
                  <a:pt x="6079235" y="0"/>
                </a:lnTo>
                <a:lnTo>
                  <a:pt x="6085332" y="0"/>
                </a:lnTo>
                <a:lnTo>
                  <a:pt x="6085332" y="6096"/>
                </a:lnTo>
                <a:close/>
              </a:path>
              <a:path w="6786880" h="7620">
                <a:moveTo>
                  <a:pt x="6083808" y="7619"/>
                </a:moveTo>
                <a:lnTo>
                  <a:pt x="6080760" y="7619"/>
                </a:lnTo>
                <a:lnTo>
                  <a:pt x="6080760" y="6096"/>
                </a:lnTo>
                <a:lnTo>
                  <a:pt x="6083808" y="6096"/>
                </a:lnTo>
                <a:lnTo>
                  <a:pt x="6083808" y="7619"/>
                </a:lnTo>
                <a:close/>
              </a:path>
              <a:path w="6786880" h="7620">
                <a:moveTo>
                  <a:pt x="6121908" y="6096"/>
                </a:moveTo>
                <a:lnTo>
                  <a:pt x="6115812" y="6096"/>
                </a:lnTo>
                <a:lnTo>
                  <a:pt x="6115812" y="0"/>
                </a:lnTo>
                <a:lnTo>
                  <a:pt x="6121908" y="0"/>
                </a:lnTo>
                <a:lnTo>
                  <a:pt x="6121908" y="6096"/>
                </a:lnTo>
                <a:close/>
              </a:path>
              <a:path w="6786880" h="7620">
                <a:moveTo>
                  <a:pt x="6120383" y="7619"/>
                </a:moveTo>
                <a:lnTo>
                  <a:pt x="6117335" y="7619"/>
                </a:lnTo>
                <a:lnTo>
                  <a:pt x="6117335" y="6096"/>
                </a:lnTo>
                <a:lnTo>
                  <a:pt x="6120383" y="6096"/>
                </a:lnTo>
                <a:lnTo>
                  <a:pt x="6120383" y="7619"/>
                </a:lnTo>
                <a:close/>
              </a:path>
              <a:path w="6786880" h="7620">
                <a:moveTo>
                  <a:pt x="6156960" y="7619"/>
                </a:moveTo>
                <a:lnTo>
                  <a:pt x="6155435" y="7619"/>
                </a:lnTo>
                <a:lnTo>
                  <a:pt x="6152388" y="4572"/>
                </a:lnTo>
                <a:lnTo>
                  <a:pt x="6152388" y="1524"/>
                </a:lnTo>
                <a:lnTo>
                  <a:pt x="6153912" y="0"/>
                </a:lnTo>
                <a:lnTo>
                  <a:pt x="6158483" y="0"/>
                </a:lnTo>
                <a:lnTo>
                  <a:pt x="6158483" y="1524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8483" y="4572"/>
                </a:lnTo>
                <a:lnTo>
                  <a:pt x="6158483" y="6096"/>
                </a:lnTo>
                <a:lnTo>
                  <a:pt x="6156960" y="6096"/>
                </a:lnTo>
                <a:lnTo>
                  <a:pt x="6156960" y="7619"/>
                </a:lnTo>
                <a:close/>
              </a:path>
              <a:path w="6786880" h="7620">
                <a:moveTo>
                  <a:pt x="6193535" y="7619"/>
                </a:moveTo>
                <a:lnTo>
                  <a:pt x="6192012" y="7619"/>
                </a:lnTo>
                <a:lnTo>
                  <a:pt x="6188964" y="4572"/>
                </a:lnTo>
                <a:lnTo>
                  <a:pt x="6188964" y="1524"/>
                </a:lnTo>
                <a:lnTo>
                  <a:pt x="6190488" y="0"/>
                </a:lnTo>
                <a:lnTo>
                  <a:pt x="6195060" y="0"/>
                </a:lnTo>
                <a:lnTo>
                  <a:pt x="6196583" y="1524"/>
                </a:lnTo>
                <a:lnTo>
                  <a:pt x="6196583" y="4572"/>
                </a:lnTo>
                <a:lnTo>
                  <a:pt x="6193535" y="7619"/>
                </a:lnTo>
                <a:close/>
              </a:path>
              <a:path w="6786880" h="7620">
                <a:moveTo>
                  <a:pt x="6230112" y="7619"/>
                </a:moveTo>
                <a:lnTo>
                  <a:pt x="6228588" y="7619"/>
                </a:lnTo>
                <a:lnTo>
                  <a:pt x="6225540" y="4572"/>
                </a:lnTo>
                <a:lnTo>
                  <a:pt x="6225540" y="1524"/>
                </a:lnTo>
                <a:lnTo>
                  <a:pt x="6227064" y="0"/>
                </a:lnTo>
                <a:lnTo>
                  <a:pt x="6231635" y="0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0112" y="7619"/>
                </a:lnTo>
                <a:close/>
              </a:path>
              <a:path w="6786880" h="7620">
                <a:moveTo>
                  <a:pt x="6266688" y="7619"/>
                </a:moveTo>
                <a:lnTo>
                  <a:pt x="6265164" y="7619"/>
                </a:lnTo>
                <a:lnTo>
                  <a:pt x="6265164" y="6096"/>
                </a:lnTo>
                <a:lnTo>
                  <a:pt x="6263640" y="6096"/>
                </a:lnTo>
                <a:lnTo>
                  <a:pt x="6263640" y="4572"/>
                </a:lnTo>
                <a:lnTo>
                  <a:pt x="6262115" y="4572"/>
                </a:lnTo>
                <a:lnTo>
                  <a:pt x="6262115" y="3048"/>
                </a:lnTo>
                <a:lnTo>
                  <a:pt x="6263640" y="1524"/>
                </a:lnTo>
                <a:lnTo>
                  <a:pt x="6263640" y="0"/>
                </a:lnTo>
                <a:lnTo>
                  <a:pt x="6268212" y="0"/>
                </a:lnTo>
                <a:lnTo>
                  <a:pt x="6269735" y="1524"/>
                </a:lnTo>
                <a:lnTo>
                  <a:pt x="6269735" y="4572"/>
                </a:lnTo>
                <a:lnTo>
                  <a:pt x="6266688" y="7619"/>
                </a:lnTo>
                <a:close/>
              </a:path>
              <a:path w="6786880" h="7620">
                <a:moveTo>
                  <a:pt x="6306312" y="6096"/>
                </a:moveTo>
                <a:lnTo>
                  <a:pt x="6300215" y="6096"/>
                </a:lnTo>
                <a:lnTo>
                  <a:pt x="6300215" y="4572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0215" y="1524"/>
                </a:lnTo>
                <a:lnTo>
                  <a:pt x="6300215" y="0"/>
                </a:lnTo>
                <a:lnTo>
                  <a:pt x="6306312" y="0"/>
                </a:lnTo>
                <a:lnTo>
                  <a:pt x="6306312" y="6096"/>
                </a:lnTo>
                <a:close/>
              </a:path>
              <a:path w="6786880" h="7620">
                <a:moveTo>
                  <a:pt x="6304788" y="7619"/>
                </a:moveTo>
                <a:lnTo>
                  <a:pt x="6301740" y="7619"/>
                </a:lnTo>
                <a:lnTo>
                  <a:pt x="6301740" y="6096"/>
                </a:lnTo>
                <a:lnTo>
                  <a:pt x="6304788" y="6096"/>
                </a:lnTo>
                <a:lnTo>
                  <a:pt x="6304788" y="7619"/>
                </a:lnTo>
                <a:close/>
              </a:path>
              <a:path w="6786880" h="7620">
                <a:moveTo>
                  <a:pt x="6342888" y="6096"/>
                </a:moveTo>
                <a:lnTo>
                  <a:pt x="6336792" y="6096"/>
                </a:lnTo>
                <a:lnTo>
                  <a:pt x="6336792" y="0"/>
                </a:lnTo>
                <a:lnTo>
                  <a:pt x="6342888" y="0"/>
                </a:lnTo>
                <a:lnTo>
                  <a:pt x="6342888" y="1524"/>
                </a:lnTo>
                <a:lnTo>
                  <a:pt x="6344412" y="3048"/>
                </a:lnTo>
                <a:lnTo>
                  <a:pt x="6344412" y="4572"/>
                </a:lnTo>
                <a:lnTo>
                  <a:pt x="6342888" y="4572"/>
                </a:lnTo>
                <a:lnTo>
                  <a:pt x="6342888" y="6096"/>
                </a:lnTo>
                <a:close/>
              </a:path>
              <a:path w="6786880" h="7620">
                <a:moveTo>
                  <a:pt x="6341364" y="7619"/>
                </a:moveTo>
                <a:lnTo>
                  <a:pt x="6338315" y="7619"/>
                </a:lnTo>
                <a:lnTo>
                  <a:pt x="6338315" y="6096"/>
                </a:lnTo>
                <a:lnTo>
                  <a:pt x="6341364" y="6096"/>
                </a:lnTo>
                <a:lnTo>
                  <a:pt x="6341364" y="7619"/>
                </a:lnTo>
                <a:close/>
              </a:path>
              <a:path w="6786880" h="7620">
                <a:moveTo>
                  <a:pt x="6377940" y="7619"/>
                </a:moveTo>
                <a:lnTo>
                  <a:pt x="6376415" y="7619"/>
                </a:lnTo>
                <a:lnTo>
                  <a:pt x="6373367" y="4572"/>
                </a:lnTo>
                <a:lnTo>
                  <a:pt x="6373367" y="1524"/>
                </a:lnTo>
                <a:lnTo>
                  <a:pt x="6374892" y="0"/>
                </a:lnTo>
                <a:lnTo>
                  <a:pt x="6379464" y="0"/>
                </a:lnTo>
                <a:lnTo>
                  <a:pt x="6379464" y="1524"/>
                </a:lnTo>
                <a:lnTo>
                  <a:pt x="6380988" y="3048"/>
                </a:lnTo>
                <a:lnTo>
                  <a:pt x="6380988" y="4572"/>
                </a:lnTo>
                <a:lnTo>
                  <a:pt x="6379464" y="4572"/>
                </a:lnTo>
                <a:lnTo>
                  <a:pt x="6379464" y="6096"/>
                </a:lnTo>
                <a:lnTo>
                  <a:pt x="6377940" y="6096"/>
                </a:lnTo>
                <a:lnTo>
                  <a:pt x="6377940" y="7619"/>
                </a:lnTo>
                <a:close/>
              </a:path>
              <a:path w="6786880" h="7620">
                <a:moveTo>
                  <a:pt x="6414516" y="7619"/>
                </a:moveTo>
                <a:lnTo>
                  <a:pt x="6412992" y="7619"/>
                </a:lnTo>
                <a:lnTo>
                  <a:pt x="6409944" y="4572"/>
                </a:lnTo>
                <a:lnTo>
                  <a:pt x="6409944" y="1524"/>
                </a:lnTo>
                <a:lnTo>
                  <a:pt x="6411467" y="0"/>
                </a:lnTo>
                <a:lnTo>
                  <a:pt x="6416040" y="0"/>
                </a:lnTo>
                <a:lnTo>
                  <a:pt x="6417564" y="1524"/>
                </a:lnTo>
                <a:lnTo>
                  <a:pt x="6417564" y="4572"/>
                </a:lnTo>
                <a:lnTo>
                  <a:pt x="6414516" y="7619"/>
                </a:lnTo>
                <a:close/>
              </a:path>
              <a:path w="6786880" h="7620">
                <a:moveTo>
                  <a:pt x="6451092" y="7619"/>
                </a:moveTo>
                <a:lnTo>
                  <a:pt x="6449567" y="7619"/>
                </a:lnTo>
                <a:lnTo>
                  <a:pt x="6446520" y="4572"/>
                </a:lnTo>
                <a:lnTo>
                  <a:pt x="6446520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4140" y="1524"/>
                </a:lnTo>
                <a:lnTo>
                  <a:pt x="6454140" y="4572"/>
                </a:lnTo>
                <a:lnTo>
                  <a:pt x="6451092" y="7619"/>
                </a:lnTo>
                <a:close/>
              </a:path>
              <a:path w="6786880" h="7620">
                <a:moveTo>
                  <a:pt x="6487667" y="7619"/>
                </a:moveTo>
                <a:lnTo>
                  <a:pt x="6486144" y="7619"/>
                </a:lnTo>
                <a:lnTo>
                  <a:pt x="6486144" y="6096"/>
                </a:lnTo>
                <a:lnTo>
                  <a:pt x="6484620" y="6096"/>
                </a:lnTo>
                <a:lnTo>
                  <a:pt x="6484620" y="4572"/>
                </a:lnTo>
                <a:lnTo>
                  <a:pt x="6483096" y="4572"/>
                </a:lnTo>
                <a:lnTo>
                  <a:pt x="6483096" y="3048"/>
                </a:lnTo>
                <a:lnTo>
                  <a:pt x="6484620" y="1524"/>
                </a:lnTo>
                <a:lnTo>
                  <a:pt x="6484620" y="0"/>
                </a:lnTo>
                <a:lnTo>
                  <a:pt x="6489192" y="0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7667" y="7619"/>
                </a:lnTo>
                <a:close/>
              </a:path>
              <a:path w="6786880" h="7620">
                <a:moveTo>
                  <a:pt x="6527292" y="6096"/>
                </a:moveTo>
                <a:lnTo>
                  <a:pt x="6521196" y="6096"/>
                </a:lnTo>
                <a:lnTo>
                  <a:pt x="6521196" y="0"/>
                </a:lnTo>
                <a:lnTo>
                  <a:pt x="6527292" y="0"/>
                </a:lnTo>
                <a:lnTo>
                  <a:pt x="6527292" y="6096"/>
                </a:lnTo>
                <a:close/>
              </a:path>
              <a:path w="6786880" h="7620">
                <a:moveTo>
                  <a:pt x="6525767" y="7619"/>
                </a:moveTo>
                <a:lnTo>
                  <a:pt x="6522720" y="7619"/>
                </a:lnTo>
                <a:lnTo>
                  <a:pt x="6522720" y="6096"/>
                </a:lnTo>
                <a:lnTo>
                  <a:pt x="6525767" y="6096"/>
                </a:lnTo>
                <a:lnTo>
                  <a:pt x="6525767" y="7619"/>
                </a:lnTo>
                <a:close/>
              </a:path>
              <a:path w="6786880" h="7620">
                <a:moveTo>
                  <a:pt x="6563867" y="6096"/>
                </a:moveTo>
                <a:lnTo>
                  <a:pt x="6557772" y="6096"/>
                </a:lnTo>
                <a:lnTo>
                  <a:pt x="6557772" y="0"/>
                </a:lnTo>
                <a:lnTo>
                  <a:pt x="6563867" y="0"/>
                </a:lnTo>
                <a:lnTo>
                  <a:pt x="6563867" y="1524"/>
                </a:lnTo>
                <a:lnTo>
                  <a:pt x="6565392" y="3048"/>
                </a:lnTo>
                <a:lnTo>
                  <a:pt x="6565392" y="4572"/>
                </a:lnTo>
                <a:lnTo>
                  <a:pt x="6563867" y="4572"/>
                </a:lnTo>
                <a:lnTo>
                  <a:pt x="6563867" y="6096"/>
                </a:lnTo>
                <a:close/>
              </a:path>
              <a:path w="6786880" h="7620">
                <a:moveTo>
                  <a:pt x="6562344" y="7619"/>
                </a:moveTo>
                <a:lnTo>
                  <a:pt x="6559296" y="7619"/>
                </a:lnTo>
                <a:lnTo>
                  <a:pt x="6559296" y="6096"/>
                </a:lnTo>
                <a:lnTo>
                  <a:pt x="6562344" y="6096"/>
                </a:lnTo>
                <a:lnTo>
                  <a:pt x="6562344" y="7619"/>
                </a:lnTo>
                <a:close/>
              </a:path>
              <a:path w="6786880" h="7620">
                <a:moveTo>
                  <a:pt x="6598920" y="7619"/>
                </a:moveTo>
                <a:lnTo>
                  <a:pt x="6597396" y="7619"/>
                </a:lnTo>
                <a:lnTo>
                  <a:pt x="6594348" y="4572"/>
                </a:lnTo>
                <a:lnTo>
                  <a:pt x="6594348" y="1524"/>
                </a:lnTo>
                <a:lnTo>
                  <a:pt x="6595872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7" y="3048"/>
                </a:lnTo>
                <a:lnTo>
                  <a:pt x="6601967" y="4572"/>
                </a:lnTo>
                <a:lnTo>
                  <a:pt x="6600444" y="4572"/>
                </a:lnTo>
                <a:lnTo>
                  <a:pt x="6600444" y="6096"/>
                </a:lnTo>
                <a:lnTo>
                  <a:pt x="6598920" y="7619"/>
                </a:lnTo>
                <a:close/>
              </a:path>
              <a:path w="6786880" h="7620">
                <a:moveTo>
                  <a:pt x="6635496" y="7619"/>
                </a:moveTo>
                <a:lnTo>
                  <a:pt x="6633972" y="7619"/>
                </a:lnTo>
                <a:lnTo>
                  <a:pt x="6630924" y="4572"/>
                </a:lnTo>
                <a:lnTo>
                  <a:pt x="6630924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8544" y="1524"/>
                </a:lnTo>
                <a:lnTo>
                  <a:pt x="6638544" y="4572"/>
                </a:lnTo>
                <a:lnTo>
                  <a:pt x="6635496" y="7619"/>
                </a:lnTo>
                <a:close/>
              </a:path>
              <a:path w="6786880" h="7620">
                <a:moveTo>
                  <a:pt x="6672072" y="7619"/>
                </a:moveTo>
                <a:lnTo>
                  <a:pt x="6670548" y="7619"/>
                </a:lnTo>
                <a:lnTo>
                  <a:pt x="6667499" y="4572"/>
                </a:lnTo>
                <a:lnTo>
                  <a:pt x="6667499" y="1524"/>
                </a:lnTo>
                <a:lnTo>
                  <a:pt x="6669024" y="0"/>
                </a:lnTo>
                <a:lnTo>
                  <a:pt x="6673596" y="0"/>
                </a:lnTo>
                <a:lnTo>
                  <a:pt x="6675120" y="1524"/>
                </a:lnTo>
                <a:lnTo>
                  <a:pt x="6675120" y="4572"/>
                </a:lnTo>
                <a:lnTo>
                  <a:pt x="6672072" y="7619"/>
                </a:lnTo>
                <a:close/>
              </a:path>
              <a:path w="6786880" h="7620">
                <a:moveTo>
                  <a:pt x="6708648" y="7619"/>
                </a:moveTo>
                <a:lnTo>
                  <a:pt x="6707124" y="7619"/>
                </a:lnTo>
                <a:lnTo>
                  <a:pt x="6707124" y="6096"/>
                </a:lnTo>
                <a:lnTo>
                  <a:pt x="6705599" y="6096"/>
                </a:lnTo>
                <a:lnTo>
                  <a:pt x="6705599" y="4572"/>
                </a:lnTo>
                <a:lnTo>
                  <a:pt x="6704076" y="4572"/>
                </a:lnTo>
                <a:lnTo>
                  <a:pt x="6704076" y="3048"/>
                </a:lnTo>
                <a:lnTo>
                  <a:pt x="6705599" y="1524"/>
                </a:lnTo>
                <a:lnTo>
                  <a:pt x="6705599" y="0"/>
                </a:lnTo>
                <a:lnTo>
                  <a:pt x="6710172" y="0"/>
                </a:lnTo>
                <a:lnTo>
                  <a:pt x="6711696" y="1524"/>
                </a:lnTo>
                <a:lnTo>
                  <a:pt x="6711696" y="4572"/>
                </a:lnTo>
                <a:lnTo>
                  <a:pt x="6708648" y="7619"/>
                </a:lnTo>
                <a:close/>
              </a:path>
              <a:path w="6786880" h="7620">
                <a:moveTo>
                  <a:pt x="6748272" y="6096"/>
                </a:moveTo>
                <a:lnTo>
                  <a:pt x="6742176" y="6096"/>
                </a:lnTo>
                <a:lnTo>
                  <a:pt x="6742176" y="0"/>
                </a:lnTo>
                <a:lnTo>
                  <a:pt x="6748272" y="0"/>
                </a:lnTo>
                <a:lnTo>
                  <a:pt x="6748272" y="6096"/>
                </a:lnTo>
                <a:close/>
              </a:path>
              <a:path w="6786880" h="7620">
                <a:moveTo>
                  <a:pt x="6746748" y="7619"/>
                </a:moveTo>
                <a:lnTo>
                  <a:pt x="6743699" y="7619"/>
                </a:lnTo>
                <a:lnTo>
                  <a:pt x="6743699" y="6096"/>
                </a:lnTo>
                <a:lnTo>
                  <a:pt x="6746748" y="6096"/>
                </a:lnTo>
                <a:lnTo>
                  <a:pt x="6746748" y="7619"/>
                </a:lnTo>
                <a:close/>
              </a:path>
              <a:path w="6786880" h="7620">
                <a:moveTo>
                  <a:pt x="6784848" y="6096"/>
                </a:moveTo>
                <a:lnTo>
                  <a:pt x="6778751" y="6096"/>
                </a:lnTo>
                <a:lnTo>
                  <a:pt x="6778751" y="0"/>
                </a:lnTo>
                <a:lnTo>
                  <a:pt x="6784848" y="0"/>
                </a:lnTo>
                <a:lnTo>
                  <a:pt x="6784848" y="1524"/>
                </a:lnTo>
                <a:lnTo>
                  <a:pt x="6786372" y="3048"/>
                </a:lnTo>
                <a:lnTo>
                  <a:pt x="6786372" y="4572"/>
                </a:lnTo>
                <a:lnTo>
                  <a:pt x="6784848" y="4572"/>
                </a:lnTo>
                <a:lnTo>
                  <a:pt x="6784848" y="6096"/>
                </a:lnTo>
                <a:close/>
              </a:path>
              <a:path w="6786880" h="7620">
                <a:moveTo>
                  <a:pt x="6783324" y="7619"/>
                </a:moveTo>
                <a:lnTo>
                  <a:pt x="6780276" y="7619"/>
                </a:lnTo>
                <a:lnTo>
                  <a:pt x="6780276" y="6096"/>
                </a:lnTo>
                <a:lnTo>
                  <a:pt x="6783324" y="6096"/>
                </a:lnTo>
                <a:lnTo>
                  <a:pt x="6783324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1208" y="3474720"/>
            <a:ext cx="134112" cy="64008"/>
          </a:xfrm>
          <a:prstGeom prst="rect">
            <a:avLst/>
          </a:prstGeom>
        </p:spPr>
      </p:pic>
      <p:sp>
        <p:nvSpPr>
          <p:cNvPr id="39" name="object 39" descr=""/>
          <p:cNvSpPr/>
          <p:nvPr/>
        </p:nvSpPr>
        <p:spPr>
          <a:xfrm>
            <a:off x="728472" y="2599944"/>
            <a:ext cx="6786880" cy="7620"/>
          </a:xfrm>
          <a:custGeom>
            <a:avLst/>
            <a:gdLst/>
            <a:ahLst/>
            <a:cxnLst/>
            <a:rect l="l" t="t" r="r" b="b"/>
            <a:pathLst>
              <a:path w="6786880" h="7619">
                <a:moveTo>
                  <a:pt x="6096" y="7620"/>
                </a:moveTo>
                <a:lnTo>
                  <a:pt x="3048" y="7620"/>
                </a:lnTo>
                <a:lnTo>
                  <a:pt x="0" y="4572"/>
                </a:lnTo>
                <a:lnTo>
                  <a:pt x="0" y="3048"/>
                </a:lnTo>
                <a:lnTo>
                  <a:pt x="3048" y="0"/>
                </a:lnTo>
                <a:lnTo>
                  <a:pt x="6096" y="0"/>
                </a:lnTo>
                <a:lnTo>
                  <a:pt x="7619" y="1524"/>
                </a:lnTo>
                <a:lnTo>
                  <a:pt x="7619" y="6096"/>
                </a:lnTo>
                <a:lnTo>
                  <a:pt x="6096" y="7620"/>
                </a:lnTo>
                <a:close/>
              </a:path>
              <a:path w="6786880" h="7619">
                <a:moveTo>
                  <a:pt x="42671" y="7620"/>
                </a:moveTo>
                <a:lnTo>
                  <a:pt x="39623" y="7620"/>
                </a:lnTo>
                <a:lnTo>
                  <a:pt x="38100" y="6096"/>
                </a:lnTo>
                <a:lnTo>
                  <a:pt x="38100" y="1524"/>
                </a:lnTo>
                <a:lnTo>
                  <a:pt x="39623" y="0"/>
                </a:lnTo>
                <a:lnTo>
                  <a:pt x="42671" y="0"/>
                </a:lnTo>
                <a:lnTo>
                  <a:pt x="44196" y="1524"/>
                </a:lnTo>
                <a:lnTo>
                  <a:pt x="44196" y="6096"/>
                </a:lnTo>
                <a:lnTo>
                  <a:pt x="42671" y="7620"/>
                </a:lnTo>
                <a:close/>
              </a:path>
              <a:path w="6786880" h="7619">
                <a:moveTo>
                  <a:pt x="79248" y="7620"/>
                </a:moveTo>
                <a:lnTo>
                  <a:pt x="76200" y="7620"/>
                </a:lnTo>
                <a:lnTo>
                  <a:pt x="74675" y="6096"/>
                </a:lnTo>
                <a:lnTo>
                  <a:pt x="74675" y="1524"/>
                </a:lnTo>
                <a:lnTo>
                  <a:pt x="76200" y="0"/>
                </a:lnTo>
                <a:lnTo>
                  <a:pt x="79248" y="0"/>
                </a:lnTo>
                <a:lnTo>
                  <a:pt x="82296" y="3048"/>
                </a:lnTo>
                <a:lnTo>
                  <a:pt x="82296" y="4572"/>
                </a:lnTo>
                <a:lnTo>
                  <a:pt x="79248" y="7620"/>
                </a:lnTo>
                <a:close/>
              </a:path>
              <a:path w="6786880" h="7619">
                <a:moveTo>
                  <a:pt x="117348" y="1524"/>
                </a:moveTo>
                <a:lnTo>
                  <a:pt x="112775" y="1524"/>
                </a:lnTo>
                <a:lnTo>
                  <a:pt x="112775" y="0"/>
                </a:lnTo>
                <a:lnTo>
                  <a:pt x="117348" y="0"/>
                </a:lnTo>
                <a:lnTo>
                  <a:pt x="117348" y="1524"/>
                </a:lnTo>
                <a:close/>
              </a:path>
              <a:path w="6786880" h="7619">
                <a:moveTo>
                  <a:pt x="118871" y="6096"/>
                </a:moveTo>
                <a:lnTo>
                  <a:pt x="111252" y="6096"/>
                </a:lnTo>
                <a:lnTo>
                  <a:pt x="111252" y="1524"/>
                </a:lnTo>
                <a:lnTo>
                  <a:pt x="118871" y="1524"/>
                </a:lnTo>
                <a:lnTo>
                  <a:pt x="118871" y="6096"/>
                </a:lnTo>
                <a:close/>
              </a:path>
              <a:path w="6786880" h="7619">
                <a:moveTo>
                  <a:pt x="117348" y="7620"/>
                </a:moveTo>
                <a:lnTo>
                  <a:pt x="112775" y="7620"/>
                </a:lnTo>
                <a:lnTo>
                  <a:pt x="112775" y="6096"/>
                </a:lnTo>
                <a:lnTo>
                  <a:pt x="117348" y="6096"/>
                </a:lnTo>
                <a:lnTo>
                  <a:pt x="117348" y="7620"/>
                </a:lnTo>
                <a:close/>
              </a:path>
              <a:path w="6786880" h="7619">
                <a:moveTo>
                  <a:pt x="153923" y="1524"/>
                </a:moveTo>
                <a:lnTo>
                  <a:pt x="149352" y="1524"/>
                </a:lnTo>
                <a:lnTo>
                  <a:pt x="149352" y="0"/>
                </a:lnTo>
                <a:lnTo>
                  <a:pt x="153923" y="0"/>
                </a:lnTo>
                <a:lnTo>
                  <a:pt x="153923" y="1524"/>
                </a:lnTo>
                <a:close/>
              </a:path>
              <a:path w="6786880" h="7619">
                <a:moveTo>
                  <a:pt x="155448" y="6096"/>
                </a:moveTo>
                <a:lnTo>
                  <a:pt x="147827" y="6096"/>
                </a:lnTo>
                <a:lnTo>
                  <a:pt x="147827" y="1524"/>
                </a:lnTo>
                <a:lnTo>
                  <a:pt x="155448" y="1524"/>
                </a:lnTo>
                <a:lnTo>
                  <a:pt x="155448" y="6096"/>
                </a:lnTo>
                <a:close/>
              </a:path>
              <a:path w="6786880" h="7619">
                <a:moveTo>
                  <a:pt x="153923" y="7620"/>
                </a:moveTo>
                <a:lnTo>
                  <a:pt x="149352" y="7620"/>
                </a:lnTo>
                <a:lnTo>
                  <a:pt x="149352" y="6096"/>
                </a:lnTo>
                <a:lnTo>
                  <a:pt x="153923" y="6096"/>
                </a:lnTo>
                <a:lnTo>
                  <a:pt x="153923" y="7620"/>
                </a:lnTo>
                <a:close/>
              </a:path>
              <a:path w="6786880" h="7619">
                <a:moveTo>
                  <a:pt x="190500" y="7620"/>
                </a:moveTo>
                <a:lnTo>
                  <a:pt x="185927" y="7620"/>
                </a:lnTo>
                <a:lnTo>
                  <a:pt x="185927" y="6096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7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0500" y="1524"/>
                </a:lnTo>
                <a:lnTo>
                  <a:pt x="192023" y="1524"/>
                </a:lnTo>
                <a:lnTo>
                  <a:pt x="192023" y="6096"/>
                </a:lnTo>
                <a:lnTo>
                  <a:pt x="190500" y="6096"/>
                </a:lnTo>
                <a:lnTo>
                  <a:pt x="190500" y="7620"/>
                </a:lnTo>
                <a:close/>
              </a:path>
              <a:path w="6786880" h="7619">
                <a:moveTo>
                  <a:pt x="227075" y="7620"/>
                </a:moveTo>
                <a:lnTo>
                  <a:pt x="224027" y="7620"/>
                </a:lnTo>
                <a:lnTo>
                  <a:pt x="220979" y="4572"/>
                </a:lnTo>
                <a:lnTo>
                  <a:pt x="220979" y="3048"/>
                </a:lnTo>
                <a:lnTo>
                  <a:pt x="224027" y="0"/>
                </a:lnTo>
                <a:lnTo>
                  <a:pt x="227075" y="0"/>
                </a:lnTo>
                <a:lnTo>
                  <a:pt x="228600" y="1524"/>
                </a:lnTo>
                <a:lnTo>
                  <a:pt x="228600" y="6096"/>
                </a:lnTo>
                <a:lnTo>
                  <a:pt x="227075" y="7620"/>
                </a:lnTo>
                <a:close/>
              </a:path>
              <a:path w="6786880" h="7619">
                <a:moveTo>
                  <a:pt x="263652" y="7620"/>
                </a:moveTo>
                <a:lnTo>
                  <a:pt x="260603" y="7620"/>
                </a:lnTo>
                <a:lnTo>
                  <a:pt x="259079" y="6096"/>
                </a:lnTo>
                <a:lnTo>
                  <a:pt x="259079" y="1524"/>
                </a:lnTo>
                <a:lnTo>
                  <a:pt x="260603" y="0"/>
                </a:lnTo>
                <a:lnTo>
                  <a:pt x="263652" y="0"/>
                </a:lnTo>
                <a:lnTo>
                  <a:pt x="265175" y="1524"/>
                </a:lnTo>
                <a:lnTo>
                  <a:pt x="265175" y="6096"/>
                </a:lnTo>
                <a:lnTo>
                  <a:pt x="263652" y="7620"/>
                </a:lnTo>
                <a:close/>
              </a:path>
              <a:path w="6786880" h="7619">
                <a:moveTo>
                  <a:pt x="300227" y="7620"/>
                </a:moveTo>
                <a:lnTo>
                  <a:pt x="297179" y="7620"/>
                </a:lnTo>
                <a:lnTo>
                  <a:pt x="297179" y="6096"/>
                </a:lnTo>
                <a:lnTo>
                  <a:pt x="295655" y="6096"/>
                </a:lnTo>
                <a:lnTo>
                  <a:pt x="295655" y="1524"/>
                </a:lnTo>
                <a:lnTo>
                  <a:pt x="297179" y="1524"/>
                </a:lnTo>
                <a:lnTo>
                  <a:pt x="297179" y="0"/>
                </a:lnTo>
                <a:lnTo>
                  <a:pt x="300227" y="0"/>
                </a:lnTo>
                <a:lnTo>
                  <a:pt x="303275" y="3048"/>
                </a:lnTo>
                <a:lnTo>
                  <a:pt x="303275" y="4572"/>
                </a:lnTo>
                <a:lnTo>
                  <a:pt x="300227" y="7620"/>
                </a:lnTo>
                <a:close/>
              </a:path>
              <a:path w="6786880" h="7619">
                <a:moveTo>
                  <a:pt x="338327" y="1524"/>
                </a:moveTo>
                <a:lnTo>
                  <a:pt x="333755" y="1524"/>
                </a:lnTo>
                <a:lnTo>
                  <a:pt x="333755" y="0"/>
                </a:lnTo>
                <a:lnTo>
                  <a:pt x="338327" y="0"/>
                </a:lnTo>
                <a:lnTo>
                  <a:pt x="338327" y="1524"/>
                </a:lnTo>
                <a:close/>
              </a:path>
              <a:path w="6786880" h="7619">
                <a:moveTo>
                  <a:pt x="339852" y="6096"/>
                </a:moveTo>
                <a:lnTo>
                  <a:pt x="332231" y="6096"/>
                </a:lnTo>
                <a:lnTo>
                  <a:pt x="332231" y="1524"/>
                </a:lnTo>
                <a:lnTo>
                  <a:pt x="339852" y="1524"/>
                </a:lnTo>
                <a:lnTo>
                  <a:pt x="339852" y="6096"/>
                </a:lnTo>
                <a:close/>
              </a:path>
              <a:path w="6786880" h="7619">
                <a:moveTo>
                  <a:pt x="338327" y="7620"/>
                </a:moveTo>
                <a:lnTo>
                  <a:pt x="333755" y="7620"/>
                </a:lnTo>
                <a:lnTo>
                  <a:pt x="333755" y="6096"/>
                </a:lnTo>
                <a:lnTo>
                  <a:pt x="338327" y="6096"/>
                </a:lnTo>
                <a:lnTo>
                  <a:pt x="338327" y="7620"/>
                </a:lnTo>
                <a:close/>
              </a:path>
              <a:path w="6786880" h="7619">
                <a:moveTo>
                  <a:pt x="374903" y="1524"/>
                </a:moveTo>
                <a:lnTo>
                  <a:pt x="370331" y="1524"/>
                </a:lnTo>
                <a:lnTo>
                  <a:pt x="370331" y="0"/>
                </a:lnTo>
                <a:lnTo>
                  <a:pt x="374903" y="0"/>
                </a:lnTo>
                <a:lnTo>
                  <a:pt x="374903" y="1524"/>
                </a:lnTo>
                <a:close/>
              </a:path>
              <a:path w="6786880" h="7619">
                <a:moveTo>
                  <a:pt x="376427" y="6096"/>
                </a:moveTo>
                <a:lnTo>
                  <a:pt x="368807" y="6096"/>
                </a:lnTo>
                <a:lnTo>
                  <a:pt x="368807" y="1524"/>
                </a:lnTo>
                <a:lnTo>
                  <a:pt x="376427" y="1524"/>
                </a:lnTo>
                <a:lnTo>
                  <a:pt x="376427" y="6096"/>
                </a:lnTo>
                <a:close/>
              </a:path>
              <a:path w="6786880" h="7619">
                <a:moveTo>
                  <a:pt x="374903" y="7620"/>
                </a:moveTo>
                <a:lnTo>
                  <a:pt x="370331" y="7620"/>
                </a:lnTo>
                <a:lnTo>
                  <a:pt x="370331" y="6096"/>
                </a:lnTo>
                <a:lnTo>
                  <a:pt x="374903" y="6096"/>
                </a:lnTo>
                <a:lnTo>
                  <a:pt x="374903" y="7620"/>
                </a:lnTo>
                <a:close/>
              </a:path>
              <a:path w="6786880" h="7619">
                <a:moveTo>
                  <a:pt x="411479" y="7620"/>
                </a:moveTo>
                <a:lnTo>
                  <a:pt x="406907" y="7620"/>
                </a:lnTo>
                <a:lnTo>
                  <a:pt x="406907" y="6096"/>
                </a:lnTo>
                <a:lnTo>
                  <a:pt x="405383" y="4572"/>
                </a:lnTo>
                <a:lnTo>
                  <a:pt x="405383" y="3048"/>
                </a:lnTo>
                <a:lnTo>
                  <a:pt x="406907" y="1524"/>
                </a:lnTo>
                <a:lnTo>
                  <a:pt x="406907" y="0"/>
                </a:lnTo>
                <a:lnTo>
                  <a:pt x="411479" y="0"/>
                </a:lnTo>
                <a:lnTo>
                  <a:pt x="411479" y="1524"/>
                </a:lnTo>
                <a:lnTo>
                  <a:pt x="413003" y="1524"/>
                </a:lnTo>
                <a:lnTo>
                  <a:pt x="413003" y="6096"/>
                </a:lnTo>
                <a:lnTo>
                  <a:pt x="411479" y="6096"/>
                </a:lnTo>
                <a:lnTo>
                  <a:pt x="411479" y="7620"/>
                </a:lnTo>
                <a:close/>
              </a:path>
              <a:path w="6786880" h="7619">
                <a:moveTo>
                  <a:pt x="448055" y="7620"/>
                </a:moveTo>
                <a:lnTo>
                  <a:pt x="445007" y="7620"/>
                </a:lnTo>
                <a:lnTo>
                  <a:pt x="441959" y="4572"/>
                </a:lnTo>
                <a:lnTo>
                  <a:pt x="441959" y="3048"/>
                </a:lnTo>
                <a:lnTo>
                  <a:pt x="445007" y="0"/>
                </a:lnTo>
                <a:lnTo>
                  <a:pt x="448055" y="0"/>
                </a:lnTo>
                <a:lnTo>
                  <a:pt x="449579" y="1524"/>
                </a:lnTo>
                <a:lnTo>
                  <a:pt x="449579" y="6096"/>
                </a:lnTo>
                <a:lnTo>
                  <a:pt x="448055" y="7620"/>
                </a:lnTo>
                <a:close/>
              </a:path>
              <a:path w="6786880" h="7619">
                <a:moveTo>
                  <a:pt x="484631" y="7620"/>
                </a:moveTo>
                <a:lnTo>
                  <a:pt x="481583" y="7620"/>
                </a:lnTo>
                <a:lnTo>
                  <a:pt x="480059" y="6096"/>
                </a:lnTo>
                <a:lnTo>
                  <a:pt x="480059" y="1524"/>
                </a:lnTo>
                <a:lnTo>
                  <a:pt x="481583" y="0"/>
                </a:lnTo>
                <a:lnTo>
                  <a:pt x="484631" y="0"/>
                </a:lnTo>
                <a:lnTo>
                  <a:pt x="486155" y="1524"/>
                </a:lnTo>
                <a:lnTo>
                  <a:pt x="486155" y="6096"/>
                </a:lnTo>
                <a:lnTo>
                  <a:pt x="484631" y="7620"/>
                </a:lnTo>
                <a:close/>
              </a:path>
              <a:path w="6786880" h="7619">
                <a:moveTo>
                  <a:pt x="521207" y="7620"/>
                </a:moveTo>
                <a:lnTo>
                  <a:pt x="518160" y="7620"/>
                </a:lnTo>
                <a:lnTo>
                  <a:pt x="518160" y="6096"/>
                </a:lnTo>
                <a:lnTo>
                  <a:pt x="516635" y="6096"/>
                </a:lnTo>
                <a:lnTo>
                  <a:pt x="516635" y="1524"/>
                </a:lnTo>
                <a:lnTo>
                  <a:pt x="518160" y="1524"/>
                </a:lnTo>
                <a:lnTo>
                  <a:pt x="518160" y="0"/>
                </a:lnTo>
                <a:lnTo>
                  <a:pt x="521207" y="0"/>
                </a:lnTo>
                <a:lnTo>
                  <a:pt x="524256" y="3048"/>
                </a:lnTo>
                <a:lnTo>
                  <a:pt x="524256" y="4572"/>
                </a:lnTo>
                <a:lnTo>
                  <a:pt x="521207" y="7620"/>
                </a:lnTo>
                <a:close/>
              </a:path>
              <a:path w="6786880" h="7619">
                <a:moveTo>
                  <a:pt x="559307" y="1524"/>
                </a:moveTo>
                <a:lnTo>
                  <a:pt x="554735" y="1524"/>
                </a:lnTo>
                <a:lnTo>
                  <a:pt x="554735" y="0"/>
                </a:lnTo>
                <a:lnTo>
                  <a:pt x="559307" y="0"/>
                </a:lnTo>
                <a:lnTo>
                  <a:pt x="559307" y="1524"/>
                </a:lnTo>
                <a:close/>
              </a:path>
              <a:path w="6786880" h="7619">
                <a:moveTo>
                  <a:pt x="560831" y="6096"/>
                </a:moveTo>
                <a:lnTo>
                  <a:pt x="553211" y="6096"/>
                </a:lnTo>
                <a:lnTo>
                  <a:pt x="553211" y="1524"/>
                </a:lnTo>
                <a:lnTo>
                  <a:pt x="560831" y="1524"/>
                </a:lnTo>
                <a:lnTo>
                  <a:pt x="560831" y="6096"/>
                </a:lnTo>
                <a:close/>
              </a:path>
              <a:path w="6786880" h="7619">
                <a:moveTo>
                  <a:pt x="559307" y="7620"/>
                </a:moveTo>
                <a:lnTo>
                  <a:pt x="554735" y="7620"/>
                </a:lnTo>
                <a:lnTo>
                  <a:pt x="554735" y="6096"/>
                </a:lnTo>
                <a:lnTo>
                  <a:pt x="559307" y="6096"/>
                </a:lnTo>
                <a:lnTo>
                  <a:pt x="559307" y="7620"/>
                </a:lnTo>
                <a:close/>
              </a:path>
              <a:path w="6786880" h="7619">
                <a:moveTo>
                  <a:pt x="595883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5883" y="0"/>
                </a:lnTo>
                <a:lnTo>
                  <a:pt x="595883" y="1524"/>
                </a:lnTo>
                <a:close/>
              </a:path>
              <a:path w="6786880" h="7619">
                <a:moveTo>
                  <a:pt x="597407" y="6096"/>
                </a:moveTo>
                <a:lnTo>
                  <a:pt x="589787" y="6096"/>
                </a:lnTo>
                <a:lnTo>
                  <a:pt x="589787" y="1524"/>
                </a:lnTo>
                <a:lnTo>
                  <a:pt x="597407" y="1524"/>
                </a:lnTo>
                <a:lnTo>
                  <a:pt x="597407" y="6096"/>
                </a:lnTo>
                <a:close/>
              </a:path>
              <a:path w="6786880" h="7619">
                <a:moveTo>
                  <a:pt x="595883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5883" y="6096"/>
                </a:lnTo>
                <a:lnTo>
                  <a:pt x="595883" y="7620"/>
                </a:lnTo>
                <a:close/>
              </a:path>
              <a:path w="6786880" h="7619">
                <a:moveTo>
                  <a:pt x="632460" y="7620"/>
                </a:moveTo>
                <a:lnTo>
                  <a:pt x="629411" y="7620"/>
                </a:lnTo>
                <a:lnTo>
                  <a:pt x="626364" y="4572"/>
                </a:lnTo>
                <a:lnTo>
                  <a:pt x="626364" y="3048"/>
                </a:lnTo>
                <a:lnTo>
                  <a:pt x="629411" y="0"/>
                </a:lnTo>
                <a:lnTo>
                  <a:pt x="632460" y="0"/>
                </a:lnTo>
                <a:lnTo>
                  <a:pt x="632460" y="1524"/>
                </a:lnTo>
                <a:lnTo>
                  <a:pt x="633983" y="1524"/>
                </a:lnTo>
                <a:lnTo>
                  <a:pt x="633983" y="6096"/>
                </a:lnTo>
                <a:lnTo>
                  <a:pt x="632460" y="6096"/>
                </a:lnTo>
                <a:lnTo>
                  <a:pt x="632460" y="7620"/>
                </a:lnTo>
                <a:close/>
              </a:path>
              <a:path w="6786880" h="7619">
                <a:moveTo>
                  <a:pt x="669036" y="7620"/>
                </a:moveTo>
                <a:lnTo>
                  <a:pt x="665987" y="7620"/>
                </a:lnTo>
                <a:lnTo>
                  <a:pt x="664464" y="6096"/>
                </a:lnTo>
                <a:lnTo>
                  <a:pt x="664464" y="1524"/>
                </a:lnTo>
                <a:lnTo>
                  <a:pt x="665987" y="0"/>
                </a:lnTo>
                <a:lnTo>
                  <a:pt x="669036" y="0"/>
                </a:lnTo>
                <a:lnTo>
                  <a:pt x="670560" y="1524"/>
                </a:lnTo>
                <a:lnTo>
                  <a:pt x="670560" y="6096"/>
                </a:lnTo>
                <a:lnTo>
                  <a:pt x="669036" y="7620"/>
                </a:lnTo>
                <a:close/>
              </a:path>
              <a:path w="6786880" h="7619">
                <a:moveTo>
                  <a:pt x="705611" y="7620"/>
                </a:moveTo>
                <a:lnTo>
                  <a:pt x="702564" y="7620"/>
                </a:lnTo>
                <a:lnTo>
                  <a:pt x="701040" y="6096"/>
                </a:lnTo>
                <a:lnTo>
                  <a:pt x="701040" y="1524"/>
                </a:lnTo>
                <a:lnTo>
                  <a:pt x="702564" y="0"/>
                </a:lnTo>
                <a:lnTo>
                  <a:pt x="705611" y="0"/>
                </a:lnTo>
                <a:lnTo>
                  <a:pt x="708660" y="3048"/>
                </a:lnTo>
                <a:lnTo>
                  <a:pt x="708660" y="4572"/>
                </a:lnTo>
                <a:lnTo>
                  <a:pt x="705611" y="7620"/>
                </a:lnTo>
                <a:close/>
              </a:path>
              <a:path w="6786880" h="7619">
                <a:moveTo>
                  <a:pt x="742187" y="7620"/>
                </a:moveTo>
                <a:lnTo>
                  <a:pt x="739140" y="7620"/>
                </a:lnTo>
                <a:lnTo>
                  <a:pt x="739140" y="6096"/>
                </a:lnTo>
                <a:lnTo>
                  <a:pt x="737615" y="6096"/>
                </a:lnTo>
                <a:lnTo>
                  <a:pt x="737615" y="1524"/>
                </a:lnTo>
                <a:lnTo>
                  <a:pt x="739140" y="1524"/>
                </a:lnTo>
                <a:lnTo>
                  <a:pt x="739140" y="0"/>
                </a:lnTo>
                <a:lnTo>
                  <a:pt x="742187" y="0"/>
                </a:lnTo>
                <a:lnTo>
                  <a:pt x="745236" y="3048"/>
                </a:lnTo>
                <a:lnTo>
                  <a:pt x="745236" y="4572"/>
                </a:lnTo>
                <a:lnTo>
                  <a:pt x="742187" y="7620"/>
                </a:lnTo>
                <a:close/>
              </a:path>
              <a:path w="6786880" h="7619">
                <a:moveTo>
                  <a:pt x="780287" y="1524"/>
                </a:moveTo>
                <a:lnTo>
                  <a:pt x="775715" y="1524"/>
                </a:lnTo>
                <a:lnTo>
                  <a:pt x="775715" y="0"/>
                </a:lnTo>
                <a:lnTo>
                  <a:pt x="780287" y="0"/>
                </a:lnTo>
                <a:lnTo>
                  <a:pt x="780287" y="1524"/>
                </a:lnTo>
                <a:close/>
              </a:path>
              <a:path w="6786880" h="7619">
                <a:moveTo>
                  <a:pt x="781811" y="6096"/>
                </a:moveTo>
                <a:lnTo>
                  <a:pt x="774191" y="6096"/>
                </a:lnTo>
                <a:lnTo>
                  <a:pt x="774191" y="1524"/>
                </a:lnTo>
                <a:lnTo>
                  <a:pt x="781811" y="1524"/>
                </a:lnTo>
                <a:lnTo>
                  <a:pt x="781811" y="6096"/>
                </a:lnTo>
                <a:close/>
              </a:path>
              <a:path w="6786880" h="7619">
                <a:moveTo>
                  <a:pt x="780287" y="7620"/>
                </a:moveTo>
                <a:lnTo>
                  <a:pt x="775715" y="7620"/>
                </a:lnTo>
                <a:lnTo>
                  <a:pt x="775715" y="6096"/>
                </a:lnTo>
                <a:lnTo>
                  <a:pt x="780287" y="6096"/>
                </a:lnTo>
                <a:lnTo>
                  <a:pt x="780287" y="7620"/>
                </a:lnTo>
                <a:close/>
              </a:path>
              <a:path w="6786880" h="7619">
                <a:moveTo>
                  <a:pt x="816864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4"/>
                </a:lnTo>
                <a:close/>
              </a:path>
              <a:path w="6786880" h="7619">
                <a:moveTo>
                  <a:pt x="818387" y="6096"/>
                </a:moveTo>
                <a:lnTo>
                  <a:pt x="810768" y="6096"/>
                </a:lnTo>
                <a:lnTo>
                  <a:pt x="810768" y="1524"/>
                </a:lnTo>
                <a:lnTo>
                  <a:pt x="818387" y="1524"/>
                </a:lnTo>
                <a:lnTo>
                  <a:pt x="818387" y="6096"/>
                </a:lnTo>
                <a:close/>
              </a:path>
              <a:path w="6786880" h="7619">
                <a:moveTo>
                  <a:pt x="816864" y="7620"/>
                </a:moveTo>
                <a:lnTo>
                  <a:pt x="812291" y="7620"/>
                </a:lnTo>
                <a:lnTo>
                  <a:pt x="812291" y="6096"/>
                </a:lnTo>
                <a:lnTo>
                  <a:pt x="816864" y="6096"/>
                </a:lnTo>
                <a:lnTo>
                  <a:pt x="816864" y="7620"/>
                </a:lnTo>
                <a:close/>
              </a:path>
              <a:path w="6786880" h="7619">
                <a:moveTo>
                  <a:pt x="853440" y="7620"/>
                </a:moveTo>
                <a:lnTo>
                  <a:pt x="850391" y="7620"/>
                </a:lnTo>
                <a:lnTo>
                  <a:pt x="847344" y="4572"/>
                </a:lnTo>
                <a:lnTo>
                  <a:pt x="847344" y="3048"/>
                </a:lnTo>
                <a:lnTo>
                  <a:pt x="850391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6096"/>
                </a:lnTo>
                <a:lnTo>
                  <a:pt x="853440" y="6096"/>
                </a:lnTo>
                <a:lnTo>
                  <a:pt x="853440" y="7620"/>
                </a:lnTo>
                <a:close/>
              </a:path>
              <a:path w="6786880" h="7619">
                <a:moveTo>
                  <a:pt x="890015" y="7620"/>
                </a:moveTo>
                <a:lnTo>
                  <a:pt x="886968" y="7620"/>
                </a:lnTo>
                <a:lnTo>
                  <a:pt x="885444" y="6096"/>
                </a:lnTo>
                <a:lnTo>
                  <a:pt x="885444" y="1524"/>
                </a:lnTo>
                <a:lnTo>
                  <a:pt x="886968" y="0"/>
                </a:lnTo>
                <a:lnTo>
                  <a:pt x="890015" y="0"/>
                </a:lnTo>
                <a:lnTo>
                  <a:pt x="891540" y="1524"/>
                </a:lnTo>
                <a:lnTo>
                  <a:pt x="891540" y="6096"/>
                </a:lnTo>
                <a:lnTo>
                  <a:pt x="890015" y="7620"/>
                </a:lnTo>
                <a:close/>
              </a:path>
              <a:path w="6786880" h="7619">
                <a:moveTo>
                  <a:pt x="926591" y="7620"/>
                </a:moveTo>
                <a:lnTo>
                  <a:pt x="923544" y="7620"/>
                </a:lnTo>
                <a:lnTo>
                  <a:pt x="922019" y="6096"/>
                </a:lnTo>
                <a:lnTo>
                  <a:pt x="922019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9640" y="3048"/>
                </a:lnTo>
                <a:lnTo>
                  <a:pt x="929640" y="4572"/>
                </a:lnTo>
                <a:lnTo>
                  <a:pt x="926591" y="7620"/>
                </a:lnTo>
                <a:close/>
              </a:path>
              <a:path w="6786880" h="7619">
                <a:moveTo>
                  <a:pt x="964691" y="7620"/>
                </a:moveTo>
                <a:lnTo>
                  <a:pt x="960119" y="7620"/>
                </a:lnTo>
                <a:lnTo>
                  <a:pt x="960119" y="6096"/>
                </a:lnTo>
                <a:lnTo>
                  <a:pt x="958595" y="6096"/>
                </a:lnTo>
                <a:lnTo>
                  <a:pt x="958595" y="1524"/>
                </a:lnTo>
                <a:lnTo>
                  <a:pt x="960119" y="1524"/>
                </a:lnTo>
                <a:lnTo>
                  <a:pt x="960119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5" y="3048"/>
                </a:lnTo>
                <a:lnTo>
                  <a:pt x="966215" y="4572"/>
                </a:lnTo>
                <a:lnTo>
                  <a:pt x="964691" y="6096"/>
                </a:lnTo>
                <a:lnTo>
                  <a:pt x="964691" y="7620"/>
                </a:lnTo>
                <a:close/>
              </a:path>
              <a:path w="6786880" h="7619">
                <a:moveTo>
                  <a:pt x="1001268" y="1524"/>
                </a:moveTo>
                <a:lnTo>
                  <a:pt x="996695" y="1524"/>
                </a:lnTo>
                <a:lnTo>
                  <a:pt x="996695" y="0"/>
                </a:lnTo>
                <a:lnTo>
                  <a:pt x="1001268" y="0"/>
                </a:lnTo>
                <a:lnTo>
                  <a:pt x="1001268" y="1524"/>
                </a:lnTo>
                <a:close/>
              </a:path>
              <a:path w="6786880" h="7619">
                <a:moveTo>
                  <a:pt x="1002791" y="6096"/>
                </a:moveTo>
                <a:lnTo>
                  <a:pt x="995172" y="6096"/>
                </a:lnTo>
                <a:lnTo>
                  <a:pt x="995172" y="1524"/>
                </a:lnTo>
                <a:lnTo>
                  <a:pt x="1002791" y="1524"/>
                </a:lnTo>
                <a:lnTo>
                  <a:pt x="1002791" y="6096"/>
                </a:lnTo>
                <a:close/>
              </a:path>
              <a:path w="6786880" h="7619">
                <a:moveTo>
                  <a:pt x="1001268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1001268" y="6096"/>
                </a:lnTo>
                <a:lnTo>
                  <a:pt x="1001268" y="7620"/>
                </a:lnTo>
                <a:close/>
              </a:path>
              <a:path w="6786880" h="7619">
                <a:moveTo>
                  <a:pt x="1037844" y="1524"/>
                </a:moveTo>
                <a:lnTo>
                  <a:pt x="1033272" y="1524"/>
                </a:lnTo>
                <a:lnTo>
                  <a:pt x="1033272" y="0"/>
                </a:lnTo>
                <a:lnTo>
                  <a:pt x="1037844" y="0"/>
                </a:lnTo>
                <a:lnTo>
                  <a:pt x="1037844" y="1524"/>
                </a:lnTo>
                <a:close/>
              </a:path>
              <a:path w="6786880" h="7619">
                <a:moveTo>
                  <a:pt x="1039368" y="6096"/>
                </a:moveTo>
                <a:lnTo>
                  <a:pt x="1031748" y="6096"/>
                </a:lnTo>
                <a:lnTo>
                  <a:pt x="1031748" y="1524"/>
                </a:lnTo>
                <a:lnTo>
                  <a:pt x="1039368" y="1524"/>
                </a:lnTo>
                <a:lnTo>
                  <a:pt x="1039368" y="6096"/>
                </a:lnTo>
                <a:close/>
              </a:path>
              <a:path w="6786880" h="7619">
                <a:moveTo>
                  <a:pt x="1037844" y="7620"/>
                </a:moveTo>
                <a:lnTo>
                  <a:pt x="1033272" y="7620"/>
                </a:lnTo>
                <a:lnTo>
                  <a:pt x="1033272" y="6096"/>
                </a:lnTo>
                <a:lnTo>
                  <a:pt x="1037844" y="6096"/>
                </a:lnTo>
                <a:lnTo>
                  <a:pt x="1037844" y="7620"/>
                </a:lnTo>
                <a:close/>
              </a:path>
              <a:path w="6786880" h="7619">
                <a:moveTo>
                  <a:pt x="1074419" y="7620"/>
                </a:moveTo>
                <a:lnTo>
                  <a:pt x="1071372" y="7620"/>
                </a:lnTo>
                <a:lnTo>
                  <a:pt x="1068323" y="4572"/>
                </a:lnTo>
                <a:lnTo>
                  <a:pt x="1068323" y="3048"/>
                </a:lnTo>
                <a:lnTo>
                  <a:pt x="1071372" y="0"/>
                </a:lnTo>
                <a:lnTo>
                  <a:pt x="1074419" y="0"/>
                </a:lnTo>
                <a:lnTo>
                  <a:pt x="1074419" y="1524"/>
                </a:lnTo>
                <a:lnTo>
                  <a:pt x="1075944" y="1524"/>
                </a:lnTo>
                <a:lnTo>
                  <a:pt x="1075944" y="6096"/>
                </a:lnTo>
                <a:lnTo>
                  <a:pt x="1074419" y="6096"/>
                </a:lnTo>
                <a:lnTo>
                  <a:pt x="1074419" y="7620"/>
                </a:lnTo>
                <a:close/>
              </a:path>
              <a:path w="6786880" h="7619">
                <a:moveTo>
                  <a:pt x="1110995" y="7620"/>
                </a:moveTo>
                <a:lnTo>
                  <a:pt x="1107948" y="7620"/>
                </a:lnTo>
                <a:lnTo>
                  <a:pt x="1106423" y="6096"/>
                </a:lnTo>
                <a:lnTo>
                  <a:pt x="1106423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2519" y="1524"/>
                </a:lnTo>
                <a:lnTo>
                  <a:pt x="1112519" y="6096"/>
                </a:lnTo>
                <a:lnTo>
                  <a:pt x="1110995" y="7620"/>
                </a:lnTo>
                <a:close/>
              </a:path>
              <a:path w="6786880" h="7619">
                <a:moveTo>
                  <a:pt x="1147572" y="7620"/>
                </a:moveTo>
                <a:lnTo>
                  <a:pt x="1144523" y="7620"/>
                </a:lnTo>
                <a:lnTo>
                  <a:pt x="1142999" y="6096"/>
                </a:lnTo>
                <a:lnTo>
                  <a:pt x="1142999" y="1524"/>
                </a:lnTo>
                <a:lnTo>
                  <a:pt x="1144523" y="0"/>
                </a:lnTo>
                <a:lnTo>
                  <a:pt x="1147572" y="0"/>
                </a:lnTo>
                <a:lnTo>
                  <a:pt x="1150619" y="3048"/>
                </a:lnTo>
                <a:lnTo>
                  <a:pt x="1150619" y="4572"/>
                </a:lnTo>
                <a:lnTo>
                  <a:pt x="1147572" y="7620"/>
                </a:lnTo>
                <a:close/>
              </a:path>
              <a:path w="6786880" h="7619">
                <a:moveTo>
                  <a:pt x="1185672" y="7620"/>
                </a:moveTo>
                <a:lnTo>
                  <a:pt x="1181099" y="7620"/>
                </a:lnTo>
                <a:lnTo>
                  <a:pt x="1181099" y="6096"/>
                </a:lnTo>
                <a:lnTo>
                  <a:pt x="1179576" y="6096"/>
                </a:lnTo>
                <a:lnTo>
                  <a:pt x="1179576" y="1524"/>
                </a:lnTo>
                <a:lnTo>
                  <a:pt x="1181099" y="1524"/>
                </a:lnTo>
                <a:lnTo>
                  <a:pt x="1181099" y="0"/>
                </a:lnTo>
                <a:lnTo>
                  <a:pt x="1185672" y="0"/>
                </a:lnTo>
                <a:lnTo>
                  <a:pt x="1185672" y="1524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2" y="6096"/>
                </a:lnTo>
                <a:lnTo>
                  <a:pt x="1185672" y="7620"/>
                </a:lnTo>
                <a:close/>
              </a:path>
              <a:path w="6786880" h="7619">
                <a:moveTo>
                  <a:pt x="1222248" y="1524"/>
                </a:moveTo>
                <a:lnTo>
                  <a:pt x="1217676" y="1524"/>
                </a:lnTo>
                <a:lnTo>
                  <a:pt x="1217676" y="0"/>
                </a:lnTo>
                <a:lnTo>
                  <a:pt x="1222248" y="0"/>
                </a:lnTo>
                <a:lnTo>
                  <a:pt x="1222248" y="1524"/>
                </a:lnTo>
                <a:close/>
              </a:path>
              <a:path w="6786880" h="7619">
                <a:moveTo>
                  <a:pt x="1223772" y="6096"/>
                </a:moveTo>
                <a:lnTo>
                  <a:pt x="1216152" y="6096"/>
                </a:lnTo>
                <a:lnTo>
                  <a:pt x="1216152" y="1524"/>
                </a:lnTo>
                <a:lnTo>
                  <a:pt x="1223772" y="1524"/>
                </a:lnTo>
                <a:lnTo>
                  <a:pt x="1223772" y="6096"/>
                </a:lnTo>
                <a:close/>
              </a:path>
              <a:path w="6786880" h="7619">
                <a:moveTo>
                  <a:pt x="1222248" y="7620"/>
                </a:moveTo>
                <a:lnTo>
                  <a:pt x="1217676" y="7620"/>
                </a:lnTo>
                <a:lnTo>
                  <a:pt x="1217676" y="6096"/>
                </a:lnTo>
                <a:lnTo>
                  <a:pt x="1222248" y="6096"/>
                </a:lnTo>
                <a:lnTo>
                  <a:pt x="1222248" y="7620"/>
                </a:lnTo>
                <a:close/>
              </a:path>
              <a:path w="6786880" h="7619">
                <a:moveTo>
                  <a:pt x="1258823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8823" y="0"/>
                </a:lnTo>
                <a:lnTo>
                  <a:pt x="1258823" y="1524"/>
                </a:lnTo>
                <a:close/>
              </a:path>
              <a:path w="6786880" h="7619">
                <a:moveTo>
                  <a:pt x="1260348" y="6096"/>
                </a:moveTo>
                <a:lnTo>
                  <a:pt x="1252728" y="6096"/>
                </a:lnTo>
                <a:lnTo>
                  <a:pt x="1252728" y="1524"/>
                </a:lnTo>
                <a:lnTo>
                  <a:pt x="1260348" y="1524"/>
                </a:lnTo>
                <a:lnTo>
                  <a:pt x="1260348" y="6096"/>
                </a:lnTo>
                <a:close/>
              </a:path>
              <a:path w="6786880" h="7619">
                <a:moveTo>
                  <a:pt x="1258823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8823" y="6096"/>
                </a:lnTo>
                <a:lnTo>
                  <a:pt x="1258823" y="7620"/>
                </a:lnTo>
                <a:close/>
              </a:path>
              <a:path w="6786880" h="7619">
                <a:moveTo>
                  <a:pt x="1295399" y="7620"/>
                </a:moveTo>
                <a:lnTo>
                  <a:pt x="1292352" y="7620"/>
                </a:lnTo>
                <a:lnTo>
                  <a:pt x="1289303" y="4572"/>
                </a:lnTo>
                <a:lnTo>
                  <a:pt x="1289303" y="3048"/>
                </a:lnTo>
                <a:lnTo>
                  <a:pt x="1292352" y="0"/>
                </a:lnTo>
                <a:lnTo>
                  <a:pt x="1295399" y="0"/>
                </a:lnTo>
                <a:lnTo>
                  <a:pt x="1296924" y="1524"/>
                </a:lnTo>
                <a:lnTo>
                  <a:pt x="1296924" y="6096"/>
                </a:lnTo>
                <a:lnTo>
                  <a:pt x="1295399" y="7620"/>
                </a:lnTo>
                <a:close/>
              </a:path>
              <a:path w="6786880" h="7619">
                <a:moveTo>
                  <a:pt x="1331976" y="7620"/>
                </a:moveTo>
                <a:lnTo>
                  <a:pt x="1328928" y="7620"/>
                </a:lnTo>
                <a:lnTo>
                  <a:pt x="1327403" y="6096"/>
                </a:lnTo>
                <a:lnTo>
                  <a:pt x="1327403" y="1524"/>
                </a:lnTo>
                <a:lnTo>
                  <a:pt x="1328928" y="0"/>
                </a:lnTo>
                <a:lnTo>
                  <a:pt x="1331976" y="0"/>
                </a:lnTo>
                <a:lnTo>
                  <a:pt x="1333499" y="1524"/>
                </a:lnTo>
                <a:lnTo>
                  <a:pt x="1333499" y="6096"/>
                </a:lnTo>
                <a:lnTo>
                  <a:pt x="1331976" y="7620"/>
                </a:lnTo>
                <a:close/>
              </a:path>
              <a:path w="6786880" h="7619">
                <a:moveTo>
                  <a:pt x="1368552" y="7620"/>
                </a:moveTo>
                <a:lnTo>
                  <a:pt x="1365503" y="7620"/>
                </a:lnTo>
                <a:lnTo>
                  <a:pt x="1363979" y="6096"/>
                </a:lnTo>
                <a:lnTo>
                  <a:pt x="1363979" y="1524"/>
                </a:lnTo>
                <a:lnTo>
                  <a:pt x="1365503" y="0"/>
                </a:lnTo>
                <a:lnTo>
                  <a:pt x="1368552" y="0"/>
                </a:lnTo>
                <a:lnTo>
                  <a:pt x="1371599" y="3048"/>
                </a:lnTo>
                <a:lnTo>
                  <a:pt x="1371599" y="4572"/>
                </a:lnTo>
                <a:lnTo>
                  <a:pt x="1368552" y="7620"/>
                </a:lnTo>
                <a:close/>
              </a:path>
              <a:path w="6786880" h="7619">
                <a:moveTo>
                  <a:pt x="1406652" y="7620"/>
                </a:moveTo>
                <a:lnTo>
                  <a:pt x="1402079" y="7620"/>
                </a:lnTo>
                <a:lnTo>
                  <a:pt x="1402079" y="6096"/>
                </a:lnTo>
                <a:lnTo>
                  <a:pt x="1400556" y="6096"/>
                </a:lnTo>
                <a:lnTo>
                  <a:pt x="1400556" y="1524"/>
                </a:lnTo>
                <a:lnTo>
                  <a:pt x="1402079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6" y="3048"/>
                </a:lnTo>
                <a:lnTo>
                  <a:pt x="1408176" y="4572"/>
                </a:lnTo>
                <a:lnTo>
                  <a:pt x="1406652" y="6096"/>
                </a:lnTo>
                <a:lnTo>
                  <a:pt x="1406652" y="7620"/>
                </a:lnTo>
                <a:close/>
              </a:path>
              <a:path w="6786880" h="7619">
                <a:moveTo>
                  <a:pt x="1443228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3228" y="1524"/>
                </a:lnTo>
                <a:close/>
              </a:path>
              <a:path w="6786880" h="7619">
                <a:moveTo>
                  <a:pt x="1444752" y="6096"/>
                </a:moveTo>
                <a:lnTo>
                  <a:pt x="1437132" y="6096"/>
                </a:lnTo>
                <a:lnTo>
                  <a:pt x="1437132" y="1524"/>
                </a:lnTo>
                <a:lnTo>
                  <a:pt x="1444752" y="1524"/>
                </a:lnTo>
                <a:lnTo>
                  <a:pt x="1444752" y="6096"/>
                </a:lnTo>
                <a:close/>
              </a:path>
              <a:path w="6786880" h="7619">
                <a:moveTo>
                  <a:pt x="1443228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3228" y="6096"/>
                </a:lnTo>
                <a:lnTo>
                  <a:pt x="1443228" y="7620"/>
                </a:lnTo>
                <a:close/>
              </a:path>
              <a:path w="6786880" h="7619">
                <a:moveTo>
                  <a:pt x="1479803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79803" y="1524"/>
                </a:lnTo>
                <a:close/>
              </a:path>
              <a:path w="6786880" h="7619">
                <a:moveTo>
                  <a:pt x="1481328" y="6096"/>
                </a:moveTo>
                <a:lnTo>
                  <a:pt x="1473707" y="6096"/>
                </a:lnTo>
                <a:lnTo>
                  <a:pt x="1473707" y="1524"/>
                </a:lnTo>
                <a:lnTo>
                  <a:pt x="1481328" y="1524"/>
                </a:lnTo>
                <a:lnTo>
                  <a:pt x="1481328" y="6096"/>
                </a:lnTo>
                <a:close/>
              </a:path>
              <a:path w="6786880" h="7619">
                <a:moveTo>
                  <a:pt x="1479803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9803" y="6096"/>
                </a:lnTo>
                <a:lnTo>
                  <a:pt x="1479803" y="7620"/>
                </a:lnTo>
                <a:close/>
              </a:path>
              <a:path w="6786880" h="7619">
                <a:moveTo>
                  <a:pt x="1516379" y="7620"/>
                </a:moveTo>
                <a:lnTo>
                  <a:pt x="1513332" y="7620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3332" y="0"/>
                </a:lnTo>
                <a:lnTo>
                  <a:pt x="1516379" y="0"/>
                </a:lnTo>
                <a:lnTo>
                  <a:pt x="1517903" y="1524"/>
                </a:lnTo>
                <a:lnTo>
                  <a:pt x="1517903" y="6096"/>
                </a:lnTo>
                <a:lnTo>
                  <a:pt x="1516379" y="7620"/>
                </a:lnTo>
                <a:close/>
              </a:path>
              <a:path w="6786880" h="7619">
                <a:moveTo>
                  <a:pt x="1552956" y="7620"/>
                </a:moveTo>
                <a:lnTo>
                  <a:pt x="1549907" y="7620"/>
                </a:lnTo>
                <a:lnTo>
                  <a:pt x="1548383" y="6096"/>
                </a:lnTo>
                <a:lnTo>
                  <a:pt x="1548383" y="1524"/>
                </a:lnTo>
                <a:lnTo>
                  <a:pt x="1549907" y="0"/>
                </a:lnTo>
                <a:lnTo>
                  <a:pt x="1552956" y="0"/>
                </a:lnTo>
                <a:lnTo>
                  <a:pt x="1554479" y="1524"/>
                </a:lnTo>
                <a:lnTo>
                  <a:pt x="1554479" y="6096"/>
                </a:lnTo>
                <a:lnTo>
                  <a:pt x="1552956" y="7620"/>
                </a:lnTo>
                <a:close/>
              </a:path>
              <a:path w="6786880" h="7619">
                <a:moveTo>
                  <a:pt x="1589532" y="7620"/>
                </a:moveTo>
                <a:lnTo>
                  <a:pt x="1586483" y="7620"/>
                </a:lnTo>
                <a:lnTo>
                  <a:pt x="1584960" y="6096"/>
                </a:lnTo>
                <a:lnTo>
                  <a:pt x="1584960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89532" y="7620"/>
                </a:lnTo>
                <a:close/>
              </a:path>
              <a:path w="6786880" h="7619">
                <a:moveTo>
                  <a:pt x="1627632" y="1524"/>
                </a:moveTo>
                <a:lnTo>
                  <a:pt x="1623060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7632" y="1524"/>
                </a:lnTo>
                <a:close/>
              </a:path>
              <a:path w="6786880" h="7619">
                <a:moveTo>
                  <a:pt x="1629156" y="6096"/>
                </a:moveTo>
                <a:lnTo>
                  <a:pt x="1621536" y="6096"/>
                </a:lnTo>
                <a:lnTo>
                  <a:pt x="1621536" y="1524"/>
                </a:lnTo>
                <a:lnTo>
                  <a:pt x="1629156" y="1524"/>
                </a:lnTo>
                <a:lnTo>
                  <a:pt x="1629156" y="6096"/>
                </a:lnTo>
                <a:close/>
              </a:path>
              <a:path w="6786880" h="7619">
                <a:moveTo>
                  <a:pt x="1627632" y="7620"/>
                </a:moveTo>
                <a:lnTo>
                  <a:pt x="1623060" y="7620"/>
                </a:lnTo>
                <a:lnTo>
                  <a:pt x="1623060" y="6096"/>
                </a:lnTo>
                <a:lnTo>
                  <a:pt x="1627632" y="6096"/>
                </a:lnTo>
                <a:lnTo>
                  <a:pt x="1627632" y="7620"/>
                </a:lnTo>
                <a:close/>
              </a:path>
              <a:path w="6786880" h="7619">
                <a:moveTo>
                  <a:pt x="1664207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4207" y="0"/>
                </a:lnTo>
                <a:lnTo>
                  <a:pt x="1664207" y="1524"/>
                </a:lnTo>
                <a:close/>
              </a:path>
              <a:path w="6786880" h="7619">
                <a:moveTo>
                  <a:pt x="1665732" y="6096"/>
                </a:moveTo>
                <a:lnTo>
                  <a:pt x="1658112" y="6096"/>
                </a:lnTo>
                <a:lnTo>
                  <a:pt x="1658112" y="1524"/>
                </a:lnTo>
                <a:lnTo>
                  <a:pt x="1665732" y="1524"/>
                </a:lnTo>
                <a:lnTo>
                  <a:pt x="1665732" y="6096"/>
                </a:lnTo>
                <a:close/>
              </a:path>
              <a:path w="6786880" h="7619">
                <a:moveTo>
                  <a:pt x="1664207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4207" y="6096"/>
                </a:lnTo>
                <a:lnTo>
                  <a:pt x="1664207" y="7620"/>
                </a:lnTo>
                <a:close/>
              </a:path>
              <a:path w="6786880" h="7619">
                <a:moveTo>
                  <a:pt x="1700783" y="1524"/>
                </a:moveTo>
                <a:lnTo>
                  <a:pt x="1696212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0783" y="1524"/>
                </a:lnTo>
                <a:close/>
              </a:path>
              <a:path w="6786880" h="7619">
                <a:moveTo>
                  <a:pt x="1702307" y="6096"/>
                </a:moveTo>
                <a:lnTo>
                  <a:pt x="1694687" y="6096"/>
                </a:lnTo>
                <a:lnTo>
                  <a:pt x="1694687" y="1524"/>
                </a:lnTo>
                <a:lnTo>
                  <a:pt x="1702307" y="1524"/>
                </a:lnTo>
                <a:lnTo>
                  <a:pt x="1702307" y="6096"/>
                </a:lnTo>
                <a:close/>
              </a:path>
              <a:path w="6786880" h="7619">
                <a:moveTo>
                  <a:pt x="1700783" y="7620"/>
                </a:moveTo>
                <a:lnTo>
                  <a:pt x="1696212" y="7620"/>
                </a:lnTo>
                <a:lnTo>
                  <a:pt x="1696212" y="6096"/>
                </a:lnTo>
                <a:lnTo>
                  <a:pt x="1700783" y="6096"/>
                </a:lnTo>
                <a:lnTo>
                  <a:pt x="1700783" y="7620"/>
                </a:lnTo>
                <a:close/>
              </a:path>
              <a:path w="6786880" h="7619">
                <a:moveTo>
                  <a:pt x="1737360" y="7620"/>
                </a:moveTo>
                <a:lnTo>
                  <a:pt x="1734312" y="7620"/>
                </a:lnTo>
                <a:lnTo>
                  <a:pt x="1731263" y="4572"/>
                </a:lnTo>
                <a:lnTo>
                  <a:pt x="1731263" y="3048"/>
                </a:lnTo>
                <a:lnTo>
                  <a:pt x="1734312" y="0"/>
                </a:lnTo>
                <a:lnTo>
                  <a:pt x="1737360" y="0"/>
                </a:lnTo>
                <a:lnTo>
                  <a:pt x="1738884" y="1524"/>
                </a:lnTo>
                <a:lnTo>
                  <a:pt x="1738884" y="6096"/>
                </a:lnTo>
                <a:lnTo>
                  <a:pt x="1737360" y="7620"/>
                </a:lnTo>
                <a:close/>
              </a:path>
              <a:path w="6786880" h="7619">
                <a:moveTo>
                  <a:pt x="1773936" y="7620"/>
                </a:moveTo>
                <a:lnTo>
                  <a:pt x="1770887" y="7620"/>
                </a:lnTo>
                <a:lnTo>
                  <a:pt x="1769363" y="6096"/>
                </a:lnTo>
                <a:lnTo>
                  <a:pt x="1769363" y="1524"/>
                </a:lnTo>
                <a:lnTo>
                  <a:pt x="1770887" y="0"/>
                </a:lnTo>
                <a:lnTo>
                  <a:pt x="1773936" y="0"/>
                </a:lnTo>
                <a:lnTo>
                  <a:pt x="1775460" y="1524"/>
                </a:lnTo>
                <a:lnTo>
                  <a:pt x="1775460" y="6096"/>
                </a:lnTo>
                <a:lnTo>
                  <a:pt x="1773936" y="7620"/>
                </a:lnTo>
                <a:close/>
              </a:path>
              <a:path w="6786880" h="7619">
                <a:moveTo>
                  <a:pt x="1810512" y="7620"/>
                </a:moveTo>
                <a:lnTo>
                  <a:pt x="1807463" y="7620"/>
                </a:lnTo>
                <a:lnTo>
                  <a:pt x="1805939" y="6096"/>
                </a:lnTo>
                <a:lnTo>
                  <a:pt x="1805939" y="1524"/>
                </a:lnTo>
                <a:lnTo>
                  <a:pt x="1807463" y="0"/>
                </a:lnTo>
                <a:lnTo>
                  <a:pt x="1810512" y="0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0512" y="7620"/>
                </a:lnTo>
                <a:close/>
              </a:path>
              <a:path w="6786880" h="7619">
                <a:moveTo>
                  <a:pt x="1848612" y="1524"/>
                </a:moveTo>
                <a:lnTo>
                  <a:pt x="1844039" y="1524"/>
                </a:lnTo>
                <a:lnTo>
                  <a:pt x="1844039" y="0"/>
                </a:lnTo>
                <a:lnTo>
                  <a:pt x="1848612" y="0"/>
                </a:lnTo>
                <a:lnTo>
                  <a:pt x="1848612" y="1524"/>
                </a:lnTo>
                <a:close/>
              </a:path>
              <a:path w="6786880" h="7619">
                <a:moveTo>
                  <a:pt x="1850136" y="6096"/>
                </a:moveTo>
                <a:lnTo>
                  <a:pt x="1842516" y="6096"/>
                </a:lnTo>
                <a:lnTo>
                  <a:pt x="1842516" y="1524"/>
                </a:lnTo>
                <a:lnTo>
                  <a:pt x="1850136" y="1524"/>
                </a:lnTo>
                <a:lnTo>
                  <a:pt x="1850136" y="6096"/>
                </a:lnTo>
                <a:close/>
              </a:path>
              <a:path w="6786880" h="7619">
                <a:moveTo>
                  <a:pt x="1848612" y="7620"/>
                </a:moveTo>
                <a:lnTo>
                  <a:pt x="1844039" y="7620"/>
                </a:lnTo>
                <a:lnTo>
                  <a:pt x="1844039" y="6096"/>
                </a:lnTo>
                <a:lnTo>
                  <a:pt x="1848612" y="6096"/>
                </a:lnTo>
                <a:lnTo>
                  <a:pt x="1848612" y="7620"/>
                </a:lnTo>
                <a:close/>
              </a:path>
              <a:path w="6786880" h="7619">
                <a:moveTo>
                  <a:pt x="1885187" y="1524"/>
                </a:moveTo>
                <a:lnTo>
                  <a:pt x="1880616" y="1524"/>
                </a:lnTo>
                <a:lnTo>
                  <a:pt x="1880616" y="0"/>
                </a:lnTo>
                <a:lnTo>
                  <a:pt x="1885187" y="0"/>
                </a:lnTo>
                <a:lnTo>
                  <a:pt x="1885187" y="1524"/>
                </a:lnTo>
                <a:close/>
              </a:path>
              <a:path w="6786880" h="7619">
                <a:moveTo>
                  <a:pt x="1886712" y="6096"/>
                </a:moveTo>
                <a:lnTo>
                  <a:pt x="1879092" y="6096"/>
                </a:lnTo>
                <a:lnTo>
                  <a:pt x="1879092" y="1524"/>
                </a:lnTo>
                <a:lnTo>
                  <a:pt x="1886712" y="1524"/>
                </a:lnTo>
                <a:lnTo>
                  <a:pt x="1886712" y="6096"/>
                </a:lnTo>
                <a:close/>
              </a:path>
              <a:path w="6786880" h="7619">
                <a:moveTo>
                  <a:pt x="1885187" y="7620"/>
                </a:moveTo>
                <a:lnTo>
                  <a:pt x="1880616" y="7620"/>
                </a:lnTo>
                <a:lnTo>
                  <a:pt x="1880616" y="6096"/>
                </a:lnTo>
                <a:lnTo>
                  <a:pt x="1885187" y="6096"/>
                </a:lnTo>
                <a:lnTo>
                  <a:pt x="1885187" y="7620"/>
                </a:lnTo>
                <a:close/>
              </a:path>
              <a:path w="6786880" h="7619">
                <a:moveTo>
                  <a:pt x="1921763" y="7620"/>
                </a:moveTo>
                <a:lnTo>
                  <a:pt x="1917192" y="7620"/>
                </a:lnTo>
                <a:lnTo>
                  <a:pt x="1917192" y="6096"/>
                </a:lnTo>
                <a:lnTo>
                  <a:pt x="1915668" y="4572"/>
                </a:lnTo>
                <a:lnTo>
                  <a:pt x="1915668" y="3048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3" y="0"/>
                </a:lnTo>
                <a:lnTo>
                  <a:pt x="1921763" y="1524"/>
                </a:lnTo>
                <a:lnTo>
                  <a:pt x="1923287" y="1524"/>
                </a:lnTo>
                <a:lnTo>
                  <a:pt x="1923287" y="6096"/>
                </a:lnTo>
                <a:lnTo>
                  <a:pt x="1921763" y="6096"/>
                </a:lnTo>
                <a:lnTo>
                  <a:pt x="1921763" y="7620"/>
                </a:lnTo>
                <a:close/>
              </a:path>
              <a:path w="6786880" h="7619">
                <a:moveTo>
                  <a:pt x="1958339" y="7620"/>
                </a:moveTo>
                <a:lnTo>
                  <a:pt x="1955292" y="7620"/>
                </a:lnTo>
                <a:lnTo>
                  <a:pt x="1952244" y="4572"/>
                </a:lnTo>
                <a:lnTo>
                  <a:pt x="1952244" y="3048"/>
                </a:lnTo>
                <a:lnTo>
                  <a:pt x="1955292" y="0"/>
                </a:lnTo>
                <a:lnTo>
                  <a:pt x="1958339" y="0"/>
                </a:lnTo>
                <a:lnTo>
                  <a:pt x="1959863" y="1524"/>
                </a:lnTo>
                <a:lnTo>
                  <a:pt x="1959863" y="6096"/>
                </a:lnTo>
                <a:lnTo>
                  <a:pt x="1958339" y="7620"/>
                </a:lnTo>
                <a:close/>
              </a:path>
              <a:path w="6786880" h="7619">
                <a:moveTo>
                  <a:pt x="1994916" y="7620"/>
                </a:moveTo>
                <a:lnTo>
                  <a:pt x="1991868" y="7620"/>
                </a:lnTo>
                <a:lnTo>
                  <a:pt x="1990344" y="6096"/>
                </a:lnTo>
                <a:lnTo>
                  <a:pt x="1990344" y="1524"/>
                </a:lnTo>
                <a:lnTo>
                  <a:pt x="1991868" y="0"/>
                </a:lnTo>
                <a:lnTo>
                  <a:pt x="1994916" y="0"/>
                </a:lnTo>
                <a:lnTo>
                  <a:pt x="1996439" y="1524"/>
                </a:lnTo>
                <a:lnTo>
                  <a:pt x="1996439" y="6096"/>
                </a:lnTo>
                <a:lnTo>
                  <a:pt x="1994916" y="7620"/>
                </a:lnTo>
                <a:close/>
              </a:path>
              <a:path w="6786880" h="7619">
                <a:moveTo>
                  <a:pt x="2031492" y="7620"/>
                </a:moveTo>
                <a:lnTo>
                  <a:pt x="2028444" y="7620"/>
                </a:lnTo>
                <a:lnTo>
                  <a:pt x="2026920" y="6096"/>
                </a:lnTo>
                <a:lnTo>
                  <a:pt x="2026920" y="1524"/>
                </a:lnTo>
                <a:lnTo>
                  <a:pt x="2028444" y="0"/>
                </a:lnTo>
                <a:lnTo>
                  <a:pt x="2031492" y="0"/>
                </a:lnTo>
                <a:lnTo>
                  <a:pt x="2034539" y="3048"/>
                </a:lnTo>
                <a:lnTo>
                  <a:pt x="2034539" y="4572"/>
                </a:lnTo>
                <a:lnTo>
                  <a:pt x="2031492" y="7620"/>
                </a:lnTo>
                <a:close/>
              </a:path>
              <a:path w="6786880" h="7619">
                <a:moveTo>
                  <a:pt x="2069592" y="1524"/>
                </a:moveTo>
                <a:lnTo>
                  <a:pt x="2065020" y="1524"/>
                </a:lnTo>
                <a:lnTo>
                  <a:pt x="2065020" y="0"/>
                </a:lnTo>
                <a:lnTo>
                  <a:pt x="2069592" y="0"/>
                </a:lnTo>
                <a:lnTo>
                  <a:pt x="2069592" y="1524"/>
                </a:lnTo>
                <a:close/>
              </a:path>
              <a:path w="6786880" h="7619">
                <a:moveTo>
                  <a:pt x="2071116" y="6096"/>
                </a:moveTo>
                <a:lnTo>
                  <a:pt x="2063495" y="6096"/>
                </a:lnTo>
                <a:lnTo>
                  <a:pt x="2063495" y="1524"/>
                </a:lnTo>
                <a:lnTo>
                  <a:pt x="2071116" y="1524"/>
                </a:lnTo>
                <a:lnTo>
                  <a:pt x="2071116" y="6096"/>
                </a:lnTo>
                <a:close/>
              </a:path>
              <a:path w="6786880" h="7619">
                <a:moveTo>
                  <a:pt x="2069592" y="7620"/>
                </a:moveTo>
                <a:lnTo>
                  <a:pt x="2065020" y="7620"/>
                </a:lnTo>
                <a:lnTo>
                  <a:pt x="2065020" y="6096"/>
                </a:lnTo>
                <a:lnTo>
                  <a:pt x="2069592" y="6096"/>
                </a:lnTo>
                <a:lnTo>
                  <a:pt x="2069592" y="7620"/>
                </a:lnTo>
                <a:close/>
              </a:path>
              <a:path w="6786880" h="7619">
                <a:moveTo>
                  <a:pt x="2106168" y="1524"/>
                </a:moveTo>
                <a:lnTo>
                  <a:pt x="2101595" y="1524"/>
                </a:lnTo>
                <a:lnTo>
                  <a:pt x="2101595" y="0"/>
                </a:lnTo>
                <a:lnTo>
                  <a:pt x="2106168" y="0"/>
                </a:lnTo>
                <a:lnTo>
                  <a:pt x="2106168" y="1524"/>
                </a:lnTo>
                <a:close/>
              </a:path>
              <a:path w="6786880" h="7619">
                <a:moveTo>
                  <a:pt x="2107692" y="6096"/>
                </a:moveTo>
                <a:lnTo>
                  <a:pt x="2100071" y="6096"/>
                </a:lnTo>
                <a:lnTo>
                  <a:pt x="2100071" y="1524"/>
                </a:lnTo>
                <a:lnTo>
                  <a:pt x="2107692" y="1524"/>
                </a:lnTo>
                <a:lnTo>
                  <a:pt x="2107692" y="6096"/>
                </a:lnTo>
                <a:close/>
              </a:path>
              <a:path w="6786880" h="7619">
                <a:moveTo>
                  <a:pt x="2106168" y="7620"/>
                </a:moveTo>
                <a:lnTo>
                  <a:pt x="2101595" y="7620"/>
                </a:lnTo>
                <a:lnTo>
                  <a:pt x="2101595" y="6096"/>
                </a:lnTo>
                <a:lnTo>
                  <a:pt x="2106168" y="6096"/>
                </a:lnTo>
                <a:lnTo>
                  <a:pt x="2106168" y="7620"/>
                </a:lnTo>
                <a:close/>
              </a:path>
              <a:path w="6786880" h="7619">
                <a:moveTo>
                  <a:pt x="2142744" y="7620"/>
                </a:moveTo>
                <a:lnTo>
                  <a:pt x="2138171" y="7620"/>
                </a:lnTo>
                <a:lnTo>
                  <a:pt x="2138171" y="6096"/>
                </a:lnTo>
                <a:lnTo>
                  <a:pt x="2136647" y="4572"/>
                </a:lnTo>
                <a:lnTo>
                  <a:pt x="2136647" y="3048"/>
                </a:lnTo>
                <a:lnTo>
                  <a:pt x="2138171" y="1524"/>
                </a:lnTo>
                <a:lnTo>
                  <a:pt x="2138171" y="0"/>
                </a:lnTo>
                <a:lnTo>
                  <a:pt x="2142744" y="0"/>
                </a:lnTo>
                <a:lnTo>
                  <a:pt x="2142744" y="1524"/>
                </a:lnTo>
                <a:lnTo>
                  <a:pt x="2144268" y="1524"/>
                </a:lnTo>
                <a:lnTo>
                  <a:pt x="2144268" y="6096"/>
                </a:lnTo>
                <a:lnTo>
                  <a:pt x="2142744" y="6096"/>
                </a:lnTo>
                <a:lnTo>
                  <a:pt x="2142744" y="7620"/>
                </a:lnTo>
                <a:close/>
              </a:path>
              <a:path w="6786880" h="7619">
                <a:moveTo>
                  <a:pt x="2179320" y="7620"/>
                </a:moveTo>
                <a:lnTo>
                  <a:pt x="2176271" y="7620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6271" y="0"/>
                </a:lnTo>
                <a:lnTo>
                  <a:pt x="2179320" y="0"/>
                </a:lnTo>
                <a:lnTo>
                  <a:pt x="2180844" y="1524"/>
                </a:lnTo>
                <a:lnTo>
                  <a:pt x="2180844" y="6096"/>
                </a:lnTo>
                <a:lnTo>
                  <a:pt x="2179320" y="7620"/>
                </a:lnTo>
                <a:close/>
              </a:path>
              <a:path w="6786880" h="7619">
                <a:moveTo>
                  <a:pt x="2215895" y="7620"/>
                </a:moveTo>
                <a:lnTo>
                  <a:pt x="2212847" y="7620"/>
                </a:lnTo>
                <a:lnTo>
                  <a:pt x="2211324" y="6096"/>
                </a:lnTo>
                <a:lnTo>
                  <a:pt x="2211324" y="1524"/>
                </a:lnTo>
                <a:lnTo>
                  <a:pt x="2212847" y="0"/>
                </a:lnTo>
                <a:lnTo>
                  <a:pt x="2215895" y="0"/>
                </a:lnTo>
                <a:lnTo>
                  <a:pt x="2217420" y="1524"/>
                </a:lnTo>
                <a:lnTo>
                  <a:pt x="2217420" y="6096"/>
                </a:lnTo>
                <a:lnTo>
                  <a:pt x="2215895" y="7620"/>
                </a:lnTo>
                <a:close/>
              </a:path>
              <a:path w="6786880" h="7619">
                <a:moveTo>
                  <a:pt x="2252471" y="7620"/>
                </a:moveTo>
                <a:lnTo>
                  <a:pt x="2249424" y="7620"/>
                </a:lnTo>
                <a:lnTo>
                  <a:pt x="2249424" y="6096"/>
                </a:lnTo>
                <a:lnTo>
                  <a:pt x="2247900" y="6096"/>
                </a:lnTo>
                <a:lnTo>
                  <a:pt x="2247900" y="1524"/>
                </a:lnTo>
                <a:lnTo>
                  <a:pt x="2249424" y="1524"/>
                </a:lnTo>
                <a:lnTo>
                  <a:pt x="2249424" y="0"/>
                </a:lnTo>
                <a:lnTo>
                  <a:pt x="2252471" y="0"/>
                </a:lnTo>
                <a:lnTo>
                  <a:pt x="2255520" y="3048"/>
                </a:lnTo>
                <a:lnTo>
                  <a:pt x="2255520" y="4572"/>
                </a:lnTo>
                <a:lnTo>
                  <a:pt x="2252471" y="7620"/>
                </a:lnTo>
                <a:close/>
              </a:path>
              <a:path w="6786880" h="7619">
                <a:moveTo>
                  <a:pt x="2290571" y="1524"/>
                </a:moveTo>
                <a:lnTo>
                  <a:pt x="2286000" y="1524"/>
                </a:lnTo>
                <a:lnTo>
                  <a:pt x="2286000" y="0"/>
                </a:lnTo>
                <a:lnTo>
                  <a:pt x="2290571" y="0"/>
                </a:lnTo>
                <a:lnTo>
                  <a:pt x="2290571" y="1524"/>
                </a:lnTo>
                <a:close/>
              </a:path>
              <a:path w="6786880" h="7619">
                <a:moveTo>
                  <a:pt x="2292095" y="6096"/>
                </a:moveTo>
                <a:lnTo>
                  <a:pt x="2284476" y="6096"/>
                </a:lnTo>
                <a:lnTo>
                  <a:pt x="2284476" y="1524"/>
                </a:lnTo>
                <a:lnTo>
                  <a:pt x="2292095" y="1524"/>
                </a:lnTo>
                <a:lnTo>
                  <a:pt x="2292095" y="6096"/>
                </a:lnTo>
                <a:close/>
              </a:path>
              <a:path w="6786880" h="7619">
                <a:moveTo>
                  <a:pt x="2290571" y="7620"/>
                </a:moveTo>
                <a:lnTo>
                  <a:pt x="2286000" y="7620"/>
                </a:lnTo>
                <a:lnTo>
                  <a:pt x="2286000" y="6096"/>
                </a:lnTo>
                <a:lnTo>
                  <a:pt x="2290571" y="6096"/>
                </a:lnTo>
                <a:lnTo>
                  <a:pt x="2290571" y="7620"/>
                </a:lnTo>
                <a:close/>
              </a:path>
              <a:path w="6786880" h="7619">
                <a:moveTo>
                  <a:pt x="2327147" y="1524"/>
                </a:moveTo>
                <a:lnTo>
                  <a:pt x="2322576" y="1524"/>
                </a:lnTo>
                <a:lnTo>
                  <a:pt x="2322576" y="0"/>
                </a:lnTo>
                <a:lnTo>
                  <a:pt x="2327147" y="0"/>
                </a:lnTo>
                <a:lnTo>
                  <a:pt x="2327147" y="1524"/>
                </a:lnTo>
                <a:close/>
              </a:path>
              <a:path w="6786880" h="7619">
                <a:moveTo>
                  <a:pt x="2328671" y="6096"/>
                </a:moveTo>
                <a:lnTo>
                  <a:pt x="2321052" y="6096"/>
                </a:lnTo>
                <a:lnTo>
                  <a:pt x="2321052" y="1524"/>
                </a:lnTo>
                <a:lnTo>
                  <a:pt x="2328671" y="1524"/>
                </a:lnTo>
                <a:lnTo>
                  <a:pt x="2328671" y="6096"/>
                </a:lnTo>
                <a:close/>
              </a:path>
              <a:path w="6786880" h="7619">
                <a:moveTo>
                  <a:pt x="2327147" y="7620"/>
                </a:moveTo>
                <a:lnTo>
                  <a:pt x="2322576" y="7620"/>
                </a:lnTo>
                <a:lnTo>
                  <a:pt x="2322576" y="6096"/>
                </a:lnTo>
                <a:lnTo>
                  <a:pt x="2327147" y="6096"/>
                </a:lnTo>
                <a:lnTo>
                  <a:pt x="2327147" y="7620"/>
                </a:lnTo>
                <a:close/>
              </a:path>
              <a:path w="6786880" h="7619">
                <a:moveTo>
                  <a:pt x="2363724" y="7620"/>
                </a:moveTo>
                <a:lnTo>
                  <a:pt x="2359152" y="7620"/>
                </a:lnTo>
                <a:lnTo>
                  <a:pt x="2359152" y="6096"/>
                </a:lnTo>
                <a:lnTo>
                  <a:pt x="2357628" y="4572"/>
                </a:lnTo>
                <a:lnTo>
                  <a:pt x="2357628" y="3048"/>
                </a:lnTo>
                <a:lnTo>
                  <a:pt x="2359152" y="1524"/>
                </a:lnTo>
                <a:lnTo>
                  <a:pt x="2359152" y="0"/>
                </a:lnTo>
                <a:lnTo>
                  <a:pt x="2363724" y="0"/>
                </a:lnTo>
                <a:lnTo>
                  <a:pt x="2363724" y="1524"/>
                </a:lnTo>
                <a:lnTo>
                  <a:pt x="2365247" y="1524"/>
                </a:lnTo>
                <a:lnTo>
                  <a:pt x="2365247" y="6096"/>
                </a:lnTo>
                <a:lnTo>
                  <a:pt x="2363724" y="6096"/>
                </a:lnTo>
                <a:lnTo>
                  <a:pt x="2363724" y="7620"/>
                </a:lnTo>
                <a:close/>
              </a:path>
              <a:path w="6786880" h="7619">
                <a:moveTo>
                  <a:pt x="2400300" y="7620"/>
                </a:moveTo>
                <a:lnTo>
                  <a:pt x="2397252" y="7620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7252" y="0"/>
                </a:lnTo>
                <a:lnTo>
                  <a:pt x="2400300" y="0"/>
                </a:lnTo>
                <a:lnTo>
                  <a:pt x="2401824" y="1524"/>
                </a:lnTo>
                <a:lnTo>
                  <a:pt x="2401824" y="6096"/>
                </a:lnTo>
                <a:lnTo>
                  <a:pt x="2400300" y="7620"/>
                </a:lnTo>
                <a:close/>
              </a:path>
              <a:path w="6786880" h="7619">
                <a:moveTo>
                  <a:pt x="2436876" y="7620"/>
                </a:moveTo>
                <a:lnTo>
                  <a:pt x="2433828" y="7620"/>
                </a:lnTo>
                <a:lnTo>
                  <a:pt x="2432304" y="6096"/>
                </a:lnTo>
                <a:lnTo>
                  <a:pt x="2432304" y="1524"/>
                </a:lnTo>
                <a:lnTo>
                  <a:pt x="2433828" y="0"/>
                </a:lnTo>
                <a:lnTo>
                  <a:pt x="2436876" y="0"/>
                </a:lnTo>
                <a:lnTo>
                  <a:pt x="2438400" y="1524"/>
                </a:lnTo>
                <a:lnTo>
                  <a:pt x="2438400" y="6096"/>
                </a:lnTo>
                <a:lnTo>
                  <a:pt x="2436876" y="7620"/>
                </a:lnTo>
                <a:close/>
              </a:path>
              <a:path w="6786880" h="7619">
                <a:moveTo>
                  <a:pt x="2473452" y="7620"/>
                </a:moveTo>
                <a:lnTo>
                  <a:pt x="2470404" y="7620"/>
                </a:lnTo>
                <a:lnTo>
                  <a:pt x="2470404" y="6096"/>
                </a:lnTo>
                <a:lnTo>
                  <a:pt x="2468879" y="6096"/>
                </a:lnTo>
                <a:lnTo>
                  <a:pt x="2468879" y="1524"/>
                </a:lnTo>
                <a:lnTo>
                  <a:pt x="2470404" y="1524"/>
                </a:lnTo>
                <a:lnTo>
                  <a:pt x="2470404" y="0"/>
                </a:lnTo>
                <a:lnTo>
                  <a:pt x="2473452" y="0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3452" y="7620"/>
                </a:lnTo>
                <a:close/>
              </a:path>
              <a:path w="6786880" h="7619">
                <a:moveTo>
                  <a:pt x="2511552" y="1524"/>
                </a:moveTo>
                <a:lnTo>
                  <a:pt x="2506979" y="1524"/>
                </a:lnTo>
                <a:lnTo>
                  <a:pt x="2506979" y="0"/>
                </a:lnTo>
                <a:lnTo>
                  <a:pt x="2511552" y="0"/>
                </a:lnTo>
                <a:lnTo>
                  <a:pt x="2511552" y="1524"/>
                </a:lnTo>
                <a:close/>
              </a:path>
              <a:path w="6786880" h="7619">
                <a:moveTo>
                  <a:pt x="2513076" y="6096"/>
                </a:moveTo>
                <a:lnTo>
                  <a:pt x="2505455" y="6096"/>
                </a:lnTo>
                <a:lnTo>
                  <a:pt x="2505455" y="1524"/>
                </a:lnTo>
                <a:lnTo>
                  <a:pt x="2513076" y="1524"/>
                </a:lnTo>
                <a:lnTo>
                  <a:pt x="2513076" y="6096"/>
                </a:lnTo>
                <a:close/>
              </a:path>
              <a:path w="6786880" h="7619">
                <a:moveTo>
                  <a:pt x="2511552" y="7620"/>
                </a:moveTo>
                <a:lnTo>
                  <a:pt x="2506979" y="7620"/>
                </a:lnTo>
                <a:lnTo>
                  <a:pt x="2506979" y="6096"/>
                </a:lnTo>
                <a:lnTo>
                  <a:pt x="2511552" y="6096"/>
                </a:lnTo>
                <a:lnTo>
                  <a:pt x="2511552" y="7620"/>
                </a:lnTo>
                <a:close/>
              </a:path>
              <a:path w="6786880" h="7619">
                <a:moveTo>
                  <a:pt x="2548128" y="1524"/>
                </a:moveTo>
                <a:lnTo>
                  <a:pt x="2543555" y="1524"/>
                </a:lnTo>
                <a:lnTo>
                  <a:pt x="2543555" y="0"/>
                </a:lnTo>
                <a:lnTo>
                  <a:pt x="2548128" y="0"/>
                </a:lnTo>
                <a:lnTo>
                  <a:pt x="2548128" y="1524"/>
                </a:lnTo>
                <a:close/>
              </a:path>
              <a:path w="6786880" h="7619">
                <a:moveTo>
                  <a:pt x="2549652" y="6096"/>
                </a:moveTo>
                <a:lnTo>
                  <a:pt x="2542031" y="6096"/>
                </a:lnTo>
                <a:lnTo>
                  <a:pt x="2542031" y="1524"/>
                </a:lnTo>
                <a:lnTo>
                  <a:pt x="2549652" y="1524"/>
                </a:lnTo>
                <a:lnTo>
                  <a:pt x="2549652" y="6096"/>
                </a:lnTo>
                <a:close/>
              </a:path>
              <a:path w="6786880" h="7619">
                <a:moveTo>
                  <a:pt x="2548128" y="7620"/>
                </a:moveTo>
                <a:lnTo>
                  <a:pt x="2543555" y="7620"/>
                </a:lnTo>
                <a:lnTo>
                  <a:pt x="2543555" y="6096"/>
                </a:lnTo>
                <a:lnTo>
                  <a:pt x="2548128" y="6096"/>
                </a:lnTo>
                <a:lnTo>
                  <a:pt x="2548128" y="7620"/>
                </a:lnTo>
                <a:close/>
              </a:path>
              <a:path w="6786880" h="7619">
                <a:moveTo>
                  <a:pt x="2584704" y="7620"/>
                </a:moveTo>
                <a:lnTo>
                  <a:pt x="2581655" y="7620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1655" y="0"/>
                </a:lnTo>
                <a:lnTo>
                  <a:pt x="2584704" y="0"/>
                </a:lnTo>
                <a:lnTo>
                  <a:pt x="2584704" y="1524"/>
                </a:lnTo>
                <a:lnTo>
                  <a:pt x="2586228" y="1524"/>
                </a:lnTo>
                <a:lnTo>
                  <a:pt x="2586228" y="6096"/>
                </a:lnTo>
                <a:lnTo>
                  <a:pt x="2584704" y="6096"/>
                </a:lnTo>
                <a:lnTo>
                  <a:pt x="2584704" y="7620"/>
                </a:lnTo>
                <a:close/>
              </a:path>
              <a:path w="6786880" h="7619">
                <a:moveTo>
                  <a:pt x="2621279" y="7620"/>
                </a:moveTo>
                <a:lnTo>
                  <a:pt x="2618231" y="7620"/>
                </a:lnTo>
                <a:lnTo>
                  <a:pt x="2616708" y="6096"/>
                </a:lnTo>
                <a:lnTo>
                  <a:pt x="2616708" y="1524"/>
                </a:lnTo>
                <a:lnTo>
                  <a:pt x="2618231" y="0"/>
                </a:lnTo>
                <a:lnTo>
                  <a:pt x="2621279" y="0"/>
                </a:lnTo>
                <a:lnTo>
                  <a:pt x="2622804" y="1524"/>
                </a:lnTo>
                <a:lnTo>
                  <a:pt x="2622804" y="6096"/>
                </a:lnTo>
                <a:lnTo>
                  <a:pt x="2621279" y="7620"/>
                </a:lnTo>
                <a:close/>
              </a:path>
              <a:path w="6786880" h="7619">
                <a:moveTo>
                  <a:pt x="2657855" y="7620"/>
                </a:moveTo>
                <a:lnTo>
                  <a:pt x="2654808" y="7620"/>
                </a:lnTo>
                <a:lnTo>
                  <a:pt x="2653284" y="6096"/>
                </a:lnTo>
                <a:lnTo>
                  <a:pt x="2653284" y="1524"/>
                </a:lnTo>
                <a:lnTo>
                  <a:pt x="2654808" y="0"/>
                </a:lnTo>
                <a:lnTo>
                  <a:pt x="2657855" y="0"/>
                </a:lnTo>
                <a:lnTo>
                  <a:pt x="2660904" y="3048"/>
                </a:lnTo>
                <a:lnTo>
                  <a:pt x="2660904" y="4572"/>
                </a:lnTo>
                <a:lnTo>
                  <a:pt x="2657855" y="7620"/>
                </a:lnTo>
                <a:close/>
              </a:path>
              <a:path w="6786880" h="7619">
                <a:moveTo>
                  <a:pt x="2695955" y="7620"/>
                </a:moveTo>
                <a:lnTo>
                  <a:pt x="2691384" y="7620"/>
                </a:lnTo>
                <a:lnTo>
                  <a:pt x="2691384" y="6096"/>
                </a:lnTo>
                <a:lnTo>
                  <a:pt x="2689860" y="6096"/>
                </a:lnTo>
                <a:lnTo>
                  <a:pt x="2689860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5955" y="0"/>
                </a:lnTo>
                <a:lnTo>
                  <a:pt x="2695955" y="1524"/>
                </a:lnTo>
                <a:lnTo>
                  <a:pt x="2697479" y="3048"/>
                </a:lnTo>
                <a:lnTo>
                  <a:pt x="2697479" y="4572"/>
                </a:lnTo>
                <a:lnTo>
                  <a:pt x="2695955" y="6096"/>
                </a:lnTo>
                <a:lnTo>
                  <a:pt x="2695955" y="7620"/>
                </a:lnTo>
                <a:close/>
              </a:path>
              <a:path w="6786880" h="7619">
                <a:moveTo>
                  <a:pt x="2732531" y="1524"/>
                </a:moveTo>
                <a:lnTo>
                  <a:pt x="2727960" y="1524"/>
                </a:lnTo>
                <a:lnTo>
                  <a:pt x="2727960" y="0"/>
                </a:lnTo>
                <a:lnTo>
                  <a:pt x="2732531" y="0"/>
                </a:lnTo>
                <a:lnTo>
                  <a:pt x="2732531" y="1524"/>
                </a:lnTo>
                <a:close/>
              </a:path>
              <a:path w="6786880" h="7619">
                <a:moveTo>
                  <a:pt x="2734055" y="6096"/>
                </a:moveTo>
                <a:lnTo>
                  <a:pt x="2726436" y="6096"/>
                </a:lnTo>
                <a:lnTo>
                  <a:pt x="2726436" y="1524"/>
                </a:lnTo>
                <a:lnTo>
                  <a:pt x="2734055" y="1524"/>
                </a:lnTo>
                <a:lnTo>
                  <a:pt x="2734055" y="6096"/>
                </a:lnTo>
                <a:close/>
              </a:path>
              <a:path w="6786880" h="7619">
                <a:moveTo>
                  <a:pt x="2732531" y="7620"/>
                </a:moveTo>
                <a:lnTo>
                  <a:pt x="2727960" y="7620"/>
                </a:lnTo>
                <a:lnTo>
                  <a:pt x="2727960" y="6096"/>
                </a:lnTo>
                <a:lnTo>
                  <a:pt x="2732531" y="6096"/>
                </a:lnTo>
                <a:lnTo>
                  <a:pt x="2732531" y="7620"/>
                </a:lnTo>
                <a:close/>
              </a:path>
              <a:path w="6786880" h="7619">
                <a:moveTo>
                  <a:pt x="2769108" y="1524"/>
                </a:moveTo>
                <a:lnTo>
                  <a:pt x="2764536" y="1524"/>
                </a:lnTo>
                <a:lnTo>
                  <a:pt x="2764536" y="0"/>
                </a:lnTo>
                <a:lnTo>
                  <a:pt x="2769108" y="0"/>
                </a:lnTo>
                <a:lnTo>
                  <a:pt x="2769108" y="1524"/>
                </a:lnTo>
                <a:close/>
              </a:path>
              <a:path w="6786880" h="7619">
                <a:moveTo>
                  <a:pt x="2770631" y="6096"/>
                </a:moveTo>
                <a:lnTo>
                  <a:pt x="2763012" y="6096"/>
                </a:lnTo>
                <a:lnTo>
                  <a:pt x="2763012" y="1524"/>
                </a:lnTo>
                <a:lnTo>
                  <a:pt x="2770631" y="1524"/>
                </a:lnTo>
                <a:lnTo>
                  <a:pt x="2770631" y="6096"/>
                </a:lnTo>
                <a:close/>
              </a:path>
              <a:path w="6786880" h="7619">
                <a:moveTo>
                  <a:pt x="2769108" y="7620"/>
                </a:moveTo>
                <a:lnTo>
                  <a:pt x="2764536" y="7620"/>
                </a:lnTo>
                <a:lnTo>
                  <a:pt x="2764536" y="6096"/>
                </a:lnTo>
                <a:lnTo>
                  <a:pt x="2769108" y="6096"/>
                </a:lnTo>
                <a:lnTo>
                  <a:pt x="2769108" y="7620"/>
                </a:lnTo>
                <a:close/>
              </a:path>
              <a:path w="6786880" h="7619">
                <a:moveTo>
                  <a:pt x="2805684" y="7620"/>
                </a:moveTo>
                <a:lnTo>
                  <a:pt x="2802636" y="7620"/>
                </a:lnTo>
                <a:lnTo>
                  <a:pt x="2799587" y="4572"/>
                </a:lnTo>
                <a:lnTo>
                  <a:pt x="2799587" y="3048"/>
                </a:lnTo>
                <a:lnTo>
                  <a:pt x="2802636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8" y="1524"/>
                </a:lnTo>
                <a:lnTo>
                  <a:pt x="2807208" y="6096"/>
                </a:lnTo>
                <a:lnTo>
                  <a:pt x="2805684" y="6096"/>
                </a:lnTo>
                <a:lnTo>
                  <a:pt x="2805684" y="7620"/>
                </a:lnTo>
                <a:close/>
              </a:path>
              <a:path w="6786880" h="7619">
                <a:moveTo>
                  <a:pt x="2842260" y="7620"/>
                </a:moveTo>
                <a:lnTo>
                  <a:pt x="2839212" y="7620"/>
                </a:lnTo>
                <a:lnTo>
                  <a:pt x="2837687" y="6096"/>
                </a:lnTo>
                <a:lnTo>
                  <a:pt x="2837687" y="1524"/>
                </a:lnTo>
                <a:lnTo>
                  <a:pt x="2839212" y="0"/>
                </a:lnTo>
                <a:lnTo>
                  <a:pt x="2842260" y="0"/>
                </a:lnTo>
                <a:lnTo>
                  <a:pt x="2843784" y="1524"/>
                </a:lnTo>
                <a:lnTo>
                  <a:pt x="2843784" y="6096"/>
                </a:lnTo>
                <a:lnTo>
                  <a:pt x="2842260" y="7620"/>
                </a:lnTo>
                <a:close/>
              </a:path>
              <a:path w="6786880" h="7619">
                <a:moveTo>
                  <a:pt x="2878836" y="7620"/>
                </a:moveTo>
                <a:lnTo>
                  <a:pt x="2875787" y="7620"/>
                </a:lnTo>
                <a:lnTo>
                  <a:pt x="2874263" y="6096"/>
                </a:lnTo>
                <a:lnTo>
                  <a:pt x="2874263" y="1524"/>
                </a:lnTo>
                <a:lnTo>
                  <a:pt x="2875787" y="0"/>
                </a:lnTo>
                <a:lnTo>
                  <a:pt x="2878836" y="0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78836" y="7620"/>
                </a:lnTo>
                <a:close/>
              </a:path>
              <a:path w="6786880" h="7619">
                <a:moveTo>
                  <a:pt x="2916936" y="7620"/>
                </a:moveTo>
                <a:lnTo>
                  <a:pt x="2912363" y="7620"/>
                </a:lnTo>
                <a:lnTo>
                  <a:pt x="2912363" y="6096"/>
                </a:lnTo>
                <a:lnTo>
                  <a:pt x="2910839" y="6096"/>
                </a:lnTo>
                <a:lnTo>
                  <a:pt x="2910839" y="1524"/>
                </a:lnTo>
                <a:lnTo>
                  <a:pt x="2912363" y="1524"/>
                </a:lnTo>
                <a:lnTo>
                  <a:pt x="2912363" y="0"/>
                </a:lnTo>
                <a:lnTo>
                  <a:pt x="2916936" y="0"/>
                </a:lnTo>
                <a:lnTo>
                  <a:pt x="2916936" y="1524"/>
                </a:lnTo>
                <a:lnTo>
                  <a:pt x="2918460" y="3048"/>
                </a:lnTo>
                <a:lnTo>
                  <a:pt x="2918460" y="4572"/>
                </a:lnTo>
                <a:lnTo>
                  <a:pt x="2916936" y="6096"/>
                </a:lnTo>
                <a:lnTo>
                  <a:pt x="2916936" y="7620"/>
                </a:lnTo>
                <a:close/>
              </a:path>
              <a:path w="6786880" h="7619">
                <a:moveTo>
                  <a:pt x="2953512" y="1524"/>
                </a:moveTo>
                <a:lnTo>
                  <a:pt x="2948939" y="1524"/>
                </a:lnTo>
                <a:lnTo>
                  <a:pt x="2948939" y="0"/>
                </a:lnTo>
                <a:lnTo>
                  <a:pt x="2953512" y="0"/>
                </a:lnTo>
                <a:lnTo>
                  <a:pt x="2953512" y="1524"/>
                </a:lnTo>
                <a:close/>
              </a:path>
              <a:path w="6786880" h="7619">
                <a:moveTo>
                  <a:pt x="2955036" y="6096"/>
                </a:moveTo>
                <a:lnTo>
                  <a:pt x="2947416" y="6096"/>
                </a:lnTo>
                <a:lnTo>
                  <a:pt x="2947416" y="1524"/>
                </a:lnTo>
                <a:lnTo>
                  <a:pt x="2955036" y="1524"/>
                </a:lnTo>
                <a:lnTo>
                  <a:pt x="2955036" y="6096"/>
                </a:lnTo>
                <a:close/>
              </a:path>
              <a:path w="6786880" h="7619">
                <a:moveTo>
                  <a:pt x="2953512" y="7620"/>
                </a:moveTo>
                <a:lnTo>
                  <a:pt x="2948939" y="7620"/>
                </a:lnTo>
                <a:lnTo>
                  <a:pt x="2948939" y="6096"/>
                </a:lnTo>
                <a:lnTo>
                  <a:pt x="2953512" y="6096"/>
                </a:lnTo>
                <a:lnTo>
                  <a:pt x="2953512" y="7620"/>
                </a:lnTo>
                <a:close/>
              </a:path>
              <a:path w="6786880" h="7619">
                <a:moveTo>
                  <a:pt x="2990088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0088" y="1524"/>
                </a:lnTo>
                <a:close/>
              </a:path>
              <a:path w="6786880" h="7619">
                <a:moveTo>
                  <a:pt x="2991612" y="6096"/>
                </a:moveTo>
                <a:lnTo>
                  <a:pt x="2983992" y="6096"/>
                </a:lnTo>
                <a:lnTo>
                  <a:pt x="2983992" y="1524"/>
                </a:lnTo>
                <a:lnTo>
                  <a:pt x="2991612" y="1524"/>
                </a:lnTo>
                <a:lnTo>
                  <a:pt x="2991612" y="6096"/>
                </a:lnTo>
                <a:close/>
              </a:path>
              <a:path w="6786880" h="7619">
                <a:moveTo>
                  <a:pt x="2990088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90088" y="6096"/>
                </a:lnTo>
                <a:lnTo>
                  <a:pt x="2990088" y="7620"/>
                </a:lnTo>
                <a:close/>
              </a:path>
              <a:path w="6786880" h="7619">
                <a:moveTo>
                  <a:pt x="3026663" y="7620"/>
                </a:moveTo>
                <a:lnTo>
                  <a:pt x="3023616" y="7620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3616" y="0"/>
                </a:lnTo>
                <a:lnTo>
                  <a:pt x="3026663" y="0"/>
                </a:lnTo>
                <a:lnTo>
                  <a:pt x="3028188" y="1524"/>
                </a:lnTo>
                <a:lnTo>
                  <a:pt x="3028188" y="6096"/>
                </a:lnTo>
                <a:lnTo>
                  <a:pt x="3026663" y="7620"/>
                </a:lnTo>
                <a:close/>
              </a:path>
              <a:path w="6786880" h="7619">
                <a:moveTo>
                  <a:pt x="3063239" y="7620"/>
                </a:moveTo>
                <a:lnTo>
                  <a:pt x="3060192" y="7620"/>
                </a:lnTo>
                <a:lnTo>
                  <a:pt x="3058668" y="6096"/>
                </a:lnTo>
                <a:lnTo>
                  <a:pt x="3058668" y="1524"/>
                </a:lnTo>
                <a:lnTo>
                  <a:pt x="3060192" y="0"/>
                </a:lnTo>
                <a:lnTo>
                  <a:pt x="3063239" y="0"/>
                </a:lnTo>
                <a:lnTo>
                  <a:pt x="3064763" y="1524"/>
                </a:lnTo>
                <a:lnTo>
                  <a:pt x="3064763" y="6096"/>
                </a:lnTo>
                <a:lnTo>
                  <a:pt x="3063239" y="7620"/>
                </a:lnTo>
                <a:close/>
              </a:path>
              <a:path w="6786880" h="7619">
                <a:moveTo>
                  <a:pt x="3099816" y="7620"/>
                </a:moveTo>
                <a:lnTo>
                  <a:pt x="3096768" y="7620"/>
                </a:lnTo>
                <a:lnTo>
                  <a:pt x="3095244" y="6096"/>
                </a:lnTo>
                <a:lnTo>
                  <a:pt x="3095244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102863" y="3048"/>
                </a:lnTo>
                <a:lnTo>
                  <a:pt x="3102863" y="4572"/>
                </a:lnTo>
                <a:lnTo>
                  <a:pt x="3099816" y="7620"/>
                </a:lnTo>
                <a:close/>
              </a:path>
              <a:path w="6786880" h="7619">
                <a:moveTo>
                  <a:pt x="3137916" y="7620"/>
                </a:moveTo>
                <a:lnTo>
                  <a:pt x="3133344" y="7620"/>
                </a:lnTo>
                <a:lnTo>
                  <a:pt x="3133344" y="6096"/>
                </a:lnTo>
                <a:lnTo>
                  <a:pt x="3131820" y="6096"/>
                </a:lnTo>
                <a:lnTo>
                  <a:pt x="3131820" y="1524"/>
                </a:lnTo>
                <a:lnTo>
                  <a:pt x="3133344" y="1524"/>
                </a:lnTo>
                <a:lnTo>
                  <a:pt x="3133344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39" y="3048"/>
                </a:lnTo>
                <a:lnTo>
                  <a:pt x="3139439" y="4572"/>
                </a:lnTo>
                <a:lnTo>
                  <a:pt x="3137916" y="6096"/>
                </a:lnTo>
                <a:lnTo>
                  <a:pt x="3137916" y="7620"/>
                </a:lnTo>
                <a:close/>
              </a:path>
              <a:path w="6786880" h="7619">
                <a:moveTo>
                  <a:pt x="3174492" y="1524"/>
                </a:moveTo>
                <a:lnTo>
                  <a:pt x="3169920" y="1524"/>
                </a:lnTo>
                <a:lnTo>
                  <a:pt x="3169920" y="0"/>
                </a:lnTo>
                <a:lnTo>
                  <a:pt x="3174492" y="0"/>
                </a:lnTo>
                <a:lnTo>
                  <a:pt x="3174492" y="1524"/>
                </a:lnTo>
                <a:close/>
              </a:path>
              <a:path w="6786880" h="7619">
                <a:moveTo>
                  <a:pt x="3176016" y="6096"/>
                </a:moveTo>
                <a:lnTo>
                  <a:pt x="3168396" y="6096"/>
                </a:lnTo>
                <a:lnTo>
                  <a:pt x="3168396" y="1524"/>
                </a:lnTo>
                <a:lnTo>
                  <a:pt x="3176016" y="1524"/>
                </a:lnTo>
                <a:lnTo>
                  <a:pt x="3176016" y="6096"/>
                </a:lnTo>
                <a:close/>
              </a:path>
              <a:path w="6786880" h="7619">
                <a:moveTo>
                  <a:pt x="3174492" y="7620"/>
                </a:moveTo>
                <a:lnTo>
                  <a:pt x="3169920" y="7620"/>
                </a:lnTo>
                <a:lnTo>
                  <a:pt x="3169920" y="6096"/>
                </a:lnTo>
                <a:lnTo>
                  <a:pt x="3174492" y="6096"/>
                </a:lnTo>
                <a:lnTo>
                  <a:pt x="3174492" y="7620"/>
                </a:lnTo>
                <a:close/>
              </a:path>
              <a:path w="6786880" h="7619">
                <a:moveTo>
                  <a:pt x="3211068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4"/>
                </a:lnTo>
                <a:close/>
              </a:path>
              <a:path w="6786880" h="7619">
                <a:moveTo>
                  <a:pt x="3212592" y="6096"/>
                </a:moveTo>
                <a:lnTo>
                  <a:pt x="3204971" y="6096"/>
                </a:lnTo>
                <a:lnTo>
                  <a:pt x="3204971" y="1524"/>
                </a:lnTo>
                <a:lnTo>
                  <a:pt x="3212592" y="1524"/>
                </a:lnTo>
                <a:lnTo>
                  <a:pt x="3212592" y="6096"/>
                </a:lnTo>
                <a:close/>
              </a:path>
              <a:path w="6786880" h="7619">
                <a:moveTo>
                  <a:pt x="3211068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11068" y="6096"/>
                </a:lnTo>
                <a:lnTo>
                  <a:pt x="3211068" y="7620"/>
                </a:lnTo>
                <a:close/>
              </a:path>
              <a:path w="6786880" h="7619">
                <a:moveTo>
                  <a:pt x="3247644" y="7620"/>
                </a:moveTo>
                <a:lnTo>
                  <a:pt x="3244596" y="7620"/>
                </a:lnTo>
                <a:lnTo>
                  <a:pt x="3241547" y="4572"/>
                </a:lnTo>
                <a:lnTo>
                  <a:pt x="3241547" y="3048"/>
                </a:lnTo>
                <a:lnTo>
                  <a:pt x="3244596" y="0"/>
                </a:lnTo>
                <a:lnTo>
                  <a:pt x="3247644" y="0"/>
                </a:lnTo>
                <a:lnTo>
                  <a:pt x="3249168" y="1524"/>
                </a:lnTo>
                <a:lnTo>
                  <a:pt x="3249168" y="6096"/>
                </a:lnTo>
                <a:lnTo>
                  <a:pt x="3247644" y="7620"/>
                </a:lnTo>
                <a:close/>
              </a:path>
              <a:path w="6786880" h="7619">
                <a:moveTo>
                  <a:pt x="3284220" y="7620"/>
                </a:moveTo>
                <a:lnTo>
                  <a:pt x="3281171" y="7620"/>
                </a:lnTo>
                <a:lnTo>
                  <a:pt x="3279647" y="6096"/>
                </a:lnTo>
                <a:lnTo>
                  <a:pt x="3279647" y="1524"/>
                </a:lnTo>
                <a:lnTo>
                  <a:pt x="3281171" y="0"/>
                </a:lnTo>
                <a:lnTo>
                  <a:pt x="3284220" y="0"/>
                </a:lnTo>
                <a:lnTo>
                  <a:pt x="3285744" y="1524"/>
                </a:lnTo>
                <a:lnTo>
                  <a:pt x="3285744" y="6096"/>
                </a:lnTo>
                <a:lnTo>
                  <a:pt x="3284220" y="7620"/>
                </a:lnTo>
                <a:close/>
              </a:path>
              <a:path w="6786880" h="7619">
                <a:moveTo>
                  <a:pt x="3320796" y="7620"/>
                </a:moveTo>
                <a:lnTo>
                  <a:pt x="3317747" y="7620"/>
                </a:lnTo>
                <a:lnTo>
                  <a:pt x="3316224" y="6096"/>
                </a:lnTo>
                <a:lnTo>
                  <a:pt x="3316224" y="1524"/>
                </a:lnTo>
                <a:lnTo>
                  <a:pt x="3317747" y="0"/>
                </a:lnTo>
                <a:lnTo>
                  <a:pt x="3320796" y="0"/>
                </a:lnTo>
                <a:lnTo>
                  <a:pt x="3323844" y="3048"/>
                </a:lnTo>
                <a:lnTo>
                  <a:pt x="3323844" y="4572"/>
                </a:lnTo>
                <a:lnTo>
                  <a:pt x="3320796" y="7620"/>
                </a:lnTo>
                <a:close/>
              </a:path>
              <a:path w="6786880" h="7619">
                <a:moveTo>
                  <a:pt x="3358896" y="1524"/>
                </a:moveTo>
                <a:lnTo>
                  <a:pt x="3354324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close/>
              </a:path>
              <a:path w="6786880" h="7619">
                <a:moveTo>
                  <a:pt x="3360420" y="6096"/>
                </a:moveTo>
                <a:lnTo>
                  <a:pt x="3352800" y="6096"/>
                </a:lnTo>
                <a:lnTo>
                  <a:pt x="3352800" y="1524"/>
                </a:lnTo>
                <a:lnTo>
                  <a:pt x="3360420" y="1524"/>
                </a:lnTo>
                <a:lnTo>
                  <a:pt x="3360420" y="6096"/>
                </a:lnTo>
                <a:close/>
              </a:path>
              <a:path w="6786880" h="7619">
                <a:moveTo>
                  <a:pt x="3358896" y="7620"/>
                </a:moveTo>
                <a:lnTo>
                  <a:pt x="3354324" y="7620"/>
                </a:lnTo>
                <a:lnTo>
                  <a:pt x="3354324" y="6096"/>
                </a:lnTo>
                <a:lnTo>
                  <a:pt x="3358896" y="6096"/>
                </a:lnTo>
                <a:lnTo>
                  <a:pt x="3358896" y="7620"/>
                </a:lnTo>
                <a:close/>
              </a:path>
              <a:path w="6786880" h="7619">
                <a:moveTo>
                  <a:pt x="3395471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5471" y="0"/>
                </a:lnTo>
                <a:lnTo>
                  <a:pt x="3395471" y="1524"/>
                </a:lnTo>
                <a:close/>
              </a:path>
              <a:path w="6786880" h="7619">
                <a:moveTo>
                  <a:pt x="3396996" y="6096"/>
                </a:moveTo>
                <a:lnTo>
                  <a:pt x="3389376" y="6096"/>
                </a:lnTo>
                <a:lnTo>
                  <a:pt x="3389376" y="1524"/>
                </a:lnTo>
                <a:lnTo>
                  <a:pt x="3396996" y="1524"/>
                </a:lnTo>
                <a:lnTo>
                  <a:pt x="3396996" y="6096"/>
                </a:lnTo>
                <a:close/>
              </a:path>
              <a:path w="6786880" h="7619">
                <a:moveTo>
                  <a:pt x="3395471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5471" y="6096"/>
                </a:lnTo>
                <a:lnTo>
                  <a:pt x="3395471" y="7620"/>
                </a:lnTo>
                <a:close/>
              </a:path>
              <a:path w="6786880" h="7619">
                <a:moveTo>
                  <a:pt x="3432047" y="1524"/>
                </a:moveTo>
                <a:lnTo>
                  <a:pt x="3427476" y="1524"/>
                </a:lnTo>
                <a:lnTo>
                  <a:pt x="3427476" y="0"/>
                </a:lnTo>
                <a:lnTo>
                  <a:pt x="3432047" y="0"/>
                </a:lnTo>
                <a:lnTo>
                  <a:pt x="3432047" y="1524"/>
                </a:lnTo>
                <a:close/>
              </a:path>
              <a:path w="6786880" h="7619">
                <a:moveTo>
                  <a:pt x="3433571" y="6096"/>
                </a:moveTo>
                <a:lnTo>
                  <a:pt x="3425952" y="6096"/>
                </a:lnTo>
                <a:lnTo>
                  <a:pt x="3425952" y="1524"/>
                </a:lnTo>
                <a:lnTo>
                  <a:pt x="3433571" y="1524"/>
                </a:lnTo>
                <a:lnTo>
                  <a:pt x="3433571" y="6096"/>
                </a:lnTo>
                <a:close/>
              </a:path>
              <a:path w="6786880" h="7619">
                <a:moveTo>
                  <a:pt x="3432047" y="7620"/>
                </a:moveTo>
                <a:lnTo>
                  <a:pt x="3427476" y="7620"/>
                </a:lnTo>
                <a:lnTo>
                  <a:pt x="3427476" y="6096"/>
                </a:lnTo>
                <a:lnTo>
                  <a:pt x="3432047" y="6096"/>
                </a:lnTo>
                <a:lnTo>
                  <a:pt x="3432047" y="7620"/>
                </a:lnTo>
                <a:close/>
              </a:path>
              <a:path w="6786880" h="7619">
                <a:moveTo>
                  <a:pt x="3468624" y="7620"/>
                </a:moveTo>
                <a:lnTo>
                  <a:pt x="3465576" y="7620"/>
                </a:lnTo>
                <a:lnTo>
                  <a:pt x="3462528" y="4572"/>
                </a:lnTo>
                <a:lnTo>
                  <a:pt x="3462528" y="3048"/>
                </a:lnTo>
                <a:lnTo>
                  <a:pt x="3465576" y="0"/>
                </a:lnTo>
                <a:lnTo>
                  <a:pt x="3468624" y="0"/>
                </a:lnTo>
                <a:lnTo>
                  <a:pt x="3470147" y="1524"/>
                </a:lnTo>
                <a:lnTo>
                  <a:pt x="3470147" y="6096"/>
                </a:lnTo>
                <a:lnTo>
                  <a:pt x="3468624" y="7620"/>
                </a:lnTo>
                <a:close/>
              </a:path>
              <a:path w="6786880" h="7619">
                <a:moveTo>
                  <a:pt x="3505200" y="7620"/>
                </a:moveTo>
                <a:lnTo>
                  <a:pt x="3502152" y="7620"/>
                </a:lnTo>
                <a:lnTo>
                  <a:pt x="3500628" y="6096"/>
                </a:lnTo>
                <a:lnTo>
                  <a:pt x="3500628" y="1524"/>
                </a:lnTo>
                <a:lnTo>
                  <a:pt x="3502152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6096"/>
                </a:lnTo>
                <a:lnTo>
                  <a:pt x="3505200" y="7620"/>
                </a:lnTo>
                <a:close/>
              </a:path>
              <a:path w="6786880" h="7619">
                <a:moveTo>
                  <a:pt x="3541776" y="7620"/>
                </a:moveTo>
                <a:lnTo>
                  <a:pt x="3538728" y="7620"/>
                </a:lnTo>
                <a:lnTo>
                  <a:pt x="3537204" y="6096"/>
                </a:lnTo>
                <a:lnTo>
                  <a:pt x="3537204" y="1524"/>
                </a:lnTo>
                <a:lnTo>
                  <a:pt x="3538728" y="0"/>
                </a:lnTo>
                <a:lnTo>
                  <a:pt x="3541776" y="0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1776" y="7620"/>
                </a:lnTo>
                <a:close/>
              </a:path>
              <a:path w="6786880" h="7619">
                <a:moveTo>
                  <a:pt x="3579876" y="1524"/>
                </a:moveTo>
                <a:lnTo>
                  <a:pt x="3575304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79876" y="1524"/>
                </a:lnTo>
                <a:close/>
              </a:path>
              <a:path w="6786880" h="7619">
                <a:moveTo>
                  <a:pt x="3581400" y="6096"/>
                </a:moveTo>
                <a:lnTo>
                  <a:pt x="3573780" y="6096"/>
                </a:lnTo>
                <a:lnTo>
                  <a:pt x="3573780" y="1524"/>
                </a:lnTo>
                <a:lnTo>
                  <a:pt x="3581400" y="1524"/>
                </a:lnTo>
                <a:lnTo>
                  <a:pt x="3581400" y="6096"/>
                </a:lnTo>
                <a:close/>
              </a:path>
              <a:path w="6786880" h="7619">
                <a:moveTo>
                  <a:pt x="3579876" y="7620"/>
                </a:moveTo>
                <a:lnTo>
                  <a:pt x="3575304" y="7620"/>
                </a:lnTo>
                <a:lnTo>
                  <a:pt x="3575304" y="6096"/>
                </a:lnTo>
                <a:lnTo>
                  <a:pt x="3579876" y="6096"/>
                </a:lnTo>
                <a:lnTo>
                  <a:pt x="3579876" y="7620"/>
                </a:lnTo>
                <a:close/>
              </a:path>
              <a:path w="6786880" h="7619">
                <a:moveTo>
                  <a:pt x="3616452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6452" y="1524"/>
                </a:lnTo>
                <a:close/>
              </a:path>
              <a:path w="6786880" h="7619">
                <a:moveTo>
                  <a:pt x="3617976" y="6096"/>
                </a:moveTo>
                <a:lnTo>
                  <a:pt x="3610355" y="6096"/>
                </a:lnTo>
                <a:lnTo>
                  <a:pt x="3610355" y="1524"/>
                </a:lnTo>
                <a:lnTo>
                  <a:pt x="3617976" y="1524"/>
                </a:lnTo>
                <a:lnTo>
                  <a:pt x="3617976" y="6096"/>
                </a:lnTo>
                <a:close/>
              </a:path>
              <a:path w="6786880" h="7619">
                <a:moveTo>
                  <a:pt x="3616452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6452" y="6096"/>
                </a:lnTo>
                <a:lnTo>
                  <a:pt x="3616452" y="7620"/>
                </a:lnTo>
                <a:close/>
              </a:path>
              <a:path w="6786880" h="7619">
                <a:moveTo>
                  <a:pt x="3653028" y="7620"/>
                </a:moveTo>
                <a:lnTo>
                  <a:pt x="3648455" y="7620"/>
                </a:lnTo>
                <a:lnTo>
                  <a:pt x="3648455" y="6096"/>
                </a:lnTo>
                <a:lnTo>
                  <a:pt x="3646931" y="4572"/>
                </a:lnTo>
                <a:lnTo>
                  <a:pt x="3646931" y="3048"/>
                </a:lnTo>
                <a:lnTo>
                  <a:pt x="3648455" y="1524"/>
                </a:lnTo>
                <a:lnTo>
                  <a:pt x="3648455" y="0"/>
                </a:lnTo>
                <a:lnTo>
                  <a:pt x="3653028" y="0"/>
                </a:lnTo>
                <a:lnTo>
                  <a:pt x="3653028" y="1524"/>
                </a:lnTo>
                <a:lnTo>
                  <a:pt x="3654552" y="1524"/>
                </a:lnTo>
                <a:lnTo>
                  <a:pt x="3654552" y="6096"/>
                </a:lnTo>
                <a:lnTo>
                  <a:pt x="3653028" y="6096"/>
                </a:lnTo>
                <a:lnTo>
                  <a:pt x="3653028" y="7620"/>
                </a:lnTo>
                <a:close/>
              </a:path>
              <a:path w="6786880" h="7619">
                <a:moveTo>
                  <a:pt x="3689604" y="7620"/>
                </a:moveTo>
                <a:lnTo>
                  <a:pt x="3686555" y="7620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6555" y="0"/>
                </a:lnTo>
                <a:lnTo>
                  <a:pt x="3689604" y="0"/>
                </a:lnTo>
                <a:lnTo>
                  <a:pt x="3691128" y="1524"/>
                </a:lnTo>
                <a:lnTo>
                  <a:pt x="3691128" y="6096"/>
                </a:lnTo>
                <a:lnTo>
                  <a:pt x="3689604" y="7620"/>
                </a:lnTo>
                <a:close/>
              </a:path>
              <a:path w="6786880" h="7619">
                <a:moveTo>
                  <a:pt x="3726180" y="7620"/>
                </a:moveTo>
                <a:lnTo>
                  <a:pt x="3723131" y="7620"/>
                </a:lnTo>
                <a:lnTo>
                  <a:pt x="3721608" y="6096"/>
                </a:lnTo>
                <a:lnTo>
                  <a:pt x="3721608" y="1524"/>
                </a:lnTo>
                <a:lnTo>
                  <a:pt x="3723131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6096"/>
                </a:lnTo>
                <a:lnTo>
                  <a:pt x="3726180" y="7620"/>
                </a:lnTo>
                <a:close/>
              </a:path>
              <a:path w="6786880" h="7619">
                <a:moveTo>
                  <a:pt x="3762755" y="7620"/>
                </a:moveTo>
                <a:lnTo>
                  <a:pt x="3759708" y="7620"/>
                </a:lnTo>
                <a:lnTo>
                  <a:pt x="3758184" y="6096"/>
                </a:lnTo>
                <a:lnTo>
                  <a:pt x="3758184" y="1524"/>
                </a:lnTo>
                <a:lnTo>
                  <a:pt x="3759708" y="0"/>
                </a:lnTo>
                <a:lnTo>
                  <a:pt x="3762755" y="0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2755" y="7620"/>
                </a:lnTo>
                <a:close/>
              </a:path>
              <a:path w="6786880" h="7619">
                <a:moveTo>
                  <a:pt x="3800855" y="1524"/>
                </a:moveTo>
                <a:lnTo>
                  <a:pt x="3796284" y="1524"/>
                </a:lnTo>
                <a:lnTo>
                  <a:pt x="3796284" y="0"/>
                </a:lnTo>
                <a:lnTo>
                  <a:pt x="3800855" y="0"/>
                </a:lnTo>
                <a:lnTo>
                  <a:pt x="3800855" y="1524"/>
                </a:lnTo>
                <a:close/>
              </a:path>
              <a:path w="6786880" h="7619">
                <a:moveTo>
                  <a:pt x="3802380" y="6096"/>
                </a:moveTo>
                <a:lnTo>
                  <a:pt x="3794760" y="6096"/>
                </a:lnTo>
                <a:lnTo>
                  <a:pt x="3794760" y="1524"/>
                </a:lnTo>
                <a:lnTo>
                  <a:pt x="3802380" y="1524"/>
                </a:lnTo>
                <a:lnTo>
                  <a:pt x="3802380" y="6096"/>
                </a:lnTo>
                <a:close/>
              </a:path>
              <a:path w="6786880" h="7619">
                <a:moveTo>
                  <a:pt x="3800855" y="7620"/>
                </a:moveTo>
                <a:lnTo>
                  <a:pt x="3796284" y="7620"/>
                </a:lnTo>
                <a:lnTo>
                  <a:pt x="3796284" y="6096"/>
                </a:lnTo>
                <a:lnTo>
                  <a:pt x="3800855" y="6096"/>
                </a:lnTo>
                <a:lnTo>
                  <a:pt x="3800855" y="7620"/>
                </a:lnTo>
                <a:close/>
              </a:path>
              <a:path w="6786880" h="7619">
                <a:moveTo>
                  <a:pt x="3837431" y="1524"/>
                </a:moveTo>
                <a:lnTo>
                  <a:pt x="3832860" y="1524"/>
                </a:lnTo>
                <a:lnTo>
                  <a:pt x="3832860" y="0"/>
                </a:lnTo>
                <a:lnTo>
                  <a:pt x="3837431" y="0"/>
                </a:lnTo>
                <a:lnTo>
                  <a:pt x="3837431" y="1524"/>
                </a:lnTo>
                <a:close/>
              </a:path>
              <a:path w="6786880" h="7619">
                <a:moveTo>
                  <a:pt x="3838955" y="6096"/>
                </a:moveTo>
                <a:lnTo>
                  <a:pt x="3831336" y="6096"/>
                </a:lnTo>
                <a:lnTo>
                  <a:pt x="3831336" y="1524"/>
                </a:lnTo>
                <a:lnTo>
                  <a:pt x="3838955" y="1524"/>
                </a:lnTo>
                <a:lnTo>
                  <a:pt x="3838955" y="6096"/>
                </a:lnTo>
                <a:close/>
              </a:path>
              <a:path w="6786880" h="7619">
                <a:moveTo>
                  <a:pt x="3837431" y="7620"/>
                </a:moveTo>
                <a:lnTo>
                  <a:pt x="3832860" y="7620"/>
                </a:lnTo>
                <a:lnTo>
                  <a:pt x="3832860" y="6096"/>
                </a:lnTo>
                <a:lnTo>
                  <a:pt x="3837431" y="6096"/>
                </a:lnTo>
                <a:lnTo>
                  <a:pt x="3837431" y="7620"/>
                </a:lnTo>
                <a:close/>
              </a:path>
              <a:path w="6786880" h="7619">
                <a:moveTo>
                  <a:pt x="3874008" y="7620"/>
                </a:moveTo>
                <a:lnTo>
                  <a:pt x="3869436" y="7620"/>
                </a:lnTo>
                <a:lnTo>
                  <a:pt x="3869436" y="6096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6" y="1524"/>
                </a:lnTo>
                <a:lnTo>
                  <a:pt x="3869436" y="0"/>
                </a:lnTo>
                <a:lnTo>
                  <a:pt x="3874008" y="0"/>
                </a:lnTo>
                <a:lnTo>
                  <a:pt x="3874008" y="1524"/>
                </a:lnTo>
                <a:lnTo>
                  <a:pt x="3875531" y="1524"/>
                </a:lnTo>
                <a:lnTo>
                  <a:pt x="3875531" y="6096"/>
                </a:lnTo>
                <a:lnTo>
                  <a:pt x="3874008" y="6096"/>
                </a:lnTo>
                <a:lnTo>
                  <a:pt x="3874008" y="7620"/>
                </a:lnTo>
                <a:close/>
              </a:path>
              <a:path w="6786880" h="7619">
                <a:moveTo>
                  <a:pt x="3910584" y="7620"/>
                </a:moveTo>
                <a:lnTo>
                  <a:pt x="3907536" y="7620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7536" y="0"/>
                </a:lnTo>
                <a:lnTo>
                  <a:pt x="3910584" y="0"/>
                </a:lnTo>
                <a:lnTo>
                  <a:pt x="3912108" y="1524"/>
                </a:lnTo>
                <a:lnTo>
                  <a:pt x="3912108" y="6096"/>
                </a:lnTo>
                <a:lnTo>
                  <a:pt x="3910584" y="7620"/>
                </a:lnTo>
                <a:close/>
              </a:path>
              <a:path w="6786880" h="7619">
                <a:moveTo>
                  <a:pt x="3947160" y="7620"/>
                </a:moveTo>
                <a:lnTo>
                  <a:pt x="3944112" y="7620"/>
                </a:lnTo>
                <a:lnTo>
                  <a:pt x="3942588" y="6096"/>
                </a:lnTo>
                <a:lnTo>
                  <a:pt x="3942588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8684" y="1524"/>
                </a:lnTo>
                <a:lnTo>
                  <a:pt x="3948684" y="6096"/>
                </a:lnTo>
                <a:lnTo>
                  <a:pt x="3947160" y="7620"/>
                </a:lnTo>
                <a:close/>
              </a:path>
              <a:path w="6786880" h="7619">
                <a:moveTo>
                  <a:pt x="3983736" y="7620"/>
                </a:moveTo>
                <a:lnTo>
                  <a:pt x="3980688" y="7620"/>
                </a:lnTo>
                <a:lnTo>
                  <a:pt x="3980688" y="6096"/>
                </a:lnTo>
                <a:lnTo>
                  <a:pt x="3979163" y="6096"/>
                </a:lnTo>
                <a:lnTo>
                  <a:pt x="3979163" y="1524"/>
                </a:lnTo>
                <a:lnTo>
                  <a:pt x="3980688" y="1524"/>
                </a:lnTo>
                <a:lnTo>
                  <a:pt x="3980688" y="0"/>
                </a:lnTo>
                <a:lnTo>
                  <a:pt x="3983736" y="0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3736" y="7620"/>
                </a:lnTo>
                <a:close/>
              </a:path>
              <a:path w="6786880" h="7619">
                <a:moveTo>
                  <a:pt x="4021836" y="1524"/>
                </a:moveTo>
                <a:lnTo>
                  <a:pt x="4017263" y="1524"/>
                </a:lnTo>
                <a:lnTo>
                  <a:pt x="4017263" y="0"/>
                </a:lnTo>
                <a:lnTo>
                  <a:pt x="4021836" y="0"/>
                </a:lnTo>
                <a:lnTo>
                  <a:pt x="4021836" y="1524"/>
                </a:lnTo>
                <a:close/>
              </a:path>
              <a:path w="6786880" h="7619">
                <a:moveTo>
                  <a:pt x="4023360" y="6096"/>
                </a:moveTo>
                <a:lnTo>
                  <a:pt x="4015739" y="6096"/>
                </a:lnTo>
                <a:lnTo>
                  <a:pt x="4015739" y="1524"/>
                </a:lnTo>
                <a:lnTo>
                  <a:pt x="4023360" y="1524"/>
                </a:lnTo>
                <a:lnTo>
                  <a:pt x="4023360" y="6096"/>
                </a:lnTo>
                <a:close/>
              </a:path>
              <a:path w="6786880" h="7619">
                <a:moveTo>
                  <a:pt x="4021836" y="7620"/>
                </a:moveTo>
                <a:lnTo>
                  <a:pt x="4017263" y="7620"/>
                </a:lnTo>
                <a:lnTo>
                  <a:pt x="4017263" y="6096"/>
                </a:lnTo>
                <a:lnTo>
                  <a:pt x="4021836" y="6096"/>
                </a:lnTo>
                <a:lnTo>
                  <a:pt x="4021836" y="7620"/>
                </a:lnTo>
                <a:close/>
              </a:path>
              <a:path w="6786880" h="7619">
                <a:moveTo>
                  <a:pt x="4058412" y="1524"/>
                </a:moveTo>
                <a:lnTo>
                  <a:pt x="4053839" y="1524"/>
                </a:lnTo>
                <a:lnTo>
                  <a:pt x="4053839" y="0"/>
                </a:lnTo>
                <a:lnTo>
                  <a:pt x="4058412" y="0"/>
                </a:lnTo>
                <a:lnTo>
                  <a:pt x="4058412" y="1524"/>
                </a:lnTo>
                <a:close/>
              </a:path>
              <a:path w="6786880" h="7619">
                <a:moveTo>
                  <a:pt x="4059936" y="6096"/>
                </a:moveTo>
                <a:lnTo>
                  <a:pt x="4052316" y="6096"/>
                </a:lnTo>
                <a:lnTo>
                  <a:pt x="4052316" y="1524"/>
                </a:lnTo>
                <a:lnTo>
                  <a:pt x="4059936" y="1524"/>
                </a:lnTo>
                <a:lnTo>
                  <a:pt x="4059936" y="6096"/>
                </a:lnTo>
                <a:close/>
              </a:path>
              <a:path w="6786880" h="7619">
                <a:moveTo>
                  <a:pt x="4058412" y="7620"/>
                </a:moveTo>
                <a:lnTo>
                  <a:pt x="4053839" y="7620"/>
                </a:lnTo>
                <a:lnTo>
                  <a:pt x="4053839" y="6096"/>
                </a:lnTo>
                <a:lnTo>
                  <a:pt x="4058412" y="6096"/>
                </a:lnTo>
                <a:lnTo>
                  <a:pt x="4058412" y="7620"/>
                </a:lnTo>
                <a:close/>
              </a:path>
              <a:path w="6786880" h="7619">
                <a:moveTo>
                  <a:pt x="4094988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4988" y="1524"/>
                </a:lnTo>
                <a:lnTo>
                  <a:pt x="4096512" y="1524"/>
                </a:lnTo>
                <a:lnTo>
                  <a:pt x="4096512" y="6096"/>
                </a:lnTo>
                <a:lnTo>
                  <a:pt x="4094988" y="6096"/>
                </a:lnTo>
                <a:lnTo>
                  <a:pt x="4094988" y="7620"/>
                </a:lnTo>
                <a:close/>
              </a:path>
              <a:path w="6786880" h="7619">
                <a:moveTo>
                  <a:pt x="4131563" y="7620"/>
                </a:moveTo>
                <a:lnTo>
                  <a:pt x="4128516" y="7620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8516" y="0"/>
                </a:lnTo>
                <a:lnTo>
                  <a:pt x="4131563" y="0"/>
                </a:lnTo>
                <a:lnTo>
                  <a:pt x="4133088" y="1524"/>
                </a:lnTo>
                <a:lnTo>
                  <a:pt x="4133088" y="6096"/>
                </a:lnTo>
                <a:lnTo>
                  <a:pt x="4131563" y="7620"/>
                </a:lnTo>
                <a:close/>
              </a:path>
              <a:path w="6786880" h="7619">
                <a:moveTo>
                  <a:pt x="4168140" y="7620"/>
                </a:moveTo>
                <a:lnTo>
                  <a:pt x="4165092" y="7620"/>
                </a:lnTo>
                <a:lnTo>
                  <a:pt x="4163567" y="6096"/>
                </a:lnTo>
                <a:lnTo>
                  <a:pt x="4163567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6096"/>
                </a:lnTo>
                <a:lnTo>
                  <a:pt x="4168140" y="7620"/>
                </a:lnTo>
                <a:close/>
              </a:path>
              <a:path w="6786880" h="7619">
                <a:moveTo>
                  <a:pt x="4204715" y="7620"/>
                </a:moveTo>
                <a:lnTo>
                  <a:pt x="4201667" y="7620"/>
                </a:lnTo>
                <a:lnTo>
                  <a:pt x="4201667" y="6096"/>
                </a:lnTo>
                <a:lnTo>
                  <a:pt x="4200144" y="6096"/>
                </a:lnTo>
                <a:lnTo>
                  <a:pt x="4200144" y="1524"/>
                </a:lnTo>
                <a:lnTo>
                  <a:pt x="4201667" y="1524"/>
                </a:lnTo>
                <a:lnTo>
                  <a:pt x="4201667" y="0"/>
                </a:lnTo>
                <a:lnTo>
                  <a:pt x="4204715" y="0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4715" y="7620"/>
                </a:lnTo>
                <a:close/>
              </a:path>
              <a:path w="6786880" h="7619">
                <a:moveTo>
                  <a:pt x="4242815" y="1524"/>
                </a:moveTo>
                <a:lnTo>
                  <a:pt x="4238244" y="1524"/>
                </a:lnTo>
                <a:lnTo>
                  <a:pt x="4238244" y="0"/>
                </a:lnTo>
                <a:lnTo>
                  <a:pt x="4242815" y="0"/>
                </a:lnTo>
                <a:lnTo>
                  <a:pt x="4242815" y="1524"/>
                </a:lnTo>
                <a:close/>
              </a:path>
              <a:path w="6786880" h="7619">
                <a:moveTo>
                  <a:pt x="4244340" y="6096"/>
                </a:moveTo>
                <a:lnTo>
                  <a:pt x="4236720" y="6096"/>
                </a:lnTo>
                <a:lnTo>
                  <a:pt x="4236720" y="1524"/>
                </a:lnTo>
                <a:lnTo>
                  <a:pt x="4244340" y="1524"/>
                </a:lnTo>
                <a:lnTo>
                  <a:pt x="4244340" y="6096"/>
                </a:lnTo>
                <a:close/>
              </a:path>
              <a:path w="6786880" h="7619">
                <a:moveTo>
                  <a:pt x="4242815" y="7620"/>
                </a:moveTo>
                <a:lnTo>
                  <a:pt x="4238244" y="7620"/>
                </a:lnTo>
                <a:lnTo>
                  <a:pt x="4238244" y="6096"/>
                </a:lnTo>
                <a:lnTo>
                  <a:pt x="4242815" y="6096"/>
                </a:lnTo>
                <a:lnTo>
                  <a:pt x="4242815" y="7620"/>
                </a:lnTo>
                <a:close/>
              </a:path>
              <a:path w="6786880" h="7619">
                <a:moveTo>
                  <a:pt x="4279392" y="1524"/>
                </a:moveTo>
                <a:lnTo>
                  <a:pt x="4274820" y="1524"/>
                </a:lnTo>
                <a:lnTo>
                  <a:pt x="4274820" y="0"/>
                </a:lnTo>
                <a:lnTo>
                  <a:pt x="4279392" y="0"/>
                </a:lnTo>
                <a:lnTo>
                  <a:pt x="4279392" y="1524"/>
                </a:lnTo>
                <a:close/>
              </a:path>
              <a:path w="6786880" h="7619">
                <a:moveTo>
                  <a:pt x="4280915" y="6096"/>
                </a:moveTo>
                <a:lnTo>
                  <a:pt x="4273296" y="6096"/>
                </a:lnTo>
                <a:lnTo>
                  <a:pt x="4273296" y="1524"/>
                </a:lnTo>
                <a:lnTo>
                  <a:pt x="4280915" y="1524"/>
                </a:lnTo>
                <a:lnTo>
                  <a:pt x="4280915" y="6096"/>
                </a:lnTo>
                <a:close/>
              </a:path>
              <a:path w="6786880" h="7619">
                <a:moveTo>
                  <a:pt x="4279392" y="7620"/>
                </a:moveTo>
                <a:lnTo>
                  <a:pt x="4274820" y="7620"/>
                </a:lnTo>
                <a:lnTo>
                  <a:pt x="4274820" y="6096"/>
                </a:lnTo>
                <a:lnTo>
                  <a:pt x="4279392" y="6096"/>
                </a:lnTo>
                <a:lnTo>
                  <a:pt x="4279392" y="7620"/>
                </a:lnTo>
                <a:close/>
              </a:path>
              <a:path w="6786880" h="7619">
                <a:moveTo>
                  <a:pt x="4315967" y="7620"/>
                </a:moveTo>
                <a:lnTo>
                  <a:pt x="4312920" y="7620"/>
                </a:lnTo>
                <a:lnTo>
                  <a:pt x="4309872" y="4572"/>
                </a:lnTo>
                <a:lnTo>
                  <a:pt x="4309872" y="3048"/>
                </a:lnTo>
                <a:lnTo>
                  <a:pt x="4312920" y="0"/>
                </a:lnTo>
                <a:lnTo>
                  <a:pt x="4315967" y="0"/>
                </a:lnTo>
                <a:lnTo>
                  <a:pt x="4315967" y="1524"/>
                </a:lnTo>
                <a:lnTo>
                  <a:pt x="4317492" y="1524"/>
                </a:lnTo>
                <a:lnTo>
                  <a:pt x="4317492" y="6096"/>
                </a:lnTo>
                <a:lnTo>
                  <a:pt x="4315967" y="6096"/>
                </a:lnTo>
                <a:lnTo>
                  <a:pt x="4315967" y="7620"/>
                </a:lnTo>
                <a:close/>
              </a:path>
              <a:path w="6786880" h="7619">
                <a:moveTo>
                  <a:pt x="4352544" y="7620"/>
                </a:moveTo>
                <a:lnTo>
                  <a:pt x="4349496" y="7620"/>
                </a:lnTo>
                <a:lnTo>
                  <a:pt x="4346447" y="4572"/>
                </a:lnTo>
                <a:lnTo>
                  <a:pt x="4346447" y="3048"/>
                </a:lnTo>
                <a:lnTo>
                  <a:pt x="4349496" y="0"/>
                </a:lnTo>
                <a:lnTo>
                  <a:pt x="4352544" y="0"/>
                </a:lnTo>
                <a:lnTo>
                  <a:pt x="4354067" y="1524"/>
                </a:lnTo>
                <a:lnTo>
                  <a:pt x="4354067" y="6096"/>
                </a:lnTo>
                <a:lnTo>
                  <a:pt x="4352544" y="7620"/>
                </a:lnTo>
                <a:close/>
              </a:path>
              <a:path w="6786880" h="7619">
                <a:moveTo>
                  <a:pt x="4389120" y="7620"/>
                </a:moveTo>
                <a:lnTo>
                  <a:pt x="4386072" y="7620"/>
                </a:lnTo>
                <a:lnTo>
                  <a:pt x="4384547" y="6096"/>
                </a:lnTo>
                <a:lnTo>
                  <a:pt x="4384547" y="1524"/>
                </a:lnTo>
                <a:lnTo>
                  <a:pt x="4386072" y="0"/>
                </a:lnTo>
                <a:lnTo>
                  <a:pt x="4389120" y="0"/>
                </a:lnTo>
                <a:lnTo>
                  <a:pt x="4390644" y="1524"/>
                </a:lnTo>
                <a:lnTo>
                  <a:pt x="4390644" y="6096"/>
                </a:lnTo>
                <a:lnTo>
                  <a:pt x="4389120" y="7620"/>
                </a:lnTo>
                <a:close/>
              </a:path>
              <a:path w="6786880" h="7619">
                <a:moveTo>
                  <a:pt x="4425696" y="7620"/>
                </a:moveTo>
                <a:lnTo>
                  <a:pt x="4422647" y="7620"/>
                </a:lnTo>
                <a:lnTo>
                  <a:pt x="4422647" y="6096"/>
                </a:lnTo>
                <a:lnTo>
                  <a:pt x="4421124" y="6096"/>
                </a:lnTo>
                <a:lnTo>
                  <a:pt x="4421124" y="1524"/>
                </a:lnTo>
                <a:lnTo>
                  <a:pt x="4422647" y="1524"/>
                </a:lnTo>
                <a:lnTo>
                  <a:pt x="4422647" y="0"/>
                </a:lnTo>
                <a:lnTo>
                  <a:pt x="4425696" y="0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5696" y="7620"/>
                </a:lnTo>
                <a:close/>
              </a:path>
              <a:path w="6786880" h="7619">
                <a:moveTo>
                  <a:pt x="4463796" y="1524"/>
                </a:moveTo>
                <a:lnTo>
                  <a:pt x="4459224" y="1524"/>
                </a:lnTo>
                <a:lnTo>
                  <a:pt x="4459224" y="0"/>
                </a:lnTo>
                <a:lnTo>
                  <a:pt x="4463796" y="0"/>
                </a:lnTo>
                <a:lnTo>
                  <a:pt x="4463796" y="1524"/>
                </a:lnTo>
                <a:close/>
              </a:path>
              <a:path w="6786880" h="7619">
                <a:moveTo>
                  <a:pt x="4465320" y="6096"/>
                </a:moveTo>
                <a:lnTo>
                  <a:pt x="4457699" y="6096"/>
                </a:lnTo>
                <a:lnTo>
                  <a:pt x="4457699" y="1524"/>
                </a:lnTo>
                <a:lnTo>
                  <a:pt x="4465320" y="1524"/>
                </a:lnTo>
                <a:lnTo>
                  <a:pt x="4465320" y="6096"/>
                </a:lnTo>
                <a:close/>
              </a:path>
              <a:path w="6786880" h="7619">
                <a:moveTo>
                  <a:pt x="4463796" y="7620"/>
                </a:moveTo>
                <a:lnTo>
                  <a:pt x="4459224" y="7620"/>
                </a:lnTo>
                <a:lnTo>
                  <a:pt x="4459224" y="6096"/>
                </a:lnTo>
                <a:lnTo>
                  <a:pt x="4463796" y="6096"/>
                </a:lnTo>
                <a:lnTo>
                  <a:pt x="4463796" y="7620"/>
                </a:lnTo>
                <a:close/>
              </a:path>
              <a:path w="6786880" h="7619">
                <a:moveTo>
                  <a:pt x="4500372" y="1524"/>
                </a:moveTo>
                <a:lnTo>
                  <a:pt x="4495799" y="1524"/>
                </a:lnTo>
                <a:lnTo>
                  <a:pt x="4495799" y="0"/>
                </a:lnTo>
                <a:lnTo>
                  <a:pt x="4500372" y="0"/>
                </a:lnTo>
                <a:lnTo>
                  <a:pt x="4500372" y="1524"/>
                </a:lnTo>
                <a:close/>
              </a:path>
              <a:path w="6786880" h="7619">
                <a:moveTo>
                  <a:pt x="4501896" y="6096"/>
                </a:moveTo>
                <a:lnTo>
                  <a:pt x="4494276" y="6096"/>
                </a:lnTo>
                <a:lnTo>
                  <a:pt x="4494276" y="1524"/>
                </a:lnTo>
                <a:lnTo>
                  <a:pt x="4501896" y="1524"/>
                </a:lnTo>
                <a:lnTo>
                  <a:pt x="4501896" y="6096"/>
                </a:lnTo>
                <a:close/>
              </a:path>
              <a:path w="6786880" h="7619">
                <a:moveTo>
                  <a:pt x="4500372" y="7620"/>
                </a:moveTo>
                <a:lnTo>
                  <a:pt x="4495799" y="7620"/>
                </a:lnTo>
                <a:lnTo>
                  <a:pt x="4495799" y="6096"/>
                </a:lnTo>
                <a:lnTo>
                  <a:pt x="4500372" y="6096"/>
                </a:lnTo>
                <a:lnTo>
                  <a:pt x="4500372" y="7620"/>
                </a:lnTo>
                <a:close/>
              </a:path>
              <a:path w="6786880" h="7619">
                <a:moveTo>
                  <a:pt x="4536947" y="7620"/>
                </a:moveTo>
                <a:lnTo>
                  <a:pt x="4533899" y="7620"/>
                </a:lnTo>
                <a:lnTo>
                  <a:pt x="4530851" y="4572"/>
                </a:lnTo>
                <a:lnTo>
                  <a:pt x="4530851" y="3048"/>
                </a:lnTo>
                <a:lnTo>
                  <a:pt x="4533899" y="0"/>
                </a:lnTo>
                <a:lnTo>
                  <a:pt x="4536947" y="0"/>
                </a:lnTo>
                <a:lnTo>
                  <a:pt x="4536947" y="1524"/>
                </a:lnTo>
                <a:lnTo>
                  <a:pt x="4538472" y="1524"/>
                </a:lnTo>
                <a:lnTo>
                  <a:pt x="4538472" y="6096"/>
                </a:lnTo>
                <a:lnTo>
                  <a:pt x="4536947" y="6096"/>
                </a:lnTo>
                <a:lnTo>
                  <a:pt x="4536947" y="7620"/>
                </a:lnTo>
                <a:close/>
              </a:path>
              <a:path w="6786880" h="7619">
                <a:moveTo>
                  <a:pt x="4573524" y="7620"/>
                </a:moveTo>
                <a:lnTo>
                  <a:pt x="4570476" y="7620"/>
                </a:lnTo>
                <a:lnTo>
                  <a:pt x="4568951" y="6096"/>
                </a:lnTo>
                <a:lnTo>
                  <a:pt x="4568951" y="1524"/>
                </a:lnTo>
                <a:lnTo>
                  <a:pt x="4570476" y="0"/>
                </a:lnTo>
                <a:lnTo>
                  <a:pt x="4573524" y="0"/>
                </a:lnTo>
                <a:lnTo>
                  <a:pt x="4575047" y="1524"/>
                </a:lnTo>
                <a:lnTo>
                  <a:pt x="4575047" y="6096"/>
                </a:lnTo>
                <a:lnTo>
                  <a:pt x="4573524" y="7620"/>
                </a:lnTo>
                <a:close/>
              </a:path>
              <a:path w="6786880" h="7619">
                <a:moveTo>
                  <a:pt x="4610099" y="7620"/>
                </a:moveTo>
                <a:lnTo>
                  <a:pt x="4607051" y="7620"/>
                </a:lnTo>
                <a:lnTo>
                  <a:pt x="4605528" y="6096"/>
                </a:lnTo>
                <a:lnTo>
                  <a:pt x="4605528" y="1524"/>
                </a:lnTo>
                <a:lnTo>
                  <a:pt x="4607051" y="0"/>
                </a:lnTo>
                <a:lnTo>
                  <a:pt x="4610099" y="0"/>
                </a:lnTo>
                <a:lnTo>
                  <a:pt x="4613147" y="3048"/>
                </a:lnTo>
                <a:lnTo>
                  <a:pt x="4613147" y="4572"/>
                </a:lnTo>
                <a:lnTo>
                  <a:pt x="4610099" y="7620"/>
                </a:lnTo>
                <a:close/>
              </a:path>
              <a:path w="6786880" h="7619">
                <a:moveTo>
                  <a:pt x="4648199" y="7620"/>
                </a:moveTo>
                <a:lnTo>
                  <a:pt x="4643628" y="7620"/>
                </a:lnTo>
                <a:lnTo>
                  <a:pt x="4643628" y="6096"/>
                </a:lnTo>
                <a:lnTo>
                  <a:pt x="4642104" y="6096"/>
                </a:lnTo>
                <a:lnTo>
                  <a:pt x="4642104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8199" y="0"/>
                </a:lnTo>
                <a:lnTo>
                  <a:pt x="4648199" y="1524"/>
                </a:lnTo>
                <a:lnTo>
                  <a:pt x="4649724" y="3048"/>
                </a:lnTo>
                <a:lnTo>
                  <a:pt x="4649724" y="4572"/>
                </a:lnTo>
                <a:lnTo>
                  <a:pt x="4648199" y="6096"/>
                </a:lnTo>
                <a:lnTo>
                  <a:pt x="4648199" y="7620"/>
                </a:lnTo>
                <a:close/>
              </a:path>
              <a:path w="6786880" h="7619">
                <a:moveTo>
                  <a:pt x="4684776" y="1524"/>
                </a:moveTo>
                <a:lnTo>
                  <a:pt x="4680204" y="1524"/>
                </a:lnTo>
                <a:lnTo>
                  <a:pt x="4680204" y="0"/>
                </a:lnTo>
                <a:lnTo>
                  <a:pt x="4684776" y="0"/>
                </a:lnTo>
                <a:lnTo>
                  <a:pt x="4684776" y="1524"/>
                </a:lnTo>
                <a:close/>
              </a:path>
              <a:path w="6786880" h="7619">
                <a:moveTo>
                  <a:pt x="4686299" y="6096"/>
                </a:moveTo>
                <a:lnTo>
                  <a:pt x="4678680" y="6096"/>
                </a:lnTo>
                <a:lnTo>
                  <a:pt x="4678680" y="1524"/>
                </a:lnTo>
                <a:lnTo>
                  <a:pt x="4686299" y="1524"/>
                </a:lnTo>
                <a:lnTo>
                  <a:pt x="4686299" y="6096"/>
                </a:lnTo>
                <a:close/>
              </a:path>
              <a:path w="6786880" h="7619">
                <a:moveTo>
                  <a:pt x="4684776" y="7620"/>
                </a:moveTo>
                <a:lnTo>
                  <a:pt x="4680204" y="7620"/>
                </a:lnTo>
                <a:lnTo>
                  <a:pt x="4680204" y="6096"/>
                </a:lnTo>
                <a:lnTo>
                  <a:pt x="4684776" y="6096"/>
                </a:lnTo>
                <a:lnTo>
                  <a:pt x="4684776" y="7620"/>
                </a:lnTo>
                <a:close/>
              </a:path>
              <a:path w="6786880" h="7619">
                <a:moveTo>
                  <a:pt x="4721351" y="1524"/>
                </a:moveTo>
                <a:lnTo>
                  <a:pt x="4716780" y="1524"/>
                </a:lnTo>
                <a:lnTo>
                  <a:pt x="4716780" y="0"/>
                </a:lnTo>
                <a:lnTo>
                  <a:pt x="4721351" y="0"/>
                </a:lnTo>
                <a:lnTo>
                  <a:pt x="4721351" y="1524"/>
                </a:lnTo>
                <a:close/>
              </a:path>
              <a:path w="6786880" h="7619">
                <a:moveTo>
                  <a:pt x="4722876" y="6096"/>
                </a:moveTo>
                <a:lnTo>
                  <a:pt x="4715256" y="6096"/>
                </a:lnTo>
                <a:lnTo>
                  <a:pt x="4715256" y="1524"/>
                </a:lnTo>
                <a:lnTo>
                  <a:pt x="4722876" y="1524"/>
                </a:lnTo>
                <a:lnTo>
                  <a:pt x="4722876" y="6096"/>
                </a:lnTo>
                <a:close/>
              </a:path>
              <a:path w="6786880" h="7619">
                <a:moveTo>
                  <a:pt x="4721351" y="7620"/>
                </a:moveTo>
                <a:lnTo>
                  <a:pt x="4716780" y="7620"/>
                </a:lnTo>
                <a:lnTo>
                  <a:pt x="4716780" y="6096"/>
                </a:lnTo>
                <a:lnTo>
                  <a:pt x="4721351" y="6096"/>
                </a:lnTo>
                <a:lnTo>
                  <a:pt x="4721351" y="7620"/>
                </a:lnTo>
                <a:close/>
              </a:path>
              <a:path w="6786880" h="7619">
                <a:moveTo>
                  <a:pt x="4757928" y="7620"/>
                </a:moveTo>
                <a:lnTo>
                  <a:pt x="4754880" y="7620"/>
                </a:lnTo>
                <a:lnTo>
                  <a:pt x="4751831" y="4572"/>
                </a:lnTo>
                <a:lnTo>
                  <a:pt x="4751831" y="3048"/>
                </a:lnTo>
                <a:lnTo>
                  <a:pt x="4754880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1" y="1524"/>
                </a:lnTo>
                <a:lnTo>
                  <a:pt x="4759451" y="6096"/>
                </a:lnTo>
                <a:lnTo>
                  <a:pt x="4757928" y="6096"/>
                </a:lnTo>
                <a:lnTo>
                  <a:pt x="4757928" y="7620"/>
                </a:lnTo>
                <a:close/>
              </a:path>
              <a:path w="6786880" h="7619">
                <a:moveTo>
                  <a:pt x="4794504" y="7620"/>
                </a:moveTo>
                <a:lnTo>
                  <a:pt x="4791456" y="7620"/>
                </a:lnTo>
                <a:lnTo>
                  <a:pt x="4789931" y="6096"/>
                </a:lnTo>
                <a:lnTo>
                  <a:pt x="4789931" y="1524"/>
                </a:lnTo>
                <a:lnTo>
                  <a:pt x="4791456" y="0"/>
                </a:lnTo>
                <a:lnTo>
                  <a:pt x="4794504" y="0"/>
                </a:lnTo>
                <a:lnTo>
                  <a:pt x="4796028" y="1524"/>
                </a:lnTo>
                <a:lnTo>
                  <a:pt x="4796028" y="6096"/>
                </a:lnTo>
                <a:lnTo>
                  <a:pt x="4794504" y="7620"/>
                </a:lnTo>
                <a:close/>
              </a:path>
              <a:path w="6786880" h="7619">
                <a:moveTo>
                  <a:pt x="4831080" y="7620"/>
                </a:moveTo>
                <a:lnTo>
                  <a:pt x="4828031" y="7620"/>
                </a:lnTo>
                <a:lnTo>
                  <a:pt x="4826508" y="6096"/>
                </a:lnTo>
                <a:lnTo>
                  <a:pt x="4826508" y="1524"/>
                </a:lnTo>
                <a:lnTo>
                  <a:pt x="4828031" y="0"/>
                </a:lnTo>
                <a:lnTo>
                  <a:pt x="4831080" y="0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1080" y="7620"/>
                </a:lnTo>
                <a:close/>
              </a:path>
              <a:path w="6786880" h="7619">
                <a:moveTo>
                  <a:pt x="4869180" y="7620"/>
                </a:moveTo>
                <a:lnTo>
                  <a:pt x="4864608" y="7620"/>
                </a:lnTo>
                <a:lnTo>
                  <a:pt x="4864608" y="6096"/>
                </a:lnTo>
                <a:lnTo>
                  <a:pt x="4863083" y="6096"/>
                </a:lnTo>
                <a:lnTo>
                  <a:pt x="4863083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4" y="3048"/>
                </a:lnTo>
                <a:lnTo>
                  <a:pt x="4870704" y="4572"/>
                </a:lnTo>
                <a:lnTo>
                  <a:pt x="4869180" y="6096"/>
                </a:lnTo>
                <a:lnTo>
                  <a:pt x="4869180" y="7620"/>
                </a:lnTo>
                <a:close/>
              </a:path>
              <a:path w="6786880" h="7619">
                <a:moveTo>
                  <a:pt x="4905756" y="1524"/>
                </a:moveTo>
                <a:lnTo>
                  <a:pt x="4901183" y="1524"/>
                </a:lnTo>
                <a:lnTo>
                  <a:pt x="4901183" y="0"/>
                </a:lnTo>
                <a:lnTo>
                  <a:pt x="4905756" y="0"/>
                </a:lnTo>
                <a:lnTo>
                  <a:pt x="4905756" y="1524"/>
                </a:lnTo>
                <a:close/>
              </a:path>
              <a:path w="6786880" h="7619">
                <a:moveTo>
                  <a:pt x="4907280" y="6096"/>
                </a:moveTo>
                <a:lnTo>
                  <a:pt x="4899660" y="6096"/>
                </a:lnTo>
                <a:lnTo>
                  <a:pt x="4899660" y="1524"/>
                </a:lnTo>
                <a:lnTo>
                  <a:pt x="4907280" y="1524"/>
                </a:lnTo>
                <a:lnTo>
                  <a:pt x="4907280" y="6096"/>
                </a:lnTo>
                <a:close/>
              </a:path>
              <a:path w="6786880" h="7619">
                <a:moveTo>
                  <a:pt x="4905756" y="7620"/>
                </a:moveTo>
                <a:lnTo>
                  <a:pt x="4901183" y="7620"/>
                </a:lnTo>
                <a:lnTo>
                  <a:pt x="4901183" y="6096"/>
                </a:lnTo>
                <a:lnTo>
                  <a:pt x="4905756" y="6096"/>
                </a:lnTo>
                <a:lnTo>
                  <a:pt x="4905756" y="7620"/>
                </a:lnTo>
                <a:close/>
              </a:path>
              <a:path w="6786880" h="7619">
                <a:moveTo>
                  <a:pt x="4942331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2331" y="1524"/>
                </a:lnTo>
                <a:close/>
              </a:path>
              <a:path w="6786880" h="7619">
                <a:moveTo>
                  <a:pt x="4943856" y="6096"/>
                </a:moveTo>
                <a:lnTo>
                  <a:pt x="4936235" y="6096"/>
                </a:lnTo>
                <a:lnTo>
                  <a:pt x="4936235" y="1524"/>
                </a:lnTo>
                <a:lnTo>
                  <a:pt x="4943856" y="1524"/>
                </a:lnTo>
                <a:lnTo>
                  <a:pt x="4943856" y="6096"/>
                </a:lnTo>
                <a:close/>
              </a:path>
              <a:path w="6786880" h="7619">
                <a:moveTo>
                  <a:pt x="4942331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2331" y="6096"/>
                </a:lnTo>
                <a:lnTo>
                  <a:pt x="4942331" y="7620"/>
                </a:lnTo>
                <a:close/>
              </a:path>
              <a:path w="6786880" h="7619">
                <a:moveTo>
                  <a:pt x="4978908" y="7620"/>
                </a:moveTo>
                <a:lnTo>
                  <a:pt x="4975860" y="7620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5860" y="0"/>
                </a:lnTo>
                <a:lnTo>
                  <a:pt x="4978908" y="0"/>
                </a:lnTo>
                <a:lnTo>
                  <a:pt x="4980431" y="1524"/>
                </a:lnTo>
                <a:lnTo>
                  <a:pt x="4980431" y="6096"/>
                </a:lnTo>
                <a:lnTo>
                  <a:pt x="4978908" y="7620"/>
                </a:lnTo>
                <a:close/>
              </a:path>
              <a:path w="6786880" h="7619">
                <a:moveTo>
                  <a:pt x="5015483" y="7620"/>
                </a:moveTo>
                <a:lnTo>
                  <a:pt x="5012435" y="7620"/>
                </a:lnTo>
                <a:lnTo>
                  <a:pt x="5010912" y="6096"/>
                </a:lnTo>
                <a:lnTo>
                  <a:pt x="5010912" y="1524"/>
                </a:lnTo>
                <a:lnTo>
                  <a:pt x="5012435" y="0"/>
                </a:lnTo>
                <a:lnTo>
                  <a:pt x="5015483" y="0"/>
                </a:lnTo>
                <a:lnTo>
                  <a:pt x="5017008" y="1524"/>
                </a:lnTo>
                <a:lnTo>
                  <a:pt x="5017008" y="6096"/>
                </a:lnTo>
                <a:lnTo>
                  <a:pt x="5015483" y="7620"/>
                </a:lnTo>
                <a:close/>
              </a:path>
              <a:path w="6786880" h="7619">
                <a:moveTo>
                  <a:pt x="5052060" y="7620"/>
                </a:moveTo>
                <a:lnTo>
                  <a:pt x="5049012" y="7620"/>
                </a:lnTo>
                <a:lnTo>
                  <a:pt x="5047488" y="6096"/>
                </a:lnTo>
                <a:lnTo>
                  <a:pt x="5047488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2060" y="7620"/>
                </a:lnTo>
                <a:close/>
              </a:path>
              <a:path w="6786880" h="7619">
                <a:moveTo>
                  <a:pt x="5090160" y="7620"/>
                </a:moveTo>
                <a:lnTo>
                  <a:pt x="5085588" y="7620"/>
                </a:lnTo>
                <a:lnTo>
                  <a:pt x="5085588" y="6096"/>
                </a:lnTo>
                <a:lnTo>
                  <a:pt x="5084064" y="6096"/>
                </a:lnTo>
                <a:lnTo>
                  <a:pt x="5084064" y="1524"/>
                </a:lnTo>
                <a:lnTo>
                  <a:pt x="5085588" y="1524"/>
                </a:lnTo>
                <a:lnTo>
                  <a:pt x="5085588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3" y="3048"/>
                </a:lnTo>
                <a:lnTo>
                  <a:pt x="5091683" y="4572"/>
                </a:lnTo>
                <a:lnTo>
                  <a:pt x="5090160" y="6096"/>
                </a:lnTo>
                <a:lnTo>
                  <a:pt x="5090160" y="7620"/>
                </a:lnTo>
                <a:close/>
              </a:path>
              <a:path w="6786880" h="7619">
                <a:moveTo>
                  <a:pt x="5126735" y="1524"/>
                </a:moveTo>
                <a:lnTo>
                  <a:pt x="5122164" y="1524"/>
                </a:lnTo>
                <a:lnTo>
                  <a:pt x="5122164" y="0"/>
                </a:lnTo>
                <a:lnTo>
                  <a:pt x="5126735" y="0"/>
                </a:lnTo>
                <a:lnTo>
                  <a:pt x="5126735" y="1524"/>
                </a:lnTo>
                <a:close/>
              </a:path>
              <a:path w="6786880" h="7619">
                <a:moveTo>
                  <a:pt x="5128260" y="6096"/>
                </a:moveTo>
                <a:lnTo>
                  <a:pt x="5120640" y="6096"/>
                </a:lnTo>
                <a:lnTo>
                  <a:pt x="5120640" y="1524"/>
                </a:lnTo>
                <a:lnTo>
                  <a:pt x="5128260" y="1524"/>
                </a:lnTo>
                <a:lnTo>
                  <a:pt x="5128260" y="6096"/>
                </a:lnTo>
                <a:close/>
              </a:path>
              <a:path w="6786880" h="7619">
                <a:moveTo>
                  <a:pt x="5126735" y="7620"/>
                </a:moveTo>
                <a:lnTo>
                  <a:pt x="5122164" y="7620"/>
                </a:lnTo>
                <a:lnTo>
                  <a:pt x="5122164" y="6096"/>
                </a:lnTo>
                <a:lnTo>
                  <a:pt x="5126735" y="6096"/>
                </a:lnTo>
                <a:lnTo>
                  <a:pt x="5126735" y="7620"/>
                </a:lnTo>
                <a:close/>
              </a:path>
              <a:path w="6786880" h="7619">
                <a:moveTo>
                  <a:pt x="5163312" y="1524"/>
                </a:moveTo>
                <a:lnTo>
                  <a:pt x="5158740" y="1524"/>
                </a:lnTo>
                <a:lnTo>
                  <a:pt x="5158740" y="0"/>
                </a:lnTo>
                <a:lnTo>
                  <a:pt x="5163312" y="0"/>
                </a:lnTo>
                <a:lnTo>
                  <a:pt x="5163312" y="1524"/>
                </a:lnTo>
                <a:close/>
              </a:path>
              <a:path w="6786880" h="7619">
                <a:moveTo>
                  <a:pt x="5164835" y="6096"/>
                </a:moveTo>
                <a:lnTo>
                  <a:pt x="5157215" y="6096"/>
                </a:lnTo>
                <a:lnTo>
                  <a:pt x="5157215" y="1524"/>
                </a:lnTo>
                <a:lnTo>
                  <a:pt x="5164835" y="1524"/>
                </a:lnTo>
                <a:lnTo>
                  <a:pt x="5164835" y="6096"/>
                </a:lnTo>
                <a:close/>
              </a:path>
              <a:path w="6786880" h="7619">
                <a:moveTo>
                  <a:pt x="5163312" y="7620"/>
                </a:moveTo>
                <a:lnTo>
                  <a:pt x="5158740" y="7620"/>
                </a:lnTo>
                <a:lnTo>
                  <a:pt x="5158740" y="6096"/>
                </a:lnTo>
                <a:lnTo>
                  <a:pt x="5163312" y="6096"/>
                </a:lnTo>
                <a:lnTo>
                  <a:pt x="5163312" y="7620"/>
                </a:lnTo>
                <a:close/>
              </a:path>
              <a:path w="6786880" h="7619">
                <a:moveTo>
                  <a:pt x="5199888" y="7620"/>
                </a:moveTo>
                <a:lnTo>
                  <a:pt x="5196840" y="7620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6840" y="0"/>
                </a:lnTo>
                <a:lnTo>
                  <a:pt x="5199888" y="0"/>
                </a:lnTo>
                <a:lnTo>
                  <a:pt x="5201412" y="1524"/>
                </a:lnTo>
                <a:lnTo>
                  <a:pt x="5201412" y="6096"/>
                </a:lnTo>
                <a:lnTo>
                  <a:pt x="5199888" y="7620"/>
                </a:lnTo>
                <a:close/>
              </a:path>
              <a:path w="6786880" h="7619">
                <a:moveTo>
                  <a:pt x="5236464" y="7620"/>
                </a:moveTo>
                <a:lnTo>
                  <a:pt x="5233415" y="7620"/>
                </a:lnTo>
                <a:lnTo>
                  <a:pt x="5231892" y="6096"/>
                </a:lnTo>
                <a:lnTo>
                  <a:pt x="5231892" y="1524"/>
                </a:lnTo>
                <a:lnTo>
                  <a:pt x="5233415" y="0"/>
                </a:lnTo>
                <a:lnTo>
                  <a:pt x="5236464" y="0"/>
                </a:lnTo>
                <a:lnTo>
                  <a:pt x="5237988" y="1524"/>
                </a:lnTo>
                <a:lnTo>
                  <a:pt x="5237988" y="6096"/>
                </a:lnTo>
                <a:lnTo>
                  <a:pt x="5236464" y="7620"/>
                </a:lnTo>
                <a:close/>
              </a:path>
              <a:path w="6786880" h="7619">
                <a:moveTo>
                  <a:pt x="5273040" y="7620"/>
                </a:moveTo>
                <a:lnTo>
                  <a:pt x="5269992" y="7620"/>
                </a:lnTo>
                <a:lnTo>
                  <a:pt x="5268467" y="6096"/>
                </a:lnTo>
                <a:lnTo>
                  <a:pt x="5268467" y="1524"/>
                </a:lnTo>
                <a:lnTo>
                  <a:pt x="5269992" y="0"/>
                </a:lnTo>
                <a:lnTo>
                  <a:pt x="5273040" y="0"/>
                </a:lnTo>
                <a:lnTo>
                  <a:pt x="5276088" y="3048"/>
                </a:lnTo>
                <a:lnTo>
                  <a:pt x="5276088" y="4572"/>
                </a:lnTo>
                <a:lnTo>
                  <a:pt x="5273040" y="7620"/>
                </a:lnTo>
                <a:close/>
              </a:path>
              <a:path w="6786880" h="7619">
                <a:moveTo>
                  <a:pt x="5311140" y="1524"/>
                </a:moveTo>
                <a:lnTo>
                  <a:pt x="5306567" y="1524"/>
                </a:lnTo>
                <a:lnTo>
                  <a:pt x="5306567" y="0"/>
                </a:lnTo>
                <a:lnTo>
                  <a:pt x="5311140" y="0"/>
                </a:lnTo>
                <a:lnTo>
                  <a:pt x="5311140" y="1524"/>
                </a:lnTo>
                <a:close/>
              </a:path>
              <a:path w="6786880" h="7619">
                <a:moveTo>
                  <a:pt x="5312664" y="6096"/>
                </a:moveTo>
                <a:lnTo>
                  <a:pt x="5305044" y="6096"/>
                </a:lnTo>
                <a:lnTo>
                  <a:pt x="5305044" y="1524"/>
                </a:lnTo>
                <a:lnTo>
                  <a:pt x="5312664" y="1524"/>
                </a:lnTo>
                <a:lnTo>
                  <a:pt x="5312664" y="6096"/>
                </a:lnTo>
                <a:close/>
              </a:path>
              <a:path w="6786880" h="7619">
                <a:moveTo>
                  <a:pt x="5311140" y="7620"/>
                </a:moveTo>
                <a:lnTo>
                  <a:pt x="5306567" y="7620"/>
                </a:lnTo>
                <a:lnTo>
                  <a:pt x="5306567" y="6096"/>
                </a:lnTo>
                <a:lnTo>
                  <a:pt x="5311140" y="6096"/>
                </a:lnTo>
                <a:lnTo>
                  <a:pt x="5311140" y="7620"/>
                </a:lnTo>
                <a:close/>
              </a:path>
              <a:path w="6786880" h="7619">
                <a:moveTo>
                  <a:pt x="5347715" y="1524"/>
                </a:moveTo>
                <a:lnTo>
                  <a:pt x="5343144" y="1524"/>
                </a:lnTo>
                <a:lnTo>
                  <a:pt x="5343144" y="0"/>
                </a:lnTo>
                <a:lnTo>
                  <a:pt x="5347715" y="0"/>
                </a:lnTo>
                <a:lnTo>
                  <a:pt x="5347715" y="1524"/>
                </a:lnTo>
                <a:close/>
              </a:path>
              <a:path w="6786880" h="7619">
                <a:moveTo>
                  <a:pt x="5349240" y="6096"/>
                </a:moveTo>
                <a:lnTo>
                  <a:pt x="5341620" y="6096"/>
                </a:lnTo>
                <a:lnTo>
                  <a:pt x="5341620" y="1524"/>
                </a:lnTo>
                <a:lnTo>
                  <a:pt x="5349240" y="1524"/>
                </a:lnTo>
                <a:lnTo>
                  <a:pt x="5349240" y="6096"/>
                </a:lnTo>
                <a:close/>
              </a:path>
              <a:path w="6786880" h="7619">
                <a:moveTo>
                  <a:pt x="5347715" y="7620"/>
                </a:moveTo>
                <a:lnTo>
                  <a:pt x="5343144" y="7620"/>
                </a:lnTo>
                <a:lnTo>
                  <a:pt x="5343144" y="6096"/>
                </a:lnTo>
                <a:lnTo>
                  <a:pt x="5347715" y="6096"/>
                </a:lnTo>
                <a:lnTo>
                  <a:pt x="5347715" y="7620"/>
                </a:lnTo>
                <a:close/>
              </a:path>
              <a:path w="6786880" h="7619">
                <a:moveTo>
                  <a:pt x="5384292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4292" y="1524"/>
                </a:lnTo>
                <a:close/>
              </a:path>
              <a:path w="6786880" h="7619">
                <a:moveTo>
                  <a:pt x="5385815" y="6096"/>
                </a:moveTo>
                <a:lnTo>
                  <a:pt x="5378196" y="6096"/>
                </a:lnTo>
                <a:lnTo>
                  <a:pt x="5378196" y="1524"/>
                </a:lnTo>
                <a:lnTo>
                  <a:pt x="5385815" y="1524"/>
                </a:lnTo>
                <a:lnTo>
                  <a:pt x="5385815" y="6096"/>
                </a:lnTo>
                <a:close/>
              </a:path>
              <a:path w="6786880" h="7619">
                <a:moveTo>
                  <a:pt x="5384292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4292" y="6096"/>
                </a:lnTo>
                <a:lnTo>
                  <a:pt x="5384292" y="7620"/>
                </a:lnTo>
                <a:close/>
              </a:path>
              <a:path w="6786880" h="7619">
                <a:moveTo>
                  <a:pt x="5420867" y="7620"/>
                </a:moveTo>
                <a:lnTo>
                  <a:pt x="5417820" y="7620"/>
                </a:lnTo>
                <a:lnTo>
                  <a:pt x="5414772" y="4572"/>
                </a:lnTo>
                <a:lnTo>
                  <a:pt x="5414772" y="3048"/>
                </a:lnTo>
                <a:lnTo>
                  <a:pt x="5417820" y="0"/>
                </a:lnTo>
                <a:lnTo>
                  <a:pt x="5420867" y="0"/>
                </a:lnTo>
                <a:lnTo>
                  <a:pt x="5422392" y="1524"/>
                </a:lnTo>
                <a:lnTo>
                  <a:pt x="5422392" y="6096"/>
                </a:lnTo>
                <a:lnTo>
                  <a:pt x="5420867" y="7620"/>
                </a:lnTo>
                <a:close/>
              </a:path>
              <a:path w="6786880" h="7619">
                <a:moveTo>
                  <a:pt x="5457444" y="7620"/>
                </a:moveTo>
                <a:lnTo>
                  <a:pt x="5454396" y="7620"/>
                </a:lnTo>
                <a:lnTo>
                  <a:pt x="5452872" y="6096"/>
                </a:lnTo>
                <a:lnTo>
                  <a:pt x="5452872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8967" y="1524"/>
                </a:lnTo>
                <a:lnTo>
                  <a:pt x="5458967" y="6096"/>
                </a:lnTo>
                <a:lnTo>
                  <a:pt x="5457444" y="7620"/>
                </a:lnTo>
                <a:close/>
              </a:path>
              <a:path w="6786880" h="7619">
                <a:moveTo>
                  <a:pt x="5494020" y="7620"/>
                </a:moveTo>
                <a:lnTo>
                  <a:pt x="5490972" y="7620"/>
                </a:lnTo>
                <a:lnTo>
                  <a:pt x="5489448" y="6096"/>
                </a:lnTo>
                <a:lnTo>
                  <a:pt x="5489448" y="1524"/>
                </a:lnTo>
                <a:lnTo>
                  <a:pt x="5490972" y="0"/>
                </a:lnTo>
                <a:lnTo>
                  <a:pt x="5494020" y="0"/>
                </a:lnTo>
                <a:lnTo>
                  <a:pt x="5497067" y="3048"/>
                </a:lnTo>
                <a:lnTo>
                  <a:pt x="5497067" y="4572"/>
                </a:lnTo>
                <a:lnTo>
                  <a:pt x="5494020" y="7620"/>
                </a:lnTo>
                <a:close/>
              </a:path>
              <a:path w="6786880" h="7619">
                <a:moveTo>
                  <a:pt x="5532120" y="1524"/>
                </a:moveTo>
                <a:lnTo>
                  <a:pt x="5527548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2120" y="1524"/>
                </a:lnTo>
                <a:close/>
              </a:path>
              <a:path w="6786880" h="7619">
                <a:moveTo>
                  <a:pt x="5533644" y="6096"/>
                </a:moveTo>
                <a:lnTo>
                  <a:pt x="5526024" y="6096"/>
                </a:lnTo>
                <a:lnTo>
                  <a:pt x="5526024" y="1524"/>
                </a:lnTo>
                <a:lnTo>
                  <a:pt x="5533644" y="1524"/>
                </a:lnTo>
                <a:lnTo>
                  <a:pt x="5533644" y="6096"/>
                </a:lnTo>
                <a:close/>
              </a:path>
              <a:path w="6786880" h="7619">
                <a:moveTo>
                  <a:pt x="5532120" y="7620"/>
                </a:moveTo>
                <a:lnTo>
                  <a:pt x="5527548" y="7620"/>
                </a:lnTo>
                <a:lnTo>
                  <a:pt x="5527548" y="6096"/>
                </a:lnTo>
                <a:lnTo>
                  <a:pt x="5532120" y="6096"/>
                </a:lnTo>
                <a:lnTo>
                  <a:pt x="5532120" y="7620"/>
                </a:lnTo>
                <a:close/>
              </a:path>
              <a:path w="6786880" h="7619">
                <a:moveTo>
                  <a:pt x="5568696" y="1524"/>
                </a:moveTo>
                <a:lnTo>
                  <a:pt x="5564124" y="1524"/>
                </a:lnTo>
                <a:lnTo>
                  <a:pt x="5564124" y="0"/>
                </a:lnTo>
                <a:lnTo>
                  <a:pt x="5568696" y="0"/>
                </a:lnTo>
                <a:lnTo>
                  <a:pt x="5568696" y="1524"/>
                </a:lnTo>
                <a:close/>
              </a:path>
              <a:path w="6786880" h="7619">
                <a:moveTo>
                  <a:pt x="5570220" y="6096"/>
                </a:moveTo>
                <a:lnTo>
                  <a:pt x="5562599" y="6096"/>
                </a:lnTo>
                <a:lnTo>
                  <a:pt x="5562599" y="1524"/>
                </a:lnTo>
                <a:lnTo>
                  <a:pt x="5570220" y="1524"/>
                </a:lnTo>
                <a:lnTo>
                  <a:pt x="5570220" y="6096"/>
                </a:lnTo>
                <a:close/>
              </a:path>
              <a:path w="6786880" h="7619">
                <a:moveTo>
                  <a:pt x="5568696" y="7620"/>
                </a:moveTo>
                <a:lnTo>
                  <a:pt x="5564124" y="7620"/>
                </a:lnTo>
                <a:lnTo>
                  <a:pt x="5564124" y="6096"/>
                </a:lnTo>
                <a:lnTo>
                  <a:pt x="5568696" y="6096"/>
                </a:lnTo>
                <a:lnTo>
                  <a:pt x="5568696" y="7620"/>
                </a:lnTo>
                <a:close/>
              </a:path>
              <a:path w="6786880" h="7619">
                <a:moveTo>
                  <a:pt x="5605272" y="7620"/>
                </a:moveTo>
                <a:lnTo>
                  <a:pt x="5600699" y="7620"/>
                </a:lnTo>
                <a:lnTo>
                  <a:pt x="5600699" y="6096"/>
                </a:lnTo>
                <a:lnTo>
                  <a:pt x="5599176" y="4572"/>
                </a:lnTo>
                <a:lnTo>
                  <a:pt x="5599176" y="3048"/>
                </a:lnTo>
                <a:lnTo>
                  <a:pt x="5600699" y="1524"/>
                </a:lnTo>
                <a:lnTo>
                  <a:pt x="5600699" y="0"/>
                </a:lnTo>
                <a:lnTo>
                  <a:pt x="5605272" y="0"/>
                </a:lnTo>
                <a:lnTo>
                  <a:pt x="5605272" y="1524"/>
                </a:lnTo>
                <a:lnTo>
                  <a:pt x="5606796" y="1524"/>
                </a:lnTo>
                <a:lnTo>
                  <a:pt x="5606796" y="6096"/>
                </a:lnTo>
                <a:lnTo>
                  <a:pt x="5605272" y="6096"/>
                </a:lnTo>
                <a:lnTo>
                  <a:pt x="5605272" y="7620"/>
                </a:lnTo>
                <a:close/>
              </a:path>
              <a:path w="6786880" h="7619">
                <a:moveTo>
                  <a:pt x="5641848" y="7620"/>
                </a:moveTo>
                <a:lnTo>
                  <a:pt x="5638799" y="7620"/>
                </a:lnTo>
                <a:lnTo>
                  <a:pt x="5635751" y="4572"/>
                </a:lnTo>
                <a:lnTo>
                  <a:pt x="5635751" y="3048"/>
                </a:lnTo>
                <a:lnTo>
                  <a:pt x="5638799" y="0"/>
                </a:lnTo>
                <a:lnTo>
                  <a:pt x="5641848" y="0"/>
                </a:lnTo>
                <a:lnTo>
                  <a:pt x="5643372" y="1524"/>
                </a:lnTo>
                <a:lnTo>
                  <a:pt x="5643372" y="6096"/>
                </a:lnTo>
                <a:lnTo>
                  <a:pt x="5641848" y="7620"/>
                </a:lnTo>
                <a:close/>
              </a:path>
              <a:path w="6786880" h="7619">
                <a:moveTo>
                  <a:pt x="5678424" y="7620"/>
                </a:moveTo>
                <a:lnTo>
                  <a:pt x="5675376" y="7620"/>
                </a:lnTo>
                <a:lnTo>
                  <a:pt x="5673851" y="6096"/>
                </a:lnTo>
                <a:lnTo>
                  <a:pt x="5673851" y="1524"/>
                </a:lnTo>
                <a:lnTo>
                  <a:pt x="5675376" y="0"/>
                </a:lnTo>
                <a:lnTo>
                  <a:pt x="5678424" y="0"/>
                </a:lnTo>
                <a:lnTo>
                  <a:pt x="5679948" y="1524"/>
                </a:lnTo>
                <a:lnTo>
                  <a:pt x="5679948" y="6096"/>
                </a:lnTo>
                <a:lnTo>
                  <a:pt x="5678424" y="7620"/>
                </a:lnTo>
                <a:close/>
              </a:path>
              <a:path w="6786880" h="7619">
                <a:moveTo>
                  <a:pt x="5714999" y="7620"/>
                </a:moveTo>
                <a:lnTo>
                  <a:pt x="5711951" y="7620"/>
                </a:lnTo>
                <a:lnTo>
                  <a:pt x="5710428" y="6096"/>
                </a:lnTo>
                <a:lnTo>
                  <a:pt x="5710428" y="1524"/>
                </a:lnTo>
                <a:lnTo>
                  <a:pt x="5711951" y="0"/>
                </a:lnTo>
                <a:lnTo>
                  <a:pt x="5714999" y="0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4999" y="7620"/>
                </a:lnTo>
                <a:close/>
              </a:path>
              <a:path w="6786880" h="7619">
                <a:moveTo>
                  <a:pt x="5753099" y="1524"/>
                </a:moveTo>
                <a:lnTo>
                  <a:pt x="5748528" y="1524"/>
                </a:lnTo>
                <a:lnTo>
                  <a:pt x="5748528" y="0"/>
                </a:lnTo>
                <a:lnTo>
                  <a:pt x="5753099" y="0"/>
                </a:lnTo>
                <a:lnTo>
                  <a:pt x="5753099" y="1524"/>
                </a:lnTo>
                <a:close/>
              </a:path>
              <a:path w="6786880" h="7619">
                <a:moveTo>
                  <a:pt x="5754624" y="6096"/>
                </a:moveTo>
                <a:lnTo>
                  <a:pt x="5747004" y="6096"/>
                </a:lnTo>
                <a:lnTo>
                  <a:pt x="5747004" y="1524"/>
                </a:lnTo>
                <a:lnTo>
                  <a:pt x="5754624" y="1524"/>
                </a:lnTo>
                <a:lnTo>
                  <a:pt x="5754624" y="6096"/>
                </a:lnTo>
                <a:close/>
              </a:path>
              <a:path w="6786880" h="7619">
                <a:moveTo>
                  <a:pt x="5753099" y="7620"/>
                </a:moveTo>
                <a:lnTo>
                  <a:pt x="5748528" y="7620"/>
                </a:lnTo>
                <a:lnTo>
                  <a:pt x="5748528" y="6096"/>
                </a:lnTo>
                <a:lnTo>
                  <a:pt x="5753099" y="6096"/>
                </a:lnTo>
                <a:lnTo>
                  <a:pt x="5753099" y="7620"/>
                </a:lnTo>
                <a:close/>
              </a:path>
              <a:path w="6786880" h="7619">
                <a:moveTo>
                  <a:pt x="5789676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89676" y="1524"/>
                </a:lnTo>
                <a:close/>
              </a:path>
              <a:path w="6786880" h="7619">
                <a:moveTo>
                  <a:pt x="5791199" y="6096"/>
                </a:moveTo>
                <a:lnTo>
                  <a:pt x="5783580" y="6096"/>
                </a:lnTo>
                <a:lnTo>
                  <a:pt x="5783580" y="1524"/>
                </a:lnTo>
                <a:lnTo>
                  <a:pt x="5791199" y="1524"/>
                </a:lnTo>
                <a:lnTo>
                  <a:pt x="5791199" y="6096"/>
                </a:lnTo>
                <a:close/>
              </a:path>
              <a:path w="6786880" h="7619">
                <a:moveTo>
                  <a:pt x="5789676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9676" y="6096"/>
                </a:lnTo>
                <a:lnTo>
                  <a:pt x="5789676" y="7620"/>
                </a:lnTo>
                <a:close/>
              </a:path>
              <a:path w="6786880" h="7619">
                <a:moveTo>
                  <a:pt x="5826251" y="7620"/>
                </a:moveTo>
                <a:lnTo>
                  <a:pt x="5821680" y="7620"/>
                </a:lnTo>
                <a:lnTo>
                  <a:pt x="5821680" y="6096"/>
                </a:lnTo>
                <a:lnTo>
                  <a:pt x="5820156" y="4572"/>
                </a:lnTo>
                <a:lnTo>
                  <a:pt x="5820156" y="3048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1" y="0"/>
                </a:lnTo>
                <a:lnTo>
                  <a:pt x="5826251" y="1524"/>
                </a:lnTo>
                <a:lnTo>
                  <a:pt x="5827776" y="1524"/>
                </a:lnTo>
                <a:lnTo>
                  <a:pt x="5827776" y="6096"/>
                </a:lnTo>
                <a:lnTo>
                  <a:pt x="5826251" y="6096"/>
                </a:lnTo>
                <a:lnTo>
                  <a:pt x="5826251" y="7620"/>
                </a:lnTo>
                <a:close/>
              </a:path>
              <a:path w="6786880" h="7619">
                <a:moveTo>
                  <a:pt x="5862828" y="7620"/>
                </a:moveTo>
                <a:lnTo>
                  <a:pt x="5859780" y="7620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9780" y="0"/>
                </a:lnTo>
                <a:lnTo>
                  <a:pt x="5862828" y="0"/>
                </a:lnTo>
                <a:lnTo>
                  <a:pt x="5864351" y="1524"/>
                </a:lnTo>
                <a:lnTo>
                  <a:pt x="5864351" y="6096"/>
                </a:lnTo>
                <a:lnTo>
                  <a:pt x="5862828" y="7620"/>
                </a:lnTo>
                <a:close/>
              </a:path>
              <a:path w="6786880" h="7619">
                <a:moveTo>
                  <a:pt x="5899404" y="7620"/>
                </a:moveTo>
                <a:lnTo>
                  <a:pt x="5896356" y="7620"/>
                </a:lnTo>
                <a:lnTo>
                  <a:pt x="5894832" y="6096"/>
                </a:lnTo>
                <a:lnTo>
                  <a:pt x="5894832" y="1524"/>
                </a:lnTo>
                <a:lnTo>
                  <a:pt x="5896356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6096"/>
                </a:lnTo>
                <a:lnTo>
                  <a:pt x="5899404" y="7620"/>
                </a:lnTo>
                <a:close/>
              </a:path>
              <a:path w="6786880" h="7619">
                <a:moveTo>
                  <a:pt x="5935980" y="7620"/>
                </a:moveTo>
                <a:lnTo>
                  <a:pt x="5932932" y="7620"/>
                </a:lnTo>
                <a:lnTo>
                  <a:pt x="5932932" y="6096"/>
                </a:lnTo>
                <a:lnTo>
                  <a:pt x="5931408" y="6096"/>
                </a:lnTo>
                <a:lnTo>
                  <a:pt x="5931408" y="1524"/>
                </a:lnTo>
                <a:lnTo>
                  <a:pt x="5932932" y="1524"/>
                </a:lnTo>
                <a:lnTo>
                  <a:pt x="5932932" y="0"/>
                </a:lnTo>
                <a:lnTo>
                  <a:pt x="5935980" y="0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5980" y="7620"/>
                </a:lnTo>
                <a:close/>
              </a:path>
              <a:path w="6786880" h="7619">
                <a:moveTo>
                  <a:pt x="5974080" y="1524"/>
                </a:moveTo>
                <a:lnTo>
                  <a:pt x="5969508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4080" y="1524"/>
                </a:lnTo>
                <a:close/>
              </a:path>
              <a:path w="6786880" h="7619">
                <a:moveTo>
                  <a:pt x="5975604" y="6096"/>
                </a:moveTo>
                <a:lnTo>
                  <a:pt x="5967983" y="6096"/>
                </a:lnTo>
                <a:lnTo>
                  <a:pt x="5967983" y="1524"/>
                </a:lnTo>
                <a:lnTo>
                  <a:pt x="5975604" y="1524"/>
                </a:lnTo>
                <a:lnTo>
                  <a:pt x="5975604" y="6096"/>
                </a:lnTo>
                <a:close/>
              </a:path>
              <a:path w="6786880" h="7619">
                <a:moveTo>
                  <a:pt x="5974080" y="7620"/>
                </a:moveTo>
                <a:lnTo>
                  <a:pt x="5969508" y="7620"/>
                </a:lnTo>
                <a:lnTo>
                  <a:pt x="5969508" y="6096"/>
                </a:lnTo>
                <a:lnTo>
                  <a:pt x="5974080" y="6096"/>
                </a:lnTo>
                <a:lnTo>
                  <a:pt x="5974080" y="7620"/>
                </a:lnTo>
                <a:close/>
              </a:path>
              <a:path w="6786880" h="7619">
                <a:moveTo>
                  <a:pt x="6010656" y="1524"/>
                </a:moveTo>
                <a:lnTo>
                  <a:pt x="6006083" y="1524"/>
                </a:lnTo>
                <a:lnTo>
                  <a:pt x="6006083" y="0"/>
                </a:lnTo>
                <a:lnTo>
                  <a:pt x="6010656" y="0"/>
                </a:lnTo>
                <a:lnTo>
                  <a:pt x="6010656" y="1524"/>
                </a:lnTo>
                <a:close/>
              </a:path>
              <a:path w="6786880" h="7619">
                <a:moveTo>
                  <a:pt x="6012180" y="6096"/>
                </a:moveTo>
                <a:lnTo>
                  <a:pt x="6004560" y="6096"/>
                </a:lnTo>
                <a:lnTo>
                  <a:pt x="6004560" y="1524"/>
                </a:lnTo>
                <a:lnTo>
                  <a:pt x="6012180" y="1524"/>
                </a:lnTo>
                <a:lnTo>
                  <a:pt x="6012180" y="6096"/>
                </a:lnTo>
                <a:close/>
              </a:path>
              <a:path w="6786880" h="7619">
                <a:moveTo>
                  <a:pt x="6010656" y="7620"/>
                </a:moveTo>
                <a:lnTo>
                  <a:pt x="6006083" y="7620"/>
                </a:lnTo>
                <a:lnTo>
                  <a:pt x="6006083" y="6096"/>
                </a:lnTo>
                <a:lnTo>
                  <a:pt x="6010656" y="6096"/>
                </a:lnTo>
                <a:lnTo>
                  <a:pt x="6010656" y="7620"/>
                </a:lnTo>
                <a:close/>
              </a:path>
              <a:path w="6786880" h="7619">
                <a:moveTo>
                  <a:pt x="6047232" y="7620"/>
                </a:moveTo>
                <a:lnTo>
                  <a:pt x="6042660" y="7620"/>
                </a:lnTo>
                <a:lnTo>
                  <a:pt x="6042660" y="6096"/>
                </a:lnTo>
                <a:lnTo>
                  <a:pt x="6041135" y="4572"/>
                </a:lnTo>
                <a:lnTo>
                  <a:pt x="6041135" y="3048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4"/>
                </a:lnTo>
                <a:lnTo>
                  <a:pt x="6048756" y="1524"/>
                </a:lnTo>
                <a:lnTo>
                  <a:pt x="6048756" y="6096"/>
                </a:lnTo>
                <a:lnTo>
                  <a:pt x="6047232" y="6096"/>
                </a:lnTo>
                <a:lnTo>
                  <a:pt x="6047232" y="7620"/>
                </a:lnTo>
                <a:close/>
              </a:path>
              <a:path w="6786880" h="7619">
                <a:moveTo>
                  <a:pt x="6083808" y="7620"/>
                </a:moveTo>
                <a:lnTo>
                  <a:pt x="6080760" y="7620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80760" y="0"/>
                </a:lnTo>
                <a:lnTo>
                  <a:pt x="6083808" y="0"/>
                </a:lnTo>
                <a:lnTo>
                  <a:pt x="6085332" y="1524"/>
                </a:lnTo>
                <a:lnTo>
                  <a:pt x="6085332" y="6096"/>
                </a:lnTo>
                <a:lnTo>
                  <a:pt x="6083808" y="7620"/>
                </a:lnTo>
                <a:close/>
              </a:path>
              <a:path w="6786880" h="7619">
                <a:moveTo>
                  <a:pt x="6120383" y="7620"/>
                </a:moveTo>
                <a:lnTo>
                  <a:pt x="6117335" y="7620"/>
                </a:lnTo>
                <a:lnTo>
                  <a:pt x="6115812" y="6096"/>
                </a:lnTo>
                <a:lnTo>
                  <a:pt x="6115812" y="1524"/>
                </a:lnTo>
                <a:lnTo>
                  <a:pt x="6117335" y="0"/>
                </a:lnTo>
                <a:lnTo>
                  <a:pt x="6120383" y="0"/>
                </a:lnTo>
                <a:lnTo>
                  <a:pt x="6121908" y="1524"/>
                </a:lnTo>
                <a:lnTo>
                  <a:pt x="6121908" y="6096"/>
                </a:lnTo>
                <a:lnTo>
                  <a:pt x="6120383" y="7620"/>
                </a:lnTo>
                <a:close/>
              </a:path>
              <a:path w="6786880" h="7619">
                <a:moveTo>
                  <a:pt x="6156960" y="7620"/>
                </a:moveTo>
                <a:lnTo>
                  <a:pt x="6153912" y="7620"/>
                </a:lnTo>
                <a:lnTo>
                  <a:pt x="6153912" y="6096"/>
                </a:lnTo>
                <a:lnTo>
                  <a:pt x="6152388" y="6096"/>
                </a:lnTo>
                <a:lnTo>
                  <a:pt x="6152388" y="1524"/>
                </a:lnTo>
                <a:lnTo>
                  <a:pt x="6153912" y="1524"/>
                </a:lnTo>
                <a:lnTo>
                  <a:pt x="6153912" y="0"/>
                </a:lnTo>
                <a:lnTo>
                  <a:pt x="6156960" y="0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6960" y="7620"/>
                </a:lnTo>
                <a:close/>
              </a:path>
              <a:path w="6786880" h="7619">
                <a:moveTo>
                  <a:pt x="6195060" y="1524"/>
                </a:moveTo>
                <a:lnTo>
                  <a:pt x="6190488" y="1524"/>
                </a:lnTo>
                <a:lnTo>
                  <a:pt x="6190488" y="0"/>
                </a:lnTo>
                <a:lnTo>
                  <a:pt x="6195060" y="0"/>
                </a:lnTo>
                <a:lnTo>
                  <a:pt x="6195060" y="1524"/>
                </a:lnTo>
                <a:close/>
              </a:path>
              <a:path w="6786880" h="7619">
                <a:moveTo>
                  <a:pt x="6196583" y="6096"/>
                </a:moveTo>
                <a:lnTo>
                  <a:pt x="6188964" y="6096"/>
                </a:lnTo>
                <a:lnTo>
                  <a:pt x="6188964" y="1524"/>
                </a:lnTo>
                <a:lnTo>
                  <a:pt x="6196583" y="1524"/>
                </a:lnTo>
                <a:lnTo>
                  <a:pt x="6196583" y="6096"/>
                </a:lnTo>
                <a:close/>
              </a:path>
              <a:path w="6786880" h="7619">
                <a:moveTo>
                  <a:pt x="6195060" y="7620"/>
                </a:moveTo>
                <a:lnTo>
                  <a:pt x="6190488" y="7620"/>
                </a:lnTo>
                <a:lnTo>
                  <a:pt x="6190488" y="6096"/>
                </a:lnTo>
                <a:lnTo>
                  <a:pt x="6195060" y="6096"/>
                </a:lnTo>
                <a:lnTo>
                  <a:pt x="6195060" y="7620"/>
                </a:lnTo>
                <a:close/>
              </a:path>
              <a:path w="6786880" h="7619">
                <a:moveTo>
                  <a:pt x="6231635" y="1524"/>
                </a:moveTo>
                <a:lnTo>
                  <a:pt x="6227064" y="1524"/>
                </a:lnTo>
                <a:lnTo>
                  <a:pt x="6227064" y="0"/>
                </a:lnTo>
                <a:lnTo>
                  <a:pt x="6231635" y="0"/>
                </a:lnTo>
                <a:lnTo>
                  <a:pt x="6231635" y="1524"/>
                </a:lnTo>
                <a:close/>
              </a:path>
              <a:path w="6786880" h="7619">
                <a:moveTo>
                  <a:pt x="6233160" y="6096"/>
                </a:moveTo>
                <a:lnTo>
                  <a:pt x="6225540" y="6096"/>
                </a:lnTo>
                <a:lnTo>
                  <a:pt x="6225540" y="1524"/>
                </a:lnTo>
                <a:lnTo>
                  <a:pt x="6233160" y="1524"/>
                </a:lnTo>
                <a:lnTo>
                  <a:pt x="6233160" y="6096"/>
                </a:lnTo>
                <a:close/>
              </a:path>
              <a:path w="6786880" h="7619">
                <a:moveTo>
                  <a:pt x="6231635" y="7620"/>
                </a:moveTo>
                <a:lnTo>
                  <a:pt x="6227064" y="7620"/>
                </a:lnTo>
                <a:lnTo>
                  <a:pt x="6227064" y="6096"/>
                </a:lnTo>
                <a:lnTo>
                  <a:pt x="6231635" y="6096"/>
                </a:lnTo>
                <a:lnTo>
                  <a:pt x="6231635" y="7620"/>
                </a:lnTo>
                <a:close/>
              </a:path>
              <a:path w="6786880" h="7619">
                <a:moveTo>
                  <a:pt x="6268212" y="7620"/>
                </a:moveTo>
                <a:lnTo>
                  <a:pt x="6265164" y="7620"/>
                </a:lnTo>
                <a:lnTo>
                  <a:pt x="6262115" y="4572"/>
                </a:lnTo>
                <a:lnTo>
                  <a:pt x="6262115" y="3048"/>
                </a:lnTo>
                <a:lnTo>
                  <a:pt x="6265164" y="0"/>
                </a:lnTo>
                <a:lnTo>
                  <a:pt x="6268212" y="0"/>
                </a:lnTo>
                <a:lnTo>
                  <a:pt x="6268212" y="1524"/>
                </a:lnTo>
                <a:lnTo>
                  <a:pt x="6269735" y="1524"/>
                </a:lnTo>
                <a:lnTo>
                  <a:pt x="6269735" y="6096"/>
                </a:lnTo>
                <a:lnTo>
                  <a:pt x="6268212" y="6096"/>
                </a:lnTo>
                <a:lnTo>
                  <a:pt x="6268212" y="7620"/>
                </a:lnTo>
                <a:close/>
              </a:path>
              <a:path w="6786880" h="7619">
                <a:moveTo>
                  <a:pt x="6304788" y="7620"/>
                </a:moveTo>
                <a:lnTo>
                  <a:pt x="6301740" y="7620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1740" y="0"/>
                </a:lnTo>
                <a:lnTo>
                  <a:pt x="6304788" y="0"/>
                </a:lnTo>
                <a:lnTo>
                  <a:pt x="6306312" y="1524"/>
                </a:lnTo>
                <a:lnTo>
                  <a:pt x="6306312" y="6096"/>
                </a:lnTo>
                <a:lnTo>
                  <a:pt x="6304788" y="7620"/>
                </a:lnTo>
                <a:close/>
              </a:path>
              <a:path w="6786880" h="7619">
                <a:moveTo>
                  <a:pt x="6341364" y="7620"/>
                </a:moveTo>
                <a:lnTo>
                  <a:pt x="6338315" y="7620"/>
                </a:lnTo>
                <a:lnTo>
                  <a:pt x="6336792" y="6096"/>
                </a:lnTo>
                <a:lnTo>
                  <a:pt x="6336792" y="1524"/>
                </a:lnTo>
                <a:lnTo>
                  <a:pt x="6338315" y="0"/>
                </a:lnTo>
                <a:lnTo>
                  <a:pt x="6341364" y="0"/>
                </a:lnTo>
                <a:lnTo>
                  <a:pt x="6344412" y="3048"/>
                </a:lnTo>
                <a:lnTo>
                  <a:pt x="6344412" y="4572"/>
                </a:lnTo>
                <a:lnTo>
                  <a:pt x="6341364" y="7620"/>
                </a:lnTo>
                <a:close/>
              </a:path>
              <a:path w="6786880" h="7619">
                <a:moveTo>
                  <a:pt x="6377940" y="7620"/>
                </a:moveTo>
                <a:lnTo>
                  <a:pt x="6374892" y="7620"/>
                </a:lnTo>
                <a:lnTo>
                  <a:pt x="6374892" y="6096"/>
                </a:lnTo>
                <a:lnTo>
                  <a:pt x="6373367" y="6096"/>
                </a:lnTo>
                <a:lnTo>
                  <a:pt x="6373367" y="1524"/>
                </a:lnTo>
                <a:lnTo>
                  <a:pt x="6374892" y="1524"/>
                </a:lnTo>
                <a:lnTo>
                  <a:pt x="6374892" y="0"/>
                </a:lnTo>
                <a:lnTo>
                  <a:pt x="6377940" y="0"/>
                </a:lnTo>
                <a:lnTo>
                  <a:pt x="6380988" y="3048"/>
                </a:lnTo>
                <a:lnTo>
                  <a:pt x="6380988" y="4572"/>
                </a:lnTo>
                <a:lnTo>
                  <a:pt x="6377940" y="7620"/>
                </a:lnTo>
                <a:close/>
              </a:path>
              <a:path w="6786880" h="7619">
                <a:moveTo>
                  <a:pt x="6416040" y="1524"/>
                </a:moveTo>
                <a:lnTo>
                  <a:pt x="6411467" y="1524"/>
                </a:lnTo>
                <a:lnTo>
                  <a:pt x="6411467" y="0"/>
                </a:lnTo>
                <a:lnTo>
                  <a:pt x="6416040" y="0"/>
                </a:lnTo>
                <a:lnTo>
                  <a:pt x="6416040" y="1524"/>
                </a:lnTo>
                <a:close/>
              </a:path>
              <a:path w="6786880" h="7619">
                <a:moveTo>
                  <a:pt x="6417564" y="6096"/>
                </a:moveTo>
                <a:lnTo>
                  <a:pt x="6409944" y="6096"/>
                </a:lnTo>
                <a:lnTo>
                  <a:pt x="6409944" y="1524"/>
                </a:lnTo>
                <a:lnTo>
                  <a:pt x="6417564" y="1524"/>
                </a:lnTo>
                <a:lnTo>
                  <a:pt x="6417564" y="6096"/>
                </a:lnTo>
                <a:close/>
              </a:path>
              <a:path w="6786880" h="7619">
                <a:moveTo>
                  <a:pt x="6416040" y="7620"/>
                </a:moveTo>
                <a:lnTo>
                  <a:pt x="6411467" y="7620"/>
                </a:lnTo>
                <a:lnTo>
                  <a:pt x="6411467" y="6096"/>
                </a:lnTo>
                <a:lnTo>
                  <a:pt x="6416040" y="6096"/>
                </a:lnTo>
                <a:lnTo>
                  <a:pt x="6416040" y="7620"/>
                </a:lnTo>
                <a:close/>
              </a:path>
              <a:path w="6786880" h="7619">
                <a:moveTo>
                  <a:pt x="6452616" y="1524"/>
                </a:moveTo>
                <a:lnTo>
                  <a:pt x="6448044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2616" y="1524"/>
                </a:lnTo>
                <a:close/>
              </a:path>
              <a:path w="6786880" h="7619">
                <a:moveTo>
                  <a:pt x="6454140" y="6096"/>
                </a:moveTo>
                <a:lnTo>
                  <a:pt x="6446520" y="6096"/>
                </a:lnTo>
                <a:lnTo>
                  <a:pt x="6446520" y="1524"/>
                </a:lnTo>
                <a:lnTo>
                  <a:pt x="6454140" y="1524"/>
                </a:lnTo>
                <a:lnTo>
                  <a:pt x="6454140" y="6096"/>
                </a:lnTo>
                <a:close/>
              </a:path>
              <a:path w="6786880" h="7619">
                <a:moveTo>
                  <a:pt x="6452616" y="7620"/>
                </a:moveTo>
                <a:lnTo>
                  <a:pt x="6448044" y="7620"/>
                </a:lnTo>
                <a:lnTo>
                  <a:pt x="6448044" y="6096"/>
                </a:lnTo>
                <a:lnTo>
                  <a:pt x="6452616" y="6096"/>
                </a:lnTo>
                <a:lnTo>
                  <a:pt x="6452616" y="7620"/>
                </a:lnTo>
                <a:close/>
              </a:path>
              <a:path w="6786880" h="7619">
                <a:moveTo>
                  <a:pt x="6489192" y="7620"/>
                </a:moveTo>
                <a:lnTo>
                  <a:pt x="6486144" y="7620"/>
                </a:lnTo>
                <a:lnTo>
                  <a:pt x="6483096" y="4572"/>
                </a:lnTo>
                <a:lnTo>
                  <a:pt x="6483096" y="3048"/>
                </a:lnTo>
                <a:lnTo>
                  <a:pt x="6486144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6096"/>
                </a:lnTo>
                <a:lnTo>
                  <a:pt x="6489192" y="6096"/>
                </a:lnTo>
                <a:lnTo>
                  <a:pt x="6489192" y="7620"/>
                </a:lnTo>
                <a:close/>
              </a:path>
              <a:path w="6786880" h="7619">
                <a:moveTo>
                  <a:pt x="6525767" y="7620"/>
                </a:moveTo>
                <a:lnTo>
                  <a:pt x="6522720" y="7620"/>
                </a:lnTo>
                <a:lnTo>
                  <a:pt x="6521196" y="6096"/>
                </a:lnTo>
                <a:lnTo>
                  <a:pt x="6521196" y="1524"/>
                </a:lnTo>
                <a:lnTo>
                  <a:pt x="6522720" y="0"/>
                </a:lnTo>
                <a:lnTo>
                  <a:pt x="6525767" y="0"/>
                </a:lnTo>
                <a:lnTo>
                  <a:pt x="6527292" y="1524"/>
                </a:lnTo>
                <a:lnTo>
                  <a:pt x="6527292" y="6096"/>
                </a:lnTo>
                <a:lnTo>
                  <a:pt x="6525767" y="7620"/>
                </a:lnTo>
                <a:close/>
              </a:path>
              <a:path w="6786880" h="7619">
                <a:moveTo>
                  <a:pt x="6562344" y="7620"/>
                </a:moveTo>
                <a:lnTo>
                  <a:pt x="6559296" y="7620"/>
                </a:lnTo>
                <a:lnTo>
                  <a:pt x="6557772" y="6096"/>
                </a:lnTo>
                <a:lnTo>
                  <a:pt x="6557772" y="1524"/>
                </a:lnTo>
                <a:lnTo>
                  <a:pt x="6559296" y="0"/>
                </a:lnTo>
                <a:lnTo>
                  <a:pt x="6562344" y="0"/>
                </a:lnTo>
                <a:lnTo>
                  <a:pt x="6565392" y="3048"/>
                </a:lnTo>
                <a:lnTo>
                  <a:pt x="6565392" y="4572"/>
                </a:lnTo>
                <a:lnTo>
                  <a:pt x="6562344" y="7620"/>
                </a:lnTo>
                <a:close/>
              </a:path>
              <a:path w="6786880" h="7619">
                <a:moveTo>
                  <a:pt x="6600444" y="7620"/>
                </a:moveTo>
                <a:lnTo>
                  <a:pt x="6595872" y="7620"/>
                </a:lnTo>
                <a:lnTo>
                  <a:pt x="6595872" y="6096"/>
                </a:lnTo>
                <a:lnTo>
                  <a:pt x="6594348" y="6096"/>
                </a:lnTo>
                <a:lnTo>
                  <a:pt x="6594348" y="1524"/>
                </a:lnTo>
                <a:lnTo>
                  <a:pt x="6595872" y="1524"/>
                </a:lnTo>
                <a:lnTo>
                  <a:pt x="6595872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7" y="3048"/>
                </a:lnTo>
                <a:lnTo>
                  <a:pt x="6601967" y="4572"/>
                </a:lnTo>
                <a:lnTo>
                  <a:pt x="6600444" y="6096"/>
                </a:lnTo>
                <a:lnTo>
                  <a:pt x="6600444" y="7620"/>
                </a:lnTo>
                <a:close/>
              </a:path>
              <a:path w="6786880" h="7619">
                <a:moveTo>
                  <a:pt x="6637020" y="1524"/>
                </a:moveTo>
                <a:lnTo>
                  <a:pt x="6632448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7020" y="1524"/>
                </a:lnTo>
                <a:close/>
              </a:path>
              <a:path w="6786880" h="7619">
                <a:moveTo>
                  <a:pt x="6638544" y="6096"/>
                </a:moveTo>
                <a:lnTo>
                  <a:pt x="6630924" y="6096"/>
                </a:lnTo>
                <a:lnTo>
                  <a:pt x="6630924" y="1524"/>
                </a:lnTo>
                <a:lnTo>
                  <a:pt x="6638544" y="1524"/>
                </a:lnTo>
                <a:lnTo>
                  <a:pt x="6638544" y="6096"/>
                </a:lnTo>
                <a:close/>
              </a:path>
              <a:path w="6786880" h="7619">
                <a:moveTo>
                  <a:pt x="6637020" y="7620"/>
                </a:moveTo>
                <a:lnTo>
                  <a:pt x="6632448" y="7620"/>
                </a:lnTo>
                <a:lnTo>
                  <a:pt x="6632448" y="6096"/>
                </a:lnTo>
                <a:lnTo>
                  <a:pt x="6637020" y="6096"/>
                </a:lnTo>
                <a:lnTo>
                  <a:pt x="6637020" y="7620"/>
                </a:lnTo>
                <a:close/>
              </a:path>
              <a:path w="6786880" h="7619">
                <a:moveTo>
                  <a:pt x="6673596" y="1524"/>
                </a:moveTo>
                <a:lnTo>
                  <a:pt x="6669024" y="1524"/>
                </a:lnTo>
                <a:lnTo>
                  <a:pt x="6669024" y="0"/>
                </a:lnTo>
                <a:lnTo>
                  <a:pt x="6673596" y="0"/>
                </a:lnTo>
                <a:lnTo>
                  <a:pt x="6673596" y="1524"/>
                </a:lnTo>
                <a:close/>
              </a:path>
              <a:path w="6786880" h="7619">
                <a:moveTo>
                  <a:pt x="6675120" y="6096"/>
                </a:moveTo>
                <a:lnTo>
                  <a:pt x="6667499" y="6096"/>
                </a:lnTo>
                <a:lnTo>
                  <a:pt x="6667499" y="1524"/>
                </a:lnTo>
                <a:lnTo>
                  <a:pt x="6675120" y="1524"/>
                </a:lnTo>
                <a:lnTo>
                  <a:pt x="6675120" y="6096"/>
                </a:lnTo>
                <a:close/>
              </a:path>
              <a:path w="6786880" h="7619">
                <a:moveTo>
                  <a:pt x="6673596" y="7620"/>
                </a:moveTo>
                <a:lnTo>
                  <a:pt x="6669024" y="7620"/>
                </a:lnTo>
                <a:lnTo>
                  <a:pt x="6669024" y="6096"/>
                </a:lnTo>
                <a:lnTo>
                  <a:pt x="6673596" y="6096"/>
                </a:lnTo>
                <a:lnTo>
                  <a:pt x="6673596" y="7620"/>
                </a:lnTo>
                <a:close/>
              </a:path>
              <a:path w="6786880" h="7619">
                <a:moveTo>
                  <a:pt x="6710172" y="7620"/>
                </a:moveTo>
                <a:lnTo>
                  <a:pt x="6707124" y="7620"/>
                </a:lnTo>
                <a:lnTo>
                  <a:pt x="6704076" y="4572"/>
                </a:lnTo>
                <a:lnTo>
                  <a:pt x="6704076" y="3048"/>
                </a:lnTo>
                <a:lnTo>
                  <a:pt x="6707124" y="0"/>
                </a:lnTo>
                <a:lnTo>
                  <a:pt x="6710172" y="0"/>
                </a:lnTo>
                <a:lnTo>
                  <a:pt x="6710172" y="1524"/>
                </a:lnTo>
                <a:lnTo>
                  <a:pt x="6711696" y="1524"/>
                </a:lnTo>
                <a:lnTo>
                  <a:pt x="6711696" y="6096"/>
                </a:lnTo>
                <a:lnTo>
                  <a:pt x="6710172" y="6096"/>
                </a:lnTo>
                <a:lnTo>
                  <a:pt x="6710172" y="7620"/>
                </a:lnTo>
                <a:close/>
              </a:path>
              <a:path w="6786880" h="7619">
                <a:moveTo>
                  <a:pt x="6746748" y="7620"/>
                </a:moveTo>
                <a:lnTo>
                  <a:pt x="6743699" y="7620"/>
                </a:lnTo>
                <a:lnTo>
                  <a:pt x="6742176" y="6096"/>
                </a:lnTo>
                <a:lnTo>
                  <a:pt x="6742176" y="1524"/>
                </a:lnTo>
                <a:lnTo>
                  <a:pt x="6743699" y="0"/>
                </a:lnTo>
                <a:lnTo>
                  <a:pt x="6746748" y="0"/>
                </a:lnTo>
                <a:lnTo>
                  <a:pt x="6748272" y="1524"/>
                </a:lnTo>
                <a:lnTo>
                  <a:pt x="6748272" y="6096"/>
                </a:lnTo>
                <a:lnTo>
                  <a:pt x="6746748" y="7620"/>
                </a:lnTo>
                <a:close/>
              </a:path>
              <a:path w="6786880" h="7619">
                <a:moveTo>
                  <a:pt x="6783324" y="7620"/>
                </a:moveTo>
                <a:lnTo>
                  <a:pt x="6780276" y="7620"/>
                </a:lnTo>
                <a:lnTo>
                  <a:pt x="6778751" y="6096"/>
                </a:lnTo>
                <a:lnTo>
                  <a:pt x="6778751" y="1524"/>
                </a:lnTo>
                <a:lnTo>
                  <a:pt x="6780276" y="0"/>
                </a:lnTo>
                <a:lnTo>
                  <a:pt x="6783324" y="0"/>
                </a:lnTo>
                <a:lnTo>
                  <a:pt x="6786372" y="3048"/>
                </a:lnTo>
                <a:lnTo>
                  <a:pt x="6786372" y="4572"/>
                </a:lnTo>
                <a:lnTo>
                  <a:pt x="6783324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9684" y="2569463"/>
            <a:ext cx="135636" cy="64008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728472" y="1696212"/>
            <a:ext cx="6786880" cy="6350"/>
          </a:xfrm>
          <a:custGeom>
            <a:avLst/>
            <a:gdLst/>
            <a:ahLst/>
            <a:cxnLst/>
            <a:rect l="l" t="t" r="r" b="b"/>
            <a:pathLst>
              <a:path w="6786880" h="6350">
                <a:moveTo>
                  <a:pt x="7619" y="6095"/>
                </a:moveTo>
                <a:lnTo>
                  <a:pt x="1523" y="6095"/>
                </a:lnTo>
                <a:lnTo>
                  <a:pt x="1523" y="4571"/>
                </a:lnTo>
                <a:lnTo>
                  <a:pt x="0" y="4571"/>
                </a:lnTo>
                <a:lnTo>
                  <a:pt x="0" y="1524"/>
                </a:lnTo>
                <a:lnTo>
                  <a:pt x="1523" y="1524"/>
                </a:lnTo>
                <a:lnTo>
                  <a:pt x="1523" y="0"/>
                </a:lnTo>
                <a:lnTo>
                  <a:pt x="7619" y="0"/>
                </a:lnTo>
                <a:lnTo>
                  <a:pt x="7619" y="6095"/>
                </a:lnTo>
                <a:close/>
              </a:path>
              <a:path w="6786880" h="6350">
                <a:moveTo>
                  <a:pt x="44196" y="6095"/>
                </a:moveTo>
                <a:lnTo>
                  <a:pt x="38100" y="6095"/>
                </a:lnTo>
                <a:lnTo>
                  <a:pt x="38100" y="0"/>
                </a:lnTo>
                <a:lnTo>
                  <a:pt x="44196" y="0"/>
                </a:lnTo>
                <a:lnTo>
                  <a:pt x="44196" y="6095"/>
                </a:lnTo>
                <a:close/>
              </a:path>
              <a:path w="6786880" h="6350">
                <a:moveTo>
                  <a:pt x="80771" y="6095"/>
                </a:moveTo>
                <a:lnTo>
                  <a:pt x="74675" y="6095"/>
                </a:lnTo>
                <a:lnTo>
                  <a:pt x="74675" y="0"/>
                </a:lnTo>
                <a:lnTo>
                  <a:pt x="80771" y="0"/>
                </a:lnTo>
                <a:lnTo>
                  <a:pt x="80771" y="1524"/>
                </a:lnTo>
                <a:lnTo>
                  <a:pt x="82296" y="1524"/>
                </a:lnTo>
                <a:lnTo>
                  <a:pt x="82296" y="4571"/>
                </a:lnTo>
                <a:lnTo>
                  <a:pt x="80771" y="4571"/>
                </a:lnTo>
                <a:lnTo>
                  <a:pt x="80771" y="6095"/>
                </a:lnTo>
                <a:close/>
              </a:path>
              <a:path w="6786880" h="6350">
                <a:moveTo>
                  <a:pt x="117348" y="6095"/>
                </a:moveTo>
                <a:lnTo>
                  <a:pt x="112775" y="6095"/>
                </a:lnTo>
                <a:lnTo>
                  <a:pt x="111252" y="4571"/>
                </a:lnTo>
                <a:lnTo>
                  <a:pt x="111252" y="1524"/>
                </a:lnTo>
                <a:lnTo>
                  <a:pt x="112775" y="0"/>
                </a:lnTo>
                <a:lnTo>
                  <a:pt x="117348" y="0"/>
                </a:lnTo>
                <a:lnTo>
                  <a:pt x="118871" y="1524"/>
                </a:lnTo>
                <a:lnTo>
                  <a:pt x="118871" y="4571"/>
                </a:lnTo>
                <a:lnTo>
                  <a:pt x="117348" y="6095"/>
                </a:lnTo>
                <a:close/>
              </a:path>
              <a:path w="6786880" h="6350">
                <a:moveTo>
                  <a:pt x="153923" y="6095"/>
                </a:moveTo>
                <a:lnTo>
                  <a:pt x="149352" y="6095"/>
                </a:lnTo>
                <a:lnTo>
                  <a:pt x="147827" y="4571"/>
                </a:lnTo>
                <a:lnTo>
                  <a:pt x="147827" y="1524"/>
                </a:lnTo>
                <a:lnTo>
                  <a:pt x="149352" y="0"/>
                </a:lnTo>
                <a:lnTo>
                  <a:pt x="153923" y="0"/>
                </a:lnTo>
                <a:lnTo>
                  <a:pt x="155448" y="1524"/>
                </a:lnTo>
                <a:lnTo>
                  <a:pt x="155448" y="4571"/>
                </a:lnTo>
                <a:lnTo>
                  <a:pt x="153923" y="6095"/>
                </a:lnTo>
                <a:close/>
              </a:path>
              <a:path w="6786880" h="6350">
                <a:moveTo>
                  <a:pt x="190500" y="6095"/>
                </a:moveTo>
                <a:lnTo>
                  <a:pt x="185927" y="6095"/>
                </a:lnTo>
                <a:lnTo>
                  <a:pt x="185927" y="4571"/>
                </a:lnTo>
                <a:lnTo>
                  <a:pt x="184403" y="4571"/>
                </a:lnTo>
                <a:lnTo>
                  <a:pt x="184403" y="1524"/>
                </a:lnTo>
                <a:lnTo>
                  <a:pt x="185927" y="1524"/>
                </a:lnTo>
                <a:lnTo>
                  <a:pt x="185927" y="0"/>
                </a:lnTo>
                <a:lnTo>
                  <a:pt x="190500" y="0"/>
                </a:lnTo>
                <a:lnTo>
                  <a:pt x="192023" y="1524"/>
                </a:lnTo>
                <a:lnTo>
                  <a:pt x="192023" y="4571"/>
                </a:lnTo>
                <a:lnTo>
                  <a:pt x="190500" y="6095"/>
                </a:lnTo>
                <a:close/>
              </a:path>
              <a:path w="6786880" h="6350">
                <a:moveTo>
                  <a:pt x="228600" y="6095"/>
                </a:moveTo>
                <a:lnTo>
                  <a:pt x="222503" y="6095"/>
                </a:lnTo>
                <a:lnTo>
                  <a:pt x="222503" y="4571"/>
                </a:lnTo>
                <a:lnTo>
                  <a:pt x="220979" y="4571"/>
                </a:lnTo>
                <a:lnTo>
                  <a:pt x="220979" y="1524"/>
                </a:lnTo>
                <a:lnTo>
                  <a:pt x="222503" y="1524"/>
                </a:lnTo>
                <a:lnTo>
                  <a:pt x="222503" y="0"/>
                </a:lnTo>
                <a:lnTo>
                  <a:pt x="228600" y="0"/>
                </a:lnTo>
                <a:lnTo>
                  <a:pt x="228600" y="6095"/>
                </a:lnTo>
                <a:close/>
              </a:path>
              <a:path w="6786880" h="6350">
                <a:moveTo>
                  <a:pt x="265175" y="6095"/>
                </a:moveTo>
                <a:lnTo>
                  <a:pt x="259079" y="6095"/>
                </a:lnTo>
                <a:lnTo>
                  <a:pt x="259079" y="0"/>
                </a:lnTo>
                <a:lnTo>
                  <a:pt x="265175" y="0"/>
                </a:lnTo>
                <a:lnTo>
                  <a:pt x="265175" y="6095"/>
                </a:lnTo>
                <a:close/>
              </a:path>
              <a:path w="6786880" h="6350">
                <a:moveTo>
                  <a:pt x="301752" y="6095"/>
                </a:moveTo>
                <a:lnTo>
                  <a:pt x="297179" y="6095"/>
                </a:lnTo>
                <a:lnTo>
                  <a:pt x="295655" y="4571"/>
                </a:lnTo>
                <a:lnTo>
                  <a:pt x="295655" y="1524"/>
                </a:lnTo>
                <a:lnTo>
                  <a:pt x="297179" y="0"/>
                </a:lnTo>
                <a:lnTo>
                  <a:pt x="301752" y="0"/>
                </a:lnTo>
                <a:lnTo>
                  <a:pt x="301752" y="1524"/>
                </a:lnTo>
                <a:lnTo>
                  <a:pt x="303275" y="1524"/>
                </a:lnTo>
                <a:lnTo>
                  <a:pt x="303275" y="4571"/>
                </a:lnTo>
                <a:lnTo>
                  <a:pt x="301752" y="4571"/>
                </a:lnTo>
                <a:lnTo>
                  <a:pt x="301752" y="6095"/>
                </a:lnTo>
                <a:close/>
              </a:path>
              <a:path w="6786880" h="6350">
                <a:moveTo>
                  <a:pt x="338327" y="6095"/>
                </a:moveTo>
                <a:lnTo>
                  <a:pt x="333755" y="6095"/>
                </a:lnTo>
                <a:lnTo>
                  <a:pt x="332231" y="4571"/>
                </a:lnTo>
                <a:lnTo>
                  <a:pt x="332231" y="1524"/>
                </a:lnTo>
                <a:lnTo>
                  <a:pt x="333755" y="0"/>
                </a:lnTo>
                <a:lnTo>
                  <a:pt x="338327" y="0"/>
                </a:lnTo>
                <a:lnTo>
                  <a:pt x="339852" y="1524"/>
                </a:lnTo>
                <a:lnTo>
                  <a:pt x="339852" y="4571"/>
                </a:lnTo>
                <a:lnTo>
                  <a:pt x="338327" y="6095"/>
                </a:lnTo>
                <a:close/>
              </a:path>
              <a:path w="6786880" h="6350">
                <a:moveTo>
                  <a:pt x="374903" y="6095"/>
                </a:moveTo>
                <a:lnTo>
                  <a:pt x="370331" y="6095"/>
                </a:lnTo>
                <a:lnTo>
                  <a:pt x="368807" y="4571"/>
                </a:lnTo>
                <a:lnTo>
                  <a:pt x="368807" y="1524"/>
                </a:lnTo>
                <a:lnTo>
                  <a:pt x="370331" y="0"/>
                </a:lnTo>
                <a:lnTo>
                  <a:pt x="374903" y="0"/>
                </a:lnTo>
                <a:lnTo>
                  <a:pt x="376427" y="1524"/>
                </a:lnTo>
                <a:lnTo>
                  <a:pt x="376427" y="4571"/>
                </a:lnTo>
                <a:lnTo>
                  <a:pt x="374903" y="6095"/>
                </a:lnTo>
                <a:close/>
              </a:path>
              <a:path w="6786880" h="6350">
                <a:moveTo>
                  <a:pt x="411479" y="6095"/>
                </a:moveTo>
                <a:lnTo>
                  <a:pt x="406907" y="6095"/>
                </a:lnTo>
                <a:lnTo>
                  <a:pt x="406907" y="4571"/>
                </a:lnTo>
                <a:lnTo>
                  <a:pt x="405383" y="4571"/>
                </a:lnTo>
                <a:lnTo>
                  <a:pt x="405383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11479" y="0"/>
                </a:lnTo>
                <a:lnTo>
                  <a:pt x="413003" y="1524"/>
                </a:lnTo>
                <a:lnTo>
                  <a:pt x="413003" y="4571"/>
                </a:lnTo>
                <a:lnTo>
                  <a:pt x="411479" y="6095"/>
                </a:lnTo>
                <a:close/>
              </a:path>
              <a:path w="6786880" h="6350">
                <a:moveTo>
                  <a:pt x="449579" y="6095"/>
                </a:moveTo>
                <a:lnTo>
                  <a:pt x="443483" y="6095"/>
                </a:lnTo>
                <a:lnTo>
                  <a:pt x="443483" y="4571"/>
                </a:lnTo>
                <a:lnTo>
                  <a:pt x="441959" y="4571"/>
                </a:lnTo>
                <a:lnTo>
                  <a:pt x="441959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9579" y="0"/>
                </a:lnTo>
                <a:lnTo>
                  <a:pt x="449579" y="6095"/>
                </a:lnTo>
                <a:close/>
              </a:path>
              <a:path w="6786880" h="6350">
                <a:moveTo>
                  <a:pt x="486155" y="6095"/>
                </a:moveTo>
                <a:lnTo>
                  <a:pt x="480059" y="6095"/>
                </a:lnTo>
                <a:lnTo>
                  <a:pt x="480059" y="0"/>
                </a:lnTo>
                <a:lnTo>
                  <a:pt x="486155" y="0"/>
                </a:lnTo>
                <a:lnTo>
                  <a:pt x="486155" y="6095"/>
                </a:lnTo>
                <a:close/>
              </a:path>
              <a:path w="6786880" h="6350">
                <a:moveTo>
                  <a:pt x="522731" y="6095"/>
                </a:moveTo>
                <a:lnTo>
                  <a:pt x="518160" y="6095"/>
                </a:lnTo>
                <a:lnTo>
                  <a:pt x="516635" y="4571"/>
                </a:lnTo>
                <a:lnTo>
                  <a:pt x="516635" y="1524"/>
                </a:lnTo>
                <a:lnTo>
                  <a:pt x="518160" y="0"/>
                </a:lnTo>
                <a:lnTo>
                  <a:pt x="522731" y="0"/>
                </a:lnTo>
                <a:lnTo>
                  <a:pt x="522731" y="1524"/>
                </a:lnTo>
                <a:lnTo>
                  <a:pt x="524256" y="1524"/>
                </a:lnTo>
                <a:lnTo>
                  <a:pt x="524256" y="4571"/>
                </a:lnTo>
                <a:lnTo>
                  <a:pt x="522731" y="4571"/>
                </a:lnTo>
                <a:lnTo>
                  <a:pt x="522731" y="6095"/>
                </a:lnTo>
                <a:close/>
              </a:path>
              <a:path w="6786880" h="6350">
                <a:moveTo>
                  <a:pt x="559307" y="6095"/>
                </a:moveTo>
                <a:lnTo>
                  <a:pt x="554735" y="6095"/>
                </a:lnTo>
                <a:lnTo>
                  <a:pt x="553211" y="4571"/>
                </a:lnTo>
                <a:lnTo>
                  <a:pt x="553211" y="1524"/>
                </a:lnTo>
                <a:lnTo>
                  <a:pt x="554735" y="0"/>
                </a:lnTo>
                <a:lnTo>
                  <a:pt x="559307" y="0"/>
                </a:lnTo>
                <a:lnTo>
                  <a:pt x="560831" y="1524"/>
                </a:lnTo>
                <a:lnTo>
                  <a:pt x="560831" y="4571"/>
                </a:lnTo>
                <a:lnTo>
                  <a:pt x="559307" y="6095"/>
                </a:lnTo>
                <a:close/>
              </a:path>
              <a:path w="6786880" h="6350">
                <a:moveTo>
                  <a:pt x="595883" y="6095"/>
                </a:moveTo>
                <a:lnTo>
                  <a:pt x="591311" y="6095"/>
                </a:lnTo>
                <a:lnTo>
                  <a:pt x="589787" y="4571"/>
                </a:lnTo>
                <a:lnTo>
                  <a:pt x="589787" y="1524"/>
                </a:lnTo>
                <a:lnTo>
                  <a:pt x="591311" y="0"/>
                </a:lnTo>
                <a:lnTo>
                  <a:pt x="595883" y="0"/>
                </a:lnTo>
                <a:lnTo>
                  <a:pt x="597407" y="1524"/>
                </a:lnTo>
                <a:lnTo>
                  <a:pt x="597407" y="4571"/>
                </a:lnTo>
                <a:lnTo>
                  <a:pt x="595883" y="6095"/>
                </a:lnTo>
                <a:close/>
              </a:path>
              <a:path w="6786880" h="6350">
                <a:moveTo>
                  <a:pt x="632460" y="6095"/>
                </a:moveTo>
                <a:lnTo>
                  <a:pt x="627887" y="6095"/>
                </a:lnTo>
                <a:lnTo>
                  <a:pt x="627887" y="4571"/>
                </a:lnTo>
                <a:lnTo>
                  <a:pt x="626364" y="4571"/>
                </a:ln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3983" y="1524"/>
                </a:lnTo>
                <a:lnTo>
                  <a:pt x="633983" y="4571"/>
                </a:lnTo>
                <a:lnTo>
                  <a:pt x="632460" y="6095"/>
                </a:lnTo>
                <a:close/>
              </a:path>
              <a:path w="6786880" h="6350">
                <a:moveTo>
                  <a:pt x="670560" y="6095"/>
                </a:moveTo>
                <a:lnTo>
                  <a:pt x="664464" y="6095"/>
                </a:lnTo>
                <a:lnTo>
                  <a:pt x="664464" y="0"/>
                </a:lnTo>
                <a:lnTo>
                  <a:pt x="670560" y="0"/>
                </a:lnTo>
                <a:lnTo>
                  <a:pt x="670560" y="6095"/>
                </a:lnTo>
                <a:close/>
              </a:path>
              <a:path w="6786880" h="6350">
                <a:moveTo>
                  <a:pt x="707136" y="6095"/>
                </a:moveTo>
                <a:lnTo>
                  <a:pt x="701040" y="6095"/>
                </a:lnTo>
                <a:lnTo>
                  <a:pt x="701040" y="0"/>
                </a:lnTo>
                <a:lnTo>
                  <a:pt x="707136" y="0"/>
                </a:lnTo>
                <a:lnTo>
                  <a:pt x="707136" y="1524"/>
                </a:lnTo>
                <a:lnTo>
                  <a:pt x="708660" y="1524"/>
                </a:lnTo>
                <a:lnTo>
                  <a:pt x="708660" y="4571"/>
                </a:lnTo>
                <a:lnTo>
                  <a:pt x="707136" y="4571"/>
                </a:lnTo>
                <a:lnTo>
                  <a:pt x="707136" y="6095"/>
                </a:lnTo>
                <a:close/>
              </a:path>
              <a:path w="6786880" h="6350">
                <a:moveTo>
                  <a:pt x="743711" y="6095"/>
                </a:moveTo>
                <a:lnTo>
                  <a:pt x="739140" y="6095"/>
                </a:lnTo>
                <a:lnTo>
                  <a:pt x="737615" y="4571"/>
                </a:lnTo>
                <a:lnTo>
                  <a:pt x="737615" y="1524"/>
                </a:lnTo>
                <a:lnTo>
                  <a:pt x="739140" y="0"/>
                </a:lnTo>
                <a:lnTo>
                  <a:pt x="743711" y="0"/>
                </a:lnTo>
                <a:lnTo>
                  <a:pt x="743711" y="1524"/>
                </a:lnTo>
                <a:lnTo>
                  <a:pt x="745236" y="1524"/>
                </a:lnTo>
                <a:lnTo>
                  <a:pt x="745236" y="4571"/>
                </a:lnTo>
                <a:lnTo>
                  <a:pt x="743711" y="4571"/>
                </a:lnTo>
                <a:lnTo>
                  <a:pt x="743711" y="6095"/>
                </a:lnTo>
                <a:close/>
              </a:path>
              <a:path w="6786880" h="6350">
                <a:moveTo>
                  <a:pt x="780287" y="6095"/>
                </a:moveTo>
                <a:lnTo>
                  <a:pt x="775715" y="6095"/>
                </a:lnTo>
                <a:lnTo>
                  <a:pt x="774191" y="4571"/>
                </a:lnTo>
                <a:lnTo>
                  <a:pt x="774191" y="1524"/>
                </a:lnTo>
                <a:lnTo>
                  <a:pt x="775715" y="0"/>
                </a:lnTo>
                <a:lnTo>
                  <a:pt x="780287" y="0"/>
                </a:lnTo>
                <a:lnTo>
                  <a:pt x="781811" y="1524"/>
                </a:lnTo>
                <a:lnTo>
                  <a:pt x="781811" y="4571"/>
                </a:lnTo>
                <a:lnTo>
                  <a:pt x="780287" y="6095"/>
                </a:lnTo>
                <a:close/>
              </a:path>
              <a:path w="6786880" h="6350">
                <a:moveTo>
                  <a:pt x="816864" y="6095"/>
                </a:moveTo>
                <a:lnTo>
                  <a:pt x="812291" y="6095"/>
                </a:lnTo>
                <a:lnTo>
                  <a:pt x="810768" y="4571"/>
                </a:lnTo>
                <a:lnTo>
                  <a:pt x="810768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8387" y="1524"/>
                </a:lnTo>
                <a:lnTo>
                  <a:pt x="818387" y="4571"/>
                </a:lnTo>
                <a:lnTo>
                  <a:pt x="816864" y="6095"/>
                </a:lnTo>
                <a:close/>
              </a:path>
              <a:path w="6786880" h="6350">
                <a:moveTo>
                  <a:pt x="853440" y="6095"/>
                </a:moveTo>
                <a:lnTo>
                  <a:pt x="848868" y="6095"/>
                </a:lnTo>
                <a:lnTo>
                  <a:pt x="848868" y="4571"/>
                </a:lnTo>
                <a:lnTo>
                  <a:pt x="847344" y="4571"/>
                </a:lnTo>
                <a:lnTo>
                  <a:pt x="847344" y="1524"/>
                </a:lnTo>
                <a:lnTo>
                  <a:pt x="848868" y="1524"/>
                </a:lnTo>
                <a:lnTo>
                  <a:pt x="848868" y="0"/>
                </a:lnTo>
                <a:lnTo>
                  <a:pt x="853440" y="0"/>
                </a:lnTo>
                <a:lnTo>
                  <a:pt x="854964" y="1524"/>
                </a:lnTo>
                <a:lnTo>
                  <a:pt x="854964" y="4571"/>
                </a:lnTo>
                <a:lnTo>
                  <a:pt x="853440" y="6095"/>
                </a:lnTo>
                <a:close/>
              </a:path>
              <a:path w="6786880" h="6350">
                <a:moveTo>
                  <a:pt x="891540" y="6095"/>
                </a:moveTo>
                <a:lnTo>
                  <a:pt x="885444" y="6095"/>
                </a:lnTo>
                <a:lnTo>
                  <a:pt x="885444" y="0"/>
                </a:lnTo>
                <a:lnTo>
                  <a:pt x="891540" y="0"/>
                </a:lnTo>
                <a:lnTo>
                  <a:pt x="891540" y="6095"/>
                </a:lnTo>
                <a:close/>
              </a:path>
              <a:path w="6786880" h="6350">
                <a:moveTo>
                  <a:pt x="928115" y="6095"/>
                </a:moveTo>
                <a:lnTo>
                  <a:pt x="922019" y="6095"/>
                </a:lnTo>
                <a:lnTo>
                  <a:pt x="922019" y="0"/>
                </a:lnTo>
                <a:lnTo>
                  <a:pt x="928115" y="0"/>
                </a:lnTo>
                <a:lnTo>
                  <a:pt x="928115" y="1524"/>
                </a:lnTo>
                <a:lnTo>
                  <a:pt x="929640" y="1524"/>
                </a:lnTo>
                <a:lnTo>
                  <a:pt x="929640" y="4571"/>
                </a:lnTo>
                <a:lnTo>
                  <a:pt x="928115" y="4571"/>
                </a:lnTo>
                <a:lnTo>
                  <a:pt x="928115" y="6095"/>
                </a:lnTo>
                <a:close/>
              </a:path>
              <a:path w="6786880" h="6350">
                <a:moveTo>
                  <a:pt x="964691" y="6095"/>
                </a:moveTo>
                <a:lnTo>
                  <a:pt x="960119" y="6095"/>
                </a:lnTo>
                <a:lnTo>
                  <a:pt x="958595" y="4571"/>
                </a:lnTo>
                <a:lnTo>
                  <a:pt x="958595" y="1524"/>
                </a:lnTo>
                <a:lnTo>
                  <a:pt x="960119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5" y="1524"/>
                </a:lnTo>
                <a:lnTo>
                  <a:pt x="966215" y="4571"/>
                </a:lnTo>
                <a:lnTo>
                  <a:pt x="964691" y="4571"/>
                </a:lnTo>
                <a:lnTo>
                  <a:pt x="964691" y="6095"/>
                </a:lnTo>
                <a:close/>
              </a:path>
              <a:path w="6786880" h="6350">
                <a:moveTo>
                  <a:pt x="1001268" y="6095"/>
                </a:moveTo>
                <a:lnTo>
                  <a:pt x="996695" y="6095"/>
                </a:lnTo>
                <a:lnTo>
                  <a:pt x="995172" y="4571"/>
                </a:lnTo>
                <a:lnTo>
                  <a:pt x="995172" y="1524"/>
                </a:lnTo>
                <a:lnTo>
                  <a:pt x="996695" y="0"/>
                </a:lnTo>
                <a:lnTo>
                  <a:pt x="1001268" y="0"/>
                </a:lnTo>
                <a:lnTo>
                  <a:pt x="1002791" y="1524"/>
                </a:lnTo>
                <a:lnTo>
                  <a:pt x="1002791" y="4571"/>
                </a:lnTo>
                <a:lnTo>
                  <a:pt x="1001268" y="6095"/>
                </a:lnTo>
                <a:close/>
              </a:path>
              <a:path w="6786880" h="6350">
                <a:moveTo>
                  <a:pt x="1037844" y="6095"/>
                </a:moveTo>
                <a:lnTo>
                  <a:pt x="1033272" y="6095"/>
                </a:lnTo>
                <a:lnTo>
                  <a:pt x="1031748" y="4571"/>
                </a:lnTo>
                <a:lnTo>
                  <a:pt x="1031748" y="1524"/>
                </a:lnTo>
                <a:lnTo>
                  <a:pt x="1033272" y="0"/>
                </a:lnTo>
                <a:lnTo>
                  <a:pt x="1037844" y="0"/>
                </a:lnTo>
                <a:lnTo>
                  <a:pt x="1039368" y="1524"/>
                </a:lnTo>
                <a:lnTo>
                  <a:pt x="1039368" y="4571"/>
                </a:lnTo>
                <a:lnTo>
                  <a:pt x="1037844" y="6095"/>
                </a:lnTo>
                <a:close/>
              </a:path>
              <a:path w="6786880" h="6350">
                <a:moveTo>
                  <a:pt x="1074419" y="6095"/>
                </a:moveTo>
                <a:lnTo>
                  <a:pt x="1069848" y="6095"/>
                </a:lnTo>
                <a:lnTo>
                  <a:pt x="1069848" y="4571"/>
                </a:lnTo>
                <a:lnTo>
                  <a:pt x="1068323" y="4571"/>
                </a:lnTo>
                <a:lnTo>
                  <a:pt x="1068323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19" y="0"/>
                </a:lnTo>
                <a:lnTo>
                  <a:pt x="1075944" y="1524"/>
                </a:lnTo>
                <a:lnTo>
                  <a:pt x="1075944" y="4571"/>
                </a:lnTo>
                <a:lnTo>
                  <a:pt x="1074419" y="6095"/>
                </a:lnTo>
                <a:close/>
              </a:path>
              <a:path w="6786880" h="6350">
                <a:moveTo>
                  <a:pt x="1112519" y="6095"/>
                </a:moveTo>
                <a:lnTo>
                  <a:pt x="1106423" y="6095"/>
                </a:lnTo>
                <a:lnTo>
                  <a:pt x="1106423" y="0"/>
                </a:lnTo>
                <a:lnTo>
                  <a:pt x="1112519" y="0"/>
                </a:lnTo>
                <a:lnTo>
                  <a:pt x="1112519" y="6095"/>
                </a:lnTo>
                <a:close/>
              </a:path>
              <a:path w="6786880" h="6350">
                <a:moveTo>
                  <a:pt x="1149095" y="6095"/>
                </a:moveTo>
                <a:lnTo>
                  <a:pt x="1142999" y="6095"/>
                </a:lnTo>
                <a:lnTo>
                  <a:pt x="1142999" y="0"/>
                </a:lnTo>
                <a:lnTo>
                  <a:pt x="1149095" y="0"/>
                </a:lnTo>
                <a:lnTo>
                  <a:pt x="1149095" y="1524"/>
                </a:lnTo>
                <a:lnTo>
                  <a:pt x="1150619" y="1524"/>
                </a:lnTo>
                <a:lnTo>
                  <a:pt x="1150619" y="4571"/>
                </a:lnTo>
                <a:lnTo>
                  <a:pt x="1149095" y="4571"/>
                </a:lnTo>
                <a:lnTo>
                  <a:pt x="1149095" y="6095"/>
                </a:lnTo>
                <a:close/>
              </a:path>
              <a:path w="6786880" h="6350">
                <a:moveTo>
                  <a:pt x="1185672" y="6095"/>
                </a:moveTo>
                <a:lnTo>
                  <a:pt x="1181099" y="6095"/>
                </a:lnTo>
                <a:lnTo>
                  <a:pt x="1179576" y="4571"/>
                </a:lnTo>
                <a:lnTo>
                  <a:pt x="1179576" y="1524"/>
                </a:lnTo>
                <a:lnTo>
                  <a:pt x="1181099" y="0"/>
                </a:lnTo>
                <a:lnTo>
                  <a:pt x="1185672" y="0"/>
                </a:lnTo>
                <a:lnTo>
                  <a:pt x="1185672" y="1524"/>
                </a:lnTo>
                <a:lnTo>
                  <a:pt x="1187195" y="1524"/>
                </a:lnTo>
                <a:lnTo>
                  <a:pt x="1187195" y="4571"/>
                </a:lnTo>
                <a:lnTo>
                  <a:pt x="1185672" y="4571"/>
                </a:lnTo>
                <a:lnTo>
                  <a:pt x="1185672" y="6095"/>
                </a:lnTo>
                <a:close/>
              </a:path>
              <a:path w="6786880" h="6350">
                <a:moveTo>
                  <a:pt x="1222248" y="6095"/>
                </a:moveTo>
                <a:lnTo>
                  <a:pt x="1217676" y="6095"/>
                </a:lnTo>
                <a:lnTo>
                  <a:pt x="1216152" y="4571"/>
                </a:lnTo>
                <a:lnTo>
                  <a:pt x="1216152" y="1524"/>
                </a:lnTo>
                <a:lnTo>
                  <a:pt x="1217676" y="0"/>
                </a:lnTo>
                <a:lnTo>
                  <a:pt x="1222248" y="0"/>
                </a:lnTo>
                <a:lnTo>
                  <a:pt x="1223772" y="1524"/>
                </a:lnTo>
                <a:lnTo>
                  <a:pt x="1223772" y="4571"/>
                </a:lnTo>
                <a:lnTo>
                  <a:pt x="1222248" y="6095"/>
                </a:lnTo>
                <a:close/>
              </a:path>
              <a:path w="6786880" h="6350">
                <a:moveTo>
                  <a:pt x="1258823" y="6095"/>
                </a:moveTo>
                <a:lnTo>
                  <a:pt x="1254252" y="6095"/>
                </a:lnTo>
                <a:lnTo>
                  <a:pt x="1252728" y="4571"/>
                </a:lnTo>
                <a:lnTo>
                  <a:pt x="1252728" y="1524"/>
                </a:lnTo>
                <a:lnTo>
                  <a:pt x="1254252" y="0"/>
                </a:lnTo>
                <a:lnTo>
                  <a:pt x="1258823" y="0"/>
                </a:lnTo>
                <a:lnTo>
                  <a:pt x="1260348" y="1524"/>
                </a:lnTo>
                <a:lnTo>
                  <a:pt x="1260348" y="4571"/>
                </a:lnTo>
                <a:lnTo>
                  <a:pt x="1258823" y="6095"/>
                </a:lnTo>
                <a:close/>
              </a:path>
              <a:path w="6786880" h="6350">
                <a:moveTo>
                  <a:pt x="1296924" y="6095"/>
                </a:moveTo>
                <a:lnTo>
                  <a:pt x="1290828" y="6095"/>
                </a:lnTo>
                <a:lnTo>
                  <a:pt x="1290828" y="4571"/>
                </a:lnTo>
                <a:lnTo>
                  <a:pt x="1289303" y="4571"/>
                </a:lnTo>
                <a:lnTo>
                  <a:pt x="1289303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6924" y="0"/>
                </a:lnTo>
                <a:lnTo>
                  <a:pt x="1296924" y="6095"/>
                </a:lnTo>
                <a:close/>
              </a:path>
              <a:path w="6786880" h="6350">
                <a:moveTo>
                  <a:pt x="1333499" y="6095"/>
                </a:moveTo>
                <a:lnTo>
                  <a:pt x="1327403" y="6095"/>
                </a:lnTo>
                <a:lnTo>
                  <a:pt x="1327403" y="0"/>
                </a:lnTo>
                <a:lnTo>
                  <a:pt x="1333499" y="0"/>
                </a:lnTo>
                <a:lnTo>
                  <a:pt x="1333499" y="6095"/>
                </a:lnTo>
                <a:close/>
              </a:path>
              <a:path w="6786880" h="6350">
                <a:moveTo>
                  <a:pt x="1370076" y="6095"/>
                </a:moveTo>
                <a:lnTo>
                  <a:pt x="1363979" y="6095"/>
                </a:lnTo>
                <a:lnTo>
                  <a:pt x="1363979" y="0"/>
                </a:lnTo>
                <a:lnTo>
                  <a:pt x="1370076" y="0"/>
                </a:lnTo>
                <a:lnTo>
                  <a:pt x="1370076" y="1524"/>
                </a:lnTo>
                <a:lnTo>
                  <a:pt x="1371599" y="1524"/>
                </a:lnTo>
                <a:lnTo>
                  <a:pt x="1371599" y="4571"/>
                </a:lnTo>
                <a:lnTo>
                  <a:pt x="1370076" y="4571"/>
                </a:lnTo>
                <a:lnTo>
                  <a:pt x="1370076" y="6095"/>
                </a:lnTo>
                <a:close/>
              </a:path>
              <a:path w="6786880" h="6350">
                <a:moveTo>
                  <a:pt x="1406652" y="6095"/>
                </a:moveTo>
                <a:lnTo>
                  <a:pt x="1402079" y="6095"/>
                </a:lnTo>
                <a:lnTo>
                  <a:pt x="1400556" y="4571"/>
                </a:lnTo>
                <a:lnTo>
                  <a:pt x="1400556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6" y="1524"/>
                </a:lnTo>
                <a:lnTo>
                  <a:pt x="1408176" y="4571"/>
                </a:lnTo>
                <a:lnTo>
                  <a:pt x="1406652" y="4571"/>
                </a:lnTo>
                <a:lnTo>
                  <a:pt x="1406652" y="6095"/>
                </a:lnTo>
                <a:close/>
              </a:path>
              <a:path w="6786880" h="6350">
                <a:moveTo>
                  <a:pt x="1443228" y="6095"/>
                </a:moveTo>
                <a:lnTo>
                  <a:pt x="1438656" y="6095"/>
                </a:lnTo>
                <a:lnTo>
                  <a:pt x="1437132" y="4571"/>
                </a:lnTo>
                <a:lnTo>
                  <a:pt x="1437132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4752" y="1524"/>
                </a:lnTo>
                <a:lnTo>
                  <a:pt x="1444752" y="4571"/>
                </a:lnTo>
                <a:lnTo>
                  <a:pt x="1443228" y="6095"/>
                </a:lnTo>
                <a:close/>
              </a:path>
              <a:path w="6786880" h="6350">
                <a:moveTo>
                  <a:pt x="1479803" y="6095"/>
                </a:moveTo>
                <a:lnTo>
                  <a:pt x="1475232" y="6095"/>
                </a:lnTo>
                <a:lnTo>
                  <a:pt x="1473707" y="4571"/>
                </a:lnTo>
                <a:lnTo>
                  <a:pt x="1473707" y="1524"/>
                </a:lnTo>
                <a:lnTo>
                  <a:pt x="1475232" y="0"/>
                </a:lnTo>
                <a:lnTo>
                  <a:pt x="1479803" y="0"/>
                </a:lnTo>
                <a:lnTo>
                  <a:pt x="1481328" y="1524"/>
                </a:lnTo>
                <a:lnTo>
                  <a:pt x="1481328" y="4571"/>
                </a:lnTo>
                <a:lnTo>
                  <a:pt x="1479803" y="6095"/>
                </a:lnTo>
                <a:close/>
              </a:path>
              <a:path w="6786880" h="6350">
                <a:moveTo>
                  <a:pt x="1517903" y="6095"/>
                </a:moveTo>
                <a:lnTo>
                  <a:pt x="1511807" y="6095"/>
                </a:lnTo>
                <a:lnTo>
                  <a:pt x="1511807" y="4571"/>
                </a:lnTo>
                <a:lnTo>
                  <a:pt x="1510283" y="4571"/>
                </a:lnTo>
                <a:lnTo>
                  <a:pt x="1510283" y="1524"/>
                </a:lnTo>
                <a:lnTo>
                  <a:pt x="1511807" y="1524"/>
                </a:lnTo>
                <a:lnTo>
                  <a:pt x="1511807" y="0"/>
                </a:lnTo>
                <a:lnTo>
                  <a:pt x="1517903" y="0"/>
                </a:lnTo>
                <a:lnTo>
                  <a:pt x="1517903" y="6095"/>
                </a:lnTo>
                <a:close/>
              </a:path>
              <a:path w="6786880" h="6350">
                <a:moveTo>
                  <a:pt x="1554479" y="6095"/>
                </a:moveTo>
                <a:lnTo>
                  <a:pt x="1548383" y="6095"/>
                </a:lnTo>
                <a:lnTo>
                  <a:pt x="1548383" y="0"/>
                </a:lnTo>
                <a:lnTo>
                  <a:pt x="1554479" y="0"/>
                </a:lnTo>
                <a:lnTo>
                  <a:pt x="1554479" y="6095"/>
                </a:lnTo>
                <a:close/>
              </a:path>
              <a:path w="6786880" h="6350">
                <a:moveTo>
                  <a:pt x="1591056" y="6095"/>
                </a:moveTo>
                <a:lnTo>
                  <a:pt x="1584960" y="6095"/>
                </a:lnTo>
                <a:lnTo>
                  <a:pt x="1584960" y="0"/>
                </a:lnTo>
                <a:lnTo>
                  <a:pt x="1591056" y="0"/>
                </a:lnTo>
                <a:lnTo>
                  <a:pt x="1591056" y="1524"/>
                </a:lnTo>
                <a:lnTo>
                  <a:pt x="1592579" y="1524"/>
                </a:lnTo>
                <a:lnTo>
                  <a:pt x="1592579" y="4571"/>
                </a:lnTo>
                <a:lnTo>
                  <a:pt x="1591056" y="4571"/>
                </a:lnTo>
                <a:lnTo>
                  <a:pt x="1591056" y="6095"/>
                </a:lnTo>
                <a:close/>
              </a:path>
              <a:path w="6786880" h="6350">
                <a:moveTo>
                  <a:pt x="1627632" y="6095"/>
                </a:moveTo>
                <a:lnTo>
                  <a:pt x="1623060" y="6095"/>
                </a:lnTo>
                <a:lnTo>
                  <a:pt x="1621536" y="4571"/>
                </a:lnTo>
                <a:lnTo>
                  <a:pt x="1621536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9156" y="1524"/>
                </a:lnTo>
                <a:lnTo>
                  <a:pt x="1629156" y="4571"/>
                </a:lnTo>
                <a:lnTo>
                  <a:pt x="1627632" y="6095"/>
                </a:lnTo>
                <a:close/>
              </a:path>
              <a:path w="6786880" h="6350">
                <a:moveTo>
                  <a:pt x="1664207" y="6095"/>
                </a:moveTo>
                <a:lnTo>
                  <a:pt x="1659636" y="6095"/>
                </a:lnTo>
                <a:lnTo>
                  <a:pt x="1658112" y="4571"/>
                </a:lnTo>
                <a:lnTo>
                  <a:pt x="1658112" y="1524"/>
                </a:lnTo>
                <a:lnTo>
                  <a:pt x="1659636" y="0"/>
                </a:lnTo>
                <a:lnTo>
                  <a:pt x="1664207" y="0"/>
                </a:lnTo>
                <a:lnTo>
                  <a:pt x="1665732" y="1524"/>
                </a:lnTo>
                <a:lnTo>
                  <a:pt x="1665732" y="4571"/>
                </a:lnTo>
                <a:lnTo>
                  <a:pt x="1664207" y="6095"/>
                </a:lnTo>
                <a:close/>
              </a:path>
              <a:path w="6786880" h="6350">
                <a:moveTo>
                  <a:pt x="1700783" y="6095"/>
                </a:moveTo>
                <a:lnTo>
                  <a:pt x="1696212" y="6095"/>
                </a:lnTo>
                <a:lnTo>
                  <a:pt x="1694687" y="4571"/>
                </a:lnTo>
                <a:lnTo>
                  <a:pt x="1694687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2307" y="1524"/>
                </a:lnTo>
                <a:lnTo>
                  <a:pt x="1702307" y="4571"/>
                </a:lnTo>
                <a:lnTo>
                  <a:pt x="1700783" y="6095"/>
                </a:lnTo>
                <a:close/>
              </a:path>
              <a:path w="6786880" h="6350">
                <a:moveTo>
                  <a:pt x="1738884" y="6095"/>
                </a:moveTo>
                <a:lnTo>
                  <a:pt x="1732787" y="6095"/>
                </a:lnTo>
                <a:lnTo>
                  <a:pt x="1732787" y="4571"/>
                </a:lnTo>
                <a:lnTo>
                  <a:pt x="1731263" y="4571"/>
                </a:lnTo>
                <a:lnTo>
                  <a:pt x="1731263" y="1524"/>
                </a:lnTo>
                <a:lnTo>
                  <a:pt x="1732787" y="1524"/>
                </a:lnTo>
                <a:lnTo>
                  <a:pt x="1732787" y="0"/>
                </a:lnTo>
                <a:lnTo>
                  <a:pt x="1738884" y="0"/>
                </a:lnTo>
                <a:lnTo>
                  <a:pt x="1738884" y="6095"/>
                </a:lnTo>
                <a:close/>
              </a:path>
              <a:path w="6786880" h="6350">
                <a:moveTo>
                  <a:pt x="1775460" y="6095"/>
                </a:moveTo>
                <a:lnTo>
                  <a:pt x="1769363" y="6095"/>
                </a:lnTo>
                <a:lnTo>
                  <a:pt x="1769363" y="0"/>
                </a:lnTo>
                <a:lnTo>
                  <a:pt x="1775460" y="0"/>
                </a:lnTo>
                <a:lnTo>
                  <a:pt x="1775460" y="6095"/>
                </a:lnTo>
                <a:close/>
              </a:path>
              <a:path w="6786880" h="6350">
                <a:moveTo>
                  <a:pt x="1812036" y="6095"/>
                </a:moveTo>
                <a:lnTo>
                  <a:pt x="1805939" y="6095"/>
                </a:lnTo>
                <a:lnTo>
                  <a:pt x="1805939" y="0"/>
                </a:lnTo>
                <a:lnTo>
                  <a:pt x="1812036" y="0"/>
                </a:lnTo>
                <a:lnTo>
                  <a:pt x="1812036" y="1524"/>
                </a:lnTo>
                <a:lnTo>
                  <a:pt x="1813560" y="1524"/>
                </a:lnTo>
                <a:lnTo>
                  <a:pt x="1813560" y="4571"/>
                </a:lnTo>
                <a:lnTo>
                  <a:pt x="1812036" y="4571"/>
                </a:lnTo>
                <a:lnTo>
                  <a:pt x="1812036" y="6095"/>
                </a:lnTo>
                <a:close/>
              </a:path>
              <a:path w="6786880" h="6350">
                <a:moveTo>
                  <a:pt x="1848612" y="6095"/>
                </a:moveTo>
                <a:lnTo>
                  <a:pt x="1844039" y="6095"/>
                </a:lnTo>
                <a:lnTo>
                  <a:pt x="1842516" y="4571"/>
                </a:lnTo>
                <a:lnTo>
                  <a:pt x="1842516" y="1524"/>
                </a:lnTo>
                <a:lnTo>
                  <a:pt x="1844039" y="0"/>
                </a:lnTo>
                <a:lnTo>
                  <a:pt x="1848612" y="0"/>
                </a:lnTo>
                <a:lnTo>
                  <a:pt x="1850136" y="1524"/>
                </a:lnTo>
                <a:lnTo>
                  <a:pt x="1850136" y="4571"/>
                </a:lnTo>
                <a:lnTo>
                  <a:pt x="1848612" y="6095"/>
                </a:lnTo>
                <a:close/>
              </a:path>
              <a:path w="6786880" h="6350">
                <a:moveTo>
                  <a:pt x="1885187" y="6095"/>
                </a:moveTo>
                <a:lnTo>
                  <a:pt x="1880616" y="6095"/>
                </a:lnTo>
                <a:lnTo>
                  <a:pt x="1879092" y="4571"/>
                </a:lnTo>
                <a:lnTo>
                  <a:pt x="1879092" y="1524"/>
                </a:lnTo>
                <a:lnTo>
                  <a:pt x="1880616" y="0"/>
                </a:lnTo>
                <a:lnTo>
                  <a:pt x="1885187" y="0"/>
                </a:lnTo>
                <a:lnTo>
                  <a:pt x="1886712" y="1524"/>
                </a:lnTo>
                <a:lnTo>
                  <a:pt x="1886712" y="4571"/>
                </a:lnTo>
                <a:lnTo>
                  <a:pt x="1885187" y="6095"/>
                </a:lnTo>
                <a:close/>
              </a:path>
              <a:path w="6786880" h="6350">
                <a:moveTo>
                  <a:pt x="1921763" y="6095"/>
                </a:moveTo>
                <a:lnTo>
                  <a:pt x="1917192" y="6095"/>
                </a:lnTo>
                <a:lnTo>
                  <a:pt x="1917192" y="4571"/>
                </a:lnTo>
                <a:lnTo>
                  <a:pt x="1915668" y="4571"/>
                </a:lnTo>
                <a:lnTo>
                  <a:pt x="1915668" y="1524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3" y="0"/>
                </a:lnTo>
                <a:lnTo>
                  <a:pt x="1923287" y="1524"/>
                </a:lnTo>
                <a:lnTo>
                  <a:pt x="1923287" y="4571"/>
                </a:lnTo>
                <a:lnTo>
                  <a:pt x="1921763" y="6095"/>
                </a:lnTo>
                <a:close/>
              </a:path>
              <a:path w="6786880" h="6350">
                <a:moveTo>
                  <a:pt x="1959863" y="6095"/>
                </a:moveTo>
                <a:lnTo>
                  <a:pt x="1953768" y="6095"/>
                </a:lnTo>
                <a:lnTo>
                  <a:pt x="1953768" y="4571"/>
                </a:lnTo>
                <a:lnTo>
                  <a:pt x="1952244" y="4571"/>
                </a:lnTo>
                <a:lnTo>
                  <a:pt x="1952244" y="1524"/>
                </a:lnTo>
                <a:lnTo>
                  <a:pt x="1953768" y="1524"/>
                </a:lnTo>
                <a:lnTo>
                  <a:pt x="1953768" y="0"/>
                </a:lnTo>
                <a:lnTo>
                  <a:pt x="1959863" y="0"/>
                </a:lnTo>
                <a:lnTo>
                  <a:pt x="1959863" y="6095"/>
                </a:lnTo>
                <a:close/>
              </a:path>
              <a:path w="6786880" h="6350">
                <a:moveTo>
                  <a:pt x="1996439" y="6095"/>
                </a:moveTo>
                <a:lnTo>
                  <a:pt x="1990344" y="6095"/>
                </a:lnTo>
                <a:lnTo>
                  <a:pt x="1990344" y="0"/>
                </a:lnTo>
                <a:lnTo>
                  <a:pt x="1996439" y="0"/>
                </a:lnTo>
                <a:lnTo>
                  <a:pt x="1996439" y="6095"/>
                </a:lnTo>
                <a:close/>
              </a:path>
              <a:path w="6786880" h="6350">
                <a:moveTo>
                  <a:pt x="2033016" y="6095"/>
                </a:moveTo>
                <a:lnTo>
                  <a:pt x="2026920" y="6095"/>
                </a:lnTo>
                <a:lnTo>
                  <a:pt x="2026920" y="0"/>
                </a:lnTo>
                <a:lnTo>
                  <a:pt x="2033016" y="0"/>
                </a:lnTo>
                <a:lnTo>
                  <a:pt x="2033016" y="1524"/>
                </a:lnTo>
                <a:lnTo>
                  <a:pt x="2034539" y="1524"/>
                </a:lnTo>
                <a:lnTo>
                  <a:pt x="2034539" y="4571"/>
                </a:lnTo>
                <a:lnTo>
                  <a:pt x="2033016" y="4571"/>
                </a:lnTo>
                <a:lnTo>
                  <a:pt x="2033016" y="6095"/>
                </a:lnTo>
                <a:close/>
              </a:path>
              <a:path w="6786880" h="6350">
                <a:moveTo>
                  <a:pt x="2069592" y="6095"/>
                </a:moveTo>
                <a:lnTo>
                  <a:pt x="2065020" y="6095"/>
                </a:lnTo>
                <a:lnTo>
                  <a:pt x="2063495" y="4571"/>
                </a:lnTo>
                <a:lnTo>
                  <a:pt x="2063495" y="1524"/>
                </a:lnTo>
                <a:lnTo>
                  <a:pt x="2065020" y="0"/>
                </a:lnTo>
                <a:lnTo>
                  <a:pt x="2069592" y="0"/>
                </a:lnTo>
                <a:lnTo>
                  <a:pt x="2071116" y="1524"/>
                </a:lnTo>
                <a:lnTo>
                  <a:pt x="2071116" y="4571"/>
                </a:lnTo>
                <a:lnTo>
                  <a:pt x="2069592" y="6095"/>
                </a:lnTo>
                <a:close/>
              </a:path>
              <a:path w="6786880" h="6350">
                <a:moveTo>
                  <a:pt x="2106168" y="6095"/>
                </a:moveTo>
                <a:lnTo>
                  <a:pt x="2101595" y="6095"/>
                </a:lnTo>
                <a:lnTo>
                  <a:pt x="2100071" y="4571"/>
                </a:lnTo>
                <a:lnTo>
                  <a:pt x="2100071" y="1524"/>
                </a:lnTo>
                <a:lnTo>
                  <a:pt x="2101595" y="0"/>
                </a:lnTo>
                <a:lnTo>
                  <a:pt x="2106168" y="0"/>
                </a:lnTo>
                <a:lnTo>
                  <a:pt x="2107692" y="1524"/>
                </a:lnTo>
                <a:lnTo>
                  <a:pt x="2107692" y="4571"/>
                </a:lnTo>
                <a:lnTo>
                  <a:pt x="2106168" y="6095"/>
                </a:lnTo>
                <a:close/>
              </a:path>
              <a:path w="6786880" h="6350">
                <a:moveTo>
                  <a:pt x="2142744" y="6095"/>
                </a:moveTo>
                <a:lnTo>
                  <a:pt x="2138171" y="6095"/>
                </a:lnTo>
                <a:lnTo>
                  <a:pt x="2138171" y="4571"/>
                </a:lnTo>
                <a:lnTo>
                  <a:pt x="2136647" y="4571"/>
                </a:lnTo>
                <a:lnTo>
                  <a:pt x="2136647" y="1524"/>
                </a:lnTo>
                <a:lnTo>
                  <a:pt x="2138171" y="1524"/>
                </a:lnTo>
                <a:lnTo>
                  <a:pt x="2138171" y="0"/>
                </a:lnTo>
                <a:lnTo>
                  <a:pt x="2142744" y="0"/>
                </a:lnTo>
                <a:lnTo>
                  <a:pt x="2144268" y="1524"/>
                </a:lnTo>
                <a:lnTo>
                  <a:pt x="2144268" y="4571"/>
                </a:lnTo>
                <a:lnTo>
                  <a:pt x="2142744" y="6095"/>
                </a:lnTo>
                <a:close/>
              </a:path>
              <a:path w="6786880" h="6350">
                <a:moveTo>
                  <a:pt x="2180844" y="6095"/>
                </a:moveTo>
                <a:lnTo>
                  <a:pt x="2174747" y="6095"/>
                </a:lnTo>
                <a:lnTo>
                  <a:pt x="2174747" y="4571"/>
                </a:lnTo>
                <a:lnTo>
                  <a:pt x="2173224" y="4571"/>
                </a:lnTo>
                <a:lnTo>
                  <a:pt x="2173224" y="1524"/>
                </a:lnTo>
                <a:lnTo>
                  <a:pt x="2174747" y="1524"/>
                </a:lnTo>
                <a:lnTo>
                  <a:pt x="2174747" y="0"/>
                </a:lnTo>
                <a:lnTo>
                  <a:pt x="2180844" y="0"/>
                </a:lnTo>
                <a:lnTo>
                  <a:pt x="2180844" y="6095"/>
                </a:lnTo>
                <a:close/>
              </a:path>
              <a:path w="6786880" h="6350">
                <a:moveTo>
                  <a:pt x="2217420" y="6095"/>
                </a:moveTo>
                <a:lnTo>
                  <a:pt x="2211324" y="6095"/>
                </a:lnTo>
                <a:lnTo>
                  <a:pt x="2211324" y="0"/>
                </a:lnTo>
                <a:lnTo>
                  <a:pt x="2217420" y="0"/>
                </a:lnTo>
                <a:lnTo>
                  <a:pt x="2217420" y="6095"/>
                </a:lnTo>
                <a:close/>
              </a:path>
              <a:path w="6786880" h="6350">
                <a:moveTo>
                  <a:pt x="2253995" y="6095"/>
                </a:moveTo>
                <a:lnTo>
                  <a:pt x="2249424" y="6095"/>
                </a:lnTo>
                <a:lnTo>
                  <a:pt x="2247900" y="4571"/>
                </a:lnTo>
                <a:lnTo>
                  <a:pt x="2247900" y="1524"/>
                </a:lnTo>
                <a:lnTo>
                  <a:pt x="2249424" y="0"/>
                </a:lnTo>
                <a:lnTo>
                  <a:pt x="2253995" y="0"/>
                </a:lnTo>
                <a:lnTo>
                  <a:pt x="2253995" y="1524"/>
                </a:lnTo>
                <a:lnTo>
                  <a:pt x="2255520" y="1524"/>
                </a:lnTo>
                <a:lnTo>
                  <a:pt x="2255520" y="4571"/>
                </a:lnTo>
                <a:lnTo>
                  <a:pt x="2253995" y="4571"/>
                </a:lnTo>
                <a:lnTo>
                  <a:pt x="2253995" y="6095"/>
                </a:lnTo>
                <a:close/>
              </a:path>
              <a:path w="6786880" h="6350">
                <a:moveTo>
                  <a:pt x="2290571" y="6095"/>
                </a:moveTo>
                <a:lnTo>
                  <a:pt x="2286000" y="6095"/>
                </a:lnTo>
                <a:lnTo>
                  <a:pt x="2284476" y="4571"/>
                </a:lnTo>
                <a:lnTo>
                  <a:pt x="2284476" y="1524"/>
                </a:lnTo>
                <a:lnTo>
                  <a:pt x="2286000" y="0"/>
                </a:lnTo>
                <a:lnTo>
                  <a:pt x="2290571" y="0"/>
                </a:lnTo>
                <a:lnTo>
                  <a:pt x="2292095" y="1524"/>
                </a:lnTo>
                <a:lnTo>
                  <a:pt x="2292095" y="4571"/>
                </a:lnTo>
                <a:lnTo>
                  <a:pt x="2290571" y="6095"/>
                </a:lnTo>
                <a:close/>
              </a:path>
              <a:path w="6786880" h="6350">
                <a:moveTo>
                  <a:pt x="2327147" y="6095"/>
                </a:moveTo>
                <a:lnTo>
                  <a:pt x="2322576" y="6095"/>
                </a:lnTo>
                <a:lnTo>
                  <a:pt x="2321052" y="4571"/>
                </a:lnTo>
                <a:lnTo>
                  <a:pt x="2321052" y="1524"/>
                </a:lnTo>
                <a:lnTo>
                  <a:pt x="2322576" y="0"/>
                </a:lnTo>
                <a:lnTo>
                  <a:pt x="2327147" y="0"/>
                </a:lnTo>
                <a:lnTo>
                  <a:pt x="2328671" y="1524"/>
                </a:lnTo>
                <a:lnTo>
                  <a:pt x="2328671" y="4571"/>
                </a:lnTo>
                <a:lnTo>
                  <a:pt x="2327147" y="6095"/>
                </a:lnTo>
                <a:close/>
              </a:path>
              <a:path w="6786880" h="6350">
                <a:moveTo>
                  <a:pt x="2363724" y="6095"/>
                </a:moveTo>
                <a:lnTo>
                  <a:pt x="2359152" y="6095"/>
                </a:lnTo>
                <a:lnTo>
                  <a:pt x="2359152" y="4571"/>
                </a:lnTo>
                <a:lnTo>
                  <a:pt x="2357628" y="4571"/>
                </a:lnTo>
                <a:lnTo>
                  <a:pt x="2357628" y="1524"/>
                </a:lnTo>
                <a:lnTo>
                  <a:pt x="2359152" y="1524"/>
                </a:lnTo>
                <a:lnTo>
                  <a:pt x="2359152" y="0"/>
                </a:lnTo>
                <a:lnTo>
                  <a:pt x="2363724" y="0"/>
                </a:lnTo>
                <a:lnTo>
                  <a:pt x="2365247" y="1524"/>
                </a:lnTo>
                <a:lnTo>
                  <a:pt x="2365247" y="4571"/>
                </a:lnTo>
                <a:lnTo>
                  <a:pt x="2363724" y="6095"/>
                </a:lnTo>
                <a:close/>
              </a:path>
              <a:path w="6786880" h="6350">
                <a:moveTo>
                  <a:pt x="2401824" y="6095"/>
                </a:moveTo>
                <a:lnTo>
                  <a:pt x="2395728" y="6095"/>
                </a:lnTo>
                <a:lnTo>
                  <a:pt x="2395728" y="4571"/>
                </a:lnTo>
                <a:lnTo>
                  <a:pt x="2394204" y="4571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401824" y="0"/>
                </a:lnTo>
                <a:lnTo>
                  <a:pt x="2401824" y="6095"/>
                </a:lnTo>
                <a:close/>
              </a:path>
              <a:path w="6786880" h="6350">
                <a:moveTo>
                  <a:pt x="2438400" y="6095"/>
                </a:moveTo>
                <a:lnTo>
                  <a:pt x="2432304" y="6095"/>
                </a:lnTo>
                <a:lnTo>
                  <a:pt x="2432304" y="0"/>
                </a:lnTo>
                <a:lnTo>
                  <a:pt x="2438400" y="0"/>
                </a:lnTo>
                <a:lnTo>
                  <a:pt x="2438400" y="6095"/>
                </a:lnTo>
                <a:close/>
              </a:path>
              <a:path w="6786880" h="6350">
                <a:moveTo>
                  <a:pt x="2474976" y="6095"/>
                </a:moveTo>
                <a:lnTo>
                  <a:pt x="2470404" y="6095"/>
                </a:lnTo>
                <a:lnTo>
                  <a:pt x="2468879" y="4571"/>
                </a:lnTo>
                <a:lnTo>
                  <a:pt x="2468879" y="1524"/>
                </a:lnTo>
                <a:lnTo>
                  <a:pt x="2470404" y="0"/>
                </a:lnTo>
                <a:lnTo>
                  <a:pt x="2474976" y="0"/>
                </a:lnTo>
                <a:lnTo>
                  <a:pt x="2474976" y="1524"/>
                </a:lnTo>
                <a:lnTo>
                  <a:pt x="2476500" y="1524"/>
                </a:lnTo>
                <a:lnTo>
                  <a:pt x="2476500" y="4571"/>
                </a:lnTo>
                <a:lnTo>
                  <a:pt x="2474976" y="4571"/>
                </a:lnTo>
                <a:lnTo>
                  <a:pt x="2474976" y="6095"/>
                </a:lnTo>
                <a:close/>
              </a:path>
              <a:path w="6786880" h="6350">
                <a:moveTo>
                  <a:pt x="2511552" y="6095"/>
                </a:moveTo>
                <a:lnTo>
                  <a:pt x="2506979" y="6095"/>
                </a:lnTo>
                <a:lnTo>
                  <a:pt x="2505455" y="4571"/>
                </a:lnTo>
                <a:lnTo>
                  <a:pt x="2505455" y="1524"/>
                </a:lnTo>
                <a:lnTo>
                  <a:pt x="2506979" y="0"/>
                </a:lnTo>
                <a:lnTo>
                  <a:pt x="2511552" y="0"/>
                </a:lnTo>
                <a:lnTo>
                  <a:pt x="2513076" y="1524"/>
                </a:lnTo>
                <a:lnTo>
                  <a:pt x="2513076" y="4571"/>
                </a:lnTo>
                <a:lnTo>
                  <a:pt x="2511552" y="6095"/>
                </a:lnTo>
                <a:close/>
              </a:path>
              <a:path w="6786880" h="6350">
                <a:moveTo>
                  <a:pt x="2548128" y="6095"/>
                </a:moveTo>
                <a:lnTo>
                  <a:pt x="2543555" y="6095"/>
                </a:lnTo>
                <a:lnTo>
                  <a:pt x="2542031" y="4571"/>
                </a:lnTo>
                <a:lnTo>
                  <a:pt x="2542031" y="1524"/>
                </a:lnTo>
                <a:lnTo>
                  <a:pt x="2543555" y="0"/>
                </a:lnTo>
                <a:lnTo>
                  <a:pt x="2548128" y="0"/>
                </a:lnTo>
                <a:lnTo>
                  <a:pt x="2549652" y="1524"/>
                </a:lnTo>
                <a:lnTo>
                  <a:pt x="2549652" y="4571"/>
                </a:lnTo>
                <a:lnTo>
                  <a:pt x="2548128" y="6095"/>
                </a:lnTo>
                <a:close/>
              </a:path>
              <a:path w="6786880" h="6350">
                <a:moveTo>
                  <a:pt x="2584704" y="6095"/>
                </a:moveTo>
                <a:lnTo>
                  <a:pt x="2580131" y="6095"/>
                </a:lnTo>
                <a:lnTo>
                  <a:pt x="2580131" y="4571"/>
                </a:lnTo>
                <a:lnTo>
                  <a:pt x="2578608" y="4571"/>
                </a:lnTo>
                <a:lnTo>
                  <a:pt x="2578608" y="1524"/>
                </a:lnTo>
                <a:lnTo>
                  <a:pt x="2580131" y="1524"/>
                </a:lnTo>
                <a:lnTo>
                  <a:pt x="2580131" y="0"/>
                </a:lnTo>
                <a:lnTo>
                  <a:pt x="2584704" y="0"/>
                </a:lnTo>
                <a:lnTo>
                  <a:pt x="2586228" y="1524"/>
                </a:lnTo>
                <a:lnTo>
                  <a:pt x="2586228" y="4571"/>
                </a:lnTo>
                <a:lnTo>
                  <a:pt x="2584704" y="6095"/>
                </a:lnTo>
                <a:close/>
              </a:path>
              <a:path w="6786880" h="6350">
                <a:moveTo>
                  <a:pt x="2622804" y="6095"/>
                </a:moveTo>
                <a:lnTo>
                  <a:pt x="2616708" y="6095"/>
                </a:lnTo>
                <a:lnTo>
                  <a:pt x="2616708" y="0"/>
                </a:lnTo>
                <a:lnTo>
                  <a:pt x="2622804" y="0"/>
                </a:lnTo>
                <a:lnTo>
                  <a:pt x="2622804" y="6095"/>
                </a:lnTo>
                <a:close/>
              </a:path>
              <a:path w="6786880" h="6350">
                <a:moveTo>
                  <a:pt x="2659379" y="6095"/>
                </a:moveTo>
                <a:lnTo>
                  <a:pt x="2653284" y="6095"/>
                </a:lnTo>
                <a:lnTo>
                  <a:pt x="2653284" y="0"/>
                </a:lnTo>
                <a:lnTo>
                  <a:pt x="2659379" y="0"/>
                </a:lnTo>
                <a:lnTo>
                  <a:pt x="2659379" y="1524"/>
                </a:lnTo>
                <a:lnTo>
                  <a:pt x="2660904" y="1524"/>
                </a:lnTo>
                <a:lnTo>
                  <a:pt x="2660904" y="4571"/>
                </a:lnTo>
                <a:lnTo>
                  <a:pt x="2659379" y="4571"/>
                </a:lnTo>
                <a:lnTo>
                  <a:pt x="2659379" y="6095"/>
                </a:lnTo>
                <a:close/>
              </a:path>
              <a:path w="6786880" h="6350">
                <a:moveTo>
                  <a:pt x="2695955" y="6095"/>
                </a:moveTo>
                <a:lnTo>
                  <a:pt x="2691384" y="6095"/>
                </a:lnTo>
                <a:lnTo>
                  <a:pt x="2689860" y="4571"/>
                </a:lnTo>
                <a:lnTo>
                  <a:pt x="2689860" y="1524"/>
                </a:lnTo>
                <a:lnTo>
                  <a:pt x="2691384" y="0"/>
                </a:lnTo>
                <a:lnTo>
                  <a:pt x="2695955" y="0"/>
                </a:lnTo>
                <a:lnTo>
                  <a:pt x="2695955" y="1524"/>
                </a:lnTo>
                <a:lnTo>
                  <a:pt x="2697479" y="1524"/>
                </a:lnTo>
                <a:lnTo>
                  <a:pt x="2697479" y="4571"/>
                </a:lnTo>
                <a:lnTo>
                  <a:pt x="2695955" y="4571"/>
                </a:lnTo>
                <a:lnTo>
                  <a:pt x="2695955" y="6095"/>
                </a:lnTo>
                <a:close/>
              </a:path>
              <a:path w="6786880" h="6350">
                <a:moveTo>
                  <a:pt x="2732531" y="6095"/>
                </a:moveTo>
                <a:lnTo>
                  <a:pt x="2727960" y="6095"/>
                </a:lnTo>
                <a:lnTo>
                  <a:pt x="2726436" y="4571"/>
                </a:lnTo>
                <a:lnTo>
                  <a:pt x="2726436" y="1524"/>
                </a:lnTo>
                <a:lnTo>
                  <a:pt x="2727960" y="0"/>
                </a:lnTo>
                <a:lnTo>
                  <a:pt x="2732531" y="0"/>
                </a:lnTo>
                <a:lnTo>
                  <a:pt x="2734055" y="1524"/>
                </a:lnTo>
                <a:lnTo>
                  <a:pt x="2734055" y="4571"/>
                </a:lnTo>
                <a:lnTo>
                  <a:pt x="2732531" y="6095"/>
                </a:lnTo>
                <a:close/>
              </a:path>
              <a:path w="6786880" h="6350">
                <a:moveTo>
                  <a:pt x="2769108" y="6095"/>
                </a:moveTo>
                <a:lnTo>
                  <a:pt x="2764536" y="6095"/>
                </a:lnTo>
                <a:lnTo>
                  <a:pt x="2763012" y="4571"/>
                </a:lnTo>
                <a:lnTo>
                  <a:pt x="2763012" y="1524"/>
                </a:lnTo>
                <a:lnTo>
                  <a:pt x="2764536" y="0"/>
                </a:lnTo>
                <a:lnTo>
                  <a:pt x="2769108" y="0"/>
                </a:lnTo>
                <a:lnTo>
                  <a:pt x="2770631" y="1524"/>
                </a:lnTo>
                <a:lnTo>
                  <a:pt x="2770631" y="4571"/>
                </a:lnTo>
                <a:lnTo>
                  <a:pt x="2769108" y="6095"/>
                </a:lnTo>
                <a:close/>
              </a:path>
              <a:path w="6786880" h="6350">
                <a:moveTo>
                  <a:pt x="2805684" y="6095"/>
                </a:moveTo>
                <a:lnTo>
                  <a:pt x="2801112" y="6095"/>
                </a:lnTo>
                <a:lnTo>
                  <a:pt x="2801112" y="4571"/>
                </a:lnTo>
                <a:lnTo>
                  <a:pt x="2799587" y="4571"/>
                </a:lnTo>
                <a:lnTo>
                  <a:pt x="2799587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7208" y="1524"/>
                </a:lnTo>
                <a:lnTo>
                  <a:pt x="2807208" y="4571"/>
                </a:lnTo>
                <a:lnTo>
                  <a:pt x="2805684" y="6095"/>
                </a:lnTo>
                <a:close/>
              </a:path>
              <a:path w="6786880" h="6350">
                <a:moveTo>
                  <a:pt x="2843784" y="6095"/>
                </a:moveTo>
                <a:lnTo>
                  <a:pt x="2837687" y="6095"/>
                </a:lnTo>
                <a:lnTo>
                  <a:pt x="2837687" y="0"/>
                </a:lnTo>
                <a:lnTo>
                  <a:pt x="2843784" y="0"/>
                </a:lnTo>
                <a:lnTo>
                  <a:pt x="2843784" y="6095"/>
                </a:lnTo>
                <a:close/>
              </a:path>
              <a:path w="6786880" h="6350">
                <a:moveTo>
                  <a:pt x="2880360" y="6095"/>
                </a:moveTo>
                <a:lnTo>
                  <a:pt x="2874263" y="6095"/>
                </a:lnTo>
                <a:lnTo>
                  <a:pt x="2874263" y="0"/>
                </a:lnTo>
                <a:lnTo>
                  <a:pt x="2880360" y="0"/>
                </a:lnTo>
                <a:lnTo>
                  <a:pt x="2880360" y="1524"/>
                </a:lnTo>
                <a:lnTo>
                  <a:pt x="2881884" y="1524"/>
                </a:lnTo>
                <a:lnTo>
                  <a:pt x="2881884" y="4571"/>
                </a:lnTo>
                <a:lnTo>
                  <a:pt x="2880360" y="4571"/>
                </a:lnTo>
                <a:lnTo>
                  <a:pt x="2880360" y="6095"/>
                </a:lnTo>
                <a:close/>
              </a:path>
              <a:path w="6786880" h="6350">
                <a:moveTo>
                  <a:pt x="2916936" y="6095"/>
                </a:moveTo>
                <a:lnTo>
                  <a:pt x="2912363" y="6095"/>
                </a:lnTo>
                <a:lnTo>
                  <a:pt x="2910839" y="4571"/>
                </a:lnTo>
                <a:lnTo>
                  <a:pt x="2910839" y="1524"/>
                </a:lnTo>
                <a:lnTo>
                  <a:pt x="2912363" y="0"/>
                </a:lnTo>
                <a:lnTo>
                  <a:pt x="2916936" y="0"/>
                </a:lnTo>
                <a:lnTo>
                  <a:pt x="2916936" y="1524"/>
                </a:lnTo>
                <a:lnTo>
                  <a:pt x="2918460" y="1524"/>
                </a:lnTo>
                <a:lnTo>
                  <a:pt x="2918460" y="4571"/>
                </a:lnTo>
                <a:lnTo>
                  <a:pt x="2916936" y="4571"/>
                </a:lnTo>
                <a:lnTo>
                  <a:pt x="2916936" y="6095"/>
                </a:lnTo>
                <a:close/>
              </a:path>
              <a:path w="6786880" h="6350">
                <a:moveTo>
                  <a:pt x="2953512" y="6095"/>
                </a:moveTo>
                <a:lnTo>
                  <a:pt x="2948939" y="6095"/>
                </a:lnTo>
                <a:lnTo>
                  <a:pt x="2947416" y="4571"/>
                </a:lnTo>
                <a:lnTo>
                  <a:pt x="2947416" y="1524"/>
                </a:lnTo>
                <a:lnTo>
                  <a:pt x="2948939" y="0"/>
                </a:lnTo>
                <a:lnTo>
                  <a:pt x="2953512" y="0"/>
                </a:lnTo>
                <a:lnTo>
                  <a:pt x="2955036" y="1524"/>
                </a:lnTo>
                <a:lnTo>
                  <a:pt x="2955036" y="4571"/>
                </a:lnTo>
                <a:lnTo>
                  <a:pt x="2953512" y="6095"/>
                </a:lnTo>
                <a:close/>
              </a:path>
              <a:path w="6786880" h="6350">
                <a:moveTo>
                  <a:pt x="2990088" y="6095"/>
                </a:moveTo>
                <a:lnTo>
                  <a:pt x="2985516" y="6095"/>
                </a:lnTo>
                <a:lnTo>
                  <a:pt x="2983992" y="4571"/>
                </a:lnTo>
                <a:lnTo>
                  <a:pt x="2983992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1612" y="1524"/>
                </a:lnTo>
                <a:lnTo>
                  <a:pt x="2991612" y="4571"/>
                </a:lnTo>
                <a:lnTo>
                  <a:pt x="2990088" y="6095"/>
                </a:lnTo>
                <a:close/>
              </a:path>
              <a:path w="6786880" h="6350">
                <a:moveTo>
                  <a:pt x="3028188" y="6095"/>
                </a:moveTo>
                <a:lnTo>
                  <a:pt x="3022092" y="6095"/>
                </a:lnTo>
                <a:lnTo>
                  <a:pt x="3022092" y="4571"/>
                </a:lnTo>
                <a:lnTo>
                  <a:pt x="3020568" y="4571"/>
                </a:lnTo>
                <a:lnTo>
                  <a:pt x="3020568" y="1524"/>
                </a:lnTo>
                <a:lnTo>
                  <a:pt x="3022092" y="1524"/>
                </a:lnTo>
                <a:lnTo>
                  <a:pt x="3022092" y="0"/>
                </a:lnTo>
                <a:lnTo>
                  <a:pt x="3028188" y="0"/>
                </a:lnTo>
                <a:lnTo>
                  <a:pt x="3028188" y="6095"/>
                </a:lnTo>
                <a:close/>
              </a:path>
              <a:path w="6786880" h="6350">
                <a:moveTo>
                  <a:pt x="3064763" y="6095"/>
                </a:moveTo>
                <a:lnTo>
                  <a:pt x="3058668" y="6095"/>
                </a:lnTo>
                <a:lnTo>
                  <a:pt x="3058668" y="0"/>
                </a:lnTo>
                <a:lnTo>
                  <a:pt x="3064763" y="0"/>
                </a:lnTo>
                <a:lnTo>
                  <a:pt x="3064763" y="6095"/>
                </a:lnTo>
                <a:close/>
              </a:path>
              <a:path w="6786880" h="6350">
                <a:moveTo>
                  <a:pt x="3101339" y="6095"/>
                </a:moveTo>
                <a:lnTo>
                  <a:pt x="3095244" y="6095"/>
                </a:lnTo>
                <a:lnTo>
                  <a:pt x="3095244" y="0"/>
                </a:lnTo>
                <a:lnTo>
                  <a:pt x="3101339" y="0"/>
                </a:lnTo>
                <a:lnTo>
                  <a:pt x="3101339" y="1524"/>
                </a:lnTo>
                <a:lnTo>
                  <a:pt x="3102863" y="1524"/>
                </a:lnTo>
                <a:lnTo>
                  <a:pt x="3102863" y="4571"/>
                </a:lnTo>
                <a:lnTo>
                  <a:pt x="3101339" y="4571"/>
                </a:lnTo>
                <a:lnTo>
                  <a:pt x="3101339" y="6095"/>
                </a:lnTo>
                <a:close/>
              </a:path>
              <a:path w="6786880" h="6350">
                <a:moveTo>
                  <a:pt x="3137916" y="6095"/>
                </a:moveTo>
                <a:lnTo>
                  <a:pt x="3133344" y="6095"/>
                </a:lnTo>
                <a:lnTo>
                  <a:pt x="3131820" y="4571"/>
                </a:lnTo>
                <a:lnTo>
                  <a:pt x="3131820" y="1524"/>
                </a:lnTo>
                <a:lnTo>
                  <a:pt x="3133344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39" y="1524"/>
                </a:lnTo>
                <a:lnTo>
                  <a:pt x="3139439" y="4571"/>
                </a:lnTo>
                <a:lnTo>
                  <a:pt x="3137916" y="4571"/>
                </a:lnTo>
                <a:lnTo>
                  <a:pt x="3137916" y="6095"/>
                </a:lnTo>
                <a:close/>
              </a:path>
              <a:path w="6786880" h="6350">
                <a:moveTo>
                  <a:pt x="3174492" y="6095"/>
                </a:moveTo>
                <a:lnTo>
                  <a:pt x="3169920" y="6095"/>
                </a:lnTo>
                <a:lnTo>
                  <a:pt x="3168396" y="4571"/>
                </a:lnTo>
                <a:lnTo>
                  <a:pt x="3168396" y="1524"/>
                </a:lnTo>
                <a:lnTo>
                  <a:pt x="3169920" y="0"/>
                </a:lnTo>
                <a:lnTo>
                  <a:pt x="3174492" y="0"/>
                </a:lnTo>
                <a:lnTo>
                  <a:pt x="3176016" y="1524"/>
                </a:lnTo>
                <a:lnTo>
                  <a:pt x="3176016" y="4571"/>
                </a:lnTo>
                <a:lnTo>
                  <a:pt x="3174492" y="6095"/>
                </a:lnTo>
                <a:close/>
              </a:path>
              <a:path w="6786880" h="6350">
                <a:moveTo>
                  <a:pt x="3211068" y="6095"/>
                </a:moveTo>
                <a:lnTo>
                  <a:pt x="3206496" y="6095"/>
                </a:lnTo>
                <a:lnTo>
                  <a:pt x="3204971" y="4571"/>
                </a:lnTo>
                <a:lnTo>
                  <a:pt x="3204971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2592" y="1524"/>
                </a:lnTo>
                <a:lnTo>
                  <a:pt x="3212592" y="4571"/>
                </a:lnTo>
                <a:lnTo>
                  <a:pt x="3211068" y="6095"/>
                </a:lnTo>
                <a:close/>
              </a:path>
              <a:path w="6786880" h="6350">
                <a:moveTo>
                  <a:pt x="3249168" y="6095"/>
                </a:moveTo>
                <a:lnTo>
                  <a:pt x="3243071" y="6095"/>
                </a:lnTo>
                <a:lnTo>
                  <a:pt x="3243071" y="4571"/>
                </a:lnTo>
                <a:lnTo>
                  <a:pt x="3241547" y="4571"/>
                </a:lnTo>
                <a:lnTo>
                  <a:pt x="3241547" y="1524"/>
                </a:lnTo>
                <a:lnTo>
                  <a:pt x="3243071" y="1524"/>
                </a:lnTo>
                <a:lnTo>
                  <a:pt x="3243071" y="0"/>
                </a:lnTo>
                <a:lnTo>
                  <a:pt x="3249168" y="0"/>
                </a:lnTo>
                <a:lnTo>
                  <a:pt x="3249168" y="6095"/>
                </a:lnTo>
                <a:close/>
              </a:path>
              <a:path w="6786880" h="6350">
                <a:moveTo>
                  <a:pt x="3285744" y="6095"/>
                </a:moveTo>
                <a:lnTo>
                  <a:pt x="3279647" y="6095"/>
                </a:lnTo>
                <a:lnTo>
                  <a:pt x="3279647" y="0"/>
                </a:lnTo>
                <a:lnTo>
                  <a:pt x="3285744" y="0"/>
                </a:lnTo>
                <a:lnTo>
                  <a:pt x="3285744" y="6095"/>
                </a:lnTo>
                <a:close/>
              </a:path>
              <a:path w="6786880" h="6350">
                <a:moveTo>
                  <a:pt x="3322320" y="6095"/>
                </a:moveTo>
                <a:lnTo>
                  <a:pt x="3316224" y="6095"/>
                </a:lnTo>
                <a:lnTo>
                  <a:pt x="3316224" y="0"/>
                </a:lnTo>
                <a:lnTo>
                  <a:pt x="3322320" y="0"/>
                </a:lnTo>
                <a:lnTo>
                  <a:pt x="3322320" y="1524"/>
                </a:lnTo>
                <a:lnTo>
                  <a:pt x="3323844" y="1524"/>
                </a:lnTo>
                <a:lnTo>
                  <a:pt x="3323844" y="4571"/>
                </a:lnTo>
                <a:lnTo>
                  <a:pt x="3322320" y="4571"/>
                </a:lnTo>
                <a:lnTo>
                  <a:pt x="3322320" y="6095"/>
                </a:lnTo>
                <a:close/>
              </a:path>
              <a:path w="6786880" h="6350">
                <a:moveTo>
                  <a:pt x="3358896" y="6095"/>
                </a:moveTo>
                <a:lnTo>
                  <a:pt x="3354324" y="6095"/>
                </a:lnTo>
                <a:lnTo>
                  <a:pt x="3352800" y="4571"/>
                </a:lnTo>
                <a:lnTo>
                  <a:pt x="3352800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60420" y="1524"/>
                </a:lnTo>
                <a:lnTo>
                  <a:pt x="3360420" y="4571"/>
                </a:lnTo>
                <a:lnTo>
                  <a:pt x="3358896" y="6095"/>
                </a:lnTo>
                <a:close/>
              </a:path>
              <a:path w="6786880" h="6350">
                <a:moveTo>
                  <a:pt x="3395471" y="6095"/>
                </a:moveTo>
                <a:lnTo>
                  <a:pt x="3390900" y="6095"/>
                </a:lnTo>
                <a:lnTo>
                  <a:pt x="3389376" y="4571"/>
                </a:lnTo>
                <a:lnTo>
                  <a:pt x="3389376" y="1524"/>
                </a:lnTo>
                <a:lnTo>
                  <a:pt x="3390900" y="0"/>
                </a:lnTo>
                <a:lnTo>
                  <a:pt x="3395471" y="0"/>
                </a:lnTo>
                <a:lnTo>
                  <a:pt x="3396996" y="1524"/>
                </a:lnTo>
                <a:lnTo>
                  <a:pt x="3396996" y="4571"/>
                </a:lnTo>
                <a:lnTo>
                  <a:pt x="3395471" y="6095"/>
                </a:lnTo>
                <a:close/>
              </a:path>
              <a:path w="6786880" h="6350">
                <a:moveTo>
                  <a:pt x="3432047" y="6095"/>
                </a:moveTo>
                <a:lnTo>
                  <a:pt x="3427476" y="6095"/>
                </a:lnTo>
                <a:lnTo>
                  <a:pt x="3425952" y="4571"/>
                </a:lnTo>
                <a:lnTo>
                  <a:pt x="3425952" y="1524"/>
                </a:lnTo>
                <a:lnTo>
                  <a:pt x="3427476" y="0"/>
                </a:lnTo>
                <a:lnTo>
                  <a:pt x="3432047" y="0"/>
                </a:lnTo>
                <a:lnTo>
                  <a:pt x="3433571" y="1524"/>
                </a:lnTo>
                <a:lnTo>
                  <a:pt x="3433571" y="4571"/>
                </a:lnTo>
                <a:lnTo>
                  <a:pt x="3432047" y="6095"/>
                </a:lnTo>
                <a:close/>
              </a:path>
              <a:path w="6786880" h="6350">
                <a:moveTo>
                  <a:pt x="3470147" y="6095"/>
                </a:moveTo>
                <a:lnTo>
                  <a:pt x="3464052" y="6095"/>
                </a:lnTo>
                <a:lnTo>
                  <a:pt x="3464052" y="4571"/>
                </a:lnTo>
                <a:lnTo>
                  <a:pt x="3462528" y="4571"/>
                </a:lnTo>
                <a:lnTo>
                  <a:pt x="3462528" y="1524"/>
                </a:lnTo>
                <a:lnTo>
                  <a:pt x="3464052" y="1524"/>
                </a:lnTo>
                <a:lnTo>
                  <a:pt x="3464052" y="0"/>
                </a:lnTo>
                <a:lnTo>
                  <a:pt x="3470147" y="0"/>
                </a:lnTo>
                <a:lnTo>
                  <a:pt x="3470147" y="6095"/>
                </a:lnTo>
                <a:close/>
              </a:path>
              <a:path w="6786880" h="6350">
                <a:moveTo>
                  <a:pt x="3506724" y="6095"/>
                </a:moveTo>
                <a:lnTo>
                  <a:pt x="3500628" y="6095"/>
                </a:lnTo>
                <a:lnTo>
                  <a:pt x="3500628" y="0"/>
                </a:lnTo>
                <a:lnTo>
                  <a:pt x="3506724" y="0"/>
                </a:lnTo>
                <a:lnTo>
                  <a:pt x="3506724" y="6095"/>
                </a:lnTo>
                <a:close/>
              </a:path>
              <a:path w="6786880" h="6350">
                <a:moveTo>
                  <a:pt x="3543300" y="6095"/>
                </a:moveTo>
                <a:lnTo>
                  <a:pt x="3537204" y="6095"/>
                </a:lnTo>
                <a:lnTo>
                  <a:pt x="3537204" y="0"/>
                </a:lnTo>
                <a:lnTo>
                  <a:pt x="3543300" y="0"/>
                </a:lnTo>
                <a:lnTo>
                  <a:pt x="3543300" y="1524"/>
                </a:lnTo>
                <a:lnTo>
                  <a:pt x="3544824" y="1524"/>
                </a:lnTo>
                <a:lnTo>
                  <a:pt x="3544824" y="4571"/>
                </a:lnTo>
                <a:lnTo>
                  <a:pt x="3543300" y="4571"/>
                </a:lnTo>
                <a:lnTo>
                  <a:pt x="3543300" y="6095"/>
                </a:lnTo>
                <a:close/>
              </a:path>
              <a:path w="6786880" h="6350">
                <a:moveTo>
                  <a:pt x="3579876" y="6095"/>
                </a:moveTo>
                <a:lnTo>
                  <a:pt x="3575304" y="6095"/>
                </a:lnTo>
                <a:lnTo>
                  <a:pt x="3573780" y="4571"/>
                </a:lnTo>
                <a:lnTo>
                  <a:pt x="3573780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81400" y="1524"/>
                </a:lnTo>
                <a:lnTo>
                  <a:pt x="3581400" y="4571"/>
                </a:lnTo>
                <a:lnTo>
                  <a:pt x="3579876" y="6095"/>
                </a:lnTo>
                <a:close/>
              </a:path>
              <a:path w="6786880" h="6350">
                <a:moveTo>
                  <a:pt x="3616452" y="6095"/>
                </a:moveTo>
                <a:lnTo>
                  <a:pt x="3611880" y="6095"/>
                </a:lnTo>
                <a:lnTo>
                  <a:pt x="3610355" y="4571"/>
                </a:lnTo>
                <a:lnTo>
                  <a:pt x="3610355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7976" y="1524"/>
                </a:lnTo>
                <a:lnTo>
                  <a:pt x="3617976" y="4571"/>
                </a:lnTo>
                <a:lnTo>
                  <a:pt x="3616452" y="6095"/>
                </a:lnTo>
                <a:close/>
              </a:path>
              <a:path w="6786880" h="6350">
                <a:moveTo>
                  <a:pt x="3653028" y="6095"/>
                </a:moveTo>
                <a:lnTo>
                  <a:pt x="3648455" y="6095"/>
                </a:lnTo>
                <a:lnTo>
                  <a:pt x="3648455" y="4571"/>
                </a:lnTo>
                <a:lnTo>
                  <a:pt x="3646931" y="4571"/>
                </a:lnTo>
                <a:lnTo>
                  <a:pt x="3646931" y="1524"/>
                </a:lnTo>
                <a:lnTo>
                  <a:pt x="3648455" y="1524"/>
                </a:lnTo>
                <a:lnTo>
                  <a:pt x="3648455" y="0"/>
                </a:lnTo>
                <a:lnTo>
                  <a:pt x="3653028" y="0"/>
                </a:lnTo>
                <a:lnTo>
                  <a:pt x="3654552" y="1524"/>
                </a:lnTo>
                <a:lnTo>
                  <a:pt x="3654552" y="4571"/>
                </a:lnTo>
                <a:lnTo>
                  <a:pt x="3653028" y="6095"/>
                </a:lnTo>
                <a:close/>
              </a:path>
              <a:path w="6786880" h="6350">
                <a:moveTo>
                  <a:pt x="3691128" y="6095"/>
                </a:moveTo>
                <a:lnTo>
                  <a:pt x="3685031" y="6095"/>
                </a:lnTo>
                <a:lnTo>
                  <a:pt x="3685031" y="4571"/>
                </a:lnTo>
                <a:lnTo>
                  <a:pt x="3683508" y="4571"/>
                </a:lnTo>
                <a:lnTo>
                  <a:pt x="3683508" y="1524"/>
                </a:lnTo>
                <a:lnTo>
                  <a:pt x="3685031" y="1524"/>
                </a:lnTo>
                <a:lnTo>
                  <a:pt x="3685031" y="0"/>
                </a:lnTo>
                <a:lnTo>
                  <a:pt x="3691128" y="0"/>
                </a:lnTo>
                <a:lnTo>
                  <a:pt x="3691128" y="6095"/>
                </a:lnTo>
                <a:close/>
              </a:path>
              <a:path w="6786880" h="6350">
                <a:moveTo>
                  <a:pt x="3727704" y="6095"/>
                </a:moveTo>
                <a:lnTo>
                  <a:pt x="3721608" y="6095"/>
                </a:lnTo>
                <a:lnTo>
                  <a:pt x="3721608" y="0"/>
                </a:lnTo>
                <a:lnTo>
                  <a:pt x="3727704" y="0"/>
                </a:lnTo>
                <a:lnTo>
                  <a:pt x="3727704" y="6095"/>
                </a:lnTo>
                <a:close/>
              </a:path>
              <a:path w="6786880" h="6350">
                <a:moveTo>
                  <a:pt x="3764280" y="6095"/>
                </a:moveTo>
                <a:lnTo>
                  <a:pt x="3758184" y="6095"/>
                </a:lnTo>
                <a:lnTo>
                  <a:pt x="3758184" y="0"/>
                </a:lnTo>
                <a:lnTo>
                  <a:pt x="3764280" y="0"/>
                </a:lnTo>
                <a:lnTo>
                  <a:pt x="3764280" y="1524"/>
                </a:lnTo>
                <a:lnTo>
                  <a:pt x="3765804" y="1524"/>
                </a:lnTo>
                <a:lnTo>
                  <a:pt x="3765804" y="4571"/>
                </a:lnTo>
                <a:lnTo>
                  <a:pt x="3764280" y="4571"/>
                </a:lnTo>
                <a:lnTo>
                  <a:pt x="3764280" y="6095"/>
                </a:lnTo>
                <a:close/>
              </a:path>
              <a:path w="6786880" h="6350">
                <a:moveTo>
                  <a:pt x="3800855" y="6095"/>
                </a:moveTo>
                <a:lnTo>
                  <a:pt x="3796284" y="6095"/>
                </a:lnTo>
                <a:lnTo>
                  <a:pt x="3794760" y="4571"/>
                </a:lnTo>
                <a:lnTo>
                  <a:pt x="3794760" y="1524"/>
                </a:lnTo>
                <a:lnTo>
                  <a:pt x="3796284" y="0"/>
                </a:lnTo>
                <a:lnTo>
                  <a:pt x="3800855" y="0"/>
                </a:lnTo>
                <a:lnTo>
                  <a:pt x="3802380" y="1524"/>
                </a:lnTo>
                <a:lnTo>
                  <a:pt x="3802380" y="4571"/>
                </a:lnTo>
                <a:lnTo>
                  <a:pt x="3800855" y="6095"/>
                </a:lnTo>
                <a:close/>
              </a:path>
              <a:path w="6786880" h="6350">
                <a:moveTo>
                  <a:pt x="3837431" y="6095"/>
                </a:moveTo>
                <a:lnTo>
                  <a:pt x="3832860" y="6095"/>
                </a:lnTo>
                <a:lnTo>
                  <a:pt x="3831336" y="4571"/>
                </a:lnTo>
                <a:lnTo>
                  <a:pt x="3831336" y="1524"/>
                </a:lnTo>
                <a:lnTo>
                  <a:pt x="3832860" y="0"/>
                </a:lnTo>
                <a:lnTo>
                  <a:pt x="3837431" y="0"/>
                </a:lnTo>
                <a:lnTo>
                  <a:pt x="3838955" y="1524"/>
                </a:lnTo>
                <a:lnTo>
                  <a:pt x="3838955" y="4571"/>
                </a:lnTo>
                <a:lnTo>
                  <a:pt x="3837431" y="6095"/>
                </a:lnTo>
                <a:close/>
              </a:path>
              <a:path w="6786880" h="6350">
                <a:moveTo>
                  <a:pt x="3874008" y="6095"/>
                </a:moveTo>
                <a:lnTo>
                  <a:pt x="3869436" y="6095"/>
                </a:lnTo>
                <a:lnTo>
                  <a:pt x="3869436" y="4571"/>
                </a:lnTo>
                <a:lnTo>
                  <a:pt x="3867912" y="4571"/>
                </a:lnTo>
                <a:lnTo>
                  <a:pt x="3867912" y="1524"/>
                </a:lnTo>
                <a:lnTo>
                  <a:pt x="3869436" y="1524"/>
                </a:lnTo>
                <a:lnTo>
                  <a:pt x="3869436" y="0"/>
                </a:lnTo>
                <a:lnTo>
                  <a:pt x="3874008" y="0"/>
                </a:lnTo>
                <a:lnTo>
                  <a:pt x="3875531" y="1524"/>
                </a:lnTo>
                <a:lnTo>
                  <a:pt x="3875531" y="4571"/>
                </a:lnTo>
                <a:lnTo>
                  <a:pt x="3874008" y="6095"/>
                </a:lnTo>
                <a:close/>
              </a:path>
              <a:path w="6786880" h="6350">
                <a:moveTo>
                  <a:pt x="3912108" y="6095"/>
                </a:moveTo>
                <a:lnTo>
                  <a:pt x="3906012" y="6095"/>
                </a:lnTo>
                <a:lnTo>
                  <a:pt x="3906012" y="4571"/>
                </a:lnTo>
                <a:lnTo>
                  <a:pt x="3904488" y="4571"/>
                </a:lnTo>
                <a:lnTo>
                  <a:pt x="3904488" y="1524"/>
                </a:lnTo>
                <a:lnTo>
                  <a:pt x="3906012" y="1524"/>
                </a:lnTo>
                <a:lnTo>
                  <a:pt x="3906012" y="0"/>
                </a:lnTo>
                <a:lnTo>
                  <a:pt x="3912108" y="0"/>
                </a:lnTo>
                <a:lnTo>
                  <a:pt x="3912108" y="6095"/>
                </a:lnTo>
                <a:close/>
              </a:path>
              <a:path w="6786880" h="6350">
                <a:moveTo>
                  <a:pt x="3948684" y="6095"/>
                </a:moveTo>
                <a:lnTo>
                  <a:pt x="3942588" y="6095"/>
                </a:lnTo>
                <a:lnTo>
                  <a:pt x="3942588" y="0"/>
                </a:lnTo>
                <a:lnTo>
                  <a:pt x="3948684" y="0"/>
                </a:lnTo>
                <a:lnTo>
                  <a:pt x="3948684" y="6095"/>
                </a:lnTo>
                <a:close/>
              </a:path>
              <a:path w="6786880" h="6350">
                <a:moveTo>
                  <a:pt x="3985260" y="6095"/>
                </a:moveTo>
                <a:lnTo>
                  <a:pt x="3980688" y="6095"/>
                </a:lnTo>
                <a:lnTo>
                  <a:pt x="3979163" y="4571"/>
                </a:lnTo>
                <a:lnTo>
                  <a:pt x="3979163" y="1524"/>
                </a:lnTo>
                <a:lnTo>
                  <a:pt x="3980688" y="0"/>
                </a:lnTo>
                <a:lnTo>
                  <a:pt x="3985260" y="0"/>
                </a:lnTo>
                <a:lnTo>
                  <a:pt x="3985260" y="1524"/>
                </a:lnTo>
                <a:lnTo>
                  <a:pt x="3986784" y="1524"/>
                </a:lnTo>
                <a:lnTo>
                  <a:pt x="3986784" y="4571"/>
                </a:lnTo>
                <a:lnTo>
                  <a:pt x="3985260" y="4571"/>
                </a:lnTo>
                <a:lnTo>
                  <a:pt x="3985260" y="6095"/>
                </a:lnTo>
                <a:close/>
              </a:path>
              <a:path w="6786880" h="6350">
                <a:moveTo>
                  <a:pt x="4021836" y="6095"/>
                </a:moveTo>
                <a:lnTo>
                  <a:pt x="4017263" y="6095"/>
                </a:lnTo>
                <a:lnTo>
                  <a:pt x="4015739" y="4571"/>
                </a:lnTo>
                <a:lnTo>
                  <a:pt x="4015739" y="1524"/>
                </a:lnTo>
                <a:lnTo>
                  <a:pt x="4017263" y="0"/>
                </a:lnTo>
                <a:lnTo>
                  <a:pt x="4021836" y="0"/>
                </a:lnTo>
                <a:lnTo>
                  <a:pt x="4023360" y="1524"/>
                </a:lnTo>
                <a:lnTo>
                  <a:pt x="4023360" y="4571"/>
                </a:lnTo>
                <a:lnTo>
                  <a:pt x="4021836" y="6095"/>
                </a:lnTo>
                <a:close/>
              </a:path>
              <a:path w="6786880" h="6350">
                <a:moveTo>
                  <a:pt x="4058412" y="6095"/>
                </a:moveTo>
                <a:lnTo>
                  <a:pt x="4053839" y="6095"/>
                </a:lnTo>
                <a:lnTo>
                  <a:pt x="4052316" y="4571"/>
                </a:lnTo>
                <a:lnTo>
                  <a:pt x="4052316" y="1524"/>
                </a:lnTo>
                <a:lnTo>
                  <a:pt x="4053839" y="0"/>
                </a:lnTo>
                <a:lnTo>
                  <a:pt x="4058412" y="0"/>
                </a:lnTo>
                <a:lnTo>
                  <a:pt x="4059936" y="1524"/>
                </a:lnTo>
                <a:lnTo>
                  <a:pt x="4059936" y="4571"/>
                </a:lnTo>
                <a:lnTo>
                  <a:pt x="4058412" y="6095"/>
                </a:lnTo>
                <a:close/>
              </a:path>
              <a:path w="6786880" h="6350">
                <a:moveTo>
                  <a:pt x="4094988" y="6095"/>
                </a:moveTo>
                <a:lnTo>
                  <a:pt x="4090416" y="6095"/>
                </a:lnTo>
                <a:lnTo>
                  <a:pt x="4090416" y="4571"/>
                </a:lnTo>
                <a:lnTo>
                  <a:pt x="4088892" y="4571"/>
                </a:lnTo>
                <a:lnTo>
                  <a:pt x="4088892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6512" y="1524"/>
                </a:lnTo>
                <a:lnTo>
                  <a:pt x="4096512" y="4571"/>
                </a:lnTo>
                <a:lnTo>
                  <a:pt x="4094988" y="6095"/>
                </a:lnTo>
                <a:close/>
              </a:path>
              <a:path w="6786880" h="6350">
                <a:moveTo>
                  <a:pt x="4133088" y="6095"/>
                </a:moveTo>
                <a:lnTo>
                  <a:pt x="4126992" y="6095"/>
                </a:lnTo>
                <a:lnTo>
                  <a:pt x="4126992" y="4571"/>
                </a:lnTo>
                <a:lnTo>
                  <a:pt x="4125468" y="4571"/>
                </a:lnTo>
                <a:lnTo>
                  <a:pt x="4125468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3088" y="0"/>
                </a:lnTo>
                <a:lnTo>
                  <a:pt x="4133088" y="6095"/>
                </a:lnTo>
                <a:close/>
              </a:path>
              <a:path w="6786880" h="6350">
                <a:moveTo>
                  <a:pt x="4169664" y="6095"/>
                </a:moveTo>
                <a:lnTo>
                  <a:pt x="4163567" y="6095"/>
                </a:lnTo>
                <a:lnTo>
                  <a:pt x="4163567" y="0"/>
                </a:lnTo>
                <a:lnTo>
                  <a:pt x="4169664" y="0"/>
                </a:lnTo>
                <a:lnTo>
                  <a:pt x="4169664" y="6095"/>
                </a:lnTo>
                <a:close/>
              </a:path>
              <a:path w="6786880" h="6350">
                <a:moveTo>
                  <a:pt x="4206240" y="6095"/>
                </a:moveTo>
                <a:lnTo>
                  <a:pt x="4201667" y="6095"/>
                </a:lnTo>
                <a:lnTo>
                  <a:pt x="4200144" y="4571"/>
                </a:lnTo>
                <a:lnTo>
                  <a:pt x="4200144" y="1524"/>
                </a:lnTo>
                <a:lnTo>
                  <a:pt x="4201667" y="0"/>
                </a:lnTo>
                <a:lnTo>
                  <a:pt x="4206240" y="0"/>
                </a:lnTo>
                <a:lnTo>
                  <a:pt x="4206240" y="1524"/>
                </a:lnTo>
                <a:lnTo>
                  <a:pt x="4207764" y="1524"/>
                </a:lnTo>
                <a:lnTo>
                  <a:pt x="4207764" y="4571"/>
                </a:lnTo>
                <a:lnTo>
                  <a:pt x="4206240" y="4571"/>
                </a:lnTo>
                <a:lnTo>
                  <a:pt x="4206240" y="6095"/>
                </a:lnTo>
                <a:close/>
              </a:path>
              <a:path w="6786880" h="6350">
                <a:moveTo>
                  <a:pt x="4242815" y="6095"/>
                </a:moveTo>
                <a:lnTo>
                  <a:pt x="4238244" y="6095"/>
                </a:lnTo>
                <a:lnTo>
                  <a:pt x="4236720" y="4571"/>
                </a:lnTo>
                <a:lnTo>
                  <a:pt x="4236720" y="1524"/>
                </a:lnTo>
                <a:lnTo>
                  <a:pt x="4238244" y="0"/>
                </a:lnTo>
                <a:lnTo>
                  <a:pt x="4242815" y="0"/>
                </a:lnTo>
                <a:lnTo>
                  <a:pt x="4244340" y="1524"/>
                </a:lnTo>
                <a:lnTo>
                  <a:pt x="4244340" y="4571"/>
                </a:lnTo>
                <a:lnTo>
                  <a:pt x="4242815" y="6095"/>
                </a:lnTo>
                <a:close/>
              </a:path>
              <a:path w="6786880" h="6350">
                <a:moveTo>
                  <a:pt x="4279392" y="6095"/>
                </a:moveTo>
                <a:lnTo>
                  <a:pt x="4274820" y="6095"/>
                </a:lnTo>
                <a:lnTo>
                  <a:pt x="4273296" y="4571"/>
                </a:lnTo>
                <a:lnTo>
                  <a:pt x="4273296" y="1524"/>
                </a:lnTo>
                <a:lnTo>
                  <a:pt x="4274820" y="0"/>
                </a:lnTo>
                <a:lnTo>
                  <a:pt x="4279392" y="0"/>
                </a:lnTo>
                <a:lnTo>
                  <a:pt x="4280915" y="1524"/>
                </a:lnTo>
                <a:lnTo>
                  <a:pt x="4280915" y="4571"/>
                </a:lnTo>
                <a:lnTo>
                  <a:pt x="4279392" y="6095"/>
                </a:lnTo>
                <a:close/>
              </a:path>
              <a:path w="6786880" h="6350">
                <a:moveTo>
                  <a:pt x="4315967" y="6095"/>
                </a:moveTo>
                <a:lnTo>
                  <a:pt x="4311396" y="6095"/>
                </a:lnTo>
                <a:lnTo>
                  <a:pt x="4311396" y="4571"/>
                </a:lnTo>
                <a:lnTo>
                  <a:pt x="4309872" y="4571"/>
                </a:lnTo>
                <a:lnTo>
                  <a:pt x="4309872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7" y="0"/>
                </a:lnTo>
                <a:lnTo>
                  <a:pt x="4317492" y="1524"/>
                </a:lnTo>
                <a:lnTo>
                  <a:pt x="4317492" y="4571"/>
                </a:lnTo>
                <a:lnTo>
                  <a:pt x="4315967" y="6095"/>
                </a:lnTo>
                <a:close/>
              </a:path>
              <a:path w="6786880" h="6350">
                <a:moveTo>
                  <a:pt x="4354067" y="6095"/>
                </a:moveTo>
                <a:lnTo>
                  <a:pt x="4347972" y="6095"/>
                </a:lnTo>
                <a:lnTo>
                  <a:pt x="4347972" y="4571"/>
                </a:lnTo>
                <a:lnTo>
                  <a:pt x="4346447" y="4571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4067" y="0"/>
                </a:lnTo>
                <a:lnTo>
                  <a:pt x="4354067" y="6095"/>
                </a:lnTo>
                <a:close/>
              </a:path>
              <a:path w="6786880" h="6350">
                <a:moveTo>
                  <a:pt x="4390644" y="6095"/>
                </a:moveTo>
                <a:lnTo>
                  <a:pt x="4384547" y="6095"/>
                </a:lnTo>
                <a:lnTo>
                  <a:pt x="4384547" y="0"/>
                </a:lnTo>
                <a:lnTo>
                  <a:pt x="4390644" y="0"/>
                </a:lnTo>
                <a:lnTo>
                  <a:pt x="4390644" y="6095"/>
                </a:lnTo>
                <a:close/>
              </a:path>
              <a:path w="6786880" h="6350">
                <a:moveTo>
                  <a:pt x="4427220" y="6095"/>
                </a:moveTo>
                <a:lnTo>
                  <a:pt x="4422647" y="6095"/>
                </a:lnTo>
                <a:lnTo>
                  <a:pt x="4421124" y="4571"/>
                </a:lnTo>
                <a:lnTo>
                  <a:pt x="4421124" y="1524"/>
                </a:lnTo>
                <a:lnTo>
                  <a:pt x="4422647" y="0"/>
                </a:lnTo>
                <a:lnTo>
                  <a:pt x="4427220" y="0"/>
                </a:lnTo>
                <a:lnTo>
                  <a:pt x="4427220" y="1524"/>
                </a:lnTo>
                <a:lnTo>
                  <a:pt x="4428744" y="1524"/>
                </a:lnTo>
                <a:lnTo>
                  <a:pt x="4428744" y="4571"/>
                </a:lnTo>
                <a:lnTo>
                  <a:pt x="4427220" y="4571"/>
                </a:lnTo>
                <a:lnTo>
                  <a:pt x="4427220" y="6095"/>
                </a:lnTo>
                <a:close/>
              </a:path>
              <a:path w="6786880" h="6350">
                <a:moveTo>
                  <a:pt x="4463796" y="6095"/>
                </a:moveTo>
                <a:lnTo>
                  <a:pt x="4459224" y="6095"/>
                </a:lnTo>
                <a:lnTo>
                  <a:pt x="4457699" y="4571"/>
                </a:lnTo>
                <a:lnTo>
                  <a:pt x="4457699" y="1524"/>
                </a:lnTo>
                <a:lnTo>
                  <a:pt x="4459224" y="0"/>
                </a:lnTo>
                <a:lnTo>
                  <a:pt x="4463796" y="0"/>
                </a:lnTo>
                <a:lnTo>
                  <a:pt x="4465320" y="1524"/>
                </a:lnTo>
                <a:lnTo>
                  <a:pt x="4465320" y="4571"/>
                </a:lnTo>
                <a:lnTo>
                  <a:pt x="4463796" y="6095"/>
                </a:lnTo>
                <a:close/>
              </a:path>
              <a:path w="6786880" h="6350">
                <a:moveTo>
                  <a:pt x="4500372" y="6095"/>
                </a:moveTo>
                <a:lnTo>
                  <a:pt x="4495799" y="6095"/>
                </a:lnTo>
                <a:lnTo>
                  <a:pt x="4494276" y="4571"/>
                </a:lnTo>
                <a:lnTo>
                  <a:pt x="4494276" y="1524"/>
                </a:lnTo>
                <a:lnTo>
                  <a:pt x="4495799" y="0"/>
                </a:lnTo>
                <a:lnTo>
                  <a:pt x="4500372" y="0"/>
                </a:lnTo>
                <a:lnTo>
                  <a:pt x="4501896" y="1524"/>
                </a:lnTo>
                <a:lnTo>
                  <a:pt x="4501896" y="4571"/>
                </a:lnTo>
                <a:lnTo>
                  <a:pt x="4500372" y="6095"/>
                </a:lnTo>
                <a:close/>
              </a:path>
              <a:path w="6786880" h="6350">
                <a:moveTo>
                  <a:pt x="4536947" y="6095"/>
                </a:moveTo>
                <a:lnTo>
                  <a:pt x="4532376" y="6095"/>
                </a:lnTo>
                <a:lnTo>
                  <a:pt x="4532376" y="4571"/>
                </a:lnTo>
                <a:lnTo>
                  <a:pt x="4530851" y="4571"/>
                </a:lnTo>
                <a:lnTo>
                  <a:pt x="4530851" y="1524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7" y="0"/>
                </a:lnTo>
                <a:lnTo>
                  <a:pt x="4538472" y="1524"/>
                </a:lnTo>
                <a:lnTo>
                  <a:pt x="4538472" y="4571"/>
                </a:lnTo>
                <a:lnTo>
                  <a:pt x="4536947" y="6095"/>
                </a:lnTo>
                <a:close/>
              </a:path>
              <a:path w="6786880" h="6350">
                <a:moveTo>
                  <a:pt x="4575047" y="6095"/>
                </a:moveTo>
                <a:lnTo>
                  <a:pt x="4568951" y="6095"/>
                </a:lnTo>
                <a:lnTo>
                  <a:pt x="4568951" y="0"/>
                </a:lnTo>
                <a:lnTo>
                  <a:pt x="4575047" y="0"/>
                </a:lnTo>
                <a:lnTo>
                  <a:pt x="4575047" y="6095"/>
                </a:lnTo>
                <a:close/>
              </a:path>
              <a:path w="6786880" h="6350">
                <a:moveTo>
                  <a:pt x="4611624" y="6095"/>
                </a:moveTo>
                <a:lnTo>
                  <a:pt x="4605528" y="6095"/>
                </a:lnTo>
                <a:lnTo>
                  <a:pt x="4605528" y="0"/>
                </a:lnTo>
                <a:lnTo>
                  <a:pt x="4611624" y="0"/>
                </a:lnTo>
                <a:lnTo>
                  <a:pt x="4611624" y="1524"/>
                </a:lnTo>
                <a:lnTo>
                  <a:pt x="4613147" y="1524"/>
                </a:lnTo>
                <a:lnTo>
                  <a:pt x="4613147" y="4571"/>
                </a:lnTo>
                <a:lnTo>
                  <a:pt x="4611624" y="4571"/>
                </a:lnTo>
                <a:lnTo>
                  <a:pt x="4611624" y="6095"/>
                </a:lnTo>
                <a:close/>
              </a:path>
              <a:path w="6786880" h="6350">
                <a:moveTo>
                  <a:pt x="4648199" y="6095"/>
                </a:moveTo>
                <a:lnTo>
                  <a:pt x="4643628" y="6095"/>
                </a:lnTo>
                <a:lnTo>
                  <a:pt x="4642104" y="4571"/>
                </a:lnTo>
                <a:lnTo>
                  <a:pt x="4642104" y="1524"/>
                </a:lnTo>
                <a:lnTo>
                  <a:pt x="4643628" y="0"/>
                </a:lnTo>
                <a:lnTo>
                  <a:pt x="4648199" y="0"/>
                </a:lnTo>
                <a:lnTo>
                  <a:pt x="4648199" y="1524"/>
                </a:lnTo>
                <a:lnTo>
                  <a:pt x="4649724" y="1524"/>
                </a:lnTo>
                <a:lnTo>
                  <a:pt x="4649724" y="4571"/>
                </a:lnTo>
                <a:lnTo>
                  <a:pt x="4648199" y="4571"/>
                </a:lnTo>
                <a:lnTo>
                  <a:pt x="4648199" y="6095"/>
                </a:lnTo>
                <a:close/>
              </a:path>
              <a:path w="6786880" h="6350">
                <a:moveTo>
                  <a:pt x="4684776" y="6095"/>
                </a:moveTo>
                <a:lnTo>
                  <a:pt x="4680204" y="6095"/>
                </a:lnTo>
                <a:lnTo>
                  <a:pt x="4678680" y="4571"/>
                </a:lnTo>
                <a:lnTo>
                  <a:pt x="4678680" y="1524"/>
                </a:lnTo>
                <a:lnTo>
                  <a:pt x="4680204" y="0"/>
                </a:lnTo>
                <a:lnTo>
                  <a:pt x="4684776" y="0"/>
                </a:lnTo>
                <a:lnTo>
                  <a:pt x="4686299" y="1524"/>
                </a:lnTo>
                <a:lnTo>
                  <a:pt x="4686299" y="4571"/>
                </a:lnTo>
                <a:lnTo>
                  <a:pt x="4684776" y="6095"/>
                </a:lnTo>
                <a:close/>
              </a:path>
              <a:path w="6786880" h="6350">
                <a:moveTo>
                  <a:pt x="4721351" y="6095"/>
                </a:moveTo>
                <a:lnTo>
                  <a:pt x="4716780" y="6095"/>
                </a:lnTo>
                <a:lnTo>
                  <a:pt x="4715256" y="4571"/>
                </a:lnTo>
                <a:lnTo>
                  <a:pt x="4715256" y="1524"/>
                </a:lnTo>
                <a:lnTo>
                  <a:pt x="4716780" y="0"/>
                </a:lnTo>
                <a:lnTo>
                  <a:pt x="4721351" y="0"/>
                </a:lnTo>
                <a:lnTo>
                  <a:pt x="4722876" y="1524"/>
                </a:lnTo>
                <a:lnTo>
                  <a:pt x="4722876" y="4571"/>
                </a:lnTo>
                <a:lnTo>
                  <a:pt x="4721351" y="6095"/>
                </a:lnTo>
                <a:close/>
              </a:path>
              <a:path w="6786880" h="6350">
                <a:moveTo>
                  <a:pt x="4757928" y="6095"/>
                </a:moveTo>
                <a:lnTo>
                  <a:pt x="4753356" y="6095"/>
                </a:lnTo>
                <a:lnTo>
                  <a:pt x="4753356" y="4571"/>
                </a:lnTo>
                <a:lnTo>
                  <a:pt x="4751831" y="4571"/>
                </a:lnTo>
                <a:lnTo>
                  <a:pt x="4751831" y="1524"/>
                </a:lnTo>
                <a:lnTo>
                  <a:pt x="4753356" y="1524"/>
                </a:lnTo>
                <a:lnTo>
                  <a:pt x="4753356" y="0"/>
                </a:lnTo>
                <a:lnTo>
                  <a:pt x="4757928" y="0"/>
                </a:lnTo>
                <a:lnTo>
                  <a:pt x="4759451" y="1524"/>
                </a:lnTo>
                <a:lnTo>
                  <a:pt x="4759451" y="4571"/>
                </a:lnTo>
                <a:lnTo>
                  <a:pt x="4757928" y="6095"/>
                </a:lnTo>
                <a:close/>
              </a:path>
              <a:path w="6786880" h="6350">
                <a:moveTo>
                  <a:pt x="4796028" y="6095"/>
                </a:moveTo>
                <a:lnTo>
                  <a:pt x="4789931" y="6095"/>
                </a:lnTo>
                <a:lnTo>
                  <a:pt x="4789931" y="0"/>
                </a:lnTo>
                <a:lnTo>
                  <a:pt x="4796028" y="0"/>
                </a:lnTo>
                <a:lnTo>
                  <a:pt x="4796028" y="6095"/>
                </a:lnTo>
                <a:close/>
              </a:path>
              <a:path w="6786880" h="6350">
                <a:moveTo>
                  <a:pt x="4832604" y="6095"/>
                </a:moveTo>
                <a:lnTo>
                  <a:pt x="4826508" y="6095"/>
                </a:lnTo>
                <a:lnTo>
                  <a:pt x="4826508" y="0"/>
                </a:lnTo>
                <a:lnTo>
                  <a:pt x="4832604" y="0"/>
                </a:lnTo>
                <a:lnTo>
                  <a:pt x="4832604" y="1524"/>
                </a:lnTo>
                <a:lnTo>
                  <a:pt x="4834128" y="1524"/>
                </a:lnTo>
                <a:lnTo>
                  <a:pt x="4834128" y="4571"/>
                </a:lnTo>
                <a:lnTo>
                  <a:pt x="4832604" y="4571"/>
                </a:lnTo>
                <a:lnTo>
                  <a:pt x="4832604" y="6095"/>
                </a:lnTo>
                <a:close/>
              </a:path>
              <a:path w="6786880" h="6350">
                <a:moveTo>
                  <a:pt x="4869180" y="6095"/>
                </a:moveTo>
                <a:lnTo>
                  <a:pt x="4864608" y="6095"/>
                </a:lnTo>
                <a:lnTo>
                  <a:pt x="4863083" y="4571"/>
                </a:lnTo>
                <a:lnTo>
                  <a:pt x="4863083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4" y="1524"/>
                </a:lnTo>
                <a:lnTo>
                  <a:pt x="4870704" y="4571"/>
                </a:lnTo>
                <a:lnTo>
                  <a:pt x="4869180" y="4571"/>
                </a:lnTo>
                <a:lnTo>
                  <a:pt x="4869180" y="6095"/>
                </a:lnTo>
                <a:close/>
              </a:path>
              <a:path w="6786880" h="6350">
                <a:moveTo>
                  <a:pt x="4905756" y="6095"/>
                </a:moveTo>
                <a:lnTo>
                  <a:pt x="4901183" y="6095"/>
                </a:lnTo>
                <a:lnTo>
                  <a:pt x="4899660" y="4571"/>
                </a:lnTo>
                <a:lnTo>
                  <a:pt x="4899660" y="1524"/>
                </a:lnTo>
                <a:lnTo>
                  <a:pt x="4901183" y="0"/>
                </a:lnTo>
                <a:lnTo>
                  <a:pt x="4905756" y="0"/>
                </a:lnTo>
                <a:lnTo>
                  <a:pt x="4907280" y="1524"/>
                </a:lnTo>
                <a:lnTo>
                  <a:pt x="4907280" y="4571"/>
                </a:lnTo>
                <a:lnTo>
                  <a:pt x="4905756" y="6095"/>
                </a:lnTo>
                <a:close/>
              </a:path>
              <a:path w="6786880" h="6350">
                <a:moveTo>
                  <a:pt x="4942331" y="6095"/>
                </a:moveTo>
                <a:lnTo>
                  <a:pt x="4937760" y="6095"/>
                </a:lnTo>
                <a:lnTo>
                  <a:pt x="4936235" y="4571"/>
                </a:lnTo>
                <a:lnTo>
                  <a:pt x="4936235" y="1524"/>
                </a:lnTo>
                <a:lnTo>
                  <a:pt x="4937760" y="0"/>
                </a:lnTo>
                <a:lnTo>
                  <a:pt x="4942331" y="0"/>
                </a:lnTo>
                <a:lnTo>
                  <a:pt x="4943856" y="1524"/>
                </a:lnTo>
                <a:lnTo>
                  <a:pt x="4943856" y="4571"/>
                </a:lnTo>
                <a:lnTo>
                  <a:pt x="4942331" y="6095"/>
                </a:lnTo>
                <a:close/>
              </a:path>
              <a:path w="6786880" h="6350">
                <a:moveTo>
                  <a:pt x="4980431" y="6095"/>
                </a:moveTo>
                <a:lnTo>
                  <a:pt x="4974335" y="6095"/>
                </a:lnTo>
                <a:lnTo>
                  <a:pt x="4974335" y="4571"/>
                </a:lnTo>
                <a:lnTo>
                  <a:pt x="4972812" y="4571"/>
                </a:lnTo>
                <a:lnTo>
                  <a:pt x="4972812" y="1524"/>
                </a:lnTo>
                <a:lnTo>
                  <a:pt x="4974335" y="1524"/>
                </a:lnTo>
                <a:lnTo>
                  <a:pt x="4974335" y="0"/>
                </a:lnTo>
                <a:lnTo>
                  <a:pt x="4980431" y="0"/>
                </a:lnTo>
                <a:lnTo>
                  <a:pt x="4980431" y="6095"/>
                </a:lnTo>
                <a:close/>
              </a:path>
              <a:path w="6786880" h="6350">
                <a:moveTo>
                  <a:pt x="5017008" y="6095"/>
                </a:moveTo>
                <a:lnTo>
                  <a:pt x="5010912" y="6095"/>
                </a:lnTo>
                <a:lnTo>
                  <a:pt x="5010912" y="0"/>
                </a:lnTo>
                <a:lnTo>
                  <a:pt x="5017008" y="0"/>
                </a:lnTo>
                <a:lnTo>
                  <a:pt x="5017008" y="6095"/>
                </a:lnTo>
                <a:close/>
              </a:path>
              <a:path w="6786880" h="6350">
                <a:moveTo>
                  <a:pt x="5053583" y="6095"/>
                </a:moveTo>
                <a:lnTo>
                  <a:pt x="5047488" y="6095"/>
                </a:lnTo>
                <a:lnTo>
                  <a:pt x="5047488" y="0"/>
                </a:lnTo>
                <a:lnTo>
                  <a:pt x="5053583" y="0"/>
                </a:lnTo>
                <a:lnTo>
                  <a:pt x="5053583" y="1524"/>
                </a:lnTo>
                <a:lnTo>
                  <a:pt x="5055108" y="1524"/>
                </a:lnTo>
                <a:lnTo>
                  <a:pt x="5055108" y="4571"/>
                </a:lnTo>
                <a:lnTo>
                  <a:pt x="5053583" y="4571"/>
                </a:lnTo>
                <a:lnTo>
                  <a:pt x="5053583" y="6095"/>
                </a:lnTo>
                <a:close/>
              </a:path>
              <a:path w="6786880" h="6350">
                <a:moveTo>
                  <a:pt x="5090160" y="6095"/>
                </a:moveTo>
                <a:lnTo>
                  <a:pt x="5085588" y="6095"/>
                </a:lnTo>
                <a:lnTo>
                  <a:pt x="5084064" y="4571"/>
                </a:lnTo>
                <a:lnTo>
                  <a:pt x="5084064" y="1524"/>
                </a:lnTo>
                <a:lnTo>
                  <a:pt x="5085588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3" y="1524"/>
                </a:lnTo>
                <a:lnTo>
                  <a:pt x="5091683" y="4571"/>
                </a:lnTo>
                <a:lnTo>
                  <a:pt x="5090160" y="4571"/>
                </a:lnTo>
                <a:lnTo>
                  <a:pt x="5090160" y="6095"/>
                </a:lnTo>
                <a:close/>
              </a:path>
              <a:path w="6786880" h="6350">
                <a:moveTo>
                  <a:pt x="5126735" y="6095"/>
                </a:moveTo>
                <a:lnTo>
                  <a:pt x="5122164" y="6095"/>
                </a:lnTo>
                <a:lnTo>
                  <a:pt x="5120640" y="4571"/>
                </a:lnTo>
                <a:lnTo>
                  <a:pt x="5120640" y="1524"/>
                </a:lnTo>
                <a:lnTo>
                  <a:pt x="5122164" y="0"/>
                </a:lnTo>
                <a:lnTo>
                  <a:pt x="5126735" y="0"/>
                </a:lnTo>
                <a:lnTo>
                  <a:pt x="5128260" y="1524"/>
                </a:lnTo>
                <a:lnTo>
                  <a:pt x="5128260" y="4571"/>
                </a:lnTo>
                <a:lnTo>
                  <a:pt x="5126735" y="6095"/>
                </a:lnTo>
                <a:close/>
              </a:path>
              <a:path w="6786880" h="6350">
                <a:moveTo>
                  <a:pt x="5163312" y="6095"/>
                </a:moveTo>
                <a:lnTo>
                  <a:pt x="5158740" y="6095"/>
                </a:lnTo>
                <a:lnTo>
                  <a:pt x="5157215" y="4571"/>
                </a:lnTo>
                <a:lnTo>
                  <a:pt x="5157215" y="1524"/>
                </a:lnTo>
                <a:lnTo>
                  <a:pt x="5158740" y="0"/>
                </a:lnTo>
                <a:lnTo>
                  <a:pt x="5163312" y="0"/>
                </a:lnTo>
                <a:lnTo>
                  <a:pt x="5164835" y="1524"/>
                </a:lnTo>
                <a:lnTo>
                  <a:pt x="5164835" y="4571"/>
                </a:lnTo>
                <a:lnTo>
                  <a:pt x="5163312" y="6095"/>
                </a:lnTo>
                <a:close/>
              </a:path>
              <a:path w="6786880" h="6350">
                <a:moveTo>
                  <a:pt x="5201412" y="6095"/>
                </a:moveTo>
                <a:lnTo>
                  <a:pt x="5195315" y="6095"/>
                </a:lnTo>
                <a:lnTo>
                  <a:pt x="5195315" y="4571"/>
                </a:lnTo>
                <a:lnTo>
                  <a:pt x="5193792" y="4571"/>
                </a:lnTo>
                <a:lnTo>
                  <a:pt x="5193792" y="1524"/>
                </a:lnTo>
                <a:lnTo>
                  <a:pt x="5195315" y="1524"/>
                </a:lnTo>
                <a:lnTo>
                  <a:pt x="5195315" y="0"/>
                </a:lnTo>
                <a:lnTo>
                  <a:pt x="5201412" y="0"/>
                </a:lnTo>
                <a:lnTo>
                  <a:pt x="5201412" y="6095"/>
                </a:lnTo>
                <a:close/>
              </a:path>
              <a:path w="6786880" h="6350">
                <a:moveTo>
                  <a:pt x="5237988" y="6095"/>
                </a:moveTo>
                <a:lnTo>
                  <a:pt x="5231892" y="6095"/>
                </a:lnTo>
                <a:lnTo>
                  <a:pt x="5231892" y="0"/>
                </a:lnTo>
                <a:lnTo>
                  <a:pt x="5237988" y="0"/>
                </a:lnTo>
                <a:lnTo>
                  <a:pt x="5237988" y="6095"/>
                </a:lnTo>
                <a:close/>
              </a:path>
              <a:path w="6786880" h="6350">
                <a:moveTo>
                  <a:pt x="5274564" y="6095"/>
                </a:moveTo>
                <a:lnTo>
                  <a:pt x="5268467" y="6095"/>
                </a:lnTo>
                <a:lnTo>
                  <a:pt x="5268467" y="0"/>
                </a:lnTo>
                <a:lnTo>
                  <a:pt x="5274564" y="0"/>
                </a:lnTo>
                <a:lnTo>
                  <a:pt x="5274564" y="1524"/>
                </a:lnTo>
                <a:lnTo>
                  <a:pt x="5276088" y="1524"/>
                </a:lnTo>
                <a:lnTo>
                  <a:pt x="5276088" y="4571"/>
                </a:lnTo>
                <a:lnTo>
                  <a:pt x="5274564" y="4571"/>
                </a:lnTo>
                <a:lnTo>
                  <a:pt x="5274564" y="6095"/>
                </a:lnTo>
                <a:close/>
              </a:path>
              <a:path w="6786880" h="6350">
                <a:moveTo>
                  <a:pt x="5311140" y="6095"/>
                </a:moveTo>
                <a:lnTo>
                  <a:pt x="5306567" y="6095"/>
                </a:lnTo>
                <a:lnTo>
                  <a:pt x="5305044" y="4571"/>
                </a:lnTo>
                <a:lnTo>
                  <a:pt x="5305044" y="1524"/>
                </a:lnTo>
                <a:lnTo>
                  <a:pt x="5306567" y="0"/>
                </a:lnTo>
                <a:lnTo>
                  <a:pt x="5311140" y="0"/>
                </a:lnTo>
                <a:lnTo>
                  <a:pt x="5312664" y="1524"/>
                </a:lnTo>
                <a:lnTo>
                  <a:pt x="5312664" y="4571"/>
                </a:lnTo>
                <a:lnTo>
                  <a:pt x="5311140" y="6095"/>
                </a:lnTo>
                <a:close/>
              </a:path>
              <a:path w="6786880" h="6350">
                <a:moveTo>
                  <a:pt x="5347715" y="6095"/>
                </a:moveTo>
                <a:lnTo>
                  <a:pt x="5343144" y="6095"/>
                </a:lnTo>
                <a:lnTo>
                  <a:pt x="5341620" y="4571"/>
                </a:lnTo>
                <a:lnTo>
                  <a:pt x="5341620" y="1524"/>
                </a:lnTo>
                <a:lnTo>
                  <a:pt x="5343144" y="0"/>
                </a:lnTo>
                <a:lnTo>
                  <a:pt x="5347715" y="0"/>
                </a:lnTo>
                <a:lnTo>
                  <a:pt x="5349240" y="1524"/>
                </a:lnTo>
                <a:lnTo>
                  <a:pt x="5349240" y="4571"/>
                </a:lnTo>
                <a:lnTo>
                  <a:pt x="5347715" y="6095"/>
                </a:lnTo>
                <a:close/>
              </a:path>
              <a:path w="6786880" h="6350">
                <a:moveTo>
                  <a:pt x="5384292" y="6095"/>
                </a:moveTo>
                <a:lnTo>
                  <a:pt x="5379720" y="6095"/>
                </a:lnTo>
                <a:lnTo>
                  <a:pt x="5378196" y="4571"/>
                </a:lnTo>
                <a:lnTo>
                  <a:pt x="5378196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5815" y="1524"/>
                </a:lnTo>
                <a:lnTo>
                  <a:pt x="5385815" y="4571"/>
                </a:lnTo>
                <a:lnTo>
                  <a:pt x="5384292" y="6095"/>
                </a:lnTo>
                <a:close/>
              </a:path>
              <a:path w="6786880" h="6350">
                <a:moveTo>
                  <a:pt x="5422392" y="6095"/>
                </a:moveTo>
                <a:lnTo>
                  <a:pt x="5416296" y="6095"/>
                </a:lnTo>
                <a:lnTo>
                  <a:pt x="5416296" y="4571"/>
                </a:lnTo>
                <a:lnTo>
                  <a:pt x="5414772" y="4571"/>
                </a:lnTo>
                <a:lnTo>
                  <a:pt x="5414772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22392" y="0"/>
                </a:lnTo>
                <a:lnTo>
                  <a:pt x="5422392" y="6095"/>
                </a:lnTo>
                <a:close/>
              </a:path>
              <a:path w="6786880" h="6350">
                <a:moveTo>
                  <a:pt x="5458967" y="6095"/>
                </a:moveTo>
                <a:lnTo>
                  <a:pt x="5452872" y="6095"/>
                </a:lnTo>
                <a:lnTo>
                  <a:pt x="5452872" y="0"/>
                </a:lnTo>
                <a:lnTo>
                  <a:pt x="5458967" y="0"/>
                </a:lnTo>
                <a:lnTo>
                  <a:pt x="5458967" y="6095"/>
                </a:lnTo>
                <a:close/>
              </a:path>
              <a:path w="6786880" h="6350">
                <a:moveTo>
                  <a:pt x="5495544" y="6095"/>
                </a:moveTo>
                <a:lnTo>
                  <a:pt x="5489448" y="6095"/>
                </a:lnTo>
                <a:lnTo>
                  <a:pt x="5489448" y="0"/>
                </a:lnTo>
                <a:lnTo>
                  <a:pt x="5495544" y="0"/>
                </a:lnTo>
                <a:lnTo>
                  <a:pt x="5495544" y="1524"/>
                </a:lnTo>
                <a:lnTo>
                  <a:pt x="5497067" y="1524"/>
                </a:lnTo>
                <a:lnTo>
                  <a:pt x="5497067" y="4571"/>
                </a:lnTo>
                <a:lnTo>
                  <a:pt x="5495544" y="4571"/>
                </a:lnTo>
                <a:lnTo>
                  <a:pt x="5495544" y="6095"/>
                </a:lnTo>
                <a:close/>
              </a:path>
              <a:path w="6786880" h="6350">
                <a:moveTo>
                  <a:pt x="5532120" y="6095"/>
                </a:moveTo>
                <a:lnTo>
                  <a:pt x="5527548" y="6095"/>
                </a:lnTo>
                <a:lnTo>
                  <a:pt x="5526024" y="4571"/>
                </a:lnTo>
                <a:lnTo>
                  <a:pt x="5526024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3644" y="1524"/>
                </a:lnTo>
                <a:lnTo>
                  <a:pt x="5533644" y="4571"/>
                </a:lnTo>
                <a:lnTo>
                  <a:pt x="5532120" y="6095"/>
                </a:lnTo>
                <a:close/>
              </a:path>
              <a:path w="6786880" h="6350">
                <a:moveTo>
                  <a:pt x="5568696" y="6095"/>
                </a:moveTo>
                <a:lnTo>
                  <a:pt x="5564124" y="6095"/>
                </a:lnTo>
                <a:lnTo>
                  <a:pt x="5562599" y="4571"/>
                </a:lnTo>
                <a:lnTo>
                  <a:pt x="5562599" y="1524"/>
                </a:lnTo>
                <a:lnTo>
                  <a:pt x="5564124" y="0"/>
                </a:lnTo>
                <a:lnTo>
                  <a:pt x="5568696" y="0"/>
                </a:lnTo>
                <a:lnTo>
                  <a:pt x="5570220" y="1524"/>
                </a:lnTo>
                <a:lnTo>
                  <a:pt x="5570220" y="4571"/>
                </a:lnTo>
                <a:lnTo>
                  <a:pt x="5568696" y="6095"/>
                </a:lnTo>
                <a:close/>
              </a:path>
              <a:path w="6786880" h="6350">
                <a:moveTo>
                  <a:pt x="5605272" y="6095"/>
                </a:moveTo>
                <a:lnTo>
                  <a:pt x="5600699" y="6095"/>
                </a:lnTo>
                <a:lnTo>
                  <a:pt x="5600699" y="4571"/>
                </a:lnTo>
                <a:lnTo>
                  <a:pt x="5599176" y="4571"/>
                </a:lnTo>
                <a:lnTo>
                  <a:pt x="5599176" y="1524"/>
                </a:lnTo>
                <a:lnTo>
                  <a:pt x="5600699" y="1524"/>
                </a:lnTo>
                <a:lnTo>
                  <a:pt x="5600699" y="0"/>
                </a:lnTo>
                <a:lnTo>
                  <a:pt x="5605272" y="0"/>
                </a:lnTo>
                <a:lnTo>
                  <a:pt x="5606796" y="1524"/>
                </a:lnTo>
                <a:lnTo>
                  <a:pt x="5606796" y="4571"/>
                </a:lnTo>
                <a:lnTo>
                  <a:pt x="5605272" y="6095"/>
                </a:lnTo>
                <a:close/>
              </a:path>
              <a:path w="6786880" h="6350">
                <a:moveTo>
                  <a:pt x="5643372" y="6095"/>
                </a:moveTo>
                <a:lnTo>
                  <a:pt x="5637276" y="6095"/>
                </a:lnTo>
                <a:lnTo>
                  <a:pt x="5637276" y="4571"/>
                </a:lnTo>
                <a:lnTo>
                  <a:pt x="5635751" y="4571"/>
                </a:lnTo>
                <a:lnTo>
                  <a:pt x="5635751" y="1524"/>
                </a:lnTo>
                <a:lnTo>
                  <a:pt x="5637276" y="1524"/>
                </a:lnTo>
                <a:lnTo>
                  <a:pt x="5637276" y="0"/>
                </a:lnTo>
                <a:lnTo>
                  <a:pt x="5643372" y="0"/>
                </a:lnTo>
                <a:lnTo>
                  <a:pt x="5643372" y="6095"/>
                </a:lnTo>
                <a:close/>
              </a:path>
              <a:path w="6786880" h="6350">
                <a:moveTo>
                  <a:pt x="5679948" y="6095"/>
                </a:moveTo>
                <a:lnTo>
                  <a:pt x="5673851" y="6095"/>
                </a:lnTo>
                <a:lnTo>
                  <a:pt x="5673851" y="0"/>
                </a:lnTo>
                <a:lnTo>
                  <a:pt x="5679948" y="0"/>
                </a:lnTo>
                <a:lnTo>
                  <a:pt x="5679948" y="6095"/>
                </a:lnTo>
                <a:close/>
              </a:path>
              <a:path w="6786880" h="6350">
                <a:moveTo>
                  <a:pt x="5716524" y="6095"/>
                </a:moveTo>
                <a:lnTo>
                  <a:pt x="5710428" y="6095"/>
                </a:lnTo>
                <a:lnTo>
                  <a:pt x="5710428" y="0"/>
                </a:lnTo>
                <a:lnTo>
                  <a:pt x="5716524" y="0"/>
                </a:lnTo>
                <a:lnTo>
                  <a:pt x="5716524" y="1524"/>
                </a:lnTo>
                <a:lnTo>
                  <a:pt x="5718048" y="1524"/>
                </a:lnTo>
                <a:lnTo>
                  <a:pt x="5718048" y="4571"/>
                </a:lnTo>
                <a:lnTo>
                  <a:pt x="5716524" y="4571"/>
                </a:lnTo>
                <a:lnTo>
                  <a:pt x="5716524" y="6095"/>
                </a:lnTo>
                <a:close/>
              </a:path>
              <a:path w="6786880" h="6350">
                <a:moveTo>
                  <a:pt x="5753099" y="6095"/>
                </a:moveTo>
                <a:lnTo>
                  <a:pt x="5748528" y="6095"/>
                </a:lnTo>
                <a:lnTo>
                  <a:pt x="5747004" y="4571"/>
                </a:lnTo>
                <a:lnTo>
                  <a:pt x="5747004" y="1524"/>
                </a:lnTo>
                <a:lnTo>
                  <a:pt x="5748528" y="0"/>
                </a:lnTo>
                <a:lnTo>
                  <a:pt x="5753099" y="0"/>
                </a:lnTo>
                <a:lnTo>
                  <a:pt x="5754624" y="1524"/>
                </a:lnTo>
                <a:lnTo>
                  <a:pt x="5754624" y="4571"/>
                </a:lnTo>
                <a:lnTo>
                  <a:pt x="5753099" y="6095"/>
                </a:lnTo>
                <a:close/>
              </a:path>
              <a:path w="6786880" h="6350">
                <a:moveTo>
                  <a:pt x="5789676" y="6095"/>
                </a:moveTo>
                <a:lnTo>
                  <a:pt x="5785104" y="6095"/>
                </a:lnTo>
                <a:lnTo>
                  <a:pt x="5783580" y="4571"/>
                </a:lnTo>
                <a:lnTo>
                  <a:pt x="5783580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91199" y="1524"/>
                </a:lnTo>
                <a:lnTo>
                  <a:pt x="5791199" y="4571"/>
                </a:lnTo>
                <a:lnTo>
                  <a:pt x="5789676" y="6095"/>
                </a:lnTo>
                <a:close/>
              </a:path>
              <a:path w="6786880" h="6350">
                <a:moveTo>
                  <a:pt x="5826251" y="6095"/>
                </a:moveTo>
                <a:lnTo>
                  <a:pt x="5821680" y="6095"/>
                </a:lnTo>
                <a:lnTo>
                  <a:pt x="5821680" y="4571"/>
                </a:lnTo>
                <a:lnTo>
                  <a:pt x="5820156" y="4571"/>
                </a:lnTo>
                <a:lnTo>
                  <a:pt x="5820156" y="1524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1" y="0"/>
                </a:lnTo>
                <a:lnTo>
                  <a:pt x="5827776" y="1524"/>
                </a:lnTo>
                <a:lnTo>
                  <a:pt x="5827776" y="4571"/>
                </a:lnTo>
                <a:lnTo>
                  <a:pt x="5826251" y="6095"/>
                </a:lnTo>
                <a:close/>
              </a:path>
              <a:path w="6786880" h="6350">
                <a:moveTo>
                  <a:pt x="5864351" y="6095"/>
                </a:moveTo>
                <a:lnTo>
                  <a:pt x="5858256" y="6095"/>
                </a:lnTo>
                <a:lnTo>
                  <a:pt x="5858256" y="4571"/>
                </a:lnTo>
                <a:lnTo>
                  <a:pt x="5856732" y="4571"/>
                </a:lnTo>
                <a:lnTo>
                  <a:pt x="5856732" y="1524"/>
                </a:lnTo>
                <a:lnTo>
                  <a:pt x="5858256" y="1524"/>
                </a:lnTo>
                <a:lnTo>
                  <a:pt x="5858256" y="0"/>
                </a:lnTo>
                <a:lnTo>
                  <a:pt x="5864351" y="0"/>
                </a:lnTo>
                <a:lnTo>
                  <a:pt x="5864351" y="6095"/>
                </a:lnTo>
                <a:close/>
              </a:path>
              <a:path w="6786880" h="6350">
                <a:moveTo>
                  <a:pt x="5900928" y="6095"/>
                </a:moveTo>
                <a:lnTo>
                  <a:pt x="5894832" y="6095"/>
                </a:lnTo>
                <a:lnTo>
                  <a:pt x="5894832" y="0"/>
                </a:lnTo>
                <a:lnTo>
                  <a:pt x="5900928" y="0"/>
                </a:lnTo>
                <a:lnTo>
                  <a:pt x="5900928" y="6095"/>
                </a:lnTo>
                <a:close/>
              </a:path>
              <a:path w="6786880" h="6350">
                <a:moveTo>
                  <a:pt x="5937504" y="6095"/>
                </a:moveTo>
                <a:lnTo>
                  <a:pt x="5932932" y="6095"/>
                </a:lnTo>
                <a:lnTo>
                  <a:pt x="5931408" y="4571"/>
                </a:lnTo>
                <a:lnTo>
                  <a:pt x="5931408" y="1524"/>
                </a:lnTo>
                <a:lnTo>
                  <a:pt x="5932932" y="0"/>
                </a:lnTo>
                <a:lnTo>
                  <a:pt x="5937504" y="0"/>
                </a:lnTo>
                <a:lnTo>
                  <a:pt x="5937504" y="1524"/>
                </a:lnTo>
                <a:lnTo>
                  <a:pt x="5939028" y="1524"/>
                </a:lnTo>
                <a:lnTo>
                  <a:pt x="5939028" y="4571"/>
                </a:lnTo>
                <a:lnTo>
                  <a:pt x="5937504" y="4571"/>
                </a:lnTo>
                <a:lnTo>
                  <a:pt x="5937504" y="6095"/>
                </a:lnTo>
                <a:close/>
              </a:path>
              <a:path w="6786880" h="6350">
                <a:moveTo>
                  <a:pt x="5974080" y="6095"/>
                </a:moveTo>
                <a:lnTo>
                  <a:pt x="5969508" y="6095"/>
                </a:lnTo>
                <a:lnTo>
                  <a:pt x="5967983" y="4571"/>
                </a:lnTo>
                <a:lnTo>
                  <a:pt x="5967983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5604" y="1524"/>
                </a:lnTo>
                <a:lnTo>
                  <a:pt x="5975604" y="4571"/>
                </a:lnTo>
                <a:lnTo>
                  <a:pt x="5974080" y="6095"/>
                </a:lnTo>
                <a:close/>
              </a:path>
              <a:path w="6786880" h="6350">
                <a:moveTo>
                  <a:pt x="6010656" y="6095"/>
                </a:moveTo>
                <a:lnTo>
                  <a:pt x="6006083" y="6095"/>
                </a:lnTo>
                <a:lnTo>
                  <a:pt x="6004560" y="4571"/>
                </a:lnTo>
                <a:lnTo>
                  <a:pt x="6004560" y="1524"/>
                </a:lnTo>
                <a:lnTo>
                  <a:pt x="6006083" y="0"/>
                </a:lnTo>
                <a:lnTo>
                  <a:pt x="6010656" y="0"/>
                </a:lnTo>
                <a:lnTo>
                  <a:pt x="6012180" y="1524"/>
                </a:lnTo>
                <a:lnTo>
                  <a:pt x="6012180" y="4571"/>
                </a:lnTo>
                <a:lnTo>
                  <a:pt x="6010656" y="6095"/>
                </a:lnTo>
                <a:close/>
              </a:path>
              <a:path w="6786880" h="6350">
                <a:moveTo>
                  <a:pt x="6047232" y="6095"/>
                </a:moveTo>
                <a:lnTo>
                  <a:pt x="6042660" y="6095"/>
                </a:lnTo>
                <a:lnTo>
                  <a:pt x="6042660" y="4571"/>
                </a:lnTo>
                <a:lnTo>
                  <a:pt x="6041135" y="4571"/>
                </a:lnTo>
                <a:lnTo>
                  <a:pt x="6041135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8756" y="1524"/>
                </a:lnTo>
                <a:lnTo>
                  <a:pt x="6048756" y="4571"/>
                </a:lnTo>
                <a:lnTo>
                  <a:pt x="6047232" y="6095"/>
                </a:lnTo>
                <a:close/>
              </a:path>
              <a:path w="6786880" h="6350">
                <a:moveTo>
                  <a:pt x="6085332" y="6095"/>
                </a:moveTo>
                <a:lnTo>
                  <a:pt x="6079235" y="6095"/>
                </a:lnTo>
                <a:lnTo>
                  <a:pt x="6079235" y="4571"/>
                </a:lnTo>
                <a:lnTo>
                  <a:pt x="6077712" y="4571"/>
                </a:lnTo>
                <a:lnTo>
                  <a:pt x="6077712" y="1524"/>
                </a:lnTo>
                <a:lnTo>
                  <a:pt x="6079235" y="1524"/>
                </a:lnTo>
                <a:lnTo>
                  <a:pt x="6079235" y="0"/>
                </a:lnTo>
                <a:lnTo>
                  <a:pt x="6085332" y="0"/>
                </a:lnTo>
                <a:lnTo>
                  <a:pt x="6085332" y="6095"/>
                </a:lnTo>
                <a:close/>
              </a:path>
              <a:path w="6786880" h="6350">
                <a:moveTo>
                  <a:pt x="6121908" y="6095"/>
                </a:moveTo>
                <a:lnTo>
                  <a:pt x="6115812" y="6095"/>
                </a:lnTo>
                <a:lnTo>
                  <a:pt x="6115812" y="0"/>
                </a:lnTo>
                <a:lnTo>
                  <a:pt x="6121908" y="0"/>
                </a:lnTo>
                <a:lnTo>
                  <a:pt x="6121908" y="6095"/>
                </a:lnTo>
                <a:close/>
              </a:path>
              <a:path w="6786880" h="6350">
                <a:moveTo>
                  <a:pt x="6158483" y="6095"/>
                </a:moveTo>
                <a:lnTo>
                  <a:pt x="6153912" y="6095"/>
                </a:lnTo>
                <a:lnTo>
                  <a:pt x="6152388" y="4571"/>
                </a:lnTo>
                <a:lnTo>
                  <a:pt x="6152388" y="1524"/>
                </a:lnTo>
                <a:lnTo>
                  <a:pt x="6153912" y="0"/>
                </a:lnTo>
                <a:lnTo>
                  <a:pt x="6158483" y="0"/>
                </a:lnTo>
                <a:lnTo>
                  <a:pt x="6158483" y="1524"/>
                </a:lnTo>
                <a:lnTo>
                  <a:pt x="6160008" y="1524"/>
                </a:lnTo>
                <a:lnTo>
                  <a:pt x="6160008" y="4571"/>
                </a:lnTo>
                <a:lnTo>
                  <a:pt x="6158483" y="4571"/>
                </a:lnTo>
                <a:lnTo>
                  <a:pt x="6158483" y="6095"/>
                </a:lnTo>
                <a:close/>
              </a:path>
              <a:path w="6786880" h="6350">
                <a:moveTo>
                  <a:pt x="6195060" y="6095"/>
                </a:moveTo>
                <a:lnTo>
                  <a:pt x="6190488" y="6095"/>
                </a:lnTo>
                <a:lnTo>
                  <a:pt x="6188964" y="4571"/>
                </a:lnTo>
                <a:lnTo>
                  <a:pt x="6188964" y="1524"/>
                </a:lnTo>
                <a:lnTo>
                  <a:pt x="6190488" y="0"/>
                </a:lnTo>
                <a:lnTo>
                  <a:pt x="6195060" y="0"/>
                </a:lnTo>
                <a:lnTo>
                  <a:pt x="6196583" y="1524"/>
                </a:lnTo>
                <a:lnTo>
                  <a:pt x="6196583" y="4571"/>
                </a:lnTo>
                <a:lnTo>
                  <a:pt x="6195060" y="6095"/>
                </a:lnTo>
                <a:close/>
              </a:path>
              <a:path w="6786880" h="6350">
                <a:moveTo>
                  <a:pt x="6231635" y="6095"/>
                </a:moveTo>
                <a:lnTo>
                  <a:pt x="6227064" y="6095"/>
                </a:lnTo>
                <a:lnTo>
                  <a:pt x="6225540" y="4571"/>
                </a:lnTo>
                <a:lnTo>
                  <a:pt x="6225540" y="1524"/>
                </a:lnTo>
                <a:lnTo>
                  <a:pt x="6227064" y="0"/>
                </a:lnTo>
                <a:lnTo>
                  <a:pt x="6231635" y="0"/>
                </a:lnTo>
                <a:lnTo>
                  <a:pt x="6233160" y="1524"/>
                </a:lnTo>
                <a:lnTo>
                  <a:pt x="6233160" y="4571"/>
                </a:lnTo>
                <a:lnTo>
                  <a:pt x="6231635" y="6095"/>
                </a:lnTo>
                <a:close/>
              </a:path>
              <a:path w="6786880" h="6350">
                <a:moveTo>
                  <a:pt x="6268212" y="6095"/>
                </a:moveTo>
                <a:lnTo>
                  <a:pt x="6263640" y="6095"/>
                </a:lnTo>
                <a:lnTo>
                  <a:pt x="6263640" y="4571"/>
                </a:lnTo>
                <a:lnTo>
                  <a:pt x="6262115" y="4571"/>
                </a:lnTo>
                <a:lnTo>
                  <a:pt x="6262115" y="1524"/>
                </a:lnTo>
                <a:lnTo>
                  <a:pt x="6263640" y="1524"/>
                </a:lnTo>
                <a:lnTo>
                  <a:pt x="6263640" y="0"/>
                </a:lnTo>
                <a:lnTo>
                  <a:pt x="6268212" y="0"/>
                </a:lnTo>
                <a:lnTo>
                  <a:pt x="6269735" y="1524"/>
                </a:lnTo>
                <a:lnTo>
                  <a:pt x="6269735" y="4571"/>
                </a:lnTo>
                <a:lnTo>
                  <a:pt x="6268212" y="6095"/>
                </a:lnTo>
                <a:close/>
              </a:path>
              <a:path w="6786880" h="6350">
                <a:moveTo>
                  <a:pt x="6306312" y="6095"/>
                </a:moveTo>
                <a:lnTo>
                  <a:pt x="6300215" y="6095"/>
                </a:lnTo>
                <a:lnTo>
                  <a:pt x="6300215" y="4571"/>
                </a:lnTo>
                <a:lnTo>
                  <a:pt x="6298692" y="4571"/>
                </a:lnTo>
                <a:lnTo>
                  <a:pt x="6298692" y="1524"/>
                </a:lnTo>
                <a:lnTo>
                  <a:pt x="6300215" y="1524"/>
                </a:lnTo>
                <a:lnTo>
                  <a:pt x="6300215" y="0"/>
                </a:lnTo>
                <a:lnTo>
                  <a:pt x="6306312" y="0"/>
                </a:lnTo>
                <a:lnTo>
                  <a:pt x="6306312" y="6095"/>
                </a:lnTo>
                <a:close/>
              </a:path>
              <a:path w="6786880" h="6350">
                <a:moveTo>
                  <a:pt x="6342888" y="6095"/>
                </a:moveTo>
                <a:lnTo>
                  <a:pt x="6336792" y="6095"/>
                </a:lnTo>
                <a:lnTo>
                  <a:pt x="6336792" y="0"/>
                </a:lnTo>
                <a:lnTo>
                  <a:pt x="6342888" y="0"/>
                </a:lnTo>
                <a:lnTo>
                  <a:pt x="6342888" y="1524"/>
                </a:lnTo>
                <a:lnTo>
                  <a:pt x="6344412" y="1524"/>
                </a:lnTo>
                <a:lnTo>
                  <a:pt x="6344412" y="4571"/>
                </a:lnTo>
                <a:lnTo>
                  <a:pt x="6342888" y="4571"/>
                </a:lnTo>
                <a:lnTo>
                  <a:pt x="6342888" y="6095"/>
                </a:lnTo>
                <a:close/>
              </a:path>
              <a:path w="6786880" h="6350">
                <a:moveTo>
                  <a:pt x="6379464" y="6095"/>
                </a:moveTo>
                <a:lnTo>
                  <a:pt x="6374892" y="6095"/>
                </a:lnTo>
                <a:lnTo>
                  <a:pt x="6373367" y="4571"/>
                </a:lnTo>
                <a:lnTo>
                  <a:pt x="6373367" y="1524"/>
                </a:lnTo>
                <a:lnTo>
                  <a:pt x="6374892" y="0"/>
                </a:lnTo>
                <a:lnTo>
                  <a:pt x="6379464" y="0"/>
                </a:lnTo>
                <a:lnTo>
                  <a:pt x="6379464" y="1524"/>
                </a:lnTo>
                <a:lnTo>
                  <a:pt x="6380988" y="1524"/>
                </a:lnTo>
                <a:lnTo>
                  <a:pt x="6380988" y="4571"/>
                </a:lnTo>
                <a:lnTo>
                  <a:pt x="6379464" y="4571"/>
                </a:lnTo>
                <a:lnTo>
                  <a:pt x="6379464" y="6095"/>
                </a:lnTo>
                <a:close/>
              </a:path>
              <a:path w="6786880" h="6350">
                <a:moveTo>
                  <a:pt x="6416040" y="6095"/>
                </a:moveTo>
                <a:lnTo>
                  <a:pt x="6411467" y="6095"/>
                </a:lnTo>
                <a:lnTo>
                  <a:pt x="6409944" y="4571"/>
                </a:lnTo>
                <a:lnTo>
                  <a:pt x="6409944" y="1524"/>
                </a:lnTo>
                <a:lnTo>
                  <a:pt x="6411467" y="0"/>
                </a:lnTo>
                <a:lnTo>
                  <a:pt x="6416040" y="0"/>
                </a:lnTo>
                <a:lnTo>
                  <a:pt x="6417564" y="1524"/>
                </a:lnTo>
                <a:lnTo>
                  <a:pt x="6417564" y="4571"/>
                </a:lnTo>
                <a:lnTo>
                  <a:pt x="6416040" y="6095"/>
                </a:lnTo>
                <a:close/>
              </a:path>
              <a:path w="6786880" h="6350">
                <a:moveTo>
                  <a:pt x="6452616" y="6095"/>
                </a:moveTo>
                <a:lnTo>
                  <a:pt x="6448044" y="6095"/>
                </a:lnTo>
                <a:lnTo>
                  <a:pt x="6446520" y="4571"/>
                </a:lnTo>
                <a:lnTo>
                  <a:pt x="6446520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4140" y="1524"/>
                </a:lnTo>
                <a:lnTo>
                  <a:pt x="6454140" y="4571"/>
                </a:lnTo>
                <a:lnTo>
                  <a:pt x="6452616" y="6095"/>
                </a:lnTo>
                <a:close/>
              </a:path>
              <a:path w="6786880" h="6350">
                <a:moveTo>
                  <a:pt x="6489192" y="6095"/>
                </a:moveTo>
                <a:lnTo>
                  <a:pt x="6484620" y="6095"/>
                </a:lnTo>
                <a:lnTo>
                  <a:pt x="6484620" y="4571"/>
                </a:lnTo>
                <a:lnTo>
                  <a:pt x="6483096" y="4571"/>
                </a:ln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9192" y="0"/>
                </a:lnTo>
                <a:lnTo>
                  <a:pt x="6490716" y="1524"/>
                </a:lnTo>
                <a:lnTo>
                  <a:pt x="6490716" y="4571"/>
                </a:lnTo>
                <a:lnTo>
                  <a:pt x="6489192" y="6095"/>
                </a:lnTo>
                <a:close/>
              </a:path>
              <a:path w="6786880" h="6350">
                <a:moveTo>
                  <a:pt x="6527292" y="6095"/>
                </a:moveTo>
                <a:lnTo>
                  <a:pt x="6521196" y="6095"/>
                </a:lnTo>
                <a:lnTo>
                  <a:pt x="6521196" y="0"/>
                </a:lnTo>
                <a:lnTo>
                  <a:pt x="6527292" y="0"/>
                </a:lnTo>
                <a:lnTo>
                  <a:pt x="6527292" y="6095"/>
                </a:lnTo>
                <a:close/>
              </a:path>
              <a:path w="6786880" h="6350">
                <a:moveTo>
                  <a:pt x="6563867" y="6095"/>
                </a:moveTo>
                <a:lnTo>
                  <a:pt x="6557772" y="6095"/>
                </a:lnTo>
                <a:lnTo>
                  <a:pt x="6557772" y="0"/>
                </a:lnTo>
                <a:lnTo>
                  <a:pt x="6563867" y="0"/>
                </a:lnTo>
                <a:lnTo>
                  <a:pt x="6563867" y="1524"/>
                </a:lnTo>
                <a:lnTo>
                  <a:pt x="6565392" y="1524"/>
                </a:lnTo>
                <a:lnTo>
                  <a:pt x="6565392" y="4571"/>
                </a:lnTo>
                <a:lnTo>
                  <a:pt x="6563867" y="4571"/>
                </a:lnTo>
                <a:lnTo>
                  <a:pt x="6563867" y="6095"/>
                </a:lnTo>
                <a:close/>
              </a:path>
              <a:path w="6786880" h="6350">
                <a:moveTo>
                  <a:pt x="6600444" y="6095"/>
                </a:moveTo>
                <a:lnTo>
                  <a:pt x="6595872" y="6095"/>
                </a:lnTo>
                <a:lnTo>
                  <a:pt x="6594348" y="4571"/>
                </a:lnTo>
                <a:lnTo>
                  <a:pt x="6594348" y="1524"/>
                </a:lnTo>
                <a:lnTo>
                  <a:pt x="6595872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7" y="1524"/>
                </a:lnTo>
                <a:lnTo>
                  <a:pt x="6601967" y="4571"/>
                </a:lnTo>
                <a:lnTo>
                  <a:pt x="6600444" y="4571"/>
                </a:lnTo>
                <a:lnTo>
                  <a:pt x="6600444" y="6095"/>
                </a:lnTo>
                <a:close/>
              </a:path>
              <a:path w="6786880" h="6350">
                <a:moveTo>
                  <a:pt x="6637020" y="6095"/>
                </a:moveTo>
                <a:lnTo>
                  <a:pt x="6632448" y="6095"/>
                </a:lnTo>
                <a:lnTo>
                  <a:pt x="6630924" y="4571"/>
                </a:lnTo>
                <a:lnTo>
                  <a:pt x="6630924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8544" y="1524"/>
                </a:lnTo>
                <a:lnTo>
                  <a:pt x="6638544" y="4571"/>
                </a:lnTo>
                <a:lnTo>
                  <a:pt x="6637020" y="6095"/>
                </a:lnTo>
                <a:close/>
              </a:path>
              <a:path w="6786880" h="6350">
                <a:moveTo>
                  <a:pt x="6673596" y="6095"/>
                </a:moveTo>
                <a:lnTo>
                  <a:pt x="6669024" y="6095"/>
                </a:lnTo>
                <a:lnTo>
                  <a:pt x="6667499" y="4571"/>
                </a:lnTo>
                <a:lnTo>
                  <a:pt x="6667499" y="1524"/>
                </a:lnTo>
                <a:lnTo>
                  <a:pt x="6669024" y="0"/>
                </a:lnTo>
                <a:lnTo>
                  <a:pt x="6673596" y="0"/>
                </a:lnTo>
                <a:lnTo>
                  <a:pt x="6675120" y="1524"/>
                </a:lnTo>
                <a:lnTo>
                  <a:pt x="6675120" y="4571"/>
                </a:lnTo>
                <a:lnTo>
                  <a:pt x="6673596" y="6095"/>
                </a:lnTo>
                <a:close/>
              </a:path>
              <a:path w="6786880" h="6350">
                <a:moveTo>
                  <a:pt x="6710172" y="6095"/>
                </a:moveTo>
                <a:lnTo>
                  <a:pt x="6705599" y="6095"/>
                </a:lnTo>
                <a:lnTo>
                  <a:pt x="6705599" y="4571"/>
                </a:lnTo>
                <a:lnTo>
                  <a:pt x="6704076" y="4571"/>
                </a:lnTo>
                <a:lnTo>
                  <a:pt x="6704076" y="1524"/>
                </a:lnTo>
                <a:lnTo>
                  <a:pt x="6705599" y="1524"/>
                </a:lnTo>
                <a:lnTo>
                  <a:pt x="6705599" y="0"/>
                </a:lnTo>
                <a:lnTo>
                  <a:pt x="6710172" y="0"/>
                </a:lnTo>
                <a:lnTo>
                  <a:pt x="6711696" y="1524"/>
                </a:lnTo>
                <a:lnTo>
                  <a:pt x="6711696" y="4571"/>
                </a:lnTo>
                <a:lnTo>
                  <a:pt x="6710172" y="6095"/>
                </a:lnTo>
                <a:close/>
              </a:path>
              <a:path w="6786880" h="6350">
                <a:moveTo>
                  <a:pt x="6748272" y="6095"/>
                </a:moveTo>
                <a:lnTo>
                  <a:pt x="6742176" y="6095"/>
                </a:lnTo>
                <a:lnTo>
                  <a:pt x="6742176" y="0"/>
                </a:lnTo>
                <a:lnTo>
                  <a:pt x="6748272" y="0"/>
                </a:lnTo>
                <a:lnTo>
                  <a:pt x="6748272" y="6095"/>
                </a:lnTo>
                <a:close/>
              </a:path>
              <a:path w="6786880" h="6350">
                <a:moveTo>
                  <a:pt x="6784848" y="6095"/>
                </a:moveTo>
                <a:lnTo>
                  <a:pt x="6778751" y="6095"/>
                </a:lnTo>
                <a:lnTo>
                  <a:pt x="6778751" y="0"/>
                </a:lnTo>
                <a:lnTo>
                  <a:pt x="6784848" y="0"/>
                </a:lnTo>
                <a:lnTo>
                  <a:pt x="6784848" y="1524"/>
                </a:lnTo>
                <a:lnTo>
                  <a:pt x="6786372" y="1524"/>
                </a:lnTo>
                <a:lnTo>
                  <a:pt x="6786372" y="4571"/>
                </a:lnTo>
                <a:lnTo>
                  <a:pt x="6784848" y="4571"/>
                </a:lnTo>
                <a:lnTo>
                  <a:pt x="6784848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478536" y="1664208"/>
            <a:ext cx="177165" cy="64135"/>
            <a:chOff x="478536" y="1664208"/>
            <a:chExt cx="177165" cy="64135"/>
          </a:xfrm>
        </p:grpSpPr>
        <p:sp>
          <p:nvSpPr>
            <p:cNvPr id="43" name="object 43" descr=""/>
            <p:cNvSpPr/>
            <p:nvPr/>
          </p:nvSpPr>
          <p:spPr>
            <a:xfrm>
              <a:off x="478536" y="1664208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4572" y="16764"/>
                  </a:moveTo>
                  <a:lnTo>
                    <a:pt x="0" y="16764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7620" y="15240"/>
                  </a:lnTo>
                  <a:lnTo>
                    <a:pt x="6096" y="15240"/>
                  </a:lnTo>
                  <a:lnTo>
                    <a:pt x="4572" y="16764"/>
                  </a:lnTo>
                  <a:close/>
                </a:path>
                <a:path w="21590" h="64135">
                  <a:moveTo>
                    <a:pt x="21336" y="64008"/>
                  </a:moveTo>
                  <a:lnTo>
                    <a:pt x="13716" y="64008"/>
                  </a:lnTo>
                  <a:lnTo>
                    <a:pt x="13716" y="10668"/>
                  </a:lnTo>
                  <a:lnTo>
                    <a:pt x="21336" y="10668"/>
                  </a:lnTo>
                  <a:lnTo>
                    <a:pt x="21336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684" y="1664208"/>
              <a:ext cx="135636" cy="64008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733043" y="1690116"/>
            <a:ext cx="6408420" cy="4529455"/>
            <a:chOff x="733043" y="1690116"/>
            <a:chExt cx="6408420" cy="4529455"/>
          </a:xfrm>
        </p:grpSpPr>
        <p:sp>
          <p:nvSpPr>
            <p:cNvPr id="46" name="object 46" descr=""/>
            <p:cNvSpPr/>
            <p:nvPr/>
          </p:nvSpPr>
          <p:spPr>
            <a:xfrm>
              <a:off x="733043" y="1690116"/>
              <a:ext cx="1952625" cy="4529455"/>
            </a:xfrm>
            <a:custGeom>
              <a:avLst/>
              <a:gdLst/>
              <a:ahLst/>
              <a:cxnLst/>
              <a:rect l="l" t="t" r="r" b="b"/>
              <a:pathLst>
                <a:path w="1952625" h="4529455">
                  <a:moveTo>
                    <a:pt x="1952244" y="4529328"/>
                  </a:moveTo>
                  <a:lnTo>
                    <a:pt x="0" y="4529328"/>
                  </a:lnTo>
                  <a:lnTo>
                    <a:pt x="0" y="0"/>
                  </a:lnTo>
                  <a:lnTo>
                    <a:pt x="1952244" y="0"/>
                  </a:lnTo>
                  <a:lnTo>
                    <a:pt x="1952244" y="4529328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685288" y="1690116"/>
              <a:ext cx="4456430" cy="4529455"/>
            </a:xfrm>
            <a:custGeom>
              <a:avLst/>
              <a:gdLst/>
              <a:ahLst/>
              <a:cxnLst/>
              <a:rect l="l" t="t" r="r" b="b"/>
              <a:pathLst>
                <a:path w="4456430" h="4529455">
                  <a:moveTo>
                    <a:pt x="4456175" y="4529328"/>
                  </a:moveTo>
                  <a:lnTo>
                    <a:pt x="0" y="4529328"/>
                  </a:lnTo>
                  <a:lnTo>
                    <a:pt x="0" y="0"/>
                  </a:lnTo>
                  <a:lnTo>
                    <a:pt x="4456175" y="0"/>
                  </a:lnTo>
                  <a:lnTo>
                    <a:pt x="4456175" y="4529328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8" name="object 48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0227" y="1482852"/>
            <a:ext cx="2482596" cy="97535"/>
          </a:xfrm>
          <a:prstGeom prst="rect">
            <a:avLst/>
          </a:prstGeom>
        </p:spPr>
      </p:pic>
      <p:sp>
        <p:nvSpPr>
          <p:cNvPr id="49" name="object 49" descr=""/>
          <p:cNvSpPr/>
          <p:nvPr/>
        </p:nvSpPr>
        <p:spPr>
          <a:xfrm>
            <a:off x="7769352" y="1907032"/>
            <a:ext cx="55244" cy="99060"/>
          </a:xfrm>
          <a:custGeom>
            <a:avLst/>
            <a:gdLst/>
            <a:ahLst/>
            <a:cxnLst/>
            <a:rect l="l" t="t" r="r" b="b"/>
            <a:pathLst>
              <a:path w="55245" h="99060">
                <a:moveTo>
                  <a:pt x="0" y="0"/>
                </a:moveTo>
                <a:lnTo>
                  <a:pt x="54864" y="0"/>
                </a:lnTo>
                <a:lnTo>
                  <a:pt x="54864" y="99059"/>
                </a:lnTo>
                <a:lnTo>
                  <a:pt x="0" y="99059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 descr=""/>
          <p:cNvGrpSpPr/>
          <p:nvPr/>
        </p:nvGrpSpPr>
        <p:grpSpPr>
          <a:xfrm>
            <a:off x="7769352" y="1907032"/>
            <a:ext cx="737870" cy="251460"/>
            <a:chOff x="7769352" y="1907032"/>
            <a:chExt cx="737870" cy="251460"/>
          </a:xfrm>
        </p:grpSpPr>
        <p:sp>
          <p:nvSpPr>
            <p:cNvPr id="51" name="object 51" descr=""/>
            <p:cNvSpPr/>
            <p:nvPr/>
          </p:nvSpPr>
          <p:spPr>
            <a:xfrm>
              <a:off x="7769352" y="1907044"/>
              <a:ext cx="213360" cy="246379"/>
            </a:xfrm>
            <a:custGeom>
              <a:avLst/>
              <a:gdLst/>
              <a:ahLst/>
              <a:cxnLst/>
              <a:rect l="l" t="t" r="r" b="b"/>
              <a:pathLst>
                <a:path w="213359" h="246380">
                  <a:moveTo>
                    <a:pt x="213360" y="0"/>
                  </a:moveTo>
                  <a:lnTo>
                    <a:pt x="156972" y="0"/>
                  </a:lnTo>
                  <a:lnTo>
                    <a:pt x="156972" y="99060"/>
                  </a:lnTo>
                  <a:lnTo>
                    <a:pt x="0" y="99060"/>
                  </a:lnTo>
                  <a:lnTo>
                    <a:pt x="0" y="146050"/>
                  </a:lnTo>
                  <a:lnTo>
                    <a:pt x="0" y="246380"/>
                  </a:lnTo>
                  <a:lnTo>
                    <a:pt x="54864" y="246380"/>
                  </a:lnTo>
                  <a:lnTo>
                    <a:pt x="54864" y="146050"/>
                  </a:lnTo>
                  <a:lnTo>
                    <a:pt x="156972" y="146050"/>
                  </a:lnTo>
                  <a:lnTo>
                    <a:pt x="156972" y="246380"/>
                  </a:lnTo>
                  <a:lnTo>
                    <a:pt x="213360" y="246380"/>
                  </a:lnTo>
                  <a:lnTo>
                    <a:pt x="213360" y="146050"/>
                  </a:lnTo>
                  <a:lnTo>
                    <a:pt x="213360" y="99060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23860" y="1972056"/>
              <a:ext cx="190500" cy="185928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229599" y="1976628"/>
              <a:ext cx="277495" cy="177165"/>
            </a:xfrm>
            <a:custGeom>
              <a:avLst/>
              <a:gdLst/>
              <a:ahLst/>
              <a:cxnLst/>
              <a:rect l="l" t="t" r="r" b="b"/>
              <a:pathLst>
                <a:path w="277495" h="177164">
                  <a:moveTo>
                    <a:pt x="106680" y="176783"/>
                  </a:moveTo>
                  <a:lnTo>
                    <a:pt x="50292" y="176783"/>
                  </a:lnTo>
                  <a:lnTo>
                    <a:pt x="0" y="0"/>
                  </a:lnTo>
                  <a:lnTo>
                    <a:pt x="56388" y="0"/>
                  </a:lnTo>
                  <a:lnTo>
                    <a:pt x="80772" y="115824"/>
                  </a:lnTo>
                  <a:lnTo>
                    <a:pt x="80772" y="120396"/>
                  </a:lnTo>
                  <a:lnTo>
                    <a:pt x="82296" y="128016"/>
                  </a:lnTo>
                  <a:lnTo>
                    <a:pt x="82296" y="135636"/>
                  </a:lnTo>
                  <a:lnTo>
                    <a:pt x="118177" y="135636"/>
                  </a:lnTo>
                  <a:lnTo>
                    <a:pt x="106680" y="176783"/>
                  </a:lnTo>
                  <a:close/>
                </a:path>
                <a:path w="277495" h="177164">
                  <a:moveTo>
                    <a:pt x="118177" y="135636"/>
                  </a:moveTo>
                  <a:lnTo>
                    <a:pt x="83820" y="135636"/>
                  </a:lnTo>
                  <a:lnTo>
                    <a:pt x="83820" y="128016"/>
                  </a:lnTo>
                  <a:lnTo>
                    <a:pt x="85344" y="120396"/>
                  </a:lnTo>
                  <a:lnTo>
                    <a:pt x="86868" y="114300"/>
                  </a:lnTo>
                  <a:lnTo>
                    <a:pt x="117348" y="0"/>
                  </a:lnTo>
                  <a:lnTo>
                    <a:pt x="169164" y="0"/>
                  </a:lnTo>
                  <a:lnTo>
                    <a:pt x="181075" y="50292"/>
                  </a:lnTo>
                  <a:lnTo>
                    <a:pt x="138684" y="50292"/>
                  </a:lnTo>
                  <a:lnTo>
                    <a:pt x="137160" y="59436"/>
                  </a:lnTo>
                  <a:lnTo>
                    <a:pt x="137160" y="67056"/>
                  </a:lnTo>
                  <a:lnTo>
                    <a:pt x="135636" y="73152"/>
                  </a:lnTo>
                  <a:lnTo>
                    <a:pt x="118177" y="135636"/>
                  </a:lnTo>
                  <a:close/>
                </a:path>
                <a:path w="277495" h="177164">
                  <a:moveTo>
                    <a:pt x="237612" y="135636"/>
                  </a:moveTo>
                  <a:lnTo>
                    <a:pt x="199644" y="135636"/>
                  </a:lnTo>
                  <a:lnTo>
                    <a:pt x="201168" y="129540"/>
                  </a:lnTo>
                  <a:lnTo>
                    <a:pt x="201168" y="121920"/>
                  </a:lnTo>
                  <a:lnTo>
                    <a:pt x="202692" y="115824"/>
                  </a:lnTo>
                  <a:lnTo>
                    <a:pt x="225552" y="0"/>
                  </a:lnTo>
                  <a:lnTo>
                    <a:pt x="277368" y="0"/>
                  </a:lnTo>
                  <a:lnTo>
                    <a:pt x="237612" y="135636"/>
                  </a:lnTo>
                  <a:close/>
                </a:path>
                <a:path w="277495" h="177164">
                  <a:moveTo>
                    <a:pt x="225552" y="176783"/>
                  </a:moveTo>
                  <a:lnTo>
                    <a:pt x="169164" y="176783"/>
                  </a:lnTo>
                  <a:lnTo>
                    <a:pt x="141732" y="73152"/>
                  </a:lnTo>
                  <a:lnTo>
                    <a:pt x="140208" y="67056"/>
                  </a:lnTo>
                  <a:lnTo>
                    <a:pt x="140208" y="59436"/>
                  </a:lnTo>
                  <a:lnTo>
                    <a:pt x="138684" y="50292"/>
                  </a:lnTo>
                  <a:lnTo>
                    <a:pt x="181075" y="50292"/>
                  </a:lnTo>
                  <a:lnTo>
                    <a:pt x="196596" y="115824"/>
                  </a:lnTo>
                  <a:lnTo>
                    <a:pt x="198120" y="118872"/>
                  </a:lnTo>
                  <a:lnTo>
                    <a:pt x="198120" y="124968"/>
                  </a:lnTo>
                  <a:lnTo>
                    <a:pt x="199644" y="135636"/>
                  </a:lnTo>
                  <a:lnTo>
                    <a:pt x="237612" y="135636"/>
                  </a:lnTo>
                  <a:lnTo>
                    <a:pt x="225552" y="1767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8618219" y="1892807"/>
            <a:ext cx="605155" cy="265430"/>
            <a:chOff x="8618219" y="1892807"/>
            <a:chExt cx="605155" cy="265430"/>
          </a:xfrm>
        </p:grpSpPr>
        <p:sp>
          <p:nvSpPr>
            <p:cNvPr id="55" name="object 55" descr=""/>
            <p:cNvSpPr/>
            <p:nvPr/>
          </p:nvSpPr>
          <p:spPr>
            <a:xfrm>
              <a:off x="8618219" y="1892807"/>
              <a:ext cx="184785" cy="265430"/>
            </a:xfrm>
            <a:custGeom>
              <a:avLst/>
              <a:gdLst/>
              <a:ahLst/>
              <a:cxnLst/>
              <a:rect l="l" t="t" r="r" b="b"/>
              <a:pathLst>
                <a:path w="184784" h="265430">
                  <a:moveTo>
                    <a:pt x="184404" y="105156"/>
                  </a:moveTo>
                  <a:lnTo>
                    <a:pt x="129540" y="105156"/>
                  </a:lnTo>
                  <a:lnTo>
                    <a:pt x="129540" y="0"/>
                  </a:lnTo>
                  <a:lnTo>
                    <a:pt x="184404" y="0"/>
                  </a:lnTo>
                  <a:lnTo>
                    <a:pt x="184404" y="105156"/>
                  </a:lnTo>
                  <a:close/>
                </a:path>
                <a:path w="184784" h="265430">
                  <a:moveTo>
                    <a:pt x="74676" y="265176"/>
                  </a:moveTo>
                  <a:lnTo>
                    <a:pt x="31599" y="252317"/>
                  </a:lnTo>
                  <a:lnTo>
                    <a:pt x="5524" y="214122"/>
                  </a:lnTo>
                  <a:lnTo>
                    <a:pt x="0" y="176784"/>
                  </a:lnTo>
                  <a:lnTo>
                    <a:pt x="1428" y="155971"/>
                  </a:lnTo>
                  <a:lnTo>
                    <a:pt x="22860" y="106680"/>
                  </a:lnTo>
                  <a:lnTo>
                    <a:pt x="63649" y="80938"/>
                  </a:lnTo>
                  <a:lnTo>
                    <a:pt x="63818" y="80938"/>
                  </a:lnTo>
                  <a:lnTo>
                    <a:pt x="80772" y="79248"/>
                  </a:lnTo>
                  <a:lnTo>
                    <a:pt x="96750" y="80938"/>
                  </a:lnTo>
                  <a:lnTo>
                    <a:pt x="110299" y="85915"/>
                  </a:lnTo>
                  <a:lnTo>
                    <a:pt x="121277" y="94035"/>
                  </a:lnTo>
                  <a:lnTo>
                    <a:pt x="129540" y="105156"/>
                  </a:lnTo>
                  <a:lnTo>
                    <a:pt x="184404" y="105156"/>
                  </a:lnTo>
                  <a:lnTo>
                    <a:pt x="184404" y="121920"/>
                  </a:lnTo>
                  <a:lnTo>
                    <a:pt x="94488" y="121920"/>
                  </a:lnTo>
                  <a:lnTo>
                    <a:pt x="85891" y="122777"/>
                  </a:lnTo>
                  <a:lnTo>
                    <a:pt x="58674" y="152590"/>
                  </a:lnTo>
                  <a:lnTo>
                    <a:pt x="56388" y="175260"/>
                  </a:lnTo>
                  <a:lnTo>
                    <a:pt x="56914" y="185237"/>
                  </a:lnTo>
                  <a:lnTo>
                    <a:pt x="56959" y="186094"/>
                  </a:lnTo>
                  <a:lnTo>
                    <a:pt x="76962" y="220599"/>
                  </a:lnTo>
                  <a:lnTo>
                    <a:pt x="184404" y="224028"/>
                  </a:lnTo>
                  <a:lnTo>
                    <a:pt x="184404" y="236220"/>
                  </a:lnTo>
                  <a:lnTo>
                    <a:pt x="129540" y="236220"/>
                  </a:lnTo>
                  <a:lnTo>
                    <a:pt x="118395" y="249102"/>
                  </a:lnTo>
                  <a:lnTo>
                    <a:pt x="105537" y="258127"/>
                  </a:lnTo>
                  <a:lnTo>
                    <a:pt x="90963" y="263437"/>
                  </a:lnTo>
                  <a:lnTo>
                    <a:pt x="74676" y="265176"/>
                  </a:lnTo>
                  <a:close/>
                </a:path>
                <a:path w="184784" h="265430">
                  <a:moveTo>
                    <a:pt x="184404" y="224028"/>
                  </a:moveTo>
                  <a:lnTo>
                    <a:pt x="92964" y="224028"/>
                  </a:lnTo>
                  <a:lnTo>
                    <a:pt x="100679" y="223170"/>
                  </a:lnTo>
                  <a:lnTo>
                    <a:pt x="107823" y="220599"/>
                  </a:lnTo>
                  <a:lnTo>
                    <a:pt x="130254" y="185237"/>
                  </a:lnTo>
                  <a:lnTo>
                    <a:pt x="131064" y="161544"/>
                  </a:lnTo>
                  <a:lnTo>
                    <a:pt x="130468" y="153590"/>
                  </a:lnTo>
                  <a:lnTo>
                    <a:pt x="102179" y="122515"/>
                  </a:lnTo>
                  <a:lnTo>
                    <a:pt x="94488" y="121920"/>
                  </a:lnTo>
                  <a:lnTo>
                    <a:pt x="184404" y="121920"/>
                  </a:lnTo>
                  <a:lnTo>
                    <a:pt x="184404" y="224028"/>
                  </a:lnTo>
                  <a:close/>
                </a:path>
                <a:path w="184784" h="265430">
                  <a:moveTo>
                    <a:pt x="184404" y="260604"/>
                  </a:moveTo>
                  <a:lnTo>
                    <a:pt x="129540" y="260604"/>
                  </a:lnTo>
                  <a:lnTo>
                    <a:pt x="129540" y="236220"/>
                  </a:lnTo>
                  <a:lnTo>
                    <a:pt x="184404" y="236220"/>
                  </a:lnTo>
                  <a:lnTo>
                    <a:pt x="184404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7676" y="1972055"/>
              <a:ext cx="192024" cy="185928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4084" y="1972055"/>
              <a:ext cx="169164" cy="185928"/>
            </a:xfrm>
            <a:prstGeom prst="rect">
              <a:avLst/>
            </a:prstGeom>
          </p:spPr>
        </p:pic>
      </p:grpSp>
      <p:pic>
        <p:nvPicPr>
          <p:cNvPr id="58" name="object 5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48016" y="2394203"/>
            <a:ext cx="121920" cy="234696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244583" y="1972055"/>
            <a:ext cx="135635" cy="185927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7900416" y="2363723"/>
            <a:ext cx="372110" cy="265430"/>
            <a:chOff x="7900416" y="2363723"/>
            <a:chExt cx="372110" cy="265430"/>
          </a:xfrm>
        </p:grpSpPr>
        <p:sp>
          <p:nvSpPr>
            <p:cNvPr id="61" name="object 61" descr=""/>
            <p:cNvSpPr/>
            <p:nvPr/>
          </p:nvSpPr>
          <p:spPr>
            <a:xfrm>
              <a:off x="7900416" y="2363723"/>
              <a:ext cx="170815" cy="262255"/>
            </a:xfrm>
            <a:custGeom>
              <a:avLst/>
              <a:gdLst/>
              <a:ahLst/>
              <a:cxnLst/>
              <a:rect l="l" t="t" r="r" b="b"/>
              <a:pathLst>
                <a:path w="170815" h="262255">
                  <a:moveTo>
                    <a:pt x="170688" y="262127"/>
                  </a:moveTo>
                  <a:lnTo>
                    <a:pt x="115824" y="262127"/>
                  </a:lnTo>
                  <a:lnTo>
                    <a:pt x="115824" y="161543"/>
                  </a:lnTo>
                  <a:lnTo>
                    <a:pt x="114085" y="144422"/>
                  </a:lnTo>
                  <a:lnTo>
                    <a:pt x="108775" y="132016"/>
                  </a:lnTo>
                  <a:lnTo>
                    <a:pt x="99750" y="124467"/>
                  </a:lnTo>
                  <a:lnTo>
                    <a:pt x="86868" y="121919"/>
                  </a:lnTo>
                  <a:lnTo>
                    <a:pt x="77724" y="121919"/>
                  </a:lnTo>
                  <a:lnTo>
                    <a:pt x="54864" y="160019"/>
                  </a:lnTo>
                  <a:lnTo>
                    <a:pt x="54864" y="262127"/>
                  </a:lnTo>
                  <a:lnTo>
                    <a:pt x="0" y="262127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1"/>
                  </a:lnTo>
                  <a:lnTo>
                    <a:pt x="56388" y="111251"/>
                  </a:lnTo>
                  <a:lnTo>
                    <a:pt x="66651" y="97488"/>
                  </a:lnTo>
                  <a:lnTo>
                    <a:pt x="79057" y="88010"/>
                  </a:lnTo>
                  <a:lnTo>
                    <a:pt x="93464" y="82534"/>
                  </a:lnTo>
                  <a:lnTo>
                    <a:pt x="109728" y="80771"/>
                  </a:lnTo>
                  <a:lnTo>
                    <a:pt x="136612" y="85320"/>
                  </a:lnTo>
                  <a:lnTo>
                    <a:pt x="155638" y="98869"/>
                  </a:lnTo>
                  <a:lnTo>
                    <a:pt x="166949" y="121277"/>
                  </a:lnTo>
                  <a:lnTo>
                    <a:pt x="170688" y="152399"/>
                  </a:lnTo>
                  <a:lnTo>
                    <a:pt x="170688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3108" y="2444496"/>
              <a:ext cx="169164" cy="184404"/>
            </a:xfrm>
            <a:prstGeom prst="rect">
              <a:avLst/>
            </a:prstGeom>
          </p:spPr>
        </p:pic>
      </p:grpSp>
      <p:grpSp>
        <p:nvGrpSpPr>
          <p:cNvPr id="63" name="object 63" descr=""/>
          <p:cNvGrpSpPr/>
          <p:nvPr/>
        </p:nvGrpSpPr>
        <p:grpSpPr>
          <a:xfrm>
            <a:off x="7760207" y="2836163"/>
            <a:ext cx="1586865" cy="342900"/>
            <a:chOff x="7760207" y="2836163"/>
            <a:chExt cx="1586865" cy="342900"/>
          </a:xfrm>
        </p:grpSpPr>
        <p:sp>
          <p:nvSpPr>
            <p:cNvPr id="64" name="object 64" descr=""/>
            <p:cNvSpPr/>
            <p:nvPr/>
          </p:nvSpPr>
          <p:spPr>
            <a:xfrm>
              <a:off x="7760207" y="2836163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39624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7620" y="47244"/>
                  </a:lnTo>
                  <a:lnTo>
                    <a:pt x="1524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1524" y="12192"/>
                  </a:lnTo>
                  <a:lnTo>
                    <a:pt x="7620" y="7620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7244" y="53340"/>
                  </a:lnTo>
                  <a:lnTo>
                    <a:pt x="39624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63840" y="2915411"/>
              <a:ext cx="170688" cy="18135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54339" y="2915411"/>
              <a:ext cx="370331" cy="185928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56675" y="2915411"/>
              <a:ext cx="170688" cy="181356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54795" y="2866643"/>
              <a:ext cx="333756" cy="23469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23604" y="2916935"/>
              <a:ext cx="115824" cy="1798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9154668" y="2919983"/>
              <a:ext cx="192405" cy="259079"/>
            </a:xfrm>
            <a:custGeom>
              <a:avLst/>
              <a:gdLst/>
              <a:ahLst/>
              <a:cxnLst/>
              <a:rect l="l" t="t" r="r" b="b"/>
              <a:pathLst>
                <a:path w="192404" h="259080">
                  <a:moveTo>
                    <a:pt x="107333" y="217931"/>
                  </a:moveTo>
                  <a:lnTo>
                    <a:pt x="33528" y="217931"/>
                  </a:lnTo>
                  <a:lnTo>
                    <a:pt x="42981" y="216765"/>
                  </a:lnTo>
                  <a:lnTo>
                    <a:pt x="50863" y="213169"/>
                  </a:lnTo>
                  <a:lnTo>
                    <a:pt x="57316" y="207002"/>
                  </a:lnTo>
                  <a:lnTo>
                    <a:pt x="62484" y="198119"/>
                  </a:lnTo>
                  <a:lnTo>
                    <a:pt x="71628" y="1767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92964" y="106680"/>
                  </a:lnTo>
                  <a:lnTo>
                    <a:pt x="96012" y="114300"/>
                  </a:lnTo>
                  <a:lnTo>
                    <a:pt x="97536" y="121920"/>
                  </a:lnTo>
                  <a:lnTo>
                    <a:pt x="99060" y="131064"/>
                  </a:lnTo>
                  <a:lnTo>
                    <a:pt x="142743" y="131064"/>
                  </a:lnTo>
                  <a:lnTo>
                    <a:pt x="120396" y="190500"/>
                  </a:lnTo>
                  <a:lnTo>
                    <a:pt x="107333" y="217931"/>
                  </a:lnTo>
                  <a:close/>
                </a:path>
                <a:path w="192404" h="259080">
                  <a:moveTo>
                    <a:pt x="142743" y="131064"/>
                  </a:moveTo>
                  <a:lnTo>
                    <a:pt x="99060" y="131064"/>
                  </a:lnTo>
                  <a:lnTo>
                    <a:pt x="100584" y="124968"/>
                  </a:lnTo>
                  <a:lnTo>
                    <a:pt x="102108" y="117348"/>
                  </a:lnTo>
                  <a:lnTo>
                    <a:pt x="105156" y="108204"/>
                  </a:lnTo>
                  <a:lnTo>
                    <a:pt x="138684" y="0"/>
                  </a:lnTo>
                  <a:lnTo>
                    <a:pt x="192024" y="0"/>
                  </a:lnTo>
                  <a:lnTo>
                    <a:pt x="142743" y="131064"/>
                  </a:lnTo>
                  <a:close/>
                </a:path>
                <a:path w="192404" h="259080">
                  <a:moveTo>
                    <a:pt x="42672" y="259080"/>
                  </a:moveTo>
                  <a:lnTo>
                    <a:pt x="32932" y="258794"/>
                  </a:lnTo>
                  <a:lnTo>
                    <a:pt x="24193" y="257937"/>
                  </a:lnTo>
                  <a:lnTo>
                    <a:pt x="16311" y="256508"/>
                  </a:lnTo>
                  <a:lnTo>
                    <a:pt x="9143" y="254507"/>
                  </a:lnTo>
                  <a:lnTo>
                    <a:pt x="9143" y="211836"/>
                  </a:lnTo>
                  <a:lnTo>
                    <a:pt x="16764" y="216407"/>
                  </a:lnTo>
                  <a:lnTo>
                    <a:pt x="24384" y="217931"/>
                  </a:lnTo>
                  <a:lnTo>
                    <a:pt x="107333" y="217931"/>
                  </a:lnTo>
                  <a:lnTo>
                    <a:pt x="106108" y="220503"/>
                  </a:lnTo>
                  <a:lnTo>
                    <a:pt x="88392" y="241935"/>
                  </a:lnTo>
                  <a:lnTo>
                    <a:pt x="67246" y="254793"/>
                  </a:lnTo>
                  <a:lnTo>
                    <a:pt x="42672" y="25908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7740395" y="3386327"/>
            <a:ext cx="722630" cy="265430"/>
            <a:chOff x="7740395" y="3386327"/>
            <a:chExt cx="722630" cy="265430"/>
          </a:xfrm>
        </p:grpSpPr>
        <p:pic>
          <p:nvPicPr>
            <p:cNvPr id="72" name="object 7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0395" y="3386327"/>
              <a:ext cx="356616" cy="18592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39683" y="3387851"/>
              <a:ext cx="115824" cy="179832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8270747" y="3390899"/>
              <a:ext cx="192405" cy="260985"/>
            </a:xfrm>
            <a:custGeom>
              <a:avLst/>
              <a:gdLst/>
              <a:ahLst/>
              <a:cxnLst/>
              <a:rect l="l" t="t" r="r" b="b"/>
              <a:pathLst>
                <a:path w="192404" h="260985">
                  <a:moveTo>
                    <a:pt x="107705" y="217931"/>
                  </a:moveTo>
                  <a:lnTo>
                    <a:pt x="33528" y="217931"/>
                  </a:lnTo>
                  <a:lnTo>
                    <a:pt x="43195" y="216765"/>
                  </a:lnTo>
                  <a:lnTo>
                    <a:pt x="51435" y="213169"/>
                  </a:lnTo>
                  <a:lnTo>
                    <a:pt x="57959" y="207002"/>
                  </a:lnTo>
                  <a:lnTo>
                    <a:pt x="62484" y="198119"/>
                  </a:lnTo>
                  <a:lnTo>
                    <a:pt x="71628" y="1767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94488" y="108204"/>
                  </a:lnTo>
                  <a:lnTo>
                    <a:pt x="96012" y="114300"/>
                  </a:lnTo>
                  <a:lnTo>
                    <a:pt x="97536" y="121920"/>
                  </a:lnTo>
                  <a:lnTo>
                    <a:pt x="99060" y="131064"/>
                  </a:lnTo>
                  <a:lnTo>
                    <a:pt x="142743" y="131064"/>
                  </a:lnTo>
                  <a:lnTo>
                    <a:pt x="120396" y="190500"/>
                  </a:lnTo>
                  <a:lnTo>
                    <a:pt x="107705" y="217931"/>
                  </a:lnTo>
                  <a:close/>
                </a:path>
                <a:path w="192404" h="260985">
                  <a:moveTo>
                    <a:pt x="142743" y="131064"/>
                  </a:moveTo>
                  <a:lnTo>
                    <a:pt x="99060" y="131064"/>
                  </a:lnTo>
                  <a:lnTo>
                    <a:pt x="100584" y="124968"/>
                  </a:lnTo>
                  <a:lnTo>
                    <a:pt x="102108" y="117348"/>
                  </a:lnTo>
                  <a:lnTo>
                    <a:pt x="105156" y="108204"/>
                  </a:lnTo>
                  <a:lnTo>
                    <a:pt x="138684" y="0"/>
                  </a:lnTo>
                  <a:lnTo>
                    <a:pt x="192024" y="0"/>
                  </a:lnTo>
                  <a:lnTo>
                    <a:pt x="142743" y="131064"/>
                  </a:lnTo>
                  <a:close/>
                </a:path>
                <a:path w="192404" h="260985">
                  <a:moveTo>
                    <a:pt x="42672" y="260604"/>
                  </a:moveTo>
                  <a:lnTo>
                    <a:pt x="32932" y="260318"/>
                  </a:lnTo>
                  <a:lnTo>
                    <a:pt x="24193" y="259461"/>
                  </a:lnTo>
                  <a:lnTo>
                    <a:pt x="16311" y="258032"/>
                  </a:lnTo>
                  <a:lnTo>
                    <a:pt x="9143" y="256031"/>
                  </a:lnTo>
                  <a:lnTo>
                    <a:pt x="9143" y="211836"/>
                  </a:lnTo>
                  <a:lnTo>
                    <a:pt x="16764" y="216407"/>
                  </a:lnTo>
                  <a:lnTo>
                    <a:pt x="24384" y="217931"/>
                  </a:lnTo>
                  <a:lnTo>
                    <a:pt x="107705" y="217931"/>
                  </a:lnTo>
                  <a:lnTo>
                    <a:pt x="106108" y="221384"/>
                  </a:lnTo>
                  <a:lnTo>
                    <a:pt x="88392" y="243268"/>
                  </a:lnTo>
                  <a:lnTo>
                    <a:pt x="67246" y="256293"/>
                  </a:lnTo>
                  <a:lnTo>
                    <a:pt x="4267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 descr=""/>
          <p:cNvSpPr/>
          <p:nvPr/>
        </p:nvSpPr>
        <p:spPr>
          <a:xfrm>
            <a:off x="8581644" y="3305568"/>
            <a:ext cx="388620" cy="346075"/>
          </a:xfrm>
          <a:custGeom>
            <a:avLst/>
            <a:gdLst/>
            <a:ahLst/>
            <a:cxnLst/>
            <a:rect l="l" t="t" r="r" b="b"/>
            <a:pathLst>
              <a:path w="388620" h="346075">
                <a:moveTo>
                  <a:pt x="184404" y="169164"/>
                </a:moveTo>
                <a:lnTo>
                  <a:pt x="184302" y="167640"/>
                </a:lnTo>
                <a:lnTo>
                  <a:pt x="183273" y="150114"/>
                </a:lnTo>
                <a:lnTo>
                  <a:pt x="183184" y="149352"/>
                </a:lnTo>
                <a:lnTo>
                  <a:pt x="179832" y="132588"/>
                </a:lnTo>
                <a:lnTo>
                  <a:pt x="176314" y="123444"/>
                </a:lnTo>
                <a:lnTo>
                  <a:pt x="174117" y="117729"/>
                </a:lnTo>
                <a:lnTo>
                  <a:pt x="170954" y="112776"/>
                </a:lnTo>
                <a:lnTo>
                  <a:pt x="166116" y="105156"/>
                </a:lnTo>
                <a:lnTo>
                  <a:pt x="155841" y="94272"/>
                </a:lnTo>
                <a:lnTo>
                  <a:pt x="143446" y="86677"/>
                </a:lnTo>
                <a:lnTo>
                  <a:pt x="129032" y="82219"/>
                </a:lnTo>
                <a:lnTo>
                  <a:pt x="128016" y="82130"/>
                </a:lnTo>
                <a:lnTo>
                  <a:pt x="128016" y="169164"/>
                </a:lnTo>
                <a:lnTo>
                  <a:pt x="127444" y="182016"/>
                </a:lnTo>
                <a:lnTo>
                  <a:pt x="106108" y="221361"/>
                </a:lnTo>
                <a:lnTo>
                  <a:pt x="89916" y="225552"/>
                </a:lnTo>
                <a:lnTo>
                  <a:pt x="82219" y="224713"/>
                </a:lnTo>
                <a:lnTo>
                  <a:pt x="55435" y="193636"/>
                </a:lnTo>
                <a:lnTo>
                  <a:pt x="54864" y="185928"/>
                </a:lnTo>
                <a:lnTo>
                  <a:pt x="54864" y="167640"/>
                </a:lnTo>
                <a:lnTo>
                  <a:pt x="70675" y="129870"/>
                </a:lnTo>
                <a:lnTo>
                  <a:pt x="92964" y="123444"/>
                </a:lnTo>
                <a:lnTo>
                  <a:pt x="100647" y="124053"/>
                </a:lnTo>
                <a:lnTo>
                  <a:pt x="127444" y="159207"/>
                </a:lnTo>
                <a:lnTo>
                  <a:pt x="128016" y="169164"/>
                </a:lnTo>
                <a:lnTo>
                  <a:pt x="128016" y="82130"/>
                </a:lnTo>
                <a:lnTo>
                  <a:pt x="80010" y="88773"/>
                </a:lnTo>
                <a:lnTo>
                  <a:pt x="56388" y="112776"/>
                </a:lnTo>
                <a:lnTo>
                  <a:pt x="54864" y="112776"/>
                </a:lnTo>
                <a:lnTo>
                  <a:pt x="54864" y="0"/>
                </a:lnTo>
                <a:lnTo>
                  <a:pt x="0" y="0"/>
                </a:lnTo>
                <a:lnTo>
                  <a:pt x="0" y="262128"/>
                </a:lnTo>
                <a:lnTo>
                  <a:pt x="54864" y="262128"/>
                </a:lnTo>
                <a:lnTo>
                  <a:pt x="54864" y="242316"/>
                </a:lnTo>
                <a:lnTo>
                  <a:pt x="56388" y="242316"/>
                </a:lnTo>
                <a:lnTo>
                  <a:pt x="65506" y="253187"/>
                </a:lnTo>
                <a:lnTo>
                  <a:pt x="76771" y="260794"/>
                </a:lnTo>
                <a:lnTo>
                  <a:pt x="90030" y="265239"/>
                </a:lnTo>
                <a:lnTo>
                  <a:pt x="105156" y="266700"/>
                </a:lnTo>
                <a:lnTo>
                  <a:pt x="122339" y="264985"/>
                </a:lnTo>
                <a:lnTo>
                  <a:pt x="160007" y="242316"/>
                </a:lnTo>
                <a:lnTo>
                  <a:pt x="172021" y="225552"/>
                </a:lnTo>
                <a:lnTo>
                  <a:pt x="172186" y="225310"/>
                </a:lnTo>
                <a:lnTo>
                  <a:pt x="178879" y="208788"/>
                </a:lnTo>
                <a:lnTo>
                  <a:pt x="182994" y="189966"/>
                </a:lnTo>
                <a:lnTo>
                  <a:pt x="184404" y="169164"/>
                </a:lnTo>
                <a:close/>
              </a:path>
              <a:path w="388620" h="346075">
                <a:moveTo>
                  <a:pt x="388620" y="85331"/>
                </a:moveTo>
                <a:lnTo>
                  <a:pt x="333756" y="85331"/>
                </a:lnTo>
                <a:lnTo>
                  <a:pt x="300228" y="193535"/>
                </a:lnTo>
                <a:lnTo>
                  <a:pt x="298704" y="202679"/>
                </a:lnTo>
                <a:lnTo>
                  <a:pt x="295656" y="210299"/>
                </a:lnTo>
                <a:lnTo>
                  <a:pt x="295656" y="216395"/>
                </a:lnTo>
                <a:lnTo>
                  <a:pt x="294132" y="216395"/>
                </a:lnTo>
                <a:lnTo>
                  <a:pt x="292608" y="207251"/>
                </a:lnTo>
                <a:lnTo>
                  <a:pt x="291084" y="199631"/>
                </a:lnTo>
                <a:lnTo>
                  <a:pt x="289560" y="193535"/>
                </a:lnTo>
                <a:lnTo>
                  <a:pt x="256032" y="85331"/>
                </a:lnTo>
                <a:lnTo>
                  <a:pt x="196596" y="85331"/>
                </a:lnTo>
                <a:lnTo>
                  <a:pt x="268224" y="262115"/>
                </a:lnTo>
                <a:lnTo>
                  <a:pt x="259080" y="283451"/>
                </a:lnTo>
                <a:lnTo>
                  <a:pt x="253885" y="292341"/>
                </a:lnTo>
                <a:lnTo>
                  <a:pt x="247269" y="298500"/>
                </a:lnTo>
                <a:lnTo>
                  <a:pt x="238925" y="302107"/>
                </a:lnTo>
                <a:lnTo>
                  <a:pt x="228600" y="303263"/>
                </a:lnTo>
                <a:lnTo>
                  <a:pt x="220980" y="303263"/>
                </a:lnTo>
                <a:lnTo>
                  <a:pt x="213360" y="301739"/>
                </a:lnTo>
                <a:lnTo>
                  <a:pt x="205740" y="297167"/>
                </a:lnTo>
                <a:lnTo>
                  <a:pt x="205740" y="341363"/>
                </a:lnTo>
                <a:lnTo>
                  <a:pt x="212877" y="343369"/>
                </a:lnTo>
                <a:lnTo>
                  <a:pt x="220599" y="344805"/>
                </a:lnTo>
                <a:lnTo>
                  <a:pt x="228879" y="345655"/>
                </a:lnTo>
                <a:lnTo>
                  <a:pt x="237744" y="345948"/>
                </a:lnTo>
                <a:lnTo>
                  <a:pt x="262331" y="341630"/>
                </a:lnTo>
                <a:lnTo>
                  <a:pt x="283654" y="328612"/>
                </a:lnTo>
                <a:lnTo>
                  <a:pt x="301815" y="306717"/>
                </a:lnTo>
                <a:lnTo>
                  <a:pt x="316992" y="275831"/>
                </a:lnTo>
                <a:lnTo>
                  <a:pt x="388620" y="85331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 descr=""/>
          <p:cNvSpPr/>
          <p:nvPr/>
        </p:nvSpPr>
        <p:spPr>
          <a:xfrm>
            <a:off x="7748016" y="3773423"/>
            <a:ext cx="306705" cy="267335"/>
          </a:xfrm>
          <a:custGeom>
            <a:avLst/>
            <a:gdLst/>
            <a:ahLst/>
            <a:cxnLst/>
            <a:rect l="l" t="t" r="r" b="b"/>
            <a:pathLst>
              <a:path w="306704" h="267335">
                <a:moveTo>
                  <a:pt x="131064" y="3048"/>
                </a:moveTo>
                <a:lnTo>
                  <a:pt x="125056" y="1930"/>
                </a:lnTo>
                <a:lnTo>
                  <a:pt x="118491" y="952"/>
                </a:lnTo>
                <a:lnTo>
                  <a:pt x="111340" y="266"/>
                </a:lnTo>
                <a:lnTo>
                  <a:pt x="103632" y="0"/>
                </a:lnTo>
                <a:lnTo>
                  <a:pt x="87337" y="1143"/>
                </a:lnTo>
                <a:lnTo>
                  <a:pt x="48768" y="18288"/>
                </a:lnTo>
                <a:lnTo>
                  <a:pt x="31623" y="52793"/>
                </a:lnTo>
                <a:lnTo>
                  <a:pt x="30480" y="67056"/>
                </a:lnTo>
                <a:lnTo>
                  <a:pt x="30480" y="89916"/>
                </a:lnTo>
                <a:lnTo>
                  <a:pt x="0" y="89916"/>
                </a:lnTo>
                <a:lnTo>
                  <a:pt x="0" y="129540"/>
                </a:lnTo>
                <a:lnTo>
                  <a:pt x="30480" y="129540"/>
                </a:lnTo>
                <a:lnTo>
                  <a:pt x="30480" y="265176"/>
                </a:lnTo>
                <a:lnTo>
                  <a:pt x="83820" y="265176"/>
                </a:lnTo>
                <a:lnTo>
                  <a:pt x="83820" y="129540"/>
                </a:lnTo>
                <a:lnTo>
                  <a:pt x="124968" y="129540"/>
                </a:lnTo>
                <a:lnTo>
                  <a:pt x="124968" y="89916"/>
                </a:lnTo>
                <a:lnTo>
                  <a:pt x="83820" y="89916"/>
                </a:lnTo>
                <a:lnTo>
                  <a:pt x="83820" y="70104"/>
                </a:lnTo>
                <a:lnTo>
                  <a:pt x="85509" y="57873"/>
                </a:lnTo>
                <a:lnTo>
                  <a:pt x="90487" y="48768"/>
                </a:lnTo>
                <a:lnTo>
                  <a:pt x="98602" y="43103"/>
                </a:lnTo>
                <a:lnTo>
                  <a:pt x="109728" y="41148"/>
                </a:lnTo>
                <a:lnTo>
                  <a:pt x="117348" y="41148"/>
                </a:lnTo>
                <a:lnTo>
                  <a:pt x="123444" y="42672"/>
                </a:lnTo>
                <a:lnTo>
                  <a:pt x="131064" y="45720"/>
                </a:lnTo>
                <a:lnTo>
                  <a:pt x="131064" y="3048"/>
                </a:lnTo>
                <a:close/>
              </a:path>
              <a:path w="306704" h="267335">
                <a:moveTo>
                  <a:pt x="205727" y="89916"/>
                </a:moveTo>
                <a:lnTo>
                  <a:pt x="150863" y="89916"/>
                </a:lnTo>
                <a:lnTo>
                  <a:pt x="150863" y="265176"/>
                </a:lnTo>
                <a:lnTo>
                  <a:pt x="205727" y="265176"/>
                </a:lnTo>
                <a:lnTo>
                  <a:pt x="205727" y="89916"/>
                </a:lnTo>
                <a:close/>
              </a:path>
              <a:path w="306704" h="267335">
                <a:moveTo>
                  <a:pt x="210299" y="24384"/>
                </a:moveTo>
                <a:lnTo>
                  <a:pt x="207251" y="18288"/>
                </a:lnTo>
                <a:lnTo>
                  <a:pt x="201155" y="12192"/>
                </a:lnTo>
                <a:lnTo>
                  <a:pt x="195059" y="7620"/>
                </a:lnTo>
                <a:lnTo>
                  <a:pt x="187439" y="4572"/>
                </a:lnTo>
                <a:lnTo>
                  <a:pt x="169151" y="4572"/>
                </a:lnTo>
                <a:lnTo>
                  <a:pt x="161531" y="7620"/>
                </a:lnTo>
                <a:lnTo>
                  <a:pt x="155435" y="12192"/>
                </a:lnTo>
                <a:lnTo>
                  <a:pt x="149339" y="18288"/>
                </a:lnTo>
                <a:lnTo>
                  <a:pt x="146291" y="24384"/>
                </a:lnTo>
                <a:lnTo>
                  <a:pt x="146291" y="41148"/>
                </a:lnTo>
                <a:lnTo>
                  <a:pt x="149339" y="47244"/>
                </a:lnTo>
                <a:lnTo>
                  <a:pt x="155435" y="53340"/>
                </a:lnTo>
                <a:lnTo>
                  <a:pt x="161531" y="57912"/>
                </a:lnTo>
                <a:lnTo>
                  <a:pt x="169151" y="60960"/>
                </a:lnTo>
                <a:lnTo>
                  <a:pt x="187439" y="60960"/>
                </a:lnTo>
                <a:lnTo>
                  <a:pt x="195059" y="57912"/>
                </a:lnTo>
                <a:lnTo>
                  <a:pt x="201155" y="53340"/>
                </a:lnTo>
                <a:lnTo>
                  <a:pt x="207251" y="47244"/>
                </a:lnTo>
                <a:lnTo>
                  <a:pt x="210299" y="41148"/>
                </a:lnTo>
                <a:lnTo>
                  <a:pt x="210299" y="24384"/>
                </a:lnTo>
                <a:close/>
              </a:path>
              <a:path w="306704" h="267335">
                <a:moveTo>
                  <a:pt x="306311" y="4584"/>
                </a:moveTo>
                <a:lnTo>
                  <a:pt x="251460" y="4584"/>
                </a:lnTo>
                <a:lnTo>
                  <a:pt x="251460" y="266712"/>
                </a:lnTo>
                <a:lnTo>
                  <a:pt x="306311" y="266712"/>
                </a:lnTo>
                <a:lnTo>
                  <a:pt x="306311" y="458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/>
          <p:nvPr/>
        </p:nvSpPr>
        <p:spPr>
          <a:xfrm>
            <a:off x="8100060" y="3858767"/>
            <a:ext cx="280670" cy="180340"/>
          </a:xfrm>
          <a:custGeom>
            <a:avLst/>
            <a:gdLst/>
            <a:ahLst/>
            <a:cxnLst/>
            <a:rect l="l" t="t" r="r" b="b"/>
            <a:pathLst>
              <a:path w="280670" h="180339">
                <a:moveTo>
                  <a:pt x="280416" y="179831"/>
                </a:moveTo>
                <a:lnTo>
                  <a:pt x="225552" y="179831"/>
                </a:lnTo>
                <a:lnTo>
                  <a:pt x="225552" y="79247"/>
                </a:lnTo>
                <a:lnTo>
                  <a:pt x="223837" y="63007"/>
                </a:lnTo>
                <a:lnTo>
                  <a:pt x="218694" y="51053"/>
                </a:lnTo>
                <a:lnTo>
                  <a:pt x="210121" y="43672"/>
                </a:lnTo>
                <a:lnTo>
                  <a:pt x="198120" y="41147"/>
                </a:lnTo>
                <a:lnTo>
                  <a:pt x="191547" y="41981"/>
                </a:lnTo>
                <a:lnTo>
                  <a:pt x="168187" y="73699"/>
                </a:lnTo>
                <a:lnTo>
                  <a:pt x="167640" y="82295"/>
                </a:lnTo>
                <a:lnTo>
                  <a:pt x="167640" y="179831"/>
                </a:lnTo>
                <a:lnTo>
                  <a:pt x="112776" y="179831"/>
                </a:lnTo>
                <a:lnTo>
                  <a:pt x="112776" y="79247"/>
                </a:lnTo>
                <a:lnTo>
                  <a:pt x="111061" y="62364"/>
                </a:lnTo>
                <a:lnTo>
                  <a:pt x="105918" y="50482"/>
                </a:lnTo>
                <a:lnTo>
                  <a:pt x="97345" y="43457"/>
                </a:lnTo>
                <a:lnTo>
                  <a:pt x="85344" y="41147"/>
                </a:lnTo>
                <a:lnTo>
                  <a:pt x="76199" y="41147"/>
                </a:lnTo>
                <a:lnTo>
                  <a:pt x="53911" y="73461"/>
                </a:lnTo>
                <a:lnTo>
                  <a:pt x="53340" y="82295"/>
                </a:lnTo>
                <a:lnTo>
                  <a:pt x="53340" y="179831"/>
                </a:lnTo>
                <a:lnTo>
                  <a:pt x="0" y="179831"/>
                </a:lnTo>
                <a:lnTo>
                  <a:pt x="0" y="4571"/>
                </a:lnTo>
                <a:lnTo>
                  <a:pt x="53340" y="4571"/>
                </a:lnTo>
                <a:lnTo>
                  <a:pt x="53340" y="32003"/>
                </a:lnTo>
                <a:lnTo>
                  <a:pt x="54864" y="32003"/>
                </a:lnTo>
                <a:lnTo>
                  <a:pt x="86606" y="5143"/>
                </a:lnTo>
                <a:lnTo>
                  <a:pt x="111252" y="0"/>
                </a:lnTo>
                <a:lnTo>
                  <a:pt x="128992" y="2000"/>
                </a:lnTo>
                <a:lnTo>
                  <a:pt x="143446" y="8000"/>
                </a:lnTo>
                <a:lnTo>
                  <a:pt x="154757" y="18002"/>
                </a:lnTo>
                <a:lnTo>
                  <a:pt x="163068" y="32003"/>
                </a:lnTo>
                <a:lnTo>
                  <a:pt x="174498" y="18002"/>
                </a:lnTo>
                <a:lnTo>
                  <a:pt x="188214" y="8000"/>
                </a:lnTo>
                <a:lnTo>
                  <a:pt x="204216" y="2000"/>
                </a:lnTo>
                <a:lnTo>
                  <a:pt x="222504" y="0"/>
                </a:lnTo>
                <a:lnTo>
                  <a:pt x="247626" y="4310"/>
                </a:lnTo>
                <a:lnTo>
                  <a:pt x="265747" y="17335"/>
                </a:lnTo>
                <a:lnTo>
                  <a:pt x="276725" y="39219"/>
                </a:lnTo>
                <a:lnTo>
                  <a:pt x="280416" y="70103"/>
                </a:lnTo>
                <a:lnTo>
                  <a:pt x="280416" y="179831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7763256" y="4250435"/>
            <a:ext cx="1126490" cy="342900"/>
            <a:chOff x="7763256" y="4250435"/>
            <a:chExt cx="1126490" cy="342900"/>
          </a:xfrm>
        </p:grpSpPr>
        <p:pic>
          <p:nvPicPr>
            <p:cNvPr id="79" name="object 7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63256" y="4329683"/>
              <a:ext cx="288036" cy="18592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078724" y="4280915"/>
              <a:ext cx="121920" cy="234696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228076" y="4250435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39624" y="54864"/>
                  </a:moveTo>
                  <a:lnTo>
                    <a:pt x="21336" y="54864"/>
                  </a:lnTo>
                  <a:lnTo>
                    <a:pt x="13716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9144" y="7620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8288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7244" y="53340"/>
                  </a:lnTo>
                  <a:lnTo>
                    <a:pt x="39624" y="54864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31708" y="4329683"/>
              <a:ext cx="170688" cy="18135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8534387" y="4259579"/>
              <a:ext cx="355600" cy="334010"/>
            </a:xfrm>
            <a:custGeom>
              <a:avLst/>
              <a:gdLst/>
              <a:ahLst/>
              <a:cxnLst/>
              <a:rect l="l" t="t" r="r" b="b"/>
              <a:pathLst>
                <a:path w="355600" h="334010">
                  <a:moveTo>
                    <a:pt x="184404" y="74676"/>
                  </a:moveTo>
                  <a:lnTo>
                    <a:pt x="131064" y="74676"/>
                  </a:lnTo>
                  <a:lnTo>
                    <a:pt x="131064" y="152400"/>
                  </a:lnTo>
                  <a:lnTo>
                    <a:pt x="130949" y="167640"/>
                  </a:lnTo>
                  <a:lnTo>
                    <a:pt x="114401" y="206298"/>
                  </a:lnTo>
                  <a:lnTo>
                    <a:pt x="92964" y="213360"/>
                  </a:lnTo>
                  <a:lnTo>
                    <a:pt x="84391" y="212534"/>
                  </a:lnTo>
                  <a:lnTo>
                    <a:pt x="56959" y="176098"/>
                  </a:lnTo>
                  <a:lnTo>
                    <a:pt x="56388" y="166116"/>
                  </a:lnTo>
                  <a:lnTo>
                    <a:pt x="56984" y="154139"/>
                  </a:lnTo>
                  <a:lnTo>
                    <a:pt x="78486" y="114871"/>
                  </a:lnTo>
                  <a:lnTo>
                    <a:pt x="86055" y="112090"/>
                  </a:lnTo>
                  <a:lnTo>
                    <a:pt x="86385" y="112090"/>
                  </a:lnTo>
                  <a:lnTo>
                    <a:pt x="94488" y="111252"/>
                  </a:lnTo>
                  <a:lnTo>
                    <a:pt x="128587" y="136779"/>
                  </a:lnTo>
                  <a:lnTo>
                    <a:pt x="131064" y="152400"/>
                  </a:lnTo>
                  <a:lnTo>
                    <a:pt x="131064" y="74676"/>
                  </a:lnTo>
                  <a:lnTo>
                    <a:pt x="129540" y="74676"/>
                  </a:lnTo>
                  <a:lnTo>
                    <a:pt x="129540" y="94488"/>
                  </a:lnTo>
                  <a:lnTo>
                    <a:pt x="120421" y="83616"/>
                  </a:lnTo>
                  <a:lnTo>
                    <a:pt x="109156" y="76009"/>
                  </a:lnTo>
                  <a:lnTo>
                    <a:pt x="95897" y="71564"/>
                  </a:lnTo>
                  <a:lnTo>
                    <a:pt x="80772" y="70104"/>
                  </a:lnTo>
                  <a:lnTo>
                    <a:pt x="63373" y="71805"/>
                  </a:lnTo>
                  <a:lnTo>
                    <a:pt x="22860" y="96012"/>
                  </a:lnTo>
                  <a:lnTo>
                    <a:pt x="1435" y="146164"/>
                  </a:lnTo>
                  <a:lnTo>
                    <a:pt x="0" y="167640"/>
                  </a:lnTo>
                  <a:lnTo>
                    <a:pt x="1384" y="187071"/>
                  </a:lnTo>
                  <a:lnTo>
                    <a:pt x="19812" y="231648"/>
                  </a:lnTo>
                  <a:lnTo>
                    <a:pt x="58394" y="254368"/>
                  </a:lnTo>
                  <a:lnTo>
                    <a:pt x="74676" y="256032"/>
                  </a:lnTo>
                  <a:lnTo>
                    <a:pt x="91821" y="254063"/>
                  </a:lnTo>
                  <a:lnTo>
                    <a:pt x="106680" y="248221"/>
                  </a:lnTo>
                  <a:lnTo>
                    <a:pt x="119253" y="238683"/>
                  </a:lnTo>
                  <a:lnTo>
                    <a:pt x="129540" y="225552"/>
                  </a:lnTo>
                  <a:lnTo>
                    <a:pt x="129540" y="239268"/>
                  </a:lnTo>
                  <a:lnTo>
                    <a:pt x="114300" y="278892"/>
                  </a:lnTo>
                  <a:lnTo>
                    <a:pt x="71628" y="294132"/>
                  </a:lnTo>
                  <a:lnTo>
                    <a:pt x="57912" y="293014"/>
                  </a:lnTo>
                  <a:lnTo>
                    <a:pt x="44196" y="289750"/>
                  </a:lnTo>
                  <a:lnTo>
                    <a:pt x="30480" y="284492"/>
                  </a:lnTo>
                  <a:lnTo>
                    <a:pt x="16764" y="277368"/>
                  </a:lnTo>
                  <a:lnTo>
                    <a:pt x="16764" y="324612"/>
                  </a:lnTo>
                  <a:lnTo>
                    <a:pt x="28155" y="328612"/>
                  </a:lnTo>
                  <a:lnTo>
                    <a:pt x="41529" y="331470"/>
                  </a:lnTo>
                  <a:lnTo>
                    <a:pt x="56629" y="333184"/>
                  </a:lnTo>
                  <a:lnTo>
                    <a:pt x="73152" y="333756"/>
                  </a:lnTo>
                  <a:lnTo>
                    <a:pt x="98869" y="332066"/>
                  </a:lnTo>
                  <a:lnTo>
                    <a:pt x="121158" y="327088"/>
                  </a:lnTo>
                  <a:lnTo>
                    <a:pt x="140017" y="318973"/>
                  </a:lnTo>
                  <a:lnTo>
                    <a:pt x="155448" y="307848"/>
                  </a:lnTo>
                  <a:lnTo>
                    <a:pt x="167144" y="294132"/>
                  </a:lnTo>
                  <a:lnTo>
                    <a:pt x="168338" y="292735"/>
                  </a:lnTo>
                  <a:lnTo>
                    <a:pt x="182270" y="256032"/>
                  </a:lnTo>
                  <a:lnTo>
                    <a:pt x="184404" y="231648"/>
                  </a:lnTo>
                  <a:lnTo>
                    <a:pt x="184404" y="225552"/>
                  </a:lnTo>
                  <a:lnTo>
                    <a:pt x="184404" y="213360"/>
                  </a:lnTo>
                  <a:lnTo>
                    <a:pt x="184404" y="111252"/>
                  </a:lnTo>
                  <a:lnTo>
                    <a:pt x="184404" y="94488"/>
                  </a:lnTo>
                  <a:lnTo>
                    <a:pt x="184404" y="74676"/>
                  </a:lnTo>
                  <a:close/>
                </a:path>
                <a:path w="355600" h="334010">
                  <a:moveTo>
                    <a:pt x="309372" y="217932"/>
                  </a:moveTo>
                  <a:lnTo>
                    <a:pt x="306324" y="211836"/>
                  </a:lnTo>
                  <a:lnTo>
                    <a:pt x="300228" y="205740"/>
                  </a:lnTo>
                  <a:lnTo>
                    <a:pt x="294132" y="201168"/>
                  </a:lnTo>
                  <a:lnTo>
                    <a:pt x="286512" y="198120"/>
                  </a:lnTo>
                  <a:lnTo>
                    <a:pt x="268224" y="198120"/>
                  </a:lnTo>
                  <a:lnTo>
                    <a:pt x="260604" y="201168"/>
                  </a:lnTo>
                  <a:lnTo>
                    <a:pt x="254508" y="205740"/>
                  </a:lnTo>
                  <a:lnTo>
                    <a:pt x="248412" y="211836"/>
                  </a:lnTo>
                  <a:lnTo>
                    <a:pt x="245364" y="217932"/>
                  </a:lnTo>
                  <a:lnTo>
                    <a:pt x="245364" y="234696"/>
                  </a:lnTo>
                  <a:lnTo>
                    <a:pt x="248412" y="240792"/>
                  </a:lnTo>
                  <a:lnTo>
                    <a:pt x="260604" y="252984"/>
                  </a:lnTo>
                  <a:lnTo>
                    <a:pt x="268224" y="254508"/>
                  </a:lnTo>
                  <a:lnTo>
                    <a:pt x="286512" y="254508"/>
                  </a:lnTo>
                  <a:lnTo>
                    <a:pt x="294132" y="252984"/>
                  </a:lnTo>
                  <a:lnTo>
                    <a:pt x="300228" y="246888"/>
                  </a:lnTo>
                  <a:lnTo>
                    <a:pt x="306324" y="242316"/>
                  </a:lnTo>
                  <a:lnTo>
                    <a:pt x="309372" y="234696"/>
                  </a:lnTo>
                  <a:lnTo>
                    <a:pt x="309372" y="217932"/>
                  </a:lnTo>
                  <a:close/>
                </a:path>
                <a:path w="355600" h="334010">
                  <a:moveTo>
                    <a:pt x="355092" y="68580"/>
                  </a:moveTo>
                  <a:lnTo>
                    <a:pt x="353707" y="46101"/>
                  </a:lnTo>
                  <a:lnTo>
                    <a:pt x="353606" y="45720"/>
                  </a:lnTo>
                  <a:lnTo>
                    <a:pt x="353174" y="44196"/>
                  </a:lnTo>
                  <a:lnTo>
                    <a:pt x="351878" y="39560"/>
                  </a:lnTo>
                  <a:lnTo>
                    <a:pt x="348996" y="33528"/>
                  </a:lnTo>
                  <a:lnTo>
                    <a:pt x="315976" y="4724"/>
                  </a:lnTo>
                  <a:lnTo>
                    <a:pt x="293712" y="266"/>
                  </a:lnTo>
                  <a:lnTo>
                    <a:pt x="291909" y="266"/>
                  </a:lnTo>
                  <a:lnTo>
                    <a:pt x="285750" y="0"/>
                  </a:lnTo>
                  <a:lnTo>
                    <a:pt x="278892" y="0"/>
                  </a:lnTo>
                  <a:lnTo>
                    <a:pt x="270891" y="266"/>
                  </a:lnTo>
                  <a:lnTo>
                    <a:pt x="231838" y="8572"/>
                  </a:lnTo>
                  <a:lnTo>
                    <a:pt x="217932" y="15240"/>
                  </a:lnTo>
                  <a:lnTo>
                    <a:pt x="217932" y="67056"/>
                  </a:lnTo>
                  <a:lnTo>
                    <a:pt x="224790" y="61658"/>
                  </a:lnTo>
                  <a:lnTo>
                    <a:pt x="231648" y="56959"/>
                  </a:lnTo>
                  <a:lnTo>
                    <a:pt x="272796" y="44196"/>
                  </a:lnTo>
                  <a:lnTo>
                    <a:pt x="277368" y="44196"/>
                  </a:lnTo>
                  <a:lnTo>
                    <a:pt x="280416" y="45720"/>
                  </a:lnTo>
                  <a:lnTo>
                    <a:pt x="284988" y="47244"/>
                  </a:lnTo>
                  <a:lnTo>
                    <a:pt x="288036" y="47244"/>
                  </a:lnTo>
                  <a:lnTo>
                    <a:pt x="292608" y="51816"/>
                  </a:lnTo>
                  <a:lnTo>
                    <a:pt x="295656" y="53340"/>
                  </a:lnTo>
                  <a:lnTo>
                    <a:pt x="300228" y="62484"/>
                  </a:lnTo>
                  <a:lnTo>
                    <a:pt x="300228" y="77724"/>
                  </a:lnTo>
                  <a:lnTo>
                    <a:pt x="295656" y="86868"/>
                  </a:lnTo>
                  <a:lnTo>
                    <a:pt x="294132" y="91440"/>
                  </a:lnTo>
                  <a:lnTo>
                    <a:pt x="281940" y="103632"/>
                  </a:lnTo>
                  <a:lnTo>
                    <a:pt x="277368" y="106680"/>
                  </a:lnTo>
                  <a:lnTo>
                    <a:pt x="269748" y="114300"/>
                  </a:lnTo>
                  <a:lnTo>
                    <a:pt x="265176" y="117348"/>
                  </a:lnTo>
                  <a:lnTo>
                    <a:pt x="262128" y="120396"/>
                  </a:lnTo>
                  <a:lnTo>
                    <a:pt x="259080" y="124968"/>
                  </a:lnTo>
                  <a:lnTo>
                    <a:pt x="257556" y="128016"/>
                  </a:lnTo>
                  <a:lnTo>
                    <a:pt x="254508" y="132588"/>
                  </a:lnTo>
                  <a:lnTo>
                    <a:pt x="252984" y="135636"/>
                  </a:lnTo>
                  <a:lnTo>
                    <a:pt x="249936" y="144780"/>
                  </a:lnTo>
                  <a:lnTo>
                    <a:pt x="249936" y="149352"/>
                  </a:lnTo>
                  <a:lnTo>
                    <a:pt x="248412" y="153924"/>
                  </a:lnTo>
                  <a:lnTo>
                    <a:pt x="248412" y="166116"/>
                  </a:lnTo>
                  <a:lnTo>
                    <a:pt x="249936" y="169164"/>
                  </a:lnTo>
                  <a:lnTo>
                    <a:pt x="249936" y="173736"/>
                  </a:lnTo>
                  <a:lnTo>
                    <a:pt x="252984" y="179832"/>
                  </a:lnTo>
                  <a:lnTo>
                    <a:pt x="297180" y="179832"/>
                  </a:lnTo>
                  <a:lnTo>
                    <a:pt x="297180" y="176784"/>
                  </a:lnTo>
                  <a:lnTo>
                    <a:pt x="295656" y="175260"/>
                  </a:lnTo>
                  <a:lnTo>
                    <a:pt x="294132" y="172212"/>
                  </a:lnTo>
                  <a:lnTo>
                    <a:pt x="294132" y="155448"/>
                  </a:lnTo>
                  <a:lnTo>
                    <a:pt x="295656" y="152400"/>
                  </a:lnTo>
                  <a:lnTo>
                    <a:pt x="295656" y="149352"/>
                  </a:lnTo>
                  <a:lnTo>
                    <a:pt x="297180" y="146304"/>
                  </a:lnTo>
                  <a:lnTo>
                    <a:pt x="300228" y="144780"/>
                  </a:lnTo>
                  <a:lnTo>
                    <a:pt x="301752" y="141732"/>
                  </a:lnTo>
                  <a:lnTo>
                    <a:pt x="313944" y="129540"/>
                  </a:lnTo>
                  <a:lnTo>
                    <a:pt x="318516" y="126492"/>
                  </a:lnTo>
                  <a:lnTo>
                    <a:pt x="324612" y="121920"/>
                  </a:lnTo>
                  <a:lnTo>
                    <a:pt x="329184" y="115824"/>
                  </a:lnTo>
                  <a:lnTo>
                    <a:pt x="342900" y="102108"/>
                  </a:lnTo>
                  <a:lnTo>
                    <a:pt x="345948" y="97536"/>
                  </a:lnTo>
                  <a:lnTo>
                    <a:pt x="348996" y="91440"/>
                  </a:lnTo>
                  <a:lnTo>
                    <a:pt x="350520" y="86868"/>
                  </a:lnTo>
                  <a:lnTo>
                    <a:pt x="355092" y="6858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85" name="object 8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89" name="object 8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4" y="1263395"/>
            <a:ext cx="306323" cy="883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2" y="1263395"/>
            <a:ext cx="92963" cy="88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955" y="1263395"/>
            <a:ext cx="1159764" cy="10972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77467" y="1502663"/>
            <a:ext cx="40005" cy="4828540"/>
            <a:chOff x="1077467" y="1502663"/>
            <a:chExt cx="40005" cy="4828540"/>
          </a:xfrm>
        </p:grpSpPr>
        <p:sp>
          <p:nvSpPr>
            <p:cNvPr id="6" name="object 6" descr=""/>
            <p:cNvSpPr/>
            <p:nvPr/>
          </p:nvSpPr>
          <p:spPr>
            <a:xfrm>
              <a:off x="1094231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19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2" y="4646675"/>
                  </a:lnTo>
                  <a:close/>
                </a:path>
                <a:path w="7619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2" y="4610100"/>
                  </a:lnTo>
                  <a:close/>
                </a:path>
                <a:path w="7619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2" y="4573524"/>
                  </a:lnTo>
                  <a:close/>
                </a:path>
                <a:path w="7619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19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2" y="4425696"/>
                  </a:lnTo>
                  <a:close/>
                </a:path>
                <a:path w="7619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19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2" y="4352543"/>
                  </a:lnTo>
                  <a:close/>
                </a:path>
                <a:path w="7619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19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2" y="4204716"/>
                  </a:lnTo>
                  <a:close/>
                </a:path>
                <a:path w="7619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2" y="4168140"/>
                  </a:lnTo>
                  <a:close/>
                </a:path>
                <a:path w="7619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2" y="4131564"/>
                  </a:lnTo>
                  <a:close/>
                </a:path>
                <a:path w="7619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19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19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2" y="3947159"/>
                  </a:lnTo>
                  <a:close/>
                </a:path>
                <a:path w="7619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2" y="3910584"/>
                  </a:lnTo>
                  <a:close/>
                </a:path>
                <a:path w="7619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19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2" y="3762756"/>
                  </a:lnTo>
                  <a:close/>
                </a:path>
                <a:path w="7619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2" y="3726180"/>
                  </a:lnTo>
                  <a:close/>
                </a:path>
                <a:path w="7619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19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19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2" y="3541775"/>
                  </a:lnTo>
                  <a:close/>
                </a:path>
                <a:path w="7619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2" y="3505200"/>
                  </a:lnTo>
                  <a:close/>
                </a:path>
                <a:path w="7619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2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19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2" y="3320796"/>
                  </a:lnTo>
                  <a:close/>
                </a:path>
                <a:path w="7619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19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2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19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2" y="3099816"/>
                  </a:lnTo>
                  <a:close/>
                </a:path>
                <a:path w="7619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39"/>
                  </a:lnTo>
                  <a:close/>
                </a:path>
                <a:path w="7619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2" y="2842260"/>
                  </a:lnTo>
                  <a:close/>
                </a:path>
                <a:path w="7619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2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80"/>
                  </a:lnTo>
                  <a:close/>
                </a:path>
                <a:path w="7619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4"/>
                  </a:lnTo>
                  <a:close/>
                </a:path>
                <a:path w="7619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2" y="2548128"/>
                  </a:lnTo>
                  <a:close/>
                </a:path>
                <a:path w="7619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19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19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7"/>
                  </a:lnTo>
                  <a:close/>
                </a:path>
                <a:path w="7619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2" y="2179320"/>
                  </a:lnTo>
                  <a:close/>
                </a:path>
                <a:path w="7619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2" y="2142744"/>
                  </a:lnTo>
                  <a:close/>
                </a:path>
                <a:path w="7619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2" y="2106168"/>
                  </a:lnTo>
                  <a:close/>
                </a:path>
                <a:path w="7619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19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39"/>
                  </a:lnTo>
                  <a:close/>
                </a:path>
                <a:path w="7619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4"/>
                  </a:lnTo>
                  <a:close/>
                </a:path>
                <a:path w="7619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2" y="1885188"/>
                  </a:lnTo>
                  <a:close/>
                </a:path>
                <a:path w="7619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19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2" y="1737360"/>
                  </a:lnTo>
                  <a:close/>
                </a:path>
                <a:path w="7619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2" y="1700784"/>
                  </a:lnTo>
                  <a:close/>
                </a:path>
                <a:path w="7619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2" y="1664208"/>
                  </a:lnTo>
                  <a:close/>
                </a:path>
                <a:path w="7619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19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80"/>
                  </a:lnTo>
                  <a:close/>
                </a:path>
                <a:path w="7619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2" y="1479804"/>
                  </a:lnTo>
                  <a:close/>
                </a:path>
                <a:path w="7619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2" y="1443228"/>
                  </a:lnTo>
                  <a:close/>
                </a:path>
                <a:path w="7619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19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2" y="1295400"/>
                  </a:lnTo>
                  <a:close/>
                </a:path>
                <a:path w="7619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2" y="1258824"/>
                  </a:lnTo>
                  <a:close/>
                </a:path>
                <a:path w="7619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2" y="1222247"/>
                  </a:lnTo>
                  <a:close/>
                </a:path>
                <a:path w="7619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19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2" y="1074420"/>
                  </a:lnTo>
                  <a:close/>
                </a:path>
                <a:path w="7619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2" y="1037844"/>
                  </a:lnTo>
                  <a:close/>
                </a:path>
                <a:path w="7619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2" y="1001268"/>
                  </a:lnTo>
                  <a:close/>
                </a:path>
                <a:path w="7619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19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2" y="853440"/>
                  </a:lnTo>
                  <a:close/>
                </a:path>
                <a:path w="7619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4"/>
                  </a:lnTo>
                  <a:close/>
                </a:path>
                <a:path w="7619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19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2" y="632460"/>
                  </a:lnTo>
                  <a:close/>
                </a:path>
                <a:path w="7619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2" y="595884"/>
                  </a:lnTo>
                  <a:close/>
                </a:path>
                <a:path w="7619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2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19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2" y="411480"/>
                  </a:lnTo>
                  <a:close/>
                </a:path>
                <a:path w="7619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2" y="374904"/>
                  </a:lnTo>
                  <a:close/>
                </a:path>
                <a:path w="7619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2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2" y="153924"/>
                  </a:lnTo>
                  <a:close/>
                </a:path>
                <a:path w="7619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77467" y="6266688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10668" y="62484"/>
                  </a:lnTo>
                  <a:lnTo>
                    <a:pt x="9144" y="60960"/>
                  </a:lnTo>
                  <a:lnTo>
                    <a:pt x="6096" y="59436"/>
                  </a:lnTo>
                  <a:lnTo>
                    <a:pt x="1524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1524" y="15240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9337" y="2000"/>
                  </a:lnTo>
                  <a:lnTo>
                    <a:pt x="33237" y="6096"/>
                  </a:lnTo>
                  <a:lnTo>
                    <a:pt x="19812" y="6096"/>
                  </a:lnTo>
                  <a:lnTo>
                    <a:pt x="14763" y="7786"/>
                  </a:lnTo>
                  <a:lnTo>
                    <a:pt x="14550" y="8001"/>
                  </a:lnTo>
                  <a:lnTo>
                    <a:pt x="10858" y="12954"/>
                  </a:lnTo>
                  <a:lnTo>
                    <a:pt x="8453" y="21526"/>
                  </a:lnTo>
                  <a:lnTo>
                    <a:pt x="7725" y="32004"/>
                  </a:lnTo>
                  <a:lnTo>
                    <a:pt x="7620" y="33528"/>
                  </a:lnTo>
                  <a:lnTo>
                    <a:pt x="8203" y="41148"/>
                  </a:lnTo>
                  <a:lnTo>
                    <a:pt x="8320" y="42672"/>
                  </a:lnTo>
                  <a:lnTo>
                    <a:pt x="8404" y="43767"/>
                  </a:lnTo>
                  <a:lnTo>
                    <a:pt x="8453" y="44410"/>
                  </a:lnTo>
                  <a:lnTo>
                    <a:pt x="10798" y="51816"/>
                  </a:lnTo>
                  <a:lnTo>
                    <a:pt x="10858" y="52006"/>
                  </a:lnTo>
                  <a:lnTo>
                    <a:pt x="14630" y="56388"/>
                  </a:lnTo>
                  <a:lnTo>
                    <a:pt x="14440" y="56388"/>
                  </a:lnTo>
                  <a:lnTo>
                    <a:pt x="19812" y="57912"/>
                  </a:lnTo>
                  <a:lnTo>
                    <a:pt x="33528" y="57912"/>
                  </a:lnTo>
                  <a:lnTo>
                    <a:pt x="28956" y="62484"/>
                  </a:lnTo>
                  <a:lnTo>
                    <a:pt x="25908" y="64008"/>
                  </a:lnTo>
                  <a:close/>
                </a:path>
                <a:path w="40005" h="64135">
                  <a:moveTo>
                    <a:pt x="33528" y="57912"/>
                  </a:moveTo>
                  <a:lnTo>
                    <a:pt x="19812" y="57912"/>
                  </a:lnTo>
                  <a:lnTo>
                    <a:pt x="26006" y="56388"/>
                  </a:lnTo>
                  <a:lnTo>
                    <a:pt x="25856" y="56388"/>
                  </a:lnTo>
                  <a:lnTo>
                    <a:pt x="30099" y="51816"/>
                  </a:lnTo>
                  <a:lnTo>
                    <a:pt x="32670" y="43767"/>
                  </a:lnTo>
                  <a:lnTo>
                    <a:pt x="33416" y="33528"/>
                  </a:lnTo>
                  <a:lnTo>
                    <a:pt x="33528" y="32004"/>
                  </a:lnTo>
                  <a:lnTo>
                    <a:pt x="32823" y="22860"/>
                  </a:lnTo>
                  <a:lnTo>
                    <a:pt x="32720" y="21526"/>
                  </a:lnTo>
                  <a:lnTo>
                    <a:pt x="32670" y="20883"/>
                  </a:lnTo>
                  <a:lnTo>
                    <a:pt x="30159" y="12954"/>
                  </a:lnTo>
                  <a:lnTo>
                    <a:pt x="30099" y="12763"/>
                  </a:lnTo>
                  <a:lnTo>
                    <a:pt x="25812" y="7786"/>
                  </a:lnTo>
                  <a:lnTo>
                    <a:pt x="19812" y="6096"/>
                  </a:lnTo>
                  <a:lnTo>
                    <a:pt x="33237" y="6096"/>
                  </a:lnTo>
                  <a:lnTo>
                    <a:pt x="35052" y="8001"/>
                  </a:lnTo>
                  <a:lnTo>
                    <a:pt x="38481" y="18002"/>
                  </a:lnTo>
                  <a:lnTo>
                    <a:pt x="39624" y="32004"/>
                  </a:lnTo>
                  <a:lnTo>
                    <a:pt x="39624" y="41148"/>
                  </a:lnTo>
                  <a:lnTo>
                    <a:pt x="38100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3528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935479" y="1502663"/>
            <a:ext cx="83820" cy="4828540"/>
            <a:chOff x="1935479" y="1502663"/>
            <a:chExt cx="83820" cy="4828540"/>
          </a:xfrm>
        </p:grpSpPr>
        <p:sp>
          <p:nvSpPr>
            <p:cNvPr id="9" name="object 9" descr=""/>
            <p:cNvSpPr/>
            <p:nvPr/>
          </p:nvSpPr>
          <p:spPr>
            <a:xfrm>
              <a:off x="1972055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4572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19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2" y="4646675"/>
                  </a:lnTo>
                  <a:close/>
                </a:path>
                <a:path w="7619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2" y="4610100"/>
                  </a:lnTo>
                  <a:close/>
                </a:path>
                <a:path w="7619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2" y="45735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4572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19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2" y="4425696"/>
                  </a:lnTo>
                  <a:close/>
                </a:path>
                <a:path w="7619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19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2" y="4352543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4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4572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19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2" y="4204716"/>
                  </a:lnTo>
                  <a:close/>
                </a:path>
                <a:path w="7619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2" y="4168140"/>
                  </a:lnTo>
                  <a:close/>
                </a:path>
                <a:path w="7619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2" y="4131564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1524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4572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19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19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2" y="3947159"/>
                  </a:lnTo>
                  <a:close/>
                </a:path>
                <a:path w="7619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2" y="3910584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1524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4572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4572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2" y="3762756"/>
                  </a:lnTo>
                  <a:close/>
                </a:path>
                <a:path w="7619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2" y="3726180"/>
                  </a:lnTo>
                  <a:close/>
                </a:path>
                <a:path w="7619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1524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4572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2" y="3541775"/>
                  </a:lnTo>
                  <a:close/>
                </a:path>
                <a:path w="7619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2" y="3505200"/>
                  </a:lnTo>
                  <a:close/>
                </a:path>
                <a:path w="7619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2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4572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2" y="3320796"/>
                  </a:lnTo>
                  <a:close/>
                </a:path>
                <a:path w="7619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19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2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4572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2" y="3099816"/>
                  </a:lnTo>
                  <a:close/>
                </a:path>
                <a:path w="7619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39"/>
                  </a:lnTo>
                  <a:close/>
                </a:path>
                <a:path w="7619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4572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2" y="2842260"/>
                  </a:lnTo>
                  <a:close/>
                </a:path>
                <a:path w="7619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2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4572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80"/>
                  </a:lnTo>
                  <a:close/>
                </a:path>
                <a:path w="7619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4"/>
                  </a:lnTo>
                  <a:close/>
                </a:path>
                <a:path w="7619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2" y="25481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4572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19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19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4572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2" y="2179320"/>
                  </a:lnTo>
                  <a:close/>
                </a:path>
                <a:path w="7619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2" y="2142744"/>
                  </a:lnTo>
                  <a:close/>
                </a:path>
                <a:path w="7619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2" y="21061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4572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19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39"/>
                  </a:lnTo>
                  <a:close/>
                </a:path>
                <a:path w="7619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4"/>
                  </a:lnTo>
                  <a:close/>
                </a:path>
                <a:path w="7619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2" y="18851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4572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19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2" y="1737360"/>
                  </a:lnTo>
                  <a:close/>
                </a:path>
                <a:path w="7619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2" y="1700784"/>
                  </a:lnTo>
                  <a:close/>
                </a:path>
                <a:path w="7619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2" y="1664208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1524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4572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19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80"/>
                  </a:lnTo>
                  <a:close/>
                </a:path>
                <a:path w="7619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2" y="1479804"/>
                  </a:lnTo>
                  <a:close/>
                </a:path>
                <a:path w="7619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2" y="1443228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1524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4572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19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2" y="1295400"/>
                  </a:lnTo>
                  <a:close/>
                </a:path>
                <a:path w="7619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2" y="1258824"/>
                  </a:lnTo>
                  <a:close/>
                </a:path>
                <a:path w="7619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2" y="1222247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1524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4572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4572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2" y="1074420"/>
                  </a:lnTo>
                  <a:close/>
                </a:path>
                <a:path w="7619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2" y="1037844"/>
                  </a:lnTo>
                  <a:close/>
                </a:path>
                <a:path w="7619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2" y="1001268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1524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4572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2" y="853440"/>
                  </a:lnTo>
                  <a:close/>
                </a:path>
                <a:path w="7619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4"/>
                  </a:lnTo>
                  <a:close/>
                </a:path>
                <a:path w="7619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4572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2" y="632460"/>
                  </a:lnTo>
                  <a:close/>
                </a:path>
                <a:path w="7619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2" y="595884"/>
                  </a:lnTo>
                  <a:close/>
                </a:path>
                <a:path w="7619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2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4572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2" y="411480"/>
                  </a:lnTo>
                  <a:close/>
                </a:path>
                <a:path w="7619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2" y="374904"/>
                  </a:lnTo>
                  <a:close/>
                </a:path>
                <a:path w="7619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2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4572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2" y="153924"/>
                  </a:lnTo>
                  <a:close/>
                </a:path>
                <a:path w="7619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479" y="6266688"/>
              <a:ext cx="83819" cy="64008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791967" y="1502663"/>
            <a:ext cx="129539" cy="4828540"/>
            <a:chOff x="2791967" y="1502663"/>
            <a:chExt cx="129539" cy="4828540"/>
          </a:xfrm>
        </p:grpSpPr>
        <p:sp>
          <p:nvSpPr>
            <p:cNvPr id="12" name="object 12" descr=""/>
            <p:cNvSpPr/>
            <p:nvPr/>
          </p:nvSpPr>
          <p:spPr>
            <a:xfrm>
              <a:off x="2849880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6095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6095" y="4677156"/>
                  </a:lnTo>
                  <a:lnTo>
                    <a:pt x="6095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1523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19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19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5" y="4533900"/>
                  </a:lnTo>
                  <a:lnTo>
                    <a:pt x="6095" y="4535424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6095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6095" y="4456175"/>
                  </a:lnTo>
                  <a:lnTo>
                    <a:pt x="6095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1523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19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19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5" y="4312920"/>
                  </a:lnTo>
                  <a:lnTo>
                    <a:pt x="6095" y="4314443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6095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6095" y="4235196"/>
                  </a:lnTo>
                  <a:lnTo>
                    <a:pt x="6095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1523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19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19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5" y="4091940"/>
                  </a:lnTo>
                  <a:lnTo>
                    <a:pt x="6095" y="4093464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6095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6095" y="4014216"/>
                  </a:lnTo>
                  <a:lnTo>
                    <a:pt x="6095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1523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19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19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5" y="3870959"/>
                  </a:lnTo>
                  <a:lnTo>
                    <a:pt x="6095" y="3872484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6095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6095" y="3793236"/>
                  </a:lnTo>
                  <a:lnTo>
                    <a:pt x="6095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0" y="3761232"/>
                  </a:lnTo>
                  <a:lnTo>
                    <a:pt x="0" y="3758184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6095" y="3756659"/>
                  </a:lnTo>
                  <a:lnTo>
                    <a:pt x="6095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19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19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5" y="3649980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6095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5" y="3613404"/>
                  </a:lnTo>
                  <a:lnTo>
                    <a:pt x="6095" y="3614928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6095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6095" y="3535680"/>
                  </a:lnTo>
                  <a:lnTo>
                    <a:pt x="6095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19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19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1523" y="3430523"/>
                  </a:lnTo>
                  <a:lnTo>
                    <a:pt x="0" y="3430523"/>
                  </a:lnTo>
                  <a:lnTo>
                    <a:pt x="0" y="3425952"/>
                  </a:ln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6095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5" y="3392423"/>
                  </a:lnTo>
                  <a:lnTo>
                    <a:pt x="6095" y="3393948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6095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6095" y="3314700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19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19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1523" y="3209544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6095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5" y="3171444"/>
                  </a:lnTo>
                  <a:lnTo>
                    <a:pt x="6095" y="3172968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6095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6095" y="3093720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19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19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1523" y="2988564"/>
                  </a:lnTo>
                  <a:lnTo>
                    <a:pt x="0" y="2988564"/>
                  </a:lnTo>
                  <a:lnTo>
                    <a:pt x="0" y="2983992"/>
                  </a:ln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5" y="2950464"/>
                  </a:lnTo>
                  <a:lnTo>
                    <a:pt x="6095" y="2951988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6095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6095" y="2872739"/>
                  </a:lnTo>
                  <a:lnTo>
                    <a:pt x="6095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5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19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1523" y="2767584"/>
                  </a:lnTo>
                  <a:lnTo>
                    <a:pt x="0" y="2767584"/>
                  </a:lnTo>
                  <a:lnTo>
                    <a:pt x="0" y="2763012"/>
                  </a:ln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6095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5" y="2729484"/>
                  </a:lnTo>
                  <a:lnTo>
                    <a:pt x="6095" y="2731008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6095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19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19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5" y="2508504"/>
                  </a:lnTo>
                  <a:lnTo>
                    <a:pt x="6095" y="2510028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6095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6095" y="2430780"/>
                  </a:lnTo>
                  <a:lnTo>
                    <a:pt x="6095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19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19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5" y="2287524"/>
                  </a:lnTo>
                  <a:lnTo>
                    <a:pt x="6095" y="2289047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19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19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5" y="2066544"/>
                  </a:lnTo>
                  <a:lnTo>
                    <a:pt x="6095" y="2068068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6095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6095" y="1988820"/>
                  </a:lnTo>
                  <a:lnTo>
                    <a:pt x="6095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1523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19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19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5" y="1845563"/>
                  </a:lnTo>
                  <a:lnTo>
                    <a:pt x="6095" y="1847088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6095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6095" y="1767839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1523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19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19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5" y="1624584"/>
                  </a:lnTo>
                  <a:lnTo>
                    <a:pt x="6095" y="1626108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6095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6095" y="1546860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1523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19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19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5" y="1403604"/>
                  </a:lnTo>
                  <a:lnTo>
                    <a:pt x="6095" y="1405128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6095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6095" y="1325880"/>
                  </a:lnTo>
                  <a:lnTo>
                    <a:pt x="6095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1523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19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19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5" y="1182624"/>
                  </a:lnTo>
                  <a:lnTo>
                    <a:pt x="6095" y="1184147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0" y="1072896"/>
                  </a:lnTo>
                  <a:lnTo>
                    <a:pt x="0" y="1069847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6095" y="1068324"/>
                  </a:ln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19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19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5" y="961644"/>
                  </a:lnTo>
                  <a:lnTo>
                    <a:pt x="6095" y="963168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6095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5" y="925068"/>
                  </a:lnTo>
                  <a:lnTo>
                    <a:pt x="6095" y="926592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0" y="851916"/>
                  </a:lnTo>
                  <a:lnTo>
                    <a:pt x="0" y="848868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6095" y="847344"/>
                  </a:lnTo>
                  <a:lnTo>
                    <a:pt x="6095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19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19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1523" y="742188"/>
                  </a:lnTo>
                  <a:lnTo>
                    <a:pt x="0" y="742188"/>
                  </a:lnTo>
                  <a:lnTo>
                    <a:pt x="0" y="737616"/>
                  </a:ln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6095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5" y="704088"/>
                  </a:lnTo>
                  <a:lnTo>
                    <a:pt x="6095" y="705612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0" y="630936"/>
                  </a:lnTo>
                  <a:lnTo>
                    <a:pt x="0" y="627887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6095" y="626364"/>
                  </a:lnTo>
                  <a:lnTo>
                    <a:pt x="6095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19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19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1523" y="521208"/>
                  </a:lnTo>
                  <a:lnTo>
                    <a:pt x="0" y="521208"/>
                  </a:lnTo>
                  <a:lnTo>
                    <a:pt x="0" y="516636"/>
                  </a:ln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6095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5" y="483108"/>
                  </a:lnTo>
                  <a:lnTo>
                    <a:pt x="6095" y="484632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6095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0" y="409956"/>
                  </a:lnTo>
                  <a:lnTo>
                    <a:pt x="0" y="406908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6095" y="405384"/>
                  </a:lnTo>
                  <a:lnTo>
                    <a:pt x="6095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19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19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1523" y="300228"/>
                  </a:lnTo>
                  <a:lnTo>
                    <a:pt x="0" y="300228"/>
                  </a:lnTo>
                  <a:lnTo>
                    <a:pt x="0" y="295656"/>
                  </a:ln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6095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5" y="262128"/>
                  </a:lnTo>
                  <a:lnTo>
                    <a:pt x="6095" y="263652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6095" y="184404"/>
                  </a:lnTo>
                  <a:lnTo>
                    <a:pt x="6095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5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19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3047" y="80772"/>
                  </a:lnTo>
                  <a:lnTo>
                    <a:pt x="1523" y="79248"/>
                  </a:lnTo>
                  <a:lnTo>
                    <a:pt x="0" y="79248"/>
                  </a:lnTo>
                  <a:lnTo>
                    <a:pt x="0" y="74676"/>
                  </a:ln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3047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6095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5" y="41148"/>
                  </a:lnTo>
                  <a:lnTo>
                    <a:pt x="6095" y="42672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6095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791967" y="6266687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21336" y="62484"/>
                  </a:moveTo>
                  <a:lnTo>
                    <a:pt x="13716" y="62484"/>
                  </a:lnTo>
                  <a:lnTo>
                    <a:pt x="13716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9144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8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6096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3115" y="6266688"/>
              <a:ext cx="88391" cy="64008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3669791" y="1502663"/>
            <a:ext cx="129539" cy="4828540"/>
            <a:chOff x="3669791" y="1502663"/>
            <a:chExt cx="129539" cy="4828540"/>
          </a:xfrm>
        </p:grpSpPr>
        <p:sp>
          <p:nvSpPr>
            <p:cNvPr id="16" name="object 16" descr=""/>
            <p:cNvSpPr/>
            <p:nvPr/>
          </p:nvSpPr>
          <p:spPr>
            <a:xfrm>
              <a:off x="3727703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669791" y="6266687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21336" y="62484"/>
                  </a:moveTo>
                  <a:lnTo>
                    <a:pt x="13716" y="62484"/>
                  </a:lnTo>
                  <a:lnTo>
                    <a:pt x="13716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8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3988" y="6266688"/>
              <a:ext cx="85343" cy="64008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4543044" y="1502663"/>
            <a:ext cx="134620" cy="4828540"/>
            <a:chOff x="4543044" y="1502663"/>
            <a:chExt cx="134620" cy="4828540"/>
          </a:xfrm>
        </p:grpSpPr>
        <p:sp>
          <p:nvSpPr>
            <p:cNvPr id="20" name="object 20" descr=""/>
            <p:cNvSpPr/>
            <p:nvPr/>
          </p:nvSpPr>
          <p:spPr>
            <a:xfrm>
              <a:off x="4605528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3044" y="6266688"/>
              <a:ext cx="134112" cy="64008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5420867" y="1502663"/>
            <a:ext cx="134620" cy="4828540"/>
            <a:chOff x="5420867" y="1502663"/>
            <a:chExt cx="134620" cy="4828540"/>
          </a:xfrm>
        </p:grpSpPr>
        <p:sp>
          <p:nvSpPr>
            <p:cNvPr id="23" name="object 23" descr=""/>
            <p:cNvSpPr/>
            <p:nvPr/>
          </p:nvSpPr>
          <p:spPr>
            <a:xfrm>
              <a:off x="5483352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0867" y="6266688"/>
              <a:ext cx="134112" cy="64008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6298691" y="1502663"/>
            <a:ext cx="134620" cy="4828540"/>
            <a:chOff x="6298691" y="1502663"/>
            <a:chExt cx="134620" cy="4828540"/>
          </a:xfrm>
        </p:grpSpPr>
        <p:sp>
          <p:nvSpPr>
            <p:cNvPr id="26" name="object 26" descr=""/>
            <p:cNvSpPr/>
            <p:nvPr/>
          </p:nvSpPr>
          <p:spPr>
            <a:xfrm>
              <a:off x="636117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0580"/>
                  </a:moveTo>
                  <a:lnTo>
                    <a:pt x="1523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6095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19600"/>
                  </a:moveTo>
                  <a:lnTo>
                    <a:pt x="1523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6095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6095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198620"/>
                  </a:moveTo>
                  <a:lnTo>
                    <a:pt x="1523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6095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6095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77640"/>
                  </a:moveTo>
                  <a:lnTo>
                    <a:pt x="1523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6095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6095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6095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6095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1523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6095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1523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6095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1523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6095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1523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2244"/>
                  </a:moveTo>
                  <a:lnTo>
                    <a:pt x="1523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6095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1263"/>
                  </a:moveTo>
                  <a:lnTo>
                    <a:pt x="1523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6095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6095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0284"/>
                  </a:moveTo>
                  <a:lnTo>
                    <a:pt x="1523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6095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6095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89304"/>
                  </a:moveTo>
                  <a:lnTo>
                    <a:pt x="1523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6095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6095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6095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6095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1523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6095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1523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6095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1523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6095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7" y="80772"/>
                  </a:lnTo>
                  <a:lnTo>
                    <a:pt x="1523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7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8691" y="6266687"/>
              <a:ext cx="134111" cy="64008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7176516" y="1502663"/>
            <a:ext cx="134620" cy="4828540"/>
            <a:chOff x="7176516" y="1502663"/>
            <a:chExt cx="134620" cy="4828540"/>
          </a:xfrm>
        </p:grpSpPr>
        <p:sp>
          <p:nvSpPr>
            <p:cNvPr id="29" name="object 29" descr=""/>
            <p:cNvSpPr/>
            <p:nvPr/>
          </p:nvSpPr>
          <p:spPr>
            <a:xfrm>
              <a:off x="7239000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3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3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3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3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3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3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3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3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3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3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3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3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3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3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3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3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6516" y="6266687"/>
              <a:ext cx="134111" cy="64008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3672840" y="6399275"/>
            <a:ext cx="984885" cy="96520"/>
            <a:chOff x="3672840" y="6399275"/>
            <a:chExt cx="984885" cy="96520"/>
          </a:xfrm>
        </p:grpSpPr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2840" y="6399276"/>
              <a:ext cx="262127" cy="7620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6115" y="6399275"/>
              <a:ext cx="79248" cy="7620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094988" y="6399275"/>
              <a:ext cx="562610" cy="96520"/>
            </a:xfrm>
            <a:custGeom>
              <a:avLst/>
              <a:gdLst/>
              <a:ahLst/>
              <a:cxnLst/>
              <a:rect l="l" t="t" r="r" b="b"/>
              <a:pathLst>
                <a:path w="562610" h="96520">
                  <a:moveTo>
                    <a:pt x="9144" y="21336"/>
                  </a:moveTo>
                  <a:lnTo>
                    <a:pt x="0" y="21336"/>
                  </a:lnTo>
                  <a:lnTo>
                    <a:pt x="0" y="74676"/>
                  </a:lnTo>
                  <a:lnTo>
                    <a:pt x="9144" y="74676"/>
                  </a:lnTo>
                  <a:lnTo>
                    <a:pt x="9144" y="21336"/>
                  </a:lnTo>
                  <a:close/>
                </a:path>
                <a:path w="562610" h="96520">
                  <a:moveTo>
                    <a:pt x="9144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144" y="10668"/>
                  </a:lnTo>
                  <a:lnTo>
                    <a:pt x="9144" y="0"/>
                  </a:lnTo>
                  <a:close/>
                </a:path>
                <a:path w="562610" h="96520">
                  <a:moveTo>
                    <a:pt x="68580" y="35064"/>
                  </a:moveTo>
                  <a:lnTo>
                    <a:pt x="67056" y="32016"/>
                  </a:lnTo>
                  <a:lnTo>
                    <a:pt x="67056" y="30492"/>
                  </a:lnTo>
                  <a:lnTo>
                    <a:pt x="65532" y="27444"/>
                  </a:lnTo>
                  <a:lnTo>
                    <a:pt x="64008" y="25920"/>
                  </a:lnTo>
                  <a:lnTo>
                    <a:pt x="60960" y="24396"/>
                  </a:lnTo>
                  <a:lnTo>
                    <a:pt x="59436" y="22872"/>
                  </a:lnTo>
                  <a:lnTo>
                    <a:pt x="57912" y="22872"/>
                  </a:lnTo>
                  <a:lnTo>
                    <a:pt x="54864" y="21348"/>
                  </a:lnTo>
                  <a:lnTo>
                    <a:pt x="44196" y="21348"/>
                  </a:lnTo>
                  <a:lnTo>
                    <a:pt x="42672" y="22872"/>
                  </a:lnTo>
                  <a:lnTo>
                    <a:pt x="41148" y="22872"/>
                  </a:lnTo>
                  <a:lnTo>
                    <a:pt x="39624" y="24396"/>
                  </a:lnTo>
                  <a:lnTo>
                    <a:pt x="38100" y="24396"/>
                  </a:lnTo>
                  <a:lnTo>
                    <a:pt x="38100" y="25920"/>
                  </a:lnTo>
                  <a:lnTo>
                    <a:pt x="36576" y="25920"/>
                  </a:lnTo>
                  <a:lnTo>
                    <a:pt x="36576" y="21348"/>
                  </a:lnTo>
                  <a:lnTo>
                    <a:pt x="25908" y="21348"/>
                  </a:lnTo>
                  <a:lnTo>
                    <a:pt x="25908" y="74688"/>
                  </a:lnTo>
                  <a:lnTo>
                    <a:pt x="36576" y="74688"/>
                  </a:lnTo>
                  <a:lnTo>
                    <a:pt x="36576" y="35064"/>
                  </a:lnTo>
                  <a:lnTo>
                    <a:pt x="38100" y="35064"/>
                  </a:lnTo>
                  <a:lnTo>
                    <a:pt x="38100" y="33540"/>
                  </a:lnTo>
                  <a:lnTo>
                    <a:pt x="39624" y="33540"/>
                  </a:lnTo>
                  <a:lnTo>
                    <a:pt x="39624" y="32016"/>
                  </a:lnTo>
                  <a:lnTo>
                    <a:pt x="42672" y="32016"/>
                  </a:lnTo>
                  <a:lnTo>
                    <a:pt x="44196" y="30492"/>
                  </a:lnTo>
                  <a:lnTo>
                    <a:pt x="51816" y="30492"/>
                  </a:lnTo>
                  <a:lnTo>
                    <a:pt x="53340" y="32016"/>
                  </a:lnTo>
                  <a:lnTo>
                    <a:pt x="54864" y="32016"/>
                  </a:lnTo>
                  <a:lnTo>
                    <a:pt x="56388" y="33540"/>
                  </a:lnTo>
                  <a:lnTo>
                    <a:pt x="56388" y="35064"/>
                  </a:lnTo>
                  <a:lnTo>
                    <a:pt x="57912" y="36588"/>
                  </a:lnTo>
                  <a:lnTo>
                    <a:pt x="57912" y="74688"/>
                  </a:lnTo>
                  <a:lnTo>
                    <a:pt x="68580" y="74688"/>
                  </a:lnTo>
                  <a:lnTo>
                    <a:pt x="68580" y="35064"/>
                  </a:lnTo>
                  <a:close/>
                </a:path>
                <a:path w="562610" h="96520">
                  <a:moveTo>
                    <a:pt x="128003" y="21336"/>
                  </a:moveTo>
                  <a:lnTo>
                    <a:pt x="117335" y="21336"/>
                  </a:lnTo>
                  <a:lnTo>
                    <a:pt x="105143" y="59436"/>
                  </a:lnTo>
                  <a:lnTo>
                    <a:pt x="103619" y="59436"/>
                  </a:lnTo>
                  <a:lnTo>
                    <a:pt x="89903" y="21336"/>
                  </a:lnTo>
                  <a:lnTo>
                    <a:pt x="80759" y="21336"/>
                  </a:lnTo>
                  <a:lnTo>
                    <a:pt x="100571" y="74676"/>
                  </a:lnTo>
                  <a:lnTo>
                    <a:pt x="108191" y="74676"/>
                  </a:lnTo>
                  <a:lnTo>
                    <a:pt x="128003" y="21336"/>
                  </a:lnTo>
                  <a:close/>
                </a:path>
                <a:path w="562610" h="96520">
                  <a:moveTo>
                    <a:pt x="179832" y="41148"/>
                  </a:moveTo>
                  <a:lnTo>
                    <a:pt x="178308" y="38100"/>
                  </a:lnTo>
                  <a:lnTo>
                    <a:pt x="178308" y="33528"/>
                  </a:lnTo>
                  <a:lnTo>
                    <a:pt x="176784" y="32004"/>
                  </a:lnTo>
                  <a:lnTo>
                    <a:pt x="176022" y="30480"/>
                  </a:lnTo>
                  <a:lnTo>
                    <a:pt x="175260" y="28956"/>
                  </a:lnTo>
                  <a:lnTo>
                    <a:pt x="170688" y="24384"/>
                  </a:lnTo>
                  <a:lnTo>
                    <a:pt x="169164" y="23622"/>
                  </a:lnTo>
                  <a:lnTo>
                    <a:pt x="169164" y="39624"/>
                  </a:lnTo>
                  <a:lnTo>
                    <a:pt x="169164" y="42672"/>
                  </a:lnTo>
                  <a:lnTo>
                    <a:pt x="146304" y="42672"/>
                  </a:lnTo>
                  <a:lnTo>
                    <a:pt x="146304" y="41148"/>
                  </a:lnTo>
                  <a:lnTo>
                    <a:pt x="147828" y="39624"/>
                  </a:lnTo>
                  <a:lnTo>
                    <a:pt x="147828" y="36576"/>
                  </a:lnTo>
                  <a:lnTo>
                    <a:pt x="149352" y="35052"/>
                  </a:lnTo>
                  <a:lnTo>
                    <a:pt x="150876" y="35052"/>
                  </a:lnTo>
                  <a:lnTo>
                    <a:pt x="150876" y="33528"/>
                  </a:lnTo>
                  <a:lnTo>
                    <a:pt x="152400" y="32004"/>
                  </a:lnTo>
                  <a:lnTo>
                    <a:pt x="153924" y="32004"/>
                  </a:lnTo>
                  <a:lnTo>
                    <a:pt x="155448" y="30480"/>
                  </a:lnTo>
                  <a:lnTo>
                    <a:pt x="161544" y="30480"/>
                  </a:lnTo>
                  <a:lnTo>
                    <a:pt x="163068" y="32004"/>
                  </a:lnTo>
                  <a:lnTo>
                    <a:pt x="164592" y="32004"/>
                  </a:lnTo>
                  <a:lnTo>
                    <a:pt x="164592" y="33528"/>
                  </a:lnTo>
                  <a:lnTo>
                    <a:pt x="166116" y="33528"/>
                  </a:lnTo>
                  <a:lnTo>
                    <a:pt x="167640" y="35052"/>
                  </a:lnTo>
                  <a:lnTo>
                    <a:pt x="167640" y="38100"/>
                  </a:lnTo>
                  <a:lnTo>
                    <a:pt x="169164" y="39624"/>
                  </a:lnTo>
                  <a:lnTo>
                    <a:pt x="169164" y="23622"/>
                  </a:lnTo>
                  <a:lnTo>
                    <a:pt x="164592" y="21336"/>
                  </a:lnTo>
                  <a:lnTo>
                    <a:pt x="150876" y="21336"/>
                  </a:lnTo>
                  <a:lnTo>
                    <a:pt x="147828" y="22860"/>
                  </a:lnTo>
                  <a:lnTo>
                    <a:pt x="146304" y="24384"/>
                  </a:lnTo>
                  <a:lnTo>
                    <a:pt x="143256" y="25908"/>
                  </a:lnTo>
                  <a:lnTo>
                    <a:pt x="140208" y="32004"/>
                  </a:lnTo>
                  <a:lnTo>
                    <a:pt x="138684" y="33528"/>
                  </a:lnTo>
                  <a:lnTo>
                    <a:pt x="137160" y="38100"/>
                  </a:lnTo>
                  <a:lnTo>
                    <a:pt x="137160" y="41148"/>
                  </a:lnTo>
                  <a:lnTo>
                    <a:pt x="135636" y="44196"/>
                  </a:lnTo>
                  <a:lnTo>
                    <a:pt x="135636" y="51816"/>
                  </a:lnTo>
                  <a:lnTo>
                    <a:pt x="137160" y="56388"/>
                  </a:lnTo>
                  <a:lnTo>
                    <a:pt x="137160" y="59436"/>
                  </a:lnTo>
                  <a:lnTo>
                    <a:pt x="140208" y="65532"/>
                  </a:lnTo>
                  <a:lnTo>
                    <a:pt x="141732" y="67056"/>
                  </a:lnTo>
                  <a:lnTo>
                    <a:pt x="143256" y="70104"/>
                  </a:lnTo>
                  <a:lnTo>
                    <a:pt x="155448" y="76200"/>
                  </a:lnTo>
                  <a:lnTo>
                    <a:pt x="161544" y="76200"/>
                  </a:lnTo>
                  <a:lnTo>
                    <a:pt x="163068" y="74676"/>
                  </a:lnTo>
                  <a:lnTo>
                    <a:pt x="169164" y="74676"/>
                  </a:lnTo>
                  <a:lnTo>
                    <a:pt x="170688" y="73152"/>
                  </a:lnTo>
                  <a:lnTo>
                    <a:pt x="172212" y="73152"/>
                  </a:lnTo>
                  <a:lnTo>
                    <a:pt x="173736" y="71628"/>
                  </a:lnTo>
                  <a:lnTo>
                    <a:pt x="175260" y="71628"/>
                  </a:lnTo>
                  <a:lnTo>
                    <a:pt x="179832" y="67056"/>
                  </a:lnTo>
                  <a:lnTo>
                    <a:pt x="177927" y="65532"/>
                  </a:lnTo>
                  <a:lnTo>
                    <a:pt x="172212" y="60960"/>
                  </a:lnTo>
                  <a:lnTo>
                    <a:pt x="170688" y="62484"/>
                  </a:lnTo>
                  <a:lnTo>
                    <a:pt x="169164" y="62484"/>
                  </a:lnTo>
                  <a:lnTo>
                    <a:pt x="169164" y="64008"/>
                  </a:lnTo>
                  <a:lnTo>
                    <a:pt x="167640" y="64008"/>
                  </a:lnTo>
                  <a:lnTo>
                    <a:pt x="166116" y="65532"/>
                  </a:lnTo>
                  <a:lnTo>
                    <a:pt x="153924" y="65532"/>
                  </a:lnTo>
                  <a:lnTo>
                    <a:pt x="150876" y="62484"/>
                  </a:lnTo>
                  <a:lnTo>
                    <a:pt x="149352" y="62484"/>
                  </a:lnTo>
                  <a:lnTo>
                    <a:pt x="149352" y="60960"/>
                  </a:lnTo>
                  <a:lnTo>
                    <a:pt x="147828" y="59436"/>
                  </a:lnTo>
                  <a:lnTo>
                    <a:pt x="147828" y="57912"/>
                  </a:lnTo>
                  <a:lnTo>
                    <a:pt x="146304" y="56388"/>
                  </a:lnTo>
                  <a:lnTo>
                    <a:pt x="146304" y="51816"/>
                  </a:lnTo>
                  <a:lnTo>
                    <a:pt x="179832" y="51816"/>
                  </a:lnTo>
                  <a:lnTo>
                    <a:pt x="179832" y="42672"/>
                  </a:lnTo>
                  <a:lnTo>
                    <a:pt x="179832" y="41148"/>
                  </a:lnTo>
                  <a:close/>
                </a:path>
                <a:path w="562610" h="96520">
                  <a:moveTo>
                    <a:pt x="237731" y="35064"/>
                  </a:moveTo>
                  <a:lnTo>
                    <a:pt x="236207" y="32016"/>
                  </a:lnTo>
                  <a:lnTo>
                    <a:pt x="234683" y="30492"/>
                  </a:lnTo>
                  <a:lnTo>
                    <a:pt x="234683" y="27444"/>
                  </a:lnTo>
                  <a:lnTo>
                    <a:pt x="233159" y="25920"/>
                  </a:lnTo>
                  <a:lnTo>
                    <a:pt x="230111" y="24396"/>
                  </a:lnTo>
                  <a:lnTo>
                    <a:pt x="228587" y="22872"/>
                  </a:lnTo>
                  <a:lnTo>
                    <a:pt x="227063" y="22872"/>
                  </a:lnTo>
                  <a:lnTo>
                    <a:pt x="224015" y="21348"/>
                  </a:lnTo>
                  <a:lnTo>
                    <a:pt x="213347" y="21348"/>
                  </a:lnTo>
                  <a:lnTo>
                    <a:pt x="211823" y="22872"/>
                  </a:lnTo>
                  <a:lnTo>
                    <a:pt x="210299" y="22872"/>
                  </a:lnTo>
                  <a:lnTo>
                    <a:pt x="208775" y="24396"/>
                  </a:lnTo>
                  <a:lnTo>
                    <a:pt x="207251" y="24396"/>
                  </a:lnTo>
                  <a:lnTo>
                    <a:pt x="207251" y="25920"/>
                  </a:lnTo>
                  <a:lnTo>
                    <a:pt x="205727" y="25920"/>
                  </a:lnTo>
                  <a:lnTo>
                    <a:pt x="205727" y="21348"/>
                  </a:lnTo>
                  <a:lnTo>
                    <a:pt x="195059" y="21348"/>
                  </a:lnTo>
                  <a:lnTo>
                    <a:pt x="195059" y="74688"/>
                  </a:lnTo>
                  <a:lnTo>
                    <a:pt x="205727" y="74688"/>
                  </a:lnTo>
                  <a:lnTo>
                    <a:pt x="205727" y="35064"/>
                  </a:lnTo>
                  <a:lnTo>
                    <a:pt x="207251" y="35064"/>
                  </a:lnTo>
                  <a:lnTo>
                    <a:pt x="207251" y="33540"/>
                  </a:lnTo>
                  <a:lnTo>
                    <a:pt x="208775" y="33540"/>
                  </a:lnTo>
                  <a:lnTo>
                    <a:pt x="208775" y="32016"/>
                  </a:lnTo>
                  <a:lnTo>
                    <a:pt x="211823" y="32016"/>
                  </a:lnTo>
                  <a:lnTo>
                    <a:pt x="211823" y="30492"/>
                  </a:lnTo>
                  <a:lnTo>
                    <a:pt x="220967" y="30492"/>
                  </a:lnTo>
                  <a:lnTo>
                    <a:pt x="222491" y="32016"/>
                  </a:lnTo>
                  <a:lnTo>
                    <a:pt x="224015" y="32016"/>
                  </a:lnTo>
                  <a:lnTo>
                    <a:pt x="225539" y="33540"/>
                  </a:lnTo>
                  <a:lnTo>
                    <a:pt x="225539" y="35064"/>
                  </a:lnTo>
                  <a:lnTo>
                    <a:pt x="227063" y="36588"/>
                  </a:lnTo>
                  <a:lnTo>
                    <a:pt x="227063" y="74688"/>
                  </a:lnTo>
                  <a:lnTo>
                    <a:pt x="237731" y="74688"/>
                  </a:lnTo>
                  <a:lnTo>
                    <a:pt x="237731" y="35064"/>
                  </a:lnTo>
                  <a:close/>
                </a:path>
                <a:path w="562610" h="96520">
                  <a:moveTo>
                    <a:pt x="275844" y="21336"/>
                  </a:moveTo>
                  <a:lnTo>
                    <a:pt x="266700" y="21336"/>
                  </a:lnTo>
                  <a:lnTo>
                    <a:pt x="266700" y="6096"/>
                  </a:lnTo>
                  <a:lnTo>
                    <a:pt x="256032" y="6096"/>
                  </a:lnTo>
                  <a:lnTo>
                    <a:pt x="256032" y="21336"/>
                  </a:lnTo>
                  <a:lnTo>
                    <a:pt x="251460" y="21336"/>
                  </a:lnTo>
                  <a:lnTo>
                    <a:pt x="251460" y="30480"/>
                  </a:lnTo>
                  <a:lnTo>
                    <a:pt x="256032" y="30480"/>
                  </a:lnTo>
                  <a:lnTo>
                    <a:pt x="256032" y="65532"/>
                  </a:lnTo>
                  <a:lnTo>
                    <a:pt x="257556" y="67056"/>
                  </a:lnTo>
                  <a:lnTo>
                    <a:pt x="257556" y="70104"/>
                  </a:lnTo>
                  <a:lnTo>
                    <a:pt x="260604" y="73152"/>
                  </a:lnTo>
                  <a:lnTo>
                    <a:pt x="262128" y="73152"/>
                  </a:lnTo>
                  <a:lnTo>
                    <a:pt x="263652" y="74676"/>
                  </a:lnTo>
                  <a:lnTo>
                    <a:pt x="275844" y="74676"/>
                  </a:lnTo>
                  <a:lnTo>
                    <a:pt x="275844" y="65532"/>
                  </a:lnTo>
                  <a:lnTo>
                    <a:pt x="268224" y="65532"/>
                  </a:lnTo>
                  <a:lnTo>
                    <a:pt x="266700" y="64008"/>
                  </a:lnTo>
                  <a:lnTo>
                    <a:pt x="266700" y="30480"/>
                  </a:lnTo>
                  <a:lnTo>
                    <a:pt x="275844" y="30480"/>
                  </a:lnTo>
                  <a:lnTo>
                    <a:pt x="275844" y="21336"/>
                  </a:lnTo>
                  <a:close/>
                </a:path>
                <a:path w="562610" h="96520">
                  <a:moveTo>
                    <a:pt x="332219" y="38112"/>
                  </a:moveTo>
                  <a:lnTo>
                    <a:pt x="330695" y="36588"/>
                  </a:lnTo>
                  <a:lnTo>
                    <a:pt x="330695" y="33540"/>
                  </a:lnTo>
                  <a:lnTo>
                    <a:pt x="329171" y="32016"/>
                  </a:lnTo>
                  <a:lnTo>
                    <a:pt x="329171" y="30492"/>
                  </a:lnTo>
                  <a:lnTo>
                    <a:pt x="323075" y="24396"/>
                  </a:lnTo>
                  <a:lnTo>
                    <a:pt x="323075" y="42684"/>
                  </a:lnTo>
                  <a:lnTo>
                    <a:pt x="323075" y="54876"/>
                  </a:lnTo>
                  <a:lnTo>
                    <a:pt x="321551" y="56400"/>
                  </a:lnTo>
                  <a:lnTo>
                    <a:pt x="321551" y="59448"/>
                  </a:lnTo>
                  <a:lnTo>
                    <a:pt x="318503" y="62496"/>
                  </a:lnTo>
                  <a:lnTo>
                    <a:pt x="318503" y="64020"/>
                  </a:lnTo>
                  <a:lnTo>
                    <a:pt x="316979" y="64020"/>
                  </a:lnTo>
                  <a:lnTo>
                    <a:pt x="315455" y="65544"/>
                  </a:lnTo>
                  <a:lnTo>
                    <a:pt x="306311" y="65544"/>
                  </a:lnTo>
                  <a:lnTo>
                    <a:pt x="304787" y="64020"/>
                  </a:lnTo>
                  <a:lnTo>
                    <a:pt x="303263" y="64020"/>
                  </a:lnTo>
                  <a:lnTo>
                    <a:pt x="300215" y="60972"/>
                  </a:lnTo>
                  <a:lnTo>
                    <a:pt x="300215" y="59448"/>
                  </a:lnTo>
                  <a:lnTo>
                    <a:pt x="298691" y="57924"/>
                  </a:lnTo>
                  <a:lnTo>
                    <a:pt x="298691" y="39636"/>
                  </a:lnTo>
                  <a:lnTo>
                    <a:pt x="300215" y="36588"/>
                  </a:lnTo>
                  <a:lnTo>
                    <a:pt x="300215" y="35064"/>
                  </a:lnTo>
                  <a:lnTo>
                    <a:pt x="301739" y="33540"/>
                  </a:lnTo>
                  <a:lnTo>
                    <a:pt x="303263" y="33540"/>
                  </a:lnTo>
                  <a:lnTo>
                    <a:pt x="306311" y="30492"/>
                  </a:lnTo>
                  <a:lnTo>
                    <a:pt x="315455" y="30492"/>
                  </a:lnTo>
                  <a:lnTo>
                    <a:pt x="321551" y="36588"/>
                  </a:lnTo>
                  <a:lnTo>
                    <a:pt x="321551" y="41160"/>
                  </a:lnTo>
                  <a:lnTo>
                    <a:pt x="323075" y="42684"/>
                  </a:lnTo>
                  <a:lnTo>
                    <a:pt x="323075" y="24396"/>
                  </a:lnTo>
                  <a:lnTo>
                    <a:pt x="321551" y="22872"/>
                  </a:lnTo>
                  <a:lnTo>
                    <a:pt x="318503" y="22872"/>
                  </a:lnTo>
                  <a:lnTo>
                    <a:pt x="316979" y="21348"/>
                  </a:lnTo>
                  <a:lnTo>
                    <a:pt x="304787" y="21348"/>
                  </a:lnTo>
                  <a:lnTo>
                    <a:pt x="301739" y="22872"/>
                  </a:lnTo>
                  <a:lnTo>
                    <a:pt x="300215" y="22872"/>
                  </a:lnTo>
                  <a:lnTo>
                    <a:pt x="297167" y="25920"/>
                  </a:lnTo>
                  <a:lnTo>
                    <a:pt x="294119" y="27444"/>
                  </a:lnTo>
                  <a:lnTo>
                    <a:pt x="294119" y="28968"/>
                  </a:lnTo>
                  <a:lnTo>
                    <a:pt x="291071" y="32016"/>
                  </a:lnTo>
                  <a:lnTo>
                    <a:pt x="291071" y="33540"/>
                  </a:lnTo>
                  <a:lnTo>
                    <a:pt x="289547" y="36588"/>
                  </a:lnTo>
                  <a:lnTo>
                    <a:pt x="289547" y="39636"/>
                  </a:lnTo>
                  <a:lnTo>
                    <a:pt x="288023" y="41160"/>
                  </a:lnTo>
                  <a:lnTo>
                    <a:pt x="288023" y="54876"/>
                  </a:lnTo>
                  <a:lnTo>
                    <a:pt x="289547" y="56400"/>
                  </a:lnTo>
                  <a:lnTo>
                    <a:pt x="289547" y="60972"/>
                  </a:lnTo>
                  <a:lnTo>
                    <a:pt x="291071" y="62496"/>
                  </a:lnTo>
                  <a:lnTo>
                    <a:pt x="291071" y="64020"/>
                  </a:lnTo>
                  <a:lnTo>
                    <a:pt x="292595" y="65544"/>
                  </a:lnTo>
                  <a:lnTo>
                    <a:pt x="294119" y="68592"/>
                  </a:lnTo>
                  <a:lnTo>
                    <a:pt x="294119" y="70116"/>
                  </a:lnTo>
                  <a:lnTo>
                    <a:pt x="297167" y="70116"/>
                  </a:lnTo>
                  <a:lnTo>
                    <a:pt x="301739" y="74688"/>
                  </a:lnTo>
                  <a:lnTo>
                    <a:pt x="304787" y="74688"/>
                  </a:lnTo>
                  <a:lnTo>
                    <a:pt x="307835" y="76212"/>
                  </a:lnTo>
                  <a:lnTo>
                    <a:pt x="313931" y="76212"/>
                  </a:lnTo>
                  <a:lnTo>
                    <a:pt x="316979" y="74688"/>
                  </a:lnTo>
                  <a:lnTo>
                    <a:pt x="318503" y="74688"/>
                  </a:lnTo>
                  <a:lnTo>
                    <a:pt x="321551" y="73164"/>
                  </a:lnTo>
                  <a:lnTo>
                    <a:pt x="323075" y="71640"/>
                  </a:lnTo>
                  <a:lnTo>
                    <a:pt x="324599" y="71640"/>
                  </a:lnTo>
                  <a:lnTo>
                    <a:pt x="327647" y="68592"/>
                  </a:lnTo>
                  <a:lnTo>
                    <a:pt x="329171" y="65544"/>
                  </a:lnTo>
                  <a:lnTo>
                    <a:pt x="329171" y="64020"/>
                  </a:lnTo>
                  <a:lnTo>
                    <a:pt x="330695" y="62496"/>
                  </a:lnTo>
                  <a:lnTo>
                    <a:pt x="330695" y="60972"/>
                  </a:lnTo>
                  <a:lnTo>
                    <a:pt x="332219" y="59448"/>
                  </a:lnTo>
                  <a:lnTo>
                    <a:pt x="332219" y="38112"/>
                  </a:lnTo>
                  <a:close/>
                </a:path>
                <a:path w="562610" h="96520">
                  <a:moveTo>
                    <a:pt x="384035" y="24396"/>
                  </a:moveTo>
                  <a:lnTo>
                    <a:pt x="380987" y="24396"/>
                  </a:lnTo>
                  <a:lnTo>
                    <a:pt x="379463" y="22872"/>
                  </a:lnTo>
                  <a:lnTo>
                    <a:pt x="377939" y="22872"/>
                  </a:lnTo>
                  <a:lnTo>
                    <a:pt x="376415" y="21348"/>
                  </a:lnTo>
                  <a:lnTo>
                    <a:pt x="365747" y="21348"/>
                  </a:lnTo>
                  <a:lnTo>
                    <a:pt x="364223" y="22872"/>
                  </a:lnTo>
                  <a:lnTo>
                    <a:pt x="362699" y="22872"/>
                  </a:lnTo>
                  <a:lnTo>
                    <a:pt x="361175" y="24396"/>
                  </a:lnTo>
                  <a:lnTo>
                    <a:pt x="359651" y="24396"/>
                  </a:lnTo>
                  <a:lnTo>
                    <a:pt x="359651" y="25920"/>
                  </a:lnTo>
                  <a:lnTo>
                    <a:pt x="358127" y="25920"/>
                  </a:lnTo>
                  <a:lnTo>
                    <a:pt x="358127" y="21348"/>
                  </a:lnTo>
                  <a:lnTo>
                    <a:pt x="347459" y="21348"/>
                  </a:lnTo>
                  <a:lnTo>
                    <a:pt x="347459" y="74688"/>
                  </a:lnTo>
                  <a:lnTo>
                    <a:pt x="358127" y="74688"/>
                  </a:lnTo>
                  <a:lnTo>
                    <a:pt x="358127" y="35064"/>
                  </a:lnTo>
                  <a:lnTo>
                    <a:pt x="359651" y="35064"/>
                  </a:lnTo>
                  <a:lnTo>
                    <a:pt x="359651" y="33540"/>
                  </a:lnTo>
                  <a:lnTo>
                    <a:pt x="361175" y="32016"/>
                  </a:lnTo>
                  <a:lnTo>
                    <a:pt x="362699" y="32016"/>
                  </a:lnTo>
                  <a:lnTo>
                    <a:pt x="364223" y="30492"/>
                  </a:lnTo>
                  <a:lnTo>
                    <a:pt x="373367" y="30492"/>
                  </a:lnTo>
                  <a:lnTo>
                    <a:pt x="374891" y="32016"/>
                  </a:lnTo>
                  <a:lnTo>
                    <a:pt x="376415" y="32016"/>
                  </a:lnTo>
                  <a:lnTo>
                    <a:pt x="376415" y="33540"/>
                  </a:lnTo>
                  <a:lnTo>
                    <a:pt x="377939" y="33540"/>
                  </a:lnTo>
                  <a:lnTo>
                    <a:pt x="379971" y="30492"/>
                  </a:lnTo>
                  <a:lnTo>
                    <a:pt x="383019" y="25920"/>
                  </a:lnTo>
                  <a:lnTo>
                    <a:pt x="384035" y="24396"/>
                  </a:lnTo>
                  <a:close/>
                </a:path>
                <a:path w="562610" h="96520">
                  <a:moveTo>
                    <a:pt x="435864" y="21348"/>
                  </a:moveTo>
                  <a:lnTo>
                    <a:pt x="425196" y="21348"/>
                  </a:lnTo>
                  <a:lnTo>
                    <a:pt x="411480" y="59448"/>
                  </a:lnTo>
                  <a:lnTo>
                    <a:pt x="409956" y="59448"/>
                  </a:lnTo>
                  <a:lnTo>
                    <a:pt x="397764" y="21348"/>
                  </a:lnTo>
                  <a:lnTo>
                    <a:pt x="387096" y="21348"/>
                  </a:lnTo>
                  <a:lnTo>
                    <a:pt x="405384" y="73164"/>
                  </a:lnTo>
                  <a:lnTo>
                    <a:pt x="402336" y="80784"/>
                  </a:lnTo>
                  <a:lnTo>
                    <a:pt x="402336" y="83832"/>
                  </a:lnTo>
                  <a:lnTo>
                    <a:pt x="400812" y="83832"/>
                  </a:lnTo>
                  <a:lnTo>
                    <a:pt x="400812" y="85356"/>
                  </a:lnTo>
                  <a:lnTo>
                    <a:pt x="399288" y="85356"/>
                  </a:lnTo>
                  <a:lnTo>
                    <a:pt x="399288" y="86880"/>
                  </a:lnTo>
                  <a:lnTo>
                    <a:pt x="391668" y="86880"/>
                  </a:lnTo>
                  <a:lnTo>
                    <a:pt x="391668" y="96024"/>
                  </a:lnTo>
                  <a:lnTo>
                    <a:pt x="400812" y="96024"/>
                  </a:lnTo>
                  <a:lnTo>
                    <a:pt x="402336" y="94500"/>
                  </a:lnTo>
                  <a:lnTo>
                    <a:pt x="405384" y="94500"/>
                  </a:lnTo>
                  <a:lnTo>
                    <a:pt x="405384" y="92976"/>
                  </a:lnTo>
                  <a:lnTo>
                    <a:pt x="409956" y="88404"/>
                  </a:lnTo>
                  <a:lnTo>
                    <a:pt x="409956" y="86880"/>
                  </a:lnTo>
                  <a:lnTo>
                    <a:pt x="411480" y="85356"/>
                  </a:lnTo>
                  <a:lnTo>
                    <a:pt x="411480" y="83832"/>
                  </a:lnTo>
                  <a:lnTo>
                    <a:pt x="413004" y="82308"/>
                  </a:lnTo>
                  <a:lnTo>
                    <a:pt x="421576" y="59448"/>
                  </a:lnTo>
                  <a:lnTo>
                    <a:pt x="435864" y="21348"/>
                  </a:lnTo>
                  <a:close/>
                </a:path>
                <a:path w="562610" h="96520">
                  <a:moveTo>
                    <a:pt x="487667" y="85344"/>
                  </a:moveTo>
                  <a:lnTo>
                    <a:pt x="437375" y="85344"/>
                  </a:lnTo>
                  <a:lnTo>
                    <a:pt x="437375" y="92964"/>
                  </a:lnTo>
                  <a:lnTo>
                    <a:pt x="487667" y="92964"/>
                  </a:lnTo>
                  <a:lnTo>
                    <a:pt x="487667" y="85344"/>
                  </a:lnTo>
                  <a:close/>
                </a:path>
                <a:path w="562610" h="96520">
                  <a:moveTo>
                    <a:pt x="505968" y="21336"/>
                  </a:moveTo>
                  <a:lnTo>
                    <a:pt x="495300" y="21336"/>
                  </a:lnTo>
                  <a:lnTo>
                    <a:pt x="495300" y="74676"/>
                  </a:lnTo>
                  <a:lnTo>
                    <a:pt x="505968" y="74676"/>
                  </a:lnTo>
                  <a:lnTo>
                    <a:pt x="505968" y="21336"/>
                  </a:lnTo>
                  <a:close/>
                </a:path>
                <a:path w="562610" h="96520">
                  <a:moveTo>
                    <a:pt x="505968" y="0"/>
                  </a:moveTo>
                  <a:lnTo>
                    <a:pt x="495300" y="0"/>
                  </a:lnTo>
                  <a:lnTo>
                    <a:pt x="495300" y="10668"/>
                  </a:lnTo>
                  <a:lnTo>
                    <a:pt x="505968" y="10668"/>
                  </a:lnTo>
                  <a:lnTo>
                    <a:pt x="505968" y="0"/>
                  </a:lnTo>
                  <a:close/>
                </a:path>
                <a:path w="562610" h="96520">
                  <a:moveTo>
                    <a:pt x="562356" y="12"/>
                  </a:moveTo>
                  <a:lnTo>
                    <a:pt x="553212" y="12"/>
                  </a:lnTo>
                  <a:lnTo>
                    <a:pt x="553212" y="25920"/>
                  </a:lnTo>
                  <a:lnTo>
                    <a:pt x="553212" y="36588"/>
                  </a:lnTo>
                  <a:lnTo>
                    <a:pt x="553212" y="57924"/>
                  </a:lnTo>
                  <a:lnTo>
                    <a:pt x="551688" y="59448"/>
                  </a:lnTo>
                  <a:lnTo>
                    <a:pt x="551688" y="62496"/>
                  </a:lnTo>
                  <a:lnTo>
                    <a:pt x="550164" y="62496"/>
                  </a:lnTo>
                  <a:lnTo>
                    <a:pt x="547116" y="65544"/>
                  </a:lnTo>
                  <a:lnTo>
                    <a:pt x="545592" y="65544"/>
                  </a:lnTo>
                  <a:lnTo>
                    <a:pt x="542544" y="67068"/>
                  </a:lnTo>
                  <a:lnTo>
                    <a:pt x="539496" y="67068"/>
                  </a:lnTo>
                  <a:lnTo>
                    <a:pt x="536448" y="65544"/>
                  </a:lnTo>
                  <a:lnTo>
                    <a:pt x="534924" y="64020"/>
                  </a:lnTo>
                  <a:lnTo>
                    <a:pt x="533400" y="64020"/>
                  </a:lnTo>
                  <a:lnTo>
                    <a:pt x="533400" y="62496"/>
                  </a:lnTo>
                  <a:lnTo>
                    <a:pt x="530352" y="59448"/>
                  </a:lnTo>
                  <a:lnTo>
                    <a:pt x="530352" y="36588"/>
                  </a:lnTo>
                  <a:lnTo>
                    <a:pt x="531876" y="36588"/>
                  </a:lnTo>
                  <a:lnTo>
                    <a:pt x="531876" y="35064"/>
                  </a:lnTo>
                  <a:lnTo>
                    <a:pt x="533400" y="33540"/>
                  </a:lnTo>
                  <a:lnTo>
                    <a:pt x="533400" y="32016"/>
                  </a:lnTo>
                  <a:lnTo>
                    <a:pt x="534924" y="32016"/>
                  </a:lnTo>
                  <a:lnTo>
                    <a:pt x="536448" y="30492"/>
                  </a:lnTo>
                  <a:lnTo>
                    <a:pt x="545592" y="30492"/>
                  </a:lnTo>
                  <a:lnTo>
                    <a:pt x="545592" y="32016"/>
                  </a:lnTo>
                  <a:lnTo>
                    <a:pt x="548640" y="32016"/>
                  </a:lnTo>
                  <a:lnTo>
                    <a:pt x="548640" y="33540"/>
                  </a:lnTo>
                  <a:lnTo>
                    <a:pt x="550164" y="33540"/>
                  </a:lnTo>
                  <a:lnTo>
                    <a:pt x="553212" y="36588"/>
                  </a:lnTo>
                  <a:lnTo>
                    <a:pt x="553212" y="25920"/>
                  </a:lnTo>
                  <a:lnTo>
                    <a:pt x="551688" y="25920"/>
                  </a:lnTo>
                  <a:lnTo>
                    <a:pt x="551688" y="24396"/>
                  </a:lnTo>
                  <a:lnTo>
                    <a:pt x="548640" y="24396"/>
                  </a:lnTo>
                  <a:lnTo>
                    <a:pt x="547116" y="22872"/>
                  </a:lnTo>
                  <a:lnTo>
                    <a:pt x="545592" y="22872"/>
                  </a:lnTo>
                  <a:lnTo>
                    <a:pt x="544068" y="21348"/>
                  </a:lnTo>
                  <a:lnTo>
                    <a:pt x="531876" y="21348"/>
                  </a:lnTo>
                  <a:lnTo>
                    <a:pt x="530352" y="22872"/>
                  </a:lnTo>
                  <a:lnTo>
                    <a:pt x="528828" y="22872"/>
                  </a:lnTo>
                  <a:lnTo>
                    <a:pt x="525780" y="24396"/>
                  </a:lnTo>
                  <a:lnTo>
                    <a:pt x="524256" y="27444"/>
                  </a:lnTo>
                  <a:lnTo>
                    <a:pt x="522732" y="28968"/>
                  </a:lnTo>
                  <a:lnTo>
                    <a:pt x="522732" y="30492"/>
                  </a:lnTo>
                  <a:lnTo>
                    <a:pt x="521208" y="33540"/>
                  </a:lnTo>
                  <a:lnTo>
                    <a:pt x="521208" y="35064"/>
                  </a:lnTo>
                  <a:lnTo>
                    <a:pt x="519684" y="38112"/>
                  </a:lnTo>
                  <a:lnTo>
                    <a:pt x="519684" y="57924"/>
                  </a:lnTo>
                  <a:lnTo>
                    <a:pt x="521208" y="60972"/>
                  </a:lnTo>
                  <a:lnTo>
                    <a:pt x="521208" y="64020"/>
                  </a:lnTo>
                  <a:lnTo>
                    <a:pt x="522732" y="65544"/>
                  </a:lnTo>
                  <a:lnTo>
                    <a:pt x="522732" y="68592"/>
                  </a:lnTo>
                  <a:lnTo>
                    <a:pt x="525780" y="71640"/>
                  </a:lnTo>
                  <a:lnTo>
                    <a:pt x="528828" y="73164"/>
                  </a:lnTo>
                  <a:lnTo>
                    <a:pt x="530352" y="74688"/>
                  </a:lnTo>
                  <a:lnTo>
                    <a:pt x="531876" y="74688"/>
                  </a:lnTo>
                  <a:lnTo>
                    <a:pt x="534924" y="76212"/>
                  </a:lnTo>
                  <a:lnTo>
                    <a:pt x="541020" y="76212"/>
                  </a:lnTo>
                  <a:lnTo>
                    <a:pt x="542544" y="74688"/>
                  </a:lnTo>
                  <a:lnTo>
                    <a:pt x="547116" y="74688"/>
                  </a:lnTo>
                  <a:lnTo>
                    <a:pt x="548640" y="73164"/>
                  </a:lnTo>
                  <a:lnTo>
                    <a:pt x="550164" y="73164"/>
                  </a:lnTo>
                  <a:lnTo>
                    <a:pt x="551688" y="71640"/>
                  </a:lnTo>
                  <a:lnTo>
                    <a:pt x="553212" y="71640"/>
                  </a:lnTo>
                  <a:lnTo>
                    <a:pt x="553212" y="74688"/>
                  </a:lnTo>
                  <a:lnTo>
                    <a:pt x="562356" y="74688"/>
                  </a:lnTo>
                  <a:lnTo>
                    <a:pt x="562356" y="71640"/>
                  </a:lnTo>
                  <a:lnTo>
                    <a:pt x="562356" y="67068"/>
                  </a:lnTo>
                  <a:lnTo>
                    <a:pt x="562356" y="30492"/>
                  </a:lnTo>
                  <a:lnTo>
                    <a:pt x="562356" y="25920"/>
                  </a:lnTo>
                  <a:lnTo>
                    <a:pt x="562356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333743" y="3720096"/>
            <a:ext cx="55244" cy="247015"/>
          </a:xfrm>
          <a:custGeom>
            <a:avLst/>
            <a:gdLst/>
            <a:ahLst/>
            <a:cxnLst/>
            <a:rect l="l" t="t" r="r" b="b"/>
            <a:pathLst>
              <a:path w="55245" h="247014">
                <a:moveTo>
                  <a:pt x="54876" y="204216"/>
                </a:moveTo>
                <a:lnTo>
                  <a:pt x="13728" y="204216"/>
                </a:lnTo>
                <a:lnTo>
                  <a:pt x="12204" y="205740"/>
                </a:lnTo>
                <a:lnTo>
                  <a:pt x="9156" y="207264"/>
                </a:lnTo>
                <a:lnTo>
                  <a:pt x="6108" y="210312"/>
                </a:lnTo>
                <a:lnTo>
                  <a:pt x="3060" y="211836"/>
                </a:lnTo>
                <a:lnTo>
                  <a:pt x="3060" y="213360"/>
                </a:lnTo>
                <a:lnTo>
                  <a:pt x="1536" y="214884"/>
                </a:lnTo>
                <a:lnTo>
                  <a:pt x="12" y="217932"/>
                </a:lnTo>
                <a:lnTo>
                  <a:pt x="12" y="227076"/>
                </a:lnTo>
                <a:lnTo>
                  <a:pt x="1536" y="228600"/>
                </a:lnTo>
                <a:lnTo>
                  <a:pt x="1536" y="230124"/>
                </a:lnTo>
                <a:lnTo>
                  <a:pt x="3060" y="231648"/>
                </a:lnTo>
                <a:lnTo>
                  <a:pt x="3060" y="233172"/>
                </a:lnTo>
                <a:lnTo>
                  <a:pt x="4584" y="234696"/>
                </a:lnTo>
                <a:lnTo>
                  <a:pt x="4584" y="236220"/>
                </a:lnTo>
                <a:lnTo>
                  <a:pt x="6108" y="236220"/>
                </a:lnTo>
                <a:lnTo>
                  <a:pt x="6108" y="237744"/>
                </a:lnTo>
                <a:lnTo>
                  <a:pt x="1536" y="237744"/>
                </a:lnTo>
                <a:lnTo>
                  <a:pt x="1536" y="246888"/>
                </a:lnTo>
                <a:lnTo>
                  <a:pt x="54876" y="246888"/>
                </a:lnTo>
                <a:lnTo>
                  <a:pt x="54876" y="237744"/>
                </a:lnTo>
                <a:lnTo>
                  <a:pt x="15252" y="237744"/>
                </a:lnTo>
                <a:lnTo>
                  <a:pt x="15252" y="236220"/>
                </a:lnTo>
                <a:lnTo>
                  <a:pt x="13728" y="236220"/>
                </a:lnTo>
                <a:lnTo>
                  <a:pt x="13728" y="234696"/>
                </a:lnTo>
                <a:lnTo>
                  <a:pt x="12204" y="234696"/>
                </a:lnTo>
                <a:lnTo>
                  <a:pt x="12204" y="233172"/>
                </a:lnTo>
                <a:lnTo>
                  <a:pt x="10680" y="231648"/>
                </a:lnTo>
                <a:lnTo>
                  <a:pt x="10680" y="228600"/>
                </a:lnTo>
                <a:lnTo>
                  <a:pt x="9156" y="227076"/>
                </a:lnTo>
                <a:lnTo>
                  <a:pt x="9156" y="224028"/>
                </a:lnTo>
                <a:lnTo>
                  <a:pt x="10680" y="222504"/>
                </a:lnTo>
                <a:lnTo>
                  <a:pt x="10680" y="219456"/>
                </a:lnTo>
                <a:lnTo>
                  <a:pt x="12204" y="217932"/>
                </a:lnTo>
                <a:lnTo>
                  <a:pt x="12204" y="216408"/>
                </a:lnTo>
                <a:lnTo>
                  <a:pt x="13728" y="216408"/>
                </a:lnTo>
                <a:lnTo>
                  <a:pt x="15252" y="214884"/>
                </a:lnTo>
                <a:lnTo>
                  <a:pt x="54876" y="214884"/>
                </a:lnTo>
                <a:lnTo>
                  <a:pt x="54876" y="204216"/>
                </a:lnTo>
                <a:close/>
              </a:path>
              <a:path w="55245" h="247014">
                <a:moveTo>
                  <a:pt x="54876" y="149339"/>
                </a:moveTo>
                <a:lnTo>
                  <a:pt x="45732" y="149339"/>
                </a:lnTo>
                <a:lnTo>
                  <a:pt x="45732" y="164579"/>
                </a:lnTo>
                <a:lnTo>
                  <a:pt x="45732" y="179819"/>
                </a:lnTo>
                <a:lnTo>
                  <a:pt x="44208" y="179819"/>
                </a:lnTo>
                <a:lnTo>
                  <a:pt x="44208" y="181343"/>
                </a:lnTo>
                <a:lnTo>
                  <a:pt x="41160" y="181343"/>
                </a:lnTo>
                <a:lnTo>
                  <a:pt x="41160" y="182867"/>
                </a:lnTo>
                <a:lnTo>
                  <a:pt x="38112" y="182867"/>
                </a:lnTo>
                <a:lnTo>
                  <a:pt x="38112" y="181343"/>
                </a:lnTo>
                <a:lnTo>
                  <a:pt x="35064" y="181343"/>
                </a:lnTo>
                <a:lnTo>
                  <a:pt x="32016" y="178295"/>
                </a:lnTo>
                <a:lnTo>
                  <a:pt x="32016" y="169151"/>
                </a:lnTo>
                <a:lnTo>
                  <a:pt x="30492" y="167627"/>
                </a:lnTo>
                <a:lnTo>
                  <a:pt x="30492" y="160007"/>
                </a:lnTo>
                <a:lnTo>
                  <a:pt x="41160" y="160007"/>
                </a:lnTo>
                <a:lnTo>
                  <a:pt x="41160" y="161531"/>
                </a:lnTo>
                <a:lnTo>
                  <a:pt x="42684" y="161531"/>
                </a:lnTo>
                <a:lnTo>
                  <a:pt x="45732" y="164579"/>
                </a:lnTo>
                <a:lnTo>
                  <a:pt x="45732" y="149339"/>
                </a:lnTo>
                <a:lnTo>
                  <a:pt x="13728" y="149339"/>
                </a:lnTo>
                <a:lnTo>
                  <a:pt x="12204" y="150863"/>
                </a:lnTo>
                <a:lnTo>
                  <a:pt x="9156" y="152387"/>
                </a:lnTo>
                <a:lnTo>
                  <a:pt x="7632" y="152387"/>
                </a:lnTo>
                <a:lnTo>
                  <a:pt x="6108" y="155435"/>
                </a:lnTo>
                <a:lnTo>
                  <a:pt x="3060" y="158483"/>
                </a:lnTo>
                <a:lnTo>
                  <a:pt x="12" y="164579"/>
                </a:lnTo>
                <a:lnTo>
                  <a:pt x="12" y="178295"/>
                </a:lnTo>
                <a:lnTo>
                  <a:pt x="1536" y="179819"/>
                </a:lnTo>
                <a:lnTo>
                  <a:pt x="1536" y="182867"/>
                </a:lnTo>
                <a:lnTo>
                  <a:pt x="3060" y="184391"/>
                </a:lnTo>
                <a:lnTo>
                  <a:pt x="3060" y="185915"/>
                </a:lnTo>
                <a:lnTo>
                  <a:pt x="4584" y="187439"/>
                </a:lnTo>
                <a:lnTo>
                  <a:pt x="6108" y="187439"/>
                </a:lnTo>
                <a:lnTo>
                  <a:pt x="6108" y="188963"/>
                </a:lnTo>
                <a:lnTo>
                  <a:pt x="7632" y="190487"/>
                </a:lnTo>
                <a:lnTo>
                  <a:pt x="13728" y="181343"/>
                </a:lnTo>
                <a:lnTo>
                  <a:pt x="12204" y="181343"/>
                </a:lnTo>
                <a:lnTo>
                  <a:pt x="12204" y="179819"/>
                </a:lnTo>
                <a:lnTo>
                  <a:pt x="10680" y="179819"/>
                </a:lnTo>
                <a:lnTo>
                  <a:pt x="10680" y="176771"/>
                </a:lnTo>
                <a:lnTo>
                  <a:pt x="9156" y="176771"/>
                </a:lnTo>
                <a:lnTo>
                  <a:pt x="9156" y="167627"/>
                </a:lnTo>
                <a:lnTo>
                  <a:pt x="10680" y="166103"/>
                </a:lnTo>
                <a:lnTo>
                  <a:pt x="10680" y="164579"/>
                </a:lnTo>
                <a:lnTo>
                  <a:pt x="13728" y="161531"/>
                </a:lnTo>
                <a:lnTo>
                  <a:pt x="15252" y="161531"/>
                </a:lnTo>
                <a:lnTo>
                  <a:pt x="15252" y="160007"/>
                </a:lnTo>
                <a:lnTo>
                  <a:pt x="22872" y="160007"/>
                </a:lnTo>
                <a:lnTo>
                  <a:pt x="22872" y="175247"/>
                </a:lnTo>
                <a:lnTo>
                  <a:pt x="24396" y="178295"/>
                </a:lnTo>
                <a:lnTo>
                  <a:pt x="24396" y="182867"/>
                </a:lnTo>
                <a:lnTo>
                  <a:pt x="25920" y="184391"/>
                </a:lnTo>
                <a:lnTo>
                  <a:pt x="27444" y="187439"/>
                </a:lnTo>
                <a:lnTo>
                  <a:pt x="30492" y="190487"/>
                </a:lnTo>
                <a:lnTo>
                  <a:pt x="32016" y="190487"/>
                </a:lnTo>
                <a:lnTo>
                  <a:pt x="33540" y="192011"/>
                </a:lnTo>
                <a:lnTo>
                  <a:pt x="44208" y="192011"/>
                </a:lnTo>
                <a:lnTo>
                  <a:pt x="45732" y="190487"/>
                </a:lnTo>
                <a:lnTo>
                  <a:pt x="48780" y="190487"/>
                </a:lnTo>
                <a:lnTo>
                  <a:pt x="51828" y="187439"/>
                </a:lnTo>
                <a:lnTo>
                  <a:pt x="51828" y="185915"/>
                </a:lnTo>
                <a:lnTo>
                  <a:pt x="53352" y="184391"/>
                </a:lnTo>
                <a:lnTo>
                  <a:pt x="53352" y="182867"/>
                </a:lnTo>
                <a:lnTo>
                  <a:pt x="53352" y="181343"/>
                </a:lnTo>
                <a:lnTo>
                  <a:pt x="54876" y="179819"/>
                </a:lnTo>
                <a:lnTo>
                  <a:pt x="54876" y="167627"/>
                </a:lnTo>
                <a:lnTo>
                  <a:pt x="53352" y="166103"/>
                </a:lnTo>
                <a:lnTo>
                  <a:pt x="53352" y="164579"/>
                </a:lnTo>
                <a:lnTo>
                  <a:pt x="51828" y="163055"/>
                </a:lnTo>
                <a:lnTo>
                  <a:pt x="51828" y="161531"/>
                </a:lnTo>
                <a:lnTo>
                  <a:pt x="50304" y="160007"/>
                </a:lnTo>
                <a:lnTo>
                  <a:pt x="54876" y="160007"/>
                </a:lnTo>
                <a:lnTo>
                  <a:pt x="54876" y="149339"/>
                </a:lnTo>
                <a:close/>
              </a:path>
              <a:path w="55245" h="247014">
                <a:moveTo>
                  <a:pt x="54876" y="57912"/>
                </a:moveTo>
                <a:lnTo>
                  <a:pt x="16776" y="57912"/>
                </a:lnTo>
                <a:lnTo>
                  <a:pt x="13728" y="59436"/>
                </a:lnTo>
                <a:lnTo>
                  <a:pt x="12204" y="59436"/>
                </a:lnTo>
                <a:lnTo>
                  <a:pt x="9156" y="60960"/>
                </a:lnTo>
                <a:lnTo>
                  <a:pt x="6108" y="64008"/>
                </a:lnTo>
                <a:lnTo>
                  <a:pt x="3060" y="65532"/>
                </a:lnTo>
                <a:lnTo>
                  <a:pt x="3060" y="67056"/>
                </a:lnTo>
                <a:lnTo>
                  <a:pt x="1536" y="68580"/>
                </a:lnTo>
                <a:lnTo>
                  <a:pt x="12" y="71628"/>
                </a:lnTo>
                <a:lnTo>
                  <a:pt x="12" y="80772"/>
                </a:lnTo>
                <a:lnTo>
                  <a:pt x="1536" y="82296"/>
                </a:lnTo>
                <a:lnTo>
                  <a:pt x="1536" y="85344"/>
                </a:lnTo>
                <a:lnTo>
                  <a:pt x="3060" y="86868"/>
                </a:lnTo>
                <a:lnTo>
                  <a:pt x="3060" y="88392"/>
                </a:lnTo>
                <a:lnTo>
                  <a:pt x="4584" y="89916"/>
                </a:lnTo>
                <a:lnTo>
                  <a:pt x="4584" y="91440"/>
                </a:lnTo>
                <a:lnTo>
                  <a:pt x="6108" y="91440"/>
                </a:lnTo>
                <a:lnTo>
                  <a:pt x="7632" y="92964"/>
                </a:lnTo>
                <a:lnTo>
                  <a:pt x="7632" y="94488"/>
                </a:lnTo>
                <a:lnTo>
                  <a:pt x="6108" y="94488"/>
                </a:lnTo>
                <a:lnTo>
                  <a:pt x="6108" y="96012"/>
                </a:lnTo>
                <a:lnTo>
                  <a:pt x="4584" y="96012"/>
                </a:lnTo>
                <a:lnTo>
                  <a:pt x="4584" y="97536"/>
                </a:lnTo>
                <a:lnTo>
                  <a:pt x="3060" y="99060"/>
                </a:lnTo>
                <a:lnTo>
                  <a:pt x="3060" y="100584"/>
                </a:lnTo>
                <a:lnTo>
                  <a:pt x="1536" y="102108"/>
                </a:lnTo>
                <a:lnTo>
                  <a:pt x="1536" y="103632"/>
                </a:lnTo>
                <a:lnTo>
                  <a:pt x="12" y="105156"/>
                </a:lnTo>
                <a:lnTo>
                  <a:pt x="12" y="112776"/>
                </a:lnTo>
                <a:lnTo>
                  <a:pt x="1536" y="114300"/>
                </a:lnTo>
                <a:lnTo>
                  <a:pt x="1536" y="115824"/>
                </a:lnTo>
                <a:lnTo>
                  <a:pt x="3060" y="117348"/>
                </a:lnTo>
                <a:lnTo>
                  <a:pt x="3060" y="118872"/>
                </a:lnTo>
                <a:lnTo>
                  <a:pt x="4584" y="120396"/>
                </a:lnTo>
                <a:lnTo>
                  <a:pt x="4584" y="121920"/>
                </a:lnTo>
                <a:lnTo>
                  <a:pt x="6108" y="121920"/>
                </a:lnTo>
                <a:lnTo>
                  <a:pt x="6108" y="123444"/>
                </a:lnTo>
                <a:lnTo>
                  <a:pt x="1536" y="123444"/>
                </a:lnTo>
                <a:lnTo>
                  <a:pt x="1536" y="134112"/>
                </a:lnTo>
                <a:lnTo>
                  <a:pt x="54876" y="134112"/>
                </a:lnTo>
                <a:lnTo>
                  <a:pt x="54876" y="123444"/>
                </a:lnTo>
                <a:lnTo>
                  <a:pt x="15252" y="123444"/>
                </a:lnTo>
                <a:lnTo>
                  <a:pt x="15252" y="121920"/>
                </a:lnTo>
                <a:lnTo>
                  <a:pt x="13728" y="121920"/>
                </a:lnTo>
                <a:lnTo>
                  <a:pt x="13728" y="120396"/>
                </a:lnTo>
                <a:lnTo>
                  <a:pt x="10680" y="117348"/>
                </a:lnTo>
                <a:lnTo>
                  <a:pt x="10680" y="114300"/>
                </a:lnTo>
                <a:lnTo>
                  <a:pt x="9156" y="112776"/>
                </a:lnTo>
                <a:lnTo>
                  <a:pt x="9156" y="109728"/>
                </a:lnTo>
                <a:lnTo>
                  <a:pt x="10680" y="109728"/>
                </a:lnTo>
                <a:lnTo>
                  <a:pt x="10680" y="105156"/>
                </a:lnTo>
                <a:lnTo>
                  <a:pt x="13728" y="102108"/>
                </a:lnTo>
                <a:lnTo>
                  <a:pt x="15252" y="102108"/>
                </a:lnTo>
                <a:lnTo>
                  <a:pt x="16776" y="100584"/>
                </a:lnTo>
                <a:lnTo>
                  <a:pt x="54876" y="100584"/>
                </a:lnTo>
                <a:lnTo>
                  <a:pt x="54876" y="91440"/>
                </a:lnTo>
                <a:lnTo>
                  <a:pt x="15252" y="91440"/>
                </a:lnTo>
                <a:lnTo>
                  <a:pt x="15252" y="89916"/>
                </a:lnTo>
                <a:lnTo>
                  <a:pt x="13728" y="89916"/>
                </a:lnTo>
                <a:lnTo>
                  <a:pt x="13728" y="88392"/>
                </a:lnTo>
                <a:lnTo>
                  <a:pt x="10680" y="85344"/>
                </a:lnTo>
                <a:lnTo>
                  <a:pt x="10680" y="82296"/>
                </a:lnTo>
                <a:lnTo>
                  <a:pt x="9156" y="80772"/>
                </a:lnTo>
                <a:lnTo>
                  <a:pt x="9156" y="77724"/>
                </a:lnTo>
                <a:lnTo>
                  <a:pt x="10680" y="76200"/>
                </a:lnTo>
                <a:lnTo>
                  <a:pt x="10680" y="73152"/>
                </a:lnTo>
                <a:lnTo>
                  <a:pt x="13728" y="70104"/>
                </a:lnTo>
                <a:lnTo>
                  <a:pt x="15252" y="70104"/>
                </a:lnTo>
                <a:lnTo>
                  <a:pt x="16776" y="68580"/>
                </a:lnTo>
                <a:lnTo>
                  <a:pt x="54876" y="68580"/>
                </a:lnTo>
                <a:lnTo>
                  <a:pt x="54876" y="57912"/>
                </a:lnTo>
                <a:close/>
              </a:path>
              <a:path w="55245" h="247014">
                <a:moveTo>
                  <a:pt x="54876" y="13716"/>
                </a:moveTo>
                <a:lnTo>
                  <a:pt x="53352" y="12192"/>
                </a:lnTo>
                <a:lnTo>
                  <a:pt x="53352" y="9144"/>
                </a:lnTo>
                <a:lnTo>
                  <a:pt x="51828" y="7620"/>
                </a:lnTo>
                <a:lnTo>
                  <a:pt x="51828" y="6096"/>
                </a:lnTo>
                <a:lnTo>
                  <a:pt x="48780" y="3048"/>
                </a:lnTo>
                <a:lnTo>
                  <a:pt x="48780" y="1524"/>
                </a:lnTo>
                <a:lnTo>
                  <a:pt x="47256" y="0"/>
                </a:lnTo>
                <a:lnTo>
                  <a:pt x="39624" y="7620"/>
                </a:lnTo>
                <a:lnTo>
                  <a:pt x="44196" y="12192"/>
                </a:lnTo>
                <a:lnTo>
                  <a:pt x="44196" y="15240"/>
                </a:lnTo>
                <a:lnTo>
                  <a:pt x="45732" y="16764"/>
                </a:lnTo>
                <a:lnTo>
                  <a:pt x="45732" y="24384"/>
                </a:lnTo>
                <a:lnTo>
                  <a:pt x="44196" y="25908"/>
                </a:lnTo>
                <a:lnTo>
                  <a:pt x="44196" y="27432"/>
                </a:lnTo>
                <a:lnTo>
                  <a:pt x="42672" y="28956"/>
                </a:lnTo>
                <a:lnTo>
                  <a:pt x="41148" y="28956"/>
                </a:lnTo>
                <a:lnTo>
                  <a:pt x="38100" y="32004"/>
                </a:lnTo>
                <a:lnTo>
                  <a:pt x="36576" y="32004"/>
                </a:lnTo>
                <a:lnTo>
                  <a:pt x="35052" y="33528"/>
                </a:lnTo>
                <a:lnTo>
                  <a:pt x="32004" y="33528"/>
                </a:lnTo>
                <a:lnTo>
                  <a:pt x="32004" y="10668"/>
                </a:lnTo>
                <a:lnTo>
                  <a:pt x="32004" y="0"/>
                </a:lnTo>
                <a:lnTo>
                  <a:pt x="22860" y="0"/>
                </a:lnTo>
                <a:lnTo>
                  <a:pt x="22860" y="10668"/>
                </a:lnTo>
                <a:lnTo>
                  <a:pt x="22860" y="33528"/>
                </a:lnTo>
                <a:lnTo>
                  <a:pt x="21336" y="33528"/>
                </a:lnTo>
                <a:lnTo>
                  <a:pt x="19812" y="32004"/>
                </a:lnTo>
                <a:lnTo>
                  <a:pt x="16764" y="32004"/>
                </a:lnTo>
                <a:lnTo>
                  <a:pt x="13716" y="28956"/>
                </a:lnTo>
                <a:lnTo>
                  <a:pt x="12192" y="28956"/>
                </a:lnTo>
                <a:lnTo>
                  <a:pt x="12192" y="27432"/>
                </a:lnTo>
                <a:lnTo>
                  <a:pt x="10668" y="25908"/>
                </a:lnTo>
                <a:lnTo>
                  <a:pt x="10668" y="24384"/>
                </a:lnTo>
                <a:lnTo>
                  <a:pt x="9144" y="22860"/>
                </a:lnTo>
                <a:lnTo>
                  <a:pt x="9144" y="19812"/>
                </a:lnTo>
                <a:lnTo>
                  <a:pt x="10668" y="18288"/>
                </a:lnTo>
                <a:lnTo>
                  <a:pt x="10668" y="16764"/>
                </a:lnTo>
                <a:lnTo>
                  <a:pt x="15240" y="12192"/>
                </a:lnTo>
                <a:lnTo>
                  <a:pt x="16764" y="12192"/>
                </a:lnTo>
                <a:lnTo>
                  <a:pt x="18288" y="10668"/>
                </a:lnTo>
                <a:lnTo>
                  <a:pt x="22860" y="10668"/>
                </a:lnTo>
                <a:lnTo>
                  <a:pt x="22860" y="0"/>
                </a:lnTo>
                <a:lnTo>
                  <a:pt x="19812" y="0"/>
                </a:lnTo>
                <a:lnTo>
                  <a:pt x="16764" y="1524"/>
                </a:lnTo>
                <a:lnTo>
                  <a:pt x="13716" y="1524"/>
                </a:lnTo>
                <a:lnTo>
                  <a:pt x="7620" y="4572"/>
                </a:lnTo>
                <a:lnTo>
                  <a:pt x="3048" y="9144"/>
                </a:lnTo>
                <a:lnTo>
                  <a:pt x="3048" y="12192"/>
                </a:lnTo>
                <a:lnTo>
                  <a:pt x="0" y="18288"/>
                </a:lnTo>
                <a:lnTo>
                  <a:pt x="0" y="25908"/>
                </a:lnTo>
                <a:lnTo>
                  <a:pt x="1524" y="28956"/>
                </a:lnTo>
                <a:lnTo>
                  <a:pt x="3048" y="30480"/>
                </a:lnTo>
                <a:lnTo>
                  <a:pt x="3048" y="33528"/>
                </a:lnTo>
                <a:lnTo>
                  <a:pt x="7620" y="38100"/>
                </a:lnTo>
                <a:lnTo>
                  <a:pt x="16764" y="42672"/>
                </a:lnTo>
                <a:lnTo>
                  <a:pt x="19812" y="42672"/>
                </a:lnTo>
                <a:lnTo>
                  <a:pt x="24384" y="44196"/>
                </a:lnTo>
                <a:lnTo>
                  <a:pt x="32004" y="44196"/>
                </a:lnTo>
                <a:lnTo>
                  <a:pt x="35052" y="42672"/>
                </a:lnTo>
                <a:lnTo>
                  <a:pt x="38100" y="42672"/>
                </a:lnTo>
                <a:lnTo>
                  <a:pt x="47256" y="38100"/>
                </a:lnTo>
                <a:lnTo>
                  <a:pt x="51828" y="33528"/>
                </a:lnTo>
                <a:lnTo>
                  <a:pt x="54876" y="27432"/>
                </a:lnTo>
                <a:lnTo>
                  <a:pt x="54876" y="137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336" y="1662683"/>
            <a:ext cx="240792" cy="83819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6363" y="1947672"/>
            <a:ext cx="394716" cy="65531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240" y="2234183"/>
            <a:ext cx="243839" cy="65531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2960" y="2520696"/>
            <a:ext cx="198119" cy="6553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9431" y="2805683"/>
            <a:ext cx="237743" cy="85343"/>
          </a:xfrm>
          <a:prstGeom prst="rect">
            <a:avLst/>
          </a:prstGeom>
        </p:spPr>
      </p:pic>
      <p:sp>
        <p:nvSpPr>
          <p:cNvPr id="41" name="object 41" descr=""/>
          <p:cNvSpPr/>
          <p:nvPr/>
        </p:nvSpPr>
        <p:spPr>
          <a:xfrm>
            <a:off x="777227" y="3095243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48768" y="30480"/>
                </a:moveTo>
                <a:lnTo>
                  <a:pt x="46774" y="17360"/>
                </a:lnTo>
                <a:lnTo>
                  <a:pt x="43764" y="12573"/>
                </a:lnTo>
                <a:lnTo>
                  <a:pt x="41148" y="8496"/>
                </a:lnTo>
                <a:lnTo>
                  <a:pt x="41148" y="30480"/>
                </a:lnTo>
                <a:lnTo>
                  <a:pt x="41148" y="38100"/>
                </a:lnTo>
                <a:lnTo>
                  <a:pt x="39624" y="44196"/>
                </a:lnTo>
                <a:lnTo>
                  <a:pt x="30480" y="53340"/>
                </a:lnTo>
                <a:lnTo>
                  <a:pt x="24384" y="54864"/>
                </a:lnTo>
                <a:lnTo>
                  <a:pt x="6096" y="54864"/>
                </a:lnTo>
                <a:lnTo>
                  <a:pt x="6096" y="6096"/>
                </a:lnTo>
                <a:lnTo>
                  <a:pt x="16764" y="6096"/>
                </a:lnTo>
                <a:lnTo>
                  <a:pt x="27647" y="7772"/>
                </a:lnTo>
                <a:lnTo>
                  <a:pt x="35242" y="12573"/>
                </a:lnTo>
                <a:lnTo>
                  <a:pt x="39700" y="20243"/>
                </a:lnTo>
                <a:lnTo>
                  <a:pt x="41148" y="30480"/>
                </a:lnTo>
                <a:lnTo>
                  <a:pt x="41148" y="8496"/>
                </a:lnTo>
                <a:lnTo>
                  <a:pt x="40690" y="7772"/>
                </a:lnTo>
                <a:lnTo>
                  <a:pt x="37833" y="6096"/>
                </a:lnTo>
                <a:lnTo>
                  <a:pt x="30772" y="1981"/>
                </a:lnTo>
                <a:lnTo>
                  <a:pt x="16764" y="0"/>
                </a:lnTo>
                <a:lnTo>
                  <a:pt x="0" y="0"/>
                </a:lnTo>
                <a:lnTo>
                  <a:pt x="0" y="62484"/>
                </a:lnTo>
                <a:lnTo>
                  <a:pt x="15240" y="62484"/>
                </a:lnTo>
                <a:lnTo>
                  <a:pt x="48768" y="39624"/>
                </a:lnTo>
                <a:lnTo>
                  <a:pt x="48768" y="30480"/>
                </a:lnTo>
                <a:close/>
              </a:path>
              <a:path w="243840" h="62864">
                <a:moveTo>
                  <a:pt x="83832" y="16764"/>
                </a:moveTo>
                <a:lnTo>
                  <a:pt x="76212" y="16764"/>
                </a:lnTo>
                <a:lnTo>
                  <a:pt x="73164" y="19812"/>
                </a:lnTo>
                <a:lnTo>
                  <a:pt x="70116" y="21336"/>
                </a:lnTo>
                <a:lnTo>
                  <a:pt x="68592" y="24384"/>
                </a:lnTo>
                <a:lnTo>
                  <a:pt x="68592" y="27432"/>
                </a:lnTo>
                <a:lnTo>
                  <a:pt x="67068" y="27432"/>
                </a:lnTo>
                <a:lnTo>
                  <a:pt x="67068" y="18288"/>
                </a:lnTo>
                <a:lnTo>
                  <a:pt x="60972" y="18288"/>
                </a:lnTo>
                <a:lnTo>
                  <a:pt x="60972" y="62484"/>
                </a:lnTo>
                <a:lnTo>
                  <a:pt x="67068" y="62484"/>
                </a:lnTo>
                <a:lnTo>
                  <a:pt x="67068" y="35052"/>
                </a:lnTo>
                <a:lnTo>
                  <a:pt x="68592" y="30480"/>
                </a:lnTo>
                <a:lnTo>
                  <a:pt x="70116" y="27432"/>
                </a:lnTo>
                <a:lnTo>
                  <a:pt x="74688" y="22860"/>
                </a:lnTo>
                <a:lnTo>
                  <a:pt x="80784" y="22860"/>
                </a:lnTo>
                <a:lnTo>
                  <a:pt x="82308" y="24384"/>
                </a:lnTo>
                <a:lnTo>
                  <a:pt x="83832" y="24384"/>
                </a:lnTo>
                <a:lnTo>
                  <a:pt x="83832" y="16764"/>
                </a:lnTo>
                <a:close/>
              </a:path>
              <a:path w="243840" h="62864">
                <a:moveTo>
                  <a:pt x="123444" y="22860"/>
                </a:moveTo>
                <a:lnTo>
                  <a:pt x="117348" y="16764"/>
                </a:lnTo>
                <a:lnTo>
                  <a:pt x="102108" y="16764"/>
                </a:lnTo>
                <a:lnTo>
                  <a:pt x="96012" y="18288"/>
                </a:lnTo>
                <a:lnTo>
                  <a:pt x="92964" y="21336"/>
                </a:lnTo>
                <a:lnTo>
                  <a:pt x="92964" y="27432"/>
                </a:lnTo>
                <a:lnTo>
                  <a:pt x="96012" y="24384"/>
                </a:lnTo>
                <a:lnTo>
                  <a:pt x="102108" y="22860"/>
                </a:lnTo>
                <a:lnTo>
                  <a:pt x="112776" y="22860"/>
                </a:lnTo>
                <a:lnTo>
                  <a:pt x="115824" y="25908"/>
                </a:lnTo>
                <a:lnTo>
                  <a:pt x="115824" y="33528"/>
                </a:lnTo>
                <a:lnTo>
                  <a:pt x="115824" y="39624"/>
                </a:lnTo>
                <a:lnTo>
                  <a:pt x="115824" y="47244"/>
                </a:lnTo>
                <a:lnTo>
                  <a:pt x="112776" y="53340"/>
                </a:lnTo>
                <a:lnTo>
                  <a:pt x="109728" y="56388"/>
                </a:lnTo>
                <a:lnTo>
                  <a:pt x="99060" y="56388"/>
                </a:lnTo>
                <a:lnTo>
                  <a:pt x="96012" y="53340"/>
                </a:lnTo>
                <a:lnTo>
                  <a:pt x="96012" y="44196"/>
                </a:lnTo>
                <a:lnTo>
                  <a:pt x="97536" y="42672"/>
                </a:lnTo>
                <a:lnTo>
                  <a:pt x="99060" y="42672"/>
                </a:lnTo>
                <a:lnTo>
                  <a:pt x="102108" y="41148"/>
                </a:lnTo>
                <a:lnTo>
                  <a:pt x="105156" y="41148"/>
                </a:lnTo>
                <a:lnTo>
                  <a:pt x="115824" y="39624"/>
                </a:lnTo>
                <a:lnTo>
                  <a:pt x="115824" y="33528"/>
                </a:lnTo>
                <a:lnTo>
                  <a:pt x="102108" y="35052"/>
                </a:lnTo>
                <a:lnTo>
                  <a:pt x="92964" y="36576"/>
                </a:lnTo>
                <a:lnTo>
                  <a:pt x="88392" y="41148"/>
                </a:lnTo>
                <a:lnTo>
                  <a:pt x="88392" y="53340"/>
                </a:lnTo>
                <a:lnTo>
                  <a:pt x="91440" y="59436"/>
                </a:lnTo>
                <a:lnTo>
                  <a:pt x="94488" y="62484"/>
                </a:lnTo>
                <a:lnTo>
                  <a:pt x="108204" y="62484"/>
                </a:lnTo>
                <a:lnTo>
                  <a:pt x="112776" y="60960"/>
                </a:lnTo>
                <a:lnTo>
                  <a:pt x="115062" y="56388"/>
                </a:lnTo>
                <a:lnTo>
                  <a:pt x="115824" y="54864"/>
                </a:lnTo>
                <a:lnTo>
                  <a:pt x="115824" y="62484"/>
                </a:lnTo>
                <a:lnTo>
                  <a:pt x="123444" y="62484"/>
                </a:lnTo>
                <a:lnTo>
                  <a:pt x="123444" y="54864"/>
                </a:lnTo>
                <a:lnTo>
                  <a:pt x="123444" y="39624"/>
                </a:lnTo>
                <a:lnTo>
                  <a:pt x="123444" y="22860"/>
                </a:lnTo>
                <a:close/>
              </a:path>
              <a:path w="243840" h="62864">
                <a:moveTo>
                  <a:pt x="199644" y="22860"/>
                </a:moveTo>
                <a:lnTo>
                  <a:pt x="193548" y="16764"/>
                </a:lnTo>
                <a:lnTo>
                  <a:pt x="178308" y="16764"/>
                </a:lnTo>
                <a:lnTo>
                  <a:pt x="173736" y="19812"/>
                </a:lnTo>
                <a:lnTo>
                  <a:pt x="169164" y="25908"/>
                </a:lnTo>
                <a:lnTo>
                  <a:pt x="169164" y="22860"/>
                </a:lnTo>
                <a:lnTo>
                  <a:pt x="167640" y="21336"/>
                </a:lnTo>
                <a:lnTo>
                  <a:pt x="164592" y="19812"/>
                </a:lnTo>
                <a:lnTo>
                  <a:pt x="163068" y="16764"/>
                </a:lnTo>
                <a:lnTo>
                  <a:pt x="150876" y="16764"/>
                </a:lnTo>
                <a:lnTo>
                  <a:pt x="146304" y="19812"/>
                </a:lnTo>
                <a:lnTo>
                  <a:pt x="143256" y="24384"/>
                </a:lnTo>
                <a:lnTo>
                  <a:pt x="143256" y="18288"/>
                </a:lnTo>
                <a:lnTo>
                  <a:pt x="135636" y="18288"/>
                </a:lnTo>
                <a:lnTo>
                  <a:pt x="135636" y="62484"/>
                </a:lnTo>
                <a:lnTo>
                  <a:pt x="143256" y="62484"/>
                </a:lnTo>
                <a:lnTo>
                  <a:pt x="143256" y="32004"/>
                </a:lnTo>
                <a:lnTo>
                  <a:pt x="146304" y="25908"/>
                </a:lnTo>
                <a:lnTo>
                  <a:pt x="147828" y="24384"/>
                </a:lnTo>
                <a:lnTo>
                  <a:pt x="150876" y="22860"/>
                </a:lnTo>
                <a:lnTo>
                  <a:pt x="161544" y="22860"/>
                </a:lnTo>
                <a:lnTo>
                  <a:pt x="164592" y="27432"/>
                </a:lnTo>
                <a:lnTo>
                  <a:pt x="164592" y="62484"/>
                </a:lnTo>
                <a:lnTo>
                  <a:pt x="170688" y="62484"/>
                </a:lnTo>
                <a:lnTo>
                  <a:pt x="170688" y="33528"/>
                </a:lnTo>
                <a:lnTo>
                  <a:pt x="172212" y="28956"/>
                </a:lnTo>
                <a:lnTo>
                  <a:pt x="175260" y="25908"/>
                </a:lnTo>
                <a:lnTo>
                  <a:pt x="176784" y="24384"/>
                </a:lnTo>
                <a:lnTo>
                  <a:pt x="179832" y="22860"/>
                </a:lnTo>
                <a:lnTo>
                  <a:pt x="185928" y="22860"/>
                </a:lnTo>
                <a:lnTo>
                  <a:pt x="188976" y="24384"/>
                </a:lnTo>
                <a:lnTo>
                  <a:pt x="188976" y="25908"/>
                </a:lnTo>
                <a:lnTo>
                  <a:pt x="190500" y="27432"/>
                </a:lnTo>
                <a:lnTo>
                  <a:pt x="192024" y="32004"/>
                </a:lnTo>
                <a:lnTo>
                  <a:pt x="192024" y="62484"/>
                </a:lnTo>
                <a:lnTo>
                  <a:pt x="199644" y="62484"/>
                </a:lnTo>
                <a:lnTo>
                  <a:pt x="199644" y="22860"/>
                </a:lnTo>
                <a:close/>
              </a:path>
              <a:path w="243840" h="62864">
                <a:moveTo>
                  <a:pt x="243840" y="22860"/>
                </a:moveTo>
                <a:lnTo>
                  <a:pt x="239268" y="16764"/>
                </a:lnTo>
                <a:lnTo>
                  <a:pt x="222504" y="16764"/>
                </a:lnTo>
                <a:lnTo>
                  <a:pt x="217932" y="18288"/>
                </a:lnTo>
                <a:lnTo>
                  <a:pt x="213360" y="21336"/>
                </a:lnTo>
                <a:lnTo>
                  <a:pt x="213360" y="27432"/>
                </a:lnTo>
                <a:lnTo>
                  <a:pt x="217932" y="24384"/>
                </a:lnTo>
                <a:lnTo>
                  <a:pt x="222504" y="22860"/>
                </a:lnTo>
                <a:lnTo>
                  <a:pt x="234696" y="22860"/>
                </a:lnTo>
                <a:lnTo>
                  <a:pt x="237744" y="25908"/>
                </a:lnTo>
                <a:lnTo>
                  <a:pt x="237744" y="33528"/>
                </a:lnTo>
                <a:lnTo>
                  <a:pt x="237744" y="39624"/>
                </a:lnTo>
                <a:lnTo>
                  <a:pt x="237744" y="47244"/>
                </a:lnTo>
                <a:lnTo>
                  <a:pt x="236220" y="50292"/>
                </a:lnTo>
                <a:lnTo>
                  <a:pt x="233172" y="53340"/>
                </a:lnTo>
                <a:lnTo>
                  <a:pt x="231648" y="56388"/>
                </a:lnTo>
                <a:lnTo>
                  <a:pt x="220980" y="56388"/>
                </a:lnTo>
                <a:lnTo>
                  <a:pt x="216408" y="51816"/>
                </a:lnTo>
                <a:lnTo>
                  <a:pt x="216408" y="47244"/>
                </a:lnTo>
                <a:lnTo>
                  <a:pt x="217932" y="44196"/>
                </a:lnTo>
                <a:lnTo>
                  <a:pt x="219456" y="42672"/>
                </a:lnTo>
                <a:lnTo>
                  <a:pt x="220980" y="42672"/>
                </a:lnTo>
                <a:lnTo>
                  <a:pt x="222504" y="41148"/>
                </a:lnTo>
                <a:lnTo>
                  <a:pt x="227076" y="41148"/>
                </a:lnTo>
                <a:lnTo>
                  <a:pt x="237744" y="39624"/>
                </a:lnTo>
                <a:lnTo>
                  <a:pt x="237744" y="33528"/>
                </a:lnTo>
                <a:lnTo>
                  <a:pt x="224028" y="35052"/>
                </a:lnTo>
                <a:lnTo>
                  <a:pt x="213360" y="36576"/>
                </a:lnTo>
                <a:lnTo>
                  <a:pt x="208788" y="41148"/>
                </a:lnTo>
                <a:lnTo>
                  <a:pt x="208788" y="53340"/>
                </a:lnTo>
                <a:lnTo>
                  <a:pt x="210312" y="56388"/>
                </a:lnTo>
                <a:lnTo>
                  <a:pt x="213360" y="59436"/>
                </a:lnTo>
                <a:lnTo>
                  <a:pt x="214884" y="62484"/>
                </a:lnTo>
                <a:lnTo>
                  <a:pt x="228600" y="62484"/>
                </a:lnTo>
                <a:lnTo>
                  <a:pt x="233172" y="60960"/>
                </a:lnTo>
                <a:lnTo>
                  <a:pt x="235458" y="56388"/>
                </a:lnTo>
                <a:lnTo>
                  <a:pt x="236220" y="54864"/>
                </a:lnTo>
                <a:lnTo>
                  <a:pt x="237744" y="54864"/>
                </a:lnTo>
                <a:lnTo>
                  <a:pt x="237744" y="62484"/>
                </a:lnTo>
                <a:lnTo>
                  <a:pt x="243840" y="62484"/>
                </a:lnTo>
                <a:lnTo>
                  <a:pt x="243840" y="54864"/>
                </a:lnTo>
                <a:lnTo>
                  <a:pt x="243840" y="39624"/>
                </a:lnTo>
                <a:lnTo>
                  <a:pt x="243840" y="228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40663" y="3378708"/>
            <a:ext cx="280415" cy="85344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510527" y="3668267"/>
            <a:ext cx="516890" cy="82550"/>
          </a:xfrm>
          <a:custGeom>
            <a:avLst/>
            <a:gdLst/>
            <a:ahLst/>
            <a:cxnLst/>
            <a:rect l="l" t="t" r="r" b="b"/>
            <a:pathLst>
              <a:path w="516890" h="82550">
                <a:moveTo>
                  <a:pt x="48768" y="28956"/>
                </a:moveTo>
                <a:lnTo>
                  <a:pt x="46774" y="16078"/>
                </a:lnTo>
                <a:lnTo>
                  <a:pt x="41148" y="7632"/>
                </a:lnTo>
                <a:lnTo>
                  <a:pt x="41148" y="28956"/>
                </a:lnTo>
                <a:lnTo>
                  <a:pt x="41148" y="38100"/>
                </a:lnTo>
                <a:lnTo>
                  <a:pt x="39624" y="44196"/>
                </a:lnTo>
                <a:lnTo>
                  <a:pt x="35052" y="48768"/>
                </a:lnTo>
                <a:lnTo>
                  <a:pt x="30480" y="51816"/>
                </a:lnTo>
                <a:lnTo>
                  <a:pt x="24384" y="54864"/>
                </a:lnTo>
                <a:lnTo>
                  <a:pt x="7620" y="54864"/>
                </a:lnTo>
                <a:lnTo>
                  <a:pt x="7620" y="6096"/>
                </a:lnTo>
                <a:lnTo>
                  <a:pt x="16764" y="6096"/>
                </a:lnTo>
                <a:lnTo>
                  <a:pt x="27647" y="7531"/>
                </a:lnTo>
                <a:lnTo>
                  <a:pt x="35242" y="11811"/>
                </a:lnTo>
                <a:lnTo>
                  <a:pt x="39700" y="18961"/>
                </a:lnTo>
                <a:lnTo>
                  <a:pt x="41148" y="28956"/>
                </a:lnTo>
                <a:lnTo>
                  <a:pt x="41148" y="7632"/>
                </a:lnTo>
                <a:lnTo>
                  <a:pt x="40767" y="7048"/>
                </a:lnTo>
                <a:lnTo>
                  <a:pt x="38976" y="6096"/>
                </a:lnTo>
                <a:lnTo>
                  <a:pt x="30772" y="1739"/>
                </a:lnTo>
                <a:lnTo>
                  <a:pt x="16764" y="0"/>
                </a:lnTo>
                <a:lnTo>
                  <a:pt x="0" y="0"/>
                </a:lnTo>
                <a:lnTo>
                  <a:pt x="0" y="60960"/>
                </a:lnTo>
                <a:lnTo>
                  <a:pt x="25908" y="60960"/>
                </a:lnTo>
                <a:lnTo>
                  <a:pt x="35052" y="57912"/>
                </a:lnTo>
                <a:lnTo>
                  <a:pt x="37338" y="54864"/>
                </a:lnTo>
                <a:lnTo>
                  <a:pt x="39624" y="51816"/>
                </a:lnTo>
                <a:lnTo>
                  <a:pt x="45720" y="47244"/>
                </a:lnTo>
                <a:lnTo>
                  <a:pt x="48768" y="39624"/>
                </a:lnTo>
                <a:lnTo>
                  <a:pt x="48768" y="28956"/>
                </a:lnTo>
                <a:close/>
              </a:path>
              <a:path w="516890" h="82550">
                <a:moveTo>
                  <a:pt x="100584" y="32004"/>
                </a:moveTo>
                <a:lnTo>
                  <a:pt x="99060" y="25908"/>
                </a:lnTo>
                <a:lnTo>
                  <a:pt x="96012" y="21336"/>
                </a:lnTo>
                <a:lnTo>
                  <a:pt x="94488" y="20320"/>
                </a:lnTo>
                <a:lnTo>
                  <a:pt x="94488" y="33528"/>
                </a:lnTo>
                <a:lnTo>
                  <a:pt x="94488" y="44196"/>
                </a:lnTo>
                <a:lnTo>
                  <a:pt x="92964" y="48768"/>
                </a:lnTo>
                <a:lnTo>
                  <a:pt x="89916" y="51816"/>
                </a:lnTo>
                <a:lnTo>
                  <a:pt x="88392" y="54864"/>
                </a:lnTo>
                <a:lnTo>
                  <a:pt x="83820" y="56388"/>
                </a:lnTo>
                <a:lnTo>
                  <a:pt x="74676" y="56388"/>
                </a:lnTo>
                <a:lnTo>
                  <a:pt x="71628" y="54864"/>
                </a:lnTo>
                <a:lnTo>
                  <a:pt x="65532" y="48768"/>
                </a:lnTo>
                <a:lnTo>
                  <a:pt x="65532" y="28956"/>
                </a:lnTo>
                <a:lnTo>
                  <a:pt x="71628" y="22860"/>
                </a:lnTo>
                <a:lnTo>
                  <a:pt x="74676" y="21336"/>
                </a:lnTo>
                <a:lnTo>
                  <a:pt x="83820" y="21336"/>
                </a:lnTo>
                <a:lnTo>
                  <a:pt x="88392" y="22860"/>
                </a:lnTo>
                <a:lnTo>
                  <a:pt x="89916" y="25908"/>
                </a:lnTo>
                <a:lnTo>
                  <a:pt x="92964" y="28956"/>
                </a:lnTo>
                <a:lnTo>
                  <a:pt x="94488" y="33528"/>
                </a:lnTo>
                <a:lnTo>
                  <a:pt x="94488" y="20320"/>
                </a:lnTo>
                <a:lnTo>
                  <a:pt x="86868" y="15240"/>
                </a:lnTo>
                <a:lnTo>
                  <a:pt x="73152" y="15240"/>
                </a:lnTo>
                <a:lnTo>
                  <a:pt x="67056" y="18288"/>
                </a:lnTo>
                <a:lnTo>
                  <a:pt x="64008" y="22860"/>
                </a:lnTo>
                <a:lnTo>
                  <a:pt x="59436" y="25908"/>
                </a:lnTo>
                <a:lnTo>
                  <a:pt x="57912" y="32004"/>
                </a:lnTo>
                <a:lnTo>
                  <a:pt x="57912" y="45720"/>
                </a:lnTo>
                <a:lnTo>
                  <a:pt x="59436" y="51816"/>
                </a:lnTo>
                <a:lnTo>
                  <a:pt x="67056" y="59436"/>
                </a:lnTo>
                <a:lnTo>
                  <a:pt x="73152" y="62484"/>
                </a:lnTo>
                <a:lnTo>
                  <a:pt x="85344" y="62484"/>
                </a:lnTo>
                <a:lnTo>
                  <a:pt x="91440" y="59436"/>
                </a:lnTo>
                <a:lnTo>
                  <a:pt x="94488" y="56388"/>
                </a:lnTo>
                <a:lnTo>
                  <a:pt x="99060" y="51816"/>
                </a:lnTo>
                <a:lnTo>
                  <a:pt x="100584" y="45720"/>
                </a:lnTo>
                <a:lnTo>
                  <a:pt x="100584" y="32004"/>
                </a:lnTo>
                <a:close/>
              </a:path>
              <a:path w="516890" h="82550">
                <a:moveTo>
                  <a:pt x="143256" y="18288"/>
                </a:moveTo>
                <a:lnTo>
                  <a:pt x="140208" y="16764"/>
                </a:lnTo>
                <a:lnTo>
                  <a:pt x="135636" y="15240"/>
                </a:lnTo>
                <a:lnTo>
                  <a:pt x="124968" y="15240"/>
                </a:lnTo>
                <a:lnTo>
                  <a:pt x="120396" y="18288"/>
                </a:lnTo>
                <a:lnTo>
                  <a:pt x="111252" y="27432"/>
                </a:lnTo>
                <a:lnTo>
                  <a:pt x="109728" y="33528"/>
                </a:lnTo>
                <a:lnTo>
                  <a:pt x="109728" y="47244"/>
                </a:lnTo>
                <a:lnTo>
                  <a:pt x="111252" y="51816"/>
                </a:lnTo>
                <a:lnTo>
                  <a:pt x="118872" y="59436"/>
                </a:lnTo>
                <a:lnTo>
                  <a:pt x="123444" y="62484"/>
                </a:lnTo>
                <a:lnTo>
                  <a:pt x="135636" y="62484"/>
                </a:lnTo>
                <a:lnTo>
                  <a:pt x="138684" y="60960"/>
                </a:lnTo>
                <a:lnTo>
                  <a:pt x="143256" y="59436"/>
                </a:lnTo>
                <a:lnTo>
                  <a:pt x="143256" y="51816"/>
                </a:lnTo>
                <a:lnTo>
                  <a:pt x="138684" y="54864"/>
                </a:lnTo>
                <a:lnTo>
                  <a:pt x="135636" y="56388"/>
                </a:lnTo>
                <a:lnTo>
                  <a:pt x="126492" y="56388"/>
                </a:lnTo>
                <a:lnTo>
                  <a:pt x="123444" y="54864"/>
                </a:lnTo>
                <a:lnTo>
                  <a:pt x="117348" y="48768"/>
                </a:lnTo>
                <a:lnTo>
                  <a:pt x="117348" y="30480"/>
                </a:lnTo>
                <a:lnTo>
                  <a:pt x="120396" y="27432"/>
                </a:lnTo>
                <a:lnTo>
                  <a:pt x="123444" y="22860"/>
                </a:lnTo>
                <a:lnTo>
                  <a:pt x="128016" y="21336"/>
                </a:lnTo>
                <a:lnTo>
                  <a:pt x="135636" y="21336"/>
                </a:lnTo>
                <a:lnTo>
                  <a:pt x="138684" y="22860"/>
                </a:lnTo>
                <a:lnTo>
                  <a:pt x="143256" y="25908"/>
                </a:lnTo>
                <a:lnTo>
                  <a:pt x="143256" y="18288"/>
                </a:lnTo>
                <a:close/>
              </a:path>
              <a:path w="516890" h="82550">
                <a:moveTo>
                  <a:pt x="188988" y="16764"/>
                </a:moveTo>
                <a:lnTo>
                  <a:pt x="181368" y="16764"/>
                </a:lnTo>
                <a:lnTo>
                  <a:pt x="181368" y="50292"/>
                </a:lnTo>
                <a:lnTo>
                  <a:pt x="178320" y="51816"/>
                </a:lnTo>
                <a:lnTo>
                  <a:pt x="176796" y="54864"/>
                </a:lnTo>
                <a:lnTo>
                  <a:pt x="173748" y="56388"/>
                </a:lnTo>
                <a:lnTo>
                  <a:pt x="163080" y="56388"/>
                </a:lnTo>
                <a:lnTo>
                  <a:pt x="160032" y="51816"/>
                </a:lnTo>
                <a:lnTo>
                  <a:pt x="160032" y="16764"/>
                </a:lnTo>
                <a:lnTo>
                  <a:pt x="152412" y="16764"/>
                </a:lnTo>
                <a:lnTo>
                  <a:pt x="152412" y="56388"/>
                </a:lnTo>
                <a:lnTo>
                  <a:pt x="156984" y="62484"/>
                </a:lnTo>
                <a:lnTo>
                  <a:pt x="173748" y="62484"/>
                </a:lnTo>
                <a:lnTo>
                  <a:pt x="178320" y="59436"/>
                </a:lnTo>
                <a:lnTo>
                  <a:pt x="180352" y="56388"/>
                </a:lnTo>
                <a:lnTo>
                  <a:pt x="181368" y="54864"/>
                </a:lnTo>
                <a:lnTo>
                  <a:pt x="181368" y="60960"/>
                </a:lnTo>
                <a:lnTo>
                  <a:pt x="188988" y="60960"/>
                </a:lnTo>
                <a:lnTo>
                  <a:pt x="188988" y="54864"/>
                </a:lnTo>
                <a:lnTo>
                  <a:pt x="188988" y="16764"/>
                </a:lnTo>
                <a:close/>
              </a:path>
              <a:path w="516890" h="82550">
                <a:moveTo>
                  <a:pt x="266700" y="21336"/>
                </a:moveTo>
                <a:lnTo>
                  <a:pt x="260604" y="15240"/>
                </a:lnTo>
                <a:lnTo>
                  <a:pt x="245364" y="15240"/>
                </a:lnTo>
                <a:lnTo>
                  <a:pt x="240792" y="18288"/>
                </a:lnTo>
                <a:lnTo>
                  <a:pt x="236220" y="24384"/>
                </a:lnTo>
                <a:lnTo>
                  <a:pt x="236220" y="22860"/>
                </a:lnTo>
                <a:lnTo>
                  <a:pt x="235458" y="21336"/>
                </a:lnTo>
                <a:lnTo>
                  <a:pt x="234696" y="19812"/>
                </a:lnTo>
                <a:lnTo>
                  <a:pt x="231648" y="18288"/>
                </a:lnTo>
                <a:lnTo>
                  <a:pt x="230124" y="16764"/>
                </a:lnTo>
                <a:lnTo>
                  <a:pt x="227076" y="15240"/>
                </a:lnTo>
                <a:lnTo>
                  <a:pt x="217932" y="15240"/>
                </a:lnTo>
                <a:lnTo>
                  <a:pt x="213360" y="18288"/>
                </a:lnTo>
                <a:lnTo>
                  <a:pt x="210312" y="24384"/>
                </a:lnTo>
                <a:lnTo>
                  <a:pt x="210312" y="16764"/>
                </a:lnTo>
                <a:lnTo>
                  <a:pt x="202692" y="16764"/>
                </a:lnTo>
                <a:lnTo>
                  <a:pt x="202692" y="60960"/>
                </a:lnTo>
                <a:lnTo>
                  <a:pt x="210312" y="60960"/>
                </a:lnTo>
                <a:lnTo>
                  <a:pt x="210312" y="32004"/>
                </a:lnTo>
                <a:lnTo>
                  <a:pt x="214122" y="24384"/>
                </a:lnTo>
                <a:lnTo>
                  <a:pt x="214884" y="22860"/>
                </a:lnTo>
                <a:lnTo>
                  <a:pt x="217932" y="21336"/>
                </a:lnTo>
                <a:lnTo>
                  <a:pt x="227076" y="21336"/>
                </a:lnTo>
                <a:lnTo>
                  <a:pt x="231648" y="25908"/>
                </a:lnTo>
                <a:lnTo>
                  <a:pt x="231648" y="60960"/>
                </a:lnTo>
                <a:lnTo>
                  <a:pt x="237744" y="60960"/>
                </a:lnTo>
                <a:lnTo>
                  <a:pt x="237744" y="32004"/>
                </a:lnTo>
                <a:lnTo>
                  <a:pt x="240792" y="25908"/>
                </a:lnTo>
                <a:lnTo>
                  <a:pt x="242316" y="24384"/>
                </a:lnTo>
                <a:lnTo>
                  <a:pt x="245364" y="21336"/>
                </a:lnTo>
                <a:lnTo>
                  <a:pt x="252984" y="21336"/>
                </a:lnTo>
                <a:lnTo>
                  <a:pt x="254508" y="22860"/>
                </a:lnTo>
                <a:lnTo>
                  <a:pt x="256032" y="25908"/>
                </a:lnTo>
                <a:lnTo>
                  <a:pt x="257556" y="27432"/>
                </a:lnTo>
                <a:lnTo>
                  <a:pt x="259080" y="30480"/>
                </a:lnTo>
                <a:lnTo>
                  <a:pt x="259080" y="60960"/>
                </a:lnTo>
                <a:lnTo>
                  <a:pt x="266700" y="60960"/>
                </a:lnTo>
                <a:lnTo>
                  <a:pt x="266700" y="21336"/>
                </a:lnTo>
                <a:close/>
              </a:path>
              <a:path w="516890" h="82550">
                <a:moveTo>
                  <a:pt x="315480" y="30492"/>
                </a:moveTo>
                <a:lnTo>
                  <a:pt x="313956" y="25920"/>
                </a:lnTo>
                <a:lnTo>
                  <a:pt x="310908" y="21348"/>
                </a:lnTo>
                <a:lnTo>
                  <a:pt x="307860" y="19316"/>
                </a:lnTo>
                <a:lnTo>
                  <a:pt x="307860" y="30492"/>
                </a:lnTo>
                <a:lnTo>
                  <a:pt x="307860" y="35064"/>
                </a:lnTo>
                <a:lnTo>
                  <a:pt x="283476" y="35064"/>
                </a:lnTo>
                <a:lnTo>
                  <a:pt x="285000" y="30492"/>
                </a:lnTo>
                <a:lnTo>
                  <a:pt x="286524" y="27444"/>
                </a:lnTo>
                <a:lnTo>
                  <a:pt x="292620" y="21348"/>
                </a:lnTo>
                <a:lnTo>
                  <a:pt x="300240" y="21348"/>
                </a:lnTo>
                <a:lnTo>
                  <a:pt x="303288" y="22872"/>
                </a:lnTo>
                <a:lnTo>
                  <a:pt x="304812" y="25920"/>
                </a:lnTo>
                <a:lnTo>
                  <a:pt x="306336" y="27444"/>
                </a:lnTo>
                <a:lnTo>
                  <a:pt x="307860" y="30492"/>
                </a:lnTo>
                <a:lnTo>
                  <a:pt x="307860" y="19316"/>
                </a:lnTo>
                <a:lnTo>
                  <a:pt x="306336" y="18300"/>
                </a:lnTo>
                <a:lnTo>
                  <a:pt x="303288" y="15252"/>
                </a:lnTo>
                <a:lnTo>
                  <a:pt x="291096" y="15252"/>
                </a:lnTo>
                <a:lnTo>
                  <a:pt x="286524" y="18300"/>
                </a:lnTo>
                <a:lnTo>
                  <a:pt x="281952" y="22872"/>
                </a:lnTo>
                <a:lnTo>
                  <a:pt x="275856" y="32016"/>
                </a:lnTo>
                <a:lnTo>
                  <a:pt x="275856" y="47256"/>
                </a:lnTo>
                <a:lnTo>
                  <a:pt x="285000" y="60972"/>
                </a:lnTo>
                <a:lnTo>
                  <a:pt x="289572" y="62496"/>
                </a:lnTo>
                <a:lnTo>
                  <a:pt x="303288" y="62496"/>
                </a:lnTo>
                <a:lnTo>
                  <a:pt x="307860" y="60972"/>
                </a:lnTo>
                <a:lnTo>
                  <a:pt x="312432" y="57924"/>
                </a:lnTo>
                <a:lnTo>
                  <a:pt x="312432" y="56400"/>
                </a:lnTo>
                <a:lnTo>
                  <a:pt x="312432" y="51828"/>
                </a:lnTo>
                <a:lnTo>
                  <a:pt x="307860" y="54876"/>
                </a:lnTo>
                <a:lnTo>
                  <a:pt x="303288" y="56400"/>
                </a:lnTo>
                <a:lnTo>
                  <a:pt x="294144" y="56400"/>
                </a:lnTo>
                <a:lnTo>
                  <a:pt x="289572" y="54876"/>
                </a:lnTo>
                <a:lnTo>
                  <a:pt x="288048" y="51828"/>
                </a:lnTo>
                <a:lnTo>
                  <a:pt x="285000" y="50304"/>
                </a:lnTo>
                <a:lnTo>
                  <a:pt x="283476" y="45732"/>
                </a:lnTo>
                <a:lnTo>
                  <a:pt x="283476" y="41160"/>
                </a:lnTo>
                <a:lnTo>
                  <a:pt x="315480" y="41160"/>
                </a:lnTo>
                <a:lnTo>
                  <a:pt x="315480" y="35064"/>
                </a:lnTo>
                <a:lnTo>
                  <a:pt x="315480" y="30492"/>
                </a:lnTo>
                <a:close/>
              </a:path>
              <a:path w="516890" h="82550">
                <a:moveTo>
                  <a:pt x="362724" y="28956"/>
                </a:moveTo>
                <a:lnTo>
                  <a:pt x="361188" y="24384"/>
                </a:lnTo>
                <a:lnTo>
                  <a:pt x="358140" y="21336"/>
                </a:lnTo>
                <a:lnTo>
                  <a:pt x="356616" y="18288"/>
                </a:lnTo>
                <a:lnTo>
                  <a:pt x="352044" y="15240"/>
                </a:lnTo>
                <a:lnTo>
                  <a:pt x="341376" y="15240"/>
                </a:lnTo>
                <a:lnTo>
                  <a:pt x="336804" y="18288"/>
                </a:lnTo>
                <a:lnTo>
                  <a:pt x="332232" y="24384"/>
                </a:lnTo>
                <a:lnTo>
                  <a:pt x="332232" y="16764"/>
                </a:lnTo>
                <a:lnTo>
                  <a:pt x="326136" y="16764"/>
                </a:lnTo>
                <a:lnTo>
                  <a:pt x="326136" y="60960"/>
                </a:lnTo>
                <a:lnTo>
                  <a:pt x="332232" y="60960"/>
                </a:lnTo>
                <a:lnTo>
                  <a:pt x="332232" y="32004"/>
                </a:lnTo>
                <a:lnTo>
                  <a:pt x="333756" y="28956"/>
                </a:lnTo>
                <a:lnTo>
                  <a:pt x="336804" y="25908"/>
                </a:lnTo>
                <a:lnTo>
                  <a:pt x="337566" y="24384"/>
                </a:lnTo>
                <a:lnTo>
                  <a:pt x="338328" y="22860"/>
                </a:lnTo>
                <a:lnTo>
                  <a:pt x="341376" y="21336"/>
                </a:lnTo>
                <a:lnTo>
                  <a:pt x="352044" y="21336"/>
                </a:lnTo>
                <a:lnTo>
                  <a:pt x="355092" y="25908"/>
                </a:lnTo>
                <a:lnTo>
                  <a:pt x="355092" y="60960"/>
                </a:lnTo>
                <a:lnTo>
                  <a:pt x="362724" y="60960"/>
                </a:lnTo>
                <a:lnTo>
                  <a:pt x="362724" y="28956"/>
                </a:lnTo>
                <a:close/>
              </a:path>
              <a:path w="516890" h="82550">
                <a:moveTo>
                  <a:pt x="396240" y="16764"/>
                </a:moveTo>
                <a:lnTo>
                  <a:pt x="385572" y="16764"/>
                </a:lnTo>
                <a:lnTo>
                  <a:pt x="385572" y="4572"/>
                </a:lnTo>
                <a:lnTo>
                  <a:pt x="377952" y="6096"/>
                </a:lnTo>
                <a:lnTo>
                  <a:pt x="377952" y="16764"/>
                </a:lnTo>
                <a:lnTo>
                  <a:pt x="370332" y="16764"/>
                </a:lnTo>
                <a:lnTo>
                  <a:pt x="370332" y="22860"/>
                </a:lnTo>
                <a:lnTo>
                  <a:pt x="377952" y="22860"/>
                </a:lnTo>
                <a:lnTo>
                  <a:pt x="377952" y="57912"/>
                </a:lnTo>
                <a:lnTo>
                  <a:pt x="382524" y="62484"/>
                </a:lnTo>
                <a:lnTo>
                  <a:pt x="391668" y="62484"/>
                </a:lnTo>
                <a:lnTo>
                  <a:pt x="394716" y="60960"/>
                </a:lnTo>
                <a:lnTo>
                  <a:pt x="396240" y="60960"/>
                </a:lnTo>
                <a:lnTo>
                  <a:pt x="396240" y="56388"/>
                </a:lnTo>
                <a:lnTo>
                  <a:pt x="396240" y="54864"/>
                </a:lnTo>
                <a:lnTo>
                  <a:pt x="394716" y="56388"/>
                </a:lnTo>
                <a:lnTo>
                  <a:pt x="388620" y="56388"/>
                </a:lnTo>
                <a:lnTo>
                  <a:pt x="385572" y="53340"/>
                </a:lnTo>
                <a:lnTo>
                  <a:pt x="385572" y="22860"/>
                </a:lnTo>
                <a:lnTo>
                  <a:pt x="396240" y="22860"/>
                </a:lnTo>
                <a:lnTo>
                  <a:pt x="396240" y="16764"/>
                </a:lnTo>
                <a:close/>
              </a:path>
              <a:path w="516890" h="82550">
                <a:moveTo>
                  <a:pt x="437388" y="21336"/>
                </a:moveTo>
                <a:lnTo>
                  <a:pt x="432816" y="15240"/>
                </a:lnTo>
                <a:lnTo>
                  <a:pt x="416052" y="15240"/>
                </a:lnTo>
                <a:lnTo>
                  <a:pt x="411480" y="16764"/>
                </a:lnTo>
                <a:lnTo>
                  <a:pt x="406908" y="19812"/>
                </a:lnTo>
                <a:lnTo>
                  <a:pt x="406908" y="27432"/>
                </a:lnTo>
                <a:lnTo>
                  <a:pt x="416052" y="21336"/>
                </a:lnTo>
                <a:lnTo>
                  <a:pt x="426720" y="21336"/>
                </a:lnTo>
                <a:lnTo>
                  <a:pt x="429768" y="25908"/>
                </a:lnTo>
                <a:lnTo>
                  <a:pt x="429768" y="33528"/>
                </a:lnTo>
                <a:lnTo>
                  <a:pt x="429768" y="38100"/>
                </a:lnTo>
                <a:lnTo>
                  <a:pt x="429768" y="50292"/>
                </a:lnTo>
                <a:lnTo>
                  <a:pt x="425196" y="54864"/>
                </a:lnTo>
                <a:lnTo>
                  <a:pt x="422148" y="56388"/>
                </a:lnTo>
                <a:lnTo>
                  <a:pt x="416052" y="56388"/>
                </a:lnTo>
                <a:lnTo>
                  <a:pt x="413004" y="54864"/>
                </a:lnTo>
                <a:lnTo>
                  <a:pt x="411480" y="54864"/>
                </a:lnTo>
                <a:lnTo>
                  <a:pt x="409956" y="53340"/>
                </a:lnTo>
                <a:lnTo>
                  <a:pt x="409956" y="44196"/>
                </a:lnTo>
                <a:lnTo>
                  <a:pt x="411480" y="42672"/>
                </a:lnTo>
                <a:lnTo>
                  <a:pt x="414528" y="41148"/>
                </a:lnTo>
                <a:lnTo>
                  <a:pt x="416052" y="41148"/>
                </a:lnTo>
                <a:lnTo>
                  <a:pt x="419100" y="39624"/>
                </a:lnTo>
                <a:lnTo>
                  <a:pt x="429768" y="38100"/>
                </a:lnTo>
                <a:lnTo>
                  <a:pt x="429768" y="33528"/>
                </a:lnTo>
                <a:lnTo>
                  <a:pt x="417576" y="35052"/>
                </a:lnTo>
                <a:lnTo>
                  <a:pt x="406908" y="36576"/>
                </a:lnTo>
                <a:lnTo>
                  <a:pt x="402336" y="41148"/>
                </a:lnTo>
                <a:lnTo>
                  <a:pt x="402336" y="53340"/>
                </a:lnTo>
                <a:lnTo>
                  <a:pt x="405384" y="59436"/>
                </a:lnTo>
                <a:lnTo>
                  <a:pt x="411480" y="62484"/>
                </a:lnTo>
                <a:lnTo>
                  <a:pt x="422148" y="62484"/>
                </a:lnTo>
                <a:lnTo>
                  <a:pt x="426720" y="59436"/>
                </a:lnTo>
                <a:lnTo>
                  <a:pt x="428752" y="56388"/>
                </a:lnTo>
                <a:lnTo>
                  <a:pt x="429768" y="54864"/>
                </a:lnTo>
                <a:lnTo>
                  <a:pt x="429768" y="60960"/>
                </a:lnTo>
                <a:lnTo>
                  <a:pt x="437388" y="60960"/>
                </a:lnTo>
                <a:lnTo>
                  <a:pt x="437388" y="54864"/>
                </a:lnTo>
                <a:lnTo>
                  <a:pt x="437388" y="38100"/>
                </a:lnTo>
                <a:lnTo>
                  <a:pt x="437388" y="21336"/>
                </a:lnTo>
                <a:close/>
              </a:path>
              <a:path w="516890" h="82550">
                <a:moveTo>
                  <a:pt x="473976" y="16764"/>
                </a:moveTo>
                <a:lnTo>
                  <a:pt x="464832" y="16764"/>
                </a:lnTo>
                <a:lnTo>
                  <a:pt x="461784" y="18288"/>
                </a:lnTo>
                <a:lnTo>
                  <a:pt x="460260" y="21336"/>
                </a:lnTo>
                <a:lnTo>
                  <a:pt x="458736" y="22860"/>
                </a:lnTo>
                <a:lnTo>
                  <a:pt x="457212" y="25908"/>
                </a:lnTo>
                <a:lnTo>
                  <a:pt x="457212" y="16764"/>
                </a:lnTo>
                <a:lnTo>
                  <a:pt x="451116" y="16764"/>
                </a:lnTo>
                <a:lnTo>
                  <a:pt x="451116" y="60960"/>
                </a:lnTo>
                <a:lnTo>
                  <a:pt x="457212" y="60960"/>
                </a:lnTo>
                <a:lnTo>
                  <a:pt x="457212" y="33528"/>
                </a:lnTo>
                <a:lnTo>
                  <a:pt x="460260" y="27432"/>
                </a:lnTo>
                <a:lnTo>
                  <a:pt x="461784" y="25908"/>
                </a:lnTo>
                <a:lnTo>
                  <a:pt x="464832" y="22860"/>
                </a:lnTo>
                <a:lnTo>
                  <a:pt x="472452" y="22860"/>
                </a:lnTo>
                <a:lnTo>
                  <a:pt x="473976" y="24384"/>
                </a:lnTo>
                <a:lnTo>
                  <a:pt x="473976" y="22860"/>
                </a:lnTo>
                <a:lnTo>
                  <a:pt x="473976" y="16764"/>
                </a:lnTo>
                <a:close/>
              </a:path>
              <a:path w="516890" h="82550">
                <a:moveTo>
                  <a:pt x="516636" y="16776"/>
                </a:moveTo>
                <a:lnTo>
                  <a:pt x="509016" y="16776"/>
                </a:lnTo>
                <a:lnTo>
                  <a:pt x="496824" y="51828"/>
                </a:lnTo>
                <a:lnTo>
                  <a:pt x="496824" y="53352"/>
                </a:lnTo>
                <a:lnTo>
                  <a:pt x="495300" y="53352"/>
                </a:lnTo>
                <a:lnTo>
                  <a:pt x="495300" y="50304"/>
                </a:lnTo>
                <a:lnTo>
                  <a:pt x="483108" y="16776"/>
                </a:lnTo>
                <a:lnTo>
                  <a:pt x="475488" y="16776"/>
                </a:lnTo>
                <a:lnTo>
                  <a:pt x="492252" y="60972"/>
                </a:lnTo>
                <a:lnTo>
                  <a:pt x="489204" y="70116"/>
                </a:lnTo>
                <a:lnTo>
                  <a:pt x="486156" y="73164"/>
                </a:lnTo>
                <a:lnTo>
                  <a:pt x="484632" y="76212"/>
                </a:lnTo>
                <a:lnTo>
                  <a:pt x="478536" y="76212"/>
                </a:lnTo>
                <a:lnTo>
                  <a:pt x="477012" y="74688"/>
                </a:lnTo>
                <a:lnTo>
                  <a:pt x="477012" y="82308"/>
                </a:lnTo>
                <a:lnTo>
                  <a:pt x="487680" y="82308"/>
                </a:lnTo>
                <a:lnTo>
                  <a:pt x="492252" y="77736"/>
                </a:lnTo>
                <a:lnTo>
                  <a:pt x="493014" y="76212"/>
                </a:lnTo>
                <a:lnTo>
                  <a:pt x="496824" y="68592"/>
                </a:lnTo>
                <a:lnTo>
                  <a:pt x="502069" y="54876"/>
                </a:lnTo>
                <a:lnTo>
                  <a:pt x="516636" y="1677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66572" y="3953255"/>
            <a:ext cx="257556" cy="64008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859523" y="4239767"/>
            <a:ext cx="166370" cy="62865"/>
          </a:xfrm>
          <a:custGeom>
            <a:avLst/>
            <a:gdLst/>
            <a:ahLst/>
            <a:cxnLst/>
            <a:rect l="l" t="t" r="r" b="b"/>
            <a:pathLst>
              <a:path w="166369" h="62864">
                <a:moveTo>
                  <a:pt x="50292" y="0"/>
                </a:moveTo>
                <a:lnTo>
                  <a:pt x="42672" y="0"/>
                </a:lnTo>
                <a:lnTo>
                  <a:pt x="42672" y="51816"/>
                </a:lnTo>
                <a:lnTo>
                  <a:pt x="39624" y="48768"/>
                </a:lnTo>
                <a:lnTo>
                  <a:pt x="14859" y="9144"/>
                </a:lnTo>
                <a:lnTo>
                  <a:pt x="9144" y="0"/>
                </a:lnTo>
                <a:lnTo>
                  <a:pt x="7620" y="0"/>
                </a:lnTo>
                <a:lnTo>
                  <a:pt x="7620" y="9144"/>
                </a:lnTo>
                <a:lnTo>
                  <a:pt x="7620" y="10668"/>
                </a:lnTo>
                <a:lnTo>
                  <a:pt x="6096" y="9144"/>
                </a:lnTo>
                <a:lnTo>
                  <a:pt x="7620" y="9144"/>
                </a:lnTo>
                <a:lnTo>
                  <a:pt x="7620" y="0"/>
                </a:lnTo>
                <a:lnTo>
                  <a:pt x="0" y="0"/>
                </a:lnTo>
                <a:lnTo>
                  <a:pt x="0" y="62484"/>
                </a:lnTo>
                <a:lnTo>
                  <a:pt x="7620" y="62484"/>
                </a:lnTo>
                <a:lnTo>
                  <a:pt x="7620" y="12192"/>
                </a:lnTo>
                <a:lnTo>
                  <a:pt x="9144" y="12192"/>
                </a:lnTo>
                <a:lnTo>
                  <a:pt x="41148" y="62484"/>
                </a:lnTo>
                <a:lnTo>
                  <a:pt x="50292" y="62484"/>
                </a:lnTo>
                <a:lnTo>
                  <a:pt x="50292" y="53340"/>
                </a:lnTo>
                <a:lnTo>
                  <a:pt x="50292" y="0"/>
                </a:lnTo>
                <a:close/>
              </a:path>
              <a:path w="166369" h="62864">
                <a:moveTo>
                  <a:pt x="100596" y="32016"/>
                </a:moveTo>
                <a:lnTo>
                  <a:pt x="99072" y="25920"/>
                </a:lnTo>
                <a:lnTo>
                  <a:pt x="96024" y="22872"/>
                </a:lnTo>
                <a:lnTo>
                  <a:pt x="92976" y="18300"/>
                </a:lnTo>
                <a:lnTo>
                  <a:pt x="92976" y="28968"/>
                </a:lnTo>
                <a:lnTo>
                  <a:pt x="92976" y="35064"/>
                </a:lnTo>
                <a:lnTo>
                  <a:pt x="70116" y="35064"/>
                </a:lnTo>
                <a:lnTo>
                  <a:pt x="70116" y="32016"/>
                </a:lnTo>
                <a:lnTo>
                  <a:pt x="73164" y="25920"/>
                </a:lnTo>
                <a:lnTo>
                  <a:pt x="79260" y="22872"/>
                </a:lnTo>
                <a:lnTo>
                  <a:pt x="85356" y="22872"/>
                </a:lnTo>
                <a:lnTo>
                  <a:pt x="88404" y="24396"/>
                </a:lnTo>
                <a:lnTo>
                  <a:pt x="92976" y="28968"/>
                </a:lnTo>
                <a:lnTo>
                  <a:pt x="92976" y="18300"/>
                </a:lnTo>
                <a:lnTo>
                  <a:pt x="88404" y="16776"/>
                </a:lnTo>
                <a:lnTo>
                  <a:pt x="76212" y="16776"/>
                </a:lnTo>
                <a:lnTo>
                  <a:pt x="71640" y="18300"/>
                </a:lnTo>
                <a:lnTo>
                  <a:pt x="67068" y="22872"/>
                </a:lnTo>
                <a:lnTo>
                  <a:pt x="64020" y="27444"/>
                </a:lnTo>
                <a:lnTo>
                  <a:pt x="62496" y="33540"/>
                </a:lnTo>
                <a:lnTo>
                  <a:pt x="62496" y="47256"/>
                </a:lnTo>
                <a:lnTo>
                  <a:pt x="64020" y="53352"/>
                </a:lnTo>
                <a:lnTo>
                  <a:pt x="67068" y="56400"/>
                </a:lnTo>
                <a:lnTo>
                  <a:pt x="70116" y="60972"/>
                </a:lnTo>
                <a:lnTo>
                  <a:pt x="76212" y="62496"/>
                </a:lnTo>
                <a:lnTo>
                  <a:pt x="88404" y="62496"/>
                </a:lnTo>
                <a:lnTo>
                  <a:pt x="97548" y="59448"/>
                </a:lnTo>
                <a:lnTo>
                  <a:pt x="97548" y="56400"/>
                </a:lnTo>
                <a:lnTo>
                  <a:pt x="97548" y="51828"/>
                </a:lnTo>
                <a:lnTo>
                  <a:pt x="92976" y="54876"/>
                </a:lnTo>
                <a:lnTo>
                  <a:pt x="88404" y="56400"/>
                </a:lnTo>
                <a:lnTo>
                  <a:pt x="76212" y="56400"/>
                </a:lnTo>
                <a:lnTo>
                  <a:pt x="70116" y="50304"/>
                </a:lnTo>
                <a:lnTo>
                  <a:pt x="70116" y="47256"/>
                </a:lnTo>
                <a:lnTo>
                  <a:pt x="68592" y="41160"/>
                </a:lnTo>
                <a:lnTo>
                  <a:pt x="100596" y="41160"/>
                </a:lnTo>
                <a:lnTo>
                  <a:pt x="100596" y="35064"/>
                </a:lnTo>
                <a:lnTo>
                  <a:pt x="100596" y="32016"/>
                </a:lnTo>
                <a:close/>
              </a:path>
              <a:path w="166369" h="62864">
                <a:moveTo>
                  <a:pt x="166128" y="18300"/>
                </a:moveTo>
                <a:lnTo>
                  <a:pt x="160020" y="18300"/>
                </a:lnTo>
                <a:lnTo>
                  <a:pt x="150876" y="51828"/>
                </a:lnTo>
                <a:lnTo>
                  <a:pt x="150876" y="54876"/>
                </a:lnTo>
                <a:lnTo>
                  <a:pt x="149352" y="54876"/>
                </a:lnTo>
                <a:lnTo>
                  <a:pt x="149352" y="51828"/>
                </a:lnTo>
                <a:lnTo>
                  <a:pt x="142290" y="25920"/>
                </a:lnTo>
                <a:lnTo>
                  <a:pt x="140208" y="18300"/>
                </a:lnTo>
                <a:lnTo>
                  <a:pt x="134112" y="18300"/>
                </a:lnTo>
                <a:lnTo>
                  <a:pt x="123444" y="50304"/>
                </a:lnTo>
                <a:lnTo>
                  <a:pt x="123444" y="51828"/>
                </a:lnTo>
                <a:lnTo>
                  <a:pt x="121920" y="53352"/>
                </a:lnTo>
                <a:lnTo>
                  <a:pt x="121920" y="51828"/>
                </a:lnTo>
                <a:lnTo>
                  <a:pt x="112776" y="18300"/>
                </a:lnTo>
                <a:lnTo>
                  <a:pt x="105156" y="18300"/>
                </a:lnTo>
                <a:lnTo>
                  <a:pt x="118872" y="62496"/>
                </a:lnTo>
                <a:lnTo>
                  <a:pt x="124968" y="62496"/>
                </a:lnTo>
                <a:lnTo>
                  <a:pt x="127508" y="54876"/>
                </a:lnTo>
                <a:lnTo>
                  <a:pt x="135636" y="30492"/>
                </a:lnTo>
                <a:lnTo>
                  <a:pt x="135636" y="25920"/>
                </a:lnTo>
                <a:lnTo>
                  <a:pt x="137160" y="25920"/>
                </a:lnTo>
                <a:lnTo>
                  <a:pt x="137160" y="30492"/>
                </a:lnTo>
                <a:lnTo>
                  <a:pt x="146304" y="62496"/>
                </a:lnTo>
                <a:lnTo>
                  <a:pt x="153924" y="62496"/>
                </a:lnTo>
                <a:lnTo>
                  <a:pt x="156032" y="54876"/>
                </a:lnTo>
                <a:lnTo>
                  <a:pt x="166128" y="1830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6092" y="4523232"/>
            <a:ext cx="288036" cy="65532"/>
          </a:xfrm>
          <a:prstGeom prst="rect">
            <a:avLst/>
          </a:prstGeom>
        </p:spPr>
      </p:pic>
      <p:pic>
        <p:nvPicPr>
          <p:cNvPr id="47" name="object 47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5611" y="4808220"/>
            <a:ext cx="315467" cy="67056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07135" y="5094732"/>
            <a:ext cx="320039" cy="86867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77240" y="5384292"/>
            <a:ext cx="249935" cy="64007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4672" y="5667755"/>
            <a:ext cx="216407" cy="6553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06195" y="5954268"/>
            <a:ext cx="217931" cy="65532"/>
          </a:xfrm>
          <a:prstGeom prst="rect">
            <a:avLst/>
          </a:prstGeom>
        </p:spPr>
      </p:pic>
      <p:sp>
        <p:nvSpPr>
          <p:cNvPr id="52" name="object 52" descr=""/>
          <p:cNvSpPr/>
          <p:nvPr/>
        </p:nvSpPr>
        <p:spPr>
          <a:xfrm>
            <a:off x="1092708" y="1583436"/>
            <a:ext cx="6041390" cy="227329"/>
          </a:xfrm>
          <a:custGeom>
            <a:avLst/>
            <a:gdLst/>
            <a:ahLst/>
            <a:cxnLst/>
            <a:rect l="l" t="t" r="r" b="b"/>
            <a:pathLst>
              <a:path w="6041390" h="227330">
                <a:moveTo>
                  <a:pt x="6041136" y="227075"/>
                </a:moveTo>
                <a:lnTo>
                  <a:pt x="0" y="227075"/>
                </a:lnTo>
                <a:lnTo>
                  <a:pt x="0" y="0"/>
                </a:lnTo>
                <a:lnTo>
                  <a:pt x="6041136" y="0"/>
                </a:lnTo>
                <a:lnTo>
                  <a:pt x="6041136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094232" y="1868424"/>
            <a:ext cx="5882640" cy="227329"/>
          </a:xfrm>
          <a:custGeom>
            <a:avLst/>
            <a:gdLst/>
            <a:ahLst/>
            <a:cxnLst/>
            <a:rect l="l" t="t" r="r" b="b"/>
            <a:pathLst>
              <a:path w="5882640" h="227330">
                <a:moveTo>
                  <a:pt x="5882640" y="227075"/>
                </a:moveTo>
                <a:lnTo>
                  <a:pt x="0" y="227075"/>
                </a:lnTo>
                <a:lnTo>
                  <a:pt x="0" y="0"/>
                </a:lnTo>
                <a:lnTo>
                  <a:pt x="5882640" y="0"/>
                </a:lnTo>
                <a:lnTo>
                  <a:pt x="588264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94232" y="2154936"/>
            <a:ext cx="5478780" cy="227329"/>
          </a:xfrm>
          <a:custGeom>
            <a:avLst/>
            <a:gdLst/>
            <a:ahLst/>
            <a:cxnLst/>
            <a:rect l="l" t="t" r="r" b="b"/>
            <a:pathLst>
              <a:path w="5478780" h="227330">
                <a:moveTo>
                  <a:pt x="5478780" y="227075"/>
                </a:moveTo>
                <a:lnTo>
                  <a:pt x="0" y="227075"/>
                </a:lnTo>
                <a:lnTo>
                  <a:pt x="0" y="0"/>
                </a:lnTo>
                <a:lnTo>
                  <a:pt x="5478780" y="0"/>
                </a:lnTo>
                <a:lnTo>
                  <a:pt x="547878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094232" y="2441448"/>
            <a:ext cx="5478780" cy="227329"/>
          </a:xfrm>
          <a:custGeom>
            <a:avLst/>
            <a:gdLst/>
            <a:ahLst/>
            <a:cxnLst/>
            <a:rect l="l" t="t" r="r" b="b"/>
            <a:pathLst>
              <a:path w="5478780" h="227330">
                <a:moveTo>
                  <a:pt x="5478780" y="227075"/>
                </a:moveTo>
                <a:lnTo>
                  <a:pt x="0" y="227075"/>
                </a:lnTo>
                <a:lnTo>
                  <a:pt x="0" y="0"/>
                </a:lnTo>
                <a:lnTo>
                  <a:pt x="5478780" y="0"/>
                </a:lnTo>
                <a:lnTo>
                  <a:pt x="547878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094232" y="2727960"/>
            <a:ext cx="5443855" cy="227329"/>
          </a:xfrm>
          <a:custGeom>
            <a:avLst/>
            <a:gdLst/>
            <a:ahLst/>
            <a:cxnLst/>
            <a:rect l="l" t="t" r="r" b="b"/>
            <a:pathLst>
              <a:path w="5443855" h="227330">
                <a:moveTo>
                  <a:pt x="5443728" y="227075"/>
                </a:moveTo>
                <a:lnTo>
                  <a:pt x="0" y="227075"/>
                </a:lnTo>
                <a:lnTo>
                  <a:pt x="0" y="0"/>
                </a:lnTo>
                <a:lnTo>
                  <a:pt x="5443728" y="0"/>
                </a:lnTo>
                <a:lnTo>
                  <a:pt x="5443728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092708" y="3014472"/>
            <a:ext cx="5268595" cy="227329"/>
          </a:xfrm>
          <a:custGeom>
            <a:avLst/>
            <a:gdLst/>
            <a:ahLst/>
            <a:cxnLst/>
            <a:rect l="l" t="t" r="r" b="b"/>
            <a:pathLst>
              <a:path w="5268595" h="227330">
                <a:moveTo>
                  <a:pt x="5268468" y="227075"/>
                </a:moveTo>
                <a:lnTo>
                  <a:pt x="0" y="227075"/>
                </a:lnTo>
                <a:lnTo>
                  <a:pt x="0" y="0"/>
                </a:lnTo>
                <a:lnTo>
                  <a:pt x="5268468" y="0"/>
                </a:lnTo>
                <a:lnTo>
                  <a:pt x="5268468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092708" y="3299460"/>
            <a:ext cx="5268595" cy="227329"/>
          </a:xfrm>
          <a:custGeom>
            <a:avLst/>
            <a:gdLst/>
            <a:ahLst/>
            <a:cxnLst/>
            <a:rect l="l" t="t" r="r" b="b"/>
            <a:pathLst>
              <a:path w="5268595" h="227329">
                <a:moveTo>
                  <a:pt x="5268468" y="227075"/>
                </a:moveTo>
                <a:lnTo>
                  <a:pt x="0" y="227075"/>
                </a:lnTo>
                <a:lnTo>
                  <a:pt x="0" y="0"/>
                </a:lnTo>
                <a:lnTo>
                  <a:pt x="5268468" y="0"/>
                </a:lnTo>
                <a:lnTo>
                  <a:pt x="5268468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092708" y="3585972"/>
            <a:ext cx="5163820" cy="227329"/>
          </a:xfrm>
          <a:custGeom>
            <a:avLst/>
            <a:gdLst/>
            <a:ahLst/>
            <a:cxnLst/>
            <a:rect l="l" t="t" r="r" b="b"/>
            <a:pathLst>
              <a:path w="5163820" h="227329">
                <a:moveTo>
                  <a:pt x="5163312" y="227075"/>
                </a:moveTo>
                <a:lnTo>
                  <a:pt x="0" y="227075"/>
                </a:lnTo>
                <a:lnTo>
                  <a:pt x="0" y="0"/>
                </a:lnTo>
                <a:lnTo>
                  <a:pt x="5163312" y="0"/>
                </a:lnTo>
                <a:lnTo>
                  <a:pt x="5163312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1094232" y="3872484"/>
            <a:ext cx="4846320" cy="227329"/>
          </a:xfrm>
          <a:custGeom>
            <a:avLst/>
            <a:gdLst/>
            <a:ahLst/>
            <a:cxnLst/>
            <a:rect l="l" t="t" r="r" b="b"/>
            <a:pathLst>
              <a:path w="4846320" h="227329">
                <a:moveTo>
                  <a:pt x="4846320" y="227075"/>
                </a:moveTo>
                <a:lnTo>
                  <a:pt x="0" y="227075"/>
                </a:lnTo>
                <a:lnTo>
                  <a:pt x="0" y="0"/>
                </a:lnTo>
                <a:lnTo>
                  <a:pt x="4846320" y="0"/>
                </a:lnTo>
                <a:lnTo>
                  <a:pt x="484632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1092708" y="4158996"/>
            <a:ext cx="4829810" cy="227329"/>
          </a:xfrm>
          <a:custGeom>
            <a:avLst/>
            <a:gdLst/>
            <a:ahLst/>
            <a:cxnLst/>
            <a:rect l="l" t="t" r="r" b="b"/>
            <a:pathLst>
              <a:path w="4829810" h="227329">
                <a:moveTo>
                  <a:pt x="4829556" y="227075"/>
                </a:moveTo>
                <a:lnTo>
                  <a:pt x="0" y="227075"/>
                </a:lnTo>
                <a:lnTo>
                  <a:pt x="0" y="0"/>
                </a:lnTo>
                <a:lnTo>
                  <a:pt x="4829556" y="0"/>
                </a:lnTo>
                <a:lnTo>
                  <a:pt x="4829556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1094232" y="4443984"/>
            <a:ext cx="4741545" cy="227329"/>
          </a:xfrm>
          <a:custGeom>
            <a:avLst/>
            <a:gdLst/>
            <a:ahLst/>
            <a:cxnLst/>
            <a:rect l="l" t="t" r="r" b="b"/>
            <a:pathLst>
              <a:path w="4741545" h="227329">
                <a:moveTo>
                  <a:pt x="4741164" y="227075"/>
                </a:moveTo>
                <a:lnTo>
                  <a:pt x="0" y="227075"/>
                </a:lnTo>
                <a:lnTo>
                  <a:pt x="0" y="0"/>
                </a:lnTo>
                <a:lnTo>
                  <a:pt x="4741164" y="0"/>
                </a:lnTo>
                <a:lnTo>
                  <a:pt x="4741164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1092708" y="4730496"/>
            <a:ext cx="4724400" cy="227329"/>
          </a:xfrm>
          <a:custGeom>
            <a:avLst/>
            <a:gdLst/>
            <a:ahLst/>
            <a:cxnLst/>
            <a:rect l="l" t="t" r="r" b="b"/>
            <a:pathLst>
              <a:path w="4724400" h="227329">
                <a:moveTo>
                  <a:pt x="4724399" y="227075"/>
                </a:moveTo>
                <a:lnTo>
                  <a:pt x="0" y="227075"/>
                </a:lnTo>
                <a:lnTo>
                  <a:pt x="0" y="0"/>
                </a:lnTo>
                <a:lnTo>
                  <a:pt x="4724399" y="0"/>
                </a:lnTo>
                <a:lnTo>
                  <a:pt x="4724399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1092708" y="5017007"/>
            <a:ext cx="4724400" cy="227329"/>
          </a:xfrm>
          <a:custGeom>
            <a:avLst/>
            <a:gdLst/>
            <a:ahLst/>
            <a:cxnLst/>
            <a:rect l="l" t="t" r="r" b="b"/>
            <a:pathLst>
              <a:path w="4724400" h="227329">
                <a:moveTo>
                  <a:pt x="4724399" y="227076"/>
                </a:moveTo>
                <a:lnTo>
                  <a:pt x="0" y="227076"/>
                </a:lnTo>
                <a:lnTo>
                  <a:pt x="0" y="0"/>
                </a:lnTo>
                <a:lnTo>
                  <a:pt x="4724399" y="0"/>
                </a:lnTo>
                <a:lnTo>
                  <a:pt x="4724399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092708" y="5303520"/>
            <a:ext cx="4356100" cy="227329"/>
          </a:xfrm>
          <a:custGeom>
            <a:avLst/>
            <a:gdLst/>
            <a:ahLst/>
            <a:cxnLst/>
            <a:rect l="l" t="t" r="r" b="b"/>
            <a:pathLst>
              <a:path w="4356100" h="227329">
                <a:moveTo>
                  <a:pt x="4355592" y="227076"/>
                </a:moveTo>
                <a:lnTo>
                  <a:pt x="0" y="227076"/>
                </a:lnTo>
                <a:lnTo>
                  <a:pt x="0" y="0"/>
                </a:lnTo>
                <a:lnTo>
                  <a:pt x="4355592" y="0"/>
                </a:lnTo>
                <a:lnTo>
                  <a:pt x="4355592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1092708" y="5590032"/>
            <a:ext cx="4127500" cy="227329"/>
          </a:xfrm>
          <a:custGeom>
            <a:avLst/>
            <a:gdLst/>
            <a:ahLst/>
            <a:cxnLst/>
            <a:rect l="l" t="t" r="r" b="b"/>
            <a:pathLst>
              <a:path w="4127500" h="227329">
                <a:moveTo>
                  <a:pt x="4126992" y="227075"/>
                </a:moveTo>
                <a:lnTo>
                  <a:pt x="0" y="227075"/>
                </a:lnTo>
                <a:lnTo>
                  <a:pt x="0" y="0"/>
                </a:lnTo>
                <a:lnTo>
                  <a:pt x="4126992" y="0"/>
                </a:lnTo>
                <a:lnTo>
                  <a:pt x="4126992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1094232" y="5875020"/>
            <a:ext cx="4074160" cy="227329"/>
          </a:xfrm>
          <a:custGeom>
            <a:avLst/>
            <a:gdLst/>
            <a:ahLst/>
            <a:cxnLst/>
            <a:rect l="l" t="t" r="r" b="b"/>
            <a:pathLst>
              <a:path w="4074160" h="227329">
                <a:moveTo>
                  <a:pt x="4073652" y="227076"/>
                </a:moveTo>
                <a:lnTo>
                  <a:pt x="0" y="227076"/>
                </a:lnTo>
                <a:lnTo>
                  <a:pt x="0" y="0"/>
                </a:lnTo>
                <a:lnTo>
                  <a:pt x="4073652" y="0"/>
                </a:lnTo>
                <a:lnTo>
                  <a:pt x="4073652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7463027" y="2517647"/>
            <a:ext cx="885825" cy="266700"/>
            <a:chOff x="7463027" y="2517647"/>
            <a:chExt cx="885825" cy="266700"/>
          </a:xfrm>
        </p:grpSpPr>
        <p:sp>
          <p:nvSpPr>
            <p:cNvPr id="69" name="object 69" descr=""/>
            <p:cNvSpPr/>
            <p:nvPr/>
          </p:nvSpPr>
          <p:spPr>
            <a:xfrm>
              <a:off x="7463015" y="2517647"/>
              <a:ext cx="546100" cy="262255"/>
            </a:xfrm>
            <a:custGeom>
              <a:avLst/>
              <a:gdLst/>
              <a:ahLst/>
              <a:cxnLst/>
              <a:rect l="l" t="t" r="r" b="b"/>
              <a:pathLst>
                <a:path w="546100" h="262255">
                  <a:moveTo>
                    <a:pt x="348996" y="15252"/>
                  </a:moveTo>
                  <a:lnTo>
                    <a:pt x="292608" y="15252"/>
                  </a:lnTo>
                  <a:lnTo>
                    <a:pt x="259080" y="179844"/>
                  </a:lnTo>
                  <a:lnTo>
                    <a:pt x="256984" y="193560"/>
                  </a:lnTo>
                  <a:lnTo>
                    <a:pt x="256298" y="200418"/>
                  </a:lnTo>
                  <a:lnTo>
                    <a:pt x="256032" y="207276"/>
                  </a:lnTo>
                  <a:lnTo>
                    <a:pt x="254508" y="207276"/>
                  </a:lnTo>
                  <a:lnTo>
                    <a:pt x="253606" y="199580"/>
                  </a:lnTo>
                  <a:lnTo>
                    <a:pt x="252374" y="186486"/>
                  </a:lnTo>
                  <a:lnTo>
                    <a:pt x="251460" y="181368"/>
                  </a:lnTo>
                  <a:lnTo>
                    <a:pt x="210312" y="15252"/>
                  </a:lnTo>
                  <a:lnTo>
                    <a:pt x="150876" y="15252"/>
                  </a:lnTo>
                  <a:lnTo>
                    <a:pt x="105156" y="178320"/>
                  </a:lnTo>
                  <a:lnTo>
                    <a:pt x="100584" y="207276"/>
                  </a:lnTo>
                  <a:lnTo>
                    <a:pt x="99060" y="207276"/>
                  </a:lnTo>
                  <a:lnTo>
                    <a:pt x="98806" y="199339"/>
                  </a:lnTo>
                  <a:lnTo>
                    <a:pt x="98107" y="191846"/>
                  </a:lnTo>
                  <a:lnTo>
                    <a:pt x="97142" y="185191"/>
                  </a:lnTo>
                  <a:lnTo>
                    <a:pt x="60960" y="15252"/>
                  </a:lnTo>
                  <a:lnTo>
                    <a:pt x="0" y="15252"/>
                  </a:lnTo>
                  <a:lnTo>
                    <a:pt x="65532" y="262140"/>
                  </a:lnTo>
                  <a:lnTo>
                    <a:pt x="129540" y="262140"/>
                  </a:lnTo>
                  <a:lnTo>
                    <a:pt x="172212" y="103644"/>
                  </a:lnTo>
                  <a:lnTo>
                    <a:pt x="173355" y="97637"/>
                  </a:lnTo>
                  <a:lnTo>
                    <a:pt x="176784" y="76212"/>
                  </a:lnTo>
                  <a:lnTo>
                    <a:pt x="178498" y="89928"/>
                  </a:lnTo>
                  <a:lnTo>
                    <a:pt x="179578" y="96786"/>
                  </a:lnTo>
                  <a:lnTo>
                    <a:pt x="222504" y="262140"/>
                  </a:lnTo>
                  <a:lnTo>
                    <a:pt x="283464" y="262140"/>
                  </a:lnTo>
                  <a:lnTo>
                    <a:pt x="348996" y="15252"/>
                  </a:lnTo>
                  <a:close/>
                </a:path>
                <a:path w="546100" h="262255">
                  <a:moveTo>
                    <a:pt x="545592" y="153924"/>
                  </a:moveTo>
                  <a:lnTo>
                    <a:pt x="541858" y="121920"/>
                  </a:lnTo>
                  <a:lnTo>
                    <a:pt x="530542" y="99060"/>
                  </a:lnTo>
                  <a:lnTo>
                    <a:pt x="511517" y="85344"/>
                  </a:lnTo>
                  <a:lnTo>
                    <a:pt x="484632" y="80772"/>
                  </a:lnTo>
                  <a:lnTo>
                    <a:pt x="468376" y="82753"/>
                  </a:lnTo>
                  <a:lnTo>
                    <a:pt x="453961" y="88582"/>
                  </a:lnTo>
                  <a:lnTo>
                    <a:pt x="441566" y="98132"/>
                  </a:lnTo>
                  <a:lnTo>
                    <a:pt x="431292" y="111252"/>
                  </a:lnTo>
                  <a:lnTo>
                    <a:pt x="429768" y="111252"/>
                  </a:lnTo>
                  <a:lnTo>
                    <a:pt x="429768" y="0"/>
                  </a:lnTo>
                  <a:lnTo>
                    <a:pt x="374904" y="0"/>
                  </a:lnTo>
                  <a:lnTo>
                    <a:pt x="374904" y="262128"/>
                  </a:lnTo>
                  <a:lnTo>
                    <a:pt x="429768" y="262128"/>
                  </a:lnTo>
                  <a:lnTo>
                    <a:pt x="429768" y="161544"/>
                  </a:lnTo>
                  <a:lnTo>
                    <a:pt x="430339" y="153835"/>
                  </a:lnTo>
                  <a:lnTo>
                    <a:pt x="452628" y="123444"/>
                  </a:lnTo>
                  <a:lnTo>
                    <a:pt x="461772" y="123444"/>
                  </a:lnTo>
                  <a:lnTo>
                    <a:pt x="474662" y="125755"/>
                  </a:lnTo>
                  <a:lnTo>
                    <a:pt x="483679" y="132778"/>
                  </a:lnTo>
                  <a:lnTo>
                    <a:pt x="489000" y="144665"/>
                  </a:lnTo>
                  <a:lnTo>
                    <a:pt x="490728" y="161544"/>
                  </a:lnTo>
                  <a:lnTo>
                    <a:pt x="490728" y="262128"/>
                  </a:lnTo>
                  <a:lnTo>
                    <a:pt x="545592" y="262128"/>
                  </a:lnTo>
                  <a:lnTo>
                    <a:pt x="545592" y="1539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37575" y="2598419"/>
              <a:ext cx="160019" cy="18592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25027" y="2549651"/>
              <a:ext cx="123444" cy="234696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8471916" y="2519172"/>
            <a:ext cx="228600" cy="265430"/>
            <a:chOff x="8471916" y="2519172"/>
            <a:chExt cx="228600" cy="265430"/>
          </a:xfrm>
        </p:grpSpPr>
        <p:sp>
          <p:nvSpPr>
            <p:cNvPr id="73" name="object 73" descr=""/>
            <p:cNvSpPr/>
            <p:nvPr/>
          </p:nvSpPr>
          <p:spPr>
            <a:xfrm>
              <a:off x="8471916" y="2519172"/>
              <a:ext cx="64135" cy="260985"/>
            </a:xfrm>
            <a:custGeom>
              <a:avLst/>
              <a:gdLst/>
              <a:ahLst/>
              <a:cxnLst/>
              <a:rect l="l" t="t" r="r" b="b"/>
              <a:pathLst>
                <a:path w="64134" h="260985">
                  <a:moveTo>
                    <a:pt x="41148" y="56388"/>
                  </a:moveTo>
                  <a:lnTo>
                    <a:pt x="22860" y="56388"/>
                  </a:lnTo>
                  <a:lnTo>
                    <a:pt x="15240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60960" y="12192"/>
                  </a:lnTo>
                  <a:lnTo>
                    <a:pt x="64008" y="19812"/>
                  </a:lnTo>
                  <a:lnTo>
                    <a:pt x="64008" y="36576"/>
                  </a:lnTo>
                  <a:lnTo>
                    <a:pt x="60960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4134" h="260985">
                  <a:moveTo>
                    <a:pt x="59436" y="260604"/>
                  </a:moveTo>
                  <a:lnTo>
                    <a:pt x="4572" y="260604"/>
                  </a:lnTo>
                  <a:lnTo>
                    <a:pt x="4572" y="83820"/>
                  </a:lnTo>
                  <a:lnTo>
                    <a:pt x="59436" y="83820"/>
                  </a:lnTo>
                  <a:lnTo>
                    <a:pt x="59436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64880" y="2598419"/>
              <a:ext cx="135635" cy="185927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8813292" y="2517647"/>
            <a:ext cx="525780" cy="266700"/>
            <a:chOff x="8813292" y="2517647"/>
            <a:chExt cx="525780" cy="266700"/>
          </a:xfrm>
        </p:grpSpPr>
        <p:pic>
          <p:nvPicPr>
            <p:cNvPr id="76" name="object 7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13292" y="2549651"/>
              <a:ext cx="123444" cy="234696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8967216" y="2517647"/>
              <a:ext cx="169545" cy="262255"/>
            </a:xfrm>
            <a:custGeom>
              <a:avLst/>
              <a:gdLst/>
              <a:ahLst/>
              <a:cxnLst/>
              <a:rect l="l" t="t" r="r" b="b"/>
              <a:pathLst>
                <a:path w="169545" h="262255">
                  <a:moveTo>
                    <a:pt x="169164" y="262127"/>
                  </a:moveTo>
                  <a:lnTo>
                    <a:pt x="114300" y="262127"/>
                  </a:lnTo>
                  <a:lnTo>
                    <a:pt x="114300" y="161543"/>
                  </a:lnTo>
                  <a:lnTo>
                    <a:pt x="112585" y="144660"/>
                  </a:lnTo>
                  <a:lnTo>
                    <a:pt x="107442" y="132778"/>
                  </a:lnTo>
                  <a:lnTo>
                    <a:pt x="98869" y="125753"/>
                  </a:lnTo>
                  <a:lnTo>
                    <a:pt x="86868" y="123443"/>
                  </a:lnTo>
                  <a:lnTo>
                    <a:pt x="79414" y="124039"/>
                  </a:lnTo>
                  <a:lnTo>
                    <a:pt x="53911" y="153828"/>
                  </a:lnTo>
                  <a:lnTo>
                    <a:pt x="53340" y="161543"/>
                  </a:lnTo>
                  <a:lnTo>
                    <a:pt x="53340" y="262127"/>
                  </a:lnTo>
                  <a:lnTo>
                    <a:pt x="0" y="26212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111251"/>
                  </a:lnTo>
                  <a:lnTo>
                    <a:pt x="54864" y="111251"/>
                  </a:lnTo>
                  <a:lnTo>
                    <a:pt x="66008" y="98131"/>
                  </a:lnTo>
                  <a:lnTo>
                    <a:pt x="78867" y="88582"/>
                  </a:lnTo>
                  <a:lnTo>
                    <a:pt x="93440" y="82748"/>
                  </a:lnTo>
                  <a:lnTo>
                    <a:pt x="109728" y="80771"/>
                  </a:lnTo>
                  <a:lnTo>
                    <a:pt x="135731" y="85343"/>
                  </a:lnTo>
                  <a:lnTo>
                    <a:pt x="154305" y="99059"/>
                  </a:lnTo>
                  <a:lnTo>
                    <a:pt x="165449" y="121919"/>
                  </a:lnTo>
                  <a:lnTo>
                    <a:pt x="169164" y="153923"/>
                  </a:lnTo>
                  <a:lnTo>
                    <a:pt x="169164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68384" y="2598419"/>
              <a:ext cx="170688" cy="185928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7482840" y="2990088"/>
            <a:ext cx="1626235" cy="265430"/>
            <a:chOff x="7482840" y="2990088"/>
            <a:chExt cx="1626235" cy="265430"/>
          </a:xfrm>
        </p:grpSpPr>
        <p:sp>
          <p:nvSpPr>
            <p:cNvPr id="80" name="object 80" descr=""/>
            <p:cNvSpPr/>
            <p:nvPr/>
          </p:nvSpPr>
          <p:spPr>
            <a:xfrm>
              <a:off x="7482840" y="2990088"/>
              <a:ext cx="184785" cy="265430"/>
            </a:xfrm>
            <a:custGeom>
              <a:avLst/>
              <a:gdLst/>
              <a:ahLst/>
              <a:cxnLst/>
              <a:rect l="l" t="t" r="r" b="b"/>
              <a:pathLst>
                <a:path w="184784" h="265429">
                  <a:moveTo>
                    <a:pt x="54864" y="260604"/>
                  </a:moveTo>
                  <a:lnTo>
                    <a:pt x="0" y="260604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170965" y="111252"/>
                  </a:lnTo>
                  <a:lnTo>
                    <a:pt x="174117" y="116205"/>
                  </a:lnTo>
                  <a:lnTo>
                    <a:pt x="176315" y="121920"/>
                  </a:lnTo>
                  <a:lnTo>
                    <a:pt x="91440" y="121920"/>
                  </a:lnTo>
                  <a:lnTo>
                    <a:pt x="83748" y="122753"/>
                  </a:lnTo>
                  <a:lnTo>
                    <a:pt x="55459" y="156400"/>
                  </a:lnTo>
                  <a:lnTo>
                    <a:pt x="54864" y="166116"/>
                  </a:lnTo>
                  <a:lnTo>
                    <a:pt x="54864" y="184404"/>
                  </a:lnTo>
                  <a:lnTo>
                    <a:pt x="55399" y="191833"/>
                  </a:lnTo>
                  <a:lnTo>
                    <a:pt x="55435" y="192333"/>
                  </a:lnTo>
                  <a:lnTo>
                    <a:pt x="82086" y="223146"/>
                  </a:lnTo>
                  <a:lnTo>
                    <a:pt x="81785" y="223146"/>
                  </a:lnTo>
                  <a:lnTo>
                    <a:pt x="89916" y="224028"/>
                  </a:lnTo>
                  <a:lnTo>
                    <a:pt x="172347" y="224028"/>
                  </a:lnTo>
                  <a:lnTo>
                    <a:pt x="172188" y="224432"/>
                  </a:lnTo>
                  <a:lnTo>
                    <a:pt x="163068" y="239268"/>
                  </a:lnTo>
                  <a:lnTo>
                    <a:pt x="161416" y="240792"/>
                  </a:lnTo>
                  <a:lnTo>
                    <a:pt x="54864" y="240792"/>
                  </a:lnTo>
                  <a:lnTo>
                    <a:pt x="54864" y="260604"/>
                  </a:lnTo>
                  <a:close/>
                </a:path>
                <a:path w="184784" h="265429">
                  <a:moveTo>
                    <a:pt x="170965" y="111252"/>
                  </a:moveTo>
                  <a:lnTo>
                    <a:pt x="56388" y="111252"/>
                  </a:lnTo>
                  <a:lnTo>
                    <a:pt x="66913" y="97488"/>
                  </a:lnTo>
                  <a:lnTo>
                    <a:pt x="80010" y="88011"/>
                  </a:lnTo>
                  <a:lnTo>
                    <a:pt x="95392" y="82534"/>
                  </a:lnTo>
                  <a:lnTo>
                    <a:pt x="112776" y="80772"/>
                  </a:lnTo>
                  <a:lnTo>
                    <a:pt x="129039" y="82200"/>
                  </a:lnTo>
                  <a:lnTo>
                    <a:pt x="143446" y="86487"/>
                  </a:lnTo>
                  <a:lnTo>
                    <a:pt x="155852" y="93630"/>
                  </a:lnTo>
                  <a:lnTo>
                    <a:pt x="166116" y="103632"/>
                  </a:lnTo>
                  <a:lnTo>
                    <a:pt x="170965" y="111252"/>
                  </a:lnTo>
                  <a:close/>
                </a:path>
                <a:path w="184784" h="265429">
                  <a:moveTo>
                    <a:pt x="172347" y="224028"/>
                  </a:moveTo>
                  <a:lnTo>
                    <a:pt x="89916" y="224028"/>
                  </a:lnTo>
                  <a:lnTo>
                    <a:pt x="98512" y="223146"/>
                  </a:lnTo>
                  <a:lnTo>
                    <a:pt x="106108" y="220408"/>
                  </a:lnTo>
                  <a:lnTo>
                    <a:pt x="127444" y="181141"/>
                  </a:lnTo>
                  <a:lnTo>
                    <a:pt x="128016" y="169164"/>
                  </a:lnTo>
                  <a:lnTo>
                    <a:pt x="127444" y="158329"/>
                  </a:lnTo>
                  <a:lnTo>
                    <a:pt x="107442" y="125158"/>
                  </a:lnTo>
                  <a:lnTo>
                    <a:pt x="91440" y="121920"/>
                  </a:lnTo>
                  <a:lnTo>
                    <a:pt x="176315" y="121920"/>
                  </a:lnTo>
                  <a:lnTo>
                    <a:pt x="179832" y="131064"/>
                  </a:lnTo>
                  <a:lnTo>
                    <a:pt x="183184" y="147828"/>
                  </a:lnTo>
                  <a:lnTo>
                    <a:pt x="183294" y="148780"/>
                  </a:lnTo>
                  <a:lnTo>
                    <a:pt x="184314" y="166116"/>
                  </a:lnTo>
                  <a:lnTo>
                    <a:pt x="184301" y="169164"/>
                  </a:lnTo>
                  <a:lnTo>
                    <a:pt x="182999" y="188475"/>
                  </a:lnTo>
                  <a:lnTo>
                    <a:pt x="178879" y="207454"/>
                  </a:lnTo>
                  <a:lnTo>
                    <a:pt x="172347" y="224028"/>
                  </a:lnTo>
                  <a:close/>
                </a:path>
                <a:path w="184784" h="265429">
                  <a:moveTo>
                    <a:pt x="105156" y="265176"/>
                  </a:moveTo>
                  <a:lnTo>
                    <a:pt x="90035" y="263723"/>
                  </a:lnTo>
                  <a:lnTo>
                    <a:pt x="76771" y="259270"/>
                  </a:lnTo>
                  <a:lnTo>
                    <a:pt x="65508" y="251674"/>
                  </a:lnTo>
                  <a:lnTo>
                    <a:pt x="56388" y="240792"/>
                  </a:lnTo>
                  <a:lnTo>
                    <a:pt x="161416" y="240792"/>
                  </a:lnTo>
                  <a:lnTo>
                    <a:pt x="151018" y="250388"/>
                  </a:lnTo>
                  <a:lnTo>
                    <a:pt x="137541" y="258508"/>
                  </a:lnTo>
                  <a:lnTo>
                    <a:pt x="122348" y="263485"/>
                  </a:lnTo>
                  <a:lnTo>
                    <a:pt x="105156" y="2651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02295" y="3070860"/>
              <a:ext cx="298704" cy="184404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20812" y="3070860"/>
              <a:ext cx="160019" cy="184403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8223491" y="2990087"/>
              <a:ext cx="367665" cy="265430"/>
            </a:xfrm>
            <a:custGeom>
              <a:avLst/>
              <a:gdLst/>
              <a:ahLst/>
              <a:cxnLst/>
              <a:rect l="l" t="t" r="r" b="b"/>
              <a:pathLst>
                <a:path w="367665" h="265429">
                  <a:moveTo>
                    <a:pt x="176784" y="260604"/>
                  </a:moveTo>
                  <a:lnTo>
                    <a:pt x="114134" y="173736"/>
                  </a:lnTo>
                  <a:lnTo>
                    <a:pt x="109728" y="167640"/>
                  </a:lnTo>
                  <a:lnTo>
                    <a:pt x="110871" y="166116"/>
                  </a:lnTo>
                  <a:lnTo>
                    <a:pt x="172212" y="83820"/>
                  </a:lnTo>
                  <a:lnTo>
                    <a:pt x="108204" y="83820"/>
                  </a:lnTo>
                  <a:lnTo>
                    <a:pt x="54864" y="166116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260604"/>
                  </a:lnTo>
                  <a:lnTo>
                    <a:pt x="54864" y="260604"/>
                  </a:lnTo>
                  <a:lnTo>
                    <a:pt x="54864" y="173736"/>
                  </a:lnTo>
                  <a:lnTo>
                    <a:pt x="111252" y="260604"/>
                  </a:lnTo>
                  <a:lnTo>
                    <a:pt x="176784" y="260604"/>
                  </a:lnTo>
                  <a:close/>
                </a:path>
                <a:path w="367665" h="265429">
                  <a:moveTo>
                    <a:pt x="367284" y="0"/>
                  </a:moveTo>
                  <a:lnTo>
                    <a:pt x="313944" y="0"/>
                  </a:lnTo>
                  <a:lnTo>
                    <a:pt x="313944" y="161544"/>
                  </a:lnTo>
                  <a:lnTo>
                    <a:pt x="313867" y="176784"/>
                  </a:lnTo>
                  <a:lnTo>
                    <a:pt x="313359" y="185889"/>
                  </a:lnTo>
                  <a:lnTo>
                    <a:pt x="313309" y="186118"/>
                  </a:lnTo>
                  <a:lnTo>
                    <a:pt x="311467" y="195072"/>
                  </a:lnTo>
                  <a:lnTo>
                    <a:pt x="284213" y="223177"/>
                  </a:lnTo>
                  <a:lnTo>
                    <a:pt x="275844" y="224028"/>
                  </a:lnTo>
                  <a:lnTo>
                    <a:pt x="267919" y="223177"/>
                  </a:lnTo>
                  <a:lnTo>
                    <a:pt x="268058" y="223177"/>
                  </a:lnTo>
                  <a:lnTo>
                    <a:pt x="260985" y="220789"/>
                  </a:lnTo>
                  <a:lnTo>
                    <a:pt x="239839" y="186118"/>
                  </a:lnTo>
                  <a:lnTo>
                    <a:pt x="239839" y="185889"/>
                  </a:lnTo>
                  <a:lnTo>
                    <a:pt x="239268" y="175260"/>
                  </a:lnTo>
                  <a:lnTo>
                    <a:pt x="249936" y="135636"/>
                  </a:lnTo>
                  <a:lnTo>
                    <a:pt x="277368" y="121920"/>
                  </a:lnTo>
                  <a:lnTo>
                    <a:pt x="285064" y="122516"/>
                  </a:lnTo>
                  <a:lnTo>
                    <a:pt x="313359" y="153593"/>
                  </a:lnTo>
                  <a:lnTo>
                    <a:pt x="313944" y="161544"/>
                  </a:lnTo>
                  <a:lnTo>
                    <a:pt x="313944" y="0"/>
                  </a:lnTo>
                  <a:lnTo>
                    <a:pt x="312420" y="0"/>
                  </a:lnTo>
                  <a:lnTo>
                    <a:pt x="312420" y="105156"/>
                  </a:lnTo>
                  <a:lnTo>
                    <a:pt x="304165" y="94284"/>
                  </a:lnTo>
                  <a:lnTo>
                    <a:pt x="293179" y="86677"/>
                  </a:lnTo>
                  <a:lnTo>
                    <a:pt x="279641" y="82232"/>
                  </a:lnTo>
                  <a:lnTo>
                    <a:pt x="263652" y="80772"/>
                  </a:lnTo>
                  <a:lnTo>
                    <a:pt x="247370" y="82232"/>
                  </a:lnTo>
                  <a:lnTo>
                    <a:pt x="247192" y="82232"/>
                  </a:lnTo>
                  <a:lnTo>
                    <a:pt x="205740" y="106680"/>
                  </a:lnTo>
                  <a:lnTo>
                    <a:pt x="185597" y="155981"/>
                  </a:lnTo>
                  <a:lnTo>
                    <a:pt x="184404" y="176784"/>
                  </a:lnTo>
                  <a:lnTo>
                    <a:pt x="185572" y="196456"/>
                  </a:lnTo>
                  <a:lnTo>
                    <a:pt x="204216" y="242316"/>
                  </a:lnTo>
                  <a:lnTo>
                    <a:pt x="241515" y="263753"/>
                  </a:lnTo>
                  <a:lnTo>
                    <a:pt x="257556" y="265176"/>
                  </a:lnTo>
                  <a:lnTo>
                    <a:pt x="274701" y="263448"/>
                  </a:lnTo>
                  <a:lnTo>
                    <a:pt x="289560" y="258127"/>
                  </a:lnTo>
                  <a:lnTo>
                    <a:pt x="302133" y="249110"/>
                  </a:lnTo>
                  <a:lnTo>
                    <a:pt x="312420" y="236220"/>
                  </a:lnTo>
                  <a:lnTo>
                    <a:pt x="312420" y="260604"/>
                  </a:lnTo>
                  <a:lnTo>
                    <a:pt x="367284" y="260604"/>
                  </a:lnTo>
                  <a:lnTo>
                    <a:pt x="367284" y="236220"/>
                  </a:lnTo>
                  <a:lnTo>
                    <a:pt x="367284" y="224028"/>
                  </a:lnTo>
                  <a:lnTo>
                    <a:pt x="367284" y="121920"/>
                  </a:lnTo>
                  <a:lnTo>
                    <a:pt x="367284" y="105156"/>
                  </a:lnTo>
                  <a:lnTo>
                    <a:pt x="367284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25840" y="3070860"/>
              <a:ext cx="192024" cy="184404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8833104" y="3073908"/>
              <a:ext cx="276225" cy="177165"/>
            </a:xfrm>
            <a:custGeom>
              <a:avLst/>
              <a:gdLst/>
              <a:ahLst/>
              <a:cxnLst/>
              <a:rect l="l" t="t" r="r" b="b"/>
              <a:pathLst>
                <a:path w="276225" h="177164">
                  <a:moveTo>
                    <a:pt x="106679" y="176783"/>
                  </a:moveTo>
                  <a:lnTo>
                    <a:pt x="48767" y="176783"/>
                  </a:lnTo>
                  <a:lnTo>
                    <a:pt x="0" y="0"/>
                  </a:lnTo>
                  <a:lnTo>
                    <a:pt x="54863" y="0"/>
                  </a:lnTo>
                  <a:lnTo>
                    <a:pt x="79248" y="115824"/>
                  </a:lnTo>
                  <a:lnTo>
                    <a:pt x="80771" y="121920"/>
                  </a:lnTo>
                  <a:lnTo>
                    <a:pt x="80771" y="128016"/>
                  </a:lnTo>
                  <a:lnTo>
                    <a:pt x="82295" y="135636"/>
                  </a:lnTo>
                  <a:lnTo>
                    <a:pt x="117572" y="135636"/>
                  </a:lnTo>
                  <a:lnTo>
                    <a:pt x="106679" y="176783"/>
                  </a:lnTo>
                  <a:close/>
                </a:path>
                <a:path w="276225" h="177164">
                  <a:moveTo>
                    <a:pt x="117572" y="135636"/>
                  </a:moveTo>
                  <a:lnTo>
                    <a:pt x="82295" y="135636"/>
                  </a:lnTo>
                  <a:lnTo>
                    <a:pt x="83819" y="128016"/>
                  </a:lnTo>
                  <a:lnTo>
                    <a:pt x="83819" y="120396"/>
                  </a:lnTo>
                  <a:lnTo>
                    <a:pt x="86867" y="115824"/>
                  </a:lnTo>
                  <a:lnTo>
                    <a:pt x="115824" y="0"/>
                  </a:lnTo>
                  <a:lnTo>
                    <a:pt x="169163" y="0"/>
                  </a:lnTo>
                  <a:lnTo>
                    <a:pt x="180754" y="51816"/>
                  </a:lnTo>
                  <a:lnTo>
                    <a:pt x="137159" y="51816"/>
                  </a:lnTo>
                  <a:lnTo>
                    <a:pt x="137159" y="59436"/>
                  </a:lnTo>
                  <a:lnTo>
                    <a:pt x="135635" y="67056"/>
                  </a:lnTo>
                  <a:lnTo>
                    <a:pt x="134111" y="73152"/>
                  </a:lnTo>
                  <a:lnTo>
                    <a:pt x="117572" y="135636"/>
                  </a:lnTo>
                  <a:close/>
                </a:path>
                <a:path w="276225" h="177164">
                  <a:moveTo>
                    <a:pt x="236088" y="135636"/>
                  </a:moveTo>
                  <a:lnTo>
                    <a:pt x="199643" y="135636"/>
                  </a:lnTo>
                  <a:lnTo>
                    <a:pt x="199643" y="129540"/>
                  </a:lnTo>
                  <a:lnTo>
                    <a:pt x="201167" y="121920"/>
                  </a:lnTo>
                  <a:lnTo>
                    <a:pt x="202691" y="115824"/>
                  </a:lnTo>
                  <a:lnTo>
                    <a:pt x="225551" y="0"/>
                  </a:lnTo>
                  <a:lnTo>
                    <a:pt x="275843" y="0"/>
                  </a:lnTo>
                  <a:lnTo>
                    <a:pt x="236088" y="135636"/>
                  </a:lnTo>
                  <a:close/>
                </a:path>
                <a:path w="276225" h="177164">
                  <a:moveTo>
                    <a:pt x="224027" y="176783"/>
                  </a:moveTo>
                  <a:lnTo>
                    <a:pt x="167639" y="176783"/>
                  </a:lnTo>
                  <a:lnTo>
                    <a:pt x="140207" y="67056"/>
                  </a:lnTo>
                  <a:lnTo>
                    <a:pt x="138683" y="59436"/>
                  </a:lnTo>
                  <a:lnTo>
                    <a:pt x="138683" y="51816"/>
                  </a:lnTo>
                  <a:lnTo>
                    <a:pt x="180754" y="51816"/>
                  </a:lnTo>
                  <a:lnTo>
                    <a:pt x="195071" y="115824"/>
                  </a:lnTo>
                  <a:lnTo>
                    <a:pt x="196595" y="118872"/>
                  </a:lnTo>
                  <a:lnTo>
                    <a:pt x="196595" y="124968"/>
                  </a:lnTo>
                  <a:lnTo>
                    <a:pt x="198119" y="135636"/>
                  </a:lnTo>
                  <a:lnTo>
                    <a:pt x="236088" y="135636"/>
                  </a:lnTo>
                  <a:lnTo>
                    <a:pt x="224027" y="1767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6" name="object 8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472171" y="3541775"/>
            <a:ext cx="192024" cy="185928"/>
          </a:xfrm>
          <a:prstGeom prst="rect">
            <a:avLst/>
          </a:prstGeom>
        </p:spPr>
      </p:pic>
      <p:pic>
        <p:nvPicPr>
          <p:cNvPr id="87" name="object 87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134856" y="3070860"/>
            <a:ext cx="170688" cy="179831"/>
          </a:xfrm>
          <a:prstGeom prst="rect">
            <a:avLst/>
          </a:prstGeom>
        </p:spPr>
      </p:pic>
      <p:sp>
        <p:nvSpPr>
          <p:cNvPr id="88" name="object 88" descr=""/>
          <p:cNvSpPr/>
          <p:nvPr/>
        </p:nvSpPr>
        <p:spPr>
          <a:xfrm>
            <a:off x="7679435" y="3456432"/>
            <a:ext cx="129539" cy="266700"/>
          </a:xfrm>
          <a:custGeom>
            <a:avLst/>
            <a:gdLst/>
            <a:ahLst/>
            <a:cxnLst/>
            <a:rect l="l" t="t" r="r" b="b"/>
            <a:pathLst>
              <a:path w="129540" h="266700">
                <a:moveTo>
                  <a:pt x="83820" y="266700"/>
                </a:moveTo>
                <a:lnTo>
                  <a:pt x="28956" y="266700"/>
                </a:lnTo>
                <a:lnTo>
                  <a:pt x="28956" y="129540"/>
                </a:lnTo>
                <a:lnTo>
                  <a:pt x="0" y="129540"/>
                </a:lnTo>
                <a:lnTo>
                  <a:pt x="0" y="89916"/>
                </a:lnTo>
                <a:lnTo>
                  <a:pt x="28956" y="89916"/>
                </a:lnTo>
                <a:lnTo>
                  <a:pt x="28956" y="67056"/>
                </a:lnTo>
                <a:lnTo>
                  <a:pt x="39885" y="28265"/>
                </a:lnTo>
                <a:lnTo>
                  <a:pt x="72009" y="4572"/>
                </a:lnTo>
                <a:lnTo>
                  <a:pt x="102108" y="0"/>
                </a:lnTo>
                <a:lnTo>
                  <a:pt x="109823" y="285"/>
                </a:lnTo>
                <a:lnTo>
                  <a:pt x="116967" y="1143"/>
                </a:lnTo>
                <a:lnTo>
                  <a:pt x="123539" y="2571"/>
                </a:lnTo>
                <a:lnTo>
                  <a:pt x="129540" y="4572"/>
                </a:lnTo>
                <a:lnTo>
                  <a:pt x="129540" y="45720"/>
                </a:lnTo>
                <a:lnTo>
                  <a:pt x="123444" y="44196"/>
                </a:lnTo>
                <a:lnTo>
                  <a:pt x="115824" y="42672"/>
                </a:lnTo>
                <a:lnTo>
                  <a:pt x="109728" y="42672"/>
                </a:lnTo>
                <a:lnTo>
                  <a:pt x="98607" y="44386"/>
                </a:lnTo>
                <a:lnTo>
                  <a:pt x="90487" y="49530"/>
                </a:lnTo>
                <a:lnTo>
                  <a:pt x="85510" y="58102"/>
                </a:lnTo>
                <a:lnTo>
                  <a:pt x="83820" y="70104"/>
                </a:lnTo>
                <a:lnTo>
                  <a:pt x="83820" y="89916"/>
                </a:lnTo>
                <a:lnTo>
                  <a:pt x="123444" y="89916"/>
                </a:lnTo>
                <a:lnTo>
                  <a:pt x="123444" y="129540"/>
                </a:lnTo>
                <a:lnTo>
                  <a:pt x="83820" y="129540"/>
                </a:lnTo>
                <a:lnTo>
                  <a:pt x="83820" y="26670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7911084" y="3456431"/>
            <a:ext cx="306705" cy="267335"/>
          </a:xfrm>
          <a:custGeom>
            <a:avLst/>
            <a:gdLst/>
            <a:ahLst/>
            <a:cxnLst/>
            <a:rect l="l" t="t" r="r" b="b"/>
            <a:pathLst>
              <a:path w="306704" h="267335">
                <a:moveTo>
                  <a:pt x="131064" y="4572"/>
                </a:moveTo>
                <a:lnTo>
                  <a:pt x="125056" y="2578"/>
                </a:lnTo>
                <a:lnTo>
                  <a:pt x="118491" y="1143"/>
                </a:lnTo>
                <a:lnTo>
                  <a:pt x="111340" y="292"/>
                </a:lnTo>
                <a:lnTo>
                  <a:pt x="103632" y="0"/>
                </a:lnTo>
                <a:lnTo>
                  <a:pt x="87363" y="1143"/>
                </a:lnTo>
                <a:lnTo>
                  <a:pt x="50292" y="18288"/>
                </a:lnTo>
                <a:lnTo>
                  <a:pt x="31635" y="52793"/>
                </a:lnTo>
                <a:lnTo>
                  <a:pt x="30480" y="67056"/>
                </a:lnTo>
                <a:lnTo>
                  <a:pt x="30480" y="89916"/>
                </a:lnTo>
                <a:lnTo>
                  <a:pt x="0" y="89916"/>
                </a:lnTo>
                <a:lnTo>
                  <a:pt x="0" y="129540"/>
                </a:lnTo>
                <a:lnTo>
                  <a:pt x="30480" y="129540"/>
                </a:lnTo>
                <a:lnTo>
                  <a:pt x="30480" y="266700"/>
                </a:lnTo>
                <a:lnTo>
                  <a:pt x="85344" y="266700"/>
                </a:lnTo>
                <a:lnTo>
                  <a:pt x="85344" y="129540"/>
                </a:lnTo>
                <a:lnTo>
                  <a:pt x="124968" y="129540"/>
                </a:lnTo>
                <a:lnTo>
                  <a:pt x="124968" y="89916"/>
                </a:lnTo>
                <a:lnTo>
                  <a:pt x="85344" y="89916"/>
                </a:lnTo>
                <a:lnTo>
                  <a:pt x="85344" y="70104"/>
                </a:lnTo>
                <a:lnTo>
                  <a:pt x="86817" y="58102"/>
                </a:lnTo>
                <a:lnTo>
                  <a:pt x="91440" y="49530"/>
                </a:lnTo>
                <a:lnTo>
                  <a:pt x="99479" y="44386"/>
                </a:lnTo>
                <a:lnTo>
                  <a:pt x="111252" y="42672"/>
                </a:lnTo>
                <a:lnTo>
                  <a:pt x="117348" y="42672"/>
                </a:lnTo>
                <a:lnTo>
                  <a:pt x="123444" y="44196"/>
                </a:lnTo>
                <a:lnTo>
                  <a:pt x="131064" y="45720"/>
                </a:lnTo>
                <a:lnTo>
                  <a:pt x="131064" y="4572"/>
                </a:lnTo>
                <a:close/>
              </a:path>
              <a:path w="306704" h="267335">
                <a:moveTo>
                  <a:pt x="205740" y="89916"/>
                </a:moveTo>
                <a:lnTo>
                  <a:pt x="150876" y="89916"/>
                </a:lnTo>
                <a:lnTo>
                  <a:pt x="150876" y="266700"/>
                </a:lnTo>
                <a:lnTo>
                  <a:pt x="205740" y="266700"/>
                </a:lnTo>
                <a:lnTo>
                  <a:pt x="205740" y="89916"/>
                </a:lnTo>
                <a:close/>
              </a:path>
              <a:path w="306704" h="267335">
                <a:moveTo>
                  <a:pt x="210312" y="24384"/>
                </a:moveTo>
                <a:lnTo>
                  <a:pt x="207264" y="18288"/>
                </a:lnTo>
                <a:lnTo>
                  <a:pt x="201168" y="13716"/>
                </a:lnTo>
                <a:lnTo>
                  <a:pt x="195072" y="7620"/>
                </a:lnTo>
                <a:lnTo>
                  <a:pt x="187452" y="6096"/>
                </a:lnTo>
                <a:lnTo>
                  <a:pt x="169164" y="6096"/>
                </a:lnTo>
                <a:lnTo>
                  <a:pt x="161544" y="7620"/>
                </a:lnTo>
                <a:lnTo>
                  <a:pt x="150876" y="18288"/>
                </a:lnTo>
                <a:lnTo>
                  <a:pt x="147828" y="24384"/>
                </a:lnTo>
                <a:lnTo>
                  <a:pt x="147828" y="41148"/>
                </a:lnTo>
                <a:lnTo>
                  <a:pt x="150876" y="47244"/>
                </a:lnTo>
                <a:lnTo>
                  <a:pt x="155448" y="53340"/>
                </a:lnTo>
                <a:lnTo>
                  <a:pt x="161544" y="59436"/>
                </a:lnTo>
                <a:lnTo>
                  <a:pt x="169164" y="60960"/>
                </a:lnTo>
                <a:lnTo>
                  <a:pt x="187452" y="60960"/>
                </a:lnTo>
                <a:lnTo>
                  <a:pt x="195072" y="59436"/>
                </a:lnTo>
                <a:lnTo>
                  <a:pt x="201168" y="53340"/>
                </a:lnTo>
                <a:lnTo>
                  <a:pt x="207264" y="48768"/>
                </a:lnTo>
                <a:lnTo>
                  <a:pt x="210312" y="41148"/>
                </a:lnTo>
                <a:lnTo>
                  <a:pt x="210312" y="24384"/>
                </a:lnTo>
                <a:close/>
              </a:path>
              <a:path w="306704" h="267335">
                <a:moveTo>
                  <a:pt x="306311" y="4572"/>
                </a:moveTo>
                <a:lnTo>
                  <a:pt x="251460" y="4572"/>
                </a:lnTo>
                <a:lnTo>
                  <a:pt x="251460" y="266712"/>
                </a:lnTo>
                <a:lnTo>
                  <a:pt x="306311" y="266712"/>
                </a:lnTo>
                <a:lnTo>
                  <a:pt x="306311" y="457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8263128" y="3541776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70" h="181610">
                <a:moveTo>
                  <a:pt x="163068" y="32004"/>
                </a:moveTo>
                <a:lnTo>
                  <a:pt x="54864" y="32004"/>
                </a:lnTo>
                <a:lnTo>
                  <a:pt x="59745" y="25431"/>
                </a:lnTo>
                <a:lnTo>
                  <a:pt x="95440" y="2286"/>
                </a:lnTo>
                <a:lnTo>
                  <a:pt x="112776" y="0"/>
                </a:lnTo>
                <a:lnTo>
                  <a:pt x="129635" y="2000"/>
                </a:lnTo>
                <a:lnTo>
                  <a:pt x="143637" y="8001"/>
                </a:lnTo>
                <a:lnTo>
                  <a:pt x="154781" y="18002"/>
                </a:lnTo>
                <a:lnTo>
                  <a:pt x="163068" y="32004"/>
                </a:lnTo>
                <a:close/>
              </a:path>
              <a:path w="280670" h="181610">
                <a:moveTo>
                  <a:pt x="273203" y="32004"/>
                </a:moveTo>
                <a:lnTo>
                  <a:pt x="163068" y="32004"/>
                </a:lnTo>
                <a:lnTo>
                  <a:pt x="174498" y="18002"/>
                </a:lnTo>
                <a:lnTo>
                  <a:pt x="188214" y="8001"/>
                </a:lnTo>
                <a:lnTo>
                  <a:pt x="204216" y="2000"/>
                </a:lnTo>
                <a:lnTo>
                  <a:pt x="222504" y="0"/>
                </a:lnTo>
                <a:lnTo>
                  <a:pt x="248269" y="4333"/>
                </a:lnTo>
                <a:lnTo>
                  <a:pt x="266319" y="17526"/>
                </a:lnTo>
                <a:lnTo>
                  <a:pt x="273203" y="32004"/>
                </a:lnTo>
                <a:close/>
              </a:path>
              <a:path w="280670" h="181610">
                <a:moveTo>
                  <a:pt x="54864" y="181356"/>
                </a:moveTo>
                <a:lnTo>
                  <a:pt x="0" y="181356"/>
                </a:lnTo>
                <a:lnTo>
                  <a:pt x="0" y="4572"/>
                </a:lnTo>
                <a:lnTo>
                  <a:pt x="54864" y="4572"/>
                </a:lnTo>
                <a:lnTo>
                  <a:pt x="54864" y="32004"/>
                </a:lnTo>
                <a:lnTo>
                  <a:pt x="273203" y="32004"/>
                </a:lnTo>
                <a:lnTo>
                  <a:pt x="276939" y="39862"/>
                </a:lnTo>
                <a:lnTo>
                  <a:pt x="277080" y="41148"/>
                </a:lnTo>
                <a:lnTo>
                  <a:pt x="85344" y="41148"/>
                </a:lnTo>
                <a:lnTo>
                  <a:pt x="78771" y="41981"/>
                </a:lnTo>
                <a:lnTo>
                  <a:pt x="55411" y="73485"/>
                </a:lnTo>
                <a:lnTo>
                  <a:pt x="55053" y="79248"/>
                </a:lnTo>
                <a:lnTo>
                  <a:pt x="54958" y="80772"/>
                </a:lnTo>
                <a:lnTo>
                  <a:pt x="54864" y="181356"/>
                </a:lnTo>
                <a:close/>
              </a:path>
              <a:path w="280670" h="181610">
                <a:moveTo>
                  <a:pt x="167640" y="181356"/>
                </a:moveTo>
                <a:lnTo>
                  <a:pt x="112776" y="181356"/>
                </a:lnTo>
                <a:lnTo>
                  <a:pt x="112776" y="79248"/>
                </a:lnTo>
                <a:lnTo>
                  <a:pt x="111061" y="62364"/>
                </a:lnTo>
                <a:lnTo>
                  <a:pt x="105918" y="50482"/>
                </a:lnTo>
                <a:lnTo>
                  <a:pt x="97345" y="43457"/>
                </a:lnTo>
                <a:lnTo>
                  <a:pt x="85344" y="41148"/>
                </a:lnTo>
                <a:lnTo>
                  <a:pt x="188976" y="41148"/>
                </a:lnTo>
                <a:lnTo>
                  <a:pt x="181356" y="45720"/>
                </a:lnTo>
                <a:lnTo>
                  <a:pt x="176784" y="53340"/>
                </a:lnTo>
                <a:lnTo>
                  <a:pt x="172783" y="59364"/>
                </a:lnTo>
                <a:lnTo>
                  <a:pt x="167741" y="80772"/>
                </a:lnTo>
                <a:lnTo>
                  <a:pt x="167640" y="181356"/>
                </a:lnTo>
                <a:close/>
              </a:path>
              <a:path w="280670" h="181610">
                <a:moveTo>
                  <a:pt x="280416" y="181356"/>
                </a:moveTo>
                <a:lnTo>
                  <a:pt x="227076" y="181356"/>
                </a:lnTo>
                <a:lnTo>
                  <a:pt x="227076" y="80772"/>
                </a:lnTo>
                <a:lnTo>
                  <a:pt x="225123" y="63650"/>
                </a:lnTo>
                <a:lnTo>
                  <a:pt x="219456" y="51244"/>
                </a:lnTo>
                <a:lnTo>
                  <a:pt x="210359" y="43695"/>
                </a:lnTo>
                <a:lnTo>
                  <a:pt x="198120" y="41148"/>
                </a:lnTo>
                <a:lnTo>
                  <a:pt x="277080" y="41148"/>
                </a:lnTo>
                <a:lnTo>
                  <a:pt x="280416" y="71628"/>
                </a:lnTo>
                <a:lnTo>
                  <a:pt x="280416" y="18135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1" name="object 91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472171" y="3933444"/>
            <a:ext cx="1691640" cy="342899"/>
          </a:xfrm>
          <a:prstGeom prst="rect">
            <a:avLst/>
          </a:prstGeom>
        </p:spPr>
      </p:pic>
      <p:grpSp>
        <p:nvGrpSpPr>
          <p:cNvPr id="92" name="object 92" descr=""/>
          <p:cNvGrpSpPr/>
          <p:nvPr/>
        </p:nvGrpSpPr>
        <p:grpSpPr>
          <a:xfrm>
            <a:off x="7479791" y="4404360"/>
            <a:ext cx="274320" cy="260985"/>
            <a:chOff x="7479791" y="4404360"/>
            <a:chExt cx="274320" cy="260985"/>
          </a:xfrm>
        </p:grpSpPr>
        <p:sp>
          <p:nvSpPr>
            <p:cNvPr id="93" name="object 93" descr=""/>
            <p:cNvSpPr/>
            <p:nvPr/>
          </p:nvSpPr>
          <p:spPr>
            <a:xfrm>
              <a:off x="7479791" y="4404360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41148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7244" y="3048"/>
                  </a:lnTo>
                  <a:lnTo>
                    <a:pt x="53340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83423" y="4483608"/>
              <a:ext cx="170688" cy="181356"/>
            </a:xfrm>
            <a:prstGeom prst="rect">
              <a:avLst/>
            </a:prstGeom>
          </p:spPr>
        </p:pic>
      </p:grpSp>
      <p:grpSp>
        <p:nvGrpSpPr>
          <p:cNvPr id="95" name="object 95" descr=""/>
          <p:cNvGrpSpPr/>
          <p:nvPr/>
        </p:nvGrpSpPr>
        <p:grpSpPr>
          <a:xfrm>
            <a:off x="7879080" y="4404360"/>
            <a:ext cx="524510" cy="265430"/>
            <a:chOff x="7879080" y="4404360"/>
            <a:chExt cx="524510" cy="265430"/>
          </a:xfrm>
        </p:grpSpPr>
        <p:pic>
          <p:nvPicPr>
            <p:cNvPr id="96" name="object 9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79080" y="4434840"/>
              <a:ext cx="121920" cy="234695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8031480" y="4404360"/>
              <a:ext cx="170815" cy="260985"/>
            </a:xfrm>
            <a:custGeom>
              <a:avLst/>
              <a:gdLst/>
              <a:ahLst/>
              <a:cxnLst/>
              <a:rect l="l" t="t" r="r" b="b"/>
              <a:pathLst>
                <a:path w="170815" h="260985">
                  <a:moveTo>
                    <a:pt x="170688" y="260604"/>
                  </a:moveTo>
                  <a:lnTo>
                    <a:pt x="115824" y="260604"/>
                  </a:lnTo>
                  <a:lnTo>
                    <a:pt x="115824" y="160020"/>
                  </a:lnTo>
                  <a:lnTo>
                    <a:pt x="114109" y="143136"/>
                  </a:lnTo>
                  <a:lnTo>
                    <a:pt x="108966" y="131254"/>
                  </a:lnTo>
                  <a:lnTo>
                    <a:pt x="100393" y="124229"/>
                  </a:lnTo>
                  <a:lnTo>
                    <a:pt x="88392" y="121920"/>
                  </a:lnTo>
                  <a:lnTo>
                    <a:pt x="80938" y="122515"/>
                  </a:lnTo>
                  <a:lnTo>
                    <a:pt x="55435" y="152304"/>
                  </a:lnTo>
                  <a:lnTo>
                    <a:pt x="54864" y="160020"/>
                  </a:lnTo>
                  <a:lnTo>
                    <a:pt x="54864" y="260604"/>
                  </a:lnTo>
                  <a:lnTo>
                    <a:pt x="0" y="260604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56388" y="111252"/>
                  </a:lnTo>
                  <a:lnTo>
                    <a:pt x="66651" y="97250"/>
                  </a:lnTo>
                  <a:lnTo>
                    <a:pt x="79057" y="87249"/>
                  </a:lnTo>
                  <a:lnTo>
                    <a:pt x="93464" y="81248"/>
                  </a:lnTo>
                  <a:lnTo>
                    <a:pt x="109728" y="79248"/>
                  </a:lnTo>
                  <a:lnTo>
                    <a:pt x="136612" y="83820"/>
                  </a:lnTo>
                  <a:lnTo>
                    <a:pt x="155638" y="97536"/>
                  </a:lnTo>
                  <a:lnTo>
                    <a:pt x="166949" y="120396"/>
                  </a:lnTo>
                  <a:lnTo>
                    <a:pt x="170688" y="152400"/>
                  </a:lnTo>
                  <a:lnTo>
                    <a:pt x="170688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234172" y="4483608"/>
              <a:ext cx="169164" cy="185928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7479791" y="4875276"/>
            <a:ext cx="1734820" cy="344805"/>
            <a:chOff x="7479791" y="4875276"/>
            <a:chExt cx="1734820" cy="344805"/>
          </a:xfrm>
        </p:grpSpPr>
        <p:sp>
          <p:nvSpPr>
            <p:cNvPr id="100" name="object 100" descr=""/>
            <p:cNvSpPr/>
            <p:nvPr/>
          </p:nvSpPr>
          <p:spPr>
            <a:xfrm>
              <a:off x="7479791" y="4875276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5" h="262254">
                  <a:moveTo>
                    <a:pt x="41148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7244" y="3048"/>
                  </a:lnTo>
                  <a:lnTo>
                    <a:pt x="53340" y="9144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4196"/>
                  </a:lnTo>
                  <a:lnTo>
                    <a:pt x="53340" y="48768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2865" h="262254">
                  <a:moveTo>
                    <a:pt x="57912" y="262128"/>
                  </a:moveTo>
                  <a:lnTo>
                    <a:pt x="3048" y="262128"/>
                  </a:lnTo>
                  <a:lnTo>
                    <a:pt x="3048" y="85344"/>
                  </a:lnTo>
                  <a:lnTo>
                    <a:pt x="57912" y="85344"/>
                  </a:lnTo>
                  <a:lnTo>
                    <a:pt x="57912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83423" y="4956047"/>
              <a:ext cx="170688" cy="181356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75447" y="4956047"/>
              <a:ext cx="368807" cy="18440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177783" y="4956047"/>
              <a:ext cx="170688" cy="181356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374379" y="4905755"/>
              <a:ext cx="123444" cy="234695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17635" y="4956047"/>
              <a:ext cx="190500" cy="18440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743187" y="4957571"/>
              <a:ext cx="115824" cy="179832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8874252" y="4884432"/>
              <a:ext cx="340360" cy="335280"/>
            </a:xfrm>
            <a:custGeom>
              <a:avLst/>
              <a:gdLst/>
              <a:ahLst/>
              <a:cxnLst/>
              <a:rect l="l" t="t" r="r" b="b"/>
              <a:pathLst>
                <a:path w="340359" h="335279">
                  <a:moveTo>
                    <a:pt x="192024" y="76187"/>
                  </a:moveTo>
                  <a:lnTo>
                    <a:pt x="138684" y="76187"/>
                  </a:lnTo>
                  <a:lnTo>
                    <a:pt x="105156" y="182867"/>
                  </a:lnTo>
                  <a:lnTo>
                    <a:pt x="102108" y="192011"/>
                  </a:lnTo>
                  <a:lnTo>
                    <a:pt x="99060" y="207251"/>
                  </a:lnTo>
                  <a:lnTo>
                    <a:pt x="97536" y="198107"/>
                  </a:lnTo>
                  <a:lnTo>
                    <a:pt x="94488" y="182867"/>
                  </a:lnTo>
                  <a:lnTo>
                    <a:pt x="60960" y="76187"/>
                  </a:lnTo>
                  <a:lnTo>
                    <a:pt x="0" y="76187"/>
                  </a:lnTo>
                  <a:lnTo>
                    <a:pt x="73152" y="251447"/>
                  </a:lnTo>
                  <a:lnTo>
                    <a:pt x="62484" y="274307"/>
                  </a:lnTo>
                  <a:lnTo>
                    <a:pt x="57950" y="282549"/>
                  </a:lnTo>
                  <a:lnTo>
                    <a:pt x="51435" y="288785"/>
                  </a:lnTo>
                  <a:lnTo>
                    <a:pt x="43192" y="292747"/>
                  </a:lnTo>
                  <a:lnTo>
                    <a:pt x="33528" y="294119"/>
                  </a:lnTo>
                  <a:lnTo>
                    <a:pt x="25908" y="294119"/>
                  </a:lnTo>
                  <a:lnTo>
                    <a:pt x="16764" y="291071"/>
                  </a:lnTo>
                  <a:lnTo>
                    <a:pt x="10668" y="288023"/>
                  </a:lnTo>
                  <a:lnTo>
                    <a:pt x="10668" y="330695"/>
                  </a:lnTo>
                  <a:lnTo>
                    <a:pt x="16954" y="332701"/>
                  </a:lnTo>
                  <a:lnTo>
                    <a:pt x="24384" y="334124"/>
                  </a:lnTo>
                  <a:lnTo>
                    <a:pt x="32956" y="334987"/>
                  </a:lnTo>
                  <a:lnTo>
                    <a:pt x="42672" y="335267"/>
                  </a:lnTo>
                  <a:lnTo>
                    <a:pt x="67246" y="330987"/>
                  </a:lnTo>
                  <a:lnTo>
                    <a:pt x="88392" y="318122"/>
                  </a:lnTo>
                  <a:lnTo>
                    <a:pt x="106108" y="296697"/>
                  </a:lnTo>
                  <a:lnTo>
                    <a:pt x="107327" y="294119"/>
                  </a:lnTo>
                  <a:lnTo>
                    <a:pt x="120396" y="266687"/>
                  </a:lnTo>
                  <a:lnTo>
                    <a:pt x="142735" y="207251"/>
                  </a:lnTo>
                  <a:lnTo>
                    <a:pt x="192024" y="76187"/>
                  </a:lnTo>
                  <a:close/>
                </a:path>
                <a:path w="340359" h="335279">
                  <a:moveTo>
                    <a:pt x="294132" y="219456"/>
                  </a:moveTo>
                  <a:lnTo>
                    <a:pt x="291084" y="213360"/>
                  </a:lnTo>
                  <a:lnTo>
                    <a:pt x="284988" y="207264"/>
                  </a:lnTo>
                  <a:lnTo>
                    <a:pt x="278892" y="202692"/>
                  </a:lnTo>
                  <a:lnTo>
                    <a:pt x="271272" y="199644"/>
                  </a:lnTo>
                  <a:lnTo>
                    <a:pt x="252984" y="199644"/>
                  </a:lnTo>
                  <a:lnTo>
                    <a:pt x="245364" y="202692"/>
                  </a:lnTo>
                  <a:lnTo>
                    <a:pt x="239268" y="207264"/>
                  </a:lnTo>
                  <a:lnTo>
                    <a:pt x="233172" y="213360"/>
                  </a:lnTo>
                  <a:lnTo>
                    <a:pt x="230124" y="219456"/>
                  </a:lnTo>
                  <a:lnTo>
                    <a:pt x="230124" y="236220"/>
                  </a:lnTo>
                  <a:lnTo>
                    <a:pt x="233172" y="242316"/>
                  </a:lnTo>
                  <a:lnTo>
                    <a:pt x="239268" y="248412"/>
                  </a:lnTo>
                  <a:lnTo>
                    <a:pt x="245364" y="252984"/>
                  </a:lnTo>
                  <a:lnTo>
                    <a:pt x="252984" y="256032"/>
                  </a:lnTo>
                  <a:lnTo>
                    <a:pt x="271272" y="256032"/>
                  </a:lnTo>
                  <a:lnTo>
                    <a:pt x="278892" y="252984"/>
                  </a:lnTo>
                  <a:lnTo>
                    <a:pt x="284988" y="248412"/>
                  </a:lnTo>
                  <a:lnTo>
                    <a:pt x="291084" y="242316"/>
                  </a:lnTo>
                  <a:lnTo>
                    <a:pt x="294132" y="236220"/>
                  </a:lnTo>
                  <a:lnTo>
                    <a:pt x="294132" y="219456"/>
                  </a:lnTo>
                  <a:close/>
                </a:path>
                <a:path w="340359" h="335279">
                  <a:moveTo>
                    <a:pt x="339852" y="62484"/>
                  </a:moveTo>
                  <a:lnTo>
                    <a:pt x="339521" y="54648"/>
                  </a:lnTo>
                  <a:lnTo>
                    <a:pt x="338518" y="47625"/>
                  </a:lnTo>
                  <a:lnTo>
                    <a:pt x="338404" y="47244"/>
                  </a:lnTo>
                  <a:lnTo>
                    <a:pt x="338353" y="47053"/>
                  </a:lnTo>
                  <a:lnTo>
                    <a:pt x="337972" y="45720"/>
                  </a:lnTo>
                  <a:lnTo>
                    <a:pt x="336626" y="41046"/>
                  </a:lnTo>
                  <a:lnTo>
                    <a:pt x="333756" y="35052"/>
                  </a:lnTo>
                  <a:lnTo>
                    <a:pt x="330708" y="27432"/>
                  </a:lnTo>
                  <a:lnTo>
                    <a:pt x="294132" y="4572"/>
                  </a:lnTo>
                  <a:lnTo>
                    <a:pt x="287007" y="2565"/>
                  </a:lnTo>
                  <a:lnTo>
                    <a:pt x="279463" y="1143"/>
                  </a:lnTo>
                  <a:lnTo>
                    <a:pt x="271627" y="279"/>
                  </a:lnTo>
                  <a:lnTo>
                    <a:pt x="263652" y="0"/>
                  </a:lnTo>
                  <a:lnTo>
                    <a:pt x="255651" y="279"/>
                  </a:lnTo>
                  <a:lnTo>
                    <a:pt x="216598" y="9525"/>
                  </a:lnTo>
                  <a:lnTo>
                    <a:pt x="202692" y="16764"/>
                  </a:lnTo>
                  <a:lnTo>
                    <a:pt x="202692" y="68580"/>
                  </a:lnTo>
                  <a:lnTo>
                    <a:pt x="209550" y="63169"/>
                  </a:lnTo>
                  <a:lnTo>
                    <a:pt x="216408" y="58483"/>
                  </a:lnTo>
                  <a:lnTo>
                    <a:pt x="257556" y="45720"/>
                  </a:lnTo>
                  <a:lnTo>
                    <a:pt x="262128" y="45720"/>
                  </a:lnTo>
                  <a:lnTo>
                    <a:pt x="266700" y="47244"/>
                  </a:lnTo>
                  <a:lnTo>
                    <a:pt x="269748" y="47244"/>
                  </a:lnTo>
                  <a:lnTo>
                    <a:pt x="275844" y="50292"/>
                  </a:lnTo>
                  <a:lnTo>
                    <a:pt x="277368" y="53340"/>
                  </a:lnTo>
                  <a:lnTo>
                    <a:pt x="279984" y="54648"/>
                  </a:lnTo>
                  <a:lnTo>
                    <a:pt x="280301" y="54648"/>
                  </a:lnTo>
                  <a:lnTo>
                    <a:pt x="284988" y="64008"/>
                  </a:lnTo>
                  <a:lnTo>
                    <a:pt x="284988" y="79248"/>
                  </a:lnTo>
                  <a:lnTo>
                    <a:pt x="278892" y="91440"/>
                  </a:lnTo>
                  <a:lnTo>
                    <a:pt x="272796" y="97536"/>
                  </a:lnTo>
                  <a:lnTo>
                    <a:pt x="269748" y="102108"/>
                  </a:lnTo>
                  <a:lnTo>
                    <a:pt x="266700" y="105156"/>
                  </a:lnTo>
                  <a:lnTo>
                    <a:pt x="262128" y="108204"/>
                  </a:lnTo>
                  <a:lnTo>
                    <a:pt x="248412" y="121920"/>
                  </a:lnTo>
                  <a:lnTo>
                    <a:pt x="243840" y="124968"/>
                  </a:lnTo>
                  <a:lnTo>
                    <a:pt x="242316" y="129540"/>
                  </a:lnTo>
                  <a:lnTo>
                    <a:pt x="239268" y="132588"/>
                  </a:lnTo>
                  <a:lnTo>
                    <a:pt x="236220" y="141732"/>
                  </a:lnTo>
                  <a:lnTo>
                    <a:pt x="234696" y="144780"/>
                  </a:lnTo>
                  <a:lnTo>
                    <a:pt x="234696" y="149352"/>
                  </a:lnTo>
                  <a:lnTo>
                    <a:pt x="233172" y="155448"/>
                  </a:lnTo>
                  <a:lnTo>
                    <a:pt x="233172" y="163068"/>
                  </a:lnTo>
                  <a:lnTo>
                    <a:pt x="234696" y="167640"/>
                  </a:lnTo>
                  <a:lnTo>
                    <a:pt x="234696" y="173736"/>
                  </a:lnTo>
                  <a:lnTo>
                    <a:pt x="236220" y="178308"/>
                  </a:lnTo>
                  <a:lnTo>
                    <a:pt x="237744" y="181356"/>
                  </a:lnTo>
                  <a:lnTo>
                    <a:pt x="283464" y="181356"/>
                  </a:lnTo>
                  <a:lnTo>
                    <a:pt x="281940" y="178308"/>
                  </a:lnTo>
                  <a:lnTo>
                    <a:pt x="280416" y="176784"/>
                  </a:lnTo>
                  <a:lnTo>
                    <a:pt x="280416" y="173736"/>
                  </a:lnTo>
                  <a:lnTo>
                    <a:pt x="278892" y="170688"/>
                  </a:lnTo>
                  <a:lnTo>
                    <a:pt x="278892" y="156972"/>
                  </a:lnTo>
                  <a:lnTo>
                    <a:pt x="280416" y="153924"/>
                  </a:lnTo>
                  <a:lnTo>
                    <a:pt x="280416" y="150876"/>
                  </a:lnTo>
                  <a:lnTo>
                    <a:pt x="283464" y="147828"/>
                  </a:lnTo>
                  <a:lnTo>
                    <a:pt x="286512" y="141732"/>
                  </a:lnTo>
                  <a:lnTo>
                    <a:pt x="289560" y="140208"/>
                  </a:lnTo>
                  <a:lnTo>
                    <a:pt x="298704" y="131064"/>
                  </a:lnTo>
                  <a:lnTo>
                    <a:pt x="303276" y="128016"/>
                  </a:lnTo>
                  <a:lnTo>
                    <a:pt x="327660" y="103632"/>
                  </a:lnTo>
                  <a:lnTo>
                    <a:pt x="330708" y="99060"/>
                  </a:lnTo>
                  <a:lnTo>
                    <a:pt x="333756" y="92964"/>
                  </a:lnTo>
                  <a:lnTo>
                    <a:pt x="335280" y="88392"/>
                  </a:lnTo>
                  <a:lnTo>
                    <a:pt x="339852" y="70104"/>
                  </a:lnTo>
                  <a:lnTo>
                    <a:pt x="339852" y="624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09" name="object 109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5656" y="1263395"/>
            <a:ext cx="802005" cy="108585"/>
            <a:chOff x="295656" y="1263395"/>
            <a:chExt cx="802005" cy="108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1263395"/>
              <a:ext cx="652271" cy="883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52500" y="1263395"/>
              <a:ext cx="144780" cy="108585"/>
            </a:xfrm>
            <a:custGeom>
              <a:avLst/>
              <a:gdLst/>
              <a:ahLst/>
              <a:cxnLst/>
              <a:rect l="l" t="t" r="r" b="b"/>
              <a:pathLst>
                <a:path w="144780" h="108584">
                  <a:moveTo>
                    <a:pt x="57912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12" y="108204"/>
                  </a:lnTo>
                  <a:lnTo>
                    <a:pt x="57912" y="99060"/>
                  </a:lnTo>
                  <a:close/>
                </a:path>
                <a:path w="144780" h="108584">
                  <a:moveTo>
                    <a:pt x="77724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7724" y="86868"/>
                  </a:lnTo>
                  <a:lnTo>
                    <a:pt x="77724" y="24384"/>
                  </a:lnTo>
                  <a:close/>
                </a:path>
                <a:path w="144780" h="108584">
                  <a:moveTo>
                    <a:pt x="77724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7724" y="12192"/>
                  </a:lnTo>
                  <a:lnTo>
                    <a:pt x="77724" y="0"/>
                  </a:lnTo>
                  <a:close/>
                </a:path>
                <a:path w="144780" h="108584">
                  <a:moveTo>
                    <a:pt x="144780" y="12"/>
                  </a:moveTo>
                  <a:lnTo>
                    <a:pt x="134112" y="12"/>
                  </a:lnTo>
                  <a:lnTo>
                    <a:pt x="134112" y="30492"/>
                  </a:lnTo>
                  <a:lnTo>
                    <a:pt x="134112" y="42684"/>
                  </a:lnTo>
                  <a:lnTo>
                    <a:pt x="134112" y="67068"/>
                  </a:lnTo>
                  <a:lnTo>
                    <a:pt x="132588" y="68592"/>
                  </a:lnTo>
                  <a:lnTo>
                    <a:pt x="132588" y="71640"/>
                  </a:lnTo>
                  <a:lnTo>
                    <a:pt x="131064" y="71640"/>
                  </a:lnTo>
                  <a:lnTo>
                    <a:pt x="131064" y="73164"/>
                  </a:lnTo>
                  <a:lnTo>
                    <a:pt x="128016" y="76212"/>
                  </a:lnTo>
                  <a:lnTo>
                    <a:pt x="126492" y="76212"/>
                  </a:lnTo>
                  <a:lnTo>
                    <a:pt x="124968" y="77736"/>
                  </a:lnTo>
                  <a:lnTo>
                    <a:pt x="115824" y="77736"/>
                  </a:lnTo>
                  <a:lnTo>
                    <a:pt x="112776" y="74688"/>
                  </a:lnTo>
                  <a:lnTo>
                    <a:pt x="111252" y="74688"/>
                  </a:lnTo>
                  <a:lnTo>
                    <a:pt x="109728" y="73164"/>
                  </a:lnTo>
                  <a:lnTo>
                    <a:pt x="109728" y="71640"/>
                  </a:lnTo>
                  <a:lnTo>
                    <a:pt x="108204" y="70116"/>
                  </a:lnTo>
                  <a:lnTo>
                    <a:pt x="108204" y="67068"/>
                  </a:lnTo>
                  <a:lnTo>
                    <a:pt x="106680" y="67068"/>
                  </a:lnTo>
                  <a:lnTo>
                    <a:pt x="106680" y="45732"/>
                  </a:lnTo>
                  <a:lnTo>
                    <a:pt x="108204" y="45732"/>
                  </a:lnTo>
                  <a:lnTo>
                    <a:pt x="108204" y="42684"/>
                  </a:lnTo>
                  <a:lnTo>
                    <a:pt x="109728" y="41160"/>
                  </a:lnTo>
                  <a:lnTo>
                    <a:pt x="109728" y="39636"/>
                  </a:lnTo>
                  <a:lnTo>
                    <a:pt x="112776" y="36588"/>
                  </a:lnTo>
                  <a:lnTo>
                    <a:pt x="114300" y="36588"/>
                  </a:lnTo>
                  <a:lnTo>
                    <a:pt x="115824" y="35064"/>
                  </a:lnTo>
                  <a:lnTo>
                    <a:pt x="121920" y="35064"/>
                  </a:lnTo>
                  <a:lnTo>
                    <a:pt x="123444" y="36588"/>
                  </a:lnTo>
                  <a:lnTo>
                    <a:pt x="124968" y="36588"/>
                  </a:lnTo>
                  <a:lnTo>
                    <a:pt x="126492" y="38112"/>
                  </a:lnTo>
                  <a:lnTo>
                    <a:pt x="129540" y="38112"/>
                  </a:lnTo>
                  <a:lnTo>
                    <a:pt x="134112" y="42684"/>
                  </a:lnTo>
                  <a:lnTo>
                    <a:pt x="134112" y="30492"/>
                  </a:lnTo>
                  <a:lnTo>
                    <a:pt x="132588" y="30492"/>
                  </a:lnTo>
                  <a:lnTo>
                    <a:pt x="131064" y="28968"/>
                  </a:lnTo>
                  <a:lnTo>
                    <a:pt x="129540" y="28968"/>
                  </a:lnTo>
                  <a:lnTo>
                    <a:pt x="129540" y="27444"/>
                  </a:lnTo>
                  <a:lnTo>
                    <a:pt x="128016" y="27444"/>
                  </a:lnTo>
                  <a:lnTo>
                    <a:pt x="126492" y="25920"/>
                  </a:lnTo>
                  <a:lnTo>
                    <a:pt x="121920" y="25920"/>
                  </a:lnTo>
                  <a:lnTo>
                    <a:pt x="120396" y="24396"/>
                  </a:lnTo>
                  <a:lnTo>
                    <a:pt x="109728" y="24396"/>
                  </a:lnTo>
                  <a:lnTo>
                    <a:pt x="106680" y="25920"/>
                  </a:lnTo>
                  <a:lnTo>
                    <a:pt x="105156" y="27444"/>
                  </a:lnTo>
                  <a:lnTo>
                    <a:pt x="102108" y="28968"/>
                  </a:lnTo>
                  <a:lnTo>
                    <a:pt x="100584" y="32016"/>
                  </a:lnTo>
                  <a:lnTo>
                    <a:pt x="99060" y="33540"/>
                  </a:lnTo>
                  <a:lnTo>
                    <a:pt x="97536" y="36588"/>
                  </a:lnTo>
                  <a:lnTo>
                    <a:pt x="97536" y="38112"/>
                  </a:lnTo>
                  <a:lnTo>
                    <a:pt x="96012" y="41160"/>
                  </a:lnTo>
                  <a:lnTo>
                    <a:pt x="96012" y="71640"/>
                  </a:lnTo>
                  <a:lnTo>
                    <a:pt x="97536" y="74688"/>
                  </a:lnTo>
                  <a:lnTo>
                    <a:pt x="97536" y="76212"/>
                  </a:lnTo>
                  <a:lnTo>
                    <a:pt x="99060" y="79260"/>
                  </a:lnTo>
                  <a:lnTo>
                    <a:pt x="100584" y="80784"/>
                  </a:lnTo>
                  <a:lnTo>
                    <a:pt x="102108" y="83832"/>
                  </a:lnTo>
                  <a:lnTo>
                    <a:pt x="105156" y="85356"/>
                  </a:lnTo>
                  <a:lnTo>
                    <a:pt x="106680" y="86880"/>
                  </a:lnTo>
                  <a:lnTo>
                    <a:pt x="109728" y="88404"/>
                  </a:lnTo>
                  <a:lnTo>
                    <a:pt x="121920" y="88404"/>
                  </a:lnTo>
                  <a:lnTo>
                    <a:pt x="123444" y="86880"/>
                  </a:lnTo>
                  <a:lnTo>
                    <a:pt x="126492" y="86880"/>
                  </a:lnTo>
                  <a:lnTo>
                    <a:pt x="128016" y="85356"/>
                  </a:lnTo>
                  <a:lnTo>
                    <a:pt x="129540" y="85356"/>
                  </a:lnTo>
                  <a:lnTo>
                    <a:pt x="129540" y="83832"/>
                  </a:lnTo>
                  <a:lnTo>
                    <a:pt x="131064" y="83832"/>
                  </a:lnTo>
                  <a:lnTo>
                    <a:pt x="132588" y="82308"/>
                  </a:lnTo>
                  <a:lnTo>
                    <a:pt x="134112" y="82308"/>
                  </a:lnTo>
                  <a:lnTo>
                    <a:pt x="134112" y="86880"/>
                  </a:lnTo>
                  <a:lnTo>
                    <a:pt x="144780" y="86880"/>
                  </a:lnTo>
                  <a:lnTo>
                    <a:pt x="144780" y="82308"/>
                  </a:lnTo>
                  <a:lnTo>
                    <a:pt x="144780" y="77736"/>
                  </a:lnTo>
                  <a:lnTo>
                    <a:pt x="144780" y="35064"/>
                  </a:lnTo>
                  <a:lnTo>
                    <a:pt x="144780" y="30492"/>
                  </a:lnTo>
                  <a:lnTo>
                    <a:pt x="144780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147572" y="1263396"/>
            <a:ext cx="398145" cy="109855"/>
            <a:chOff x="1147572" y="1263396"/>
            <a:chExt cx="398145" cy="1098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572" y="1263396"/>
              <a:ext cx="118872" cy="1097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543" y="1263396"/>
              <a:ext cx="240792" cy="88392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716279" y="1502663"/>
            <a:ext cx="41275" cy="4828540"/>
            <a:chOff x="716279" y="1502663"/>
            <a:chExt cx="41275" cy="4828540"/>
          </a:xfrm>
        </p:grpSpPr>
        <p:sp>
          <p:nvSpPr>
            <p:cNvPr id="9" name="object 9" descr=""/>
            <p:cNvSpPr/>
            <p:nvPr/>
          </p:nvSpPr>
          <p:spPr>
            <a:xfrm>
              <a:off x="733044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5" y="4713732"/>
                  </a:lnTo>
                  <a:lnTo>
                    <a:pt x="6095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5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6095" y="4677156"/>
                  </a:lnTo>
                  <a:lnTo>
                    <a:pt x="6095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5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4004"/>
                  </a:lnTo>
                  <a:lnTo>
                    <a:pt x="1524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7428"/>
                  </a:lnTo>
                  <a:lnTo>
                    <a:pt x="1524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5" y="4533900"/>
                  </a:lnTo>
                  <a:lnTo>
                    <a:pt x="6095" y="4535424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6095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5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6095" y="4456175"/>
                  </a:lnTo>
                  <a:lnTo>
                    <a:pt x="6095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5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3024"/>
                  </a:lnTo>
                  <a:lnTo>
                    <a:pt x="1524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6448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4" y="4309872"/>
                  </a:lnTo>
                  <a:lnTo>
                    <a:pt x="1524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5" y="4312920"/>
                  </a:lnTo>
                  <a:lnTo>
                    <a:pt x="6095" y="4314443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6095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5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6095" y="4235196"/>
                  </a:lnTo>
                  <a:lnTo>
                    <a:pt x="6095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5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2043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5468"/>
                  </a:lnTo>
                  <a:lnTo>
                    <a:pt x="1524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1524" y="4088891"/>
                  </a:lnTo>
                  <a:lnTo>
                    <a:pt x="1524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5" y="4091940"/>
                  </a:lnTo>
                  <a:lnTo>
                    <a:pt x="6095" y="4093464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5" y="4050791"/>
                  </a:lnTo>
                  <a:lnTo>
                    <a:pt x="6095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5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6095" y="4014216"/>
                  </a:lnTo>
                  <a:lnTo>
                    <a:pt x="6095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5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41064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4488"/>
                  </a:lnTo>
                  <a:lnTo>
                    <a:pt x="1524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1524" y="3867912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5" y="3870959"/>
                  </a:lnTo>
                  <a:lnTo>
                    <a:pt x="6095" y="3872484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5" y="3829812"/>
                  </a:lnTo>
                  <a:lnTo>
                    <a:pt x="6095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5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6095" y="3793236"/>
                  </a:lnTo>
                  <a:lnTo>
                    <a:pt x="6095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5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6095" y="3756659"/>
                  </a:lnTo>
                  <a:lnTo>
                    <a:pt x="6095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20084"/>
                  </a:lnTo>
                  <a:lnTo>
                    <a:pt x="1524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3507"/>
                  </a:lnTo>
                  <a:lnTo>
                    <a:pt x="1524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1524" y="3646932"/>
                  </a:lnTo>
                  <a:lnTo>
                    <a:pt x="1524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5" y="3649980"/>
                  </a:lnTo>
                  <a:lnTo>
                    <a:pt x="6095" y="3651504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5" y="3608832"/>
                  </a:lnTo>
                  <a:lnTo>
                    <a:pt x="6095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5" y="3613404"/>
                  </a:lnTo>
                  <a:lnTo>
                    <a:pt x="6095" y="3614928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6095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6095" y="3535680"/>
                  </a:lnTo>
                  <a:lnTo>
                    <a:pt x="6095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9104"/>
                  </a:lnTo>
                  <a:lnTo>
                    <a:pt x="1524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2528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0" y="3430523"/>
                  </a:lnTo>
                  <a:lnTo>
                    <a:pt x="0" y="3425952"/>
                  </a:lnTo>
                  <a:lnTo>
                    <a:pt x="1524" y="3425952"/>
                  </a:lnTo>
                  <a:lnTo>
                    <a:pt x="1524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6095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5" y="3392423"/>
                  </a:lnTo>
                  <a:lnTo>
                    <a:pt x="6095" y="3393948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6095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5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6095" y="3314700"/>
                  </a:lnTo>
                  <a:lnTo>
                    <a:pt x="6095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8124"/>
                  </a:lnTo>
                  <a:lnTo>
                    <a:pt x="1524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1548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4972"/>
                  </a:lnTo>
                  <a:lnTo>
                    <a:pt x="1524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5" y="3166872"/>
                  </a:lnTo>
                  <a:lnTo>
                    <a:pt x="6095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5" y="3171444"/>
                  </a:lnTo>
                  <a:lnTo>
                    <a:pt x="6095" y="3172968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5" y="3130296"/>
                  </a:lnTo>
                  <a:lnTo>
                    <a:pt x="6095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6095" y="3093720"/>
                  </a:lnTo>
                  <a:lnTo>
                    <a:pt x="6095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7144"/>
                  </a:lnTo>
                  <a:lnTo>
                    <a:pt x="1524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0" y="2988564"/>
                  </a:lnTo>
                  <a:lnTo>
                    <a:pt x="0" y="2983992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5" y="2950464"/>
                  </a:lnTo>
                  <a:lnTo>
                    <a:pt x="6095" y="2951988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6095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5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6095" y="2872739"/>
                  </a:lnTo>
                  <a:lnTo>
                    <a:pt x="6095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5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6164"/>
                  </a:lnTo>
                  <a:lnTo>
                    <a:pt x="1524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9588"/>
                  </a:lnTo>
                  <a:lnTo>
                    <a:pt x="1524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0" y="2767584"/>
                  </a:lnTo>
                  <a:lnTo>
                    <a:pt x="0" y="2763012"/>
                  </a:lnTo>
                  <a:lnTo>
                    <a:pt x="1524" y="2763012"/>
                  </a:lnTo>
                  <a:lnTo>
                    <a:pt x="1524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5" y="2724912"/>
                  </a:lnTo>
                  <a:lnTo>
                    <a:pt x="6095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5" y="2729484"/>
                  </a:lnTo>
                  <a:lnTo>
                    <a:pt x="6095" y="2731008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5" y="2688336"/>
                  </a:lnTo>
                  <a:lnTo>
                    <a:pt x="6095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5184"/>
                  </a:lnTo>
                  <a:lnTo>
                    <a:pt x="1524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5" y="2508504"/>
                  </a:lnTo>
                  <a:lnTo>
                    <a:pt x="6095" y="2510028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6095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5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6095" y="2430780"/>
                  </a:lnTo>
                  <a:lnTo>
                    <a:pt x="6095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4204"/>
                  </a:lnTo>
                  <a:lnTo>
                    <a:pt x="1524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7628"/>
                  </a:lnTo>
                  <a:lnTo>
                    <a:pt x="1524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21052"/>
                  </a:lnTo>
                  <a:lnTo>
                    <a:pt x="1524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5" y="2287524"/>
                  </a:lnTo>
                  <a:lnTo>
                    <a:pt x="6095" y="2289047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5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5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3224"/>
                  </a:lnTo>
                  <a:lnTo>
                    <a:pt x="1524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6647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100072"/>
                  </a:lnTo>
                  <a:lnTo>
                    <a:pt x="1524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5" y="2061972"/>
                  </a:lnTo>
                  <a:lnTo>
                    <a:pt x="6095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5" y="2066544"/>
                  </a:lnTo>
                  <a:lnTo>
                    <a:pt x="6095" y="2068068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5" y="2025396"/>
                  </a:lnTo>
                  <a:lnTo>
                    <a:pt x="6095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6095" y="1988820"/>
                  </a:lnTo>
                  <a:lnTo>
                    <a:pt x="6095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5668"/>
                  </a:lnTo>
                  <a:lnTo>
                    <a:pt x="1524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5" y="1845563"/>
                  </a:lnTo>
                  <a:lnTo>
                    <a:pt x="6095" y="1847088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6095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5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6095" y="1767839"/>
                  </a:lnTo>
                  <a:lnTo>
                    <a:pt x="6095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5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4688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8112"/>
                  </a:lnTo>
                  <a:lnTo>
                    <a:pt x="1524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1524" y="1621536"/>
                  </a:lnTo>
                  <a:lnTo>
                    <a:pt x="1524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5" y="1624584"/>
                  </a:lnTo>
                  <a:lnTo>
                    <a:pt x="6095" y="1626108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5" y="1583436"/>
                  </a:lnTo>
                  <a:lnTo>
                    <a:pt x="6095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5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6095" y="1546860"/>
                  </a:lnTo>
                  <a:lnTo>
                    <a:pt x="6095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5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1524" y="1400555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5" y="1403604"/>
                  </a:lnTo>
                  <a:lnTo>
                    <a:pt x="6095" y="1405128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5" y="1362455"/>
                  </a:lnTo>
                  <a:lnTo>
                    <a:pt x="6095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5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6095" y="1325880"/>
                  </a:lnTo>
                  <a:lnTo>
                    <a:pt x="6095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5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2728"/>
                  </a:lnTo>
                  <a:lnTo>
                    <a:pt x="1524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6152"/>
                  </a:lnTo>
                  <a:lnTo>
                    <a:pt x="1524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1524" y="1179576"/>
                  </a:lnTo>
                  <a:lnTo>
                    <a:pt x="1524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5" y="1182624"/>
                  </a:lnTo>
                  <a:lnTo>
                    <a:pt x="6095" y="1184147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5" y="1141476"/>
                  </a:lnTo>
                  <a:lnTo>
                    <a:pt x="6095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5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5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6095" y="1068324"/>
                  </a:lnTo>
                  <a:lnTo>
                    <a:pt x="6095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1747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5171"/>
                  </a:lnTo>
                  <a:lnTo>
                    <a:pt x="1524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1524" y="958596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5" y="961644"/>
                  </a:lnTo>
                  <a:lnTo>
                    <a:pt x="6095" y="963168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5" y="920496"/>
                  </a:lnTo>
                  <a:lnTo>
                    <a:pt x="6095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5" y="925068"/>
                  </a:lnTo>
                  <a:lnTo>
                    <a:pt x="6095" y="926592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6095" y="847344"/>
                  </a:lnTo>
                  <a:lnTo>
                    <a:pt x="6095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10768"/>
                  </a:lnTo>
                  <a:lnTo>
                    <a:pt x="1524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4192"/>
                  </a:lnTo>
                  <a:lnTo>
                    <a:pt x="1524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0" y="742188"/>
                  </a:lnTo>
                  <a:lnTo>
                    <a:pt x="0" y="737616"/>
                  </a:lnTo>
                  <a:lnTo>
                    <a:pt x="1524" y="737616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5" y="699516"/>
                  </a:lnTo>
                  <a:lnTo>
                    <a:pt x="6095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5" y="704088"/>
                  </a:lnTo>
                  <a:lnTo>
                    <a:pt x="6095" y="705612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5" y="662940"/>
                  </a:lnTo>
                  <a:lnTo>
                    <a:pt x="6095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5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6095" y="626364"/>
                  </a:lnTo>
                  <a:lnTo>
                    <a:pt x="6095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9787"/>
                  </a:lnTo>
                  <a:lnTo>
                    <a:pt x="1524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3212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0" y="521208"/>
                  </a:lnTo>
                  <a:lnTo>
                    <a:pt x="0" y="516636"/>
                  </a:lnTo>
                  <a:lnTo>
                    <a:pt x="1524" y="516636"/>
                  </a:lnTo>
                  <a:lnTo>
                    <a:pt x="1524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5" y="478536"/>
                  </a:lnTo>
                  <a:lnTo>
                    <a:pt x="6095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5" y="483108"/>
                  </a:lnTo>
                  <a:lnTo>
                    <a:pt x="6095" y="484632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5" y="441960"/>
                  </a:lnTo>
                  <a:lnTo>
                    <a:pt x="6095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5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6095" y="405384"/>
                  </a:lnTo>
                  <a:lnTo>
                    <a:pt x="6095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8808"/>
                  </a:lnTo>
                  <a:lnTo>
                    <a:pt x="1524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2232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0" y="300228"/>
                  </a:lnTo>
                  <a:lnTo>
                    <a:pt x="0" y="295656"/>
                  </a:lnTo>
                  <a:lnTo>
                    <a:pt x="1524" y="295656"/>
                  </a:lnTo>
                  <a:lnTo>
                    <a:pt x="1524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5" y="257556"/>
                  </a:lnTo>
                  <a:lnTo>
                    <a:pt x="6095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5" y="262128"/>
                  </a:lnTo>
                  <a:lnTo>
                    <a:pt x="6095" y="263652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5" y="220980"/>
                  </a:lnTo>
                  <a:lnTo>
                    <a:pt x="6095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5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6095" y="184404"/>
                  </a:lnTo>
                  <a:lnTo>
                    <a:pt x="6095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5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0" y="79248"/>
                  </a:lnTo>
                  <a:lnTo>
                    <a:pt x="0" y="74676"/>
                  </a:lnTo>
                  <a:lnTo>
                    <a:pt x="1524" y="74676"/>
                  </a:lnTo>
                  <a:lnTo>
                    <a:pt x="1524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5" y="36576"/>
                  </a:lnTo>
                  <a:lnTo>
                    <a:pt x="6095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5" y="41148"/>
                  </a:lnTo>
                  <a:lnTo>
                    <a:pt x="6095" y="42672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6095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5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16279" y="6266688"/>
              <a:ext cx="41275" cy="64135"/>
            </a:xfrm>
            <a:custGeom>
              <a:avLst/>
              <a:gdLst/>
              <a:ahLst/>
              <a:cxnLst/>
              <a:rect l="l" t="t" r="r" b="b"/>
              <a:pathLst>
                <a:path w="4127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10668" y="62484"/>
                  </a:lnTo>
                  <a:lnTo>
                    <a:pt x="4572" y="56388"/>
                  </a:lnTo>
                  <a:lnTo>
                    <a:pt x="3048" y="53340"/>
                  </a:lnTo>
                  <a:lnTo>
                    <a:pt x="3048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3048" y="15240"/>
                  </a:lnTo>
                  <a:lnTo>
                    <a:pt x="3048" y="12192"/>
                  </a:lnTo>
                  <a:lnTo>
                    <a:pt x="6096" y="9144"/>
                  </a:lnTo>
                  <a:lnTo>
                    <a:pt x="7620" y="6096"/>
                  </a:lnTo>
                  <a:lnTo>
                    <a:pt x="9144" y="4572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9575" y="2000"/>
                  </a:lnTo>
                  <a:lnTo>
                    <a:pt x="33833" y="6096"/>
                  </a:lnTo>
                  <a:lnTo>
                    <a:pt x="21336" y="6096"/>
                  </a:lnTo>
                  <a:lnTo>
                    <a:pt x="15418" y="7786"/>
                  </a:lnTo>
                  <a:lnTo>
                    <a:pt x="7620" y="33528"/>
                  </a:lnTo>
                  <a:lnTo>
                    <a:pt x="8203" y="41148"/>
                  </a:lnTo>
                  <a:lnTo>
                    <a:pt x="8320" y="42672"/>
                  </a:lnTo>
                  <a:lnTo>
                    <a:pt x="8404" y="43767"/>
                  </a:lnTo>
                  <a:lnTo>
                    <a:pt x="8453" y="44410"/>
                  </a:lnTo>
                  <a:lnTo>
                    <a:pt x="10798" y="51816"/>
                  </a:lnTo>
                  <a:lnTo>
                    <a:pt x="10858" y="52006"/>
                  </a:lnTo>
                  <a:lnTo>
                    <a:pt x="14630" y="56388"/>
                  </a:lnTo>
                  <a:lnTo>
                    <a:pt x="14440" y="56388"/>
                  </a:lnTo>
                  <a:lnTo>
                    <a:pt x="19812" y="57912"/>
                  </a:lnTo>
                  <a:lnTo>
                    <a:pt x="33528" y="57912"/>
                  </a:lnTo>
                  <a:lnTo>
                    <a:pt x="28956" y="62484"/>
                  </a:lnTo>
                  <a:lnTo>
                    <a:pt x="25908" y="64008"/>
                  </a:lnTo>
                  <a:close/>
                </a:path>
                <a:path w="41275" h="64135">
                  <a:moveTo>
                    <a:pt x="33528" y="57912"/>
                  </a:moveTo>
                  <a:lnTo>
                    <a:pt x="19812" y="57912"/>
                  </a:lnTo>
                  <a:lnTo>
                    <a:pt x="26006" y="56388"/>
                  </a:lnTo>
                  <a:lnTo>
                    <a:pt x="25856" y="56388"/>
                  </a:lnTo>
                  <a:lnTo>
                    <a:pt x="30099" y="51816"/>
                  </a:lnTo>
                  <a:lnTo>
                    <a:pt x="32670" y="43767"/>
                  </a:lnTo>
                  <a:lnTo>
                    <a:pt x="33416" y="33528"/>
                  </a:lnTo>
                  <a:lnTo>
                    <a:pt x="33528" y="32004"/>
                  </a:lnTo>
                  <a:lnTo>
                    <a:pt x="32842" y="22860"/>
                  </a:lnTo>
                  <a:lnTo>
                    <a:pt x="32742" y="21526"/>
                  </a:lnTo>
                  <a:lnTo>
                    <a:pt x="32694" y="20883"/>
                  </a:lnTo>
                  <a:lnTo>
                    <a:pt x="30345" y="12954"/>
                  </a:lnTo>
                  <a:lnTo>
                    <a:pt x="30289" y="12763"/>
                  </a:lnTo>
                  <a:lnTo>
                    <a:pt x="26455" y="7786"/>
                  </a:lnTo>
                  <a:lnTo>
                    <a:pt x="21336" y="6096"/>
                  </a:lnTo>
                  <a:lnTo>
                    <a:pt x="33833" y="6096"/>
                  </a:lnTo>
                  <a:lnTo>
                    <a:pt x="35814" y="8001"/>
                  </a:lnTo>
                  <a:lnTo>
                    <a:pt x="39766" y="18002"/>
                  </a:lnTo>
                  <a:lnTo>
                    <a:pt x="41148" y="32004"/>
                  </a:lnTo>
                  <a:lnTo>
                    <a:pt x="41148" y="36576"/>
                  </a:lnTo>
                  <a:lnTo>
                    <a:pt x="39624" y="41148"/>
                  </a:lnTo>
                  <a:lnTo>
                    <a:pt x="39624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3528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3067812" y="1502663"/>
            <a:ext cx="21590" cy="4826635"/>
            <a:chOff x="3067812" y="1502663"/>
            <a:chExt cx="21590" cy="4826635"/>
          </a:xfrm>
        </p:grpSpPr>
        <p:sp>
          <p:nvSpPr>
            <p:cNvPr id="12" name="object 12" descr=""/>
            <p:cNvSpPr/>
            <p:nvPr/>
          </p:nvSpPr>
          <p:spPr>
            <a:xfrm>
              <a:off x="3078480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6095" y="4640580"/>
                  </a:moveTo>
                  <a:lnTo>
                    <a:pt x="1523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6095" y="4640580"/>
                  </a:lnTo>
                  <a:close/>
                </a:path>
                <a:path w="7619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19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19" h="4719955">
                  <a:moveTo>
                    <a:pt x="6095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close/>
                </a:path>
                <a:path w="7619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19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19" h="4719955">
                  <a:moveTo>
                    <a:pt x="6095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close/>
                </a:path>
                <a:path w="7619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19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6095" y="4419600"/>
                  </a:moveTo>
                  <a:lnTo>
                    <a:pt x="1523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6095" y="4419600"/>
                  </a:lnTo>
                  <a:close/>
                </a:path>
                <a:path w="7619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19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19" h="4719955">
                  <a:moveTo>
                    <a:pt x="6095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close/>
                </a:path>
                <a:path w="7619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19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19" h="4719955">
                  <a:moveTo>
                    <a:pt x="6095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close/>
                </a:path>
                <a:path w="7619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19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19" h="4719955">
                  <a:moveTo>
                    <a:pt x="6095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6095" y="4198620"/>
                  </a:moveTo>
                  <a:lnTo>
                    <a:pt x="1523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6095" y="4198620"/>
                  </a:lnTo>
                  <a:close/>
                </a:path>
                <a:path w="7619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19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19" h="4719955">
                  <a:moveTo>
                    <a:pt x="6095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close/>
                </a:path>
                <a:path w="7619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19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19" h="4719955">
                  <a:moveTo>
                    <a:pt x="6095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close/>
                </a:path>
                <a:path w="7619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19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19" h="4719955">
                  <a:moveTo>
                    <a:pt x="6095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6095" y="3977640"/>
                  </a:moveTo>
                  <a:lnTo>
                    <a:pt x="1523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6095" y="3977640"/>
                  </a:lnTo>
                  <a:close/>
                </a:path>
                <a:path w="7619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19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19" h="4719955">
                  <a:moveTo>
                    <a:pt x="6095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close/>
                </a:path>
                <a:path w="7619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19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19" h="4719955">
                  <a:moveTo>
                    <a:pt x="6095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close/>
                </a:path>
                <a:path w="7619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19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19" h="4719955">
                  <a:moveTo>
                    <a:pt x="6095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19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19" h="4719955">
                  <a:moveTo>
                    <a:pt x="6095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close/>
                </a:path>
                <a:path w="7619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19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19" h="4719955">
                  <a:moveTo>
                    <a:pt x="6095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close/>
                </a:path>
                <a:path w="7619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19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19" h="4719955">
                  <a:moveTo>
                    <a:pt x="6095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19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19" h="4719955">
                  <a:moveTo>
                    <a:pt x="6095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close/>
                </a:path>
                <a:path w="7619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19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19" h="4719955">
                  <a:moveTo>
                    <a:pt x="6095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close/>
                </a:path>
                <a:path w="7619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19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19" h="4719955">
                  <a:moveTo>
                    <a:pt x="6095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close/>
                </a:path>
                <a:path w="7619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1523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19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19" h="4719955">
                  <a:moveTo>
                    <a:pt x="6095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close/>
                </a:path>
                <a:path w="7619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19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19" h="4719955">
                  <a:moveTo>
                    <a:pt x="6095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close/>
                </a:path>
                <a:path w="7619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19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19" h="4719955">
                  <a:moveTo>
                    <a:pt x="6095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close/>
                </a:path>
                <a:path w="7619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1523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19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19" h="4719955">
                  <a:moveTo>
                    <a:pt x="6095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close/>
                </a:path>
                <a:path w="7619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19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19" h="4719955">
                  <a:moveTo>
                    <a:pt x="6095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19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19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19" h="4719955">
                  <a:moveTo>
                    <a:pt x="6095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19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1523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6095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close/>
                </a:path>
                <a:path w="7619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19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19" h="4719955">
                  <a:moveTo>
                    <a:pt x="6095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close/>
                </a:path>
                <a:path w="7619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19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19" h="4719955">
                  <a:moveTo>
                    <a:pt x="6095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close/>
                </a:path>
                <a:path w="7619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1523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6095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close/>
                </a:path>
                <a:path w="7619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19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19" h="4719955">
                  <a:moveTo>
                    <a:pt x="6095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19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19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19" h="4719955">
                  <a:moveTo>
                    <a:pt x="6095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19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19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6095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close/>
                </a:path>
                <a:path w="7619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19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19" h="4719955">
                  <a:moveTo>
                    <a:pt x="6095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close/>
                </a:path>
                <a:path w="7619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19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19" h="4719955">
                  <a:moveTo>
                    <a:pt x="6095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close/>
                </a:path>
                <a:path w="7619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19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6095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close/>
                </a:path>
                <a:path w="7619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19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19" h="4719955">
                  <a:moveTo>
                    <a:pt x="6095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close/>
                </a:path>
                <a:path w="7619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19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19" h="4719955">
                  <a:moveTo>
                    <a:pt x="6095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close/>
                </a:path>
                <a:path w="7619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19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6095" y="1952244"/>
                  </a:moveTo>
                  <a:lnTo>
                    <a:pt x="1523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6095" y="1952244"/>
                  </a:lnTo>
                  <a:close/>
                </a:path>
                <a:path w="7619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19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19" h="4719955">
                  <a:moveTo>
                    <a:pt x="6095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close/>
                </a:path>
                <a:path w="7619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19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19" h="4719955">
                  <a:moveTo>
                    <a:pt x="6095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19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19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6095" y="1731263"/>
                  </a:moveTo>
                  <a:lnTo>
                    <a:pt x="1523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6095" y="1731263"/>
                  </a:lnTo>
                  <a:close/>
                </a:path>
                <a:path w="7619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19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19" h="4719955">
                  <a:moveTo>
                    <a:pt x="6095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close/>
                </a:path>
                <a:path w="7619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19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19" h="4719955">
                  <a:moveTo>
                    <a:pt x="6095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close/>
                </a:path>
                <a:path w="7619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19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19" h="4719955">
                  <a:moveTo>
                    <a:pt x="6095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6095" y="1510284"/>
                  </a:moveTo>
                  <a:lnTo>
                    <a:pt x="1523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6095" y="1510284"/>
                  </a:lnTo>
                  <a:close/>
                </a:path>
                <a:path w="7619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19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19" h="4719955">
                  <a:moveTo>
                    <a:pt x="6095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19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19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19" h="4719955">
                  <a:moveTo>
                    <a:pt x="6095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19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19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19" h="4719955">
                  <a:moveTo>
                    <a:pt x="6095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6095" y="1289304"/>
                  </a:moveTo>
                  <a:lnTo>
                    <a:pt x="1523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6095" y="1289304"/>
                  </a:lnTo>
                  <a:close/>
                </a:path>
                <a:path w="7619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19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19" h="4719955">
                  <a:moveTo>
                    <a:pt x="6095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close/>
                </a:path>
                <a:path w="7619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19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19" h="4719955">
                  <a:moveTo>
                    <a:pt x="6095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close/>
                </a:path>
                <a:path w="7619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19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19" h="4719955">
                  <a:moveTo>
                    <a:pt x="6095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19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19" h="4719955">
                  <a:moveTo>
                    <a:pt x="6095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close/>
                </a:path>
                <a:path w="7619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19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19" h="4719955">
                  <a:moveTo>
                    <a:pt x="6095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close/>
                </a:path>
                <a:path w="7619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19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19" h="4719955">
                  <a:moveTo>
                    <a:pt x="6095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19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19" h="4719955">
                  <a:moveTo>
                    <a:pt x="6095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close/>
                </a:path>
                <a:path w="7619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19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19" h="4719955">
                  <a:moveTo>
                    <a:pt x="6095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close/>
                </a:path>
                <a:path w="7619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19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19" h="4719955">
                  <a:moveTo>
                    <a:pt x="6095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close/>
                </a:path>
                <a:path w="7619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1523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19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19" h="4719955">
                  <a:moveTo>
                    <a:pt x="6095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close/>
                </a:path>
                <a:path w="7619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19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19" h="4719955">
                  <a:moveTo>
                    <a:pt x="6095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close/>
                </a:path>
                <a:path w="7619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19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19" h="4719955">
                  <a:moveTo>
                    <a:pt x="6095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close/>
                </a:path>
                <a:path w="7619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1523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19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19" h="4719955">
                  <a:moveTo>
                    <a:pt x="6095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close/>
                </a:path>
                <a:path w="7619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19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19" h="4719955">
                  <a:moveTo>
                    <a:pt x="6095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close/>
                </a:path>
                <a:path w="7619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19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19" h="4719955">
                  <a:moveTo>
                    <a:pt x="6095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close/>
                </a:path>
                <a:path w="7619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1523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6095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close/>
                </a:path>
                <a:path w="7619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19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19" h="4719955">
                  <a:moveTo>
                    <a:pt x="6095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close/>
                </a:path>
                <a:path w="7619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19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19" h="4719955">
                  <a:moveTo>
                    <a:pt x="6095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close/>
                </a:path>
                <a:path w="7619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3047" y="80772"/>
                  </a:lnTo>
                  <a:lnTo>
                    <a:pt x="1523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3047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67812" y="6266687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21336" y="62484"/>
                  </a:moveTo>
                  <a:lnTo>
                    <a:pt x="15240" y="62484"/>
                  </a:lnTo>
                  <a:lnTo>
                    <a:pt x="15240" y="9144"/>
                  </a:lnTo>
                  <a:lnTo>
                    <a:pt x="3048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8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5240" y="9144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13716"/>
                  </a:lnTo>
                  <a:lnTo>
                    <a:pt x="7620" y="13716"/>
                  </a:lnTo>
                  <a:lnTo>
                    <a:pt x="6096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5408676" y="1502663"/>
            <a:ext cx="38100" cy="4826635"/>
            <a:chOff x="5408676" y="1502663"/>
            <a:chExt cx="38100" cy="4826635"/>
          </a:xfrm>
        </p:grpSpPr>
        <p:sp>
          <p:nvSpPr>
            <p:cNvPr id="15" name="object 15" descr=""/>
            <p:cNvSpPr/>
            <p:nvPr/>
          </p:nvSpPr>
          <p:spPr>
            <a:xfrm>
              <a:off x="542391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3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3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3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3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3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3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3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3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3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3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3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3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3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3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3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3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408676" y="6266688"/>
              <a:ext cx="38100" cy="62865"/>
            </a:xfrm>
            <a:custGeom>
              <a:avLst/>
              <a:gdLst/>
              <a:ahLst/>
              <a:cxnLst/>
              <a:rect l="l" t="t" r="r" b="b"/>
              <a:pathLst>
                <a:path w="38100" h="62864">
                  <a:moveTo>
                    <a:pt x="25908" y="1524"/>
                  </a:moveTo>
                  <a:lnTo>
                    <a:pt x="12192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38100" h="62864">
                  <a:moveTo>
                    <a:pt x="4572" y="12192"/>
                  </a:moveTo>
                  <a:lnTo>
                    <a:pt x="3048" y="12192"/>
                  </a:lnTo>
                  <a:lnTo>
                    <a:pt x="3048" y="6096"/>
                  </a:lnTo>
                  <a:lnTo>
                    <a:pt x="6096" y="3048"/>
                  </a:lnTo>
                  <a:lnTo>
                    <a:pt x="9144" y="1524"/>
                  </a:lnTo>
                  <a:lnTo>
                    <a:pt x="27432" y="1524"/>
                  </a:lnTo>
                  <a:lnTo>
                    <a:pt x="32004" y="6096"/>
                  </a:lnTo>
                  <a:lnTo>
                    <a:pt x="13716" y="6096"/>
                  </a:lnTo>
                  <a:lnTo>
                    <a:pt x="12192" y="7620"/>
                  </a:lnTo>
                  <a:lnTo>
                    <a:pt x="10668" y="7620"/>
                  </a:lnTo>
                  <a:lnTo>
                    <a:pt x="9144" y="9144"/>
                  </a:lnTo>
                  <a:lnTo>
                    <a:pt x="7620" y="9144"/>
                  </a:lnTo>
                  <a:lnTo>
                    <a:pt x="4572" y="12192"/>
                  </a:lnTo>
                  <a:close/>
                </a:path>
                <a:path w="38100" h="62864">
                  <a:moveTo>
                    <a:pt x="38100" y="62484"/>
                  </a:moveTo>
                  <a:lnTo>
                    <a:pt x="0" y="62484"/>
                  </a:lnTo>
                  <a:lnTo>
                    <a:pt x="0" y="54864"/>
                  </a:lnTo>
                  <a:lnTo>
                    <a:pt x="1524" y="53340"/>
                  </a:lnTo>
                  <a:lnTo>
                    <a:pt x="1524" y="51816"/>
                  </a:lnTo>
                  <a:lnTo>
                    <a:pt x="3048" y="48768"/>
                  </a:lnTo>
                  <a:lnTo>
                    <a:pt x="3048" y="47244"/>
                  </a:lnTo>
                  <a:lnTo>
                    <a:pt x="6096" y="44196"/>
                  </a:lnTo>
                  <a:lnTo>
                    <a:pt x="9144" y="42672"/>
                  </a:lnTo>
                  <a:lnTo>
                    <a:pt x="10668" y="39624"/>
                  </a:lnTo>
                  <a:lnTo>
                    <a:pt x="16764" y="36576"/>
                  </a:lnTo>
                  <a:lnTo>
                    <a:pt x="22860" y="30480"/>
                  </a:lnTo>
                  <a:lnTo>
                    <a:pt x="24384" y="30480"/>
                  </a:lnTo>
                  <a:lnTo>
                    <a:pt x="25908" y="28956"/>
                  </a:lnTo>
                  <a:lnTo>
                    <a:pt x="25908" y="27432"/>
                  </a:lnTo>
                  <a:lnTo>
                    <a:pt x="27432" y="25908"/>
                  </a:lnTo>
                  <a:lnTo>
                    <a:pt x="27432" y="22860"/>
                  </a:lnTo>
                  <a:lnTo>
                    <a:pt x="28956" y="21336"/>
                  </a:lnTo>
                  <a:lnTo>
                    <a:pt x="28956" y="13716"/>
                  </a:lnTo>
                  <a:lnTo>
                    <a:pt x="27432" y="12192"/>
                  </a:lnTo>
                  <a:lnTo>
                    <a:pt x="27432" y="10668"/>
                  </a:lnTo>
                  <a:lnTo>
                    <a:pt x="25908" y="10668"/>
                  </a:lnTo>
                  <a:lnTo>
                    <a:pt x="25908" y="9144"/>
                  </a:lnTo>
                  <a:lnTo>
                    <a:pt x="24384" y="7620"/>
                  </a:lnTo>
                  <a:lnTo>
                    <a:pt x="21336" y="7620"/>
                  </a:lnTo>
                  <a:lnTo>
                    <a:pt x="19812" y="6096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5052" y="12192"/>
                  </a:lnTo>
                  <a:lnTo>
                    <a:pt x="36576" y="13716"/>
                  </a:lnTo>
                  <a:lnTo>
                    <a:pt x="36576" y="19812"/>
                  </a:lnTo>
                  <a:lnTo>
                    <a:pt x="35052" y="21336"/>
                  </a:lnTo>
                  <a:lnTo>
                    <a:pt x="35052" y="25908"/>
                  </a:lnTo>
                  <a:lnTo>
                    <a:pt x="32004" y="28956"/>
                  </a:lnTo>
                  <a:lnTo>
                    <a:pt x="32004" y="30480"/>
                  </a:lnTo>
                  <a:lnTo>
                    <a:pt x="30480" y="32004"/>
                  </a:lnTo>
                  <a:lnTo>
                    <a:pt x="27432" y="33528"/>
                  </a:lnTo>
                  <a:lnTo>
                    <a:pt x="25908" y="36576"/>
                  </a:lnTo>
                  <a:lnTo>
                    <a:pt x="22860" y="39624"/>
                  </a:lnTo>
                  <a:lnTo>
                    <a:pt x="16764" y="42672"/>
                  </a:lnTo>
                  <a:lnTo>
                    <a:pt x="9144" y="50292"/>
                  </a:lnTo>
                  <a:lnTo>
                    <a:pt x="9144" y="51816"/>
                  </a:lnTo>
                  <a:lnTo>
                    <a:pt x="7620" y="51816"/>
                  </a:lnTo>
                  <a:lnTo>
                    <a:pt x="7620" y="56388"/>
                  </a:lnTo>
                  <a:lnTo>
                    <a:pt x="38100" y="56388"/>
                  </a:lnTo>
                  <a:lnTo>
                    <a:pt x="3810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7755635" y="1502663"/>
            <a:ext cx="35560" cy="4828540"/>
            <a:chOff x="7755635" y="1502663"/>
            <a:chExt cx="35560" cy="4828540"/>
          </a:xfrm>
        </p:grpSpPr>
        <p:sp>
          <p:nvSpPr>
            <p:cNvPr id="18" name="object 18" descr=""/>
            <p:cNvSpPr/>
            <p:nvPr/>
          </p:nvSpPr>
          <p:spPr>
            <a:xfrm>
              <a:off x="7769352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lnTo>
                    <a:pt x="7619" y="3425952"/>
                  </a:lnTo>
                  <a:lnTo>
                    <a:pt x="7619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lnTo>
                    <a:pt x="7619" y="2983992"/>
                  </a:lnTo>
                  <a:lnTo>
                    <a:pt x="7619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lnTo>
                    <a:pt x="7619" y="2763012"/>
                  </a:lnTo>
                  <a:lnTo>
                    <a:pt x="7619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lnTo>
                    <a:pt x="7619" y="737616"/>
                  </a:lnTo>
                  <a:lnTo>
                    <a:pt x="7619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lnTo>
                    <a:pt x="7619" y="516636"/>
                  </a:lnTo>
                  <a:lnTo>
                    <a:pt x="7619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lnTo>
                    <a:pt x="7619" y="295656"/>
                  </a:lnTo>
                  <a:lnTo>
                    <a:pt x="7619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lnTo>
                    <a:pt x="7619" y="74676"/>
                  </a:lnTo>
                  <a:lnTo>
                    <a:pt x="7619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755635" y="6266687"/>
              <a:ext cx="35560" cy="64135"/>
            </a:xfrm>
            <a:custGeom>
              <a:avLst/>
              <a:gdLst/>
              <a:ahLst/>
              <a:cxnLst/>
              <a:rect l="l" t="t" r="r" b="b"/>
              <a:pathLst>
                <a:path w="35559" h="64135">
                  <a:moveTo>
                    <a:pt x="1524" y="10668"/>
                  </a:moveTo>
                  <a:lnTo>
                    <a:pt x="1524" y="4572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1336" y="0"/>
                  </a:lnTo>
                  <a:lnTo>
                    <a:pt x="22860" y="1524"/>
                  </a:lnTo>
                  <a:lnTo>
                    <a:pt x="24384" y="1524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9144" y="6096"/>
                  </a:lnTo>
                  <a:lnTo>
                    <a:pt x="6096" y="7620"/>
                  </a:lnTo>
                  <a:lnTo>
                    <a:pt x="1524" y="10668"/>
                  </a:lnTo>
                  <a:close/>
                </a:path>
                <a:path w="35559" h="64135">
                  <a:moveTo>
                    <a:pt x="27432" y="33528"/>
                  </a:moveTo>
                  <a:lnTo>
                    <a:pt x="6096" y="33528"/>
                  </a:lnTo>
                  <a:lnTo>
                    <a:pt x="6096" y="27432"/>
                  </a:lnTo>
                  <a:lnTo>
                    <a:pt x="21336" y="27432"/>
                  </a:lnTo>
                  <a:lnTo>
                    <a:pt x="25908" y="24384"/>
                  </a:lnTo>
                  <a:lnTo>
                    <a:pt x="25908" y="9144"/>
                  </a:lnTo>
                  <a:lnTo>
                    <a:pt x="21336" y="6096"/>
                  </a:lnTo>
                  <a:lnTo>
                    <a:pt x="28956" y="6096"/>
                  </a:lnTo>
                  <a:lnTo>
                    <a:pt x="32004" y="9144"/>
                  </a:lnTo>
                  <a:lnTo>
                    <a:pt x="32004" y="10668"/>
                  </a:lnTo>
                  <a:lnTo>
                    <a:pt x="33528" y="12192"/>
                  </a:lnTo>
                  <a:lnTo>
                    <a:pt x="33528" y="22860"/>
                  </a:lnTo>
                  <a:lnTo>
                    <a:pt x="28956" y="28956"/>
                  </a:lnTo>
                  <a:lnTo>
                    <a:pt x="21336" y="30480"/>
                  </a:lnTo>
                  <a:lnTo>
                    <a:pt x="22860" y="30480"/>
                  </a:lnTo>
                  <a:lnTo>
                    <a:pt x="24384" y="32004"/>
                  </a:lnTo>
                  <a:lnTo>
                    <a:pt x="25908" y="32004"/>
                  </a:lnTo>
                  <a:lnTo>
                    <a:pt x="27432" y="33528"/>
                  </a:lnTo>
                  <a:close/>
                </a:path>
                <a:path w="35559" h="64135">
                  <a:moveTo>
                    <a:pt x="30480" y="57912"/>
                  </a:moveTo>
                  <a:lnTo>
                    <a:pt x="19812" y="57912"/>
                  </a:lnTo>
                  <a:lnTo>
                    <a:pt x="21336" y="56388"/>
                  </a:lnTo>
                  <a:lnTo>
                    <a:pt x="22860" y="56388"/>
                  </a:lnTo>
                  <a:lnTo>
                    <a:pt x="27432" y="51816"/>
                  </a:lnTo>
                  <a:lnTo>
                    <a:pt x="27432" y="38100"/>
                  </a:lnTo>
                  <a:lnTo>
                    <a:pt x="22860" y="33528"/>
                  </a:lnTo>
                  <a:lnTo>
                    <a:pt x="30480" y="33528"/>
                  </a:lnTo>
                  <a:lnTo>
                    <a:pt x="30480" y="35052"/>
                  </a:lnTo>
                  <a:lnTo>
                    <a:pt x="33528" y="38100"/>
                  </a:lnTo>
                  <a:lnTo>
                    <a:pt x="33528" y="39624"/>
                  </a:lnTo>
                  <a:lnTo>
                    <a:pt x="35052" y="41148"/>
                  </a:lnTo>
                  <a:lnTo>
                    <a:pt x="35052" y="50292"/>
                  </a:lnTo>
                  <a:lnTo>
                    <a:pt x="33528" y="53340"/>
                  </a:lnTo>
                  <a:lnTo>
                    <a:pt x="32004" y="54864"/>
                  </a:lnTo>
                  <a:lnTo>
                    <a:pt x="30480" y="57912"/>
                  </a:lnTo>
                  <a:close/>
                </a:path>
                <a:path w="35559" h="64135">
                  <a:moveTo>
                    <a:pt x="19812" y="64008"/>
                  </a:moveTo>
                  <a:lnTo>
                    <a:pt x="7620" y="64008"/>
                  </a:lnTo>
                  <a:lnTo>
                    <a:pt x="3048" y="62484"/>
                  </a:lnTo>
                  <a:lnTo>
                    <a:pt x="0" y="60960"/>
                  </a:lnTo>
                  <a:lnTo>
                    <a:pt x="0" y="53340"/>
                  </a:lnTo>
                  <a:lnTo>
                    <a:pt x="3048" y="56388"/>
                  </a:lnTo>
                  <a:lnTo>
                    <a:pt x="7620" y="57912"/>
                  </a:lnTo>
                  <a:lnTo>
                    <a:pt x="30480" y="57912"/>
                  </a:lnTo>
                  <a:lnTo>
                    <a:pt x="27432" y="60960"/>
                  </a:lnTo>
                  <a:lnTo>
                    <a:pt x="24384" y="62484"/>
                  </a:lnTo>
                  <a:lnTo>
                    <a:pt x="22860" y="62484"/>
                  </a:lnTo>
                  <a:lnTo>
                    <a:pt x="19812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904488" y="6399275"/>
            <a:ext cx="687705" cy="93345"/>
            <a:chOff x="3904488" y="6399275"/>
            <a:chExt cx="687705" cy="93345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4488" y="6399275"/>
              <a:ext cx="559308" cy="762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466831" y="6399275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5" h="93345">
                  <a:moveTo>
                    <a:pt x="50292" y="85344"/>
                  </a:moveTo>
                  <a:lnTo>
                    <a:pt x="0" y="85344"/>
                  </a:lnTo>
                  <a:lnTo>
                    <a:pt x="0" y="92964"/>
                  </a:lnTo>
                  <a:lnTo>
                    <a:pt x="50292" y="92964"/>
                  </a:lnTo>
                  <a:lnTo>
                    <a:pt x="50292" y="85344"/>
                  </a:lnTo>
                  <a:close/>
                </a:path>
                <a:path w="125095" h="93345">
                  <a:moveTo>
                    <a:pt x="68592" y="21336"/>
                  </a:moveTo>
                  <a:lnTo>
                    <a:pt x="57924" y="21336"/>
                  </a:lnTo>
                  <a:lnTo>
                    <a:pt x="57924" y="74676"/>
                  </a:lnTo>
                  <a:lnTo>
                    <a:pt x="68592" y="74676"/>
                  </a:lnTo>
                  <a:lnTo>
                    <a:pt x="68592" y="21336"/>
                  </a:lnTo>
                  <a:close/>
                </a:path>
                <a:path w="125095" h="93345">
                  <a:moveTo>
                    <a:pt x="68592" y="0"/>
                  </a:moveTo>
                  <a:lnTo>
                    <a:pt x="57924" y="0"/>
                  </a:lnTo>
                  <a:lnTo>
                    <a:pt x="57924" y="10668"/>
                  </a:lnTo>
                  <a:lnTo>
                    <a:pt x="68592" y="10668"/>
                  </a:lnTo>
                  <a:lnTo>
                    <a:pt x="68592" y="0"/>
                  </a:lnTo>
                  <a:close/>
                </a:path>
                <a:path w="125095" h="93345">
                  <a:moveTo>
                    <a:pt x="124968" y="12"/>
                  </a:moveTo>
                  <a:lnTo>
                    <a:pt x="115824" y="12"/>
                  </a:lnTo>
                  <a:lnTo>
                    <a:pt x="115824" y="25920"/>
                  </a:lnTo>
                  <a:lnTo>
                    <a:pt x="115824" y="36588"/>
                  </a:lnTo>
                  <a:lnTo>
                    <a:pt x="115824" y="57924"/>
                  </a:lnTo>
                  <a:lnTo>
                    <a:pt x="114300" y="59448"/>
                  </a:lnTo>
                  <a:lnTo>
                    <a:pt x="114300" y="62496"/>
                  </a:lnTo>
                  <a:lnTo>
                    <a:pt x="112776" y="62496"/>
                  </a:lnTo>
                  <a:lnTo>
                    <a:pt x="109728" y="65544"/>
                  </a:lnTo>
                  <a:lnTo>
                    <a:pt x="108204" y="65544"/>
                  </a:lnTo>
                  <a:lnTo>
                    <a:pt x="105156" y="67068"/>
                  </a:lnTo>
                  <a:lnTo>
                    <a:pt x="102108" y="67068"/>
                  </a:lnTo>
                  <a:lnTo>
                    <a:pt x="100584" y="65544"/>
                  </a:lnTo>
                  <a:lnTo>
                    <a:pt x="99060" y="65544"/>
                  </a:lnTo>
                  <a:lnTo>
                    <a:pt x="97536" y="64020"/>
                  </a:lnTo>
                  <a:lnTo>
                    <a:pt x="96012" y="64020"/>
                  </a:lnTo>
                  <a:lnTo>
                    <a:pt x="96012" y="62496"/>
                  </a:lnTo>
                  <a:lnTo>
                    <a:pt x="92964" y="59448"/>
                  </a:lnTo>
                  <a:lnTo>
                    <a:pt x="92964" y="36588"/>
                  </a:lnTo>
                  <a:lnTo>
                    <a:pt x="94488" y="36588"/>
                  </a:lnTo>
                  <a:lnTo>
                    <a:pt x="94488" y="35064"/>
                  </a:lnTo>
                  <a:lnTo>
                    <a:pt x="96012" y="33540"/>
                  </a:lnTo>
                  <a:lnTo>
                    <a:pt x="96012" y="32016"/>
                  </a:lnTo>
                  <a:lnTo>
                    <a:pt x="97536" y="32016"/>
                  </a:lnTo>
                  <a:lnTo>
                    <a:pt x="99060" y="30492"/>
                  </a:lnTo>
                  <a:lnTo>
                    <a:pt x="108204" y="30492"/>
                  </a:lnTo>
                  <a:lnTo>
                    <a:pt x="108204" y="32016"/>
                  </a:lnTo>
                  <a:lnTo>
                    <a:pt x="111252" y="32016"/>
                  </a:lnTo>
                  <a:lnTo>
                    <a:pt x="111252" y="33540"/>
                  </a:lnTo>
                  <a:lnTo>
                    <a:pt x="112776" y="33540"/>
                  </a:lnTo>
                  <a:lnTo>
                    <a:pt x="115824" y="36588"/>
                  </a:lnTo>
                  <a:lnTo>
                    <a:pt x="115824" y="25920"/>
                  </a:lnTo>
                  <a:lnTo>
                    <a:pt x="114300" y="25920"/>
                  </a:lnTo>
                  <a:lnTo>
                    <a:pt x="114300" y="24396"/>
                  </a:lnTo>
                  <a:lnTo>
                    <a:pt x="111252" y="24396"/>
                  </a:lnTo>
                  <a:lnTo>
                    <a:pt x="109728" y="22872"/>
                  </a:lnTo>
                  <a:lnTo>
                    <a:pt x="108204" y="22872"/>
                  </a:lnTo>
                  <a:lnTo>
                    <a:pt x="106680" y="21348"/>
                  </a:lnTo>
                  <a:lnTo>
                    <a:pt x="94488" y="21348"/>
                  </a:lnTo>
                  <a:lnTo>
                    <a:pt x="92964" y="22872"/>
                  </a:lnTo>
                  <a:lnTo>
                    <a:pt x="91440" y="22872"/>
                  </a:lnTo>
                  <a:lnTo>
                    <a:pt x="88392" y="24396"/>
                  </a:lnTo>
                  <a:lnTo>
                    <a:pt x="86868" y="27444"/>
                  </a:lnTo>
                  <a:lnTo>
                    <a:pt x="85344" y="28968"/>
                  </a:lnTo>
                  <a:lnTo>
                    <a:pt x="85344" y="30492"/>
                  </a:lnTo>
                  <a:lnTo>
                    <a:pt x="83820" y="33540"/>
                  </a:lnTo>
                  <a:lnTo>
                    <a:pt x="83820" y="35064"/>
                  </a:lnTo>
                  <a:lnTo>
                    <a:pt x="82296" y="38112"/>
                  </a:lnTo>
                  <a:lnTo>
                    <a:pt x="82296" y="57924"/>
                  </a:lnTo>
                  <a:lnTo>
                    <a:pt x="83820" y="60972"/>
                  </a:lnTo>
                  <a:lnTo>
                    <a:pt x="83820" y="64020"/>
                  </a:lnTo>
                  <a:lnTo>
                    <a:pt x="85344" y="65544"/>
                  </a:lnTo>
                  <a:lnTo>
                    <a:pt x="85344" y="68592"/>
                  </a:lnTo>
                  <a:lnTo>
                    <a:pt x="88392" y="71640"/>
                  </a:lnTo>
                  <a:lnTo>
                    <a:pt x="91440" y="73164"/>
                  </a:lnTo>
                  <a:lnTo>
                    <a:pt x="92964" y="74688"/>
                  </a:lnTo>
                  <a:lnTo>
                    <a:pt x="94488" y="74688"/>
                  </a:lnTo>
                  <a:lnTo>
                    <a:pt x="97536" y="76212"/>
                  </a:lnTo>
                  <a:lnTo>
                    <a:pt x="103632" y="76212"/>
                  </a:lnTo>
                  <a:lnTo>
                    <a:pt x="105156" y="74688"/>
                  </a:lnTo>
                  <a:lnTo>
                    <a:pt x="109728" y="74688"/>
                  </a:lnTo>
                  <a:lnTo>
                    <a:pt x="111252" y="73164"/>
                  </a:lnTo>
                  <a:lnTo>
                    <a:pt x="112776" y="73164"/>
                  </a:lnTo>
                  <a:lnTo>
                    <a:pt x="114300" y="71640"/>
                  </a:lnTo>
                  <a:lnTo>
                    <a:pt x="115824" y="71640"/>
                  </a:lnTo>
                  <a:lnTo>
                    <a:pt x="115824" y="74688"/>
                  </a:lnTo>
                  <a:lnTo>
                    <a:pt x="124968" y="74688"/>
                  </a:lnTo>
                  <a:lnTo>
                    <a:pt x="124968" y="71640"/>
                  </a:lnTo>
                  <a:lnTo>
                    <a:pt x="124968" y="67068"/>
                  </a:lnTo>
                  <a:lnTo>
                    <a:pt x="124968" y="30492"/>
                  </a:lnTo>
                  <a:lnTo>
                    <a:pt x="124968" y="25920"/>
                  </a:lnTo>
                  <a:lnTo>
                    <a:pt x="124968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739896"/>
            <a:ext cx="76200" cy="20573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3963" y="3806952"/>
            <a:ext cx="181356" cy="64008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733043" y="3337559"/>
            <a:ext cx="7038340" cy="1001394"/>
          </a:xfrm>
          <a:custGeom>
            <a:avLst/>
            <a:gdLst/>
            <a:ahLst/>
            <a:cxnLst/>
            <a:rect l="l" t="t" r="r" b="b"/>
            <a:pathLst>
              <a:path w="7038340" h="1001395">
                <a:moveTo>
                  <a:pt x="7037832" y="1001267"/>
                </a:moveTo>
                <a:lnTo>
                  <a:pt x="0" y="1001267"/>
                </a:lnTo>
                <a:lnTo>
                  <a:pt x="0" y="0"/>
                </a:lnTo>
                <a:lnTo>
                  <a:pt x="7037832" y="0"/>
                </a:lnTo>
                <a:lnTo>
                  <a:pt x="7037832" y="100126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 descr=""/>
          <p:cNvGrpSpPr/>
          <p:nvPr/>
        </p:nvGrpSpPr>
        <p:grpSpPr>
          <a:xfrm>
            <a:off x="7949183" y="1391412"/>
            <a:ext cx="885825" cy="265430"/>
            <a:chOff x="7949183" y="1391412"/>
            <a:chExt cx="885825" cy="265430"/>
          </a:xfrm>
        </p:grpSpPr>
        <p:sp>
          <p:nvSpPr>
            <p:cNvPr id="27" name="object 27" descr=""/>
            <p:cNvSpPr/>
            <p:nvPr/>
          </p:nvSpPr>
          <p:spPr>
            <a:xfrm>
              <a:off x="7949184" y="1391424"/>
              <a:ext cx="546100" cy="262255"/>
            </a:xfrm>
            <a:custGeom>
              <a:avLst/>
              <a:gdLst/>
              <a:ahLst/>
              <a:cxnLst/>
              <a:rect l="l" t="t" r="r" b="b"/>
              <a:pathLst>
                <a:path w="546100" h="262255">
                  <a:moveTo>
                    <a:pt x="348996" y="13716"/>
                  </a:moveTo>
                  <a:lnTo>
                    <a:pt x="292608" y="13716"/>
                  </a:lnTo>
                  <a:lnTo>
                    <a:pt x="259080" y="179832"/>
                  </a:lnTo>
                  <a:lnTo>
                    <a:pt x="256984" y="193548"/>
                  </a:lnTo>
                  <a:lnTo>
                    <a:pt x="256286" y="200406"/>
                  </a:lnTo>
                  <a:lnTo>
                    <a:pt x="256032" y="207264"/>
                  </a:lnTo>
                  <a:lnTo>
                    <a:pt x="254508" y="207264"/>
                  </a:lnTo>
                  <a:lnTo>
                    <a:pt x="252361" y="184975"/>
                  </a:lnTo>
                  <a:lnTo>
                    <a:pt x="251460" y="179832"/>
                  </a:lnTo>
                  <a:lnTo>
                    <a:pt x="210312" y="13716"/>
                  </a:lnTo>
                  <a:lnTo>
                    <a:pt x="150876" y="13716"/>
                  </a:lnTo>
                  <a:lnTo>
                    <a:pt x="105156" y="178308"/>
                  </a:lnTo>
                  <a:lnTo>
                    <a:pt x="100584" y="207264"/>
                  </a:lnTo>
                  <a:lnTo>
                    <a:pt x="99060" y="207264"/>
                  </a:lnTo>
                  <a:lnTo>
                    <a:pt x="60960" y="13716"/>
                  </a:lnTo>
                  <a:lnTo>
                    <a:pt x="0" y="13716"/>
                  </a:lnTo>
                  <a:lnTo>
                    <a:pt x="65532" y="262128"/>
                  </a:lnTo>
                  <a:lnTo>
                    <a:pt x="129540" y="262128"/>
                  </a:lnTo>
                  <a:lnTo>
                    <a:pt x="172212" y="102108"/>
                  </a:lnTo>
                  <a:lnTo>
                    <a:pt x="173355" y="96964"/>
                  </a:lnTo>
                  <a:lnTo>
                    <a:pt x="174498" y="90678"/>
                  </a:lnTo>
                  <a:lnTo>
                    <a:pt x="176784" y="74676"/>
                  </a:lnTo>
                  <a:lnTo>
                    <a:pt x="179070" y="89535"/>
                  </a:lnTo>
                  <a:lnTo>
                    <a:pt x="181356" y="102108"/>
                  </a:lnTo>
                  <a:lnTo>
                    <a:pt x="222504" y="262128"/>
                  </a:lnTo>
                  <a:lnTo>
                    <a:pt x="283464" y="262128"/>
                  </a:lnTo>
                  <a:lnTo>
                    <a:pt x="348996" y="13716"/>
                  </a:lnTo>
                  <a:close/>
                </a:path>
                <a:path w="546100" h="262255">
                  <a:moveTo>
                    <a:pt x="545592" y="152400"/>
                  </a:moveTo>
                  <a:lnTo>
                    <a:pt x="541845" y="121272"/>
                  </a:lnTo>
                  <a:lnTo>
                    <a:pt x="530542" y="98869"/>
                  </a:lnTo>
                  <a:lnTo>
                    <a:pt x="511505" y="85318"/>
                  </a:lnTo>
                  <a:lnTo>
                    <a:pt x="484632" y="80772"/>
                  </a:lnTo>
                  <a:lnTo>
                    <a:pt x="468363" y="82524"/>
                  </a:lnTo>
                  <a:lnTo>
                    <a:pt x="453961" y="88011"/>
                  </a:lnTo>
                  <a:lnTo>
                    <a:pt x="441553" y="97485"/>
                  </a:lnTo>
                  <a:lnTo>
                    <a:pt x="431292" y="111252"/>
                  </a:lnTo>
                  <a:lnTo>
                    <a:pt x="429768" y="111252"/>
                  </a:lnTo>
                  <a:lnTo>
                    <a:pt x="429768" y="0"/>
                  </a:lnTo>
                  <a:lnTo>
                    <a:pt x="374904" y="0"/>
                  </a:lnTo>
                  <a:lnTo>
                    <a:pt x="374904" y="262128"/>
                  </a:lnTo>
                  <a:lnTo>
                    <a:pt x="429768" y="262128"/>
                  </a:lnTo>
                  <a:lnTo>
                    <a:pt x="429768" y="160020"/>
                  </a:lnTo>
                  <a:lnTo>
                    <a:pt x="430339" y="152298"/>
                  </a:lnTo>
                  <a:lnTo>
                    <a:pt x="452628" y="121920"/>
                  </a:lnTo>
                  <a:lnTo>
                    <a:pt x="461772" y="121920"/>
                  </a:lnTo>
                  <a:lnTo>
                    <a:pt x="474649" y="124460"/>
                  </a:lnTo>
                  <a:lnTo>
                    <a:pt x="483679" y="132016"/>
                  </a:lnTo>
                  <a:lnTo>
                    <a:pt x="488988" y="144411"/>
                  </a:lnTo>
                  <a:lnTo>
                    <a:pt x="490728" y="161544"/>
                  </a:lnTo>
                  <a:lnTo>
                    <a:pt x="490728" y="262128"/>
                  </a:lnTo>
                  <a:lnTo>
                    <a:pt x="545592" y="262128"/>
                  </a:lnTo>
                  <a:lnTo>
                    <a:pt x="545592" y="1524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3731" y="1472184"/>
              <a:ext cx="161543" cy="18440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1183" y="1421892"/>
              <a:ext cx="123444" cy="234696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8958072" y="1391411"/>
            <a:ext cx="228600" cy="265430"/>
            <a:chOff x="8958072" y="1391411"/>
            <a:chExt cx="228600" cy="265430"/>
          </a:xfrm>
        </p:grpSpPr>
        <p:sp>
          <p:nvSpPr>
            <p:cNvPr id="31" name="object 31" descr=""/>
            <p:cNvSpPr/>
            <p:nvPr/>
          </p:nvSpPr>
          <p:spPr>
            <a:xfrm>
              <a:off x="8958072" y="1391411"/>
              <a:ext cx="64135" cy="262255"/>
            </a:xfrm>
            <a:custGeom>
              <a:avLst/>
              <a:gdLst/>
              <a:ahLst/>
              <a:cxnLst/>
              <a:rect l="l" t="t" r="r" b="b"/>
              <a:pathLst>
                <a:path w="64134" h="262255">
                  <a:moveTo>
                    <a:pt x="41148" y="56388"/>
                  </a:moveTo>
                  <a:lnTo>
                    <a:pt x="22860" y="56388"/>
                  </a:lnTo>
                  <a:lnTo>
                    <a:pt x="15240" y="54864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9144" y="9144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9144"/>
                  </a:lnTo>
                  <a:lnTo>
                    <a:pt x="60960" y="13716"/>
                  </a:lnTo>
                  <a:lnTo>
                    <a:pt x="64008" y="19812"/>
                  </a:lnTo>
                  <a:lnTo>
                    <a:pt x="64008" y="36576"/>
                  </a:lnTo>
                  <a:lnTo>
                    <a:pt x="60960" y="44196"/>
                  </a:lnTo>
                  <a:lnTo>
                    <a:pt x="54864" y="48768"/>
                  </a:lnTo>
                  <a:lnTo>
                    <a:pt x="48768" y="54864"/>
                  </a:lnTo>
                  <a:lnTo>
                    <a:pt x="41148" y="56388"/>
                  </a:lnTo>
                  <a:close/>
                </a:path>
                <a:path w="64134" h="262255">
                  <a:moveTo>
                    <a:pt x="59436" y="262128"/>
                  </a:moveTo>
                  <a:lnTo>
                    <a:pt x="4572" y="262128"/>
                  </a:lnTo>
                  <a:lnTo>
                    <a:pt x="4572" y="85344"/>
                  </a:lnTo>
                  <a:lnTo>
                    <a:pt x="59436" y="85344"/>
                  </a:lnTo>
                  <a:lnTo>
                    <a:pt x="59436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1036" y="1472183"/>
              <a:ext cx="135635" cy="184403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7953756" y="1862327"/>
            <a:ext cx="525780" cy="266700"/>
            <a:chOff x="7953756" y="1862327"/>
            <a:chExt cx="525780" cy="266700"/>
          </a:xfrm>
        </p:grpSpPr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3756" y="1894332"/>
              <a:ext cx="121920" cy="23469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107680" y="1862327"/>
              <a:ext cx="169545" cy="262255"/>
            </a:xfrm>
            <a:custGeom>
              <a:avLst/>
              <a:gdLst/>
              <a:ahLst/>
              <a:cxnLst/>
              <a:rect l="l" t="t" r="r" b="b"/>
              <a:pathLst>
                <a:path w="169545" h="262255">
                  <a:moveTo>
                    <a:pt x="169164" y="262127"/>
                  </a:moveTo>
                  <a:lnTo>
                    <a:pt x="114300" y="262127"/>
                  </a:lnTo>
                  <a:lnTo>
                    <a:pt x="114300" y="161543"/>
                  </a:lnTo>
                  <a:lnTo>
                    <a:pt x="112585" y="144660"/>
                  </a:lnTo>
                  <a:lnTo>
                    <a:pt x="107442" y="132778"/>
                  </a:lnTo>
                  <a:lnTo>
                    <a:pt x="98869" y="125753"/>
                  </a:lnTo>
                  <a:lnTo>
                    <a:pt x="86868" y="123443"/>
                  </a:lnTo>
                  <a:lnTo>
                    <a:pt x="79414" y="124039"/>
                  </a:lnTo>
                  <a:lnTo>
                    <a:pt x="53911" y="152971"/>
                  </a:lnTo>
                  <a:lnTo>
                    <a:pt x="53340" y="161543"/>
                  </a:lnTo>
                  <a:lnTo>
                    <a:pt x="53340" y="262127"/>
                  </a:lnTo>
                  <a:lnTo>
                    <a:pt x="0" y="26212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111251"/>
                  </a:lnTo>
                  <a:lnTo>
                    <a:pt x="54864" y="111251"/>
                  </a:lnTo>
                  <a:lnTo>
                    <a:pt x="66008" y="98131"/>
                  </a:lnTo>
                  <a:lnTo>
                    <a:pt x="78867" y="88582"/>
                  </a:lnTo>
                  <a:lnTo>
                    <a:pt x="93440" y="82748"/>
                  </a:lnTo>
                  <a:lnTo>
                    <a:pt x="109728" y="80771"/>
                  </a:lnTo>
                  <a:lnTo>
                    <a:pt x="135731" y="85343"/>
                  </a:lnTo>
                  <a:lnTo>
                    <a:pt x="154305" y="99059"/>
                  </a:lnTo>
                  <a:lnTo>
                    <a:pt x="165449" y="121919"/>
                  </a:lnTo>
                  <a:lnTo>
                    <a:pt x="169164" y="153923"/>
                  </a:lnTo>
                  <a:lnTo>
                    <a:pt x="169164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8848" y="1943100"/>
              <a:ext cx="170688" cy="185928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7958328" y="2334767"/>
            <a:ext cx="1495425" cy="265430"/>
            <a:chOff x="7958328" y="2334767"/>
            <a:chExt cx="1495425" cy="265430"/>
          </a:xfrm>
        </p:grpSpPr>
        <p:sp>
          <p:nvSpPr>
            <p:cNvPr id="38" name="object 38" descr=""/>
            <p:cNvSpPr/>
            <p:nvPr/>
          </p:nvSpPr>
          <p:spPr>
            <a:xfrm>
              <a:off x="7958328" y="2334767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59" h="265430">
                  <a:moveTo>
                    <a:pt x="184404" y="12"/>
                  </a:moveTo>
                  <a:lnTo>
                    <a:pt x="131064" y="12"/>
                  </a:lnTo>
                  <a:lnTo>
                    <a:pt x="131064" y="161556"/>
                  </a:lnTo>
                  <a:lnTo>
                    <a:pt x="130937" y="176796"/>
                  </a:lnTo>
                  <a:lnTo>
                    <a:pt x="114388" y="216319"/>
                  </a:lnTo>
                  <a:lnTo>
                    <a:pt x="92964" y="224040"/>
                  </a:lnTo>
                  <a:lnTo>
                    <a:pt x="85242" y="223177"/>
                  </a:lnTo>
                  <a:lnTo>
                    <a:pt x="58674" y="195656"/>
                  </a:lnTo>
                  <a:lnTo>
                    <a:pt x="56388" y="175272"/>
                  </a:lnTo>
                  <a:lnTo>
                    <a:pt x="56972" y="163283"/>
                  </a:lnTo>
                  <a:lnTo>
                    <a:pt x="78486" y="125361"/>
                  </a:lnTo>
                  <a:lnTo>
                    <a:pt x="94488" y="121932"/>
                  </a:lnTo>
                  <a:lnTo>
                    <a:pt x="102171" y="122516"/>
                  </a:lnTo>
                  <a:lnTo>
                    <a:pt x="130467" y="153593"/>
                  </a:lnTo>
                  <a:lnTo>
                    <a:pt x="131064" y="161556"/>
                  </a:lnTo>
                  <a:lnTo>
                    <a:pt x="131064" y="12"/>
                  </a:lnTo>
                  <a:lnTo>
                    <a:pt x="129540" y="12"/>
                  </a:lnTo>
                  <a:lnTo>
                    <a:pt x="129540" y="105168"/>
                  </a:lnTo>
                  <a:lnTo>
                    <a:pt x="121272" y="94043"/>
                  </a:lnTo>
                  <a:lnTo>
                    <a:pt x="110299" y="85928"/>
                  </a:lnTo>
                  <a:lnTo>
                    <a:pt x="96748" y="80949"/>
                  </a:lnTo>
                  <a:lnTo>
                    <a:pt x="80772" y="79260"/>
                  </a:lnTo>
                  <a:lnTo>
                    <a:pt x="64439" y="80949"/>
                  </a:lnTo>
                  <a:lnTo>
                    <a:pt x="64287" y="80949"/>
                  </a:lnTo>
                  <a:lnTo>
                    <a:pt x="22860" y="106692"/>
                  </a:lnTo>
                  <a:lnTo>
                    <a:pt x="1422" y="155981"/>
                  </a:lnTo>
                  <a:lnTo>
                    <a:pt x="0" y="176796"/>
                  </a:lnTo>
                  <a:lnTo>
                    <a:pt x="1397" y="196456"/>
                  </a:lnTo>
                  <a:lnTo>
                    <a:pt x="21336" y="242328"/>
                  </a:lnTo>
                  <a:lnTo>
                    <a:pt x="58623" y="263753"/>
                  </a:lnTo>
                  <a:lnTo>
                    <a:pt x="74676" y="265188"/>
                  </a:lnTo>
                  <a:lnTo>
                    <a:pt x="91605" y="263448"/>
                  </a:lnTo>
                  <a:lnTo>
                    <a:pt x="106108" y="258140"/>
                  </a:lnTo>
                  <a:lnTo>
                    <a:pt x="118605" y="249110"/>
                  </a:lnTo>
                  <a:lnTo>
                    <a:pt x="129540" y="236232"/>
                  </a:lnTo>
                  <a:lnTo>
                    <a:pt x="129540" y="260616"/>
                  </a:lnTo>
                  <a:lnTo>
                    <a:pt x="184404" y="260616"/>
                  </a:lnTo>
                  <a:lnTo>
                    <a:pt x="184404" y="236232"/>
                  </a:lnTo>
                  <a:lnTo>
                    <a:pt x="184404" y="224040"/>
                  </a:lnTo>
                  <a:lnTo>
                    <a:pt x="184404" y="121932"/>
                  </a:lnTo>
                  <a:lnTo>
                    <a:pt x="184404" y="105168"/>
                  </a:lnTo>
                  <a:lnTo>
                    <a:pt x="184404" y="12"/>
                  </a:lnTo>
                  <a:close/>
                </a:path>
                <a:path w="289559" h="265430">
                  <a:moveTo>
                    <a:pt x="284975" y="83820"/>
                  </a:moveTo>
                  <a:lnTo>
                    <a:pt x="230111" y="83820"/>
                  </a:lnTo>
                  <a:lnTo>
                    <a:pt x="230111" y="260604"/>
                  </a:lnTo>
                  <a:lnTo>
                    <a:pt x="284975" y="260604"/>
                  </a:lnTo>
                  <a:lnTo>
                    <a:pt x="284975" y="83820"/>
                  </a:lnTo>
                  <a:close/>
                </a:path>
                <a:path w="289559" h="265430">
                  <a:moveTo>
                    <a:pt x="289547" y="19812"/>
                  </a:moveTo>
                  <a:lnTo>
                    <a:pt x="286499" y="13716"/>
                  </a:lnTo>
                  <a:lnTo>
                    <a:pt x="280403" y="7620"/>
                  </a:lnTo>
                  <a:lnTo>
                    <a:pt x="274307" y="3048"/>
                  </a:lnTo>
                  <a:lnTo>
                    <a:pt x="266687" y="0"/>
                  </a:lnTo>
                  <a:lnTo>
                    <a:pt x="248399" y="0"/>
                  </a:lnTo>
                  <a:lnTo>
                    <a:pt x="240779" y="3048"/>
                  </a:lnTo>
                  <a:lnTo>
                    <a:pt x="234683" y="7620"/>
                  </a:lnTo>
                  <a:lnTo>
                    <a:pt x="228587" y="13716"/>
                  </a:lnTo>
                  <a:lnTo>
                    <a:pt x="225539" y="19812"/>
                  </a:lnTo>
                  <a:lnTo>
                    <a:pt x="225539" y="36576"/>
                  </a:lnTo>
                  <a:lnTo>
                    <a:pt x="228587" y="42672"/>
                  </a:lnTo>
                  <a:lnTo>
                    <a:pt x="234683" y="48768"/>
                  </a:lnTo>
                  <a:lnTo>
                    <a:pt x="240779" y="53340"/>
                  </a:lnTo>
                  <a:lnTo>
                    <a:pt x="248399" y="56388"/>
                  </a:lnTo>
                  <a:lnTo>
                    <a:pt x="266687" y="56388"/>
                  </a:lnTo>
                  <a:lnTo>
                    <a:pt x="274307" y="53340"/>
                  </a:lnTo>
                  <a:lnTo>
                    <a:pt x="280403" y="48768"/>
                  </a:lnTo>
                  <a:lnTo>
                    <a:pt x="286499" y="42672"/>
                  </a:lnTo>
                  <a:lnTo>
                    <a:pt x="289547" y="36576"/>
                  </a:lnTo>
                  <a:lnTo>
                    <a:pt x="289547" y="198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6844" y="2365248"/>
              <a:ext cx="274319" cy="23469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1644" y="2415540"/>
              <a:ext cx="115824" cy="179832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8720328" y="2334767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90" h="265430">
                  <a:moveTo>
                    <a:pt x="57912" y="83820"/>
                  </a:moveTo>
                  <a:lnTo>
                    <a:pt x="4572" y="83820"/>
                  </a:lnTo>
                  <a:lnTo>
                    <a:pt x="4572" y="260604"/>
                  </a:lnTo>
                  <a:lnTo>
                    <a:pt x="57912" y="260604"/>
                  </a:lnTo>
                  <a:lnTo>
                    <a:pt x="57912" y="83820"/>
                  </a:lnTo>
                  <a:close/>
                </a:path>
                <a:path w="288290" h="265430">
                  <a:moveTo>
                    <a:pt x="62484" y="19812"/>
                  </a:moveTo>
                  <a:lnTo>
                    <a:pt x="59436" y="13716"/>
                  </a:lnTo>
                  <a:lnTo>
                    <a:pt x="54864" y="7620"/>
                  </a:lnTo>
                  <a:lnTo>
                    <a:pt x="48768" y="3048"/>
                  </a:lnTo>
                  <a:lnTo>
                    <a:pt x="41148" y="0"/>
                  </a:lnTo>
                  <a:lnTo>
                    <a:pt x="22860" y="0"/>
                  </a:lnTo>
                  <a:lnTo>
                    <a:pt x="15240" y="3048"/>
                  </a:lnTo>
                  <a:lnTo>
                    <a:pt x="9144" y="7620"/>
                  </a:lnTo>
                  <a:lnTo>
                    <a:pt x="3048" y="13716"/>
                  </a:lnTo>
                  <a:lnTo>
                    <a:pt x="0" y="19812"/>
                  </a:lnTo>
                  <a:lnTo>
                    <a:pt x="0" y="36576"/>
                  </a:lnTo>
                  <a:lnTo>
                    <a:pt x="3048" y="42672"/>
                  </a:lnTo>
                  <a:lnTo>
                    <a:pt x="9144" y="48768"/>
                  </a:lnTo>
                  <a:lnTo>
                    <a:pt x="15240" y="53340"/>
                  </a:lnTo>
                  <a:lnTo>
                    <a:pt x="22860" y="56388"/>
                  </a:lnTo>
                  <a:lnTo>
                    <a:pt x="41148" y="56388"/>
                  </a:lnTo>
                  <a:lnTo>
                    <a:pt x="48768" y="53340"/>
                  </a:lnTo>
                  <a:lnTo>
                    <a:pt x="54864" y="48768"/>
                  </a:lnTo>
                  <a:lnTo>
                    <a:pt x="59436" y="42672"/>
                  </a:lnTo>
                  <a:lnTo>
                    <a:pt x="62484" y="36576"/>
                  </a:lnTo>
                  <a:lnTo>
                    <a:pt x="62484" y="19812"/>
                  </a:lnTo>
                  <a:close/>
                </a:path>
                <a:path w="288290" h="265430">
                  <a:moveTo>
                    <a:pt x="288036" y="167640"/>
                  </a:moveTo>
                  <a:lnTo>
                    <a:pt x="287934" y="166116"/>
                  </a:lnTo>
                  <a:lnTo>
                    <a:pt x="286905" y="148590"/>
                  </a:lnTo>
                  <a:lnTo>
                    <a:pt x="286816" y="147828"/>
                  </a:lnTo>
                  <a:lnTo>
                    <a:pt x="283464" y="131064"/>
                  </a:lnTo>
                  <a:lnTo>
                    <a:pt x="279946" y="121920"/>
                  </a:lnTo>
                  <a:lnTo>
                    <a:pt x="277749" y="116205"/>
                  </a:lnTo>
                  <a:lnTo>
                    <a:pt x="274586" y="111252"/>
                  </a:lnTo>
                  <a:lnTo>
                    <a:pt x="269748" y="103632"/>
                  </a:lnTo>
                  <a:lnTo>
                    <a:pt x="259473" y="93395"/>
                  </a:lnTo>
                  <a:lnTo>
                    <a:pt x="247078" y="85725"/>
                  </a:lnTo>
                  <a:lnTo>
                    <a:pt x="232664" y="80924"/>
                  </a:lnTo>
                  <a:lnTo>
                    <a:pt x="231648" y="80822"/>
                  </a:lnTo>
                  <a:lnTo>
                    <a:pt x="231648" y="167640"/>
                  </a:lnTo>
                  <a:lnTo>
                    <a:pt x="231076" y="180505"/>
                  </a:lnTo>
                  <a:lnTo>
                    <a:pt x="209740" y="220408"/>
                  </a:lnTo>
                  <a:lnTo>
                    <a:pt x="193548" y="224028"/>
                  </a:lnTo>
                  <a:lnTo>
                    <a:pt x="185407" y="223151"/>
                  </a:lnTo>
                  <a:lnTo>
                    <a:pt x="185712" y="223151"/>
                  </a:lnTo>
                  <a:lnTo>
                    <a:pt x="178879" y="220789"/>
                  </a:lnTo>
                  <a:lnTo>
                    <a:pt x="158496" y="184404"/>
                  </a:lnTo>
                  <a:lnTo>
                    <a:pt x="158496" y="166116"/>
                  </a:lnTo>
                  <a:lnTo>
                    <a:pt x="175158" y="128358"/>
                  </a:lnTo>
                  <a:lnTo>
                    <a:pt x="196596" y="121920"/>
                  </a:lnTo>
                  <a:lnTo>
                    <a:pt x="204279" y="122758"/>
                  </a:lnTo>
                  <a:lnTo>
                    <a:pt x="231076" y="157695"/>
                  </a:lnTo>
                  <a:lnTo>
                    <a:pt x="231648" y="167640"/>
                  </a:lnTo>
                  <a:lnTo>
                    <a:pt x="231648" y="80822"/>
                  </a:lnTo>
                  <a:lnTo>
                    <a:pt x="184213" y="87249"/>
                  </a:lnTo>
                  <a:lnTo>
                    <a:pt x="160020" y="111252"/>
                  </a:lnTo>
                  <a:lnTo>
                    <a:pt x="158496" y="111252"/>
                  </a:lnTo>
                  <a:lnTo>
                    <a:pt x="158496" y="0"/>
                  </a:lnTo>
                  <a:lnTo>
                    <a:pt x="103632" y="0"/>
                  </a:lnTo>
                  <a:lnTo>
                    <a:pt x="103632" y="260604"/>
                  </a:lnTo>
                  <a:lnTo>
                    <a:pt x="158496" y="260604"/>
                  </a:lnTo>
                  <a:lnTo>
                    <a:pt x="158496" y="240792"/>
                  </a:lnTo>
                  <a:lnTo>
                    <a:pt x="160020" y="240792"/>
                  </a:lnTo>
                  <a:lnTo>
                    <a:pt x="169138" y="251675"/>
                  </a:lnTo>
                  <a:lnTo>
                    <a:pt x="180403" y="259270"/>
                  </a:lnTo>
                  <a:lnTo>
                    <a:pt x="193662" y="263728"/>
                  </a:lnTo>
                  <a:lnTo>
                    <a:pt x="208788" y="265176"/>
                  </a:lnTo>
                  <a:lnTo>
                    <a:pt x="226187" y="263486"/>
                  </a:lnTo>
                  <a:lnTo>
                    <a:pt x="241744" y="258508"/>
                  </a:lnTo>
                  <a:lnTo>
                    <a:pt x="255282" y="250393"/>
                  </a:lnTo>
                  <a:lnTo>
                    <a:pt x="265125" y="240792"/>
                  </a:lnTo>
                  <a:lnTo>
                    <a:pt x="266700" y="239268"/>
                  </a:lnTo>
                  <a:lnTo>
                    <a:pt x="275818" y="224434"/>
                  </a:lnTo>
                  <a:lnTo>
                    <a:pt x="275971" y="224028"/>
                  </a:lnTo>
                  <a:lnTo>
                    <a:pt x="282511" y="207454"/>
                  </a:lnTo>
                  <a:lnTo>
                    <a:pt x="286626" y="188480"/>
                  </a:lnTo>
                  <a:lnTo>
                    <a:pt x="288036" y="16764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41892" y="2418588"/>
              <a:ext cx="170688" cy="181355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1536" y="2365248"/>
              <a:ext cx="123444" cy="234696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9390888" y="2334767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41148" y="56388"/>
                  </a:moveTo>
                  <a:lnTo>
                    <a:pt x="22860" y="56388"/>
                  </a:lnTo>
                  <a:lnTo>
                    <a:pt x="15240" y="53340"/>
                  </a:lnTo>
                  <a:lnTo>
                    <a:pt x="9144" y="48768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9144" y="7620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60960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60960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2865" h="260985">
                  <a:moveTo>
                    <a:pt x="59436" y="260604"/>
                  </a:moveTo>
                  <a:lnTo>
                    <a:pt x="4572" y="260604"/>
                  </a:lnTo>
                  <a:lnTo>
                    <a:pt x="4572" y="83820"/>
                  </a:lnTo>
                  <a:lnTo>
                    <a:pt x="59436" y="83820"/>
                  </a:lnTo>
                  <a:lnTo>
                    <a:pt x="59436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7958327" y="2886455"/>
            <a:ext cx="398145" cy="184785"/>
            <a:chOff x="7958327" y="2886455"/>
            <a:chExt cx="398145" cy="184785"/>
          </a:xfrm>
        </p:grpSpPr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58327" y="2886455"/>
              <a:ext cx="192024" cy="18440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85403" y="2886455"/>
              <a:ext cx="170688" cy="181356"/>
            </a:xfrm>
            <a:prstGeom prst="rect">
              <a:avLst/>
            </a:prstGeom>
          </p:spPr>
        </p:pic>
      </p:grpSp>
      <p:grpSp>
        <p:nvGrpSpPr>
          <p:cNvPr id="48" name="object 48" descr=""/>
          <p:cNvGrpSpPr/>
          <p:nvPr/>
        </p:nvGrpSpPr>
        <p:grpSpPr>
          <a:xfrm>
            <a:off x="8485631" y="2801111"/>
            <a:ext cx="338455" cy="269875"/>
            <a:chOff x="8485631" y="2801111"/>
            <a:chExt cx="338455" cy="269875"/>
          </a:xfrm>
        </p:grpSpPr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85631" y="2886455"/>
              <a:ext cx="192024" cy="18440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8692895" y="2801111"/>
              <a:ext cx="131445" cy="266700"/>
            </a:xfrm>
            <a:custGeom>
              <a:avLst/>
              <a:gdLst/>
              <a:ahLst/>
              <a:cxnLst/>
              <a:rect l="l" t="t" r="r" b="b"/>
              <a:pathLst>
                <a:path w="131445" h="266700">
                  <a:moveTo>
                    <a:pt x="83820" y="266700"/>
                  </a:moveTo>
                  <a:lnTo>
                    <a:pt x="28956" y="266700"/>
                  </a:lnTo>
                  <a:lnTo>
                    <a:pt x="28956" y="129540"/>
                  </a:lnTo>
                  <a:lnTo>
                    <a:pt x="0" y="129540"/>
                  </a:lnTo>
                  <a:lnTo>
                    <a:pt x="0" y="89916"/>
                  </a:lnTo>
                  <a:lnTo>
                    <a:pt x="28956" y="89916"/>
                  </a:lnTo>
                  <a:lnTo>
                    <a:pt x="28956" y="67056"/>
                  </a:lnTo>
                  <a:lnTo>
                    <a:pt x="40528" y="28265"/>
                  </a:lnTo>
                  <a:lnTo>
                    <a:pt x="72580" y="4572"/>
                  </a:lnTo>
                  <a:lnTo>
                    <a:pt x="102108" y="0"/>
                  </a:lnTo>
                  <a:lnTo>
                    <a:pt x="110704" y="261"/>
                  </a:lnTo>
                  <a:lnTo>
                    <a:pt x="118300" y="952"/>
                  </a:lnTo>
                  <a:lnTo>
                    <a:pt x="125039" y="1928"/>
                  </a:lnTo>
                  <a:lnTo>
                    <a:pt x="131064" y="3048"/>
                  </a:lnTo>
                  <a:lnTo>
                    <a:pt x="131064" y="45720"/>
                  </a:lnTo>
                  <a:lnTo>
                    <a:pt x="123444" y="42672"/>
                  </a:lnTo>
                  <a:lnTo>
                    <a:pt x="109728" y="42672"/>
                  </a:lnTo>
                  <a:lnTo>
                    <a:pt x="98607" y="44386"/>
                  </a:lnTo>
                  <a:lnTo>
                    <a:pt x="90487" y="49530"/>
                  </a:lnTo>
                  <a:lnTo>
                    <a:pt x="85510" y="58102"/>
                  </a:lnTo>
                  <a:lnTo>
                    <a:pt x="83820" y="70104"/>
                  </a:lnTo>
                  <a:lnTo>
                    <a:pt x="83820" y="89916"/>
                  </a:lnTo>
                  <a:lnTo>
                    <a:pt x="124968" y="89916"/>
                  </a:lnTo>
                  <a:lnTo>
                    <a:pt x="124968" y="129540"/>
                  </a:lnTo>
                  <a:lnTo>
                    <a:pt x="83820" y="129540"/>
                  </a:lnTo>
                  <a:lnTo>
                    <a:pt x="83820" y="2667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7958328" y="3272028"/>
            <a:ext cx="745490" cy="271780"/>
            <a:chOff x="7958328" y="3272028"/>
            <a:chExt cx="745490" cy="271780"/>
          </a:xfrm>
        </p:grpSpPr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58328" y="3308604"/>
              <a:ext cx="451103" cy="23469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8436864" y="3272040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1064" y="4572"/>
                  </a:moveTo>
                  <a:lnTo>
                    <a:pt x="125056" y="2565"/>
                  </a:lnTo>
                  <a:lnTo>
                    <a:pt x="118491" y="1143"/>
                  </a:lnTo>
                  <a:lnTo>
                    <a:pt x="111340" y="279"/>
                  </a:lnTo>
                  <a:lnTo>
                    <a:pt x="103632" y="0"/>
                  </a:lnTo>
                  <a:lnTo>
                    <a:pt x="87363" y="1155"/>
                  </a:lnTo>
                  <a:lnTo>
                    <a:pt x="50292" y="19812"/>
                  </a:lnTo>
                  <a:lnTo>
                    <a:pt x="30480" y="67056"/>
                  </a:lnTo>
                  <a:lnTo>
                    <a:pt x="30480" y="89916"/>
                  </a:lnTo>
                  <a:lnTo>
                    <a:pt x="0" y="89916"/>
                  </a:lnTo>
                  <a:lnTo>
                    <a:pt x="0" y="129540"/>
                  </a:lnTo>
                  <a:lnTo>
                    <a:pt x="30480" y="129540"/>
                  </a:lnTo>
                  <a:lnTo>
                    <a:pt x="30480" y="266700"/>
                  </a:lnTo>
                  <a:lnTo>
                    <a:pt x="85344" y="266700"/>
                  </a:lnTo>
                  <a:lnTo>
                    <a:pt x="85344" y="129540"/>
                  </a:lnTo>
                  <a:lnTo>
                    <a:pt x="124968" y="129540"/>
                  </a:lnTo>
                  <a:lnTo>
                    <a:pt x="124968" y="89916"/>
                  </a:lnTo>
                  <a:lnTo>
                    <a:pt x="85344" y="89916"/>
                  </a:lnTo>
                  <a:lnTo>
                    <a:pt x="85344" y="71628"/>
                  </a:lnTo>
                  <a:lnTo>
                    <a:pt x="86817" y="58737"/>
                  </a:lnTo>
                  <a:lnTo>
                    <a:pt x="91440" y="49720"/>
                  </a:lnTo>
                  <a:lnTo>
                    <a:pt x="99479" y="44399"/>
                  </a:lnTo>
                  <a:lnTo>
                    <a:pt x="111252" y="42672"/>
                  </a:lnTo>
                  <a:lnTo>
                    <a:pt x="117348" y="42672"/>
                  </a:lnTo>
                  <a:lnTo>
                    <a:pt x="123444" y="44196"/>
                  </a:lnTo>
                  <a:lnTo>
                    <a:pt x="131064" y="47244"/>
                  </a:lnTo>
                  <a:lnTo>
                    <a:pt x="131064" y="4572"/>
                  </a:lnTo>
                  <a:close/>
                </a:path>
                <a:path w="266700" h="266700">
                  <a:moveTo>
                    <a:pt x="266700" y="4572"/>
                  </a:moveTo>
                  <a:lnTo>
                    <a:pt x="260692" y="2565"/>
                  </a:lnTo>
                  <a:lnTo>
                    <a:pt x="254127" y="1143"/>
                  </a:lnTo>
                  <a:lnTo>
                    <a:pt x="246976" y="279"/>
                  </a:lnTo>
                  <a:lnTo>
                    <a:pt x="239268" y="0"/>
                  </a:lnTo>
                  <a:lnTo>
                    <a:pt x="222999" y="1155"/>
                  </a:lnTo>
                  <a:lnTo>
                    <a:pt x="185928" y="19812"/>
                  </a:lnTo>
                  <a:lnTo>
                    <a:pt x="166116" y="67056"/>
                  </a:lnTo>
                  <a:lnTo>
                    <a:pt x="166116" y="89916"/>
                  </a:lnTo>
                  <a:lnTo>
                    <a:pt x="135636" y="89916"/>
                  </a:lnTo>
                  <a:lnTo>
                    <a:pt x="135636" y="129540"/>
                  </a:lnTo>
                  <a:lnTo>
                    <a:pt x="166116" y="129540"/>
                  </a:lnTo>
                  <a:lnTo>
                    <a:pt x="166116" y="266700"/>
                  </a:lnTo>
                  <a:lnTo>
                    <a:pt x="219456" y="266700"/>
                  </a:lnTo>
                  <a:lnTo>
                    <a:pt x="219456" y="129540"/>
                  </a:lnTo>
                  <a:lnTo>
                    <a:pt x="260604" y="129540"/>
                  </a:lnTo>
                  <a:lnTo>
                    <a:pt x="260604" y="89916"/>
                  </a:lnTo>
                  <a:lnTo>
                    <a:pt x="219456" y="89916"/>
                  </a:lnTo>
                  <a:lnTo>
                    <a:pt x="219456" y="71628"/>
                  </a:lnTo>
                  <a:lnTo>
                    <a:pt x="221170" y="58737"/>
                  </a:lnTo>
                  <a:lnTo>
                    <a:pt x="226314" y="49720"/>
                  </a:lnTo>
                  <a:lnTo>
                    <a:pt x="234886" y="44399"/>
                  </a:lnTo>
                  <a:lnTo>
                    <a:pt x="246888" y="42672"/>
                  </a:lnTo>
                  <a:lnTo>
                    <a:pt x="252984" y="42672"/>
                  </a:lnTo>
                  <a:lnTo>
                    <a:pt x="259080" y="44196"/>
                  </a:lnTo>
                  <a:lnTo>
                    <a:pt x="266700" y="47244"/>
                  </a:lnTo>
                  <a:lnTo>
                    <a:pt x="266700" y="457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/>
          <p:nvPr/>
        </p:nvSpPr>
        <p:spPr>
          <a:xfrm>
            <a:off x="8820912" y="3276599"/>
            <a:ext cx="387350" cy="344805"/>
          </a:xfrm>
          <a:custGeom>
            <a:avLst/>
            <a:gdLst/>
            <a:ahLst/>
            <a:cxnLst/>
            <a:rect l="l" t="t" r="r" b="b"/>
            <a:pathLst>
              <a:path w="387350" h="344804">
                <a:moveTo>
                  <a:pt x="184404" y="169164"/>
                </a:moveTo>
                <a:lnTo>
                  <a:pt x="183019" y="149720"/>
                </a:lnTo>
                <a:lnTo>
                  <a:pt x="182981" y="149542"/>
                </a:lnTo>
                <a:lnTo>
                  <a:pt x="179070" y="132397"/>
                </a:lnTo>
                <a:lnTo>
                  <a:pt x="174790" y="121920"/>
                </a:lnTo>
                <a:lnTo>
                  <a:pt x="172821" y="117094"/>
                </a:lnTo>
                <a:lnTo>
                  <a:pt x="142684" y="86487"/>
                </a:lnTo>
                <a:lnTo>
                  <a:pt x="128016" y="82143"/>
                </a:lnTo>
                <a:lnTo>
                  <a:pt x="128016" y="169164"/>
                </a:lnTo>
                <a:lnTo>
                  <a:pt x="127419" y="182029"/>
                </a:lnTo>
                <a:lnTo>
                  <a:pt x="105156" y="220599"/>
                </a:lnTo>
                <a:lnTo>
                  <a:pt x="88392" y="224028"/>
                </a:lnTo>
                <a:lnTo>
                  <a:pt x="80937" y="223443"/>
                </a:lnTo>
                <a:lnTo>
                  <a:pt x="53924" y="193001"/>
                </a:lnTo>
                <a:lnTo>
                  <a:pt x="53340" y="184404"/>
                </a:lnTo>
                <a:lnTo>
                  <a:pt x="53340" y="166116"/>
                </a:lnTo>
                <a:lnTo>
                  <a:pt x="70002" y="128993"/>
                </a:lnTo>
                <a:lnTo>
                  <a:pt x="91440" y="121920"/>
                </a:lnTo>
                <a:lnTo>
                  <a:pt x="99771" y="122758"/>
                </a:lnTo>
                <a:lnTo>
                  <a:pt x="99936" y="122758"/>
                </a:lnTo>
                <a:lnTo>
                  <a:pt x="125755" y="149720"/>
                </a:lnTo>
                <a:lnTo>
                  <a:pt x="127444" y="158572"/>
                </a:lnTo>
                <a:lnTo>
                  <a:pt x="128016" y="169164"/>
                </a:lnTo>
                <a:lnTo>
                  <a:pt x="128016" y="82143"/>
                </a:lnTo>
                <a:lnTo>
                  <a:pt x="112776" y="80772"/>
                </a:lnTo>
                <a:lnTo>
                  <a:pt x="95364" y="82753"/>
                </a:lnTo>
                <a:lnTo>
                  <a:pt x="79819" y="88582"/>
                </a:lnTo>
                <a:lnTo>
                  <a:pt x="66268" y="98132"/>
                </a:lnTo>
                <a:lnTo>
                  <a:pt x="54864" y="111252"/>
                </a:lnTo>
                <a:lnTo>
                  <a:pt x="54864" y="0"/>
                </a:lnTo>
                <a:lnTo>
                  <a:pt x="0" y="0"/>
                </a:lnTo>
                <a:lnTo>
                  <a:pt x="0" y="262128"/>
                </a:lnTo>
                <a:lnTo>
                  <a:pt x="54864" y="262128"/>
                </a:lnTo>
                <a:lnTo>
                  <a:pt x="54864" y="240792"/>
                </a:lnTo>
                <a:lnTo>
                  <a:pt x="64008" y="251917"/>
                </a:lnTo>
                <a:lnTo>
                  <a:pt x="75438" y="260032"/>
                </a:lnTo>
                <a:lnTo>
                  <a:pt x="89077" y="264985"/>
                </a:lnTo>
                <a:lnTo>
                  <a:pt x="88925" y="264985"/>
                </a:lnTo>
                <a:lnTo>
                  <a:pt x="105156" y="266700"/>
                </a:lnTo>
                <a:lnTo>
                  <a:pt x="121678" y="264985"/>
                </a:lnTo>
                <a:lnTo>
                  <a:pt x="136779" y="259842"/>
                </a:lnTo>
                <a:lnTo>
                  <a:pt x="150152" y="251269"/>
                </a:lnTo>
                <a:lnTo>
                  <a:pt x="160096" y="240792"/>
                </a:lnTo>
                <a:lnTo>
                  <a:pt x="161544" y="239268"/>
                </a:lnTo>
                <a:lnTo>
                  <a:pt x="171538" y="224675"/>
                </a:lnTo>
                <a:lnTo>
                  <a:pt x="171818" y="224028"/>
                </a:lnTo>
                <a:lnTo>
                  <a:pt x="178689" y="208216"/>
                </a:lnTo>
                <a:lnTo>
                  <a:pt x="182968" y="189763"/>
                </a:lnTo>
                <a:lnTo>
                  <a:pt x="184404" y="169164"/>
                </a:lnTo>
                <a:close/>
              </a:path>
              <a:path w="387350" h="344804">
                <a:moveTo>
                  <a:pt x="387083" y="85344"/>
                </a:moveTo>
                <a:lnTo>
                  <a:pt x="333743" y="85344"/>
                </a:lnTo>
                <a:lnTo>
                  <a:pt x="300215" y="193548"/>
                </a:lnTo>
                <a:lnTo>
                  <a:pt x="297167" y="201168"/>
                </a:lnTo>
                <a:lnTo>
                  <a:pt x="295643" y="210312"/>
                </a:lnTo>
                <a:lnTo>
                  <a:pt x="294119" y="216408"/>
                </a:lnTo>
                <a:lnTo>
                  <a:pt x="292595" y="207264"/>
                </a:lnTo>
                <a:lnTo>
                  <a:pt x="291071" y="199644"/>
                </a:lnTo>
                <a:lnTo>
                  <a:pt x="288023" y="192024"/>
                </a:lnTo>
                <a:lnTo>
                  <a:pt x="256019" y="85344"/>
                </a:lnTo>
                <a:lnTo>
                  <a:pt x="195059" y="85344"/>
                </a:lnTo>
                <a:lnTo>
                  <a:pt x="266687" y="262128"/>
                </a:lnTo>
                <a:lnTo>
                  <a:pt x="257543" y="283464"/>
                </a:lnTo>
                <a:lnTo>
                  <a:pt x="253022" y="292354"/>
                </a:lnTo>
                <a:lnTo>
                  <a:pt x="246494" y="298513"/>
                </a:lnTo>
                <a:lnTo>
                  <a:pt x="238264" y="302120"/>
                </a:lnTo>
                <a:lnTo>
                  <a:pt x="228587" y="303276"/>
                </a:lnTo>
                <a:lnTo>
                  <a:pt x="219443" y="303276"/>
                </a:lnTo>
                <a:lnTo>
                  <a:pt x="211823" y="301752"/>
                </a:lnTo>
                <a:lnTo>
                  <a:pt x="204203" y="297180"/>
                </a:lnTo>
                <a:lnTo>
                  <a:pt x="204203" y="339852"/>
                </a:lnTo>
                <a:lnTo>
                  <a:pt x="211378" y="341858"/>
                </a:lnTo>
                <a:lnTo>
                  <a:pt x="219252" y="343281"/>
                </a:lnTo>
                <a:lnTo>
                  <a:pt x="228003" y="344144"/>
                </a:lnTo>
                <a:lnTo>
                  <a:pt x="237731" y="344424"/>
                </a:lnTo>
                <a:lnTo>
                  <a:pt x="262305" y="340144"/>
                </a:lnTo>
                <a:lnTo>
                  <a:pt x="301167" y="305854"/>
                </a:lnTo>
                <a:lnTo>
                  <a:pt x="337807" y="216408"/>
                </a:lnTo>
                <a:lnTo>
                  <a:pt x="387083" y="8534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 descr=""/>
          <p:cNvGrpSpPr/>
          <p:nvPr/>
        </p:nvGrpSpPr>
        <p:grpSpPr>
          <a:xfrm>
            <a:off x="7958328" y="3747515"/>
            <a:ext cx="1533525" cy="346075"/>
            <a:chOff x="7958328" y="3747515"/>
            <a:chExt cx="1533525" cy="346075"/>
          </a:xfrm>
        </p:grpSpPr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58328" y="3828287"/>
              <a:ext cx="170688" cy="185928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8161007" y="3747528"/>
              <a:ext cx="597535" cy="344805"/>
            </a:xfrm>
            <a:custGeom>
              <a:avLst/>
              <a:gdLst/>
              <a:ahLst/>
              <a:cxnLst/>
              <a:rect l="l" t="t" r="r" b="b"/>
              <a:pathLst>
                <a:path w="597534" h="344804">
                  <a:moveTo>
                    <a:pt x="280416" y="152387"/>
                  </a:moveTo>
                  <a:lnTo>
                    <a:pt x="276987" y="123431"/>
                  </a:lnTo>
                  <a:lnTo>
                    <a:pt x="276733" y="121272"/>
                  </a:lnTo>
                  <a:lnTo>
                    <a:pt x="273316" y="114287"/>
                  </a:lnTo>
                  <a:lnTo>
                    <a:pt x="265747" y="98856"/>
                  </a:lnTo>
                  <a:lnTo>
                    <a:pt x="247637" y="85318"/>
                  </a:lnTo>
                  <a:lnTo>
                    <a:pt x="222504" y="80759"/>
                  </a:lnTo>
                  <a:lnTo>
                    <a:pt x="204216" y="83007"/>
                  </a:lnTo>
                  <a:lnTo>
                    <a:pt x="188214" y="89522"/>
                  </a:lnTo>
                  <a:lnTo>
                    <a:pt x="174498" y="100050"/>
                  </a:lnTo>
                  <a:lnTo>
                    <a:pt x="174383" y="100190"/>
                  </a:lnTo>
                  <a:lnTo>
                    <a:pt x="163068" y="114287"/>
                  </a:lnTo>
                  <a:lnTo>
                    <a:pt x="162191" y="112763"/>
                  </a:lnTo>
                  <a:lnTo>
                    <a:pt x="154787" y="100050"/>
                  </a:lnTo>
                  <a:lnTo>
                    <a:pt x="143637" y="89522"/>
                  </a:lnTo>
                  <a:lnTo>
                    <a:pt x="129641" y="83007"/>
                  </a:lnTo>
                  <a:lnTo>
                    <a:pt x="112776" y="80759"/>
                  </a:lnTo>
                  <a:lnTo>
                    <a:pt x="103682" y="81330"/>
                  </a:lnTo>
                  <a:lnTo>
                    <a:pt x="65341" y="100190"/>
                  </a:lnTo>
                  <a:lnTo>
                    <a:pt x="54864" y="112763"/>
                  </a:lnTo>
                  <a:lnTo>
                    <a:pt x="54864" y="85318"/>
                  </a:lnTo>
                  <a:lnTo>
                    <a:pt x="0" y="85318"/>
                  </a:lnTo>
                  <a:lnTo>
                    <a:pt x="0" y="262115"/>
                  </a:lnTo>
                  <a:lnTo>
                    <a:pt x="54864" y="262115"/>
                  </a:lnTo>
                  <a:lnTo>
                    <a:pt x="54952" y="163055"/>
                  </a:lnTo>
                  <a:lnTo>
                    <a:pt x="55041" y="161531"/>
                  </a:lnTo>
                  <a:lnTo>
                    <a:pt x="76200" y="123431"/>
                  </a:lnTo>
                  <a:lnTo>
                    <a:pt x="85344" y="123431"/>
                  </a:lnTo>
                  <a:lnTo>
                    <a:pt x="112776" y="160007"/>
                  </a:lnTo>
                  <a:lnTo>
                    <a:pt x="112776" y="262115"/>
                  </a:lnTo>
                  <a:lnTo>
                    <a:pt x="167640" y="262115"/>
                  </a:lnTo>
                  <a:lnTo>
                    <a:pt x="167754" y="161531"/>
                  </a:lnTo>
                  <a:lnTo>
                    <a:pt x="188976" y="123431"/>
                  </a:lnTo>
                  <a:lnTo>
                    <a:pt x="198120" y="123431"/>
                  </a:lnTo>
                  <a:lnTo>
                    <a:pt x="225552" y="161531"/>
                  </a:lnTo>
                  <a:lnTo>
                    <a:pt x="225552" y="262115"/>
                  </a:lnTo>
                  <a:lnTo>
                    <a:pt x="280416" y="262115"/>
                  </a:lnTo>
                  <a:lnTo>
                    <a:pt x="280416" y="152387"/>
                  </a:lnTo>
                  <a:close/>
                </a:path>
                <a:path w="597534" h="344804">
                  <a:moveTo>
                    <a:pt x="507504" y="169164"/>
                  </a:moveTo>
                  <a:lnTo>
                    <a:pt x="506361" y="149733"/>
                  </a:lnTo>
                  <a:lnTo>
                    <a:pt x="506247" y="149161"/>
                  </a:lnTo>
                  <a:lnTo>
                    <a:pt x="502932" y="132588"/>
                  </a:lnTo>
                  <a:lnTo>
                    <a:pt x="499414" y="123444"/>
                  </a:lnTo>
                  <a:lnTo>
                    <a:pt x="497217" y="117729"/>
                  </a:lnTo>
                  <a:lnTo>
                    <a:pt x="494055" y="112776"/>
                  </a:lnTo>
                  <a:lnTo>
                    <a:pt x="452132" y="82219"/>
                  </a:lnTo>
                  <a:lnTo>
                    <a:pt x="451116" y="82130"/>
                  </a:lnTo>
                  <a:lnTo>
                    <a:pt x="451116" y="169164"/>
                  </a:lnTo>
                  <a:lnTo>
                    <a:pt x="450545" y="182016"/>
                  </a:lnTo>
                  <a:lnTo>
                    <a:pt x="429209" y="221361"/>
                  </a:lnTo>
                  <a:lnTo>
                    <a:pt x="413016" y="225552"/>
                  </a:lnTo>
                  <a:lnTo>
                    <a:pt x="405320" y="224713"/>
                  </a:lnTo>
                  <a:lnTo>
                    <a:pt x="378536" y="191706"/>
                  </a:lnTo>
                  <a:lnTo>
                    <a:pt x="377964" y="182880"/>
                  </a:lnTo>
                  <a:lnTo>
                    <a:pt x="377964" y="169164"/>
                  </a:lnTo>
                  <a:lnTo>
                    <a:pt x="393776" y="130505"/>
                  </a:lnTo>
                  <a:lnTo>
                    <a:pt x="416064" y="123444"/>
                  </a:lnTo>
                  <a:lnTo>
                    <a:pt x="431177" y="126301"/>
                  </a:lnTo>
                  <a:lnTo>
                    <a:pt x="442163" y="134874"/>
                  </a:lnTo>
                  <a:lnTo>
                    <a:pt x="448843" y="149161"/>
                  </a:lnTo>
                  <a:lnTo>
                    <a:pt x="448906" y="149733"/>
                  </a:lnTo>
                  <a:lnTo>
                    <a:pt x="449021" y="150685"/>
                  </a:lnTo>
                  <a:lnTo>
                    <a:pt x="451116" y="169164"/>
                  </a:lnTo>
                  <a:lnTo>
                    <a:pt x="451116" y="82130"/>
                  </a:lnTo>
                  <a:lnTo>
                    <a:pt x="435876" y="80772"/>
                  </a:lnTo>
                  <a:lnTo>
                    <a:pt x="418706" y="82765"/>
                  </a:lnTo>
                  <a:lnTo>
                    <a:pt x="403682" y="88773"/>
                  </a:lnTo>
                  <a:lnTo>
                    <a:pt x="390652" y="98767"/>
                  </a:lnTo>
                  <a:lnTo>
                    <a:pt x="379488" y="112776"/>
                  </a:lnTo>
                  <a:lnTo>
                    <a:pt x="377964" y="112776"/>
                  </a:lnTo>
                  <a:lnTo>
                    <a:pt x="377964" y="85344"/>
                  </a:lnTo>
                  <a:lnTo>
                    <a:pt x="323100" y="85344"/>
                  </a:lnTo>
                  <a:lnTo>
                    <a:pt x="323100" y="344424"/>
                  </a:lnTo>
                  <a:lnTo>
                    <a:pt x="377964" y="344424"/>
                  </a:lnTo>
                  <a:lnTo>
                    <a:pt x="377964" y="242316"/>
                  </a:lnTo>
                  <a:lnTo>
                    <a:pt x="379488" y="242316"/>
                  </a:lnTo>
                  <a:lnTo>
                    <a:pt x="388607" y="253187"/>
                  </a:lnTo>
                  <a:lnTo>
                    <a:pt x="399872" y="260794"/>
                  </a:lnTo>
                  <a:lnTo>
                    <a:pt x="413131" y="265239"/>
                  </a:lnTo>
                  <a:lnTo>
                    <a:pt x="428256" y="266700"/>
                  </a:lnTo>
                  <a:lnTo>
                    <a:pt x="445439" y="264985"/>
                  </a:lnTo>
                  <a:lnTo>
                    <a:pt x="483108" y="242316"/>
                  </a:lnTo>
                  <a:lnTo>
                    <a:pt x="495122" y="225552"/>
                  </a:lnTo>
                  <a:lnTo>
                    <a:pt x="495287" y="225310"/>
                  </a:lnTo>
                  <a:lnTo>
                    <a:pt x="501980" y="208788"/>
                  </a:lnTo>
                  <a:lnTo>
                    <a:pt x="506095" y="189966"/>
                  </a:lnTo>
                  <a:lnTo>
                    <a:pt x="507504" y="169164"/>
                  </a:lnTo>
                  <a:close/>
                </a:path>
                <a:path w="597534" h="344804">
                  <a:moveTo>
                    <a:pt x="597420" y="0"/>
                  </a:moveTo>
                  <a:lnTo>
                    <a:pt x="542556" y="0"/>
                  </a:lnTo>
                  <a:lnTo>
                    <a:pt x="542556" y="262115"/>
                  </a:lnTo>
                  <a:lnTo>
                    <a:pt x="597420" y="262115"/>
                  </a:lnTo>
                  <a:lnTo>
                    <a:pt x="59742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93480" y="3828287"/>
              <a:ext cx="192024" cy="185928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8996172" y="3828287"/>
              <a:ext cx="495300" cy="265430"/>
            </a:xfrm>
            <a:custGeom>
              <a:avLst/>
              <a:gdLst/>
              <a:ahLst/>
              <a:cxnLst/>
              <a:rect l="l" t="t" r="r" b="b"/>
              <a:pathLst>
                <a:path w="495300" h="265429">
                  <a:moveTo>
                    <a:pt x="192024" y="4572"/>
                  </a:moveTo>
                  <a:lnTo>
                    <a:pt x="138684" y="4572"/>
                  </a:lnTo>
                  <a:lnTo>
                    <a:pt x="105156" y="112776"/>
                  </a:lnTo>
                  <a:lnTo>
                    <a:pt x="102108" y="121920"/>
                  </a:lnTo>
                  <a:lnTo>
                    <a:pt x="100584" y="129540"/>
                  </a:lnTo>
                  <a:lnTo>
                    <a:pt x="99060" y="135636"/>
                  </a:lnTo>
                  <a:lnTo>
                    <a:pt x="97536" y="126492"/>
                  </a:lnTo>
                  <a:lnTo>
                    <a:pt x="96012" y="118872"/>
                  </a:lnTo>
                  <a:lnTo>
                    <a:pt x="94488" y="112776"/>
                  </a:lnTo>
                  <a:lnTo>
                    <a:pt x="60960" y="4572"/>
                  </a:lnTo>
                  <a:lnTo>
                    <a:pt x="0" y="4572"/>
                  </a:lnTo>
                  <a:lnTo>
                    <a:pt x="73152" y="181356"/>
                  </a:lnTo>
                  <a:lnTo>
                    <a:pt x="62484" y="202692"/>
                  </a:lnTo>
                  <a:lnTo>
                    <a:pt x="57950" y="211582"/>
                  </a:lnTo>
                  <a:lnTo>
                    <a:pt x="51435" y="217741"/>
                  </a:lnTo>
                  <a:lnTo>
                    <a:pt x="43192" y="221348"/>
                  </a:lnTo>
                  <a:lnTo>
                    <a:pt x="33528" y="222504"/>
                  </a:lnTo>
                  <a:lnTo>
                    <a:pt x="25908" y="222504"/>
                  </a:lnTo>
                  <a:lnTo>
                    <a:pt x="16764" y="220980"/>
                  </a:lnTo>
                  <a:lnTo>
                    <a:pt x="10668" y="216408"/>
                  </a:lnTo>
                  <a:lnTo>
                    <a:pt x="10668" y="260604"/>
                  </a:lnTo>
                  <a:lnTo>
                    <a:pt x="16954" y="262610"/>
                  </a:lnTo>
                  <a:lnTo>
                    <a:pt x="24384" y="264033"/>
                  </a:lnTo>
                  <a:lnTo>
                    <a:pt x="32956" y="264896"/>
                  </a:lnTo>
                  <a:lnTo>
                    <a:pt x="42672" y="265176"/>
                  </a:lnTo>
                  <a:lnTo>
                    <a:pt x="67246" y="260870"/>
                  </a:lnTo>
                  <a:lnTo>
                    <a:pt x="88392" y="247840"/>
                  </a:lnTo>
                  <a:lnTo>
                    <a:pt x="106108" y="225958"/>
                  </a:lnTo>
                  <a:lnTo>
                    <a:pt x="107696" y="222504"/>
                  </a:lnTo>
                  <a:lnTo>
                    <a:pt x="120396" y="195072"/>
                  </a:lnTo>
                  <a:lnTo>
                    <a:pt x="142735" y="135636"/>
                  </a:lnTo>
                  <a:lnTo>
                    <a:pt x="192024" y="4572"/>
                  </a:lnTo>
                  <a:close/>
                </a:path>
                <a:path w="495300" h="265429">
                  <a:moveTo>
                    <a:pt x="495287" y="71628"/>
                  </a:moveTo>
                  <a:lnTo>
                    <a:pt x="491858" y="42672"/>
                  </a:lnTo>
                  <a:lnTo>
                    <a:pt x="491604" y="40513"/>
                  </a:lnTo>
                  <a:lnTo>
                    <a:pt x="488188" y="33528"/>
                  </a:lnTo>
                  <a:lnTo>
                    <a:pt x="480618" y="18097"/>
                  </a:lnTo>
                  <a:lnTo>
                    <a:pt x="462508" y="4559"/>
                  </a:lnTo>
                  <a:lnTo>
                    <a:pt x="437375" y="0"/>
                  </a:lnTo>
                  <a:lnTo>
                    <a:pt x="419087" y="2247"/>
                  </a:lnTo>
                  <a:lnTo>
                    <a:pt x="403085" y="8763"/>
                  </a:lnTo>
                  <a:lnTo>
                    <a:pt x="389369" y="19291"/>
                  </a:lnTo>
                  <a:lnTo>
                    <a:pt x="389255" y="19431"/>
                  </a:lnTo>
                  <a:lnTo>
                    <a:pt x="377939" y="33528"/>
                  </a:lnTo>
                  <a:lnTo>
                    <a:pt x="377063" y="32004"/>
                  </a:lnTo>
                  <a:lnTo>
                    <a:pt x="369658" y="19291"/>
                  </a:lnTo>
                  <a:lnTo>
                    <a:pt x="358508" y="8763"/>
                  </a:lnTo>
                  <a:lnTo>
                    <a:pt x="344512" y="2247"/>
                  </a:lnTo>
                  <a:lnTo>
                    <a:pt x="327647" y="0"/>
                  </a:lnTo>
                  <a:lnTo>
                    <a:pt x="318554" y="571"/>
                  </a:lnTo>
                  <a:lnTo>
                    <a:pt x="280212" y="19431"/>
                  </a:lnTo>
                  <a:lnTo>
                    <a:pt x="269735" y="32004"/>
                  </a:lnTo>
                  <a:lnTo>
                    <a:pt x="269735" y="4559"/>
                  </a:lnTo>
                  <a:lnTo>
                    <a:pt x="214871" y="4559"/>
                  </a:lnTo>
                  <a:lnTo>
                    <a:pt x="214871" y="181356"/>
                  </a:lnTo>
                  <a:lnTo>
                    <a:pt x="269735" y="181356"/>
                  </a:lnTo>
                  <a:lnTo>
                    <a:pt x="269798" y="82296"/>
                  </a:lnTo>
                  <a:lnTo>
                    <a:pt x="269900" y="79248"/>
                  </a:lnTo>
                  <a:lnTo>
                    <a:pt x="291071" y="42672"/>
                  </a:lnTo>
                  <a:lnTo>
                    <a:pt x="300215" y="42672"/>
                  </a:lnTo>
                  <a:lnTo>
                    <a:pt x="327647" y="79248"/>
                  </a:lnTo>
                  <a:lnTo>
                    <a:pt x="327647" y="181356"/>
                  </a:lnTo>
                  <a:lnTo>
                    <a:pt x="382511" y="181356"/>
                  </a:lnTo>
                  <a:lnTo>
                    <a:pt x="382625" y="80772"/>
                  </a:lnTo>
                  <a:lnTo>
                    <a:pt x="403847" y="42672"/>
                  </a:lnTo>
                  <a:lnTo>
                    <a:pt x="412991" y="42672"/>
                  </a:lnTo>
                  <a:lnTo>
                    <a:pt x="440423" y="80772"/>
                  </a:lnTo>
                  <a:lnTo>
                    <a:pt x="440423" y="181356"/>
                  </a:lnTo>
                  <a:lnTo>
                    <a:pt x="495287" y="181356"/>
                  </a:lnTo>
                  <a:lnTo>
                    <a:pt x="495287" y="716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7958328" y="4250435"/>
            <a:ext cx="523240" cy="234950"/>
            <a:chOff x="7958328" y="4250435"/>
            <a:chExt cx="523240" cy="234950"/>
          </a:xfrm>
        </p:grpSpPr>
        <p:pic>
          <p:nvPicPr>
            <p:cNvPr id="61" name="object 6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58328" y="4300728"/>
              <a:ext cx="170688" cy="18440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61019" y="4300727"/>
              <a:ext cx="170688" cy="17983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59140" y="4250435"/>
              <a:ext cx="121920" cy="234696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7958328" y="4690871"/>
            <a:ext cx="398145" cy="266700"/>
            <a:chOff x="7958328" y="4690871"/>
            <a:chExt cx="398145" cy="266700"/>
          </a:xfrm>
        </p:grpSpPr>
        <p:sp>
          <p:nvSpPr>
            <p:cNvPr id="65" name="object 65" descr=""/>
            <p:cNvSpPr/>
            <p:nvPr/>
          </p:nvSpPr>
          <p:spPr>
            <a:xfrm>
              <a:off x="7958328" y="4690871"/>
              <a:ext cx="184785" cy="266700"/>
            </a:xfrm>
            <a:custGeom>
              <a:avLst/>
              <a:gdLst/>
              <a:ahLst/>
              <a:cxnLst/>
              <a:rect l="l" t="t" r="r" b="b"/>
              <a:pathLst>
                <a:path w="184784" h="266700">
                  <a:moveTo>
                    <a:pt x="184404" y="105156"/>
                  </a:moveTo>
                  <a:lnTo>
                    <a:pt x="129540" y="105156"/>
                  </a:lnTo>
                  <a:lnTo>
                    <a:pt x="129540" y="0"/>
                  </a:lnTo>
                  <a:lnTo>
                    <a:pt x="184404" y="0"/>
                  </a:lnTo>
                  <a:lnTo>
                    <a:pt x="184404" y="105156"/>
                  </a:lnTo>
                  <a:close/>
                </a:path>
                <a:path w="184784" h="266700">
                  <a:moveTo>
                    <a:pt x="74676" y="266700"/>
                  </a:moveTo>
                  <a:lnTo>
                    <a:pt x="32242" y="253198"/>
                  </a:lnTo>
                  <a:lnTo>
                    <a:pt x="5524" y="214693"/>
                  </a:lnTo>
                  <a:lnTo>
                    <a:pt x="0" y="176784"/>
                  </a:lnTo>
                  <a:lnTo>
                    <a:pt x="1428" y="156186"/>
                  </a:lnTo>
                  <a:lnTo>
                    <a:pt x="22860" y="106680"/>
                  </a:lnTo>
                  <a:lnTo>
                    <a:pt x="64222" y="82462"/>
                  </a:lnTo>
                  <a:lnTo>
                    <a:pt x="80772" y="80771"/>
                  </a:lnTo>
                  <a:lnTo>
                    <a:pt x="96750" y="82224"/>
                  </a:lnTo>
                  <a:lnTo>
                    <a:pt x="110299" y="86677"/>
                  </a:lnTo>
                  <a:lnTo>
                    <a:pt x="121277" y="94273"/>
                  </a:lnTo>
                  <a:lnTo>
                    <a:pt x="129540" y="105156"/>
                  </a:lnTo>
                  <a:lnTo>
                    <a:pt x="184404" y="105156"/>
                  </a:lnTo>
                  <a:lnTo>
                    <a:pt x="184404" y="121920"/>
                  </a:lnTo>
                  <a:lnTo>
                    <a:pt x="94488" y="121920"/>
                  </a:lnTo>
                  <a:lnTo>
                    <a:pt x="86378" y="122753"/>
                  </a:lnTo>
                  <a:lnTo>
                    <a:pt x="86044" y="122753"/>
                  </a:lnTo>
                  <a:lnTo>
                    <a:pt x="78486" y="125539"/>
                  </a:lnTo>
                  <a:lnTo>
                    <a:pt x="57067" y="163068"/>
                  </a:lnTo>
                  <a:lnTo>
                    <a:pt x="56388" y="175260"/>
                  </a:lnTo>
                  <a:lnTo>
                    <a:pt x="56926" y="186094"/>
                  </a:lnTo>
                  <a:lnTo>
                    <a:pt x="78105" y="220789"/>
                  </a:lnTo>
                  <a:lnTo>
                    <a:pt x="85178" y="223170"/>
                  </a:lnTo>
                  <a:lnTo>
                    <a:pt x="85028" y="223170"/>
                  </a:lnTo>
                  <a:lnTo>
                    <a:pt x="92964" y="224028"/>
                  </a:lnTo>
                  <a:lnTo>
                    <a:pt x="184404" y="224028"/>
                  </a:lnTo>
                  <a:lnTo>
                    <a:pt x="184404" y="237744"/>
                  </a:lnTo>
                  <a:lnTo>
                    <a:pt x="129540" y="237744"/>
                  </a:lnTo>
                  <a:lnTo>
                    <a:pt x="118610" y="249983"/>
                  </a:lnTo>
                  <a:lnTo>
                    <a:pt x="106108" y="259080"/>
                  </a:lnTo>
                  <a:lnTo>
                    <a:pt x="91606" y="264747"/>
                  </a:lnTo>
                  <a:lnTo>
                    <a:pt x="74676" y="266700"/>
                  </a:lnTo>
                  <a:close/>
                </a:path>
                <a:path w="184784" h="266700">
                  <a:moveTo>
                    <a:pt x="184404" y="224028"/>
                  </a:moveTo>
                  <a:lnTo>
                    <a:pt x="92964" y="224028"/>
                  </a:lnTo>
                  <a:lnTo>
                    <a:pt x="100679" y="223170"/>
                  </a:lnTo>
                  <a:lnTo>
                    <a:pt x="107823" y="220599"/>
                  </a:lnTo>
                  <a:lnTo>
                    <a:pt x="130254" y="186094"/>
                  </a:lnTo>
                  <a:lnTo>
                    <a:pt x="131064" y="163068"/>
                  </a:lnTo>
                  <a:lnTo>
                    <a:pt x="130587" y="156186"/>
                  </a:lnTo>
                  <a:lnTo>
                    <a:pt x="102179" y="122753"/>
                  </a:lnTo>
                  <a:lnTo>
                    <a:pt x="94488" y="121920"/>
                  </a:lnTo>
                  <a:lnTo>
                    <a:pt x="184404" y="121920"/>
                  </a:lnTo>
                  <a:lnTo>
                    <a:pt x="184404" y="224028"/>
                  </a:lnTo>
                  <a:close/>
                </a:path>
                <a:path w="184784" h="266700">
                  <a:moveTo>
                    <a:pt x="184404" y="262128"/>
                  </a:moveTo>
                  <a:lnTo>
                    <a:pt x="129540" y="262128"/>
                  </a:lnTo>
                  <a:lnTo>
                    <a:pt x="129540" y="237744"/>
                  </a:lnTo>
                  <a:lnTo>
                    <a:pt x="184404" y="237744"/>
                  </a:lnTo>
                  <a:lnTo>
                    <a:pt x="18440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85404" y="4776215"/>
              <a:ext cx="170688" cy="181355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8401811" y="4692395"/>
            <a:ext cx="1123315" cy="265430"/>
            <a:chOff x="8401811" y="4692395"/>
            <a:chExt cx="1123315" cy="265430"/>
          </a:xfrm>
        </p:grpSpPr>
        <p:pic>
          <p:nvPicPr>
            <p:cNvPr id="68" name="object 6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01811" y="4771643"/>
              <a:ext cx="288036" cy="18592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17280" y="4722875"/>
              <a:ext cx="121920" cy="234695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8866632" y="4692395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41148" y="54864"/>
                  </a:moveTo>
                  <a:lnTo>
                    <a:pt x="21336" y="54864"/>
                  </a:lnTo>
                  <a:lnTo>
                    <a:pt x="13716" y="53340"/>
                  </a:lnTo>
                  <a:lnTo>
                    <a:pt x="9144" y="47244"/>
                  </a:lnTo>
                  <a:lnTo>
                    <a:pt x="3048" y="41148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9144" y="7620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8768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8288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8768" y="53340"/>
                  </a:lnTo>
                  <a:lnTo>
                    <a:pt x="41148" y="54864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59595" y="4771643"/>
              <a:ext cx="192024" cy="18592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86672" y="4771643"/>
              <a:ext cx="170688" cy="181356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9387840" y="4701539"/>
              <a:ext cx="137160" cy="254635"/>
            </a:xfrm>
            <a:custGeom>
              <a:avLst/>
              <a:gdLst/>
              <a:ahLst/>
              <a:cxnLst/>
              <a:rect l="l" t="t" r="r" b="b"/>
              <a:pathLst>
                <a:path w="137159" h="254635">
                  <a:moveTo>
                    <a:pt x="0" y="67055"/>
                  </a:moveTo>
                  <a:lnTo>
                    <a:pt x="0" y="15239"/>
                  </a:lnTo>
                  <a:lnTo>
                    <a:pt x="6881" y="11834"/>
                  </a:lnTo>
                  <a:lnTo>
                    <a:pt x="44958" y="952"/>
                  </a:lnTo>
                  <a:lnTo>
                    <a:pt x="60960" y="0"/>
                  </a:lnTo>
                  <a:lnTo>
                    <a:pt x="67818" y="0"/>
                  </a:lnTo>
                  <a:lnTo>
                    <a:pt x="73973" y="261"/>
                  </a:lnTo>
                  <a:lnTo>
                    <a:pt x="75778" y="261"/>
                  </a:lnTo>
                  <a:lnTo>
                    <a:pt x="115824" y="13715"/>
                  </a:lnTo>
                  <a:lnTo>
                    <a:pt x="131064" y="33527"/>
                  </a:lnTo>
                  <a:lnTo>
                    <a:pt x="133945" y="39552"/>
                  </a:lnTo>
                  <a:lnTo>
                    <a:pt x="135241" y="44195"/>
                  </a:lnTo>
                  <a:lnTo>
                    <a:pt x="54864" y="44195"/>
                  </a:lnTo>
                  <a:lnTo>
                    <a:pt x="48648" y="44505"/>
                  </a:lnTo>
                  <a:lnTo>
                    <a:pt x="6858" y="61650"/>
                  </a:lnTo>
                  <a:lnTo>
                    <a:pt x="0" y="67055"/>
                  </a:lnTo>
                  <a:close/>
                </a:path>
                <a:path w="137159" h="254635">
                  <a:moveTo>
                    <a:pt x="80772" y="179831"/>
                  </a:moveTo>
                  <a:lnTo>
                    <a:pt x="35052" y="179831"/>
                  </a:lnTo>
                  <a:lnTo>
                    <a:pt x="33528" y="176783"/>
                  </a:lnTo>
                  <a:lnTo>
                    <a:pt x="33528" y="173735"/>
                  </a:lnTo>
                  <a:lnTo>
                    <a:pt x="32004" y="169163"/>
                  </a:lnTo>
                  <a:lnTo>
                    <a:pt x="32004" y="149351"/>
                  </a:lnTo>
                  <a:lnTo>
                    <a:pt x="33528" y="144779"/>
                  </a:lnTo>
                  <a:lnTo>
                    <a:pt x="33528" y="140207"/>
                  </a:lnTo>
                  <a:lnTo>
                    <a:pt x="35052" y="135635"/>
                  </a:lnTo>
                  <a:lnTo>
                    <a:pt x="38100" y="132587"/>
                  </a:lnTo>
                  <a:lnTo>
                    <a:pt x="39624" y="128015"/>
                  </a:lnTo>
                  <a:lnTo>
                    <a:pt x="42672" y="124967"/>
                  </a:lnTo>
                  <a:lnTo>
                    <a:pt x="45720" y="120395"/>
                  </a:lnTo>
                  <a:lnTo>
                    <a:pt x="56388" y="109727"/>
                  </a:lnTo>
                  <a:lnTo>
                    <a:pt x="60960" y="106679"/>
                  </a:lnTo>
                  <a:lnTo>
                    <a:pt x="67056" y="100583"/>
                  </a:lnTo>
                  <a:lnTo>
                    <a:pt x="71628" y="97535"/>
                  </a:lnTo>
                  <a:lnTo>
                    <a:pt x="73152" y="94487"/>
                  </a:lnTo>
                  <a:lnTo>
                    <a:pt x="76200" y="89915"/>
                  </a:lnTo>
                  <a:lnTo>
                    <a:pt x="82296" y="77723"/>
                  </a:lnTo>
                  <a:lnTo>
                    <a:pt x="82296" y="62483"/>
                  </a:lnTo>
                  <a:lnTo>
                    <a:pt x="77724" y="53339"/>
                  </a:lnTo>
                  <a:lnTo>
                    <a:pt x="76200" y="51815"/>
                  </a:lnTo>
                  <a:lnTo>
                    <a:pt x="73152" y="50291"/>
                  </a:lnTo>
                  <a:lnTo>
                    <a:pt x="70104" y="47243"/>
                  </a:lnTo>
                  <a:lnTo>
                    <a:pt x="67056" y="47243"/>
                  </a:lnTo>
                  <a:lnTo>
                    <a:pt x="64008" y="45719"/>
                  </a:lnTo>
                  <a:lnTo>
                    <a:pt x="59436" y="44195"/>
                  </a:lnTo>
                  <a:lnTo>
                    <a:pt x="135241" y="44195"/>
                  </a:lnTo>
                  <a:lnTo>
                    <a:pt x="135826" y="46291"/>
                  </a:lnTo>
                  <a:lnTo>
                    <a:pt x="136747" y="53125"/>
                  </a:lnTo>
                  <a:lnTo>
                    <a:pt x="136850" y="53887"/>
                  </a:lnTo>
                  <a:lnTo>
                    <a:pt x="137129" y="61650"/>
                  </a:lnTo>
                  <a:lnTo>
                    <a:pt x="137160" y="74675"/>
                  </a:lnTo>
                  <a:lnTo>
                    <a:pt x="134112" y="86867"/>
                  </a:lnTo>
                  <a:lnTo>
                    <a:pt x="131064" y="91439"/>
                  </a:lnTo>
                  <a:lnTo>
                    <a:pt x="128016" y="97535"/>
                  </a:lnTo>
                  <a:lnTo>
                    <a:pt x="124968" y="102107"/>
                  </a:lnTo>
                  <a:lnTo>
                    <a:pt x="100584" y="126491"/>
                  </a:lnTo>
                  <a:lnTo>
                    <a:pt x="96012" y="129539"/>
                  </a:lnTo>
                  <a:lnTo>
                    <a:pt x="82296" y="143255"/>
                  </a:lnTo>
                  <a:lnTo>
                    <a:pt x="76200" y="155447"/>
                  </a:lnTo>
                  <a:lnTo>
                    <a:pt x="76200" y="169163"/>
                  </a:lnTo>
                  <a:lnTo>
                    <a:pt x="77724" y="172211"/>
                  </a:lnTo>
                  <a:lnTo>
                    <a:pt x="77724" y="175259"/>
                  </a:lnTo>
                  <a:lnTo>
                    <a:pt x="79248" y="176783"/>
                  </a:lnTo>
                  <a:lnTo>
                    <a:pt x="80772" y="179831"/>
                  </a:lnTo>
                  <a:close/>
                </a:path>
                <a:path w="137159" h="254635">
                  <a:moveTo>
                    <a:pt x="68580" y="254507"/>
                  </a:moveTo>
                  <a:lnTo>
                    <a:pt x="50292" y="254507"/>
                  </a:lnTo>
                  <a:lnTo>
                    <a:pt x="42672" y="252983"/>
                  </a:lnTo>
                  <a:lnTo>
                    <a:pt x="30480" y="240791"/>
                  </a:lnTo>
                  <a:lnTo>
                    <a:pt x="27432" y="234695"/>
                  </a:lnTo>
                  <a:lnTo>
                    <a:pt x="27432" y="217931"/>
                  </a:lnTo>
                  <a:lnTo>
                    <a:pt x="30480" y="211835"/>
                  </a:lnTo>
                  <a:lnTo>
                    <a:pt x="36576" y="205739"/>
                  </a:lnTo>
                  <a:lnTo>
                    <a:pt x="42672" y="201167"/>
                  </a:lnTo>
                  <a:lnTo>
                    <a:pt x="50292" y="198119"/>
                  </a:lnTo>
                  <a:lnTo>
                    <a:pt x="68580" y="198119"/>
                  </a:lnTo>
                  <a:lnTo>
                    <a:pt x="76200" y="201167"/>
                  </a:lnTo>
                  <a:lnTo>
                    <a:pt x="82296" y="205739"/>
                  </a:lnTo>
                  <a:lnTo>
                    <a:pt x="88392" y="211835"/>
                  </a:lnTo>
                  <a:lnTo>
                    <a:pt x="91440" y="217931"/>
                  </a:lnTo>
                  <a:lnTo>
                    <a:pt x="91440" y="234695"/>
                  </a:lnTo>
                  <a:lnTo>
                    <a:pt x="88392" y="240791"/>
                  </a:lnTo>
                  <a:lnTo>
                    <a:pt x="76200" y="252983"/>
                  </a:lnTo>
                  <a:lnTo>
                    <a:pt x="68580" y="25450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75" name="object 7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5656" y="1263395"/>
            <a:ext cx="2844165" cy="109855"/>
            <a:chOff x="295656" y="1263395"/>
            <a:chExt cx="2844165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6" y="1263395"/>
              <a:ext cx="696467" cy="883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743" y="1263395"/>
              <a:ext cx="1988820" cy="10972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994647" y="1263395"/>
              <a:ext cx="145415" cy="108585"/>
            </a:xfrm>
            <a:custGeom>
              <a:avLst/>
              <a:gdLst/>
              <a:ahLst/>
              <a:cxnLst/>
              <a:rect l="l" t="t" r="r" b="b"/>
              <a:pathLst>
                <a:path w="145414" h="108584">
                  <a:moveTo>
                    <a:pt x="57924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24" y="108204"/>
                  </a:lnTo>
                  <a:lnTo>
                    <a:pt x="57924" y="99060"/>
                  </a:lnTo>
                  <a:close/>
                </a:path>
                <a:path w="145414" h="108584">
                  <a:moveTo>
                    <a:pt x="77724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7724" y="86868"/>
                  </a:lnTo>
                  <a:lnTo>
                    <a:pt x="77724" y="24384"/>
                  </a:lnTo>
                  <a:close/>
                </a:path>
                <a:path w="145414" h="108584">
                  <a:moveTo>
                    <a:pt x="77724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7724" y="12192"/>
                  </a:lnTo>
                  <a:lnTo>
                    <a:pt x="77724" y="0"/>
                  </a:lnTo>
                  <a:close/>
                </a:path>
                <a:path w="145414" h="108584">
                  <a:moveTo>
                    <a:pt x="144792" y="12"/>
                  </a:moveTo>
                  <a:lnTo>
                    <a:pt x="134124" y="12"/>
                  </a:lnTo>
                  <a:lnTo>
                    <a:pt x="134124" y="30492"/>
                  </a:lnTo>
                  <a:lnTo>
                    <a:pt x="134124" y="42684"/>
                  </a:lnTo>
                  <a:lnTo>
                    <a:pt x="134124" y="67068"/>
                  </a:lnTo>
                  <a:lnTo>
                    <a:pt x="132600" y="68592"/>
                  </a:lnTo>
                  <a:lnTo>
                    <a:pt x="132600" y="71640"/>
                  </a:lnTo>
                  <a:lnTo>
                    <a:pt x="131076" y="71640"/>
                  </a:lnTo>
                  <a:lnTo>
                    <a:pt x="131076" y="73164"/>
                  </a:lnTo>
                  <a:lnTo>
                    <a:pt x="128028" y="76212"/>
                  </a:lnTo>
                  <a:lnTo>
                    <a:pt x="126504" y="76212"/>
                  </a:lnTo>
                  <a:lnTo>
                    <a:pt x="124980" y="77736"/>
                  </a:lnTo>
                  <a:lnTo>
                    <a:pt x="115836" y="77736"/>
                  </a:lnTo>
                  <a:lnTo>
                    <a:pt x="112788" y="74688"/>
                  </a:lnTo>
                  <a:lnTo>
                    <a:pt x="111264" y="74688"/>
                  </a:lnTo>
                  <a:lnTo>
                    <a:pt x="109740" y="73164"/>
                  </a:lnTo>
                  <a:lnTo>
                    <a:pt x="109740" y="71640"/>
                  </a:lnTo>
                  <a:lnTo>
                    <a:pt x="108216" y="70116"/>
                  </a:lnTo>
                  <a:lnTo>
                    <a:pt x="108216" y="42684"/>
                  </a:lnTo>
                  <a:lnTo>
                    <a:pt x="109740" y="41160"/>
                  </a:lnTo>
                  <a:lnTo>
                    <a:pt x="109740" y="39636"/>
                  </a:lnTo>
                  <a:lnTo>
                    <a:pt x="112788" y="36588"/>
                  </a:lnTo>
                  <a:lnTo>
                    <a:pt x="114312" y="36588"/>
                  </a:lnTo>
                  <a:lnTo>
                    <a:pt x="115836" y="35064"/>
                  </a:lnTo>
                  <a:lnTo>
                    <a:pt x="121932" y="35064"/>
                  </a:lnTo>
                  <a:lnTo>
                    <a:pt x="123456" y="36588"/>
                  </a:lnTo>
                  <a:lnTo>
                    <a:pt x="126504" y="36588"/>
                  </a:lnTo>
                  <a:lnTo>
                    <a:pt x="126504" y="38112"/>
                  </a:lnTo>
                  <a:lnTo>
                    <a:pt x="129552" y="38112"/>
                  </a:lnTo>
                  <a:lnTo>
                    <a:pt x="134124" y="42684"/>
                  </a:lnTo>
                  <a:lnTo>
                    <a:pt x="134124" y="30492"/>
                  </a:lnTo>
                  <a:lnTo>
                    <a:pt x="132600" y="30492"/>
                  </a:lnTo>
                  <a:lnTo>
                    <a:pt x="131076" y="28968"/>
                  </a:lnTo>
                  <a:lnTo>
                    <a:pt x="129552" y="28968"/>
                  </a:lnTo>
                  <a:lnTo>
                    <a:pt x="129552" y="27444"/>
                  </a:lnTo>
                  <a:lnTo>
                    <a:pt x="128028" y="27444"/>
                  </a:lnTo>
                  <a:lnTo>
                    <a:pt x="126504" y="25920"/>
                  </a:lnTo>
                  <a:lnTo>
                    <a:pt x="121932" y="25920"/>
                  </a:lnTo>
                  <a:lnTo>
                    <a:pt x="120408" y="24396"/>
                  </a:lnTo>
                  <a:lnTo>
                    <a:pt x="109740" y="24396"/>
                  </a:lnTo>
                  <a:lnTo>
                    <a:pt x="106692" y="25920"/>
                  </a:lnTo>
                  <a:lnTo>
                    <a:pt x="105168" y="27444"/>
                  </a:lnTo>
                  <a:lnTo>
                    <a:pt x="102120" y="28968"/>
                  </a:lnTo>
                  <a:lnTo>
                    <a:pt x="100596" y="32016"/>
                  </a:lnTo>
                  <a:lnTo>
                    <a:pt x="99072" y="33540"/>
                  </a:lnTo>
                  <a:lnTo>
                    <a:pt x="97548" y="36588"/>
                  </a:lnTo>
                  <a:lnTo>
                    <a:pt x="97548" y="38112"/>
                  </a:lnTo>
                  <a:lnTo>
                    <a:pt x="96024" y="41160"/>
                  </a:lnTo>
                  <a:lnTo>
                    <a:pt x="96024" y="71640"/>
                  </a:lnTo>
                  <a:lnTo>
                    <a:pt x="97548" y="74688"/>
                  </a:lnTo>
                  <a:lnTo>
                    <a:pt x="97548" y="76212"/>
                  </a:lnTo>
                  <a:lnTo>
                    <a:pt x="99072" y="79260"/>
                  </a:lnTo>
                  <a:lnTo>
                    <a:pt x="100596" y="80784"/>
                  </a:lnTo>
                  <a:lnTo>
                    <a:pt x="102120" y="83832"/>
                  </a:lnTo>
                  <a:lnTo>
                    <a:pt x="105168" y="85356"/>
                  </a:lnTo>
                  <a:lnTo>
                    <a:pt x="106692" y="86880"/>
                  </a:lnTo>
                  <a:lnTo>
                    <a:pt x="109740" y="88404"/>
                  </a:lnTo>
                  <a:lnTo>
                    <a:pt x="123456" y="88404"/>
                  </a:lnTo>
                  <a:lnTo>
                    <a:pt x="123456" y="86880"/>
                  </a:lnTo>
                  <a:lnTo>
                    <a:pt x="126504" y="86880"/>
                  </a:lnTo>
                  <a:lnTo>
                    <a:pt x="128028" y="85356"/>
                  </a:lnTo>
                  <a:lnTo>
                    <a:pt x="129552" y="85356"/>
                  </a:lnTo>
                  <a:lnTo>
                    <a:pt x="132600" y="82308"/>
                  </a:lnTo>
                  <a:lnTo>
                    <a:pt x="134124" y="82308"/>
                  </a:lnTo>
                  <a:lnTo>
                    <a:pt x="134124" y="86880"/>
                  </a:lnTo>
                  <a:lnTo>
                    <a:pt x="144792" y="86880"/>
                  </a:lnTo>
                  <a:lnTo>
                    <a:pt x="144792" y="82308"/>
                  </a:lnTo>
                  <a:lnTo>
                    <a:pt x="144792" y="77736"/>
                  </a:lnTo>
                  <a:lnTo>
                    <a:pt x="144792" y="35064"/>
                  </a:lnTo>
                  <a:lnTo>
                    <a:pt x="144792" y="30492"/>
                  </a:lnTo>
                  <a:lnTo>
                    <a:pt x="144792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91084" y="1630679"/>
            <a:ext cx="7620000" cy="4869180"/>
            <a:chOff x="291084" y="1630679"/>
            <a:chExt cx="7620000" cy="486918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084" y="1630679"/>
              <a:ext cx="7619999" cy="48691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001511" y="4844795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195072" y="355091"/>
                  </a:moveTo>
                  <a:lnTo>
                    <a:pt x="160019" y="355091"/>
                  </a:lnTo>
                  <a:lnTo>
                    <a:pt x="153923" y="353567"/>
                  </a:lnTo>
                  <a:lnTo>
                    <a:pt x="147827" y="353567"/>
                  </a:lnTo>
                  <a:lnTo>
                    <a:pt x="143255" y="352043"/>
                  </a:lnTo>
                  <a:lnTo>
                    <a:pt x="131063" y="348995"/>
                  </a:lnTo>
                  <a:lnTo>
                    <a:pt x="126491" y="347471"/>
                  </a:lnTo>
                  <a:lnTo>
                    <a:pt x="114299" y="344423"/>
                  </a:lnTo>
                  <a:lnTo>
                    <a:pt x="109727" y="341375"/>
                  </a:lnTo>
                  <a:lnTo>
                    <a:pt x="103631" y="339851"/>
                  </a:lnTo>
                  <a:lnTo>
                    <a:pt x="99060" y="336803"/>
                  </a:lnTo>
                  <a:lnTo>
                    <a:pt x="92963" y="335279"/>
                  </a:lnTo>
                  <a:lnTo>
                    <a:pt x="79248" y="326135"/>
                  </a:lnTo>
                  <a:lnTo>
                    <a:pt x="73151" y="323087"/>
                  </a:lnTo>
                  <a:lnTo>
                    <a:pt x="68579" y="318515"/>
                  </a:lnTo>
                  <a:lnTo>
                    <a:pt x="64008" y="315467"/>
                  </a:lnTo>
                  <a:lnTo>
                    <a:pt x="51815" y="303275"/>
                  </a:lnTo>
                  <a:lnTo>
                    <a:pt x="47243" y="300227"/>
                  </a:lnTo>
                  <a:lnTo>
                    <a:pt x="44196" y="295655"/>
                  </a:lnTo>
                  <a:lnTo>
                    <a:pt x="39624" y="291083"/>
                  </a:lnTo>
                  <a:lnTo>
                    <a:pt x="33528" y="281939"/>
                  </a:lnTo>
                  <a:lnTo>
                    <a:pt x="28955" y="277367"/>
                  </a:lnTo>
                  <a:lnTo>
                    <a:pt x="25907" y="271271"/>
                  </a:lnTo>
                  <a:lnTo>
                    <a:pt x="22859" y="266699"/>
                  </a:lnTo>
                  <a:lnTo>
                    <a:pt x="21335" y="262127"/>
                  </a:lnTo>
                  <a:lnTo>
                    <a:pt x="18287" y="256031"/>
                  </a:lnTo>
                  <a:lnTo>
                    <a:pt x="15239" y="251459"/>
                  </a:lnTo>
                  <a:lnTo>
                    <a:pt x="13715" y="245363"/>
                  </a:lnTo>
                  <a:lnTo>
                    <a:pt x="10667" y="240791"/>
                  </a:lnTo>
                  <a:lnTo>
                    <a:pt x="9143" y="234695"/>
                  </a:lnTo>
                  <a:lnTo>
                    <a:pt x="7619" y="230123"/>
                  </a:lnTo>
                  <a:lnTo>
                    <a:pt x="4572" y="217931"/>
                  </a:lnTo>
                  <a:lnTo>
                    <a:pt x="3048" y="213359"/>
                  </a:lnTo>
                  <a:lnTo>
                    <a:pt x="1524" y="207263"/>
                  </a:lnTo>
                  <a:lnTo>
                    <a:pt x="1524" y="201167"/>
                  </a:lnTo>
                  <a:lnTo>
                    <a:pt x="0" y="195071"/>
                  </a:lnTo>
                  <a:lnTo>
                    <a:pt x="0" y="160019"/>
                  </a:lnTo>
                  <a:lnTo>
                    <a:pt x="1524" y="155447"/>
                  </a:lnTo>
                  <a:lnTo>
                    <a:pt x="1524" y="149351"/>
                  </a:lnTo>
                  <a:lnTo>
                    <a:pt x="4572" y="137159"/>
                  </a:lnTo>
                  <a:lnTo>
                    <a:pt x="6096" y="132587"/>
                  </a:lnTo>
                  <a:lnTo>
                    <a:pt x="9143" y="120395"/>
                  </a:lnTo>
                  <a:lnTo>
                    <a:pt x="10667" y="115823"/>
                  </a:lnTo>
                  <a:lnTo>
                    <a:pt x="13715" y="109727"/>
                  </a:lnTo>
                  <a:lnTo>
                    <a:pt x="15239" y="105155"/>
                  </a:lnTo>
                  <a:lnTo>
                    <a:pt x="18287" y="99059"/>
                  </a:lnTo>
                  <a:lnTo>
                    <a:pt x="21335" y="94487"/>
                  </a:lnTo>
                  <a:lnTo>
                    <a:pt x="22859" y="88391"/>
                  </a:lnTo>
                  <a:lnTo>
                    <a:pt x="28955" y="79247"/>
                  </a:lnTo>
                  <a:lnTo>
                    <a:pt x="33528" y="74675"/>
                  </a:lnTo>
                  <a:lnTo>
                    <a:pt x="39624" y="65531"/>
                  </a:lnTo>
                  <a:lnTo>
                    <a:pt x="44196" y="60959"/>
                  </a:lnTo>
                  <a:lnTo>
                    <a:pt x="47243" y="56387"/>
                  </a:lnTo>
                  <a:lnTo>
                    <a:pt x="51815" y="51815"/>
                  </a:lnTo>
                  <a:lnTo>
                    <a:pt x="56387" y="48767"/>
                  </a:lnTo>
                  <a:lnTo>
                    <a:pt x="59435" y="44195"/>
                  </a:lnTo>
                  <a:lnTo>
                    <a:pt x="64008" y="41147"/>
                  </a:lnTo>
                  <a:lnTo>
                    <a:pt x="68579" y="36575"/>
                  </a:lnTo>
                  <a:lnTo>
                    <a:pt x="73151" y="33527"/>
                  </a:lnTo>
                  <a:lnTo>
                    <a:pt x="79248" y="30479"/>
                  </a:lnTo>
                  <a:lnTo>
                    <a:pt x="92963" y="21335"/>
                  </a:lnTo>
                  <a:lnTo>
                    <a:pt x="99060" y="18287"/>
                  </a:lnTo>
                  <a:lnTo>
                    <a:pt x="103631" y="16763"/>
                  </a:lnTo>
                  <a:lnTo>
                    <a:pt x="109727" y="13715"/>
                  </a:lnTo>
                  <a:lnTo>
                    <a:pt x="114299" y="12191"/>
                  </a:lnTo>
                  <a:lnTo>
                    <a:pt x="120396" y="9143"/>
                  </a:lnTo>
                  <a:lnTo>
                    <a:pt x="126491" y="7619"/>
                  </a:lnTo>
                  <a:lnTo>
                    <a:pt x="131063" y="6095"/>
                  </a:lnTo>
                  <a:lnTo>
                    <a:pt x="143255" y="3047"/>
                  </a:lnTo>
                  <a:lnTo>
                    <a:pt x="147827" y="3047"/>
                  </a:lnTo>
                  <a:lnTo>
                    <a:pt x="153923" y="1523"/>
                  </a:lnTo>
                  <a:lnTo>
                    <a:pt x="160019" y="1523"/>
                  </a:lnTo>
                  <a:lnTo>
                    <a:pt x="166115" y="0"/>
                  </a:lnTo>
                  <a:lnTo>
                    <a:pt x="188975" y="0"/>
                  </a:lnTo>
                  <a:lnTo>
                    <a:pt x="195072" y="1523"/>
                  </a:lnTo>
                  <a:lnTo>
                    <a:pt x="201167" y="1523"/>
                  </a:lnTo>
                  <a:lnTo>
                    <a:pt x="205739" y="3047"/>
                  </a:lnTo>
                  <a:lnTo>
                    <a:pt x="211835" y="3047"/>
                  </a:lnTo>
                  <a:lnTo>
                    <a:pt x="224027" y="6095"/>
                  </a:lnTo>
                  <a:lnTo>
                    <a:pt x="228599" y="7619"/>
                  </a:lnTo>
                  <a:lnTo>
                    <a:pt x="234695" y="9143"/>
                  </a:lnTo>
                  <a:lnTo>
                    <a:pt x="239267" y="12191"/>
                  </a:lnTo>
                  <a:lnTo>
                    <a:pt x="245363" y="13715"/>
                  </a:lnTo>
                  <a:lnTo>
                    <a:pt x="251459" y="16763"/>
                  </a:lnTo>
                  <a:lnTo>
                    <a:pt x="256031" y="18287"/>
                  </a:lnTo>
                  <a:lnTo>
                    <a:pt x="260603" y="21335"/>
                  </a:lnTo>
                  <a:lnTo>
                    <a:pt x="266699" y="24383"/>
                  </a:lnTo>
                  <a:lnTo>
                    <a:pt x="284987" y="36575"/>
                  </a:lnTo>
                  <a:lnTo>
                    <a:pt x="289559" y="41147"/>
                  </a:lnTo>
                  <a:lnTo>
                    <a:pt x="294131" y="44195"/>
                  </a:lnTo>
                  <a:lnTo>
                    <a:pt x="298703" y="48767"/>
                  </a:lnTo>
                  <a:lnTo>
                    <a:pt x="303275" y="51815"/>
                  </a:lnTo>
                  <a:lnTo>
                    <a:pt x="307847" y="56387"/>
                  </a:lnTo>
                  <a:lnTo>
                    <a:pt x="310895" y="60959"/>
                  </a:lnTo>
                  <a:lnTo>
                    <a:pt x="315467" y="65531"/>
                  </a:lnTo>
                  <a:lnTo>
                    <a:pt x="330707" y="88391"/>
                  </a:lnTo>
                  <a:lnTo>
                    <a:pt x="333755" y="94487"/>
                  </a:lnTo>
                  <a:lnTo>
                    <a:pt x="336803" y="99059"/>
                  </a:lnTo>
                  <a:lnTo>
                    <a:pt x="339851" y="105155"/>
                  </a:lnTo>
                  <a:lnTo>
                    <a:pt x="341375" y="109727"/>
                  </a:lnTo>
                  <a:lnTo>
                    <a:pt x="344423" y="115823"/>
                  </a:lnTo>
                  <a:lnTo>
                    <a:pt x="345947" y="120395"/>
                  </a:lnTo>
                  <a:lnTo>
                    <a:pt x="348995" y="132587"/>
                  </a:lnTo>
                  <a:lnTo>
                    <a:pt x="350519" y="137159"/>
                  </a:lnTo>
                  <a:lnTo>
                    <a:pt x="352043" y="143255"/>
                  </a:lnTo>
                  <a:lnTo>
                    <a:pt x="352043" y="149351"/>
                  </a:lnTo>
                  <a:lnTo>
                    <a:pt x="353567" y="155447"/>
                  </a:lnTo>
                  <a:lnTo>
                    <a:pt x="353567" y="160019"/>
                  </a:lnTo>
                  <a:lnTo>
                    <a:pt x="355091" y="166115"/>
                  </a:lnTo>
                  <a:lnTo>
                    <a:pt x="355091" y="178307"/>
                  </a:lnTo>
                  <a:lnTo>
                    <a:pt x="355091" y="188975"/>
                  </a:lnTo>
                  <a:lnTo>
                    <a:pt x="353567" y="195071"/>
                  </a:lnTo>
                  <a:lnTo>
                    <a:pt x="353567" y="201167"/>
                  </a:lnTo>
                  <a:lnTo>
                    <a:pt x="352043" y="207263"/>
                  </a:lnTo>
                  <a:lnTo>
                    <a:pt x="352043" y="213359"/>
                  </a:lnTo>
                  <a:lnTo>
                    <a:pt x="350519" y="217931"/>
                  </a:lnTo>
                  <a:lnTo>
                    <a:pt x="347471" y="230123"/>
                  </a:lnTo>
                  <a:lnTo>
                    <a:pt x="345947" y="234695"/>
                  </a:lnTo>
                  <a:lnTo>
                    <a:pt x="344423" y="240791"/>
                  </a:lnTo>
                  <a:lnTo>
                    <a:pt x="341375" y="245363"/>
                  </a:lnTo>
                  <a:lnTo>
                    <a:pt x="339851" y="251459"/>
                  </a:lnTo>
                  <a:lnTo>
                    <a:pt x="336803" y="256031"/>
                  </a:lnTo>
                  <a:lnTo>
                    <a:pt x="333755" y="262127"/>
                  </a:lnTo>
                  <a:lnTo>
                    <a:pt x="327659" y="271271"/>
                  </a:lnTo>
                  <a:lnTo>
                    <a:pt x="324611" y="277367"/>
                  </a:lnTo>
                  <a:lnTo>
                    <a:pt x="315467" y="291083"/>
                  </a:lnTo>
                  <a:lnTo>
                    <a:pt x="310895" y="295655"/>
                  </a:lnTo>
                  <a:lnTo>
                    <a:pt x="307847" y="300227"/>
                  </a:lnTo>
                  <a:lnTo>
                    <a:pt x="303275" y="303275"/>
                  </a:lnTo>
                  <a:lnTo>
                    <a:pt x="298703" y="307847"/>
                  </a:lnTo>
                  <a:lnTo>
                    <a:pt x="294131" y="310895"/>
                  </a:lnTo>
                  <a:lnTo>
                    <a:pt x="289559" y="315467"/>
                  </a:lnTo>
                  <a:lnTo>
                    <a:pt x="284987" y="318515"/>
                  </a:lnTo>
                  <a:lnTo>
                    <a:pt x="280415" y="323087"/>
                  </a:lnTo>
                  <a:lnTo>
                    <a:pt x="266699" y="332231"/>
                  </a:lnTo>
                  <a:lnTo>
                    <a:pt x="260603" y="335279"/>
                  </a:lnTo>
                  <a:lnTo>
                    <a:pt x="256031" y="336803"/>
                  </a:lnTo>
                  <a:lnTo>
                    <a:pt x="251459" y="339851"/>
                  </a:lnTo>
                  <a:lnTo>
                    <a:pt x="245363" y="341375"/>
                  </a:lnTo>
                  <a:lnTo>
                    <a:pt x="239267" y="344423"/>
                  </a:lnTo>
                  <a:lnTo>
                    <a:pt x="234695" y="345947"/>
                  </a:lnTo>
                  <a:lnTo>
                    <a:pt x="228599" y="347471"/>
                  </a:lnTo>
                  <a:lnTo>
                    <a:pt x="224027" y="348995"/>
                  </a:lnTo>
                  <a:lnTo>
                    <a:pt x="205739" y="353567"/>
                  </a:lnTo>
                  <a:lnTo>
                    <a:pt x="201167" y="353567"/>
                  </a:lnTo>
                  <a:lnTo>
                    <a:pt x="195072" y="355091"/>
                  </a:lnTo>
                  <a:close/>
                </a:path>
              </a:pathLst>
            </a:custGeom>
            <a:solidFill>
              <a:srgbClr val="11239E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01511" y="4844795"/>
              <a:ext cx="355600" cy="355600"/>
            </a:xfrm>
            <a:custGeom>
              <a:avLst/>
              <a:gdLst/>
              <a:ahLst/>
              <a:cxnLst/>
              <a:rect l="l" t="t" r="r" b="b"/>
              <a:pathLst>
                <a:path w="355600" h="355600">
                  <a:moveTo>
                    <a:pt x="355091" y="178307"/>
                  </a:moveTo>
                  <a:lnTo>
                    <a:pt x="355091" y="184403"/>
                  </a:lnTo>
                  <a:lnTo>
                    <a:pt x="355091" y="188975"/>
                  </a:lnTo>
                  <a:lnTo>
                    <a:pt x="353567" y="195071"/>
                  </a:lnTo>
                  <a:lnTo>
                    <a:pt x="353567" y="201167"/>
                  </a:lnTo>
                  <a:lnTo>
                    <a:pt x="352043" y="207263"/>
                  </a:lnTo>
                  <a:lnTo>
                    <a:pt x="352043" y="213359"/>
                  </a:lnTo>
                  <a:lnTo>
                    <a:pt x="350519" y="217931"/>
                  </a:lnTo>
                  <a:lnTo>
                    <a:pt x="348995" y="224027"/>
                  </a:lnTo>
                  <a:lnTo>
                    <a:pt x="347471" y="230123"/>
                  </a:lnTo>
                  <a:lnTo>
                    <a:pt x="345947" y="234695"/>
                  </a:lnTo>
                  <a:lnTo>
                    <a:pt x="344423" y="240791"/>
                  </a:lnTo>
                  <a:lnTo>
                    <a:pt x="341375" y="245363"/>
                  </a:lnTo>
                  <a:lnTo>
                    <a:pt x="339851" y="251459"/>
                  </a:lnTo>
                  <a:lnTo>
                    <a:pt x="336803" y="256031"/>
                  </a:lnTo>
                  <a:lnTo>
                    <a:pt x="333755" y="262127"/>
                  </a:lnTo>
                  <a:lnTo>
                    <a:pt x="330707" y="266699"/>
                  </a:lnTo>
                  <a:lnTo>
                    <a:pt x="327659" y="271271"/>
                  </a:lnTo>
                  <a:lnTo>
                    <a:pt x="324611" y="277367"/>
                  </a:lnTo>
                  <a:lnTo>
                    <a:pt x="321563" y="281939"/>
                  </a:lnTo>
                  <a:lnTo>
                    <a:pt x="318515" y="286511"/>
                  </a:lnTo>
                  <a:lnTo>
                    <a:pt x="315467" y="291083"/>
                  </a:lnTo>
                  <a:lnTo>
                    <a:pt x="310895" y="295655"/>
                  </a:lnTo>
                  <a:lnTo>
                    <a:pt x="307847" y="300227"/>
                  </a:lnTo>
                  <a:lnTo>
                    <a:pt x="303275" y="303275"/>
                  </a:lnTo>
                  <a:lnTo>
                    <a:pt x="298703" y="307847"/>
                  </a:lnTo>
                  <a:lnTo>
                    <a:pt x="294131" y="310895"/>
                  </a:lnTo>
                  <a:lnTo>
                    <a:pt x="289559" y="315467"/>
                  </a:lnTo>
                  <a:lnTo>
                    <a:pt x="284987" y="318515"/>
                  </a:lnTo>
                  <a:lnTo>
                    <a:pt x="280415" y="323087"/>
                  </a:lnTo>
                  <a:lnTo>
                    <a:pt x="275843" y="326135"/>
                  </a:lnTo>
                  <a:lnTo>
                    <a:pt x="271271" y="329183"/>
                  </a:lnTo>
                  <a:lnTo>
                    <a:pt x="266699" y="332231"/>
                  </a:lnTo>
                  <a:lnTo>
                    <a:pt x="260603" y="335279"/>
                  </a:lnTo>
                  <a:lnTo>
                    <a:pt x="256031" y="336803"/>
                  </a:lnTo>
                  <a:lnTo>
                    <a:pt x="251459" y="339851"/>
                  </a:lnTo>
                  <a:lnTo>
                    <a:pt x="245363" y="342899"/>
                  </a:lnTo>
                  <a:lnTo>
                    <a:pt x="240791" y="344423"/>
                  </a:lnTo>
                  <a:lnTo>
                    <a:pt x="234695" y="345947"/>
                  </a:lnTo>
                  <a:lnTo>
                    <a:pt x="228599" y="347471"/>
                  </a:lnTo>
                  <a:lnTo>
                    <a:pt x="224027" y="348995"/>
                  </a:lnTo>
                  <a:lnTo>
                    <a:pt x="217931" y="350519"/>
                  </a:lnTo>
                  <a:lnTo>
                    <a:pt x="211835" y="352043"/>
                  </a:lnTo>
                  <a:lnTo>
                    <a:pt x="205739" y="353567"/>
                  </a:lnTo>
                  <a:lnTo>
                    <a:pt x="201167" y="353567"/>
                  </a:lnTo>
                  <a:lnTo>
                    <a:pt x="195072" y="355091"/>
                  </a:lnTo>
                  <a:lnTo>
                    <a:pt x="160019" y="355091"/>
                  </a:lnTo>
                  <a:lnTo>
                    <a:pt x="153923" y="353567"/>
                  </a:lnTo>
                  <a:lnTo>
                    <a:pt x="147827" y="353567"/>
                  </a:lnTo>
                  <a:lnTo>
                    <a:pt x="143255" y="352043"/>
                  </a:lnTo>
                  <a:lnTo>
                    <a:pt x="137160" y="350519"/>
                  </a:lnTo>
                  <a:lnTo>
                    <a:pt x="131063" y="348995"/>
                  </a:lnTo>
                  <a:lnTo>
                    <a:pt x="126491" y="347471"/>
                  </a:lnTo>
                  <a:lnTo>
                    <a:pt x="120396" y="345947"/>
                  </a:lnTo>
                  <a:lnTo>
                    <a:pt x="114299" y="344423"/>
                  </a:lnTo>
                  <a:lnTo>
                    <a:pt x="109727" y="342899"/>
                  </a:lnTo>
                  <a:lnTo>
                    <a:pt x="103631" y="339851"/>
                  </a:lnTo>
                  <a:lnTo>
                    <a:pt x="99060" y="336803"/>
                  </a:lnTo>
                  <a:lnTo>
                    <a:pt x="92963" y="335279"/>
                  </a:lnTo>
                  <a:lnTo>
                    <a:pt x="88391" y="332231"/>
                  </a:lnTo>
                  <a:lnTo>
                    <a:pt x="83819" y="329183"/>
                  </a:lnTo>
                  <a:lnTo>
                    <a:pt x="79248" y="326135"/>
                  </a:lnTo>
                  <a:lnTo>
                    <a:pt x="73151" y="323087"/>
                  </a:lnTo>
                  <a:lnTo>
                    <a:pt x="68579" y="318515"/>
                  </a:lnTo>
                  <a:lnTo>
                    <a:pt x="64008" y="315467"/>
                  </a:lnTo>
                  <a:lnTo>
                    <a:pt x="60960" y="310895"/>
                  </a:lnTo>
                  <a:lnTo>
                    <a:pt x="56387" y="307847"/>
                  </a:lnTo>
                  <a:lnTo>
                    <a:pt x="51815" y="303275"/>
                  </a:lnTo>
                  <a:lnTo>
                    <a:pt x="47243" y="300227"/>
                  </a:lnTo>
                  <a:lnTo>
                    <a:pt x="44196" y="295655"/>
                  </a:lnTo>
                  <a:lnTo>
                    <a:pt x="39624" y="291083"/>
                  </a:lnTo>
                  <a:lnTo>
                    <a:pt x="36576" y="286511"/>
                  </a:lnTo>
                  <a:lnTo>
                    <a:pt x="33528" y="281939"/>
                  </a:lnTo>
                  <a:lnTo>
                    <a:pt x="28955" y="277367"/>
                  </a:lnTo>
                  <a:lnTo>
                    <a:pt x="25907" y="271271"/>
                  </a:lnTo>
                  <a:lnTo>
                    <a:pt x="22859" y="266699"/>
                  </a:lnTo>
                  <a:lnTo>
                    <a:pt x="21335" y="262127"/>
                  </a:lnTo>
                  <a:lnTo>
                    <a:pt x="18287" y="256031"/>
                  </a:lnTo>
                  <a:lnTo>
                    <a:pt x="15239" y="251459"/>
                  </a:lnTo>
                  <a:lnTo>
                    <a:pt x="13715" y="245363"/>
                  </a:lnTo>
                  <a:lnTo>
                    <a:pt x="10667" y="240791"/>
                  </a:lnTo>
                  <a:lnTo>
                    <a:pt x="9143" y="234695"/>
                  </a:lnTo>
                  <a:lnTo>
                    <a:pt x="7619" y="230123"/>
                  </a:lnTo>
                  <a:lnTo>
                    <a:pt x="6096" y="224027"/>
                  </a:lnTo>
                  <a:lnTo>
                    <a:pt x="4572" y="217931"/>
                  </a:lnTo>
                  <a:lnTo>
                    <a:pt x="3048" y="213359"/>
                  </a:lnTo>
                  <a:lnTo>
                    <a:pt x="1524" y="207263"/>
                  </a:lnTo>
                  <a:lnTo>
                    <a:pt x="1524" y="201167"/>
                  </a:lnTo>
                  <a:lnTo>
                    <a:pt x="0" y="195071"/>
                  </a:lnTo>
                  <a:lnTo>
                    <a:pt x="0" y="188975"/>
                  </a:lnTo>
                  <a:lnTo>
                    <a:pt x="0" y="160019"/>
                  </a:lnTo>
                  <a:lnTo>
                    <a:pt x="1524" y="155447"/>
                  </a:lnTo>
                  <a:lnTo>
                    <a:pt x="1524" y="149351"/>
                  </a:lnTo>
                  <a:lnTo>
                    <a:pt x="3048" y="143255"/>
                  </a:lnTo>
                  <a:lnTo>
                    <a:pt x="4572" y="137159"/>
                  </a:lnTo>
                  <a:lnTo>
                    <a:pt x="6096" y="132587"/>
                  </a:lnTo>
                  <a:lnTo>
                    <a:pt x="7619" y="126491"/>
                  </a:lnTo>
                  <a:lnTo>
                    <a:pt x="9143" y="120395"/>
                  </a:lnTo>
                  <a:lnTo>
                    <a:pt x="10667" y="115823"/>
                  </a:lnTo>
                  <a:lnTo>
                    <a:pt x="13715" y="109727"/>
                  </a:lnTo>
                  <a:lnTo>
                    <a:pt x="15239" y="105155"/>
                  </a:lnTo>
                  <a:lnTo>
                    <a:pt x="18287" y="99059"/>
                  </a:lnTo>
                  <a:lnTo>
                    <a:pt x="21335" y="94487"/>
                  </a:lnTo>
                  <a:lnTo>
                    <a:pt x="22859" y="89915"/>
                  </a:lnTo>
                  <a:lnTo>
                    <a:pt x="25907" y="83819"/>
                  </a:lnTo>
                  <a:lnTo>
                    <a:pt x="28955" y="79247"/>
                  </a:lnTo>
                  <a:lnTo>
                    <a:pt x="33528" y="74675"/>
                  </a:lnTo>
                  <a:lnTo>
                    <a:pt x="36576" y="70103"/>
                  </a:lnTo>
                  <a:lnTo>
                    <a:pt x="39624" y="65531"/>
                  </a:lnTo>
                  <a:lnTo>
                    <a:pt x="44196" y="60959"/>
                  </a:lnTo>
                  <a:lnTo>
                    <a:pt x="47243" y="56387"/>
                  </a:lnTo>
                  <a:lnTo>
                    <a:pt x="51815" y="51815"/>
                  </a:lnTo>
                  <a:lnTo>
                    <a:pt x="56387" y="48767"/>
                  </a:lnTo>
                  <a:lnTo>
                    <a:pt x="60960" y="44195"/>
                  </a:lnTo>
                  <a:lnTo>
                    <a:pt x="64008" y="41147"/>
                  </a:lnTo>
                  <a:lnTo>
                    <a:pt x="68579" y="36575"/>
                  </a:lnTo>
                  <a:lnTo>
                    <a:pt x="73151" y="33527"/>
                  </a:lnTo>
                  <a:lnTo>
                    <a:pt x="79248" y="30479"/>
                  </a:lnTo>
                  <a:lnTo>
                    <a:pt x="83819" y="27431"/>
                  </a:lnTo>
                  <a:lnTo>
                    <a:pt x="88391" y="24383"/>
                  </a:lnTo>
                  <a:lnTo>
                    <a:pt x="92963" y="21335"/>
                  </a:lnTo>
                  <a:lnTo>
                    <a:pt x="99060" y="18287"/>
                  </a:lnTo>
                  <a:lnTo>
                    <a:pt x="103631" y="16763"/>
                  </a:lnTo>
                  <a:lnTo>
                    <a:pt x="109727" y="13715"/>
                  </a:lnTo>
                  <a:lnTo>
                    <a:pt x="114299" y="12191"/>
                  </a:lnTo>
                  <a:lnTo>
                    <a:pt x="120396" y="9143"/>
                  </a:lnTo>
                  <a:lnTo>
                    <a:pt x="126491" y="7619"/>
                  </a:lnTo>
                  <a:lnTo>
                    <a:pt x="131063" y="6095"/>
                  </a:lnTo>
                  <a:lnTo>
                    <a:pt x="137160" y="4571"/>
                  </a:lnTo>
                  <a:lnTo>
                    <a:pt x="143255" y="4571"/>
                  </a:lnTo>
                  <a:lnTo>
                    <a:pt x="147827" y="3047"/>
                  </a:lnTo>
                  <a:lnTo>
                    <a:pt x="153923" y="1523"/>
                  </a:lnTo>
                  <a:lnTo>
                    <a:pt x="160019" y="1523"/>
                  </a:lnTo>
                  <a:lnTo>
                    <a:pt x="166115" y="0"/>
                  </a:lnTo>
                  <a:lnTo>
                    <a:pt x="172211" y="0"/>
                  </a:lnTo>
                  <a:lnTo>
                    <a:pt x="176784" y="0"/>
                  </a:lnTo>
                  <a:lnTo>
                    <a:pt x="182879" y="0"/>
                  </a:lnTo>
                  <a:lnTo>
                    <a:pt x="188975" y="0"/>
                  </a:lnTo>
                  <a:lnTo>
                    <a:pt x="195072" y="1523"/>
                  </a:lnTo>
                  <a:lnTo>
                    <a:pt x="201167" y="1523"/>
                  </a:lnTo>
                  <a:lnTo>
                    <a:pt x="205739" y="3047"/>
                  </a:lnTo>
                  <a:lnTo>
                    <a:pt x="211835" y="4571"/>
                  </a:lnTo>
                  <a:lnTo>
                    <a:pt x="217931" y="4571"/>
                  </a:lnTo>
                  <a:lnTo>
                    <a:pt x="224027" y="6095"/>
                  </a:lnTo>
                  <a:lnTo>
                    <a:pt x="228599" y="7619"/>
                  </a:lnTo>
                  <a:lnTo>
                    <a:pt x="234695" y="9143"/>
                  </a:lnTo>
                  <a:lnTo>
                    <a:pt x="240791" y="12191"/>
                  </a:lnTo>
                  <a:lnTo>
                    <a:pt x="245363" y="13715"/>
                  </a:lnTo>
                  <a:lnTo>
                    <a:pt x="251459" y="16763"/>
                  </a:lnTo>
                  <a:lnTo>
                    <a:pt x="256031" y="18287"/>
                  </a:lnTo>
                  <a:lnTo>
                    <a:pt x="260603" y="21335"/>
                  </a:lnTo>
                  <a:lnTo>
                    <a:pt x="266699" y="24383"/>
                  </a:lnTo>
                  <a:lnTo>
                    <a:pt x="271271" y="27431"/>
                  </a:lnTo>
                  <a:lnTo>
                    <a:pt x="275843" y="30479"/>
                  </a:lnTo>
                  <a:lnTo>
                    <a:pt x="280415" y="33527"/>
                  </a:lnTo>
                  <a:lnTo>
                    <a:pt x="284987" y="36575"/>
                  </a:lnTo>
                  <a:lnTo>
                    <a:pt x="289559" y="41147"/>
                  </a:lnTo>
                  <a:lnTo>
                    <a:pt x="294131" y="44195"/>
                  </a:lnTo>
                  <a:lnTo>
                    <a:pt x="298703" y="48767"/>
                  </a:lnTo>
                  <a:lnTo>
                    <a:pt x="303275" y="51815"/>
                  </a:lnTo>
                  <a:lnTo>
                    <a:pt x="307847" y="56387"/>
                  </a:lnTo>
                  <a:lnTo>
                    <a:pt x="310895" y="60959"/>
                  </a:lnTo>
                  <a:lnTo>
                    <a:pt x="315467" y="65531"/>
                  </a:lnTo>
                  <a:lnTo>
                    <a:pt x="318515" y="70103"/>
                  </a:lnTo>
                  <a:lnTo>
                    <a:pt x="321563" y="74675"/>
                  </a:lnTo>
                  <a:lnTo>
                    <a:pt x="324611" y="79247"/>
                  </a:lnTo>
                  <a:lnTo>
                    <a:pt x="327659" y="83819"/>
                  </a:lnTo>
                  <a:lnTo>
                    <a:pt x="330707" y="89915"/>
                  </a:lnTo>
                  <a:lnTo>
                    <a:pt x="333755" y="94487"/>
                  </a:lnTo>
                  <a:lnTo>
                    <a:pt x="336803" y="99059"/>
                  </a:lnTo>
                  <a:lnTo>
                    <a:pt x="339851" y="105155"/>
                  </a:lnTo>
                  <a:lnTo>
                    <a:pt x="341375" y="109727"/>
                  </a:lnTo>
                  <a:lnTo>
                    <a:pt x="344423" y="115823"/>
                  </a:lnTo>
                  <a:lnTo>
                    <a:pt x="345947" y="120395"/>
                  </a:lnTo>
                  <a:lnTo>
                    <a:pt x="347471" y="126491"/>
                  </a:lnTo>
                  <a:lnTo>
                    <a:pt x="348995" y="132587"/>
                  </a:lnTo>
                  <a:lnTo>
                    <a:pt x="350519" y="137159"/>
                  </a:lnTo>
                  <a:lnTo>
                    <a:pt x="352043" y="143255"/>
                  </a:lnTo>
                  <a:lnTo>
                    <a:pt x="352043" y="149351"/>
                  </a:lnTo>
                  <a:lnTo>
                    <a:pt x="353567" y="155447"/>
                  </a:lnTo>
                  <a:lnTo>
                    <a:pt x="353567" y="160019"/>
                  </a:lnTo>
                  <a:lnTo>
                    <a:pt x="355091" y="166115"/>
                  </a:lnTo>
                  <a:lnTo>
                    <a:pt x="355091" y="172211"/>
                  </a:lnTo>
                  <a:lnTo>
                    <a:pt x="355091" y="178307"/>
                  </a:lnTo>
                  <a:close/>
                </a:path>
              </a:pathLst>
            </a:custGeom>
            <a:ln w="7620">
              <a:solidFill>
                <a:srgbClr val="0000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92831" y="2979419"/>
              <a:ext cx="260985" cy="262255"/>
            </a:xfrm>
            <a:custGeom>
              <a:avLst/>
              <a:gdLst/>
              <a:ahLst/>
              <a:cxnLst/>
              <a:rect l="l" t="t" r="r" b="b"/>
              <a:pathLst>
                <a:path w="260985" h="262255">
                  <a:moveTo>
                    <a:pt x="129516" y="262127"/>
                  </a:moveTo>
                  <a:lnTo>
                    <a:pt x="121896" y="262127"/>
                  </a:lnTo>
                  <a:lnTo>
                    <a:pt x="112752" y="260603"/>
                  </a:lnTo>
                  <a:lnTo>
                    <a:pt x="105132" y="259079"/>
                  </a:lnTo>
                  <a:lnTo>
                    <a:pt x="95988" y="257555"/>
                  </a:lnTo>
                  <a:lnTo>
                    <a:pt x="57888" y="240791"/>
                  </a:lnTo>
                  <a:lnTo>
                    <a:pt x="29122" y="214693"/>
                  </a:lnTo>
                  <a:lnTo>
                    <a:pt x="9120" y="181355"/>
                  </a:lnTo>
                  <a:lnTo>
                    <a:pt x="166" y="144017"/>
                  </a:lnTo>
                  <a:lnTo>
                    <a:pt x="0" y="125087"/>
                  </a:lnTo>
                  <a:lnTo>
                    <a:pt x="166" y="118681"/>
                  </a:lnTo>
                  <a:lnTo>
                    <a:pt x="9120" y="80771"/>
                  </a:lnTo>
                  <a:lnTo>
                    <a:pt x="21312" y="59435"/>
                  </a:lnTo>
                  <a:lnTo>
                    <a:pt x="25003" y="53982"/>
                  </a:lnTo>
                  <a:lnTo>
                    <a:pt x="52435" y="26550"/>
                  </a:lnTo>
                  <a:lnTo>
                    <a:pt x="86487" y="8405"/>
                  </a:lnTo>
                  <a:lnTo>
                    <a:pt x="121896" y="0"/>
                  </a:lnTo>
                  <a:lnTo>
                    <a:pt x="129516" y="0"/>
                  </a:lnTo>
                  <a:lnTo>
                    <a:pt x="168187" y="6286"/>
                  </a:lnTo>
                  <a:lnTo>
                    <a:pt x="202668" y="22859"/>
                  </a:lnTo>
                  <a:lnTo>
                    <a:pt x="231433" y="48958"/>
                  </a:lnTo>
                  <a:lnTo>
                    <a:pt x="239244" y="59435"/>
                  </a:lnTo>
                  <a:lnTo>
                    <a:pt x="243816" y="65531"/>
                  </a:lnTo>
                  <a:lnTo>
                    <a:pt x="259056" y="105155"/>
                  </a:lnTo>
                  <a:lnTo>
                    <a:pt x="260580" y="131063"/>
                  </a:lnTo>
                  <a:lnTo>
                    <a:pt x="260389" y="144017"/>
                  </a:lnTo>
                  <a:lnTo>
                    <a:pt x="251436" y="181355"/>
                  </a:lnTo>
                  <a:lnTo>
                    <a:pt x="231433" y="214693"/>
                  </a:lnTo>
                  <a:lnTo>
                    <a:pt x="202668" y="240791"/>
                  </a:lnTo>
                  <a:lnTo>
                    <a:pt x="164568" y="257555"/>
                  </a:lnTo>
                  <a:lnTo>
                    <a:pt x="136350" y="261866"/>
                  </a:lnTo>
                  <a:lnTo>
                    <a:pt x="129516" y="262127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92808" y="2979419"/>
              <a:ext cx="260985" cy="262255"/>
            </a:xfrm>
            <a:custGeom>
              <a:avLst/>
              <a:gdLst/>
              <a:ahLst/>
              <a:cxnLst/>
              <a:rect l="l" t="t" r="r" b="b"/>
              <a:pathLst>
                <a:path w="260985" h="262255">
                  <a:moveTo>
                    <a:pt x="260604" y="131063"/>
                  </a:moveTo>
                  <a:lnTo>
                    <a:pt x="255841" y="169735"/>
                  </a:lnTo>
                  <a:lnTo>
                    <a:pt x="239268" y="204215"/>
                  </a:lnTo>
                  <a:lnTo>
                    <a:pt x="213169" y="232409"/>
                  </a:lnTo>
                  <a:lnTo>
                    <a:pt x="186404" y="249793"/>
                  </a:lnTo>
                  <a:lnTo>
                    <a:pt x="179832" y="252983"/>
                  </a:lnTo>
                  <a:lnTo>
                    <a:pt x="172212" y="256031"/>
                  </a:lnTo>
                  <a:lnTo>
                    <a:pt x="164592" y="257555"/>
                  </a:lnTo>
                  <a:lnTo>
                    <a:pt x="155448" y="259079"/>
                  </a:lnTo>
                  <a:lnTo>
                    <a:pt x="149471" y="260842"/>
                  </a:lnTo>
                  <a:lnTo>
                    <a:pt x="143065" y="261746"/>
                  </a:lnTo>
                  <a:lnTo>
                    <a:pt x="136374" y="262080"/>
                  </a:lnTo>
                  <a:lnTo>
                    <a:pt x="129540" y="262127"/>
                  </a:lnTo>
                  <a:lnTo>
                    <a:pt x="121920" y="262127"/>
                  </a:lnTo>
                  <a:lnTo>
                    <a:pt x="112776" y="262127"/>
                  </a:lnTo>
                  <a:lnTo>
                    <a:pt x="105156" y="259079"/>
                  </a:lnTo>
                  <a:lnTo>
                    <a:pt x="96012" y="257555"/>
                  </a:lnTo>
                  <a:lnTo>
                    <a:pt x="88392" y="256031"/>
                  </a:lnTo>
                  <a:lnTo>
                    <a:pt x="80772" y="252983"/>
                  </a:lnTo>
                  <a:lnTo>
                    <a:pt x="74199" y="249793"/>
                  </a:lnTo>
                  <a:lnTo>
                    <a:pt x="68199" y="246887"/>
                  </a:lnTo>
                  <a:lnTo>
                    <a:pt x="33551" y="219432"/>
                  </a:lnTo>
                  <a:lnTo>
                    <a:pt x="11691" y="187070"/>
                  </a:lnTo>
                  <a:lnTo>
                    <a:pt x="642" y="150352"/>
                  </a:lnTo>
                  <a:lnTo>
                    <a:pt x="0" y="131063"/>
                  </a:lnTo>
                  <a:lnTo>
                    <a:pt x="23" y="125087"/>
                  </a:lnTo>
                  <a:lnTo>
                    <a:pt x="6881" y="87368"/>
                  </a:lnTo>
                  <a:lnTo>
                    <a:pt x="9144" y="80771"/>
                  </a:lnTo>
                  <a:lnTo>
                    <a:pt x="12192" y="73151"/>
                  </a:lnTo>
                  <a:lnTo>
                    <a:pt x="16764" y="65531"/>
                  </a:lnTo>
                  <a:lnTo>
                    <a:pt x="21336" y="59435"/>
                  </a:lnTo>
                  <a:lnTo>
                    <a:pt x="25026" y="53982"/>
                  </a:lnTo>
                  <a:lnTo>
                    <a:pt x="52458" y="26550"/>
                  </a:lnTo>
                  <a:lnTo>
                    <a:pt x="57912" y="22859"/>
                  </a:lnTo>
                  <a:lnTo>
                    <a:pt x="62769" y="19454"/>
                  </a:lnTo>
                  <a:lnTo>
                    <a:pt x="68199" y="16192"/>
                  </a:lnTo>
                  <a:lnTo>
                    <a:pt x="74199" y="13215"/>
                  </a:lnTo>
                  <a:lnTo>
                    <a:pt x="80772" y="10667"/>
                  </a:lnTo>
                  <a:lnTo>
                    <a:pt x="86510" y="8405"/>
                  </a:lnTo>
                  <a:lnTo>
                    <a:pt x="121920" y="0"/>
                  </a:lnTo>
                  <a:lnTo>
                    <a:pt x="129540" y="0"/>
                  </a:lnTo>
                  <a:lnTo>
                    <a:pt x="168211" y="6286"/>
                  </a:lnTo>
                  <a:lnTo>
                    <a:pt x="179832" y="10667"/>
                  </a:lnTo>
                  <a:lnTo>
                    <a:pt x="186404" y="13215"/>
                  </a:lnTo>
                  <a:lnTo>
                    <a:pt x="192405" y="16192"/>
                  </a:lnTo>
                  <a:lnTo>
                    <a:pt x="197834" y="19454"/>
                  </a:lnTo>
                  <a:lnTo>
                    <a:pt x="202692" y="22859"/>
                  </a:lnTo>
                  <a:lnTo>
                    <a:pt x="208145" y="26550"/>
                  </a:lnTo>
                  <a:lnTo>
                    <a:pt x="235577" y="53982"/>
                  </a:lnTo>
                  <a:lnTo>
                    <a:pt x="239268" y="59435"/>
                  </a:lnTo>
                  <a:lnTo>
                    <a:pt x="243840" y="65531"/>
                  </a:lnTo>
                  <a:lnTo>
                    <a:pt x="248412" y="73151"/>
                  </a:lnTo>
                  <a:lnTo>
                    <a:pt x="251460" y="80771"/>
                  </a:lnTo>
                  <a:lnTo>
                    <a:pt x="253722" y="87368"/>
                  </a:lnTo>
                  <a:lnTo>
                    <a:pt x="255841" y="93535"/>
                  </a:lnTo>
                  <a:lnTo>
                    <a:pt x="260580" y="125087"/>
                  </a:lnTo>
                  <a:lnTo>
                    <a:pt x="260604" y="131063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656" y="1484376"/>
            <a:ext cx="472439" cy="86868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38200" y="1485900"/>
            <a:ext cx="123825" cy="73660"/>
            <a:chOff x="838200" y="1485900"/>
            <a:chExt cx="123825" cy="7366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1485900"/>
              <a:ext cx="73152" cy="7315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37259" y="1487424"/>
              <a:ext cx="24765" cy="70485"/>
            </a:xfrm>
            <a:custGeom>
              <a:avLst/>
              <a:gdLst/>
              <a:ahLst/>
              <a:cxnLst/>
              <a:rect l="l" t="t" r="r" b="b"/>
              <a:pathLst>
                <a:path w="24765" h="70484">
                  <a:moveTo>
                    <a:pt x="24384" y="70103"/>
                  </a:moveTo>
                  <a:lnTo>
                    <a:pt x="16764" y="70103"/>
                  </a:lnTo>
                  <a:lnTo>
                    <a:pt x="16764" y="10667"/>
                  </a:lnTo>
                  <a:lnTo>
                    <a:pt x="15240" y="10667"/>
                  </a:lnTo>
                  <a:lnTo>
                    <a:pt x="15240" y="12191"/>
                  </a:lnTo>
                  <a:lnTo>
                    <a:pt x="13716" y="12191"/>
                  </a:lnTo>
                  <a:lnTo>
                    <a:pt x="12192" y="13715"/>
                  </a:lnTo>
                  <a:lnTo>
                    <a:pt x="10668" y="13715"/>
                  </a:lnTo>
                  <a:lnTo>
                    <a:pt x="9144" y="15239"/>
                  </a:lnTo>
                  <a:lnTo>
                    <a:pt x="7620" y="15239"/>
                  </a:lnTo>
                  <a:lnTo>
                    <a:pt x="6096" y="16763"/>
                  </a:lnTo>
                  <a:lnTo>
                    <a:pt x="4572" y="16763"/>
                  </a:lnTo>
                  <a:lnTo>
                    <a:pt x="3048" y="18287"/>
                  </a:lnTo>
                  <a:lnTo>
                    <a:pt x="0" y="18287"/>
                  </a:lnTo>
                  <a:lnTo>
                    <a:pt x="0" y="10667"/>
                  </a:lnTo>
                  <a:lnTo>
                    <a:pt x="1524" y="10667"/>
                  </a:lnTo>
                  <a:lnTo>
                    <a:pt x="3048" y="9143"/>
                  </a:lnTo>
                  <a:lnTo>
                    <a:pt x="6096" y="9143"/>
                  </a:lnTo>
                  <a:lnTo>
                    <a:pt x="7620" y="7619"/>
                  </a:lnTo>
                  <a:lnTo>
                    <a:pt x="9144" y="7619"/>
                  </a:lnTo>
                  <a:lnTo>
                    <a:pt x="10668" y="6095"/>
                  </a:lnTo>
                  <a:lnTo>
                    <a:pt x="13716" y="4571"/>
                  </a:lnTo>
                  <a:lnTo>
                    <a:pt x="15240" y="4571"/>
                  </a:lnTo>
                  <a:lnTo>
                    <a:pt x="19812" y="0"/>
                  </a:lnTo>
                  <a:lnTo>
                    <a:pt x="24384" y="0"/>
                  </a:lnTo>
                  <a:lnTo>
                    <a:pt x="24384" y="70103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022604" y="1485900"/>
            <a:ext cx="139065" cy="73660"/>
            <a:chOff x="1022604" y="1485900"/>
            <a:chExt cx="139065" cy="7366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604" y="1485900"/>
              <a:ext cx="73152" cy="7315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18616" y="1487424"/>
              <a:ext cx="43180" cy="70485"/>
            </a:xfrm>
            <a:custGeom>
              <a:avLst/>
              <a:gdLst/>
              <a:ahLst/>
              <a:cxnLst/>
              <a:rect l="l" t="t" r="r" b="b"/>
              <a:pathLst>
                <a:path w="43180" h="70484">
                  <a:moveTo>
                    <a:pt x="3048" y="13716"/>
                  </a:moveTo>
                  <a:lnTo>
                    <a:pt x="3048" y="6096"/>
                  </a:lnTo>
                  <a:lnTo>
                    <a:pt x="4572" y="4572"/>
                  </a:lnTo>
                  <a:lnTo>
                    <a:pt x="10668" y="1524"/>
                  </a:lnTo>
                  <a:lnTo>
                    <a:pt x="12192" y="0"/>
                  </a:lnTo>
                  <a:lnTo>
                    <a:pt x="25908" y="0"/>
                  </a:lnTo>
                  <a:lnTo>
                    <a:pt x="27432" y="1524"/>
                  </a:lnTo>
                  <a:lnTo>
                    <a:pt x="30480" y="1524"/>
                  </a:lnTo>
                  <a:lnTo>
                    <a:pt x="33528" y="4572"/>
                  </a:lnTo>
                  <a:lnTo>
                    <a:pt x="36576" y="6096"/>
                  </a:lnTo>
                  <a:lnTo>
                    <a:pt x="16764" y="6096"/>
                  </a:lnTo>
                  <a:lnTo>
                    <a:pt x="15240" y="7620"/>
                  </a:lnTo>
                  <a:lnTo>
                    <a:pt x="12192" y="7620"/>
                  </a:lnTo>
                  <a:lnTo>
                    <a:pt x="10668" y="9144"/>
                  </a:lnTo>
                  <a:lnTo>
                    <a:pt x="9144" y="9144"/>
                  </a:lnTo>
                  <a:lnTo>
                    <a:pt x="6096" y="12192"/>
                  </a:lnTo>
                  <a:lnTo>
                    <a:pt x="4572" y="12192"/>
                  </a:lnTo>
                  <a:lnTo>
                    <a:pt x="3048" y="13716"/>
                  </a:lnTo>
                  <a:close/>
                </a:path>
                <a:path w="43180" h="70484">
                  <a:moveTo>
                    <a:pt x="42672" y="70104"/>
                  </a:moveTo>
                  <a:lnTo>
                    <a:pt x="0" y="70104"/>
                  </a:lnTo>
                  <a:lnTo>
                    <a:pt x="0" y="60960"/>
                  </a:lnTo>
                  <a:lnTo>
                    <a:pt x="1524" y="57912"/>
                  </a:lnTo>
                  <a:lnTo>
                    <a:pt x="1524" y="56388"/>
                  </a:lnTo>
                  <a:lnTo>
                    <a:pt x="3048" y="54864"/>
                  </a:lnTo>
                  <a:lnTo>
                    <a:pt x="4572" y="51816"/>
                  </a:lnTo>
                  <a:lnTo>
                    <a:pt x="7620" y="48768"/>
                  </a:lnTo>
                  <a:lnTo>
                    <a:pt x="9144" y="45720"/>
                  </a:lnTo>
                  <a:lnTo>
                    <a:pt x="15240" y="42672"/>
                  </a:lnTo>
                  <a:lnTo>
                    <a:pt x="18288" y="39624"/>
                  </a:lnTo>
                  <a:lnTo>
                    <a:pt x="21336" y="38100"/>
                  </a:lnTo>
                  <a:lnTo>
                    <a:pt x="22860" y="36576"/>
                  </a:lnTo>
                  <a:lnTo>
                    <a:pt x="24384" y="33528"/>
                  </a:lnTo>
                  <a:lnTo>
                    <a:pt x="30480" y="27432"/>
                  </a:lnTo>
                  <a:lnTo>
                    <a:pt x="30480" y="24384"/>
                  </a:lnTo>
                  <a:lnTo>
                    <a:pt x="32004" y="22860"/>
                  </a:lnTo>
                  <a:lnTo>
                    <a:pt x="32004" y="15240"/>
                  </a:lnTo>
                  <a:lnTo>
                    <a:pt x="30480" y="13716"/>
                  </a:lnTo>
                  <a:lnTo>
                    <a:pt x="30480" y="12192"/>
                  </a:lnTo>
                  <a:lnTo>
                    <a:pt x="25908" y="7620"/>
                  </a:lnTo>
                  <a:lnTo>
                    <a:pt x="24384" y="7620"/>
                  </a:lnTo>
                  <a:lnTo>
                    <a:pt x="22860" y="6096"/>
                  </a:lnTo>
                  <a:lnTo>
                    <a:pt x="36576" y="6096"/>
                  </a:lnTo>
                  <a:lnTo>
                    <a:pt x="36576" y="7620"/>
                  </a:lnTo>
                  <a:lnTo>
                    <a:pt x="38100" y="10668"/>
                  </a:lnTo>
                  <a:lnTo>
                    <a:pt x="39624" y="12192"/>
                  </a:lnTo>
                  <a:lnTo>
                    <a:pt x="39624" y="22860"/>
                  </a:lnTo>
                  <a:lnTo>
                    <a:pt x="38100" y="25908"/>
                  </a:lnTo>
                  <a:lnTo>
                    <a:pt x="38100" y="27432"/>
                  </a:lnTo>
                  <a:lnTo>
                    <a:pt x="36576" y="30480"/>
                  </a:lnTo>
                  <a:lnTo>
                    <a:pt x="36576" y="32004"/>
                  </a:lnTo>
                  <a:lnTo>
                    <a:pt x="35052" y="33528"/>
                  </a:lnTo>
                  <a:lnTo>
                    <a:pt x="33528" y="36576"/>
                  </a:lnTo>
                  <a:lnTo>
                    <a:pt x="30480" y="38100"/>
                  </a:lnTo>
                  <a:lnTo>
                    <a:pt x="27432" y="41148"/>
                  </a:lnTo>
                  <a:lnTo>
                    <a:pt x="24384" y="42672"/>
                  </a:lnTo>
                  <a:lnTo>
                    <a:pt x="21336" y="45720"/>
                  </a:lnTo>
                  <a:lnTo>
                    <a:pt x="18288" y="47244"/>
                  </a:lnTo>
                  <a:lnTo>
                    <a:pt x="16764" y="48768"/>
                  </a:lnTo>
                  <a:lnTo>
                    <a:pt x="13716" y="50292"/>
                  </a:lnTo>
                  <a:lnTo>
                    <a:pt x="12192" y="51816"/>
                  </a:lnTo>
                  <a:lnTo>
                    <a:pt x="12192" y="53340"/>
                  </a:lnTo>
                  <a:lnTo>
                    <a:pt x="9144" y="56388"/>
                  </a:lnTo>
                  <a:lnTo>
                    <a:pt x="9144" y="59436"/>
                  </a:lnTo>
                  <a:lnTo>
                    <a:pt x="7620" y="60960"/>
                  </a:lnTo>
                  <a:lnTo>
                    <a:pt x="7620" y="62484"/>
                  </a:lnTo>
                  <a:lnTo>
                    <a:pt x="42672" y="62484"/>
                  </a:lnTo>
                  <a:lnTo>
                    <a:pt x="42672" y="7010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329184" y="6355079"/>
            <a:ext cx="466725" cy="71755"/>
            <a:chOff x="329184" y="6355079"/>
            <a:chExt cx="466725" cy="71755"/>
          </a:xfrm>
        </p:grpSpPr>
        <p:sp>
          <p:nvSpPr>
            <p:cNvPr id="20" name="object 20" descr=""/>
            <p:cNvSpPr/>
            <p:nvPr/>
          </p:nvSpPr>
          <p:spPr>
            <a:xfrm>
              <a:off x="423672" y="6365748"/>
              <a:ext cx="372110" cy="60960"/>
            </a:xfrm>
            <a:custGeom>
              <a:avLst/>
              <a:gdLst/>
              <a:ahLst/>
              <a:cxnLst/>
              <a:rect l="l" t="t" r="r" b="b"/>
              <a:pathLst>
                <a:path w="372109" h="60960">
                  <a:moveTo>
                    <a:pt x="170688" y="41148"/>
                  </a:moveTo>
                  <a:lnTo>
                    <a:pt x="163067" y="41148"/>
                  </a:lnTo>
                  <a:lnTo>
                    <a:pt x="163067" y="36575"/>
                  </a:lnTo>
                  <a:lnTo>
                    <a:pt x="161543" y="36575"/>
                  </a:lnTo>
                  <a:lnTo>
                    <a:pt x="161543" y="35051"/>
                  </a:lnTo>
                  <a:lnTo>
                    <a:pt x="160019" y="35051"/>
                  </a:lnTo>
                  <a:lnTo>
                    <a:pt x="153923" y="32003"/>
                  </a:lnTo>
                  <a:lnTo>
                    <a:pt x="152400" y="32003"/>
                  </a:lnTo>
                  <a:lnTo>
                    <a:pt x="150876" y="30480"/>
                  </a:lnTo>
                  <a:lnTo>
                    <a:pt x="150876" y="28955"/>
                  </a:lnTo>
                  <a:lnTo>
                    <a:pt x="149352" y="27432"/>
                  </a:lnTo>
                  <a:lnTo>
                    <a:pt x="149352" y="21335"/>
                  </a:lnTo>
                  <a:lnTo>
                    <a:pt x="155447" y="15239"/>
                  </a:lnTo>
                  <a:lnTo>
                    <a:pt x="166115" y="15239"/>
                  </a:lnTo>
                  <a:lnTo>
                    <a:pt x="169164" y="16764"/>
                  </a:lnTo>
                  <a:lnTo>
                    <a:pt x="169164" y="21335"/>
                  </a:lnTo>
                  <a:lnTo>
                    <a:pt x="158495" y="21335"/>
                  </a:lnTo>
                  <a:lnTo>
                    <a:pt x="156971" y="22859"/>
                  </a:lnTo>
                  <a:lnTo>
                    <a:pt x="156971" y="25907"/>
                  </a:lnTo>
                  <a:lnTo>
                    <a:pt x="158495" y="25907"/>
                  </a:lnTo>
                  <a:lnTo>
                    <a:pt x="160019" y="27432"/>
                  </a:lnTo>
                  <a:lnTo>
                    <a:pt x="161543" y="27432"/>
                  </a:lnTo>
                  <a:lnTo>
                    <a:pt x="163067" y="28955"/>
                  </a:lnTo>
                  <a:lnTo>
                    <a:pt x="166115" y="30480"/>
                  </a:lnTo>
                  <a:lnTo>
                    <a:pt x="167640" y="30480"/>
                  </a:lnTo>
                  <a:lnTo>
                    <a:pt x="170688" y="33528"/>
                  </a:lnTo>
                  <a:lnTo>
                    <a:pt x="170688" y="41148"/>
                  </a:lnTo>
                  <a:close/>
                </a:path>
                <a:path w="372109" h="60960">
                  <a:moveTo>
                    <a:pt x="169164" y="22859"/>
                  </a:moveTo>
                  <a:lnTo>
                    <a:pt x="167640" y="22859"/>
                  </a:lnTo>
                  <a:lnTo>
                    <a:pt x="166115" y="21335"/>
                  </a:lnTo>
                  <a:lnTo>
                    <a:pt x="169164" y="21335"/>
                  </a:lnTo>
                  <a:lnTo>
                    <a:pt x="169164" y="22859"/>
                  </a:lnTo>
                  <a:close/>
                </a:path>
                <a:path w="372109" h="60960">
                  <a:moveTo>
                    <a:pt x="164591" y="47244"/>
                  </a:moveTo>
                  <a:lnTo>
                    <a:pt x="152400" y="47244"/>
                  </a:lnTo>
                  <a:lnTo>
                    <a:pt x="149352" y="45719"/>
                  </a:lnTo>
                  <a:lnTo>
                    <a:pt x="149352" y="38100"/>
                  </a:lnTo>
                  <a:lnTo>
                    <a:pt x="152400" y="41148"/>
                  </a:lnTo>
                  <a:lnTo>
                    <a:pt x="170688" y="41148"/>
                  </a:lnTo>
                  <a:lnTo>
                    <a:pt x="164591" y="47244"/>
                  </a:lnTo>
                  <a:close/>
                </a:path>
                <a:path w="372109" h="60960">
                  <a:moveTo>
                    <a:pt x="103632" y="47244"/>
                  </a:moveTo>
                  <a:lnTo>
                    <a:pt x="96012" y="47244"/>
                  </a:lnTo>
                  <a:lnTo>
                    <a:pt x="96012" y="15239"/>
                  </a:lnTo>
                  <a:lnTo>
                    <a:pt x="103632" y="15239"/>
                  </a:lnTo>
                  <a:lnTo>
                    <a:pt x="103632" y="21335"/>
                  </a:lnTo>
                  <a:lnTo>
                    <a:pt x="108204" y="21335"/>
                  </a:lnTo>
                  <a:lnTo>
                    <a:pt x="103632" y="25907"/>
                  </a:lnTo>
                  <a:lnTo>
                    <a:pt x="103632" y="47244"/>
                  </a:lnTo>
                  <a:close/>
                </a:path>
                <a:path w="372109" h="60960">
                  <a:moveTo>
                    <a:pt x="114300" y="22859"/>
                  </a:moveTo>
                  <a:lnTo>
                    <a:pt x="112776" y="22859"/>
                  </a:lnTo>
                  <a:lnTo>
                    <a:pt x="111252" y="21335"/>
                  </a:lnTo>
                  <a:lnTo>
                    <a:pt x="103632" y="21335"/>
                  </a:lnTo>
                  <a:lnTo>
                    <a:pt x="103632" y="18287"/>
                  </a:lnTo>
                  <a:lnTo>
                    <a:pt x="105156" y="18287"/>
                  </a:lnTo>
                  <a:lnTo>
                    <a:pt x="108204" y="15239"/>
                  </a:lnTo>
                  <a:lnTo>
                    <a:pt x="114300" y="15239"/>
                  </a:lnTo>
                  <a:lnTo>
                    <a:pt x="114300" y="22859"/>
                  </a:lnTo>
                  <a:close/>
                </a:path>
                <a:path w="372109" h="60960">
                  <a:moveTo>
                    <a:pt x="135636" y="47244"/>
                  </a:moveTo>
                  <a:lnTo>
                    <a:pt x="124967" y="47244"/>
                  </a:lnTo>
                  <a:lnTo>
                    <a:pt x="121919" y="45719"/>
                  </a:lnTo>
                  <a:lnTo>
                    <a:pt x="118871" y="42671"/>
                  </a:lnTo>
                  <a:lnTo>
                    <a:pt x="115823" y="41148"/>
                  </a:lnTo>
                  <a:lnTo>
                    <a:pt x="114300" y="36575"/>
                  </a:lnTo>
                  <a:lnTo>
                    <a:pt x="114300" y="27432"/>
                  </a:lnTo>
                  <a:lnTo>
                    <a:pt x="115823" y="22859"/>
                  </a:lnTo>
                  <a:lnTo>
                    <a:pt x="121919" y="16764"/>
                  </a:lnTo>
                  <a:lnTo>
                    <a:pt x="124967" y="15239"/>
                  </a:lnTo>
                  <a:lnTo>
                    <a:pt x="135636" y="15239"/>
                  </a:lnTo>
                  <a:lnTo>
                    <a:pt x="138684" y="16764"/>
                  </a:lnTo>
                  <a:lnTo>
                    <a:pt x="143256" y="21335"/>
                  </a:lnTo>
                  <a:lnTo>
                    <a:pt x="126491" y="21335"/>
                  </a:lnTo>
                  <a:lnTo>
                    <a:pt x="121919" y="25907"/>
                  </a:lnTo>
                  <a:lnTo>
                    <a:pt x="121919" y="36575"/>
                  </a:lnTo>
                  <a:lnTo>
                    <a:pt x="123443" y="39623"/>
                  </a:lnTo>
                  <a:lnTo>
                    <a:pt x="124967" y="41148"/>
                  </a:lnTo>
                  <a:lnTo>
                    <a:pt x="143255" y="41148"/>
                  </a:lnTo>
                  <a:lnTo>
                    <a:pt x="138684" y="45719"/>
                  </a:lnTo>
                  <a:lnTo>
                    <a:pt x="135636" y="47244"/>
                  </a:lnTo>
                  <a:close/>
                </a:path>
                <a:path w="372109" h="60960">
                  <a:moveTo>
                    <a:pt x="143255" y="41148"/>
                  </a:moveTo>
                  <a:lnTo>
                    <a:pt x="135636" y="41148"/>
                  </a:lnTo>
                  <a:lnTo>
                    <a:pt x="137160" y="39623"/>
                  </a:lnTo>
                  <a:lnTo>
                    <a:pt x="138684" y="36575"/>
                  </a:lnTo>
                  <a:lnTo>
                    <a:pt x="138684" y="27432"/>
                  </a:lnTo>
                  <a:lnTo>
                    <a:pt x="137160" y="25907"/>
                  </a:lnTo>
                  <a:lnTo>
                    <a:pt x="137160" y="24383"/>
                  </a:lnTo>
                  <a:lnTo>
                    <a:pt x="135636" y="21335"/>
                  </a:lnTo>
                  <a:lnTo>
                    <a:pt x="143256" y="21335"/>
                  </a:lnTo>
                  <a:lnTo>
                    <a:pt x="144780" y="22859"/>
                  </a:lnTo>
                  <a:lnTo>
                    <a:pt x="146304" y="25907"/>
                  </a:lnTo>
                  <a:lnTo>
                    <a:pt x="146304" y="36575"/>
                  </a:lnTo>
                  <a:lnTo>
                    <a:pt x="144780" y="39623"/>
                  </a:lnTo>
                  <a:lnTo>
                    <a:pt x="143255" y="41148"/>
                  </a:lnTo>
                  <a:close/>
                </a:path>
                <a:path w="372109" h="60960">
                  <a:moveTo>
                    <a:pt x="88391" y="47244"/>
                  </a:moveTo>
                  <a:lnTo>
                    <a:pt x="77723" y="47244"/>
                  </a:lnTo>
                  <a:lnTo>
                    <a:pt x="73152" y="45719"/>
                  </a:lnTo>
                  <a:lnTo>
                    <a:pt x="67056" y="39623"/>
                  </a:lnTo>
                  <a:lnTo>
                    <a:pt x="65532" y="36575"/>
                  </a:lnTo>
                  <a:lnTo>
                    <a:pt x="65532" y="27432"/>
                  </a:lnTo>
                  <a:lnTo>
                    <a:pt x="67056" y="22859"/>
                  </a:lnTo>
                  <a:lnTo>
                    <a:pt x="73152" y="16764"/>
                  </a:lnTo>
                  <a:lnTo>
                    <a:pt x="77723" y="15239"/>
                  </a:lnTo>
                  <a:lnTo>
                    <a:pt x="88391" y="15239"/>
                  </a:lnTo>
                  <a:lnTo>
                    <a:pt x="89915" y="16764"/>
                  </a:lnTo>
                  <a:lnTo>
                    <a:pt x="89915" y="19812"/>
                  </a:lnTo>
                  <a:lnTo>
                    <a:pt x="82295" y="19812"/>
                  </a:lnTo>
                  <a:lnTo>
                    <a:pt x="79247" y="21335"/>
                  </a:lnTo>
                  <a:lnTo>
                    <a:pt x="74676" y="25907"/>
                  </a:lnTo>
                  <a:lnTo>
                    <a:pt x="73152" y="28955"/>
                  </a:lnTo>
                  <a:lnTo>
                    <a:pt x="73152" y="35051"/>
                  </a:lnTo>
                  <a:lnTo>
                    <a:pt x="74676" y="36575"/>
                  </a:lnTo>
                  <a:lnTo>
                    <a:pt x="76200" y="39623"/>
                  </a:lnTo>
                  <a:lnTo>
                    <a:pt x="77723" y="41148"/>
                  </a:lnTo>
                  <a:lnTo>
                    <a:pt x="89915" y="41148"/>
                  </a:lnTo>
                  <a:lnTo>
                    <a:pt x="89915" y="45719"/>
                  </a:lnTo>
                  <a:lnTo>
                    <a:pt x="88391" y="47244"/>
                  </a:lnTo>
                  <a:close/>
                </a:path>
                <a:path w="372109" h="60960">
                  <a:moveTo>
                    <a:pt x="89915" y="22859"/>
                  </a:moveTo>
                  <a:lnTo>
                    <a:pt x="88391" y="22859"/>
                  </a:lnTo>
                  <a:lnTo>
                    <a:pt x="86867" y="21335"/>
                  </a:lnTo>
                  <a:lnTo>
                    <a:pt x="82295" y="19812"/>
                  </a:lnTo>
                  <a:lnTo>
                    <a:pt x="89915" y="19812"/>
                  </a:lnTo>
                  <a:lnTo>
                    <a:pt x="89915" y="22859"/>
                  </a:lnTo>
                  <a:close/>
                </a:path>
                <a:path w="372109" h="60960">
                  <a:moveTo>
                    <a:pt x="89915" y="41148"/>
                  </a:moveTo>
                  <a:lnTo>
                    <a:pt x="86867" y="41148"/>
                  </a:lnTo>
                  <a:lnTo>
                    <a:pt x="88391" y="39623"/>
                  </a:lnTo>
                  <a:lnTo>
                    <a:pt x="89915" y="39623"/>
                  </a:lnTo>
                  <a:lnTo>
                    <a:pt x="89915" y="41148"/>
                  </a:lnTo>
                  <a:close/>
                </a:path>
                <a:path w="372109" h="60960">
                  <a:moveTo>
                    <a:pt x="6095" y="47244"/>
                  </a:moveTo>
                  <a:lnTo>
                    <a:pt x="0" y="47244"/>
                  </a:lnTo>
                  <a:lnTo>
                    <a:pt x="0" y="3048"/>
                  </a:lnTo>
                  <a:lnTo>
                    <a:pt x="10667" y="3048"/>
                  </a:lnTo>
                  <a:lnTo>
                    <a:pt x="14151" y="12191"/>
                  </a:lnTo>
                  <a:lnTo>
                    <a:pt x="6095" y="12191"/>
                  </a:lnTo>
                  <a:lnTo>
                    <a:pt x="6095" y="47244"/>
                  </a:lnTo>
                  <a:close/>
                </a:path>
                <a:path w="372109" h="60960">
                  <a:moveTo>
                    <a:pt x="30148" y="35051"/>
                  </a:moveTo>
                  <a:lnTo>
                    <a:pt x="22860" y="35051"/>
                  </a:lnTo>
                  <a:lnTo>
                    <a:pt x="36576" y="3048"/>
                  </a:lnTo>
                  <a:lnTo>
                    <a:pt x="45719" y="3048"/>
                  </a:lnTo>
                  <a:lnTo>
                    <a:pt x="45719" y="12191"/>
                  </a:lnTo>
                  <a:lnTo>
                    <a:pt x="38100" y="12191"/>
                  </a:lnTo>
                  <a:lnTo>
                    <a:pt x="30148" y="35051"/>
                  </a:lnTo>
                  <a:close/>
                </a:path>
                <a:path w="372109" h="60960">
                  <a:moveTo>
                    <a:pt x="25908" y="47244"/>
                  </a:moveTo>
                  <a:lnTo>
                    <a:pt x="19812" y="47244"/>
                  </a:lnTo>
                  <a:lnTo>
                    <a:pt x="6095" y="12191"/>
                  </a:lnTo>
                  <a:lnTo>
                    <a:pt x="14151" y="12191"/>
                  </a:lnTo>
                  <a:lnTo>
                    <a:pt x="22860" y="35051"/>
                  </a:lnTo>
                  <a:lnTo>
                    <a:pt x="30148" y="35051"/>
                  </a:lnTo>
                  <a:lnTo>
                    <a:pt x="25908" y="47244"/>
                  </a:lnTo>
                  <a:close/>
                </a:path>
                <a:path w="372109" h="60960">
                  <a:moveTo>
                    <a:pt x="45719" y="47244"/>
                  </a:moveTo>
                  <a:lnTo>
                    <a:pt x="39623" y="47244"/>
                  </a:lnTo>
                  <a:lnTo>
                    <a:pt x="39623" y="12191"/>
                  </a:lnTo>
                  <a:lnTo>
                    <a:pt x="45719" y="12191"/>
                  </a:lnTo>
                  <a:lnTo>
                    <a:pt x="45719" y="47244"/>
                  </a:lnTo>
                  <a:close/>
                </a:path>
                <a:path w="372109" h="60960">
                  <a:moveTo>
                    <a:pt x="60960" y="47244"/>
                  </a:moveTo>
                  <a:lnTo>
                    <a:pt x="53340" y="47244"/>
                  </a:lnTo>
                  <a:lnTo>
                    <a:pt x="53340" y="15239"/>
                  </a:lnTo>
                  <a:lnTo>
                    <a:pt x="60960" y="15239"/>
                  </a:lnTo>
                  <a:lnTo>
                    <a:pt x="60960" y="47244"/>
                  </a:lnTo>
                  <a:close/>
                </a:path>
                <a:path w="372109" h="60960">
                  <a:moveTo>
                    <a:pt x="59436" y="10667"/>
                  </a:moveTo>
                  <a:lnTo>
                    <a:pt x="54864" y="10667"/>
                  </a:lnTo>
                  <a:lnTo>
                    <a:pt x="53340" y="9144"/>
                  </a:lnTo>
                  <a:lnTo>
                    <a:pt x="53340" y="3048"/>
                  </a:lnTo>
                  <a:lnTo>
                    <a:pt x="60960" y="3048"/>
                  </a:lnTo>
                  <a:lnTo>
                    <a:pt x="60960" y="9144"/>
                  </a:lnTo>
                  <a:lnTo>
                    <a:pt x="59436" y="10667"/>
                  </a:lnTo>
                  <a:close/>
                </a:path>
                <a:path w="372109" h="60960">
                  <a:moveTo>
                    <a:pt x="219455" y="15239"/>
                  </a:moveTo>
                  <a:lnTo>
                    <a:pt x="211836" y="15239"/>
                  </a:lnTo>
                  <a:lnTo>
                    <a:pt x="211836" y="7619"/>
                  </a:lnTo>
                  <a:lnTo>
                    <a:pt x="213359" y="6096"/>
                  </a:lnTo>
                  <a:lnTo>
                    <a:pt x="213359" y="4571"/>
                  </a:lnTo>
                  <a:lnTo>
                    <a:pt x="216407" y="1523"/>
                  </a:lnTo>
                  <a:lnTo>
                    <a:pt x="217932" y="1523"/>
                  </a:lnTo>
                  <a:lnTo>
                    <a:pt x="219455" y="0"/>
                  </a:lnTo>
                  <a:lnTo>
                    <a:pt x="227076" y="0"/>
                  </a:lnTo>
                  <a:lnTo>
                    <a:pt x="227076" y="6096"/>
                  </a:lnTo>
                  <a:lnTo>
                    <a:pt x="220980" y="6096"/>
                  </a:lnTo>
                  <a:lnTo>
                    <a:pt x="219455" y="7619"/>
                  </a:lnTo>
                  <a:lnTo>
                    <a:pt x="219455" y="15239"/>
                  </a:lnTo>
                  <a:close/>
                </a:path>
                <a:path w="372109" h="60960">
                  <a:moveTo>
                    <a:pt x="237744" y="15239"/>
                  </a:moveTo>
                  <a:lnTo>
                    <a:pt x="230123" y="15239"/>
                  </a:lnTo>
                  <a:lnTo>
                    <a:pt x="230123" y="9144"/>
                  </a:lnTo>
                  <a:lnTo>
                    <a:pt x="237744" y="6096"/>
                  </a:lnTo>
                  <a:lnTo>
                    <a:pt x="237744" y="15239"/>
                  </a:lnTo>
                  <a:close/>
                </a:path>
                <a:path w="372109" h="60960">
                  <a:moveTo>
                    <a:pt x="195071" y="47244"/>
                  </a:moveTo>
                  <a:lnTo>
                    <a:pt x="184404" y="47244"/>
                  </a:lnTo>
                  <a:lnTo>
                    <a:pt x="181356" y="45719"/>
                  </a:lnTo>
                  <a:lnTo>
                    <a:pt x="178308" y="42671"/>
                  </a:lnTo>
                  <a:lnTo>
                    <a:pt x="175260" y="41148"/>
                  </a:lnTo>
                  <a:lnTo>
                    <a:pt x="173736" y="36575"/>
                  </a:lnTo>
                  <a:lnTo>
                    <a:pt x="173736" y="27432"/>
                  </a:lnTo>
                  <a:lnTo>
                    <a:pt x="175260" y="22859"/>
                  </a:lnTo>
                  <a:lnTo>
                    <a:pt x="181356" y="16764"/>
                  </a:lnTo>
                  <a:lnTo>
                    <a:pt x="184404" y="15239"/>
                  </a:lnTo>
                  <a:lnTo>
                    <a:pt x="195071" y="15239"/>
                  </a:lnTo>
                  <a:lnTo>
                    <a:pt x="198119" y="16764"/>
                  </a:lnTo>
                  <a:lnTo>
                    <a:pt x="202692" y="21335"/>
                  </a:lnTo>
                  <a:lnTo>
                    <a:pt x="184404" y="21335"/>
                  </a:lnTo>
                  <a:lnTo>
                    <a:pt x="182880" y="24383"/>
                  </a:lnTo>
                  <a:lnTo>
                    <a:pt x="181356" y="25907"/>
                  </a:lnTo>
                  <a:lnTo>
                    <a:pt x="181356" y="36575"/>
                  </a:lnTo>
                  <a:lnTo>
                    <a:pt x="182880" y="39623"/>
                  </a:lnTo>
                  <a:lnTo>
                    <a:pt x="184404" y="41148"/>
                  </a:lnTo>
                  <a:lnTo>
                    <a:pt x="202691" y="41148"/>
                  </a:lnTo>
                  <a:lnTo>
                    <a:pt x="198119" y="45719"/>
                  </a:lnTo>
                  <a:lnTo>
                    <a:pt x="195071" y="47244"/>
                  </a:lnTo>
                  <a:close/>
                </a:path>
                <a:path w="372109" h="60960">
                  <a:moveTo>
                    <a:pt x="245363" y="21335"/>
                  </a:moveTo>
                  <a:lnTo>
                    <a:pt x="205740" y="21335"/>
                  </a:lnTo>
                  <a:lnTo>
                    <a:pt x="205740" y="15239"/>
                  </a:lnTo>
                  <a:lnTo>
                    <a:pt x="245363" y="15239"/>
                  </a:lnTo>
                  <a:lnTo>
                    <a:pt x="245363" y="21335"/>
                  </a:lnTo>
                  <a:close/>
                </a:path>
                <a:path w="372109" h="60960">
                  <a:moveTo>
                    <a:pt x="202691" y="41148"/>
                  </a:moveTo>
                  <a:lnTo>
                    <a:pt x="195071" y="41148"/>
                  </a:lnTo>
                  <a:lnTo>
                    <a:pt x="196596" y="39623"/>
                  </a:lnTo>
                  <a:lnTo>
                    <a:pt x="196596" y="36575"/>
                  </a:lnTo>
                  <a:lnTo>
                    <a:pt x="198119" y="35051"/>
                  </a:lnTo>
                  <a:lnTo>
                    <a:pt x="198119" y="27432"/>
                  </a:lnTo>
                  <a:lnTo>
                    <a:pt x="196596" y="25907"/>
                  </a:lnTo>
                  <a:lnTo>
                    <a:pt x="196596" y="24383"/>
                  </a:lnTo>
                  <a:lnTo>
                    <a:pt x="195071" y="21335"/>
                  </a:lnTo>
                  <a:lnTo>
                    <a:pt x="202692" y="21335"/>
                  </a:lnTo>
                  <a:lnTo>
                    <a:pt x="204215" y="22859"/>
                  </a:lnTo>
                  <a:lnTo>
                    <a:pt x="205740" y="25907"/>
                  </a:lnTo>
                  <a:lnTo>
                    <a:pt x="205740" y="36575"/>
                  </a:lnTo>
                  <a:lnTo>
                    <a:pt x="204215" y="39623"/>
                  </a:lnTo>
                  <a:lnTo>
                    <a:pt x="202691" y="41148"/>
                  </a:lnTo>
                  <a:close/>
                </a:path>
                <a:path w="372109" h="60960">
                  <a:moveTo>
                    <a:pt x="219455" y="47244"/>
                  </a:moveTo>
                  <a:lnTo>
                    <a:pt x="211836" y="47244"/>
                  </a:lnTo>
                  <a:lnTo>
                    <a:pt x="211836" y="21335"/>
                  </a:lnTo>
                  <a:lnTo>
                    <a:pt x="219455" y="21335"/>
                  </a:lnTo>
                  <a:lnTo>
                    <a:pt x="219455" y="47244"/>
                  </a:lnTo>
                  <a:close/>
                </a:path>
                <a:path w="372109" h="60960">
                  <a:moveTo>
                    <a:pt x="245363" y="47244"/>
                  </a:moveTo>
                  <a:lnTo>
                    <a:pt x="233171" y="47244"/>
                  </a:lnTo>
                  <a:lnTo>
                    <a:pt x="230123" y="44196"/>
                  </a:lnTo>
                  <a:lnTo>
                    <a:pt x="230123" y="21335"/>
                  </a:lnTo>
                  <a:lnTo>
                    <a:pt x="237744" y="21335"/>
                  </a:lnTo>
                  <a:lnTo>
                    <a:pt x="237744" y="39623"/>
                  </a:lnTo>
                  <a:lnTo>
                    <a:pt x="239267" y="41148"/>
                  </a:lnTo>
                  <a:lnTo>
                    <a:pt x="245363" y="41148"/>
                  </a:lnTo>
                  <a:lnTo>
                    <a:pt x="245363" y="47244"/>
                  </a:lnTo>
                  <a:close/>
                </a:path>
                <a:path w="372109" h="60960">
                  <a:moveTo>
                    <a:pt x="300228" y="10667"/>
                  </a:moveTo>
                  <a:lnTo>
                    <a:pt x="298703" y="10667"/>
                  </a:lnTo>
                  <a:lnTo>
                    <a:pt x="297180" y="9144"/>
                  </a:lnTo>
                  <a:lnTo>
                    <a:pt x="295655" y="9144"/>
                  </a:lnTo>
                  <a:lnTo>
                    <a:pt x="295655" y="3048"/>
                  </a:lnTo>
                  <a:lnTo>
                    <a:pt x="297180" y="3048"/>
                  </a:lnTo>
                  <a:lnTo>
                    <a:pt x="298703" y="1523"/>
                  </a:lnTo>
                  <a:lnTo>
                    <a:pt x="300228" y="1523"/>
                  </a:lnTo>
                  <a:lnTo>
                    <a:pt x="303276" y="4571"/>
                  </a:lnTo>
                  <a:lnTo>
                    <a:pt x="303276" y="7619"/>
                  </a:lnTo>
                  <a:lnTo>
                    <a:pt x="300228" y="10667"/>
                  </a:lnTo>
                  <a:close/>
                </a:path>
                <a:path w="372109" h="60960">
                  <a:moveTo>
                    <a:pt x="350520" y="48767"/>
                  </a:moveTo>
                  <a:lnTo>
                    <a:pt x="347472" y="47244"/>
                  </a:lnTo>
                  <a:lnTo>
                    <a:pt x="344424" y="44196"/>
                  </a:lnTo>
                  <a:lnTo>
                    <a:pt x="341376" y="38100"/>
                  </a:lnTo>
                  <a:lnTo>
                    <a:pt x="341376" y="27432"/>
                  </a:lnTo>
                  <a:lnTo>
                    <a:pt x="342900" y="22859"/>
                  </a:lnTo>
                  <a:lnTo>
                    <a:pt x="345948" y="19812"/>
                  </a:lnTo>
                  <a:lnTo>
                    <a:pt x="347472" y="16764"/>
                  </a:lnTo>
                  <a:lnTo>
                    <a:pt x="350520" y="15239"/>
                  </a:lnTo>
                  <a:lnTo>
                    <a:pt x="359663" y="15239"/>
                  </a:lnTo>
                  <a:lnTo>
                    <a:pt x="362711" y="16764"/>
                  </a:lnTo>
                  <a:lnTo>
                    <a:pt x="364236" y="21335"/>
                  </a:lnTo>
                  <a:lnTo>
                    <a:pt x="355092" y="21335"/>
                  </a:lnTo>
                  <a:lnTo>
                    <a:pt x="352044" y="22859"/>
                  </a:lnTo>
                  <a:lnTo>
                    <a:pt x="348996" y="25907"/>
                  </a:lnTo>
                  <a:lnTo>
                    <a:pt x="348996" y="38100"/>
                  </a:lnTo>
                  <a:lnTo>
                    <a:pt x="353567" y="42671"/>
                  </a:lnTo>
                  <a:lnTo>
                    <a:pt x="364236" y="42671"/>
                  </a:lnTo>
                  <a:lnTo>
                    <a:pt x="362711" y="45719"/>
                  </a:lnTo>
                  <a:lnTo>
                    <a:pt x="358140" y="47244"/>
                  </a:lnTo>
                  <a:lnTo>
                    <a:pt x="353567" y="47244"/>
                  </a:lnTo>
                  <a:lnTo>
                    <a:pt x="350520" y="48767"/>
                  </a:lnTo>
                  <a:close/>
                </a:path>
                <a:path w="372109" h="60960">
                  <a:moveTo>
                    <a:pt x="371855" y="56387"/>
                  </a:moveTo>
                  <a:lnTo>
                    <a:pt x="361188" y="56387"/>
                  </a:lnTo>
                  <a:lnTo>
                    <a:pt x="364236" y="53339"/>
                  </a:lnTo>
                  <a:lnTo>
                    <a:pt x="364236" y="42671"/>
                  </a:lnTo>
                  <a:lnTo>
                    <a:pt x="358140" y="42671"/>
                  </a:lnTo>
                  <a:lnTo>
                    <a:pt x="361188" y="41148"/>
                  </a:lnTo>
                  <a:lnTo>
                    <a:pt x="364236" y="38100"/>
                  </a:lnTo>
                  <a:lnTo>
                    <a:pt x="364236" y="25907"/>
                  </a:lnTo>
                  <a:lnTo>
                    <a:pt x="359663" y="21335"/>
                  </a:lnTo>
                  <a:lnTo>
                    <a:pt x="364236" y="21335"/>
                  </a:lnTo>
                  <a:lnTo>
                    <a:pt x="364236" y="16764"/>
                  </a:lnTo>
                  <a:lnTo>
                    <a:pt x="371855" y="16764"/>
                  </a:lnTo>
                  <a:lnTo>
                    <a:pt x="371855" y="56387"/>
                  </a:lnTo>
                  <a:close/>
                </a:path>
                <a:path w="372109" h="60960">
                  <a:moveTo>
                    <a:pt x="365759" y="60959"/>
                  </a:moveTo>
                  <a:lnTo>
                    <a:pt x="347472" y="60959"/>
                  </a:lnTo>
                  <a:lnTo>
                    <a:pt x="344424" y="59435"/>
                  </a:lnTo>
                  <a:lnTo>
                    <a:pt x="344424" y="53339"/>
                  </a:lnTo>
                  <a:lnTo>
                    <a:pt x="350520" y="56387"/>
                  </a:lnTo>
                  <a:lnTo>
                    <a:pt x="371855" y="56387"/>
                  </a:lnTo>
                  <a:lnTo>
                    <a:pt x="365759" y="60959"/>
                  </a:lnTo>
                  <a:close/>
                </a:path>
                <a:path w="372109" h="60960">
                  <a:moveTo>
                    <a:pt x="336803" y="47244"/>
                  </a:moveTo>
                  <a:lnTo>
                    <a:pt x="330707" y="47244"/>
                  </a:lnTo>
                  <a:lnTo>
                    <a:pt x="330707" y="24383"/>
                  </a:lnTo>
                  <a:lnTo>
                    <a:pt x="327659" y="21335"/>
                  </a:lnTo>
                  <a:lnTo>
                    <a:pt x="316992" y="21335"/>
                  </a:lnTo>
                  <a:lnTo>
                    <a:pt x="318515" y="18287"/>
                  </a:lnTo>
                  <a:lnTo>
                    <a:pt x="323088" y="15239"/>
                  </a:lnTo>
                  <a:lnTo>
                    <a:pt x="330707" y="15239"/>
                  </a:lnTo>
                  <a:lnTo>
                    <a:pt x="332232" y="16764"/>
                  </a:lnTo>
                  <a:lnTo>
                    <a:pt x="333755" y="19812"/>
                  </a:lnTo>
                  <a:lnTo>
                    <a:pt x="336803" y="21335"/>
                  </a:lnTo>
                  <a:lnTo>
                    <a:pt x="336803" y="47244"/>
                  </a:lnTo>
                  <a:close/>
                </a:path>
                <a:path w="372109" h="60960">
                  <a:moveTo>
                    <a:pt x="316992" y="47244"/>
                  </a:moveTo>
                  <a:lnTo>
                    <a:pt x="309371" y="47244"/>
                  </a:lnTo>
                  <a:lnTo>
                    <a:pt x="309371" y="16764"/>
                  </a:lnTo>
                  <a:lnTo>
                    <a:pt x="316992" y="16764"/>
                  </a:lnTo>
                  <a:lnTo>
                    <a:pt x="316992" y="21335"/>
                  </a:lnTo>
                  <a:lnTo>
                    <a:pt x="321563" y="21335"/>
                  </a:lnTo>
                  <a:lnTo>
                    <a:pt x="316992" y="25907"/>
                  </a:lnTo>
                  <a:lnTo>
                    <a:pt x="316992" y="47244"/>
                  </a:lnTo>
                  <a:close/>
                </a:path>
                <a:path w="372109" h="60960">
                  <a:moveTo>
                    <a:pt x="278892" y="47244"/>
                  </a:moveTo>
                  <a:lnTo>
                    <a:pt x="262128" y="47244"/>
                  </a:lnTo>
                  <a:lnTo>
                    <a:pt x="262128" y="4571"/>
                  </a:lnTo>
                  <a:lnTo>
                    <a:pt x="281940" y="4571"/>
                  </a:lnTo>
                  <a:lnTo>
                    <a:pt x="284988" y="7619"/>
                  </a:lnTo>
                  <a:lnTo>
                    <a:pt x="288036" y="9144"/>
                  </a:lnTo>
                  <a:lnTo>
                    <a:pt x="288036" y="10667"/>
                  </a:lnTo>
                  <a:lnTo>
                    <a:pt x="268223" y="10667"/>
                  </a:lnTo>
                  <a:lnTo>
                    <a:pt x="268223" y="22859"/>
                  </a:lnTo>
                  <a:lnTo>
                    <a:pt x="283463" y="22859"/>
                  </a:lnTo>
                  <a:lnTo>
                    <a:pt x="280415" y="24383"/>
                  </a:lnTo>
                  <a:lnTo>
                    <a:pt x="283463" y="24383"/>
                  </a:lnTo>
                  <a:lnTo>
                    <a:pt x="286511" y="25907"/>
                  </a:lnTo>
                  <a:lnTo>
                    <a:pt x="288036" y="27432"/>
                  </a:lnTo>
                  <a:lnTo>
                    <a:pt x="268223" y="27432"/>
                  </a:lnTo>
                  <a:lnTo>
                    <a:pt x="268223" y="41148"/>
                  </a:lnTo>
                  <a:lnTo>
                    <a:pt x="289559" y="41148"/>
                  </a:lnTo>
                  <a:lnTo>
                    <a:pt x="286511" y="44196"/>
                  </a:lnTo>
                  <a:lnTo>
                    <a:pt x="283463" y="45719"/>
                  </a:lnTo>
                  <a:lnTo>
                    <a:pt x="278892" y="47244"/>
                  </a:lnTo>
                  <a:close/>
                </a:path>
                <a:path w="372109" h="60960">
                  <a:moveTo>
                    <a:pt x="284988" y="22859"/>
                  </a:moveTo>
                  <a:lnTo>
                    <a:pt x="275844" y="22859"/>
                  </a:lnTo>
                  <a:lnTo>
                    <a:pt x="278892" y="19812"/>
                  </a:lnTo>
                  <a:lnTo>
                    <a:pt x="280415" y="19812"/>
                  </a:lnTo>
                  <a:lnTo>
                    <a:pt x="280415" y="12191"/>
                  </a:lnTo>
                  <a:lnTo>
                    <a:pt x="278892" y="10667"/>
                  </a:lnTo>
                  <a:lnTo>
                    <a:pt x="288036" y="10667"/>
                  </a:lnTo>
                  <a:lnTo>
                    <a:pt x="288036" y="18287"/>
                  </a:lnTo>
                  <a:lnTo>
                    <a:pt x="286511" y="19812"/>
                  </a:lnTo>
                  <a:lnTo>
                    <a:pt x="284988" y="22859"/>
                  </a:lnTo>
                  <a:close/>
                </a:path>
                <a:path w="372109" h="60960">
                  <a:moveTo>
                    <a:pt x="289559" y="41148"/>
                  </a:moveTo>
                  <a:lnTo>
                    <a:pt x="278892" y="41148"/>
                  </a:lnTo>
                  <a:lnTo>
                    <a:pt x="283463" y="36575"/>
                  </a:lnTo>
                  <a:lnTo>
                    <a:pt x="283463" y="30480"/>
                  </a:lnTo>
                  <a:lnTo>
                    <a:pt x="280415" y="27432"/>
                  </a:lnTo>
                  <a:lnTo>
                    <a:pt x="288036" y="27432"/>
                  </a:lnTo>
                  <a:lnTo>
                    <a:pt x="289559" y="28955"/>
                  </a:lnTo>
                  <a:lnTo>
                    <a:pt x="291084" y="32003"/>
                  </a:lnTo>
                  <a:lnTo>
                    <a:pt x="291084" y="38100"/>
                  </a:lnTo>
                  <a:lnTo>
                    <a:pt x="289559" y="41148"/>
                  </a:lnTo>
                  <a:close/>
                </a:path>
                <a:path w="372109" h="60960">
                  <a:moveTo>
                    <a:pt x="303276" y="47244"/>
                  </a:moveTo>
                  <a:lnTo>
                    <a:pt x="295655" y="47244"/>
                  </a:lnTo>
                  <a:lnTo>
                    <a:pt x="295655" y="16764"/>
                  </a:lnTo>
                  <a:lnTo>
                    <a:pt x="303276" y="16764"/>
                  </a:lnTo>
                  <a:lnTo>
                    <a:pt x="303276" y="47244"/>
                  </a:lnTo>
                  <a:close/>
                </a:path>
              </a:pathLst>
            </a:custGeom>
            <a:solidFill>
              <a:srgbClr val="777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184" y="6355079"/>
              <a:ext cx="73152" cy="71627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24600" y="6385559"/>
            <a:ext cx="1388364" cy="68580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8081771" y="2765805"/>
            <a:ext cx="50800" cy="88900"/>
          </a:xfrm>
          <a:custGeom>
            <a:avLst/>
            <a:gdLst/>
            <a:ahLst/>
            <a:cxnLst/>
            <a:rect l="l" t="t" r="r" b="b"/>
            <a:pathLst>
              <a:path w="50800" h="88900">
                <a:moveTo>
                  <a:pt x="0" y="0"/>
                </a:moveTo>
                <a:lnTo>
                  <a:pt x="50291" y="0"/>
                </a:lnTo>
                <a:lnTo>
                  <a:pt x="50291" y="88900"/>
                </a:lnTo>
                <a:lnTo>
                  <a:pt x="0" y="88900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8081771" y="2765805"/>
            <a:ext cx="657225" cy="224790"/>
            <a:chOff x="8081771" y="2765805"/>
            <a:chExt cx="657225" cy="224790"/>
          </a:xfrm>
        </p:grpSpPr>
        <p:sp>
          <p:nvSpPr>
            <p:cNvPr id="25" name="object 25" descr=""/>
            <p:cNvSpPr/>
            <p:nvPr/>
          </p:nvSpPr>
          <p:spPr>
            <a:xfrm>
              <a:off x="8081759" y="2765818"/>
              <a:ext cx="190500" cy="219710"/>
            </a:xfrm>
            <a:custGeom>
              <a:avLst/>
              <a:gdLst/>
              <a:ahLst/>
              <a:cxnLst/>
              <a:rect l="l" t="t" r="r" b="b"/>
              <a:pathLst>
                <a:path w="190500" h="219710">
                  <a:moveTo>
                    <a:pt x="190500" y="0"/>
                  </a:moveTo>
                  <a:lnTo>
                    <a:pt x="141732" y="0"/>
                  </a:lnTo>
                  <a:lnTo>
                    <a:pt x="141732" y="88900"/>
                  </a:lnTo>
                  <a:lnTo>
                    <a:pt x="0" y="88900"/>
                  </a:lnTo>
                  <a:lnTo>
                    <a:pt x="0" y="130810"/>
                  </a:lnTo>
                  <a:lnTo>
                    <a:pt x="0" y="219710"/>
                  </a:lnTo>
                  <a:lnTo>
                    <a:pt x="50292" y="219710"/>
                  </a:lnTo>
                  <a:lnTo>
                    <a:pt x="50292" y="130810"/>
                  </a:lnTo>
                  <a:lnTo>
                    <a:pt x="141732" y="130810"/>
                  </a:lnTo>
                  <a:lnTo>
                    <a:pt x="141732" y="219710"/>
                  </a:lnTo>
                  <a:lnTo>
                    <a:pt x="190500" y="219710"/>
                  </a:lnTo>
                  <a:lnTo>
                    <a:pt x="190500" y="130810"/>
                  </a:lnTo>
                  <a:lnTo>
                    <a:pt x="190500" y="8890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8847" y="2825496"/>
              <a:ext cx="429768" cy="164592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8837676" y="2753867"/>
            <a:ext cx="676910" cy="236220"/>
            <a:chOff x="8837676" y="2753867"/>
            <a:chExt cx="676910" cy="236220"/>
          </a:xfrm>
        </p:grpSpPr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7676" y="2753867"/>
              <a:ext cx="163068" cy="23622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32747" y="2825496"/>
              <a:ext cx="170688" cy="16459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24771" y="2825495"/>
              <a:ext cx="289559" cy="164592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8063483" y="3172968"/>
            <a:ext cx="466725" cy="236220"/>
            <a:chOff x="8063483" y="3172968"/>
            <a:chExt cx="466725" cy="236220"/>
          </a:xfrm>
        </p:grpSpPr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3483" y="3200400"/>
              <a:ext cx="109727" cy="20878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9119" y="3172968"/>
              <a:ext cx="150875" cy="23317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78951" y="3244596"/>
              <a:ext cx="150876" cy="164592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8634983" y="3200400"/>
            <a:ext cx="727075" cy="208915"/>
            <a:chOff x="8634983" y="3200400"/>
            <a:chExt cx="727075" cy="208915"/>
          </a:xfrm>
        </p:grpSpPr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34983" y="3200400"/>
              <a:ext cx="431291" cy="2087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6755" y="3244595"/>
              <a:ext cx="265176" cy="164592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8077200" y="3589020"/>
            <a:ext cx="1355090" cy="309880"/>
            <a:chOff x="8077200" y="3589020"/>
            <a:chExt cx="1355090" cy="309880"/>
          </a:xfrm>
        </p:grpSpPr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7200" y="3665220"/>
              <a:ext cx="163068" cy="23317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3127" y="3665220"/>
              <a:ext cx="150876" cy="16459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42959" y="3589020"/>
              <a:ext cx="413003" cy="240791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87968" y="3665220"/>
              <a:ext cx="102108" cy="160020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14459" y="3665220"/>
              <a:ext cx="248411" cy="16001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90303" y="3665220"/>
              <a:ext cx="141732" cy="164591"/>
            </a:xfrm>
            <a:prstGeom prst="rect">
              <a:avLst/>
            </a:prstGeom>
          </p:spPr>
        </p:pic>
      </p:grpSp>
      <p:grpSp>
        <p:nvGrpSpPr>
          <p:cNvPr id="45" name="object 45" descr=""/>
          <p:cNvGrpSpPr/>
          <p:nvPr/>
        </p:nvGrpSpPr>
        <p:grpSpPr>
          <a:xfrm>
            <a:off x="8077200" y="4084320"/>
            <a:ext cx="481965" cy="165100"/>
            <a:chOff x="8077200" y="4084320"/>
            <a:chExt cx="481965" cy="165100"/>
          </a:xfrm>
        </p:grpSpPr>
        <p:pic>
          <p:nvPicPr>
            <p:cNvPr id="46" name="object 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77200" y="4084320"/>
              <a:ext cx="152400" cy="161543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58555" y="4084320"/>
              <a:ext cx="128016" cy="164592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09431" y="4084320"/>
              <a:ext cx="149352" cy="164592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8654795" y="4084320"/>
            <a:ext cx="643255" cy="234950"/>
            <a:chOff x="8654795" y="4084320"/>
            <a:chExt cx="643255" cy="234950"/>
          </a:xfrm>
        </p:grpSpPr>
        <p:pic>
          <p:nvPicPr>
            <p:cNvPr id="50" name="object 5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54795" y="4084320"/>
              <a:ext cx="316991" cy="164591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09887" y="4085844"/>
              <a:ext cx="288035" cy="233171"/>
            </a:xfrm>
            <a:prstGeom prst="rect">
              <a:avLst/>
            </a:prstGeom>
          </p:spPr>
        </p:pic>
      </p:grpSp>
      <p:pic>
        <p:nvPicPr>
          <p:cNvPr id="52" name="object 52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077200" y="4433315"/>
            <a:ext cx="344423" cy="306324"/>
          </a:xfrm>
          <a:prstGeom prst="rect">
            <a:avLst/>
          </a:prstGeom>
        </p:spPr>
      </p:pic>
      <p:sp>
        <p:nvSpPr>
          <p:cNvPr id="53" name="object 53" descr=""/>
          <p:cNvSpPr/>
          <p:nvPr/>
        </p:nvSpPr>
        <p:spPr>
          <a:xfrm>
            <a:off x="8077200" y="4852415"/>
            <a:ext cx="48895" cy="233679"/>
          </a:xfrm>
          <a:custGeom>
            <a:avLst/>
            <a:gdLst/>
            <a:ahLst/>
            <a:cxnLst/>
            <a:rect l="l" t="t" r="r" b="b"/>
            <a:pathLst>
              <a:path w="48895" h="233679">
                <a:moveTo>
                  <a:pt x="48767" y="233171"/>
                </a:moveTo>
                <a:lnTo>
                  <a:pt x="0" y="233171"/>
                </a:lnTo>
                <a:lnTo>
                  <a:pt x="0" y="0"/>
                </a:lnTo>
                <a:lnTo>
                  <a:pt x="48767" y="0"/>
                </a:lnTo>
                <a:lnTo>
                  <a:pt x="48767" y="233171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8157972" y="4853939"/>
            <a:ext cx="695325" cy="234950"/>
            <a:chOff x="8157972" y="4853939"/>
            <a:chExt cx="695325" cy="234950"/>
          </a:xfrm>
        </p:grpSpPr>
        <p:pic>
          <p:nvPicPr>
            <p:cNvPr id="55" name="object 5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49996" y="4924044"/>
              <a:ext cx="128016" cy="164592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57972" y="4924043"/>
              <a:ext cx="169164" cy="16459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97824" y="4924043"/>
              <a:ext cx="141732" cy="16459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65464" y="4879848"/>
              <a:ext cx="108203" cy="208788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8798052" y="4853939"/>
              <a:ext cx="55244" cy="231775"/>
            </a:xfrm>
            <a:custGeom>
              <a:avLst/>
              <a:gdLst/>
              <a:ahLst/>
              <a:cxnLst/>
              <a:rect l="l" t="t" r="r" b="b"/>
              <a:pathLst>
                <a:path w="55245" h="231775">
                  <a:moveTo>
                    <a:pt x="36576" y="48768"/>
                  </a:moveTo>
                  <a:lnTo>
                    <a:pt x="19812" y="48768"/>
                  </a:lnTo>
                  <a:lnTo>
                    <a:pt x="12192" y="47244"/>
                  </a:lnTo>
                  <a:lnTo>
                    <a:pt x="7620" y="42672"/>
                  </a:lnTo>
                  <a:lnTo>
                    <a:pt x="3048" y="36576"/>
                  </a:lnTo>
                  <a:lnTo>
                    <a:pt x="0" y="30480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6576" y="0"/>
                  </a:lnTo>
                  <a:lnTo>
                    <a:pt x="42672" y="1524"/>
                  </a:lnTo>
                  <a:lnTo>
                    <a:pt x="47244" y="6096"/>
                  </a:lnTo>
                  <a:lnTo>
                    <a:pt x="53340" y="10668"/>
                  </a:lnTo>
                  <a:lnTo>
                    <a:pt x="54864" y="16764"/>
                  </a:lnTo>
                  <a:lnTo>
                    <a:pt x="54864" y="32004"/>
                  </a:lnTo>
                  <a:lnTo>
                    <a:pt x="53340" y="38100"/>
                  </a:lnTo>
                  <a:lnTo>
                    <a:pt x="47244" y="42672"/>
                  </a:lnTo>
                  <a:lnTo>
                    <a:pt x="42672" y="47244"/>
                  </a:lnTo>
                  <a:lnTo>
                    <a:pt x="36576" y="48768"/>
                  </a:lnTo>
                  <a:close/>
                </a:path>
                <a:path w="55245" h="231775">
                  <a:moveTo>
                    <a:pt x="51816" y="231648"/>
                  </a:moveTo>
                  <a:lnTo>
                    <a:pt x="3048" y="231648"/>
                  </a:lnTo>
                  <a:lnTo>
                    <a:pt x="3048" y="74676"/>
                  </a:lnTo>
                  <a:lnTo>
                    <a:pt x="51816" y="74676"/>
                  </a:lnTo>
                  <a:lnTo>
                    <a:pt x="51816" y="2316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8881872" y="4861560"/>
            <a:ext cx="501650" cy="227329"/>
            <a:chOff x="8881872" y="4861560"/>
            <a:chExt cx="501650" cy="227329"/>
          </a:xfrm>
        </p:grpSpPr>
        <p:pic>
          <p:nvPicPr>
            <p:cNvPr id="61" name="object 6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083040" y="4924043"/>
              <a:ext cx="150876" cy="161543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81872" y="4924044"/>
              <a:ext cx="169164" cy="164592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61348" y="4861560"/>
              <a:ext cx="121920" cy="227075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65" name="object 6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3736" y="1377696"/>
            <a:ext cx="11844655" cy="1134110"/>
            <a:chOff x="173736" y="1377696"/>
            <a:chExt cx="11844655" cy="1134110"/>
          </a:xfrm>
        </p:grpSpPr>
        <p:sp>
          <p:nvSpPr>
            <p:cNvPr id="3" name="object 3" descr=""/>
            <p:cNvSpPr/>
            <p:nvPr/>
          </p:nvSpPr>
          <p:spPr>
            <a:xfrm>
              <a:off x="173736" y="1377696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49826" y="1700934"/>
              <a:ext cx="360680" cy="102870"/>
            </a:xfrm>
            <a:custGeom>
              <a:avLst/>
              <a:gdLst/>
              <a:ahLst/>
              <a:cxnLst/>
              <a:rect l="l" t="t" r="r" b="b"/>
              <a:pathLst>
                <a:path w="360680" h="102869">
                  <a:moveTo>
                    <a:pt x="180089" y="0"/>
                  </a:moveTo>
                  <a:lnTo>
                    <a:pt x="109992" y="4030"/>
                  </a:lnTo>
                  <a:lnTo>
                    <a:pt x="52748" y="15023"/>
                  </a:lnTo>
                  <a:lnTo>
                    <a:pt x="14152" y="31332"/>
                  </a:lnTo>
                  <a:lnTo>
                    <a:pt x="0" y="51309"/>
                  </a:lnTo>
                  <a:lnTo>
                    <a:pt x="14152" y="71289"/>
                  </a:lnTo>
                  <a:lnTo>
                    <a:pt x="52748" y="87605"/>
                  </a:lnTo>
                  <a:lnTo>
                    <a:pt x="109992" y="98606"/>
                  </a:lnTo>
                  <a:lnTo>
                    <a:pt x="180089" y="102640"/>
                  </a:lnTo>
                  <a:lnTo>
                    <a:pt x="250188" y="98606"/>
                  </a:lnTo>
                  <a:lnTo>
                    <a:pt x="307432" y="87605"/>
                  </a:lnTo>
                  <a:lnTo>
                    <a:pt x="346026" y="71289"/>
                  </a:lnTo>
                  <a:lnTo>
                    <a:pt x="360178" y="51309"/>
                  </a:lnTo>
                  <a:lnTo>
                    <a:pt x="346026" y="31332"/>
                  </a:lnTo>
                  <a:lnTo>
                    <a:pt x="307432" y="15023"/>
                  </a:lnTo>
                  <a:lnTo>
                    <a:pt x="250188" y="4030"/>
                  </a:lnTo>
                  <a:lnTo>
                    <a:pt x="18008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9826" y="1700934"/>
              <a:ext cx="360680" cy="102870"/>
            </a:xfrm>
            <a:custGeom>
              <a:avLst/>
              <a:gdLst/>
              <a:ahLst/>
              <a:cxnLst/>
              <a:rect l="l" t="t" r="r" b="b"/>
              <a:pathLst>
                <a:path w="360680" h="102869">
                  <a:moveTo>
                    <a:pt x="360178" y="51309"/>
                  </a:moveTo>
                  <a:lnTo>
                    <a:pt x="346026" y="71289"/>
                  </a:lnTo>
                  <a:lnTo>
                    <a:pt x="307432" y="87605"/>
                  </a:lnTo>
                  <a:lnTo>
                    <a:pt x="250188" y="98606"/>
                  </a:lnTo>
                  <a:lnTo>
                    <a:pt x="180089" y="102640"/>
                  </a:lnTo>
                  <a:lnTo>
                    <a:pt x="109992" y="98606"/>
                  </a:lnTo>
                  <a:lnTo>
                    <a:pt x="52748" y="87605"/>
                  </a:lnTo>
                  <a:lnTo>
                    <a:pt x="14152" y="71289"/>
                  </a:lnTo>
                  <a:lnTo>
                    <a:pt x="0" y="51309"/>
                  </a:lnTo>
                  <a:lnTo>
                    <a:pt x="14152" y="31332"/>
                  </a:lnTo>
                  <a:lnTo>
                    <a:pt x="52748" y="15023"/>
                  </a:lnTo>
                  <a:lnTo>
                    <a:pt x="109992" y="4030"/>
                  </a:lnTo>
                  <a:lnTo>
                    <a:pt x="180089" y="0"/>
                  </a:lnTo>
                  <a:lnTo>
                    <a:pt x="250188" y="4030"/>
                  </a:lnTo>
                  <a:lnTo>
                    <a:pt x="307432" y="15023"/>
                  </a:lnTo>
                  <a:lnTo>
                    <a:pt x="346026" y="31332"/>
                  </a:lnTo>
                  <a:lnTo>
                    <a:pt x="360178" y="51309"/>
                  </a:lnTo>
                  <a:close/>
                </a:path>
              </a:pathLst>
            </a:custGeom>
            <a:ln w="7487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49826" y="1777908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49826" y="1777908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49827" y="1906235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49827" y="1906235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49827" y="2034562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0" y="0"/>
                  </a:moveTo>
                  <a:lnTo>
                    <a:pt x="0" y="102661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60178" y="76996"/>
                  </a:lnTo>
                  <a:lnTo>
                    <a:pt x="360178" y="51330"/>
                  </a:lnTo>
                  <a:lnTo>
                    <a:pt x="180089" y="51330"/>
                  </a:ln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close/>
                </a:path>
                <a:path w="360680" h="154305">
                  <a:moveTo>
                    <a:pt x="360178" y="76996"/>
                  </a:moveTo>
                  <a:lnTo>
                    <a:pt x="316442" y="76996"/>
                  </a:lnTo>
                  <a:lnTo>
                    <a:pt x="321587" y="82129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60178" y="102661"/>
                  </a:lnTo>
                  <a:lnTo>
                    <a:pt x="360178" y="76996"/>
                  </a:lnTo>
                  <a:close/>
                </a:path>
                <a:path w="360680" h="154305">
                  <a:moveTo>
                    <a:pt x="360178" y="0"/>
                  </a:move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lnTo>
                    <a:pt x="360178" y="51330"/>
                  </a:lnTo>
                  <a:lnTo>
                    <a:pt x="3601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49827" y="2034562"/>
              <a:ext cx="360680" cy="154305"/>
            </a:xfrm>
            <a:custGeom>
              <a:avLst/>
              <a:gdLst/>
              <a:ahLst/>
              <a:cxnLst/>
              <a:rect l="l" t="t" r="r" b="b"/>
              <a:pathLst>
                <a:path w="360680" h="154305">
                  <a:moveTo>
                    <a:pt x="308724" y="102661"/>
                  </a:moveTo>
                  <a:lnTo>
                    <a:pt x="301006" y="102661"/>
                  </a:lnTo>
                  <a:lnTo>
                    <a:pt x="295860" y="97528"/>
                  </a:lnTo>
                  <a:lnTo>
                    <a:pt x="295860" y="89828"/>
                  </a:lnTo>
                  <a:lnTo>
                    <a:pt x="295860" y="82129"/>
                  </a:lnTo>
                  <a:lnTo>
                    <a:pt x="301006" y="76996"/>
                  </a:lnTo>
                  <a:lnTo>
                    <a:pt x="308724" y="76996"/>
                  </a:lnTo>
                  <a:lnTo>
                    <a:pt x="316442" y="76996"/>
                  </a:lnTo>
                  <a:lnTo>
                    <a:pt x="321587" y="82129"/>
                  </a:lnTo>
                  <a:lnTo>
                    <a:pt x="321587" y="89828"/>
                  </a:lnTo>
                  <a:lnTo>
                    <a:pt x="321587" y="97528"/>
                  </a:lnTo>
                  <a:lnTo>
                    <a:pt x="316442" y="102661"/>
                  </a:lnTo>
                  <a:lnTo>
                    <a:pt x="308724" y="102661"/>
                  </a:lnTo>
                  <a:close/>
                </a:path>
                <a:path w="360680" h="154305">
                  <a:moveTo>
                    <a:pt x="180089" y="51330"/>
                  </a:moveTo>
                  <a:lnTo>
                    <a:pt x="110163" y="47280"/>
                  </a:lnTo>
                  <a:lnTo>
                    <a:pt x="52901" y="36252"/>
                  </a:lnTo>
                  <a:lnTo>
                    <a:pt x="14210" y="19930"/>
                  </a:lnTo>
                  <a:lnTo>
                    <a:pt x="0" y="0"/>
                  </a:lnTo>
                  <a:lnTo>
                    <a:pt x="0" y="102661"/>
                  </a:lnTo>
                  <a:lnTo>
                    <a:pt x="14210" y="122592"/>
                  </a:lnTo>
                  <a:lnTo>
                    <a:pt x="52901" y="138913"/>
                  </a:lnTo>
                  <a:lnTo>
                    <a:pt x="110163" y="149941"/>
                  </a:lnTo>
                  <a:lnTo>
                    <a:pt x="180089" y="153992"/>
                  </a:lnTo>
                  <a:lnTo>
                    <a:pt x="250014" y="149942"/>
                  </a:lnTo>
                  <a:lnTo>
                    <a:pt x="307277" y="138913"/>
                  </a:lnTo>
                  <a:lnTo>
                    <a:pt x="345968" y="122592"/>
                  </a:lnTo>
                  <a:lnTo>
                    <a:pt x="360178" y="102661"/>
                  </a:lnTo>
                  <a:lnTo>
                    <a:pt x="360178" y="0"/>
                  </a:lnTo>
                  <a:lnTo>
                    <a:pt x="345968" y="19930"/>
                  </a:lnTo>
                  <a:lnTo>
                    <a:pt x="307277" y="36252"/>
                  </a:lnTo>
                  <a:lnTo>
                    <a:pt x="250014" y="47280"/>
                  </a:lnTo>
                  <a:lnTo>
                    <a:pt x="180089" y="51330"/>
                  </a:lnTo>
                  <a:close/>
                </a:path>
              </a:pathLst>
            </a:custGeom>
            <a:ln w="749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6636" y="1632204"/>
              <a:ext cx="624840" cy="623570"/>
            </a:xfrm>
            <a:custGeom>
              <a:avLst/>
              <a:gdLst/>
              <a:ahLst/>
              <a:cxnLst/>
              <a:rect l="l" t="t" r="r" b="b"/>
              <a:pathLst>
                <a:path w="624840" h="623569">
                  <a:moveTo>
                    <a:pt x="0" y="623315"/>
                  </a:moveTo>
                  <a:lnTo>
                    <a:pt x="624840" y="623315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173736" y="2795016"/>
            <a:ext cx="11844655" cy="1134110"/>
            <a:chOff x="173736" y="2795016"/>
            <a:chExt cx="11844655" cy="1134110"/>
          </a:xfrm>
        </p:grpSpPr>
        <p:sp>
          <p:nvSpPr>
            <p:cNvPr id="14" name="object 14" descr=""/>
            <p:cNvSpPr/>
            <p:nvPr/>
          </p:nvSpPr>
          <p:spPr>
            <a:xfrm>
              <a:off x="173736" y="2795016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5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6"/>
                  </a:lnTo>
                  <a:lnTo>
                    <a:pt x="11731117" y="1133856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5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11236" y="3542916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437359" y="0"/>
                  </a:moveTo>
                  <a:lnTo>
                    <a:pt x="0" y="0"/>
                  </a:lnTo>
                  <a:lnTo>
                    <a:pt x="0" y="38591"/>
                  </a:lnTo>
                  <a:lnTo>
                    <a:pt x="437359" y="38592"/>
                  </a:lnTo>
                  <a:lnTo>
                    <a:pt x="437359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11236" y="3542916"/>
              <a:ext cx="437515" cy="38735"/>
            </a:xfrm>
            <a:custGeom>
              <a:avLst/>
              <a:gdLst/>
              <a:ahLst/>
              <a:cxnLst/>
              <a:rect l="l" t="t" r="r" b="b"/>
              <a:pathLst>
                <a:path w="437515" h="38735">
                  <a:moveTo>
                    <a:pt x="0" y="38591"/>
                  </a:moveTo>
                  <a:lnTo>
                    <a:pt x="437359" y="38592"/>
                  </a:lnTo>
                  <a:lnTo>
                    <a:pt x="437359" y="0"/>
                  </a:lnTo>
                  <a:lnTo>
                    <a:pt x="0" y="0"/>
                  </a:lnTo>
                  <a:lnTo>
                    <a:pt x="0" y="38591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11236" y="3144134"/>
              <a:ext cx="52069" cy="373380"/>
            </a:xfrm>
            <a:custGeom>
              <a:avLst/>
              <a:gdLst/>
              <a:ahLst/>
              <a:cxnLst/>
              <a:rect l="l" t="t" r="r" b="b"/>
              <a:pathLst>
                <a:path w="52070" h="373379">
                  <a:moveTo>
                    <a:pt x="51454" y="0"/>
                  </a:moveTo>
                  <a:lnTo>
                    <a:pt x="0" y="0"/>
                  </a:lnTo>
                  <a:lnTo>
                    <a:pt x="0" y="373054"/>
                  </a:lnTo>
                  <a:lnTo>
                    <a:pt x="51454" y="373054"/>
                  </a:lnTo>
                  <a:lnTo>
                    <a:pt x="5145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11236" y="3144134"/>
              <a:ext cx="52069" cy="373380"/>
            </a:xfrm>
            <a:custGeom>
              <a:avLst/>
              <a:gdLst/>
              <a:ahLst/>
              <a:cxnLst/>
              <a:rect l="l" t="t" r="r" b="b"/>
              <a:pathLst>
                <a:path w="52070" h="373379">
                  <a:moveTo>
                    <a:pt x="0" y="373054"/>
                  </a:moveTo>
                  <a:lnTo>
                    <a:pt x="51454" y="373054"/>
                  </a:lnTo>
                  <a:lnTo>
                    <a:pt x="51454" y="0"/>
                  </a:lnTo>
                  <a:lnTo>
                    <a:pt x="0" y="0"/>
                  </a:lnTo>
                  <a:lnTo>
                    <a:pt x="0" y="373054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32824" y="346573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70">
                  <a:moveTo>
                    <a:pt x="115771" y="0"/>
                  </a:moveTo>
                  <a:lnTo>
                    <a:pt x="0" y="0"/>
                  </a:lnTo>
                  <a:lnTo>
                    <a:pt x="0" y="51455"/>
                  </a:lnTo>
                  <a:lnTo>
                    <a:pt x="115771" y="51455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32824" y="346573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70">
                  <a:moveTo>
                    <a:pt x="0" y="51455"/>
                  </a:moveTo>
                  <a:lnTo>
                    <a:pt x="115771" y="51455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51455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32824" y="3247045"/>
              <a:ext cx="116205" cy="193040"/>
            </a:xfrm>
            <a:custGeom>
              <a:avLst/>
              <a:gdLst/>
              <a:ahLst/>
              <a:cxnLst/>
              <a:rect l="l" t="t" r="r" b="b"/>
              <a:pathLst>
                <a:path w="116205" h="193039">
                  <a:moveTo>
                    <a:pt x="115771" y="0"/>
                  </a:moveTo>
                  <a:lnTo>
                    <a:pt x="0" y="0"/>
                  </a:lnTo>
                  <a:lnTo>
                    <a:pt x="0" y="192959"/>
                  </a:lnTo>
                  <a:lnTo>
                    <a:pt x="115771" y="192959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32824" y="3247045"/>
              <a:ext cx="116205" cy="193040"/>
            </a:xfrm>
            <a:custGeom>
              <a:avLst/>
              <a:gdLst/>
              <a:ahLst/>
              <a:cxnLst/>
              <a:rect l="l" t="t" r="r" b="b"/>
              <a:pathLst>
                <a:path w="116205" h="193039">
                  <a:moveTo>
                    <a:pt x="0" y="192959"/>
                  </a:moveTo>
                  <a:lnTo>
                    <a:pt x="115771" y="192959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192959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32824" y="316986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69">
                  <a:moveTo>
                    <a:pt x="115771" y="0"/>
                  </a:moveTo>
                  <a:lnTo>
                    <a:pt x="0" y="0"/>
                  </a:lnTo>
                  <a:lnTo>
                    <a:pt x="0" y="51455"/>
                  </a:lnTo>
                  <a:lnTo>
                    <a:pt x="115771" y="51455"/>
                  </a:lnTo>
                  <a:lnTo>
                    <a:pt x="11577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32824" y="3169862"/>
              <a:ext cx="116205" cy="52069"/>
            </a:xfrm>
            <a:custGeom>
              <a:avLst/>
              <a:gdLst/>
              <a:ahLst/>
              <a:cxnLst/>
              <a:rect l="l" t="t" r="r" b="b"/>
              <a:pathLst>
                <a:path w="116205" h="52069">
                  <a:moveTo>
                    <a:pt x="0" y="51455"/>
                  </a:moveTo>
                  <a:lnTo>
                    <a:pt x="115771" y="51455"/>
                  </a:lnTo>
                  <a:lnTo>
                    <a:pt x="115771" y="0"/>
                  </a:lnTo>
                  <a:lnTo>
                    <a:pt x="0" y="0"/>
                  </a:lnTo>
                  <a:lnTo>
                    <a:pt x="0" y="51455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04189" y="3234181"/>
              <a:ext cx="103505" cy="283210"/>
            </a:xfrm>
            <a:custGeom>
              <a:avLst/>
              <a:gdLst/>
              <a:ahLst/>
              <a:cxnLst/>
              <a:rect l="l" t="t" r="r" b="b"/>
              <a:pathLst>
                <a:path w="103505" h="283210">
                  <a:moveTo>
                    <a:pt x="102908" y="0"/>
                  </a:moveTo>
                  <a:lnTo>
                    <a:pt x="0" y="0"/>
                  </a:lnTo>
                  <a:lnTo>
                    <a:pt x="0" y="283006"/>
                  </a:lnTo>
                  <a:lnTo>
                    <a:pt x="102908" y="283006"/>
                  </a:lnTo>
                  <a:lnTo>
                    <a:pt x="102908" y="257278"/>
                  </a:lnTo>
                  <a:lnTo>
                    <a:pt x="44379" y="257278"/>
                  </a:lnTo>
                  <a:lnTo>
                    <a:pt x="38590" y="251489"/>
                  </a:lnTo>
                  <a:lnTo>
                    <a:pt x="38590" y="237339"/>
                  </a:lnTo>
                  <a:lnTo>
                    <a:pt x="44379" y="231550"/>
                  </a:lnTo>
                  <a:lnTo>
                    <a:pt x="102908" y="231550"/>
                  </a:lnTo>
                  <a:lnTo>
                    <a:pt x="102908" y="51455"/>
                  </a:lnTo>
                  <a:lnTo>
                    <a:pt x="44379" y="51455"/>
                  </a:lnTo>
                  <a:lnTo>
                    <a:pt x="38590" y="45666"/>
                  </a:lnTo>
                  <a:lnTo>
                    <a:pt x="38590" y="31516"/>
                  </a:lnTo>
                  <a:lnTo>
                    <a:pt x="44379" y="25727"/>
                  </a:lnTo>
                  <a:lnTo>
                    <a:pt x="102908" y="25727"/>
                  </a:lnTo>
                  <a:lnTo>
                    <a:pt x="102908" y="0"/>
                  </a:lnTo>
                  <a:close/>
                </a:path>
                <a:path w="103505" h="283210">
                  <a:moveTo>
                    <a:pt x="102908" y="231550"/>
                  </a:moveTo>
                  <a:lnTo>
                    <a:pt x="58529" y="231550"/>
                  </a:lnTo>
                  <a:lnTo>
                    <a:pt x="64317" y="237339"/>
                  </a:lnTo>
                  <a:lnTo>
                    <a:pt x="64317" y="251489"/>
                  </a:lnTo>
                  <a:lnTo>
                    <a:pt x="58529" y="257278"/>
                  </a:lnTo>
                  <a:lnTo>
                    <a:pt x="102908" y="257278"/>
                  </a:lnTo>
                  <a:lnTo>
                    <a:pt x="102908" y="231550"/>
                  </a:lnTo>
                  <a:close/>
                </a:path>
                <a:path w="103505" h="283210">
                  <a:moveTo>
                    <a:pt x="102908" y="25727"/>
                  </a:moveTo>
                  <a:lnTo>
                    <a:pt x="58529" y="25727"/>
                  </a:lnTo>
                  <a:lnTo>
                    <a:pt x="64317" y="31516"/>
                  </a:lnTo>
                  <a:lnTo>
                    <a:pt x="64317" y="45667"/>
                  </a:lnTo>
                  <a:lnTo>
                    <a:pt x="58529" y="51455"/>
                  </a:lnTo>
                  <a:lnTo>
                    <a:pt x="102908" y="51455"/>
                  </a:lnTo>
                  <a:lnTo>
                    <a:pt x="102908" y="2572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4189" y="3234181"/>
              <a:ext cx="103505" cy="283210"/>
            </a:xfrm>
            <a:custGeom>
              <a:avLst/>
              <a:gdLst/>
              <a:ahLst/>
              <a:cxnLst/>
              <a:rect l="l" t="t" r="r" b="b"/>
              <a:pathLst>
                <a:path w="103505" h="283210">
                  <a:moveTo>
                    <a:pt x="51454" y="51455"/>
                  </a:moveTo>
                  <a:lnTo>
                    <a:pt x="44379" y="51455"/>
                  </a:lnTo>
                  <a:lnTo>
                    <a:pt x="38590" y="45666"/>
                  </a:lnTo>
                  <a:lnTo>
                    <a:pt x="38590" y="38591"/>
                  </a:lnTo>
                  <a:lnTo>
                    <a:pt x="38590" y="31516"/>
                  </a:lnTo>
                  <a:lnTo>
                    <a:pt x="44379" y="25727"/>
                  </a:lnTo>
                  <a:lnTo>
                    <a:pt x="51454" y="25727"/>
                  </a:lnTo>
                  <a:lnTo>
                    <a:pt x="58529" y="25727"/>
                  </a:lnTo>
                  <a:lnTo>
                    <a:pt x="64317" y="31516"/>
                  </a:lnTo>
                  <a:lnTo>
                    <a:pt x="64317" y="38591"/>
                  </a:lnTo>
                  <a:lnTo>
                    <a:pt x="64317" y="45667"/>
                  </a:lnTo>
                  <a:lnTo>
                    <a:pt x="58529" y="51455"/>
                  </a:lnTo>
                  <a:lnTo>
                    <a:pt x="51454" y="51455"/>
                  </a:lnTo>
                  <a:close/>
                </a:path>
                <a:path w="103505" h="283210">
                  <a:moveTo>
                    <a:pt x="51454" y="257278"/>
                  </a:moveTo>
                  <a:lnTo>
                    <a:pt x="44379" y="257278"/>
                  </a:lnTo>
                  <a:lnTo>
                    <a:pt x="38590" y="251489"/>
                  </a:lnTo>
                  <a:lnTo>
                    <a:pt x="38590" y="244414"/>
                  </a:lnTo>
                  <a:lnTo>
                    <a:pt x="38590" y="237339"/>
                  </a:lnTo>
                  <a:lnTo>
                    <a:pt x="44379" y="231550"/>
                  </a:lnTo>
                  <a:lnTo>
                    <a:pt x="51454" y="231550"/>
                  </a:lnTo>
                  <a:lnTo>
                    <a:pt x="58529" y="231550"/>
                  </a:lnTo>
                  <a:lnTo>
                    <a:pt x="64317" y="237339"/>
                  </a:lnTo>
                  <a:lnTo>
                    <a:pt x="64317" y="244414"/>
                  </a:lnTo>
                  <a:lnTo>
                    <a:pt x="64317" y="251489"/>
                  </a:lnTo>
                  <a:lnTo>
                    <a:pt x="58529" y="257278"/>
                  </a:lnTo>
                  <a:lnTo>
                    <a:pt x="51454" y="257278"/>
                  </a:lnTo>
                  <a:close/>
                </a:path>
                <a:path w="103505" h="283210">
                  <a:moveTo>
                    <a:pt x="102908" y="0"/>
                  </a:moveTo>
                  <a:lnTo>
                    <a:pt x="0" y="0"/>
                  </a:lnTo>
                  <a:lnTo>
                    <a:pt x="0" y="283006"/>
                  </a:lnTo>
                  <a:lnTo>
                    <a:pt x="102908" y="283006"/>
                  </a:lnTo>
                  <a:lnTo>
                    <a:pt x="102908" y="0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88417" y="3182725"/>
              <a:ext cx="90170" cy="334645"/>
            </a:xfrm>
            <a:custGeom>
              <a:avLst/>
              <a:gdLst/>
              <a:ahLst/>
              <a:cxnLst/>
              <a:rect l="l" t="t" r="r" b="b"/>
              <a:pathLst>
                <a:path w="90170" h="334645">
                  <a:moveTo>
                    <a:pt x="90044" y="0"/>
                  </a:moveTo>
                  <a:lnTo>
                    <a:pt x="0" y="0"/>
                  </a:lnTo>
                  <a:lnTo>
                    <a:pt x="0" y="334462"/>
                  </a:lnTo>
                  <a:lnTo>
                    <a:pt x="90044" y="334462"/>
                  </a:lnTo>
                  <a:lnTo>
                    <a:pt x="90044" y="64319"/>
                  </a:lnTo>
                  <a:lnTo>
                    <a:pt x="25727" y="64319"/>
                  </a:lnTo>
                  <a:lnTo>
                    <a:pt x="25727" y="25727"/>
                  </a:lnTo>
                  <a:lnTo>
                    <a:pt x="90044" y="25727"/>
                  </a:lnTo>
                  <a:lnTo>
                    <a:pt x="90044" y="0"/>
                  </a:lnTo>
                  <a:close/>
                </a:path>
                <a:path w="90170" h="334645">
                  <a:moveTo>
                    <a:pt x="90044" y="25727"/>
                  </a:moveTo>
                  <a:lnTo>
                    <a:pt x="64317" y="25727"/>
                  </a:lnTo>
                  <a:lnTo>
                    <a:pt x="64317" y="64319"/>
                  </a:lnTo>
                  <a:lnTo>
                    <a:pt x="90044" y="64319"/>
                  </a:lnTo>
                  <a:lnTo>
                    <a:pt x="90044" y="2572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88417" y="3182725"/>
              <a:ext cx="90170" cy="334645"/>
            </a:xfrm>
            <a:custGeom>
              <a:avLst/>
              <a:gdLst/>
              <a:ahLst/>
              <a:cxnLst/>
              <a:rect l="l" t="t" r="r" b="b"/>
              <a:pathLst>
                <a:path w="90170" h="334645">
                  <a:moveTo>
                    <a:pt x="64317" y="64319"/>
                  </a:moveTo>
                  <a:lnTo>
                    <a:pt x="25727" y="64319"/>
                  </a:lnTo>
                  <a:lnTo>
                    <a:pt x="25727" y="25727"/>
                  </a:lnTo>
                  <a:lnTo>
                    <a:pt x="64317" y="25727"/>
                  </a:lnTo>
                  <a:lnTo>
                    <a:pt x="64317" y="64319"/>
                  </a:lnTo>
                  <a:close/>
                </a:path>
                <a:path w="90170" h="334645">
                  <a:moveTo>
                    <a:pt x="90044" y="0"/>
                  </a:moveTo>
                  <a:lnTo>
                    <a:pt x="0" y="0"/>
                  </a:lnTo>
                  <a:lnTo>
                    <a:pt x="0" y="334462"/>
                  </a:lnTo>
                  <a:lnTo>
                    <a:pt x="90044" y="334462"/>
                  </a:lnTo>
                  <a:lnTo>
                    <a:pt x="90044" y="0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6636" y="304952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624839"/>
                  </a:moveTo>
                  <a:lnTo>
                    <a:pt x="624840" y="624839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73736" y="4212335"/>
            <a:ext cx="11844655" cy="1134110"/>
            <a:chOff x="173736" y="4212335"/>
            <a:chExt cx="11844655" cy="1134110"/>
          </a:xfrm>
        </p:grpSpPr>
        <p:sp>
          <p:nvSpPr>
            <p:cNvPr id="31" name="object 31" descr=""/>
            <p:cNvSpPr/>
            <p:nvPr/>
          </p:nvSpPr>
          <p:spPr>
            <a:xfrm>
              <a:off x="173736" y="4212335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46921" y="4625773"/>
              <a:ext cx="452755" cy="309245"/>
            </a:xfrm>
            <a:custGeom>
              <a:avLst/>
              <a:gdLst/>
              <a:ahLst/>
              <a:cxnLst/>
              <a:rect l="l" t="t" r="r" b="b"/>
              <a:pathLst>
                <a:path w="452755" h="309245">
                  <a:moveTo>
                    <a:pt x="282994" y="0"/>
                  </a:moveTo>
                  <a:lnTo>
                    <a:pt x="237091" y="3704"/>
                  </a:lnTo>
                  <a:lnTo>
                    <a:pt x="193547" y="14428"/>
                  </a:lnTo>
                  <a:lnTo>
                    <a:pt x="152943" y="31589"/>
                  </a:lnTo>
                  <a:lnTo>
                    <a:pt x="115862" y="54604"/>
                  </a:lnTo>
                  <a:lnTo>
                    <a:pt x="82887" y="82891"/>
                  </a:lnTo>
                  <a:lnTo>
                    <a:pt x="54602" y="115867"/>
                  </a:lnTo>
                  <a:lnTo>
                    <a:pt x="31587" y="152950"/>
                  </a:lnTo>
                  <a:lnTo>
                    <a:pt x="14427" y="193555"/>
                  </a:lnTo>
                  <a:lnTo>
                    <a:pt x="3703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587" y="308734"/>
                  </a:lnTo>
                  <a:lnTo>
                    <a:pt x="38587" y="283006"/>
                  </a:lnTo>
                  <a:lnTo>
                    <a:pt x="39411" y="263368"/>
                  </a:lnTo>
                  <a:lnTo>
                    <a:pt x="41803" y="244093"/>
                  </a:lnTo>
                  <a:lnTo>
                    <a:pt x="45642" y="225299"/>
                  </a:lnTo>
                  <a:lnTo>
                    <a:pt x="50808" y="207109"/>
                  </a:lnTo>
                  <a:lnTo>
                    <a:pt x="74605" y="216757"/>
                  </a:lnTo>
                  <a:lnTo>
                    <a:pt x="83610" y="192958"/>
                  </a:lnTo>
                  <a:lnTo>
                    <a:pt x="59812" y="183311"/>
                  </a:lnTo>
                  <a:lnTo>
                    <a:pt x="67741" y="167180"/>
                  </a:lnTo>
                  <a:lnTo>
                    <a:pt x="76937" y="151713"/>
                  </a:lnTo>
                  <a:lnTo>
                    <a:pt x="87217" y="137091"/>
                  </a:lnTo>
                  <a:lnTo>
                    <a:pt x="98403" y="123493"/>
                  </a:lnTo>
                  <a:lnTo>
                    <a:pt x="116412" y="141503"/>
                  </a:lnTo>
                  <a:lnTo>
                    <a:pt x="134421" y="122850"/>
                  </a:lnTo>
                  <a:lnTo>
                    <a:pt x="116412" y="104841"/>
                  </a:lnTo>
                  <a:lnTo>
                    <a:pt x="129908" y="93162"/>
                  </a:lnTo>
                  <a:lnTo>
                    <a:pt x="144309" y="82329"/>
                  </a:lnTo>
                  <a:lnTo>
                    <a:pt x="159555" y="72460"/>
                  </a:lnTo>
                  <a:lnTo>
                    <a:pt x="175584" y="63676"/>
                  </a:lnTo>
                  <a:lnTo>
                    <a:pt x="185231" y="87474"/>
                  </a:lnTo>
                  <a:lnTo>
                    <a:pt x="209029" y="77183"/>
                  </a:lnTo>
                  <a:lnTo>
                    <a:pt x="233550" y="43656"/>
                  </a:lnTo>
                  <a:lnTo>
                    <a:pt x="270131" y="39234"/>
                  </a:lnTo>
                  <a:lnTo>
                    <a:pt x="270131" y="64962"/>
                  </a:lnTo>
                  <a:lnTo>
                    <a:pt x="291355" y="64319"/>
                  </a:lnTo>
                  <a:lnTo>
                    <a:pt x="295858" y="64962"/>
                  </a:lnTo>
                  <a:lnTo>
                    <a:pt x="295858" y="39235"/>
                  </a:lnTo>
                  <a:lnTo>
                    <a:pt x="314419" y="40913"/>
                  </a:lnTo>
                  <a:lnTo>
                    <a:pt x="332438" y="43978"/>
                  </a:lnTo>
                  <a:lnTo>
                    <a:pt x="349854" y="48370"/>
                  </a:lnTo>
                  <a:lnTo>
                    <a:pt x="366607" y="54028"/>
                  </a:lnTo>
                  <a:lnTo>
                    <a:pt x="356959" y="77183"/>
                  </a:lnTo>
                  <a:lnTo>
                    <a:pt x="380757" y="87474"/>
                  </a:lnTo>
                  <a:lnTo>
                    <a:pt x="390405" y="63676"/>
                  </a:lnTo>
                  <a:lnTo>
                    <a:pt x="407931" y="73244"/>
                  </a:lnTo>
                  <a:lnTo>
                    <a:pt x="424493" y="84258"/>
                  </a:lnTo>
                  <a:lnTo>
                    <a:pt x="452149" y="56601"/>
                  </a:lnTo>
                  <a:lnTo>
                    <a:pt x="414865" y="32833"/>
                  </a:lnTo>
                  <a:lnTo>
                    <a:pt x="373843" y="15034"/>
                  </a:lnTo>
                  <a:lnTo>
                    <a:pt x="329685" y="3869"/>
                  </a:lnTo>
                  <a:lnTo>
                    <a:pt x="28299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46921" y="4625773"/>
              <a:ext cx="452755" cy="309245"/>
            </a:xfrm>
            <a:custGeom>
              <a:avLst/>
              <a:gdLst/>
              <a:ahLst/>
              <a:cxnLst/>
              <a:rect l="l" t="t" r="r" b="b"/>
              <a:pathLst>
                <a:path w="452755" h="309245">
                  <a:moveTo>
                    <a:pt x="270131" y="39234"/>
                  </a:moveTo>
                  <a:lnTo>
                    <a:pt x="270131" y="64962"/>
                  </a:lnTo>
                  <a:lnTo>
                    <a:pt x="274633" y="64962"/>
                  </a:lnTo>
                  <a:lnTo>
                    <a:pt x="278492" y="64319"/>
                  </a:lnTo>
                  <a:lnTo>
                    <a:pt x="282994" y="64319"/>
                  </a:lnTo>
                  <a:lnTo>
                    <a:pt x="287496" y="64319"/>
                  </a:lnTo>
                  <a:lnTo>
                    <a:pt x="291355" y="64319"/>
                  </a:lnTo>
                  <a:lnTo>
                    <a:pt x="295858" y="64962"/>
                  </a:lnTo>
                  <a:lnTo>
                    <a:pt x="295858" y="39235"/>
                  </a:lnTo>
                  <a:lnTo>
                    <a:pt x="314419" y="40913"/>
                  </a:lnTo>
                  <a:lnTo>
                    <a:pt x="332438" y="43978"/>
                  </a:lnTo>
                  <a:lnTo>
                    <a:pt x="349854" y="48370"/>
                  </a:lnTo>
                  <a:lnTo>
                    <a:pt x="366607" y="54028"/>
                  </a:lnTo>
                  <a:lnTo>
                    <a:pt x="356959" y="77183"/>
                  </a:lnTo>
                  <a:lnTo>
                    <a:pt x="363120" y="79605"/>
                  </a:lnTo>
                  <a:lnTo>
                    <a:pt x="369099" y="82088"/>
                  </a:lnTo>
                  <a:lnTo>
                    <a:pt x="374958" y="84690"/>
                  </a:lnTo>
                  <a:lnTo>
                    <a:pt x="380757" y="87474"/>
                  </a:lnTo>
                  <a:lnTo>
                    <a:pt x="390405" y="63676"/>
                  </a:lnTo>
                  <a:lnTo>
                    <a:pt x="399349" y="68249"/>
                  </a:lnTo>
                  <a:lnTo>
                    <a:pt x="407931" y="73244"/>
                  </a:lnTo>
                  <a:lnTo>
                    <a:pt x="416272" y="78600"/>
                  </a:lnTo>
                  <a:lnTo>
                    <a:pt x="424493" y="84258"/>
                  </a:lnTo>
                  <a:lnTo>
                    <a:pt x="452149" y="56601"/>
                  </a:lnTo>
                  <a:lnTo>
                    <a:pt x="414865" y="32833"/>
                  </a:lnTo>
                  <a:lnTo>
                    <a:pt x="373843" y="15034"/>
                  </a:lnTo>
                  <a:lnTo>
                    <a:pt x="329685" y="3869"/>
                  </a:lnTo>
                  <a:lnTo>
                    <a:pt x="282994" y="0"/>
                  </a:lnTo>
                  <a:lnTo>
                    <a:pt x="237091" y="3704"/>
                  </a:lnTo>
                  <a:lnTo>
                    <a:pt x="193547" y="14428"/>
                  </a:lnTo>
                  <a:lnTo>
                    <a:pt x="152943" y="31589"/>
                  </a:lnTo>
                  <a:lnTo>
                    <a:pt x="115862" y="54604"/>
                  </a:lnTo>
                  <a:lnTo>
                    <a:pt x="82887" y="82891"/>
                  </a:lnTo>
                  <a:lnTo>
                    <a:pt x="54602" y="115867"/>
                  </a:lnTo>
                  <a:lnTo>
                    <a:pt x="31587" y="152950"/>
                  </a:lnTo>
                  <a:lnTo>
                    <a:pt x="14427" y="193555"/>
                  </a:lnTo>
                  <a:lnTo>
                    <a:pt x="3703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587" y="308734"/>
                  </a:lnTo>
                  <a:lnTo>
                    <a:pt x="38587" y="283006"/>
                  </a:lnTo>
                  <a:lnTo>
                    <a:pt x="39411" y="263368"/>
                  </a:lnTo>
                  <a:lnTo>
                    <a:pt x="41803" y="244093"/>
                  </a:lnTo>
                  <a:lnTo>
                    <a:pt x="45642" y="225299"/>
                  </a:lnTo>
                  <a:lnTo>
                    <a:pt x="50808" y="207109"/>
                  </a:lnTo>
                  <a:lnTo>
                    <a:pt x="74605" y="216757"/>
                  </a:lnTo>
                  <a:lnTo>
                    <a:pt x="76645" y="210596"/>
                  </a:lnTo>
                  <a:lnTo>
                    <a:pt x="78866" y="204616"/>
                  </a:lnTo>
                  <a:lnTo>
                    <a:pt x="81208" y="198757"/>
                  </a:lnTo>
                  <a:lnTo>
                    <a:pt x="83610" y="192958"/>
                  </a:lnTo>
                  <a:lnTo>
                    <a:pt x="59812" y="183311"/>
                  </a:lnTo>
                  <a:lnTo>
                    <a:pt x="67741" y="167180"/>
                  </a:lnTo>
                  <a:lnTo>
                    <a:pt x="76937" y="151713"/>
                  </a:lnTo>
                  <a:lnTo>
                    <a:pt x="87217" y="137091"/>
                  </a:lnTo>
                  <a:lnTo>
                    <a:pt x="98403" y="123493"/>
                  </a:lnTo>
                  <a:lnTo>
                    <a:pt x="116412" y="141503"/>
                  </a:lnTo>
                  <a:lnTo>
                    <a:pt x="120763" y="136689"/>
                  </a:lnTo>
                  <a:lnTo>
                    <a:pt x="125175" y="131935"/>
                  </a:lnTo>
                  <a:lnTo>
                    <a:pt x="129707" y="127302"/>
                  </a:lnTo>
                  <a:lnTo>
                    <a:pt x="134421" y="122850"/>
                  </a:lnTo>
                  <a:lnTo>
                    <a:pt x="116412" y="104841"/>
                  </a:lnTo>
                  <a:lnTo>
                    <a:pt x="129908" y="93162"/>
                  </a:lnTo>
                  <a:lnTo>
                    <a:pt x="144309" y="82329"/>
                  </a:lnTo>
                  <a:lnTo>
                    <a:pt x="159555" y="72460"/>
                  </a:lnTo>
                  <a:lnTo>
                    <a:pt x="175584" y="63676"/>
                  </a:lnTo>
                  <a:lnTo>
                    <a:pt x="185231" y="87474"/>
                  </a:lnTo>
                  <a:lnTo>
                    <a:pt x="191030" y="84690"/>
                  </a:lnTo>
                  <a:lnTo>
                    <a:pt x="196889" y="82087"/>
                  </a:lnTo>
                  <a:lnTo>
                    <a:pt x="202869" y="79605"/>
                  </a:lnTo>
                  <a:lnTo>
                    <a:pt x="209029" y="77183"/>
                  </a:lnTo>
                  <a:lnTo>
                    <a:pt x="199381" y="53385"/>
                  </a:lnTo>
                  <a:lnTo>
                    <a:pt x="216134" y="47827"/>
                  </a:lnTo>
                  <a:lnTo>
                    <a:pt x="233550" y="43656"/>
                  </a:lnTo>
                  <a:lnTo>
                    <a:pt x="251569" y="40812"/>
                  </a:lnTo>
                  <a:lnTo>
                    <a:pt x="270131" y="39234"/>
                  </a:lnTo>
                  <a:close/>
                </a:path>
              </a:pathLst>
            </a:custGeom>
            <a:ln w="7503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070" y="4692773"/>
              <a:ext cx="317594" cy="253928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16636" y="4466843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624840"/>
                  </a:moveTo>
                  <a:lnTo>
                    <a:pt x="624840" y="624840"/>
                  </a:lnTo>
                  <a:lnTo>
                    <a:pt x="624840" y="0"/>
                  </a:lnTo>
                  <a:lnTo>
                    <a:pt x="0" y="0"/>
                  </a:lnTo>
                  <a:lnTo>
                    <a:pt x="0" y="6248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1591436" y="1525905"/>
            <a:ext cx="10295255" cy="364871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229870">
              <a:lnSpc>
                <a:spcPct val="101800"/>
              </a:lnSpc>
              <a:spcBef>
                <a:spcPts val="65"/>
              </a:spcBef>
            </a:pPr>
            <a:r>
              <a:rPr dirty="0" sz="1700">
                <a:latin typeface="Calibri"/>
                <a:cs typeface="Calibri"/>
              </a:rPr>
              <a:t>Objective: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objective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this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project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create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comprehensive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Power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BI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dashboard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utilizing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Sample </a:t>
            </a:r>
            <a:r>
              <a:rPr dirty="0" sz="1700">
                <a:latin typeface="Calibri"/>
                <a:cs typeface="Calibri"/>
              </a:rPr>
              <a:t>Publication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Database.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dashboard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aims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provide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valuable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insights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into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publishing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company's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book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sales performance,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author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royalties,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10">
                <a:latin typeface="Calibri"/>
                <a:cs typeface="Calibri"/>
              </a:rPr>
              <a:t> store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distribution,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enabling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data-</a:t>
            </a:r>
            <a:r>
              <a:rPr dirty="0" sz="1700">
                <a:latin typeface="Calibri"/>
                <a:cs typeface="Calibri"/>
              </a:rPr>
              <a:t>driven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decision-</a:t>
            </a:r>
            <a:r>
              <a:rPr dirty="0" sz="1700">
                <a:latin typeface="Calibri"/>
                <a:cs typeface="Calibri"/>
              </a:rPr>
              <a:t>making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strategic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planning.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700">
              <a:latin typeface="Calibri"/>
              <a:cs typeface="Calibri"/>
            </a:endParaRPr>
          </a:p>
          <a:p>
            <a:pPr marL="12700" marR="434975">
              <a:lnSpc>
                <a:spcPct val="101800"/>
              </a:lnSpc>
            </a:pPr>
            <a:r>
              <a:rPr dirty="0" sz="1700">
                <a:latin typeface="Calibri"/>
                <a:cs typeface="Calibri"/>
              </a:rPr>
              <a:t>Analysis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Scope: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analysis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will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focus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various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aspects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publication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process,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including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book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sales,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author </a:t>
            </a:r>
            <a:r>
              <a:rPr dirty="0" sz="1700">
                <a:latin typeface="Calibri"/>
                <a:cs typeface="Calibri"/>
              </a:rPr>
              <a:t>contributions,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store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performance,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impact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discounts.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It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will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encompass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historical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sales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data,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author royalties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based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on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royalty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schedules,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distribution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data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from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multiple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bookstores.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dirty="0" sz="1700">
                <a:latin typeface="Calibri"/>
                <a:cs typeface="Calibri"/>
              </a:rPr>
              <a:t>Goal: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primary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goal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this</a:t>
            </a:r>
            <a:r>
              <a:rPr dirty="0" sz="1700" spc="-3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Power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BI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dashboard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is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offer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</a:t>
            </a:r>
            <a:r>
              <a:rPr dirty="0" sz="1700" spc="-1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holistic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view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of</a:t>
            </a:r>
            <a:r>
              <a:rPr dirty="0" sz="1700" spc="-1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the</a:t>
            </a:r>
            <a:r>
              <a:rPr dirty="0" sz="1700" spc="-2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publishing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company's</a:t>
            </a:r>
            <a:r>
              <a:rPr dirty="0" sz="1700" spc="-2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operations.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25">
                <a:latin typeface="Calibri"/>
                <a:cs typeface="Calibri"/>
              </a:rPr>
              <a:t>It </a:t>
            </a:r>
            <a:r>
              <a:rPr dirty="0" sz="1700">
                <a:latin typeface="Calibri"/>
                <a:cs typeface="Calibri"/>
              </a:rPr>
              <a:t>will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provide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actionable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insights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to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optimize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book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sales,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enhance</a:t>
            </a:r>
            <a:r>
              <a:rPr dirty="0" sz="1700" spc="-6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author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collaboration,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improve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store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distribution strategies,</a:t>
            </a:r>
            <a:r>
              <a:rPr dirty="0" sz="1700" spc="-6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4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identify</a:t>
            </a:r>
            <a:r>
              <a:rPr dirty="0" sz="1700" spc="-50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opportunities</a:t>
            </a:r>
            <a:r>
              <a:rPr dirty="0" sz="1700" spc="-5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for</a:t>
            </a:r>
            <a:r>
              <a:rPr dirty="0" sz="1700" spc="-3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growth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>
                <a:latin typeface="Calibri"/>
                <a:cs typeface="Calibri"/>
              </a:rPr>
              <a:t>and</a:t>
            </a:r>
            <a:r>
              <a:rPr dirty="0" sz="1700" spc="-4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efficiency.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5" y="1263395"/>
            <a:ext cx="5553456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70788" y="1691640"/>
            <a:ext cx="94615" cy="4643755"/>
            <a:chOff x="970788" y="1691640"/>
            <a:chExt cx="94615" cy="4643755"/>
          </a:xfrm>
        </p:grpSpPr>
        <p:sp>
          <p:nvSpPr>
            <p:cNvPr id="4" name="object 4" descr=""/>
            <p:cNvSpPr/>
            <p:nvPr/>
          </p:nvSpPr>
          <p:spPr>
            <a:xfrm>
              <a:off x="1013460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5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4571" y="4529328"/>
                  </a:lnTo>
                  <a:lnTo>
                    <a:pt x="6095" y="4530852"/>
                  </a:lnTo>
                  <a:lnTo>
                    <a:pt x="6095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3" y="4536947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5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8847"/>
                  </a:lnTo>
                  <a:close/>
                </a:path>
                <a:path w="6350" h="453707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5" y="4456176"/>
                  </a:lnTo>
                  <a:lnTo>
                    <a:pt x="6095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3" y="4419599"/>
                  </a:lnTo>
                  <a:lnTo>
                    <a:pt x="1523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3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5" y="4419599"/>
                  </a:lnTo>
                  <a:lnTo>
                    <a:pt x="6095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3" y="4381499"/>
                  </a:lnTo>
                  <a:lnTo>
                    <a:pt x="4571" y="4381499"/>
                  </a:lnTo>
                  <a:lnTo>
                    <a:pt x="6095" y="4383024"/>
                  </a:lnTo>
                  <a:lnTo>
                    <a:pt x="6095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3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6095" y="4346447"/>
                  </a:lnTo>
                  <a:lnTo>
                    <a:pt x="6095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5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3" y="4308347"/>
                  </a:lnTo>
                  <a:lnTo>
                    <a:pt x="4571" y="4308347"/>
                  </a:lnTo>
                  <a:lnTo>
                    <a:pt x="6095" y="4309872"/>
                  </a:lnTo>
                  <a:lnTo>
                    <a:pt x="6095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3" y="4315967"/>
                  </a:lnTo>
                  <a:lnTo>
                    <a:pt x="1523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5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3" y="4279392"/>
                  </a:lnTo>
                  <a:lnTo>
                    <a:pt x="1523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5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5" y="4235195"/>
                  </a:lnTo>
                  <a:lnTo>
                    <a:pt x="6095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3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6095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6095" y="4162044"/>
                  </a:lnTo>
                  <a:lnTo>
                    <a:pt x="6095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3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3" y="4123944"/>
                  </a:lnTo>
                  <a:lnTo>
                    <a:pt x="4571" y="4123944"/>
                  </a:lnTo>
                  <a:lnTo>
                    <a:pt x="6095" y="4125467"/>
                  </a:lnTo>
                  <a:lnTo>
                    <a:pt x="6095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5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3" y="4087367"/>
                  </a:lnTo>
                  <a:lnTo>
                    <a:pt x="4571" y="4087367"/>
                  </a:lnTo>
                  <a:lnTo>
                    <a:pt x="6095" y="4088892"/>
                  </a:lnTo>
                  <a:lnTo>
                    <a:pt x="6095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5" y="4050792"/>
                  </a:lnTo>
                  <a:lnTo>
                    <a:pt x="6095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3" y="4058411"/>
                  </a:lnTo>
                  <a:lnTo>
                    <a:pt x="1523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5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5" y="4014215"/>
                  </a:lnTo>
                  <a:lnTo>
                    <a:pt x="6095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6095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3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6095" y="3941063"/>
                  </a:lnTo>
                  <a:lnTo>
                    <a:pt x="6095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3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3" y="3902963"/>
                  </a:lnTo>
                  <a:lnTo>
                    <a:pt x="4571" y="3902963"/>
                  </a:lnTo>
                  <a:lnTo>
                    <a:pt x="6095" y="3904488"/>
                  </a:lnTo>
                  <a:lnTo>
                    <a:pt x="6095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5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6095" y="3867911"/>
                  </a:lnTo>
                  <a:lnTo>
                    <a:pt x="6095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3" y="3874008"/>
                  </a:lnTo>
                  <a:lnTo>
                    <a:pt x="1523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5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5" y="3829811"/>
                  </a:lnTo>
                  <a:lnTo>
                    <a:pt x="6095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3" y="3837431"/>
                  </a:lnTo>
                  <a:lnTo>
                    <a:pt x="1523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5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3" y="3756660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5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5" y="3756660"/>
                  </a:lnTo>
                  <a:lnTo>
                    <a:pt x="6095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3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3" y="3718560"/>
                  </a:lnTo>
                  <a:lnTo>
                    <a:pt x="4571" y="3718560"/>
                  </a:lnTo>
                  <a:lnTo>
                    <a:pt x="6095" y="3720083"/>
                  </a:lnTo>
                  <a:lnTo>
                    <a:pt x="6095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3" y="3681983"/>
                  </a:lnTo>
                  <a:lnTo>
                    <a:pt x="4571" y="3681983"/>
                  </a:lnTo>
                  <a:lnTo>
                    <a:pt x="6095" y="3683508"/>
                  </a:lnTo>
                  <a:lnTo>
                    <a:pt x="6095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3" y="3645408"/>
                  </a:lnTo>
                  <a:lnTo>
                    <a:pt x="4571" y="3645408"/>
                  </a:lnTo>
                  <a:lnTo>
                    <a:pt x="6095" y="3646931"/>
                  </a:lnTo>
                  <a:lnTo>
                    <a:pt x="6095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5" y="3608831"/>
                  </a:lnTo>
                  <a:lnTo>
                    <a:pt x="6095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3" y="3535679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5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5" y="3535679"/>
                  </a:lnTo>
                  <a:lnTo>
                    <a:pt x="6095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3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3" y="3497579"/>
                  </a:lnTo>
                  <a:lnTo>
                    <a:pt x="4571" y="3497579"/>
                  </a:lnTo>
                  <a:lnTo>
                    <a:pt x="6095" y="3499104"/>
                  </a:lnTo>
                  <a:lnTo>
                    <a:pt x="6095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3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6095" y="3462527"/>
                  </a:lnTo>
                  <a:lnTo>
                    <a:pt x="6095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5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3" y="3424427"/>
                  </a:lnTo>
                  <a:lnTo>
                    <a:pt x="4571" y="3424427"/>
                  </a:lnTo>
                  <a:lnTo>
                    <a:pt x="6095" y="3425952"/>
                  </a:lnTo>
                  <a:lnTo>
                    <a:pt x="6095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3" y="3432047"/>
                  </a:lnTo>
                  <a:lnTo>
                    <a:pt x="1523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5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3" y="3314699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5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5" y="3314699"/>
                  </a:lnTo>
                  <a:lnTo>
                    <a:pt x="6095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3" y="3276599"/>
                  </a:lnTo>
                  <a:lnTo>
                    <a:pt x="4571" y="3276599"/>
                  </a:lnTo>
                  <a:lnTo>
                    <a:pt x="6095" y="3278124"/>
                  </a:lnTo>
                  <a:lnTo>
                    <a:pt x="6095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6095" y="3241547"/>
                  </a:lnTo>
                  <a:lnTo>
                    <a:pt x="6095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3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3447"/>
                  </a:lnTo>
                  <a:lnTo>
                    <a:pt x="4571" y="3203447"/>
                  </a:lnTo>
                  <a:lnTo>
                    <a:pt x="6095" y="3204972"/>
                  </a:lnTo>
                  <a:lnTo>
                    <a:pt x="6095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5" y="3166871"/>
                  </a:lnTo>
                  <a:lnTo>
                    <a:pt x="6095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5" y="3130295"/>
                  </a:lnTo>
                  <a:lnTo>
                    <a:pt x="6095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3" y="3093719"/>
                  </a:lnTo>
                  <a:lnTo>
                    <a:pt x="1523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5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5" y="3093719"/>
                  </a:lnTo>
                  <a:lnTo>
                    <a:pt x="6095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3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19"/>
                  </a:lnTo>
                  <a:lnTo>
                    <a:pt x="4571" y="3055619"/>
                  </a:lnTo>
                  <a:lnTo>
                    <a:pt x="6095" y="3057144"/>
                  </a:lnTo>
                  <a:lnTo>
                    <a:pt x="6095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3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6095" y="3020568"/>
                  </a:lnTo>
                  <a:lnTo>
                    <a:pt x="6095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3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6095" y="2983992"/>
                  </a:lnTo>
                  <a:lnTo>
                    <a:pt x="6095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5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3" y="2953511"/>
                  </a:lnTo>
                  <a:lnTo>
                    <a:pt x="1523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5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3" y="2872740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5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5" y="2872740"/>
                  </a:lnTo>
                  <a:lnTo>
                    <a:pt x="6095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3" y="2836163"/>
                  </a:lnTo>
                  <a:lnTo>
                    <a:pt x="1523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5" y="2836163"/>
                  </a:lnTo>
                  <a:lnTo>
                    <a:pt x="6095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3" y="2798063"/>
                  </a:lnTo>
                  <a:lnTo>
                    <a:pt x="4571" y="2798063"/>
                  </a:lnTo>
                  <a:lnTo>
                    <a:pt x="6095" y="2799587"/>
                  </a:lnTo>
                  <a:lnTo>
                    <a:pt x="6095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3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3" y="2761487"/>
                  </a:lnTo>
                  <a:lnTo>
                    <a:pt x="4571" y="2761487"/>
                  </a:lnTo>
                  <a:lnTo>
                    <a:pt x="6095" y="2763011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5" y="2724911"/>
                  </a:lnTo>
                  <a:lnTo>
                    <a:pt x="6095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5" y="2688335"/>
                  </a:lnTo>
                  <a:lnTo>
                    <a:pt x="6095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3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5" y="2615184"/>
                  </a:lnTo>
                  <a:lnTo>
                    <a:pt x="6095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3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6095" y="2578608"/>
                  </a:lnTo>
                  <a:lnTo>
                    <a:pt x="6095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3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6095" y="2542032"/>
                  </a:lnTo>
                  <a:lnTo>
                    <a:pt x="6095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5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3" y="2430779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5" y="2430779"/>
                  </a:lnTo>
                  <a:lnTo>
                    <a:pt x="6095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3" y="2394203"/>
                  </a:lnTo>
                  <a:lnTo>
                    <a:pt x="1523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5" y="2394203"/>
                  </a:lnTo>
                  <a:lnTo>
                    <a:pt x="6095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3" y="2356103"/>
                  </a:lnTo>
                  <a:lnTo>
                    <a:pt x="4571" y="2356103"/>
                  </a:lnTo>
                  <a:lnTo>
                    <a:pt x="6095" y="2357627"/>
                  </a:lnTo>
                  <a:lnTo>
                    <a:pt x="6095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3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7"/>
                  </a:lnTo>
                  <a:lnTo>
                    <a:pt x="4571" y="2319527"/>
                  </a:lnTo>
                  <a:lnTo>
                    <a:pt x="6095" y="2321052"/>
                  </a:lnTo>
                  <a:lnTo>
                    <a:pt x="6095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5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4571" y="2282952"/>
                  </a:lnTo>
                  <a:lnTo>
                    <a:pt x="6095" y="2284476"/>
                  </a:lnTo>
                  <a:lnTo>
                    <a:pt x="6095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3" y="2290571"/>
                  </a:lnTo>
                  <a:lnTo>
                    <a:pt x="1523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5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5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3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5" y="2173224"/>
                  </a:lnTo>
                  <a:lnTo>
                    <a:pt x="6095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3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6095" y="2136648"/>
                  </a:lnTo>
                  <a:lnTo>
                    <a:pt x="6095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3" y="2098548"/>
                  </a:lnTo>
                  <a:lnTo>
                    <a:pt x="4571" y="2098548"/>
                  </a:lnTo>
                  <a:lnTo>
                    <a:pt x="6095" y="2100071"/>
                  </a:lnTo>
                  <a:lnTo>
                    <a:pt x="6095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5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3" y="2061971"/>
                  </a:lnTo>
                  <a:lnTo>
                    <a:pt x="4571" y="2061971"/>
                  </a:lnTo>
                  <a:lnTo>
                    <a:pt x="6095" y="2063495"/>
                  </a:lnTo>
                  <a:lnTo>
                    <a:pt x="6095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5" y="2025395"/>
                  </a:lnTo>
                  <a:lnTo>
                    <a:pt x="6095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3" y="1988819"/>
                  </a:lnTo>
                  <a:lnTo>
                    <a:pt x="1523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5" y="1988819"/>
                  </a:lnTo>
                  <a:lnTo>
                    <a:pt x="6095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3" y="1952243"/>
                  </a:lnTo>
                  <a:lnTo>
                    <a:pt x="1523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3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5" y="1952243"/>
                  </a:lnTo>
                  <a:lnTo>
                    <a:pt x="6095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3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3" y="1914143"/>
                  </a:lnTo>
                  <a:lnTo>
                    <a:pt x="4571" y="1914143"/>
                  </a:lnTo>
                  <a:lnTo>
                    <a:pt x="6095" y="1915668"/>
                  </a:lnTo>
                  <a:lnTo>
                    <a:pt x="6095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3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6095" y="1879092"/>
                  </a:lnTo>
                  <a:lnTo>
                    <a:pt x="6095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5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4571" y="1840992"/>
                  </a:lnTo>
                  <a:lnTo>
                    <a:pt x="6095" y="1842516"/>
                  </a:lnTo>
                  <a:lnTo>
                    <a:pt x="6095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3" y="1848611"/>
                  </a:lnTo>
                  <a:lnTo>
                    <a:pt x="1523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5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3" y="1767840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5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5" y="1767840"/>
                  </a:lnTo>
                  <a:lnTo>
                    <a:pt x="6095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3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6095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6095" y="1694687"/>
                  </a:lnTo>
                  <a:lnTo>
                    <a:pt x="6095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3" y="1656587"/>
                  </a:lnTo>
                  <a:lnTo>
                    <a:pt x="4571" y="1656587"/>
                  </a:lnTo>
                  <a:lnTo>
                    <a:pt x="6095" y="1658111"/>
                  </a:lnTo>
                  <a:lnTo>
                    <a:pt x="6095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3" y="1620011"/>
                  </a:lnTo>
                  <a:lnTo>
                    <a:pt x="4571" y="1620011"/>
                  </a:lnTo>
                  <a:lnTo>
                    <a:pt x="6095" y="1621535"/>
                  </a:lnTo>
                  <a:lnTo>
                    <a:pt x="6095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5" y="1583435"/>
                  </a:lnTo>
                  <a:lnTo>
                    <a:pt x="6095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3" y="1591056"/>
                  </a:lnTo>
                  <a:lnTo>
                    <a:pt x="1523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5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5" y="1546859"/>
                  </a:lnTo>
                  <a:lnTo>
                    <a:pt x="6095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3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6095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3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6095" y="1473708"/>
                  </a:lnTo>
                  <a:lnTo>
                    <a:pt x="6095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3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6095" y="1437132"/>
                  </a:lnTo>
                  <a:lnTo>
                    <a:pt x="6095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5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6095" y="1400556"/>
                  </a:lnTo>
                  <a:lnTo>
                    <a:pt x="6095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3" y="1406651"/>
                  </a:lnTo>
                  <a:lnTo>
                    <a:pt x="1523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5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5" y="1362456"/>
                  </a:lnTo>
                  <a:lnTo>
                    <a:pt x="6095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3" y="1370076"/>
                  </a:lnTo>
                  <a:lnTo>
                    <a:pt x="1523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5" y="1325879"/>
                  </a:lnTo>
                  <a:lnTo>
                    <a:pt x="6095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3" y="1289303"/>
                  </a:lnTo>
                  <a:lnTo>
                    <a:pt x="1523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5" y="1289303"/>
                  </a:lnTo>
                  <a:lnTo>
                    <a:pt x="6095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3" y="1251203"/>
                  </a:lnTo>
                  <a:lnTo>
                    <a:pt x="4571" y="1251203"/>
                  </a:lnTo>
                  <a:lnTo>
                    <a:pt x="6095" y="1252727"/>
                  </a:lnTo>
                  <a:lnTo>
                    <a:pt x="6095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3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3" y="1214627"/>
                  </a:lnTo>
                  <a:lnTo>
                    <a:pt x="4571" y="1214627"/>
                  </a:lnTo>
                  <a:lnTo>
                    <a:pt x="6095" y="1216151"/>
                  </a:lnTo>
                  <a:lnTo>
                    <a:pt x="6095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5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3" y="1178051"/>
                  </a:lnTo>
                  <a:lnTo>
                    <a:pt x="4571" y="1178051"/>
                  </a:lnTo>
                  <a:lnTo>
                    <a:pt x="6095" y="1179575"/>
                  </a:lnTo>
                  <a:lnTo>
                    <a:pt x="6095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5" y="1141475"/>
                  </a:lnTo>
                  <a:lnTo>
                    <a:pt x="6095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3" y="1149095"/>
                  </a:lnTo>
                  <a:lnTo>
                    <a:pt x="1523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5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3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3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6095" y="1031748"/>
                  </a:lnTo>
                  <a:lnTo>
                    <a:pt x="6095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3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3" y="993648"/>
                  </a:lnTo>
                  <a:lnTo>
                    <a:pt x="4571" y="993648"/>
                  </a:lnTo>
                  <a:lnTo>
                    <a:pt x="6095" y="995171"/>
                  </a:lnTo>
                  <a:lnTo>
                    <a:pt x="6095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5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6095" y="958595"/>
                  </a:lnTo>
                  <a:lnTo>
                    <a:pt x="6095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5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5" y="920495"/>
                  </a:lnTo>
                  <a:lnTo>
                    <a:pt x="6095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5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5" y="883919"/>
                  </a:lnTo>
                  <a:lnTo>
                    <a:pt x="6095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3" y="847343"/>
                  </a:lnTo>
                  <a:lnTo>
                    <a:pt x="1523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5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5" y="847343"/>
                  </a:lnTo>
                  <a:lnTo>
                    <a:pt x="6095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3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3" y="809243"/>
                  </a:lnTo>
                  <a:lnTo>
                    <a:pt x="4571" y="809243"/>
                  </a:lnTo>
                  <a:lnTo>
                    <a:pt x="6095" y="810767"/>
                  </a:lnTo>
                  <a:lnTo>
                    <a:pt x="6095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3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3" y="772667"/>
                  </a:lnTo>
                  <a:lnTo>
                    <a:pt x="4571" y="772667"/>
                  </a:lnTo>
                  <a:lnTo>
                    <a:pt x="6095" y="774192"/>
                  </a:lnTo>
                  <a:lnTo>
                    <a:pt x="6095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5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6095" y="737615"/>
                  </a:lnTo>
                  <a:lnTo>
                    <a:pt x="6095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3" y="743711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5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5" y="699515"/>
                  </a:lnTo>
                  <a:lnTo>
                    <a:pt x="6095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3" y="707135"/>
                  </a:lnTo>
                  <a:lnTo>
                    <a:pt x="1523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5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5" y="662939"/>
                  </a:lnTo>
                  <a:lnTo>
                    <a:pt x="6095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3" y="626363"/>
                  </a:lnTo>
                  <a:lnTo>
                    <a:pt x="1523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5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5" y="626363"/>
                  </a:lnTo>
                  <a:lnTo>
                    <a:pt x="6095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3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3" y="588263"/>
                  </a:lnTo>
                  <a:lnTo>
                    <a:pt x="4571" y="588263"/>
                  </a:lnTo>
                  <a:lnTo>
                    <a:pt x="6095" y="589787"/>
                  </a:lnTo>
                  <a:lnTo>
                    <a:pt x="6095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6095" y="553211"/>
                  </a:lnTo>
                  <a:lnTo>
                    <a:pt x="6095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3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3" y="515111"/>
                  </a:lnTo>
                  <a:lnTo>
                    <a:pt x="4571" y="515111"/>
                  </a:lnTo>
                  <a:lnTo>
                    <a:pt x="6095" y="516635"/>
                  </a:lnTo>
                  <a:lnTo>
                    <a:pt x="6095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5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5" y="478535"/>
                  </a:lnTo>
                  <a:lnTo>
                    <a:pt x="6095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3" y="486155"/>
                  </a:lnTo>
                  <a:lnTo>
                    <a:pt x="1523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5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5" y="441959"/>
                  </a:lnTo>
                  <a:lnTo>
                    <a:pt x="6095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3" y="405383"/>
                  </a:lnTo>
                  <a:lnTo>
                    <a:pt x="1523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5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5" y="405383"/>
                  </a:lnTo>
                  <a:lnTo>
                    <a:pt x="6095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3" y="367283"/>
                  </a:lnTo>
                  <a:lnTo>
                    <a:pt x="4571" y="367283"/>
                  </a:lnTo>
                  <a:lnTo>
                    <a:pt x="6095" y="368808"/>
                  </a:lnTo>
                  <a:lnTo>
                    <a:pt x="6095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3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6095" y="332231"/>
                  </a:lnTo>
                  <a:lnTo>
                    <a:pt x="6095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3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3" y="294131"/>
                  </a:lnTo>
                  <a:lnTo>
                    <a:pt x="4571" y="294131"/>
                  </a:lnTo>
                  <a:lnTo>
                    <a:pt x="6095" y="295655"/>
                  </a:lnTo>
                  <a:lnTo>
                    <a:pt x="6095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5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5" y="257555"/>
                  </a:lnTo>
                  <a:lnTo>
                    <a:pt x="6095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3" y="265175"/>
                  </a:lnTo>
                  <a:lnTo>
                    <a:pt x="1523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5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5" y="220979"/>
                  </a:lnTo>
                  <a:lnTo>
                    <a:pt x="6095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3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6095" y="147827"/>
                  </a:lnTo>
                  <a:lnTo>
                    <a:pt x="6095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3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3" y="109727"/>
                  </a:lnTo>
                  <a:lnTo>
                    <a:pt x="4571" y="109727"/>
                  </a:lnTo>
                  <a:lnTo>
                    <a:pt x="6095" y="111251"/>
                  </a:lnTo>
                  <a:lnTo>
                    <a:pt x="6095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3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3" y="73151"/>
                  </a:lnTo>
                  <a:lnTo>
                    <a:pt x="4571" y="73151"/>
                  </a:lnTo>
                  <a:lnTo>
                    <a:pt x="6095" y="74675"/>
                  </a:lnTo>
                  <a:lnTo>
                    <a:pt x="6095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5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5" y="36575"/>
                  </a:lnTo>
                  <a:lnTo>
                    <a:pt x="6095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8" y="6271260"/>
              <a:ext cx="94487" cy="6400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170176" y="1691640"/>
            <a:ext cx="137160" cy="4643755"/>
            <a:chOff x="2170176" y="1691640"/>
            <a:chExt cx="137160" cy="4643755"/>
          </a:xfrm>
        </p:grpSpPr>
        <p:sp>
          <p:nvSpPr>
            <p:cNvPr id="7" name="object 7" descr=""/>
            <p:cNvSpPr/>
            <p:nvPr/>
          </p:nvSpPr>
          <p:spPr>
            <a:xfrm>
              <a:off x="2231136" y="1691640"/>
              <a:ext cx="6350" cy="4537075"/>
            </a:xfrm>
            <a:custGeom>
              <a:avLst/>
              <a:gdLst/>
              <a:ahLst/>
              <a:cxnLst/>
              <a:rect l="l" t="t" r="r" b="b"/>
              <a:pathLst>
                <a:path w="635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4571" y="4529328"/>
                  </a:lnTo>
                  <a:lnTo>
                    <a:pt x="6096" y="4530852"/>
                  </a:lnTo>
                  <a:lnTo>
                    <a:pt x="6096" y="4535424"/>
                  </a:lnTo>
                  <a:close/>
                </a:path>
                <a:path w="6350" h="4537075">
                  <a:moveTo>
                    <a:pt x="4571" y="4536947"/>
                  </a:moveTo>
                  <a:lnTo>
                    <a:pt x="1523" y="4536947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7"/>
                  </a:lnTo>
                  <a:close/>
                </a:path>
                <a:path w="635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7"/>
                  </a:lnTo>
                  <a:close/>
                </a:path>
                <a:path w="635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62272"/>
                  </a:lnTo>
                  <a:close/>
                </a:path>
                <a:path w="6350" h="4537075">
                  <a:moveTo>
                    <a:pt x="4571" y="4419599"/>
                  </a:moveTo>
                  <a:lnTo>
                    <a:pt x="1523" y="4419599"/>
                  </a:lnTo>
                  <a:lnTo>
                    <a:pt x="1523" y="4418076"/>
                  </a:lnTo>
                  <a:lnTo>
                    <a:pt x="4571" y="4418076"/>
                  </a:lnTo>
                  <a:lnTo>
                    <a:pt x="4571" y="4419599"/>
                  </a:lnTo>
                  <a:close/>
                </a:path>
                <a:path w="6350" h="4537075">
                  <a:moveTo>
                    <a:pt x="4571" y="4425695"/>
                  </a:moveTo>
                  <a:lnTo>
                    <a:pt x="1523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4172"/>
                  </a:lnTo>
                  <a:lnTo>
                    <a:pt x="4571" y="4425695"/>
                  </a:lnTo>
                  <a:close/>
                </a:path>
                <a:path w="6350" h="453707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3" y="4381499"/>
                  </a:lnTo>
                  <a:lnTo>
                    <a:pt x="4571" y="4381499"/>
                  </a:lnTo>
                  <a:lnTo>
                    <a:pt x="6096" y="4383024"/>
                  </a:lnTo>
                  <a:lnTo>
                    <a:pt x="6096" y="4387595"/>
                  </a:lnTo>
                  <a:lnTo>
                    <a:pt x="4571" y="4389120"/>
                  </a:lnTo>
                  <a:close/>
                </a:path>
                <a:path w="6350" h="4537075">
                  <a:moveTo>
                    <a:pt x="4571" y="4352544"/>
                  </a:moveTo>
                  <a:lnTo>
                    <a:pt x="1523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6096" y="4346447"/>
                  </a:lnTo>
                  <a:lnTo>
                    <a:pt x="6096" y="4351020"/>
                  </a:lnTo>
                  <a:lnTo>
                    <a:pt x="4571" y="4352544"/>
                  </a:lnTo>
                  <a:close/>
                </a:path>
                <a:path w="635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3" y="4308347"/>
                  </a:lnTo>
                  <a:lnTo>
                    <a:pt x="4571" y="4308347"/>
                  </a:lnTo>
                  <a:lnTo>
                    <a:pt x="6096" y="4309872"/>
                  </a:lnTo>
                  <a:lnTo>
                    <a:pt x="6096" y="4314444"/>
                  </a:lnTo>
                  <a:close/>
                </a:path>
                <a:path w="6350" h="4537075">
                  <a:moveTo>
                    <a:pt x="4571" y="4315967"/>
                  </a:moveTo>
                  <a:lnTo>
                    <a:pt x="1523" y="4315967"/>
                  </a:lnTo>
                  <a:lnTo>
                    <a:pt x="1523" y="4314444"/>
                  </a:lnTo>
                  <a:lnTo>
                    <a:pt x="4571" y="4314444"/>
                  </a:lnTo>
                  <a:lnTo>
                    <a:pt x="4571" y="4315967"/>
                  </a:lnTo>
                  <a:close/>
                </a:path>
                <a:path w="635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7"/>
                  </a:lnTo>
                  <a:close/>
                </a:path>
                <a:path w="6350" h="4537075">
                  <a:moveTo>
                    <a:pt x="4571" y="4279392"/>
                  </a:moveTo>
                  <a:lnTo>
                    <a:pt x="1523" y="4279392"/>
                  </a:lnTo>
                  <a:lnTo>
                    <a:pt x="1523" y="4277867"/>
                  </a:lnTo>
                  <a:lnTo>
                    <a:pt x="4571" y="4277867"/>
                  </a:lnTo>
                  <a:lnTo>
                    <a:pt x="4571" y="4279392"/>
                  </a:lnTo>
                  <a:close/>
                </a:path>
                <a:path w="635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41292"/>
                  </a:lnTo>
                  <a:close/>
                </a:path>
                <a:path w="6350" h="453707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5"/>
                  </a:lnTo>
                  <a:lnTo>
                    <a:pt x="4571" y="4197095"/>
                  </a:lnTo>
                  <a:lnTo>
                    <a:pt x="4571" y="4198620"/>
                  </a:lnTo>
                  <a:close/>
                </a:path>
                <a:path w="6350" h="4537075">
                  <a:moveTo>
                    <a:pt x="4571" y="4204715"/>
                  </a:moveTo>
                  <a:lnTo>
                    <a:pt x="1523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2"/>
                  </a:lnTo>
                  <a:lnTo>
                    <a:pt x="4571" y="4204715"/>
                  </a:lnTo>
                  <a:close/>
                </a:path>
                <a:path w="6350" h="453707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6096" y="4162044"/>
                  </a:lnTo>
                  <a:lnTo>
                    <a:pt x="6096" y="4166615"/>
                  </a:lnTo>
                  <a:lnTo>
                    <a:pt x="4571" y="4168140"/>
                  </a:lnTo>
                  <a:close/>
                </a:path>
                <a:path w="6350" h="4537075">
                  <a:moveTo>
                    <a:pt x="4571" y="4131563"/>
                  </a:moveTo>
                  <a:lnTo>
                    <a:pt x="1523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3" y="4123944"/>
                  </a:lnTo>
                  <a:lnTo>
                    <a:pt x="4571" y="4123944"/>
                  </a:lnTo>
                  <a:lnTo>
                    <a:pt x="6096" y="4125467"/>
                  </a:lnTo>
                  <a:lnTo>
                    <a:pt x="6096" y="4130040"/>
                  </a:lnTo>
                  <a:lnTo>
                    <a:pt x="4571" y="4131563"/>
                  </a:lnTo>
                  <a:close/>
                </a:path>
                <a:path w="635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3" y="4087367"/>
                  </a:lnTo>
                  <a:lnTo>
                    <a:pt x="4571" y="4087367"/>
                  </a:lnTo>
                  <a:lnTo>
                    <a:pt x="6096" y="4088892"/>
                  </a:lnTo>
                  <a:lnTo>
                    <a:pt x="6096" y="4093463"/>
                  </a:lnTo>
                  <a:close/>
                </a:path>
                <a:path w="6350" h="453707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3"/>
                  </a:lnTo>
                  <a:lnTo>
                    <a:pt x="4571" y="4093463"/>
                  </a:lnTo>
                  <a:lnTo>
                    <a:pt x="4571" y="4094988"/>
                  </a:lnTo>
                  <a:close/>
                </a:path>
                <a:path w="635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6888"/>
                  </a:lnTo>
                  <a:close/>
                </a:path>
                <a:path w="6350" h="4537075">
                  <a:moveTo>
                    <a:pt x="4571" y="4058411"/>
                  </a:moveTo>
                  <a:lnTo>
                    <a:pt x="1523" y="4058411"/>
                  </a:lnTo>
                  <a:lnTo>
                    <a:pt x="1523" y="4056888"/>
                  </a:lnTo>
                  <a:lnTo>
                    <a:pt x="4571" y="4056888"/>
                  </a:lnTo>
                  <a:lnTo>
                    <a:pt x="4571" y="4058411"/>
                  </a:lnTo>
                  <a:close/>
                </a:path>
                <a:path w="635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20311"/>
                  </a:lnTo>
                  <a:close/>
                </a:path>
                <a:path w="6350" h="453707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5"/>
                  </a:lnTo>
                  <a:lnTo>
                    <a:pt x="4571" y="3976115"/>
                  </a:lnTo>
                  <a:lnTo>
                    <a:pt x="4571" y="3977640"/>
                  </a:lnTo>
                  <a:close/>
                </a:path>
                <a:path w="6350" h="453707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1"/>
                  </a:lnTo>
                  <a:lnTo>
                    <a:pt x="4571" y="3983736"/>
                  </a:lnTo>
                  <a:close/>
                </a:path>
                <a:path w="6350" h="4537075">
                  <a:moveTo>
                    <a:pt x="4571" y="3947160"/>
                  </a:moveTo>
                  <a:lnTo>
                    <a:pt x="1523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6096" y="3941063"/>
                  </a:lnTo>
                  <a:lnTo>
                    <a:pt x="6096" y="3945636"/>
                  </a:lnTo>
                  <a:lnTo>
                    <a:pt x="4571" y="3947160"/>
                  </a:lnTo>
                  <a:close/>
                </a:path>
                <a:path w="6350" h="4537075">
                  <a:moveTo>
                    <a:pt x="4571" y="3910583"/>
                  </a:moveTo>
                  <a:lnTo>
                    <a:pt x="1523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3" y="3902963"/>
                  </a:lnTo>
                  <a:lnTo>
                    <a:pt x="4571" y="3902963"/>
                  </a:lnTo>
                  <a:lnTo>
                    <a:pt x="6096" y="3904488"/>
                  </a:lnTo>
                  <a:lnTo>
                    <a:pt x="6096" y="3909060"/>
                  </a:lnTo>
                  <a:lnTo>
                    <a:pt x="4571" y="3910583"/>
                  </a:lnTo>
                  <a:close/>
                </a:path>
                <a:path w="635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6096" y="3867911"/>
                  </a:lnTo>
                  <a:lnTo>
                    <a:pt x="6096" y="3872483"/>
                  </a:lnTo>
                  <a:close/>
                </a:path>
                <a:path w="6350" h="4537075">
                  <a:moveTo>
                    <a:pt x="4571" y="3874008"/>
                  </a:moveTo>
                  <a:lnTo>
                    <a:pt x="1523" y="3874008"/>
                  </a:lnTo>
                  <a:lnTo>
                    <a:pt x="1523" y="3872483"/>
                  </a:lnTo>
                  <a:lnTo>
                    <a:pt x="4571" y="3872483"/>
                  </a:lnTo>
                  <a:lnTo>
                    <a:pt x="4571" y="3874008"/>
                  </a:lnTo>
                  <a:close/>
                </a:path>
                <a:path w="635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5908"/>
                  </a:lnTo>
                  <a:close/>
                </a:path>
                <a:path w="6350" h="4537075">
                  <a:moveTo>
                    <a:pt x="4571" y="3837431"/>
                  </a:moveTo>
                  <a:lnTo>
                    <a:pt x="1523" y="3837431"/>
                  </a:lnTo>
                  <a:lnTo>
                    <a:pt x="1523" y="3835908"/>
                  </a:lnTo>
                  <a:lnTo>
                    <a:pt x="4571" y="3835908"/>
                  </a:lnTo>
                  <a:lnTo>
                    <a:pt x="4571" y="3837431"/>
                  </a:lnTo>
                  <a:close/>
                </a:path>
                <a:path w="635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1"/>
                  </a:lnTo>
                  <a:close/>
                </a:path>
                <a:path w="6350" h="4537075">
                  <a:moveTo>
                    <a:pt x="4571" y="3756660"/>
                  </a:moveTo>
                  <a:lnTo>
                    <a:pt x="1523" y="3756660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60"/>
                  </a:lnTo>
                  <a:close/>
                </a:path>
                <a:path w="635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62756"/>
                  </a:lnTo>
                  <a:close/>
                </a:path>
                <a:path w="6350" h="4537075">
                  <a:moveTo>
                    <a:pt x="4571" y="3726179"/>
                  </a:moveTo>
                  <a:lnTo>
                    <a:pt x="1523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3" y="3718560"/>
                  </a:lnTo>
                  <a:lnTo>
                    <a:pt x="4571" y="3718560"/>
                  </a:lnTo>
                  <a:lnTo>
                    <a:pt x="6096" y="3720083"/>
                  </a:lnTo>
                  <a:lnTo>
                    <a:pt x="6096" y="3724656"/>
                  </a:lnTo>
                  <a:lnTo>
                    <a:pt x="4571" y="3726179"/>
                  </a:lnTo>
                  <a:close/>
                </a:path>
                <a:path w="6350" h="453707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3" y="3681983"/>
                  </a:lnTo>
                  <a:lnTo>
                    <a:pt x="4571" y="3681983"/>
                  </a:lnTo>
                  <a:lnTo>
                    <a:pt x="6096" y="3683508"/>
                  </a:lnTo>
                  <a:lnTo>
                    <a:pt x="6096" y="3688079"/>
                  </a:lnTo>
                  <a:lnTo>
                    <a:pt x="4571" y="3689604"/>
                  </a:lnTo>
                  <a:close/>
                </a:path>
                <a:path w="635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3" y="3645408"/>
                  </a:lnTo>
                  <a:lnTo>
                    <a:pt x="4571" y="3645408"/>
                  </a:lnTo>
                  <a:lnTo>
                    <a:pt x="6096" y="3646931"/>
                  </a:lnTo>
                  <a:lnTo>
                    <a:pt x="6096" y="3651504"/>
                  </a:lnTo>
                  <a:close/>
                </a:path>
                <a:path w="6350" h="453707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4928"/>
                  </a:lnTo>
                  <a:close/>
                </a:path>
                <a:path w="6350" h="453707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537075">
                  <a:moveTo>
                    <a:pt x="4571" y="3535679"/>
                  </a:moveTo>
                  <a:lnTo>
                    <a:pt x="1523" y="3535679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79"/>
                  </a:lnTo>
                  <a:close/>
                </a:path>
                <a:path w="635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41776"/>
                  </a:lnTo>
                  <a:close/>
                </a:path>
                <a:path w="6350" h="4537075">
                  <a:moveTo>
                    <a:pt x="4571" y="3505199"/>
                  </a:moveTo>
                  <a:lnTo>
                    <a:pt x="1523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3" y="3497579"/>
                  </a:lnTo>
                  <a:lnTo>
                    <a:pt x="4571" y="3497579"/>
                  </a:lnTo>
                  <a:lnTo>
                    <a:pt x="6096" y="3499104"/>
                  </a:lnTo>
                  <a:lnTo>
                    <a:pt x="6096" y="3503676"/>
                  </a:lnTo>
                  <a:lnTo>
                    <a:pt x="4571" y="3505199"/>
                  </a:lnTo>
                  <a:close/>
                </a:path>
                <a:path w="6350" h="4537075">
                  <a:moveTo>
                    <a:pt x="4571" y="3468624"/>
                  </a:moveTo>
                  <a:lnTo>
                    <a:pt x="1523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6096" y="3462527"/>
                  </a:lnTo>
                  <a:lnTo>
                    <a:pt x="6096" y="3467099"/>
                  </a:lnTo>
                  <a:lnTo>
                    <a:pt x="4571" y="3468624"/>
                  </a:lnTo>
                  <a:close/>
                </a:path>
                <a:path w="635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3" y="3424427"/>
                  </a:lnTo>
                  <a:lnTo>
                    <a:pt x="4571" y="3424427"/>
                  </a:lnTo>
                  <a:lnTo>
                    <a:pt x="6096" y="3425952"/>
                  </a:lnTo>
                  <a:lnTo>
                    <a:pt x="6096" y="3430524"/>
                  </a:lnTo>
                  <a:close/>
                </a:path>
                <a:path w="6350" h="4537075">
                  <a:moveTo>
                    <a:pt x="4571" y="3432047"/>
                  </a:moveTo>
                  <a:lnTo>
                    <a:pt x="1523" y="3432047"/>
                  </a:lnTo>
                  <a:lnTo>
                    <a:pt x="1523" y="3430524"/>
                  </a:lnTo>
                  <a:lnTo>
                    <a:pt x="4571" y="3430524"/>
                  </a:lnTo>
                  <a:lnTo>
                    <a:pt x="4571" y="3432047"/>
                  </a:lnTo>
                  <a:close/>
                </a:path>
                <a:path w="635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7"/>
                  </a:lnTo>
                  <a:close/>
                </a:path>
                <a:path w="6350" h="453707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7"/>
                  </a:lnTo>
                  <a:lnTo>
                    <a:pt x="4571" y="3393947"/>
                  </a:lnTo>
                  <a:lnTo>
                    <a:pt x="4571" y="3395472"/>
                  </a:lnTo>
                  <a:close/>
                </a:path>
                <a:path w="635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537075">
                  <a:moveTo>
                    <a:pt x="4571" y="3314699"/>
                  </a:moveTo>
                  <a:lnTo>
                    <a:pt x="1523" y="3314699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699"/>
                  </a:lnTo>
                  <a:close/>
                </a:path>
                <a:path w="635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20795"/>
                  </a:lnTo>
                  <a:close/>
                </a:path>
                <a:path w="6350" h="453707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3" y="3276599"/>
                  </a:lnTo>
                  <a:lnTo>
                    <a:pt x="4571" y="3276599"/>
                  </a:lnTo>
                  <a:lnTo>
                    <a:pt x="6096" y="3278124"/>
                  </a:lnTo>
                  <a:lnTo>
                    <a:pt x="6096" y="3282695"/>
                  </a:lnTo>
                  <a:lnTo>
                    <a:pt x="4571" y="3284220"/>
                  </a:lnTo>
                  <a:close/>
                </a:path>
                <a:path w="6350" h="453707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6096" y="3241547"/>
                  </a:lnTo>
                  <a:lnTo>
                    <a:pt x="6096" y="3246120"/>
                  </a:lnTo>
                  <a:lnTo>
                    <a:pt x="4571" y="3247644"/>
                  </a:lnTo>
                  <a:close/>
                </a:path>
                <a:path w="6350" h="4537075">
                  <a:moveTo>
                    <a:pt x="4571" y="3211067"/>
                  </a:moveTo>
                  <a:lnTo>
                    <a:pt x="1523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3447"/>
                  </a:lnTo>
                  <a:lnTo>
                    <a:pt x="4571" y="3203447"/>
                  </a:lnTo>
                  <a:lnTo>
                    <a:pt x="6096" y="3204972"/>
                  </a:lnTo>
                  <a:lnTo>
                    <a:pt x="6096" y="3209544"/>
                  </a:lnTo>
                  <a:lnTo>
                    <a:pt x="4571" y="3211067"/>
                  </a:lnTo>
                  <a:close/>
                </a:path>
                <a:path w="635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72968"/>
                  </a:lnTo>
                  <a:close/>
                </a:path>
                <a:path w="6350" h="453707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6392"/>
                  </a:lnTo>
                  <a:close/>
                </a:path>
                <a:path w="6350" h="4537075">
                  <a:moveTo>
                    <a:pt x="4571" y="3093719"/>
                  </a:moveTo>
                  <a:lnTo>
                    <a:pt x="1523" y="3093719"/>
                  </a:lnTo>
                  <a:lnTo>
                    <a:pt x="1523" y="3092195"/>
                  </a:lnTo>
                  <a:lnTo>
                    <a:pt x="4571" y="3092195"/>
                  </a:lnTo>
                  <a:lnTo>
                    <a:pt x="4571" y="3093719"/>
                  </a:lnTo>
                  <a:close/>
                </a:path>
                <a:path w="635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9816"/>
                  </a:lnTo>
                  <a:close/>
                </a:path>
                <a:path w="6350" h="4537075">
                  <a:moveTo>
                    <a:pt x="4571" y="3063240"/>
                  </a:moveTo>
                  <a:lnTo>
                    <a:pt x="1523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19"/>
                  </a:lnTo>
                  <a:lnTo>
                    <a:pt x="4571" y="3055619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1" y="3063240"/>
                  </a:lnTo>
                  <a:close/>
                </a:path>
                <a:path w="6350" h="4537075">
                  <a:moveTo>
                    <a:pt x="4571" y="3026663"/>
                  </a:moveTo>
                  <a:lnTo>
                    <a:pt x="1523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6096" y="3020568"/>
                  </a:lnTo>
                  <a:lnTo>
                    <a:pt x="6096" y="3025140"/>
                  </a:lnTo>
                  <a:lnTo>
                    <a:pt x="4571" y="3026663"/>
                  </a:lnTo>
                  <a:close/>
                </a:path>
                <a:path w="6350" h="4537075">
                  <a:moveTo>
                    <a:pt x="4571" y="2990087"/>
                  </a:moveTo>
                  <a:lnTo>
                    <a:pt x="1523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6096" y="2983992"/>
                  </a:lnTo>
                  <a:lnTo>
                    <a:pt x="6096" y="2988563"/>
                  </a:lnTo>
                  <a:lnTo>
                    <a:pt x="4571" y="2990087"/>
                  </a:lnTo>
                  <a:close/>
                </a:path>
                <a:path w="635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7"/>
                  </a:lnTo>
                  <a:close/>
                </a:path>
                <a:path w="6350" h="4537075">
                  <a:moveTo>
                    <a:pt x="4571" y="2953511"/>
                  </a:moveTo>
                  <a:lnTo>
                    <a:pt x="1523" y="2953511"/>
                  </a:lnTo>
                  <a:lnTo>
                    <a:pt x="1523" y="2951987"/>
                  </a:lnTo>
                  <a:lnTo>
                    <a:pt x="4571" y="2951987"/>
                  </a:lnTo>
                  <a:lnTo>
                    <a:pt x="4571" y="2953511"/>
                  </a:lnTo>
                  <a:close/>
                </a:path>
                <a:path w="635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1"/>
                  </a:lnTo>
                  <a:close/>
                </a:path>
                <a:path w="6350" h="4537075">
                  <a:moveTo>
                    <a:pt x="4571" y="2872740"/>
                  </a:moveTo>
                  <a:lnTo>
                    <a:pt x="1523" y="2872740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40"/>
                  </a:lnTo>
                  <a:close/>
                </a:path>
                <a:path w="635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8835"/>
                  </a:lnTo>
                  <a:close/>
                </a:path>
                <a:path w="6350" h="4537075">
                  <a:moveTo>
                    <a:pt x="4571" y="2836163"/>
                  </a:moveTo>
                  <a:lnTo>
                    <a:pt x="1523" y="2836163"/>
                  </a:lnTo>
                  <a:lnTo>
                    <a:pt x="1523" y="2834640"/>
                  </a:lnTo>
                  <a:lnTo>
                    <a:pt x="4571" y="2834640"/>
                  </a:lnTo>
                  <a:lnTo>
                    <a:pt x="4571" y="2836163"/>
                  </a:lnTo>
                  <a:close/>
                </a:path>
                <a:path w="6350" h="453707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6096" y="2840735"/>
                  </a:lnTo>
                  <a:lnTo>
                    <a:pt x="4571" y="2842260"/>
                  </a:lnTo>
                  <a:close/>
                </a:path>
                <a:path w="6350" h="453707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3" y="2798063"/>
                  </a:lnTo>
                  <a:lnTo>
                    <a:pt x="4571" y="2798063"/>
                  </a:lnTo>
                  <a:lnTo>
                    <a:pt x="6096" y="2799587"/>
                  </a:lnTo>
                  <a:lnTo>
                    <a:pt x="6096" y="2804160"/>
                  </a:lnTo>
                  <a:lnTo>
                    <a:pt x="4571" y="2805684"/>
                  </a:lnTo>
                  <a:close/>
                </a:path>
                <a:path w="6350" h="4537075">
                  <a:moveTo>
                    <a:pt x="4571" y="2769108"/>
                  </a:moveTo>
                  <a:lnTo>
                    <a:pt x="1523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3" y="2761487"/>
                  </a:lnTo>
                  <a:lnTo>
                    <a:pt x="4571" y="2761487"/>
                  </a:lnTo>
                  <a:lnTo>
                    <a:pt x="6096" y="2763011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635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31008"/>
                  </a:lnTo>
                  <a:close/>
                </a:path>
                <a:path w="6350" h="453707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94432"/>
                  </a:lnTo>
                  <a:close/>
                </a:path>
                <a:path w="6350" h="453707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5"/>
                  </a:lnTo>
                  <a:lnTo>
                    <a:pt x="4571" y="2650235"/>
                  </a:lnTo>
                  <a:lnTo>
                    <a:pt x="4571" y="2651760"/>
                  </a:lnTo>
                  <a:close/>
                </a:path>
                <a:path w="635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537075">
                  <a:moveTo>
                    <a:pt x="4571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4571" y="2615184"/>
                  </a:lnTo>
                  <a:close/>
                </a:path>
                <a:path w="6350" h="4537075">
                  <a:moveTo>
                    <a:pt x="4571" y="2621279"/>
                  </a:moveTo>
                  <a:lnTo>
                    <a:pt x="1523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1" y="2621279"/>
                  </a:lnTo>
                  <a:close/>
                </a:path>
                <a:path w="6350" h="4537075">
                  <a:moveTo>
                    <a:pt x="4571" y="2584703"/>
                  </a:moveTo>
                  <a:lnTo>
                    <a:pt x="1523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6096" y="2578608"/>
                  </a:lnTo>
                  <a:lnTo>
                    <a:pt x="6096" y="2583179"/>
                  </a:lnTo>
                  <a:lnTo>
                    <a:pt x="4571" y="2584703"/>
                  </a:lnTo>
                  <a:close/>
                </a:path>
                <a:path w="6350" h="4537075">
                  <a:moveTo>
                    <a:pt x="4571" y="2548127"/>
                  </a:moveTo>
                  <a:lnTo>
                    <a:pt x="1523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6096" y="2542032"/>
                  </a:lnTo>
                  <a:lnTo>
                    <a:pt x="6096" y="2546603"/>
                  </a:lnTo>
                  <a:lnTo>
                    <a:pt x="4571" y="2548127"/>
                  </a:lnTo>
                  <a:close/>
                </a:path>
                <a:path w="635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7"/>
                  </a:lnTo>
                  <a:close/>
                </a:path>
                <a:path w="6350" h="453707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7"/>
                  </a:lnTo>
                  <a:lnTo>
                    <a:pt x="4571" y="2510027"/>
                  </a:lnTo>
                  <a:lnTo>
                    <a:pt x="4571" y="2511552"/>
                  </a:lnTo>
                  <a:close/>
                </a:path>
                <a:path w="635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537075">
                  <a:moveTo>
                    <a:pt x="4571" y="2430779"/>
                  </a:moveTo>
                  <a:lnTo>
                    <a:pt x="1523" y="2430779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79"/>
                  </a:lnTo>
                  <a:close/>
                </a:path>
                <a:path w="635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6876"/>
                  </a:lnTo>
                  <a:close/>
                </a:path>
                <a:path w="6350" h="4537075">
                  <a:moveTo>
                    <a:pt x="4571" y="2394203"/>
                  </a:moveTo>
                  <a:lnTo>
                    <a:pt x="1523" y="2394203"/>
                  </a:lnTo>
                  <a:lnTo>
                    <a:pt x="1523" y="2392679"/>
                  </a:lnTo>
                  <a:lnTo>
                    <a:pt x="4571" y="2392679"/>
                  </a:lnTo>
                  <a:lnTo>
                    <a:pt x="4571" y="2394203"/>
                  </a:lnTo>
                  <a:close/>
                </a:path>
                <a:path w="6350" h="453707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6096" y="2398776"/>
                  </a:lnTo>
                  <a:lnTo>
                    <a:pt x="4571" y="2400300"/>
                  </a:lnTo>
                  <a:close/>
                </a:path>
                <a:path w="6350" h="453707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3" y="2356103"/>
                  </a:lnTo>
                  <a:lnTo>
                    <a:pt x="4571" y="2356103"/>
                  </a:lnTo>
                  <a:lnTo>
                    <a:pt x="6096" y="2357627"/>
                  </a:lnTo>
                  <a:lnTo>
                    <a:pt x="6096" y="2362200"/>
                  </a:lnTo>
                  <a:lnTo>
                    <a:pt x="4571" y="2363724"/>
                  </a:lnTo>
                  <a:close/>
                </a:path>
                <a:path w="6350" h="4537075">
                  <a:moveTo>
                    <a:pt x="4571" y="2327148"/>
                  </a:moveTo>
                  <a:lnTo>
                    <a:pt x="1523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7"/>
                  </a:lnTo>
                  <a:lnTo>
                    <a:pt x="4571" y="2319527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1" y="2327148"/>
                  </a:lnTo>
                  <a:close/>
                </a:path>
                <a:path w="635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4571" y="2282952"/>
                  </a:lnTo>
                  <a:lnTo>
                    <a:pt x="6096" y="2284476"/>
                  </a:lnTo>
                  <a:lnTo>
                    <a:pt x="6096" y="2289048"/>
                  </a:lnTo>
                  <a:close/>
                </a:path>
                <a:path w="6350" h="4537075">
                  <a:moveTo>
                    <a:pt x="4571" y="2290571"/>
                  </a:moveTo>
                  <a:lnTo>
                    <a:pt x="1523" y="2290571"/>
                  </a:lnTo>
                  <a:lnTo>
                    <a:pt x="1523" y="2289048"/>
                  </a:lnTo>
                  <a:lnTo>
                    <a:pt x="4571" y="2289048"/>
                  </a:lnTo>
                  <a:lnTo>
                    <a:pt x="4571" y="2290571"/>
                  </a:lnTo>
                  <a:close/>
                </a:path>
                <a:path w="635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1"/>
                  </a:lnTo>
                  <a:close/>
                </a:path>
                <a:path w="6350" h="453707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5"/>
                  </a:lnTo>
                  <a:close/>
                </a:path>
                <a:path w="6350" h="4537075">
                  <a:moveTo>
                    <a:pt x="4571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4571" y="2173224"/>
                  </a:lnTo>
                  <a:close/>
                </a:path>
                <a:path w="6350" h="4537075">
                  <a:moveTo>
                    <a:pt x="4571" y="2179319"/>
                  </a:moveTo>
                  <a:lnTo>
                    <a:pt x="1523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6096" y="2177795"/>
                  </a:lnTo>
                  <a:lnTo>
                    <a:pt x="4571" y="2179319"/>
                  </a:lnTo>
                  <a:close/>
                </a:path>
                <a:path w="6350" h="4537075">
                  <a:moveTo>
                    <a:pt x="4571" y="2142743"/>
                  </a:moveTo>
                  <a:lnTo>
                    <a:pt x="1523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6096" y="2136648"/>
                  </a:lnTo>
                  <a:lnTo>
                    <a:pt x="6096" y="2141219"/>
                  </a:lnTo>
                  <a:lnTo>
                    <a:pt x="4571" y="2142743"/>
                  </a:lnTo>
                  <a:close/>
                </a:path>
                <a:path w="6350" h="453707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3" y="2098548"/>
                  </a:lnTo>
                  <a:lnTo>
                    <a:pt x="4571" y="2098548"/>
                  </a:lnTo>
                  <a:lnTo>
                    <a:pt x="6096" y="2100071"/>
                  </a:lnTo>
                  <a:lnTo>
                    <a:pt x="6096" y="2104643"/>
                  </a:lnTo>
                  <a:lnTo>
                    <a:pt x="4571" y="2106168"/>
                  </a:lnTo>
                  <a:close/>
                </a:path>
                <a:path w="635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3" y="2061971"/>
                  </a:lnTo>
                  <a:lnTo>
                    <a:pt x="4571" y="2061971"/>
                  </a:lnTo>
                  <a:lnTo>
                    <a:pt x="6096" y="2063495"/>
                  </a:lnTo>
                  <a:lnTo>
                    <a:pt x="6096" y="2068068"/>
                  </a:lnTo>
                  <a:close/>
                </a:path>
                <a:path w="6350" h="453707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31492"/>
                  </a:lnTo>
                  <a:close/>
                </a:path>
                <a:path w="6350" h="4537075">
                  <a:moveTo>
                    <a:pt x="4571" y="1988819"/>
                  </a:moveTo>
                  <a:lnTo>
                    <a:pt x="1523" y="1988819"/>
                  </a:lnTo>
                  <a:lnTo>
                    <a:pt x="1523" y="1987295"/>
                  </a:lnTo>
                  <a:lnTo>
                    <a:pt x="4571" y="1987295"/>
                  </a:lnTo>
                  <a:lnTo>
                    <a:pt x="4571" y="1988819"/>
                  </a:lnTo>
                  <a:close/>
                </a:path>
                <a:path w="635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4916"/>
                  </a:lnTo>
                  <a:close/>
                </a:path>
                <a:path w="6350" h="4537075">
                  <a:moveTo>
                    <a:pt x="4571" y="1952243"/>
                  </a:moveTo>
                  <a:lnTo>
                    <a:pt x="1523" y="1952243"/>
                  </a:lnTo>
                  <a:lnTo>
                    <a:pt x="1523" y="1950719"/>
                  </a:lnTo>
                  <a:lnTo>
                    <a:pt x="4571" y="1950719"/>
                  </a:lnTo>
                  <a:lnTo>
                    <a:pt x="4571" y="1952243"/>
                  </a:lnTo>
                  <a:close/>
                </a:path>
                <a:path w="6350" h="4537075">
                  <a:moveTo>
                    <a:pt x="4571" y="1958340"/>
                  </a:moveTo>
                  <a:lnTo>
                    <a:pt x="1523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6096" y="1956816"/>
                  </a:lnTo>
                  <a:lnTo>
                    <a:pt x="4571" y="1958340"/>
                  </a:lnTo>
                  <a:close/>
                </a:path>
                <a:path w="6350" h="4537075">
                  <a:moveTo>
                    <a:pt x="4571" y="1921763"/>
                  </a:moveTo>
                  <a:lnTo>
                    <a:pt x="1523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3" y="1914143"/>
                  </a:lnTo>
                  <a:lnTo>
                    <a:pt x="4571" y="1914143"/>
                  </a:lnTo>
                  <a:lnTo>
                    <a:pt x="6096" y="1915668"/>
                  </a:lnTo>
                  <a:lnTo>
                    <a:pt x="6096" y="1920240"/>
                  </a:lnTo>
                  <a:lnTo>
                    <a:pt x="4571" y="1921763"/>
                  </a:lnTo>
                  <a:close/>
                </a:path>
                <a:path w="6350" h="4537075">
                  <a:moveTo>
                    <a:pt x="4571" y="1885187"/>
                  </a:moveTo>
                  <a:lnTo>
                    <a:pt x="1523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1" y="1885187"/>
                  </a:lnTo>
                  <a:close/>
                </a:path>
                <a:path w="635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4571" y="1840992"/>
                  </a:lnTo>
                  <a:lnTo>
                    <a:pt x="6096" y="1842516"/>
                  </a:lnTo>
                  <a:lnTo>
                    <a:pt x="6096" y="1847087"/>
                  </a:lnTo>
                  <a:close/>
                </a:path>
                <a:path w="6350" h="4537075">
                  <a:moveTo>
                    <a:pt x="4571" y="1848611"/>
                  </a:moveTo>
                  <a:lnTo>
                    <a:pt x="1523" y="1848611"/>
                  </a:lnTo>
                  <a:lnTo>
                    <a:pt x="1523" y="1847087"/>
                  </a:lnTo>
                  <a:lnTo>
                    <a:pt x="4571" y="1847087"/>
                  </a:lnTo>
                  <a:lnTo>
                    <a:pt x="4571" y="1848611"/>
                  </a:lnTo>
                  <a:close/>
                </a:path>
                <a:path w="635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1"/>
                  </a:lnTo>
                  <a:close/>
                </a:path>
                <a:path w="6350" h="4537075">
                  <a:moveTo>
                    <a:pt x="4571" y="1767840"/>
                  </a:moveTo>
                  <a:lnTo>
                    <a:pt x="1523" y="1767840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40"/>
                  </a:lnTo>
                  <a:close/>
                </a:path>
                <a:path w="635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73935"/>
                  </a:lnTo>
                  <a:close/>
                </a:path>
                <a:path w="6350" h="453707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40"/>
                  </a:lnTo>
                  <a:lnTo>
                    <a:pt x="4571" y="1729740"/>
                  </a:lnTo>
                  <a:lnTo>
                    <a:pt x="4571" y="1731263"/>
                  </a:lnTo>
                  <a:close/>
                </a:path>
                <a:path w="6350" h="4537075">
                  <a:moveTo>
                    <a:pt x="4571" y="1737359"/>
                  </a:moveTo>
                  <a:lnTo>
                    <a:pt x="1523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5"/>
                  </a:lnTo>
                  <a:lnTo>
                    <a:pt x="4571" y="1737359"/>
                  </a:lnTo>
                  <a:close/>
                </a:path>
                <a:path w="6350" h="453707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6096" y="1694687"/>
                  </a:lnTo>
                  <a:lnTo>
                    <a:pt x="6096" y="1699259"/>
                  </a:lnTo>
                  <a:lnTo>
                    <a:pt x="4571" y="1700784"/>
                  </a:lnTo>
                  <a:close/>
                </a:path>
                <a:path w="6350" h="453707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3" y="1656587"/>
                  </a:lnTo>
                  <a:lnTo>
                    <a:pt x="4571" y="1656587"/>
                  </a:lnTo>
                  <a:lnTo>
                    <a:pt x="6096" y="1658111"/>
                  </a:lnTo>
                  <a:lnTo>
                    <a:pt x="6096" y="1662684"/>
                  </a:lnTo>
                  <a:lnTo>
                    <a:pt x="4571" y="1664208"/>
                  </a:lnTo>
                  <a:close/>
                </a:path>
                <a:path w="635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3" y="1620011"/>
                  </a:lnTo>
                  <a:lnTo>
                    <a:pt x="4571" y="1620011"/>
                  </a:lnTo>
                  <a:lnTo>
                    <a:pt x="6096" y="1621535"/>
                  </a:lnTo>
                  <a:lnTo>
                    <a:pt x="6096" y="1626108"/>
                  </a:lnTo>
                  <a:close/>
                </a:path>
                <a:path w="6350" h="453707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9532"/>
                  </a:lnTo>
                  <a:close/>
                </a:path>
                <a:path w="6350" h="4537075">
                  <a:moveTo>
                    <a:pt x="4571" y="1591056"/>
                  </a:moveTo>
                  <a:lnTo>
                    <a:pt x="1523" y="1591056"/>
                  </a:lnTo>
                  <a:lnTo>
                    <a:pt x="1523" y="1589532"/>
                  </a:lnTo>
                  <a:lnTo>
                    <a:pt x="4571" y="1589532"/>
                  </a:lnTo>
                  <a:lnTo>
                    <a:pt x="4571" y="1591056"/>
                  </a:lnTo>
                  <a:close/>
                </a:path>
                <a:path w="635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52956"/>
                  </a:lnTo>
                  <a:close/>
                </a:path>
                <a:path w="6350" h="453707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59"/>
                  </a:lnTo>
                  <a:lnTo>
                    <a:pt x="4571" y="1508759"/>
                  </a:lnTo>
                  <a:lnTo>
                    <a:pt x="4571" y="1510284"/>
                  </a:lnTo>
                  <a:close/>
                </a:path>
                <a:path w="6350" h="4537075">
                  <a:moveTo>
                    <a:pt x="4571" y="1516379"/>
                  </a:moveTo>
                  <a:lnTo>
                    <a:pt x="1523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6"/>
                  </a:lnTo>
                  <a:lnTo>
                    <a:pt x="4571" y="1516379"/>
                  </a:lnTo>
                  <a:close/>
                </a:path>
                <a:path w="6350" h="4537075">
                  <a:moveTo>
                    <a:pt x="4571" y="1479803"/>
                  </a:moveTo>
                  <a:lnTo>
                    <a:pt x="1523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6096" y="1473708"/>
                  </a:lnTo>
                  <a:lnTo>
                    <a:pt x="6096" y="1478279"/>
                  </a:lnTo>
                  <a:lnTo>
                    <a:pt x="4571" y="1479803"/>
                  </a:lnTo>
                  <a:close/>
                </a:path>
                <a:path w="6350" h="4537075">
                  <a:moveTo>
                    <a:pt x="4571" y="1443227"/>
                  </a:moveTo>
                  <a:lnTo>
                    <a:pt x="1523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6096" y="1437132"/>
                  </a:lnTo>
                  <a:lnTo>
                    <a:pt x="6096" y="1441703"/>
                  </a:lnTo>
                  <a:lnTo>
                    <a:pt x="4571" y="1443227"/>
                  </a:lnTo>
                  <a:close/>
                </a:path>
                <a:path w="635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6096" y="1400556"/>
                  </a:lnTo>
                  <a:lnTo>
                    <a:pt x="6096" y="1405127"/>
                  </a:lnTo>
                  <a:close/>
                </a:path>
                <a:path w="6350" h="4537075">
                  <a:moveTo>
                    <a:pt x="4571" y="1406651"/>
                  </a:moveTo>
                  <a:lnTo>
                    <a:pt x="1523" y="1406651"/>
                  </a:lnTo>
                  <a:lnTo>
                    <a:pt x="1523" y="1405127"/>
                  </a:lnTo>
                  <a:lnTo>
                    <a:pt x="4571" y="1405127"/>
                  </a:lnTo>
                  <a:lnTo>
                    <a:pt x="4571" y="1406651"/>
                  </a:lnTo>
                  <a:close/>
                </a:path>
                <a:path w="635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8551"/>
                  </a:lnTo>
                  <a:close/>
                </a:path>
                <a:path w="6350" h="4537075">
                  <a:moveTo>
                    <a:pt x="4571" y="1370076"/>
                  </a:moveTo>
                  <a:lnTo>
                    <a:pt x="1523" y="1370076"/>
                  </a:lnTo>
                  <a:lnTo>
                    <a:pt x="1523" y="1368551"/>
                  </a:lnTo>
                  <a:lnTo>
                    <a:pt x="4571" y="1368551"/>
                  </a:lnTo>
                  <a:lnTo>
                    <a:pt x="4571" y="1370076"/>
                  </a:lnTo>
                  <a:close/>
                </a:path>
                <a:path w="635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31976"/>
                  </a:lnTo>
                  <a:close/>
                </a:path>
                <a:path w="6350" h="4537075">
                  <a:moveTo>
                    <a:pt x="4571" y="1289303"/>
                  </a:moveTo>
                  <a:lnTo>
                    <a:pt x="1523" y="1289303"/>
                  </a:lnTo>
                  <a:lnTo>
                    <a:pt x="1523" y="1287779"/>
                  </a:lnTo>
                  <a:lnTo>
                    <a:pt x="4571" y="1287779"/>
                  </a:lnTo>
                  <a:lnTo>
                    <a:pt x="4571" y="1289303"/>
                  </a:lnTo>
                  <a:close/>
                </a:path>
                <a:path w="6350" h="453707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3876"/>
                  </a:lnTo>
                  <a:lnTo>
                    <a:pt x="4571" y="1295400"/>
                  </a:lnTo>
                  <a:close/>
                </a:path>
                <a:path w="6350" h="453707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3" y="1251203"/>
                  </a:lnTo>
                  <a:lnTo>
                    <a:pt x="4571" y="1251203"/>
                  </a:lnTo>
                  <a:lnTo>
                    <a:pt x="6096" y="1252727"/>
                  </a:lnTo>
                  <a:lnTo>
                    <a:pt x="6096" y="1257300"/>
                  </a:lnTo>
                  <a:lnTo>
                    <a:pt x="4571" y="1258824"/>
                  </a:lnTo>
                  <a:close/>
                </a:path>
                <a:path w="6350" h="4537075">
                  <a:moveTo>
                    <a:pt x="4571" y="1222248"/>
                  </a:moveTo>
                  <a:lnTo>
                    <a:pt x="1523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3" y="1214627"/>
                  </a:lnTo>
                  <a:lnTo>
                    <a:pt x="4571" y="1214627"/>
                  </a:lnTo>
                  <a:lnTo>
                    <a:pt x="6096" y="1216151"/>
                  </a:lnTo>
                  <a:lnTo>
                    <a:pt x="6096" y="1220724"/>
                  </a:lnTo>
                  <a:lnTo>
                    <a:pt x="4571" y="1222248"/>
                  </a:lnTo>
                  <a:close/>
                </a:path>
                <a:path w="635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3" y="1178051"/>
                  </a:lnTo>
                  <a:lnTo>
                    <a:pt x="4571" y="1178051"/>
                  </a:lnTo>
                  <a:lnTo>
                    <a:pt x="6096" y="1179575"/>
                  </a:lnTo>
                  <a:lnTo>
                    <a:pt x="6096" y="1184148"/>
                  </a:lnTo>
                  <a:close/>
                </a:path>
                <a:path w="6350" h="453707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8"/>
                  </a:lnTo>
                  <a:lnTo>
                    <a:pt x="4571" y="1184148"/>
                  </a:lnTo>
                  <a:lnTo>
                    <a:pt x="4571" y="1185671"/>
                  </a:lnTo>
                  <a:close/>
                </a:path>
                <a:path w="635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7571"/>
                  </a:lnTo>
                  <a:close/>
                </a:path>
                <a:path w="6350" h="4537075">
                  <a:moveTo>
                    <a:pt x="4571" y="1149095"/>
                  </a:moveTo>
                  <a:lnTo>
                    <a:pt x="1523" y="1149095"/>
                  </a:lnTo>
                  <a:lnTo>
                    <a:pt x="1523" y="1147571"/>
                  </a:lnTo>
                  <a:lnTo>
                    <a:pt x="4571" y="1147571"/>
                  </a:lnTo>
                  <a:lnTo>
                    <a:pt x="4571" y="1149095"/>
                  </a:lnTo>
                  <a:close/>
                </a:path>
                <a:path w="635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5"/>
                  </a:lnTo>
                  <a:close/>
                </a:path>
                <a:path w="6350" h="453707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537075">
                  <a:moveTo>
                    <a:pt x="4571" y="1074419"/>
                  </a:moveTo>
                  <a:lnTo>
                    <a:pt x="1523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5"/>
                  </a:lnTo>
                  <a:lnTo>
                    <a:pt x="4571" y="1074419"/>
                  </a:lnTo>
                  <a:close/>
                </a:path>
                <a:path w="6350" h="4537075">
                  <a:moveTo>
                    <a:pt x="4571" y="1037843"/>
                  </a:moveTo>
                  <a:lnTo>
                    <a:pt x="1523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6096" y="1031748"/>
                  </a:lnTo>
                  <a:lnTo>
                    <a:pt x="6096" y="1036319"/>
                  </a:lnTo>
                  <a:lnTo>
                    <a:pt x="4571" y="1037843"/>
                  </a:lnTo>
                  <a:close/>
                </a:path>
                <a:path w="6350" h="4537075">
                  <a:moveTo>
                    <a:pt x="4571" y="1001267"/>
                  </a:moveTo>
                  <a:lnTo>
                    <a:pt x="1523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3" y="993648"/>
                  </a:lnTo>
                  <a:lnTo>
                    <a:pt x="4571" y="993648"/>
                  </a:lnTo>
                  <a:lnTo>
                    <a:pt x="6096" y="995171"/>
                  </a:lnTo>
                  <a:lnTo>
                    <a:pt x="6096" y="999743"/>
                  </a:lnTo>
                  <a:lnTo>
                    <a:pt x="4571" y="1001267"/>
                  </a:lnTo>
                  <a:close/>
                </a:path>
                <a:path w="635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6096" y="958595"/>
                  </a:lnTo>
                  <a:lnTo>
                    <a:pt x="6096" y="963167"/>
                  </a:lnTo>
                  <a:close/>
                </a:path>
                <a:path w="6350" h="453707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7"/>
                  </a:lnTo>
                  <a:lnTo>
                    <a:pt x="4571" y="963167"/>
                  </a:lnTo>
                  <a:lnTo>
                    <a:pt x="4571" y="964692"/>
                  </a:lnTo>
                  <a:close/>
                </a:path>
                <a:path w="635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6592"/>
                  </a:lnTo>
                  <a:close/>
                </a:path>
                <a:path w="6350" h="453707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90016"/>
                  </a:lnTo>
                  <a:close/>
                </a:path>
                <a:path w="6350" h="4537075">
                  <a:moveTo>
                    <a:pt x="4571" y="847343"/>
                  </a:moveTo>
                  <a:lnTo>
                    <a:pt x="1523" y="847343"/>
                  </a:lnTo>
                  <a:lnTo>
                    <a:pt x="1523" y="845819"/>
                  </a:lnTo>
                  <a:lnTo>
                    <a:pt x="4571" y="845819"/>
                  </a:lnTo>
                  <a:lnTo>
                    <a:pt x="4571" y="847343"/>
                  </a:lnTo>
                  <a:close/>
                </a:path>
                <a:path w="635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53440"/>
                  </a:lnTo>
                  <a:close/>
                </a:path>
                <a:path w="6350" h="4537075">
                  <a:moveTo>
                    <a:pt x="4571" y="816863"/>
                  </a:moveTo>
                  <a:lnTo>
                    <a:pt x="1523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3" y="809243"/>
                  </a:lnTo>
                  <a:lnTo>
                    <a:pt x="4571" y="809243"/>
                  </a:lnTo>
                  <a:lnTo>
                    <a:pt x="6096" y="810767"/>
                  </a:lnTo>
                  <a:lnTo>
                    <a:pt x="6096" y="815340"/>
                  </a:lnTo>
                  <a:lnTo>
                    <a:pt x="4571" y="816863"/>
                  </a:lnTo>
                  <a:close/>
                </a:path>
                <a:path w="6350" h="4537075">
                  <a:moveTo>
                    <a:pt x="4571" y="780287"/>
                  </a:moveTo>
                  <a:lnTo>
                    <a:pt x="1523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3" y="772667"/>
                  </a:lnTo>
                  <a:lnTo>
                    <a:pt x="4571" y="772667"/>
                  </a:lnTo>
                  <a:lnTo>
                    <a:pt x="6096" y="774192"/>
                  </a:lnTo>
                  <a:lnTo>
                    <a:pt x="6096" y="778763"/>
                  </a:lnTo>
                  <a:lnTo>
                    <a:pt x="4571" y="780287"/>
                  </a:lnTo>
                  <a:close/>
                </a:path>
                <a:path w="635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6096" y="737615"/>
                  </a:lnTo>
                  <a:lnTo>
                    <a:pt x="6096" y="742188"/>
                  </a:lnTo>
                  <a:close/>
                </a:path>
                <a:path w="6350" h="4537075">
                  <a:moveTo>
                    <a:pt x="4571" y="743711"/>
                  </a:moveTo>
                  <a:lnTo>
                    <a:pt x="1523" y="743711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1"/>
                  </a:lnTo>
                  <a:close/>
                </a:path>
                <a:path w="635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5611"/>
                  </a:lnTo>
                  <a:close/>
                </a:path>
                <a:path w="6350" h="4537075">
                  <a:moveTo>
                    <a:pt x="4571" y="707135"/>
                  </a:moveTo>
                  <a:lnTo>
                    <a:pt x="1523" y="707135"/>
                  </a:lnTo>
                  <a:lnTo>
                    <a:pt x="1523" y="705611"/>
                  </a:lnTo>
                  <a:lnTo>
                    <a:pt x="4571" y="705611"/>
                  </a:lnTo>
                  <a:lnTo>
                    <a:pt x="4571" y="707135"/>
                  </a:lnTo>
                  <a:close/>
                </a:path>
                <a:path w="635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9035"/>
                  </a:lnTo>
                  <a:close/>
                </a:path>
                <a:path w="6350" h="4537075">
                  <a:moveTo>
                    <a:pt x="4571" y="626363"/>
                  </a:moveTo>
                  <a:lnTo>
                    <a:pt x="1523" y="626363"/>
                  </a:lnTo>
                  <a:lnTo>
                    <a:pt x="1523" y="624839"/>
                  </a:lnTo>
                  <a:lnTo>
                    <a:pt x="4571" y="624839"/>
                  </a:lnTo>
                  <a:lnTo>
                    <a:pt x="4571" y="626363"/>
                  </a:lnTo>
                  <a:close/>
                </a:path>
                <a:path w="635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32459"/>
                  </a:lnTo>
                  <a:close/>
                </a:path>
                <a:path w="6350" h="4537075">
                  <a:moveTo>
                    <a:pt x="4571" y="595883"/>
                  </a:moveTo>
                  <a:lnTo>
                    <a:pt x="1523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3" y="588263"/>
                  </a:lnTo>
                  <a:lnTo>
                    <a:pt x="4571" y="588263"/>
                  </a:lnTo>
                  <a:lnTo>
                    <a:pt x="6096" y="589787"/>
                  </a:lnTo>
                  <a:lnTo>
                    <a:pt x="6096" y="594359"/>
                  </a:lnTo>
                  <a:lnTo>
                    <a:pt x="4571" y="595883"/>
                  </a:lnTo>
                  <a:close/>
                </a:path>
                <a:path w="6350" h="453707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6096" y="553211"/>
                  </a:lnTo>
                  <a:lnTo>
                    <a:pt x="6096" y="557783"/>
                  </a:lnTo>
                  <a:lnTo>
                    <a:pt x="4571" y="559308"/>
                  </a:lnTo>
                  <a:close/>
                </a:path>
                <a:path w="6350" h="4537075">
                  <a:moveTo>
                    <a:pt x="4571" y="522731"/>
                  </a:moveTo>
                  <a:lnTo>
                    <a:pt x="1523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3" y="515111"/>
                  </a:lnTo>
                  <a:lnTo>
                    <a:pt x="4571" y="515111"/>
                  </a:lnTo>
                  <a:lnTo>
                    <a:pt x="6096" y="516635"/>
                  </a:lnTo>
                  <a:lnTo>
                    <a:pt x="6096" y="521208"/>
                  </a:lnTo>
                  <a:lnTo>
                    <a:pt x="4571" y="522731"/>
                  </a:lnTo>
                  <a:close/>
                </a:path>
                <a:path w="635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4631"/>
                  </a:lnTo>
                  <a:close/>
                </a:path>
                <a:path w="6350" h="4537075">
                  <a:moveTo>
                    <a:pt x="4571" y="486155"/>
                  </a:moveTo>
                  <a:lnTo>
                    <a:pt x="1523" y="486155"/>
                  </a:lnTo>
                  <a:lnTo>
                    <a:pt x="1523" y="484631"/>
                  </a:lnTo>
                  <a:lnTo>
                    <a:pt x="4571" y="484631"/>
                  </a:lnTo>
                  <a:lnTo>
                    <a:pt x="4571" y="486155"/>
                  </a:lnTo>
                  <a:close/>
                </a:path>
                <a:path w="635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8055"/>
                  </a:lnTo>
                  <a:close/>
                </a:path>
                <a:path w="6350" h="4537075">
                  <a:moveTo>
                    <a:pt x="4571" y="405383"/>
                  </a:moveTo>
                  <a:lnTo>
                    <a:pt x="1523" y="405383"/>
                  </a:lnTo>
                  <a:lnTo>
                    <a:pt x="1523" y="403859"/>
                  </a:lnTo>
                  <a:lnTo>
                    <a:pt x="4571" y="403859"/>
                  </a:lnTo>
                  <a:lnTo>
                    <a:pt x="4571" y="405383"/>
                  </a:lnTo>
                  <a:close/>
                </a:path>
                <a:path w="635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11479"/>
                  </a:lnTo>
                  <a:close/>
                </a:path>
                <a:path w="6350" h="453707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3" y="367283"/>
                  </a:lnTo>
                  <a:lnTo>
                    <a:pt x="4571" y="367283"/>
                  </a:lnTo>
                  <a:lnTo>
                    <a:pt x="6096" y="368808"/>
                  </a:lnTo>
                  <a:lnTo>
                    <a:pt x="6096" y="373379"/>
                  </a:lnTo>
                  <a:lnTo>
                    <a:pt x="4571" y="374904"/>
                  </a:lnTo>
                  <a:close/>
                </a:path>
                <a:path w="6350" h="4537075">
                  <a:moveTo>
                    <a:pt x="4571" y="338327"/>
                  </a:moveTo>
                  <a:lnTo>
                    <a:pt x="1523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6096" y="332231"/>
                  </a:lnTo>
                  <a:lnTo>
                    <a:pt x="6096" y="336804"/>
                  </a:lnTo>
                  <a:lnTo>
                    <a:pt x="4571" y="338327"/>
                  </a:lnTo>
                  <a:close/>
                </a:path>
                <a:path w="6350" h="4537075">
                  <a:moveTo>
                    <a:pt x="4571" y="301751"/>
                  </a:moveTo>
                  <a:lnTo>
                    <a:pt x="1523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3" y="294131"/>
                  </a:lnTo>
                  <a:lnTo>
                    <a:pt x="4571" y="294131"/>
                  </a:lnTo>
                  <a:lnTo>
                    <a:pt x="6096" y="295655"/>
                  </a:lnTo>
                  <a:lnTo>
                    <a:pt x="6096" y="300227"/>
                  </a:lnTo>
                  <a:lnTo>
                    <a:pt x="4571" y="301751"/>
                  </a:lnTo>
                  <a:close/>
                </a:path>
                <a:path w="635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63651"/>
                  </a:lnTo>
                  <a:close/>
                </a:path>
                <a:path w="6350" h="4537075">
                  <a:moveTo>
                    <a:pt x="4571" y="265175"/>
                  </a:moveTo>
                  <a:lnTo>
                    <a:pt x="1523" y="265175"/>
                  </a:lnTo>
                  <a:lnTo>
                    <a:pt x="1523" y="263651"/>
                  </a:lnTo>
                  <a:lnTo>
                    <a:pt x="4571" y="263651"/>
                  </a:lnTo>
                  <a:lnTo>
                    <a:pt x="4571" y="265175"/>
                  </a:lnTo>
                  <a:close/>
                </a:path>
                <a:path w="635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7075"/>
                  </a:lnTo>
                  <a:close/>
                </a:path>
                <a:path w="6350" h="453707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79"/>
                  </a:lnTo>
                  <a:lnTo>
                    <a:pt x="4571" y="182879"/>
                  </a:lnTo>
                  <a:lnTo>
                    <a:pt x="4571" y="184404"/>
                  </a:lnTo>
                  <a:close/>
                </a:path>
                <a:path w="635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537075">
                  <a:moveTo>
                    <a:pt x="4571" y="153923"/>
                  </a:moveTo>
                  <a:lnTo>
                    <a:pt x="1523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6096" y="147827"/>
                  </a:lnTo>
                  <a:lnTo>
                    <a:pt x="6096" y="152400"/>
                  </a:lnTo>
                  <a:lnTo>
                    <a:pt x="4571" y="153923"/>
                  </a:lnTo>
                  <a:close/>
                </a:path>
                <a:path w="6350" h="4537075">
                  <a:moveTo>
                    <a:pt x="4571" y="117347"/>
                  </a:moveTo>
                  <a:lnTo>
                    <a:pt x="1523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3" y="109727"/>
                  </a:lnTo>
                  <a:lnTo>
                    <a:pt x="4571" y="109727"/>
                  </a:lnTo>
                  <a:lnTo>
                    <a:pt x="6096" y="111251"/>
                  </a:lnTo>
                  <a:lnTo>
                    <a:pt x="6096" y="115823"/>
                  </a:lnTo>
                  <a:lnTo>
                    <a:pt x="4571" y="117347"/>
                  </a:lnTo>
                  <a:close/>
                </a:path>
                <a:path w="6350" h="4537075">
                  <a:moveTo>
                    <a:pt x="4571" y="80771"/>
                  </a:moveTo>
                  <a:lnTo>
                    <a:pt x="1523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3" y="73151"/>
                  </a:lnTo>
                  <a:lnTo>
                    <a:pt x="4571" y="73151"/>
                  </a:lnTo>
                  <a:lnTo>
                    <a:pt x="6096" y="74675"/>
                  </a:lnTo>
                  <a:lnTo>
                    <a:pt x="6096" y="79247"/>
                  </a:lnTo>
                  <a:lnTo>
                    <a:pt x="4571" y="80771"/>
                  </a:lnTo>
                  <a:close/>
                </a:path>
                <a:path w="635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42671"/>
                  </a:lnTo>
                  <a:close/>
                </a:path>
                <a:path w="6350" h="453707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1"/>
                  </a:lnTo>
                  <a:lnTo>
                    <a:pt x="4571" y="42671"/>
                  </a:lnTo>
                  <a:lnTo>
                    <a:pt x="4571" y="44195"/>
                  </a:lnTo>
                  <a:close/>
                </a:path>
                <a:path w="635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70176" y="6271259"/>
              <a:ext cx="22860" cy="64135"/>
            </a:xfrm>
            <a:custGeom>
              <a:avLst/>
              <a:gdLst/>
              <a:ahLst/>
              <a:cxnLst/>
              <a:rect l="l" t="t" r="r" b="b"/>
              <a:pathLst>
                <a:path w="22860" h="64135">
                  <a:moveTo>
                    <a:pt x="3048" y="16764"/>
                  </a:moveTo>
                  <a:lnTo>
                    <a:pt x="0" y="16764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2192" y="4572"/>
                  </a:lnTo>
                  <a:lnTo>
                    <a:pt x="13716" y="4572"/>
                  </a:lnTo>
                  <a:lnTo>
                    <a:pt x="16764" y="1524"/>
                  </a:lnTo>
                  <a:lnTo>
                    <a:pt x="18288" y="1524"/>
                  </a:lnTo>
                  <a:lnTo>
                    <a:pt x="19812" y="0"/>
                  </a:lnTo>
                  <a:lnTo>
                    <a:pt x="22860" y="0"/>
                  </a:lnTo>
                  <a:lnTo>
                    <a:pt x="22860" y="10668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9144" y="13716"/>
                  </a:lnTo>
                  <a:lnTo>
                    <a:pt x="7620" y="15240"/>
                  </a:lnTo>
                  <a:lnTo>
                    <a:pt x="4572" y="15240"/>
                  </a:lnTo>
                  <a:lnTo>
                    <a:pt x="3048" y="16764"/>
                  </a:lnTo>
                  <a:close/>
                </a:path>
                <a:path w="22860" h="64135">
                  <a:moveTo>
                    <a:pt x="22860" y="64008"/>
                  </a:moveTo>
                  <a:lnTo>
                    <a:pt x="15240" y="64008"/>
                  </a:lnTo>
                  <a:lnTo>
                    <a:pt x="15240" y="10668"/>
                  </a:lnTo>
                  <a:lnTo>
                    <a:pt x="22860" y="10668"/>
                  </a:lnTo>
                  <a:lnTo>
                    <a:pt x="22860" y="640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2847" y="6271260"/>
              <a:ext cx="94488" cy="64008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3383279" y="1691640"/>
            <a:ext cx="142240" cy="4643755"/>
            <a:chOff x="3383279" y="1691640"/>
            <a:chExt cx="142240" cy="4643755"/>
          </a:xfrm>
        </p:grpSpPr>
        <p:sp>
          <p:nvSpPr>
            <p:cNvPr id="11" name="object 11" descr=""/>
            <p:cNvSpPr/>
            <p:nvPr/>
          </p:nvSpPr>
          <p:spPr>
            <a:xfrm>
              <a:off x="3448811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5424"/>
                  </a:moveTo>
                  <a:lnTo>
                    <a:pt x="0" y="4535424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4572" y="4529328"/>
                  </a:lnTo>
                  <a:lnTo>
                    <a:pt x="7620" y="4532376"/>
                  </a:lnTo>
                  <a:lnTo>
                    <a:pt x="7620" y="4533899"/>
                  </a:lnTo>
                  <a:lnTo>
                    <a:pt x="6096" y="4533899"/>
                  </a:lnTo>
                  <a:lnTo>
                    <a:pt x="6096" y="4535424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0" y="4498847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6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6"/>
                  </a:lnTo>
                  <a:lnTo>
                    <a:pt x="6096" y="4456176"/>
                  </a:lnTo>
                  <a:lnTo>
                    <a:pt x="6096" y="4457699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4572" y="4419599"/>
                  </a:moveTo>
                  <a:lnTo>
                    <a:pt x="1524" y="4419599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4572" y="4419599"/>
                  </a:lnTo>
                  <a:close/>
                </a:path>
                <a:path w="7620" h="4537075">
                  <a:moveTo>
                    <a:pt x="4572" y="4425695"/>
                  </a:moveTo>
                  <a:lnTo>
                    <a:pt x="1524" y="4425695"/>
                  </a:lnTo>
                  <a:lnTo>
                    <a:pt x="0" y="4424172"/>
                  </a:lnTo>
                  <a:lnTo>
                    <a:pt x="0" y="4419599"/>
                  </a:lnTo>
                  <a:lnTo>
                    <a:pt x="6096" y="4419599"/>
                  </a:lnTo>
                  <a:lnTo>
                    <a:pt x="6096" y="4421124"/>
                  </a:lnTo>
                  <a:lnTo>
                    <a:pt x="7620" y="4421124"/>
                  </a:lnTo>
                  <a:lnTo>
                    <a:pt x="7620" y="4422647"/>
                  </a:lnTo>
                  <a:lnTo>
                    <a:pt x="4572" y="4425695"/>
                  </a:lnTo>
                  <a:close/>
                </a:path>
                <a:path w="7620" h="453707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4" y="4381499"/>
                  </a:lnTo>
                  <a:lnTo>
                    <a:pt x="4572" y="4381499"/>
                  </a:lnTo>
                  <a:lnTo>
                    <a:pt x="7620" y="4384547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20" h="4537075">
                  <a:moveTo>
                    <a:pt x="4572" y="4352544"/>
                  </a:moveTo>
                  <a:lnTo>
                    <a:pt x="1524" y="4352544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5"/>
                  </a:lnTo>
                  <a:lnTo>
                    <a:pt x="4572" y="4352544"/>
                  </a:lnTo>
                  <a:close/>
                </a:path>
                <a:path w="7620" h="4537075">
                  <a:moveTo>
                    <a:pt x="6096" y="4314444"/>
                  </a:moveTo>
                  <a:lnTo>
                    <a:pt x="0" y="4314444"/>
                  </a:lnTo>
                  <a:lnTo>
                    <a:pt x="0" y="4309872"/>
                  </a:lnTo>
                  <a:lnTo>
                    <a:pt x="1524" y="4308347"/>
                  </a:lnTo>
                  <a:lnTo>
                    <a:pt x="4572" y="4308347"/>
                  </a:lnTo>
                  <a:lnTo>
                    <a:pt x="7620" y="4311395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4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1524" y="4314444"/>
                  </a:lnTo>
                  <a:lnTo>
                    <a:pt x="4572" y="4314444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6096" y="4277867"/>
                  </a:moveTo>
                  <a:lnTo>
                    <a:pt x="0" y="4277867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5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6096" y="4276344"/>
                  </a:lnTo>
                  <a:lnTo>
                    <a:pt x="6096" y="42778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1524" y="4277867"/>
                  </a:lnTo>
                  <a:lnTo>
                    <a:pt x="4572" y="4277867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0" y="4241292"/>
                  </a:lnTo>
                  <a:lnTo>
                    <a:pt x="0" y="4235195"/>
                  </a:lnTo>
                  <a:lnTo>
                    <a:pt x="6096" y="4235195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4572" y="4198620"/>
                  </a:moveTo>
                  <a:lnTo>
                    <a:pt x="1524" y="4198620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4572" y="4198620"/>
                  </a:lnTo>
                  <a:close/>
                </a:path>
                <a:path w="7620" h="4537075">
                  <a:moveTo>
                    <a:pt x="4572" y="4204715"/>
                  </a:moveTo>
                  <a:lnTo>
                    <a:pt x="1524" y="4204715"/>
                  </a:lnTo>
                  <a:lnTo>
                    <a:pt x="0" y="4203192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0144"/>
                  </a:lnTo>
                  <a:lnTo>
                    <a:pt x="7620" y="4200144"/>
                  </a:lnTo>
                  <a:lnTo>
                    <a:pt x="7620" y="4201667"/>
                  </a:lnTo>
                  <a:lnTo>
                    <a:pt x="4572" y="4204715"/>
                  </a:lnTo>
                  <a:close/>
                </a:path>
                <a:path w="7620" h="453707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7"/>
                  </a:lnTo>
                  <a:lnTo>
                    <a:pt x="7620" y="4165092"/>
                  </a:lnTo>
                  <a:lnTo>
                    <a:pt x="4572" y="4168140"/>
                  </a:lnTo>
                  <a:close/>
                </a:path>
                <a:path w="7620" h="4537075">
                  <a:moveTo>
                    <a:pt x="4572" y="4131563"/>
                  </a:moveTo>
                  <a:lnTo>
                    <a:pt x="1524" y="4131563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4" y="4123944"/>
                  </a:lnTo>
                  <a:lnTo>
                    <a:pt x="4572" y="4123944"/>
                  </a:lnTo>
                  <a:lnTo>
                    <a:pt x="7620" y="4126992"/>
                  </a:lnTo>
                  <a:lnTo>
                    <a:pt x="7620" y="4128515"/>
                  </a:lnTo>
                  <a:lnTo>
                    <a:pt x="4572" y="4131563"/>
                  </a:lnTo>
                  <a:close/>
                </a:path>
                <a:path w="7620" h="4537075">
                  <a:moveTo>
                    <a:pt x="6096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1524" y="4087367"/>
                  </a:lnTo>
                  <a:lnTo>
                    <a:pt x="4572" y="4087367"/>
                  </a:lnTo>
                  <a:lnTo>
                    <a:pt x="7620" y="4090415"/>
                  </a:lnTo>
                  <a:lnTo>
                    <a:pt x="7620" y="4091940"/>
                  </a:lnTo>
                  <a:lnTo>
                    <a:pt x="6096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4572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2"/>
                  </a:lnTo>
                  <a:lnTo>
                    <a:pt x="6096" y="4050792"/>
                  </a:lnTo>
                  <a:lnTo>
                    <a:pt x="6096" y="4052315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6096" y="4055363"/>
                  </a:lnTo>
                  <a:lnTo>
                    <a:pt x="6096" y="40568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1524" y="4056888"/>
                  </a:lnTo>
                  <a:lnTo>
                    <a:pt x="4572" y="4056888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0" y="4020311"/>
                  </a:lnTo>
                  <a:lnTo>
                    <a:pt x="0" y="4014215"/>
                  </a:lnTo>
                  <a:lnTo>
                    <a:pt x="6096" y="4014215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4572" y="3977640"/>
                  </a:moveTo>
                  <a:lnTo>
                    <a:pt x="1524" y="3977640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4572" y="3977640"/>
                  </a:lnTo>
                  <a:close/>
                </a:path>
                <a:path w="7620" h="453707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1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79163"/>
                  </a:lnTo>
                  <a:lnTo>
                    <a:pt x="7620" y="3979163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20" h="4537075">
                  <a:moveTo>
                    <a:pt x="4572" y="3947160"/>
                  </a:moveTo>
                  <a:lnTo>
                    <a:pt x="1524" y="3947160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1"/>
                  </a:lnTo>
                  <a:lnTo>
                    <a:pt x="4572" y="3947160"/>
                  </a:lnTo>
                  <a:close/>
                </a:path>
                <a:path w="7620" h="4537075">
                  <a:moveTo>
                    <a:pt x="4572" y="3910583"/>
                  </a:moveTo>
                  <a:lnTo>
                    <a:pt x="1524" y="3910583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4" y="3902963"/>
                  </a:lnTo>
                  <a:lnTo>
                    <a:pt x="4572" y="3902963"/>
                  </a:lnTo>
                  <a:lnTo>
                    <a:pt x="7620" y="3906011"/>
                  </a:lnTo>
                  <a:lnTo>
                    <a:pt x="7620" y="3907536"/>
                  </a:lnTo>
                  <a:lnTo>
                    <a:pt x="4572" y="3910583"/>
                  </a:lnTo>
                  <a:close/>
                </a:path>
                <a:path w="7620" h="4537075">
                  <a:moveTo>
                    <a:pt x="6096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60"/>
                  </a:lnTo>
                  <a:lnTo>
                    <a:pt x="6096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4572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6096" y="3835908"/>
                  </a:moveTo>
                  <a:lnTo>
                    <a:pt x="0" y="3835908"/>
                  </a:lnTo>
                  <a:lnTo>
                    <a:pt x="0" y="3829811"/>
                  </a:lnTo>
                  <a:lnTo>
                    <a:pt x="6096" y="3829811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6096" y="3834383"/>
                  </a:lnTo>
                  <a:lnTo>
                    <a:pt x="6096" y="38359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1524" y="3835908"/>
                  </a:lnTo>
                  <a:lnTo>
                    <a:pt x="4572" y="3835908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0" y="3799331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60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4572" y="3756660"/>
                  </a:moveTo>
                  <a:lnTo>
                    <a:pt x="1524" y="3756660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4572" y="3756660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0" y="3762756"/>
                  </a:lnTo>
                  <a:lnTo>
                    <a:pt x="0" y="3756660"/>
                  </a:lnTo>
                  <a:lnTo>
                    <a:pt x="6096" y="3756660"/>
                  </a:lnTo>
                  <a:lnTo>
                    <a:pt x="6096" y="3758183"/>
                  </a:lnTo>
                  <a:lnTo>
                    <a:pt x="7620" y="3758183"/>
                  </a:lnTo>
                  <a:lnTo>
                    <a:pt x="7620" y="3759708"/>
                  </a:lnTo>
                  <a:lnTo>
                    <a:pt x="6096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4572" y="3726179"/>
                  </a:moveTo>
                  <a:lnTo>
                    <a:pt x="1524" y="3726179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4" y="3718560"/>
                  </a:lnTo>
                  <a:lnTo>
                    <a:pt x="4572" y="3718560"/>
                  </a:lnTo>
                  <a:lnTo>
                    <a:pt x="7620" y="3721608"/>
                  </a:lnTo>
                  <a:lnTo>
                    <a:pt x="7620" y="3723131"/>
                  </a:lnTo>
                  <a:lnTo>
                    <a:pt x="4572" y="3726179"/>
                  </a:lnTo>
                  <a:close/>
                </a:path>
                <a:path w="7620" h="453707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4" y="3681983"/>
                  </a:lnTo>
                  <a:lnTo>
                    <a:pt x="4572" y="3681983"/>
                  </a:lnTo>
                  <a:lnTo>
                    <a:pt x="7620" y="3685031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20" h="453707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1524" y="3645408"/>
                  </a:lnTo>
                  <a:lnTo>
                    <a:pt x="4572" y="3645408"/>
                  </a:lnTo>
                  <a:lnTo>
                    <a:pt x="7620" y="3648456"/>
                  </a:lnTo>
                  <a:lnTo>
                    <a:pt x="7620" y="3649979"/>
                  </a:lnTo>
                  <a:lnTo>
                    <a:pt x="6096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1"/>
                  </a:lnTo>
                  <a:lnTo>
                    <a:pt x="6096" y="3608831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79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4572" y="3535679"/>
                  </a:moveTo>
                  <a:lnTo>
                    <a:pt x="1524" y="3535679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4572" y="3535679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0" y="3541776"/>
                  </a:lnTo>
                  <a:lnTo>
                    <a:pt x="0" y="3535679"/>
                  </a:lnTo>
                  <a:lnTo>
                    <a:pt x="6096" y="3535679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6096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4572" y="3505199"/>
                  </a:moveTo>
                  <a:lnTo>
                    <a:pt x="1524" y="3505199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4" y="3497579"/>
                  </a:lnTo>
                  <a:lnTo>
                    <a:pt x="4572" y="3497579"/>
                  </a:lnTo>
                  <a:lnTo>
                    <a:pt x="7620" y="3500627"/>
                  </a:lnTo>
                  <a:lnTo>
                    <a:pt x="7620" y="3502152"/>
                  </a:lnTo>
                  <a:lnTo>
                    <a:pt x="4572" y="3505199"/>
                  </a:lnTo>
                  <a:close/>
                </a:path>
                <a:path w="7620" h="4537075">
                  <a:moveTo>
                    <a:pt x="4572" y="3468624"/>
                  </a:moveTo>
                  <a:lnTo>
                    <a:pt x="1524" y="3468624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6"/>
                  </a:lnTo>
                  <a:lnTo>
                    <a:pt x="4572" y="3468624"/>
                  </a:lnTo>
                  <a:close/>
                </a:path>
                <a:path w="7620" h="4537075">
                  <a:moveTo>
                    <a:pt x="6096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1524" y="3424427"/>
                  </a:lnTo>
                  <a:lnTo>
                    <a:pt x="4572" y="3424427"/>
                  </a:lnTo>
                  <a:lnTo>
                    <a:pt x="7620" y="3427476"/>
                  </a:lnTo>
                  <a:lnTo>
                    <a:pt x="7620" y="3428999"/>
                  </a:lnTo>
                  <a:lnTo>
                    <a:pt x="6096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4572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6096" y="3393947"/>
                  </a:moveTo>
                  <a:lnTo>
                    <a:pt x="0" y="3393947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6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6096" y="3392424"/>
                  </a:lnTo>
                  <a:lnTo>
                    <a:pt x="6096" y="33939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1524" y="3393947"/>
                  </a:lnTo>
                  <a:lnTo>
                    <a:pt x="4572" y="3393947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799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4572" y="3314699"/>
                  </a:moveTo>
                  <a:lnTo>
                    <a:pt x="1524" y="3314699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4572" y="3314699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0" y="3320795"/>
                  </a:lnTo>
                  <a:lnTo>
                    <a:pt x="0" y="3314699"/>
                  </a:lnTo>
                  <a:lnTo>
                    <a:pt x="6096" y="3314699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7"/>
                  </a:lnTo>
                  <a:lnTo>
                    <a:pt x="6096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4" y="3276599"/>
                  </a:lnTo>
                  <a:lnTo>
                    <a:pt x="4572" y="3276599"/>
                  </a:lnTo>
                  <a:lnTo>
                    <a:pt x="7620" y="3279647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20" h="453707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5"/>
                  </a:lnTo>
                  <a:lnTo>
                    <a:pt x="4572" y="3247644"/>
                  </a:lnTo>
                  <a:close/>
                </a:path>
                <a:path w="7620" h="4537075">
                  <a:moveTo>
                    <a:pt x="4572" y="3211067"/>
                  </a:moveTo>
                  <a:lnTo>
                    <a:pt x="1524" y="3211067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4" y="3203447"/>
                  </a:lnTo>
                  <a:lnTo>
                    <a:pt x="4572" y="3203447"/>
                  </a:lnTo>
                  <a:lnTo>
                    <a:pt x="7620" y="3206495"/>
                  </a:lnTo>
                  <a:lnTo>
                    <a:pt x="7620" y="3208020"/>
                  </a:lnTo>
                  <a:lnTo>
                    <a:pt x="4572" y="3211067"/>
                  </a:lnTo>
                  <a:close/>
                </a:path>
                <a:path w="7620" h="453707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1"/>
                  </a:lnTo>
                  <a:lnTo>
                    <a:pt x="6096" y="3166871"/>
                  </a:lnTo>
                  <a:lnTo>
                    <a:pt x="6096" y="3168395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5"/>
                  </a:lnTo>
                  <a:lnTo>
                    <a:pt x="6096" y="3130295"/>
                  </a:lnTo>
                  <a:lnTo>
                    <a:pt x="6096" y="3131819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4572" y="3093719"/>
                  </a:moveTo>
                  <a:lnTo>
                    <a:pt x="1524" y="3093719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4572" y="3093719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0" y="3099816"/>
                  </a:lnTo>
                  <a:lnTo>
                    <a:pt x="0" y="3093719"/>
                  </a:lnTo>
                  <a:lnTo>
                    <a:pt x="6096" y="3093719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4572" y="3063240"/>
                  </a:moveTo>
                  <a:lnTo>
                    <a:pt x="1524" y="3063240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19"/>
                  </a:lnTo>
                  <a:lnTo>
                    <a:pt x="4572" y="3055619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40"/>
                  </a:lnTo>
                  <a:close/>
                </a:path>
                <a:path w="7620" h="4537075">
                  <a:moveTo>
                    <a:pt x="4572" y="3026663"/>
                  </a:moveTo>
                  <a:lnTo>
                    <a:pt x="1524" y="3026663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3"/>
                  </a:lnTo>
                  <a:close/>
                </a:path>
                <a:path w="7620" h="4537075">
                  <a:moveTo>
                    <a:pt x="4572" y="2990087"/>
                  </a:moveTo>
                  <a:lnTo>
                    <a:pt x="1524" y="2990087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40"/>
                  </a:lnTo>
                  <a:lnTo>
                    <a:pt x="4572" y="2990087"/>
                  </a:lnTo>
                  <a:close/>
                </a:path>
                <a:path w="7620" h="4537075">
                  <a:moveTo>
                    <a:pt x="6096" y="2951987"/>
                  </a:moveTo>
                  <a:lnTo>
                    <a:pt x="0" y="2951987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8940"/>
                  </a:lnTo>
                  <a:lnTo>
                    <a:pt x="7620" y="2950463"/>
                  </a:lnTo>
                  <a:lnTo>
                    <a:pt x="6096" y="2950463"/>
                  </a:lnTo>
                  <a:lnTo>
                    <a:pt x="6096" y="29519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1524" y="2951987"/>
                  </a:lnTo>
                  <a:lnTo>
                    <a:pt x="4572" y="2951987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0" y="2915411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40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4572" y="2872740"/>
                  </a:moveTo>
                  <a:lnTo>
                    <a:pt x="1524" y="2872740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4572" y="2872740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0" y="2878835"/>
                  </a:lnTo>
                  <a:lnTo>
                    <a:pt x="0" y="2872740"/>
                  </a:lnTo>
                  <a:lnTo>
                    <a:pt x="6096" y="2872740"/>
                  </a:lnTo>
                  <a:lnTo>
                    <a:pt x="6096" y="2874263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4572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4572" y="2836163"/>
                  </a:lnTo>
                  <a:close/>
                </a:path>
                <a:path w="7620" h="453707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6096" y="2836163"/>
                  </a:lnTo>
                  <a:lnTo>
                    <a:pt x="7620" y="2837687"/>
                  </a:lnTo>
                  <a:lnTo>
                    <a:pt x="7620" y="2839211"/>
                  </a:lnTo>
                  <a:lnTo>
                    <a:pt x="4572" y="2842260"/>
                  </a:lnTo>
                  <a:close/>
                </a:path>
                <a:path w="7620" h="453707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4" y="2798063"/>
                  </a:lnTo>
                  <a:lnTo>
                    <a:pt x="4572" y="2798063"/>
                  </a:lnTo>
                  <a:lnTo>
                    <a:pt x="7620" y="2801111"/>
                  </a:lnTo>
                  <a:lnTo>
                    <a:pt x="7620" y="2802635"/>
                  </a:lnTo>
                  <a:lnTo>
                    <a:pt x="4572" y="2805684"/>
                  </a:lnTo>
                  <a:close/>
                </a:path>
                <a:path w="7620" h="4537075">
                  <a:moveTo>
                    <a:pt x="4572" y="2769108"/>
                  </a:moveTo>
                  <a:lnTo>
                    <a:pt x="1524" y="2769108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4" y="2761487"/>
                  </a:lnTo>
                  <a:lnTo>
                    <a:pt x="4572" y="2761487"/>
                  </a:lnTo>
                  <a:lnTo>
                    <a:pt x="7620" y="2764535"/>
                  </a:lnTo>
                  <a:lnTo>
                    <a:pt x="7620" y="2766060"/>
                  </a:lnTo>
                  <a:lnTo>
                    <a:pt x="4572" y="2769108"/>
                  </a:lnTo>
                  <a:close/>
                </a:path>
                <a:path w="7620" h="453707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1"/>
                  </a:lnTo>
                  <a:lnTo>
                    <a:pt x="6096" y="2724911"/>
                  </a:lnTo>
                  <a:lnTo>
                    <a:pt x="6096" y="2726435"/>
                  </a:lnTo>
                  <a:lnTo>
                    <a:pt x="7620" y="2727960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5"/>
                  </a:lnTo>
                  <a:lnTo>
                    <a:pt x="6096" y="2688335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4572" y="2651760"/>
                  </a:moveTo>
                  <a:lnTo>
                    <a:pt x="1524" y="2651760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4572" y="2651760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4572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4572" y="2615184"/>
                  </a:lnTo>
                  <a:close/>
                </a:path>
                <a:path w="7620" h="4537075">
                  <a:moveTo>
                    <a:pt x="4572" y="2621279"/>
                  </a:moveTo>
                  <a:lnTo>
                    <a:pt x="1524" y="2621279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6096" y="2615184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79"/>
                  </a:lnTo>
                  <a:close/>
                </a:path>
                <a:path w="7620" h="4537075">
                  <a:moveTo>
                    <a:pt x="4572" y="2584703"/>
                  </a:moveTo>
                  <a:lnTo>
                    <a:pt x="1524" y="2584703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3"/>
                  </a:lnTo>
                  <a:close/>
                </a:path>
                <a:path w="7620" h="4537075">
                  <a:moveTo>
                    <a:pt x="4572" y="2548127"/>
                  </a:moveTo>
                  <a:lnTo>
                    <a:pt x="1524" y="2548127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79"/>
                  </a:lnTo>
                  <a:lnTo>
                    <a:pt x="4572" y="2548127"/>
                  </a:lnTo>
                  <a:close/>
                </a:path>
                <a:path w="7620" h="4537075">
                  <a:moveTo>
                    <a:pt x="6096" y="2510027"/>
                  </a:moveTo>
                  <a:lnTo>
                    <a:pt x="0" y="2510027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6979"/>
                  </a:lnTo>
                  <a:lnTo>
                    <a:pt x="7620" y="2508503"/>
                  </a:lnTo>
                  <a:lnTo>
                    <a:pt x="6096" y="2508503"/>
                  </a:lnTo>
                  <a:lnTo>
                    <a:pt x="6096" y="25100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1524" y="2510027"/>
                  </a:lnTo>
                  <a:lnTo>
                    <a:pt x="4572" y="2510027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79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4572" y="2430779"/>
                  </a:moveTo>
                  <a:lnTo>
                    <a:pt x="1524" y="2430779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4572" y="2430779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79"/>
                  </a:lnTo>
                  <a:lnTo>
                    <a:pt x="6096" y="2430779"/>
                  </a:lnTo>
                  <a:lnTo>
                    <a:pt x="6096" y="2432303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4572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4572" y="2394203"/>
                  </a:lnTo>
                  <a:close/>
                </a:path>
                <a:path w="7620" h="453707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6096" y="2394203"/>
                  </a:lnTo>
                  <a:lnTo>
                    <a:pt x="7620" y="2395727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20" h="453707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4" y="2356103"/>
                  </a:lnTo>
                  <a:lnTo>
                    <a:pt x="4572" y="2356103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20" h="4537075">
                  <a:moveTo>
                    <a:pt x="4572" y="2327148"/>
                  </a:moveTo>
                  <a:lnTo>
                    <a:pt x="1524" y="2327148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7"/>
                  </a:lnTo>
                  <a:lnTo>
                    <a:pt x="4572" y="2319527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8"/>
                  </a:lnTo>
                  <a:close/>
                </a:path>
                <a:path w="7620" h="4537075">
                  <a:moveTo>
                    <a:pt x="6096" y="2289048"/>
                  </a:moveTo>
                  <a:lnTo>
                    <a:pt x="0" y="2289048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4572" y="2282952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8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1524" y="2289048"/>
                  </a:lnTo>
                  <a:lnTo>
                    <a:pt x="4572" y="2289048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0" y="2252471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4572" y="2209800"/>
                  </a:moveTo>
                  <a:lnTo>
                    <a:pt x="1524" y="2209800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0" y="2215895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4572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4572" y="2173224"/>
                  </a:lnTo>
                  <a:close/>
                </a:path>
                <a:path w="7620" h="4537075">
                  <a:moveTo>
                    <a:pt x="4572" y="2179319"/>
                  </a:moveTo>
                  <a:lnTo>
                    <a:pt x="1524" y="2179319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6096" y="2173224"/>
                  </a:lnTo>
                  <a:lnTo>
                    <a:pt x="7620" y="2174748"/>
                  </a:lnTo>
                  <a:lnTo>
                    <a:pt x="7620" y="2176271"/>
                  </a:lnTo>
                  <a:lnTo>
                    <a:pt x="4572" y="2179319"/>
                  </a:lnTo>
                  <a:close/>
                </a:path>
                <a:path w="7620" h="4537075">
                  <a:moveTo>
                    <a:pt x="4572" y="2142743"/>
                  </a:moveTo>
                  <a:lnTo>
                    <a:pt x="1524" y="2142743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1"/>
                  </a:lnTo>
                  <a:lnTo>
                    <a:pt x="7620" y="2139695"/>
                  </a:lnTo>
                  <a:lnTo>
                    <a:pt x="4572" y="2142743"/>
                  </a:lnTo>
                  <a:close/>
                </a:path>
                <a:path w="7620" h="453707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4" y="2098548"/>
                  </a:lnTo>
                  <a:lnTo>
                    <a:pt x="4572" y="2098548"/>
                  </a:lnTo>
                  <a:lnTo>
                    <a:pt x="7620" y="2101595"/>
                  </a:lnTo>
                  <a:lnTo>
                    <a:pt x="7620" y="2103119"/>
                  </a:lnTo>
                  <a:lnTo>
                    <a:pt x="4572" y="2106168"/>
                  </a:lnTo>
                  <a:close/>
                </a:path>
                <a:path w="7620" h="4537075">
                  <a:moveTo>
                    <a:pt x="6096" y="2068068"/>
                  </a:moveTo>
                  <a:lnTo>
                    <a:pt x="0" y="2068068"/>
                  </a:lnTo>
                  <a:lnTo>
                    <a:pt x="0" y="2063495"/>
                  </a:lnTo>
                  <a:lnTo>
                    <a:pt x="1524" y="2061971"/>
                  </a:lnTo>
                  <a:lnTo>
                    <a:pt x="4572" y="2061971"/>
                  </a:lnTo>
                  <a:lnTo>
                    <a:pt x="7620" y="2065019"/>
                  </a:lnTo>
                  <a:lnTo>
                    <a:pt x="7620" y="2066543"/>
                  </a:lnTo>
                  <a:lnTo>
                    <a:pt x="6096" y="2066543"/>
                  </a:lnTo>
                  <a:lnTo>
                    <a:pt x="6096" y="2068068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5"/>
                  </a:lnTo>
                  <a:lnTo>
                    <a:pt x="6096" y="2025395"/>
                  </a:lnTo>
                  <a:lnTo>
                    <a:pt x="6096" y="2026919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4572" y="1988819"/>
                  </a:moveTo>
                  <a:lnTo>
                    <a:pt x="1524" y="1988819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4572" y="1988819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19"/>
                  </a:lnTo>
                  <a:lnTo>
                    <a:pt x="6096" y="1988819"/>
                  </a:lnTo>
                  <a:lnTo>
                    <a:pt x="6096" y="1990343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4572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4572" y="1952243"/>
                  </a:lnTo>
                  <a:close/>
                </a:path>
                <a:path w="7620" h="4537075">
                  <a:moveTo>
                    <a:pt x="4572" y="1958340"/>
                  </a:moveTo>
                  <a:lnTo>
                    <a:pt x="1524" y="1958340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6096" y="1952243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40"/>
                  </a:lnTo>
                  <a:close/>
                </a:path>
                <a:path w="7620" h="4537075">
                  <a:moveTo>
                    <a:pt x="4572" y="1921763"/>
                  </a:moveTo>
                  <a:lnTo>
                    <a:pt x="1524" y="1921763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4" y="1914143"/>
                  </a:lnTo>
                  <a:lnTo>
                    <a:pt x="4572" y="1914143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3"/>
                  </a:lnTo>
                  <a:close/>
                </a:path>
                <a:path w="7620" h="4537075">
                  <a:moveTo>
                    <a:pt x="4572" y="1885187"/>
                  </a:moveTo>
                  <a:lnTo>
                    <a:pt x="1524" y="1885187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40"/>
                  </a:lnTo>
                  <a:lnTo>
                    <a:pt x="4572" y="1885187"/>
                  </a:lnTo>
                  <a:close/>
                </a:path>
                <a:path w="7620" h="4537075">
                  <a:moveTo>
                    <a:pt x="6096" y="1847087"/>
                  </a:moveTo>
                  <a:lnTo>
                    <a:pt x="0" y="1847087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4572" y="1840992"/>
                  </a:lnTo>
                  <a:lnTo>
                    <a:pt x="7620" y="1844040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7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1524" y="1847087"/>
                  </a:lnTo>
                  <a:lnTo>
                    <a:pt x="4572" y="1847087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0" y="1810511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40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4572" y="1767840"/>
                  </a:moveTo>
                  <a:lnTo>
                    <a:pt x="1524" y="1767840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4572" y="1767840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0" y="1773935"/>
                  </a:lnTo>
                  <a:lnTo>
                    <a:pt x="0" y="1767840"/>
                  </a:lnTo>
                  <a:lnTo>
                    <a:pt x="6096" y="1767840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4572" y="1731263"/>
                  </a:moveTo>
                  <a:lnTo>
                    <a:pt x="1524" y="1731263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4572" y="1731263"/>
                  </a:lnTo>
                  <a:close/>
                </a:path>
                <a:path w="7620" h="4537075">
                  <a:moveTo>
                    <a:pt x="4572" y="1737359"/>
                  </a:moveTo>
                  <a:lnTo>
                    <a:pt x="1524" y="1737359"/>
                  </a:lnTo>
                  <a:lnTo>
                    <a:pt x="0" y="1735835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2787"/>
                  </a:lnTo>
                  <a:lnTo>
                    <a:pt x="7620" y="1732787"/>
                  </a:lnTo>
                  <a:lnTo>
                    <a:pt x="7620" y="1734311"/>
                  </a:lnTo>
                  <a:lnTo>
                    <a:pt x="4572" y="1737359"/>
                  </a:lnTo>
                  <a:close/>
                </a:path>
                <a:path w="7620" h="453707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1"/>
                  </a:lnTo>
                  <a:lnTo>
                    <a:pt x="7620" y="1697735"/>
                  </a:lnTo>
                  <a:lnTo>
                    <a:pt x="4572" y="1700784"/>
                  </a:lnTo>
                  <a:close/>
                </a:path>
                <a:path w="7620" h="453707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4" y="1656587"/>
                  </a:lnTo>
                  <a:lnTo>
                    <a:pt x="4572" y="1656587"/>
                  </a:lnTo>
                  <a:lnTo>
                    <a:pt x="7620" y="1659635"/>
                  </a:lnTo>
                  <a:lnTo>
                    <a:pt x="7620" y="1661159"/>
                  </a:lnTo>
                  <a:lnTo>
                    <a:pt x="4572" y="1664208"/>
                  </a:lnTo>
                  <a:close/>
                </a:path>
                <a:path w="7620" h="453707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5"/>
                  </a:lnTo>
                  <a:lnTo>
                    <a:pt x="1524" y="1620011"/>
                  </a:lnTo>
                  <a:lnTo>
                    <a:pt x="4572" y="1620011"/>
                  </a:lnTo>
                  <a:lnTo>
                    <a:pt x="7620" y="1623059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5"/>
                  </a:lnTo>
                  <a:lnTo>
                    <a:pt x="6096" y="1583435"/>
                  </a:lnTo>
                  <a:lnTo>
                    <a:pt x="6096" y="1584959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1524" y="1589532"/>
                  </a:lnTo>
                  <a:lnTo>
                    <a:pt x="4572" y="1589532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0" y="1552956"/>
                  </a:lnTo>
                  <a:lnTo>
                    <a:pt x="0" y="1546859"/>
                  </a:lnTo>
                  <a:lnTo>
                    <a:pt x="6096" y="1546859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4572" y="1510284"/>
                  </a:moveTo>
                  <a:lnTo>
                    <a:pt x="1524" y="1510284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4572" y="1510284"/>
                  </a:lnTo>
                  <a:close/>
                </a:path>
                <a:path w="7620" h="4537075">
                  <a:moveTo>
                    <a:pt x="4572" y="1516379"/>
                  </a:moveTo>
                  <a:lnTo>
                    <a:pt x="1524" y="1516379"/>
                  </a:lnTo>
                  <a:lnTo>
                    <a:pt x="0" y="1514856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1808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79"/>
                  </a:lnTo>
                  <a:close/>
                </a:path>
                <a:path w="7620" h="4537075">
                  <a:moveTo>
                    <a:pt x="4572" y="1479803"/>
                  </a:moveTo>
                  <a:lnTo>
                    <a:pt x="1524" y="1479803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6"/>
                  </a:lnTo>
                  <a:lnTo>
                    <a:pt x="4572" y="1479803"/>
                  </a:lnTo>
                  <a:close/>
                </a:path>
                <a:path w="7620" h="4537075">
                  <a:moveTo>
                    <a:pt x="4572" y="1443227"/>
                  </a:moveTo>
                  <a:lnTo>
                    <a:pt x="1524" y="1443227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6"/>
                  </a:lnTo>
                  <a:lnTo>
                    <a:pt x="7620" y="1440179"/>
                  </a:lnTo>
                  <a:lnTo>
                    <a:pt x="4572" y="1443227"/>
                  </a:lnTo>
                  <a:close/>
                </a:path>
                <a:path w="7620" h="4537075">
                  <a:moveTo>
                    <a:pt x="6096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79"/>
                  </a:lnTo>
                  <a:lnTo>
                    <a:pt x="7620" y="1403603"/>
                  </a:lnTo>
                  <a:lnTo>
                    <a:pt x="6096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4572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6096" y="1368551"/>
                  </a:moveTo>
                  <a:lnTo>
                    <a:pt x="0" y="1368551"/>
                  </a:lnTo>
                  <a:lnTo>
                    <a:pt x="0" y="1362456"/>
                  </a:lnTo>
                  <a:lnTo>
                    <a:pt x="6096" y="1362456"/>
                  </a:lnTo>
                  <a:lnTo>
                    <a:pt x="6096" y="1363979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6096" y="1367027"/>
                  </a:lnTo>
                  <a:lnTo>
                    <a:pt x="6096" y="13685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1524" y="1368551"/>
                  </a:lnTo>
                  <a:lnTo>
                    <a:pt x="4572" y="1368551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79"/>
                  </a:lnTo>
                  <a:lnTo>
                    <a:pt x="6096" y="1325879"/>
                  </a:lnTo>
                  <a:lnTo>
                    <a:pt x="6096" y="1327403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4572" y="1289303"/>
                  </a:moveTo>
                  <a:lnTo>
                    <a:pt x="1524" y="1289303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4572" y="1289303"/>
                  </a:lnTo>
                  <a:close/>
                </a:path>
                <a:path w="7620" h="453707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3"/>
                  </a:lnTo>
                  <a:lnTo>
                    <a:pt x="6096" y="1289303"/>
                  </a:lnTo>
                  <a:lnTo>
                    <a:pt x="6096" y="1290827"/>
                  </a:lnTo>
                  <a:lnTo>
                    <a:pt x="7620" y="1290827"/>
                  </a:lnTo>
                  <a:lnTo>
                    <a:pt x="7620" y="1292351"/>
                  </a:lnTo>
                  <a:lnTo>
                    <a:pt x="4572" y="1295400"/>
                  </a:lnTo>
                  <a:close/>
                </a:path>
                <a:path w="7620" h="453707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4" y="1251203"/>
                  </a:lnTo>
                  <a:lnTo>
                    <a:pt x="4572" y="1251203"/>
                  </a:lnTo>
                  <a:lnTo>
                    <a:pt x="7620" y="1254251"/>
                  </a:lnTo>
                  <a:lnTo>
                    <a:pt x="7620" y="1255775"/>
                  </a:lnTo>
                  <a:lnTo>
                    <a:pt x="4572" y="1258824"/>
                  </a:lnTo>
                  <a:close/>
                </a:path>
                <a:path w="7620" h="4537075">
                  <a:moveTo>
                    <a:pt x="4572" y="1222248"/>
                  </a:moveTo>
                  <a:lnTo>
                    <a:pt x="1524" y="1222248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4" y="1214627"/>
                  </a:lnTo>
                  <a:lnTo>
                    <a:pt x="4572" y="1214627"/>
                  </a:lnTo>
                  <a:lnTo>
                    <a:pt x="7620" y="1217675"/>
                  </a:lnTo>
                  <a:lnTo>
                    <a:pt x="7620" y="1219200"/>
                  </a:lnTo>
                  <a:lnTo>
                    <a:pt x="4572" y="1222248"/>
                  </a:lnTo>
                  <a:close/>
                </a:path>
                <a:path w="7620" h="4537075">
                  <a:moveTo>
                    <a:pt x="6096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1524" y="1178051"/>
                  </a:lnTo>
                  <a:lnTo>
                    <a:pt x="4572" y="1178051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4572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5"/>
                  </a:lnTo>
                  <a:lnTo>
                    <a:pt x="6096" y="1141475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6096" y="1146048"/>
                  </a:lnTo>
                  <a:lnTo>
                    <a:pt x="6096" y="11475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1524" y="1147571"/>
                  </a:lnTo>
                  <a:lnTo>
                    <a:pt x="4572" y="1147571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0" y="1110995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4572" y="1068324"/>
                  </a:moveTo>
                  <a:lnTo>
                    <a:pt x="1524" y="1068324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537075">
                  <a:moveTo>
                    <a:pt x="4572" y="1074419"/>
                  </a:moveTo>
                  <a:lnTo>
                    <a:pt x="1524" y="1074419"/>
                  </a:lnTo>
                  <a:lnTo>
                    <a:pt x="0" y="1072895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8"/>
                  </a:lnTo>
                  <a:lnTo>
                    <a:pt x="7620" y="1069848"/>
                  </a:lnTo>
                  <a:lnTo>
                    <a:pt x="7620" y="1071371"/>
                  </a:lnTo>
                  <a:lnTo>
                    <a:pt x="4572" y="1074419"/>
                  </a:lnTo>
                  <a:close/>
                </a:path>
                <a:path w="7620" h="4537075">
                  <a:moveTo>
                    <a:pt x="4572" y="1037843"/>
                  </a:moveTo>
                  <a:lnTo>
                    <a:pt x="1524" y="1037843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5"/>
                  </a:lnTo>
                  <a:lnTo>
                    <a:pt x="4572" y="1037843"/>
                  </a:lnTo>
                  <a:close/>
                </a:path>
                <a:path w="7620" h="4537075">
                  <a:moveTo>
                    <a:pt x="4572" y="1001267"/>
                  </a:moveTo>
                  <a:lnTo>
                    <a:pt x="1524" y="1001267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4" y="993648"/>
                  </a:lnTo>
                  <a:lnTo>
                    <a:pt x="4572" y="993648"/>
                  </a:lnTo>
                  <a:lnTo>
                    <a:pt x="7620" y="996695"/>
                  </a:lnTo>
                  <a:lnTo>
                    <a:pt x="7620" y="998219"/>
                  </a:lnTo>
                  <a:lnTo>
                    <a:pt x="4572" y="1001267"/>
                  </a:lnTo>
                  <a:close/>
                </a:path>
                <a:path w="7620" h="4537075">
                  <a:moveTo>
                    <a:pt x="6096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19"/>
                  </a:lnTo>
                  <a:lnTo>
                    <a:pt x="7620" y="961643"/>
                  </a:lnTo>
                  <a:lnTo>
                    <a:pt x="6096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4572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6096" y="926592"/>
                  </a:moveTo>
                  <a:lnTo>
                    <a:pt x="0" y="926592"/>
                  </a:lnTo>
                  <a:lnTo>
                    <a:pt x="0" y="920495"/>
                  </a:lnTo>
                  <a:lnTo>
                    <a:pt x="6096" y="920495"/>
                  </a:lnTo>
                  <a:lnTo>
                    <a:pt x="6096" y="922019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6096" y="925067"/>
                  </a:lnTo>
                  <a:lnTo>
                    <a:pt x="6096" y="9265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0" y="890016"/>
                  </a:lnTo>
                  <a:lnTo>
                    <a:pt x="0" y="883919"/>
                  </a:lnTo>
                  <a:lnTo>
                    <a:pt x="6096" y="883919"/>
                  </a:lnTo>
                  <a:lnTo>
                    <a:pt x="6096" y="885443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4572" y="847343"/>
                  </a:moveTo>
                  <a:lnTo>
                    <a:pt x="1524" y="847343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4572" y="847343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0" y="853440"/>
                  </a:lnTo>
                  <a:lnTo>
                    <a:pt x="0" y="847343"/>
                  </a:lnTo>
                  <a:lnTo>
                    <a:pt x="6096" y="847343"/>
                  </a:lnTo>
                  <a:lnTo>
                    <a:pt x="6096" y="848867"/>
                  </a:lnTo>
                  <a:lnTo>
                    <a:pt x="7620" y="848867"/>
                  </a:lnTo>
                  <a:lnTo>
                    <a:pt x="7620" y="850392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4572" y="816863"/>
                  </a:moveTo>
                  <a:lnTo>
                    <a:pt x="1524" y="816863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4" y="809243"/>
                  </a:lnTo>
                  <a:lnTo>
                    <a:pt x="4572" y="809243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3"/>
                  </a:lnTo>
                  <a:close/>
                </a:path>
                <a:path w="7620" h="4537075">
                  <a:moveTo>
                    <a:pt x="4572" y="780287"/>
                  </a:moveTo>
                  <a:lnTo>
                    <a:pt x="1524" y="780287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4" y="772667"/>
                  </a:lnTo>
                  <a:lnTo>
                    <a:pt x="4572" y="772667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7"/>
                  </a:lnTo>
                  <a:close/>
                </a:path>
                <a:path w="7620" h="4537075">
                  <a:moveTo>
                    <a:pt x="6096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39"/>
                  </a:lnTo>
                  <a:lnTo>
                    <a:pt x="7620" y="740663"/>
                  </a:lnTo>
                  <a:lnTo>
                    <a:pt x="6096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6096" y="705611"/>
                  </a:moveTo>
                  <a:lnTo>
                    <a:pt x="0" y="705611"/>
                  </a:lnTo>
                  <a:lnTo>
                    <a:pt x="0" y="699515"/>
                  </a:lnTo>
                  <a:lnTo>
                    <a:pt x="6096" y="699515"/>
                  </a:lnTo>
                  <a:lnTo>
                    <a:pt x="6096" y="701039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1524" y="705611"/>
                  </a:lnTo>
                  <a:lnTo>
                    <a:pt x="4572" y="705611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0" y="669035"/>
                  </a:lnTo>
                  <a:lnTo>
                    <a:pt x="0" y="662939"/>
                  </a:lnTo>
                  <a:lnTo>
                    <a:pt x="6096" y="662939"/>
                  </a:lnTo>
                  <a:lnTo>
                    <a:pt x="6096" y="664463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4572" y="626363"/>
                  </a:moveTo>
                  <a:lnTo>
                    <a:pt x="1524" y="626363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4572" y="626363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0" y="632459"/>
                  </a:lnTo>
                  <a:lnTo>
                    <a:pt x="0" y="626363"/>
                  </a:lnTo>
                  <a:lnTo>
                    <a:pt x="6096" y="626363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1"/>
                  </a:lnTo>
                  <a:lnTo>
                    <a:pt x="6096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4572" y="595883"/>
                  </a:moveTo>
                  <a:lnTo>
                    <a:pt x="1524" y="595883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4" y="588263"/>
                  </a:lnTo>
                  <a:lnTo>
                    <a:pt x="4572" y="588263"/>
                  </a:lnTo>
                  <a:lnTo>
                    <a:pt x="7620" y="591311"/>
                  </a:lnTo>
                  <a:lnTo>
                    <a:pt x="7620" y="592835"/>
                  </a:lnTo>
                  <a:lnTo>
                    <a:pt x="4572" y="595883"/>
                  </a:lnTo>
                  <a:close/>
                </a:path>
                <a:path w="7620" h="453707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5"/>
                  </a:lnTo>
                  <a:lnTo>
                    <a:pt x="7620" y="556259"/>
                  </a:lnTo>
                  <a:lnTo>
                    <a:pt x="4572" y="559308"/>
                  </a:lnTo>
                  <a:close/>
                </a:path>
                <a:path w="7620" h="4537075">
                  <a:moveTo>
                    <a:pt x="4572" y="522731"/>
                  </a:moveTo>
                  <a:lnTo>
                    <a:pt x="1524" y="522731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4" y="515111"/>
                  </a:lnTo>
                  <a:lnTo>
                    <a:pt x="4572" y="515111"/>
                  </a:lnTo>
                  <a:lnTo>
                    <a:pt x="7620" y="518159"/>
                  </a:lnTo>
                  <a:lnTo>
                    <a:pt x="7620" y="519683"/>
                  </a:lnTo>
                  <a:lnTo>
                    <a:pt x="4572" y="522731"/>
                  </a:lnTo>
                  <a:close/>
                </a:path>
                <a:path w="7620" h="4537075">
                  <a:moveTo>
                    <a:pt x="6096" y="484631"/>
                  </a:moveTo>
                  <a:lnTo>
                    <a:pt x="0" y="484631"/>
                  </a:lnTo>
                  <a:lnTo>
                    <a:pt x="0" y="478535"/>
                  </a:lnTo>
                  <a:lnTo>
                    <a:pt x="6096" y="478535"/>
                  </a:lnTo>
                  <a:lnTo>
                    <a:pt x="6096" y="480059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1524" y="484631"/>
                  </a:lnTo>
                  <a:lnTo>
                    <a:pt x="4572" y="484631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0" y="448055"/>
                  </a:lnTo>
                  <a:lnTo>
                    <a:pt x="0" y="441959"/>
                  </a:lnTo>
                  <a:lnTo>
                    <a:pt x="6096" y="441959"/>
                  </a:lnTo>
                  <a:lnTo>
                    <a:pt x="6096" y="443483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4572" y="405383"/>
                  </a:moveTo>
                  <a:lnTo>
                    <a:pt x="1524" y="405383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4572" y="405383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0" y="411479"/>
                  </a:lnTo>
                  <a:lnTo>
                    <a:pt x="0" y="405383"/>
                  </a:lnTo>
                  <a:lnTo>
                    <a:pt x="6096" y="405383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1"/>
                  </a:lnTo>
                  <a:lnTo>
                    <a:pt x="6096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4" y="367283"/>
                  </a:lnTo>
                  <a:lnTo>
                    <a:pt x="4572" y="367283"/>
                  </a:lnTo>
                  <a:lnTo>
                    <a:pt x="7620" y="370331"/>
                  </a:lnTo>
                  <a:lnTo>
                    <a:pt x="7620" y="371855"/>
                  </a:lnTo>
                  <a:lnTo>
                    <a:pt x="4572" y="374904"/>
                  </a:lnTo>
                  <a:close/>
                </a:path>
                <a:path w="7620" h="4537075">
                  <a:moveTo>
                    <a:pt x="4572" y="338327"/>
                  </a:moveTo>
                  <a:lnTo>
                    <a:pt x="1524" y="338327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5"/>
                  </a:lnTo>
                  <a:lnTo>
                    <a:pt x="7620" y="335279"/>
                  </a:lnTo>
                  <a:lnTo>
                    <a:pt x="4572" y="338327"/>
                  </a:lnTo>
                  <a:close/>
                </a:path>
                <a:path w="7620" h="4537075">
                  <a:moveTo>
                    <a:pt x="4572" y="301751"/>
                  </a:moveTo>
                  <a:lnTo>
                    <a:pt x="1524" y="301751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4" y="294131"/>
                  </a:lnTo>
                  <a:lnTo>
                    <a:pt x="4572" y="294131"/>
                  </a:lnTo>
                  <a:lnTo>
                    <a:pt x="7620" y="297179"/>
                  </a:lnTo>
                  <a:lnTo>
                    <a:pt x="7620" y="298704"/>
                  </a:lnTo>
                  <a:lnTo>
                    <a:pt x="4572" y="301751"/>
                  </a:lnTo>
                  <a:close/>
                </a:path>
                <a:path w="7620" h="4537075">
                  <a:moveTo>
                    <a:pt x="6096" y="263651"/>
                  </a:moveTo>
                  <a:lnTo>
                    <a:pt x="0" y="263651"/>
                  </a:lnTo>
                  <a:lnTo>
                    <a:pt x="0" y="257555"/>
                  </a:lnTo>
                  <a:lnTo>
                    <a:pt x="6096" y="257555"/>
                  </a:lnTo>
                  <a:lnTo>
                    <a:pt x="6096" y="259079"/>
                  </a:lnTo>
                  <a:lnTo>
                    <a:pt x="7620" y="260604"/>
                  </a:lnTo>
                  <a:lnTo>
                    <a:pt x="7620" y="262127"/>
                  </a:lnTo>
                  <a:lnTo>
                    <a:pt x="6096" y="262127"/>
                  </a:lnTo>
                  <a:lnTo>
                    <a:pt x="6096" y="2636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1524" y="263651"/>
                  </a:lnTo>
                  <a:lnTo>
                    <a:pt x="4572" y="263651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0" y="227075"/>
                  </a:lnTo>
                  <a:lnTo>
                    <a:pt x="0" y="220979"/>
                  </a:lnTo>
                  <a:lnTo>
                    <a:pt x="6096" y="220979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4572" y="184404"/>
                  </a:moveTo>
                  <a:lnTo>
                    <a:pt x="1524" y="184404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4572" y="184404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7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4572" y="153923"/>
                  </a:moveTo>
                  <a:lnTo>
                    <a:pt x="1524" y="153923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1"/>
                  </a:lnTo>
                  <a:lnTo>
                    <a:pt x="7620" y="150875"/>
                  </a:lnTo>
                  <a:lnTo>
                    <a:pt x="4572" y="153923"/>
                  </a:lnTo>
                  <a:close/>
                </a:path>
                <a:path w="7620" h="4537075">
                  <a:moveTo>
                    <a:pt x="4572" y="117347"/>
                  </a:moveTo>
                  <a:lnTo>
                    <a:pt x="1524" y="117347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4" y="109727"/>
                  </a:lnTo>
                  <a:lnTo>
                    <a:pt x="4572" y="109727"/>
                  </a:lnTo>
                  <a:lnTo>
                    <a:pt x="7620" y="112775"/>
                  </a:lnTo>
                  <a:lnTo>
                    <a:pt x="7620" y="114300"/>
                  </a:lnTo>
                  <a:lnTo>
                    <a:pt x="4572" y="117347"/>
                  </a:lnTo>
                  <a:close/>
                </a:path>
                <a:path w="7620" h="4537075">
                  <a:moveTo>
                    <a:pt x="4572" y="80771"/>
                  </a:moveTo>
                  <a:lnTo>
                    <a:pt x="1524" y="80771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4" y="73151"/>
                  </a:lnTo>
                  <a:lnTo>
                    <a:pt x="4572" y="73151"/>
                  </a:lnTo>
                  <a:lnTo>
                    <a:pt x="7620" y="76200"/>
                  </a:lnTo>
                  <a:lnTo>
                    <a:pt x="7620" y="77723"/>
                  </a:lnTo>
                  <a:lnTo>
                    <a:pt x="4572" y="80771"/>
                  </a:lnTo>
                  <a:close/>
                </a:path>
                <a:path w="7620" h="4537075">
                  <a:moveTo>
                    <a:pt x="6096" y="42671"/>
                  </a:moveTo>
                  <a:lnTo>
                    <a:pt x="0" y="42671"/>
                  </a:lnTo>
                  <a:lnTo>
                    <a:pt x="0" y="36575"/>
                  </a:lnTo>
                  <a:lnTo>
                    <a:pt x="6096" y="36575"/>
                  </a:lnTo>
                  <a:lnTo>
                    <a:pt x="6096" y="38100"/>
                  </a:lnTo>
                  <a:lnTo>
                    <a:pt x="7620" y="39623"/>
                  </a:lnTo>
                  <a:lnTo>
                    <a:pt x="7620" y="41147"/>
                  </a:lnTo>
                  <a:lnTo>
                    <a:pt x="6096" y="41147"/>
                  </a:lnTo>
                  <a:lnTo>
                    <a:pt x="6096" y="426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1524" y="42671"/>
                  </a:lnTo>
                  <a:lnTo>
                    <a:pt x="4572" y="42671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3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3279" y="6271260"/>
              <a:ext cx="141731" cy="64008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4602479" y="1691640"/>
            <a:ext cx="140335" cy="4643755"/>
            <a:chOff x="4602479" y="1691640"/>
            <a:chExt cx="140335" cy="4643755"/>
          </a:xfrm>
        </p:grpSpPr>
        <p:sp>
          <p:nvSpPr>
            <p:cNvPr id="14" name="object 14" descr=""/>
            <p:cNvSpPr/>
            <p:nvPr/>
          </p:nvSpPr>
          <p:spPr>
            <a:xfrm>
              <a:off x="4666488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4571" y="4536947"/>
                  </a:moveTo>
                  <a:lnTo>
                    <a:pt x="3047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19" y="4532376"/>
                  </a:lnTo>
                  <a:lnTo>
                    <a:pt x="7619" y="4533899"/>
                  </a:lnTo>
                  <a:lnTo>
                    <a:pt x="6095" y="4533899"/>
                  </a:lnTo>
                  <a:lnTo>
                    <a:pt x="6095" y="4535424"/>
                  </a:lnTo>
                  <a:lnTo>
                    <a:pt x="4571" y="4536947"/>
                  </a:lnTo>
                  <a:close/>
                </a:path>
                <a:path w="7620" h="4537075">
                  <a:moveTo>
                    <a:pt x="6095" y="4498847"/>
                  </a:moveTo>
                  <a:lnTo>
                    <a:pt x="1523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6095" y="4494276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5" y="4497324"/>
                  </a:lnTo>
                  <a:lnTo>
                    <a:pt x="6095" y="4498847"/>
                  </a:lnTo>
                  <a:close/>
                </a:path>
                <a:path w="7620" h="453707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6176"/>
                  </a:lnTo>
                  <a:lnTo>
                    <a:pt x="6095" y="4456176"/>
                  </a:lnTo>
                  <a:lnTo>
                    <a:pt x="6095" y="4457699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5" y="4460747"/>
                  </a:lnTo>
                  <a:lnTo>
                    <a:pt x="6095" y="4462272"/>
                  </a:lnTo>
                  <a:close/>
                </a:path>
                <a:path w="7620" h="4537075">
                  <a:moveTo>
                    <a:pt x="6095" y="4425695"/>
                  </a:moveTo>
                  <a:lnTo>
                    <a:pt x="1523" y="4425695"/>
                  </a:lnTo>
                  <a:lnTo>
                    <a:pt x="1523" y="4424172"/>
                  </a:lnTo>
                  <a:lnTo>
                    <a:pt x="0" y="4424172"/>
                  </a:lnTo>
                  <a:lnTo>
                    <a:pt x="0" y="4421124"/>
                  </a:lnTo>
                  <a:lnTo>
                    <a:pt x="3047" y="4418076"/>
                  </a:lnTo>
                  <a:lnTo>
                    <a:pt x="4571" y="4418076"/>
                  </a:lnTo>
                  <a:lnTo>
                    <a:pt x="6095" y="4419599"/>
                  </a:lnTo>
                  <a:lnTo>
                    <a:pt x="6095" y="4421124"/>
                  </a:lnTo>
                  <a:lnTo>
                    <a:pt x="7619" y="4421124"/>
                  </a:lnTo>
                  <a:lnTo>
                    <a:pt x="7619" y="4422647"/>
                  </a:lnTo>
                  <a:lnTo>
                    <a:pt x="6095" y="4424172"/>
                  </a:lnTo>
                  <a:lnTo>
                    <a:pt x="6095" y="4425695"/>
                  </a:lnTo>
                  <a:close/>
                </a:path>
                <a:path w="7620" h="453707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5"/>
                  </a:lnTo>
                  <a:lnTo>
                    <a:pt x="0" y="4387595"/>
                  </a:lnTo>
                  <a:lnTo>
                    <a:pt x="0" y="4383024"/>
                  </a:lnTo>
                  <a:lnTo>
                    <a:pt x="1523" y="4383024"/>
                  </a:lnTo>
                  <a:lnTo>
                    <a:pt x="1523" y="4381499"/>
                  </a:lnTo>
                  <a:lnTo>
                    <a:pt x="6095" y="4381499"/>
                  </a:lnTo>
                  <a:lnTo>
                    <a:pt x="6095" y="4383024"/>
                  </a:lnTo>
                  <a:lnTo>
                    <a:pt x="7619" y="4384547"/>
                  </a:lnTo>
                  <a:lnTo>
                    <a:pt x="7619" y="4386072"/>
                  </a:lnTo>
                  <a:lnTo>
                    <a:pt x="6095" y="4387595"/>
                  </a:lnTo>
                  <a:lnTo>
                    <a:pt x="6095" y="4389120"/>
                  </a:lnTo>
                  <a:close/>
                </a:path>
                <a:path w="7620" h="4537075">
                  <a:moveTo>
                    <a:pt x="6095" y="4352544"/>
                  </a:moveTo>
                  <a:lnTo>
                    <a:pt x="1523" y="4352544"/>
                  </a:lnTo>
                  <a:lnTo>
                    <a:pt x="1523" y="4351020"/>
                  </a:lnTo>
                  <a:lnTo>
                    <a:pt x="0" y="4351020"/>
                  </a:lnTo>
                  <a:lnTo>
                    <a:pt x="0" y="4346447"/>
                  </a:lnTo>
                  <a:lnTo>
                    <a:pt x="1523" y="4346447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7"/>
                  </a:lnTo>
                  <a:lnTo>
                    <a:pt x="7619" y="4347972"/>
                  </a:lnTo>
                  <a:lnTo>
                    <a:pt x="7619" y="4349495"/>
                  </a:lnTo>
                  <a:lnTo>
                    <a:pt x="6095" y="4351020"/>
                  </a:lnTo>
                  <a:lnTo>
                    <a:pt x="6095" y="4352544"/>
                  </a:lnTo>
                  <a:close/>
                </a:path>
                <a:path w="7620" h="4537075">
                  <a:moveTo>
                    <a:pt x="4571" y="4315967"/>
                  </a:moveTo>
                  <a:lnTo>
                    <a:pt x="3047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1523" y="4309872"/>
                  </a:lnTo>
                  <a:lnTo>
                    <a:pt x="1523" y="4308347"/>
                  </a:lnTo>
                  <a:lnTo>
                    <a:pt x="6095" y="4308347"/>
                  </a:lnTo>
                  <a:lnTo>
                    <a:pt x="6095" y="4309872"/>
                  </a:lnTo>
                  <a:lnTo>
                    <a:pt x="7619" y="4311395"/>
                  </a:lnTo>
                  <a:lnTo>
                    <a:pt x="7619" y="4312920"/>
                  </a:lnTo>
                  <a:lnTo>
                    <a:pt x="6095" y="4312920"/>
                  </a:lnTo>
                  <a:lnTo>
                    <a:pt x="6095" y="4314444"/>
                  </a:lnTo>
                  <a:lnTo>
                    <a:pt x="4571" y="4315967"/>
                  </a:lnTo>
                  <a:close/>
                </a:path>
                <a:path w="7620" h="4537075">
                  <a:moveTo>
                    <a:pt x="4571" y="4279392"/>
                  </a:moveTo>
                  <a:lnTo>
                    <a:pt x="3047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6095" y="4273295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6095" y="4276344"/>
                  </a:lnTo>
                  <a:lnTo>
                    <a:pt x="6095" y="4277867"/>
                  </a:lnTo>
                  <a:lnTo>
                    <a:pt x="4571" y="4279392"/>
                  </a:lnTo>
                  <a:close/>
                </a:path>
                <a:path w="7620" h="4537075">
                  <a:moveTo>
                    <a:pt x="6095" y="4241292"/>
                  </a:moveTo>
                  <a:lnTo>
                    <a:pt x="1523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5195"/>
                  </a:lnTo>
                  <a:lnTo>
                    <a:pt x="6095" y="4235195"/>
                  </a:lnTo>
                  <a:lnTo>
                    <a:pt x="6095" y="4236720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5" y="4239767"/>
                  </a:lnTo>
                  <a:lnTo>
                    <a:pt x="6095" y="4241292"/>
                  </a:lnTo>
                  <a:close/>
                </a:path>
                <a:path w="7620" h="4537075">
                  <a:moveTo>
                    <a:pt x="6095" y="4204715"/>
                  </a:moveTo>
                  <a:lnTo>
                    <a:pt x="1523" y="4204715"/>
                  </a:lnTo>
                  <a:lnTo>
                    <a:pt x="1523" y="4203192"/>
                  </a:lnTo>
                  <a:lnTo>
                    <a:pt x="0" y="4203192"/>
                  </a:lnTo>
                  <a:lnTo>
                    <a:pt x="0" y="4200144"/>
                  </a:lnTo>
                  <a:lnTo>
                    <a:pt x="3047" y="4197095"/>
                  </a:lnTo>
                  <a:lnTo>
                    <a:pt x="4571" y="4197095"/>
                  </a:lnTo>
                  <a:lnTo>
                    <a:pt x="6095" y="4198620"/>
                  </a:lnTo>
                  <a:lnTo>
                    <a:pt x="6095" y="4200144"/>
                  </a:lnTo>
                  <a:lnTo>
                    <a:pt x="7619" y="4200144"/>
                  </a:lnTo>
                  <a:lnTo>
                    <a:pt x="7619" y="4201667"/>
                  </a:lnTo>
                  <a:lnTo>
                    <a:pt x="6095" y="4203192"/>
                  </a:lnTo>
                  <a:lnTo>
                    <a:pt x="6095" y="4204715"/>
                  </a:lnTo>
                  <a:close/>
                </a:path>
                <a:path w="7620" h="453707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5"/>
                  </a:lnTo>
                  <a:lnTo>
                    <a:pt x="0" y="4166615"/>
                  </a:lnTo>
                  <a:lnTo>
                    <a:pt x="0" y="4162044"/>
                  </a:lnTo>
                  <a:lnTo>
                    <a:pt x="1523" y="4162044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4"/>
                  </a:lnTo>
                  <a:lnTo>
                    <a:pt x="7619" y="4163567"/>
                  </a:lnTo>
                  <a:lnTo>
                    <a:pt x="7619" y="4165092"/>
                  </a:lnTo>
                  <a:lnTo>
                    <a:pt x="6095" y="4166615"/>
                  </a:lnTo>
                  <a:lnTo>
                    <a:pt x="6095" y="4168140"/>
                  </a:lnTo>
                  <a:close/>
                </a:path>
                <a:path w="7620" h="4537075">
                  <a:moveTo>
                    <a:pt x="6095" y="4131563"/>
                  </a:moveTo>
                  <a:lnTo>
                    <a:pt x="1523" y="4131563"/>
                  </a:lnTo>
                  <a:lnTo>
                    <a:pt x="1523" y="4130040"/>
                  </a:lnTo>
                  <a:lnTo>
                    <a:pt x="0" y="4130040"/>
                  </a:lnTo>
                  <a:lnTo>
                    <a:pt x="0" y="4125467"/>
                  </a:lnTo>
                  <a:lnTo>
                    <a:pt x="1523" y="4125467"/>
                  </a:lnTo>
                  <a:lnTo>
                    <a:pt x="1523" y="4123944"/>
                  </a:lnTo>
                  <a:lnTo>
                    <a:pt x="6095" y="4123944"/>
                  </a:lnTo>
                  <a:lnTo>
                    <a:pt x="6095" y="4125467"/>
                  </a:lnTo>
                  <a:lnTo>
                    <a:pt x="7619" y="4126992"/>
                  </a:lnTo>
                  <a:lnTo>
                    <a:pt x="7619" y="4128515"/>
                  </a:lnTo>
                  <a:lnTo>
                    <a:pt x="6095" y="4130040"/>
                  </a:lnTo>
                  <a:lnTo>
                    <a:pt x="6095" y="4131563"/>
                  </a:lnTo>
                  <a:close/>
                </a:path>
                <a:path w="7620" h="4537075">
                  <a:moveTo>
                    <a:pt x="4571" y="4094988"/>
                  </a:moveTo>
                  <a:lnTo>
                    <a:pt x="3047" y="4094988"/>
                  </a:lnTo>
                  <a:lnTo>
                    <a:pt x="1523" y="4093463"/>
                  </a:lnTo>
                  <a:lnTo>
                    <a:pt x="0" y="4093463"/>
                  </a:lnTo>
                  <a:lnTo>
                    <a:pt x="0" y="4088892"/>
                  </a:lnTo>
                  <a:lnTo>
                    <a:pt x="1523" y="4088892"/>
                  </a:lnTo>
                  <a:lnTo>
                    <a:pt x="1523" y="4087367"/>
                  </a:lnTo>
                  <a:lnTo>
                    <a:pt x="6095" y="4087367"/>
                  </a:lnTo>
                  <a:lnTo>
                    <a:pt x="6095" y="4088892"/>
                  </a:lnTo>
                  <a:lnTo>
                    <a:pt x="7619" y="4090415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537075">
                  <a:moveTo>
                    <a:pt x="4571" y="4058411"/>
                  </a:moveTo>
                  <a:lnTo>
                    <a:pt x="3047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0792"/>
                  </a:lnTo>
                  <a:lnTo>
                    <a:pt x="6095" y="4050792"/>
                  </a:lnTo>
                  <a:lnTo>
                    <a:pt x="6095" y="4052315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6095" y="4055363"/>
                  </a:lnTo>
                  <a:lnTo>
                    <a:pt x="6095" y="4056888"/>
                  </a:lnTo>
                  <a:lnTo>
                    <a:pt x="4571" y="4058411"/>
                  </a:lnTo>
                  <a:close/>
                </a:path>
                <a:path w="7620" h="4537075">
                  <a:moveTo>
                    <a:pt x="6095" y="4020311"/>
                  </a:moveTo>
                  <a:lnTo>
                    <a:pt x="1523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4215"/>
                  </a:lnTo>
                  <a:lnTo>
                    <a:pt x="6095" y="4014215"/>
                  </a:lnTo>
                  <a:lnTo>
                    <a:pt x="6095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18788"/>
                  </a:lnTo>
                  <a:lnTo>
                    <a:pt x="6095" y="4020311"/>
                  </a:lnTo>
                  <a:close/>
                </a:path>
                <a:path w="7620" h="453707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1"/>
                  </a:lnTo>
                  <a:lnTo>
                    <a:pt x="0" y="3982211"/>
                  </a:lnTo>
                  <a:lnTo>
                    <a:pt x="0" y="3979163"/>
                  </a:lnTo>
                  <a:lnTo>
                    <a:pt x="3047" y="3976115"/>
                  </a:lnTo>
                  <a:lnTo>
                    <a:pt x="4571" y="3976115"/>
                  </a:lnTo>
                  <a:lnTo>
                    <a:pt x="6095" y="3977640"/>
                  </a:lnTo>
                  <a:lnTo>
                    <a:pt x="6095" y="3979163"/>
                  </a:lnTo>
                  <a:lnTo>
                    <a:pt x="7619" y="3979163"/>
                  </a:lnTo>
                  <a:lnTo>
                    <a:pt x="7619" y="3980688"/>
                  </a:lnTo>
                  <a:lnTo>
                    <a:pt x="6095" y="3982211"/>
                  </a:lnTo>
                  <a:lnTo>
                    <a:pt x="6095" y="3983736"/>
                  </a:lnTo>
                  <a:close/>
                </a:path>
                <a:path w="7620" h="4537075">
                  <a:moveTo>
                    <a:pt x="6095" y="3947160"/>
                  </a:moveTo>
                  <a:lnTo>
                    <a:pt x="1523" y="3947160"/>
                  </a:lnTo>
                  <a:lnTo>
                    <a:pt x="1523" y="3945636"/>
                  </a:lnTo>
                  <a:lnTo>
                    <a:pt x="0" y="3945636"/>
                  </a:lnTo>
                  <a:lnTo>
                    <a:pt x="0" y="3941063"/>
                  </a:lnTo>
                  <a:lnTo>
                    <a:pt x="1523" y="3941063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3"/>
                  </a:lnTo>
                  <a:lnTo>
                    <a:pt x="7619" y="3942588"/>
                  </a:lnTo>
                  <a:lnTo>
                    <a:pt x="7619" y="3944111"/>
                  </a:lnTo>
                  <a:lnTo>
                    <a:pt x="6095" y="3945636"/>
                  </a:lnTo>
                  <a:lnTo>
                    <a:pt x="6095" y="3947160"/>
                  </a:lnTo>
                  <a:close/>
                </a:path>
                <a:path w="7620" h="4537075">
                  <a:moveTo>
                    <a:pt x="6095" y="3910583"/>
                  </a:moveTo>
                  <a:lnTo>
                    <a:pt x="1523" y="3910583"/>
                  </a:lnTo>
                  <a:lnTo>
                    <a:pt x="1523" y="3909060"/>
                  </a:lnTo>
                  <a:lnTo>
                    <a:pt x="0" y="3909060"/>
                  </a:lnTo>
                  <a:lnTo>
                    <a:pt x="0" y="3904488"/>
                  </a:lnTo>
                  <a:lnTo>
                    <a:pt x="1523" y="3904488"/>
                  </a:lnTo>
                  <a:lnTo>
                    <a:pt x="1523" y="3902963"/>
                  </a:lnTo>
                  <a:lnTo>
                    <a:pt x="6095" y="3902963"/>
                  </a:lnTo>
                  <a:lnTo>
                    <a:pt x="6095" y="3904488"/>
                  </a:lnTo>
                  <a:lnTo>
                    <a:pt x="7619" y="3906011"/>
                  </a:lnTo>
                  <a:lnTo>
                    <a:pt x="7619" y="3907536"/>
                  </a:lnTo>
                  <a:lnTo>
                    <a:pt x="6095" y="3909060"/>
                  </a:lnTo>
                  <a:lnTo>
                    <a:pt x="6095" y="3910583"/>
                  </a:lnTo>
                  <a:close/>
                </a:path>
                <a:path w="7620" h="4537075">
                  <a:moveTo>
                    <a:pt x="4571" y="3874008"/>
                  </a:moveTo>
                  <a:lnTo>
                    <a:pt x="3047" y="3874008"/>
                  </a:lnTo>
                  <a:lnTo>
                    <a:pt x="1523" y="3872483"/>
                  </a:lnTo>
                  <a:lnTo>
                    <a:pt x="0" y="3872483"/>
                  </a:lnTo>
                  <a:lnTo>
                    <a:pt x="0" y="3867911"/>
                  </a:lnTo>
                  <a:lnTo>
                    <a:pt x="1523" y="3867911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1"/>
                  </a:lnTo>
                  <a:lnTo>
                    <a:pt x="7619" y="3869436"/>
                  </a:lnTo>
                  <a:lnTo>
                    <a:pt x="7619" y="3870960"/>
                  </a:lnTo>
                  <a:lnTo>
                    <a:pt x="4571" y="3874008"/>
                  </a:lnTo>
                  <a:close/>
                </a:path>
                <a:path w="7620" h="4537075">
                  <a:moveTo>
                    <a:pt x="4571" y="3837431"/>
                  </a:moveTo>
                  <a:lnTo>
                    <a:pt x="3047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29811"/>
                  </a:lnTo>
                  <a:lnTo>
                    <a:pt x="6095" y="3829811"/>
                  </a:lnTo>
                  <a:lnTo>
                    <a:pt x="6095" y="3831336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6095" y="3834383"/>
                  </a:lnTo>
                  <a:lnTo>
                    <a:pt x="6095" y="3835908"/>
                  </a:lnTo>
                  <a:lnTo>
                    <a:pt x="4571" y="3837431"/>
                  </a:lnTo>
                  <a:close/>
                </a:path>
                <a:path w="7620" h="4537075">
                  <a:moveTo>
                    <a:pt x="6095" y="3799331"/>
                  </a:moveTo>
                  <a:lnTo>
                    <a:pt x="1523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3236"/>
                  </a:lnTo>
                  <a:lnTo>
                    <a:pt x="6095" y="3793236"/>
                  </a:lnTo>
                  <a:lnTo>
                    <a:pt x="6095" y="3794760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5" y="3797808"/>
                  </a:lnTo>
                  <a:lnTo>
                    <a:pt x="6095" y="3799331"/>
                  </a:lnTo>
                  <a:close/>
                </a:path>
                <a:path w="7620" h="4537075">
                  <a:moveTo>
                    <a:pt x="6095" y="3762756"/>
                  </a:moveTo>
                  <a:lnTo>
                    <a:pt x="1523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6095" y="3756660"/>
                  </a:lnTo>
                  <a:lnTo>
                    <a:pt x="6095" y="3758183"/>
                  </a:lnTo>
                  <a:lnTo>
                    <a:pt x="7619" y="3758183"/>
                  </a:lnTo>
                  <a:lnTo>
                    <a:pt x="7619" y="3759708"/>
                  </a:lnTo>
                  <a:lnTo>
                    <a:pt x="6095" y="3761231"/>
                  </a:lnTo>
                  <a:lnTo>
                    <a:pt x="6095" y="3762756"/>
                  </a:lnTo>
                  <a:close/>
                </a:path>
                <a:path w="7620" h="4537075">
                  <a:moveTo>
                    <a:pt x="6095" y="3726179"/>
                  </a:moveTo>
                  <a:lnTo>
                    <a:pt x="1523" y="3726179"/>
                  </a:lnTo>
                  <a:lnTo>
                    <a:pt x="1523" y="3724656"/>
                  </a:lnTo>
                  <a:lnTo>
                    <a:pt x="0" y="3724656"/>
                  </a:lnTo>
                  <a:lnTo>
                    <a:pt x="0" y="3720083"/>
                  </a:lnTo>
                  <a:lnTo>
                    <a:pt x="1523" y="3720083"/>
                  </a:lnTo>
                  <a:lnTo>
                    <a:pt x="1523" y="3718560"/>
                  </a:lnTo>
                  <a:lnTo>
                    <a:pt x="6095" y="3718560"/>
                  </a:lnTo>
                  <a:lnTo>
                    <a:pt x="6095" y="3720083"/>
                  </a:lnTo>
                  <a:lnTo>
                    <a:pt x="7619" y="3721608"/>
                  </a:lnTo>
                  <a:lnTo>
                    <a:pt x="7619" y="3723131"/>
                  </a:lnTo>
                  <a:lnTo>
                    <a:pt x="6095" y="3724656"/>
                  </a:lnTo>
                  <a:lnTo>
                    <a:pt x="6095" y="3726179"/>
                  </a:lnTo>
                  <a:close/>
                </a:path>
                <a:path w="7620" h="453707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79"/>
                  </a:lnTo>
                  <a:lnTo>
                    <a:pt x="0" y="3688079"/>
                  </a:lnTo>
                  <a:lnTo>
                    <a:pt x="0" y="3683508"/>
                  </a:lnTo>
                  <a:lnTo>
                    <a:pt x="1523" y="3683508"/>
                  </a:lnTo>
                  <a:lnTo>
                    <a:pt x="1523" y="3681983"/>
                  </a:lnTo>
                  <a:lnTo>
                    <a:pt x="6095" y="3681983"/>
                  </a:lnTo>
                  <a:lnTo>
                    <a:pt x="6095" y="3683508"/>
                  </a:lnTo>
                  <a:lnTo>
                    <a:pt x="7619" y="3685031"/>
                  </a:lnTo>
                  <a:lnTo>
                    <a:pt x="7619" y="3686556"/>
                  </a:lnTo>
                  <a:lnTo>
                    <a:pt x="6095" y="3688079"/>
                  </a:lnTo>
                  <a:lnTo>
                    <a:pt x="6095" y="3689604"/>
                  </a:lnTo>
                  <a:close/>
                </a:path>
                <a:path w="7620" h="4537075">
                  <a:moveTo>
                    <a:pt x="4571" y="3653028"/>
                  </a:moveTo>
                  <a:lnTo>
                    <a:pt x="3047" y="3653028"/>
                  </a:lnTo>
                  <a:lnTo>
                    <a:pt x="1523" y="3651504"/>
                  </a:lnTo>
                  <a:lnTo>
                    <a:pt x="0" y="3651504"/>
                  </a:lnTo>
                  <a:lnTo>
                    <a:pt x="0" y="3646931"/>
                  </a:lnTo>
                  <a:lnTo>
                    <a:pt x="1523" y="3646931"/>
                  </a:lnTo>
                  <a:lnTo>
                    <a:pt x="1523" y="3645408"/>
                  </a:lnTo>
                  <a:lnTo>
                    <a:pt x="6095" y="3645408"/>
                  </a:lnTo>
                  <a:lnTo>
                    <a:pt x="6095" y="3646931"/>
                  </a:lnTo>
                  <a:lnTo>
                    <a:pt x="7619" y="3648456"/>
                  </a:lnTo>
                  <a:lnTo>
                    <a:pt x="7619" y="3649979"/>
                  </a:lnTo>
                  <a:lnTo>
                    <a:pt x="4571" y="3653028"/>
                  </a:lnTo>
                  <a:close/>
                </a:path>
                <a:path w="7620" h="4537075">
                  <a:moveTo>
                    <a:pt x="4571" y="3616452"/>
                  </a:moveTo>
                  <a:lnTo>
                    <a:pt x="3047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1"/>
                  </a:lnTo>
                  <a:lnTo>
                    <a:pt x="6095" y="3608831"/>
                  </a:lnTo>
                  <a:lnTo>
                    <a:pt x="6095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5" y="3613404"/>
                  </a:lnTo>
                  <a:lnTo>
                    <a:pt x="6095" y="3614928"/>
                  </a:lnTo>
                  <a:lnTo>
                    <a:pt x="4571" y="3616452"/>
                  </a:lnTo>
                  <a:close/>
                </a:path>
                <a:path w="7620" h="453707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6095" y="3573779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20" h="4537075">
                  <a:moveTo>
                    <a:pt x="6095" y="3541776"/>
                  </a:moveTo>
                  <a:lnTo>
                    <a:pt x="1523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6095" y="3535679"/>
                  </a:lnTo>
                  <a:lnTo>
                    <a:pt x="6095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6095" y="3540252"/>
                  </a:lnTo>
                  <a:lnTo>
                    <a:pt x="6095" y="3541776"/>
                  </a:lnTo>
                  <a:close/>
                </a:path>
                <a:path w="7620" h="4537075">
                  <a:moveTo>
                    <a:pt x="6095" y="3505199"/>
                  </a:moveTo>
                  <a:lnTo>
                    <a:pt x="1523" y="3505199"/>
                  </a:lnTo>
                  <a:lnTo>
                    <a:pt x="1523" y="3503676"/>
                  </a:lnTo>
                  <a:lnTo>
                    <a:pt x="0" y="3503676"/>
                  </a:lnTo>
                  <a:lnTo>
                    <a:pt x="0" y="3499104"/>
                  </a:lnTo>
                  <a:lnTo>
                    <a:pt x="1523" y="3499104"/>
                  </a:lnTo>
                  <a:lnTo>
                    <a:pt x="1523" y="3497579"/>
                  </a:lnTo>
                  <a:lnTo>
                    <a:pt x="6095" y="3497579"/>
                  </a:lnTo>
                  <a:lnTo>
                    <a:pt x="6095" y="3499104"/>
                  </a:lnTo>
                  <a:lnTo>
                    <a:pt x="7619" y="3500627"/>
                  </a:lnTo>
                  <a:lnTo>
                    <a:pt x="7619" y="3502152"/>
                  </a:lnTo>
                  <a:lnTo>
                    <a:pt x="6095" y="3503676"/>
                  </a:lnTo>
                  <a:lnTo>
                    <a:pt x="6095" y="3505199"/>
                  </a:lnTo>
                  <a:close/>
                </a:path>
                <a:path w="7620" h="4537075">
                  <a:moveTo>
                    <a:pt x="6095" y="3468624"/>
                  </a:moveTo>
                  <a:lnTo>
                    <a:pt x="1523" y="3468624"/>
                  </a:lnTo>
                  <a:lnTo>
                    <a:pt x="1523" y="3467099"/>
                  </a:lnTo>
                  <a:lnTo>
                    <a:pt x="0" y="3467099"/>
                  </a:lnTo>
                  <a:lnTo>
                    <a:pt x="0" y="3462527"/>
                  </a:lnTo>
                  <a:lnTo>
                    <a:pt x="1523" y="3462527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7"/>
                  </a:lnTo>
                  <a:lnTo>
                    <a:pt x="7619" y="3464052"/>
                  </a:lnTo>
                  <a:lnTo>
                    <a:pt x="7619" y="3465576"/>
                  </a:lnTo>
                  <a:lnTo>
                    <a:pt x="6095" y="3467099"/>
                  </a:lnTo>
                  <a:lnTo>
                    <a:pt x="6095" y="3468624"/>
                  </a:lnTo>
                  <a:close/>
                </a:path>
                <a:path w="7620" h="4537075">
                  <a:moveTo>
                    <a:pt x="4571" y="3432047"/>
                  </a:moveTo>
                  <a:lnTo>
                    <a:pt x="3047" y="3432047"/>
                  </a:lnTo>
                  <a:lnTo>
                    <a:pt x="1523" y="3430524"/>
                  </a:lnTo>
                  <a:lnTo>
                    <a:pt x="0" y="3430524"/>
                  </a:lnTo>
                  <a:lnTo>
                    <a:pt x="0" y="3425952"/>
                  </a:lnTo>
                  <a:lnTo>
                    <a:pt x="1523" y="3425952"/>
                  </a:lnTo>
                  <a:lnTo>
                    <a:pt x="1523" y="3424427"/>
                  </a:lnTo>
                  <a:lnTo>
                    <a:pt x="6095" y="3424427"/>
                  </a:lnTo>
                  <a:lnTo>
                    <a:pt x="6095" y="3425952"/>
                  </a:lnTo>
                  <a:lnTo>
                    <a:pt x="7619" y="3427476"/>
                  </a:lnTo>
                  <a:lnTo>
                    <a:pt x="7619" y="3428999"/>
                  </a:lnTo>
                  <a:lnTo>
                    <a:pt x="4571" y="3432047"/>
                  </a:lnTo>
                  <a:close/>
                </a:path>
                <a:path w="7620" h="4537075">
                  <a:moveTo>
                    <a:pt x="4571" y="3395472"/>
                  </a:moveTo>
                  <a:lnTo>
                    <a:pt x="3047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6095" y="3389376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6095" y="3392424"/>
                  </a:lnTo>
                  <a:lnTo>
                    <a:pt x="6095" y="3393947"/>
                  </a:lnTo>
                  <a:lnTo>
                    <a:pt x="4571" y="3395472"/>
                  </a:lnTo>
                  <a:close/>
                </a:path>
                <a:path w="7620" h="453707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6095" y="3352799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5" y="3355847"/>
                  </a:lnTo>
                  <a:lnTo>
                    <a:pt x="6095" y="3357372"/>
                  </a:lnTo>
                  <a:close/>
                </a:path>
                <a:path w="7620" h="4537075">
                  <a:moveTo>
                    <a:pt x="6095" y="3320795"/>
                  </a:moveTo>
                  <a:lnTo>
                    <a:pt x="1523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6095" y="3314699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17747"/>
                  </a:lnTo>
                  <a:lnTo>
                    <a:pt x="6095" y="3319272"/>
                  </a:lnTo>
                  <a:lnTo>
                    <a:pt x="6095" y="3320795"/>
                  </a:lnTo>
                  <a:close/>
                </a:path>
                <a:path w="7620" h="453707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5"/>
                  </a:lnTo>
                  <a:lnTo>
                    <a:pt x="0" y="3282695"/>
                  </a:lnTo>
                  <a:lnTo>
                    <a:pt x="0" y="3278124"/>
                  </a:lnTo>
                  <a:lnTo>
                    <a:pt x="1523" y="3278124"/>
                  </a:lnTo>
                  <a:lnTo>
                    <a:pt x="1523" y="3276599"/>
                  </a:lnTo>
                  <a:lnTo>
                    <a:pt x="6095" y="3276599"/>
                  </a:lnTo>
                  <a:lnTo>
                    <a:pt x="6095" y="3278124"/>
                  </a:lnTo>
                  <a:lnTo>
                    <a:pt x="7619" y="3279647"/>
                  </a:lnTo>
                  <a:lnTo>
                    <a:pt x="7619" y="3281172"/>
                  </a:lnTo>
                  <a:lnTo>
                    <a:pt x="6095" y="3282695"/>
                  </a:lnTo>
                  <a:lnTo>
                    <a:pt x="6095" y="3284220"/>
                  </a:lnTo>
                  <a:close/>
                </a:path>
                <a:path w="7620" h="453707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0" y="3246120"/>
                  </a:lnTo>
                  <a:lnTo>
                    <a:pt x="0" y="3241547"/>
                  </a:lnTo>
                  <a:lnTo>
                    <a:pt x="1523" y="3241547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7"/>
                  </a:lnTo>
                  <a:lnTo>
                    <a:pt x="7619" y="3243072"/>
                  </a:lnTo>
                  <a:lnTo>
                    <a:pt x="7619" y="3244595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537075">
                  <a:moveTo>
                    <a:pt x="6095" y="3211067"/>
                  </a:moveTo>
                  <a:lnTo>
                    <a:pt x="1523" y="3211067"/>
                  </a:lnTo>
                  <a:lnTo>
                    <a:pt x="1523" y="3209544"/>
                  </a:lnTo>
                  <a:lnTo>
                    <a:pt x="0" y="3209544"/>
                  </a:lnTo>
                  <a:lnTo>
                    <a:pt x="0" y="3204972"/>
                  </a:lnTo>
                  <a:lnTo>
                    <a:pt x="1523" y="3204972"/>
                  </a:lnTo>
                  <a:lnTo>
                    <a:pt x="1523" y="3203447"/>
                  </a:lnTo>
                  <a:lnTo>
                    <a:pt x="6095" y="3203447"/>
                  </a:lnTo>
                  <a:lnTo>
                    <a:pt x="6095" y="3204972"/>
                  </a:lnTo>
                  <a:lnTo>
                    <a:pt x="7619" y="3206495"/>
                  </a:lnTo>
                  <a:lnTo>
                    <a:pt x="7619" y="3208020"/>
                  </a:lnTo>
                  <a:lnTo>
                    <a:pt x="6095" y="3209544"/>
                  </a:lnTo>
                  <a:lnTo>
                    <a:pt x="6095" y="3211067"/>
                  </a:lnTo>
                  <a:close/>
                </a:path>
                <a:path w="7620" h="4537075">
                  <a:moveTo>
                    <a:pt x="4571" y="3174492"/>
                  </a:moveTo>
                  <a:lnTo>
                    <a:pt x="3047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6871"/>
                  </a:lnTo>
                  <a:lnTo>
                    <a:pt x="6095" y="3166871"/>
                  </a:lnTo>
                  <a:lnTo>
                    <a:pt x="6095" y="3168395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6095" y="3171444"/>
                  </a:lnTo>
                  <a:lnTo>
                    <a:pt x="6095" y="3172968"/>
                  </a:lnTo>
                  <a:lnTo>
                    <a:pt x="4571" y="3174492"/>
                  </a:lnTo>
                  <a:close/>
                </a:path>
                <a:path w="7620" h="453707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0295"/>
                  </a:lnTo>
                  <a:lnTo>
                    <a:pt x="6095" y="3130295"/>
                  </a:lnTo>
                  <a:lnTo>
                    <a:pt x="6095" y="3131819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20" h="4537075">
                  <a:moveTo>
                    <a:pt x="6095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7" y="3092195"/>
                  </a:lnTo>
                  <a:lnTo>
                    <a:pt x="4571" y="3092195"/>
                  </a:lnTo>
                  <a:lnTo>
                    <a:pt x="6095" y="3093719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537075">
                  <a:moveTo>
                    <a:pt x="6095" y="3063240"/>
                  </a:moveTo>
                  <a:lnTo>
                    <a:pt x="1523" y="3063240"/>
                  </a:lnTo>
                  <a:lnTo>
                    <a:pt x="1523" y="3061716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7144"/>
                  </a:lnTo>
                  <a:lnTo>
                    <a:pt x="1523" y="3055619"/>
                  </a:lnTo>
                  <a:lnTo>
                    <a:pt x="6095" y="3055619"/>
                  </a:lnTo>
                  <a:lnTo>
                    <a:pt x="6095" y="3057144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6095" y="3061716"/>
                  </a:lnTo>
                  <a:lnTo>
                    <a:pt x="6095" y="3063240"/>
                  </a:lnTo>
                  <a:close/>
                </a:path>
                <a:path w="7620" h="4537075">
                  <a:moveTo>
                    <a:pt x="6095" y="3026663"/>
                  </a:moveTo>
                  <a:lnTo>
                    <a:pt x="1523" y="3026663"/>
                  </a:lnTo>
                  <a:lnTo>
                    <a:pt x="1523" y="3025140"/>
                  </a:lnTo>
                  <a:lnTo>
                    <a:pt x="0" y="3025140"/>
                  </a:lnTo>
                  <a:lnTo>
                    <a:pt x="0" y="3020568"/>
                  </a:ln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6095" y="3025140"/>
                  </a:lnTo>
                  <a:lnTo>
                    <a:pt x="6095" y="3026663"/>
                  </a:lnTo>
                  <a:close/>
                </a:path>
                <a:path w="7620" h="4537075">
                  <a:moveTo>
                    <a:pt x="6095" y="2990087"/>
                  </a:moveTo>
                  <a:lnTo>
                    <a:pt x="1523" y="2990087"/>
                  </a:lnTo>
                  <a:lnTo>
                    <a:pt x="1523" y="2988563"/>
                  </a:lnTo>
                  <a:lnTo>
                    <a:pt x="0" y="2988563"/>
                  </a:lnTo>
                  <a:lnTo>
                    <a:pt x="0" y="2983992"/>
                  </a:ln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5516"/>
                  </a:lnTo>
                  <a:lnTo>
                    <a:pt x="7619" y="2987040"/>
                  </a:lnTo>
                  <a:lnTo>
                    <a:pt x="6095" y="2988563"/>
                  </a:lnTo>
                  <a:lnTo>
                    <a:pt x="6095" y="2990087"/>
                  </a:lnTo>
                  <a:close/>
                </a:path>
                <a:path w="7620" h="4537075">
                  <a:moveTo>
                    <a:pt x="4571" y="2953511"/>
                  </a:moveTo>
                  <a:lnTo>
                    <a:pt x="3047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19" y="2948940"/>
                  </a:lnTo>
                  <a:lnTo>
                    <a:pt x="7619" y="2950463"/>
                  </a:lnTo>
                  <a:lnTo>
                    <a:pt x="6095" y="2950463"/>
                  </a:lnTo>
                  <a:lnTo>
                    <a:pt x="6095" y="2951987"/>
                  </a:lnTo>
                  <a:lnTo>
                    <a:pt x="4571" y="2953511"/>
                  </a:lnTo>
                  <a:close/>
                </a:path>
                <a:path w="7620" h="4537075">
                  <a:moveTo>
                    <a:pt x="6095" y="2915411"/>
                  </a:moveTo>
                  <a:lnTo>
                    <a:pt x="1523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6095" y="2910840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5" y="2913887"/>
                  </a:lnTo>
                  <a:lnTo>
                    <a:pt x="6095" y="2915411"/>
                  </a:lnTo>
                  <a:close/>
                </a:path>
                <a:path w="7620" h="4537075">
                  <a:moveTo>
                    <a:pt x="6095" y="2878835"/>
                  </a:moveTo>
                  <a:lnTo>
                    <a:pt x="1523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6095" y="2872740"/>
                  </a:lnTo>
                  <a:lnTo>
                    <a:pt x="6095" y="2874263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5" y="2877311"/>
                  </a:lnTo>
                  <a:lnTo>
                    <a:pt x="6095" y="2878835"/>
                  </a:lnTo>
                  <a:close/>
                </a:path>
                <a:path w="7620" h="453707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5"/>
                  </a:lnTo>
                  <a:lnTo>
                    <a:pt x="0" y="2840735"/>
                  </a:lnTo>
                  <a:lnTo>
                    <a:pt x="0" y="2836163"/>
                  </a:lnTo>
                  <a:lnTo>
                    <a:pt x="1523" y="2836163"/>
                  </a:lnTo>
                  <a:lnTo>
                    <a:pt x="3047" y="2834640"/>
                  </a:lnTo>
                  <a:lnTo>
                    <a:pt x="4571" y="2834640"/>
                  </a:lnTo>
                  <a:lnTo>
                    <a:pt x="7619" y="2837687"/>
                  </a:lnTo>
                  <a:lnTo>
                    <a:pt x="7619" y="2839211"/>
                  </a:lnTo>
                  <a:lnTo>
                    <a:pt x="6095" y="2840735"/>
                  </a:lnTo>
                  <a:lnTo>
                    <a:pt x="6095" y="2842260"/>
                  </a:lnTo>
                  <a:close/>
                </a:path>
                <a:path w="7620" h="453707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0" y="2804160"/>
                  </a:lnTo>
                  <a:lnTo>
                    <a:pt x="0" y="2799587"/>
                  </a:lnTo>
                  <a:lnTo>
                    <a:pt x="1523" y="2799587"/>
                  </a:lnTo>
                  <a:lnTo>
                    <a:pt x="1523" y="2798063"/>
                  </a:lnTo>
                  <a:lnTo>
                    <a:pt x="6095" y="2798063"/>
                  </a:lnTo>
                  <a:lnTo>
                    <a:pt x="6095" y="2799587"/>
                  </a:lnTo>
                  <a:lnTo>
                    <a:pt x="7619" y="2801111"/>
                  </a:lnTo>
                  <a:lnTo>
                    <a:pt x="7619" y="2802635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537075">
                  <a:moveTo>
                    <a:pt x="6095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0" y="2767584"/>
                  </a:lnTo>
                  <a:lnTo>
                    <a:pt x="0" y="2763011"/>
                  </a:lnTo>
                  <a:lnTo>
                    <a:pt x="1523" y="2763011"/>
                  </a:lnTo>
                  <a:lnTo>
                    <a:pt x="1523" y="2761487"/>
                  </a:lnTo>
                  <a:lnTo>
                    <a:pt x="6095" y="2761487"/>
                  </a:lnTo>
                  <a:lnTo>
                    <a:pt x="6095" y="2763011"/>
                  </a:lnTo>
                  <a:lnTo>
                    <a:pt x="7619" y="2764535"/>
                  </a:lnTo>
                  <a:lnTo>
                    <a:pt x="7619" y="2766060"/>
                  </a:lnTo>
                  <a:lnTo>
                    <a:pt x="6095" y="2767584"/>
                  </a:lnTo>
                  <a:lnTo>
                    <a:pt x="6095" y="2769108"/>
                  </a:lnTo>
                  <a:close/>
                </a:path>
                <a:path w="7620" h="4537075">
                  <a:moveTo>
                    <a:pt x="4571" y="2732532"/>
                  </a:moveTo>
                  <a:lnTo>
                    <a:pt x="3047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3" y="2724911"/>
                  </a:lnTo>
                  <a:lnTo>
                    <a:pt x="6095" y="2724911"/>
                  </a:lnTo>
                  <a:lnTo>
                    <a:pt x="6095" y="2726435"/>
                  </a:lnTo>
                  <a:lnTo>
                    <a:pt x="7619" y="2727960"/>
                  </a:lnTo>
                  <a:lnTo>
                    <a:pt x="7619" y="2729484"/>
                  </a:lnTo>
                  <a:lnTo>
                    <a:pt x="6095" y="2729484"/>
                  </a:lnTo>
                  <a:lnTo>
                    <a:pt x="6095" y="2731008"/>
                  </a:lnTo>
                  <a:lnTo>
                    <a:pt x="4571" y="2732532"/>
                  </a:lnTo>
                  <a:close/>
                </a:path>
                <a:path w="7620" h="453707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5"/>
                  </a:lnTo>
                  <a:lnTo>
                    <a:pt x="6095" y="2688335"/>
                  </a:lnTo>
                  <a:lnTo>
                    <a:pt x="6095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20" h="453707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7" y="2650235"/>
                  </a:lnTo>
                  <a:lnTo>
                    <a:pt x="4571" y="2650235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20" h="4537075">
                  <a:moveTo>
                    <a:pt x="6095" y="2621279"/>
                  </a:moveTo>
                  <a:lnTo>
                    <a:pt x="1523" y="2621279"/>
                  </a:lnTo>
                  <a:lnTo>
                    <a:pt x="1523" y="2619756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3" y="2615184"/>
                  </a:lnTo>
                  <a:lnTo>
                    <a:pt x="3047" y="2613660"/>
                  </a:lnTo>
                  <a:lnTo>
                    <a:pt x="4571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6095" y="2619756"/>
                  </a:lnTo>
                  <a:lnTo>
                    <a:pt x="6095" y="2621279"/>
                  </a:lnTo>
                  <a:close/>
                </a:path>
                <a:path w="7620" h="4537075">
                  <a:moveTo>
                    <a:pt x="6095" y="2584703"/>
                  </a:moveTo>
                  <a:lnTo>
                    <a:pt x="1523" y="2584703"/>
                  </a:lnTo>
                  <a:lnTo>
                    <a:pt x="1523" y="2583179"/>
                  </a:lnTo>
                  <a:lnTo>
                    <a:pt x="0" y="2583179"/>
                  </a:lnTo>
                  <a:lnTo>
                    <a:pt x="0" y="2578608"/>
                  </a:ln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6095" y="2583179"/>
                  </a:lnTo>
                  <a:lnTo>
                    <a:pt x="6095" y="2584703"/>
                  </a:lnTo>
                  <a:close/>
                </a:path>
                <a:path w="7620" h="4537075">
                  <a:moveTo>
                    <a:pt x="6095" y="2548127"/>
                  </a:moveTo>
                  <a:lnTo>
                    <a:pt x="1523" y="2548127"/>
                  </a:lnTo>
                  <a:lnTo>
                    <a:pt x="1523" y="2546603"/>
                  </a:lnTo>
                  <a:lnTo>
                    <a:pt x="0" y="2546603"/>
                  </a:lnTo>
                  <a:lnTo>
                    <a:pt x="0" y="2542032"/>
                  </a:ln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3556"/>
                  </a:lnTo>
                  <a:lnTo>
                    <a:pt x="7619" y="2545079"/>
                  </a:lnTo>
                  <a:lnTo>
                    <a:pt x="6095" y="2546603"/>
                  </a:lnTo>
                  <a:lnTo>
                    <a:pt x="6095" y="2548127"/>
                  </a:lnTo>
                  <a:close/>
                </a:path>
                <a:path w="7620" h="4537075">
                  <a:moveTo>
                    <a:pt x="4571" y="2511552"/>
                  </a:moveTo>
                  <a:lnTo>
                    <a:pt x="3047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19" y="2506979"/>
                  </a:lnTo>
                  <a:lnTo>
                    <a:pt x="7619" y="2508503"/>
                  </a:lnTo>
                  <a:lnTo>
                    <a:pt x="6095" y="2508503"/>
                  </a:lnTo>
                  <a:lnTo>
                    <a:pt x="6095" y="2510027"/>
                  </a:lnTo>
                  <a:lnTo>
                    <a:pt x="4571" y="2511552"/>
                  </a:lnTo>
                  <a:close/>
                </a:path>
                <a:path w="7620" h="453707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6095" y="2468879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5" y="2471927"/>
                  </a:lnTo>
                  <a:lnTo>
                    <a:pt x="6095" y="2473452"/>
                  </a:lnTo>
                  <a:close/>
                </a:path>
                <a:path w="7620" h="453707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6095" y="2430779"/>
                  </a:lnTo>
                  <a:lnTo>
                    <a:pt x="6095" y="2432303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20" h="453707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0" y="2398776"/>
                  </a:lnTo>
                  <a:lnTo>
                    <a:pt x="0" y="2394203"/>
                  </a:lnTo>
                  <a:lnTo>
                    <a:pt x="1523" y="2394203"/>
                  </a:lnTo>
                  <a:lnTo>
                    <a:pt x="3047" y="2392679"/>
                  </a:lnTo>
                  <a:lnTo>
                    <a:pt x="4571" y="2392679"/>
                  </a:lnTo>
                  <a:lnTo>
                    <a:pt x="7619" y="2395727"/>
                  </a:lnTo>
                  <a:lnTo>
                    <a:pt x="7619" y="2397252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53707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0" y="2362200"/>
                  </a:lnTo>
                  <a:lnTo>
                    <a:pt x="0" y="2357627"/>
                  </a:lnTo>
                  <a:lnTo>
                    <a:pt x="1523" y="2357627"/>
                  </a:lnTo>
                  <a:lnTo>
                    <a:pt x="1523" y="2356103"/>
                  </a:lnTo>
                  <a:lnTo>
                    <a:pt x="6095" y="2356103"/>
                  </a:lnTo>
                  <a:lnTo>
                    <a:pt x="6095" y="2357627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537075">
                  <a:moveTo>
                    <a:pt x="6095" y="2327148"/>
                  </a:moveTo>
                  <a:lnTo>
                    <a:pt x="1523" y="2327148"/>
                  </a:lnTo>
                  <a:lnTo>
                    <a:pt x="1523" y="2325624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21052"/>
                  </a:lnTo>
                  <a:lnTo>
                    <a:pt x="1523" y="2319527"/>
                  </a:lnTo>
                  <a:lnTo>
                    <a:pt x="6095" y="2319527"/>
                  </a:lnTo>
                  <a:lnTo>
                    <a:pt x="6095" y="2321052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6095" y="2325624"/>
                  </a:lnTo>
                  <a:lnTo>
                    <a:pt x="6095" y="2327148"/>
                  </a:lnTo>
                  <a:close/>
                </a:path>
                <a:path w="7620" h="4537075">
                  <a:moveTo>
                    <a:pt x="4571" y="2290571"/>
                  </a:moveTo>
                  <a:lnTo>
                    <a:pt x="3047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5" y="2287524"/>
                  </a:lnTo>
                  <a:lnTo>
                    <a:pt x="6095" y="2289048"/>
                  </a:lnTo>
                  <a:lnTo>
                    <a:pt x="4571" y="2290571"/>
                  </a:lnTo>
                  <a:close/>
                </a:path>
                <a:path w="7620" h="4537075">
                  <a:moveTo>
                    <a:pt x="6095" y="2252471"/>
                  </a:moveTo>
                  <a:lnTo>
                    <a:pt x="1523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5" y="2250948"/>
                  </a:lnTo>
                  <a:lnTo>
                    <a:pt x="6095" y="2252471"/>
                  </a:lnTo>
                  <a:close/>
                </a:path>
                <a:path w="7620" h="4537075">
                  <a:moveTo>
                    <a:pt x="6095" y="2215895"/>
                  </a:moveTo>
                  <a:lnTo>
                    <a:pt x="1523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5" y="2214371"/>
                  </a:lnTo>
                  <a:lnTo>
                    <a:pt x="6095" y="2215895"/>
                  </a:lnTo>
                  <a:close/>
                </a:path>
                <a:path w="7620" h="4537075">
                  <a:moveTo>
                    <a:pt x="6095" y="2179319"/>
                  </a:moveTo>
                  <a:lnTo>
                    <a:pt x="1523" y="2179319"/>
                  </a:lnTo>
                  <a:lnTo>
                    <a:pt x="1523" y="2177795"/>
                  </a:lnTo>
                  <a:lnTo>
                    <a:pt x="0" y="2177795"/>
                  </a:lnTo>
                  <a:lnTo>
                    <a:pt x="0" y="2173224"/>
                  </a:lnTo>
                  <a:lnTo>
                    <a:pt x="1523" y="2173224"/>
                  </a:lnTo>
                  <a:lnTo>
                    <a:pt x="3047" y="2171700"/>
                  </a:lnTo>
                  <a:lnTo>
                    <a:pt x="4571" y="2171700"/>
                  </a:lnTo>
                  <a:lnTo>
                    <a:pt x="7619" y="2174748"/>
                  </a:lnTo>
                  <a:lnTo>
                    <a:pt x="7619" y="2176271"/>
                  </a:lnTo>
                  <a:lnTo>
                    <a:pt x="6095" y="2177795"/>
                  </a:lnTo>
                  <a:lnTo>
                    <a:pt x="6095" y="2179319"/>
                  </a:lnTo>
                  <a:close/>
                </a:path>
                <a:path w="7620" h="4537075">
                  <a:moveTo>
                    <a:pt x="6095" y="2142743"/>
                  </a:moveTo>
                  <a:lnTo>
                    <a:pt x="1523" y="2142743"/>
                  </a:lnTo>
                  <a:lnTo>
                    <a:pt x="1523" y="2141219"/>
                  </a:lnTo>
                  <a:lnTo>
                    <a:pt x="0" y="2141219"/>
                  </a:lnTo>
                  <a:lnTo>
                    <a:pt x="0" y="2136648"/>
                  </a:lnTo>
                  <a:lnTo>
                    <a:pt x="1523" y="2136648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8"/>
                  </a:lnTo>
                  <a:lnTo>
                    <a:pt x="7619" y="2138171"/>
                  </a:lnTo>
                  <a:lnTo>
                    <a:pt x="7619" y="2139695"/>
                  </a:lnTo>
                  <a:lnTo>
                    <a:pt x="6095" y="2141219"/>
                  </a:lnTo>
                  <a:lnTo>
                    <a:pt x="6095" y="2142743"/>
                  </a:lnTo>
                  <a:close/>
                </a:path>
                <a:path w="7620" h="453707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3"/>
                  </a:lnTo>
                  <a:lnTo>
                    <a:pt x="0" y="2104643"/>
                  </a:lnTo>
                  <a:lnTo>
                    <a:pt x="0" y="2100071"/>
                  </a:lnTo>
                  <a:lnTo>
                    <a:pt x="1523" y="2100071"/>
                  </a:lnTo>
                  <a:lnTo>
                    <a:pt x="1523" y="2098548"/>
                  </a:lnTo>
                  <a:lnTo>
                    <a:pt x="6095" y="2098548"/>
                  </a:lnTo>
                  <a:lnTo>
                    <a:pt x="6095" y="2100071"/>
                  </a:lnTo>
                  <a:lnTo>
                    <a:pt x="7619" y="2101595"/>
                  </a:lnTo>
                  <a:lnTo>
                    <a:pt x="7619" y="2103119"/>
                  </a:lnTo>
                  <a:lnTo>
                    <a:pt x="6095" y="2104643"/>
                  </a:lnTo>
                  <a:lnTo>
                    <a:pt x="6095" y="2106168"/>
                  </a:lnTo>
                  <a:close/>
                </a:path>
                <a:path w="7620" h="4537075">
                  <a:moveTo>
                    <a:pt x="4571" y="2069592"/>
                  </a:moveTo>
                  <a:lnTo>
                    <a:pt x="3047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1523" y="2063495"/>
                  </a:lnTo>
                  <a:lnTo>
                    <a:pt x="1523" y="2061971"/>
                  </a:lnTo>
                  <a:lnTo>
                    <a:pt x="6095" y="2061971"/>
                  </a:lnTo>
                  <a:lnTo>
                    <a:pt x="6095" y="2063495"/>
                  </a:lnTo>
                  <a:lnTo>
                    <a:pt x="7619" y="2065019"/>
                  </a:lnTo>
                  <a:lnTo>
                    <a:pt x="7619" y="2066543"/>
                  </a:lnTo>
                  <a:lnTo>
                    <a:pt x="6095" y="2066543"/>
                  </a:lnTo>
                  <a:lnTo>
                    <a:pt x="6095" y="2068068"/>
                  </a:lnTo>
                  <a:lnTo>
                    <a:pt x="4571" y="2069592"/>
                  </a:lnTo>
                  <a:close/>
                </a:path>
                <a:path w="7620" h="453707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5395"/>
                  </a:lnTo>
                  <a:lnTo>
                    <a:pt x="6095" y="2025395"/>
                  </a:lnTo>
                  <a:lnTo>
                    <a:pt x="6095" y="2026919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20" h="453707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7" y="1987295"/>
                  </a:lnTo>
                  <a:lnTo>
                    <a:pt x="4571" y="1987295"/>
                  </a:lnTo>
                  <a:lnTo>
                    <a:pt x="6095" y="1988819"/>
                  </a:lnTo>
                  <a:lnTo>
                    <a:pt x="6095" y="1990343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20" h="4537075">
                  <a:moveTo>
                    <a:pt x="6095" y="1958340"/>
                  </a:moveTo>
                  <a:lnTo>
                    <a:pt x="1523" y="1958340"/>
                  </a:lnTo>
                  <a:lnTo>
                    <a:pt x="1523" y="1956816"/>
                  </a:lnTo>
                  <a:lnTo>
                    <a:pt x="0" y="1956816"/>
                  </a:lnTo>
                  <a:lnTo>
                    <a:pt x="0" y="1952243"/>
                  </a:lnTo>
                  <a:lnTo>
                    <a:pt x="1523" y="1952243"/>
                  </a:lnTo>
                  <a:lnTo>
                    <a:pt x="3047" y="1950719"/>
                  </a:lnTo>
                  <a:lnTo>
                    <a:pt x="4571" y="1950719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6095" y="1956816"/>
                  </a:lnTo>
                  <a:lnTo>
                    <a:pt x="6095" y="1958340"/>
                  </a:lnTo>
                  <a:close/>
                </a:path>
                <a:path w="7620" h="4537075">
                  <a:moveTo>
                    <a:pt x="6095" y="1921763"/>
                  </a:moveTo>
                  <a:lnTo>
                    <a:pt x="1523" y="1921763"/>
                  </a:lnTo>
                  <a:lnTo>
                    <a:pt x="1523" y="1920240"/>
                  </a:lnTo>
                  <a:lnTo>
                    <a:pt x="0" y="1920240"/>
                  </a:lnTo>
                  <a:lnTo>
                    <a:pt x="0" y="1915668"/>
                  </a:lnTo>
                  <a:lnTo>
                    <a:pt x="1523" y="1915668"/>
                  </a:lnTo>
                  <a:lnTo>
                    <a:pt x="1523" y="1914143"/>
                  </a:lnTo>
                  <a:lnTo>
                    <a:pt x="6095" y="1914143"/>
                  </a:lnTo>
                  <a:lnTo>
                    <a:pt x="6095" y="1915668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6095" y="1920240"/>
                  </a:lnTo>
                  <a:lnTo>
                    <a:pt x="6095" y="1921763"/>
                  </a:lnTo>
                  <a:close/>
                </a:path>
                <a:path w="7620" h="4537075">
                  <a:moveTo>
                    <a:pt x="6095" y="1885187"/>
                  </a:moveTo>
                  <a:lnTo>
                    <a:pt x="1523" y="1885187"/>
                  </a:lnTo>
                  <a:lnTo>
                    <a:pt x="1523" y="1883663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80616"/>
                  </a:lnTo>
                  <a:lnTo>
                    <a:pt x="7619" y="1882140"/>
                  </a:lnTo>
                  <a:lnTo>
                    <a:pt x="6095" y="1883663"/>
                  </a:lnTo>
                  <a:lnTo>
                    <a:pt x="6095" y="1885187"/>
                  </a:lnTo>
                  <a:close/>
                </a:path>
                <a:path w="7620" h="4537075">
                  <a:moveTo>
                    <a:pt x="4571" y="1848611"/>
                  </a:moveTo>
                  <a:lnTo>
                    <a:pt x="3047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19" y="1844040"/>
                  </a:lnTo>
                  <a:lnTo>
                    <a:pt x="7619" y="1845563"/>
                  </a:lnTo>
                  <a:lnTo>
                    <a:pt x="6095" y="1845563"/>
                  </a:lnTo>
                  <a:lnTo>
                    <a:pt x="6095" y="1847087"/>
                  </a:lnTo>
                  <a:lnTo>
                    <a:pt x="4571" y="1848611"/>
                  </a:lnTo>
                  <a:close/>
                </a:path>
                <a:path w="7620" h="4537075">
                  <a:moveTo>
                    <a:pt x="6095" y="1810511"/>
                  </a:moveTo>
                  <a:lnTo>
                    <a:pt x="1523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6095" y="1805940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5" y="1808987"/>
                  </a:lnTo>
                  <a:lnTo>
                    <a:pt x="6095" y="1810511"/>
                  </a:lnTo>
                  <a:close/>
                </a:path>
                <a:path w="7620" h="4537075">
                  <a:moveTo>
                    <a:pt x="6095" y="1773935"/>
                  </a:moveTo>
                  <a:lnTo>
                    <a:pt x="1523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6095" y="1767840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5" y="1772411"/>
                  </a:lnTo>
                  <a:lnTo>
                    <a:pt x="6095" y="1773935"/>
                  </a:lnTo>
                  <a:close/>
                </a:path>
                <a:path w="7620" h="4537075">
                  <a:moveTo>
                    <a:pt x="6095" y="1737359"/>
                  </a:moveTo>
                  <a:lnTo>
                    <a:pt x="1523" y="1737359"/>
                  </a:lnTo>
                  <a:lnTo>
                    <a:pt x="1523" y="1735835"/>
                  </a:lnTo>
                  <a:lnTo>
                    <a:pt x="0" y="1735835"/>
                  </a:lnTo>
                  <a:lnTo>
                    <a:pt x="0" y="1732787"/>
                  </a:lnTo>
                  <a:lnTo>
                    <a:pt x="3047" y="1729740"/>
                  </a:lnTo>
                  <a:lnTo>
                    <a:pt x="4571" y="1729740"/>
                  </a:lnTo>
                  <a:lnTo>
                    <a:pt x="6095" y="1731263"/>
                  </a:lnTo>
                  <a:lnTo>
                    <a:pt x="6095" y="1732787"/>
                  </a:lnTo>
                  <a:lnTo>
                    <a:pt x="7619" y="1732787"/>
                  </a:lnTo>
                  <a:lnTo>
                    <a:pt x="7619" y="1734311"/>
                  </a:lnTo>
                  <a:lnTo>
                    <a:pt x="6095" y="1735835"/>
                  </a:lnTo>
                  <a:lnTo>
                    <a:pt x="6095" y="1737359"/>
                  </a:lnTo>
                  <a:close/>
                </a:path>
                <a:path w="7620" h="453707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59"/>
                  </a:lnTo>
                  <a:lnTo>
                    <a:pt x="0" y="1699259"/>
                  </a:lnTo>
                  <a:lnTo>
                    <a:pt x="0" y="1694687"/>
                  </a:lnTo>
                  <a:lnTo>
                    <a:pt x="1523" y="1694687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7"/>
                  </a:lnTo>
                  <a:lnTo>
                    <a:pt x="7619" y="1696211"/>
                  </a:lnTo>
                  <a:lnTo>
                    <a:pt x="7619" y="1697735"/>
                  </a:lnTo>
                  <a:lnTo>
                    <a:pt x="6095" y="1699259"/>
                  </a:lnTo>
                  <a:lnTo>
                    <a:pt x="6095" y="1700784"/>
                  </a:lnTo>
                  <a:close/>
                </a:path>
                <a:path w="7620" h="453707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0" y="1662684"/>
                  </a:lnTo>
                  <a:lnTo>
                    <a:pt x="0" y="1658111"/>
                  </a:lnTo>
                  <a:lnTo>
                    <a:pt x="1523" y="1658111"/>
                  </a:lnTo>
                  <a:lnTo>
                    <a:pt x="1523" y="1656587"/>
                  </a:lnTo>
                  <a:lnTo>
                    <a:pt x="6095" y="1656587"/>
                  </a:lnTo>
                  <a:lnTo>
                    <a:pt x="6095" y="1658111"/>
                  </a:lnTo>
                  <a:lnTo>
                    <a:pt x="7619" y="1659635"/>
                  </a:lnTo>
                  <a:lnTo>
                    <a:pt x="7619" y="1661159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537075">
                  <a:moveTo>
                    <a:pt x="4571" y="1627632"/>
                  </a:moveTo>
                  <a:lnTo>
                    <a:pt x="3047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1523" y="1621535"/>
                  </a:lnTo>
                  <a:lnTo>
                    <a:pt x="1523" y="1620011"/>
                  </a:lnTo>
                  <a:lnTo>
                    <a:pt x="6095" y="1620011"/>
                  </a:lnTo>
                  <a:lnTo>
                    <a:pt x="6095" y="1621535"/>
                  </a:lnTo>
                  <a:lnTo>
                    <a:pt x="7619" y="1623059"/>
                  </a:lnTo>
                  <a:lnTo>
                    <a:pt x="7619" y="1624584"/>
                  </a:lnTo>
                  <a:lnTo>
                    <a:pt x="6095" y="1624584"/>
                  </a:lnTo>
                  <a:lnTo>
                    <a:pt x="6095" y="1626108"/>
                  </a:lnTo>
                  <a:lnTo>
                    <a:pt x="4571" y="1627632"/>
                  </a:lnTo>
                  <a:close/>
                </a:path>
                <a:path w="7620" h="4537075">
                  <a:moveTo>
                    <a:pt x="4571" y="1591056"/>
                  </a:moveTo>
                  <a:lnTo>
                    <a:pt x="3047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3435"/>
                  </a:lnTo>
                  <a:lnTo>
                    <a:pt x="6095" y="1583435"/>
                  </a:lnTo>
                  <a:lnTo>
                    <a:pt x="6095" y="1584959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6095" y="1588008"/>
                  </a:lnTo>
                  <a:lnTo>
                    <a:pt x="6095" y="1589532"/>
                  </a:lnTo>
                  <a:lnTo>
                    <a:pt x="4571" y="1591056"/>
                  </a:lnTo>
                  <a:close/>
                </a:path>
                <a:path w="7620" h="4537075">
                  <a:moveTo>
                    <a:pt x="6095" y="1552956"/>
                  </a:moveTo>
                  <a:lnTo>
                    <a:pt x="1523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6859"/>
                  </a:lnTo>
                  <a:lnTo>
                    <a:pt x="6095" y="1546859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1432"/>
                  </a:lnTo>
                  <a:lnTo>
                    <a:pt x="6095" y="1552956"/>
                  </a:lnTo>
                  <a:close/>
                </a:path>
                <a:path w="7620" h="4537075">
                  <a:moveTo>
                    <a:pt x="6095" y="1516379"/>
                  </a:moveTo>
                  <a:lnTo>
                    <a:pt x="1523" y="1516379"/>
                  </a:lnTo>
                  <a:lnTo>
                    <a:pt x="1523" y="1514856"/>
                  </a:lnTo>
                  <a:lnTo>
                    <a:pt x="0" y="1514856"/>
                  </a:lnTo>
                  <a:lnTo>
                    <a:pt x="0" y="1511808"/>
                  </a:lnTo>
                  <a:lnTo>
                    <a:pt x="3047" y="1508759"/>
                  </a:lnTo>
                  <a:lnTo>
                    <a:pt x="4571" y="1508759"/>
                  </a:lnTo>
                  <a:lnTo>
                    <a:pt x="6095" y="1510284"/>
                  </a:lnTo>
                  <a:lnTo>
                    <a:pt x="6095" y="1511808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6095" y="1514856"/>
                  </a:lnTo>
                  <a:lnTo>
                    <a:pt x="6095" y="1516379"/>
                  </a:lnTo>
                  <a:close/>
                </a:path>
                <a:path w="7620" h="4537075">
                  <a:moveTo>
                    <a:pt x="6095" y="1479803"/>
                  </a:moveTo>
                  <a:lnTo>
                    <a:pt x="1523" y="1479803"/>
                  </a:lnTo>
                  <a:lnTo>
                    <a:pt x="1523" y="1478279"/>
                  </a:lnTo>
                  <a:lnTo>
                    <a:pt x="0" y="1478279"/>
                  </a:lnTo>
                  <a:lnTo>
                    <a:pt x="0" y="1473708"/>
                  </a:ln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5232"/>
                  </a:lnTo>
                  <a:lnTo>
                    <a:pt x="7619" y="1476756"/>
                  </a:lnTo>
                  <a:lnTo>
                    <a:pt x="6095" y="1478279"/>
                  </a:lnTo>
                  <a:lnTo>
                    <a:pt x="6095" y="1479803"/>
                  </a:lnTo>
                  <a:close/>
                </a:path>
                <a:path w="7620" h="4537075">
                  <a:moveTo>
                    <a:pt x="6095" y="1443227"/>
                  </a:moveTo>
                  <a:lnTo>
                    <a:pt x="1523" y="1443227"/>
                  </a:lnTo>
                  <a:lnTo>
                    <a:pt x="1523" y="1441703"/>
                  </a:lnTo>
                  <a:lnTo>
                    <a:pt x="0" y="1441703"/>
                  </a:lnTo>
                  <a:lnTo>
                    <a:pt x="0" y="1437132"/>
                  </a:ln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8656"/>
                  </a:lnTo>
                  <a:lnTo>
                    <a:pt x="7619" y="1440179"/>
                  </a:lnTo>
                  <a:lnTo>
                    <a:pt x="6095" y="1441703"/>
                  </a:lnTo>
                  <a:lnTo>
                    <a:pt x="6095" y="1443227"/>
                  </a:lnTo>
                  <a:close/>
                </a:path>
                <a:path w="7620" h="4537075">
                  <a:moveTo>
                    <a:pt x="4571" y="1406651"/>
                  </a:moveTo>
                  <a:lnTo>
                    <a:pt x="3047" y="1406651"/>
                  </a:lnTo>
                  <a:lnTo>
                    <a:pt x="1523" y="1405127"/>
                  </a:lnTo>
                  <a:lnTo>
                    <a:pt x="0" y="1405127"/>
                  </a:lnTo>
                  <a:lnTo>
                    <a:pt x="0" y="1400556"/>
                  </a:lnTo>
                  <a:lnTo>
                    <a:pt x="1523" y="1400556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6"/>
                  </a:lnTo>
                  <a:lnTo>
                    <a:pt x="7619" y="1402079"/>
                  </a:lnTo>
                  <a:lnTo>
                    <a:pt x="7619" y="1403603"/>
                  </a:lnTo>
                  <a:lnTo>
                    <a:pt x="4571" y="1406651"/>
                  </a:lnTo>
                  <a:close/>
                </a:path>
                <a:path w="7620" h="4537075">
                  <a:moveTo>
                    <a:pt x="4571" y="1370076"/>
                  </a:moveTo>
                  <a:lnTo>
                    <a:pt x="3047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2456"/>
                  </a:lnTo>
                  <a:lnTo>
                    <a:pt x="6095" y="1362456"/>
                  </a:lnTo>
                  <a:lnTo>
                    <a:pt x="6095" y="1363979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6095" y="1367027"/>
                  </a:lnTo>
                  <a:lnTo>
                    <a:pt x="6095" y="1368551"/>
                  </a:lnTo>
                  <a:lnTo>
                    <a:pt x="4571" y="1370076"/>
                  </a:lnTo>
                  <a:close/>
                </a:path>
                <a:path w="7620" h="453707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5879"/>
                  </a:lnTo>
                  <a:lnTo>
                    <a:pt x="6095" y="1325879"/>
                  </a:lnTo>
                  <a:lnTo>
                    <a:pt x="6095" y="1327403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5" y="1330451"/>
                  </a:lnTo>
                  <a:lnTo>
                    <a:pt x="6095" y="1331976"/>
                  </a:lnTo>
                  <a:close/>
                </a:path>
                <a:path w="7620" h="453707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0" y="1293876"/>
                  </a:lnTo>
                  <a:lnTo>
                    <a:pt x="0" y="1290827"/>
                  </a:lnTo>
                  <a:lnTo>
                    <a:pt x="3047" y="1287779"/>
                  </a:lnTo>
                  <a:lnTo>
                    <a:pt x="4571" y="1287779"/>
                  </a:lnTo>
                  <a:lnTo>
                    <a:pt x="6095" y="1289303"/>
                  </a:lnTo>
                  <a:lnTo>
                    <a:pt x="6095" y="1290827"/>
                  </a:lnTo>
                  <a:lnTo>
                    <a:pt x="7619" y="1290827"/>
                  </a:lnTo>
                  <a:lnTo>
                    <a:pt x="7619" y="1292351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53707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0" y="1257300"/>
                  </a:lnTo>
                  <a:lnTo>
                    <a:pt x="0" y="1252727"/>
                  </a:lnTo>
                  <a:lnTo>
                    <a:pt x="1523" y="1252727"/>
                  </a:lnTo>
                  <a:lnTo>
                    <a:pt x="1523" y="1251203"/>
                  </a:lnTo>
                  <a:lnTo>
                    <a:pt x="6095" y="1251203"/>
                  </a:lnTo>
                  <a:lnTo>
                    <a:pt x="6095" y="1252727"/>
                  </a:lnTo>
                  <a:lnTo>
                    <a:pt x="7619" y="1254251"/>
                  </a:lnTo>
                  <a:lnTo>
                    <a:pt x="7619" y="1255775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537075">
                  <a:moveTo>
                    <a:pt x="6095" y="1222248"/>
                  </a:moveTo>
                  <a:lnTo>
                    <a:pt x="1523" y="1222248"/>
                  </a:lnTo>
                  <a:lnTo>
                    <a:pt x="1523" y="1220724"/>
                  </a:lnTo>
                  <a:lnTo>
                    <a:pt x="0" y="1220724"/>
                  </a:lnTo>
                  <a:lnTo>
                    <a:pt x="0" y="1216151"/>
                  </a:lnTo>
                  <a:lnTo>
                    <a:pt x="1523" y="1216151"/>
                  </a:lnTo>
                  <a:lnTo>
                    <a:pt x="1523" y="1214627"/>
                  </a:lnTo>
                  <a:lnTo>
                    <a:pt x="6095" y="1214627"/>
                  </a:lnTo>
                  <a:lnTo>
                    <a:pt x="6095" y="1216151"/>
                  </a:lnTo>
                  <a:lnTo>
                    <a:pt x="7619" y="1217675"/>
                  </a:lnTo>
                  <a:lnTo>
                    <a:pt x="7619" y="1219200"/>
                  </a:lnTo>
                  <a:lnTo>
                    <a:pt x="6095" y="1220724"/>
                  </a:lnTo>
                  <a:lnTo>
                    <a:pt x="6095" y="1222248"/>
                  </a:lnTo>
                  <a:close/>
                </a:path>
                <a:path w="7620" h="4537075">
                  <a:moveTo>
                    <a:pt x="4571" y="1185671"/>
                  </a:moveTo>
                  <a:lnTo>
                    <a:pt x="3047" y="1185671"/>
                  </a:lnTo>
                  <a:lnTo>
                    <a:pt x="1523" y="1184148"/>
                  </a:lnTo>
                  <a:lnTo>
                    <a:pt x="0" y="1184148"/>
                  </a:lnTo>
                  <a:lnTo>
                    <a:pt x="0" y="1179575"/>
                  </a:lnTo>
                  <a:lnTo>
                    <a:pt x="1523" y="1179575"/>
                  </a:lnTo>
                  <a:lnTo>
                    <a:pt x="1523" y="1178051"/>
                  </a:lnTo>
                  <a:lnTo>
                    <a:pt x="6095" y="1178051"/>
                  </a:lnTo>
                  <a:lnTo>
                    <a:pt x="6095" y="1179575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537075">
                  <a:moveTo>
                    <a:pt x="4571" y="1149095"/>
                  </a:moveTo>
                  <a:lnTo>
                    <a:pt x="3047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1475"/>
                  </a:lnTo>
                  <a:lnTo>
                    <a:pt x="6095" y="1141475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6095" y="1146048"/>
                  </a:lnTo>
                  <a:lnTo>
                    <a:pt x="6095" y="1147571"/>
                  </a:lnTo>
                  <a:lnTo>
                    <a:pt x="4571" y="1149095"/>
                  </a:lnTo>
                  <a:close/>
                </a:path>
                <a:path w="7620" h="4537075">
                  <a:moveTo>
                    <a:pt x="6095" y="1110995"/>
                  </a:moveTo>
                  <a:lnTo>
                    <a:pt x="1523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09471"/>
                  </a:lnTo>
                  <a:lnTo>
                    <a:pt x="6095" y="1110995"/>
                  </a:lnTo>
                  <a:close/>
                </a:path>
                <a:path w="7620" h="4537075">
                  <a:moveTo>
                    <a:pt x="6095" y="1074419"/>
                  </a:moveTo>
                  <a:lnTo>
                    <a:pt x="1523" y="1074419"/>
                  </a:lnTo>
                  <a:lnTo>
                    <a:pt x="1523" y="1072895"/>
                  </a:lnTo>
                  <a:lnTo>
                    <a:pt x="0" y="1072895"/>
                  </a:lnTo>
                  <a:lnTo>
                    <a:pt x="0" y="1069848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6095" y="1068324"/>
                  </a:lnTo>
                  <a:lnTo>
                    <a:pt x="6095" y="1069848"/>
                  </a:lnTo>
                  <a:lnTo>
                    <a:pt x="7619" y="1069848"/>
                  </a:lnTo>
                  <a:lnTo>
                    <a:pt x="7619" y="1071371"/>
                  </a:lnTo>
                  <a:lnTo>
                    <a:pt x="6095" y="1072895"/>
                  </a:lnTo>
                  <a:lnTo>
                    <a:pt x="6095" y="1074419"/>
                  </a:lnTo>
                  <a:close/>
                </a:path>
                <a:path w="7620" h="4537075">
                  <a:moveTo>
                    <a:pt x="6095" y="1037843"/>
                  </a:moveTo>
                  <a:lnTo>
                    <a:pt x="1523" y="1037843"/>
                  </a:lnTo>
                  <a:lnTo>
                    <a:pt x="1523" y="1036319"/>
                  </a:lnTo>
                  <a:lnTo>
                    <a:pt x="0" y="1036319"/>
                  </a:lnTo>
                  <a:lnTo>
                    <a:pt x="0" y="1031748"/>
                  </a:lnTo>
                  <a:lnTo>
                    <a:pt x="1523" y="1031748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8"/>
                  </a:lnTo>
                  <a:lnTo>
                    <a:pt x="7619" y="1033271"/>
                  </a:lnTo>
                  <a:lnTo>
                    <a:pt x="7619" y="1034795"/>
                  </a:lnTo>
                  <a:lnTo>
                    <a:pt x="6095" y="1036319"/>
                  </a:lnTo>
                  <a:lnTo>
                    <a:pt x="6095" y="1037843"/>
                  </a:lnTo>
                  <a:close/>
                </a:path>
                <a:path w="7620" h="4537075">
                  <a:moveTo>
                    <a:pt x="6095" y="1001267"/>
                  </a:moveTo>
                  <a:lnTo>
                    <a:pt x="1523" y="1001267"/>
                  </a:lnTo>
                  <a:lnTo>
                    <a:pt x="1523" y="999743"/>
                  </a:lnTo>
                  <a:lnTo>
                    <a:pt x="0" y="999743"/>
                  </a:lnTo>
                  <a:lnTo>
                    <a:pt x="0" y="995171"/>
                  </a:lnTo>
                  <a:lnTo>
                    <a:pt x="1523" y="995171"/>
                  </a:lnTo>
                  <a:lnTo>
                    <a:pt x="1523" y="993648"/>
                  </a:lnTo>
                  <a:lnTo>
                    <a:pt x="6095" y="993648"/>
                  </a:lnTo>
                  <a:lnTo>
                    <a:pt x="6095" y="995171"/>
                  </a:lnTo>
                  <a:lnTo>
                    <a:pt x="7619" y="996695"/>
                  </a:lnTo>
                  <a:lnTo>
                    <a:pt x="7619" y="998219"/>
                  </a:lnTo>
                  <a:lnTo>
                    <a:pt x="6095" y="999743"/>
                  </a:lnTo>
                  <a:lnTo>
                    <a:pt x="6095" y="1001267"/>
                  </a:lnTo>
                  <a:close/>
                </a:path>
                <a:path w="7620" h="4537075">
                  <a:moveTo>
                    <a:pt x="4571" y="964692"/>
                  </a:moveTo>
                  <a:lnTo>
                    <a:pt x="3047" y="964692"/>
                  </a:lnTo>
                  <a:lnTo>
                    <a:pt x="1523" y="963167"/>
                  </a:lnTo>
                  <a:lnTo>
                    <a:pt x="0" y="963167"/>
                  </a:lnTo>
                  <a:lnTo>
                    <a:pt x="0" y="958595"/>
                  </a:lnTo>
                  <a:lnTo>
                    <a:pt x="1523" y="958595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5"/>
                  </a:lnTo>
                  <a:lnTo>
                    <a:pt x="7619" y="960119"/>
                  </a:lnTo>
                  <a:lnTo>
                    <a:pt x="7619" y="961643"/>
                  </a:lnTo>
                  <a:lnTo>
                    <a:pt x="4571" y="964692"/>
                  </a:lnTo>
                  <a:close/>
                </a:path>
                <a:path w="7620" h="4537075">
                  <a:moveTo>
                    <a:pt x="4571" y="928116"/>
                  </a:moveTo>
                  <a:lnTo>
                    <a:pt x="3047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0495"/>
                  </a:lnTo>
                  <a:lnTo>
                    <a:pt x="6095" y="920495"/>
                  </a:lnTo>
                  <a:lnTo>
                    <a:pt x="6095" y="922019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6095" y="925067"/>
                  </a:lnTo>
                  <a:lnTo>
                    <a:pt x="6095" y="926592"/>
                  </a:lnTo>
                  <a:lnTo>
                    <a:pt x="4571" y="928116"/>
                  </a:lnTo>
                  <a:close/>
                </a:path>
                <a:path w="7620" h="453707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3919"/>
                  </a:lnTo>
                  <a:lnTo>
                    <a:pt x="6095" y="883919"/>
                  </a:lnTo>
                  <a:lnTo>
                    <a:pt x="6095" y="885443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20" h="4537075">
                  <a:moveTo>
                    <a:pt x="6095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7" y="845819"/>
                  </a:lnTo>
                  <a:lnTo>
                    <a:pt x="4571" y="845819"/>
                  </a:lnTo>
                  <a:lnTo>
                    <a:pt x="6095" y="847343"/>
                  </a:lnTo>
                  <a:lnTo>
                    <a:pt x="6095" y="848867"/>
                  </a:lnTo>
                  <a:lnTo>
                    <a:pt x="7619" y="848867"/>
                  </a:lnTo>
                  <a:lnTo>
                    <a:pt x="7619" y="850392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537075">
                  <a:moveTo>
                    <a:pt x="6095" y="816863"/>
                  </a:moveTo>
                  <a:lnTo>
                    <a:pt x="1523" y="816863"/>
                  </a:lnTo>
                  <a:lnTo>
                    <a:pt x="1523" y="815340"/>
                  </a:lnTo>
                  <a:lnTo>
                    <a:pt x="0" y="815340"/>
                  </a:lnTo>
                  <a:lnTo>
                    <a:pt x="0" y="810767"/>
                  </a:lnTo>
                  <a:lnTo>
                    <a:pt x="1523" y="810767"/>
                  </a:lnTo>
                  <a:lnTo>
                    <a:pt x="1523" y="809243"/>
                  </a:lnTo>
                  <a:lnTo>
                    <a:pt x="6095" y="809243"/>
                  </a:lnTo>
                  <a:lnTo>
                    <a:pt x="6095" y="810767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6095" y="815340"/>
                  </a:lnTo>
                  <a:lnTo>
                    <a:pt x="6095" y="816863"/>
                  </a:lnTo>
                  <a:close/>
                </a:path>
                <a:path w="7620" h="4537075">
                  <a:moveTo>
                    <a:pt x="6095" y="780287"/>
                  </a:moveTo>
                  <a:lnTo>
                    <a:pt x="1523" y="780287"/>
                  </a:lnTo>
                  <a:lnTo>
                    <a:pt x="1523" y="778763"/>
                  </a:lnTo>
                  <a:lnTo>
                    <a:pt x="0" y="778763"/>
                  </a:lnTo>
                  <a:lnTo>
                    <a:pt x="0" y="774192"/>
                  </a:lnTo>
                  <a:lnTo>
                    <a:pt x="1523" y="774192"/>
                  </a:lnTo>
                  <a:lnTo>
                    <a:pt x="1523" y="772667"/>
                  </a:lnTo>
                  <a:lnTo>
                    <a:pt x="6095" y="772667"/>
                  </a:lnTo>
                  <a:lnTo>
                    <a:pt x="6095" y="774192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6095" y="778763"/>
                  </a:lnTo>
                  <a:lnTo>
                    <a:pt x="6095" y="780287"/>
                  </a:lnTo>
                  <a:close/>
                </a:path>
                <a:path w="7620" h="4537075">
                  <a:moveTo>
                    <a:pt x="4571" y="743711"/>
                  </a:moveTo>
                  <a:lnTo>
                    <a:pt x="3047" y="743711"/>
                  </a:lnTo>
                  <a:lnTo>
                    <a:pt x="1523" y="742188"/>
                  </a:lnTo>
                  <a:lnTo>
                    <a:pt x="0" y="742188"/>
                  </a:lnTo>
                  <a:lnTo>
                    <a:pt x="0" y="737615"/>
                  </a:lnTo>
                  <a:lnTo>
                    <a:pt x="1523" y="737615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5"/>
                  </a:lnTo>
                  <a:lnTo>
                    <a:pt x="7619" y="739139"/>
                  </a:lnTo>
                  <a:lnTo>
                    <a:pt x="7619" y="740663"/>
                  </a:lnTo>
                  <a:lnTo>
                    <a:pt x="4571" y="743711"/>
                  </a:lnTo>
                  <a:close/>
                </a:path>
                <a:path w="7620" h="4537075">
                  <a:moveTo>
                    <a:pt x="4571" y="707135"/>
                  </a:moveTo>
                  <a:lnTo>
                    <a:pt x="3047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699515"/>
                  </a:lnTo>
                  <a:lnTo>
                    <a:pt x="6095" y="699515"/>
                  </a:lnTo>
                  <a:lnTo>
                    <a:pt x="6095" y="701039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6095" y="704088"/>
                  </a:lnTo>
                  <a:lnTo>
                    <a:pt x="6095" y="705611"/>
                  </a:lnTo>
                  <a:lnTo>
                    <a:pt x="4571" y="707135"/>
                  </a:lnTo>
                  <a:close/>
                </a:path>
                <a:path w="7620" h="4537075">
                  <a:moveTo>
                    <a:pt x="6095" y="669035"/>
                  </a:moveTo>
                  <a:lnTo>
                    <a:pt x="1523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2939"/>
                  </a:lnTo>
                  <a:lnTo>
                    <a:pt x="6095" y="662939"/>
                  </a:lnTo>
                  <a:lnTo>
                    <a:pt x="6095" y="664463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5" y="667511"/>
                  </a:lnTo>
                  <a:lnTo>
                    <a:pt x="6095" y="669035"/>
                  </a:lnTo>
                  <a:close/>
                </a:path>
                <a:path w="7620" h="4537075">
                  <a:moveTo>
                    <a:pt x="6095" y="632459"/>
                  </a:moveTo>
                  <a:lnTo>
                    <a:pt x="1523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7" y="624839"/>
                  </a:lnTo>
                  <a:lnTo>
                    <a:pt x="4571" y="624839"/>
                  </a:lnTo>
                  <a:lnTo>
                    <a:pt x="6095" y="626363"/>
                  </a:lnTo>
                  <a:lnTo>
                    <a:pt x="6095" y="627887"/>
                  </a:lnTo>
                  <a:lnTo>
                    <a:pt x="7619" y="627887"/>
                  </a:lnTo>
                  <a:lnTo>
                    <a:pt x="7619" y="629411"/>
                  </a:lnTo>
                  <a:lnTo>
                    <a:pt x="6095" y="630935"/>
                  </a:lnTo>
                  <a:lnTo>
                    <a:pt x="6095" y="632459"/>
                  </a:lnTo>
                  <a:close/>
                </a:path>
                <a:path w="7620" h="4537075">
                  <a:moveTo>
                    <a:pt x="6095" y="595883"/>
                  </a:moveTo>
                  <a:lnTo>
                    <a:pt x="1523" y="595883"/>
                  </a:lnTo>
                  <a:lnTo>
                    <a:pt x="1523" y="594359"/>
                  </a:lnTo>
                  <a:lnTo>
                    <a:pt x="0" y="594359"/>
                  </a:lnTo>
                  <a:lnTo>
                    <a:pt x="0" y="589787"/>
                  </a:lnTo>
                  <a:lnTo>
                    <a:pt x="1523" y="589787"/>
                  </a:lnTo>
                  <a:lnTo>
                    <a:pt x="1523" y="588263"/>
                  </a:lnTo>
                  <a:lnTo>
                    <a:pt x="6095" y="588263"/>
                  </a:lnTo>
                  <a:lnTo>
                    <a:pt x="6095" y="589787"/>
                  </a:lnTo>
                  <a:lnTo>
                    <a:pt x="7619" y="591311"/>
                  </a:lnTo>
                  <a:lnTo>
                    <a:pt x="7619" y="592835"/>
                  </a:lnTo>
                  <a:lnTo>
                    <a:pt x="6095" y="594359"/>
                  </a:lnTo>
                  <a:lnTo>
                    <a:pt x="6095" y="595883"/>
                  </a:lnTo>
                  <a:close/>
                </a:path>
                <a:path w="7620" h="453707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3"/>
                  </a:lnTo>
                  <a:lnTo>
                    <a:pt x="0" y="557783"/>
                  </a:lnTo>
                  <a:lnTo>
                    <a:pt x="0" y="553211"/>
                  </a:lnTo>
                  <a:lnTo>
                    <a:pt x="1523" y="553211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1"/>
                  </a:lnTo>
                  <a:lnTo>
                    <a:pt x="7619" y="554735"/>
                  </a:lnTo>
                  <a:lnTo>
                    <a:pt x="7619" y="556259"/>
                  </a:lnTo>
                  <a:lnTo>
                    <a:pt x="6095" y="557783"/>
                  </a:lnTo>
                  <a:lnTo>
                    <a:pt x="6095" y="559308"/>
                  </a:lnTo>
                  <a:close/>
                </a:path>
                <a:path w="7620" h="4537075">
                  <a:moveTo>
                    <a:pt x="6095" y="522731"/>
                  </a:moveTo>
                  <a:lnTo>
                    <a:pt x="1523" y="522731"/>
                  </a:lnTo>
                  <a:lnTo>
                    <a:pt x="1523" y="521208"/>
                  </a:lnTo>
                  <a:lnTo>
                    <a:pt x="0" y="521208"/>
                  </a:lnTo>
                  <a:lnTo>
                    <a:pt x="0" y="516635"/>
                  </a:lnTo>
                  <a:lnTo>
                    <a:pt x="1523" y="516635"/>
                  </a:lnTo>
                  <a:lnTo>
                    <a:pt x="1523" y="515111"/>
                  </a:lnTo>
                  <a:lnTo>
                    <a:pt x="6095" y="515111"/>
                  </a:lnTo>
                  <a:lnTo>
                    <a:pt x="6095" y="516635"/>
                  </a:lnTo>
                  <a:lnTo>
                    <a:pt x="7619" y="518159"/>
                  </a:lnTo>
                  <a:lnTo>
                    <a:pt x="7619" y="519683"/>
                  </a:lnTo>
                  <a:lnTo>
                    <a:pt x="6095" y="521208"/>
                  </a:lnTo>
                  <a:lnTo>
                    <a:pt x="6095" y="522731"/>
                  </a:lnTo>
                  <a:close/>
                </a:path>
                <a:path w="7620" h="4537075">
                  <a:moveTo>
                    <a:pt x="4571" y="486155"/>
                  </a:moveTo>
                  <a:lnTo>
                    <a:pt x="3047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78535"/>
                  </a:lnTo>
                  <a:lnTo>
                    <a:pt x="6095" y="478535"/>
                  </a:lnTo>
                  <a:lnTo>
                    <a:pt x="6095" y="480059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6095" y="483108"/>
                  </a:lnTo>
                  <a:lnTo>
                    <a:pt x="6095" y="484631"/>
                  </a:lnTo>
                  <a:lnTo>
                    <a:pt x="4571" y="486155"/>
                  </a:lnTo>
                  <a:close/>
                </a:path>
                <a:path w="7620" h="4537075">
                  <a:moveTo>
                    <a:pt x="6095" y="448055"/>
                  </a:moveTo>
                  <a:lnTo>
                    <a:pt x="1523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1959"/>
                  </a:lnTo>
                  <a:lnTo>
                    <a:pt x="6095" y="441959"/>
                  </a:lnTo>
                  <a:lnTo>
                    <a:pt x="6095" y="443483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5" y="446531"/>
                  </a:lnTo>
                  <a:lnTo>
                    <a:pt x="6095" y="448055"/>
                  </a:lnTo>
                  <a:close/>
                </a:path>
                <a:path w="7620" h="4537075">
                  <a:moveTo>
                    <a:pt x="6095" y="411479"/>
                  </a:moveTo>
                  <a:lnTo>
                    <a:pt x="1523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7" y="403859"/>
                  </a:lnTo>
                  <a:lnTo>
                    <a:pt x="4571" y="403859"/>
                  </a:lnTo>
                  <a:lnTo>
                    <a:pt x="6095" y="405383"/>
                  </a:lnTo>
                  <a:lnTo>
                    <a:pt x="6095" y="406908"/>
                  </a:lnTo>
                  <a:lnTo>
                    <a:pt x="7619" y="406908"/>
                  </a:lnTo>
                  <a:lnTo>
                    <a:pt x="7619" y="408431"/>
                  </a:lnTo>
                  <a:lnTo>
                    <a:pt x="6095" y="409955"/>
                  </a:lnTo>
                  <a:lnTo>
                    <a:pt x="6095" y="411479"/>
                  </a:lnTo>
                  <a:close/>
                </a:path>
                <a:path w="7620" h="453707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79"/>
                  </a:lnTo>
                  <a:lnTo>
                    <a:pt x="0" y="373379"/>
                  </a:lnTo>
                  <a:lnTo>
                    <a:pt x="0" y="368808"/>
                  </a:lnTo>
                  <a:lnTo>
                    <a:pt x="1523" y="368808"/>
                  </a:lnTo>
                  <a:lnTo>
                    <a:pt x="1523" y="367283"/>
                  </a:lnTo>
                  <a:lnTo>
                    <a:pt x="6095" y="367283"/>
                  </a:lnTo>
                  <a:lnTo>
                    <a:pt x="6095" y="368808"/>
                  </a:lnTo>
                  <a:lnTo>
                    <a:pt x="7619" y="370331"/>
                  </a:lnTo>
                  <a:lnTo>
                    <a:pt x="7619" y="371855"/>
                  </a:lnTo>
                  <a:lnTo>
                    <a:pt x="6095" y="373379"/>
                  </a:lnTo>
                  <a:lnTo>
                    <a:pt x="6095" y="374904"/>
                  </a:lnTo>
                  <a:close/>
                </a:path>
                <a:path w="7620" h="4537075">
                  <a:moveTo>
                    <a:pt x="6095" y="338327"/>
                  </a:moveTo>
                  <a:lnTo>
                    <a:pt x="1523" y="338327"/>
                  </a:lnTo>
                  <a:lnTo>
                    <a:pt x="1523" y="336804"/>
                  </a:lnTo>
                  <a:lnTo>
                    <a:pt x="0" y="336804"/>
                  </a:lnTo>
                  <a:lnTo>
                    <a:pt x="0" y="332231"/>
                  </a:lnTo>
                  <a:lnTo>
                    <a:pt x="1523" y="332231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1"/>
                  </a:lnTo>
                  <a:lnTo>
                    <a:pt x="7619" y="333755"/>
                  </a:lnTo>
                  <a:lnTo>
                    <a:pt x="7619" y="335279"/>
                  </a:lnTo>
                  <a:lnTo>
                    <a:pt x="6095" y="336804"/>
                  </a:lnTo>
                  <a:lnTo>
                    <a:pt x="6095" y="338327"/>
                  </a:lnTo>
                  <a:close/>
                </a:path>
                <a:path w="7620" h="4537075">
                  <a:moveTo>
                    <a:pt x="6095" y="301751"/>
                  </a:moveTo>
                  <a:lnTo>
                    <a:pt x="1523" y="301751"/>
                  </a:lnTo>
                  <a:lnTo>
                    <a:pt x="1523" y="300227"/>
                  </a:lnTo>
                  <a:lnTo>
                    <a:pt x="0" y="300227"/>
                  </a:lnTo>
                  <a:lnTo>
                    <a:pt x="0" y="295655"/>
                  </a:lnTo>
                  <a:lnTo>
                    <a:pt x="1523" y="295655"/>
                  </a:lnTo>
                  <a:lnTo>
                    <a:pt x="1523" y="294131"/>
                  </a:lnTo>
                  <a:lnTo>
                    <a:pt x="6095" y="294131"/>
                  </a:lnTo>
                  <a:lnTo>
                    <a:pt x="6095" y="295655"/>
                  </a:lnTo>
                  <a:lnTo>
                    <a:pt x="7619" y="297179"/>
                  </a:lnTo>
                  <a:lnTo>
                    <a:pt x="7619" y="298704"/>
                  </a:lnTo>
                  <a:lnTo>
                    <a:pt x="6095" y="300227"/>
                  </a:lnTo>
                  <a:lnTo>
                    <a:pt x="6095" y="301751"/>
                  </a:lnTo>
                  <a:close/>
                </a:path>
                <a:path w="7620" h="4537075">
                  <a:moveTo>
                    <a:pt x="4571" y="265175"/>
                  </a:moveTo>
                  <a:lnTo>
                    <a:pt x="3047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3" y="257555"/>
                  </a:lnTo>
                  <a:lnTo>
                    <a:pt x="6095" y="257555"/>
                  </a:lnTo>
                  <a:lnTo>
                    <a:pt x="6095" y="259079"/>
                  </a:lnTo>
                  <a:lnTo>
                    <a:pt x="7619" y="260604"/>
                  </a:lnTo>
                  <a:lnTo>
                    <a:pt x="7619" y="262127"/>
                  </a:lnTo>
                  <a:lnTo>
                    <a:pt x="6095" y="262127"/>
                  </a:lnTo>
                  <a:lnTo>
                    <a:pt x="6095" y="263651"/>
                  </a:lnTo>
                  <a:lnTo>
                    <a:pt x="4571" y="265175"/>
                  </a:lnTo>
                  <a:close/>
                </a:path>
                <a:path w="7620" h="4537075">
                  <a:moveTo>
                    <a:pt x="6095" y="227075"/>
                  </a:moveTo>
                  <a:lnTo>
                    <a:pt x="1523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0979"/>
                  </a:lnTo>
                  <a:lnTo>
                    <a:pt x="6095" y="220979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5" y="225551"/>
                  </a:lnTo>
                  <a:lnTo>
                    <a:pt x="6095" y="227075"/>
                  </a:lnTo>
                  <a:close/>
                </a:path>
                <a:path w="7620" h="453707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7" y="182879"/>
                  </a:lnTo>
                  <a:lnTo>
                    <a:pt x="4571" y="182879"/>
                  </a:lnTo>
                  <a:lnTo>
                    <a:pt x="6095" y="184404"/>
                  </a:lnTo>
                  <a:lnTo>
                    <a:pt x="6095" y="185927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5" y="188975"/>
                  </a:lnTo>
                  <a:lnTo>
                    <a:pt x="6095" y="190500"/>
                  </a:lnTo>
                  <a:close/>
                </a:path>
                <a:path w="7620" h="4537075">
                  <a:moveTo>
                    <a:pt x="6095" y="153923"/>
                  </a:moveTo>
                  <a:lnTo>
                    <a:pt x="1523" y="153923"/>
                  </a:lnTo>
                  <a:lnTo>
                    <a:pt x="1523" y="152400"/>
                  </a:lnTo>
                  <a:lnTo>
                    <a:pt x="0" y="152400"/>
                  </a:lnTo>
                  <a:lnTo>
                    <a:pt x="0" y="147827"/>
                  </a:lnTo>
                  <a:lnTo>
                    <a:pt x="1523" y="147827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7"/>
                  </a:lnTo>
                  <a:lnTo>
                    <a:pt x="7619" y="149351"/>
                  </a:lnTo>
                  <a:lnTo>
                    <a:pt x="7619" y="150875"/>
                  </a:lnTo>
                  <a:lnTo>
                    <a:pt x="6095" y="152400"/>
                  </a:lnTo>
                  <a:lnTo>
                    <a:pt x="6095" y="153923"/>
                  </a:lnTo>
                  <a:close/>
                </a:path>
                <a:path w="7620" h="4537075">
                  <a:moveTo>
                    <a:pt x="6095" y="117347"/>
                  </a:moveTo>
                  <a:lnTo>
                    <a:pt x="1523" y="117347"/>
                  </a:lnTo>
                  <a:lnTo>
                    <a:pt x="1523" y="115823"/>
                  </a:lnTo>
                  <a:lnTo>
                    <a:pt x="0" y="115823"/>
                  </a:lnTo>
                  <a:lnTo>
                    <a:pt x="0" y="111251"/>
                  </a:lnTo>
                  <a:lnTo>
                    <a:pt x="1523" y="111251"/>
                  </a:lnTo>
                  <a:lnTo>
                    <a:pt x="1523" y="109727"/>
                  </a:lnTo>
                  <a:lnTo>
                    <a:pt x="6095" y="109727"/>
                  </a:lnTo>
                  <a:lnTo>
                    <a:pt x="6095" y="111251"/>
                  </a:lnTo>
                  <a:lnTo>
                    <a:pt x="7619" y="112775"/>
                  </a:lnTo>
                  <a:lnTo>
                    <a:pt x="7619" y="114300"/>
                  </a:lnTo>
                  <a:lnTo>
                    <a:pt x="6095" y="115823"/>
                  </a:lnTo>
                  <a:lnTo>
                    <a:pt x="6095" y="117347"/>
                  </a:lnTo>
                  <a:close/>
                </a:path>
                <a:path w="7620" h="4537075">
                  <a:moveTo>
                    <a:pt x="6095" y="80771"/>
                  </a:moveTo>
                  <a:lnTo>
                    <a:pt x="1523" y="80771"/>
                  </a:lnTo>
                  <a:lnTo>
                    <a:pt x="1523" y="79247"/>
                  </a:lnTo>
                  <a:lnTo>
                    <a:pt x="0" y="79247"/>
                  </a:lnTo>
                  <a:lnTo>
                    <a:pt x="0" y="74675"/>
                  </a:lnTo>
                  <a:lnTo>
                    <a:pt x="1523" y="74675"/>
                  </a:lnTo>
                  <a:lnTo>
                    <a:pt x="1523" y="73151"/>
                  </a:lnTo>
                  <a:lnTo>
                    <a:pt x="6095" y="73151"/>
                  </a:lnTo>
                  <a:lnTo>
                    <a:pt x="6095" y="74675"/>
                  </a:lnTo>
                  <a:lnTo>
                    <a:pt x="7619" y="76200"/>
                  </a:lnTo>
                  <a:lnTo>
                    <a:pt x="7619" y="77723"/>
                  </a:lnTo>
                  <a:lnTo>
                    <a:pt x="6095" y="79247"/>
                  </a:lnTo>
                  <a:lnTo>
                    <a:pt x="6095" y="80771"/>
                  </a:lnTo>
                  <a:close/>
                </a:path>
                <a:path w="7620" h="4537075">
                  <a:moveTo>
                    <a:pt x="4571" y="44195"/>
                  </a:moveTo>
                  <a:lnTo>
                    <a:pt x="3047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3" y="36575"/>
                  </a:lnTo>
                  <a:lnTo>
                    <a:pt x="6095" y="36575"/>
                  </a:lnTo>
                  <a:lnTo>
                    <a:pt x="6095" y="38100"/>
                  </a:lnTo>
                  <a:lnTo>
                    <a:pt x="7619" y="39623"/>
                  </a:lnTo>
                  <a:lnTo>
                    <a:pt x="7619" y="41147"/>
                  </a:lnTo>
                  <a:lnTo>
                    <a:pt x="6095" y="41147"/>
                  </a:lnTo>
                  <a:lnTo>
                    <a:pt x="6095" y="42671"/>
                  </a:lnTo>
                  <a:lnTo>
                    <a:pt x="4571" y="44195"/>
                  </a:lnTo>
                  <a:close/>
                </a:path>
                <a:path w="7620" h="4537075">
                  <a:moveTo>
                    <a:pt x="6095" y="6095"/>
                  </a:moveTo>
                  <a:lnTo>
                    <a:pt x="1523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6095" y="1523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5" y="4571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2479" y="6271260"/>
              <a:ext cx="140208" cy="64008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5815583" y="1691640"/>
            <a:ext cx="144780" cy="4643755"/>
            <a:chOff x="5815583" y="1691640"/>
            <a:chExt cx="144780" cy="4643755"/>
          </a:xfrm>
        </p:grpSpPr>
        <p:sp>
          <p:nvSpPr>
            <p:cNvPr id="17" name="object 17" descr=""/>
            <p:cNvSpPr/>
            <p:nvPr/>
          </p:nvSpPr>
          <p:spPr>
            <a:xfrm>
              <a:off x="5884164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0852"/>
                  </a:moveTo>
                  <a:lnTo>
                    <a:pt x="1523" y="4530852"/>
                  </a:lnTo>
                  <a:lnTo>
                    <a:pt x="1523" y="4529328"/>
                  </a:lnTo>
                  <a:lnTo>
                    <a:pt x="6096" y="4529328"/>
                  </a:lnTo>
                  <a:lnTo>
                    <a:pt x="6096" y="4530852"/>
                  </a:lnTo>
                  <a:close/>
                </a:path>
                <a:path w="7620" h="4537075">
                  <a:moveTo>
                    <a:pt x="4571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19" y="4530852"/>
                  </a:lnTo>
                  <a:lnTo>
                    <a:pt x="7619" y="4533899"/>
                  </a:lnTo>
                  <a:lnTo>
                    <a:pt x="4571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1523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3" y="4492752"/>
                  </a:lnTo>
                  <a:lnTo>
                    <a:pt x="6096" y="4492752"/>
                  </a:lnTo>
                  <a:lnTo>
                    <a:pt x="7619" y="4494276"/>
                  </a:lnTo>
                  <a:lnTo>
                    <a:pt x="7619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1523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3" y="4456176"/>
                  </a:lnTo>
                  <a:lnTo>
                    <a:pt x="6096" y="4456176"/>
                  </a:lnTo>
                  <a:lnTo>
                    <a:pt x="7619" y="4457699"/>
                  </a:lnTo>
                  <a:lnTo>
                    <a:pt x="7619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7619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1" y="4418076"/>
                  </a:lnTo>
                  <a:lnTo>
                    <a:pt x="7619" y="4421124"/>
                  </a:lnTo>
                  <a:lnTo>
                    <a:pt x="7619" y="4424172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1523" y="4425695"/>
                  </a:lnTo>
                  <a:lnTo>
                    <a:pt x="1523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3024"/>
                  </a:moveTo>
                  <a:lnTo>
                    <a:pt x="1523" y="4383024"/>
                  </a:lnTo>
                  <a:lnTo>
                    <a:pt x="1523" y="4381499"/>
                  </a:lnTo>
                  <a:lnTo>
                    <a:pt x="6096" y="4381499"/>
                  </a:lnTo>
                  <a:lnTo>
                    <a:pt x="6096" y="4383024"/>
                  </a:lnTo>
                  <a:close/>
                </a:path>
                <a:path w="7620" h="4537075">
                  <a:moveTo>
                    <a:pt x="7619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1523" y="4389120"/>
                  </a:lnTo>
                  <a:lnTo>
                    <a:pt x="1523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46447"/>
                  </a:moveTo>
                  <a:lnTo>
                    <a:pt x="1523" y="4346447"/>
                  </a:lnTo>
                  <a:lnTo>
                    <a:pt x="1523" y="4344924"/>
                  </a:lnTo>
                  <a:lnTo>
                    <a:pt x="6096" y="4344924"/>
                  </a:lnTo>
                  <a:lnTo>
                    <a:pt x="6096" y="4346447"/>
                  </a:lnTo>
                  <a:close/>
                </a:path>
                <a:path w="7620" h="453707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19" y="4346447"/>
                  </a:lnTo>
                  <a:lnTo>
                    <a:pt x="7619" y="43510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1523" y="4352544"/>
                  </a:lnTo>
                  <a:lnTo>
                    <a:pt x="1523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6096" y="4309872"/>
                  </a:moveTo>
                  <a:lnTo>
                    <a:pt x="1523" y="4309872"/>
                  </a:lnTo>
                  <a:lnTo>
                    <a:pt x="1523" y="4308347"/>
                  </a:lnTo>
                  <a:lnTo>
                    <a:pt x="6096" y="4308347"/>
                  </a:lnTo>
                  <a:lnTo>
                    <a:pt x="6096" y="4309872"/>
                  </a:lnTo>
                  <a:close/>
                </a:path>
                <a:path w="7620" h="4537075">
                  <a:moveTo>
                    <a:pt x="4571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7"/>
                  </a:lnTo>
                  <a:close/>
                </a:path>
                <a:path w="7620" h="4537075">
                  <a:moveTo>
                    <a:pt x="4571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3" y="4271772"/>
                  </a:lnTo>
                  <a:lnTo>
                    <a:pt x="6096" y="4271772"/>
                  </a:lnTo>
                  <a:lnTo>
                    <a:pt x="7619" y="4273295"/>
                  </a:lnTo>
                  <a:lnTo>
                    <a:pt x="7619" y="4276344"/>
                  </a:lnTo>
                  <a:lnTo>
                    <a:pt x="4571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1523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3" y="4235195"/>
                  </a:lnTo>
                  <a:lnTo>
                    <a:pt x="6096" y="4235195"/>
                  </a:lnTo>
                  <a:lnTo>
                    <a:pt x="7619" y="4236720"/>
                  </a:lnTo>
                  <a:lnTo>
                    <a:pt x="7619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7619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1" y="4197095"/>
                  </a:lnTo>
                  <a:lnTo>
                    <a:pt x="7619" y="4200144"/>
                  </a:lnTo>
                  <a:lnTo>
                    <a:pt x="7619" y="4203192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1523" y="4204715"/>
                  </a:lnTo>
                  <a:lnTo>
                    <a:pt x="1523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2044"/>
                  </a:moveTo>
                  <a:lnTo>
                    <a:pt x="1523" y="4162044"/>
                  </a:lnTo>
                  <a:lnTo>
                    <a:pt x="1523" y="4160520"/>
                  </a:lnTo>
                  <a:lnTo>
                    <a:pt x="6096" y="4160520"/>
                  </a:lnTo>
                  <a:lnTo>
                    <a:pt x="6096" y="4162044"/>
                  </a:lnTo>
                  <a:close/>
                </a:path>
                <a:path w="7620" h="4537075">
                  <a:moveTo>
                    <a:pt x="7619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19" y="4162044"/>
                  </a:lnTo>
                  <a:lnTo>
                    <a:pt x="7619" y="41666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1523" y="4168140"/>
                  </a:lnTo>
                  <a:lnTo>
                    <a:pt x="1523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25467"/>
                  </a:moveTo>
                  <a:lnTo>
                    <a:pt x="1523" y="4125467"/>
                  </a:lnTo>
                  <a:lnTo>
                    <a:pt x="1523" y="4123944"/>
                  </a:lnTo>
                  <a:lnTo>
                    <a:pt x="6096" y="4123944"/>
                  </a:lnTo>
                  <a:lnTo>
                    <a:pt x="6096" y="4125467"/>
                  </a:lnTo>
                  <a:close/>
                </a:path>
                <a:path w="7620" h="453707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19" y="4125467"/>
                  </a:lnTo>
                  <a:lnTo>
                    <a:pt x="7619" y="41300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1523" y="4131563"/>
                  </a:lnTo>
                  <a:lnTo>
                    <a:pt x="1523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6096" y="4088892"/>
                  </a:moveTo>
                  <a:lnTo>
                    <a:pt x="1523" y="4088892"/>
                  </a:lnTo>
                  <a:lnTo>
                    <a:pt x="1523" y="4087367"/>
                  </a:lnTo>
                  <a:lnTo>
                    <a:pt x="6096" y="4087367"/>
                  </a:lnTo>
                  <a:lnTo>
                    <a:pt x="6096" y="4088892"/>
                  </a:lnTo>
                  <a:close/>
                </a:path>
                <a:path w="7620" h="4537075">
                  <a:moveTo>
                    <a:pt x="7619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19" y="4088892"/>
                  </a:lnTo>
                  <a:lnTo>
                    <a:pt x="7619" y="4093463"/>
                  </a:lnTo>
                  <a:close/>
                </a:path>
                <a:path w="7620" h="4537075">
                  <a:moveTo>
                    <a:pt x="4571" y="4094988"/>
                  </a:moveTo>
                  <a:lnTo>
                    <a:pt x="3048" y="4094988"/>
                  </a:lnTo>
                  <a:lnTo>
                    <a:pt x="1523" y="4093463"/>
                  </a:lnTo>
                  <a:lnTo>
                    <a:pt x="6096" y="4093463"/>
                  </a:lnTo>
                  <a:lnTo>
                    <a:pt x="4571" y="4094988"/>
                  </a:lnTo>
                  <a:close/>
                </a:path>
                <a:path w="7620" h="4537075">
                  <a:moveTo>
                    <a:pt x="4571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3" y="4050792"/>
                  </a:lnTo>
                  <a:lnTo>
                    <a:pt x="6096" y="4050792"/>
                  </a:lnTo>
                  <a:lnTo>
                    <a:pt x="7619" y="4052315"/>
                  </a:lnTo>
                  <a:lnTo>
                    <a:pt x="7619" y="4055363"/>
                  </a:lnTo>
                  <a:lnTo>
                    <a:pt x="4571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1523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4215"/>
                  </a:lnTo>
                  <a:lnTo>
                    <a:pt x="6096" y="4014215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7619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1" y="3976115"/>
                  </a:lnTo>
                  <a:lnTo>
                    <a:pt x="7619" y="3979163"/>
                  </a:lnTo>
                  <a:lnTo>
                    <a:pt x="7619" y="3982211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1523" y="3983736"/>
                  </a:lnTo>
                  <a:lnTo>
                    <a:pt x="1523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1063"/>
                  </a:moveTo>
                  <a:lnTo>
                    <a:pt x="1523" y="3941063"/>
                  </a:lnTo>
                  <a:lnTo>
                    <a:pt x="1523" y="3939540"/>
                  </a:lnTo>
                  <a:lnTo>
                    <a:pt x="6096" y="3939540"/>
                  </a:lnTo>
                  <a:lnTo>
                    <a:pt x="6096" y="3941063"/>
                  </a:lnTo>
                  <a:close/>
                </a:path>
                <a:path w="7620" h="453707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19" y="3941063"/>
                  </a:lnTo>
                  <a:lnTo>
                    <a:pt x="7619" y="39456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1523" y="3947160"/>
                  </a:lnTo>
                  <a:lnTo>
                    <a:pt x="1523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04488"/>
                  </a:moveTo>
                  <a:lnTo>
                    <a:pt x="1523" y="3904488"/>
                  </a:lnTo>
                  <a:lnTo>
                    <a:pt x="1523" y="3902963"/>
                  </a:lnTo>
                  <a:lnTo>
                    <a:pt x="6096" y="3902963"/>
                  </a:lnTo>
                  <a:lnTo>
                    <a:pt x="6096" y="3904488"/>
                  </a:lnTo>
                  <a:close/>
                </a:path>
                <a:path w="7620" h="4537075">
                  <a:moveTo>
                    <a:pt x="7619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1523" y="3910583"/>
                  </a:lnTo>
                  <a:lnTo>
                    <a:pt x="1523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6096" y="3867911"/>
                  </a:moveTo>
                  <a:lnTo>
                    <a:pt x="1523" y="3867911"/>
                  </a:lnTo>
                  <a:lnTo>
                    <a:pt x="1523" y="3866388"/>
                  </a:lnTo>
                  <a:lnTo>
                    <a:pt x="6096" y="3866388"/>
                  </a:lnTo>
                  <a:lnTo>
                    <a:pt x="6096" y="3867911"/>
                  </a:lnTo>
                  <a:close/>
                </a:path>
                <a:path w="7620" h="4537075">
                  <a:moveTo>
                    <a:pt x="7619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19" y="3867911"/>
                  </a:lnTo>
                  <a:lnTo>
                    <a:pt x="7619" y="3872483"/>
                  </a:lnTo>
                  <a:close/>
                </a:path>
                <a:path w="7620" h="4537075">
                  <a:moveTo>
                    <a:pt x="4571" y="3874008"/>
                  </a:moveTo>
                  <a:lnTo>
                    <a:pt x="3048" y="3874008"/>
                  </a:lnTo>
                  <a:lnTo>
                    <a:pt x="1523" y="3872483"/>
                  </a:lnTo>
                  <a:lnTo>
                    <a:pt x="6096" y="3872483"/>
                  </a:lnTo>
                  <a:lnTo>
                    <a:pt x="4571" y="3874008"/>
                  </a:lnTo>
                  <a:close/>
                </a:path>
                <a:path w="7620" h="4537075">
                  <a:moveTo>
                    <a:pt x="4571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3" y="3829811"/>
                  </a:lnTo>
                  <a:lnTo>
                    <a:pt x="6096" y="3829811"/>
                  </a:lnTo>
                  <a:lnTo>
                    <a:pt x="7619" y="3831336"/>
                  </a:lnTo>
                  <a:lnTo>
                    <a:pt x="7619" y="3834383"/>
                  </a:lnTo>
                  <a:lnTo>
                    <a:pt x="4571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1523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3" y="3793236"/>
                  </a:lnTo>
                  <a:lnTo>
                    <a:pt x="6096" y="3793236"/>
                  </a:lnTo>
                  <a:lnTo>
                    <a:pt x="7619" y="3794760"/>
                  </a:lnTo>
                  <a:lnTo>
                    <a:pt x="7619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1523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3"/>
                  </a:lnTo>
                  <a:lnTo>
                    <a:pt x="7619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6096" y="3720083"/>
                  </a:moveTo>
                  <a:lnTo>
                    <a:pt x="1523" y="3720083"/>
                  </a:lnTo>
                  <a:lnTo>
                    <a:pt x="1523" y="3718560"/>
                  </a:lnTo>
                  <a:lnTo>
                    <a:pt x="6096" y="3718560"/>
                  </a:lnTo>
                  <a:lnTo>
                    <a:pt x="6096" y="3720083"/>
                  </a:lnTo>
                  <a:close/>
                </a:path>
                <a:path w="7620" h="453707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19" y="3720083"/>
                  </a:lnTo>
                  <a:lnTo>
                    <a:pt x="7619" y="37246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1523" y="3726179"/>
                  </a:lnTo>
                  <a:lnTo>
                    <a:pt x="1523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3508"/>
                  </a:moveTo>
                  <a:lnTo>
                    <a:pt x="1523" y="3683508"/>
                  </a:lnTo>
                  <a:lnTo>
                    <a:pt x="1523" y="3681983"/>
                  </a:lnTo>
                  <a:lnTo>
                    <a:pt x="6096" y="3681983"/>
                  </a:lnTo>
                  <a:lnTo>
                    <a:pt x="6096" y="3683508"/>
                  </a:lnTo>
                  <a:close/>
                </a:path>
                <a:path w="7620" h="4537075">
                  <a:moveTo>
                    <a:pt x="7619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19" y="3683508"/>
                  </a:lnTo>
                  <a:lnTo>
                    <a:pt x="7619" y="36880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1523" y="3689604"/>
                  </a:lnTo>
                  <a:lnTo>
                    <a:pt x="1523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6096" y="3646931"/>
                  </a:moveTo>
                  <a:lnTo>
                    <a:pt x="1523" y="3646931"/>
                  </a:lnTo>
                  <a:lnTo>
                    <a:pt x="1523" y="3645408"/>
                  </a:lnTo>
                  <a:lnTo>
                    <a:pt x="6096" y="3645408"/>
                  </a:lnTo>
                  <a:lnTo>
                    <a:pt x="6096" y="3646931"/>
                  </a:lnTo>
                  <a:close/>
                </a:path>
                <a:path w="7620" h="4537075">
                  <a:moveTo>
                    <a:pt x="7619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19" y="3646931"/>
                  </a:lnTo>
                  <a:lnTo>
                    <a:pt x="7619" y="3651504"/>
                  </a:lnTo>
                  <a:close/>
                </a:path>
                <a:path w="7620" h="4537075">
                  <a:moveTo>
                    <a:pt x="4571" y="3653028"/>
                  </a:moveTo>
                  <a:lnTo>
                    <a:pt x="3048" y="3653028"/>
                  </a:lnTo>
                  <a:lnTo>
                    <a:pt x="1523" y="3651504"/>
                  </a:lnTo>
                  <a:lnTo>
                    <a:pt x="6096" y="3651504"/>
                  </a:lnTo>
                  <a:lnTo>
                    <a:pt x="4571" y="3653028"/>
                  </a:lnTo>
                  <a:close/>
                </a:path>
                <a:path w="7620" h="453707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1"/>
                  </a:lnTo>
                  <a:lnTo>
                    <a:pt x="6096" y="3608831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3" y="3572256"/>
                  </a:lnTo>
                  <a:lnTo>
                    <a:pt x="6096" y="3572256"/>
                  </a:lnTo>
                  <a:lnTo>
                    <a:pt x="7619" y="3573779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1523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6096" y="3499104"/>
                  </a:moveTo>
                  <a:lnTo>
                    <a:pt x="1523" y="3499104"/>
                  </a:lnTo>
                  <a:lnTo>
                    <a:pt x="1523" y="3497579"/>
                  </a:lnTo>
                  <a:lnTo>
                    <a:pt x="6096" y="3497579"/>
                  </a:lnTo>
                  <a:lnTo>
                    <a:pt x="6096" y="3499104"/>
                  </a:lnTo>
                  <a:close/>
                </a:path>
                <a:path w="7620" h="4537075">
                  <a:moveTo>
                    <a:pt x="7619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1523" y="3505199"/>
                  </a:lnTo>
                  <a:lnTo>
                    <a:pt x="1523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2527"/>
                  </a:moveTo>
                  <a:lnTo>
                    <a:pt x="1523" y="3462527"/>
                  </a:lnTo>
                  <a:lnTo>
                    <a:pt x="1523" y="3461004"/>
                  </a:lnTo>
                  <a:lnTo>
                    <a:pt x="6096" y="3461004"/>
                  </a:lnTo>
                  <a:lnTo>
                    <a:pt x="6096" y="3462527"/>
                  </a:lnTo>
                  <a:close/>
                </a:path>
                <a:path w="7620" h="4537075">
                  <a:moveTo>
                    <a:pt x="7619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19" y="3462527"/>
                  </a:lnTo>
                  <a:lnTo>
                    <a:pt x="7619" y="34670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1523" y="3468624"/>
                  </a:lnTo>
                  <a:lnTo>
                    <a:pt x="1523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6096" y="3425952"/>
                  </a:moveTo>
                  <a:lnTo>
                    <a:pt x="1523" y="3425952"/>
                  </a:lnTo>
                  <a:lnTo>
                    <a:pt x="1523" y="3424427"/>
                  </a:lnTo>
                  <a:lnTo>
                    <a:pt x="6096" y="3424427"/>
                  </a:lnTo>
                  <a:lnTo>
                    <a:pt x="6096" y="3425952"/>
                  </a:lnTo>
                  <a:close/>
                </a:path>
                <a:path w="7620" h="4537075">
                  <a:moveTo>
                    <a:pt x="7619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4"/>
                  </a:lnTo>
                  <a:close/>
                </a:path>
                <a:path w="7620" h="4537075">
                  <a:moveTo>
                    <a:pt x="4571" y="3432047"/>
                  </a:moveTo>
                  <a:lnTo>
                    <a:pt x="3048" y="3432047"/>
                  </a:lnTo>
                  <a:lnTo>
                    <a:pt x="1523" y="3430524"/>
                  </a:lnTo>
                  <a:lnTo>
                    <a:pt x="6096" y="3430524"/>
                  </a:lnTo>
                  <a:lnTo>
                    <a:pt x="4571" y="3432047"/>
                  </a:lnTo>
                  <a:close/>
                </a:path>
                <a:path w="7620" h="453707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3" y="3387852"/>
                  </a:lnTo>
                  <a:lnTo>
                    <a:pt x="6096" y="3387852"/>
                  </a:lnTo>
                  <a:lnTo>
                    <a:pt x="7619" y="3389376"/>
                  </a:lnTo>
                  <a:lnTo>
                    <a:pt x="7619" y="3392424"/>
                  </a:lnTo>
                  <a:lnTo>
                    <a:pt x="4571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1523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3" y="3351276"/>
                  </a:lnTo>
                  <a:lnTo>
                    <a:pt x="6096" y="3351276"/>
                  </a:lnTo>
                  <a:lnTo>
                    <a:pt x="7619" y="3352799"/>
                  </a:lnTo>
                  <a:lnTo>
                    <a:pt x="7619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1523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6096" y="3278124"/>
                  </a:moveTo>
                  <a:lnTo>
                    <a:pt x="1523" y="3278124"/>
                  </a:lnTo>
                  <a:lnTo>
                    <a:pt x="1523" y="3276599"/>
                  </a:lnTo>
                  <a:lnTo>
                    <a:pt x="6096" y="3276599"/>
                  </a:lnTo>
                  <a:lnTo>
                    <a:pt x="6096" y="3278124"/>
                  </a:lnTo>
                  <a:close/>
                </a:path>
                <a:path w="7620" h="4537075">
                  <a:moveTo>
                    <a:pt x="7619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1523" y="3284220"/>
                  </a:lnTo>
                  <a:lnTo>
                    <a:pt x="1523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1547"/>
                  </a:moveTo>
                  <a:lnTo>
                    <a:pt x="1523" y="3241547"/>
                  </a:lnTo>
                  <a:lnTo>
                    <a:pt x="1523" y="3240024"/>
                  </a:lnTo>
                  <a:lnTo>
                    <a:pt x="6096" y="3240024"/>
                  </a:lnTo>
                  <a:lnTo>
                    <a:pt x="6096" y="3241547"/>
                  </a:lnTo>
                  <a:close/>
                </a:path>
                <a:path w="7620" h="453707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19" y="3241547"/>
                  </a:lnTo>
                  <a:lnTo>
                    <a:pt x="7619" y="32461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04972"/>
                  </a:moveTo>
                  <a:lnTo>
                    <a:pt x="1523" y="3204972"/>
                  </a:lnTo>
                  <a:lnTo>
                    <a:pt x="1523" y="3203447"/>
                  </a:lnTo>
                  <a:lnTo>
                    <a:pt x="6096" y="3203447"/>
                  </a:lnTo>
                  <a:lnTo>
                    <a:pt x="6096" y="3204972"/>
                  </a:lnTo>
                  <a:close/>
                </a:path>
                <a:path w="7620" h="453707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1523" y="3211067"/>
                  </a:lnTo>
                  <a:lnTo>
                    <a:pt x="1523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3" y="3166871"/>
                  </a:lnTo>
                  <a:lnTo>
                    <a:pt x="6096" y="3166871"/>
                  </a:lnTo>
                  <a:lnTo>
                    <a:pt x="7619" y="3168395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3" y="3130295"/>
                  </a:lnTo>
                  <a:lnTo>
                    <a:pt x="6096" y="3130295"/>
                  </a:lnTo>
                  <a:lnTo>
                    <a:pt x="7619" y="3131819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1" y="3092195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6096" y="3057144"/>
                  </a:moveTo>
                  <a:lnTo>
                    <a:pt x="1523" y="3057144"/>
                  </a:lnTo>
                  <a:lnTo>
                    <a:pt x="1523" y="3055619"/>
                  </a:lnTo>
                  <a:lnTo>
                    <a:pt x="6096" y="3055619"/>
                  </a:lnTo>
                  <a:lnTo>
                    <a:pt x="6096" y="3057144"/>
                  </a:lnTo>
                  <a:close/>
                </a:path>
                <a:path w="7620" h="453707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1523" y="3063240"/>
                  </a:lnTo>
                  <a:lnTo>
                    <a:pt x="1523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537075">
                  <a:moveTo>
                    <a:pt x="7619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1523" y="3026663"/>
                  </a:lnTo>
                  <a:lnTo>
                    <a:pt x="1523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537075">
                  <a:moveTo>
                    <a:pt x="7619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1523" y="2990087"/>
                  </a:lnTo>
                  <a:lnTo>
                    <a:pt x="1523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4571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3"/>
                  </a:lnTo>
                  <a:lnTo>
                    <a:pt x="4571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1523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3" y="2909316"/>
                  </a:lnTo>
                  <a:lnTo>
                    <a:pt x="6096" y="2909316"/>
                  </a:lnTo>
                  <a:lnTo>
                    <a:pt x="7619" y="2910840"/>
                  </a:lnTo>
                  <a:lnTo>
                    <a:pt x="7619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1523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3"/>
                  </a:lnTo>
                  <a:lnTo>
                    <a:pt x="7619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6096" y="2836163"/>
                  </a:moveTo>
                  <a:lnTo>
                    <a:pt x="1523" y="2836163"/>
                  </a:lnTo>
                  <a:lnTo>
                    <a:pt x="3048" y="2834640"/>
                  </a:lnTo>
                  <a:lnTo>
                    <a:pt x="4571" y="2834640"/>
                  </a:lnTo>
                  <a:lnTo>
                    <a:pt x="6096" y="2836163"/>
                  </a:lnTo>
                  <a:close/>
                </a:path>
                <a:path w="7620" h="4537075">
                  <a:moveTo>
                    <a:pt x="7619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19" y="2836163"/>
                  </a:lnTo>
                  <a:lnTo>
                    <a:pt x="7619" y="2840735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1523" y="2842260"/>
                  </a:lnTo>
                  <a:lnTo>
                    <a:pt x="1523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799587"/>
                  </a:moveTo>
                  <a:lnTo>
                    <a:pt x="1523" y="2799587"/>
                  </a:lnTo>
                  <a:lnTo>
                    <a:pt x="1523" y="2798063"/>
                  </a:lnTo>
                  <a:lnTo>
                    <a:pt x="6096" y="2798063"/>
                  </a:lnTo>
                  <a:lnTo>
                    <a:pt x="6096" y="2799587"/>
                  </a:lnTo>
                  <a:close/>
                </a:path>
                <a:path w="7620" h="453707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19" y="2799587"/>
                  </a:lnTo>
                  <a:lnTo>
                    <a:pt x="7619" y="28041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3011"/>
                  </a:moveTo>
                  <a:lnTo>
                    <a:pt x="1523" y="2763011"/>
                  </a:lnTo>
                  <a:lnTo>
                    <a:pt x="1523" y="2761487"/>
                  </a:lnTo>
                  <a:lnTo>
                    <a:pt x="6096" y="2761487"/>
                  </a:lnTo>
                  <a:lnTo>
                    <a:pt x="6096" y="2763011"/>
                  </a:lnTo>
                  <a:close/>
                </a:path>
                <a:path w="7620" h="453707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19" y="2763011"/>
                  </a:lnTo>
                  <a:lnTo>
                    <a:pt x="7619" y="27675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3" y="2724911"/>
                  </a:lnTo>
                  <a:lnTo>
                    <a:pt x="6096" y="2724911"/>
                  </a:lnTo>
                  <a:lnTo>
                    <a:pt x="7619" y="2726435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5"/>
                  </a:lnTo>
                  <a:lnTo>
                    <a:pt x="6096" y="2688335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1" y="2650235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6096" y="2615184"/>
                  </a:moveTo>
                  <a:lnTo>
                    <a:pt x="1523" y="2615184"/>
                  </a:lnTo>
                  <a:lnTo>
                    <a:pt x="3048" y="2613660"/>
                  </a:lnTo>
                  <a:lnTo>
                    <a:pt x="4571" y="2613660"/>
                  </a:lnTo>
                  <a:lnTo>
                    <a:pt x="6096" y="2615184"/>
                  </a:lnTo>
                  <a:close/>
                </a:path>
                <a:path w="7620" h="453707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1523" y="2621279"/>
                  </a:lnTo>
                  <a:lnTo>
                    <a:pt x="1523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537075">
                  <a:moveTo>
                    <a:pt x="7619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1523" y="2584703"/>
                  </a:lnTo>
                  <a:lnTo>
                    <a:pt x="1523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537075">
                  <a:moveTo>
                    <a:pt x="7619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1523" y="2548127"/>
                  </a:lnTo>
                  <a:lnTo>
                    <a:pt x="1523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3"/>
                  </a:lnTo>
                  <a:lnTo>
                    <a:pt x="4571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1523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3" y="2467356"/>
                  </a:lnTo>
                  <a:lnTo>
                    <a:pt x="6096" y="2467356"/>
                  </a:lnTo>
                  <a:lnTo>
                    <a:pt x="7619" y="2468879"/>
                  </a:lnTo>
                  <a:lnTo>
                    <a:pt x="7619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3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6096" y="2394203"/>
                  </a:moveTo>
                  <a:lnTo>
                    <a:pt x="1523" y="2394203"/>
                  </a:lnTo>
                  <a:lnTo>
                    <a:pt x="3048" y="2392679"/>
                  </a:lnTo>
                  <a:lnTo>
                    <a:pt x="4571" y="2392679"/>
                  </a:lnTo>
                  <a:lnTo>
                    <a:pt x="6096" y="2394203"/>
                  </a:lnTo>
                  <a:close/>
                </a:path>
                <a:path w="7620" h="453707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19" y="2394203"/>
                  </a:lnTo>
                  <a:lnTo>
                    <a:pt x="7619" y="2398776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57627"/>
                  </a:moveTo>
                  <a:lnTo>
                    <a:pt x="1523" y="2357627"/>
                  </a:lnTo>
                  <a:lnTo>
                    <a:pt x="1523" y="2356103"/>
                  </a:lnTo>
                  <a:lnTo>
                    <a:pt x="6096" y="2356103"/>
                  </a:lnTo>
                  <a:lnTo>
                    <a:pt x="6096" y="2357627"/>
                  </a:lnTo>
                  <a:close/>
                </a:path>
                <a:path w="7620" h="453707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19" y="2357627"/>
                  </a:lnTo>
                  <a:lnTo>
                    <a:pt x="7619" y="23622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1052"/>
                  </a:moveTo>
                  <a:lnTo>
                    <a:pt x="1523" y="2321052"/>
                  </a:lnTo>
                  <a:lnTo>
                    <a:pt x="1523" y="2319527"/>
                  </a:lnTo>
                  <a:lnTo>
                    <a:pt x="6096" y="2319527"/>
                  </a:lnTo>
                  <a:lnTo>
                    <a:pt x="6096" y="2321052"/>
                  </a:lnTo>
                  <a:close/>
                </a:path>
                <a:path w="7620" h="453707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1523" y="2327148"/>
                  </a:lnTo>
                  <a:lnTo>
                    <a:pt x="1523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6096" y="2284476"/>
                  </a:moveTo>
                  <a:lnTo>
                    <a:pt x="1523" y="2284476"/>
                  </a:lnTo>
                  <a:lnTo>
                    <a:pt x="1523" y="2282952"/>
                  </a:lnTo>
                  <a:lnTo>
                    <a:pt x="6096" y="2282952"/>
                  </a:lnTo>
                  <a:lnTo>
                    <a:pt x="6096" y="2284476"/>
                  </a:lnTo>
                  <a:close/>
                </a:path>
                <a:path w="7620" h="4537075">
                  <a:moveTo>
                    <a:pt x="4571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1523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1523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6096" y="2173224"/>
                  </a:moveTo>
                  <a:lnTo>
                    <a:pt x="1523" y="2173224"/>
                  </a:lnTo>
                  <a:lnTo>
                    <a:pt x="3048" y="2171700"/>
                  </a:lnTo>
                  <a:lnTo>
                    <a:pt x="4571" y="2171700"/>
                  </a:lnTo>
                  <a:lnTo>
                    <a:pt x="6096" y="2173224"/>
                  </a:lnTo>
                  <a:close/>
                </a:path>
                <a:path w="7620" h="4537075">
                  <a:moveTo>
                    <a:pt x="7619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5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1523" y="2179319"/>
                  </a:lnTo>
                  <a:lnTo>
                    <a:pt x="1523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36648"/>
                  </a:moveTo>
                  <a:lnTo>
                    <a:pt x="1523" y="2136648"/>
                  </a:lnTo>
                  <a:lnTo>
                    <a:pt x="1523" y="2135124"/>
                  </a:lnTo>
                  <a:lnTo>
                    <a:pt x="6096" y="2135124"/>
                  </a:lnTo>
                  <a:lnTo>
                    <a:pt x="6096" y="2136648"/>
                  </a:lnTo>
                  <a:close/>
                </a:path>
                <a:path w="7620" h="4537075">
                  <a:moveTo>
                    <a:pt x="7619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19" y="2136648"/>
                  </a:lnTo>
                  <a:lnTo>
                    <a:pt x="7619" y="21412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1523" y="2142743"/>
                  </a:lnTo>
                  <a:lnTo>
                    <a:pt x="1523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0071"/>
                  </a:moveTo>
                  <a:lnTo>
                    <a:pt x="1523" y="2100071"/>
                  </a:lnTo>
                  <a:lnTo>
                    <a:pt x="1523" y="2098548"/>
                  </a:lnTo>
                  <a:lnTo>
                    <a:pt x="6096" y="2098548"/>
                  </a:lnTo>
                  <a:lnTo>
                    <a:pt x="6096" y="2100071"/>
                  </a:lnTo>
                  <a:close/>
                </a:path>
                <a:path w="7620" h="4537075">
                  <a:moveTo>
                    <a:pt x="7619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19" y="2100071"/>
                  </a:lnTo>
                  <a:lnTo>
                    <a:pt x="7619" y="21046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1523" y="2106168"/>
                  </a:lnTo>
                  <a:lnTo>
                    <a:pt x="1523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6096" y="2063495"/>
                  </a:moveTo>
                  <a:lnTo>
                    <a:pt x="1523" y="2063495"/>
                  </a:lnTo>
                  <a:lnTo>
                    <a:pt x="1523" y="2061971"/>
                  </a:lnTo>
                  <a:lnTo>
                    <a:pt x="6096" y="2061971"/>
                  </a:lnTo>
                  <a:lnTo>
                    <a:pt x="6096" y="2063495"/>
                  </a:lnTo>
                  <a:close/>
                </a:path>
                <a:path w="7620" h="453707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19" y="2063495"/>
                  </a:lnTo>
                  <a:lnTo>
                    <a:pt x="7619" y="2066543"/>
                  </a:lnTo>
                  <a:lnTo>
                    <a:pt x="4571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3" y="2025395"/>
                  </a:lnTo>
                  <a:lnTo>
                    <a:pt x="6096" y="2025395"/>
                  </a:lnTo>
                  <a:lnTo>
                    <a:pt x="7619" y="2026919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1" y="1987295"/>
                  </a:lnTo>
                  <a:lnTo>
                    <a:pt x="7619" y="1990343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6096" y="1952243"/>
                  </a:moveTo>
                  <a:lnTo>
                    <a:pt x="1523" y="1952243"/>
                  </a:lnTo>
                  <a:lnTo>
                    <a:pt x="3048" y="1950719"/>
                  </a:lnTo>
                  <a:lnTo>
                    <a:pt x="4571" y="1950719"/>
                  </a:lnTo>
                  <a:lnTo>
                    <a:pt x="6096" y="1952243"/>
                  </a:lnTo>
                  <a:close/>
                </a:path>
                <a:path w="7620" h="453707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19" y="1952243"/>
                  </a:lnTo>
                  <a:lnTo>
                    <a:pt x="7619" y="1956816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1523" y="1958340"/>
                  </a:lnTo>
                  <a:lnTo>
                    <a:pt x="1523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15668"/>
                  </a:moveTo>
                  <a:lnTo>
                    <a:pt x="1523" y="1915668"/>
                  </a:lnTo>
                  <a:lnTo>
                    <a:pt x="1523" y="1914143"/>
                  </a:lnTo>
                  <a:lnTo>
                    <a:pt x="6096" y="1914143"/>
                  </a:lnTo>
                  <a:lnTo>
                    <a:pt x="6096" y="1915668"/>
                  </a:lnTo>
                  <a:close/>
                </a:path>
                <a:path w="7620" h="4537075">
                  <a:moveTo>
                    <a:pt x="7619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1523" y="1921763"/>
                  </a:lnTo>
                  <a:lnTo>
                    <a:pt x="1523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53707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1523" y="1885187"/>
                  </a:lnTo>
                  <a:lnTo>
                    <a:pt x="1523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6096" y="1842516"/>
                  </a:moveTo>
                  <a:lnTo>
                    <a:pt x="1523" y="1842516"/>
                  </a:lnTo>
                  <a:lnTo>
                    <a:pt x="1523" y="1840992"/>
                  </a:lnTo>
                  <a:lnTo>
                    <a:pt x="6096" y="1840992"/>
                  </a:lnTo>
                  <a:lnTo>
                    <a:pt x="6096" y="1842516"/>
                  </a:lnTo>
                  <a:close/>
                </a:path>
                <a:path w="7620" h="4537075">
                  <a:moveTo>
                    <a:pt x="4571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1523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3" y="1804416"/>
                  </a:lnTo>
                  <a:lnTo>
                    <a:pt x="6096" y="1804416"/>
                  </a:lnTo>
                  <a:lnTo>
                    <a:pt x="7619" y="1805940"/>
                  </a:lnTo>
                  <a:lnTo>
                    <a:pt x="7619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1523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7619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1" y="1729740"/>
                  </a:lnTo>
                  <a:lnTo>
                    <a:pt x="7619" y="1732787"/>
                  </a:lnTo>
                  <a:lnTo>
                    <a:pt x="7619" y="1735835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1523" y="1737359"/>
                  </a:lnTo>
                  <a:lnTo>
                    <a:pt x="1523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694687"/>
                  </a:moveTo>
                  <a:lnTo>
                    <a:pt x="1523" y="1694687"/>
                  </a:lnTo>
                  <a:lnTo>
                    <a:pt x="1523" y="1693163"/>
                  </a:lnTo>
                  <a:lnTo>
                    <a:pt x="6096" y="1693163"/>
                  </a:lnTo>
                  <a:lnTo>
                    <a:pt x="6096" y="1694687"/>
                  </a:lnTo>
                  <a:close/>
                </a:path>
                <a:path w="7620" h="4537075">
                  <a:moveTo>
                    <a:pt x="7619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19" y="1694687"/>
                  </a:lnTo>
                  <a:lnTo>
                    <a:pt x="7619" y="16992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1523" y="1700784"/>
                  </a:lnTo>
                  <a:lnTo>
                    <a:pt x="1523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58111"/>
                  </a:moveTo>
                  <a:lnTo>
                    <a:pt x="1523" y="1658111"/>
                  </a:lnTo>
                  <a:lnTo>
                    <a:pt x="1523" y="1656587"/>
                  </a:lnTo>
                  <a:lnTo>
                    <a:pt x="6096" y="1656587"/>
                  </a:lnTo>
                  <a:lnTo>
                    <a:pt x="6096" y="1658111"/>
                  </a:lnTo>
                  <a:close/>
                </a:path>
                <a:path w="7620" h="453707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19" y="1658111"/>
                  </a:lnTo>
                  <a:lnTo>
                    <a:pt x="7619" y="16626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6096" y="1621535"/>
                  </a:moveTo>
                  <a:lnTo>
                    <a:pt x="1523" y="1621535"/>
                  </a:lnTo>
                  <a:lnTo>
                    <a:pt x="1523" y="1620011"/>
                  </a:lnTo>
                  <a:lnTo>
                    <a:pt x="6096" y="1620011"/>
                  </a:lnTo>
                  <a:lnTo>
                    <a:pt x="6096" y="1621535"/>
                  </a:lnTo>
                  <a:close/>
                </a:path>
                <a:path w="7620" h="453707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19" y="1621535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537075">
                  <a:moveTo>
                    <a:pt x="4571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3" y="1583435"/>
                  </a:lnTo>
                  <a:lnTo>
                    <a:pt x="6096" y="1583435"/>
                  </a:lnTo>
                  <a:lnTo>
                    <a:pt x="7619" y="1584959"/>
                  </a:lnTo>
                  <a:lnTo>
                    <a:pt x="7619" y="1588008"/>
                  </a:lnTo>
                  <a:lnTo>
                    <a:pt x="4571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1523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6859"/>
                  </a:lnTo>
                  <a:lnTo>
                    <a:pt x="6096" y="1546859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7619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1" y="1508759"/>
                  </a:lnTo>
                  <a:lnTo>
                    <a:pt x="7619" y="1511808"/>
                  </a:lnTo>
                  <a:lnTo>
                    <a:pt x="7619" y="1514856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1523" y="1516379"/>
                  </a:lnTo>
                  <a:lnTo>
                    <a:pt x="1523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537075">
                  <a:moveTo>
                    <a:pt x="7619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1523" y="1479803"/>
                  </a:lnTo>
                  <a:lnTo>
                    <a:pt x="1523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537075">
                  <a:moveTo>
                    <a:pt x="7619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1523" y="1443227"/>
                  </a:lnTo>
                  <a:lnTo>
                    <a:pt x="1523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6096" y="1400556"/>
                  </a:moveTo>
                  <a:lnTo>
                    <a:pt x="1523" y="1400556"/>
                  </a:lnTo>
                  <a:lnTo>
                    <a:pt x="1523" y="1399032"/>
                  </a:lnTo>
                  <a:lnTo>
                    <a:pt x="6096" y="1399032"/>
                  </a:lnTo>
                  <a:lnTo>
                    <a:pt x="6096" y="1400556"/>
                  </a:lnTo>
                  <a:close/>
                </a:path>
                <a:path w="7620" h="4537075">
                  <a:moveTo>
                    <a:pt x="7619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19" y="1400556"/>
                  </a:lnTo>
                  <a:lnTo>
                    <a:pt x="7619" y="1405127"/>
                  </a:lnTo>
                  <a:close/>
                </a:path>
                <a:path w="7620" h="4537075">
                  <a:moveTo>
                    <a:pt x="4571" y="1406651"/>
                  </a:moveTo>
                  <a:lnTo>
                    <a:pt x="3048" y="1406651"/>
                  </a:lnTo>
                  <a:lnTo>
                    <a:pt x="1523" y="1405127"/>
                  </a:lnTo>
                  <a:lnTo>
                    <a:pt x="6096" y="1405127"/>
                  </a:lnTo>
                  <a:lnTo>
                    <a:pt x="4571" y="1406651"/>
                  </a:lnTo>
                  <a:close/>
                </a:path>
                <a:path w="7620" h="4537075">
                  <a:moveTo>
                    <a:pt x="4571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3" y="1362456"/>
                  </a:lnTo>
                  <a:lnTo>
                    <a:pt x="6096" y="1362456"/>
                  </a:lnTo>
                  <a:lnTo>
                    <a:pt x="7619" y="1363979"/>
                  </a:lnTo>
                  <a:lnTo>
                    <a:pt x="7619" y="1367027"/>
                  </a:lnTo>
                  <a:lnTo>
                    <a:pt x="4571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1523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3" y="1325879"/>
                  </a:lnTo>
                  <a:lnTo>
                    <a:pt x="6096" y="1325879"/>
                  </a:lnTo>
                  <a:lnTo>
                    <a:pt x="7619" y="1327403"/>
                  </a:lnTo>
                  <a:lnTo>
                    <a:pt x="7619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7619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1" y="1287779"/>
                  </a:lnTo>
                  <a:lnTo>
                    <a:pt x="7619" y="1290827"/>
                  </a:lnTo>
                  <a:lnTo>
                    <a:pt x="7619" y="1293876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2727"/>
                  </a:moveTo>
                  <a:lnTo>
                    <a:pt x="1523" y="1252727"/>
                  </a:lnTo>
                  <a:lnTo>
                    <a:pt x="1523" y="1251203"/>
                  </a:lnTo>
                  <a:lnTo>
                    <a:pt x="6096" y="1251203"/>
                  </a:lnTo>
                  <a:lnTo>
                    <a:pt x="6096" y="1252727"/>
                  </a:lnTo>
                  <a:close/>
                </a:path>
                <a:path w="7620" h="453707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19" y="1252727"/>
                  </a:lnTo>
                  <a:lnTo>
                    <a:pt x="7619" y="12573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16151"/>
                  </a:moveTo>
                  <a:lnTo>
                    <a:pt x="1523" y="1216151"/>
                  </a:lnTo>
                  <a:lnTo>
                    <a:pt x="1523" y="1214627"/>
                  </a:lnTo>
                  <a:lnTo>
                    <a:pt x="6096" y="1214627"/>
                  </a:lnTo>
                  <a:lnTo>
                    <a:pt x="6096" y="1216151"/>
                  </a:lnTo>
                  <a:close/>
                </a:path>
                <a:path w="7620" h="453707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19" y="1216151"/>
                  </a:lnTo>
                  <a:lnTo>
                    <a:pt x="7619" y="12207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1523" y="1222248"/>
                  </a:lnTo>
                  <a:lnTo>
                    <a:pt x="1523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6096" y="1179575"/>
                  </a:moveTo>
                  <a:lnTo>
                    <a:pt x="1523" y="1179575"/>
                  </a:lnTo>
                  <a:lnTo>
                    <a:pt x="1523" y="1178051"/>
                  </a:lnTo>
                  <a:lnTo>
                    <a:pt x="6096" y="1178051"/>
                  </a:lnTo>
                  <a:lnTo>
                    <a:pt x="6096" y="1179575"/>
                  </a:lnTo>
                  <a:close/>
                </a:path>
                <a:path w="7620" h="4537075">
                  <a:moveTo>
                    <a:pt x="7619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19" y="1179575"/>
                  </a:lnTo>
                  <a:lnTo>
                    <a:pt x="7619" y="1184148"/>
                  </a:lnTo>
                  <a:close/>
                </a:path>
                <a:path w="7620" h="4537075">
                  <a:moveTo>
                    <a:pt x="4571" y="1185671"/>
                  </a:moveTo>
                  <a:lnTo>
                    <a:pt x="3048" y="1185671"/>
                  </a:lnTo>
                  <a:lnTo>
                    <a:pt x="1523" y="1184148"/>
                  </a:lnTo>
                  <a:lnTo>
                    <a:pt x="6096" y="1184148"/>
                  </a:lnTo>
                  <a:lnTo>
                    <a:pt x="4571" y="1185671"/>
                  </a:lnTo>
                  <a:close/>
                </a:path>
                <a:path w="7620" h="4537075">
                  <a:moveTo>
                    <a:pt x="4571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3" y="1141475"/>
                  </a:lnTo>
                  <a:lnTo>
                    <a:pt x="6096" y="1141475"/>
                  </a:lnTo>
                  <a:lnTo>
                    <a:pt x="7619" y="1143000"/>
                  </a:lnTo>
                  <a:lnTo>
                    <a:pt x="7619" y="1146048"/>
                  </a:lnTo>
                  <a:lnTo>
                    <a:pt x="4571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1523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4900"/>
                  </a:lnTo>
                  <a:lnTo>
                    <a:pt x="6096" y="1104900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7619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8"/>
                  </a:lnTo>
                  <a:lnTo>
                    <a:pt x="7619" y="1072895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1523" y="1074419"/>
                  </a:lnTo>
                  <a:lnTo>
                    <a:pt x="1523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1748"/>
                  </a:moveTo>
                  <a:lnTo>
                    <a:pt x="1523" y="1031748"/>
                  </a:lnTo>
                  <a:lnTo>
                    <a:pt x="1523" y="1030224"/>
                  </a:lnTo>
                  <a:lnTo>
                    <a:pt x="6096" y="1030224"/>
                  </a:lnTo>
                  <a:lnTo>
                    <a:pt x="6096" y="1031748"/>
                  </a:lnTo>
                  <a:close/>
                </a:path>
                <a:path w="7620" h="4537075">
                  <a:moveTo>
                    <a:pt x="7619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19" y="1031748"/>
                  </a:lnTo>
                  <a:lnTo>
                    <a:pt x="7619" y="10363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1523" y="1037843"/>
                  </a:lnTo>
                  <a:lnTo>
                    <a:pt x="1523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995171"/>
                  </a:moveTo>
                  <a:lnTo>
                    <a:pt x="1523" y="995171"/>
                  </a:lnTo>
                  <a:lnTo>
                    <a:pt x="1523" y="993648"/>
                  </a:lnTo>
                  <a:lnTo>
                    <a:pt x="6096" y="993648"/>
                  </a:lnTo>
                  <a:lnTo>
                    <a:pt x="6096" y="995171"/>
                  </a:lnTo>
                  <a:close/>
                </a:path>
                <a:path w="7620" h="4537075">
                  <a:moveTo>
                    <a:pt x="7619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1523" y="1001267"/>
                  </a:lnTo>
                  <a:lnTo>
                    <a:pt x="1523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6096" y="958595"/>
                  </a:moveTo>
                  <a:lnTo>
                    <a:pt x="1523" y="958595"/>
                  </a:lnTo>
                  <a:lnTo>
                    <a:pt x="1523" y="957071"/>
                  </a:lnTo>
                  <a:lnTo>
                    <a:pt x="6096" y="957071"/>
                  </a:lnTo>
                  <a:lnTo>
                    <a:pt x="6096" y="958595"/>
                  </a:lnTo>
                  <a:close/>
                </a:path>
                <a:path w="7620" h="4537075">
                  <a:moveTo>
                    <a:pt x="7619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19" y="958595"/>
                  </a:lnTo>
                  <a:lnTo>
                    <a:pt x="7619" y="963167"/>
                  </a:lnTo>
                  <a:close/>
                </a:path>
                <a:path w="7620" h="4537075">
                  <a:moveTo>
                    <a:pt x="4571" y="964692"/>
                  </a:moveTo>
                  <a:lnTo>
                    <a:pt x="3048" y="964692"/>
                  </a:lnTo>
                  <a:lnTo>
                    <a:pt x="1523" y="963167"/>
                  </a:lnTo>
                  <a:lnTo>
                    <a:pt x="6096" y="963167"/>
                  </a:lnTo>
                  <a:lnTo>
                    <a:pt x="4571" y="964692"/>
                  </a:lnTo>
                  <a:close/>
                </a:path>
                <a:path w="7620" h="453707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3" y="920495"/>
                  </a:lnTo>
                  <a:lnTo>
                    <a:pt x="6096" y="920495"/>
                  </a:lnTo>
                  <a:lnTo>
                    <a:pt x="7619" y="922019"/>
                  </a:lnTo>
                  <a:lnTo>
                    <a:pt x="7619" y="925067"/>
                  </a:lnTo>
                  <a:lnTo>
                    <a:pt x="4571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3" y="883919"/>
                  </a:lnTo>
                  <a:lnTo>
                    <a:pt x="6096" y="883919"/>
                  </a:lnTo>
                  <a:lnTo>
                    <a:pt x="7619" y="885443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1" y="845819"/>
                  </a:lnTo>
                  <a:lnTo>
                    <a:pt x="7619" y="848867"/>
                  </a:lnTo>
                  <a:lnTo>
                    <a:pt x="7619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6096" y="810767"/>
                  </a:moveTo>
                  <a:lnTo>
                    <a:pt x="1523" y="810767"/>
                  </a:lnTo>
                  <a:lnTo>
                    <a:pt x="1523" y="809243"/>
                  </a:lnTo>
                  <a:lnTo>
                    <a:pt x="6096" y="809243"/>
                  </a:lnTo>
                  <a:lnTo>
                    <a:pt x="6096" y="810767"/>
                  </a:lnTo>
                  <a:close/>
                </a:path>
                <a:path w="7620" h="4537075">
                  <a:moveTo>
                    <a:pt x="7619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19" y="810767"/>
                  </a:lnTo>
                  <a:lnTo>
                    <a:pt x="7619" y="8153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1523" y="816863"/>
                  </a:lnTo>
                  <a:lnTo>
                    <a:pt x="1523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74192"/>
                  </a:moveTo>
                  <a:lnTo>
                    <a:pt x="1523" y="774192"/>
                  </a:lnTo>
                  <a:lnTo>
                    <a:pt x="1523" y="772667"/>
                  </a:lnTo>
                  <a:lnTo>
                    <a:pt x="6096" y="772667"/>
                  </a:lnTo>
                  <a:lnTo>
                    <a:pt x="6096" y="774192"/>
                  </a:lnTo>
                  <a:close/>
                </a:path>
                <a:path w="7620" h="4537075">
                  <a:moveTo>
                    <a:pt x="7619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1523" y="780287"/>
                  </a:lnTo>
                  <a:lnTo>
                    <a:pt x="1523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6096" y="737615"/>
                  </a:moveTo>
                  <a:lnTo>
                    <a:pt x="1523" y="737615"/>
                  </a:lnTo>
                  <a:lnTo>
                    <a:pt x="1523" y="736092"/>
                  </a:lnTo>
                  <a:lnTo>
                    <a:pt x="6096" y="736092"/>
                  </a:lnTo>
                  <a:lnTo>
                    <a:pt x="6096" y="737615"/>
                  </a:lnTo>
                  <a:close/>
                </a:path>
                <a:path w="7620" h="4537075">
                  <a:moveTo>
                    <a:pt x="7619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19" y="737615"/>
                  </a:lnTo>
                  <a:lnTo>
                    <a:pt x="7619" y="742188"/>
                  </a:lnTo>
                  <a:close/>
                </a:path>
                <a:path w="7620" h="4537075">
                  <a:moveTo>
                    <a:pt x="4571" y="743711"/>
                  </a:moveTo>
                  <a:lnTo>
                    <a:pt x="3048" y="743711"/>
                  </a:lnTo>
                  <a:lnTo>
                    <a:pt x="1523" y="742188"/>
                  </a:lnTo>
                  <a:lnTo>
                    <a:pt x="6096" y="742188"/>
                  </a:lnTo>
                  <a:lnTo>
                    <a:pt x="4571" y="743711"/>
                  </a:lnTo>
                  <a:close/>
                </a:path>
                <a:path w="7620" h="4537075">
                  <a:moveTo>
                    <a:pt x="4571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3" y="699515"/>
                  </a:lnTo>
                  <a:lnTo>
                    <a:pt x="6096" y="699515"/>
                  </a:lnTo>
                  <a:lnTo>
                    <a:pt x="7619" y="701039"/>
                  </a:lnTo>
                  <a:lnTo>
                    <a:pt x="7619" y="704088"/>
                  </a:lnTo>
                  <a:lnTo>
                    <a:pt x="4571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1523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3" y="662939"/>
                  </a:lnTo>
                  <a:lnTo>
                    <a:pt x="6096" y="662939"/>
                  </a:lnTo>
                  <a:lnTo>
                    <a:pt x="7619" y="664463"/>
                  </a:lnTo>
                  <a:lnTo>
                    <a:pt x="7619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1523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1" y="624839"/>
                  </a:lnTo>
                  <a:lnTo>
                    <a:pt x="7619" y="627887"/>
                  </a:lnTo>
                  <a:lnTo>
                    <a:pt x="7619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6096" y="589787"/>
                  </a:moveTo>
                  <a:lnTo>
                    <a:pt x="1523" y="589787"/>
                  </a:lnTo>
                  <a:lnTo>
                    <a:pt x="1523" y="588263"/>
                  </a:lnTo>
                  <a:lnTo>
                    <a:pt x="6096" y="588263"/>
                  </a:lnTo>
                  <a:lnTo>
                    <a:pt x="6096" y="589787"/>
                  </a:lnTo>
                  <a:close/>
                </a:path>
                <a:path w="7620" h="4537075">
                  <a:moveTo>
                    <a:pt x="7619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1523" y="595883"/>
                  </a:lnTo>
                  <a:lnTo>
                    <a:pt x="1523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3211"/>
                  </a:moveTo>
                  <a:lnTo>
                    <a:pt x="1523" y="553211"/>
                  </a:lnTo>
                  <a:lnTo>
                    <a:pt x="1523" y="551687"/>
                  </a:lnTo>
                  <a:lnTo>
                    <a:pt x="6096" y="551687"/>
                  </a:lnTo>
                  <a:lnTo>
                    <a:pt x="6096" y="553211"/>
                  </a:lnTo>
                  <a:close/>
                </a:path>
                <a:path w="7620" h="4537075">
                  <a:moveTo>
                    <a:pt x="7619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19" y="553211"/>
                  </a:lnTo>
                  <a:lnTo>
                    <a:pt x="7619" y="5577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1523" y="559308"/>
                  </a:lnTo>
                  <a:lnTo>
                    <a:pt x="1523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16635"/>
                  </a:moveTo>
                  <a:lnTo>
                    <a:pt x="1523" y="516635"/>
                  </a:lnTo>
                  <a:lnTo>
                    <a:pt x="1523" y="515111"/>
                  </a:lnTo>
                  <a:lnTo>
                    <a:pt x="6096" y="515111"/>
                  </a:lnTo>
                  <a:lnTo>
                    <a:pt x="6096" y="516635"/>
                  </a:lnTo>
                  <a:close/>
                </a:path>
                <a:path w="7620" h="4537075">
                  <a:moveTo>
                    <a:pt x="7619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19" y="516635"/>
                  </a:lnTo>
                  <a:lnTo>
                    <a:pt x="7619" y="5212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1523" y="522731"/>
                  </a:lnTo>
                  <a:lnTo>
                    <a:pt x="1523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4571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3" y="478535"/>
                  </a:lnTo>
                  <a:lnTo>
                    <a:pt x="6096" y="478535"/>
                  </a:lnTo>
                  <a:lnTo>
                    <a:pt x="7619" y="480059"/>
                  </a:lnTo>
                  <a:lnTo>
                    <a:pt x="7619" y="483108"/>
                  </a:lnTo>
                  <a:lnTo>
                    <a:pt x="4571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1523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3" y="441959"/>
                  </a:lnTo>
                  <a:lnTo>
                    <a:pt x="6096" y="441959"/>
                  </a:lnTo>
                  <a:lnTo>
                    <a:pt x="7619" y="443483"/>
                  </a:lnTo>
                  <a:lnTo>
                    <a:pt x="7619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1523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1" y="403859"/>
                  </a:lnTo>
                  <a:lnTo>
                    <a:pt x="7619" y="406908"/>
                  </a:lnTo>
                  <a:lnTo>
                    <a:pt x="7619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6096" y="368808"/>
                  </a:moveTo>
                  <a:lnTo>
                    <a:pt x="1523" y="368808"/>
                  </a:lnTo>
                  <a:lnTo>
                    <a:pt x="1523" y="367283"/>
                  </a:lnTo>
                  <a:lnTo>
                    <a:pt x="6096" y="367283"/>
                  </a:lnTo>
                  <a:lnTo>
                    <a:pt x="6096" y="368808"/>
                  </a:lnTo>
                  <a:close/>
                </a:path>
                <a:path w="7620" h="4537075">
                  <a:moveTo>
                    <a:pt x="7619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1523" y="374904"/>
                  </a:lnTo>
                  <a:lnTo>
                    <a:pt x="1523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2231"/>
                  </a:moveTo>
                  <a:lnTo>
                    <a:pt x="1523" y="332231"/>
                  </a:lnTo>
                  <a:lnTo>
                    <a:pt x="1523" y="330708"/>
                  </a:lnTo>
                  <a:lnTo>
                    <a:pt x="6096" y="330708"/>
                  </a:lnTo>
                  <a:lnTo>
                    <a:pt x="6096" y="332231"/>
                  </a:lnTo>
                  <a:close/>
                </a:path>
                <a:path w="7620" h="4537075">
                  <a:moveTo>
                    <a:pt x="7619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19" y="332231"/>
                  </a:lnTo>
                  <a:lnTo>
                    <a:pt x="7619" y="3368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1523" y="338327"/>
                  </a:lnTo>
                  <a:lnTo>
                    <a:pt x="1523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295655"/>
                  </a:moveTo>
                  <a:lnTo>
                    <a:pt x="1523" y="295655"/>
                  </a:lnTo>
                  <a:lnTo>
                    <a:pt x="1523" y="294131"/>
                  </a:lnTo>
                  <a:lnTo>
                    <a:pt x="6096" y="294131"/>
                  </a:lnTo>
                  <a:lnTo>
                    <a:pt x="6096" y="295655"/>
                  </a:lnTo>
                  <a:close/>
                </a:path>
                <a:path w="7620" h="4537075">
                  <a:moveTo>
                    <a:pt x="7619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19" y="295655"/>
                  </a:lnTo>
                  <a:lnTo>
                    <a:pt x="7619" y="3002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1523" y="301751"/>
                  </a:lnTo>
                  <a:lnTo>
                    <a:pt x="1523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4571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3" y="257555"/>
                  </a:lnTo>
                  <a:lnTo>
                    <a:pt x="6096" y="257555"/>
                  </a:lnTo>
                  <a:lnTo>
                    <a:pt x="7619" y="259079"/>
                  </a:lnTo>
                  <a:lnTo>
                    <a:pt x="7619" y="262127"/>
                  </a:lnTo>
                  <a:lnTo>
                    <a:pt x="4571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1523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3" y="220979"/>
                  </a:lnTo>
                  <a:lnTo>
                    <a:pt x="6096" y="220979"/>
                  </a:lnTo>
                  <a:lnTo>
                    <a:pt x="7619" y="222504"/>
                  </a:lnTo>
                  <a:lnTo>
                    <a:pt x="7619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1523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1" y="182879"/>
                  </a:lnTo>
                  <a:lnTo>
                    <a:pt x="7619" y="185927"/>
                  </a:lnTo>
                  <a:lnTo>
                    <a:pt x="7619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6096" y="147827"/>
                  </a:moveTo>
                  <a:lnTo>
                    <a:pt x="1523" y="147827"/>
                  </a:lnTo>
                  <a:lnTo>
                    <a:pt x="1523" y="146304"/>
                  </a:lnTo>
                  <a:lnTo>
                    <a:pt x="6096" y="146304"/>
                  </a:lnTo>
                  <a:lnTo>
                    <a:pt x="6096" y="147827"/>
                  </a:lnTo>
                  <a:close/>
                </a:path>
                <a:path w="7620" h="4537075">
                  <a:moveTo>
                    <a:pt x="7619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19" y="147827"/>
                  </a:lnTo>
                  <a:lnTo>
                    <a:pt x="7619" y="1524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1523" y="153923"/>
                  </a:lnTo>
                  <a:lnTo>
                    <a:pt x="1523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1251"/>
                  </a:moveTo>
                  <a:lnTo>
                    <a:pt x="1523" y="111251"/>
                  </a:lnTo>
                  <a:lnTo>
                    <a:pt x="1523" y="109727"/>
                  </a:lnTo>
                  <a:lnTo>
                    <a:pt x="6096" y="109727"/>
                  </a:lnTo>
                  <a:lnTo>
                    <a:pt x="6096" y="111251"/>
                  </a:lnTo>
                  <a:close/>
                </a:path>
                <a:path w="7620" h="4537075">
                  <a:moveTo>
                    <a:pt x="7619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19" y="111251"/>
                  </a:lnTo>
                  <a:lnTo>
                    <a:pt x="7619" y="1158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1523" y="117347"/>
                  </a:lnTo>
                  <a:lnTo>
                    <a:pt x="1523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74675"/>
                  </a:moveTo>
                  <a:lnTo>
                    <a:pt x="1523" y="74675"/>
                  </a:lnTo>
                  <a:lnTo>
                    <a:pt x="1523" y="73151"/>
                  </a:lnTo>
                  <a:lnTo>
                    <a:pt x="6096" y="73151"/>
                  </a:lnTo>
                  <a:lnTo>
                    <a:pt x="6096" y="74675"/>
                  </a:lnTo>
                  <a:close/>
                </a:path>
                <a:path w="7620" h="4537075">
                  <a:moveTo>
                    <a:pt x="7619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19" y="74675"/>
                  </a:lnTo>
                  <a:lnTo>
                    <a:pt x="7619" y="792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1523" y="80771"/>
                  </a:lnTo>
                  <a:lnTo>
                    <a:pt x="1523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4571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3" y="36575"/>
                  </a:lnTo>
                  <a:lnTo>
                    <a:pt x="6096" y="36575"/>
                  </a:lnTo>
                  <a:lnTo>
                    <a:pt x="7619" y="38100"/>
                  </a:lnTo>
                  <a:lnTo>
                    <a:pt x="7619" y="41147"/>
                  </a:lnTo>
                  <a:lnTo>
                    <a:pt x="4571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1523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3" y="0"/>
                  </a:lnTo>
                  <a:lnTo>
                    <a:pt x="6096" y="0"/>
                  </a:lnTo>
                  <a:lnTo>
                    <a:pt x="7619" y="1523"/>
                  </a:lnTo>
                  <a:lnTo>
                    <a:pt x="7619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583" y="6271260"/>
              <a:ext cx="144780" cy="64008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7039355" y="1691640"/>
            <a:ext cx="140335" cy="4643755"/>
            <a:chOff x="7039355" y="1691640"/>
            <a:chExt cx="140335" cy="4643755"/>
          </a:xfrm>
        </p:grpSpPr>
        <p:sp>
          <p:nvSpPr>
            <p:cNvPr id="20" name="object 20" descr=""/>
            <p:cNvSpPr/>
            <p:nvPr/>
          </p:nvSpPr>
          <p:spPr>
            <a:xfrm>
              <a:off x="7101839" y="1691640"/>
              <a:ext cx="7620" cy="4537075"/>
            </a:xfrm>
            <a:custGeom>
              <a:avLst/>
              <a:gdLst/>
              <a:ahLst/>
              <a:cxnLst/>
              <a:rect l="l" t="t" r="r" b="b"/>
              <a:pathLst>
                <a:path w="7620" h="4537075">
                  <a:moveTo>
                    <a:pt x="6096" y="4530852"/>
                  </a:moveTo>
                  <a:lnTo>
                    <a:pt x="1524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6096" y="4530852"/>
                  </a:lnTo>
                  <a:close/>
                </a:path>
                <a:path w="7620" h="4537075">
                  <a:moveTo>
                    <a:pt x="4572" y="4536947"/>
                  </a:moveTo>
                  <a:lnTo>
                    <a:pt x="3048" y="4536947"/>
                  </a:lnTo>
                  <a:lnTo>
                    <a:pt x="0" y="4533899"/>
                  </a:lnTo>
                  <a:lnTo>
                    <a:pt x="0" y="4530852"/>
                  </a:lnTo>
                  <a:lnTo>
                    <a:pt x="7620" y="4530852"/>
                  </a:lnTo>
                  <a:lnTo>
                    <a:pt x="7620" y="4533899"/>
                  </a:lnTo>
                  <a:lnTo>
                    <a:pt x="4572" y="4536947"/>
                  </a:lnTo>
                  <a:close/>
                </a:path>
                <a:path w="7620" h="4537075">
                  <a:moveTo>
                    <a:pt x="6096" y="4498847"/>
                  </a:moveTo>
                  <a:lnTo>
                    <a:pt x="1524" y="4498847"/>
                  </a:lnTo>
                  <a:lnTo>
                    <a:pt x="0" y="4497324"/>
                  </a:lnTo>
                  <a:lnTo>
                    <a:pt x="0" y="4494276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6"/>
                  </a:lnTo>
                  <a:lnTo>
                    <a:pt x="7620" y="4497324"/>
                  </a:lnTo>
                  <a:lnTo>
                    <a:pt x="6096" y="4498847"/>
                  </a:lnTo>
                  <a:close/>
                </a:path>
                <a:path w="7620" h="453707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7"/>
                  </a:lnTo>
                  <a:lnTo>
                    <a:pt x="0" y="4457699"/>
                  </a:lnTo>
                  <a:lnTo>
                    <a:pt x="1524" y="4456176"/>
                  </a:lnTo>
                  <a:lnTo>
                    <a:pt x="6096" y="4456176"/>
                  </a:lnTo>
                  <a:lnTo>
                    <a:pt x="7620" y="4457699"/>
                  </a:lnTo>
                  <a:lnTo>
                    <a:pt x="7620" y="4460747"/>
                  </a:lnTo>
                  <a:lnTo>
                    <a:pt x="6096" y="4462272"/>
                  </a:lnTo>
                  <a:close/>
                </a:path>
                <a:path w="7620" h="4537075">
                  <a:moveTo>
                    <a:pt x="7620" y="4424172"/>
                  </a:moveTo>
                  <a:lnTo>
                    <a:pt x="0" y="4424172"/>
                  </a:lnTo>
                  <a:lnTo>
                    <a:pt x="0" y="4421124"/>
                  </a:lnTo>
                  <a:lnTo>
                    <a:pt x="3048" y="4418076"/>
                  </a:lnTo>
                  <a:lnTo>
                    <a:pt x="4572" y="4418076"/>
                  </a:lnTo>
                  <a:lnTo>
                    <a:pt x="7620" y="4421124"/>
                  </a:lnTo>
                  <a:lnTo>
                    <a:pt x="7620" y="4424172"/>
                  </a:lnTo>
                  <a:close/>
                </a:path>
                <a:path w="7620" h="4537075">
                  <a:moveTo>
                    <a:pt x="6096" y="4425695"/>
                  </a:moveTo>
                  <a:lnTo>
                    <a:pt x="1524" y="4425695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5"/>
                  </a:lnTo>
                  <a:close/>
                </a:path>
                <a:path w="7620" h="453707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499"/>
                  </a:lnTo>
                  <a:lnTo>
                    <a:pt x="6096" y="4381499"/>
                  </a:lnTo>
                  <a:lnTo>
                    <a:pt x="6096" y="4383024"/>
                  </a:lnTo>
                  <a:close/>
                </a:path>
                <a:path w="7620" h="4537075">
                  <a:moveTo>
                    <a:pt x="7620" y="4387595"/>
                  </a:moveTo>
                  <a:lnTo>
                    <a:pt x="0" y="4387595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5"/>
                  </a:lnTo>
                  <a:close/>
                </a:path>
                <a:path w="7620" h="453707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5"/>
                  </a:lnTo>
                  <a:lnTo>
                    <a:pt x="6096" y="4387595"/>
                  </a:lnTo>
                  <a:lnTo>
                    <a:pt x="6096" y="4389120"/>
                  </a:lnTo>
                  <a:close/>
                </a:path>
                <a:path w="7620" h="4537075">
                  <a:moveTo>
                    <a:pt x="6096" y="4346447"/>
                  </a:moveTo>
                  <a:lnTo>
                    <a:pt x="1524" y="4346447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7"/>
                  </a:lnTo>
                  <a:close/>
                </a:path>
                <a:path w="7620" h="453707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7"/>
                  </a:lnTo>
                  <a:lnTo>
                    <a:pt x="7620" y="4346447"/>
                  </a:lnTo>
                  <a:lnTo>
                    <a:pt x="7620" y="4351020"/>
                  </a:lnTo>
                  <a:close/>
                </a:path>
                <a:path w="7620" h="4537075">
                  <a:moveTo>
                    <a:pt x="6096" y="4352544"/>
                  </a:moveTo>
                  <a:lnTo>
                    <a:pt x="1524" y="4352544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4"/>
                  </a:lnTo>
                  <a:close/>
                </a:path>
                <a:path w="7620" h="453707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7"/>
                  </a:lnTo>
                  <a:lnTo>
                    <a:pt x="6096" y="4308347"/>
                  </a:lnTo>
                  <a:lnTo>
                    <a:pt x="6096" y="4309872"/>
                  </a:lnTo>
                  <a:close/>
                </a:path>
                <a:path w="7620" h="4537075">
                  <a:moveTo>
                    <a:pt x="4572" y="4315967"/>
                  </a:moveTo>
                  <a:lnTo>
                    <a:pt x="3048" y="4315967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7"/>
                  </a:lnTo>
                  <a:close/>
                </a:path>
                <a:path w="7620" h="4537075">
                  <a:moveTo>
                    <a:pt x="4572" y="4279392"/>
                  </a:moveTo>
                  <a:lnTo>
                    <a:pt x="3048" y="4279392"/>
                  </a:lnTo>
                  <a:lnTo>
                    <a:pt x="0" y="4276344"/>
                  </a:lnTo>
                  <a:lnTo>
                    <a:pt x="0" y="4273295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5"/>
                  </a:lnTo>
                  <a:lnTo>
                    <a:pt x="7620" y="4276344"/>
                  </a:lnTo>
                  <a:lnTo>
                    <a:pt x="4572" y="4279392"/>
                  </a:lnTo>
                  <a:close/>
                </a:path>
                <a:path w="7620" h="4537075">
                  <a:moveTo>
                    <a:pt x="6096" y="4241292"/>
                  </a:moveTo>
                  <a:lnTo>
                    <a:pt x="1524" y="4241292"/>
                  </a:lnTo>
                  <a:lnTo>
                    <a:pt x="0" y="4239767"/>
                  </a:lnTo>
                  <a:lnTo>
                    <a:pt x="0" y="4236720"/>
                  </a:lnTo>
                  <a:lnTo>
                    <a:pt x="1524" y="4235195"/>
                  </a:lnTo>
                  <a:lnTo>
                    <a:pt x="6096" y="4235195"/>
                  </a:lnTo>
                  <a:lnTo>
                    <a:pt x="7620" y="4236720"/>
                  </a:lnTo>
                  <a:lnTo>
                    <a:pt x="7620" y="4239767"/>
                  </a:lnTo>
                  <a:lnTo>
                    <a:pt x="6096" y="4241292"/>
                  </a:lnTo>
                  <a:close/>
                </a:path>
                <a:path w="7620" h="4537075">
                  <a:moveTo>
                    <a:pt x="7620" y="4203192"/>
                  </a:moveTo>
                  <a:lnTo>
                    <a:pt x="0" y="4203192"/>
                  </a:lnTo>
                  <a:lnTo>
                    <a:pt x="0" y="4200144"/>
                  </a:lnTo>
                  <a:lnTo>
                    <a:pt x="3048" y="4197095"/>
                  </a:lnTo>
                  <a:lnTo>
                    <a:pt x="4572" y="4197095"/>
                  </a:lnTo>
                  <a:lnTo>
                    <a:pt x="7620" y="4200144"/>
                  </a:lnTo>
                  <a:lnTo>
                    <a:pt x="7620" y="4203192"/>
                  </a:lnTo>
                  <a:close/>
                </a:path>
                <a:path w="7620" h="4537075">
                  <a:moveTo>
                    <a:pt x="6096" y="4204715"/>
                  </a:moveTo>
                  <a:lnTo>
                    <a:pt x="1524" y="4204715"/>
                  </a:lnTo>
                  <a:lnTo>
                    <a:pt x="1524" y="4203192"/>
                  </a:lnTo>
                  <a:lnTo>
                    <a:pt x="6096" y="4203192"/>
                  </a:lnTo>
                  <a:lnTo>
                    <a:pt x="6096" y="4204715"/>
                  </a:lnTo>
                  <a:close/>
                </a:path>
                <a:path w="7620" h="4537075">
                  <a:moveTo>
                    <a:pt x="6096" y="4162044"/>
                  </a:moveTo>
                  <a:lnTo>
                    <a:pt x="1524" y="4162044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4"/>
                  </a:lnTo>
                  <a:close/>
                </a:path>
                <a:path w="7620" h="4537075">
                  <a:moveTo>
                    <a:pt x="7620" y="4166615"/>
                  </a:moveTo>
                  <a:lnTo>
                    <a:pt x="0" y="4166615"/>
                  </a:lnTo>
                  <a:lnTo>
                    <a:pt x="0" y="4162044"/>
                  </a:lnTo>
                  <a:lnTo>
                    <a:pt x="7620" y="4162044"/>
                  </a:lnTo>
                  <a:lnTo>
                    <a:pt x="7620" y="4166615"/>
                  </a:lnTo>
                  <a:close/>
                </a:path>
                <a:path w="7620" h="453707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5"/>
                  </a:lnTo>
                  <a:lnTo>
                    <a:pt x="6096" y="4166615"/>
                  </a:lnTo>
                  <a:lnTo>
                    <a:pt x="6096" y="4168140"/>
                  </a:lnTo>
                  <a:close/>
                </a:path>
                <a:path w="7620" h="4537075">
                  <a:moveTo>
                    <a:pt x="6096" y="4125467"/>
                  </a:moveTo>
                  <a:lnTo>
                    <a:pt x="1524" y="4125467"/>
                  </a:lnTo>
                  <a:lnTo>
                    <a:pt x="1524" y="4123944"/>
                  </a:lnTo>
                  <a:lnTo>
                    <a:pt x="6096" y="4123944"/>
                  </a:lnTo>
                  <a:lnTo>
                    <a:pt x="6096" y="4125467"/>
                  </a:lnTo>
                  <a:close/>
                </a:path>
                <a:path w="7620" h="453707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7"/>
                  </a:lnTo>
                  <a:lnTo>
                    <a:pt x="7620" y="4125467"/>
                  </a:lnTo>
                  <a:lnTo>
                    <a:pt x="7620" y="4130040"/>
                  </a:lnTo>
                  <a:close/>
                </a:path>
                <a:path w="7620" h="4537075">
                  <a:moveTo>
                    <a:pt x="6096" y="4131563"/>
                  </a:moveTo>
                  <a:lnTo>
                    <a:pt x="1524" y="4131563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3"/>
                  </a:lnTo>
                  <a:close/>
                </a:path>
                <a:path w="7620" h="4537075">
                  <a:moveTo>
                    <a:pt x="6096" y="4088892"/>
                  </a:moveTo>
                  <a:lnTo>
                    <a:pt x="1524" y="4088892"/>
                  </a:lnTo>
                  <a:lnTo>
                    <a:pt x="1524" y="4087367"/>
                  </a:lnTo>
                  <a:lnTo>
                    <a:pt x="6096" y="4087367"/>
                  </a:lnTo>
                  <a:lnTo>
                    <a:pt x="6096" y="4088892"/>
                  </a:lnTo>
                  <a:close/>
                </a:path>
                <a:path w="7620" h="4537075">
                  <a:moveTo>
                    <a:pt x="7620" y="4093463"/>
                  </a:moveTo>
                  <a:lnTo>
                    <a:pt x="0" y="4093463"/>
                  </a:lnTo>
                  <a:lnTo>
                    <a:pt x="0" y="4088892"/>
                  </a:lnTo>
                  <a:lnTo>
                    <a:pt x="7620" y="4088892"/>
                  </a:lnTo>
                  <a:lnTo>
                    <a:pt x="7620" y="4093463"/>
                  </a:lnTo>
                  <a:close/>
                </a:path>
                <a:path w="7620" h="453707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3"/>
                  </a:lnTo>
                  <a:lnTo>
                    <a:pt x="6096" y="4093463"/>
                  </a:lnTo>
                  <a:lnTo>
                    <a:pt x="4572" y="4094988"/>
                  </a:lnTo>
                  <a:close/>
                </a:path>
                <a:path w="7620" h="4537075">
                  <a:moveTo>
                    <a:pt x="4572" y="4058411"/>
                  </a:moveTo>
                  <a:lnTo>
                    <a:pt x="3048" y="4058411"/>
                  </a:lnTo>
                  <a:lnTo>
                    <a:pt x="0" y="4055363"/>
                  </a:lnTo>
                  <a:lnTo>
                    <a:pt x="0" y="4052315"/>
                  </a:lnTo>
                  <a:lnTo>
                    <a:pt x="1524" y="4050792"/>
                  </a:lnTo>
                  <a:lnTo>
                    <a:pt x="6096" y="4050792"/>
                  </a:lnTo>
                  <a:lnTo>
                    <a:pt x="7620" y="4052315"/>
                  </a:lnTo>
                  <a:lnTo>
                    <a:pt x="7620" y="4055363"/>
                  </a:lnTo>
                  <a:lnTo>
                    <a:pt x="4572" y="4058411"/>
                  </a:lnTo>
                  <a:close/>
                </a:path>
                <a:path w="7620" h="4537075">
                  <a:moveTo>
                    <a:pt x="6096" y="4020311"/>
                  </a:moveTo>
                  <a:lnTo>
                    <a:pt x="1524" y="4020311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4215"/>
                  </a:lnTo>
                  <a:lnTo>
                    <a:pt x="6096" y="4014215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1"/>
                  </a:lnTo>
                  <a:close/>
                </a:path>
                <a:path w="7620" h="4537075">
                  <a:moveTo>
                    <a:pt x="7620" y="3982211"/>
                  </a:moveTo>
                  <a:lnTo>
                    <a:pt x="0" y="3982211"/>
                  </a:lnTo>
                  <a:lnTo>
                    <a:pt x="0" y="3979163"/>
                  </a:lnTo>
                  <a:lnTo>
                    <a:pt x="3048" y="3976115"/>
                  </a:lnTo>
                  <a:lnTo>
                    <a:pt x="4572" y="3976115"/>
                  </a:lnTo>
                  <a:lnTo>
                    <a:pt x="7620" y="3979163"/>
                  </a:lnTo>
                  <a:lnTo>
                    <a:pt x="7620" y="3982211"/>
                  </a:lnTo>
                  <a:close/>
                </a:path>
                <a:path w="7620" h="453707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1"/>
                  </a:lnTo>
                  <a:lnTo>
                    <a:pt x="6096" y="3982211"/>
                  </a:lnTo>
                  <a:lnTo>
                    <a:pt x="6096" y="3983736"/>
                  </a:lnTo>
                  <a:close/>
                </a:path>
                <a:path w="7620" h="4537075">
                  <a:moveTo>
                    <a:pt x="6096" y="3941063"/>
                  </a:moveTo>
                  <a:lnTo>
                    <a:pt x="1524" y="3941063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3"/>
                  </a:lnTo>
                  <a:close/>
                </a:path>
                <a:path w="7620" h="453707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3"/>
                  </a:lnTo>
                  <a:lnTo>
                    <a:pt x="7620" y="3941063"/>
                  </a:lnTo>
                  <a:lnTo>
                    <a:pt x="7620" y="3945636"/>
                  </a:lnTo>
                  <a:close/>
                </a:path>
                <a:path w="7620" h="4537075">
                  <a:moveTo>
                    <a:pt x="6096" y="3947160"/>
                  </a:moveTo>
                  <a:lnTo>
                    <a:pt x="1524" y="3947160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60"/>
                  </a:lnTo>
                  <a:close/>
                </a:path>
                <a:path w="7620" h="453707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3"/>
                  </a:lnTo>
                  <a:lnTo>
                    <a:pt x="6096" y="3902963"/>
                  </a:lnTo>
                  <a:lnTo>
                    <a:pt x="6096" y="3904488"/>
                  </a:lnTo>
                  <a:close/>
                </a:path>
                <a:path w="7620" h="4537075">
                  <a:moveTo>
                    <a:pt x="7620" y="3909060"/>
                  </a:moveTo>
                  <a:lnTo>
                    <a:pt x="0" y="3909060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60"/>
                  </a:lnTo>
                  <a:close/>
                </a:path>
                <a:path w="7620" h="4537075">
                  <a:moveTo>
                    <a:pt x="6096" y="3910583"/>
                  </a:moveTo>
                  <a:lnTo>
                    <a:pt x="1524" y="3910583"/>
                  </a:lnTo>
                  <a:lnTo>
                    <a:pt x="1524" y="3909060"/>
                  </a:lnTo>
                  <a:lnTo>
                    <a:pt x="6096" y="3909060"/>
                  </a:lnTo>
                  <a:lnTo>
                    <a:pt x="6096" y="3910583"/>
                  </a:lnTo>
                  <a:close/>
                </a:path>
                <a:path w="7620" h="4537075">
                  <a:moveTo>
                    <a:pt x="6096" y="3867911"/>
                  </a:moveTo>
                  <a:lnTo>
                    <a:pt x="1524" y="3867911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1"/>
                  </a:lnTo>
                  <a:close/>
                </a:path>
                <a:path w="7620" h="4537075">
                  <a:moveTo>
                    <a:pt x="7620" y="3872483"/>
                  </a:moveTo>
                  <a:lnTo>
                    <a:pt x="0" y="3872483"/>
                  </a:lnTo>
                  <a:lnTo>
                    <a:pt x="0" y="3867911"/>
                  </a:lnTo>
                  <a:lnTo>
                    <a:pt x="7620" y="3867911"/>
                  </a:lnTo>
                  <a:lnTo>
                    <a:pt x="7620" y="3872483"/>
                  </a:lnTo>
                  <a:close/>
                </a:path>
                <a:path w="7620" h="4537075">
                  <a:moveTo>
                    <a:pt x="4572" y="3874008"/>
                  </a:moveTo>
                  <a:lnTo>
                    <a:pt x="3048" y="3874008"/>
                  </a:lnTo>
                  <a:lnTo>
                    <a:pt x="1524" y="3872483"/>
                  </a:lnTo>
                  <a:lnTo>
                    <a:pt x="6096" y="3872483"/>
                  </a:lnTo>
                  <a:lnTo>
                    <a:pt x="4572" y="3874008"/>
                  </a:lnTo>
                  <a:close/>
                </a:path>
                <a:path w="7620" h="4537075">
                  <a:moveTo>
                    <a:pt x="4572" y="3837431"/>
                  </a:moveTo>
                  <a:lnTo>
                    <a:pt x="3048" y="3837431"/>
                  </a:lnTo>
                  <a:lnTo>
                    <a:pt x="0" y="3834383"/>
                  </a:lnTo>
                  <a:lnTo>
                    <a:pt x="0" y="3831336"/>
                  </a:lnTo>
                  <a:lnTo>
                    <a:pt x="1524" y="3829811"/>
                  </a:lnTo>
                  <a:lnTo>
                    <a:pt x="6096" y="3829811"/>
                  </a:lnTo>
                  <a:lnTo>
                    <a:pt x="7620" y="3831336"/>
                  </a:lnTo>
                  <a:lnTo>
                    <a:pt x="7620" y="3834383"/>
                  </a:lnTo>
                  <a:lnTo>
                    <a:pt x="4572" y="3837431"/>
                  </a:lnTo>
                  <a:close/>
                </a:path>
                <a:path w="7620" h="4537075">
                  <a:moveTo>
                    <a:pt x="6096" y="3799331"/>
                  </a:moveTo>
                  <a:lnTo>
                    <a:pt x="1524" y="3799331"/>
                  </a:lnTo>
                  <a:lnTo>
                    <a:pt x="0" y="3797808"/>
                  </a:lnTo>
                  <a:lnTo>
                    <a:pt x="0" y="3794760"/>
                  </a:lnTo>
                  <a:lnTo>
                    <a:pt x="1524" y="3793236"/>
                  </a:lnTo>
                  <a:lnTo>
                    <a:pt x="6096" y="3793236"/>
                  </a:lnTo>
                  <a:lnTo>
                    <a:pt x="7620" y="3794760"/>
                  </a:lnTo>
                  <a:lnTo>
                    <a:pt x="7620" y="3797808"/>
                  </a:lnTo>
                  <a:lnTo>
                    <a:pt x="6096" y="3799331"/>
                  </a:lnTo>
                  <a:close/>
                </a:path>
                <a:path w="7620" h="4537075">
                  <a:moveTo>
                    <a:pt x="6096" y="3762756"/>
                  </a:moveTo>
                  <a:lnTo>
                    <a:pt x="1524" y="3762756"/>
                  </a:lnTo>
                  <a:lnTo>
                    <a:pt x="0" y="3761231"/>
                  </a:lnTo>
                  <a:lnTo>
                    <a:pt x="0" y="3758183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3"/>
                  </a:lnTo>
                  <a:lnTo>
                    <a:pt x="7620" y="3761231"/>
                  </a:lnTo>
                  <a:lnTo>
                    <a:pt x="6096" y="3762756"/>
                  </a:lnTo>
                  <a:close/>
                </a:path>
                <a:path w="7620" h="4537075">
                  <a:moveTo>
                    <a:pt x="6096" y="3720083"/>
                  </a:moveTo>
                  <a:lnTo>
                    <a:pt x="1524" y="3720083"/>
                  </a:lnTo>
                  <a:lnTo>
                    <a:pt x="1524" y="3718560"/>
                  </a:lnTo>
                  <a:lnTo>
                    <a:pt x="6096" y="3718560"/>
                  </a:lnTo>
                  <a:lnTo>
                    <a:pt x="6096" y="3720083"/>
                  </a:lnTo>
                  <a:close/>
                </a:path>
                <a:path w="7620" h="453707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3"/>
                  </a:lnTo>
                  <a:lnTo>
                    <a:pt x="7620" y="3720083"/>
                  </a:lnTo>
                  <a:lnTo>
                    <a:pt x="7620" y="3724656"/>
                  </a:lnTo>
                  <a:close/>
                </a:path>
                <a:path w="7620" h="4537075">
                  <a:moveTo>
                    <a:pt x="6096" y="3726179"/>
                  </a:moveTo>
                  <a:lnTo>
                    <a:pt x="1524" y="3726179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79"/>
                  </a:lnTo>
                  <a:close/>
                </a:path>
                <a:path w="7620" h="4537075">
                  <a:moveTo>
                    <a:pt x="6096" y="3683508"/>
                  </a:moveTo>
                  <a:lnTo>
                    <a:pt x="1524" y="3683508"/>
                  </a:lnTo>
                  <a:lnTo>
                    <a:pt x="1524" y="3681983"/>
                  </a:lnTo>
                  <a:lnTo>
                    <a:pt x="6096" y="3681983"/>
                  </a:lnTo>
                  <a:lnTo>
                    <a:pt x="6096" y="3683508"/>
                  </a:lnTo>
                  <a:close/>
                </a:path>
                <a:path w="7620" h="4537075">
                  <a:moveTo>
                    <a:pt x="7620" y="3688079"/>
                  </a:moveTo>
                  <a:lnTo>
                    <a:pt x="0" y="3688079"/>
                  </a:lnTo>
                  <a:lnTo>
                    <a:pt x="0" y="3683508"/>
                  </a:lnTo>
                  <a:lnTo>
                    <a:pt x="7620" y="3683508"/>
                  </a:lnTo>
                  <a:lnTo>
                    <a:pt x="7620" y="3688079"/>
                  </a:lnTo>
                  <a:close/>
                </a:path>
                <a:path w="7620" h="453707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79"/>
                  </a:lnTo>
                  <a:lnTo>
                    <a:pt x="6096" y="3688079"/>
                  </a:lnTo>
                  <a:lnTo>
                    <a:pt x="6096" y="3689604"/>
                  </a:lnTo>
                  <a:close/>
                </a:path>
                <a:path w="7620" h="4537075">
                  <a:moveTo>
                    <a:pt x="6096" y="3646931"/>
                  </a:moveTo>
                  <a:lnTo>
                    <a:pt x="1524" y="3646931"/>
                  </a:lnTo>
                  <a:lnTo>
                    <a:pt x="1524" y="3645408"/>
                  </a:lnTo>
                  <a:lnTo>
                    <a:pt x="6096" y="3645408"/>
                  </a:lnTo>
                  <a:lnTo>
                    <a:pt x="6096" y="3646931"/>
                  </a:lnTo>
                  <a:close/>
                </a:path>
                <a:path w="7620" h="4537075">
                  <a:moveTo>
                    <a:pt x="7620" y="3651504"/>
                  </a:moveTo>
                  <a:lnTo>
                    <a:pt x="0" y="3651504"/>
                  </a:lnTo>
                  <a:lnTo>
                    <a:pt x="0" y="3646931"/>
                  </a:lnTo>
                  <a:lnTo>
                    <a:pt x="7620" y="3646931"/>
                  </a:lnTo>
                  <a:lnTo>
                    <a:pt x="7620" y="3651504"/>
                  </a:lnTo>
                  <a:close/>
                </a:path>
                <a:path w="7620" h="453707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6096" y="3651504"/>
                  </a:lnTo>
                  <a:lnTo>
                    <a:pt x="4572" y="3653028"/>
                  </a:lnTo>
                  <a:close/>
                </a:path>
                <a:path w="7620" h="453707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1"/>
                  </a:lnTo>
                  <a:lnTo>
                    <a:pt x="6096" y="3608831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53707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79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79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537075">
                  <a:moveTo>
                    <a:pt x="6096" y="3541776"/>
                  </a:moveTo>
                  <a:lnTo>
                    <a:pt x="1524" y="3541776"/>
                  </a:ln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lnTo>
                    <a:pt x="6096" y="3541776"/>
                  </a:lnTo>
                  <a:close/>
                </a:path>
                <a:path w="7620" h="453707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79"/>
                  </a:lnTo>
                  <a:lnTo>
                    <a:pt x="6096" y="3497579"/>
                  </a:lnTo>
                  <a:lnTo>
                    <a:pt x="6096" y="3499104"/>
                  </a:lnTo>
                  <a:close/>
                </a:path>
                <a:path w="7620" h="4537075">
                  <a:moveTo>
                    <a:pt x="7620" y="3503676"/>
                  </a:moveTo>
                  <a:lnTo>
                    <a:pt x="0" y="3503676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6"/>
                  </a:lnTo>
                  <a:close/>
                </a:path>
                <a:path w="7620" h="4537075">
                  <a:moveTo>
                    <a:pt x="6096" y="3505199"/>
                  </a:moveTo>
                  <a:lnTo>
                    <a:pt x="1524" y="3505199"/>
                  </a:lnTo>
                  <a:lnTo>
                    <a:pt x="1524" y="3503676"/>
                  </a:lnTo>
                  <a:lnTo>
                    <a:pt x="6096" y="3503676"/>
                  </a:lnTo>
                  <a:lnTo>
                    <a:pt x="6096" y="3505199"/>
                  </a:lnTo>
                  <a:close/>
                </a:path>
                <a:path w="7620" h="4537075">
                  <a:moveTo>
                    <a:pt x="6096" y="3462527"/>
                  </a:moveTo>
                  <a:lnTo>
                    <a:pt x="1524" y="3462527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7"/>
                  </a:lnTo>
                  <a:close/>
                </a:path>
                <a:path w="7620" h="4537075">
                  <a:moveTo>
                    <a:pt x="7620" y="3467099"/>
                  </a:moveTo>
                  <a:lnTo>
                    <a:pt x="0" y="3467099"/>
                  </a:lnTo>
                  <a:lnTo>
                    <a:pt x="0" y="3462527"/>
                  </a:lnTo>
                  <a:lnTo>
                    <a:pt x="7620" y="3462527"/>
                  </a:lnTo>
                  <a:lnTo>
                    <a:pt x="7620" y="3467099"/>
                  </a:lnTo>
                  <a:close/>
                </a:path>
                <a:path w="7620" h="4537075">
                  <a:moveTo>
                    <a:pt x="6096" y="3468624"/>
                  </a:moveTo>
                  <a:lnTo>
                    <a:pt x="1524" y="3468624"/>
                  </a:lnTo>
                  <a:lnTo>
                    <a:pt x="1524" y="3467099"/>
                  </a:lnTo>
                  <a:lnTo>
                    <a:pt x="6096" y="3467099"/>
                  </a:lnTo>
                  <a:lnTo>
                    <a:pt x="6096" y="3468624"/>
                  </a:lnTo>
                  <a:close/>
                </a:path>
                <a:path w="7620" h="453707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7"/>
                  </a:lnTo>
                  <a:lnTo>
                    <a:pt x="6096" y="3424427"/>
                  </a:lnTo>
                  <a:lnTo>
                    <a:pt x="6096" y="3425952"/>
                  </a:lnTo>
                  <a:close/>
                </a:path>
                <a:path w="7620" h="4537075">
                  <a:moveTo>
                    <a:pt x="7620" y="3430524"/>
                  </a:moveTo>
                  <a:lnTo>
                    <a:pt x="0" y="3430524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4"/>
                  </a:lnTo>
                  <a:close/>
                </a:path>
                <a:path w="7620" h="4537075">
                  <a:moveTo>
                    <a:pt x="4572" y="3432047"/>
                  </a:moveTo>
                  <a:lnTo>
                    <a:pt x="3048" y="3432047"/>
                  </a:lnTo>
                  <a:lnTo>
                    <a:pt x="1524" y="3430524"/>
                  </a:lnTo>
                  <a:lnTo>
                    <a:pt x="6096" y="3430524"/>
                  </a:lnTo>
                  <a:lnTo>
                    <a:pt x="4572" y="3432047"/>
                  </a:lnTo>
                  <a:close/>
                </a:path>
                <a:path w="7620" h="453707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4"/>
                  </a:lnTo>
                  <a:lnTo>
                    <a:pt x="0" y="3389376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6"/>
                  </a:lnTo>
                  <a:lnTo>
                    <a:pt x="7620" y="3392424"/>
                  </a:lnTo>
                  <a:lnTo>
                    <a:pt x="4572" y="3395472"/>
                  </a:lnTo>
                  <a:close/>
                </a:path>
                <a:path w="7620" h="453707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7"/>
                  </a:lnTo>
                  <a:lnTo>
                    <a:pt x="0" y="3352799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799"/>
                  </a:lnTo>
                  <a:lnTo>
                    <a:pt x="7620" y="3355847"/>
                  </a:lnTo>
                  <a:lnTo>
                    <a:pt x="6096" y="3357372"/>
                  </a:lnTo>
                  <a:close/>
                </a:path>
                <a:path w="7620" h="4537075">
                  <a:moveTo>
                    <a:pt x="6096" y="3320795"/>
                  </a:moveTo>
                  <a:lnTo>
                    <a:pt x="1524" y="3320795"/>
                  </a:ln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lnTo>
                    <a:pt x="6096" y="3320795"/>
                  </a:lnTo>
                  <a:close/>
                </a:path>
                <a:path w="7620" h="453707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599"/>
                  </a:lnTo>
                  <a:lnTo>
                    <a:pt x="6096" y="3276599"/>
                  </a:lnTo>
                  <a:lnTo>
                    <a:pt x="6096" y="3278124"/>
                  </a:lnTo>
                  <a:close/>
                </a:path>
                <a:path w="7620" h="4537075">
                  <a:moveTo>
                    <a:pt x="7620" y="3282695"/>
                  </a:moveTo>
                  <a:lnTo>
                    <a:pt x="0" y="3282695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5"/>
                  </a:lnTo>
                  <a:close/>
                </a:path>
                <a:path w="7620" h="453707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5"/>
                  </a:lnTo>
                  <a:lnTo>
                    <a:pt x="6096" y="3282695"/>
                  </a:lnTo>
                  <a:lnTo>
                    <a:pt x="6096" y="3284220"/>
                  </a:lnTo>
                  <a:close/>
                </a:path>
                <a:path w="7620" h="4537075">
                  <a:moveTo>
                    <a:pt x="6096" y="3241547"/>
                  </a:moveTo>
                  <a:lnTo>
                    <a:pt x="1524" y="3241547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7"/>
                  </a:lnTo>
                  <a:close/>
                </a:path>
                <a:path w="7620" h="453707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7"/>
                  </a:lnTo>
                  <a:lnTo>
                    <a:pt x="7620" y="3241547"/>
                  </a:lnTo>
                  <a:lnTo>
                    <a:pt x="7620" y="3246120"/>
                  </a:lnTo>
                  <a:close/>
                </a:path>
                <a:path w="7620" h="453707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53707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7"/>
                  </a:lnTo>
                  <a:lnTo>
                    <a:pt x="6096" y="3203447"/>
                  </a:lnTo>
                  <a:lnTo>
                    <a:pt x="6096" y="3204972"/>
                  </a:lnTo>
                  <a:close/>
                </a:path>
                <a:path w="7620" h="453707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537075">
                  <a:moveTo>
                    <a:pt x="6096" y="3211067"/>
                  </a:moveTo>
                  <a:lnTo>
                    <a:pt x="1524" y="3211067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6096" y="3211067"/>
                  </a:lnTo>
                  <a:close/>
                </a:path>
                <a:path w="7620" h="453707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5"/>
                  </a:lnTo>
                  <a:lnTo>
                    <a:pt x="1524" y="3166871"/>
                  </a:lnTo>
                  <a:lnTo>
                    <a:pt x="6096" y="3166871"/>
                  </a:lnTo>
                  <a:lnTo>
                    <a:pt x="7620" y="3168395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53707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19"/>
                  </a:lnTo>
                  <a:lnTo>
                    <a:pt x="1524" y="3130295"/>
                  </a:lnTo>
                  <a:lnTo>
                    <a:pt x="6096" y="3130295"/>
                  </a:lnTo>
                  <a:lnTo>
                    <a:pt x="7620" y="3131819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537075">
                  <a:moveTo>
                    <a:pt x="6096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5244"/>
                  </a:lnTo>
                  <a:lnTo>
                    <a:pt x="3048" y="3092195"/>
                  </a:lnTo>
                  <a:lnTo>
                    <a:pt x="4572" y="3092195"/>
                  </a:lnTo>
                  <a:lnTo>
                    <a:pt x="7620" y="3095244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20" h="453707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19"/>
                  </a:lnTo>
                  <a:lnTo>
                    <a:pt x="6096" y="3055619"/>
                  </a:lnTo>
                  <a:lnTo>
                    <a:pt x="6096" y="3057144"/>
                  </a:lnTo>
                  <a:close/>
                </a:path>
                <a:path w="7620" h="453707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537075">
                  <a:moveTo>
                    <a:pt x="6096" y="3063240"/>
                  </a:moveTo>
                  <a:lnTo>
                    <a:pt x="1524" y="3063240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40"/>
                  </a:lnTo>
                  <a:close/>
                </a:path>
                <a:path w="7620" h="453707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537075">
                  <a:moveTo>
                    <a:pt x="7620" y="3025140"/>
                  </a:moveTo>
                  <a:lnTo>
                    <a:pt x="0" y="3025140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40"/>
                  </a:lnTo>
                  <a:close/>
                </a:path>
                <a:path w="7620" h="4537075">
                  <a:moveTo>
                    <a:pt x="6096" y="3026663"/>
                  </a:moveTo>
                  <a:lnTo>
                    <a:pt x="1524" y="3026663"/>
                  </a:lnTo>
                  <a:lnTo>
                    <a:pt x="1524" y="3025140"/>
                  </a:lnTo>
                  <a:lnTo>
                    <a:pt x="6096" y="3025140"/>
                  </a:lnTo>
                  <a:lnTo>
                    <a:pt x="6096" y="3026663"/>
                  </a:lnTo>
                  <a:close/>
                </a:path>
                <a:path w="7620" h="453707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537075">
                  <a:moveTo>
                    <a:pt x="7620" y="2988563"/>
                  </a:moveTo>
                  <a:lnTo>
                    <a:pt x="0" y="2988563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3"/>
                  </a:lnTo>
                  <a:close/>
                </a:path>
                <a:path w="7620" h="4537075">
                  <a:moveTo>
                    <a:pt x="6096" y="2990087"/>
                  </a:moveTo>
                  <a:lnTo>
                    <a:pt x="1524" y="2990087"/>
                  </a:lnTo>
                  <a:lnTo>
                    <a:pt x="1524" y="2988563"/>
                  </a:lnTo>
                  <a:lnTo>
                    <a:pt x="6096" y="2988563"/>
                  </a:lnTo>
                  <a:lnTo>
                    <a:pt x="6096" y="2990087"/>
                  </a:lnTo>
                  <a:close/>
                </a:path>
                <a:path w="7620" h="4537075">
                  <a:moveTo>
                    <a:pt x="4572" y="2953511"/>
                  </a:moveTo>
                  <a:lnTo>
                    <a:pt x="3048" y="2953511"/>
                  </a:lnTo>
                  <a:lnTo>
                    <a:pt x="0" y="2950463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3"/>
                  </a:lnTo>
                  <a:lnTo>
                    <a:pt x="4572" y="2953511"/>
                  </a:lnTo>
                  <a:close/>
                </a:path>
                <a:path w="7620" h="4537075">
                  <a:moveTo>
                    <a:pt x="6096" y="2915411"/>
                  </a:moveTo>
                  <a:lnTo>
                    <a:pt x="1524" y="2915411"/>
                  </a:lnTo>
                  <a:lnTo>
                    <a:pt x="0" y="2913887"/>
                  </a:lnTo>
                  <a:lnTo>
                    <a:pt x="0" y="2910840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40"/>
                  </a:lnTo>
                  <a:lnTo>
                    <a:pt x="7620" y="2913887"/>
                  </a:lnTo>
                  <a:lnTo>
                    <a:pt x="6096" y="2915411"/>
                  </a:lnTo>
                  <a:close/>
                </a:path>
                <a:path w="7620" h="4537075">
                  <a:moveTo>
                    <a:pt x="6096" y="2878835"/>
                  </a:moveTo>
                  <a:lnTo>
                    <a:pt x="1524" y="2878835"/>
                  </a:lnTo>
                  <a:lnTo>
                    <a:pt x="0" y="2877311"/>
                  </a:lnTo>
                  <a:lnTo>
                    <a:pt x="0" y="2874263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3"/>
                  </a:lnTo>
                  <a:lnTo>
                    <a:pt x="7620" y="2877311"/>
                  </a:lnTo>
                  <a:lnTo>
                    <a:pt x="6096" y="2878835"/>
                  </a:lnTo>
                  <a:close/>
                </a:path>
                <a:path w="7620" h="4537075">
                  <a:moveTo>
                    <a:pt x="6096" y="2836163"/>
                  </a:moveTo>
                  <a:lnTo>
                    <a:pt x="1524" y="2836163"/>
                  </a:lnTo>
                  <a:lnTo>
                    <a:pt x="3048" y="2834640"/>
                  </a:lnTo>
                  <a:lnTo>
                    <a:pt x="4572" y="2834640"/>
                  </a:lnTo>
                  <a:lnTo>
                    <a:pt x="6096" y="2836163"/>
                  </a:lnTo>
                  <a:close/>
                </a:path>
                <a:path w="7620" h="4537075">
                  <a:moveTo>
                    <a:pt x="7620" y="2840735"/>
                  </a:moveTo>
                  <a:lnTo>
                    <a:pt x="0" y="2840735"/>
                  </a:lnTo>
                  <a:lnTo>
                    <a:pt x="0" y="2836163"/>
                  </a:lnTo>
                  <a:lnTo>
                    <a:pt x="7620" y="2836163"/>
                  </a:lnTo>
                  <a:lnTo>
                    <a:pt x="7620" y="2840735"/>
                  </a:lnTo>
                  <a:close/>
                </a:path>
                <a:path w="7620" h="453707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5"/>
                  </a:lnTo>
                  <a:lnTo>
                    <a:pt x="6096" y="2840735"/>
                  </a:lnTo>
                  <a:lnTo>
                    <a:pt x="6096" y="2842260"/>
                  </a:lnTo>
                  <a:close/>
                </a:path>
                <a:path w="7620" h="4537075">
                  <a:moveTo>
                    <a:pt x="6096" y="2799587"/>
                  </a:moveTo>
                  <a:lnTo>
                    <a:pt x="1524" y="2799587"/>
                  </a:lnTo>
                  <a:lnTo>
                    <a:pt x="1524" y="2798063"/>
                  </a:lnTo>
                  <a:lnTo>
                    <a:pt x="6096" y="2798063"/>
                  </a:lnTo>
                  <a:lnTo>
                    <a:pt x="6096" y="2799587"/>
                  </a:lnTo>
                  <a:close/>
                </a:path>
                <a:path w="7620" h="453707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7"/>
                  </a:lnTo>
                  <a:lnTo>
                    <a:pt x="7620" y="2799587"/>
                  </a:lnTo>
                  <a:lnTo>
                    <a:pt x="7620" y="2804160"/>
                  </a:lnTo>
                  <a:close/>
                </a:path>
                <a:path w="7620" h="453707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537075">
                  <a:moveTo>
                    <a:pt x="6096" y="2763011"/>
                  </a:moveTo>
                  <a:lnTo>
                    <a:pt x="1524" y="2763011"/>
                  </a:lnTo>
                  <a:lnTo>
                    <a:pt x="1524" y="2761487"/>
                  </a:lnTo>
                  <a:lnTo>
                    <a:pt x="6096" y="2761487"/>
                  </a:lnTo>
                  <a:lnTo>
                    <a:pt x="6096" y="2763011"/>
                  </a:lnTo>
                  <a:close/>
                </a:path>
                <a:path w="7620" h="453707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1"/>
                  </a:lnTo>
                  <a:lnTo>
                    <a:pt x="7620" y="2763011"/>
                  </a:lnTo>
                  <a:lnTo>
                    <a:pt x="7620" y="2767584"/>
                  </a:lnTo>
                  <a:close/>
                </a:path>
                <a:path w="7620" h="4537075">
                  <a:moveTo>
                    <a:pt x="6096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53707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5"/>
                  </a:lnTo>
                  <a:lnTo>
                    <a:pt x="1524" y="2724911"/>
                  </a:lnTo>
                  <a:lnTo>
                    <a:pt x="6096" y="2724911"/>
                  </a:lnTo>
                  <a:lnTo>
                    <a:pt x="7620" y="2726435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53707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5"/>
                  </a:lnTo>
                  <a:lnTo>
                    <a:pt x="6096" y="2688335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53707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5"/>
                  </a:lnTo>
                  <a:lnTo>
                    <a:pt x="4572" y="2650235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537075">
                  <a:moveTo>
                    <a:pt x="6096" y="2615184"/>
                  </a:moveTo>
                  <a:lnTo>
                    <a:pt x="1524" y="2615184"/>
                  </a:lnTo>
                  <a:lnTo>
                    <a:pt x="3048" y="2613660"/>
                  </a:lnTo>
                  <a:lnTo>
                    <a:pt x="4572" y="2613660"/>
                  </a:lnTo>
                  <a:lnTo>
                    <a:pt x="6096" y="2615184"/>
                  </a:lnTo>
                  <a:close/>
                </a:path>
                <a:path w="7620" h="453707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537075">
                  <a:moveTo>
                    <a:pt x="6096" y="2621279"/>
                  </a:moveTo>
                  <a:lnTo>
                    <a:pt x="1524" y="2621279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79"/>
                  </a:lnTo>
                  <a:close/>
                </a:path>
                <a:path w="7620" h="453707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537075">
                  <a:moveTo>
                    <a:pt x="7620" y="2583179"/>
                  </a:moveTo>
                  <a:lnTo>
                    <a:pt x="0" y="2583179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79"/>
                  </a:lnTo>
                  <a:close/>
                </a:path>
                <a:path w="7620" h="4537075">
                  <a:moveTo>
                    <a:pt x="6096" y="2584703"/>
                  </a:moveTo>
                  <a:lnTo>
                    <a:pt x="1524" y="2584703"/>
                  </a:lnTo>
                  <a:lnTo>
                    <a:pt x="1524" y="2583179"/>
                  </a:lnTo>
                  <a:lnTo>
                    <a:pt x="6096" y="2583179"/>
                  </a:lnTo>
                  <a:lnTo>
                    <a:pt x="6096" y="2584703"/>
                  </a:lnTo>
                  <a:close/>
                </a:path>
                <a:path w="7620" h="453707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537075">
                  <a:moveTo>
                    <a:pt x="7620" y="2546603"/>
                  </a:moveTo>
                  <a:lnTo>
                    <a:pt x="0" y="2546603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3"/>
                  </a:lnTo>
                  <a:close/>
                </a:path>
                <a:path w="7620" h="4537075">
                  <a:moveTo>
                    <a:pt x="6096" y="2548127"/>
                  </a:moveTo>
                  <a:lnTo>
                    <a:pt x="1524" y="2548127"/>
                  </a:lnTo>
                  <a:lnTo>
                    <a:pt x="1524" y="2546603"/>
                  </a:lnTo>
                  <a:lnTo>
                    <a:pt x="6096" y="2546603"/>
                  </a:lnTo>
                  <a:lnTo>
                    <a:pt x="6096" y="2548127"/>
                  </a:lnTo>
                  <a:close/>
                </a:path>
                <a:path w="7620" h="453707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3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3"/>
                  </a:lnTo>
                  <a:lnTo>
                    <a:pt x="4572" y="2511552"/>
                  </a:lnTo>
                  <a:close/>
                </a:path>
                <a:path w="7620" h="453707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7"/>
                  </a:lnTo>
                  <a:lnTo>
                    <a:pt x="0" y="2468879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79"/>
                  </a:lnTo>
                  <a:lnTo>
                    <a:pt x="7620" y="2471927"/>
                  </a:lnTo>
                  <a:lnTo>
                    <a:pt x="6096" y="2473452"/>
                  </a:lnTo>
                  <a:close/>
                </a:path>
                <a:path w="7620" h="453707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3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3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537075">
                  <a:moveTo>
                    <a:pt x="6096" y="2394203"/>
                  </a:moveTo>
                  <a:lnTo>
                    <a:pt x="1524" y="2394203"/>
                  </a:lnTo>
                  <a:lnTo>
                    <a:pt x="3048" y="2392679"/>
                  </a:lnTo>
                  <a:lnTo>
                    <a:pt x="4572" y="2392679"/>
                  </a:lnTo>
                  <a:lnTo>
                    <a:pt x="6096" y="2394203"/>
                  </a:lnTo>
                  <a:close/>
                </a:path>
                <a:path w="7620" h="453707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3"/>
                  </a:lnTo>
                  <a:lnTo>
                    <a:pt x="7620" y="2394203"/>
                  </a:lnTo>
                  <a:lnTo>
                    <a:pt x="7620" y="2398776"/>
                  </a:lnTo>
                  <a:close/>
                </a:path>
                <a:path w="7620" h="453707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537075">
                  <a:moveTo>
                    <a:pt x="6096" y="2357627"/>
                  </a:moveTo>
                  <a:lnTo>
                    <a:pt x="1524" y="2357627"/>
                  </a:lnTo>
                  <a:lnTo>
                    <a:pt x="1524" y="2356103"/>
                  </a:lnTo>
                  <a:lnTo>
                    <a:pt x="6096" y="2356103"/>
                  </a:lnTo>
                  <a:lnTo>
                    <a:pt x="6096" y="2357627"/>
                  </a:lnTo>
                  <a:close/>
                </a:path>
                <a:path w="7620" h="453707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7"/>
                  </a:lnTo>
                  <a:lnTo>
                    <a:pt x="7620" y="2357627"/>
                  </a:lnTo>
                  <a:lnTo>
                    <a:pt x="7620" y="2362200"/>
                  </a:lnTo>
                  <a:close/>
                </a:path>
                <a:path w="7620" h="453707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53707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7"/>
                  </a:lnTo>
                  <a:lnTo>
                    <a:pt x="6096" y="2319527"/>
                  </a:lnTo>
                  <a:lnTo>
                    <a:pt x="6096" y="2321052"/>
                  </a:lnTo>
                  <a:close/>
                </a:path>
                <a:path w="7620" h="453707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537075">
                  <a:moveTo>
                    <a:pt x="6096" y="2327148"/>
                  </a:moveTo>
                  <a:lnTo>
                    <a:pt x="1524" y="2327148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8"/>
                  </a:lnTo>
                  <a:close/>
                </a:path>
                <a:path w="7620" h="4537075">
                  <a:moveTo>
                    <a:pt x="6096" y="2284476"/>
                  </a:moveTo>
                  <a:lnTo>
                    <a:pt x="1524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6096" y="2284476"/>
                  </a:lnTo>
                  <a:close/>
                </a:path>
                <a:path w="7620" h="4537075">
                  <a:moveTo>
                    <a:pt x="4572" y="2290571"/>
                  </a:moveTo>
                  <a:lnTo>
                    <a:pt x="3048" y="2290571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1"/>
                  </a:lnTo>
                  <a:close/>
                </a:path>
                <a:path w="7620" h="4537075">
                  <a:moveTo>
                    <a:pt x="6096" y="2252471"/>
                  </a:moveTo>
                  <a:lnTo>
                    <a:pt x="1524" y="2252471"/>
                  </a:lnTo>
                  <a:lnTo>
                    <a:pt x="0" y="2250948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8"/>
                  </a:lnTo>
                  <a:lnTo>
                    <a:pt x="6096" y="2252471"/>
                  </a:lnTo>
                  <a:close/>
                </a:path>
                <a:path w="7620" h="4537075">
                  <a:moveTo>
                    <a:pt x="6096" y="2215895"/>
                  </a:moveTo>
                  <a:lnTo>
                    <a:pt x="1524" y="2215895"/>
                  </a:lnTo>
                  <a:lnTo>
                    <a:pt x="0" y="2214371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1"/>
                  </a:lnTo>
                  <a:lnTo>
                    <a:pt x="6096" y="2215895"/>
                  </a:lnTo>
                  <a:close/>
                </a:path>
                <a:path w="7620" h="4537075">
                  <a:moveTo>
                    <a:pt x="6096" y="2173224"/>
                  </a:moveTo>
                  <a:lnTo>
                    <a:pt x="1524" y="2173224"/>
                  </a:lnTo>
                  <a:lnTo>
                    <a:pt x="3048" y="2171700"/>
                  </a:lnTo>
                  <a:lnTo>
                    <a:pt x="4572" y="2171700"/>
                  </a:lnTo>
                  <a:lnTo>
                    <a:pt x="6096" y="2173224"/>
                  </a:lnTo>
                  <a:close/>
                </a:path>
                <a:path w="7620" h="4537075">
                  <a:moveTo>
                    <a:pt x="7620" y="2177795"/>
                  </a:moveTo>
                  <a:lnTo>
                    <a:pt x="0" y="2177795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5"/>
                  </a:lnTo>
                  <a:close/>
                </a:path>
                <a:path w="7620" h="4537075">
                  <a:moveTo>
                    <a:pt x="6096" y="2179319"/>
                  </a:moveTo>
                  <a:lnTo>
                    <a:pt x="1524" y="2179319"/>
                  </a:lnTo>
                  <a:lnTo>
                    <a:pt x="1524" y="2177795"/>
                  </a:lnTo>
                  <a:lnTo>
                    <a:pt x="6096" y="2177795"/>
                  </a:lnTo>
                  <a:lnTo>
                    <a:pt x="6096" y="2179319"/>
                  </a:lnTo>
                  <a:close/>
                </a:path>
                <a:path w="7620" h="4537075">
                  <a:moveTo>
                    <a:pt x="6096" y="2136648"/>
                  </a:moveTo>
                  <a:lnTo>
                    <a:pt x="1524" y="2136648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8"/>
                  </a:lnTo>
                  <a:close/>
                </a:path>
                <a:path w="7620" h="4537075">
                  <a:moveTo>
                    <a:pt x="7620" y="2141219"/>
                  </a:moveTo>
                  <a:lnTo>
                    <a:pt x="0" y="2141219"/>
                  </a:lnTo>
                  <a:lnTo>
                    <a:pt x="0" y="2136648"/>
                  </a:lnTo>
                  <a:lnTo>
                    <a:pt x="7620" y="2136648"/>
                  </a:lnTo>
                  <a:lnTo>
                    <a:pt x="7620" y="2141219"/>
                  </a:lnTo>
                  <a:close/>
                </a:path>
                <a:path w="7620" h="4537075">
                  <a:moveTo>
                    <a:pt x="6096" y="2142743"/>
                  </a:moveTo>
                  <a:lnTo>
                    <a:pt x="1524" y="2142743"/>
                  </a:lnTo>
                  <a:lnTo>
                    <a:pt x="1524" y="2141219"/>
                  </a:lnTo>
                  <a:lnTo>
                    <a:pt x="6096" y="2141219"/>
                  </a:lnTo>
                  <a:lnTo>
                    <a:pt x="6096" y="2142743"/>
                  </a:lnTo>
                  <a:close/>
                </a:path>
                <a:path w="7620" h="4537075">
                  <a:moveTo>
                    <a:pt x="6096" y="2100071"/>
                  </a:moveTo>
                  <a:lnTo>
                    <a:pt x="1524" y="2100071"/>
                  </a:lnTo>
                  <a:lnTo>
                    <a:pt x="1524" y="2098548"/>
                  </a:lnTo>
                  <a:lnTo>
                    <a:pt x="6096" y="2098548"/>
                  </a:lnTo>
                  <a:lnTo>
                    <a:pt x="6096" y="2100071"/>
                  </a:lnTo>
                  <a:close/>
                </a:path>
                <a:path w="7620" h="4537075">
                  <a:moveTo>
                    <a:pt x="7620" y="2104643"/>
                  </a:moveTo>
                  <a:lnTo>
                    <a:pt x="0" y="2104643"/>
                  </a:lnTo>
                  <a:lnTo>
                    <a:pt x="0" y="2100071"/>
                  </a:lnTo>
                  <a:lnTo>
                    <a:pt x="7620" y="2100071"/>
                  </a:lnTo>
                  <a:lnTo>
                    <a:pt x="7620" y="2104643"/>
                  </a:lnTo>
                  <a:close/>
                </a:path>
                <a:path w="7620" h="453707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3"/>
                  </a:lnTo>
                  <a:lnTo>
                    <a:pt x="6096" y="2104643"/>
                  </a:lnTo>
                  <a:lnTo>
                    <a:pt x="6096" y="2106168"/>
                  </a:lnTo>
                  <a:close/>
                </a:path>
                <a:path w="7620" h="4537075">
                  <a:moveTo>
                    <a:pt x="6096" y="2063495"/>
                  </a:moveTo>
                  <a:lnTo>
                    <a:pt x="1524" y="2063495"/>
                  </a:lnTo>
                  <a:lnTo>
                    <a:pt x="1524" y="2061971"/>
                  </a:lnTo>
                  <a:lnTo>
                    <a:pt x="6096" y="2061971"/>
                  </a:lnTo>
                  <a:lnTo>
                    <a:pt x="6096" y="2063495"/>
                  </a:lnTo>
                  <a:close/>
                </a:path>
                <a:path w="7620" h="453707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3"/>
                  </a:lnTo>
                  <a:lnTo>
                    <a:pt x="0" y="2063495"/>
                  </a:lnTo>
                  <a:lnTo>
                    <a:pt x="7620" y="2063495"/>
                  </a:lnTo>
                  <a:lnTo>
                    <a:pt x="7620" y="2066543"/>
                  </a:lnTo>
                  <a:lnTo>
                    <a:pt x="4572" y="2069592"/>
                  </a:lnTo>
                  <a:close/>
                </a:path>
                <a:path w="7620" h="453707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19"/>
                  </a:lnTo>
                  <a:lnTo>
                    <a:pt x="1524" y="2025395"/>
                  </a:lnTo>
                  <a:lnTo>
                    <a:pt x="6096" y="2025395"/>
                  </a:lnTo>
                  <a:lnTo>
                    <a:pt x="7620" y="2026919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53707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3"/>
                  </a:lnTo>
                  <a:lnTo>
                    <a:pt x="3048" y="1987295"/>
                  </a:lnTo>
                  <a:lnTo>
                    <a:pt x="4572" y="1987295"/>
                  </a:lnTo>
                  <a:lnTo>
                    <a:pt x="7620" y="1990343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537075">
                  <a:moveTo>
                    <a:pt x="6096" y="1952243"/>
                  </a:moveTo>
                  <a:lnTo>
                    <a:pt x="1524" y="1952243"/>
                  </a:lnTo>
                  <a:lnTo>
                    <a:pt x="3048" y="1950719"/>
                  </a:lnTo>
                  <a:lnTo>
                    <a:pt x="4572" y="1950719"/>
                  </a:lnTo>
                  <a:lnTo>
                    <a:pt x="6096" y="1952243"/>
                  </a:lnTo>
                  <a:close/>
                </a:path>
                <a:path w="7620" h="453707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3"/>
                  </a:lnTo>
                  <a:lnTo>
                    <a:pt x="7620" y="1952243"/>
                  </a:lnTo>
                  <a:lnTo>
                    <a:pt x="7620" y="1956816"/>
                  </a:lnTo>
                  <a:close/>
                </a:path>
                <a:path w="7620" h="4537075">
                  <a:moveTo>
                    <a:pt x="6096" y="1958340"/>
                  </a:moveTo>
                  <a:lnTo>
                    <a:pt x="1524" y="1958340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40"/>
                  </a:lnTo>
                  <a:close/>
                </a:path>
                <a:path w="7620" h="453707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3"/>
                  </a:lnTo>
                  <a:lnTo>
                    <a:pt x="6096" y="1914143"/>
                  </a:lnTo>
                  <a:lnTo>
                    <a:pt x="6096" y="1915668"/>
                  </a:lnTo>
                  <a:close/>
                </a:path>
                <a:path w="7620" h="4537075">
                  <a:moveTo>
                    <a:pt x="7620" y="1920240"/>
                  </a:moveTo>
                  <a:lnTo>
                    <a:pt x="0" y="1920240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40"/>
                  </a:lnTo>
                  <a:close/>
                </a:path>
                <a:path w="7620" h="4537075">
                  <a:moveTo>
                    <a:pt x="6096" y="1921763"/>
                  </a:moveTo>
                  <a:lnTo>
                    <a:pt x="1524" y="1921763"/>
                  </a:lnTo>
                  <a:lnTo>
                    <a:pt x="1524" y="1920240"/>
                  </a:lnTo>
                  <a:lnTo>
                    <a:pt x="6096" y="1920240"/>
                  </a:lnTo>
                  <a:lnTo>
                    <a:pt x="6096" y="1921763"/>
                  </a:lnTo>
                  <a:close/>
                </a:path>
                <a:path w="7620" h="453707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53707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537075">
                  <a:moveTo>
                    <a:pt x="6096" y="1885187"/>
                  </a:moveTo>
                  <a:lnTo>
                    <a:pt x="1524" y="1885187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7"/>
                  </a:lnTo>
                  <a:close/>
                </a:path>
                <a:path w="7620" h="4537075">
                  <a:moveTo>
                    <a:pt x="6096" y="1842516"/>
                  </a:moveTo>
                  <a:lnTo>
                    <a:pt x="1524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6096" y="1842516"/>
                  </a:lnTo>
                  <a:close/>
                </a:path>
                <a:path w="7620" h="4537075">
                  <a:moveTo>
                    <a:pt x="4572" y="1848611"/>
                  </a:moveTo>
                  <a:lnTo>
                    <a:pt x="3048" y="1848611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1"/>
                  </a:lnTo>
                  <a:close/>
                </a:path>
                <a:path w="7620" h="4537075">
                  <a:moveTo>
                    <a:pt x="6096" y="1810511"/>
                  </a:moveTo>
                  <a:lnTo>
                    <a:pt x="1524" y="1810511"/>
                  </a:lnTo>
                  <a:lnTo>
                    <a:pt x="0" y="1808987"/>
                  </a:lnTo>
                  <a:lnTo>
                    <a:pt x="0" y="1805940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40"/>
                  </a:lnTo>
                  <a:lnTo>
                    <a:pt x="7620" y="1808987"/>
                  </a:lnTo>
                  <a:lnTo>
                    <a:pt x="6096" y="1810511"/>
                  </a:lnTo>
                  <a:close/>
                </a:path>
                <a:path w="7620" h="4537075">
                  <a:moveTo>
                    <a:pt x="6096" y="1773935"/>
                  </a:moveTo>
                  <a:lnTo>
                    <a:pt x="1524" y="1773935"/>
                  </a:lnTo>
                  <a:lnTo>
                    <a:pt x="0" y="1772411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1"/>
                  </a:lnTo>
                  <a:lnTo>
                    <a:pt x="6096" y="1773935"/>
                  </a:lnTo>
                  <a:close/>
                </a:path>
                <a:path w="7620" h="4537075">
                  <a:moveTo>
                    <a:pt x="7620" y="1735835"/>
                  </a:moveTo>
                  <a:lnTo>
                    <a:pt x="0" y="1735835"/>
                  </a:lnTo>
                  <a:lnTo>
                    <a:pt x="0" y="1732787"/>
                  </a:lnTo>
                  <a:lnTo>
                    <a:pt x="3048" y="1729740"/>
                  </a:lnTo>
                  <a:lnTo>
                    <a:pt x="4572" y="1729740"/>
                  </a:lnTo>
                  <a:lnTo>
                    <a:pt x="7620" y="1732787"/>
                  </a:lnTo>
                  <a:lnTo>
                    <a:pt x="7620" y="1735835"/>
                  </a:lnTo>
                  <a:close/>
                </a:path>
                <a:path w="7620" h="4537075">
                  <a:moveTo>
                    <a:pt x="6096" y="1737359"/>
                  </a:moveTo>
                  <a:lnTo>
                    <a:pt x="1524" y="1737359"/>
                  </a:lnTo>
                  <a:lnTo>
                    <a:pt x="1524" y="1735835"/>
                  </a:lnTo>
                  <a:lnTo>
                    <a:pt x="6096" y="1735835"/>
                  </a:lnTo>
                  <a:lnTo>
                    <a:pt x="6096" y="1737359"/>
                  </a:lnTo>
                  <a:close/>
                </a:path>
                <a:path w="7620" h="4537075">
                  <a:moveTo>
                    <a:pt x="6096" y="1694687"/>
                  </a:moveTo>
                  <a:lnTo>
                    <a:pt x="1524" y="1694687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7"/>
                  </a:lnTo>
                  <a:close/>
                </a:path>
                <a:path w="7620" h="4537075">
                  <a:moveTo>
                    <a:pt x="7620" y="1699259"/>
                  </a:moveTo>
                  <a:lnTo>
                    <a:pt x="0" y="1699259"/>
                  </a:lnTo>
                  <a:lnTo>
                    <a:pt x="0" y="1694687"/>
                  </a:lnTo>
                  <a:lnTo>
                    <a:pt x="7620" y="1694687"/>
                  </a:lnTo>
                  <a:lnTo>
                    <a:pt x="7620" y="1699259"/>
                  </a:lnTo>
                  <a:close/>
                </a:path>
                <a:path w="7620" h="453707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59"/>
                  </a:lnTo>
                  <a:lnTo>
                    <a:pt x="6096" y="1699259"/>
                  </a:lnTo>
                  <a:lnTo>
                    <a:pt x="6096" y="1700784"/>
                  </a:lnTo>
                  <a:close/>
                </a:path>
                <a:path w="7620" h="4537075">
                  <a:moveTo>
                    <a:pt x="6096" y="1658111"/>
                  </a:moveTo>
                  <a:lnTo>
                    <a:pt x="1524" y="1658111"/>
                  </a:lnTo>
                  <a:lnTo>
                    <a:pt x="1524" y="1656587"/>
                  </a:lnTo>
                  <a:lnTo>
                    <a:pt x="6096" y="1656587"/>
                  </a:lnTo>
                  <a:lnTo>
                    <a:pt x="6096" y="1658111"/>
                  </a:lnTo>
                  <a:close/>
                </a:path>
                <a:path w="7620" h="453707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1"/>
                  </a:lnTo>
                  <a:lnTo>
                    <a:pt x="7620" y="1658111"/>
                  </a:lnTo>
                  <a:lnTo>
                    <a:pt x="7620" y="1662684"/>
                  </a:lnTo>
                  <a:close/>
                </a:path>
                <a:path w="7620" h="453707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537075">
                  <a:moveTo>
                    <a:pt x="6096" y="1621535"/>
                  </a:moveTo>
                  <a:lnTo>
                    <a:pt x="1524" y="1621535"/>
                  </a:lnTo>
                  <a:lnTo>
                    <a:pt x="1524" y="1620011"/>
                  </a:lnTo>
                  <a:lnTo>
                    <a:pt x="6096" y="1620011"/>
                  </a:lnTo>
                  <a:lnTo>
                    <a:pt x="6096" y="1621535"/>
                  </a:lnTo>
                  <a:close/>
                </a:path>
                <a:path w="7620" h="453707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5"/>
                  </a:lnTo>
                  <a:lnTo>
                    <a:pt x="7620" y="1621535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537075">
                  <a:moveTo>
                    <a:pt x="4572" y="1591056"/>
                  </a:moveTo>
                  <a:lnTo>
                    <a:pt x="3048" y="1591056"/>
                  </a:lnTo>
                  <a:lnTo>
                    <a:pt x="0" y="1588008"/>
                  </a:lnTo>
                  <a:lnTo>
                    <a:pt x="0" y="1584959"/>
                  </a:lnTo>
                  <a:lnTo>
                    <a:pt x="1524" y="1583435"/>
                  </a:lnTo>
                  <a:lnTo>
                    <a:pt x="6096" y="1583435"/>
                  </a:lnTo>
                  <a:lnTo>
                    <a:pt x="7620" y="1584959"/>
                  </a:lnTo>
                  <a:lnTo>
                    <a:pt x="7620" y="1588008"/>
                  </a:lnTo>
                  <a:lnTo>
                    <a:pt x="4572" y="1591056"/>
                  </a:lnTo>
                  <a:close/>
                </a:path>
                <a:path w="7620" h="4537075">
                  <a:moveTo>
                    <a:pt x="6096" y="1552956"/>
                  </a:moveTo>
                  <a:lnTo>
                    <a:pt x="1524" y="1552956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6859"/>
                  </a:lnTo>
                  <a:lnTo>
                    <a:pt x="6096" y="1546859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6"/>
                  </a:lnTo>
                  <a:close/>
                </a:path>
                <a:path w="7620" h="4537075">
                  <a:moveTo>
                    <a:pt x="7620" y="1514856"/>
                  </a:moveTo>
                  <a:lnTo>
                    <a:pt x="0" y="1514856"/>
                  </a:lnTo>
                  <a:lnTo>
                    <a:pt x="0" y="1511808"/>
                  </a:lnTo>
                  <a:lnTo>
                    <a:pt x="3048" y="1508759"/>
                  </a:lnTo>
                  <a:lnTo>
                    <a:pt x="4572" y="1508759"/>
                  </a:lnTo>
                  <a:lnTo>
                    <a:pt x="7620" y="1511808"/>
                  </a:lnTo>
                  <a:lnTo>
                    <a:pt x="7620" y="1514856"/>
                  </a:lnTo>
                  <a:close/>
                </a:path>
                <a:path w="7620" h="4537075">
                  <a:moveTo>
                    <a:pt x="6096" y="1516379"/>
                  </a:moveTo>
                  <a:lnTo>
                    <a:pt x="1524" y="1516379"/>
                  </a:lnTo>
                  <a:lnTo>
                    <a:pt x="1524" y="1514856"/>
                  </a:lnTo>
                  <a:lnTo>
                    <a:pt x="6096" y="1514856"/>
                  </a:lnTo>
                  <a:lnTo>
                    <a:pt x="6096" y="1516379"/>
                  </a:lnTo>
                  <a:close/>
                </a:path>
                <a:path w="7620" h="453707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537075">
                  <a:moveTo>
                    <a:pt x="7620" y="1478279"/>
                  </a:moveTo>
                  <a:lnTo>
                    <a:pt x="0" y="1478279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79"/>
                  </a:lnTo>
                  <a:close/>
                </a:path>
                <a:path w="7620" h="4537075">
                  <a:moveTo>
                    <a:pt x="6096" y="1479803"/>
                  </a:moveTo>
                  <a:lnTo>
                    <a:pt x="1524" y="1479803"/>
                  </a:lnTo>
                  <a:lnTo>
                    <a:pt x="1524" y="1478279"/>
                  </a:lnTo>
                  <a:lnTo>
                    <a:pt x="6096" y="1478279"/>
                  </a:lnTo>
                  <a:lnTo>
                    <a:pt x="6096" y="1479803"/>
                  </a:lnTo>
                  <a:close/>
                </a:path>
                <a:path w="7620" h="453707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537075">
                  <a:moveTo>
                    <a:pt x="7620" y="1441703"/>
                  </a:moveTo>
                  <a:lnTo>
                    <a:pt x="0" y="1441703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3"/>
                  </a:lnTo>
                  <a:close/>
                </a:path>
                <a:path w="7620" h="4537075">
                  <a:moveTo>
                    <a:pt x="6096" y="1443227"/>
                  </a:moveTo>
                  <a:lnTo>
                    <a:pt x="1524" y="1443227"/>
                  </a:lnTo>
                  <a:lnTo>
                    <a:pt x="1524" y="1441703"/>
                  </a:lnTo>
                  <a:lnTo>
                    <a:pt x="6096" y="1441703"/>
                  </a:lnTo>
                  <a:lnTo>
                    <a:pt x="6096" y="1443227"/>
                  </a:lnTo>
                  <a:close/>
                </a:path>
                <a:path w="7620" h="4537075">
                  <a:moveTo>
                    <a:pt x="6096" y="1400556"/>
                  </a:moveTo>
                  <a:lnTo>
                    <a:pt x="1524" y="1400556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6"/>
                  </a:lnTo>
                  <a:close/>
                </a:path>
                <a:path w="7620" h="4537075">
                  <a:moveTo>
                    <a:pt x="7620" y="1405127"/>
                  </a:moveTo>
                  <a:lnTo>
                    <a:pt x="0" y="1405127"/>
                  </a:lnTo>
                  <a:lnTo>
                    <a:pt x="0" y="1400556"/>
                  </a:lnTo>
                  <a:lnTo>
                    <a:pt x="7620" y="1400556"/>
                  </a:lnTo>
                  <a:lnTo>
                    <a:pt x="7620" y="1405127"/>
                  </a:lnTo>
                  <a:close/>
                </a:path>
                <a:path w="7620" h="4537075">
                  <a:moveTo>
                    <a:pt x="4572" y="1406651"/>
                  </a:moveTo>
                  <a:lnTo>
                    <a:pt x="3048" y="1406651"/>
                  </a:lnTo>
                  <a:lnTo>
                    <a:pt x="1524" y="1405127"/>
                  </a:lnTo>
                  <a:lnTo>
                    <a:pt x="6096" y="1405127"/>
                  </a:lnTo>
                  <a:lnTo>
                    <a:pt x="4572" y="1406651"/>
                  </a:lnTo>
                  <a:close/>
                </a:path>
                <a:path w="7620" h="4537075">
                  <a:moveTo>
                    <a:pt x="4572" y="1370076"/>
                  </a:moveTo>
                  <a:lnTo>
                    <a:pt x="3048" y="1370076"/>
                  </a:lnTo>
                  <a:lnTo>
                    <a:pt x="0" y="1367027"/>
                  </a:lnTo>
                  <a:lnTo>
                    <a:pt x="0" y="1363979"/>
                  </a:lnTo>
                  <a:lnTo>
                    <a:pt x="1524" y="1362456"/>
                  </a:lnTo>
                  <a:lnTo>
                    <a:pt x="6096" y="1362456"/>
                  </a:lnTo>
                  <a:lnTo>
                    <a:pt x="7620" y="1363979"/>
                  </a:lnTo>
                  <a:lnTo>
                    <a:pt x="7620" y="1367027"/>
                  </a:lnTo>
                  <a:lnTo>
                    <a:pt x="4572" y="1370076"/>
                  </a:lnTo>
                  <a:close/>
                </a:path>
                <a:path w="7620" h="453707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1"/>
                  </a:lnTo>
                  <a:lnTo>
                    <a:pt x="0" y="1327403"/>
                  </a:lnTo>
                  <a:lnTo>
                    <a:pt x="1524" y="1325879"/>
                  </a:lnTo>
                  <a:lnTo>
                    <a:pt x="6096" y="1325879"/>
                  </a:lnTo>
                  <a:lnTo>
                    <a:pt x="7620" y="1327403"/>
                  </a:lnTo>
                  <a:lnTo>
                    <a:pt x="7620" y="1330451"/>
                  </a:lnTo>
                  <a:lnTo>
                    <a:pt x="6096" y="1331976"/>
                  </a:lnTo>
                  <a:close/>
                </a:path>
                <a:path w="7620" h="4537075">
                  <a:moveTo>
                    <a:pt x="7620" y="1293876"/>
                  </a:moveTo>
                  <a:lnTo>
                    <a:pt x="0" y="1293876"/>
                  </a:lnTo>
                  <a:lnTo>
                    <a:pt x="0" y="1290827"/>
                  </a:lnTo>
                  <a:lnTo>
                    <a:pt x="3048" y="1287779"/>
                  </a:lnTo>
                  <a:lnTo>
                    <a:pt x="4572" y="1287779"/>
                  </a:lnTo>
                  <a:lnTo>
                    <a:pt x="7620" y="1290827"/>
                  </a:lnTo>
                  <a:lnTo>
                    <a:pt x="7620" y="1293876"/>
                  </a:lnTo>
                  <a:close/>
                </a:path>
                <a:path w="7620" h="453707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537075">
                  <a:moveTo>
                    <a:pt x="6096" y="1252727"/>
                  </a:moveTo>
                  <a:lnTo>
                    <a:pt x="1524" y="1252727"/>
                  </a:lnTo>
                  <a:lnTo>
                    <a:pt x="1524" y="1251203"/>
                  </a:lnTo>
                  <a:lnTo>
                    <a:pt x="6096" y="1251203"/>
                  </a:lnTo>
                  <a:lnTo>
                    <a:pt x="6096" y="1252727"/>
                  </a:lnTo>
                  <a:close/>
                </a:path>
                <a:path w="7620" h="453707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7"/>
                  </a:lnTo>
                  <a:lnTo>
                    <a:pt x="7620" y="1252727"/>
                  </a:lnTo>
                  <a:lnTo>
                    <a:pt x="7620" y="1257300"/>
                  </a:lnTo>
                  <a:close/>
                </a:path>
                <a:path w="7620" h="453707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537075">
                  <a:moveTo>
                    <a:pt x="6096" y="1216151"/>
                  </a:moveTo>
                  <a:lnTo>
                    <a:pt x="1524" y="1216151"/>
                  </a:lnTo>
                  <a:lnTo>
                    <a:pt x="1524" y="1214627"/>
                  </a:lnTo>
                  <a:lnTo>
                    <a:pt x="6096" y="1214627"/>
                  </a:lnTo>
                  <a:lnTo>
                    <a:pt x="6096" y="1216151"/>
                  </a:lnTo>
                  <a:close/>
                </a:path>
                <a:path w="7620" h="453707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1"/>
                  </a:lnTo>
                  <a:lnTo>
                    <a:pt x="7620" y="1216151"/>
                  </a:lnTo>
                  <a:lnTo>
                    <a:pt x="7620" y="1220724"/>
                  </a:lnTo>
                  <a:close/>
                </a:path>
                <a:path w="7620" h="4537075">
                  <a:moveTo>
                    <a:pt x="6096" y="1222248"/>
                  </a:moveTo>
                  <a:lnTo>
                    <a:pt x="1524" y="1222248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8"/>
                  </a:lnTo>
                  <a:close/>
                </a:path>
                <a:path w="7620" h="4537075">
                  <a:moveTo>
                    <a:pt x="6096" y="1179575"/>
                  </a:moveTo>
                  <a:lnTo>
                    <a:pt x="1524" y="1179575"/>
                  </a:lnTo>
                  <a:lnTo>
                    <a:pt x="1524" y="1178051"/>
                  </a:lnTo>
                  <a:lnTo>
                    <a:pt x="6096" y="1178051"/>
                  </a:lnTo>
                  <a:lnTo>
                    <a:pt x="6096" y="1179575"/>
                  </a:lnTo>
                  <a:close/>
                </a:path>
                <a:path w="7620" h="4537075">
                  <a:moveTo>
                    <a:pt x="7620" y="1184148"/>
                  </a:moveTo>
                  <a:lnTo>
                    <a:pt x="0" y="1184148"/>
                  </a:lnTo>
                  <a:lnTo>
                    <a:pt x="0" y="1179575"/>
                  </a:lnTo>
                  <a:lnTo>
                    <a:pt x="7620" y="1179575"/>
                  </a:lnTo>
                  <a:lnTo>
                    <a:pt x="7620" y="1184148"/>
                  </a:lnTo>
                  <a:close/>
                </a:path>
                <a:path w="7620" h="453707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8"/>
                  </a:lnTo>
                  <a:lnTo>
                    <a:pt x="6096" y="1184148"/>
                  </a:lnTo>
                  <a:lnTo>
                    <a:pt x="4572" y="1185671"/>
                  </a:lnTo>
                  <a:close/>
                </a:path>
                <a:path w="7620" h="4537075">
                  <a:moveTo>
                    <a:pt x="4572" y="1149095"/>
                  </a:moveTo>
                  <a:lnTo>
                    <a:pt x="3048" y="1149095"/>
                  </a:lnTo>
                  <a:lnTo>
                    <a:pt x="0" y="1146048"/>
                  </a:lnTo>
                  <a:lnTo>
                    <a:pt x="0" y="1143000"/>
                  </a:lnTo>
                  <a:lnTo>
                    <a:pt x="1524" y="1141475"/>
                  </a:lnTo>
                  <a:lnTo>
                    <a:pt x="6096" y="1141475"/>
                  </a:lnTo>
                  <a:lnTo>
                    <a:pt x="7620" y="1143000"/>
                  </a:lnTo>
                  <a:lnTo>
                    <a:pt x="7620" y="1146048"/>
                  </a:lnTo>
                  <a:lnTo>
                    <a:pt x="4572" y="1149095"/>
                  </a:lnTo>
                  <a:close/>
                </a:path>
                <a:path w="7620" h="4537075">
                  <a:moveTo>
                    <a:pt x="6096" y="1110995"/>
                  </a:moveTo>
                  <a:lnTo>
                    <a:pt x="1524" y="1110995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4900"/>
                  </a:lnTo>
                  <a:lnTo>
                    <a:pt x="6096" y="1104900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5"/>
                  </a:lnTo>
                  <a:close/>
                </a:path>
                <a:path w="7620" h="4537075">
                  <a:moveTo>
                    <a:pt x="7620" y="1072895"/>
                  </a:moveTo>
                  <a:lnTo>
                    <a:pt x="0" y="1072895"/>
                  </a:lnTo>
                  <a:lnTo>
                    <a:pt x="0" y="1069848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8"/>
                  </a:lnTo>
                  <a:lnTo>
                    <a:pt x="7620" y="1072895"/>
                  </a:lnTo>
                  <a:close/>
                </a:path>
                <a:path w="7620" h="4537075">
                  <a:moveTo>
                    <a:pt x="6096" y="1074419"/>
                  </a:moveTo>
                  <a:lnTo>
                    <a:pt x="1524" y="1074419"/>
                  </a:lnTo>
                  <a:lnTo>
                    <a:pt x="1524" y="1072895"/>
                  </a:lnTo>
                  <a:lnTo>
                    <a:pt x="6096" y="1072895"/>
                  </a:lnTo>
                  <a:lnTo>
                    <a:pt x="6096" y="1074419"/>
                  </a:lnTo>
                  <a:close/>
                </a:path>
                <a:path w="7620" h="4537075">
                  <a:moveTo>
                    <a:pt x="6096" y="1031748"/>
                  </a:moveTo>
                  <a:lnTo>
                    <a:pt x="1524" y="1031748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8"/>
                  </a:lnTo>
                  <a:close/>
                </a:path>
                <a:path w="7620" h="4537075">
                  <a:moveTo>
                    <a:pt x="7620" y="1036319"/>
                  </a:moveTo>
                  <a:lnTo>
                    <a:pt x="0" y="1036319"/>
                  </a:lnTo>
                  <a:lnTo>
                    <a:pt x="0" y="1031748"/>
                  </a:lnTo>
                  <a:lnTo>
                    <a:pt x="7620" y="1031748"/>
                  </a:lnTo>
                  <a:lnTo>
                    <a:pt x="7620" y="1036319"/>
                  </a:lnTo>
                  <a:close/>
                </a:path>
                <a:path w="7620" h="4537075">
                  <a:moveTo>
                    <a:pt x="6096" y="1037843"/>
                  </a:moveTo>
                  <a:lnTo>
                    <a:pt x="1524" y="1037843"/>
                  </a:lnTo>
                  <a:lnTo>
                    <a:pt x="1524" y="1036319"/>
                  </a:lnTo>
                  <a:lnTo>
                    <a:pt x="6096" y="1036319"/>
                  </a:lnTo>
                  <a:lnTo>
                    <a:pt x="6096" y="1037843"/>
                  </a:lnTo>
                  <a:close/>
                </a:path>
                <a:path w="7620" h="453707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8"/>
                  </a:lnTo>
                  <a:lnTo>
                    <a:pt x="6096" y="993648"/>
                  </a:lnTo>
                  <a:lnTo>
                    <a:pt x="6096" y="995171"/>
                  </a:lnTo>
                  <a:close/>
                </a:path>
                <a:path w="7620" h="4537075">
                  <a:moveTo>
                    <a:pt x="7620" y="999743"/>
                  </a:moveTo>
                  <a:lnTo>
                    <a:pt x="0" y="999743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3"/>
                  </a:lnTo>
                  <a:close/>
                </a:path>
                <a:path w="7620" h="4537075">
                  <a:moveTo>
                    <a:pt x="6096" y="1001267"/>
                  </a:moveTo>
                  <a:lnTo>
                    <a:pt x="1524" y="1001267"/>
                  </a:lnTo>
                  <a:lnTo>
                    <a:pt x="1524" y="999743"/>
                  </a:lnTo>
                  <a:lnTo>
                    <a:pt x="6096" y="999743"/>
                  </a:lnTo>
                  <a:lnTo>
                    <a:pt x="6096" y="1001267"/>
                  </a:lnTo>
                  <a:close/>
                </a:path>
                <a:path w="7620" h="4537075">
                  <a:moveTo>
                    <a:pt x="6096" y="958595"/>
                  </a:moveTo>
                  <a:lnTo>
                    <a:pt x="1524" y="958595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5"/>
                  </a:lnTo>
                  <a:close/>
                </a:path>
                <a:path w="7620" h="4537075">
                  <a:moveTo>
                    <a:pt x="7620" y="963167"/>
                  </a:moveTo>
                  <a:lnTo>
                    <a:pt x="0" y="963167"/>
                  </a:lnTo>
                  <a:lnTo>
                    <a:pt x="0" y="958595"/>
                  </a:lnTo>
                  <a:lnTo>
                    <a:pt x="7620" y="958595"/>
                  </a:lnTo>
                  <a:lnTo>
                    <a:pt x="7620" y="963167"/>
                  </a:lnTo>
                  <a:close/>
                </a:path>
                <a:path w="7620" h="453707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7"/>
                  </a:lnTo>
                  <a:lnTo>
                    <a:pt x="6096" y="963167"/>
                  </a:lnTo>
                  <a:lnTo>
                    <a:pt x="4572" y="964692"/>
                  </a:lnTo>
                  <a:close/>
                </a:path>
                <a:path w="7620" h="453707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7"/>
                  </a:lnTo>
                  <a:lnTo>
                    <a:pt x="0" y="922019"/>
                  </a:lnTo>
                  <a:lnTo>
                    <a:pt x="1524" y="920495"/>
                  </a:lnTo>
                  <a:lnTo>
                    <a:pt x="6096" y="920495"/>
                  </a:lnTo>
                  <a:lnTo>
                    <a:pt x="7620" y="922019"/>
                  </a:lnTo>
                  <a:lnTo>
                    <a:pt x="7620" y="925067"/>
                  </a:lnTo>
                  <a:lnTo>
                    <a:pt x="4572" y="928116"/>
                  </a:lnTo>
                  <a:close/>
                </a:path>
                <a:path w="7620" h="453707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3"/>
                  </a:lnTo>
                  <a:lnTo>
                    <a:pt x="1524" y="883919"/>
                  </a:lnTo>
                  <a:lnTo>
                    <a:pt x="6096" y="883919"/>
                  </a:lnTo>
                  <a:lnTo>
                    <a:pt x="7620" y="885443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537075">
                  <a:moveTo>
                    <a:pt x="6096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8867"/>
                  </a:lnTo>
                  <a:lnTo>
                    <a:pt x="3048" y="845819"/>
                  </a:lnTo>
                  <a:lnTo>
                    <a:pt x="4572" y="845819"/>
                  </a:lnTo>
                  <a:lnTo>
                    <a:pt x="7620" y="848867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20" h="4537075">
                  <a:moveTo>
                    <a:pt x="6096" y="810767"/>
                  </a:moveTo>
                  <a:lnTo>
                    <a:pt x="1524" y="810767"/>
                  </a:lnTo>
                  <a:lnTo>
                    <a:pt x="1524" y="809243"/>
                  </a:lnTo>
                  <a:lnTo>
                    <a:pt x="6096" y="809243"/>
                  </a:lnTo>
                  <a:lnTo>
                    <a:pt x="6096" y="810767"/>
                  </a:lnTo>
                  <a:close/>
                </a:path>
                <a:path w="7620" h="4537075">
                  <a:moveTo>
                    <a:pt x="7620" y="815340"/>
                  </a:moveTo>
                  <a:lnTo>
                    <a:pt x="0" y="815340"/>
                  </a:lnTo>
                  <a:lnTo>
                    <a:pt x="0" y="810767"/>
                  </a:lnTo>
                  <a:lnTo>
                    <a:pt x="7620" y="810767"/>
                  </a:lnTo>
                  <a:lnTo>
                    <a:pt x="7620" y="815340"/>
                  </a:lnTo>
                  <a:close/>
                </a:path>
                <a:path w="7620" h="4537075">
                  <a:moveTo>
                    <a:pt x="6096" y="816863"/>
                  </a:moveTo>
                  <a:lnTo>
                    <a:pt x="1524" y="816863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3"/>
                  </a:lnTo>
                  <a:close/>
                </a:path>
                <a:path w="7620" h="453707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7"/>
                  </a:lnTo>
                  <a:lnTo>
                    <a:pt x="6096" y="772667"/>
                  </a:lnTo>
                  <a:lnTo>
                    <a:pt x="6096" y="774192"/>
                  </a:lnTo>
                  <a:close/>
                </a:path>
                <a:path w="7620" h="4537075">
                  <a:moveTo>
                    <a:pt x="7620" y="778763"/>
                  </a:moveTo>
                  <a:lnTo>
                    <a:pt x="0" y="778763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3"/>
                  </a:lnTo>
                  <a:close/>
                </a:path>
                <a:path w="7620" h="4537075">
                  <a:moveTo>
                    <a:pt x="6096" y="780287"/>
                  </a:moveTo>
                  <a:lnTo>
                    <a:pt x="1524" y="780287"/>
                  </a:lnTo>
                  <a:lnTo>
                    <a:pt x="1524" y="778763"/>
                  </a:lnTo>
                  <a:lnTo>
                    <a:pt x="6096" y="778763"/>
                  </a:lnTo>
                  <a:lnTo>
                    <a:pt x="6096" y="780287"/>
                  </a:lnTo>
                  <a:close/>
                </a:path>
                <a:path w="7620" h="4537075">
                  <a:moveTo>
                    <a:pt x="6096" y="737615"/>
                  </a:moveTo>
                  <a:lnTo>
                    <a:pt x="1524" y="737615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5"/>
                  </a:lnTo>
                  <a:close/>
                </a:path>
                <a:path w="7620" h="4537075">
                  <a:moveTo>
                    <a:pt x="7620" y="742188"/>
                  </a:moveTo>
                  <a:lnTo>
                    <a:pt x="0" y="742188"/>
                  </a:lnTo>
                  <a:lnTo>
                    <a:pt x="0" y="737615"/>
                  </a:lnTo>
                  <a:lnTo>
                    <a:pt x="7620" y="737615"/>
                  </a:lnTo>
                  <a:lnTo>
                    <a:pt x="7620" y="742188"/>
                  </a:lnTo>
                  <a:close/>
                </a:path>
                <a:path w="7620" h="4537075">
                  <a:moveTo>
                    <a:pt x="4572" y="743711"/>
                  </a:moveTo>
                  <a:lnTo>
                    <a:pt x="3048" y="743711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1"/>
                  </a:lnTo>
                  <a:close/>
                </a:path>
                <a:path w="7620" h="4537075">
                  <a:moveTo>
                    <a:pt x="4572" y="707135"/>
                  </a:moveTo>
                  <a:lnTo>
                    <a:pt x="3048" y="707135"/>
                  </a:lnTo>
                  <a:lnTo>
                    <a:pt x="0" y="704088"/>
                  </a:lnTo>
                  <a:lnTo>
                    <a:pt x="0" y="701039"/>
                  </a:lnTo>
                  <a:lnTo>
                    <a:pt x="1524" y="699515"/>
                  </a:lnTo>
                  <a:lnTo>
                    <a:pt x="6096" y="699515"/>
                  </a:lnTo>
                  <a:lnTo>
                    <a:pt x="7620" y="701039"/>
                  </a:lnTo>
                  <a:lnTo>
                    <a:pt x="7620" y="704088"/>
                  </a:lnTo>
                  <a:lnTo>
                    <a:pt x="4572" y="707135"/>
                  </a:lnTo>
                  <a:close/>
                </a:path>
                <a:path w="7620" h="4537075">
                  <a:moveTo>
                    <a:pt x="6096" y="669035"/>
                  </a:moveTo>
                  <a:lnTo>
                    <a:pt x="1524" y="669035"/>
                  </a:lnTo>
                  <a:lnTo>
                    <a:pt x="0" y="667511"/>
                  </a:lnTo>
                  <a:lnTo>
                    <a:pt x="0" y="664463"/>
                  </a:lnTo>
                  <a:lnTo>
                    <a:pt x="1524" y="662939"/>
                  </a:lnTo>
                  <a:lnTo>
                    <a:pt x="6096" y="662939"/>
                  </a:lnTo>
                  <a:lnTo>
                    <a:pt x="7620" y="664463"/>
                  </a:lnTo>
                  <a:lnTo>
                    <a:pt x="7620" y="667511"/>
                  </a:lnTo>
                  <a:lnTo>
                    <a:pt x="6096" y="669035"/>
                  </a:lnTo>
                  <a:close/>
                </a:path>
                <a:path w="7620" h="4537075">
                  <a:moveTo>
                    <a:pt x="6096" y="632459"/>
                  </a:moveTo>
                  <a:lnTo>
                    <a:pt x="1524" y="632459"/>
                  </a:lnTo>
                  <a:lnTo>
                    <a:pt x="0" y="630935"/>
                  </a:lnTo>
                  <a:lnTo>
                    <a:pt x="0" y="627887"/>
                  </a:lnTo>
                  <a:lnTo>
                    <a:pt x="3048" y="624839"/>
                  </a:lnTo>
                  <a:lnTo>
                    <a:pt x="4572" y="624839"/>
                  </a:lnTo>
                  <a:lnTo>
                    <a:pt x="7620" y="627887"/>
                  </a:lnTo>
                  <a:lnTo>
                    <a:pt x="7620" y="630935"/>
                  </a:lnTo>
                  <a:lnTo>
                    <a:pt x="6096" y="632459"/>
                  </a:lnTo>
                  <a:close/>
                </a:path>
                <a:path w="7620" h="453707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3"/>
                  </a:lnTo>
                  <a:lnTo>
                    <a:pt x="6096" y="588263"/>
                  </a:lnTo>
                  <a:lnTo>
                    <a:pt x="6096" y="589787"/>
                  </a:lnTo>
                  <a:close/>
                </a:path>
                <a:path w="7620" h="4537075">
                  <a:moveTo>
                    <a:pt x="7620" y="594359"/>
                  </a:moveTo>
                  <a:lnTo>
                    <a:pt x="0" y="594359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59"/>
                  </a:lnTo>
                  <a:close/>
                </a:path>
                <a:path w="7620" h="4537075">
                  <a:moveTo>
                    <a:pt x="6096" y="595883"/>
                  </a:moveTo>
                  <a:lnTo>
                    <a:pt x="1524" y="595883"/>
                  </a:lnTo>
                  <a:lnTo>
                    <a:pt x="1524" y="594359"/>
                  </a:lnTo>
                  <a:lnTo>
                    <a:pt x="6096" y="594359"/>
                  </a:lnTo>
                  <a:lnTo>
                    <a:pt x="6096" y="595883"/>
                  </a:lnTo>
                  <a:close/>
                </a:path>
                <a:path w="7620" h="4537075">
                  <a:moveTo>
                    <a:pt x="6096" y="553211"/>
                  </a:moveTo>
                  <a:lnTo>
                    <a:pt x="1524" y="553211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1"/>
                  </a:lnTo>
                  <a:close/>
                </a:path>
                <a:path w="7620" h="4537075">
                  <a:moveTo>
                    <a:pt x="7620" y="557783"/>
                  </a:moveTo>
                  <a:lnTo>
                    <a:pt x="0" y="557783"/>
                  </a:lnTo>
                  <a:lnTo>
                    <a:pt x="0" y="553211"/>
                  </a:lnTo>
                  <a:lnTo>
                    <a:pt x="7620" y="553211"/>
                  </a:lnTo>
                  <a:lnTo>
                    <a:pt x="7620" y="557783"/>
                  </a:lnTo>
                  <a:close/>
                </a:path>
                <a:path w="7620" h="453707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3"/>
                  </a:lnTo>
                  <a:lnTo>
                    <a:pt x="6096" y="557783"/>
                  </a:lnTo>
                  <a:lnTo>
                    <a:pt x="6096" y="559308"/>
                  </a:lnTo>
                  <a:close/>
                </a:path>
                <a:path w="7620" h="4537075">
                  <a:moveTo>
                    <a:pt x="6096" y="516635"/>
                  </a:moveTo>
                  <a:lnTo>
                    <a:pt x="1524" y="516635"/>
                  </a:lnTo>
                  <a:lnTo>
                    <a:pt x="1524" y="515111"/>
                  </a:lnTo>
                  <a:lnTo>
                    <a:pt x="6096" y="515111"/>
                  </a:lnTo>
                  <a:lnTo>
                    <a:pt x="6096" y="516635"/>
                  </a:lnTo>
                  <a:close/>
                </a:path>
                <a:path w="7620" h="4537075">
                  <a:moveTo>
                    <a:pt x="7620" y="521208"/>
                  </a:moveTo>
                  <a:lnTo>
                    <a:pt x="0" y="521208"/>
                  </a:lnTo>
                  <a:lnTo>
                    <a:pt x="0" y="516635"/>
                  </a:lnTo>
                  <a:lnTo>
                    <a:pt x="7620" y="516635"/>
                  </a:lnTo>
                  <a:lnTo>
                    <a:pt x="7620" y="521208"/>
                  </a:lnTo>
                  <a:close/>
                </a:path>
                <a:path w="7620" h="4537075">
                  <a:moveTo>
                    <a:pt x="6096" y="522731"/>
                  </a:moveTo>
                  <a:lnTo>
                    <a:pt x="1524" y="522731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6096" y="522731"/>
                  </a:lnTo>
                  <a:close/>
                </a:path>
                <a:path w="7620" h="4537075">
                  <a:moveTo>
                    <a:pt x="4572" y="486155"/>
                  </a:moveTo>
                  <a:lnTo>
                    <a:pt x="3048" y="486155"/>
                  </a:lnTo>
                  <a:lnTo>
                    <a:pt x="0" y="483108"/>
                  </a:lnTo>
                  <a:lnTo>
                    <a:pt x="0" y="480059"/>
                  </a:lnTo>
                  <a:lnTo>
                    <a:pt x="1524" y="478535"/>
                  </a:lnTo>
                  <a:lnTo>
                    <a:pt x="6096" y="478535"/>
                  </a:lnTo>
                  <a:lnTo>
                    <a:pt x="7620" y="480059"/>
                  </a:lnTo>
                  <a:lnTo>
                    <a:pt x="7620" y="483108"/>
                  </a:lnTo>
                  <a:lnTo>
                    <a:pt x="4572" y="486155"/>
                  </a:lnTo>
                  <a:close/>
                </a:path>
                <a:path w="7620" h="4537075">
                  <a:moveTo>
                    <a:pt x="6096" y="448055"/>
                  </a:moveTo>
                  <a:lnTo>
                    <a:pt x="1524" y="448055"/>
                  </a:lnTo>
                  <a:lnTo>
                    <a:pt x="0" y="446531"/>
                  </a:lnTo>
                  <a:lnTo>
                    <a:pt x="0" y="443483"/>
                  </a:lnTo>
                  <a:lnTo>
                    <a:pt x="1524" y="441959"/>
                  </a:lnTo>
                  <a:lnTo>
                    <a:pt x="6096" y="441959"/>
                  </a:lnTo>
                  <a:lnTo>
                    <a:pt x="7620" y="443483"/>
                  </a:lnTo>
                  <a:lnTo>
                    <a:pt x="7620" y="446531"/>
                  </a:lnTo>
                  <a:lnTo>
                    <a:pt x="6096" y="448055"/>
                  </a:lnTo>
                  <a:close/>
                </a:path>
                <a:path w="7620" h="4537075">
                  <a:moveTo>
                    <a:pt x="6096" y="411479"/>
                  </a:moveTo>
                  <a:lnTo>
                    <a:pt x="1524" y="411479"/>
                  </a:lnTo>
                  <a:lnTo>
                    <a:pt x="0" y="409955"/>
                  </a:lnTo>
                  <a:lnTo>
                    <a:pt x="0" y="406908"/>
                  </a:lnTo>
                  <a:lnTo>
                    <a:pt x="3048" y="403859"/>
                  </a:lnTo>
                  <a:lnTo>
                    <a:pt x="4572" y="403859"/>
                  </a:lnTo>
                  <a:lnTo>
                    <a:pt x="7620" y="406908"/>
                  </a:lnTo>
                  <a:lnTo>
                    <a:pt x="7620" y="409955"/>
                  </a:lnTo>
                  <a:lnTo>
                    <a:pt x="6096" y="411479"/>
                  </a:lnTo>
                  <a:close/>
                </a:path>
                <a:path w="7620" h="453707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3"/>
                  </a:lnTo>
                  <a:lnTo>
                    <a:pt x="6096" y="367283"/>
                  </a:lnTo>
                  <a:lnTo>
                    <a:pt x="6096" y="368808"/>
                  </a:lnTo>
                  <a:close/>
                </a:path>
                <a:path w="7620" h="4537075">
                  <a:moveTo>
                    <a:pt x="7620" y="373379"/>
                  </a:moveTo>
                  <a:lnTo>
                    <a:pt x="0" y="373379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79"/>
                  </a:lnTo>
                  <a:close/>
                </a:path>
                <a:path w="7620" h="453707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79"/>
                  </a:lnTo>
                  <a:lnTo>
                    <a:pt x="6096" y="373379"/>
                  </a:lnTo>
                  <a:lnTo>
                    <a:pt x="6096" y="374904"/>
                  </a:lnTo>
                  <a:close/>
                </a:path>
                <a:path w="7620" h="4537075">
                  <a:moveTo>
                    <a:pt x="6096" y="332231"/>
                  </a:moveTo>
                  <a:lnTo>
                    <a:pt x="1524" y="332231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1"/>
                  </a:lnTo>
                  <a:close/>
                </a:path>
                <a:path w="7620" h="4537075">
                  <a:moveTo>
                    <a:pt x="7620" y="336804"/>
                  </a:moveTo>
                  <a:lnTo>
                    <a:pt x="0" y="336804"/>
                  </a:lnTo>
                  <a:lnTo>
                    <a:pt x="0" y="332231"/>
                  </a:lnTo>
                  <a:lnTo>
                    <a:pt x="7620" y="332231"/>
                  </a:lnTo>
                  <a:lnTo>
                    <a:pt x="7620" y="336804"/>
                  </a:lnTo>
                  <a:close/>
                </a:path>
                <a:path w="7620" h="4537075">
                  <a:moveTo>
                    <a:pt x="6096" y="338327"/>
                  </a:moveTo>
                  <a:lnTo>
                    <a:pt x="1524" y="338327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7"/>
                  </a:lnTo>
                  <a:close/>
                </a:path>
                <a:path w="7620" h="4537075">
                  <a:moveTo>
                    <a:pt x="6096" y="295655"/>
                  </a:moveTo>
                  <a:lnTo>
                    <a:pt x="1524" y="295655"/>
                  </a:lnTo>
                  <a:lnTo>
                    <a:pt x="1524" y="294131"/>
                  </a:lnTo>
                  <a:lnTo>
                    <a:pt x="6096" y="294131"/>
                  </a:lnTo>
                  <a:lnTo>
                    <a:pt x="6096" y="295655"/>
                  </a:lnTo>
                  <a:close/>
                </a:path>
                <a:path w="7620" h="4537075">
                  <a:moveTo>
                    <a:pt x="7620" y="300227"/>
                  </a:moveTo>
                  <a:lnTo>
                    <a:pt x="0" y="300227"/>
                  </a:lnTo>
                  <a:lnTo>
                    <a:pt x="0" y="295655"/>
                  </a:lnTo>
                  <a:lnTo>
                    <a:pt x="7620" y="295655"/>
                  </a:lnTo>
                  <a:lnTo>
                    <a:pt x="7620" y="300227"/>
                  </a:lnTo>
                  <a:close/>
                </a:path>
                <a:path w="7620" h="4537075">
                  <a:moveTo>
                    <a:pt x="6096" y="301751"/>
                  </a:moveTo>
                  <a:lnTo>
                    <a:pt x="1524" y="301751"/>
                  </a:lnTo>
                  <a:lnTo>
                    <a:pt x="1524" y="300227"/>
                  </a:lnTo>
                  <a:lnTo>
                    <a:pt x="6096" y="300227"/>
                  </a:lnTo>
                  <a:lnTo>
                    <a:pt x="6096" y="301751"/>
                  </a:lnTo>
                  <a:close/>
                </a:path>
                <a:path w="7620" h="4537075">
                  <a:moveTo>
                    <a:pt x="4572" y="265175"/>
                  </a:moveTo>
                  <a:lnTo>
                    <a:pt x="3048" y="265175"/>
                  </a:lnTo>
                  <a:lnTo>
                    <a:pt x="0" y="262127"/>
                  </a:lnTo>
                  <a:lnTo>
                    <a:pt x="0" y="259079"/>
                  </a:lnTo>
                  <a:lnTo>
                    <a:pt x="1524" y="257555"/>
                  </a:lnTo>
                  <a:lnTo>
                    <a:pt x="6096" y="257555"/>
                  </a:lnTo>
                  <a:lnTo>
                    <a:pt x="7620" y="259079"/>
                  </a:lnTo>
                  <a:lnTo>
                    <a:pt x="7620" y="262127"/>
                  </a:lnTo>
                  <a:lnTo>
                    <a:pt x="4572" y="265175"/>
                  </a:lnTo>
                  <a:close/>
                </a:path>
                <a:path w="7620" h="4537075">
                  <a:moveTo>
                    <a:pt x="6096" y="227075"/>
                  </a:moveTo>
                  <a:lnTo>
                    <a:pt x="1524" y="227075"/>
                  </a:lnTo>
                  <a:lnTo>
                    <a:pt x="0" y="225551"/>
                  </a:lnTo>
                  <a:lnTo>
                    <a:pt x="0" y="222504"/>
                  </a:lnTo>
                  <a:lnTo>
                    <a:pt x="1524" y="220979"/>
                  </a:lnTo>
                  <a:lnTo>
                    <a:pt x="6096" y="220979"/>
                  </a:lnTo>
                  <a:lnTo>
                    <a:pt x="7620" y="222504"/>
                  </a:lnTo>
                  <a:lnTo>
                    <a:pt x="7620" y="225551"/>
                  </a:lnTo>
                  <a:lnTo>
                    <a:pt x="6096" y="227075"/>
                  </a:lnTo>
                  <a:close/>
                </a:path>
                <a:path w="7620" h="453707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5"/>
                  </a:lnTo>
                  <a:lnTo>
                    <a:pt x="0" y="185927"/>
                  </a:lnTo>
                  <a:lnTo>
                    <a:pt x="3048" y="182879"/>
                  </a:lnTo>
                  <a:lnTo>
                    <a:pt x="4572" y="182879"/>
                  </a:lnTo>
                  <a:lnTo>
                    <a:pt x="7620" y="185927"/>
                  </a:lnTo>
                  <a:lnTo>
                    <a:pt x="7620" y="188975"/>
                  </a:lnTo>
                  <a:lnTo>
                    <a:pt x="6096" y="190500"/>
                  </a:lnTo>
                  <a:close/>
                </a:path>
                <a:path w="7620" h="4537075">
                  <a:moveTo>
                    <a:pt x="6096" y="147827"/>
                  </a:moveTo>
                  <a:lnTo>
                    <a:pt x="1524" y="147827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7"/>
                  </a:lnTo>
                  <a:close/>
                </a:path>
                <a:path w="7620" h="4537075">
                  <a:moveTo>
                    <a:pt x="7620" y="152400"/>
                  </a:moveTo>
                  <a:lnTo>
                    <a:pt x="0" y="152400"/>
                  </a:lnTo>
                  <a:lnTo>
                    <a:pt x="0" y="147827"/>
                  </a:lnTo>
                  <a:lnTo>
                    <a:pt x="7620" y="147827"/>
                  </a:lnTo>
                  <a:lnTo>
                    <a:pt x="7620" y="152400"/>
                  </a:lnTo>
                  <a:close/>
                </a:path>
                <a:path w="7620" h="4537075">
                  <a:moveTo>
                    <a:pt x="6096" y="153923"/>
                  </a:moveTo>
                  <a:lnTo>
                    <a:pt x="1524" y="153923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3"/>
                  </a:lnTo>
                  <a:close/>
                </a:path>
                <a:path w="7620" h="4537075">
                  <a:moveTo>
                    <a:pt x="6096" y="111251"/>
                  </a:moveTo>
                  <a:lnTo>
                    <a:pt x="1524" y="111251"/>
                  </a:lnTo>
                  <a:lnTo>
                    <a:pt x="1524" y="109727"/>
                  </a:lnTo>
                  <a:lnTo>
                    <a:pt x="6096" y="109727"/>
                  </a:lnTo>
                  <a:lnTo>
                    <a:pt x="6096" y="111251"/>
                  </a:lnTo>
                  <a:close/>
                </a:path>
                <a:path w="7620" h="4537075">
                  <a:moveTo>
                    <a:pt x="7620" y="115823"/>
                  </a:moveTo>
                  <a:lnTo>
                    <a:pt x="0" y="115823"/>
                  </a:lnTo>
                  <a:lnTo>
                    <a:pt x="0" y="111251"/>
                  </a:lnTo>
                  <a:lnTo>
                    <a:pt x="7620" y="111251"/>
                  </a:lnTo>
                  <a:lnTo>
                    <a:pt x="7620" y="115823"/>
                  </a:lnTo>
                  <a:close/>
                </a:path>
                <a:path w="7620" h="4537075">
                  <a:moveTo>
                    <a:pt x="6096" y="117347"/>
                  </a:moveTo>
                  <a:lnTo>
                    <a:pt x="1524" y="117347"/>
                  </a:lnTo>
                  <a:lnTo>
                    <a:pt x="1524" y="115823"/>
                  </a:lnTo>
                  <a:lnTo>
                    <a:pt x="6096" y="115823"/>
                  </a:lnTo>
                  <a:lnTo>
                    <a:pt x="6096" y="117347"/>
                  </a:lnTo>
                  <a:close/>
                </a:path>
                <a:path w="7620" h="4537075">
                  <a:moveTo>
                    <a:pt x="6096" y="74675"/>
                  </a:moveTo>
                  <a:lnTo>
                    <a:pt x="1524" y="74675"/>
                  </a:lnTo>
                  <a:lnTo>
                    <a:pt x="1524" y="73151"/>
                  </a:lnTo>
                  <a:lnTo>
                    <a:pt x="6096" y="73151"/>
                  </a:lnTo>
                  <a:lnTo>
                    <a:pt x="6096" y="74675"/>
                  </a:lnTo>
                  <a:close/>
                </a:path>
                <a:path w="7620" h="4537075">
                  <a:moveTo>
                    <a:pt x="7620" y="79247"/>
                  </a:moveTo>
                  <a:lnTo>
                    <a:pt x="0" y="79247"/>
                  </a:lnTo>
                  <a:lnTo>
                    <a:pt x="0" y="74675"/>
                  </a:lnTo>
                  <a:lnTo>
                    <a:pt x="7620" y="74675"/>
                  </a:lnTo>
                  <a:lnTo>
                    <a:pt x="7620" y="79247"/>
                  </a:lnTo>
                  <a:close/>
                </a:path>
                <a:path w="7620" h="4537075">
                  <a:moveTo>
                    <a:pt x="6096" y="80771"/>
                  </a:moveTo>
                  <a:lnTo>
                    <a:pt x="1524" y="80771"/>
                  </a:lnTo>
                  <a:lnTo>
                    <a:pt x="1524" y="79247"/>
                  </a:lnTo>
                  <a:lnTo>
                    <a:pt x="6096" y="79247"/>
                  </a:lnTo>
                  <a:lnTo>
                    <a:pt x="6096" y="80771"/>
                  </a:lnTo>
                  <a:close/>
                </a:path>
                <a:path w="7620" h="4537075">
                  <a:moveTo>
                    <a:pt x="4572" y="44195"/>
                  </a:moveTo>
                  <a:lnTo>
                    <a:pt x="3048" y="44195"/>
                  </a:lnTo>
                  <a:lnTo>
                    <a:pt x="0" y="41147"/>
                  </a:lnTo>
                  <a:lnTo>
                    <a:pt x="0" y="38100"/>
                  </a:lnTo>
                  <a:lnTo>
                    <a:pt x="1524" y="36575"/>
                  </a:lnTo>
                  <a:lnTo>
                    <a:pt x="6096" y="36575"/>
                  </a:lnTo>
                  <a:lnTo>
                    <a:pt x="7620" y="38100"/>
                  </a:lnTo>
                  <a:lnTo>
                    <a:pt x="7620" y="41147"/>
                  </a:lnTo>
                  <a:lnTo>
                    <a:pt x="4572" y="44195"/>
                  </a:lnTo>
                  <a:close/>
                </a:path>
                <a:path w="7620" h="4537075">
                  <a:moveTo>
                    <a:pt x="6096" y="6095"/>
                  </a:moveTo>
                  <a:lnTo>
                    <a:pt x="1524" y="6095"/>
                  </a:lnTo>
                  <a:lnTo>
                    <a:pt x="0" y="4571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3"/>
                  </a:lnTo>
                  <a:lnTo>
                    <a:pt x="7620" y="4571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9355" y="6271260"/>
              <a:ext cx="140208" cy="64008"/>
            </a:xfrm>
            <a:prstGeom prst="rect">
              <a:avLst/>
            </a:prstGeom>
          </p:spPr>
        </p:pic>
      </p:grp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44495" y="6403847"/>
            <a:ext cx="3834383" cy="9753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2419" y="3582923"/>
            <a:ext cx="97535" cy="74675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9327" y="2130551"/>
            <a:ext cx="227076" cy="8534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3984" y="2726435"/>
            <a:ext cx="312419" cy="86868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9600" y="3323844"/>
            <a:ext cx="336804" cy="8534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4463" y="3919727"/>
            <a:ext cx="281939" cy="8686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4359" y="4517135"/>
            <a:ext cx="352044" cy="8534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7887" y="5113020"/>
            <a:ext cx="318516" cy="86867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96823" y="5710428"/>
            <a:ext cx="449580" cy="85343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1011936" y="1927860"/>
            <a:ext cx="277495" cy="466725"/>
          </a:xfrm>
          <a:custGeom>
            <a:avLst/>
            <a:gdLst/>
            <a:ahLst/>
            <a:cxnLst/>
            <a:rect l="l" t="t" r="r" b="b"/>
            <a:pathLst>
              <a:path w="277494" h="466725">
                <a:moveTo>
                  <a:pt x="277368" y="466344"/>
                </a:moveTo>
                <a:lnTo>
                  <a:pt x="0" y="466344"/>
                </a:lnTo>
                <a:lnTo>
                  <a:pt x="0" y="0"/>
                </a:lnTo>
                <a:lnTo>
                  <a:pt x="277368" y="0"/>
                </a:lnTo>
                <a:lnTo>
                  <a:pt x="277368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011936" y="2523744"/>
            <a:ext cx="274320" cy="466725"/>
          </a:xfrm>
          <a:custGeom>
            <a:avLst/>
            <a:gdLst/>
            <a:ahLst/>
            <a:cxnLst/>
            <a:rect l="l" t="t" r="r" b="b"/>
            <a:pathLst>
              <a:path w="274319" h="466725">
                <a:moveTo>
                  <a:pt x="274319" y="466344"/>
                </a:moveTo>
                <a:lnTo>
                  <a:pt x="0" y="466344"/>
                </a:lnTo>
                <a:lnTo>
                  <a:pt x="0" y="0"/>
                </a:lnTo>
                <a:lnTo>
                  <a:pt x="274319" y="0"/>
                </a:lnTo>
                <a:lnTo>
                  <a:pt x="274319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011936" y="3121151"/>
            <a:ext cx="281940" cy="466725"/>
          </a:xfrm>
          <a:custGeom>
            <a:avLst/>
            <a:gdLst/>
            <a:ahLst/>
            <a:cxnLst/>
            <a:rect l="l" t="t" r="r" b="b"/>
            <a:pathLst>
              <a:path w="281940" h="466725">
                <a:moveTo>
                  <a:pt x="281939" y="466344"/>
                </a:moveTo>
                <a:lnTo>
                  <a:pt x="0" y="466344"/>
                </a:lnTo>
                <a:lnTo>
                  <a:pt x="0" y="0"/>
                </a:lnTo>
                <a:lnTo>
                  <a:pt x="281939" y="0"/>
                </a:lnTo>
                <a:lnTo>
                  <a:pt x="281939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011936" y="3718560"/>
            <a:ext cx="283845" cy="466725"/>
          </a:xfrm>
          <a:custGeom>
            <a:avLst/>
            <a:gdLst/>
            <a:ahLst/>
            <a:cxnLst/>
            <a:rect l="l" t="t" r="r" b="b"/>
            <a:pathLst>
              <a:path w="283844" h="466725">
                <a:moveTo>
                  <a:pt x="283464" y="466343"/>
                </a:moveTo>
                <a:lnTo>
                  <a:pt x="0" y="466343"/>
                </a:lnTo>
                <a:lnTo>
                  <a:pt x="0" y="0"/>
                </a:lnTo>
                <a:lnTo>
                  <a:pt x="283464" y="0"/>
                </a:lnTo>
                <a:lnTo>
                  <a:pt x="283464" y="466343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011936" y="4314444"/>
            <a:ext cx="268605" cy="466725"/>
          </a:xfrm>
          <a:custGeom>
            <a:avLst/>
            <a:gdLst/>
            <a:ahLst/>
            <a:cxnLst/>
            <a:rect l="l" t="t" r="r" b="b"/>
            <a:pathLst>
              <a:path w="268605" h="466725">
                <a:moveTo>
                  <a:pt x="268223" y="466344"/>
                </a:moveTo>
                <a:lnTo>
                  <a:pt x="0" y="466344"/>
                </a:lnTo>
                <a:lnTo>
                  <a:pt x="0" y="0"/>
                </a:lnTo>
                <a:lnTo>
                  <a:pt x="268223" y="0"/>
                </a:lnTo>
                <a:lnTo>
                  <a:pt x="268223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011936" y="4911852"/>
            <a:ext cx="300355" cy="466725"/>
          </a:xfrm>
          <a:custGeom>
            <a:avLst/>
            <a:gdLst/>
            <a:ahLst/>
            <a:cxnLst/>
            <a:rect l="l" t="t" r="r" b="b"/>
            <a:pathLst>
              <a:path w="300355" h="466725">
                <a:moveTo>
                  <a:pt x="300227" y="466344"/>
                </a:moveTo>
                <a:lnTo>
                  <a:pt x="0" y="466344"/>
                </a:lnTo>
                <a:lnTo>
                  <a:pt x="0" y="0"/>
                </a:lnTo>
                <a:lnTo>
                  <a:pt x="300227" y="0"/>
                </a:lnTo>
                <a:lnTo>
                  <a:pt x="300227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1011936" y="5507735"/>
            <a:ext cx="273050" cy="466725"/>
          </a:xfrm>
          <a:custGeom>
            <a:avLst/>
            <a:gdLst/>
            <a:ahLst/>
            <a:cxnLst/>
            <a:rect l="l" t="t" r="r" b="b"/>
            <a:pathLst>
              <a:path w="273050" h="466725">
                <a:moveTo>
                  <a:pt x="272796" y="466344"/>
                </a:moveTo>
                <a:lnTo>
                  <a:pt x="0" y="466344"/>
                </a:lnTo>
                <a:lnTo>
                  <a:pt x="0" y="0"/>
                </a:lnTo>
                <a:lnTo>
                  <a:pt x="272796" y="0"/>
                </a:lnTo>
                <a:lnTo>
                  <a:pt x="272796" y="466344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1289304" y="1927860"/>
            <a:ext cx="3176270" cy="466725"/>
          </a:xfrm>
          <a:custGeom>
            <a:avLst/>
            <a:gdLst/>
            <a:ahLst/>
            <a:cxnLst/>
            <a:rect l="l" t="t" r="r" b="b"/>
            <a:pathLst>
              <a:path w="3176270" h="466725">
                <a:moveTo>
                  <a:pt x="3176015" y="466344"/>
                </a:moveTo>
                <a:lnTo>
                  <a:pt x="0" y="466344"/>
                </a:lnTo>
                <a:lnTo>
                  <a:pt x="0" y="0"/>
                </a:lnTo>
                <a:lnTo>
                  <a:pt x="3176015" y="0"/>
                </a:lnTo>
                <a:lnTo>
                  <a:pt x="3176015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1286255" y="2523744"/>
            <a:ext cx="3104515" cy="466725"/>
          </a:xfrm>
          <a:custGeom>
            <a:avLst/>
            <a:gdLst/>
            <a:ahLst/>
            <a:cxnLst/>
            <a:rect l="l" t="t" r="r" b="b"/>
            <a:pathLst>
              <a:path w="3104515" h="466725">
                <a:moveTo>
                  <a:pt x="3104388" y="466344"/>
                </a:moveTo>
                <a:lnTo>
                  <a:pt x="0" y="466344"/>
                </a:lnTo>
                <a:lnTo>
                  <a:pt x="0" y="0"/>
                </a:lnTo>
                <a:lnTo>
                  <a:pt x="3104388" y="0"/>
                </a:lnTo>
                <a:lnTo>
                  <a:pt x="3104388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1293875" y="3121151"/>
            <a:ext cx="3223260" cy="466725"/>
          </a:xfrm>
          <a:custGeom>
            <a:avLst/>
            <a:gdLst/>
            <a:ahLst/>
            <a:cxnLst/>
            <a:rect l="l" t="t" r="r" b="b"/>
            <a:pathLst>
              <a:path w="3223260" h="466725">
                <a:moveTo>
                  <a:pt x="3223260" y="466344"/>
                </a:moveTo>
                <a:lnTo>
                  <a:pt x="0" y="466344"/>
                </a:lnTo>
                <a:lnTo>
                  <a:pt x="0" y="0"/>
                </a:lnTo>
                <a:lnTo>
                  <a:pt x="3223260" y="0"/>
                </a:lnTo>
                <a:lnTo>
                  <a:pt x="3223260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1295400" y="3718560"/>
            <a:ext cx="3241675" cy="466725"/>
          </a:xfrm>
          <a:custGeom>
            <a:avLst/>
            <a:gdLst/>
            <a:ahLst/>
            <a:cxnLst/>
            <a:rect l="l" t="t" r="r" b="b"/>
            <a:pathLst>
              <a:path w="3241675" h="466725">
                <a:moveTo>
                  <a:pt x="3241548" y="466343"/>
                </a:moveTo>
                <a:lnTo>
                  <a:pt x="0" y="466343"/>
                </a:lnTo>
                <a:lnTo>
                  <a:pt x="0" y="0"/>
                </a:lnTo>
                <a:lnTo>
                  <a:pt x="3241548" y="0"/>
                </a:lnTo>
                <a:lnTo>
                  <a:pt x="3241548" y="466343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1280159" y="4314444"/>
            <a:ext cx="3084830" cy="466725"/>
          </a:xfrm>
          <a:custGeom>
            <a:avLst/>
            <a:gdLst/>
            <a:ahLst/>
            <a:cxnLst/>
            <a:rect l="l" t="t" r="r" b="b"/>
            <a:pathLst>
              <a:path w="3084829" h="466725">
                <a:moveTo>
                  <a:pt x="3084576" y="466344"/>
                </a:moveTo>
                <a:lnTo>
                  <a:pt x="0" y="466344"/>
                </a:lnTo>
                <a:lnTo>
                  <a:pt x="0" y="0"/>
                </a:lnTo>
                <a:lnTo>
                  <a:pt x="3084576" y="0"/>
                </a:lnTo>
                <a:lnTo>
                  <a:pt x="3084576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1312163" y="4911852"/>
            <a:ext cx="3450590" cy="466725"/>
          </a:xfrm>
          <a:custGeom>
            <a:avLst/>
            <a:gdLst/>
            <a:ahLst/>
            <a:cxnLst/>
            <a:rect l="l" t="t" r="r" b="b"/>
            <a:pathLst>
              <a:path w="3450590" h="466725">
                <a:moveTo>
                  <a:pt x="3450336" y="466344"/>
                </a:moveTo>
                <a:lnTo>
                  <a:pt x="0" y="466344"/>
                </a:lnTo>
                <a:lnTo>
                  <a:pt x="0" y="0"/>
                </a:lnTo>
                <a:lnTo>
                  <a:pt x="3450336" y="0"/>
                </a:lnTo>
                <a:lnTo>
                  <a:pt x="3450336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1283208" y="5507735"/>
            <a:ext cx="3183890" cy="466725"/>
          </a:xfrm>
          <a:custGeom>
            <a:avLst/>
            <a:gdLst/>
            <a:ahLst/>
            <a:cxnLst/>
            <a:rect l="l" t="t" r="r" b="b"/>
            <a:pathLst>
              <a:path w="3183890" h="466725">
                <a:moveTo>
                  <a:pt x="3183635" y="466344"/>
                </a:moveTo>
                <a:lnTo>
                  <a:pt x="0" y="466344"/>
                </a:lnTo>
                <a:lnTo>
                  <a:pt x="0" y="0"/>
                </a:lnTo>
                <a:lnTo>
                  <a:pt x="3183635" y="0"/>
                </a:lnTo>
                <a:lnTo>
                  <a:pt x="3183635" y="466344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4463796" y="1927860"/>
            <a:ext cx="830580" cy="466725"/>
          </a:xfrm>
          <a:custGeom>
            <a:avLst/>
            <a:gdLst/>
            <a:ahLst/>
            <a:cxnLst/>
            <a:rect l="l" t="t" r="r" b="b"/>
            <a:pathLst>
              <a:path w="830579" h="466725">
                <a:moveTo>
                  <a:pt x="830580" y="466344"/>
                </a:moveTo>
                <a:lnTo>
                  <a:pt x="0" y="466344"/>
                </a:lnTo>
                <a:lnTo>
                  <a:pt x="0" y="0"/>
                </a:lnTo>
                <a:lnTo>
                  <a:pt x="830580" y="0"/>
                </a:lnTo>
                <a:lnTo>
                  <a:pt x="830580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4390644" y="2523744"/>
            <a:ext cx="821690" cy="466725"/>
          </a:xfrm>
          <a:custGeom>
            <a:avLst/>
            <a:gdLst/>
            <a:ahLst/>
            <a:cxnLst/>
            <a:rect l="l" t="t" r="r" b="b"/>
            <a:pathLst>
              <a:path w="821689" h="466725">
                <a:moveTo>
                  <a:pt x="821436" y="466344"/>
                </a:moveTo>
                <a:lnTo>
                  <a:pt x="0" y="466344"/>
                </a:lnTo>
                <a:lnTo>
                  <a:pt x="0" y="0"/>
                </a:lnTo>
                <a:lnTo>
                  <a:pt x="821436" y="0"/>
                </a:lnTo>
                <a:lnTo>
                  <a:pt x="821436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4515611" y="3121151"/>
            <a:ext cx="845819" cy="466725"/>
          </a:xfrm>
          <a:custGeom>
            <a:avLst/>
            <a:gdLst/>
            <a:ahLst/>
            <a:cxnLst/>
            <a:rect l="l" t="t" r="r" b="b"/>
            <a:pathLst>
              <a:path w="845820" h="466725">
                <a:moveTo>
                  <a:pt x="845820" y="466344"/>
                </a:moveTo>
                <a:lnTo>
                  <a:pt x="0" y="466344"/>
                </a:lnTo>
                <a:lnTo>
                  <a:pt x="0" y="0"/>
                </a:lnTo>
                <a:lnTo>
                  <a:pt x="845820" y="0"/>
                </a:lnTo>
                <a:lnTo>
                  <a:pt x="845820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4535424" y="3718560"/>
            <a:ext cx="848994" cy="466725"/>
          </a:xfrm>
          <a:custGeom>
            <a:avLst/>
            <a:gdLst/>
            <a:ahLst/>
            <a:cxnLst/>
            <a:rect l="l" t="t" r="r" b="b"/>
            <a:pathLst>
              <a:path w="848995" h="466725">
                <a:moveTo>
                  <a:pt x="848868" y="466343"/>
                </a:moveTo>
                <a:lnTo>
                  <a:pt x="0" y="466343"/>
                </a:lnTo>
                <a:lnTo>
                  <a:pt x="0" y="0"/>
                </a:lnTo>
                <a:lnTo>
                  <a:pt x="848868" y="0"/>
                </a:lnTo>
                <a:lnTo>
                  <a:pt x="848868" y="466343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4363211" y="4314444"/>
            <a:ext cx="805180" cy="466725"/>
          </a:xfrm>
          <a:custGeom>
            <a:avLst/>
            <a:gdLst/>
            <a:ahLst/>
            <a:cxnLst/>
            <a:rect l="l" t="t" r="r" b="b"/>
            <a:pathLst>
              <a:path w="805179" h="466725">
                <a:moveTo>
                  <a:pt x="804672" y="466344"/>
                </a:moveTo>
                <a:lnTo>
                  <a:pt x="0" y="466344"/>
                </a:lnTo>
                <a:lnTo>
                  <a:pt x="0" y="0"/>
                </a:lnTo>
                <a:lnTo>
                  <a:pt x="804672" y="0"/>
                </a:lnTo>
                <a:lnTo>
                  <a:pt x="804672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4762500" y="4911852"/>
            <a:ext cx="901065" cy="466725"/>
          </a:xfrm>
          <a:custGeom>
            <a:avLst/>
            <a:gdLst/>
            <a:ahLst/>
            <a:cxnLst/>
            <a:rect l="l" t="t" r="r" b="b"/>
            <a:pathLst>
              <a:path w="901064" h="466725">
                <a:moveTo>
                  <a:pt x="900684" y="466344"/>
                </a:moveTo>
                <a:lnTo>
                  <a:pt x="0" y="466344"/>
                </a:lnTo>
                <a:lnTo>
                  <a:pt x="0" y="0"/>
                </a:lnTo>
                <a:lnTo>
                  <a:pt x="900684" y="0"/>
                </a:lnTo>
                <a:lnTo>
                  <a:pt x="900684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4466844" y="5507735"/>
            <a:ext cx="815340" cy="466725"/>
          </a:xfrm>
          <a:custGeom>
            <a:avLst/>
            <a:gdLst/>
            <a:ahLst/>
            <a:cxnLst/>
            <a:rect l="l" t="t" r="r" b="b"/>
            <a:pathLst>
              <a:path w="815339" h="466725">
                <a:moveTo>
                  <a:pt x="815340" y="466344"/>
                </a:moveTo>
                <a:lnTo>
                  <a:pt x="0" y="466344"/>
                </a:lnTo>
                <a:lnTo>
                  <a:pt x="0" y="0"/>
                </a:lnTo>
                <a:lnTo>
                  <a:pt x="815340" y="0"/>
                </a:lnTo>
                <a:lnTo>
                  <a:pt x="815340" y="466344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294376" y="1927860"/>
            <a:ext cx="1661160" cy="466725"/>
          </a:xfrm>
          <a:custGeom>
            <a:avLst/>
            <a:gdLst/>
            <a:ahLst/>
            <a:cxnLst/>
            <a:rect l="l" t="t" r="r" b="b"/>
            <a:pathLst>
              <a:path w="1661159" h="466725">
                <a:moveTo>
                  <a:pt x="1661159" y="466344"/>
                </a:moveTo>
                <a:lnTo>
                  <a:pt x="0" y="466344"/>
                </a:lnTo>
                <a:lnTo>
                  <a:pt x="0" y="0"/>
                </a:lnTo>
                <a:lnTo>
                  <a:pt x="1661159" y="0"/>
                </a:lnTo>
                <a:lnTo>
                  <a:pt x="1661159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210555" y="2523744"/>
            <a:ext cx="548640" cy="466725"/>
          </a:xfrm>
          <a:custGeom>
            <a:avLst/>
            <a:gdLst/>
            <a:ahLst/>
            <a:cxnLst/>
            <a:rect l="l" t="t" r="r" b="b"/>
            <a:pathLst>
              <a:path w="548639" h="466725">
                <a:moveTo>
                  <a:pt x="548640" y="466344"/>
                </a:moveTo>
                <a:lnTo>
                  <a:pt x="0" y="466344"/>
                </a:lnTo>
                <a:lnTo>
                  <a:pt x="0" y="0"/>
                </a:lnTo>
                <a:lnTo>
                  <a:pt x="548640" y="0"/>
                </a:lnTo>
                <a:lnTo>
                  <a:pt x="548640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5359907" y="3121151"/>
            <a:ext cx="1971039" cy="466725"/>
          </a:xfrm>
          <a:custGeom>
            <a:avLst/>
            <a:gdLst/>
            <a:ahLst/>
            <a:cxnLst/>
            <a:rect l="l" t="t" r="r" b="b"/>
            <a:pathLst>
              <a:path w="1971040" h="466725">
                <a:moveTo>
                  <a:pt x="1970532" y="466344"/>
                </a:moveTo>
                <a:lnTo>
                  <a:pt x="0" y="466344"/>
                </a:lnTo>
                <a:lnTo>
                  <a:pt x="0" y="0"/>
                </a:lnTo>
                <a:lnTo>
                  <a:pt x="1970532" y="0"/>
                </a:lnTo>
                <a:lnTo>
                  <a:pt x="1970532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5382767" y="3718560"/>
            <a:ext cx="283845" cy="466725"/>
          </a:xfrm>
          <a:custGeom>
            <a:avLst/>
            <a:gdLst/>
            <a:ahLst/>
            <a:cxnLst/>
            <a:rect l="l" t="t" r="r" b="b"/>
            <a:pathLst>
              <a:path w="283845" h="466725">
                <a:moveTo>
                  <a:pt x="283464" y="466343"/>
                </a:moveTo>
                <a:lnTo>
                  <a:pt x="0" y="466343"/>
                </a:lnTo>
                <a:lnTo>
                  <a:pt x="0" y="0"/>
                </a:lnTo>
                <a:lnTo>
                  <a:pt x="283464" y="0"/>
                </a:lnTo>
                <a:lnTo>
                  <a:pt x="283464" y="466343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5167884" y="4314444"/>
            <a:ext cx="1341120" cy="466725"/>
          </a:xfrm>
          <a:custGeom>
            <a:avLst/>
            <a:gdLst/>
            <a:ahLst/>
            <a:cxnLst/>
            <a:rect l="l" t="t" r="r" b="b"/>
            <a:pathLst>
              <a:path w="1341120" h="466725">
                <a:moveTo>
                  <a:pt x="1341119" y="466344"/>
                </a:moveTo>
                <a:lnTo>
                  <a:pt x="0" y="466344"/>
                </a:lnTo>
                <a:lnTo>
                  <a:pt x="0" y="0"/>
                </a:lnTo>
                <a:lnTo>
                  <a:pt x="1341119" y="0"/>
                </a:lnTo>
                <a:lnTo>
                  <a:pt x="1341119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5661660" y="4911852"/>
            <a:ext cx="901065" cy="466725"/>
          </a:xfrm>
          <a:custGeom>
            <a:avLst/>
            <a:gdLst/>
            <a:ahLst/>
            <a:cxnLst/>
            <a:rect l="l" t="t" r="r" b="b"/>
            <a:pathLst>
              <a:path w="901065" h="466725">
                <a:moveTo>
                  <a:pt x="900684" y="466344"/>
                </a:moveTo>
                <a:lnTo>
                  <a:pt x="0" y="466344"/>
                </a:lnTo>
                <a:lnTo>
                  <a:pt x="0" y="0"/>
                </a:lnTo>
                <a:lnTo>
                  <a:pt x="900684" y="0"/>
                </a:lnTo>
                <a:lnTo>
                  <a:pt x="900684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5282184" y="5507735"/>
            <a:ext cx="1088390" cy="466725"/>
          </a:xfrm>
          <a:custGeom>
            <a:avLst/>
            <a:gdLst/>
            <a:ahLst/>
            <a:cxnLst/>
            <a:rect l="l" t="t" r="r" b="b"/>
            <a:pathLst>
              <a:path w="1088389" h="466725">
                <a:moveTo>
                  <a:pt x="1088135" y="466344"/>
                </a:moveTo>
                <a:lnTo>
                  <a:pt x="0" y="466344"/>
                </a:lnTo>
                <a:lnTo>
                  <a:pt x="0" y="0"/>
                </a:lnTo>
                <a:lnTo>
                  <a:pt x="1088135" y="0"/>
                </a:lnTo>
                <a:lnTo>
                  <a:pt x="1088135" y="466344"/>
                </a:lnTo>
                <a:close/>
              </a:path>
            </a:pathLst>
          </a:custGeom>
          <a:solidFill>
            <a:srgbClr val="6B007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9" name="object 5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0227" y="1482852"/>
            <a:ext cx="3710939" cy="97535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7943088" y="2392679"/>
            <a:ext cx="883919" cy="266700"/>
            <a:chOff x="7943088" y="2392679"/>
            <a:chExt cx="883919" cy="266700"/>
          </a:xfrm>
        </p:grpSpPr>
        <p:sp>
          <p:nvSpPr>
            <p:cNvPr id="61" name="object 61" descr=""/>
            <p:cNvSpPr/>
            <p:nvPr/>
          </p:nvSpPr>
          <p:spPr>
            <a:xfrm>
              <a:off x="7943075" y="2392692"/>
              <a:ext cx="544195" cy="262255"/>
            </a:xfrm>
            <a:custGeom>
              <a:avLst/>
              <a:gdLst/>
              <a:ahLst/>
              <a:cxnLst/>
              <a:rect l="l" t="t" r="r" b="b"/>
              <a:pathLst>
                <a:path w="544195" h="262255">
                  <a:moveTo>
                    <a:pt x="348996" y="13703"/>
                  </a:moveTo>
                  <a:lnTo>
                    <a:pt x="292608" y="13703"/>
                  </a:lnTo>
                  <a:lnTo>
                    <a:pt x="257556" y="179832"/>
                  </a:lnTo>
                  <a:lnTo>
                    <a:pt x="256438" y="186690"/>
                  </a:lnTo>
                  <a:lnTo>
                    <a:pt x="255460" y="193548"/>
                  </a:lnTo>
                  <a:lnTo>
                    <a:pt x="254774" y="200380"/>
                  </a:lnTo>
                  <a:lnTo>
                    <a:pt x="254508" y="207251"/>
                  </a:lnTo>
                  <a:lnTo>
                    <a:pt x="252984" y="207251"/>
                  </a:lnTo>
                  <a:lnTo>
                    <a:pt x="223761" y="74663"/>
                  </a:lnTo>
                  <a:lnTo>
                    <a:pt x="208788" y="13703"/>
                  </a:lnTo>
                  <a:lnTo>
                    <a:pt x="149352" y="13703"/>
                  </a:lnTo>
                  <a:lnTo>
                    <a:pt x="103632" y="178308"/>
                  </a:lnTo>
                  <a:lnTo>
                    <a:pt x="102146" y="186690"/>
                  </a:lnTo>
                  <a:lnTo>
                    <a:pt x="100749" y="193548"/>
                  </a:lnTo>
                  <a:lnTo>
                    <a:pt x="99568" y="200380"/>
                  </a:lnTo>
                  <a:lnTo>
                    <a:pt x="99060" y="207251"/>
                  </a:lnTo>
                  <a:lnTo>
                    <a:pt x="97917" y="198691"/>
                  </a:lnTo>
                  <a:lnTo>
                    <a:pt x="96774" y="191262"/>
                  </a:lnTo>
                  <a:lnTo>
                    <a:pt x="95631" y="184975"/>
                  </a:lnTo>
                  <a:lnTo>
                    <a:pt x="94488" y="179832"/>
                  </a:lnTo>
                  <a:lnTo>
                    <a:pt x="59436" y="13703"/>
                  </a:lnTo>
                  <a:lnTo>
                    <a:pt x="0" y="13703"/>
                  </a:lnTo>
                  <a:lnTo>
                    <a:pt x="64008" y="262115"/>
                  </a:lnTo>
                  <a:lnTo>
                    <a:pt x="128016" y="262115"/>
                  </a:lnTo>
                  <a:lnTo>
                    <a:pt x="142798" y="207251"/>
                  </a:lnTo>
                  <a:lnTo>
                    <a:pt x="170688" y="103619"/>
                  </a:lnTo>
                  <a:lnTo>
                    <a:pt x="175260" y="74663"/>
                  </a:lnTo>
                  <a:lnTo>
                    <a:pt x="176784" y="74663"/>
                  </a:lnTo>
                  <a:lnTo>
                    <a:pt x="220980" y="262115"/>
                  </a:lnTo>
                  <a:lnTo>
                    <a:pt x="283464" y="262115"/>
                  </a:lnTo>
                  <a:lnTo>
                    <a:pt x="297942" y="207251"/>
                  </a:lnTo>
                  <a:lnTo>
                    <a:pt x="348996" y="13703"/>
                  </a:lnTo>
                  <a:close/>
                </a:path>
                <a:path w="544195" h="262255">
                  <a:moveTo>
                    <a:pt x="544068" y="153924"/>
                  </a:moveTo>
                  <a:lnTo>
                    <a:pt x="540334" y="121920"/>
                  </a:lnTo>
                  <a:lnTo>
                    <a:pt x="529018" y="99060"/>
                  </a:lnTo>
                  <a:lnTo>
                    <a:pt x="509993" y="85344"/>
                  </a:lnTo>
                  <a:lnTo>
                    <a:pt x="483108" y="80759"/>
                  </a:lnTo>
                  <a:lnTo>
                    <a:pt x="466852" y="82740"/>
                  </a:lnTo>
                  <a:lnTo>
                    <a:pt x="452437" y="88582"/>
                  </a:lnTo>
                  <a:lnTo>
                    <a:pt x="440042" y="98120"/>
                  </a:lnTo>
                  <a:lnTo>
                    <a:pt x="429768" y="111252"/>
                  </a:lnTo>
                  <a:lnTo>
                    <a:pt x="428244" y="111252"/>
                  </a:lnTo>
                  <a:lnTo>
                    <a:pt x="428244" y="0"/>
                  </a:lnTo>
                  <a:lnTo>
                    <a:pt x="373380" y="0"/>
                  </a:lnTo>
                  <a:lnTo>
                    <a:pt x="373380" y="262128"/>
                  </a:lnTo>
                  <a:lnTo>
                    <a:pt x="428244" y="262128"/>
                  </a:lnTo>
                  <a:lnTo>
                    <a:pt x="428244" y="161544"/>
                  </a:lnTo>
                  <a:lnTo>
                    <a:pt x="428815" y="152971"/>
                  </a:lnTo>
                  <a:lnTo>
                    <a:pt x="454329" y="122745"/>
                  </a:lnTo>
                  <a:lnTo>
                    <a:pt x="461772" y="121920"/>
                  </a:lnTo>
                  <a:lnTo>
                    <a:pt x="473773" y="124460"/>
                  </a:lnTo>
                  <a:lnTo>
                    <a:pt x="482346" y="132016"/>
                  </a:lnTo>
                  <a:lnTo>
                    <a:pt x="487489" y="144411"/>
                  </a:lnTo>
                  <a:lnTo>
                    <a:pt x="489204" y="161544"/>
                  </a:lnTo>
                  <a:lnTo>
                    <a:pt x="489204" y="262128"/>
                  </a:lnTo>
                  <a:lnTo>
                    <a:pt x="544068" y="262128"/>
                  </a:lnTo>
                  <a:lnTo>
                    <a:pt x="544068" y="1539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17635" y="2473451"/>
              <a:ext cx="160019" cy="18592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05087" y="2424683"/>
              <a:ext cx="121920" cy="234696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8951976" y="2394204"/>
            <a:ext cx="227329" cy="265430"/>
            <a:chOff x="8951976" y="2394204"/>
            <a:chExt cx="227329" cy="265430"/>
          </a:xfrm>
        </p:grpSpPr>
        <p:sp>
          <p:nvSpPr>
            <p:cNvPr id="65" name="object 65" descr=""/>
            <p:cNvSpPr/>
            <p:nvPr/>
          </p:nvSpPr>
          <p:spPr>
            <a:xfrm>
              <a:off x="8951976" y="2394204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39624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7244" y="53340"/>
                  </a:lnTo>
                  <a:lnTo>
                    <a:pt x="39624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43416" y="2473451"/>
              <a:ext cx="135635" cy="185927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7946135" y="2863595"/>
            <a:ext cx="525780" cy="266700"/>
            <a:chOff x="7946135" y="2863595"/>
            <a:chExt cx="525780" cy="266700"/>
          </a:xfrm>
        </p:grpSpPr>
        <p:pic>
          <p:nvPicPr>
            <p:cNvPr id="68" name="object 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46135" y="2895599"/>
              <a:ext cx="123444" cy="234696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8100059" y="2863595"/>
              <a:ext cx="169545" cy="262255"/>
            </a:xfrm>
            <a:custGeom>
              <a:avLst/>
              <a:gdLst/>
              <a:ahLst/>
              <a:cxnLst/>
              <a:rect l="l" t="t" r="r" b="b"/>
              <a:pathLst>
                <a:path w="169545" h="262255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160248" y="111252"/>
                  </a:lnTo>
                  <a:lnTo>
                    <a:pt x="165449" y="121920"/>
                  </a:lnTo>
                  <a:lnTo>
                    <a:pt x="165626" y="123444"/>
                  </a:lnTo>
                  <a:lnTo>
                    <a:pt x="86868" y="123444"/>
                  </a:lnTo>
                  <a:lnTo>
                    <a:pt x="80057" y="124039"/>
                  </a:lnTo>
                  <a:lnTo>
                    <a:pt x="55411" y="153828"/>
                  </a:lnTo>
                  <a:lnTo>
                    <a:pt x="54864" y="161544"/>
                  </a:lnTo>
                  <a:lnTo>
                    <a:pt x="54864" y="262128"/>
                  </a:lnTo>
                  <a:close/>
                </a:path>
                <a:path w="169545" h="262255">
                  <a:moveTo>
                    <a:pt x="160248" y="111252"/>
                  </a:moveTo>
                  <a:lnTo>
                    <a:pt x="54864" y="111252"/>
                  </a:lnTo>
                  <a:lnTo>
                    <a:pt x="66008" y="98131"/>
                  </a:lnTo>
                  <a:lnTo>
                    <a:pt x="78867" y="88582"/>
                  </a:lnTo>
                  <a:lnTo>
                    <a:pt x="93440" y="82748"/>
                  </a:lnTo>
                  <a:lnTo>
                    <a:pt x="109728" y="80771"/>
                  </a:lnTo>
                  <a:lnTo>
                    <a:pt x="135731" y="85343"/>
                  </a:lnTo>
                  <a:lnTo>
                    <a:pt x="154305" y="99059"/>
                  </a:lnTo>
                  <a:lnTo>
                    <a:pt x="160248" y="111252"/>
                  </a:lnTo>
                  <a:close/>
                </a:path>
                <a:path w="169545" h="262255">
                  <a:moveTo>
                    <a:pt x="169164" y="262128"/>
                  </a:moveTo>
                  <a:lnTo>
                    <a:pt x="114300" y="262128"/>
                  </a:lnTo>
                  <a:lnTo>
                    <a:pt x="114300" y="161544"/>
                  </a:lnTo>
                  <a:lnTo>
                    <a:pt x="112585" y="144660"/>
                  </a:lnTo>
                  <a:lnTo>
                    <a:pt x="107442" y="132778"/>
                  </a:lnTo>
                  <a:lnTo>
                    <a:pt x="98869" y="125753"/>
                  </a:lnTo>
                  <a:lnTo>
                    <a:pt x="86868" y="123444"/>
                  </a:lnTo>
                  <a:lnTo>
                    <a:pt x="165626" y="123444"/>
                  </a:lnTo>
                  <a:lnTo>
                    <a:pt x="169152" y="153828"/>
                  </a:lnTo>
                  <a:lnTo>
                    <a:pt x="16916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02751" y="2944368"/>
              <a:ext cx="169164" cy="185928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7949183" y="3416807"/>
            <a:ext cx="1290955" cy="264160"/>
            <a:chOff x="7949183" y="3416807"/>
            <a:chExt cx="1290955" cy="264160"/>
          </a:xfrm>
        </p:grpSpPr>
        <p:pic>
          <p:nvPicPr>
            <p:cNvPr id="72" name="object 7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49183" y="3416807"/>
              <a:ext cx="160019" cy="184404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30539" y="3416807"/>
              <a:ext cx="368808" cy="184404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31352" y="3416807"/>
              <a:ext cx="288035" cy="184404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8851392" y="3416807"/>
              <a:ext cx="184785" cy="264160"/>
            </a:xfrm>
            <a:custGeom>
              <a:avLst/>
              <a:gdLst/>
              <a:ahLst/>
              <a:cxnLst/>
              <a:rect l="l" t="t" r="r" b="b"/>
              <a:pathLst>
                <a:path w="184784" h="264160">
                  <a:moveTo>
                    <a:pt x="74676" y="184403"/>
                  </a:moveTo>
                  <a:lnTo>
                    <a:pt x="30956" y="171545"/>
                  </a:lnTo>
                  <a:lnTo>
                    <a:pt x="5334" y="132968"/>
                  </a:lnTo>
                  <a:lnTo>
                    <a:pt x="0" y="97535"/>
                  </a:lnTo>
                  <a:lnTo>
                    <a:pt x="1428" y="76057"/>
                  </a:lnTo>
                  <a:lnTo>
                    <a:pt x="22860" y="25907"/>
                  </a:lnTo>
                  <a:lnTo>
                    <a:pt x="63657" y="1452"/>
                  </a:lnTo>
                  <a:lnTo>
                    <a:pt x="63856" y="1452"/>
                  </a:lnTo>
                  <a:lnTo>
                    <a:pt x="80772" y="0"/>
                  </a:lnTo>
                  <a:lnTo>
                    <a:pt x="95892" y="1452"/>
                  </a:lnTo>
                  <a:lnTo>
                    <a:pt x="109156" y="5905"/>
                  </a:lnTo>
                  <a:lnTo>
                    <a:pt x="120419" y="13501"/>
                  </a:lnTo>
                  <a:lnTo>
                    <a:pt x="129540" y="24383"/>
                  </a:lnTo>
                  <a:lnTo>
                    <a:pt x="184404" y="24383"/>
                  </a:lnTo>
                  <a:lnTo>
                    <a:pt x="184404" y="41147"/>
                  </a:lnTo>
                  <a:lnTo>
                    <a:pt x="94488" y="41147"/>
                  </a:lnTo>
                  <a:lnTo>
                    <a:pt x="86153" y="41981"/>
                  </a:lnTo>
                  <a:lnTo>
                    <a:pt x="85984" y="41981"/>
                  </a:lnTo>
                  <a:lnTo>
                    <a:pt x="78486" y="44576"/>
                  </a:lnTo>
                  <a:lnTo>
                    <a:pt x="56983" y="83367"/>
                  </a:lnTo>
                  <a:lnTo>
                    <a:pt x="56388" y="96011"/>
                  </a:lnTo>
                  <a:lnTo>
                    <a:pt x="56959" y="105965"/>
                  </a:lnTo>
                  <a:lnTo>
                    <a:pt x="77533" y="139826"/>
                  </a:lnTo>
                  <a:lnTo>
                    <a:pt x="92964" y="143255"/>
                  </a:lnTo>
                  <a:lnTo>
                    <a:pt x="184404" y="143255"/>
                  </a:lnTo>
                  <a:lnTo>
                    <a:pt x="184404" y="155447"/>
                  </a:lnTo>
                  <a:lnTo>
                    <a:pt x="129540" y="155447"/>
                  </a:lnTo>
                  <a:lnTo>
                    <a:pt x="119253" y="168330"/>
                  </a:lnTo>
                  <a:lnTo>
                    <a:pt x="106680" y="177355"/>
                  </a:lnTo>
                  <a:lnTo>
                    <a:pt x="91821" y="182665"/>
                  </a:lnTo>
                  <a:lnTo>
                    <a:pt x="74676" y="184403"/>
                  </a:lnTo>
                  <a:close/>
                </a:path>
                <a:path w="184784" h="264160">
                  <a:moveTo>
                    <a:pt x="184404" y="24383"/>
                  </a:moveTo>
                  <a:lnTo>
                    <a:pt x="129540" y="24383"/>
                  </a:lnTo>
                  <a:lnTo>
                    <a:pt x="129540" y="4571"/>
                  </a:lnTo>
                  <a:lnTo>
                    <a:pt x="184404" y="4571"/>
                  </a:lnTo>
                  <a:lnTo>
                    <a:pt x="184404" y="24383"/>
                  </a:lnTo>
                  <a:close/>
                </a:path>
                <a:path w="184784" h="264160">
                  <a:moveTo>
                    <a:pt x="184404" y="143255"/>
                  </a:moveTo>
                  <a:lnTo>
                    <a:pt x="92964" y="143255"/>
                  </a:lnTo>
                  <a:lnTo>
                    <a:pt x="100679" y="142398"/>
                  </a:lnTo>
                  <a:lnTo>
                    <a:pt x="107823" y="139826"/>
                  </a:lnTo>
                  <a:lnTo>
                    <a:pt x="130254" y="105965"/>
                  </a:lnTo>
                  <a:lnTo>
                    <a:pt x="131064" y="82295"/>
                  </a:lnTo>
                  <a:lnTo>
                    <a:pt x="130468" y="73699"/>
                  </a:lnTo>
                  <a:lnTo>
                    <a:pt x="102179" y="41981"/>
                  </a:lnTo>
                  <a:lnTo>
                    <a:pt x="94488" y="41147"/>
                  </a:lnTo>
                  <a:lnTo>
                    <a:pt x="184404" y="41147"/>
                  </a:lnTo>
                  <a:lnTo>
                    <a:pt x="184404" y="143255"/>
                  </a:lnTo>
                  <a:close/>
                </a:path>
                <a:path w="184784" h="264160">
                  <a:moveTo>
                    <a:pt x="165984" y="224027"/>
                  </a:moveTo>
                  <a:lnTo>
                    <a:pt x="71628" y="224027"/>
                  </a:lnTo>
                  <a:lnTo>
                    <a:pt x="85009" y="222908"/>
                  </a:lnTo>
                  <a:lnTo>
                    <a:pt x="84814" y="222908"/>
                  </a:lnTo>
                  <a:lnTo>
                    <a:pt x="121181" y="201096"/>
                  </a:lnTo>
                  <a:lnTo>
                    <a:pt x="129540" y="169163"/>
                  </a:lnTo>
                  <a:lnTo>
                    <a:pt x="129540" y="155447"/>
                  </a:lnTo>
                  <a:lnTo>
                    <a:pt x="184404" y="155447"/>
                  </a:lnTo>
                  <a:lnTo>
                    <a:pt x="184291" y="161543"/>
                  </a:lnTo>
                  <a:lnTo>
                    <a:pt x="182840" y="181141"/>
                  </a:lnTo>
                  <a:lnTo>
                    <a:pt x="182727" y="182665"/>
                  </a:lnTo>
                  <a:lnTo>
                    <a:pt x="182665" y="183499"/>
                  </a:lnTo>
                  <a:lnTo>
                    <a:pt x="177355" y="203834"/>
                  </a:lnTo>
                  <a:lnTo>
                    <a:pt x="168330" y="221313"/>
                  </a:lnTo>
                  <a:lnTo>
                    <a:pt x="165984" y="224027"/>
                  </a:lnTo>
                  <a:close/>
                </a:path>
                <a:path w="184784" h="264160">
                  <a:moveTo>
                    <a:pt x="73152" y="263651"/>
                  </a:moveTo>
                  <a:lnTo>
                    <a:pt x="56626" y="263056"/>
                  </a:lnTo>
                  <a:lnTo>
                    <a:pt x="41529" y="261175"/>
                  </a:lnTo>
                  <a:lnTo>
                    <a:pt x="28146" y="257865"/>
                  </a:lnTo>
                  <a:lnTo>
                    <a:pt x="16764" y="252983"/>
                  </a:lnTo>
                  <a:lnTo>
                    <a:pt x="16764" y="207263"/>
                  </a:lnTo>
                  <a:lnTo>
                    <a:pt x="30480" y="214383"/>
                  </a:lnTo>
                  <a:lnTo>
                    <a:pt x="44196" y="219646"/>
                  </a:lnTo>
                  <a:lnTo>
                    <a:pt x="57912" y="222908"/>
                  </a:lnTo>
                  <a:lnTo>
                    <a:pt x="71628" y="224027"/>
                  </a:lnTo>
                  <a:lnTo>
                    <a:pt x="165984" y="224027"/>
                  </a:lnTo>
                  <a:lnTo>
                    <a:pt x="155448" y="236219"/>
                  </a:lnTo>
                  <a:lnTo>
                    <a:pt x="140017" y="248221"/>
                  </a:lnTo>
                  <a:lnTo>
                    <a:pt x="121158" y="256793"/>
                  </a:lnTo>
                  <a:lnTo>
                    <a:pt x="98869" y="261937"/>
                  </a:lnTo>
                  <a:lnTo>
                    <a:pt x="73152" y="26365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70848" y="3416807"/>
              <a:ext cx="169164" cy="184404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7962900" y="3806952"/>
            <a:ext cx="927100" cy="266700"/>
            <a:chOff x="7962900" y="3806952"/>
            <a:chExt cx="927100" cy="266700"/>
          </a:xfrm>
        </p:grpSpPr>
        <p:pic>
          <p:nvPicPr>
            <p:cNvPr id="78" name="object 7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62900" y="3887724"/>
              <a:ext cx="297180" cy="185928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92084" y="3887724"/>
              <a:ext cx="172211" cy="181356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90204" y="3838956"/>
              <a:ext cx="300227" cy="234696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8834628" y="3806952"/>
              <a:ext cx="55244" cy="262255"/>
            </a:xfrm>
            <a:custGeom>
              <a:avLst/>
              <a:gdLst/>
              <a:ahLst/>
              <a:cxnLst/>
              <a:rect l="l" t="t" r="r" b="b"/>
              <a:pathLst>
                <a:path w="55245" h="262254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2" name="object 82" descr=""/>
          <p:cNvGrpSpPr/>
          <p:nvPr/>
        </p:nvGrpSpPr>
        <p:grpSpPr>
          <a:xfrm>
            <a:off x="7952232" y="4277867"/>
            <a:ext cx="396240" cy="266700"/>
            <a:chOff x="7952232" y="4277867"/>
            <a:chExt cx="396240" cy="266700"/>
          </a:xfrm>
        </p:grpSpPr>
        <p:sp>
          <p:nvSpPr>
            <p:cNvPr id="83" name="object 83" descr=""/>
            <p:cNvSpPr/>
            <p:nvPr/>
          </p:nvSpPr>
          <p:spPr>
            <a:xfrm>
              <a:off x="7952232" y="4277867"/>
              <a:ext cx="182880" cy="266700"/>
            </a:xfrm>
            <a:custGeom>
              <a:avLst/>
              <a:gdLst/>
              <a:ahLst/>
              <a:cxnLst/>
              <a:rect l="l" t="t" r="r" b="b"/>
              <a:pathLst>
                <a:path w="182879" h="266700">
                  <a:moveTo>
                    <a:pt x="182880" y="105156"/>
                  </a:moveTo>
                  <a:lnTo>
                    <a:pt x="128016" y="105156"/>
                  </a:lnTo>
                  <a:lnTo>
                    <a:pt x="128016" y="0"/>
                  </a:lnTo>
                  <a:lnTo>
                    <a:pt x="182880" y="0"/>
                  </a:lnTo>
                  <a:lnTo>
                    <a:pt x="182880" y="105156"/>
                  </a:lnTo>
                  <a:close/>
                </a:path>
                <a:path w="182879" h="266700">
                  <a:moveTo>
                    <a:pt x="73152" y="266700"/>
                  </a:moveTo>
                  <a:lnTo>
                    <a:pt x="30718" y="253841"/>
                  </a:lnTo>
                  <a:lnTo>
                    <a:pt x="4762" y="215074"/>
                  </a:lnTo>
                  <a:lnTo>
                    <a:pt x="0" y="178308"/>
                  </a:lnTo>
                  <a:lnTo>
                    <a:pt x="1190" y="157495"/>
                  </a:lnTo>
                  <a:lnTo>
                    <a:pt x="21336" y="108204"/>
                  </a:lnTo>
                  <a:lnTo>
                    <a:pt x="63486" y="82438"/>
                  </a:lnTo>
                  <a:lnTo>
                    <a:pt x="63825" y="82438"/>
                  </a:lnTo>
                  <a:lnTo>
                    <a:pt x="80772" y="80771"/>
                  </a:lnTo>
                  <a:lnTo>
                    <a:pt x="95869" y="82438"/>
                  </a:lnTo>
                  <a:lnTo>
                    <a:pt x="108966" y="87248"/>
                  </a:lnTo>
                  <a:lnTo>
                    <a:pt x="119776" y="94916"/>
                  </a:lnTo>
                  <a:lnTo>
                    <a:pt x="128016" y="105156"/>
                  </a:lnTo>
                  <a:lnTo>
                    <a:pt x="182880" y="105156"/>
                  </a:lnTo>
                  <a:lnTo>
                    <a:pt x="182880" y="123444"/>
                  </a:lnTo>
                  <a:lnTo>
                    <a:pt x="92964" y="123444"/>
                  </a:lnTo>
                  <a:lnTo>
                    <a:pt x="84391" y="124301"/>
                  </a:lnTo>
                  <a:lnTo>
                    <a:pt x="57340" y="154114"/>
                  </a:lnTo>
                  <a:lnTo>
                    <a:pt x="54864" y="176784"/>
                  </a:lnTo>
                  <a:lnTo>
                    <a:pt x="55390" y="186761"/>
                  </a:lnTo>
                  <a:lnTo>
                    <a:pt x="55435" y="187618"/>
                  </a:lnTo>
                  <a:lnTo>
                    <a:pt x="76581" y="222123"/>
                  </a:lnTo>
                  <a:lnTo>
                    <a:pt x="182880" y="225552"/>
                  </a:lnTo>
                  <a:lnTo>
                    <a:pt x="182880" y="237744"/>
                  </a:lnTo>
                  <a:lnTo>
                    <a:pt x="128016" y="237744"/>
                  </a:lnTo>
                  <a:lnTo>
                    <a:pt x="117729" y="250626"/>
                  </a:lnTo>
                  <a:lnTo>
                    <a:pt x="105156" y="259651"/>
                  </a:lnTo>
                  <a:lnTo>
                    <a:pt x="90297" y="264961"/>
                  </a:lnTo>
                  <a:lnTo>
                    <a:pt x="73152" y="266700"/>
                  </a:lnTo>
                  <a:close/>
                </a:path>
                <a:path w="182879" h="266700">
                  <a:moveTo>
                    <a:pt x="182880" y="225552"/>
                  </a:moveTo>
                  <a:lnTo>
                    <a:pt x="91440" y="225552"/>
                  </a:lnTo>
                  <a:lnTo>
                    <a:pt x="99798" y="224694"/>
                  </a:lnTo>
                  <a:lnTo>
                    <a:pt x="106870" y="222123"/>
                  </a:lnTo>
                  <a:lnTo>
                    <a:pt x="128944" y="186761"/>
                  </a:lnTo>
                  <a:lnTo>
                    <a:pt x="129540" y="163068"/>
                  </a:lnTo>
                  <a:lnTo>
                    <a:pt x="128944" y="154471"/>
                  </a:lnTo>
                  <a:lnTo>
                    <a:pt x="100655" y="124039"/>
                  </a:lnTo>
                  <a:lnTo>
                    <a:pt x="92964" y="123444"/>
                  </a:lnTo>
                  <a:lnTo>
                    <a:pt x="182880" y="123444"/>
                  </a:lnTo>
                  <a:lnTo>
                    <a:pt x="182880" y="225552"/>
                  </a:lnTo>
                  <a:close/>
                </a:path>
                <a:path w="182879" h="266700">
                  <a:moveTo>
                    <a:pt x="182880" y="262128"/>
                  </a:moveTo>
                  <a:lnTo>
                    <a:pt x="128016" y="262128"/>
                  </a:lnTo>
                  <a:lnTo>
                    <a:pt x="128016" y="237744"/>
                  </a:lnTo>
                  <a:lnTo>
                    <a:pt x="182880" y="237744"/>
                  </a:lnTo>
                  <a:lnTo>
                    <a:pt x="182880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77784" y="4363211"/>
              <a:ext cx="170688" cy="181355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8394192" y="4279392"/>
            <a:ext cx="955675" cy="265430"/>
            <a:chOff x="8394192" y="4279392"/>
            <a:chExt cx="955675" cy="265430"/>
          </a:xfrm>
        </p:grpSpPr>
        <p:pic>
          <p:nvPicPr>
            <p:cNvPr id="86" name="object 8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394192" y="4358640"/>
              <a:ext cx="288036" cy="185928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09660" y="4309872"/>
              <a:ext cx="121920" cy="234695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8859012" y="4279392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41148" y="56388"/>
                  </a:moveTo>
                  <a:lnTo>
                    <a:pt x="22860" y="56388"/>
                  </a:lnTo>
                  <a:lnTo>
                    <a:pt x="15240" y="53340"/>
                  </a:lnTo>
                  <a:lnTo>
                    <a:pt x="9144" y="47244"/>
                  </a:lnTo>
                  <a:lnTo>
                    <a:pt x="3048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15240" y="3048"/>
                  </a:lnTo>
                  <a:lnTo>
                    <a:pt x="22860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4864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54864" y="48768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4572" y="260604"/>
                  </a:lnTo>
                  <a:lnTo>
                    <a:pt x="4572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53500" y="4358640"/>
              <a:ext cx="190500" cy="18592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79052" y="4358640"/>
              <a:ext cx="170688" cy="181356"/>
            </a:xfrm>
            <a:prstGeom prst="rect">
              <a:avLst/>
            </a:prstGeom>
          </p:spPr>
        </p:pic>
      </p:grpSp>
      <p:sp>
        <p:nvSpPr>
          <p:cNvPr id="91" name="object 91" descr=""/>
          <p:cNvSpPr/>
          <p:nvPr/>
        </p:nvSpPr>
        <p:spPr>
          <a:xfrm>
            <a:off x="7962900" y="4750307"/>
            <a:ext cx="387350" cy="344805"/>
          </a:xfrm>
          <a:custGeom>
            <a:avLst/>
            <a:gdLst/>
            <a:ahLst/>
            <a:cxnLst/>
            <a:rect l="l" t="t" r="r" b="b"/>
            <a:pathLst>
              <a:path w="387350" h="344804">
                <a:moveTo>
                  <a:pt x="182778" y="166116"/>
                </a:moveTo>
                <a:lnTo>
                  <a:pt x="181737" y="148209"/>
                </a:lnTo>
                <a:lnTo>
                  <a:pt x="181660" y="147828"/>
                </a:lnTo>
                <a:lnTo>
                  <a:pt x="178308" y="131064"/>
                </a:lnTo>
                <a:lnTo>
                  <a:pt x="174790" y="121920"/>
                </a:lnTo>
                <a:lnTo>
                  <a:pt x="172593" y="116205"/>
                </a:lnTo>
                <a:lnTo>
                  <a:pt x="169430" y="111252"/>
                </a:lnTo>
                <a:lnTo>
                  <a:pt x="128155" y="82207"/>
                </a:lnTo>
                <a:lnTo>
                  <a:pt x="126492" y="82054"/>
                </a:lnTo>
                <a:lnTo>
                  <a:pt x="126492" y="169164"/>
                </a:lnTo>
                <a:lnTo>
                  <a:pt x="125920" y="181152"/>
                </a:lnTo>
                <a:lnTo>
                  <a:pt x="104584" y="220408"/>
                </a:lnTo>
                <a:lnTo>
                  <a:pt x="88392" y="224028"/>
                </a:lnTo>
                <a:lnTo>
                  <a:pt x="80479" y="223151"/>
                </a:lnTo>
                <a:lnTo>
                  <a:pt x="80772" y="223151"/>
                </a:lnTo>
                <a:lnTo>
                  <a:pt x="74295" y="220789"/>
                </a:lnTo>
                <a:lnTo>
                  <a:pt x="53340" y="184404"/>
                </a:lnTo>
                <a:lnTo>
                  <a:pt x="53340" y="166116"/>
                </a:lnTo>
                <a:lnTo>
                  <a:pt x="70002" y="128993"/>
                </a:lnTo>
                <a:lnTo>
                  <a:pt x="91440" y="121920"/>
                </a:lnTo>
                <a:lnTo>
                  <a:pt x="99123" y="122758"/>
                </a:lnTo>
                <a:lnTo>
                  <a:pt x="125920" y="158546"/>
                </a:lnTo>
                <a:lnTo>
                  <a:pt x="126492" y="169164"/>
                </a:lnTo>
                <a:lnTo>
                  <a:pt x="126492" y="82054"/>
                </a:lnTo>
                <a:lnTo>
                  <a:pt x="79248" y="88023"/>
                </a:lnTo>
                <a:lnTo>
                  <a:pt x="54864" y="111252"/>
                </a:lnTo>
                <a:lnTo>
                  <a:pt x="53340" y="111252"/>
                </a:lnTo>
                <a:lnTo>
                  <a:pt x="53340" y="0"/>
                </a:lnTo>
                <a:lnTo>
                  <a:pt x="0" y="0"/>
                </a:lnTo>
                <a:lnTo>
                  <a:pt x="0" y="260616"/>
                </a:lnTo>
                <a:lnTo>
                  <a:pt x="53340" y="260616"/>
                </a:lnTo>
                <a:lnTo>
                  <a:pt x="53340" y="240792"/>
                </a:lnTo>
                <a:lnTo>
                  <a:pt x="54864" y="240792"/>
                </a:lnTo>
                <a:lnTo>
                  <a:pt x="63982" y="251675"/>
                </a:lnTo>
                <a:lnTo>
                  <a:pt x="75247" y="259283"/>
                </a:lnTo>
                <a:lnTo>
                  <a:pt x="88506" y="263728"/>
                </a:lnTo>
                <a:lnTo>
                  <a:pt x="103632" y="265188"/>
                </a:lnTo>
                <a:lnTo>
                  <a:pt x="121031" y="263486"/>
                </a:lnTo>
                <a:lnTo>
                  <a:pt x="136588" y="258521"/>
                </a:lnTo>
                <a:lnTo>
                  <a:pt x="150126" y="250393"/>
                </a:lnTo>
                <a:lnTo>
                  <a:pt x="159969" y="240792"/>
                </a:lnTo>
                <a:lnTo>
                  <a:pt x="161544" y="239268"/>
                </a:lnTo>
                <a:lnTo>
                  <a:pt x="170662" y="224434"/>
                </a:lnTo>
                <a:lnTo>
                  <a:pt x="170815" y="224028"/>
                </a:lnTo>
                <a:lnTo>
                  <a:pt x="177355" y="207454"/>
                </a:lnTo>
                <a:lnTo>
                  <a:pt x="181470" y="188480"/>
                </a:lnTo>
                <a:lnTo>
                  <a:pt x="182765" y="169164"/>
                </a:lnTo>
                <a:lnTo>
                  <a:pt x="182778" y="166116"/>
                </a:lnTo>
                <a:close/>
              </a:path>
              <a:path w="387350" h="344804">
                <a:moveTo>
                  <a:pt x="387096" y="83820"/>
                </a:moveTo>
                <a:lnTo>
                  <a:pt x="332232" y="83820"/>
                </a:lnTo>
                <a:lnTo>
                  <a:pt x="300228" y="192024"/>
                </a:lnTo>
                <a:lnTo>
                  <a:pt x="297180" y="201168"/>
                </a:lnTo>
                <a:lnTo>
                  <a:pt x="294132" y="208788"/>
                </a:lnTo>
                <a:lnTo>
                  <a:pt x="294132" y="216408"/>
                </a:lnTo>
                <a:lnTo>
                  <a:pt x="292608" y="216408"/>
                </a:lnTo>
                <a:lnTo>
                  <a:pt x="292608" y="207264"/>
                </a:lnTo>
                <a:lnTo>
                  <a:pt x="291084" y="198120"/>
                </a:lnTo>
                <a:lnTo>
                  <a:pt x="288036" y="192024"/>
                </a:lnTo>
                <a:lnTo>
                  <a:pt x="256032" y="83820"/>
                </a:lnTo>
                <a:lnTo>
                  <a:pt x="195072" y="83820"/>
                </a:lnTo>
                <a:lnTo>
                  <a:pt x="266700" y="260604"/>
                </a:lnTo>
                <a:lnTo>
                  <a:pt x="257556" y="283464"/>
                </a:lnTo>
                <a:lnTo>
                  <a:pt x="252387" y="291706"/>
                </a:lnTo>
                <a:lnTo>
                  <a:pt x="245935" y="297942"/>
                </a:lnTo>
                <a:lnTo>
                  <a:pt x="238048" y="301904"/>
                </a:lnTo>
                <a:lnTo>
                  <a:pt x="228600" y="303276"/>
                </a:lnTo>
                <a:lnTo>
                  <a:pt x="221996" y="302729"/>
                </a:lnTo>
                <a:lnTo>
                  <a:pt x="215836" y="301180"/>
                </a:lnTo>
                <a:lnTo>
                  <a:pt x="209943" y="298780"/>
                </a:lnTo>
                <a:lnTo>
                  <a:pt x="204216" y="295656"/>
                </a:lnTo>
                <a:lnTo>
                  <a:pt x="204216" y="339852"/>
                </a:lnTo>
                <a:lnTo>
                  <a:pt x="211378" y="341858"/>
                </a:lnTo>
                <a:lnTo>
                  <a:pt x="219265" y="343281"/>
                </a:lnTo>
                <a:lnTo>
                  <a:pt x="228003" y="344144"/>
                </a:lnTo>
                <a:lnTo>
                  <a:pt x="237744" y="344424"/>
                </a:lnTo>
                <a:lnTo>
                  <a:pt x="261454" y="340144"/>
                </a:lnTo>
                <a:lnTo>
                  <a:pt x="282321" y="327279"/>
                </a:lnTo>
                <a:lnTo>
                  <a:pt x="300316" y="305854"/>
                </a:lnTo>
                <a:lnTo>
                  <a:pt x="315468" y="275844"/>
                </a:lnTo>
                <a:lnTo>
                  <a:pt x="387096" y="8382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 descr=""/>
          <p:cNvGrpSpPr/>
          <p:nvPr/>
        </p:nvGrpSpPr>
        <p:grpSpPr>
          <a:xfrm>
            <a:off x="8456676" y="4745735"/>
            <a:ext cx="746760" cy="269875"/>
            <a:chOff x="8456676" y="4745735"/>
            <a:chExt cx="746760" cy="269875"/>
          </a:xfrm>
        </p:grpSpPr>
        <p:pic>
          <p:nvPicPr>
            <p:cNvPr id="93" name="object 9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6676" y="4780787"/>
              <a:ext cx="452627" cy="234696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8936736" y="4745748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131064" y="3048"/>
                  </a:moveTo>
                  <a:lnTo>
                    <a:pt x="125056" y="1917"/>
                  </a:lnTo>
                  <a:lnTo>
                    <a:pt x="118491" y="952"/>
                  </a:lnTo>
                  <a:lnTo>
                    <a:pt x="111340" y="254"/>
                  </a:lnTo>
                  <a:lnTo>
                    <a:pt x="103632" y="0"/>
                  </a:lnTo>
                  <a:lnTo>
                    <a:pt x="87337" y="1143"/>
                  </a:lnTo>
                  <a:lnTo>
                    <a:pt x="48768" y="18288"/>
                  </a:lnTo>
                  <a:lnTo>
                    <a:pt x="31623" y="52781"/>
                  </a:lnTo>
                  <a:lnTo>
                    <a:pt x="30480" y="67056"/>
                  </a:lnTo>
                  <a:lnTo>
                    <a:pt x="30480" y="88392"/>
                  </a:lnTo>
                  <a:lnTo>
                    <a:pt x="0" y="88392"/>
                  </a:lnTo>
                  <a:lnTo>
                    <a:pt x="0" y="129540"/>
                  </a:lnTo>
                  <a:lnTo>
                    <a:pt x="30480" y="129540"/>
                  </a:lnTo>
                  <a:lnTo>
                    <a:pt x="30480" y="265176"/>
                  </a:lnTo>
                  <a:lnTo>
                    <a:pt x="83820" y="265176"/>
                  </a:lnTo>
                  <a:lnTo>
                    <a:pt x="83820" y="129540"/>
                  </a:lnTo>
                  <a:lnTo>
                    <a:pt x="124968" y="129540"/>
                  </a:lnTo>
                  <a:lnTo>
                    <a:pt x="124968" y="88392"/>
                  </a:lnTo>
                  <a:lnTo>
                    <a:pt x="83820" y="88392"/>
                  </a:lnTo>
                  <a:lnTo>
                    <a:pt x="83820" y="70104"/>
                  </a:lnTo>
                  <a:lnTo>
                    <a:pt x="85509" y="57861"/>
                  </a:lnTo>
                  <a:lnTo>
                    <a:pt x="90487" y="48768"/>
                  </a:lnTo>
                  <a:lnTo>
                    <a:pt x="98602" y="43091"/>
                  </a:lnTo>
                  <a:lnTo>
                    <a:pt x="109728" y="41148"/>
                  </a:lnTo>
                  <a:lnTo>
                    <a:pt x="117348" y="41148"/>
                  </a:lnTo>
                  <a:lnTo>
                    <a:pt x="123444" y="42672"/>
                  </a:lnTo>
                  <a:lnTo>
                    <a:pt x="131064" y="45720"/>
                  </a:lnTo>
                  <a:lnTo>
                    <a:pt x="131064" y="3048"/>
                  </a:lnTo>
                  <a:close/>
                </a:path>
                <a:path w="266700" h="265429">
                  <a:moveTo>
                    <a:pt x="266687" y="3048"/>
                  </a:moveTo>
                  <a:lnTo>
                    <a:pt x="260667" y="1917"/>
                  </a:lnTo>
                  <a:lnTo>
                    <a:pt x="253923" y="952"/>
                  </a:lnTo>
                  <a:lnTo>
                    <a:pt x="246329" y="254"/>
                  </a:lnTo>
                  <a:lnTo>
                    <a:pt x="237731" y="0"/>
                  </a:lnTo>
                  <a:lnTo>
                    <a:pt x="222326" y="1143"/>
                  </a:lnTo>
                  <a:lnTo>
                    <a:pt x="184391" y="18288"/>
                  </a:lnTo>
                  <a:lnTo>
                    <a:pt x="165963" y="52781"/>
                  </a:lnTo>
                  <a:lnTo>
                    <a:pt x="164579" y="67056"/>
                  </a:lnTo>
                  <a:lnTo>
                    <a:pt x="164579" y="88392"/>
                  </a:lnTo>
                  <a:lnTo>
                    <a:pt x="135623" y="88392"/>
                  </a:lnTo>
                  <a:lnTo>
                    <a:pt x="135623" y="129540"/>
                  </a:lnTo>
                  <a:lnTo>
                    <a:pt x="164579" y="129540"/>
                  </a:lnTo>
                  <a:lnTo>
                    <a:pt x="164579" y="265176"/>
                  </a:lnTo>
                  <a:lnTo>
                    <a:pt x="219443" y="265176"/>
                  </a:lnTo>
                  <a:lnTo>
                    <a:pt x="219443" y="129540"/>
                  </a:lnTo>
                  <a:lnTo>
                    <a:pt x="260591" y="129540"/>
                  </a:lnTo>
                  <a:lnTo>
                    <a:pt x="260591" y="88392"/>
                  </a:lnTo>
                  <a:lnTo>
                    <a:pt x="219443" y="88392"/>
                  </a:lnTo>
                  <a:lnTo>
                    <a:pt x="219443" y="70104"/>
                  </a:lnTo>
                  <a:lnTo>
                    <a:pt x="221145" y="57861"/>
                  </a:lnTo>
                  <a:lnTo>
                    <a:pt x="226110" y="48768"/>
                  </a:lnTo>
                  <a:lnTo>
                    <a:pt x="234238" y="43091"/>
                  </a:lnTo>
                  <a:lnTo>
                    <a:pt x="245351" y="41148"/>
                  </a:lnTo>
                  <a:lnTo>
                    <a:pt x="252971" y="41148"/>
                  </a:lnTo>
                  <a:lnTo>
                    <a:pt x="259067" y="42672"/>
                  </a:lnTo>
                  <a:lnTo>
                    <a:pt x="266687" y="45720"/>
                  </a:lnTo>
                  <a:lnTo>
                    <a:pt x="266687" y="30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5" name="object 95" descr=""/>
          <p:cNvGrpSpPr/>
          <p:nvPr/>
        </p:nvGrpSpPr>
        <p:grpSpPr>
          <a:xfrm>
            <a:off x="7962900" y="5221223"/>
            <a:ext cx="1515110" cy="266700"/>
            <a:chOff x="7962900" y="5221223"/>
            <a:chExt cx="1515110" cy="266700"/>
          </a:xfrm>
        </p:grpSpPr>
        <p:sp>
          <p:nvSpPr>
            <p:cNvPr id="96" name="object 96" descr=""/>
            <p:cNvSpPr/>
            <p:nvPr/>
          </p:nvSpPr>
          <p:spPr>
            <a:xfrm>
              <a:off x="7962900" y="5301995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280416" y="181356"/>
                  </a:moveTo>
                  <a:lnTo>
                    <a:pt x="225552" y="181356"/>
                  </a:lnTo>
                  <a:lnTo>
                    <a:pt x="225552" y="80772"/>
                  </a:lnTo>
                  <a:lnTo>
                    <a:pt x="223813" y="63650"/>
                  </a:lnTo>
                  <a:lnTo>
                    <a:pt x="218503" y="51244"/>
                  </a:lnTo>
                  <a:lnTo>
                    <a:pt x="209478" y="43695"/>
                  </a:lnTo>
                  <a:lnTo>
                    <a:pt x="196596" y="41148"/>
                  </a:lnTo>
                  <a:lnTo>
                    <a:pt x="188976" y="41148"/>
                  </a:lnTo>
                  <a:lnTo>
                    <a:pt x="167973" y="73699"/>
                  </a:lnTo>
                  <a:lnTo>
                    <a:pt x="167640" y="82296"/>
                  </a:lnTo>
                  <a:lnTo>
                    <a:pt x="167640" y="181356"/>
                  </a:lnTo>
                  <a:lnTo>
                    <a:pt x="112776" y="181356"/>
                  </a:lnTo>
                  <a:lnTo>
                    <a:pt x="112776" y="79248"/>
                  </a:lnTo>
                  <a:lnTo>
                    <a:pt x="111037" y="63007"/>
                  </a:lnTo>
                  <a:lnTo>
                    <a:pt x="105727" y="51054"/>
                  </a:lnTo>
                  <a:lnTo>
                    <a:pt x="96702" y="43672"/>
                  </a:lnTo>
                  <a:lnTo>
                    <a:pt x="83820" y="41148"/>
                  </a:lnTo>
                  <a:lnTo>
                    <a:pt x="74676" y="41148"/>
                  </a:lnTo>
                  <a:lnTo>
                    <a:pt x="53911" y="73485"/>
                  </a:lnTo>
                  <a:lnTo>
                    <a:pt x="53340" y="82296"/>
                  </a:lnTo>
                  <a:lnTo>
                    <a:pt x="53340" y="181356"/>
                  </a:lnTo>
                  <a:lnTo>
                    <a:pt x="0" y="181356"/>
                  </a:lnTo>
                  <a:lnTo>
                    <a:pt x="0" y="4572"/>
                  </a:lnTo>
                  <a:lnTo>
                    <a:pt x="53340" y="4572"/>
                  </a:lnTo>
                  <a:lnTo>
                    <a:pt x="53340" y="32004"/>
                  </a:lnTo>
                  <a:lnTo>
                    <a:pt x="54864" y="32004"/>
                  </a:lnTo>
                  <a:lnTo>
                    <a:pt x="85748" y="5143"/>
                  </a:lnTo>
                  <a:lnTo>
                    <a:pt x="111252" y="0"/>
                  </a:lnTo>
                  <a:lnTo>
                    <a:pt x="128992" y="2024"/>
                  </a:lnTo>
                  <a:lnTo>
                    <a:pt x="143446" y="8191"/>
                  </a:lnTo>
                  <a:lnTo>
                    <a:pt x="154757" y="18645"/>
                  </a:lnTo>
                  <a:lnTo>
                    <a:pt x="163068" y="33528"/>
                  </a:lnTo>
                  <a:lnTo>
                    <a:pt x="174498" y="18645"/>
                  </a:lnTo>
                  <a:lnTo>
                    <a:pt x="188214" y="8191"/>
                  </a:lnTo>
                  <a:lnTo>
                    <a:pt x="204216" y="2024"/>
                  </a:lnTo>
                  <a:lnTo>
                    <a:pt x="222504" y="0"/>
                  </a:lnTo>
                  <a:lnTo>
                    <a:pt x="247626" y="4333"/>
                  </a:lnTo>
                  <a:lnTo>
                    <a:pt x="265747" y="17526"/>
                  </a:lnTo>
                  <a:lnTo>
                    <a:pt x="276725" y="39862"/>
                  </a:lnTo>
                  <a:lnTo>
                    <a:pt x="280416" y="71628"/>
                  </a:lnTo>
                  <a:lnTo>
                    <a:pt x="280416" y="18135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275319" y="5301995"/>
              <a:ext cx="169164" cy="185928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8478012" y="5221236"/>
              <a:ext cx="508000" cy="266700"/>
            </a:xfrm>
            <a:custGeom>
              <a:avLst/>
              <a:gdLst/>
              <a:ahLst/>
              <a:cxnLst/>
              <a:rect l="l" t="t" r="r" b="b"/>
              <a:pathLst>
                <a:path w="508000" h="266700">
                  <a:moveTo>
                    <a:pt x="280416" y="152387"/>
                  </a:moveTo>
                  <a:lnTo>
                    <a:pt x="276720" y="120624"/>
                  </a:lnTo>
                  <a:lnTo>
                    <a:pt x="265747" y="98285"/>
                  </a:lnTo>
                  <a:lnTo>
                    <a:pt x="247624" y="85102"/>
                  </a:lnTo>
                  <a:lnTo>
                    <a:pt x="222504" y="80759"/>
                  </a:lnTo>
                  <a:lnTo>
                    <a:pt x="204216" y="82791"/>
                  </a:lnTo>
                  <a:lnTo>
                    <a:pt x="188214" y="88950"/>
                  </a:lnTo>
                  <a:lnTo>
                    <a:pt x="174498" y="99415"/>
                  </a:lnTo>
                  <a:lnTo>
                    <a:pt x="163068" y="114287"/>
                  </a:lnTo>
                  <a:lnTo>
                    <a:pt x="154749" y="99415"/>
                  </a:lnTo>
                  <a:lnTo>
                    <a:pt x="143446" y="88950"/>
                  </a:lnTo>
                  <a:lnTo>
                    <a:pt x="128981" y="82791"/>
                  </a:lnTo>
                  <a:lnTo>
                    <a:pt x="111252" y="80759"/>
                  </a:lnTo>
                  <a:lnTo>
                    <a:pt x="102362" y="81330"/>
                  </a:lnTo>
                  <a:lnTo>
                    <a:pt x="65151" y="100190"/>
                  </a:lnTo>
                  <a:lnTo>
                    <a:pt x="54864" y="112763"/>
                  </a:lnTo>
                  <a:lnTo>
                    <a:pt x="53340" y="112763"/>
                  </a:lnTo>
                  <a:lnTo>
                    <a:pt x="53340" y="85331"/>
                  </a:lnTo>
                  <a:lnTo>
                    <a:pt x="0" y="85331"/>
                  </a:lnTo>
                  <a:lnTo>
                    <a:pt x="0" y="262115"/>
                  </a:lnTo>
                  <a:lnTo>
                    <a:pt x="53340" y="262115"/>
                  </a:lnTo>
                  <a:lnTo>
                    <a:pt x="53340" y="163055"/>
                  </a:lnTo>
                  <a:lnTo>
                    <a:pt x="53911" y="154254"/>
                  </a:lnTo>
                  <a:lnTo>
                    <a:pt x="78117" y="122745"/>
                  </a:lnTo>
                  <a:lnTo>
                    <a:pt x="85344" y="121907"/>
                  </a:lnTo>
                  <a:lnTo>
                    <a:pt x="97345" y="124434"/>
                  </a:lnTo>
                  <a:lnTo>
                    <a:pt x="105918" y="131813"/>
                  </a:lnTo>
                  <a:lnTo>
                    <a:pt x="111061" y="143776"/>
                  </a:lnTo>
                  <a:lnTo>
                    <a:pt x="112776" y="160007"/>
                  </a:lnTo>
                  <a:lnTo>
                    <a:pt x="112776" y="262115"/>
                  </a:lnTo>
                  <a:lnTo>
                    <a:pt x="167640" y="262115"/>
                  </a:lnTo>
                  <a:lnTo>
                    <a:pt x="167640" y="163055"/>
                  </a:lnTo>
                  <a:lnTo>
                    <a:pt x="167970" y="154470"/>
                  </a:lnTo>
                  <a:lnTo>
                    <a:pt x="191541" y="122745"/>
                  </a:lnTo>
                  <a:lnTo>
                    <a:pt x="198120" y="121907"/>
                  </a:lnTo>
                  <a:lnTo>
                    <a:pt x="210121" y="124460"/>
                  </a:lnTo>
                  <a:lnTo>
                    <a:pt x="218694" y="132003"/>
                  </a:lnTo>
                  <a:lnTo>
                    <a:pt x="223837" y="144411"/>
                  </a:lnTo>
                  <a:lnTo>
                    <a:pt x="225552" y="161531"/>
                  </a:lnTo>
                  <a:lnTo>
                    <a:pt x="225552" y="262115"/>
                  </a:lnTo>
                  <a:lnTo>
                    <a:pt x="280416" y="262115"/>
                  </a:lnTo>
                  <a:lnTo>
                    <a:pt x="280416" y="152387"/>
                  </a:lnTo>
                  <a:close/>
                </a:path>
                <a:path w="508000" h="266700">
                  <a:moveTo>
                    <a:pt x="507390" y="166116"/>
                  </a:moveTo>
                  <a:lnTo>
                    <a:pt x="506361" y="149352"/>
                  </a:lnTo>
                  <a:lnTo>
                    <a:pt x="506323" y="148971"/>
                  </a:lnTo>
                  <a:lnTo>
                    <a:pt x="502920" y="132207"/>
                  </a:lnTo>
                  <a:lnTo>
                    <a:pt x="499033" y="121920"/>
                  </a:lnTo>
                  <a:lnTo>
                    <a:pt x="497205" y="117055"/>
                  </a:lnTo>
                  <a:lnTo>
                    <a:pt x="493737" y="111252"/>
                  </a:lnTo>
                  <a:lnTo>
                    <a:pt x="489204" y="103632"/>
                  </a:lnTo>
                  <a:lnTo>
                    <a:pt x="478929" y="93624"/>
                  </a:lnTo>
                  <a:lnTo>
                    <a:pt x="466534" y="86487"/>
                  </a:lnTo>
                  <a:lnTo>
                    <a:pt x="452120" y="82194"/>
                  </a:lnTo>
                  <a:lnTo>
                    <a:pt x="451104" y="82105"/>
                  </a:lnTo>
                  <a:lnTo>
                    <a:pt x="451104" y="169164"/>
                  </a:lnTo>
                  <a:lnTo>
                    <a:pt x="450507" y="181165"/>
                  </a:lnTo>
                  <a:lnTo>
                    <a:pt x="435267" y="216306"/>
                  </a:lnTo>
                  <a:lnTo>
                    <a:pt x="411480" y="224028"/>
                  </a:lnTo>
                  <a:lnTo>
                    <a:pt x="404660" y="223431"/>
                  </a:lnTo>
                  <a:lnTo>
                    <a:pt x="377228" y="192989"/>
                  </a:lnTo>
                  <a:lnTo>
                    <a:pt x="377139" y="192024"/>
                  </a:lnTo>
                  <a:lnTo>
                    <a:pt x="376428" y="184404"/>
                  </a:lnTo>
                  <a:lnTo>
                    <a:pt x="376428" y="166116"/>
                  </a:lnTo>
                  <a:lnTo>
                    <a:pt x="377228" y="157251"/>
                  </a:lnTo>
                  <a:lnTo>
                    <a:pt x="399669" y="125158"/>
                  </a:lnTo>
                  <a:lnTo>
                    <a:pt x="414528" y="121920"/>
                  </a:lnTo>
                  <a:lnTo>
                    <a:pt x="423100" y="122745"/>
                  </a:lnTo>
                  <a:lnTo>
                    <a:pt x="450532" y="158534"/>
                  </a:lnTo>
                  <a:lnTo>
                    <a:pt x="451104" y="169164"/>
                  </a:lnTo>
                  <a:lnTo>
                    <a:pt x="451104" y="82105"/>
                  </a:lnTo>
                  <a:lnTo>
                    <a:pt x="402907" y="88582"/>
                  </a:lnTo>
                  <a:lnTo>
                    <a:pt x="377952" y="111252"/>
                  </a:lnTo>
                  <a:lnTo>
                    <a:pt x="377952" y="0"/>
                  </a:lnTo>
                  <a:lnTo>
                    <a:pt x="323088" y="0"/>
                  </a:lnTo>
                  <a:lnTo>
                    <a:pt x="323088" y="262128"/>
                  </a:lnTo>
                  <a:lnTo>
                    <a:pt x="377952" y="262128"/>
                  </a:lnTo>
                  <a:lnTo>
                    <a:pt x="377952" y="240792"/>
                  </a:lnTo>
                  <a:lnTo>
                    <a:pt x="387946" y="251904"/>
                  </a:lnTo>
                  <a:lnTo>
                    <a:pt x="399669" y="260032"/>
                  </a:lnTo>
                  <a:lnTo>
                    <a:pt x="413029" y="264985"/>
                  </a:lnTo>
                  <a:lnTo>
                    <a:pt x="412877" y="264985"/>
                  </a:lnTo>
                  <a:lnTo>
                    <a:pt x="428244" y="266700"/>
                  </a:lnTo>
                  <a:lnTo>
                    <a:pt x="445427" y="264985"/>
                  </a:lnTo>
                  <a:lnTo>
                    <a:pt x="460629" y="259842"/>
                  </a:lnTo>
                  <a:lnTo>
                    <a:pt x="474103" y="251269"/>
                  </a:lnTo>
                  <a:lnTo>
                    <a:pt x="484619" y="240792"/>
                  </a:lnTo>
                  <a:lnTo>
                    <a:pt x="486156" y="239268"/>
                  </a:lnTo>
                  <a:lnTo>
                    <a:pt x="495274" y="224637"/>
                  </a:lnTo>
                  <a:lnTo>
                    <a:pt x="495515" y="224028"/>
                  </a:lnTo>
                  <a:lnTo>
                    <a:pt x="501967" y="208026"/>
                  </a:lnTo>
                  <a:lnTo>
                    <a:pt x="506082" y="189115"/>
                  </a:lnTo>
                  <a:lnTo>
                    <a:pt x="507390" y="169164"/>
                  </a:lnTo>
                  <a:lnTo>
                    <a:pt x="507390" y="1661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09887" y="5301995"/>
              <a:ext cx="169164" cy="18592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12580" y="5303519"/>
              <a:ext cx="114300" cy="179832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9340595" y="5231939"/>
              <a:ext cx="137160" cy="254635"/>
            </a:xfrm>
            <a:custGeom>
              <a:avLst/>
              <a:gdLst/>
              <a:ahLst/>
              <a:cxnLst/>
              <a:rect l="l" t="t" r="r" b="b"/>
              <a:pathLst>
                <a:path w="137159" h="254635">
                  <a:moveTo>
                    <a:pt x="0" y="67008"/>
                  </a:moveTo>
                  <a:lnTo>
                    <a:pt x="0" y="15192"/>
                  </a:lnTo>
                  <a:lnTo>
                    <a:pt x="6238" y="11787"/>
                  </a:lnTo>
                  <a:lnTo>
                    <a:pt x="44386" y="333"/>
                  </a:lnTo>
                  <a:lnTo>
                    <a:pt x="52744" y="0"/>
                  </a:lnTo>
                  <a:lnTo>
                    <a:pt x="68722" y="0"/>
                  </a:lnTo>
                  <a:lnTo>
                    <a:pt x="76200" y="333"/>
                  </a:lnTo>
                  <a:lnTo>
                    <a:pt x="83677" y="1238"/>
                  </a:lnTo>
                  <a:lnTo>
                    <a:pt x="91440" y="3000"/>
                  </a:lnTo>
                  <a:lnTo>
                    <a:pt x="100584" y="4524"/>
                  </a:lnTo>
                  <a:lnTo>
                    <a:pt x="131064" y="33480"/>
                  </a:lnTo>
                  <a:lnTo>
                    <a:pt x="134647" y="44148"/>
                  </a:lnTo>
                  <a:lnTo>
                    <a:pt x="54864" y="44148"/>
                  </a:lnTo>
                  <a:lnTo>
                    <a:pt x="48006" y="44457"/>
                  </a:lnTo>
                  <a:lnTo>
                    <a:pt x="41148" y="45481"/>
                  </a:lnTo>
                  <a:lnTo>
                    <a:pt x="34290" y="47363"/>
                  </a:lnTo>
                  <a:lnTo>
                    <a:pt x="27432" y="50244"/>
                  </a:lnTo>
                  <a:lnTo>
                    <a:pt x="19716" y="53078"/>
                  </a:lnTo>
                  <a:lnTo>
                    <a:pt x="12573" y="56911"/>
                  </a:lnTo>
                  <a:lnTo>
                    <a:pt x="6000" y="61602"/>
                  </a:lnTo>
                  <a:lnTo>
                    <a:pt x="0" y="67008"/>
                  </a:lnTo>
                  <a:close/>
                </a:path>
                <a:path w="137159" h="254635">
                  <a:moveTo>
                    <a:pt x="79248" y="179784"/>
                  </a:moveTo>
                  <a:lnTo>
                    <a:pt x="33528" y="179784"/>
                  </a:lnTo>
                  <a:lnTo>
                    <a:pt x="33528" y="176736"/>
                  </a:lnTo>
                  <a:lnTo>
                    <a:pt x="32004" y="173688"/>
                  </a:lnTo>
                  <a:lnTo>
                    <a:pt x="32004" y="169116"/>
                  </a:lnTo>
                  <a:lnTo>
                    <a:pt x="30480" y="166068"/>
                  </a:lnTo>
                  <a:lnTo>
                    <a:pt x="30480" y="149304"/>
                  </a:lnTo>
                  <a:lnTo>
                    <a:pt x="35052" y="135588"/>
                  </a:lnTo>
                  <a:lnTo>
                    <a:pt x="36576" y="132540"/>
                  </a:lnTo>
                  <a:lnTo>
                    <a:pt x="38100" y="127968"/>
                  </a:lnTo>
                  <a:lnTo>
                    <a:pt x="41148" y="124920"/>
                  </a:lnTo>
                  <a:lnTo>
                    <a:pt x="44196" y="120348"/>
                  </a:lnTo>
                  <a:lnTo>
                    <a:pt x="47244" y="117300"/>
                  </a:lnTo>
                  <a:lnTo>
                    <a:pt x="51816" y="114252"/>
                  </a:lnTo>
                  <a:lnTo>
                    <a:pt x="54864" y="109680"/>
                  </a:lnTo>
                  <a:lnTo>
                    <a:pt x="64008" y="103584"/>
                  </a:lnTo>
                  <a:lnTo>
                    <a:pt x="73152" y="94440"/>
                  </a:lnTo>
                  <a:lnTo>
                    <a:pt x="74676" y="89868"/>
                  </a:lnTo>
                  <a:lnTo>
                    <a:pt x="77724" y="86820"/>
                  </a:lnTo>
                  <a:lnTo>
                    <a:pt x="80772" y="80724"/>
                  </a:lnTo>
                  <a:lnTo>
                    <a:pt x="80772" y="77676"/>
                  </a:lnTo>
                  <a:lnTo>
                    <a:pt x="82296" y="73104"/>
                  </a:lnTo>
                  <a:lnTo>
                    <a:pt x="82296" y="65484"/>
                  </a:lnTo>
                  <a:lnTo>
                    <a:pt x="80772" y="62436"/>
                  </a:lnTo>
                  <a:lnTo>
                    <a:pt x="80772" y="59388"/>
                  </a:lnTo>
                  <a:lnTo>
                    <a:pt x="77724" y="53292"/>
                  </a:lnTo>
                  <a:lnTo>
                    <a:pt x="74676" y="51768"/>
                  </a:lnTo>
                  <a:lnTo>
                    <a:pt x="73152" y="48720"/>
                  </a:lnTo>
                  <a:lnTo>
                    <a:pt x="70104" y="47196"/>
                  </a:lnTo>
                  <a:lnTo>
                    <a:pt x="65532" y="47196"/>
                  </a:lnTo>
                  <a:lnTo>
                    <a:pt x="59436" y="44148"/>
                  </a:lnTo>
                  <a:lnTo>
                    <a:pt x="134647" y="44148"/>
                  </a:lnTo>
                  <a:lnTo>
                    <a:pt x="135255" y="46243"/>
                  </a:lnTo>
                  <a:lnTo>
                    <a:pt x="136497" y="53078"/>
                  </a:lnTo>
                  <a:lnTo>
                    <a:pt x="136536" y="53292"/>
                  </a:lnTo>
                  <a:lnTo>
                    <a:pt x="136636" y="53840"/>
                  </a:lnTo>
                  <a:lnTo>
                    <a:pt x="137109" y="61602"/>
                  </a:lnTo>
                  <a:lnTo>
                    <a:pt x="137160" y="68532"/>
                  </a:lnTo>
                  <a:lnTo>
                    <a:pt x="132588" y="86820"/>
                  </a:lnTo>
                  <a:lnTo>
                    <a:pt x="129540" y="91392"/>
                  </a:lnTo>
                  <a:lnTo>
                    <a:pt x="126492" y="97488"/>
                  </a:lnTo>
                  <a:lnTo>
                    <a:pt x="120396" y="106632"/>
                  </a:lnTo>
                  <a:lnTo>
                    <a:pt x="111252" y="115776"/>
                  </a:lnTo>
                  <a:lnTo>
                    <a:pt x="105156" y="120348"/>
                  </a:lnTo>
                  <a:lnTo>
                    <a:pt x="96012" y="129492"/>
                  </a:lnTo>
                  <a:lnTo>
                    <a:pt x="91440" y="132540"/>
                  </a:lnTo>
                  <a:lnTo>
                    <a:pt x="85344" y="138636"/>
                  </a:lnTo>
                  <a:lnTo>
                    <a:pt x="83820" y="141684"/>
                  </a:lnTo>
                  <a:lnTo>
                    <a:pt x="80772" y="143208"/>
                  </a:lnTo>
                  <a:lnTo>
                    <a:pt x="76200" y="152352"/>
                  </a:lnTo>
                  <a:lnTo>
                    <a:pt x="76200" y="155400"/>
                  </a:lnTo>
                  <a:lnTo>
                    <a:pt x="74676" y="159972"/>
                  </a:lnTo>
                  <a:lnTo>
                    <a:pt x="74676" y="166068"/>
                  </a:lnTo>
                  <a:lnTo>
                    <a:pt x="76200" y="169116"/>
                  </a:lnTo>
                  <a:lnTo>
                    <a:pt x="76200" y="172164"/>
                  </a:lnTo>
                  <a:lnTo>
                    <a:pt x="77724" y="175212"/>
                  </a:lnTo>
                  <a:lnTo>
                    <a:pt x="77724" y="176736"/>
                  </a:lnTo>
                  <a:lnTo>
                    <a:pt x="79248" y="179784"/>
                  </a:lnTo>
                  <a:close/>
                </a:path>
                <a:path w="137159" h="254635">
                  <a:moveTo>
                    <a:pt x="68580" y="254460"/>
                  </a:moveTo>
                  <a:lnTo>
                    <a:pt x="50292" y="254460"/>
                  </a:lnTo>
                  <a:lnTo>
                    <a:pt x="42672" y="252936"/>
                  </a:lnTo>
                  <a:lnTo>
                    <a:pt x="30480" y="240744"/>
                  </a:lnTo>
                  <a:lnTo>
                    <a:pt x="27432" y="234648"/>
                  </a:lnTo>
                  <a:lnTo>
                    <a:pt x="27432" y="217884"/>
                  </a:lnTo>
                  <a:lnTo>
                    <a:pt x="30480" y="211788"/>
                  </a:lnTo>
                  <a:lnTo>
                    <a:pt x="36576" y="205692"/>
                  </a:lnTo>
                  <a:lnTo>
                    <a:pt x="42672" y="201120"/>
                  </a:lnTo>
                  <a:lnTo>
                    <a:pt x="50292" y="198072"/>
                  </a:lnTo>
                  <a:lnTo>
                    <a:pt x="68580" y="198072"/>
                  </a:lnTo>
                  <a:lnTo>
                    <a:pt x="76200" y="201120"/>
                  </a:lnTo>
                  <a:lnTo>
                    <a:pt x="82296" y="205692"/>
                  </a:lnTo>
                  <a:lnTo>
                    <a:pt x="88392" y="211788"/>
                  </a:lnTo>
                  <a:lnTo>
                    <a:pt x="91440" y="217884"/>
                  </a:lnTo>
                  <a:lnTo>
                    <a:pt x="91440" y="234648"/>
                  </a:lnTo>
                  <a:lnTo>
                    <a:pt x="88392" y="240744"/>
                  </a:lnTo>
                  <a:lnTo>
                    <a:pt x="76200" y="252936"/>
                  </a:lnTo>
                  <a:lnTo>
                    <a:pt x="68580" y="2544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03" name="object 103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07" name="object 107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1263395"/>
            <a:ext cx="1152525" cy="108585"/>
            <a:chOff x="298704" y="1263395"/>
            <a:chExt cx="1152525" cy="108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" y="1263395"/>
              <a:ext cx="1007364" cy="883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06055" y="1263395"/>
              <a:ext cx="145415" cy="108585"/>
            </a:xfrm>
            <a:custGeom>
              <a:avLst/>
              <a:gdLst/>
              <a:ahLst/>
              <a:cxnLst/>
              <a:rect l="l" t="t" r="r" b="b"/>
              <a:pathLst>
                <a:path w="145415" h="108584">
                  <a:moveTo>
                    <a:pt x="57912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12" y="108204"/>
                  </a:lnTo>
                  <a:lnTo>
                    <a:pt x="57912" y="99060"/>
                  </a:lnTo>
                  <a:close/>
                </a:path>
                <a:path w="145415" h="108584">
                  <a:moveTo>
                    <a:pt x="79260" y="24384"/>
                  </a:moveTo>
                  <a:lnTo>
                    <a:pt x="67068" y="24384"/>
                  </a:lnTo>
                  <a:lnTo>
                    <a:pt x="67068" y="86868"/>
                  </a:lnTo>
                  <a:lnTo>
                    <a:pt x="79260" y="86868"/>
                  </a:lnTo>
                  <a:lnTo>
                    <a:pt x="79260" y="24384"/>
                  </a:lnTo>
                  <a:close/>
                </a:path>
                <a:path w="145415" h="108584">
                  <a:moveTo>
                    <a:pt x="79260" y="0"/>
                  </a:moveTo>
                  <a:lnTo>
                    <a:pt x="67068" y="0"/>
                  </a:lnTo>
                  <a:lnTo>
                    <a:pt x="67068" y="12192"/>
                  </a:lnTo>
                  <a:lnTo>
                    <a:pt x="79260" y="12192"/>
                  </a:lnTo>
                  <a:lnTo>
                    <a:pt x="79260" y="0"/>
                  </a:lnTo>
                  <a:close/>
                </a:path>
                <a:path w="145415" h="108584">
                  <a:moveTo>
                    <a:pt x="144792" y="12"/>
                  </a:moveTo>
                  <a:lnTo>
                    <a:pt x="134124" y="12"/>
                  </a:lnTo>
                  <a:lnTo>
                    <a:pt x="134124" y="30492"/>
                  </a:lnTo>
                  <a:lnTo>
                    <a:pt x="134124" y="42684"/>
                  </a:lnTo>
                  <a:lnTo>
                    <a:pt x="134124" y="68592"/>
                  </a:lnTo>
                  <a:lnTo>
                    <a:pt x="132600" y="70116"/>
                  </a:lnTo>
                  <a:lnTo>
                    <a:pt x="132600" y="71640"/>
                  </a:lnTo>
                  <a:lnTo>
                    <a:pt x="131076" y="71640"/>
                  </a:lnTo>
                  <a:lnTo>
                    <a:pt x="131076" y="73164"/>
                  </a:lnTo>
                  <a:lnTo>
                    <a:pt x="128028" y="76212"/>
                  </a:lnTo>
                  <a:lnTo>
                    <a:pt x="126504" y="76212"/>
                  </a:lnTo>
                  <a:lnTo>
                    <a:pt x="124980" y="77736"/>
                  </a:lnTo>
                  <a:lnTo>
                    <a:pt x="115836" y="77736"/>
                  </a:lnTo>
                  <a:lnTo>
                    <a:pt x="112788" y="74688"/>
                  </a:lnTo>
                  <a:lnTo>
                    <a:pt x="111264" y="74688"/>
                  </a:lnTo>
                  <a:lnTo>
                    <a:pt x="109740" y="73164"/>
                  </a:lnTo>
                  <a:lnTo>
                    <a:pt x="109740" y="71640"/>
                  </a:lnTo>
                  <a:lnTo>
                    <a:pt x="108216" y="70116"/>
                  </a:lnTo>
                  <a:lnTo>
                    <a:pt x="108216" y="42684"/>
                  </a:lnTo>
                  <a:lnTo>
                    <a:pt x="109740" y="41160"/>
                  </a:lnTo>
                  <a:lnTo>
                    <a:pt x="109740" y="39636"/>
                  </a:lnTo>
                  <a:lnTo>
                    <a:pt x="112788" y="36588"/>
                  </a:lnTo>
                  <a:lnTo>
                    <a:pt x="114312" y="36588"/>
                  </a:lnTo>
                  <a:lnTo>
                    <a:pt x="115836" y="35064"/>
                  </a:lnTo>
                  <a:lnTo>
                    <a:pt x="121932" y="35064"/>
                  </a:lnTo>
                  <a:lnTo>
                    <a:pt x="123456" y="36588"/>
                  </a:lnTo>
                  <a:lnTo>
                    <a:pt x="126504" y="36588"/>
                  </a:lnTo>
                  <a:lnTo>
                    <a:pt x="126504" y="38112"/>
                  </a:lnTo>
                  <a:lnTo>
                    <a:pt x="129552" y="38112"/>
                  </a:lnTo>
                  <a:lnTo>
                    <a:pt x="134124" y="42684"/>
                  </a:lnTo>
                  <a:lnTo>
                    <a:pt x="134124" y="30492"/>
                  </a:lnTo>
                  <a:lnTo>
                    <a:pt x="132600" y="30492"/>
                  </a:lnTo>
                  <a:lnTo>
                    <a:pt x="129552" y="27444"/>
                  </a:lnTo>
                  <a:lnTo>
                    <a:pt x="128028" y="27444"/>
                  </a:lnTo>
                  <a:lnTo>
                    <a:pt x="126504" y="25920"/>
                  </a:lnTo>
                  <a:lnTo>
                    <a:pt x="121932" y="25920"/>
                  </a:lnTo>
                  <a:lnTo>
                    <a:pt x="120408" y="24396"/>
                  </a:lnTo>
                  <a:lnTo>
                    <a:pt x="109740" y="24396"/>
                  </a:lnTo>
                  <a:lnTo>
                    <a:pt x="108216" y="25920"/>
                  </a:lnTo>
                  <a:lnTo>
                    <a:pt x="102120" y="28968"/>
                  </a:lnTo>
                  <a:lnTo>
                    <a:pt x="100596" y="32016"/>
                  </a:lnTo>
                  <a:lnTo>
                    <a:pt x="99072" y="33540"/>
                  </a:lnTo>
                  <a:lnTo>
                    <a:pt x="97548" y="36588"/>
                  </a:lnTo>
                  <a:lnTo>
                    <a:pt x="97548" y="38112"/>
                  </a:lnTo>
                  <a:lnTo>
                    <a:pt x="96024" y="41160"/>
                  </a:lnTo>
                  <a:lnTo>
                    <a:pt x="96024" y="71640"/>
                  </a:lnTo>
                  <a:lnTo>
                    <a:pt x="97548" y="74688"/>
                  </a:lnTo>
                  <a:lnTo>
                    <a:pt x="97548" y="76212"/>
                  </a:lnTo>
                  <a:lnTo>
                    <a:pt x="99072" y="79260"/>
                  </a:lnTo>
                  <a:lnTo>
                    <a:pt x="100596" y="80784"/>
                  </a:lnTo>
                  <a:lnTo>
                    <a:pt x="102120" y="83832"/>
                  </a:lnTo>
                  <a:lnTo>
                    <a:pt x="108216" y="86880"/>
                  </a:lnTo>
                  <a:lnTo>
                    <a:pt x="109740" y="88404"/>
                  </a:lnTo>
                  <a:lnTo>
                    <a:pt x="123456" y="88404"/>
                  </a:lnTo>
                  <a:lnTo>
                    <a:pt x="124980" y="86880"/>
                  </a:lnTo>
                  <a:lnTo>
                    <a:pt x="126504" y="86880"/>
                  </a:lnTo>
                  <a:lnTo>
                    <a:pt x="128028" y="85356"/>
                  </a:lnTo>
                  <a:lnTo>
                    <a:pt x="129552" y="85356"/>
                  </a:lnTo>
                  <a:lnTo>
                    <a:pt x="132600" y="82308"/>
                  </a:lnTo>
                  <a:lnTo>
                    <a:pt x="134124" y="82308"/>
                  </a:lnTo>
                  <a:lnTo>
                    <a:pt x="134124" y="86880"/>
                  </a:lnTo>
                  <a:lnTo>
                    <a:pt x="144792" y="86880"/>
                  </a:lnTo>
                  <a:lnTo>
                    <a:pt x="144792" y="82308"/>
                  </a:lnTo>
                  <a:lnTo>
                    <a:pt x="144792" y="77736"/>
                  </a:lnTo>
                  <a:lnTo>
                    <a:pt x="144792" y="35064"/>
                  </a:lnTo>
                  <a:lnTo>
                    <a:pt x="144792" y="30492"/>
                  </a:lnTo>
                  <a:lnTo>
                    <a:pt x="144792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502663" y="1263395"/>
            <a:ext cx="344805" cy="109855"/>
            <a:chOff x="1502663" y="1263395"/>
            <a:chExt cx="344805" cy="1098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2663" y="1263396"/>
              <a:ext cx="117348" cy="1097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159" y="1263395"/>
              <a:ext cx="185928" cy="109728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667255" y="1502663"/>
            <a:ext cx="40005" cy="4828540"/>
            <a:chOff x="1667255" y="1502663"/>
            <a:chExt cx="40005" cy="4828540"/>
          </a:xfrm>
        </p:grpSpPr>
        <p:sp>
          <p:nvSpPr>
            <p:cNvPr id="9" name="object 9" descr=""/>
            <p:cNvSpPr/>
            <p:nvPr/>
          </p:nvSpPr>
          <p:spPr>
            <a:xfrm>
              <a:off x="168249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7620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7620" y="4713732"/>
                  </a:lnTo>
                  <a:lnTo>
                    <a:pt x="7620" y="4719828"/>
                  </a:lnTo>
                  <a:close/>
                </a:path>
                <a:path w="7619" h="4719955">
                  <a:moveTo>
                    <a:pt x="6096" y="4677156"/>
                  </a:moveTo>
                  <a:lnTo>
                    <a:pt x="3048" y="4677156"/>
                  </a:lnTo>
                  <a:lnTo>
                    <a:pt x="3048" y="4675632"/>
                  </a:lnTo>
                  <a:lnTo>
                    <a:pt x="6096" y="4675632"/>
                  </a:lnTo>
                  <a:lnTo>
                    <a:pt x="6096" y="4677156"/>
                  </a:lnTo>
                  <a:close/>
                </a:path>
                <a:path w="7619" h="4719955">
                  <a:moveTo>
                    <a:pt x="7620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7620" y="4677156"/>
                  </a:lnTo>
                  <a:lnTo>
                    <a:pt x="7620" y="4683252"/>
                  </a:lnTo>
                  <a:close/>
                </a:path>
                <a:path w="7619" h="4719955">
                  <a:moveTo>
                    <a:pt x="6096" y="4640580"/>
                  </a:moveTo>
                  <a:lnTo>
                    <a:pt x="3048" y="4640580"/>
                  </a:lnTo>
                  <a:lnTo>
                    <a:pt x="3048" y="4639056"/>
                  </a:lnTo>
                  <a:lnTo>
                    <a:pt x="6096" y="4639056"/>
                  </a:lnTo>
                  <a:lnTo>
                    <a:pt x="6096" y="4640580"/>
                  </a:lnTo>
                  <a:close/>
                </a:path>
                <a:path w="7619" h="4719955">
                  <a:moveTo>
                    <a:pt x="6096" y="4646675"/>
                  </a:moveTo>
                  <a:lnTo>
                    <a:pt x="3048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4" y="4640580"/>
                  </a:lnTo>
                  <a:lnTo>
                    <a:pt x="7620" y="4640580"/>
                  </a:lnTo>
                  <a:lnTo>
                    <a:pt x="7620" y="4645152"/>
                  </a:lnTo>
                  <a:lnTo>
                    <a:pt x="6096" y="4646675"/>
                  </a:lnTo>
                  <a:close/>
                </a:path>
                <a:path w="7619" h="4719955">
                  <a:moveTo>
                    <a:pt x="6096" y="4610100"/>
                  </a:moveTo>
                  <a:lnTo>
                    <a:pt x="3048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8" y="4602480"/>
                  </a:lnTo>
                  <a:lnTo>
                    <a:pt x="6096" y="4602480"/>
                  </a:lnTo>
                  <a:lnTo>
                    <a:pt x="7620" y="4604004"/>
                  </a:lnTo>
                  <a:lnTo>
                    <a:pt x="7620" y="4608575"/>
                  </a:lnTo>
                  <a:lnTo>
                    <a:pt x="6096" y="4610100"/>
                  </a:lnTo>
                  <a:close/>
                </a:path>
                <a:path w="7619" h="4719955">
                  <a:moveTo>
                    <a:pt x="6096" y="4573524"/>
                  </a:moveTo>
                  <a:lnTo>
                    <a:pt x="3048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8" y="4565904"/>
                  </a:lnTo>
                  <a:lnTo>
                    <a:pt x="6096" y="4565904"/>
                  </a:lnTo>
                  <a:lnTo>
                    <a:pt x="7620" y="4567428"/>
                  </a:lnTo>
                  <a:lnTo>
                    <a:pt x="7620" y="4572000"/>
                  </a:lnTo>
                  <a:lnTo>
                    <a:pt x="6096" y="4573524"/>
                  </a:lnTo>
                  <a:close/>
                </a:path>
                <a:path w="7619" h="4719955">
                  <a:moveTo>
                    <a:pt x="7620" y="4535424"/>
                  </a:move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7620" y="4529328"/>
                  </a:lnTo>
                  <a:lnTo>
                    <a:pt x="7620" y="4535424"/>
                  </a:lnTo>
                  <a:close/>
                </a:path>
                <a:path w="7619" h="4719955">
                  <a:moveTo>
                    <a:pt x="6096" y="4536948"/>
                  </a:moveTo>
                  <a:lnTo>
                    <a:pt x="3048" y="4536948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6096" y="4536948"/>
                  </a:lnTo>
                  <a:close/>
                </a:path>
                <a:path w="7619" h="4719955">
                  <a:moveTo>
                    <a:pt x="7620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7620" y="4492752"/>
                  </a:lnTo>
                  <a:lnTo>
                    <a:pt x="7620" y="4498848"/>
                  </a:lnTo>
                  <a:close/>
                </a:path>
                <a:path w="7619" h="4719955">
                  <a:moveTo>
                    <a:pt x="6096" y="4456175"/>
                  </a:moveTo>
                  <a:lnTo>
                    <a:pt x="3048" y="4456175"/>
                  </a:lnTo>
                  <a:lnTo>
                    <a:pt x="3048" y="4454652"/>
                  </a:lnTo>
                  <a:lnTo>
                    <a:pt x="6096" y="4454652"/>
                  </a:lnTo>
                  <a:lnTo>
                    <a:pt x="6096" y="4456175"/>
                  </a:lnTo>
                  <a:close/>
                </a:path>
                <a:path w="7619" h="4719955">
                  <a:moveTo>
                    <a:pt x="7620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7620" y="4456175"/>
                  </a:lnTo>
                  <a:lnTo>
                    <a:pt x="7620" y="4462272"/>
                  </a:lnTo>
                  <a:close/>
                </a:path>
                <a:path w="7619" h="4719955">
                  <a:moveTo>
                    <a:pt x="6096" y="4419600"/>
                  </a:moveTo>
                  <a:lnTo>
                    <a:pt x="3048" y="4419600"/>
                  </a:lnTo>
                  <a:lnTo>
                    <a:pt x="3048" y="4418075"/>
                  </a:lnTo>
                  <a:lnTo>
                    <a:pt x="6096" y="4418075"/>
                  </a:lnTo>
                  <a:lnTo>
                    <a:pt x="6096" y="4419600"/>
                  </a:lnTo>
                  <a:close/>
                </a:path>
                <a:path w="7619" h="4719955">
                  <a:moveTo>
                    <a:pt x="6096" y="4425696"/>
                  </a:moveTo>
                  <a:lnTo>
                    <a:pt x="3048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4" y="4419600"/>
                  </a:lnTo>
                  <a:lnTo>
                    <a:pt x="7620" y="4419600"/>
                  </a:lnTo>
                  <a:lnTo>
                    <a:pt x="7620" y="4424172"/>
                  </a:lnTo>
                  <a:lnTo>
                    <a:pt x="6096" y="4425696"/>
                  </a:lnTo>
                  <a:close/>
                </a:path>
                <a:path w="7619" h="471995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8" y="4381500"/>
                  </a:lnTo>
                  <a:lnTo>
                    <a:pt x="6096" y="4381500"/>
                  </a:lnTo>
                  <a:lnTo>
                    <a:pt x="7620" y="4383024"/>
                  </a:lnTo>
                  <a:lnTo>
                    <a:pt x="7620" y="4387596"/>
                  </a:lnTo>
                  <a:lnTo>
                    <a:pt x="6096" y="4389120"/>
                  </a:lnTo>
                  <a:close/>
                </a:path>
                <a:path w="7619" h="4719955">
                  <a:moveTo>
                    <a:pt x="6096" y="4352543"/>
                  </a:moveTo>
                  <a:lnTo>
                    <a:pt x="3048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20" y="4346448"/>
                  </a:lnTo>
                  <a:lnTo>
                    <a:pt x="7620" y="4351020"/>
                  </a:lnTo>
                  <a:lnTo>
                    <a:pt x="6096" y="4352543"/>
                  </a:lnTo>
                  <a:close/>
                </a:path>
                <a:path w="7619" h="4719955">
                  <a:moveTo>
                    <a:pt x="7620" y="4314443"/>
                  </a:move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8" y="4308348"/>
                  </a:lnTo>
                  <a:lnTo>
                    <a:pt x="6096" y="4308348"/>
                  </a:lnTo>
                  <a:lnTo>
                    <a:pt x="7620" y="4309872"/>
                  </a:lnTo>
                  <a:lnTo>
                    <a:pt x="7620" y="4314443"/>
                  </a:lnTo>
                  <a:close/>
                </a:path>
                <a:path w="7619" h="4719955">
                  <a:moveTo>
                    <a:pt x="6096" y="4315968"/>
                  </a:moveTo>
                  <a:lnTo>
                    <a:pt x="3048" y="4315968"/>
                  </a:lnTo>
                  <a:lnTo>
                    <a:pt x="3048" y="4314443"/>
                  </a:lnTo>
                  <a:lnTo>
                    <a:pt x="6096" y="4314443"/>
                  </a:lnTo>
                  <a:lnTo>
                    <a:pt x="6096" y="4315968"/>
                  </a:lnTo>
                  <a:close/>
                </a:path>
                <a:path w="7619" h="4719955">
                  <a:moveTo>
                    <a:pt x="7620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7620" y="4271772"/>
                  </a:lnTo>
                  <a:lnTo>
                    <a:pt x="7620" y="4277868"/>
                  </a:lnTo>
                  <a:close/>
                </a:path>
                <a:path w="7619" h="4719955">
                  <a:moveTo>
                    <a:pt x="6096" y="4235196"/>
                  </a:moveTo>
                  <a:lnTo>
                    <a:pt x="3048" y="4235196"/>
                  </a:lnTo>
                  <a:lnTo>
                    <a:pt x="3048" y="4233672"/>
                  </a:lnTo>
                  <a:lnTo>
                    <a:pt x="6096" y="4233672"/>
                  </a:lnTo>
                  <a:lnTo>
                    <a:pt x="6096" y="4235196"/>
                  </a:lnTo>
                  <a:close/>
                </a:path>
                <a:path w="7619" h="4719955">
                  <a:moveTo>
                    <a:pt x="7620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7620" y="4235196"/>
                  </a:lnTo>
                  <a:lnTo>
                    <a:pt x="7620" y="4241291"/>
                  </a:lnTo>
                  <a:close/>
                </a:path>
                <a:path w="7619" h="471995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6"/>
                  </a:lnTo>
                  <a:lnTo>
                    <a:pt x="6096" y="4197096"/>
                  </a:lnTo>
                  <a:lnTo>
                    <a:pt x="6096" y="4198620"/>
                  </a:lnTo>
                  <a:close/>
                </a:path>
                <a:path w="7619" h="4719955">
                  <a:moveTo>
                    <a:pt x="6096" y="4204716"/>
                  </a:moveTo>
                  <a:lnTo>
                    <a:pt x="3048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4" y="4198620"/>
                  </a:lnTo>
                  <a:lnTo>
                    <a:pt x="7620" y="4198620"/>
                  </a:lnTo>
                  <a:lnTo>
                    <a:pt x="7620" y="4203191"/>
                  </a:lnTo>
                  <a:lnTo>
                    <a:pt x="6096" y="4204716"/>
                  </a:lnTo>
                  <a:close/>
                </a:path>
                <a:path w="7619" h="471995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20" y="4162043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19" h="4719955">
                  <a:moveTo>
                    <a:pt x="6096" y="4131564"/>
                  </a:moveTo>
                  <a:lnTo>
                    <a:pt x="3048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8" y="4123943"/>
                  </a:lnTo>
                  <a:lnTo>
                    <a:pt x="6096" y="4123943"/>
                  </a:lnTo>
                  <a:lnTo>
                    <a:pt x="7620" y="4125468"/>
                  </a:lnTo>
                  <a:lnTo>
                    <a:pt x="7620" y="4130040"/>
                  </a:lnTo>
                  <a:lnTo>
                    <a:pt x="6096" y="4131564"/>
                  </a:lnTo>
                  <a:close/>
                </a:path>
                <a:path w="7619" h="4719955">
                  <a:moveTo>
                    <a:pt x="7620" y="4093464"/>
                  </a:move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8" y="4087368"/>
                  </a:lnTo>
                  <a:lnTo>
                    <a:pt x="6096" y="4087368"/>
                  </a:lnTo>
                  <a:lnTo>
                    <a:pt x="7620" y="4088891"/>
                  </a:lnTo>
                  <a:lnTo>
                    <a:pt x="7620" y="4093464"/>
                  </a:lnTo>
                  <a:close/>
                </a:path>
                <a:path w="7619" h="4719955">
                  <a:moveTo>
                    <a:pt x="6096" y="4094988"/>
                  </a:moveTo>
                  <a:lnTo>
                    <a:pt x="3048" y="4094988"/>
                  </a:lnTo>
                  <a:lnTo>
                    <a:pt x="3048" y="4093464"/>
                  </a:lnTo>
                  <a:lnTo>
                    <a:pt x="6096" y="4093464"/>
                  </a:lnTo>
                  <a:lnTo>
                    <a:pt x="6096" y="4094988"/>
                  </a:lnTo>
                  <a:close/>
                </a:path>
                <a:path w="7619" h="4719955">
                  <a:moveTo>
                    <a:pt x="7620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7620" y="4050791"/>
                  </a:lnTo>
                  <a:lnTo>
                    <a:pt x="7620" y="4056888"/>
                  </a:lnTo>
                  <a:close/>
                </a:path>
                <a:path w="7619" h="4719955">
                  <a:moveTo>
                    <a:pt x="6096" y="4014216"/>
                  </a:moveTo>
                  <a:lnTo>
                    <a:pt x="3048" y="4014216"/>
                  </a:lnTo>
                  <a:lnTo>
                    <a:pt x="3048" y="4012691"/>
                  </a:lnTo>
                  <a:lnTo>
                    <a:pt x="6096" y="4012691"/>
                  </a:lnTo>
                  <a:lnTo>
                    <a:pt x="6096" y="4014216"/>
                  </a:lnTo>
                  <a:close/>
                </a:path>
                <a:path w="7619" h="4719955">
                  <a:moveTo>
                    <a:pt x="7620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7620" y="4014216"/>
                  </a:lnTo>
                  <a:lnTo>
                    <a:pt x="7620" y="4020312"/>
                  </a:lnTo>
                  <a:close/>
                </a:path>
                <a:path w="7619" h="471995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6"/>
                  </a:lnTo>
                  <a:lnTo>
                    <a:pt x="6096" y="3976116"/>
                  </a:lnTo>
                  <a:lnTo>
                    <a:pt x="6096" y="3977640"/>
                  </a:lnTo>
                  <a:close/>
                </a:path>
                <a:path w="7619" h="471995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4" y="3977640"/>
                  </a:lnTo>
                  <a:lnTo>
                    <a:pt x="7620" y="3977640"/>
                  </a:lnTo>
                  <a:lnTo>
                    <a:pt x="7620" y="3982212"/>
                  </a:lnTo>
                  <a:lnTo>
                    <a:pt x="6096" y="3983736"/>
                  </a:lnTo>
                  <a:close/>
                </a:path>
                <a:path w="7619" h="4719955">
                  <a:moveTo>
                    <a:pt x="6096" y="3947159"/>
                  </a:moveTo>
                  <a:lnTo>
                    <a:pt x="3048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20" y="3941064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19" h="4719955">
                  <a:moveTo>
                    <a:pt x="6096" y="3910584"/>
                  </a:moveTo>
                  <a:lnTo>
                    <a:pt x="3048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8" y="3902964"/>
                  </a:lnTo>
                  <a:lnTo>
                    <a:pt x="6096" y="3902964"/>
                  </a:lnTo>
                  <a:lnTo>
                    <a:pt x="7620" y="3904488"/>
                  </a:lnTo>
                  <a:lnTo>
                    <a:pt x="7620" y="3909059"/>
                  </a:lnTo>
                  <a:lnTo>
                    <a:pt x="6096" y="3910584"/>
                  </a:lnTo>
                  <a:close/>
                </a:path>
                <a:path w="7619" h="4719955">
                  <a:moveTo>
                    <a:pt x="7620" y="3872484"/>
                  </a:move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20" y="3867912"/>
                  </a:lnTo>
                  <a:lnTo>
                    <a:pt x="7620" y="3872484"/>
                  </a:lnTo>
                  <a:close/>
                </a:path>
                <a:path w="7619" h="4719955">
                  <a:moveTo>
                    <a:pt x="6096" y="3874007"/>
                  </a:moveTo>
                  <a:lnTo>
                    <a:pt x="3048" y="3874007"/>
                  </a:lnTo>
                  <a:lnTo>
                    <a:pt x="3048" y="3872484"/>
                  </a:lnTo>
                  <a:lnTo>
                    <a:pt x="6096" y="3872484"/>
                  </a:lnTo>
                  <a:lnTo>
                    <a:pt x="6096" y="3874007"/>
                  </a:lnTo>
                  <a:close/>
                </a:path>
                <a:path w="7619" h="4719955">
                  <a:moveTo>
                    <a:pt x="7620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7620" y="3829812"/>
                  </a:lnTo>
                  <a:lnTo>
                    <a:pt x="7620" y="3835907"/>
                  </a:lnTo>
                  <a:close/>
                </a:path>
                <a:path w="7619" h="4719955">
                  <a:moveTo>
                    <a:pt x="6096" y="3793236"/>
                  </a:moveTo>
                  <a:lnTo>
                    <a:pt x="3048" y="3793236"/>
                  </a:lnTo>
                  <a:lnTo>
                    <a:pt x="3048" y="3791712"/>
                  </a:lnTo>
                  <a:lnTo>
                    <a:pt x="6096" y="3791712"/>
                  </a:lnTo>
                  <a:lnTo>
                    <a:pt x="6096" y="3793236"/>
                  </a:lnTo>
                  <a:close/>
                </a:path>
                <a:path w="7619" h="4719955">
                  <a:moveTo>
                    <a:pt x="7620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7620" y="3793236"/>
                  </a:lnTo>
                  <a:lnTo>
                    <a:pt x="7620" y="3799332"/>
                  </a:lnTo>
                  <a:close/>
                </a:path>
                <a:path w="7619" h="4719955">
                  <a:moveTo>
                    <a:pt x="6096" y="3756659"/>
                  </a:moveTo>
                  <a:lnTo>
                    <a:pt x="3048" y="3756659"/>
                  </a:lnTo>
                  <a:lnTo>
                    <a:pt x="3048" y="3755136"/>
                  </a:lnTo>
                  <a:lnTo>
                    <a:pt x="6096" y="3755136"/>
                  </a:lnTo>
                  <a:lnTo>
                    <a:pt x="6096" y="3756659"/>
                  </a:lnTo>
                  <a:close/>
                </a:path>
                <a:path w="7619" h="4719955">
                  <a:moveTo>
                    <a:pt x="6096" y="3762756"/>
                  </a:moveTo>
                  <a:lnTo>
                    <a:pt x="3048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7620" y="3756659"/>
                  </a:lnTo>
                  <a:lnTo>
                    <a:pt x="7620" y="3761232"/>
                  </a:lnTo>
                  <a:lnTo>
                    <a:pt x="6096" y="3762756"/>
                  </a:lnTo>
                  <a:close/>
                </a:path>
                <a:path w="7619" h="4719955">
                  <a:moveTo>
                    <a:pt x="6096" y="3726180"/>
                  </a:moveTo>
                  <a:lnTo>
                    <a:pt x="3048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8" y="3718559"/>
                  </a:lnTo>
                  <a:lnTo>
                    <a:pt x="6096" y="3718559"/>
                  </a:lnTo>
                  <a:lnTo>
                    <a:pt x="7620" y="3720084"/>
                  </a:lnTo>
                  <a:lnTo>
                    <a:pt x="7620" y="3724656"/>
                  </a:lnTo>
                  <a:lnTo>
                    <a:pt x="6096" y="3726180"/>
                  </a:lnTo>
                  <a:close/>
                </a:path>
                <a:path w="7619" h="471995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8" y="3681984"/>
                  </a:lnTo>
                  <a:lnTo>
                    <a:pt x="6096" y="3681984"/>
                  </a:lnTo>
                  <a:lnTo>
                    <a:pt x="7620" y="3683507"/>
                  </a:lnTo>
                  <a:lnTo>
                    <a:pt x="7620" y="3688080"/>
                  </a:lnTo>
                  <a:lnTo>
                    <a:pt x="6096" y="3689604"/>
                  </a:lnTo>
                  <a:close/>
                </a:path>
                <a:path w="7619" h="4719955">
                  <a:moveTo>
                    <a:pt x="7620" y="3651504"/>
                  </a:move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8" y="3645407"/>
                  </a:lnTo>
                  <a:lnTo>
                    <a:pt x="6096" y="3645407"/>
                  </a:lnTo>
                  <a:lnTo>
                    <a:pt x="7620" y="3646932"/>
                  </a:lnTo>
                  <a:lnTo>
                    <a:pt x="7620" y="3651504"/>
                  </a:lnTo>
                  <a:close/>
                </a:path>
                <a:path w="7619" h="4719955">
                  <a:moveTo>
                    <a:pt x="6096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6096" y="3653028"/>
                  </a:lnTo>
                  <a:close/>
                </a:path>
                <a:path w="7619" h="4719955">
                  <a:moveTo>
                    <a:pt x="7620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7620" y="3608832"/>
                  </a:lnTo>
                  <a:lnTo>
                    <a:pt x="7620" y="3614928"/>
                  </a:lnTo>
                  <a:close/>
                </a:path>
                <a:path w="7619" h="4719955">
                  <a:moveTo>
                    <a:pt x="6096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6096" y="3616452"/>
                  </a:lnTo>
                  <a:close/>
                </a:path>
                <a:path w="7619" h="4719955">
                  <a:moveTo>
                    <a:pt x="7620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7620" y="3572256"/>
                  </a:lnTo>
                  <a:lnTo>
                    <a:pt x="7620" y="3578352"/>
                  </a:lnTo>
                  <a:close/>
                </a:path>
                <a:path w="7619" h="4719955">
                  <a:moveTo>
                    <a:pt x="6096" y="3535680"/>
                  </a:moveTo>
                  <a:lnTo>
                    <a:pt x="3048" y="3535680"/>
                  </a:lnTo>
                  <a:lnTo>
                    <a:pt x="3048" y="3534156"/>
                  </a:lnTo>
                  <a:lnTo>
                    <a:pt x="6096" y="3534156"/>
                  </a:lnTo>
                  <a:lnTo>
                    <a:pt x="6096" y="3535680"/>
                  </a:lnTo>
                  <a:close/>
                </a:path>
                <a:path w="7619" h="4719955">
                  <a:moveTo>
                    <a:pt x="6096" y="3541775"/>
                  </a:moveTo>
                  <a:lnTo>
                    <a:pt x="3048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7620" y="3535680"/>
                  </a:lnTo>
                  <a:lnTo>
                    <a:pt x="7620" y="3540252"/>
                  </a:lnTo>
                  <a:lnTo>
                    <a:pt x="6096" y="3541775"/>
                  </a:lnTo>
                  <a:close/>
                </a:path>
                <a:path w="7619" h="4719955">
                  <a:moveTo>
                    <a:pt x="6096" y="3505200"/>
                  </a:moveTo>
                  <a:lnTo>
                    <a:pt x="3048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8" y="3497580"/>
                  </a:lnTo>
                  <a:lnTo>
                    <a:pt x="6096" y="3497580"/>
                  </a:lnTo>
                  <a:lnTo>
                    <a:pt x="7620" y="3499104"/>
                  </a:lnTo>
                  <a:lnTo>
                    <a:pt x="7620" y="3503675"/>
                  </a:lnTo>
                  <a:lnTo>
                    <a:pt x="6096" y="3505200"/>
                  </a:lnTo>
                  <a:close/>
                </a:path>
                <a:path w="7619" h="4719955">
                  <a:moveTo>
                    <a:pt x="6096" y="3468623"/>
                  </a:moveTo>
                  <a:lnTo>
                    <a:pt x="3048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20" y="3462528"/>
                  </a:lnTo>
                  <a:lnTo>
                    <a:pt x="7620" y="3467100"/>
                  </a:lnTo>
                  <a:lnTo>
                    <a:pt x="6096" y="3468623"/>
                  </a:lnTo>
                  <a:close/>
                </a:path>
                <a:path w="7619" h="4719955">
                  <a:moveTo>
                    <a:pt x="7620" y="3430523"/>
                  </a:moveTo>
                  <a:lnTo>
                    <a:pt x="1524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8" y="3424428"/>
                  </a:lnTo>
                  <a:lnTo>
                    <a:pt x="6096" y="3424428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19" h="4719955">
                  <a:moveTo>
                    <a:pt x="6096" y="3432048"/>
                  </a:moveTo>
                  <a:lnTo>
                    <a:pt x="3048" y="3432048"/>
                  </a:lnTo>
                  <a:lnTo>
                    <a:pt x="3048" y="3430523"/>
                  </a:lnTo>
                  <a:lnTo>
                    <a:pt x="6096" y="3430523"/>
                  </a:lnTo>
                  <a:lnTo>
                    <a:pt x="6096" y="3432048"/>
                  </a:lnTo>
                  <a:close/>
                </a:path>
                <a:path w="7619" h="4719955">
                  <a:moveTo>
                    <a:pt x="7620" y="3393948"/>
                  </a:move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7620" y="3387852"/>
                  </a:lnTo>
                  <a:lnTo>
                    <a:pt x="7620" y="3393948"/>
                  </a:lnTo>
                  <a:close/>
                </a:path>
                <a:path w="7619" h="4719955">
                  <a:moveTo>
                    <a:pt x="6096" y="3395472"/>
                  </a:moveTo>
                  <a:lnTo>
                    <a:pt x="3048" y="3395472"/>
                  </a:lnTo>
                  <a:lnTo>
                    <a:pt x="3048" y="3393948"/>
                  </a:lnTo>
                  <a:lnTo>
                    <a:pt x="6096" y="3393948"/>
                  </a:lnTo>
                  <a:lnTo>
                    <a:pt x="6096" y="3395472"/>
                  </a:lnTo>
                  <a:close/>
                </a:path>
                <a:path w="7619" h="4719955">
                  <a:moveTo>
                    <a:pt x="7620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7620" y="3351276"/>
                  </a:lnTo>
                  <a:lnTo>
                    <a:pt x="7620" y="3357372"/>
                  </a:lnTo>
                  <a:close/>
                </a:path>
                <a:path w="7619" h="4719955">
                  <a:moveTo>
                    <a:pt x="6096" y="3314700"/>
                  </a:moveTo>
                  <a:lnTo>
                    <a:pt x="3048" y="3314700"/>
                  </a:lnTo>
                  <a:lnTo>
                    <a:pt x="3048" y="3313176"/>
                  </a:lnTo>
                  <a:lnTo>
                    <a:pt x="6096" y="3313176"/>
                  </a:lnTo>
                  <a:lnTo>
                    <a:pt x="6096" y="3314700"/>
                  </a:lnTo>
                  <a:close/>
                </a:path>
                <a:path w="7619" h="4719955">
                  <a:moveTo>
                    <a:pt x="6096" y="3320796"/>
                  </a:moveTo>
                  <a:lnTo>
                    <a:pt x="3048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7620" y="3314700"/>
                  </a:lnTo>
                  <a:lnTo>
                    <a:pt x="7620" y="3319272"/>
                  </a:lnTo>
                  <a:lnTo>
                    <a:pt x="6096" y="3320796"/>
                  </a:lnTo>
                  <a:close/>
                </a:path>
                <a:path w="7619" h="471995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8" y="3276600"/>
                  </a:lnTo>
                  <a:lnTo>
                    <a:pt x="6096" y="3276600"/>
                  </a:lnTo>
                  <a:lnTo>
                    <a:pt x="7620" y="3278124"/>
                  </a:lnTo>
                  <a:lnTo>
                    <a:pt x="7620" y="3282696"/>
                  </a:lnTo>
                  <a:lnTo>
                    <a:pt x="6096" y="3284220"/>
                  </a:lnTo>
                  <a:close/>
                </a:path>
                <a:path w="7619" h="471995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20" y="3241548"/>
                  </a:lnTo>
                  <a:lnTo>
                    <a:pt x="7620" y="3246120"/>
                  </a:lnTo>
                  <a:lnTo>
                    <a:pt x="6096" y="3247644"/>
                  </a:lnTo>
                  <a:close/>
                </a:path>
                <a:path w="7619" h="4719955">
                  <a:moveTo>
                    <a:pt x="7620" y="3209544"/>
                  </a:moveTo>
                  <a:lnTo>
                    <a:pt x="1524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8" y="3203448"/>
                  </a:lnTo>
                  <a:lnTo>
                    <a:pt x="6096" y="3203448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719955">
                  <a:moveTo>
                    <a:pt x="6096" y="3211068"/>
                  </a:moveTo>
                  <a:lnTo>
                    <a:pt x="3048" y="3211068"/>
                  </a:lnTo>
                  <a:lnTo>
                    <a:pt x="3048" y="3209544"/>
                  </a:lnTo>
                  <a:lnTo>
                    <a:pt x="6096" y="3209544"/>
                  </a:lnTo>
                  <a:lnTo>
                    <a:pt x="6096" y="3211068"/>
                  </a:lnTo>
                  <a:close/>
                </a:path>
                <a:path w="7619" h="4719955">
                  <a:moveTo>
                    <a:pt x="7620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7620" y="3166872"/>
                  </a:lnTo>
                  <a:lnTo>
                    <a:pt x="7620" y="3172968"/>
                  </a:lnTo>
                  <a:close/>
                </a:path>
                <a:path w="7619" h="4719955">
                  <a:moveTo>
                    <a:pt x="6096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6096" y="3174492"/>
                  </a:lnTo>
                  <a:close/>
                </a:path>
                <a:path w="7619" h="4719955">
                  <a:moveTo>
                    <a:pt x="7620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7620" y="3130296"/>
                  </a:lnTo>
                  <a:lnTo>
                    <a:pt x="7620" y="3136392"/>
                  </a:lnTo>
                  <a:close/>
                </a:path>
                <a:path w="7619" h="4719955">
                  <a:moveTo>
                    <a:pt x="6096" y="3093720"/>
                  </a:moveTo>
                  <a:lnTo>
                    <a:pt x="3048" y="3093720"/>
                  </a:lnTo>
                  <a:lnTo>
                    <a:pt x="3048" y="3092196"/>
                  </a:lnTo>
                  <a:lnTo>
                    <a:pt x="6096" y="3092196"/>
                  </a:lnTo>
                  <a:lnTo>
                    <a:pt x="6096" y="3093720"/>
                  </a:lnTo>
                  <a:close/>
                </a:path>
                <a:path w="7619" h="4719955">
                  <a:moveTo>
                    <a:pt x="6096" y="3099816"/>
                  </a:moveTo>
                  <a:lnTo>
                    <a:pt x="3048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7620" y="3093720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19" h="4719955">
                  <a:moveTo>
                    <a:pt x="6096" y="3063239"/>
                  </a:moveTo>
                  <a:lnTo>
                    <a:pt x="3048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20"/>
                  </a:lnTo>
                  <a:lnTo>
                    <a:pt x="6096" y="3055620"/>
                  </a:lnTo>
                  <a:lnTo>
                    <a:pt x="7620" y="3057144"/>
                  </a:lnTo>
                  <a:lnTo>
                    <a:pt x="7620" y="3061716"/>
                  </a:lnTo>
                  <a:lnTo>
                    <a:pt x="6096" y="3063239"/>
                  </a:lnTo>
                  <a:close/>
                </a:path>
                <a:path w="7619" h="4719955">
                  <a:moveTo>
                    <a:pt x="6096" y="3026664"/>
                  </a:moveTo>
                  <a:lnTo>
                    <a:pt x="3048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20" y="3020568"/>
                  </a:lnTo>
                  <a:lnTo>
                    <a:pt x="7620" y="3025139"/>
                  </a:lnTo>
                  <a:lnTo>
                    <a:pt x="6096" y="3026664"/>
                  </a:lnTo>
                  <a:close/>
                </a:path>
                <a:path w="7619" h="4719955">
                  <a:moveTo>
                    <a:pt x="7620" y="2988564"/>
                  </a:moveTo>
                  <a:lnTo>
                    <a:pt x="1524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19" h="4719955">
                  <a:moveTo>
                    <a:pt x="6096" y="2990088"/>
                  </a:moveTo>
                  <a:lnTo>
                    <a:pt x="3048" y="2990088"/>
                  </a:lnTo>
                  <a:lnTo>
                    <a:pt x="3048" y="2988564"/>
                  </a:lnTo>
                  <a:lnTo>
                    <a:pt x="6096" y="2988564"/>
                  </a:lnTo>
                  <a:lnTo>
                    <a:pt x="6096" y="2990088"/>
                  </a:lnTo>
                  <a:close/>
                </a:path>
                <a:path w="7619" h="4719955">
                  <a:moveTo>
                    <a:pt x="7620" y="2951988"/>
                  </a:move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20" y="2945892"/>
                  </a:lnTo>
                  <a:lnTo>
                    <a:pt x="7620" y="2951988"/>
                  </a:lnTo>
                  <a:close/>
                </a:path>
                <a:path w="7619" h="4719955">
                  <a:moveTo>
                    <a:pt x="6096" y="2953512"/>
                  </a:moveTo>
                  <a:lnTo>
                    <a:pt x="3048" y="2953512"/>
                  </a:lnTo>
                  <a:lnTo>
                    <a:pt x="3048" y="2951988"/>
                  </a:lnTo>
                  <a:lnTo>
                    <a:pt x="6096" y="2951988"/>
                  </a:lnTo>
                  <a:lnTo>
                    <a:pt x="6096" y="2953512"/>
                  </a:lnTo>
                  <a:close/>
                </a:path>
                <a:path w="7619" h="4719955">
                  <a:moveTo>
                    <a:pt x="7620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7620" y="2909316"/>
                  </a:lnTo>
                  <a:lnTo>
                    <a:pt x="7620" y="2915412"/>
                  </a:lnTo>
                  <a:close/>
                </a:path>
                <a:path w="7619" h="4719955">
                  <a:moveTo>
                    <a:pt x="6096" y="2872739"/>
                  </a:moveTo>
                  <a:lnTo>
                    <a:pt x="3048" y="2872739"/>
                  </a:lnTo>
                  <a:lnTo>
                    <a:pt x="3048" y="2871216"/>
                  </a:lnTo>
                  <a:lnTo>
                    <a:pt x="6096" y="2871216"/>
                  </a:lnTo>
                  <a:lnTo>
                    <a:pt x="6096" y="2872739"/>
                  </a:lnTo>
                  <a:close/>
                </a:path>
                <a:path w="7619" h="4719955">
                  <a:moveTo>
                    <a:pt x="7620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7620" y="2872739"/>
                  </a:lnTo>
                  <a:lnTo>
                    <a:pt x="7620" y="2878836"/>
                  </a:lnTo>
                  <a:close/>
                </a:path>
                <a:path w="7619" h="471995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8" y="2834639"/>
                  </a:lnTo>
                  <a:lnTo>
                    <a:pt x="6096" y="2834639"/>
                  </a:lnTo>
                  <a:lnTo>
                    <a:pt x="7620" y="2836164"/>
                  </a:lnTo>
                  <a:lnTo>
                    <a:pt x="7620" y="2840736"/>
                  </a:lnTo>
                  <a:lnTo>
                    <a:pt x="6096" y="2842260"/>
                  </a:lnTo>
                  <a:close/>
                </a:path>
                <a:path w="7619" h="471995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8" y="2798064"/>
                  </a:lnTo>
                  <a:lnTo>
                    <a:pt x="6096" y="2798064"/>
                  </a:lnTo>
                  <a:lnTo>
                    <a:pt x="7620" y="2799588"/>
                  </a:lnTo>
                  <a:lnTo>
                    <a:pt x="7620" y="2804160"/>
                  </a:lnTo>
                  <a:lnTo>
                    <a:pt x="6096" y="2805684"/>
                  </a:lnTo>
                  <a:close/>
                </a:path>
                <a:path w="7619" h="4719955">
                  <a:moveTo>
                    <a:pt x="7620" y="2767584"/>
                  </a:moveTo>
                  <a:lnTo>
                    <a:pt x="1524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8" y="2761488"/>
                  </a:lnTo>
                  <a:lnTo>
                    <a:pt x="6096" y="2761488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19" h="4719955">
                  <a:moveTo>
                    <a:pt x="6096" y="2769108"/>
                  </a:moveTo>
                  <a:lnTo>
                    <a:pt x="3048" y="2769108"/>
                  </a:lnTo>
                  <a:lnTo>
                    <a:pt x="3048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19" h="4719955">
                  <a:moveTo>
                    <a:pt x="7620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7620" y="2724912"/>
                  </a:lnTo>
                  <a:lnTo>
                    <a:pt x="7620" y="2731008"/>
                  </a:lnTo>
                  <a:close/>
                </a:path>
                <a:path w="7619" h="4719955">
                  <a:moveTo>
                    <a:pt x="6096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6096" y="2732532"/>
                  </a:lnTo>
                  <a:close/>
                </a:path>
                <a:path w="7619" h="4719955">
                  <a:moveTo>
                    <a:pt x="7620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7620" y="2688336"/>
                  </a:lnTo>
                  <a:lnTo>
                    <a:pt x="7620" y="2694432"/>
                  </a:lnTo>
                  <a:close/>
                </a:path>
                <a:path w="7619" h="471995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6"/>
                  </a:lnTo>
                  <a:lnTo>
                    <a:pt x="6096" y="2650236"/>
                  </a:lnTo>
                  <a:lnTo>
                    <a:pt x="6096" y="2651760"/>
                  </a:lnTo>
                  <a:close/>
                </a:path>
                <a:path w="7619" h="4719955">
                  <a:moveTo>
                    <a:pt x="7620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20" y="2651760"/>
                  </a:lnTo>
                  <a:lnTo>
                    <a:pt x="7620" y="2657856"/>
                  </a:lnTo>
                  <a:close/>
                </a:path>
                <a:path w="7619" h="4719955">
                  <a:moveTo>
                    <a:pt x="6096" y="2621280"/>
                  </a:moveTo>
                  <a:lnTo>
                    <a:pt x="3048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7620" y="2615184"/>
                  </a:lnTo>
                  <a:lnTo>
                    <a:pt x="7620" y="2619756"/>
                  </a:lnTo>
                  <a:lnTo>
                    <a:pt x="6096" y="2621280"/>
                  </a:lnTo>
                  <a:close/>
                </a:path>
                <a:path w="7619" h="4719955">
                  <a:moveTo>
                    <a:pt x="6096" y="2584704"/>
                  </a:moveTo>
                  <a:lnTo>
                    <a:pt x="3048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20" y="2578608"/>
                  </a:lnTo>
                  <a:lnTo>
                    <a:pt x="7620" y="2583180"/>
                  </a:lnTo>
                  <a:lnTo>
                    <a:pt x="6096" y="2584704"/>
                  </a:lnTo>
                  <a:close/>
                </a:path>
                <a:path w="7619" h="4719955">
                  <a:moveTo>
                    <a:pt x="6096" y="2548128"/>
                  </a:moveTo>
                  <a:lnTo>
                    <a:pt x="3048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20" y="2542032"/>
                  </a:lnTo>
                  <a:lnTo>
                    <a:pt x="7620" y="2546604"/>
                  </a:lnTo>
                  <a:lnTo>
                    <a:pt x="6096" y="2548128"/>
                  </a:lnTo>
                  <a:close/>
                </a:path>
                <a:path w="7619" h="4719955">
                  <a:moveTo>
                    <a:pt x="7620" y="2510028"/>
                  </a:move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20" y="2503932"/>
                  </a:lnTo>
                  <a:lnTo>
                    <a:pt x="7620" y="2510028"/>
                  </a:lnTo>
                  <a:close/>
                </a:path>
                <a:path w="7619" h="4719955">
                  <a:moveTo>
                    <a:pt x="6096" y="2511552"/>
                  </a:moveTo>
                  <a:lnTo>
                    <a:pt x="3048" y="2511552"/>
                  </a:lnTo>
                  <a:lnTo>
                    <a:pt x="3048" y="2510028"/>
                  </a:lnTo>
                  <a:lnTo>
                    <a:pt x="6096" y="2510028"/>
                  </a:lnTo>
                  <a:lnTo>
                    <a:pt x="6096" y="2511552"/>
                  </a:lnTo>
                  <a:close/>
                </a:path>
                <a:path w="7619" h="4719955">
                  <a:moveTo>
                    <a:pt x="7620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7620" y="2467356"/>
                  </a:lnTo>
                  <a:lnTo>
                    <a:pt x="7620" y="2473452"/>
                  </a:lnTo>
                  <a:close/>
                </a:path>
                <a:path w="7619" h="4719955">
                  <a:moveTo>
                    <a:pt x="6096" y="2430780"/>
                  </a:moveTo>
                  <a:lnTo>
                    <a:pt x="3048" y="2430780"/>
                  </a:lnTo>
                  <a:lnTo>
                    <a:pt x="3048" y="2429256"/>
                  </a:lnTo>
                  <a:lnTo>
                    <a:pt x="6096" y="2429256"/>
                  </a:lnTo>
                  <a:lnTo>
                    <a:pt x="6096" y="2430780"/>
                  </a:lnTo>
                  <a:close/>
                </a:path>
                <a:path w="7619" h="4719955">
                  <a:moveTo>
                    <a:pt x="7620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7620" y="2430780"/>
                  </a:lnTo>
                  <a:lnTo>
                    <a:pt x="7620" y="2436876"/>
                  </a:lnTo>
                  <a:close/>
                </a:path>
                <a:path w="7619" h="471995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8" y="2392680"/>
                  </a:lnTo>
                  <a:lnTo>
                    <a:pt x="6096" y="2392680"/>
                  </a:lnTo>
                  <a:lnTo>
                    <a:pt x="7620" y="2394204"/>
                  </a:lnTo>
                  <a:lnTo>
                    <a:pt x="7620" y="2398776"/>
                  </a:lnTo>
                  <a:lnTo>
                    <a:pt x="6096" y="2400300"/>
                  </a:lnTo>
                  <a:close/>
                </a:path>
                <a:path w="7619" h="471995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4"/>
                  </a:lnTo>
                  <a:lnTo>
                    <a:pt x="6096" y="2356104"/>
                  </a:lnTo>
                  <a:lnTo>
                    <a:pt x="7620" y="2357628"/>
                  </a:lnTo>
                  <a:lnTo>
                    <a:pt x="7620" y="2362200"/>
                  </a:lnTo>
                  <a:lnTo>
                    <a:pt x="6096" y="2363724"/>
                  </a:lnTo>
                  <a:close/>
                </a:path>
                <a:path w="7619" h="4719955">
                  <a:moveTo>
                    <a:pt x="6096" y="2327147"/>
                  </a:moveTo>
                  <a:lnTo>
                    <a:pt x="3048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8"/>
                  </a:lnTo>
                  <a:lnTo>
                    <a:pt x="6096" y="2319528"/>
                  </a:lnTo>
                  <a:lnTo>
                    <a:pt x="7620" y="2321052"/>
                  </a:lnTo>
                  <a:lnTo>
                    <a:pt x="7620" y="2325624"/>
                  </a:lnTo>
                  <a:lnTo>
                    <a:pt x="6096" y="2327147"/>
                  </a:lnTo>
                  <a:close/>
                </a:path>
                <a:path w="7619" h="4719955">
                  <a:moveTo>
                    <a:pt x="7620" y="2289047"/>
                  </a:move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7620" y="2282952"/>
                  </a:lnTo>
                  <a:lnTo>
                    <a:pt x="7620" y="2289047"/>
                  </a:lnTo>
                  <a:close/>
                </a:path>
                <a:path w="7619" h="4719955">
                  <a:moveTo>
                    <a:pt x="6096" y="2290572"/>
                  </a:moveTo>
                  <a:lnTo>
                    <a:pt x="3048" y="2290572"/>
                  </a:lnTo>
                  <a:lnTo>
                    <a:pt x="3048" y="2289047"/>
                  </a:lnTo>
                  <a:lnTo>
                    <a:pt x="6096" y="2289047"/>
                  </a:lnTo>
                  <a:lnTo>
                    <a:pt x="6096" y="2290572"/>
                  </a:lnTo>
                  <a:close/>
                </a:path>
                <a:path w="7619" h="4719955">
                  <a:moveTo>
                    <a:pt x="7620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20" y="2246376"/>
                  </a:lnTo>
                  <a:lnTo>
                    <a:pt x="7620" y="2252472"/>
                  </a:lnTo>
                  <a:close/>
                </a:path>
                <a:path w="7619" h="471995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6096" y="2208276"/>
                  </a:lnTo>
                  <a:lnTo>
                    <a:pt x="6096" y="2209800"/>
                  </a:lnTo>
                  <a:close/>
                </a:path>
                <a:path w="7619" h="4719955">
                  <a:moveTo>
                    <a:pt x="7620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20" y="2209800"/>
                  </a:lnTo>
                  <a:lnTo>
                    <a:pt x="7620" y="2215896"/>
                  </a:lnTo>
                  <a:close/>
                </a:path>
                <a:path w="7619" h="4719955">
                  <a:moveTo>
                    <a:pt x="6096" y="2179320"/>
                  </a:moveTo>
                  <a:lnTo>
                    <a:pt x="3048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7620" y="2173224"/>
                  </a:lnTo>
                  <a:lnTo>
                    <a:pt x="7620" y="2177796"/>
                  </a:lnTo>
                  <a:lnTo>
                    <a:pt x="6096" y="2179320"/>
                  </a:lnTo>
                  <a:close/>
                </a:path>
                <a:path w="7619" h="4719955">
                  <a:moveTo>
                    <a:pt x="6096" y="2142744"/>
                  </a:moveTo>
                  <a:lnTo>
                    <a:pt x="3048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20" y="2136647"/>
                  </a:lnTo>
                  <a:lnTo>
                    <a:pt x="7620" y="2141220"/>
                  </a:lnTo>
                  <a:lnTo>
                    <a:pt x="6096" y="2142744"/>
                  </a:lnTo>
                  <a:close/>
                </a:path>
                <a:path w="7619" h="471995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8" y="2098547"/>
                  </a:lnTo>
                  <a:lnTo>
                    <a:pt x="6096" y="2098547"/>
                  </a:lnTo>
                  <a:lnTo>
                    <a:pt x="7620" y="2100072"/>
                  </a:lnTo>
                  <a:lnTo>
                    <a:pt x="7620" y="2104644"/>
                  </a:lnTo>
                  <a:lnTo>
                    <a:pt x="6096" y="2106168"/>
                  </a:lnTo>
                  <a:close/>
                </a:path>
                <a:path w="7619" h="4719955">
                  <a:moveTo>
                    <a:pt x="7620" y="2068068"/>
                  </a:move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7620" y="2061972"/>
                  </a:lnTo>
                  <a:lnTo>
                    <a:pt x="7620" y="2068068"/>
                  </a:lnTo>
                  <a:close/>
                </a:path>
                <a:path w="7619" h="4719955">
                  <a:moveTo>
                    <a:pt x="6096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6096" y="2069592"/>
                  </a:lnTo>
                  <a:close/>
                </a:path>
                <a:path w="7619" h="4719955">
                  <a:moveTo>
                    <a:pt x="7620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7620" y="2025396"/>
                  </a:lnTo>
                  <a:lnTo>
                    <a:pt x="7620" y="2031492"/>
                  </a:lnTo>
                  <a:close/>
                </a:path>
                <a:path w="7619" h="4719955">
                  <a:moveTo>
                    <a:pt x="6096" y="1988820"/>
                  </a:moveTo>
                  <a:lnTo>
                    <a:pt x="3048" y="1988820"/>
                  </a:lnTo>
                  <a:lnTo>
                    <a:pt x="3048" y="1987296"/>
                  </a:lnTo>
                  <a:lnTo>
                    <a:pt x="6096" y="1987296"/>
                  </a:lnTo>
                  <a:lnTo>
                    <a:pt x="6096" y="1988820"/>
                  </a:lnTo>
                  <a:close/>
                </a:path>
                <a:path w="7619" h="4719955">
                  <a:moveTo>
                    <a:pt x="7620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7620" y="1988820"/>
                  </a:lnTo>
                  <a:lnTo>
                    <a:pt x="7620" y="1994916"/>
                  </a:lnTo>
                  <a:close/>
                </a:path>
                <a:path w="7619" h="4719955">
                  <a:moveTo>
                    <a:pt x="6096" y="1952244"/>
                  </a:moveTo>
                  <a:lnTo>
                    <a:pt x="3048" y="1952244"/>
                  </a:lnTo>
                  <a:lnTo>
                    <a:pt x="3048" y="1950720"/>
                  </a:lnTo>
                  <a:lnTo>
                    <a:pt x="6096" y="1950720"/>
                  </a:lnTo>
                  <a:lnTo>
                    <a:pt x="6096" y="1952244"/>
                  </a:lnTo>
                  <a:close/>
                </a:path>
                <a:path w="7619" h="4719955">
                  <a:moveTo>
                    <a:pt x="6096" y="1958339"/>
                  </a:moveTo>
                  <a:lnTo>
                    <a:pt x="3048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4"/>
                  </a:lnTo>
                  <a:lnTo>
                    <a:pt x="7620" y="1952244"/>
                  </a:lnTo>
                  <a:lnTo>
                    <a:pt x="7620" y="1956816"/>
                  </a:lnTo>
                  <a:lnTo>
                    <a:pt x="6096" y="1958339"/>
                  </a:lnTo>
                  <a:close/>
                </a:path>
                <a:path w="7619" h="4719955">
                  <a:moveTo>
                    <a:pt x="6096" y="1921764"/>
                  </a:moveTo>
                  <a:lnTo>
                    <a:pt x="3048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4"/>
                  </a:lnTo>
                  <a:lnTo>
                    <a:pt x="6096" y="1914144"/>
                  </a:lnTo>
                  <a:lnTo>
                    <a:pt x="7620" y="1915668"/>
                  </a:lnTo>
                  <a:lnTo>
                    <a:pt x="7620" y="1920239"/>
                  </a:lnTo>
                  <a:lnTo>
                    <a:pt x="6096" y="1921764"/>
                  </a:lnTo>
                  <a:close/>
                </a:path>
                <a:path w="7619" h="4719955">
                  <a:moveTo>
                    <a:pt x="6096" y="1885188"/>
                  </a:moveTo>
                  <a:lnTo>
                    <a:pt x="3048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20" y="1879092"/>
                  </a:lnTo>
                  <a:lnTo>
                    <a:pt x="7620" y="1883663"/>
                  </a:lnTo>
                  <a:lnTo>
                    <a:pt x="6096" y="1885188"/>
                  </a:lnTo>
                  <a:close/>
                </a:path>
                <a:path w="7619" h="4719955">
                  <a:moveTo>
                    <a:pt x="7620" y="1847088"/>
                  </a:move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7620" y="1840992"/>
                  </a:lnTo>
                  <a:lnTo>
                    <a:pt x="7620" y="1847088"/>
                  </a:lnTo>
                  <a:close/>
                </a:path>
                <a:path w="7619" h="4719955">
                  <a:moveTo>
                    <a:pt x="6096" y="1848612"/>
                  </a:moveTo>
                  <a:lnTo>
                    <a:pt x="3048" y="1848612"/>
                  </a:lnTo>
                  <a:lnTo>
                    <a:pt x="3048" y="1847088"/>
                  </a:lnTo>
                  <a:lnTo>
                    <a:pt x="6096" y="1847088"/>
                  </a:lnTo>
                  <a:lnTo>
                    <a:pt x="6096" y="1848612"/>
                  </a:lnTo>
                  <a:close/>
                </a:path>
                <a:path w="7619" h="4719955">
                  <a:moveTo>
                    <a:pt x="7620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7620" y="1804416"/>
                  </a:lnTo>
                  <a:lnTo>
                    <a:pt x="7620" y="1810512"/>
                  </a:lnTo>
                  <a:close/>
                </a:path>
                <a:path w="7619" h="4719955">
                  <a:moveTo>
                    <a:pt x="6096" y="1767839"/>
                  </a:moveTo>
                  <a:lnTo>
                    <a:pt x="3048" y="1767839"/>
                  </a:lnTo>
                  <a:lnTo>
                    <a:pt x="3048" y="1766316"/>
                  </a:lnTo>
                  <a:lnTo>
                    <a:pt x="6096" y="1766316"/>
                  </a:lnTo>
                  <a:lnTo>
                    <a:pt x="6096" y="1767839"/>
                  </a:lnTo>
                  <a:close/>
                </a:path>
                <a:path w="7619" h="4719955">
                  <a:moveTo>
                    <a:pt x="7620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7620" y="1767839"/>
                  </a:lnTo>
                  <a:lnTo>
                    <a:pt x="7620" y="1773936"/>
                  </a:lnTo>
                  <a:close/>
                </a:path>
                <a:path w="7619" h="471995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39"/>
                  </a:lnTo>
                  <a:lnTo>
                    <a:pt x="6096" y="1729739"/>
                  </a:lnTo>
                  <a:lnTo>
                    <a:pt x="6096" y="1731263"/>
                  </a:lnTo>
                  <a:close/>
                </a:path>
                <a:path w="7619" h="4719955">
                  <a:moveTo>
                    <a:pt x="6096" y="1737360"/>
                  </a:moveTo>
                  <a:lnTo>
                    <a:pt x="3048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4" y="1731263"/>
                  </a:lnTo>
                  <a:lnTo>
                    <a:pt x="7620" y="1731263"/>
                  </a:lnTo>
                  <a:lnTo>
                    <a:pt x="7620" y="1735836"/>
                  </a:lnTo>
                  <a:lnTo>
                    <a:pt x="6096" y="1737360"/>
                  </a:lnTo>
                  <a:close/>
                </a:path>
                <a:path w="7619" h="471995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20" y="1694688"/>
                  </a:lnTo>
                  <a:lnTo>
                    <a:pt x="7620" y="1699260"/>
                  </a:lnTo>
                  <a:lnTo>
                    <a:pt x="6096" y="1700784"/>
                  </a:lnTo>
                  <a:close/>
                </a:path>
                <a:path w="7619" h="471995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8" y="1656588"/>
                  </a:lnTo>
                  <a:lnTo>
                    <a:pt x="6096" y="1656588"/>
                  </a:lnTo>
                  <a:lnTo>
                    <a:pt x="7620" y="1658112"/>
                  </a:lnTo>
                  <a:lnTo>
                    <a:pt x="7620" y="1662684"/>
                  </a:lnTo>
                  <a:lnTo>
                    <a:pt x="6096" y="1664208"/>
                  </a:lnTo>
                  <a:close/>
                </a:path>
                <a:path w="7619" h="4719955">
                  <a:moveTo>
                    <a:pt x="7620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8" y="1620012"/>
                  </a:lnTo>
                  <a:lnTo>
                    <a:pt x="6096" y="1620012"/>
                  </a:lnTo>
                  <a:lnTo>
                    <a:pt x="7620" y="1621536"/>
                  </a:lnTo>
                  <a:lnTo>
                    <a:pt x="7620" y="1626108"/>
                  </a:lnTo>
                  <a:close/>
                </a:path>
                <a:path w="7619" h="4719955">
                  <a:moveTo>
                    <a:pt x="6096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6096" y="1627632"/>
                  </a:lnTo>
                  <a:close/>
                </a:path>
                <a:path w="7619" h="4719955">
                  <a:moveTo>
                    <a:pt x="7620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7620" y="1583436"/>
                  </a:lnTo>
                  <a:lnTo>
                    <a:pt x="7620" y="1589532"/>
                  </a:lnTo>
                  <a:close/>
                </a:path>
                <a:path w="7619" h="4719955">
                  <a:moveTo>
                    <a:pt x="6096" y="1546860"/>
                  </a:moveTo>
                  <a:lnTo>
                    <a:pt x="3048" y="1546860"/>
                  </a:lnTo>
                  <a:lnTo>
                    <a:pt x="3048" y="1545336"/>
                  </a:lnTo>
                  <a:lnTo>
                    <a:pt x="6096" y="1545336"/>
                  </a:lnTo>
                  <a:lnTo>
                    <a:pt x="6096" y="1546860"/>
                  </a:lnTo>
                  <a:close/>
                </a:path>
                <a:path w="7619" h="4719955">
                  <a:moveTo>
                    <a:pt x="7620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7620" y="1546860"/>
                  </a:lnTo>
                  <a:lnTo>
                    <a:pt x="7620" y="1552955"/>
                  </a:lnTo>
                  <a:close/>
                </a:path>
                <a:path w="7619" h="471995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60"/>
                  </a:lnTo>
                  <a:lnTo>
                    <a:pt x="6096" y="1508760"/>
                  </a:lnTo>
                  <a:lnTo>
                    <a:pt x="6096" y="1510284"/>
                  </a:lnTo>
                  <a:close/>
                </a:path>
                <a:path w="7619" h="4719955">
                  <a:moveTo>
                    <a:pt x="6096" y="1516380"/>
                  </a:moveTo>
                  <a:lnTo>
                    <a:pt x="3048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0284"/>
                  </a:lnTo>
                  <a:lnTo>
                    <a:pt x="7620" y="1510284"/>
                  </a:lnTo>
                  <a:lnTo>
                    <a:pt x="7620" y="1514855"/>
                  </a:lnTo>
                  <a:lnTo>
                    <a:pt x="6096" y="1516380"/>
                  </a:lnTo>
                  <a:close/>
                </a:path>
                <a:path w="7619" h="4719955">
                  <a:moveTo>
                    <a:pt x="6096" y="1479804"/>
                  </a:moveTo>
                  <a:lnTo>
                    <a:pt x="3048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20" y="1473708"/>
                  </a:lnTo>
                  <a:lnTo>
                    <a:pt x="7620" y="1478280"/>
                  </a:lnTo>
                  <a:lnTo>
                    <a:pt x="6096" y="1479804"/>
                  </a:lnTo>
                  <a:close/>
                </a:path>
                <a:path w="7619" h="4719955">
                  <a:moveTo>
                    <a:pt x="6096" y="1443228"/>
                  </a:moveTo>
                  <a:lnTo>
                    <a:pt x="3048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20" y="1437132"/>
                  </a:lnTo>
                  <a:lnTo>
                    <a:pt x="7620" y="1441704"/>
                  </a:lnTo>
                  <a:lnTo>
                    <a:pt x="6096" y="1443228"/>
                  </a:lnTo>
                  <a:close/>
                </a:path>
                <a:path w="7619" h="4719955">
                  <a:moveTo>
                    <a:pt x="7620" y="1405128"/>
                  </a:move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20" y="1400555"/>
                  </a:lnTo>
                  <a:lnTo>
                    <a:pt x="7620" y="1405128"/>
                  </a:lnTo>
                  <a:close/>
                </a:path>
                <a:path w="7619" h="4719955">
                  <a:moveTo>
                    <a:pt x="6096" y="1406652"/>
                  </a:moveTo>
                  <a:lnTo>
                    <a:pt x="3048" y="1406652"/>
                  </a:lnTo>
                  <a:lnTo>
                    <a:pt x="3048" y="1405128"/>
                  </a:lnTo>
                  <a:lnTo>
                    <a:pt x="6096" y="1405128"/>
                  </a:lnTo>
                  <a:lnTo>
                    <a:pt x="6096" y="1406652"/>
                  </a:lnTo>
                  <a:close/>
                </a:path>
                <a:path w="7619" h="4719955">
                  <a:moveTo>
                    <a:pt x="7620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7620" y="1362455"/>
                  </a:lnTo>
                  <a:lnTo>
                    <a:pt x="7620" y="1368552"/>
                  </a:lnTo>
                  <a:close/>
                </a:path>
                <a:path w="7619" h="4719955">
                  <a:moveTo>
                    <a:pt x="6096" y="1325880"/>
                  </a:moveTo>
                  <a:lnTo>
                    <a:pt x="3048" y="1325880"/>
                  </a:lnTo>
                  <a:lnTo>
                    <a:pt x="3048" y="1324355"/>
                  </a:lnTo>
                  <a:lnTo>
                    <a:pt x="6096" y="1324355"/>
                  </a:lnTo>
                  <a:lnTo>
                    <a:pt x="6096" y="1325880"/>
                  </a:lnTo>
                  <a:close/>
                </a:path>
                <a:path w="7619" h="4719955">
                  <a:moveTo>
                    <a:pt x="7620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7620" y="1325880"/>
                  </a:lnTo>
                  <a:lnTo>
                    <a:pt x="7620" y="1331976"/>
                  </a:lnTo>
                  <a:close/>
                </a:path>
                <a:path w="7619" h="4719955">
                  <a:moveTo>
                    <a:pt x="6096" y="1289304"/>
                  </a:moveTo>
                  <a:lnTo>
                    <a:pt x="3048" y="1289304"/>
                  </a:lnTo>
                  <a:lnTo>
                    <a:pt x="3048" y="1287780"/>
                  </a:lnTo>
                  <a:lnTo>
                    <a:pt x="6096" y="1287780"/>
                  </a:lnTo>
                  <a:lnTo>
                    <a:pt x="6096" y="1289304"/>
                  </a:lnTo>
                  <a:close/>
                </a:path>
                <a:path w="7619" h="471995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4" y="1289304"/>
                  </a:lnTo>
                  <a:lnTo>
                    <a:pt x="7620" y="1289304"/>
                  </a:lnTo>
                  <a:lnTo>
                    <a:pt x="7620" y="1293876"/>
                  </a:lnTo>
                  <a:lnTo>
                    <a:pt x="6096" y="1295400"/>
                  </a:lnTo>
                  <a:close/>
                </a:path>
                <a:path w="7619" h="471995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8" y="1251204"/>
                  </a:lnTo>
                  <a:lnTo>
                    <a:pt x="6096" y="1251204"/>
                  </a:lnTo>
                  <a:lnTo>
                    <a:pt x="7620" y="1252728"/>
                  </a:lnTo>
                  <a:lnTo>
                    <a:pt x="7620" y="1257300"/>
                  </a:lnTo>
                  <a:lnTo>
                    <a:pt x="6096" y="1258824"/>
                  </a:lnTo>
                  <a:close/>
                </a:path>
                <a:path w="7619" h="4719955">
                  <a:moveTo>
                    <a:pt x="6096" y="1222247"/>
                  </a:moveTo>
                  <a:lnTo>
                    <a:pt x="3048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8" y="1214628"/>
                  </a:lnTo>
                  <a:lnTo>
                    <a:pt x="6096" y="1214628"/>
                  </a:lnTo>
                  <a:lnTo>
                    <a:pt x="7620" y="1216152"/>
                  </a:lnTo>
                  <a:lnTo>
                    <a:pt x="7620" y="1220724"/>
                  </a:lnTo>
                  <a:lnTo>
                    <a:pt x="6096" y="1222247"/>
                  </a:lnTo>
                  <a:close/>
                </a:path>
                <a:path w="7619" h="4719955">
                  <a:moveTo>
                    <a:pt x="7620" y="1184147"/>
                  </a:move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2"/>
                  </a:lnTo>
                  <a:lnTo>
                    <a:pt x="6096" y="1178052"/>
                  </a:lnTo>
                  <a:lnTo>
                    <a:pt x="7620" y="1179576"/>
                  </a:lnTo>
                  <a:lnTo>
                    <a:pt x="7620" y="1184147"/>
                  </a:lnTo>
                  <a:close/>
                </a:path>
                <a:path w="7619" h="4719955">
                  <a:moveTo>
                    <a:pt x="6096" y="1185671"/>
                  </a:moveTo>
                  <a:lnTo>
                    <a:pt x="3048" y="1185671"/>
                  </a:lnTo>
                  <a:lnTo>
                    <a:pt x="3048" y="1184147"/>
                  </a:lnTo>
                  <a:lnTo>
                    <a:pt x="6096" y="1184147"/>
                  </a:lnTo>
                  <a:lnTo>
                    <a:pt x="6096" y="1185671"/>
                  </a:lnTo>
                  <a:close/>
                </a:path>
                <a:path w="7619" h="4719955">
                  <a:moveTo>
                    <a:pt x="7620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7620" y="1141476"/>
                  </a:lnTo>
                  <a:lnTo>
                    <a:pt x="7620" y="1147571"/>
                  </a:lnTo>
                  <a:close/>
                </a:path>
                <a:path w="7619" h="4719955">
                  <a:moveTo>
                    <a:pt x="6096" y="1104900"/>
                  </a:moveTo>
                  <a:lnTo>
                    <a:pt x="3048" y="1104900"/>
                  </a:lnTo>
                  <a:lnTo>
                    <a:pt x="3048" y="1103376"/>
                  </a:lnTo>
                  <a:lnTo>
                    <a:pt x="6096" y="1103376"/>
                  </a:lnTo>
                  <a:lnTo>
                    <a:pt x="6096" y="1104900"/>
                  </a:lnTo>
                  <a:close/>
                </a:path>
                <a:path w="7619" h="4719955">
                  <a:moveTo>
                    <a:pt x="7620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20" y="1104900"/>
                  </a:lnTo>
                  <a:lnTo>
                    <a:pt x="7620" y="1110996"/>
                  </a:lnTo>
                  <a:close/>
                </a:path>
                <a:path w="7619" h="471995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6096" y="1066800"/>
                  </a:lnTo>
                  <a:lnTo>
                    <a:pt x="6096" y="1068324"/>
                  </a:lnTo>
                  <a:close/>
                </a:path>
                <a:path w="7619" h="4719955">
                  <a:moveTo>
                    <a:pt x="6096" y="1074420"/>
                  </a:moveTo>
                  <a:lnTo>
                    <a:pt x="3048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7620" y="1068324"/>
                  </a:lnTo>
                  <a:lnTo>
                    <a:pt x="7620" y="1072896"/>
                  </a:lnTo>
                  <a:lnTo>
                    <a:pt x="6096" y="1074420"/>
                  </a:lnTo>
                  <a:close/>
                </a:path>
                <a:path w="7619" h="4719955">
                  <a:moveTo>
                    <a:pt x="6096" y="1037844"/>
                  </a:moveTo>
                  <a:lnTo>
                    <a:pt x="3048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20" y="1031747"/>
                  </a:lnTo>
                  <a:lnTo>
                    <a:pt x="7620" y="1036320"/>
                  </a:lnTo>
                  <a:lnTo>
                    <a:pt x="6096" y="1037844"/>
                  </a:lnTo>
                  <a:close/>
                </a:path>
                <a:path w="7619" h="4719955">
                  <a:moveTo>
                    <a:pt x="6096" y="1001268"/>
                  </a:moveTo>
                  <a:lnTo>
                    <a:pt x="3048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8" y="993647"/>
                  </a:lnTo>
                  <a:lnTo>
                    <a:pt x="6096" y="993647"/>
                  </a:lnTo>
                  <a:lnTo>
                    <a:pt x="7620" y="995171"/>
                  </a:lnTo>
                  <a:lnTo>
                    <a:pt x="7620" y="999744"/>
                  </a:lnTo>
                  <a:lnTo>
                    <a:pt x="6096" y="1001268"/>
                  </a:lnTo>
                  <a:close/>
                </a:path>
                <a:path w="7619" h="4719955">
                  <a:moveTo>
                    <a:pt x="7620" y="963168"/>
                  </a:move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20" y="958596"/>
                  </a:lnTo>
                  <a:lnTo>
                    <a:pt x="7620" y="963168"/>
                  </a:lnTo>
                  <a:close/>
                </a:path>
                <a:path w="7619" h="4719955">
                  <a:moveTo>
                    <a:pt x="6096" y="964692"/>
                  </a:moveTo>
                  <a:lnTo>
                    <a:pt x="3048" y="964692"/>
                  </a:lnTo>
                  <a:lnTo>
                    <a:pt x="3048" y="963168"/>
                  </a:lnTo>
                  <a:lnTo>
                    <a:pt x="6096" y="963168"/>
                  </a:lnTo>
                  <a:lnTo>
                    <a:pt x="6096" y="964692"/>
                  </a:lnTo>
                  <a:close/>
                </a:path>
                <a:path w="7619" h="4719955">
                  <a:moveTo>
                    <a:pt x="7620" y="926592"/>
                  </a:move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7620" y="920496"/>
                  </a:lnTo>
                  <a:lnTo>
                    <a:pt x="7620" y="926592"/>
                  </a:lnTo>
                  <a:close/>
                </a:path>
                <a:path w="7619" h="4719955">
                  <a:moveTo>
                    <a:pt x="6096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6096" y="928116"/>
                  </a:lnTo>
                  <a:close/>
                </a:path>
                <a:path w="7619" h="4719955">
                  <a:moveTo>
                    <a:pt x="7620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7620" y="883920"/>
                  </a:lnTo>
                  <a:lnTo>
                    <a:pt x="7620" y="890016"/>
                  </a:lnTo>
                  <a:close/>
                </a:path>
                <a:path w="7619" h="4719955">
                  <a:moveTo>
                    <a:pt x="6096" y="847344"/>
                  </a:moveTo>
                  <a:lnTo>
                    <a:pt x="3048" y="847344"/>
                  </a:lnTo>
                  <a:lnTo>
                    <a:pt x="3048" y="845820"/>
                  </a:lnTo>
                  <a:lnTo>
                    <a:pt x="6096" y="845820"/>
                  </a:lnTo>
                  <a:lnTo>
                    <a:pt x="6096" y="847344"/>
                  </a:lnTo>
                  <a:close/>
                </a:path>
                <a:path w="7619" h="4719955">
                  <a:moveTo>
                    <a:pt x="6096" y="853440"/>
                  </a:moveTo>
                  <a:lnTo>
                    <a:pt x="3048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7620" y="847344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19" h="4719955">
                  <a:moveTo>
                    <a:pt x="6096" y="816864"/>
                  </a:moveTo>
                  <a:lnTo>
                    <a:pt x="3048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4"/>
                  </a:lnTo>
                  <a:lnTo>
                    <a:pt x="6096" y="809244"/>
                  </a:lnTo>
                  <a:lnTo>
                    <a:pt x="7620" y="810768"/>
                  </a:lnTo>
                  <a:lnTo>
                    <a:pt x="7620" y="815340"/>
                  </a:lnTo>
                  <a:lnTo>
                    <a:pt x="6096" y="816864"/>
                  </a:lnTo>
                  <a:close/>
                </a:path>
                <a:path w="7619" h="4719955">
                  <a:moveTo>
                    <a:pt x="6096" y="780288"/>
                  </a:moveTo>
                  <a:lnTo>
                    <a:pt x="3048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8"/>
                  </a:lnTo>
                  <a:lnTo>
                    <a:pt x="6096" y="772668"/>
                  </a:lnTo>
                  <a:lnTo>
                    <a:pt x="7620" y="774192"/>
                  </a:lnTo>
                  <a:lnTo>
                    <a:pt x="7620" y="778764"/>
                  </a:lnTo>
                  <a:lnTo>
                    <a:pt x="6096" y="780288"/>
                  </a:lnTo>
                  <a:close/>
                </a:path>
                <a:path w="7619" h="4719955">
                  <a:moveTo>
                    <a:pt x="7620" y="742188"/>
                  </a:moveTo>
                  <a:lnTo>
                    <a:pt x="1524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19" h="4719955">
                  <a:moveTo>
                    <a:pt x="6096" y="743712"/>
                  </a:moveTo>
                  <a:lnTo>
                    <a:pt x="3048" y="743712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6096" y="743712"/>
                  </a:lnTo>
                  <a:close/>
                </a:path>
                <a:path w="7619" h="4719955">
                  <a:moveTo>
                    <a:pt x="7620" y="705612"/>
                  </a:move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7620" y="699516"/>
                  </a:lnTo>
                  <a:lnTo>
                    <a:pt x="7620" y="705612"/>
                  </a:lnTo>
                  <a:close/>
                </a:path>
                <a:path w="7619" h="4719955">
                  <a:moveTo>
                    <a:pt x="6096" y="707136"/>
                  </a:moveTo>
                  <a:lnTo>
                    <a:pt x="3048" y="707136"/>
                  </a:lnTo>
                  <a:lnTo>
                    <a:pt x="3048" y="705612"/>
                  </a:lnTo>
                  <a:lnTo>
                    <a:pt x="6096" y="705612"/>
                  </a:lnTo>
                  <a:lnTo>
                    <a:pt x="6096" y="707136"/>
                  </a:lnTo>
                  <a:close/>
                </a:path>
                <a:path w="7619" h="4719955">
                  <a:moveTo>
                    <a:pt x="7620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7620" y="662940"/>
                  </a:lnTo>
                  <a:lnTo>
                    <a:pt x="7620" y="669036"/>
                  </a:lnTo>
                  <a:close/>
                </a:path>
                <a:path w="7619" h="4719955">
                  <a:moveTo>
                    <a:pt x="6096" y="626364"/>
                  </a:moveTo>
                  <a:lnTo>
                    <a:pt x="3048" y="626364"/>
                  </a:lnTo>
                  <a:lnTo>
                    <a:pt x="3048" y="624840"/>
                  </a:lnTo>
                  <a:lnTo>
                    <a:pt x="6096" y="624840"/>
                  </a:lnTo>
                  <a:lnTo>
                    <a:pt x="6096" y="626364"/>
                  </a:lnTo>
                  <a:close/>
                </a:path>
                <a:path w="7619" h="4719955">
                  <a:moveTo>
                    <a:pt x="6096" y="632460"/>
                  </a:moveTo>
                  <a:lnTo>
                    <a:pt x="3048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7620" y="626364"/>
                  </a:lnTo>
                  <a:lnTo>
                    <a:pt x="7620" y="630936"/>
                  </a:lnTo>
                  <a:lnTo>
                    <a:pt x="6096" y="632460"/>
                  </a:lnTo>
                  <a:close/>
                </a:path>
                <a:path w="7619" h="4719955">
                  <a:moveTo>
                    <a:pt x="6096" y="595884"/>
                  </a:moveTo>
                  <a:lnTo>
                    <a:pt x="3048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8" y="588264"/>
                  </a:lnTo>
                  <a:lnTo>
                    <a:pt x="6096" y="588264"/>
                  </a:lnTo>
                  <a:lnTo>
                    <a:pt x="7620" y="589787"/>
                  </a:lnTo>
                  <a:lnTo>
                    <a:pt x="7620" y="594360"/>
                  </a:lnTo>
                  <a:lnTo>
                    <a:pt x="6096" y="595884"/>
                  </a:lnTo>
                  <a:close/>
                </a:path>
                <a:path w="7619" h="471995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20" y="553212"/>
                  </a:lnTo>
                  <a:lnTo>
                    <a:pt x="7620" y="557784"/>
                  </a:lnTo>
                  <a:lnTo>
                    <a:pt x="6096" y="559308"/>
                  </a:lnTo>
                  <a:close/>
                </a:path>
                <a:path w="7619" h="4719955">
                  <a:moveTo>
                    <a:pt x="7620" y="521208"/>
                  </a:moveTo>
                  <a:lnTo>
                    <a:pt x="1524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8" y="515112"/>
                  </a:lnTo>
                  <a:lnTo>
                    <a:pt x="6096" y="515112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19" h="4719955">
                  <a:moveTo>
                    <a:pt x="6096" y="522732"/>
                  </a:moveTo>
                  <a:lnTo>
                    <a:pt x="3048" y="522732"/>
                  </a:lnTo>
                  <a:lnTo>
                    <a:pt x="3048" y="521208"/>
                  </a:lnTo>
                  <a:lnTo>
                    <a:pt x="6096" y="521208"/>
                  </a:lnTo>
                  <a:lnTo>
                    <a:pt x="6096" y="522732"/>
                  </a:lnTo>
                  <a:close/>
                </a:path>
                <a:path w="7619" h="4719955">
                  <a:moveTo>
                    <a:pt x="7620" y="484632"/>
                  </a:move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7620" y="478536"/>
                  </a:lnTo>
                  <a:lnTo>
                    <a:pt x="7620" y="484632"/>
                  </a:lnTo>
                  <a:close/>
                </a:path>
                <a:path w="7619" h="4719955">
                  <a:moveTo>
                    <a:pt x="6096" y="486156"/>
                  </a:moveTo>
                  <a:lnTo>
                    <a:pt x="3048" y="486156"/>
                  </a:lnTo>
                  <a:lnTo>
                    <a:pt x="3048" y="484632"/>
                  </a:lnTo>
                  <a:lnTo>
                    <a:pt x="6096" y="484632"/>
                  </a:lnTo>
                  <a:lnTo>
                    <a:pt x="6096" y="486156"/>
                  </a:lnTo>
                  <a:close/>
                </a:path>
                <a:path w="7619" h="4719955">
                  <a:moveTo>
                    <a:pt x="7620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7620" y="441960"/>
                  </a:lnTo>
                  <a:lnTo>
                    <a:pt x="7620" y="448056"/>
                  </a:lnTo>
                  <a:close/>
                </a:path>
                <a:path w="7619" h="4719955">
                  <a:moveTo>
                    <a:pt x="6096" y="405384"/>
                  </a:moveTo>
                  <a:lnTo>
                    <a:pt x="3048" y="405384"/>
                  </a:lnTo>
                  <a:lnTo>
                    <a:pt x="3048" y="403860"/>
                  </a:lnTo>
                  <a:lnTo>
                    <a:pt x="6096" y="403860"/>
                  </a:lnTo>
                  <a:lnTo>
                    <a:pt x="6096" y="405384"/>
                  </a:lnTo>
                  <a:close/>
                </a:path>
                <a:path w="7619" h="4719955">
                  <a:moveTo>
                    <a:pt x="609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7620" y="405384"/>
                  </a:lnTo>
                  <a:lnTo>
                    <a:pt x="7620" y="409956"/>
                  </a:lnTo>
                  <a:lnTo>
                    <a:pt x="6096" y="411480"/>
                  </a:lnTo>
                  <a:close/>
                </a:path>
                <a:path w="7619" h="471995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8" y="367284"/>
                  </a:lnTo>
                  <a:lnTo>
                    <a:pt x="6096" y="367284"/>
                  </a:lnTo>
                  <a:lnTo>
                    <a:pt x="7620" y="368808"/>
                  </a:lnTo>
                  <a:lnTo>
                    <a:pt x="7620" y="373380"/>
                  </a:lnTo>
                  <a:lnTo>
                    <a:pt x="6096" y="374904"/>
                  </a:lnTo>
                  <a:close/>
                </a:path>
                <a:path w="7619" h="4719955">
                  <a:moveTo>
                    <a:pt x="6096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20" y="332232"/>
                  </a:lnTo>
                  <a:lnTo>
                    <a:pt x="7620" y="336804"/>
                  </a:lnTo>
                  <a:lnTo>
                    <a:pt x="6096" y="338328"/>
                  </a:lnTo>
                  <a:close/>
                </a:path>
                <a:path w="7619" h="4719955">
                  <a:moveTo>
                    <a:pt x="7620" y="300228"/>
                  </a:moveTo>
                  <a:lnTo>
                    <a:pt x="1524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8" y="294132"/>
                  </a:lnTo>
                  <a:lnTo>
                    <a:pt x="6096" y="294132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19" h="4719955">
                  <a:moveTo>
                    <a:pt x="6096" y="301752"/>
                  </a:moveTo>
                  <a:lnTo>
                    <a:pt x="3048" y="301752"/>
                  </a:lnTo>
                  <a:lnTo>
                    <a:pt x="3048" y="300228"/>
                  </a:lnTo>
                  <a:lnTo>
                    <a:pt x="6096" y="300228"/>
                  </a:lnTo>
                  <a:lnTo>
                    <a:pt x="6096" y="301752"/>
                  </a:lnTo>
                  <a:close/>
                </a:path>
                <a:path w="7619" h="4719955">
                  <a:moveTo>
                    <a:pt x="7620" y="263652"/>
                  </a:move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7620" y="257556"/>
                  </a:lnTo>
                  <a:lnTo>
                    <a:pt x="7620" y="263652"/>
                  </a:lnTo>
                  <a:close/>
                </a:path>
                <a:path w="7619" h="4719955">
                  <a:moveTo>
                    <a:pt x="6096" y="265176"/>
                  </a:moveTo>
                  <a:lnTo>
                    <a:pt x="3048" y="265176"/>
                  </a:lnTo>
                  <a:lnTo>
                    <a:pt x="3048" y="263652"/>
                  </a:lnTo>
                  <a:lnTo>
                    <a:pt x="6096" y="263652"/>
                  </a:lnTo>
                  <a:lnTo>
                    <a:pt x="6096" y="265176"/>
                  </a:lnTo>
                  <a:close/>
                </a:path>
                <a:path w="7619" h="4719955">
                  <a:moveTo>
                    <a:pt x="7620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7620" y="220980"/>
                  </a:lnTo>
                  <a:lnTo>
                    <a:pt x="7620" y="227076"/>
                  </a:lnTo>
                  <a:close/>
                </a:path>
                <a:path w="7619" h="471995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80"/>
                  </a:lnTo>
                  <a:lnTo>
                    <a:pt x="6096" y="182880"/>
                  </a:lnTo>
                  <a:lnTo>
                    <a:pt x="6096" y="184404"/>
                  </a:lnTo>
                  <a:close/>
                </a:path>
                <a:path w="7619" h="4719955">
                  <a:moveTo>
                    <a:pt x="7620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7620" y="184404"/>
                  </a:lnTo>
                  <a:lnTo>
                    <a:pt x="7620" y="190500"/>
                  </a:lnTo>
                  <a:close/>
                </a:path>
                <a:path w="7619" h="4719955">
                  <a:moveTo>
                    <a:pt x="6096" y="153924"/>
                  </a:moveTo>
                  <a:lnTo>
                    <a:pt x="3048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20" y="147828"/>
                  </a:lnTo>
                  <a:lnTo>
                    <a:pt x="7620" y="152400"/>
                  </a:lnTo>
                  <a:lnTo>
                    <a:pt x="6096" y="153924"/>
                  </a:lnTo>
                  <a:close/>
                </a:path>
                <a:path w="7619" h="4719955">
                  <a:moveTo>
                    <a:pt x="6096" y="117348"/>
                  </a:moveTo>
                  <a:lnTo>
                    <a:pt x="3048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8" y="109728"/>
                  </a:lnTo>
                  <a:lnTo>
                    <a:pt x="6096" y="109728"/>
                  </a:lnTo>
                  <a:lnTo>
                    <a:pt x="7620" y="111252"/>
                  </a:lnTo>
                  <a:lnTo>
                    <a:pt x="7620" y="115824"/>
                  </a:lnTo>
                  <a:lnTo>
                    <a:pt x="6096" y="117348"/>
                  </a:lnTo>
                  <a:close/>
                </a:path>
                <a:path w="7619" h="4719955">
                  <a:moveTo>
                    <a:pt x="7620" y="79248"/>
                  </a:moveTo>
                  <a:lnTo>
                    <a:pt x="1524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8" y="73152"/>
                  </a:lnTo>
                  <a:lnTo>
                    <a:pt x="6096" y="73152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19" h="4719955">
                  <a:moveTo>
                    <a:pt x="6096" y="80772"/>
                  </a:moveTo>
                  <a:lnTo>
                    <a:pt x="3048" y="80772"/>
                  </a:lnTo>
                  <a:lnTo>
                    <a:pt x="3048" y="79248"/>
                  </a:lnTo>
                  <a:lnTo>
                    <a:pt x="6096" y="79248"/>
                  </a:lnTo>
                  <a:lnTo>
                    <a:pt x="6096" y="80772"/>
                  </a:lnTo>
                  <a:close/>
                </a:path>
                <a:path w="7619" h="4719955">
                  <a:moveTo>
                    <a:pt x="7620" y="42672"/>
                  </a:move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7620" y="36576"/>
                  </a:lnTo>
                  <a:lnTo>
                    <a:pt x="7620" y="42672"/>
                  </a:lnTo>
                  <a:close/>
                </a:path>
                <a:path w="7619" h="4719955">
                  <a:moveTo>
                    <a:pt x="6096" y="44195"/>
                  </a:moveTo>
                  <a:lnTo>
                    <a:pt x="3048" y="44195"/>
                  </a:lnTo>
                  <a:lnTo>
                    <a:pt x="3048" y="42672"/>
                  </a:lnTo>
                  <a:lnTo>
                    <a:pt x="6096" y="42672"/>
                  </a:lnTo>
                  <a:lnTo>
                    <a:pt x="6096" y="44195"/>
                  </a:lnTo>
                  <a:close/>
                </a:path>
                <a:path w="7619" h="4719955">
                  <a:moveTo>
                    <a:pt x="7620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67255" y="6266688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7620" y="60960"/>
                  </a:lnTo>
                  <a:lnTo>
                    <a:pt x="6096" y="59436"/>
                  </a:lnTo>
                  <a:lnTo>
                    <a:pt x="1524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1524" y="15240"/>
                  </a:lnTo>
                  <a:lnTo>
                    <a:pt x="6096" y="6096"/>
                  </a:lnTo>
                  <a:lnTo>
                    <a:pt x="9144" y="4572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8694" y="2000"/>
                  </a:lnTo>
                  <a:lnTo>
                    <a:pt x="32903" y="6096"/>
                  </a:lnTo>
                  <a:lnTo>
                    <a:pt x="19812" y="6096"/>
                  </a:lnTo>
                  <a:lnTo>
                    <a:pt x="13894" y="7786"/>
                  </a:lnTo>
                  <a:lnTo>
                    <a:pt x="6096" y="33528"/>
                  </a:lnTo>
                  <a:lnTo>
                    <a:pt x="6696" y="41148"/>
                  </a:lnTo>
                  <a:lnTo>
                    <a:pt x="6816" y="42672"/>
                  </a:lnTo>
                  <a:lnTo>
                    <a:pt x="6902" y="43767"/>
                  </a:lnTo>
                  <a:lnTo>
                    <a:pt x="6953" y="44410"/>
                  </a:lnTo>
                  <a:lnTo>
                    <a:pt x="9460" y="51816"/>
                  </a:lnTo>
                  <a:lnTo>
                    <a:pt x="9525" y="52006"/>
                  </a:lnTo>
                  <a:lnTo>
                    <a:pt x="13742" y="56388"/>
                  </a:lnTo>
                  <a:lnTo>
                    <a:pt x="13516" y="56388"/>
                  </a:lnTo>
                  <a:lnTo>
                    <a:pt x="19812" y="57912"/>
                  </a:lnTo>
                  <a:lnTo>
                    <a:pt x="32004" y="57912"/>
                  </a:lnTo>
                  <a:lnTo>
                    <a:pt x="30480" y="60960"/>
                  </a:lnTo>
                  <a:lnTo>
                    <a:pt x="27432" y="62484"/>
                  </a:lnTo>
                  <a:lnTo>
                    <a:pt x="25908" y="64008"/>
                  </a:lnTo>
                  <a:close/>
                </a:path>
                <a:path w="40005" h="64135">
                  <a:moveTo>
                    <a:pt x="32004" y="57912"/>
                  </a:moveTo>
                  <a:lnTo>
                    <a:pt x="19812" y="57912"/>
                  </a:lnTo>
                  <a:lnTo>
                    <a:pt x="25760" y="56388"/>
                  </a:lnTo>
                  <a:lnTo>
                    <a:pt x="25613" y="56388"/>
                  </a:lnTo>
                  <a:lnTo>
                    <a:pt x="29337" y="51816"/>
                  </a:lnTo>
                  <a:lnTo>
                    <a:pt x="31384" y="43767"/>
                  </a:lnTo>
                  <a:lnTo>
                    <a:pt x="31923" y="33528"/>
                  </a:lnTo>
                  <a:lnTo>
                    <a:pt x="32004" y="32004"/>
                  </a:lnTo>
                  <a:lnTo>
                    <a:pt x="31494" y="22860"/>
                  </a:lnTo>
                  <a:lnTo>
                    <a:pt x="31384" y="20883"/>
                  </a:lnTo>
                  <a:lnTo>
                    <a:pt x="29385" y="12954"/>
                  </a:lnTo>
                  <a:lnTo>
                    <a:pt x="29337" y="12763"/>
                  </a:lnTo>
                  <a:lnTo>
                    <a:pt x="25574" y="7786"/>
                  </a:lnTo>
                  <a:lnTo>
                    <a:pt x="19812" y="6096"/>
                  </a:lnTo>
                  <a:lnTo>
                    <a:pt x="32903" y="6096"/>
                  </a:lnTo>
                  <a:lnTo>
                    <a:pt x="34861" y="8001"/>
                  </a:lnTo>
                  <a:lnTo>
                    <a:pt x="38457" y="18002"/>
                  </a:lnTo>
                  <a:lnTo>
                    <a:pt x="39624" y="32004"/>
                  </a:lnTo>
                  <a:lnTo>
                    <a:pt x="39624" y="41148"/>
                  </a:lnTo>
                  <a:lnTo>
                    <a:pt x="38100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2004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4469891" y="1502663"/>
            <a:ext cx="21590" cy="4826635"/>
            <a:chOff x="4469891" y="1502663"/>
            <a:chExt cx="21590" cy="4826635"/>
          </a:xfrm>
        </p:grpSpPr>
        <p:sp>
          <p:nvSpPr>
            <p:cNvPr id="12" name="object 12" descr=""/>
            <p:cNvSpPr/>
            <p:nvPr/>
          </p:nvSpPr>
          <p:spPr>
            <a:xfrm>
              <a:off x="447903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7620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7620" y="4713732"/>
                  </a:lnTo>
                  <a:lnTo>
                    <a:pt x="7620" y="4719828"/>
                  </a:lnTo>
                  <a:close/>
                </a:path>
                <a:path w="7620" h="4719955">
                  <a:moveTo>
                    <a:pt x="6096" y="4677156"/>
                  </a:moveTo>
                  <a:lnTo>
                    <a:pt x="3048" y="4677156"/>
                  </a:lnTo>
                  <a:lnTo>
                    <a:pt x="3048" y="4675632"/>
                  </a:lnTo>
                  <a:lnTo>
                    <a:pt x="6096" y="4675632"/>
                  </a:lnTo>
                  <a:lnTo>
                    <a:pt x="6096" y="4677156"/>
                  </a:lnTo>
                  <a:close/>
                </a:path>
                <a:path w="7620" h="4719955">
                  <a:moveTo>
                    <a:pt x="7620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7620" y="4677156"/>
                  </a:lnTo>
                  <a:lnTo>
                    <a:pt x="7620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3048" y="4640580"/>
                  </a:lnTo>
                  <a:lnTo>
                    <a:pt x="3048" y="4639056"/>
                  </a:lnTo>
                  <a:lnTo>
                    <a:pt x="6096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3048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4" y="4640580"/>
                  </a:lnTo>
                  <a:lnTo>
                    <a:pt x="7620" y="4640580"/>
                  </a:lnTo>
                  <a:lnTo>
                    <a:pt x="7620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3048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8" y="4602480"/>
                  </a:lnTo>
                  <a:lnTo>
                    <a:pt x="6096" y="4602480"/>
                  </a:lnTo>
                  <a:lnTo>
                    <a:pt x="7620" y="4604004"/>
                  </a:lnTo>
                  <a:lnTo>
                    <a:pt x="7620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3048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8" y="4565904"/>
                  </a:lnTo>
                  <a:lnTo>
                    <a:pt x="6096" y="4565904"/>
                  </a:lnTo>
                  <a:lnTo>
                    <a:pt x="7620" y="4567428"/>
                  </a:lnTo>
                  <a:lnTo>
                    <a:pt x="7620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7620" y="4535424"/>
                  </a:move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7620" y="4529328"/>
                  </a:lnTo>
                  <a:lnTo>
                    <a:pt x="7620" y="4535424"/>
                  </a:lnTo>
                  <a:close/>
                </a:path>
                <a:path w="7620" h="4719955">
                  <a:moveTo>
                    <a:pt x="6096" y="4536948"/>
                  </a:moveTo>
                  <a:lnTo>
                    <a:pt x="3048" y="4536948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6096" y="4536948"/>
                  </a:lnTo>
                  <a:close/>
                </a:path>
                <a:path w="7620" h="4719955">
                  <a:moveTo>
                    <a:pt x="7620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7620" y="4492752"/>
                  </a:lnTo>
                  <a:lnTo>
                    <a:pt x="7620" y="4498848"/>
                  </a:lnTo>
                  <a:close/>
                </a:path>
                <a:path w="7620" h="4719955">
                  <a:moveTo>
                    <a:pt x="6096" y="4456175"/>
                  </a:moveTo>
                  <a:lnTo>
                    <a:pt x="3048" y="4456175"/>
                  </a:lnTo>
                  <a:lnTo>
                    <a:pt x="3048" y="4454652"/>
                  </a:lnTo>
                  <a:lnTo>
                    <a:pt x="6096" y="4454652"/>
                  </a:lnTo>
                  <a:lnTo>
                    <a:pt x="6096" y="4456175"/>
                  </a:lnTo>
                  <a:close/>
                </a:path>
                <a:path w="7620" h="4719955">
                  <a:moveTo>
                    <a:pt x="7620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7620" y="4456175"/>
                  </a:lnTo>
                  <a:lnTo>
                    <a:pt x="7620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3048" y="4419600"/>
                  </a:lnTo>
                  <a:lnTo>
                    <a:pt x="3048" y="4418075"/>
                  </a:lnTo>
                  <a:lnTo>
                    <a:pt x="6096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3048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4" y="4419600"/>
                  </a:lnTo>
                  <a:lnTo>
                    <a:pt x="7620" y="4419600"/>
                  </a:lnTo>
                  <a:lnTo>
                    <a:pt x="7620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8" y="4381500"/>
                  </a:lnTo>
                  <a:lnTo>
                    <a:pt x="6096" y="4381500"/>
                  </a:lnTo>
                  <a:lnTo>
                    <a:pt x="7620" y="4383024"/>
                  </a:lnTo>
                  <a:lnTo>
                    <a:pt x="7620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3048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20" y="4346448"/>
                  </a:lnTo>
                  <a:lnTo>
                    <a:pt x="7620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7620" y="4314443"/>
                  </a:move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8" y="4308348"/>
                  </a:lnTo>
                  <a:lnTo>
                    <a:pt x="6096" y="4308348"/>
                  </a:lnTo>
                  <a:lnTo>
                    <a:pt x="7620" y="4309872"/>
                  </a:lnTo>
                  <a:lnTo>
                    <a:pt x="7620" y="4314443"/>
                  </a:lnTo>
                  <a:close/>
                </a:path>
                <a:path w="7620" h="4719955">
                  <a:moveTo>
                    <a:pt x="6096" y="4315968"/>
                  </a:moveTo>
                  <a:lnTo>
                    <a:pt x="3048" y="4315968"/>
                  </a:lnTo>
                  <a:lnTo>
                    <a:pt x="3048" y="4314443"/>
                  </a:lnTo>
                  <a:lnTo>
                    <a:pt x="6096" y="4314443"/>
                  </a:lnTo>
                  <a:lnTo>
                    <a:pt x="6096" y="4315968"/>
                  </a:lnTo>
                  <a:close/>
                </a:path>
                <a:path w="7620" h="4719955">
                  <a:moveTo>
                    <a:pt x="7620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7620" y="4271772"/>
                  </a:lnTo>
                  <a:lnTo>
                    <a:pt x="7620" y="4277868"/>
                  </a:lnTo>
                  <a:close/>
                </a:path>
                <a:path w="7620" h="4719955">
                  <a:moveTo>
                    <a:pt x="6096" y="4235196"/>
                  </a:moveTo>
                  <a:lnTo>
                    <a:pt x="3048" y="4235196"/>
                  </a:lnTo>
                  <a:lnTo>
                    <a:pt x="3048" y="4233672"/>
                  </a:lnTo>
                  <a:lnTo>
                    <a:pt x="6096" y="4233672"/>
                  </a:lnTo>
                  <a:lnTo>
                    <a:pt x="6096" y="4235196"/>
                  </a:lnTo>
                  <a:close/>
                </a:path>
                <a:path w="7620" h="4719955">
                  <a:moveTo>
                    <a:pt x="7620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7620" y="4235196"/>
                  </a:lnTo>
                  <a:lnTo>
                    <a:pt x="7620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6"/>
                  </a:lnTo>
                  <a:lnTo>
                    <a:pt x="6096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3048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4" y="4198620"/>
                  </a:lnTo>
                  <a:lnTo>
                    <a:pt x="7620" y="4198620"/>
                  </a:lnTo>
                  <a:lnTo>
                    <a:pt x="7620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20" y="4162043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3048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8" y="4123943"/>
                  </a:lnTo>
                  <a:lnTo>
                    <a:pt x="6096" y="4123943"/>
                  </a:lnTo>
                  <a:lnTo>
                    <a:pt x="7620" y="4125468"/>
                  </a:lnTo>
                  <a:lnTo>
                    <a:pt x="7620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7620" y="4093464"/>
                  </a:move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8" y="4087368"/>
                  </a:lnTo>
                  <a:lnTo>
                    <a:pt x="6096" y="4087368"/>
                  </a:lnTo>
                  <a:lnTo>
                    <a:pt x="7620" y="4088891"/>
                  </a:lnTo>
                  <a:lnTo>
                    <a:pt x="7620" y="4093464"/>
                  </a:lnTo>
                  <a:close/>
                </a:path>
                <a:path w="7620" h="4719955">
                  <a:moveTo>
                    <a:pt x="6096" y="4094988"/>
                  </a:moveTo>
                  <a:lnTo>
                    <a:pt x="3048" y="4094988"/>
                  </a:lnTo>
                  <a:lnTo>
                    <a:pt x="3048" y="4093464"/>
                  </a:lnTo>
                  <a:lnTo>
                    <a:pt x="6096" y="4093464"/>
                  </a:lnTo>
                  <a:lnTo>
                    <a:pt x="6096" y="4094988"/>
                  </a:lnTo>
                  <a:close/>
                </a:path>
                <a:path w="7620" h="4719955">
                  <a:moveTo>
                    <a:pt x="7620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7620" y="4050791"/>
                  </a:lnTo>
                  <a:lnTo>
                    <a:pt x="7620" y="4056888"/>
                  </a:lnTo>
                  <a:close/>
                </a:path>
                <a:path w="7620" h="4719955">
                  <a:moveTo>
                    <a:pt x="6096" y="4014216"/>
                  </a:moveTo>
                  <a:lnTo>
                    <a:pt x="3048" y="4014216"/>
                  </a:lnTo>
                  <a:lnTo>
                    <a:pt x="3048" y="4012691"/>
                  </a:lnTo>
                  <a:lnTo>
                    <a:pt x="6096" y="4012691"/>
                  </a:lnTo>
                  <a:lnTo>
                    <a:pt x="6096" y="4014216"/>
                  </a:lnTo>
                  <a:close/>
                </a:path>
                <a:path w="7620" h="4719955">
                  <a:moveTo>
                    <a:pt x="7620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7620" y="4014216"/>
                  </a:lnTo>
                  <a:lnTo>
                    <a:pt x="7620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6"/>
                  </a:lnTo>
                  <a:lnTo>
                    <a:pt x="6096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4" y="3977640"/>
                  </a:lnTo>
                  <a:lnTo>
                    <a:pt x="7620" y="3977640"/>
                  </a:lnTo>
                  <a:lnTo>
                    <a:pt x="7620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3048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20" y="3941064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3048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8" y="3902964"/>
                  </a:lnTo>
                  <a:lnTo>
                    <a:pt x="6096" y="3902964"/>
                  </a:lnTo>
                  <a:lnTo>
                    <a:pt x="7620" y="3904488"/>
                  </a:lnTo>
                  <a:lnTo>
                    <a:pt x="7620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7620" y="3872484"/>
                  </a:move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20" y="3867912"/>
                  </a:lnTo>
                  <a:lnTo>
                    <a:pt x="7620" y="3872484"/>
                  </a:lnTo>
                  <a:close/>
                </a:path>
                <a:path w="7620" h="4719955">
                  <a:moveTo>
                    <a:pt x="6096" y="3874007"/>
                  </a:moveTo>
                  <a:lnTo>
                    <a:pt x="3048" y="3874007"/>
                  </a:lnTo>
                  <a:lnTo>
                    <a:pt x="3048" y="3872484"/>
                  </a:lnTo>
                  <a:lnTo>
                    <a:pt x="6096" y="3872484"/>
                  </a:lnTo>
                  <a:lnTo>
                    <a:pt x="6096" y="3874007"/>
                  </a:lnTo>
                  <a:close/>
                </a:path>
                <a:path w="7620" h="4719955">
                  <a:moveTo>
                    <a:pt x="7620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7620" y="3829812"/>
                  </a:lnTo>
                  <a:lnTo>
                    <a:pt x="7620" y="3835907"/>
                  </a:lnTo>
                  <a:close/>
                </a:path>
                <a:path w="7620" h="4719955">
                  <a:moveTo>
                    <a:pt x="6096" y="3793236"/>
                  </a:moveTo>
                  <a:lnTo>
                    <a:pt x="3048" y="3793236"/>
                  </a:lnTo>
                  <a:lnTo>
                    <a:pt x="3048" y="3791712"/>
                  </a:lnTo>
                  <a:lnTo>
                    <a:pt x="6096" y="3791712"/>
                  </a:lnTo>
                  <a:lnTo>
                    <a:pt x="6096" y="3793236"/>
                  </a:lnTo>
                  <a:close/>
                </a:path>
                <a:path w="7620" h="4719955">
                  <a:moveTo>
                    <a:pt x="7620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7620" y="3793236"/>
                  </a:lnTo>
                  <a:lnTo>
                    <a:pt x="7620" y="3799332"/>
                  </a:lnTo>
                  <a:close/>
                </a:path>
                <a:path w="7620" h="4719955">
                  <a:moveTo>
                    <a:pt x="6096" y="3756659"/>
                  </a:moveTo>
                  <a:lnTo>
                    <a:pt x="3048" y="3756659"/>
                  </a:lnTo>
                  <a:lnTo>
                    <a:pt x="3048" y="3755136"/>
                  </a:lnTo>
                  <a:lnTo>
                    <a:pt x="6096" y="3755136"/>
                  </a:lnTo>
                  <a:lnTo>
                    <a:pt x="6096" y="3756659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3048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7620" y="3756659"/>
                  </a:lnTo>
                  <a:lnTo>
                    <a:pt x="7620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3048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8" y="3718559"/>
                  </a:lnTo>
                  <a:lnTo>
                    <a:pt x="6096" y="3718559"/>
                  </a:lnTo>
                  <a:lnTo>
                    <a:pt x="7620" y="3720084"/>
                  </a:lnTo>
                  <a:lnTo>
                    <a:pt x="7620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8" y="3681984"/>
                  </a:lnTo>
                  <a:lnTo>
                    <a:pt x="6096" y="3681984"/>
                  </a:lnTo>
                  <a:lnTo>
                    <a:pt x="7620" y="3683507"/>
                  </a:lnTo>
                  <a:lnTo>
                    <a:pt x="7620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7620" y="3651504"/>
                  </a:move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8" y="3645407"/>
                  </a:lnTo>
                  <a:lnTo>
                    <a:pt x="6096" y="3645407"/>
                  </a:lnTo>
                  <a:lnTo>
                    <a:pt x="7620" y="3646932"/>
                  </a:lnTo>
                  <a:lnTo>
                    <a:pt x="7620" y="3651504"/>
                  </a:lnTo>
                  <a:close/>
                </a:path>
                <a:path w="7620" h="4719955">
                  <a:moveTo>
                    <a:pt x="6096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6096" y="3653028"/>
                  </a:lnTo>
                  <a:close/>
                </a:path>
                <a:path w="7620" h="4719955">
                  <a:moveTo>
                    <a:pt x="7620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7620" y="3608832"/>
                  </a:lnTo>
                  <a:lnTo>
                    <a:pt x="7620" y="3614928"/>
                  </a:lnTo>
                  <a:close/>
                </a:path>
                <a:path w="7620" h="4719955">
                  <a:moveTo>
                    <a:pt x="6096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6096" y="3616452"/>
                  </a:lnTo>
                  <a:close/>
                </a:path>
                <a:path w="7620" h="4719955">
                  <a:moveTo>
                    <a:pt x="7620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7620" y="3572256"/>
                  </a:lnTo>
                  <a:lnTo>
                    <a:pt x="7620" y="3578352"/>
                  </a:lnTo>
                  <a:close/>
                </a:path>
                <a:path w="7620" h="4719955">
                  <a:moveTo>
                    <a:pt x="6096" y="3535680"/>
                  </a:moveTo>
                  <a:lnTo>
                    <a:pt x="3048" y="3535680"/>
                  </a:lnTo>
                  <a:lnTo>
                    <a:pt x="3048" y="3534156"/>
                  </a:lnTo>
                  <a:lnTo>
                    <a:pt x="6096" y="3534156"/>
                  </a:lnTo>
                  <a:lnTo>
                    <a:pt x="6096" y="3535680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3048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7620" y="3535680"/>
                  </a:lnTo>
                  <a:lnTo>
                    <a:pt x="7620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3048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8" y="3497580"/>
                  </a:lnTo>
                  <a:lnTo>
                    <a:pt x="6096" y="3497580"/>
                  </a:lnTo>
                  <a:lnTo>
                    <a:pt x="7620" y="3499104"/>
                  </a:lnTo>
                  <a:lnTo>
                    <a:pt x="7620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3048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20" y="3462528"/>
                  </a:lnTo>
                  <a:lnTo>
                    <a:pt x="7620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7620" y="3430523"/>
                  </a:moveTo>
                  <a:lnTo>
                    <a:pt x="1524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8" y="3424428"/>
                  </a:lnTo>
                  <a:lnTo>
                    <a:pt x="6096" y="3424428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20" h="4719955">
                  <a:moveTo>
                    <a:pt x="6096" y="3432048"/>
                  </a:moveTo>
                  <a:lnTo>
                    <a:pt x="3048" y="3432048"/>
                  </a:lnTo>
                  <a:lnTo>
                    <a:pt x="3048" y="3430523"/>
                  </a:lnTo>
                  <a:lnTo>
                    <a:pt x="6096" y="3430523"/>
                  </a:lnTo>
                  <a:lnTo>
                    <a:pt x="6096" y="3432048"/>
                  </a:lnTo>
                  <a:close/>
                </a:path>
                <a:path w="7620" h="4719955">
                  <a:moveTo>
                    <a:pt x="7620" y="3393948"/>
                  </a:move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7620" y="3387852"/>
                  </a:lnTo>
                  <a:lnTo>
                    <a:pt x="7620" y="3393948"/>
                  </a:lnTo>
                  <a:close/>
                </a:path>
                <a:path w="7620" h="4719955">
                  <a:moveTo>
                    <a:pt x="6096" y="3395472"/>
                  </a:moveTo>
                  <a:lnTo>
                    <a:pt x="3048" y="3395472"/>
                  </a:lnTo>
                  <a:lnTo>
                    <a:pt x="3048" y="3393948"/>
                  </a:lnTo>
                  <a:lnTo>
                    <a:pt x="6096" y="3393948"/>
                  </a:lnTo>
                  <a:lnTo>
                    <a:pt x="6096" y="3395472"/>
                  </a:lnTo>
                  <a:close/>
                </a:path>
                <a:path w="7620" h="4719955">
                  <a:moveTo>
                    <a:pt x="7620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7620" y="3351276"/>
                  </a:lnTo>
                  <a:lnTo>
                    <a:pt x="7620" y="3357372"/>
                  </a:lnTo>
                  <a:close/>
                </a:path>
                <a:path w="7620" h="4719955">
                  <a:moveTo>
                    <a:pt x="6096" y="3314700"/>
                  </a:moveTo>
                  <a:lnTo>
                    <a:pt x="3048" y="3314700"/>
                  </a:lnTo>
                  <a:lnTo>
                    <a:pt x="3048" y="3313176"/>
                  </a:lnTo>
                  <a:lnTo>
                    <a:pt x="6096" y="3313176"/>
                  </a:lnTo>
                  <a:lnTo>
                    <a:pt x="6096" y="3314700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3048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7620" y="3314700"/>
                  </a:lnTo>
                  <a:lnTo>
                    <a:pt x="7620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8" y="3276600"/>
                  </a:lnTo>
                  <a:lnTo>
                    <a:pt x="6096" y="3276600"/>
                  </a:lnTo>
                  <a:lnTo>
                    <a:pt x="7620" y="3278124"/>
                  </a:lnTo>
                  <a:lnTo>
                    <a:pt x="7620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20" y="3241548"/>
                  </a:lnTo>
                  <a:lnTo>
                    <a:pt x="7620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7620" y="3209544"/>
                  </a:moveTo>
                  <a:lnTo>
                    <a:pt x="1524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8" y="3203448"/>
                  </a:lnTo>
                  <a:lnTo>
                    <a:pt x="6096" y="3203448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719955">
                  <a:moveTo>
                    <a:pt x="6096" y="3211068"/>
                  </a:moveTo>
                  <a:lnTo>
                    <a:pt x="3048" y="3211068"/>
                  </a:lnTo>
                  <a:lnTo>
                    <a:pt x="3048" y="3209544"/>
                  </a:lnTo>
                  <a:lnTo>
                    <a:pt x="6096" y="3209544"/>
                  </a:lnTo>
                  <a:lnTo>
                    <a:pt x="6096" y="3211068"/>
                  </a:lnTo>
                  <a:close/>
                </a:path>
                <a:path w="7620" h="4719955">
                  <a:moveTo>
                    <a:pt x="7620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7620" y="3166872"/>
                  </a:lnTo>
                  <a:lnTo>
                    <a:pt x="7620" y="3172968"/>
                  </a:lnTo>
                  <a:close/>
                </a:path>
                <a:path w="7620" h="4719955">
                  <a:moveTo>
                    <a:pt x="6096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6096" y="3174492"/>
                  </a:lnTo>
                  <a:close/>
                </a:path>
                <a:path w="7620" h="4719955">
                  <a:moveTo>
                    <a:pt x="7620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7620" y="3130296"/>
                  </a:lnTo>
                  <a:lnTo>
                    <a:pt x="7620" y="3136392"/>
                  </a:lnTo>
                  <a:close/>
                </a:path>
                <a:path w="7620" h="4719955">
                  <a:moveTo>
                    <a:pt x="6096" y="3093720"/>
                  </a:moveTo>
                  <a:lnTo>
                    <a:pt x="3048" y="3093720"/>
                  </a:lnTo>
                  <a:lnTo>
                    <a:pt x="3048" y="3092196"/>
                  </a:lnTo>
                  <a:lnTo>
                    <a:pt x="6096" y="3092196"/>
                  </a:lnTo>
                  <a:lnTo>
                    <a:pt x="6096" y="3093720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3048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7620" y="3093720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3048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20"/>
                  </a:lnTo>
                  <a:lnTo>
                    <a:pt x="6096" y="3055620"/>
                  </a:lnTo>
                  <a:lnTo>
                    <a:pt x="7620" y="3057144"/>
                  </a:lnTo>
                  <a:lnTo>
                    <a:pt x="7620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3048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20" y="3020568"/>
                  </a:lnTo>
                  <a:lnTo>
                    <a:pt x="7620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7620" y="2988564"/>
                  </a:moveTo>
                  <a:lnTo>
                    <a:pt x="1524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20" h="4719955">
                  <a:moveTo>
                    <a:pt x="6096" y="2990088"/>
                  </a:moveTo>
                  <a:lnTo>
                    <a:pt x="3048" y="2990088"/>
                  </a:lnTo>
                  <a:lnTo>
                    <a:pt x="3048" y="2988564"/>
                  </a:lnTo>
                  <a:lnTo>
                    <a:pt x="6096" y="2988564"/>
                  </a:lnTo>
                  <a:lnTo>
                    <a:pt x="6096" y="2990088"/>
                  </a:lnTo>
                  <a:close/>
                </a:path>
                <a:path w="7620" h="4719955">
                  <a:moveTo>
                    <a:pt x="7620" y="2951988"/>
                  </a:move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20" y="2945892"/>
                  </a:lnTo>
                  <a:lnTo>
                    <a:pt x="7620" y="2951988"/>
                  </a:lnTo>
                  <a:close/>
                </a:path>
                <a:path w="7620" h="4719955">
                  <a:moveTo>
                    <a:pt x="6096" y="2953512"/>
                  </a:moveTo>
                  <a:lnTo>
                    <a:pt x="3048" y="2953512"/>
                  </a:lnTo>
                  <a:lnTo>
                    <a:pt x="3048" y="2951988"/>
                  </a:lnTo>
                  <a:lnTo>
                    <a:pt x="6096" y="2951988"/>
                  </a:lnTo>
                  <a:lnTo>
                    <a:pt x="6096" y="2953512"/>
                  </a:lnTo>
                  <a:close/>
                </a:path>
                <a:path w="7620" h="4719955">
                  <a:moveTo>
                    <a:pt x="7620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7620" y="2909316"/>
                  </a:lnTo>
                  <a:lnTo>
                    <a:pt x="7620" y="2915412"/>
                  </a:lnTo>
                  <a:close/>
                </a:path>
                <a:path w="7620" h="4719955">
                  <a:moveTo>
                    <a:pt x="6096" y="2872739"/>
                  </a:moveTo>
                  <a:lnTo>
                    <a:pt x="3048" y="2872739"/>
                  </a:lnTo>
                  <a:lnTo>
                    <a:pt x="3048" y="2871216"/>
                  </a:lnTo>
                  <a:lnTo>
                    <a:pt x="6096" y="2871216"/>
                  </a:lnTo>
                  <a:lnTo>
                    <a:pt x="6096" y="2872739"/>
                  </a:lnTo>
                  <a:close/>
                </a:path>
                <a:path w="7620" h="4719955">
                  <a:moveTo>
                    <a:pt x="7620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7620" y="2872739"/>
                  </a:lnTo>
                  <a:lnTo>
                    <a:pt x="7620" y="28788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8" y="2834639"/>
                  </a:lnTo>
                  <a:lnTo>
                    <a:pt x="6096" y="2834639"/>
                  </a:lnTo>
                  <a:lnTo>
                    <a:pt x="7620" y="2836164"/>
                  </a:lnTo>
                  <a:lnTo>
                    <a:pt x="7620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8" y="2798064"/>
                  </a:lnTo>
                  <a:lnTo>
                    <a:pt x="6096" y="2798064"/>
                  </a:lnTo>
                  <a:lnTo>
                    <a:pt x="7620" y="2799588"/>
                  </a:lnTo>
                  <a:lnTo>
                    <a:pt x="7620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7620" y="2767584"/>
                  </a:moveTo>
                  <a:lnTo>
                    <a:pt x="1524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8" y="2761488"/>
                  </a:lnTo>
                  <a:lnTo>
                    <a:pt x="6096" y="2761488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20" h="4719955">
                  <a:moveTo>
                    <a:pt x="6096" y="2769108"/>
                  </a:moveTo>
                  <a:lnTo>
                    <a:pt x="3048" y="2769108"/>
                  </a:lnTo>
                  <a:lnTo>
                    <a:pt x="3048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20" h="4719955">
                  <a:moveTo>
                    <a:pt x="7620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7620" y="2724912"/>
                  </a:lnTo>
                  <a:lnTo>
                    <a:pt x="7620" y="2731008"/>
                  </a:lnTo>
                  <a:close/>
                </a:path>
                <a:path w="7620" h="4719955">
                  <a:moveTo>
                    <a:pt x="6096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6096" y="2732532"/>
                  </a:lnTo>
                  <a:close/>
                </a:path>
                <a:path w="7620" h="4719955">
                  <a:moveTo>
                    <a:pt x="7620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7620" y="2688336"/>
                  </a:lnTo>
                  <a:lnTo>
                    <a:pt x="7620" y="2694432"/>
                  </a:lnTo>
                  <a:close/>
                </a:path>
                <a:path w="7620" h="471995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6"/>
                  </a:lnTo>
                  <a:lnTo>
                    <a:pt x="6096" y="2650236"/>
                  </a:lnTo>
                  <a:lnTo>
                    <a:pt x="6096" y="2651760"/>
                  </a:lnTo>
                  <a:close/>
                </a:path>
                <a:path w="7620" h="4719955">
                  <a:moveTo>
                    <a:pt x="7620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20" y="2651760"/>
                  </a:lnTo>
                  <a:lnTo>
                    <a:pt x="7620" y="26578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3048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7620" y="2615184"/>
                  </a:lnTo>
                  <a:lnTo>
                    <a:pt x="7620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3048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20" y="2578608"/>
                  </a:lnTo>
                  <a:lnTo>
                    <a:pt x="7620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3048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20" y="2542032"/>
                  </a:lnTo>
                  <a:lnTo>
                    <a:pt x="7620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7620" y="2510028"/>
                  </a:move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20" y="2503932"/>
                  </a:lnTo>
                  <a:lnTo>
                    <a:pt x="7620" y="2510028"/>
                  </a:lnTo>
                  <a:close/>
                </a:path>
                <a:path w="7620" h="4719955">
                  <a:moveTo>
                    <a:pt x="6096" y="2511552"/>
                  </a:moveTo>
                  <a:lnTo>
                    <a:pt x="3048" y="2511552"/>
                  </a:lnTo>
                  <a:lnTo>
                    <a:pt x="3048" y="2510028"/>
                  </a:lnTo>
                  <a:lnTo>
                    <a:pt x="6096" y="2510028"/>
                  </a:lnTo>
                  <a:lnTo>
                    <a:pt x="6096" y="2511552"/>
                  </a:lnTo>
                  <a:close/>
                </a:path>
                <a:path w="7620" h="4719955">
                  <a:moveTo>
                    <a:pt x="7620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7620" y="2467356"/>
                  </a:lnTo>
                  <a:lnTo>
                    <a:pt x="7620" y="2473452"/>
                  </a:lnTo>
                  <a:close/>
                </a:path>
                <a:path w="7620" h="4719955">
                  <a:moveTo>
                    <a:pt x="6096" y="2430780"/>
                  </a:moveTo>
                  <a:lnTo>
                    <a:pt x="3048" y="2430780"/>
                  </a:lnTo>
                  <a:lnTo>
                    <a:pt x="3048" y="2429256"/>
                  </a:lnTo>
                  <a:lnTo>
                    <a:pt x="6096" y="2429256"/>
                  </a:lnTo>
                  <a:lnTo>
                    <a:pt x="6096" y="2430780"/>
                  </a:lnTo>
                  <a:close/>
                </a:path>
                <a:path w="7620" h="4719955">
                  <a:moveTo>
                    <a:pt x="7620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7620" y="2430780"/>
                  </a:lnTo>
                  <a:lnTo>
                    <a:pt x="7620" y="24368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8" y="2392680"/>
                  </a:lnTo>
                  <a:lnTo>
                    <a:pt x="6096" y="2392680"/>
                  </a:lnTo>
                  <a:lnTo>
                    <a:pt x="7620" y="2394204"/>
                  </a:lnTo>
                  <a:lnTo>
                    <a:pt x="7620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4"/>
                  </a:lnTo>
                  <a:lnTo>
                    <a:pt x="6096" y="2356104"/>
                  </a:lnTo>
                  <a:lnTo>
                    <a:pt x="7620" y="2357628"/>
                  </a:lnTo>
                  <a:lnTo>
                    <a:pt x="7620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3048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8"/>
                  </a:lnTo>
                  <a:lnTo>
                    <a:pt x="6096" y="2319528"/>
                  </a:lnTo>
                  <a:lnTo>
                    <a:pt x="7620" y="2321052"/>
                  </a:lnTo>
                  <a:lnTo>
                    <a:pt x="7620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7620" y="2289047"/>
                  </a:move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7620" y="2282952"/>
                  </a:lnTo>
                  <a:lnTo>
                    <a:pt x="7620" y="2289047"/>
                  </a:lnTo>
                  <a:close/>
                </a:path>
                <a:path w="7620" h="4719955">
                  <a:moveTo>
                    <a:pt x="6096" y="2290572"/>
                  </a:moveTo>
                  <a:lnTo>
                    <a:pt x="3048" y="2290572"/>
                  </a:lnTo>
                  <a:lnTo>
                    <a:pt x="3048" y="2289047"/>
                  </a:lnTo>
                  <a:lnTo>
                    <a:pt x="6096" y="2289047"/>
                  </a:lnTo>
                  <a:lnTo>
                    <a:pt x="6096" y="2290572"/>
                  </a:lnTo>
                  <a:close/>
                </a:path>
                <a:path w="7620" h="4719955">
                  <a:moveTo>
                    <a:pt x="7620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20" y="2246376"/>
                  </a:lnTo>
                  <a:lnTo>
                    <a:pt x="7620" y="2252472"/>
                  </a:lnTo>
                  <a:close/>
                </a:path>
                <a:path w="7620" h="471995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6096" y="2208276"/>
                  </a:lnTo>
                  <a:lnTo>
                    <a:pt x="6096" y="2209800"/>
                  </a:lnTo>
                  <a:close/>
                </a:path>
                <a:path w="7620" h="4719955">
                  <a:moveTo>
                    <a:pt x="7620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20" y="2209800"/>
                  </a:lnTo>
                  <a:lnTo>
                    <a:pt x="7620" y="22158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3048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7620" y="2173224"/>
                  </a:lnTo>
                  <a:lnTo>
                    <a:pt x="7620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3048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20" y="2136647"/>
                  </a:lnTo>
                  <a:lnTo>
                    <a:pt x="7620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8" y="2098547"/>
                  </a:lnTo>
                  <a:lnTo>
                    <a:pt x="6096" y="2098547"/>
                  </a:lnTo>
                  <a:lnTo>
                    <a:pt x="7620" y="2100072"/>
                  </a:lnTo>
                  <a:lnTo>
                    <a:pt x="7620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7620" y="2068068"/>
                  </a:move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7620" y="2061972"/>
                  </a:lnTo>
                  <a:lnTo>
                    <a:pt x="7620" y="2068068"/>
                  </a:lnTo>
                  <a:close/>
                </a:path>
                <a:path w="7620" h="4719955">
                  <a:moveTo>
                    <a:pt x="6096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6096" y="2069592"/>
                  </a:lnTo>
                  <a:close/>
                </a:path>
                <a:path w="7620" h="4719955">
                  <a:moveTo>
                    <a:pt x="7620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7620" y="2025396"/>
                  </a:lnTo>
                  <a:lnTo>
                    <a:pt x="7620" y="2031492"/>
                  </a:lnTo>
                  <a:close/>
                </a:path>
                <a:path w="7620" h="4719955">
                  <a:moveTo>
                    <a:pt x="6096" y="1988820"/>
                  </a:moveTo>
                  <a:lnTo>
                    <a:pt x="3048" y="1988820"/>
                  </a:lnTo>
                  <a:lnTo>
                    <a:pt x="3048" y="1987296"/>
                  </a:lnTo>
                  <a:lnTo>
                    <a:pt x="6096" y="1987296"/>
                  </a:lnTo>
                  <a:lnTo>
                    <a:pt x="6096" y="1988820"/>
                  </a:lnTo>
                  <a:close/>
                </a:path>
                <a:path w="7620" h="4719955">
                  <a:moveTo>
                    <a:pt x="7620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7620" y="1988820"/>
                  </a:lnTo>
                  <a:lnTo>
                    <a:pt x="7620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3048" y="1952244"/>
                  </a:lnTo>
                  <a:lnTo>
                    <a:pt x="3048" y="1950720"/>
                  </a:lnTo>
                  <a:lnTo>
                    <a:pt x="6096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3048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4"/>
                  </a:lnTo>
                  <a:lnTo>
                    <a:pt x="7620" y="1952244"/>
                  </a:lnTo>
                  <a:lnTo>
                    <a:pt x="7620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3048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4"/>
                  </a:lnTo>
                  <a:lnTo>
                    <a:pt x="6096" y="1914144"/>
                  </a:lnTo>
                  <a:lnTo>
                    <a:pt x="7620" y="1915668"/>
                  </a:lnTo>
                  <a:lnTo>
                    <a:pt x="7620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3048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20" y="1879092"/>
                  </a:lnTo>
                  <a:lnTo>
                    <a:pt x="7620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7620" y="1847088"/>
                  </a:move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7620" y="1840992"/>
                  </a:lnTo>
                  <a:lnTo>
                    <a:pt x="7620" y="1847088"/>
                  </a:lnTo>
                  <a:close/>
                </a:path>
                <a:path w="7620" h="4719955">
                  <a:moveTo>
                    <a:pt x="6096" y="1848612"/>
                  </a:moveTo>
                  <a:lnTo>
                    <a:pt x="3048" y="1848612"/>
                  </a:lnTo>
                  <a:lnTo>
                    <a:pt x="3048" y="1847088"/>
                  </a:lnTo>
                  <a:lnTo>
                    <a:pt x="6096" y="1847088"/>
                  </a:lnTo>
                  <a:lnTo>
                    <a:pt x="6096" y="1848612"/>
                  </a:lnTo>
                  <a:close/>
                </a:path>
                <a:path w="7620" h="4719955">
                  <a:moveTo>
                    <a:pt x="7620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7620" y="1804416"/>
                  </a:lnTo>
                  <a:lnTo>
                    <a:pt x="7620" y="1810512"/>
                  </a:lnTo>
                  <a:close/>
                </a:path>
                <a:path w="7620" h="4719955">
                  <a:moveTo>
                    <a:pt x="6096" y="1767839"/>
                  </a:moveTo>
                  <a:lnTo>
                    <a:pt x="3048" y="1767839"/>
                  </a:lnTo>
                  <a:lnTo>
                    <a:pt x="3048" y="1766316"/>
                  </a:lnTo>
                  <a:lnTo>
                    <a:pt x="6096" y="1766316"/>
                  </a:lnTo>
                  <a:lnTo>
                    <a:pt x="6096" y="1767839"/>
                  </a:lnTo>
                  <a:close/>
                </a:path>
                <a:path w="7620" h="4719955">
                  <a:moveTo>
                    <a:pt x="7620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7620" y="1767839"/>
                  </a:lnTo>
                  <a:lnTo>
                    <a:pt x="7620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39"/>
                  </a:lnTo>
                  <a:lnTo>
                    <a:pt x="6096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3048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4" y="1731263"/>
                  </a:lnTo>
                  <a:lnTo>
                    <a:pt x="7620" y="1731263"/>
                  </a:lnTo>
                  <a:lnTo>
                    <a:pt x="7620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20" y="1694688"/>
                  </a:lnTo>
                  <a:lnTo>
                    <a:pt x="7620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8" y="1656588"/>
                  </a:lnTo>
                  <a:lnTo>
                    <a:pt x="6096" y="1656588"/>
                  </a:lnTo>
                  <a:lnTo>
                    <a:pt x="7620" y="1658112"/>
                  </a:lnTo>
                  <a:lnTo>
                    <a:pt x="7620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7620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8" y="1620012"/>
                  </a:lnTo>
                  <a:lnTo>
                    <a:pt x="6096" y="1620012"/>
                  </a:lnTo>
                  <a:lnTo>
                    <a:pt x="7620" y="1621536"/>
                  </a:lnTo>
                  <a:lnTo>
                    <a:pt x="7620" y="1626108"/>
                  </a:lnTo>
                  <a:close/>
                </a:path>
                <a:path w="7620" h="4719955">
                  <a:moveTo>
                    <a:pt x="6096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6096" y="1627632"/>
                  </a:lnTo>
                  <a:close/>
                </a:path>
                <a:path w="7620" h="4719955">
                  <a:moveTo>
                    <a:pt x="7620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7620" y="1583436"/>
                  </a:lnTo>
                  <a:lnTo>
                    <a:pt x="7620" y="1589532"/>
                  </a:lnTo>
                  <a:close/>
                </a:path>
                <a:path w="7620" h="4719955">
                  <a:moveTo>
                    <a:pt x="6096" y="1546860"/>
                  </a:moveTo>
                  <a:lnTo>
                    <a:pt x="3048" y="1546860"/>
                  </a:lnTo>
                  <a:lnTo>
                    <a:pt x="3048" y="1545336"/>
                  </a:lnTo>
                  <a:lnTo>
                    <a:pt x="6096" y="1545336"/>
                  </a:lnTo>
                  <a:lnTo>
                    <a:pt x="6096" y="1546860"/>
                  </a:lnTo>
                  <a:close/>
                </a:path>
                <a:path w="7620" h="4719955">
                  <a:moveTo>
                    <a:pt x="7620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7620" y="1546860"/>
                  </a:lnTo>
                  <a:lnTo>
                    <a:pt x="7620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60"/>
                  </a:lnTo>
                  <a:lnTo>
                    <a:pt x="6096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3048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0284"/>
                  </a:lnTo>
                  <a:lnTo>
                    <a:pt x="7620" y="1510284"/>
                  </a:lnTo>
                  <a:lnTo>
                    <a:pt x="7620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3048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20" y="1473708"/>
                  </a:lnTo>
                  <a:lnTo>
                    <a:pt x="7620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3048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20" y="1437132"/>
                  </a:lnTo>
                  <a:lnTo>
                    <a:pt x="7620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7620" y="1405128"/>
                  </a:move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20" y="1400555"/>
                  </a:lnTo>
                  <a:lnTo>
                    <a:pt x="7620" y="1405128"/>
                  </a:lnTo>
                  <a:close/>
                </a:path>
                <a:path w="7620" h="4719955">
                  <a:moveTo>
                    <a:pt x="6096" y="1406652"/>
                  </a:moveTo>
                  <a:lnTo>
                    <a:pt x="3048" y="1406652"/>
                  </a:lnTo>
                  <a:lnTo>
                    <a:pt x="3048" y="1405128"/>
                  </a:lnTo>
                  <a:lnTo>
                    <a:pt x="6096" y="1405128"/>
                  </a:lnTo>
                  <a:lnTo>
                    <a:pt x="6096" y="1406652"/>
                  </a:lnTo>
                  <a:close/>
                </a:path>
                <a:path w="7620" h="4719955">
                  <a:moveTo>
                    <a:pt x="7620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7620" y="1362455"/>
                  </a:lnTo>
                  <a:lnTo>
                    <a:pt x="7620" y="1368552"/>
                  </a:lnTo>
                  <a:close/>
                </a:path>
                <a:path w="7620" h="4719955">
                  <a:moveTo>
                    <a:pt x="6096" y="1325880"/>
                  </a:moveTo>
                  <a:lnTo>
                    <a:pt x="3048" y="1325880"/>
                  </a:lnTo>
                  <a:lnTo>
                    <a:pt x="3048" y="1324355"/>
                  </a:lnTo>
                  <a:lnTo>
                    <a:pt x="6096" y="1324355"/>
                  </a:lnTo>
                  <a:lnTo>
                    <a:pt x="6096" y="1325880"/>
                  </a:lnTo>
                  <a:close/>
                </a:path>
                <a:path w="7620" h="4719955">
                  <a:moveTo>
                    <a:pt x="7620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7620" y="1325880"/>
                  </a:lnTo>
                  <a:lnTo>
                    <a:pt x="7620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3048" y="1289304"/>
                  </a:lnTo>
                  <a:lnTo>
                    <a:pt x="3048" y="1287780"/>
                  </a:lnTo>
                  <a:lnTo>
                    <a:pt x="6096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4" y="1289304"/>
                  </a:lnTo>
                  <a:lnTo>
                    <a:pt x="7620" y="1289304"/>
                  </a:lnTo>
                  <a:lnTo>
                    <a:pt x="7620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8" y="1251204"/>
                  </a:lnTo>
                  <a:lnTo>
                    <a:pt x="6096" y="1251204"/>
                  </a:lnTo>
                  <a:lnTo>
                    <a:pt x="7620" y="1252728"/>
                  </a:lnTo>
                  <a:lnTo>
                    <a:pt x="7620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3048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8" y="1214628"/>
                  </a:lnTo>
                  <a:lnTo>
                    <a:pt x="6096" y="1214628"/>
                  </a:lnTo>
                  <a:lnTo>
                    <a:pt x="7620" y="1216152"/>
                  </a:lnTo>
                  <a:lnTo>
                    <a:pt x="7620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7620" y="1184147"/>
                  </a:move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2"/>
                  </a:lnTo>
                  <a:lnTo>
                    <a:pt x="6096" y="1178052"/>
                  </a:lnTo>
                  <a:lnTo>
                    <a:pt x="7620" y="1179576"/>
                  </a:lnTo>
                  <a:lnTo>
                    <a:pt x="7620" y="1184147"/>
                  </a:lnTo>
                  <a:close/>
                </a:path>
                <a:path w="7620" h="4719955">
                  <a:moveTo>
                    <a:pt x="6096" y="1185671"/>
                  </a:moveTo>
                  <a:lnTo>
                    <a:pt x="3048" y="1185671"/>
                  </a:lnTo>
                  <a:lnTo>
                    <a:pt x="3048" y="1184147"/>
                  </a:lnTo>
                  <a:lnTo>
                    <a:pt x="6096" y="1184147"/>
                  </a:lnTo>
                  <a:lnTo>
                    <a:pt x="6096" y="1185671"/>
                  </a:lnTo>
                  <a:close/>
                </a:path>
                <a:path w="7620" h="4719955">
                  <a:moveTo>
                    <a:pt x="7620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7620" y="1141476"/>
                  </a:lnTo>
                  <a:lnTo>
                    <a:pt x="7620" y="1147571"/>
                  </a:lnTo>
                  <a:close/>
                </a:path>
                <a:path w="7620" h="4719955">
                  <a:moveTo>
                    <a:pt x="6096" y="1104900"/>
                  </a:moveTo>
                  <a:lnTo>
                    <a:pt x="3048" y="1104900"/>
                  </a:lnTo>
                  <a:lnTo>
                    <a:pt x="3048" y="1103376"/>
                  </a:lnTo>
                  <a:lnTo>
                    <a:pt x="6096" y="1103376"/>
                  </a:lnTo>
                  <a:lnTo>
                    <a:pt x="6096" y="1104900"/>
                  </a:lnTo>
                  <a:close/>
                </a:path>
                <a:path w="7620" h="4719955">
                  <a:moveTo>
                    <a:pt x="7620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20" y="1104900"/>
                  </a:lnTo>
                  <a:lnTo>
                    <a:pt x="7620" y="1110996"/>
                  </a:lnTo>
                  <a:close/>
                </a:path>
                <a:path w="7620" h="471995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6096" y="1066800"/>
                  </a:lnTo>
                  <a:lnTo>
                    <a:pt x="6096" y="1068324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3048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7620" y="1068324"/>
                  </a:lnTo>
                  <a:lnTo>
                    <a:pt x="7620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3048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20" y="1031747"/>
                  </a:lnTo>
                  <a:lnTo>
                    <a:pt x="7620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3048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8" y="993647"/>
                  </a:lnTo>
                  <a:lnTo>
                    <a:pt x="6096" y="993647"/>
                  </a:lnTo>
                  <a:lnTo>
                    <a:pt x="7620" y="995171"/>
                  </a:lnTo>
                  <a:lnTo>
                    <a:pt x="7620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7620" y="963168"/>
                  </a:move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20" y="958596"/>
                  </a:lnTo>
                  <a:lnTo>
                    <a:pt x="7620" y="963168"/>
                  </a:lnTo>
                  <a:close/>
                </a:path>
                <a:path w="7620" h="4719955">
                  <a:moveTo>
                    <a:pt x="6096" y="964692"/>
                  </a:moveTo>
                  <a:lnTo>
                    <a:pt x="3048" y="964692"/>
                  </a:lnTo>
                  <a:lnTo>
                    <a:pt x="3048" y="963168"/>
                  </a:lnTo>
                  <a:lnTo>
                    <a:pt x="6096" y="963168"/>
                  </a:lnTo>
                  <a:lnTo>
                    <a:pt x="6096" y="964692"/>
                  </a:lnTo>
                  <a:close/>
                </a:path>
                <a:path w="7620" h="4719955">
                  <a:moveTo>
                    <a:pt x="7620" y="926592"/>
                  </a:move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7620" y="920496"/>
                  </a:lnTo>
                  <a:lnTo>
                    <a:pt x="7620" y="926592"/>
                  </a:lnTo>
                  <a:close/>
                </a:path>
                <a:path w="7620" h="4719955">
                  <a:moveTo>
                    <a:pt x="6096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6096" y="928116"/>
                  </a:lnTo>
                  <a:close/>
                </a:path>
                <a:path w="7620" h="4719955">
                  <a:moveTo>
                    <a:pt x="7620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7620" y="883920"/>
                  </a:lnTo>
                  <a:lnTo>
                    <a:pt x="7620" y="890016"/>
                  </a:lnTo>
                  <a:close/>
                </a:path>
                <a:path w="7620" h="4719955">
                  <a:moveTo>
                    <a:pt x="6096" y="847344"/>
                  </a:moveTo>
                  <a:lnTo>
                    <a:pt x="3048" y="847344"/>
                  </a:lnTo>
                  <a:lnTo>
                    <a:pt x="3048" y="845820"/>
                  </a:lnTo>
                  <a:lnTo>
                    <a:pt x="6096" y="845820"/>
                  </a:lnTo>
                  <a:lnTo>
                    <a:pt x="6096" y="847344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3048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7620" y="847344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3048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4"/>
                  </a:lnTo>
                  <a:lnTo>
                    <a:pt x="6096" y="809244"/>
                  </a:lnTo>
                  <a:lnTo>
                    <a:pt x="7620" y="810768"/>
                  </a:lnTo>
                  <a:lnTo>
                    <a:pt x="7620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3048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8"/>
                  </a:lnTo>
                  <a:lnTo>
                    <a:pt x="6096" y="772668"/>
                  </a:lnTo>
                  <a:lnTo>
                    <a:pt x="7620" y="774192"/>
                  </a:lnTo>
                  <a:lnTo>
                    <a:pt x="7620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7620" y="742188"/>
                  </a:moveTo>
                  <a:lnTo>
                    <a:pt x="1524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20" h="4719955">
                  <a:moveTo>
                    <a:pt x="6096" y="743712"/>
                  </a:moveTo>
                  <a:lnTo>
                    <a:pt x="3048" y="743712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6096" y="743712"/>
                  </a:lnTo>
                  <a:close/>
                </a:path>
                <a:path w="7620" h="4719955">
                  <a:moveTo>
                    <a:pt x="7620" y="705612"/>
                  </a:move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7620" y="699516"/>
                  </a:lnTo>
                  <a:lnTo>
                    <a:pt x="7620" y="705612"/>
                  </a:lnTo>
                  <a:close/>
                </a:path>
                <a:path w="7620" h="4719955">
                  <a:moveTo>
                    <a:pt x="6096" y="707136"/>
                  </a:moveTo>
                  <a:lnTo>
                    <a:pt x="3048" y="707136"/>
                  </a:lnTo>
                  <a:lnTo>
                    <a:pt x="3048" y="705612"/>
                  </a:lnTo>
                  <a:lnTo>
                    <a:pt x="6096" y="705612"/>
                  </a:lnTo>
                  <a:lnTo>
                    <a:pt x="6096" y="707136"/>
                  </a:lnTo>
                  <a:close/>
                </a:path>
                <a:path w="7620" h="4719955">
                  <a:moveTo>
                    <a:pt x="7620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7620" y="662940"/>
                  </a:lnTo>
                  <a:lnTo>
                    <a:pt x="7620" y="669036"/>
                  </a:lnTo>
                  <a:close/>
                </a:path>
                <a:path w="7620" h="4719955">
                  <a:moveTo>
                    <a:pt x="6096" y="626364"/>
                  </a:moveTo>
                  <a:lnTo>
                    <a:pt x="3048" y="626364"/>
                  </a:lnTo>
                  <a:lnTo>
                    <a:pt x="3048" y="624840"/>
                  </a:lnTo>
                  <a:lnTo>
                    <a:pt x="6096" y="624840"/>
                  </a:lnTo>
                  <a:lnTo>
                    <a:pt x="6096" y="626364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3048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7620" y="626364"/>
                  </a:lnTo>
                  <a:lnTo>
                    <a:pt x="7620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3048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8" y="588264"/>
                  </a:lnTo>
                  <a:lnTo>
                    <a:pt x="6096" y="588264"/>
                  </a:lnTo>
                  <a:lnTo>
                    <a:pt x="7620" y="589787"/>
                  </a:lnTo>
                  <a:lnTo>
                    <a:pt x="7620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20" y="553212"/>
                  </a:lnTo>
                  <a:lnTo>
                    <a:pt x="7620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7620" y="521208"/>
                  </a:moveTo>
                  <a:lnTo>
                    <a:pt x="1524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8" y="515112"/>
                  </a:lnTo>
                  <a:lnTo>
                    <a:pt x="6096" y="515112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20" h="4719955">
                  <a:moveTo>
                    <a:pt x="6096" y="522732"/>
                  </a:moveTo>
                  <a:lnTo>
                    <a:pt x="3048" y="522732"/>
                  </a:lnTo>
                  <a:lnTo>
                    <a:pt x="3048" y="521208"/>
                  </a:lnTo>
                  <a:lnTo>
                    <a:pt x="6096" y="521208"/>
                  </a:lnTo>
                  <a:lnTo>
                    <a:pt x="6096" y="522732"/>
                  </a:lnTo>
                  <a:close/>
                </a:path>
                <a:path w="7620" h="4719955">
                  <a:moveTo>
                    <a:pt x="7620" y="484632"/>
                  </a:move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7620" y="478536"/>
                  </a:lnTo>
                  <a:lnTo>
                    <a:pt x="7620" y="484632"/>
                  </a:lnTo>
                  <a:close/>
                </a:path>
                <a:path w="7620" h="4719955">
                  <a:moveTo>
                    <a:pt x="6096" y="486156"/>
                  </a:moveTo>
                  <a:lnTo>
                    <a:pt x="3048" y="486156"/>
                  </a:lnTo>
                  <a:lnTo>
                    <a:pt x="3048" y="484632"/>
                  </a:lnTo>
                  <a:lnTo>
                    <a:pt x="6096" y="484632"/>
                  </a:lnTo>
                  <a:lnTo>
                    <a:pt x="6096" y="486156"/>
                  </a:lnTo>
                  <a:close/>
                </a:path>
                <a:path w="7620" h="4719955">
                  <a:moveTo>
                    <a:pt x="7620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7620" y="441960"/>
                  </a:lnTo>
                  <a:lnTo>
                    <a:pt x="7620" y="448056"/>
                  </a:lnTo>
                  <a:close/>
                </a:path>
                <a:path w="7620" h="4719955">
                  <a:moveTo>
                    <a:pt x="6096" y="405384"/>
                  </a:moveTo>
                  <a:lnTo>
                    <a:pt x="3048" y="405384"/>
                  </a:lnTo>
                  <a:lnTo>
                    <a:pt x="3048" y="403860"/>
                  </a:lnTo>
                  <a:lnTo>
                    <a:pt x="6096" y="403860"/>
                  </a:lnTo>
                  <a:lnTo>
                    <a:pt x="6096" y="405384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7620" y="405384"/>
                  </a:lnTo>
                  <a:lnTo>
                    <a:pt x="7620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8" y="367284"/>
                  </a:lnTo>
                  <a:lnTo>
                    <a:pt x="6096" y="367284"/>
                  </a:lnTo>
                  <a:lnTo>
                    <a:pt x="7620" y="368808"/>
                  </a:lnTo>
                  <a:lnTo>
                    <a:pt x="7620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20" y="332232"/>
                  </a:lnTo>
                  <a:lnTo>
                    <a:pt x="7620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7620" y="300228"/>
                  </a:moveTo>
                  <a:lnTo>
                    <a:pt x="1524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8" y="294132"/>
                  </a:lnTo>
                  <a:lnTo>
                    <a:pt x="6096" y="294132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20" h="4719955">
                  <a:moveTo>
                    <a:pt x="6096" y="301752"/>
                  </a:moveTo>
                  <a:lnTo>
                    <a:pt x="3048" y="301752"/>
                  </a:lnTo>
                  <a:lnTo>
                    <a:pt x="3048" y="300228"/>
                  </a:lnTo>
                  <a:lnTo>
                    <a:pt x="6096" y="300228"/>
                  </a:lnTo>
                  <a:lnTo>
                    <a:pt x="6096" y="301752"/>
                  </a:lnTo>
                  <a:close/>
                </a:path>
                <a:path w="7620" h="4719955">
                  <a:moveTo>
                    <a:pt x="7620" y="263652"/>
                  </a:move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7620" y="257556"/>
                  </a:lnTo>
                  <a:lnTo>
                    <a:pt x="7620" y="263652"/>
                  </a:lnTo>
                  <a:close/>
                </a:path>
                <a:path w="7620" h="4719955">
                  <a:moveTo>
                    <a:pt x="6096" y="265176"/>
                  </a:moveTo>
                  <a:lnTo>
                    <a:pt x="3048" y="265176"/>
                  </a:lnTo>
                  <a:lnTo>
                    <a:pt x="3048" y="263652"/>
                  </a:lnTo>
                  <a:lnTo>
                    <a:pt x="6096" y="263652"/>
                  </a:lnTo>
                  <a:lnTo>
                    <a:pt x="6096" y="265176"/>
                  </a:lnTo>
                  <a:close/>
                </a:path>
                <a:path w="7620" h="4719955">
                  <a:moveTo>
                    <a:pt x="7620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7620" y="220980"/>
                  </a:lnTo>
                  <a:lnTo>
                    <a:pt x="7620" y="227076"/>
                  </a:lnTo>
                  <a:close/>
                </a:path>
                <a:path w="7620" h="471995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80"/>
                  </a:lnTo>
                  <a:lnTo>
                    <a:pt x="6096" y="182880"/>
                  </a:lnTo>
                  <a:lnTo>
                    <a:pt x="6096" y="184404"/>
                  </a:lnTo>
                  <a:close/>
                </a:path>
                <a:path w="7620" h="4719955">
                  <a:moveTo>
                    <a:pt x="7620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7620" y="184404"/>
                  </a:lnTo>
                  <a:lnTo>
                    <a:pt x="7620" y="1905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3048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20" y="147828"/>
                  </a:lnTo>
                  <a:lnTo>
                    <a:pt x="7620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3048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8" y="109728"/>
                  </a:lnTo>
                  <a:lnTo>
                    <a:pt x="6096" y="109728"/>
                  </a:lnTo>
                  <a:lnTo>
                    <a:pt x="7620" y="111252"/>
                  </a:lnTo>
                  <a:lnTo>
                    <a:pt x="7620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7620" y="79248"/>
                  </a:moveTo>
                  <a:lnTo>
                    <a:pt x="1524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8" y="73152"/>
                  </a:lnTo>
                  <a:lnTo>
                    <a:pt x="6096" y="73152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20" h="4719955">
                  <a:moveTo>
                    <a:pt x="6096" y="80772"/>
                  </a:moveTo>
                  <a:lnTo>
                    <a:pt x="3048" y="80772"/>
                  </a:lnTo>
                  <a:lnTo>
                    <a:pt x="3048" y="79248"/>
                  </a:lnTo>
                  <a:lnTo>
                    <a:pt x="6096" y="79248"/>
                  </a:lnTo>
                  <a:lnTo>
                    <a:pt x="6096" y="80772"/>
                  </a:lnTo>
                  <a:close/>
                </a:path>
                <a:path w="7620" h="4719955">
                  <a:moveTo>
                    <a:pt x="7620" y="42672"/>
                  </a:move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7620" y="36576"/>
                  </a:lnTo>
                  <a:lnTo>
                    <a:pt x="7620" y="42672"/>
                  </a:lnTo>
                  <a:close/>
                </a:path>
                <a:path w="7620" h="4719955">
                  <a:moveTo>
                    <a:pt x="6096" y="44195"/>
                  </a:moveTo>
                  <a:lnTo>
                    <a:pt x="3048" y="44195"/>
                  </a:lnTo>
                  <a:lnTo>
                    <a:pt x="3048" y="42672"/>
                  </a:lnTo>
                  <a:lnTo>
                    <a:pt x="6096" y="42672"/>
                  </a:lnTo>
                  <a:lnTo>
                    <a:pt x="6096" y="44195"/>
                  </a:lnTo>
                  <a:close/>
                </a:path>
                <a:path w="7620" h="4719955">
                  <a:moveTo>
                    <a:pt x="7620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469891" y="6266687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21336" y="62484"/>
                  </a:moveTo>
                  <a:lnTo>
                    <a:pt x="13716" y="62484"/>
                  </a:lnTo>
                  <a:lnTo>
                    <a:pt x="13716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9144" y="6096"/>
                  </a:lnTo>
                  <a:lnTo>
                    <a:pt x="10668" y="4572"/>
                  </a:lnTo>
                  <a:lnTo>
                    <a:pt x="12192" y="4572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8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6096" y="13716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260335" y="1502663"/>
            <a:ext cx="38100" cy="4826635"/>
            <a:chOff x="7260335" y="1502663"/>
            <a:chExt cx="38100" cy="4826635"/>
          </a:xfrm>
        </p:grpSpPr>
        <p:sp>
          <p:nvSpPr>
            <p:cNvPr id="15" name="object 15" descr=""/>
            <p:cNvSpPr/>
            <p:nvPr/>
          </p:nvSpPr>
          <p:spPr>
            <a:xfrm>
              <a:off x="727557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7619" y="4719828"/>
                  </a:moveTo>
                  <a:lnTo>
                    <a:pt x="1523" y="4719828"/>
                  </a:lnTo>
                  <a:lnTo>
                    <a:pt x="1523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5256"/>
                  </a:lnTo>
                  <a:lnTo>
                    <a:pt x="1523" y="4713732"/>
                  </a:lnTo>
                  <a:lnTo>
                    <a:pt x="7619" y="4713732"/>
                  </a:lnTo>
                  <a:lnTo>
                    <a:pt x="7619" y="4719828"/>
                  </a:lnTo>
                  <a:close/>
                </a:path>
                <a:path w="7620" h="4719955">
                  <a:moveTo>
                    <a:pt x="6095" y="4677156"/>
                  </a:moveTo>
                  <a:lnTo>
                    <a:pt x="3047" y="4677156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6095" y="4677156"/>
                  </a:lnTo>
                  <a:close/>
                </a:path>
                <a:path w="7620" h="4719955">
                  <a:moveTo>
                    <a:pt x="7619" y="4683252"/>
                  </a:moveTo>
                  <a:lnTo>
                    <a:pt x="1523" y="4683252"/>
                  </a:lnTo>
                  <a:lnTo>
                    <a:pt x="1523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3" y="4678680"/>
                  </a:lnTo>
                  <a:lnTo>
                    <a:pt x="1523" y="4677156"/>
                  </a:lnTo>
                  <a:lnTo>
                    <a:pt x="7619" y="4677156"/>
                  </a:lnTo>
                  <a:lnTo>
                    <a:pt x="7619" y="4683252"/>
                  </a:lnTo>
                  <a:close/>
                </a:path>
                <a:path w="7620" h="4719955">
                  <a:moveTo>
                    <a:pt x="6095" y="4640580"/>
                  </a:moveTo>
                  <a:lnTo>
                    <a:pt x="3047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6095" y="4640580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3047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3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3047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7" y="4602480"/>
                  </a:lnTo>
                  <a:lnTo>
                    <a:pt x="6095" y="4602480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3047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7" y="4565904"/>
                  </a:lnTo>
                  <a:lnTo>
                    <a:pt x="6095" y="4565904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7619" y="4535424"/>
                  </a:moveTo>
                  <a:lnTo>
                    <a:pt x="1523" y="4535424"/>
                  </a:lnTo>
                  <a:lnTo>
                    <a:pt x="1523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7619" y="4529328"/>
                  </a:lnTo>
                  <a:lnTo>
                    <a:pt x="7619" y="45354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3047" y="4535424"/>
                  </a:lnTo>
                  <a:lnTo>
                    <a:pt x="6095" y="4535424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7619" y="4498848"/>
                  </a:moveTo>
                  <a:lnTo>
                    <a:pt x="1523" y="4498848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4275"/>
                  </a:lnTo>
                  <a:lnTo>
                    <a:pt x="1523" y="4492752"/>
                  </a:lnTo>
                  <a:lnTo>
                    <a:pt x="7619" y="4492752"/>
                  </a:lnTo>
                  <a:lnTo>
                    <a:pt x="7619" y="4498848"/>
                  </a:lnTo>
                  <a:close/>
                </a:path>
                <a:path w="7620" h="4719955">
                  <a:moveTo>
                    <a:pt x="6095" y="4456175"/>
                  </a:moveTo>
                  <a:lnTo>
                    <a:pt x="3047" y="4456175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6095" y="4456175"/>
                  </a:lnTo>
                  <a:close/>
                </a:path>
                <a:path w="7620" h="4719955">
                  <a:moveTo>
                    <a:pt x="7619" y="4462272"/>
                  </a:moveTo>
                  <a:lnTo>
                    <a:pt x="1523" y="4462272"/>
                  </a:lnTo>
                  <a:lnTo>
                    <a:pt x="1523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3" y="4457700"/>
                  </a:lnTo>
                  <a:lnTo>
                    <a:pt x="1523" y="4456175"/>
                  </a:lnTo>
                  <a:lnTo>
                    <a:pt x="7619" y="4456175"/>
                  </a:lnTo>
                  <a:lnTo>
                    <a:pt x="7619" y="4462272"/>
                  </a:lnTo>
                  <a:close/>
                </a:path>
                <a:path w="7620" h="4719955">
                  <a:moveTo>
                    <a:pt x="6095" y="4419600"/>
                  </a:moveTo>
                  <a:lnTo>
                    <a:pt x="3047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6095" y="4419600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3047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3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3047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7" y="4381500"/>
                  </a:lnTo>
                  <a:lnTo>
                    <a:pt x="6095" y="4381500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3047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7" y="4344924"/>
                  </a:lnTo>
                  <a:lnTo>
                    <a:pt x="6095" y="4344924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7619" y="4314443"/>
                  </a:moveTo>
                  <a:lnTo>
                    <a:pt x="1523" y="4314443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7" y="4308348"/>
                  </a:lnTo>
                  <a:lnTo>
                    <a:pt x="6095" y="4308348"/>
                  </a:lnTo>
                  <a:lnTo>
                    <a:pt x="7619" y="4309872"/>
                  </a:lnTo>
                  <a:lnTo>
                    <a:pt x="7619" y="43144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3047" y="4314443"/>
                  </a:lnTo>
                  <a:lnTo>
                    <a:pt x="6095" y="4314443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7619" y="4277868"/>
                  </a:moveTo>
                  <a:lnTo>
                    <a:pt x="1523" y="4277868"/>
                  </a:lnTo>
                  <a:lnTo>
                    <a:pt x="1523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3296"/>
                  </a:lnTo>
                  <a:lnTo>
                    <a:pt x="1523" y="4271772"/>
                  </a:lnTo>
                  <a:lnTo>
                    <a:pt x="7619" y="4271772"/>
                  </a:lnTo>
                  <a:lnTo>
                    <a:pt x="7619" y="4277868"/>
                  </a:lnTo>
                  <a:close/>
                </a:path>
                <a:path w="7620" h="4719955">
                  <a:moveTo>
                    <a:pt x="6095" y="4235196"/>
                  </a:moveTo>
                  <a:lnTo>
                    <a:pt x="3047" y="4235196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6095" y="4235196"/>
                  </a:lnTo>
                  <a:close/>
                </a:path>
                <a:path w="7620" h="4719955">
                  <a:moveTo>
                    <a:pt x="7619" y="4241291"/>
                  </a:moveTo>
                  <a:lnTo>
                    <a:pt x="1523" y="4241291"/>
                  </a:lnTo>
                  <a:lnTo>
                    <a:pt x="1523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6"/>
                  </a:lnTo>
                  <a:lnTo>
                    <a:pt x="7619" y="4235196"/>
                  </a:lnTo>
                  <a:lnTo>
                    <a:pt x="7619" y="4241291"/>
                  </a:lnTo>
                  <a:close/>
                </a:path>
                <a:path w="7620" h="4719955">
                  <a:moveTo>
                    <a:pt x="6095" y="4198620"/>
                  </a:moveTo>
                  <a:lnTo>
                    <a:pt x="3047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6095" y="4198620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3047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3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3047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7" y="4160520"/>
                  </a:lnTo>
                  <a:lnTo>
                    <a:pt x="6095" y="4160520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3047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7" y="4123943"/>
                  </a:lnTo>
                  <a:lnTo>
                    <a:pt x="6095" y="4123943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7619" y="4093464"/>
                  </a:moveTo>
                  <a:lnTo>
                    <a:pt x="1523" y="4093464"/>
                  </a:lnTo>
                  <a:lnTo>
                    <a:pt x="1523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7" y="4087368"/>
                  </a:lnTo>
                  <a:lnTo>
                    <a:pt x="6095" y="4087368"/>
                  </a:lnTo>
                  <a:lnTo>
                    <a:pt x="7619" y="4088891"/>
                  </a:lnTo>
                  <a:lnTo>
                    <a:pt x="7619" y="40934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3047" y="4093464"/>
                  </a:lnTo>
                  <a:lnTo>
                    <a:pt x="6095" y="4093464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7619" y="4056888"/>
                  </a:moveTo>
                  <a:lnTo>
                    <a:pt x="1523" y="4056888"/>
                  </a:lnTo>
                  <a:lnTo>
                    <a:pt x="1523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2316"/>
                  </a:lnTo>
                  <a:lnTo>
                    <a:pt x="1523" y="4050791"/>
                  </a:lnTo>
                  <a:lnTo>
                    <a:pt x="7619" y="4050791"/>
                  </a:lnTo>
                  <a:lnTo>
                    <a:pt x="7619" y="4056888"/>
                  </a:lnTo>
                  <a:close/>
                </a:path>
                <a:path w="7620" h="4719955">
                  <a:moveTo>
                    <a:pt x="6095" y="4014216"/>
                  </a:moveTo>
                  <a:lnTo>
                    <a:pt x="3047" y="4014216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6095" y="4014216"/>
                  </a:lnTo>
                  <a:close/>
                </a:path>
                <a:path w="7620" h="4719955">
                  <a:moveTo>
                    <a:pt x="7619" y="4020312"/>
                  </a:moveTo>
                  <a:lnTo>
                    <a:pt x="1523" y="4020312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6"/>
                  </a:lnTo>
                  <a:lnTo>
                    <a:pt x="7619" y="4014216"/>
                  </a:lnTo>
                  <a:lnTo>
                    <a:pt x="7619" y="4020312"/>
                  </a:lnTo>
                  <a:close/>
                </a:path>
                <a:path w="7620" h="4719955">
                  <a:moveTo>
                    <a:pt x="6095" y="3977640"/>
                  </a:moveTo>
                  <a:lnTo>
                    <a:pt x="3047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6095" y="3977640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3047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3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3047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7" y="3939540"/>
                  </a:lnTo>
                  <a:lnTo>
                    <a:pt x="6095" y="3939540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3047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7" y="3902964"/>
                  </a:lnTo>
                  <a:lnTo>
                    <a:pt x="6095" y="3902964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7619" y="3872484"/>
                  </a:moveTo>
                  <a:lnTo>
                    <a:pt x="1523" y="3872484"/>
                  </a:lnTo>
                  <a:lnTo>
                    <a:pt x="1523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7" y="3866388"/>
                  </a:lnTo>
                  <a:lnTo>
                    <a:pt x="6095" y="3866388"/>
                  </a:lnTo>
                  <a:lnTo>
                    <a:pt x="7619" y="3867912"/>
                  </a:lnTo>
                  <a:lnTo>
                    <a:pt x="7619" y="38724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3047" y="3872484"/>
                  </a:lnTo>
                  <a:lnTo>
                    <a:pt x="6095" y="3872484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7619" y="3835907"/>
                  </a:moveTo>
                  <a:lnTo>
                    <a:pt x="1523" y="3835907"/>
                  </a:lnTo>
                  <a:lnTo>
                    <a:pt x="1523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2"/>
                  </a:lnTo>
                  <a:lnTo>
                    <a:pt x="7619" y="3829812"/>
                  </a:lnTo>
                  <a:lnTo>
                    <a:pt x="7619" y="3835907"/>
                  </a:lnTo>
                  <a:close/>
                </a:path>
                <a:path w="7620" h="4719955">
                  <a:moveTo>
                    <a:pt x="6095" y="3793236"/>
                  </a:moveTo>
                  <a:lnTo>
                    <a:pt x="3047" y="3793236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6095" y="3793236"/>
                  </a:lnTo>
                  <a:close/>
                </a:path>
                <a:path w="7620" h="4719955">
                  <a:moveTo>
                    <a:pt x="7619" y="3799332"/>
                  </a:moveTo>
                  <a:lnTo>
                    <a:pt x="1523" y="3799332"/>
                  </a:lnTo>
                  <a:lnTo>
                    <a:pt x="1523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3" y="3794759"/>
                  </a:lnTo>
                  <a:lnTo>
                    <a:pt x="1523" y="3793236"/>
                  </a:lnTo>
                  <a:lnTo>
                    <a:pt x="7619" y="3793236"/>
                  </a:lnTo>
                  <a:lnTo>
                    <a:pt x="7619" y="3799332"/>
                  </a:lnTo>
                  <a:close/>
                </a:path>
                <a:path w="7620" h="4719955">
                  <a:moveTo>
                    <a:pt x="6095" y="3756659"/>
                  </a:moveTo>
                  <a:lnTo>
                    <a:pt x="3047" y="3756659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6095" y="3756659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3047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3" y="3758184"/>
                  </a:lnTo>
                  <a:lnTo>
                    <a:pt x="1523" y="3756659"/>
                  </a:lnTo>
                  <a:lnTo>
                    <a:pt x="7619" y="3756659"/>
                  </a:lnTo>
                  <a:lnTo>
                    <a:pt x="7619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3047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7" y="3718559"/>
                  </a:lnTo>
                  <a:lnTo>
                    <a:pt x="6095" y="3718559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3047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7" y="3681984"/>
                  </a:lnTo>
                  <a:lnTo>
                    <a:pt x="6095" y="3681984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7619" y="3651504"/>
                  </a:moveTo>
                  <a:lnTo>
                    <a:pt x="1523" y="3651504"/>
                  </a:lnTo>
                  <a:lnTo>
                    <a:pt x="1523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7" y="3645407"/>
                  </a:lnTo>
                  <a:lnTo>
                    <a:pt x="6095" y="3645407"/>
                  </a:lnTo>
                  <a:lnTo>
                    <a:pt x="7619" y="3646932"/>
                  </a:lnTo>
                  <a:lnTo>
                    <a:pt x="7619" y="36515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3047" y="3651504"/>
                  </a:lnTo>
                  <a:lnTo>
                    <a:pt x="6095" y="3651504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7619" y="3614928"/>
                  </a:move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2"/>
                  </a:lnTo>
                  <a:lnTo>
                    <a:pt x="7619" y="3608832"/>
                  </a:lnTo>
                  <a:lnTo>
                    <a:pt x="7619" y="36149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3047" y="3614928"/>
                  </a:lnTo>
                  <a:lnTo>
                    <a:pt x="6095" y="3614928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7619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3780"/>
                  </a:lnTo>
                  <a:lnTo>
                    <a:pt x="1523" y="3572256"/>
                  </a:lnTo>
                  <a:lnTo>
                    <a:pt x="7619" y="3572256"/>
                  </a:lnTo>
                  <a:lnTo>
                    <a:pt x="7619" y="3578352"/>
                  </a:lnTo>
                  <a:close/>
                </a:path>
                <a:path w="7620" h="4719955">
                  <a:moveTo>
                    <a:pt x="6095" y="3535680"/>
                  </a:moveTo>
                  <a:lnTo>
                    <a:pt x="3047" y="3535680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6095" y="3535680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3047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80"/>
                  </a:lnTo>
                  <a:lnTo>
                    <a:pt x="7619" y="3535680"/>
                  </a:lnTo>
                  <a:lnTo>
                    <a:pt x="7619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3047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7" y="3497580"/>
                  </a:lnTo>
                  <a:lnTo>
                    <a:pt x="6095" y="3497580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3047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7" y="3461004"/>
                  </a:lnTo>
                  <a:lnTo>
                    <a:pt x="6095" y="3461004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1523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7" y="3424428"/>
                  </a:lnTo>
                  <a:lnTo>
                    <a:pt x="6095" y="3424428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3047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7619" y="3393948"/>
                  </a:moveTo>
                  <a:lnTo>
                    <a:pt x="1523" y="3393948"/>
                  </a:lnTo>
                  <a:lnTo>
                    <a:pt x="1523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9375"/>
                  </a:lnTo>
                  <a:lnTo>
                    <a:pt x="1523" y="3387852"/>
                  </a:lnTo>
                  <a:lnTo>
                    <a:pt x="7619" y="3387852"/>
                  </a:lnTo>
                  <a:lnTo>
                    <a:pt x="7619" y="33939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3047" y="3393948"/>
                  </a:lnTo>
                  <a:lnTo>
                    <a:pt x="6095" y="3393948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7619" y="3357372"/>
                  </a:moveTo>
                  <a:lnTo>
                    <a:pt x="1523" y="3357372"/>
                  </a:lnTo>
                  <a:lnTo>
                    <a:pt x="1523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2800"/>
                  </a:lnTo>
                  <a:lnTo>
                    <a:pt x="1523" y="3351276"/>
                  </a:lnTo>
                  <a:lnTo>
                    <a:pt x="7619" y="3351276"/>
                  </a:lnTo>
                  <a:lnTo>
                    <a:pt x="7619" y="3357372"/>
                  </a:lnTo>
                  <a:close/>
                </a:path>
                <a:path w="7620" h="4719955">
                  <a:moveTo>
                    <a:pt x="6095" y="3314700"/>
                  </a:moveTo>
                  <a:lnTo>
                    <a:pt x="3047" y="3314700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6095" y="3314700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3047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7619" y="3314700"/>
                  </a:lnTo>
                  <a:lnTo>
                    <a:pt x="7619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3047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7" y="3276600"/>
                  </a:lnTo>
                  <a:lnTo>
                    <a:pt x="6095" y="3276600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3047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7" y="3240024"/>
                  </a:lnTo>
                  <a:lnTo>
                    <a:pt x="6095" y="3240024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1523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7" y="3203448"/>
                  </a:lnTo>
                  <a:lnTo>
                    <a:pt x="6095" y="3203448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3047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7619" y="3172968"/>
                  </a:move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8396"/>
                  </a:lnTo>
                  <a:lnTo>
                    <a:pt x="1523" y="3166872"/>
                  </a:lnTo>
                  <a:lnTo>
                    <a:pt x="7619" y="3166872"/>
                  </a:lnTo>
                  <a:lnTo>
                    <a:pt x="7619" y="31729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3047" y="3172968"/>
                  </a:lnTo>
                  <a:lnTo>
                    <a:pt x="6095" y="3172968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7619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1820"/>
                  </a:lnTo>
                  <a:lnTo>
                    <a:pt x="1523" y="3130296"/>
                  </a:lnTo>
                  <a:lnTo>
                    <a:pt x="7619" y="3130296"/>
                  </a:lnTo>
                  <a:lnTo>
                    <a:pt x="7619" y="3136392"/>
                  </a:lnTo>
                  <a:close/>
                </a:path>
                <a:path w="7620" h="4719955">
                  <a:moveTo>
                    <a:pt x="6095" y="3093720"/>
                  </a:moveTo>
                  <a:lnTo>
                    <a:pt x="3047" y="3093720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6095" y="3093720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3047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7619" y="3093720"/>
                  </a:lnTo>
                  <a:lnTo>
                    <a:pt x="7619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3047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7" y="3055620"/>
                  </a:lnTo>
                  <a:lnTo>
                    <a:pt x="6095" y="3055620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3047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7" y="3019044"/>
                  </a:lnTo>
                  <a:lnTo>
                    <a:pt x="6095" y="3019044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1523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7" y="2982468"/>
                  </a:lnTo>
                  <a:lnTo>
                    <a:pt x="6095" y="2982468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3047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7619" y="2951988"/>
                  </a:moveTo>
                  <a:lnTo>
                    <a:pt x="1523" y="2951988"/>
                  </a:lnTo>
                  <a:lnTo>
                    <a:pt x="1523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7619" y="2945892"/>
                  </a:lnTo>
                  <a:lnTo>
                    <a:pt x="7619" y="29519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3047" y="2951988"/>
                  </a:lnTo>
                  <a:lnTo>
                    <a:pt x="6095" y="2951988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7619" y="2915412"/>
                  </a:moveTo>
                  <a:lnTo>
                    <a:pt x="1523" y="2915412"/>
                  </a:lnTo>
                  <a:lnTo>
                    <a:pt x="1523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10839"/>
                  </a:lnTo>
                  <a:lnTo>
                    <a:pt x="1523" y="2909316"/>
                  </a:lnTo>
                  <a:lnTo>
                    <a:pt x="7619" y="2909316"/>
                  </a:lnTo>
                  <a:lnTo>
                    <a:pt x="7619" y="2915412"/>
                  </a:lnTo>
                  <a:close/>
                </a:path>
                <a:path w="7620" h="4719955">
                  <a:moveTo>
                    <a:pt x="6095" y="2872739"/>
                  </a:moveTo>
                  <a:lnTo>
                    <a:pt x="3047" y="2872739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6095" y="2872739"/>
                  </a:lnTo>
                  <a:close/>
                </a:path>
                <a:path w="7620" h="4719955">
                  <a:moveTo>
                    <a:pt x="7619" y="2878836"/>
                  </a:moveTo>
                  <a:lnTo>
                    <a:pt x="1523" y="2878836"/>
                  </a:lnTo>
                  <a:lnTo>
                    <a:pt x="1523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7619" y="2872739"/>
                  </a:lnTo>
                  <a:lnTo>
                    <a:pt x="7619" y="28788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3047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7" y="2834639"/>
                  </a:lnTo>
                  <a:lnTo>
                    <a:pt x="6095" y="2834639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3047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7" y="2798064"/>
                  </a:lnTo>
                  <a:lnTo>
                    <a:pt x="6095" y="2798064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1523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7" y="2761488"/>
                  </a:lnTo>
                  <a:lnTo>
                    <a:pt x="6095" y="2761488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3047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7619" y="2731008"/>
                  </a:move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6436"/>
                  </a:lnTo>
                  <a:lnTo>
                    <a:pt x="1523" y="2724912"/>
                  </a:lnTo>
                  <a:lnTo>
                    <a:pt x="7619" y="2724912"/>
                  </a:lnTo>
                  <a:lnTo>
                    <a:pt x="7619" y="27310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3047" y="2731008"/>
                  </a:lnTo>
                  <a:lnTo>
                    <a:pt x="6095" y="2731008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7619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6"/>
                  </a:lnTo>
                  <a:lnTo>
                    <a:pt x="7619" y="2688336"/>
                  </a:lnTo>
                  <a:lnTo>
                    <a:pt x="7619" y="2694432"/>
                  </a:lnTo>
                  <a:close/>
                </a:path>
                <a:path w="7620" h="4719955">
                  <a:moveTo>
                    <a:pt x="6095" y="2651760"/>
                  </a:moveTo>
                  <a:lnTo>
                    <a:pt x="3047" y="2651760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6095" y="2651760"/>
                  </a:lnTo>
                  <a:close/>
                </a:path>
                <a:path w="7620" h="4719955">
                  <a:moveTo>
                    <a:pt x="7619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7619" y="2651760"/>
                  </a:lnTo>
                  <a:lnTo>
                    <a:pt x="7619" y="26578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3047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7" y="2613660"/>
                  </a:lnTo>
                  <a:lnTo>
                    <a:pt x="6095" y="2613660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3047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7" y="2577084"/>
                  </a:lnTo>
                  <a:lnTo>
                    <a:pt x="6095" y="2577084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3047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7" y="2540508"/>
                  </a:lnTo>
                  <a:lnTo>
                    <a:pt x="6095" y="2540508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7619" y="2510028"/>
                  </a:moveTo>
                  <a:lnTo>
                    <a:pt x="1523" y="2510028"/>
                  </a:lnTo>
                  <a:lnTo>
                    <a:pt x="1523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7619" y="2503932"/>
                  </a:lnTo>
                  <a:lnTo>
                    <a:pt x="7619" y="25100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3047" y="2510028"/>
                  </a:lnTo>
                  <a:lnTo>
                    <a:pt x="6095" y="2510028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7619" y="2473452"/>
                  </a:moveTo>
                  <a:lnTo>
                    <a:pt x="1523" y="2473452"/>
                  </a:lnTo>
                  <a:lnTo>
                    <a:pt x="1523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8880"/>
                  </a:lnTo>
                  <a:lnTo>
                    <a:pt x="1523" y="2467356"/>
                  </a:lnTo>
                  <a:lnTo>
                    <a:pt x="7619" y="2467356"/>
                  </a:lnTo>
                  <a:lnTo>
                    <a:pt x="7619" y="2473452"/>
                  </a:lnTo>
                  <a:close/>
                </a:path>
                <a:path w="7620" h="4719955">
                  <a:moveTo>
                    <a:pt x="6095" y="2430780"/>
                  </a:moveTo>
                  <a:lnTo>
                    <a:pt x="3047" y="2430780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6095" y="2430780"/>
                  </a:lnTo>
                  <a:close/>
                </a:path>
                <a:path w="7620" h="4719955">
                  <a:moveTo>
                    <a:pt x="7619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7619" y="2430780"/>
                  </a:lnTo>
                  <a:lnTo>
                    <a:pt x="7619" y="24368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3047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7" y="2392680"/>
                  </a:lnTo>
                  <a:lnTo>
                    <a:pt x="6095" y="2392680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3047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7" y="2356104"/>
                  </a:lnTo>
                  <a:lnTo>
                    <a:pt x="6095" y="2356104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3047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7" y="2319528"/>
                  </a:lnTo>
                  <a:lnTo>
                    <a:pt x="6095" y="2319528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7619" y="2289047"/>
                  </a:moveTo>
                  <a:lnTo>
                    <a:pt x="1523" y="2289047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7619" y="2282952"/>
                  </a:lnTo>
                  <a:lnTo>
                    <a:pt x="7619" y="22890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3047" y="2289047"/>
                  </a:lnTo>
                  <a:lnTo>
                    <a:pt x="6095" y="2289047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7619" y="2252472"/>
                  </a:moveTo>
                  <a:lnTo>
                    <a:pt x="1523" y="2252472"/>
                  </a:lnTo>
                  <a:lnTo>
                    <a:pt x="1523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7619" y="2246376"/>
                  </a:lnTo>
                  <a:lnTo>
                    <a:pt x="7619" y="2252472"/>
                  </a:lnTo>
                  <a:close/>
                </a:path>
                <a:path w="7620" h="4719955">
                  <a:moveTo>
                    <a:pt x="6095" y="2209800"/>
                  </a:moveTo>
                  <a:lnTo>
                    <a:pt x="3047" y="2209800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6095" y="2209800"/>
                  </a:lnTo>
                  <a:close/>
                </a:path>
                <a:path w="7620" h="4719955">
                  <a:moveTo>
                    <a:pt x="7619" y="2215896"/>
                  </a:moveTo>
                  <a:lnTo>
                    <a:pt x="1523" y="2215896"/>
                  </a:lnTo>
                  <a:lnTo>
                    <a:pt x="1523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7619" y="2209800"/>
                  </a:lnTo>
                  <a:lnTo>
                    <a:pt x="7619" y="22158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3047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7" y="2171700"/>
                  </a:lnTo>
                  <a:lnTo>
                    <a:pt x="6095" y="2171700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3047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7" y="2135124"/>
                  </a:lnTo>
                  <a:lnTo>
                    <a:pt x="6095" y="2135124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3047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7" y="2098547"/>
                  </a:lnTo>
                  <a:lnTo>
                    <a:pt x="6095" y="2098547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7619" y="2068068"/>
                  </a:moveTo>
                  <a:lnTo>
                    <a:pt x="1523" y="2068068"/>
                  </a:lnTo>
                  <a:lnTo>
                    <a:pt x="1523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3" y="2063496"/>
                  </a:lnTo>
                  <a:lnTo>
                    <a:pt x="1523" y="2061972"/>
                  </a:lnTo>
                  <a:lnTo>
                    <a:pt x="7619" y="2061972"/>
                  </a:lnTo>
                  <a:lnTo>
                    <a:pt x="7619" y="20680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3047" y="2068068"/>
                  </a:lnTo>
                  <a:lnTo>
                    <a:pt x="6095" y="2068068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7619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6920"/>
                  </a:lnTo>
                  <a:lnTo>
                    <a:pt x="1523" y="2025396"/>
                  </a:lnTo>
                  <a:lnTo>
                    <a:pt x="7619" y="2025396"/>
                  </a:lnTo>
                  <a:lnTo>
                    <a:pt x="7619" y="2031492"/>
                  </a:lnTo>
                  <a:close/>
                </a:path>
                <a:path w="7620" h="4719955">
                  <a:moveTo>
                    <a:pt x="6095" y="1988820"/>
                  </a:moveTo>
                  <a:lnTo>
                    <a:pt x="3047" y="1988820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6095" y="1988820"/>
                  </a:lnTo>
                  <a:close/>
                </a:path>
                <a:path w="7620" h="4719955">
                  <a:moveTo>
                    <a:pt x="7619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7619" y="1988820"/>
                  </a:lnTo>
                  <a:lnTo>
                    <a:pt x="7619" y="1994916"/>
                  </a:lnTo>
                  <a:close/>
                </a:path>
                <a:path w="7620" h="4719955">
                  <a:moveTo>
                    <a:pt x="6095" y="1952244"/>
                  </a:moveTo>
                  <a:lnTo>
                    <a:pt x="3047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6095" y="1952244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3047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3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3047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7" y="1914144"/>
                  </a:lnTo>
                  <a:lnTo>
                    <a:pt x="6095" y="1914144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3047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7" y="1877568"/>
                  </a:lnTo>
                  <a:lnTo>
                    <a:pt x="6095" y="1877568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7619" y="1847088"/>
                  </a:moveTo>
                  <a:lnTo>
                    <a:pt x="1523" y="1847088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7619" y="1840992"/>
                  </a:lnTo>
                  <a:lnTo>
                    <a:pt x="7619" y="18470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3047" y="1847088"/>
                  </a:lnTo>
                  <a:lnTo>
                    <a:pt x="6095" y="1847088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7619" y="1810512"/>
                  </a:moveTo>
                  <a:lnTo>
                    <a:pt x="1523" y="1810512"/>
                  </a:lnTo>
                  <a:lnTo>
                    <a:pt x="1523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5939"/>
                  </a:lnTo>
                  <a:lnTo>
                    <a:pt x="1523" y="1804416"/>
                  </a:lnTo>
                  <a:lnTo>
                    <a:pt x="7619" y="1804416"/>
                  </a:lnTo>
                  <a:lnTo>
                    <a:pt x="7619" y="1810512"/>
                  </a:lnTo>
                  <a:close/>
                </a:path>
                <a:path w="7620" h="4719955">
                  <a:moveTo>
                    <a:pt x="6095" y="1767839"/>
                  </a:moveTo>
                  <a:lnTo>
                    <a:pt x="3047" y="1767839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6095" y="1767839"/>
                  </a:lnTo>
                  <a:close/>
                </a:path>
                <a:path w="7620" h="4719955">
                  <a:moveTo>
                    <a:pt x="7619" y="1773936"/>
                  </a:moveTo>
                  <a:lnTo>
                    <a:pt x="1523" y="1773936"/>
                  </a:lnTo>
                  <a:lnTo>
                    <a:pt x="1523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7619" y="1767839"/>
                  </a:lnTo>
                  <a:lnTo>
                    <a:pt x="7619" y="1773936"/>
                  </a:lnTo>
                  <a:close/>
                </a:path>
                <a:path w="7620" h="4719955">
                  <a:moveTo>
                    <a:pt x="6095" y="1731263"/>
                  </a:moveTo>
                  <a:lnTo>
                    <a:pt x="3047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6095" y="1731263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3047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3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3047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7" y="1693163"/>
                  </a:lnTo>
                  <a:lnTo>
                    <a:pt x="6095" y="1693163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3047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7" y="1656588"/>
                  </a:lnTo>
                  <a:lnTo>
                    <a:pt x="6095" y="1656588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7619" y="1626108"/>
                  </a:move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7" y="1620012"/>
                  </a:lnTo>
                  <a:lnTo>
                    <a:pt x="6095" y="1620012"/>
                  </a:lnTo>
                  <a:lnTo>
                    <a:pt x="7619" y="1621536"/>
                  </a:lnTo>
                  <a:lnTo>
                    <a:pt x="7619" y="16261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3047" y="1626108"/>
                  </a:lnTo>
                  <a:lnTo>
                    <a:pt x="6095" y="1626108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7619" y="1589532"/>
                  </a:move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4960"/>
                  </a:lnTo>
                  <a:lnTo>
                    <a:pt x="1523" y="1583436"/>
                  </a:lnTo>
                  <a:lnTo>
                    <a:pt x="7619" y="1583436"/>
                  </a:lnTo>
                  <a:lnTo>
                    <a:pt x="7619" y="1589532"/>
                  </a:lnTo>
                  <a:close/>
                </a:path>
                <a:path w="7620" h="4719955">
                  <a:moveTo>
                    <a:pt x="6095" y="1546860"/>
                  </a:moveTo>
                  <a:lnTo>
                    <a:pt x="3047" y="1546860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6095" y="1546860"/>
                  </a:lnTo>
                  <a:close/>
                </a:path>
                <a:path w="7620" h="4719955">
                  <a:moveTo>
                    <a:pt x="7619" y="1552955"/>
                  </a:moveTo>
                  <a:lnTo>
                    <a:pt x="1523" y="1552955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7619" y="1546860"/>
                  </a:lnTo>
                  <a:lnTo>
                    <a:pt x="7619" y="1552955"/>
                  </a:lnTo>
                  <a:close/>
                </a:path>
                <a:path w="7620" h="4719955">
                  <a:moveTo>
                    <a:pt x="6095" y="1510284"/>
                  </a:moveTo>
                  <a:lnTo>
                    <a:pt x="3047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6095" y="1510284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3047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3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3047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7" y="1472184"/>
                  </a:lnTo>
                  <a:lnTo>
                    <a:pt x="6095" y="1472184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3047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7" y="1435608"/>
                  </a:lnTo>
                  <a:lnTo>
                    <a:pt x="6095" y="1435608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7619" y="1405128"/>
                  </a:moveTo>
                  <a:lnTo>
                    <a:pt x="1523" y="1405128"/>
                  </a:lnTo>
                  <a:lnTo>
                    <a:pt x="1523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7" y="1399032"/>
                  </a:lnTo>
                  <a:lnTo>
                    <a:pt x="6095" y="1399032"/>
                  </a:lnTo>
                  <a:lnTo>
                    <a:pt x="7619" y="1400555"/>
                  </a:lnTo>
                  <a:lnTo>
                    <a:pt x="7619" y="14051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3047" y="1405128"/>
                  </a:lnTo>
                  <a:lnTo>
                    <a:pt x="6095" y="1405128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7619" y="1368552"/>
                  </a:moveTo>
                  <a:lnTo>
                    <a:pt x="1523" y="1368552"/>
                  </a:lnTo>
                  <a:lnTo>
                    <a:pt x="1523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7619" y="1362455"/>
                  </a:lnTo>
                  <a:lnTo>
                    <a:pt x="7619" y="1368552"/>
                  </a:lnTo>
                  <a:close/>
                </a:path>
                <a:path w="7620" h="4719955">
                  <a:moveTo>
                    <a:pt x="6095" y="1325880"/>
                  </a:moveTo>
                  <a:lnTo>
                    <a:pt x="3047" y="1325880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6095" y="1325880"/>
                  </a:lnTo>
                  <a:close/>
                </a:path>
                <a:path w="7620" h="4719955">
                  <a:moveTo>
                    <a:pt x="7619" y="1331976"/>
                  </a:moveTo>
                  <a:lnTo>
                    <a:pt x="1523" y="1331976"/>
                  </a:lnTo>
                  <a:lnTo>
                    <a:pt x="1523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7619" y="1325880"/>
                  </a:lnTo>
                  <a:lnTo>
                    <a:pt x="7619" y="1331976"/>
                  </a:lnTo>
                  <a:close/>
                </a:path>
                <a:path w="7620" h="4719955">
                  <a:moveTo>
                    <a:pt x="6095" y="1289304"/>
                  </a:moveTo>
                  <a:lnTo>
                    <a:pt x="3047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6095" y="1289304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3047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3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3047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7" y="1251204"/>
                  </a:lnTo>
                  <a:lnTo>
                    <a:pt x="6095" y="1251204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3047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7" y="1214628"/>
                  </a:lnTo>
                  <a:lnTo>
                    <a:pt x="6095" y="1214628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7619" y="1184147"/>
                  </a:moveTo>
                  <a:lnTo>
                    <a:pt x="1523" y="1184147"/>
                  </a:lnTo>
                  <a:lnTo>
                    <a:pt x="1523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7" y="1178052"/>
                  </a:lnTo>
                  <a:lnTo>
                    <a:pt x="6095" y="1178052"/>
                  </a:lnTo>
                  <a:lnTo>
                    <a:pt x="7619" y="1179576"/>
                  </a:lnTo>
                  <a:lnTo>
                    <a:pt x="7619" y="11841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3047" y="1184147"/>
                  </a:lnTo>
                  <a:lnTo>
                    <a:pt x="6095" y="1184147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7619" y="1147571"/>
                  </a:moveTo>
                  <a:lnTo>
                    <a:pt x="1523" y="1147571"/>
                  </a:lnTo>
                  <a:lnTo>
                    <a:pt x="1523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7619" y="1141476"/>
                  </a:lnTo>
                  <a:lnTo>
                    <a:pt x="7619" y="1147571"/>
                  </a:lnTo>
                  <a:close/>
                </a:path>
                <a:path w="7620" h="4719955">
                  <a:moveTo>
                    <a:pt x="6095" y="1104900"/>
                  </a:moveTo>
                  <a:lnTo>
                    <a:pt x="3047" y="1104900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6095" y="1104900"/>
                  </a:lnTo>
                  <a:close/>
                </a:path>
                <a:path w="7620" h="4719955">
                  <a:moveTo>
                    <a:pt x="7619" y="1110996"/>
                  </a:moveTo>
                  <a:lnTo>
                    <a:pt x="1523" y="1110996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7619" y="1104900"/>
                  </a:lnTo>
                  <a:lnTo>
                    <a:pt x="7619" y="1110996"/>
                  </a:lnTo>
                  <a:close/>
                </a:path>
                <a:path w="7620" h="4719955">
                  <a:moveTo>
                    <a:pt x="6095" y="1068324"/>
                  </a:moveTo>
                  <a:lnTo>
                    <a:pt x="3047" y="1068324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6095" y="1068324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3047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3" y="1069847"/>
                  </a:lnTo>
                  <a:lnTo>
                    <a:pt x="1523" y="1068324"/>
                  </a:lnTo>
                  <a:lnTo>
                    <a:pt x="7619" y="1068324"/>
                  </a:lnTo>
                  <a:lnTo>
                    <a:pt x="7619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3047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7" y="1030224"/>
                  </a:lnTo>
                  <a:lnTo>
                    <a:pt x="6095" y="1030224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3047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7" y="993647"/>
                  </a:lnTo>
                  <a:lnTo>
                    <a:pt x="6095" y="993647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7619" y="963168"/>
                  </a:moveTo>
                  <a:lnTo>
                    <a:pt x="1523" y="963168"/>
                  </a:lnTo>
                  <a:lnTo>
                    <a:pt x="1523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7" y="957071"/>
                  </a:lnTo>
                  <a:lnTo>
                    <a:pt x="6095" y="957071"/>
                  </a:lnTo>
                  <a:lnTo>
                    <a:pt x="7619" y="958596"/>
                  </a:lnTo>
                  <a:lnTo>
                    <a:pt x="7619" y="9631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3047" y="963168"/>
                  </a:lnTo>
                  <a:lnTo>
                    <a:pt x="6095" y="963168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7619" y="926592"/>
                  </a:moveTo>
                  <a:lnTo>
                    <a:pt x="1523" y="926592"/>
                  </a:lnTo>
                  <a:lnTo>
                    <a:pt x="1523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7619" y="920496"/>
                  </a:lnTo>
                  <a:lnTo>
                    <a:pt x="7619" y="9265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3047" y="926592"/>
                  </a:lnTo>
                  <a:lnTo>
                    <a:pt x="6095" y="926592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7619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7619" y="883920"/>
                  </a:lnTo>
                  <a:lnTo>
                    <a:pt x="7619" y="890016"/>
                  </a:lnTo>
                  <a:close/>
                </a:path>
                <a:path w="7620" h="4719955">
                  <a:moveTo>
                    <a:pt x="6095" y="847344"/>
                  </a:moveTo>
                  <a:lnTo>
                    <a:pt x="3047" y="847344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6095" y="847344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3047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3" y="848868"/>
                  </a:lnTo>
                  <a:lnTo>
                    <a:pt x="1523" y="847344"/>
                  </a:lnTo>
                  <a:lnTo>
                    <a:pt x="7619" y="847344"/>
                  </a:lnTo>
                  <a:lnTo>
                    <a:pt x="7619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3047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7" y="809244"/>
                  </a:lnTo>
                  <a:lnTo>
                    <a:pt x="6095" y="809244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3047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7" y="772668"/>
                  </a:lnTo>
                  <a:lnTo>
                    <a:pt x="6095" y="772668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1523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7" y="736092"/>
                  </a:lnTo>
                  <a:lnTo>
                    <a:pt x="6095" y="736092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3047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7619" y="705612"/>
                  </a:moveTo>
                  <a:lnTo>
                    <a:pt x="1523" y="705612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7619" y="699516"/>
                  </a:lnTo>
                  <a:lnTo>
                    <a:pt x="7619" y="7056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3047" y="705612"/>
                  </a:lnTo>
                  <a:lnTo>
                    <a:pt x="6095" y="705612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7619" y="669036"/>
                  </a:moveTo>
                  <a:lnTo>
                    <a:pt x="1523" y="669036"/>
                  </a:lnTo>
                  <a:lnTo>
                    <a:pt x="1523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7619" y="662940"/>
                  </a:lnTo>
                  <a:lnTo>
                    <a:pt x="7619" y="669036"/>
                  </a:lnTo>
                  <a:close/>
                </a:path>
                <a:path w="7620" h="4719955">
                  <a:moveTo>
                    <a:pt x="6095" y="626364"/>
                  </a:moveTo>
                  <a:lnTo>
                    <a:pt x="3047" y="626364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6095" y="626364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3047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4"/>
                  </a:lnTo>
                  <a:lnTo>
                    <a:pt x="7619" y="626364"/>
                  </a:lnTo>
                  <a:lnTo>
                    <a:pt x="7619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3047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7" y="588264"/>
                  </a:lnTo>
                  <a:lnTo>
                    <a:pt x="6095" y="588264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3047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7" y="551687"/>
                  </a:lnTo>
                  <a:lnTo>
                    <a:pt x="6095" y="551687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1523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7" y="515112"/>
                  </a:lnTo>
                  <a:lnTo>
                    <a:pt x="6095" y="515112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3047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7619" y="484632"/>
                  </a:moveTo>
                  <a:lnTo>
                    <a:pt x="1523" y="484632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7619" y="478536"/>
                  </a:lnTo>
                  <a:lnTo>
                    <a:pt x="7619" y="4846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3047" y="484632"/>
                  </a:lnTo>
                  <a:lnTo>
                    <a:pt x="6095" y="484632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7619" y="448056"/>
                  </a:moveTo>
                  <a:lnTo>
                    <a:pt x="1523" y="448056"/>
                  </a:lnTo>
                  <a:lnTo>
                    <a:pt x="1523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3484"/>
                  </a:lnTo>
                  <a:lnTo>
                    <a:pt x="1523" y="441960"/>
                  </a:lnTo>
                  <a:lnTo>
                    <a:pt x="7619" y="441960"/>
                  </a:lnTo>
                  <a:lnTo>
                    <a:pt x="7619" y="448056"/>
                  </a:lnTo>
                  <a:close/>
                </a:path>
                <a:path w="7620" h="4719955">
                  <a:moveTo>
                    <a:pt x="6095" y="405384"/>
                  </a:moveTo>
                  <a:lnTo>
                    <a:pt x="3047" y="405384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6095" y="405384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3047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4"/>
                  </a:lnTo>
                  <a:lnTo>
                    <a:pt x="7619" y="405384"/>
                  </a:lnTo>
                  <a:lnTo>
                    <a:pt x="7619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3047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7" y="367284"/>
                  </a:lnTo>
                  <a:lnTo>
                    <a:pt x="6095" y="367284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3047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7" y="330708"/>
                  </a:lnTo>
                  <a:lnTo>
                    <a:pt x="6095" y="330708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1523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7" y="294132"/>
                  </a:lnTo>
                  <a:lnTo>
                    <a:pt x="6095" y="294132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3047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7619" y="263652"/>
                  </a:moveTo>
                  <a:lnTo>
                    <a:pt x="1523" y="263652"/>
                  </a:lnTo>
                  <a:lnTo>
                    <a:pt x="1523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7619" y="257556"/>
                  </a:lnTo>
                  <a:lnTo>
                    <a:pt x="7619" y="2636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3047" y="263652"/>
                  </a:lnTo>
                  <a:lnTo>
                    <a:pt x="6095" y="263652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7619" y="227076"/>
                  </a:moveTo>
                  <a:lnTo>
                    <a:pt x="1523" y="227076"/>
                  </a:lnTo>
                  <a:lnTo>
                    <a:pt x="1523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80"/>
                  </a:lnTo>
                  <a:lnTo>
                    <a:pt x="7619" y="220980"/>
                  </a:lnTo>
                  <a:lnTo>
                    <a:pt x="7619" y="227076"/>
                  </a:lnTo>
                  <a:close/>
                </a:path>
                <a:path w="7620" h="4719955">
                  <a:moveTo>
                    <a:pt x="6095" y="184404"/>
                  </a:moveTo>
                  <a:lnTo>
                    <a:pt x="3047" y="184404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6095" y="184404"/>
                  </a:lnTo>
                  <a:close/>
                </a:path>
                <a:path w="7620" h="4719955">
                  <a:moveTo>
                    <a:pt x="7619" y="190500"/>
                  </a:moveTo>
                  <a:lnTo>
                    <a:pt x="1523" y="190500"/>
                  </a:lnTo>
                  <a:lnTo>
                    <a:pt x="1523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3" y="185928"/>
                  </a:lnTo>
                  <a:lnTo>
                    <a:pt x="1523" y="184404"/>
                  </a:lnTo>
                  <a:lnTo>
                    <a:pt x="7619" y="184404"/>
                  </a:lnTo>
                  <a:lnTo>
                    <a:pt x="7619" y="1905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3047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7" y="146304"/>
                  </a:lnTo>
                  <a:lnTo>
                    <a:pt x="6095" y="146304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3047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7" y="109728"/>
                  </a:lnTo>
                  <a:lnTo>
                    <a:pt x="6095" y="109728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1523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7" y="73152"/>
                  </a:lnTo>
                  <a:lnTo>
                    <a:pt x="6095" y="73152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7" y="80772"/>
                  </a:lnTo>
                  <a:lnTo>
                    <a:pt x="3047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7619" y="42672"/>
                  </a:moveTo>
                  <a:lnTo>
                    <a:pt x="1523" y="42672"/>
                  </a:lnTo>
                  <a:lnTo>
                    <a:pt x="1523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7619" y="36576"/>
                  </a:lnTo>
                  <a:lnTo>
                    <a:pt x="7619" y="426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7" y="44195"/>
                  </a:lnTo>
                  <a:lnTo>
                    <a:pt x="3047" y="42672"/>
                  </a:lnTo>
                  <a:lnTo>
                    <a:pt x="6095" y="42672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7619" y="6095"/>
                  </a:moveTo>
                  <a:lnTo>
                    <a:pt x="1523" y="6095"/>
                  </a:lnTo>
                  <a:lnTo>
                    <a:pt x="1523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260335" y="6266688"/>
              <a:ext cx="38100" cy="62865"/>
            </a:xfrm>
            <a:custGeom>
              <a:avLst/>
              <a:gdLst/>
              <a:ahLst/>
              <a:cxnLst/>
              <a:rect l="l" t="t" r="r" b="b"/>
              <a:pathLst>
                <a:path w="38100" h="62864">
                  <a:moveTo>
                    <a:pt x="25908" y="1524"/>
                  </a:moveTo>
                  <a:lnTo>
                    <a:pt x="12192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38100" h="62864">
                  <a:moveTo>
                    <a:pt x="3048" y="13716"/>
                  </a:moveTo>
                  <a:lnTo>
                    <a:pt x="3048" y="6096"/>
                  </a:lnTo>
                  <a:lnTo>
                    <a:pt x="4572" y="4572"/>
                  </a:lnTo>
                  <a:lnTo>
                    <a:pt x="7620" y="3048"/>
                  </a:lnTo>
                  <a:lnTo>
                    <a:pt x="9144" y="1524"/>
                  </a:lnTo>
                  <a:lnTo>
                    <a:pt x="27432" y="1524"/>
                  </a:lnTo>
                  <a:lnTo>
                    <a:pt x="32004" y="6096"/>
                  </a:lnTo>
                  <a:lnTo>
                    <a:pt x="13716" y="6096"/>
                  </a:lnTo>
                  <a:lnTo>
                    <a:pt x="12192" y="7620"/>
                  </a:lnTo>
                  <a:lnTo>
                    <a:pt x="10668" y="7620"/>
                  </a:lnTo>
                  <a:lnTo>
                    <a:pt x="9144" y="9144"/>
                  </a:lnTo>
                  <a:lnTo>
                    <a:pt x="7620" y="9144"/>
                  </a:lnTo>
                  <a:lnTo>
                    <a:pt x="3048" y="13716"/>
                  </a:lnTo>
                  <a:close/>
                </a:path>
                <a:path w="38100" h="62864">
                  <a:moveTo>
                    <a:pt x="38100" y="62484"/>
                  </a:moveTo>
                  <a:lnTo>
                    <a:pt x="0" y="62484"/>
                  </a:lnTo>
                  <a:lnTo>
                    <a:pt x="0" y="54864"/>
                  </a:lnTo>
                  <a:lnTo>
                    <a:pt x="1524" y="53340"/>
                  </a:lnTo>
                  <a:lnTo>
                    <a:pt x="1524" y="51816"/>
                  </a:lnTo>
                  <a:lnTo>
                    <a:pt x="3048" y="48768"/>
                  </a:lnTo>
                  <a:lnTo>
                    <a:pt x="13716" y="38100"/>
                  </a:lnTo>
                  <a:lnTo>
                    <a:pt x="16764" y="36576"/>
                  </a:lnTo>
                  <a:lnTo>
                    <a:pt x="22860" y="30480"/>
                  </a:lnTo>
                  <a:lnTo>
                    <a:pt x="24384" y="30480"/>
                  </a:lnTo>
                  <a:lnTo>
                    <a:pt x="25908" y="28956"/>
                  </a:lnTo>
                  <a:lnTo>
                    <a:pt x="25908" y="27432"/>
                  </a:lnTo>
                  <a:lnTo>
                    <a:pt x="27432" y="25908"/>
                  </a:lnTo>
                  <a:lnTo>
                    <a:pt x="27432" y="24384"/>
                  </a:lnTo>
                  <a:lnTo>
                    <a:pt x="28956" y="22860"/>
                  </a:lnTo>
                  <a:lnTo>
                    <a:pt x="28956" y="13716"/>
                  </a:lnTo>
                  <a:lnTo>
                    <a:pt x="27432" y="12192"/>
                  </a:lnTo>
                  <a:lnTo>
                    <a:pt x="27432" y="10668"/>
                  </a:lnTo>
                  <a:lnTo>
                    <a:pt x="24384" y="7620"/>
                  </a:lnTo>
                  <a:lnTo>
                    <a:pt x="22860" y="7620"/>
                  </a:lnTo>
                  <a:lnTo>
                    <a:pt x="21336" y="6096"/>
                  </a:lnTo>
                  <a:lnTo>
                    <a:pt x="32004" y="6096"/>
                  </a:lnTo>
                  <a:lnTo>
                    <a:pt x="35052" y="9144"/>
                  </a:lnTo>
                  <a:lnTo>
                    <a:pt x="36576" y="12192"/>
                  </a:lnTo>
                  <a:lnTo>
                    <a:pt x="36576" y="21336"/>
                  </a:lnTo>
                  <a:lnTo>
                    <a:pt x="35052" y="22860"/>
                  </a:lnTo>
                  <a:lnTo>
                    <a:pt x="35052" y="25908"/>
                  </a:lnTo>
                  <a:lnTo>
                    <a:pt x="33528" y="27432"/>
                  </a:lnTo>
                  <a:lnTo>
                    <a:pt x="33528" y="28956"/>
                  </a:lnTo>
                  <a:lnTo>
                    <a:pt x="28956" y="33528"/>
                  </a:lnTo>
                  <a:lnTo>
                    <a:pt x="27432" y="36576"/>
                  </a:lnTo>
                  <a:lnTo>
                    <a:pt x="24384" y="38100"/>
                  </a:lnTo>
                  <a:lnTo>
                    <a:pt x="22860" y="39624"/>
                  </a:lnTo>
                  <a:lnTo>
                    <a:pt x="16764" y="42672"/>
                  </a:lnTo>
                  <a:lnTo>
                    <a:pt x="9144" y="50292"/>
                  </a:lnTo>
                  <a:lnTo>
                    <a:pt x="9144" y="51816"/>
                  </a:lnTo>
                  <a:lnTo>
                    <a:pt x="7620" y="53340"/>
                  </a:lnTo>
                  <a:lnTo>
                    <a:pt x="7620" y="56388"/>
                  </a:lnTo>
                  <a:lnTo>
                    <a:pt x="38100" y="56388"/>
                  </a:lnTo>
                  <a:lnTo>
                    <a:pt x="3810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3985259" y="6399275"/>
            <a:ext cx="988060" cy="93345"/>
            <a:chOff x="3985259" y="6399275"/>
            <a:chExt cx="988060" cy="93345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5259" y="6399275"/>
              <a:ext cx="862584" cy="762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847831" y="6399275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5" h="93345">
                  <a:moveTo>
                    <a:pt x="50292" y="85344"/>
                  </a:moveTo>
                  <a:lnTo>
                    <a:pt x="0" y="85344"/>
                  </a:lnTo>
                  <a:lnTo>
                    <a:pt x="0" y="92964"/>
                  </a:lnTo>
                  <a:lnTo>
                    <a:pt x="50292" y="92964"/>
                  </a:lnTo>
                  <a:lnTo>
                    <a:pt x="50292" y="85344"/>
                  </a:lnTo>
                  <a:close/>
                </a:path>
                <a:path w="125095" h="93345">
                  <a:moveTo>
                    <a:pt x="67068" y="21336"/>
                  </a:moveTo>
                  <a:lnTo>
                    <a:pt x="57912" y="21336"/>
                  </a:lnTo>
                  <a:lnTo>
                    <a:pt x="57912" y="74676"/>
                  </a:lnTo>
                  <a:lnTo>
                    <a:pt x="67068" y="74676"/>
                  </a:lnTo>
                  <a:lnTo>
                    <a:pt x="67068" y="21336"/>
                  </a:lnTo>
                  <a:close/>
                </a:path>
                <a:path w="125095" h="93345">
                  <a:moveTo>
                    <a:pt x="67068" y="0"/>
                  </a:moveTo>
                  <a:lnTo>
                    <a:pt x="57912" y="0"/>
                  </a:lnTo>
                  <a:lnTo>
                    <a:pt x="57912" y="10668"/>
                  </a:lnTo>
                  <a:lnTo>
                    <a:pt x="67068" y="10668"/>
                  </a:lnTo>
                  <a:lnTo>
                    <a:pt x="67068" y="0"/>
                  </a:lnTo>
                  <a:close/>
                </a:path>
                <a:path w="125095" h="93345">
                  <a:moveTo>
                    <a:pt x="124968" y="12"/>
                  </a:moveTo>
                  <a:lnTo>
                    <a:pt x="114300" y="12"/>
                  </a:lnTo>
                  <a:lnTo>
                    <a:pt x="114300" y="25920"/>
                  </a:lnTo>
                  <a:lnTo>
                    <a:pt x="114300" y="35064"/>
                  </a:lnTo>
                  <a:lnTo>
                    <a:pt x="114300" y="60972"/>
                  </a:lnTo>
                  <a:lnTo>
                    <a:pt x="111252" y="64020"/>
                  </a:lnTo>
                  <a:lnTo>
                    <a:pt x="109728" y="64020"/>
                  </a:lnTo>
                  <a:lnTo>
                    <a:pt x="108204" y="65544"/>
                  </a:lnTo>
                  <a:lnTo>
                    <a:pt x="106680" y="65544"/>
                  </a:lnTo>
                  <a:lnTo>
                    <a:pt x="105156" y="67068"/>
                  </a:lnTo>
                  <a:lnTo>
                    <a:pt x="100584" y="67068"/>
                  </a:lnTo>
                  <a:lnTo>
                    <a:pt x="99060" y="65544"/>
                  </a:lnTo>
                  <a:lnTo>
                    <a:pt x="97536" y="65544"/>
                  </a:lnTo>
                  <a:lnTo>
                    <a:pt x="92964" y="60972"/>
                  </a:lnTo>
                  <a:lnTo>
                    <a:pt x="92964" y="35064"/>
                  </a:lnTo>
                  <a:lnTo>
                    <a:pt x="94488" y="33540"/>
                  </a:lnTo>
                  <a:lnTo>
                    <a:pt x="94488" y="32016"/>
                  </a:lnTo>
                  <a:lnTo>
                    <a:pt x="96012" y="32016"/>
                  </a:lnTo>
                  <a:lnTo>
                    <a:pt x="97536" y="30492"/>
                  </a:lnTo>
                  <a:lnTo>
                    <a:pt x="106680" y="30492"/>
                  </a:lnTo>
                  <a:lnTo>
                    <a:pt x="108204" y="32016"/>
                  </a:lnTo>
                  <a:lnTo>
                    <a:pt x="109728" y="32016"/>
                  </a:lnTo>
                  <a:lnTo>
                    <a:pt x="112776" y="35064"/>
                  </a:lnTo>
                  <a:lnTo>
                    <a:pt x="114300" y="35064"/>
                  </a:lnTo>
                  <a:lnTo>
                    <a:pt x="114300" y="25920"/>
                  </a:lnTo>
                  <a:lnTo>
                    <a:pt x="112776" y="24396"/>
                  </a:lnTo>
                  <a:lnTo>
                    <a:pt x="111252" y="24396"/>
                  </a:lnTo>
                  <a:lnTo>
                    <a:pt x="109728" y="22872"/>
                  </a:lnTo>
                  <a:lnTo>
                    <a:pt x="106680" y="22872"/>
                  </a:lnTo>
                  <a:lnTo>
                    <a:pt x="106680" y="21348"/>
                  </a:lnTo>
                  <a:lnTo>
                    <a:pt x="94488" y="21348"/>
                  </a:lnTo>
                  <a:lnTo>
                    <a:pt x="91440" y="22872"/>
                  </a:lnTo>
                  <a:lnTo>
                    <a:pt x="89916" y="22872"/>
                  </a:lnTo>
                  <a:lnTo>
                    <a:pt x="88392" y="24396"/>
                  </a:lnTo>
                  <a:lnTo>
                    <a:pt x="86868" y="27444"/>
                  </a:lnTo>
                  <a:lnTo>
                    <a:pt x="83820" y="30492"/>
                  </a:lnTo>
                  <a:lnTo>
                    <a:pt x="83820" y="33540"/>
                  </a:lnTo>
                  <a:lnTo>
                    <a:pt x="82296" y="35064"/>
                  </a:lnTo>
                  <a:lnTo>
                    <a:pt x="82296" y="60972"/>
                  </a:lnTo>
                  <a:lnTo>
                    <a:pt x="83820" y="64020"/>
                  </a:lnTo>
                  <a:lnTo>
                    <a:pt x="83820" y="65544"/>
                  </a:lnTo>
                  <a:lnTo>
                    <a:pt x="85344" y="68592"/>
                  </a:lnTo>
                  <a:lnTo>
                    <a:pt x="91440" y="74688"/>
                  </a:lnTo>
                  <a:lnTo>
                    <a:pt x="94488" y="74688"/>
                  </a:lnTo>
                  <a:lnTo>
                    <a:pt x="96012" y="76212"/>
                  </a:lnTo>
                  <a:lnTo>
                    <a:pt x="102108" y="76212"/>
                  </a:lnTo>
                  <a:lnTo>
                    <a:pt x="103632" y="74688"/>
                  </a:lnTo>
                  <a:lnTo>
                    <a:pt x="108204" y="74688"/>
                  </a:lnTo>
                  <a:lnTo>
                    <a:pt x="109728" y="73164"/>
                  </a:lnTo>
                  <a:lnTo>
                    <a:pt x="111252" y="73164"/>
                  </a:lnTo>
                  <a:lnTo>
                    <a:pt x="112776" y="71640"/>
                  </a:lnTo>
                  <a:lnTo>
                    <a:pt x="114300" y="71640"/>
                  </a:lnTo>
                  <a:lnTo>
                    <a:pt x="114300" y="74688"/>
                  </a:lnTo>
                  <a:lnTo>
                    <a:pt x="124968" y="74688"/>
                  </a:lnTo>
                  <a:lnTo>
                    <a:pt x="124968" y="71640"/>
                  </a:lnTo>
                  <a:lnTo>
                    <a:pt x="124968" y="67068"/>
                  </a:lnTo>
                  <a:lnTo>
                    <a:pt x="124968" y="30492"/>
                  </a:lnTo>
                  <a:lnTo>
                    <a:pt x="124968" y="25920"/>
                  </a:lnTo>
                  <a:lnTo>
                    <a:pt x="124968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419" y="3764279"/>
            <a:ext cx="97535" cy="158496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1351775" y="1556003"/>
            <a:ext cx="259079" cy="62865"/>
          </a:xfrm>
          <a:custGeom>
            <a:avLst/>
            <a:gdLst/>
            <a:ahLst/>
            <a:cxnLst/>
            <a:rect l="l" t="t" r="r" b="b"/>
            <a:pathLst>
              <a:path w="259080" h="62865">
                <a:moveTo>
                  <a:pt x="56388" y="60960"/>
                </a:moveTo>
                <a:lnTo>
                  <a:pt x="49682" y="44196"/>
                </a:lnTo>
                <a:lnTo>
                  <a:pt x="47244" y="38100"/>
                </a:lnTo>
                <a:lnTo>
                  <a:pt x="38100" y="15240"/>
                </a:lnTo>
                <a:lnTo>
                  <a:pt x="38100" y="38100"/>
                </a:lnTo>
                <a:lnTo>
                  <a:pt x="16764" y="38100"/>
                </a:lnTo>
                <a:lnTo>
                  <a:pt x="27432" y="10668"/>
                </a:lnTo>
                <a:lnTo>
                  <a:pt x="27432" y="7620"/>
                </a:lnTo>
                <a:lnTo>
                  <a:pt x="28956" y="9144"/>
                </a:lnTo>
                <a:lnTo>
                  <a:pt x="28956" y="10668"/>
                </a:lnTo>
                <a:lnTo>
                  <a:pt x="38100" y="38100"/>
                </a:lnTo>
                <a:lnTo>
                  <a:pt x="38100" y="15240"/>
                </a:lnTo>
                <a:lnTo>
                  <a:pt x="35052" y="7620"/>
                </a:lnTo>
                <a:lnTo>
                  <a:pt x="32004" y="0"/>
                </a:lnTo>
                <a:lnTo>
                  <a:pt x="24384" y="0"/>
                </a:lnTo>
                <a:lnTo>
                  <a:pt x="0" y="60960"/>
                </a:lnTo>
                <a:lnTo>
                  <a:pt x="9144" y="60960"/>
                </a:lnTo>
                <a:lnTo>
                  <a:pt x="15240" y="44196"/>
                </a:lnTo>
                <a:lnTo>
                  <a:pt x="41148" y="44196"/>
                </a:lnTo>
                <a:lnTo>
                  <a:pt x="47244" y="60960"/>
                </a:lnTo>
                <a:lnTo>
                  <a:pt x="56388" y="60960"/>
                </a:lnTo>
                <a:close/>
              </a:path>
              <a:path w="259080" h="62865">
                <a:moveTo>
                  <a:pt x="99072" y="16764"/>
                </a:moveTo>
                <a:lnTo>
                  <a:pt x="92976" y="16764"/>
                </a:lnTo>
                <a:lnTo>
                  <a:pt x="92976" y="47244"/>
                </a:lnTo>
                <a:lnTo>
                  <a:pt x="89928" y="53340"/>
                </a:lnTo>
                <a:lnTo>
                  <a:pt x="83832" y="56388"/>
                </a:lnTo>
                <a:lnTo>
                  <a:pt x="73164" y="56388"/>
                </a:lnTo>
                <a:lnTo>
                  <a:pt x="70116" y="51816"/>
                </a:lnTo>
                <a:lnTo>
                  <a:pt x="70116" y="16764"/>
                </a:lnTo>
                <a:lnTo>
                  <a:pt x="62496" y="16764"/>
                </a:lnTo>
                <a:lnTo>
                  <a:pt x="62496" y="56388"/>
                </a:lnTo>
                <a:lnTo>
                  <a:pt x="68592" y="62484"/>
                </a:lnTo>
                <a:lnTo>
                  <a:pt x="85356" y="62484"/>
                </a:lnTo>
                <a:lnTo>
                  <a:pt x="89928" y="59436"/>
                </a:lnTo>
                <a:lnTo>
                  <a:pt x="91960" y="56388"/>
                </a:lnTo>
                <a:lnTo>
                  <a:pt x="92976" y="54864"/>
                </a:lnTo>
                <a:lnTo>
                  <a:pt x="92976" y="60960"/>
                </a:lnTo>
                <a:lnTo>
                  <a:pt x="99072" y="60960"/>
                </a:lnTo>
                <a:lnTo>
                  <a:pt x="99072" y="54864"/>
                </a:lnTo>
                <a:lnTo>
                  <a:pt x="99072" y="16764"/>
                </a:lnTo>
                <a:close/>
              </a:path>
              <a:path w="259080" h="62865">
                <a:moveTo>
                  <a:pt x="137172" y="16764"/>
                </a:moveTo>
                <a:lnTo>
                  <a:pt x="128028" y="16764"/>
                </a:lnTo>
                <a:lnTo>
                  <a:pt x="126504" y="19812"/>
                </a:lnTo>
                <a:lnTo>
                  <a:pt x="123456" y="21336"/>
                </a:lnTo>
                <a:lnTo>
                  <a:pt x="121932" y="22860"/>
                </a:lnTo>
                <a:lnTo>
                  <a:pt x="121932" y="25908"/>
                </a:lnTo>
                <a:lnTo>
                  <a:pt x="120408" y="25908"/>
                </a:lnTo>
                <a:lnTo>
                  <a:pt x="120408" y="16764"/>
                </a:lnTo>
                <a:lnTo>
                  <a:pt x="114312" y="16764"/>
                </a:lnTo>
                <a:lnTo>
                  <a:pt x="114312" y="60960"/>
                </a:lnTo>
                <a:lnTo>
                  <a:pt x="120408" y="60960"/>
                </a:lnTo>
                <a:lnTo>
                  <a:pt x="120408" y="33528"/>
                </a:lnTo>
                <a:lnTo>
                  <a:pt x="123456" y="27432"/>
                </a:lnTo>
                <a:lnTo>
                  <a:pt x="128028" y="22860"/>
                </a:lnTo>
                <a:lnTo>
                  <a:pt x="135648" y="22860"/>
                </a:lnTo>
                <a:lnTo>
                  <a:pt x="137172" y="24384"/>
                </a:lnTo>
                <a:lnTo>
                  <a:pt x="137172" y="16764"/>
                </a:lnTo>
                <a:close/>
              </a:path>
              <a:path w="259080" h="62865">
                <a:moveTo>
                  <a:pt x="185928" y="32004"/>
                </a:moveTo>
                <a:lnTo>
                  <a:pt x="182880" y="25908"/>
                </a:lnTo>
                <a:lnTo>
                  <a:pt x="179832" y="22860"/>
                </a:lnTo>
                <a:lnTo>
                  <a:pt x="178308" y="21336"/>
                </a:lnTo>
                <a:lnTo>
                  <a:pt x="178308" y="33528"/>
                </a:lnTo>
                <a:lnTo>
                  <a:pt x="178308" y="45720"/>
                </a:lnTo>
                <a:lnTo>
                  <a:pt x="176784" y="48768"/>
                </a:lnTo>
                <a:lnTo>
                  <a:pt x="173736" y="51816"/>
                </a:lnTo>
                <a:lnTo>
                  <a:pt x="172212" y="54864"/>
                </a:lnTo>
                <a:lnTo>
                  <a:pt x="167640" y="56388"/>
                </a:lnTo>
                <a:lnTo>
                  <a:pt x="158496" y="56388"/>
                </a:lnTo>
                <a:lnTo>
                  <a:pt x="155448" y="54864"/>
                </a:lnTo>
                <a:lnTo>
                  <a:pt x="152400" y="51816"/>
                </a:lnTo>
                <a:lnTo>
                  <a:pt x="150876" y="48768"/>
                </a:lnTo>
                <a:lnTo>
                  <a:pt x="149352" y="44196"/>
                </a:lnTo>
                <a:lnTo>
                  <a:pt x="149352" y="33528"/>
                </a:lnTo>
                <a:lnTo>
                  <a:pt x="152400" y="27432"/>
                </a:lnTo>
                <a:lnTo>
                  <a:pt x="155448" y="24384"/>
                </a:lnTo>
                <a:lnTo>
                  <a:pt x="158496" y="22860"/>
                </a:lnTo>
                <a:lnTo>
                  <a:pt x="167640" y="22860"/>
                </a:lnTo>
                <a:lnTo>
                  <a:pt x="172212" y="24384"/>
                </a:lnTo>
                <a:lnTo>
                  <a:pt x="173736" y="27432"/>
                </a:lnTo>
                <a:lnTo>
                  <a:pt x="176784" y="30480"/>
                </a:lnTo>
                <a:lnTo>
                  <a:pt x="178308" y="33528"/>
                </a:lnTo>
                <a:lnTo>
                  <a:pt x="178308" y="21336"/>
                </a:lnTo>
                <a:lnTo>
                  <a:pt x="175260" y="18288"/>
                </a:lnTo>
                <a:lnTo>
                  <a:pt x="170688" y="16764"/>
                </a:lnTo>
                <a:lnTo>
                  <a:pt x="156972" y="16764"/>
                </a:lnTo>
                <a:lnTo>
                  <a:pt x="152400" y="18288"/>
                </a:lnTo>
                <a:lnTo>
                  <a:pt x="143256" y="27432"/>
                </a:lnTo>
                <a:lnTo>
                  <a:pt x="141732" y="32004"/>
                </a:lnTo>
                <a:lnTo>
                  <a:pt x="141732" y="47244"/>
                </a:lnTo>
                <a:lnTo>
                  <a:pt x="143256" y="51816"/>
                </a:lnTo>
                <a:lnTo>
                  <a:pt x="147828" y="56388"/>
                </a:lnTo>
                <a:lnTo>
                  <a:pt x="150876" y="60960"/>
                </a:lnTo>
                <a:lnTo>
                  <a:pt x="156972" y="62484"/>
                </a:lnTo>
                <a:lnTo>
                  <a:pt x="169164" y="62484"/>
                </a:lnTo>
                <a:lnTo>
                  <a:pt x="175260" y="60960"/>
                </a:lnTo>
                <a:lnTo>
                  <a:pt x="179832" y="56388"/>
                </a:lnTo>
                <a:lnTo>
                  <a:pt x="182880" y="51816"/>
                </a:lnTo>
                <a:lnTo>
                  <a:pt x="185928" y="45720"/>
                </a:lnTo>
                <a:lnTo>
                  <a:pt x="185928" y="32004"/>
                </a:lnTo>
                <a:close/>
              </a:path>
              <a:path w="259080" h="62865">
                <a:moveTo>
                  <a:pt x="219468" y="16764"/>
                </a:moveTo>
                <a:lnTo>
                  <a:pt x="210324" y="16764"/>
                </a:lnTo>
                <a:lnTo>
                  <a:pt x="208800" y="19812"/>
                </a:lnTo>
                <a:lnTo>
                  <a:pt x="205752" y="21336"/>
                </a:lnTo>
                <a:lnTo>
                  <a:pt x="204228" y="22860"/>
                </a:lnTo>
                <a:lnTo>
                  <a:pt x="204228" y="16764"/>
                </a:lnTo>
                <a:lnTo>
                  <a:pt x="196608" y="16764"/>
                </a:lnTo>
                <a:lnTo>
                  <a:pt x="196608" y="60960"/>
                </a:lnTo>
                <a:lnTo>
                  <a:pt x="204228" y="60960"/>
                </a:lnTo>
                <a:lnTo>
                  <a:pt x="204228" y="30480"/>
                </a:lnTo>
                <a:lnTo>
                  <a:pt x="207276" y="27432"/>
                </a:lnTo>
                <a:lnTo>
                  <a:pt x="208038" y="25908"/>
                </a:lnTo>
                <a:lnTo>
                  <a:pt x="208800" y="24384"/>
                </a:lnTo>
                <a:lnTo>
                  <a:pt x="211848" y="22860"/>
                </a:lnTo>
                <a:lnTo>
                  <a:pt x="217944" y="22860"/>
                </a:lnTo>
                <a:lnTo>
                  <a:pt x="219468" y="24384"/>
                </a:lnTo>
                <a:lnTo>
                  <a:pt x="219468" y="22860"/>
                </a:lnTo>
                <a:lnTo>
                  <a:pt x="219468" y="16764"/>
                </a:lnTo>
                <a:close/>
              </a:path>
              <a:path w="259080" h="62865">
                <a:moveTo>
                  <a:pt x="259080" y="21336"/>
                </a:moveTo>
                <a:lnTo>
                  <a:pt x="252984" y="16764"/>
                </a:lnTo>
                <a:lnTo>
                  <a:pt x="237744" y="16764"/>
                </a:lnTo>
                <a:lnTo>
                  <a:pt x="228600" y="19812"/>
                </a:lnTo>
                <a:lnTo>
                  <a:pt x="228600" y="27432"/>
                </a:lnTo>
                <a:lnTo>
                  <a:pt x="233172" y="24384"/>
                </a:lnTo>
                <a:lnTo>
                  <a:pt x="237744" y="22860"/>
                </a:lnTo>
                <a:lnTo>
                  <a:pt x="248412" y="22860"/>
                </a:lnTo>
                <a:lnTo>
                  <a:pt x="251460" y="25908"/>
                </a:lnTo>
                <a:lnTo>
                  <a:pt x="251460" y="33528"/>
                </a:lnTo>
                <a:lnTo>
                  <a:pt x="251460" y="39624"/>
                </a:lnTo>
                <a:lnTo>
                  <a:pt x="251460" y="47244"/>
                </a:lnTo>
                <a:lnTo>
                  <a:pt x="248412" y="53340"/>
                </a:lnTo>
                <a:lnTo>
                  <a:pt x="245364" y="54864"/>
                </a:lnTo>
                <a:lnTo>
                  <a:pt x="243840" y="56388"/>
                </a:lnTo>
                <a:lnTo>
                  <a:pt x="234696" y="56388"/>
                </a:lnTo>
                <a:lnTo>
                  <a:pt x="231648" y="53340"/>
                </a:lnTo>
                <a:lnTo>
                  <a:pt x="231648" y="44196"/>
                </a:lnTo>
                <a:lnTo>
                  <a:pt x="234696" y="41148"/>
                </a:lnTo>
                <a:lnTo>
                  <a:pt x="240792" y="41148"/>
                </a:lnTo>
                <a:lnTo>
                  <a:pt x="251460" y="39624"/>
                </a:lnTo>
                <a:lnTo>
                  <a:pt x="251460" y="33528"/>
                </a:lnTo>
                <a:lnTo>
                  <a:pt x="239268" y="35052"/>
                </a:lnTo>
                <a:lnTo>
                  <a:pt x="228600" y="36576"/>
                </a:lnTo>
                <a:lnTo>
                  <a:pt x="224028" y="41148"/>
                </a:lnTo>
                <a:lnTo>
                  <a:pt x="224028" y="53340"/>
                </a:lnTo>
                <a:lnTo>
                  <a:pt x="227076" y="59436"/>
                </a:lnTo>
                <a:lnTo>
                  <a:pt x="233172" y="62484"/>
                </a:lnTo>
                <a:lnTo>
                  <a:pt x="243840" y="62484"/>
                </a:lnTo>
                <a:lnTo>
                  <a:pt x="248412" y="59436"/>
                </a:lnTo>
                <a:lnTo>
                  <a:pt x="250444" y="56388"/>
                </a:lnTo>
                <a:lnTo>
                  <a:pt x="251460" y="54864"/>
                </a:lnTo>
                <a:lnTo>
                  <a:pt x="251460" y="60960"/>
                </a:lnTo>
                <a:lnTo>
                  <a:pt x="259080" y="60960"/>
                </a:lnTo>
                <a:lnTo>
                  <a:pt x="259080" y="54864"/>
                </a:lnTo>
                <a:lnTo>
                  <a:pt x="259080" y="39624"/>
                </a:lnTo>
                <a:lnTo>
                  <a:pt x="259080" y="22860"/>
                </a:lnTo>
                <a:lnTo>
                  <a:pt x="259080" y="2133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7404" y="1702308"/>
            <a:ext cx="283463" cy="6705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3544" y="1851660"/>
            <a:ext cx="687323" cy="8686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3336" y="2005583"/>
            <a:ext cx="827531" cy="77724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4272" y="2153411"/>
            <a:ext cx="196595" cy="67056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203960" y="2304288"/>
            <a:ext cx="407034" cy="66040"/>
            <a:chOff x="1203960" y="2304288"/>
            <a:chExt cx="407034" cy="66040"/>
          </a:xfrm>
        </p:grpSpPr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960" y="2304288"/>
              <a:ext cx="150876" cy="6553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4459" y="2304288"/>
              <a:ext cx="216408" cy="65532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74647" y="2456688"/>
            <a:ext cx="236219" cy="6400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68552" y="2604516"/>
            <a:ext cx="242315" cy="67056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21663" y="2755391"/>
            <a:ext cx="489203" cy="6553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12747" y="2904744"/>
            <a:ext cx="198119" cy="6705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85315" y="3055619"/>
            <a:ext cx="225552" cy="67056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2187" y="3189731"/>
            <a:ext cx="871728" cy="102108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15567" y="3355848"/>
            <a:ext cx="501395" cy="86867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64919" y="3506723"/>
            <a:ext cx="345947" cy="6553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383791" y="3656076"/>
            <a:ext cx="227075" cy="67056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71600" y="3806952"/>
            <a:ext cx="239267" cy="86868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73480" y="3957827"/>
            <a:ext cx="437387" cy="6553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39012" y="4107180"/>
            <a:ext cx="371855" cy="86867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68095" y="4258055"/>
            <a:ext cx="842771" cy="8686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22832" y="4408932"/>
            <a:ext cx="291083" cy="6553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78052" y="4558284"/>
            <a:ext cx="432815" cy="67055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969263" y="4709159"/>
            <a:ext cx="641985" cy="67310"/>
            <a:chOff x="969263" y="4709159"/>
            <a:chExt cx="641985" cy="67310"/>
          </a:xfrm>
        </p:grpSpPr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9263" y="4709159"/>
              <a:ext cx="373380" cy="6705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7695" y="4712207"/>
              <a:ext cx="233171" cy="64008"/>
            </a:xfrm>
            <a:prstGeom prst="rect">
              <a:avLst/>
            </a:prstGeom>
          </p:spPr>
        </p:pic>
      </p:grpSp>
      <p:pic>
        <p:nvPicPr>
          <p:cNvPr id="47" name="object 47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229868" y="4858511"/>
            <a:ext cx="388619" cy="74675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28927" y="5009388"/>
            <a:ext cx="289560" cy="74676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272539" y="5160264"/>
            <a:ext cx="338327" cy="67056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46631" y="5311139"/>
            <a:ext cx="370331" cy="65532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78052" y="5460491"/>
            <a:ext cx="435864" cy="67056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07591" y="5611367"/>
            <a:ext cx="303276" cy="65532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81684" y="5760720"/>
            <a:ext cx="332231" cy="86867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7844" y="5911596"/>
            <a:ext cx="574548" cy="236219"/>
          </a:xfrm>
          <a:prstGeom prst="rect">
            <a:avLst/>
          </a:prstGeom>
        </p:spPr>
      </p:pic>
      <p:grpSp>
        <p:nvGrpSpPr>
          <p:cNvPr id="55" name="object 55" descr=""/>
          <p:cNvGrpSpPr/>
          <p:nvPr/>
        </p:nvGrpSpPr>
        <p:grpSpPr>
          <a:xfrm>
            <a:off x="1682495" y="1465326"/>
            <a:ext cx="5693410" cy="4754245"/>
            <a:chOff x="1682495" y="1465326"/>
            <a:chExt cx="5693410" cy="4754245"/>
          </a:xfrm>
        </p:grpSpPr>
        <p:sp>
          <p:nvSpPr>
            <p:cNvPr id="56" name="object 56" descr=""/>
            <p:cNvSpPr/>
            <p:nvPr/>
          </p:nvSpPr>
          <p:spPr>
            <a:xfrm>
              <a:off x="1682495" y="1528584"/>
              <a:ext cx="5593080" cy="4628515"/>
            </a:xfrm>
            <a:custGeom>
              <a:avLst/>
              <a:gdLst/>
              <a:ahLst/>
              <a:cxnLst/>
              <a:rect l="l" t="t" r="r" b="b"/>
              <a:pathLst>
                <a:path w="5593080" h="4628515">
                  <a:moveTo>
                    <a:pt x="2796540" y="4509516"/>
                  </a:moveTo>
                  <a:lnTo>
                    <a:pt x="0" y="4509516"/>
                  </a:lnTo>
                  <a:lnTo>
                    <a:pt x="0" y="4628388"/>
                  </a:lnTo>
                  <a:lnTo>
                    <a:pt x="2796540" y="4628388"/>
                  </a:lnTo>
                  <a:lnTo>
                    <a:pt x="2796540" y="4509516"/>
                  </a:lnTo>
                  <a:close/>
                </a:path>
                <a:path w="5593080" h="4628515">
                  <a:moveTo>
                    <a:pt x="2796540" y="4360164"/>
                  </a:moveTo>
                  <a:lnTo>
                    <a:pt x="0" y="4360164"/>
                  </a:lnTo>
                  <a:lnTo>
                    <a:pt x="0" y="4479023"/>
                  </a:lnTo>
                  <a:lnTo>
                    <a:pt x="2796540" y="4479023"/>
                  </a:lnTo>
                  <a:lnTo>
                    <a:pt x="2796540" y="4360164"/>
                  </a:lnTo>
                  <a:close/>
                </a:path>
                <a:path w="5593080" h="4628515">
                  <a:moveTo>
                    <a:pt x="2796540" y="4209288"/>
                  </a:moveTo>
                  <a:lnTo>
                    <a:pt x="0" y="4209288"/>
                  </a:lnTo>
                  <a:lnTo>
                    <a:pt x="0" y="4328160"/>
                  </a:lnTo>
                  <a:lnTo>
                    <a:pt x="2796540" y="4328160"/>
                  </a:lnTo>
                  <a:lnTo>
                    <a:pt x="2796540" y="4209288"/>
                  </a:lnTo>
                  <a:close/>
                </a:path>
                <a:path w="5593080" h="4628515">
                  <a:moveTo>
                    <a:pt x="2796540" y="4058412"/>
                  </a:moveTo>
                  <a:lnTo>
                    <a:pt x="0" y="4058412"/>
                  </a:lnTo>
                  <a:lnTo>
                    <a:pt x="0" y="4177271"/>
                  </a:lnTo>
                  <a:lnTo>
                    <a:pt x="2796540" y="4177271"/>
                  </a:lnTo>
                  <a:lnTo>
                    <a:pt x="2796540" y="4058412"/>
                  </a:lnTo>
                  <a:close/>
                </a:path>
                <a:path w="5593080" h="4628515">
                  <a:moveTo>
                    <a:pt x="2796540" y="3909060"/>
                  </a:moveTo>
                  <a:lnTo>
                    <a:pt x="0" y="3909060"/>
                  </a:lnTo>
                  <a:lnTo>
                    <a:pt x="0" y="4027932"/>
                  </a:lnTo>
                  <a:lnTo>
                    <a:pt x="2796540" y="4027932"/>
                  </a:lnTo>
                  <a:lnTo>
                    <a:pt x="2796540" y="3909060"/>
                  </a:lnTo>
                  <a:close/>
                </a:path>
                <a:path w="5593080" h="4628515">
                  <a:moveTo>
                    <a:pt x="2796540" y="3758171"/>
                  </a:moveTo>
                  <a:lnTo>
                    <a:pt x="0" y="3758171"/>
                  </a:lnTo>
                  <a:lnTo>
                    <a:pt x="0" y="3877056"/>
                  </a:lnTo>
                  <a:lnTo>
                    <a:pt x="2796540" y="3877056"/>
                  </a:lnTo>
                  <a:lnTo>
                    <a:pt x="2796540" y="3758171"/>
                  </a:lnTo>
                  <a:close/>
                </a:path>
                <a:path w="5593080" h="4628515">
                  <a:moveTo>
                    <a:pt x="2796540" y="3607308"/>
                  </a:moveTo>
                  <a:lnTo>
                    <a:pt x="0" y="3607308"/>
                  </a:lnTo>
                  <a:lnTo>
                    <a:pt x="0" y="3726180"/>
                  </a:lnTo>
                  <a:lnTo>
                    <a:pt x="2796540" y="3726180"/>
                  </a:lnTo>
                  <a:lnTo>
                    <a:pt x="2796540" y="3607308"/>
                  </a:lnTo>
                  <a:close/>
                </a:path>
                <a:path w="5593080" h="4628515">
                  <a:moveTo>
                    <a:pt x="2796540" y="3457956"/>
                  </a:moveTo>
                  <a:lnTo>
                    <a:pt x="0" y="3457956"/>
                  </a:lnTo>
                  <a:lnTo>
                    <a:pt x="0" y="3576828"/>
                  </a:lnTo>
                  <a:lnTo>
                    <a:pt x="2796540" y="3576828"/>
                  </a:lnTo>
                  <a:lnTo>
                    <a:pt x="2796540" y="3457956"/>
                  </a:lnTo>
                  <a:close/>
                </a:path>
                <a:path w="5593080" h="4628515">
                  <a:moveTo>
                    <a:pt x="2796540" y="3307080"/>
                  </a:moveTo>
                  <a:lnTo>
                    <a:pt x="0" y="3307080"/>
                  </a:lnTo>
                  <a:lnTo>
                    <a:pt x="0" y="3425939"/>
                  </a:lnTo>
                  <a:lnTo>
                    <a:pt x="2796540" y="3425939"/>
                  </a:lnTo>
                  <a:lnTo>
                    <a:pt x="2796540" y="3307080"/>
                  </a:lnTo>
                  <a:close/>
                </a:path>
                <a:path w="5593080" h="4628515">
                  <a:moveTo>
                    <a:pt x="2796540" y="3156204"/>
                  </a:moveTo>
                  <a:lnTo>
                    <a:pt x="0" y="3156204"/>
                  </a:lnTo>
                  <a:lnTo>
                    <a:pt x="0" y="3275076"/>
                  </a:lnTo>
                  <a:lnTo>
                    <a:pt x="2796540" y="3275076"/>
                  </a:lnTo>
                  <a:lnTo>
                    <a:pt x="2796540" y="3156204"/>
                  </a:lnTo>
                  <a:close/>
                </a:path>
                <a:path w="5593080" h="4628515">
                  <a:moveTo>
                    <a:pt x="2796540" y="3006852"/>
                  </a:moveTo>
                  <a:lnTo>
                    <a:pt x="0" y="3006852"/>
                  </a:lnTo>
                  <a:lnTo>
                    <a:pt x="0" y="3125724"/>
                  </a:lnTo>
                  <a:lnTo>
                    <a:pt x="2796540" y="3125724"/>
                  </a:lnTo>
                  <a:lnTo>
                    <a:pt x="2796540" y="3006852"/>
                  </a:lnTo>
                  <a:close/>
                </a:path>
                <a:path w="5593080" h="4628515">
                  <a:moveTo>
                    <a:pt x="2796540" y="2855976"/>
                  </a:moveTo>
                  <a:lnTo>
                    <a:pt x="0" y="2855976"/>
                  </a:lnTo>
                  <a:lnTo>
                    <a:pt x="0" y="2974848"/>
                  </a:lnTo>
                  <a:lnTo>
                    <a:pt x="2796540" y="2974848"/>
                  </a:lnTo>
                  <a:lnTo>
                    <a:pt x="2796540" y="2855976"/>
                  </a:lnTo>
                  <a:close/>
                </a:path>
                <a:path w="5593080" h="4628515">
                  <a:moveTo>
                    <a:pt x="2796540" y="2706624"/>
                  </a:moveTo>
                  <a:lnTo>
                    <a:pt x="0" y="2706624"/>
                  </a:lnTo>
                  <a:lnTo>
                    <a:pt x="0" y="2825496"/>
                  </a:lnTo>
                  <a:lnTo>
                    <a:pt x="2796540" y="2825496"/>
                  </a:lnTo>
                  <a:lnTo>
                    <a:pt x="2796540" y="2706624"/>
                  </a:lnTo>
                  <a:close/>
                </a:path>
                <a:path w="5593080" h="4628515">
                  <a:moveTo>
                    <a:pt x="2796540" y="2555748"/>
                  </a:moveTo>
                  <a:lnTo>
                    <a:pt x="0" y="2555748"/>
                  </a:lnTo>
                  <a:lnTo>
                    <a:pt x="0" y="2674620"/>
                  </a:lnTo>
                  <a:lnTo>
                    <a:pt x="2796540" y="2674620"/>
                  </a:lnTo>
                  <a:lnTo>
                    <a:pt x="2796540" y="2555748"/>
                  </a:lnTo>
                  <a:close/>
                </a:path>
                <a:path w="5593080" h="4628515">
                  <a:moveTo>
                    <a:pt x="2796540" y="2404872"/>
                  </a:moveTo>
                  <a:lnTo>
                    <a:pt x="0" y="2404872"/>
                  </a:lnTo>
                  <a:lnTo>
                    <a:pt x="0" y="2523744"/>
                  </a:lnTo>
                  <a:lnTo>
                    <a:pt x="2796540" y="2523744"/>
                  </a:lnTo>
                  <a:lnTo>
                    <a:pt x="2796540" y="2404872"/>
                  </a:lnTo>
                  <a:close/>
                </a:path>
                <a:path w="5593080" h="4628515">
                  <a:moveTo>
                    <a:pt x="2796540" y="2255520"/>
                  </a:moveTo>
                  <a:lnTo>
                    <a:pt x="0" y="2255520"/>
                  </a:lnTo>
                  <a:lnTo>
                    <a:pt x="0" y="2374392"/>
                  </a:lnTo>
                  <a:lnTo>
                    <a:pt x="2796540" y="2374392"/>
                  </a:lnTo>
                  <a:lnTo>
                    <a:pt x="2796540" y="2255520"/>
                  </a:lnTo>
                  <a:close/>
                </a:path>
                <a:path w="5593080" h="4628515">
                  <a:moveTo>
                    <a:pt x="2796540" y="2104644"/>
                  </a:moveTo>
                  <a:lnTo>
                    <a:pt x="0" y="2104644"/>
                  </a:lnTo>
                  <a:lnTo>
                    <a:pt x="0" y="2223516"/>
                  </a:lnTo>
                  <a:lnTo>
                    <a:pt x="2796540" y="2223516"/>
                  </a:lnTo>
                  <a:lnTo>
                    <a:pt x="2796540" y="2104644"/>
                  </a:lnTo>
                  <a:close/>
                </a:path>
                <a:path w="5593080" h="4628515">
                  <a:moveTo>
                    <a:pt x="2796540" y="1953768"/>
                  </a:moveTo>
                  <a:lnTo>
                    <a:pt x="0" y="1953768"/>
                  </a:lnTo>
                  <a:lnTo>
                    <a:pt x="0" y="2072627"/>
                  </a:lnTo>
                  <a:lnTo>
                    <a:pt x="2796540" y="2072627"/>
                  </a:lnTo>
                  <a:lnTo>
                    <a:pt x="2796540" y="1953768"/>
                  </a:lnTo>
                  <a:close/>
                </a:path>
                <a:path w="5593080" h="4628515">
                  <a:moveTo>
                    <a:pt x="2796540" y="1804416"/>
                  </a:moveTo>
                  <a:lnTo>
                    <a:pt x="0" y="1804416"/>
                  </a:lnTo>
                  <a:lnTo>
                    <a:pt x="0" y="1923288"/>
                  </a:lnTo>
                  <a:lnTo>
                    <a:pt x="2796540" y="1923288"/>
                  </a:lnTo>
                  <a:lnTo>
                    <a:pt x="2796540" y="1804416"/>
                  </a:lnTo>
                  <a:close/>
                </a:path>
                <a:path w="5593080" h="4628515">
                  <a:moveTo>
                    <a:pt x="2796540" y="1653527"/>
                  </a:moveTo>
                  <a:lnTo>
                    <a:pt x="0" y="1653527"/>
                  </a:lnTo>
                  <a:lnTo>
                    <a:pt x="0" y="1772412"/>
                  </a:lnTo>
                  <a:lnTo>
                    <a:pt x="2796540" y="1772412"/>
                  </a:lnTo>
                  <a:lnTo>
                    <a:pt x="2796540" y="1653527"/>
                  </a:lnTo>
                  <a:close/>
                </a:path>
                <a:path w="5593080" h="4628515">
                  <a:moveTo>
                    <a:pt x="2796540" y="1502651"/>
                  </a:moveTo>
                  <a:lnTo>
                    <a:pt x="0" y="1502651"/>
                  </a:lnTo>
                  <a:lnTo>
                    <a:pt x="0" y="1621536"/>
                  </a:lnTo>
                  <a:lnTo>
                    <a:pt x="2796540" y="1621536"/>
                  </a:lnTo>
                  <a:lnTo>
                    <a:pt x="2796540" y="1502651"/>
                  </a:lnTo>
                  <a:close/>
                </a:path>
                <a:path w="5593080" h="4628515">
                  <a:moveTo>
                    <a:pt x="2796540" y="1353312"/>
                  </a:moveTo>
                  <a:lnTo>
                    <a:pt x="0" y="1353312"/>
                  </a:lnTo>
                  <a:lnTo>
                    <a:pt x="0" y="1472184"/>
                  </a:lnTo>
                  <a:lnTo>
                    <a:pt x="2796540" y="1472184"/>
                  </a:lnTo>
                  <a:lnTo>
                    <a:pt x="2796540" y="1353312"/>
                  </a:lnTo>
                  <a:close/>
                </a:path>
                <a:path w="5593080" h="4628515">
                  <a:moveTo>
                    <a:pt x="2796540" y="1202436"/>
                  </a:moveTo>
                  <a:lnTo>
                    <a:pt x="0" y="1202436"/>
                  </a:lnTo>
                  <a:lnTo>
                    <a:pt x="0" y="1321308"/>
                  </a:lnTo>
                  <a:lnTo>
                    <a:pt x="2796540" y="1321308"/>
                  </a:lnTo>
                  <a:lnTo>
                    <a:pt x="2796540" y="1202436"/>
                  </a:lnTo>
                  <a:close/>
                </a:path>
                <a:path w="5593080" h="4628515">
                  <a:moveTo>
                    <a:pt x="2796540" y="1051560"/>
                  </a:moveTo>
                  <a:lnTo>
                    <a:pt x="0" y="1051560"/>
                  </a:lnTo>
                  <a:lnTo>
                    <a:pt x="0" y="1170419"/>
                  </a:lnTo>
                  <a:lnTo>
                    <a:pt x="2796540" y="1170419"/>
                  </a:lnTo>
                  <a:lnTo>
                    <a:pt x="2796540" y="1051560"/>
                  </a:lnTo>
                  <a:close/>
                </a:path>
                <a:path w="5593080" h="4628515">
                  <a:moveTo>
                    <a:pt x="2796540" y="902208"/>
                  </a:moveTo>
                  <a:lnTo>
                    <a:pt x="0" y="902208"/>
                  </a:lnTo>
                  <a:lnTo>
                    <a:pt x="0" y="1021080"/>
                  </a:lnTo>
                  <a:lnTo>
                    <a:pt x="2796540" y="1021080"/>
                  </a:lnTo>
                  <a:lnTo>
                    <a:pt x="2796540" y="902208"/>
                  </a:lnTo>
                  <a:close/>
                </a:path>
                <a:path w="5593080" h="4628515">
                  <a:moveTo>
                    <a:pt x="2796540" y="751332"/>
                  </a:moveTo>
                  <a:lnTo>
                    <a:pt x="0" y="751332"/>
                  </a:lnTo>
                  <a:lnTo>
                    <a:pt x="0" y="870204"/>
                  </a:lnTo>
                  <a:lnTo>
                    <a:pt x="2796540" y="870204"/>
                  </a:lnTo>
                  <a:lnTo>
                    <a:pt x="2796540" y="751332"/>
                  </a:lnTo>
                  <a:close/>
                </a:path>
                <a:path w="5593080" h="4628515">
                  <a:moveTo>
                    <a:pt x="2796540" y="601967"/>
                  </a:moveTo>
                  <a:lnTo>
                    <a:pt x="0" y="601967"/>
                  </a:lnTo>
                  <a:lnTo>
                    <a:pt x="0" y="720852"/>
                  </a:lnTo>
                  <a:lnTo>
                    <a:pt x="2796540" y="720852"/>
                  </a:lnTo>
                  <a:lnTo>
                    <a:pt x="2796540" y="601967"/>
                  </a:lnTo>
                  <a:close/>
                </a:path>
                <a:path w="5593080" h="4628515">
                  <a:moveTo>
                    <a:pt x="2796540" y="451104"/>
                  </a:moveTo>
                  <a:lnTo>
                    <a:pt x="0" y="451104"/>
                  </a:lnTo>
                  <a:lnTo>
                    <a:pt x="0" y="569976"/>
                  </a:lnTo>
                  <a:lnTo>
                    <a:pt x="2796540" y="569976"/>
                  </a:lnTo>
                  <a:lnTo>
                    <a:pt x="2796540" y="451104"/>
                  </a:lnTo>
                  <a:close/>
                </a:path>
                <a:path w="5593080" h="4628515">
                  <a:moveTo>
                    <a:pt x="2796540" y="300228"/>
                  </a:moveTo>
                  <a:lnTo>
                    <a:pt x="0" y="300228"/>
                  </a:lnTo>
                  <a:lnTo>
                    <a:pt x="0" y="419100"/>
                  </a:lnTo>
                  <a:lnTo>
                    <a:pt x="2796540" y="419100"/>
                  </a:lnTo>
                  <a:lnTo>
                    <a:pt x="2796540" y="300228"/>
                  </a:lnTo>
                  <a:close/>
                </a:path>
                <a:path w="5593080" h="4628515">
                  <a:moveTo>
                    <a:pt x="5593080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5593080" y="269748"/>
                  </a:lnTo>
                  <a:lnTo>
                    <a:pt x="5593080" y="150876"/>
                  </a:lnTo>
                  <a:close/>
                </a:path>
                <a:path w="5593080" h="4628515">
                  <a:moveTo>
                    <a:pt x="5593080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5593080" y="118872"/>
                  </a:lnTo>
                  <a:lnTo>
                    <a:pt x="5593080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313675" y="1469136"/>
              <a:ext cx="58419" cy="4750435"/>
            </a:xfrm>
            <a:custGeom>
              <a:avLst/>
              <a:gdLst/>
              <a:ahLst/>
              <a:cxnLst/>
              <a:rect l="l" t="t" r="r" b="b"/>
              <a:pathLst>
                <a:path w="58420" h="4750435">
                  <a:moveTo>
                    <a:pt x="36575" y="4750308"/>
                  </a:moveTo>
                  <a:lnTo>
                    <a:pt x="21335" y="4750308"/>
                  </a:lnTo>
                  <a:lnTo>
                    <a:pt x="16763" y="4748783"/>
                  </a:lnTo>
                  <a:lnTo>
                    <a:pt x="13715" y="4747259"/>
                  </a:lnTo>
                  <a:lnTo>
                    <a:pt x="7619" y="4741164"/>
                  </a:lnTo>
                  <a:lnTo>
                    <a:pt x="4571" y="4739640"/>
                  </a:lnTo>
                  <a:lnTo>
                    <a:pt x="3047" y="4735067"/>
                  </a:lnTo>
                  <a:lnTo>
                    <a:pt x="0" y="4728972"/>
                  </a:lnTo>
                  <a:lnTo>
                    <a:pt x="0" y="21336"/>
                  </a:lnTo>
                  <a:lnTo>
                    <a:pt x="1523" y="18288"/>
                  </a:lnTo>
                  <a:lnTo>
                    <a:pt x="3047" y="13716"/>
                  </a:lnTo>
                  <a:lnTo>
                    <a:pt x="4571" y="10668"/>
                  </a:lnTo>
                  <a:lnTo>
                    <a:pt x="7619" y="7620"/>
                  </a:lnTo>
                  <a:lnTo>
                    <a:pt x="10667" y="6096"/>
                  </a:lnTo>
                  <a:lnTo>
                    <a:pt x="13715" y="3048"/>
                  </a:lnTo>
                  <a:lnTo>
                    <a:pt x="16763" y="1524"/>
                  </a:lnTo>
                  <a:lnTo>
                    <a:pt x="21335" y="0"/>
                  </a:lnTo>
                  <a:lnTo>
                    <a:pt x="28955" y="0"/>
                  </a:lnTo>
                  <a:lnTo>
                    <a:pt x="36575" y="0"/>
                  </a:lnTo>
                  <a:lnTo>
                    <a:pt x="39623" y="1524"/>
                  </a:lnTo>
                  <a:lnTo>
                    <a:pt x="44195" y="3048"/>
                  </a:lnTo>
                  <a:lnTo>
                    <a:pt x="47243" y="6096"/>
                  </a:lnTo>
                  <a:lnTo>
                    <a:pt x="50291" y="7620"/>
                  </a:lnTo>
                  <a:lnTo>
                    <a:pt x="51815" y="10668"/>
                  </a:lnTo>
                  <a:lnTo>
                    <a:pt x="54863" y="13716"/>
                  </a:lnTo>
                  <a:lnTo>
                    <a:pt x="56387" y="18288"/>
                  </a:lnTo>
                  <a:lnTo>
                    <a:pt x="57911" y="21336"/>
                  </a:lnTo>
                  <a:lnTo>
                    <a:pt x="57911" y="4728972"/>
                  </a:lnTo>
                  <a:lnTo>
                    <a:pt x="54863" y="4735067"/>
                  </a:lnTo>
                  <a:lnTo>
                    <a:pt x="51815" y="4739640"/>
                  </a:lnTo>
                  <a:lnTo>
                    <a:pt x="44195" y="4747259"/>
                  </a:lnTo>
                  <a:lnTo>
                    <a:pt x="39623" y="4748783"/>
                  </a:lnTo>
                  <a:lnTo>
                    <a:pt x="36575" y="4750308"/>
                  </a:lnTo>
                  <a:close/>
                </a:path>
              </a:pathLst>
            </a:custGeom>
            <a:solidFill>
              <a:srgbClr val="E1E1E1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09866" y="1465326"/>
              <a:ext cx="65531" cy="252984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7528559" y="2863595"/>
            <a:ext cx="688975" cy="207645"/>
            <a:chOff x="7528559" y="2863595"/>
            <a:chExt cx="688975" cy="207645"/>
          </a:xfrm>
        </p:grpSpPr>
        <p:sp>
          <p:nvSpPr>
            <p:cNvPr id="60" name="object 60" descr=""/>
            <p:cNvSpPr/>
            <p:nvPr/>
          </p:nvSpPr>
          <p:spPr>
            <a:xfrm>
              <a:off x="7528559" y="2874264"/>
              <a:ext cx="273050" cy="193675"/>
            </a:xfrm>
            <a:custGeom>
              <a:avLst/>
              <a:gdLst/>
              <a:ahLst/>
              <a:cxnLst/>
              <a:rect l="l" t="t" r="r" b="b"/>
              <a:pathLst>
                <a:path w="273050" h="193675">
                  <a:moveTo>
                    <a:pt x="100583" y="193548"/>
                  </a:moveTo>
                  <a:lnTo>
                    <a:pt x="51815" y="193548"/>
                  </a:lnTo>
                  <a:lnTo>
                    <a:pt x="0" y="0"/>
                  </a:lnTo>
                  <a:lnTo>
                    <a:pt x="47243" y="0"/>
                  </a:lnTo>
                  <a:lnTo>
                    <a:pt x="74676" y="128016"/>
                  </a:lnTo>
                  <a:lnTo>
                    <a:pt x="76200" y="134112"/>
                  </a:lnTo>
                  <a:lnTo>
                    <a:pt x="77723" y="141732"/>
                  </a:lnTo>
                  <a:lnTo>
                    <a:pt x="77723" y="150876"/>
                  </a:lnTo>
                  <a:lnTo>
                    <a:pt x="112173" y="150876"/>
                  </a:lnTo>
                  <a:lnTo>
                    <a:pt x="100583" y="193548"/>
                  </a:lnTo>
                  <a:close/>
                </a:path>
                <a:path w="273050" h="193675">
                  <a:moveTo>
                    <a:pt x="112173" y="150876"/>
                  </a:moveTo>
                  <a:lnTo>
                    <a:pt x="77723" y="150876"/>
                  </a:lnTo>
                  <a:lnTo>
                    <a:pt x="82295" y="128016"/>
                  </a:lnTo>
                  <a:lnTo>
                    <a:pt x="117347" y="0"/>
                  </a:lnTo>
                  <a:lnTo>
                    <a:pt x="163067" y="0"/>
                  </a:lnTo>
                  <a:lnTo>
                    <a:pt x="174740" y="47244"/>
                  </a:lnTo>
                  <a:lnTo>
                    <a:pt x="137159" y="47244"/>
                  </a:lnTo>
                  <a:lnTo>
                    <a:pt x="137159" y="56388"/>
                  </a:lnTo>
                  <a:lnTo>
                    <a:pt x="135635" y="64008"/>
                  </a:lnTo>
                  <a:lnTo>
                    <a:pt x="134111" y="70104"/>
                  </a:lnTo>
                  <a:lnTo>
                    <a:pt x="112173" y="150876"/>
                  </a:lnTo>
                  <a:close/>
                </a:path>
                <a:path w="273050" h="193675">
                  <a:moveTo>
                    <a:pt x="232403" y="150876"/>
                  </a:moveTo>
                  <a:lnTo>
                    <a:pt x="198119" y="150876"/>
                  </a:lnTo>
                  <a:lnTo>
                    <a:pt x="199643" y="143256"/>
                  </a:lnTo>
                  <a:lnTo>
                    <a:pt x="199643" y="135636"/>
                  </a:lnTo>
                  <a:lnTo>
                    <a:pt x="201167" y="129540"/>
                  </a:lnTo>
                  <a:lnTo>
                    <a:pt x="228599" y="0"/>
                  </a:lnTo>
                  <a:lnTo>
                    <a:pt x="272795" y="0"/>
                  </a:lnTo>
                  <a:lnTo>
                    <a:pt x="232403" y="150876"/>
                  </a:lnTo>
                  <a:close/>
                </a:path>
                <a:path w="273050" h="193675">
                  <a:moveTo>
                    <a:pt x="220979" y="193548"/>
                  </a:moveTo>
                  <a:lnTo>
                    <a:pt x="173735" y="193548"/>
                  </a:lnTo>
                  <a:lnTo>
                    <a:pt x="141731" y="70104"/>
                  </a:lnTo>
                  <a:lnTo>
                    <a:pt x="138683" y="62484"/>
                  </a:lnTo>
                  <a:lnTo>
                    <a:pt x="138683" y="47244"/>
                  </a:lnTo>
                  <a:lnTo>
                    <a:pt x="174740" y="47244"/>
                  </a:lnTo>
                  <a:lnTo>
                    <a:pt x="195071" y="129540"/>
                  </a:lnTo>
                  <a:lnTo>
                    <a:pt x="196595" y="134112"/>
                  </a:lnTo>
                  <a:lnTo>
                    <a:pt x="198119" y="141732"/>
                  </a:lnTo>
                  <a:lnTo>
                    <a:pt x="198119" y="150876"/>
                  </a:lnTo>
                  <a:lnTo>
                    <a:pt x="232403" y="150876"/>
                  </a:lnTo>
                  <a:lnTo>
                    <a:pt x="220979" y="1935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821168" y="2863595"/>
              <a:ext cx="131064" cy="204216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76616" y="2926079"/>
              <a:ext cx="124968" cy="144780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121395" y="2887980"/>
              <a:ext cx="96011" cy="182879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8314944" y="2863595"/>
            <a:ext cx="177165" cy="207645"/>
            <a:chOff x="8314944" y="2863595"/>
            <a:chExt cx="177165" cy="207645"/>
          </a:xfrm>
        </p:grpSpPr>
        <p:sp>
          <p:nvSpPr>
            <p:cNvPr id="65" name="object 65" descr=""/>
            <p:cNvSpPr/>
            <p:nvPr/>
          </p:nvSpPr>
          <p:spPr>
            <a:xfrm>
              <a:off x="8314944" y="2863595"/>
              <a:ext cx="48895" cy="204470"/>
            </a:xfrm>
            <a:custGeom>
              <a:avLst/>
              <a:gdLst/>
              <a:ahLst/>
              <a:cxnLst/>
              <a:rect l="l" t="t" r="r" b="b"/>
              <a:pathLst>
                <a:path w="48895" h="204469">
                  <a:moveTo>
                    <a:pt x="30480" y="44196"/>
                  </a:moveTo>
                  <a:lnTo>
                    <a:pt x="16764" y="44196"/>
                  </a:lnTo>
                  <a:lnTo>
                    <a:pt x="10668" y="42672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5240"/>
                  </a:lnTo>
                  <a:lnTo>
                    <a:pt x="1524" y="10668"/>
                  </a:lnTo>
                  <a:lnTo>
                    <a:pt x="6096" y="6096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30480" y="0"/>
                  </a:lnTo>
                  <a:lnTo>
                    <a:pt x="36576" y="3048"/>
                  </a:lnTo>
                  <a:lnTo>
                    <a:pt x="41148" y="6096"/>
                  </a:lnTo>
                  <a:lnTo>
                    <a:pt x="45720" y="10668"/>
                  </a:lnTo>
                  <a:lnTo>
                    <a:pt x="48768" y="15240"/>
                  </a:lnTo>
                  <a:lnTo>
                    <a:pt x="48768" y="28956"/>
                  </a:lnTo>
                  <a:lnTo>
                    <a:pt x="45720" y="33528"/>
                  </a:lnTo>
                  <a:lnTo>
                    <a:pt x="36576" y="42672"/>
                  </a:lnTo>
                  <a:lnTo>
                    <a:pt x="30480" y="44196"/>
                  </a:lnTo>
                  <a:close/>
                </a:path>
                <a:path w="48895" h="204469">
                  <a:moveTo>
                    <a:pt x="44196" y="204215"/>
                  </a:moveTo>
                  <a:lnTo>
                    <a:pt x="3048" y="204215"/>
                  </a:lnTo>
                  <a:lnTo>
                    <a:pt x="3048" y="65532"/>
                  </a:lnTo>
                  <a:lnTo>
                    <a:pt x="44196" y="65532"/>
                  </a:lnTo>
                  <a:lnTo>
                    <a:pt x="44196" y="20421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386572" y="2926080"/>
              <a:ext cx="105155" cy="144780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8580119" y="2863595"/>
            <a:ext cx="408940" cy="207645"/>
            <a:chOff x="8580119" y="2863595"/>
            <a:chExt cx="408940" cy="207645"/>
          </a:xfrm>
        </p:grpSpPr>
        <p:pic>
          <p:nvPicPr>
            <p:cNvPr id="68" name="object 6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80119" y="2887980"/>
              <a:ext cx="96011" cy="182879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98991" y="2863595"/>
              <a:ext cx="132588" cy="204216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857487" y="2926080"/>
              <a:ext cx="131064" cy="144780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7536179" y="3224783"/>
            <a:ext cx="1496695" cy="207645"/>
            <a:chOff x="7536179" y="3224783"/>
            <a:chExt cx="1496695" cy="207645"/>
          </a:xfrm>
        </p:grpSpPr>
        <p:pic>
          <p:nvPicPr>
            <p:cNvPr id="72" name="object 7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36179" y="3224784"/>
              <a:ext cx="143256" cy="20726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7711439" y="3224784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8288" y="44196"/>
                  </a:lnTo>
                  <a:lnTo>
                    <a:pt x="12192" y="42672"/>
                  </a:lnTo>
                  <a:lnTo>
                    <a:pt x="3048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3048"/>
                  </a:lnTo>
                  <a:lnTo>
                    <a:pt x="42672" y="6096"/>
                  </a:lnTo>
                  <a:lnTo>
                    <a:pt x="47244" y="10668"/>
                  </a:lnTo>
                  <a:lnTo>
                    <a:pt x="48768" y="15240"/>
                  </a:lnTo>
                  <a:lnTo>
                    <a:pt x="48768" y="28956"/>
                  </a:lnTo>
                  <a:lnTo>
                    <a:pt x="47244" y="33528"/>
                  </a:lnTo>
                  <a:lnTo>
                    <a:pt x="38100" y="42672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84591" y="3249168"/>
              <a:ext cx="211835" cy="182879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020811" y="3224784"/>
              <a:ext cx="156971" cy="202691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209787" y="3224783"/>
              <a:ext cx="143256" cy="207264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77427" y="3290316"/>
              <a:ext cx="134111" cy="141732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34399" y="3249168"/>
              <a:ext cx="96011" cy="182879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8650223" y="3224784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8288" y="44196"/>
                  </a:lnTo>
                  <a:lnTo>
                    <a:pt x="12192" y="42672"/>
                  </a:lnTo>
                  <a:lnTo>
                    <a:pt x="3048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3048"/>
                  </a:lnTo>
                  <a:lnTo>
                    <a:pt x="42672" y="6096"/>
                  </a:lnTo>
                  <a:lnTo>
                    <a:pt x="47244" y="10668"/>
                  </a:lnTo>
                  <a:lnTo>
                    <a:pt x="48768" y="15240"/>
                  </a:lnTo>
                  <a:lnTo>
                    <a:pt x="48768" y="28956"/>
                  </a:lnTo>
                  <a:lnTo>
                    <a:pt x="47244" y="33528"/>
                  </a:lnTo>
                  <a:lnTo>
                    <a:pt x="38100" y="42672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23375" y="3287268"/>
              <a:ext cx="149352" cy="144780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00159" y="3287268"/>
              <a:ext cx="132588" cy="140208"/>
            </a:xfrm>
            <a:prstGeom prst="rect">
              <a:avLst/>
            </a:prstGeom>
          </p:spPr>
        </p:pic>
      </p:grpSp>
      <p:pic>
        <p:nvPicPr>
          <p:cNvPr id="82" name="object 82" descr="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133331" y="3221736"/>
            <a:ext cx="262128" cy="210311"/>
          </a:xfrm>
          <a:prstGeom prst="rect">
            <a:avLst/>
          </a:prstGeom>
        </p:spPr>
      </p:pic>
      <p:grpSp>
        <p:nvGrpSpPr>
          <p:cNvPr id="83" name="object 83" descr=""/>
          <p:cNvGrpSpPr/>
          <p:nvPr/>
        </p:nvGrpSpPr>
        <p:grpSpPr>
          <a:xfrm>
            <a:off x="7536179" y="3610355"/>
            <a:ext cx="1310640" cy="181610"/>
            <a:chOff x="7536179" y="3610355"/>
            <a:chExt cx="1310640" cy="181610"/>
          </a:xfrm>
        </p:grpSpPr>
        <p:pic>
          <p:nvPicPr>
            <p:cNvPr id="84" name="object 8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36179" y="3648455"/>
              <a:ext cx="112775" cy="143256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74863" y="3651504"/>
              <a:ext cx="132588" cy="140208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833359" y="3610355"/>
              <a:ext cx="376427" cy="181355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37219" y="3648456"/>
              <a:ext cx="219456" cy="140208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481059" y="3648455"/>
              <a:ext cx="132588" cy="143256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38031" y="3648455"/>
              <a:ext cx="208787" cy="143256"/>
            </a:xfrm>
            <a:prstGeom prst="rect">
              <a:avLst/>
            </a:prstGeom>
          </p:spPr>
        </p:pic>
      </p:grpSp>
      <p:grpSp>
        <p:nvGrpSpPr>
          <p:cNvPr id="90" name="object 90" descr=""/>
          <p:cNvGrpSpPr/>
          <p:nvPr/>
        </p:nvGrpSpPr>
        <p:grpSpPr>
          <a:xfrm>
            <a:off x="7534655" y="4009644"/>
            <a:ext cx="783590" cy="143510"/>
            <a:chOff x="7534655" y="4009644"/>
            <a:chExt cx="783590" cy="143510"/>
          </a:xfrm>
        </p:grpSpPr>
        <p:pic>
          <p:nvPicPr>
            <p:cNvPr id="91" name="object 9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534655" y="4009644"/>
              <a:ext cx="124968" cy="14325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684007" y="4009644"/>
              <a:ext cx="112775" cy="143256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24215" y="4009644"/>
              <a:ext cx="493775" cy="143256"/>
            </a:xfrm>
            <a:prstGeom prst="rect">
              <a:avLst/>
            </a:prstGeom>
          </p:spPr>
        </p:pic>
      </p:grpSp>
      <p:grpSp>
        <p:nvGrpSpPr>
          <p:cNvPr id="94" name="object 94" descr=""/>
          <p:cNvGrpSpPr/>
          <p:nvPr/>
        </p:nvGrpSpPr>
        <p:grpSpPr>
          <a:xfrm>
            <a:off x="8410955" y="3942588"/>
            <a:ext cx="1123315" cy="210820"/>
            <a:chOff x="8410955" y="3942588"/>
            <a:chExt cx="1123315" cy="210820"/>
          </a:xfrm>
        </p:grpSpPr>
        <p:pic>
          <p:nvPicPr>
            <p:cNvPr id="95" name="object 95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410955" y="3945635"/>
              <a:ext cx="141732" cy="20726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8586215" y="3947160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4196"/>
                  </a:moveTo>
                  <a:lnTo>
                    <a:pt x="16764" y="44196"/>
                  </a:lnTo>
                  <a:lnTo>
                    <a:pt x="10668" y="41148"/>
                  </a:lnTo>
                  <a:lnTo>
                    <a:pt x="6096" y="36576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2672" y="6096"/>
                  </a:lnTo>
                  <a:lnTo>
                    <a:pt x="47244" y="9144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6576"/>
                  </a:lnTo>
                  <a:lnTo>
                    <a:pt x="38100" y="41148"/>
                  </a:lnTo>
                  <a:lnTo>
                    <a:pt x="32004" y="44196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654795" y="3942588"/>
              <a:ext cx="347472" cy="210312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026651" y="4009643"/>
              <a:ext cx="231648" cy="143256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284207" y="4009643"/>
              <a:ext cx="132588" cy="140208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9438131" y="3970019"/>
              <a:ext cx="96011" cy="182879"/>
            </a:xfrm>
            <a:prstGeom prst="rect">
              <a:avLst/>
            </a:prstGeom>
          </p:spPr>
        </p:pic>
      </p:grpSp>
      <p:grpSp>
        <p:nvGrpSpPr>
          <p:cNvPr id="101" name="object 101" descr=""/>
          <p:cNvGrpSpPr/>
          <p:nvPr/>
        </p:nvGrpSpPr>
        <p:grpSpPr>
          <a:xfrm>
            <a:off x="7536179" y="4308347"/>
            <a:ext cx="771525" cy="205740"/>
            <a:chOff x="7536179" y="4308347"/>
            <a:chExt cx="771525" cy="205740"/>
          </a:xfrm>
        </p:grpSpPr>
        <p:pic>
          <p:nvPicPr>
            <p:cNvPr id="102" name="object 102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536179" y="4369307"/>
              <a:ext cx="112775" cy="144780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7673339" y="4308347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2672"/>
                  </a:moveTo>
                  <a:lnTo>
                    <a:pt x="18288" y="42672"/>
                  </a:lnTo>
                  <a:lnTo>
                    <a:pt x="12192" y="41148"/>
                  </a:lnTo>
                  <a:lnTo>
                    <a:pt x="3048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6764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2672" y="6096"/>
                  </a:lnTo>
                  <a:lnTo>
                    <a:pt x="47244" y="9144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6576"/>
                  </a:lnTo>
                  <a:lnTo>
                    <a:pt x="38100" y="41148"/>
                  </a:lnTo>
                  <a:lnTo>
                    <a:pt x="32004" y="42672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741919" y="4331208"/>
              <a:ext cx="96011" cy="182879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7859267" y="4308347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0480" y="42672"/>
                  </a:moveTo>
                  <a:lnTo>
                    <a:pt x="16764" y="42672"/>
                  </a:lnTo>
                  <a:lnTo>
                    <a:pt x="10668" y="41148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1524" y="9144"/>
                  </a:lnTo>
                  <a:lnTo>
                    <a:pt x="6096" y="6096"/>
                  </a:lnTo>
                  <a:lnTo>
                    <a:pt x="10668" y="1524"/>
                  </a:lnTo>
                  <a:lnTo>
                    <a:pt x="16764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41148" y="6096"/>
                  </a:lnTo>
                  <a:lnTo>
                    <a:pt x="45720" y="9144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5720" y="33528"/>
                  </a:lnTo>
                  <a:lnTo>
                    <a:pt x="41148" y="36576"/>
                  </a:lnTo>
                  <a:lnTo>
                    <a:pt x="36576" y="41148"/>
                  </a:lnTo>
                  <a:lnTo>
                    <a:pt x="30480" y="42672"/>
                  </a:lnTo>
                  <a:close/>
                </a:path>
                <a:path w="48895" h="203200">
                  <a:moveTo>
                    <a:pt x="44196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4196" y="65532"/>
                  </a:lnTo>
                  <a:lnTo>
                    <a:pt x="44196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932419" y="4314443"/>
              <a:ext cx="374903" cy="199644"/>
            </a:xfrm>
            <a:prstGeom prst="rect">
              <a:avLst/>
            </a:prstGeom>
          </p:spPr>
        </p:pic>
      </p:grpSp>
      <p:grpSp>
        <p:nvGrpSpPr>
          <p:cNvPr id="107" name="object 107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08" name="object 108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1084" y="1263395"/>
            <a:ext cx="7214870" cy="5236845"/>
            <a:chOff x="291084" y="1263395"/>
            <a:chExt cx="7214870" cy="52368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" y="1263395"/>
              <a:ext cx="1080516" cy="10972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084" y="1409700"/>
              <a:ext cx="7214616" cy="509016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765548" y="3683507"/>
              <a:ext cx="350520" cy="349250"/>
            </a:xfrm>
            <a:custGeom>
              <a:avLst/>
              <a:gdLst/>
              <a:ahLst/>
              <a:cxnLst/>
              <a:rect l="l" t="t" r="r" b="b"/>
              <a:pathLst>
                <a:path w="350520" h="349250">
                  <a:moveTo>
                    <a:pt x="198119" y="348996"/>
                  </a:moveTo>
                  <a:lnTo>
                    <a:pt x="152399" y="348996"/>
                  </a:lnTo>
                  <a:lnTo>
                    <a:pt x="146303" y="347472"/>
                  </a:lnTo>
                  <a:lnTo>
                    <a:pt x="141731" y="345948"/>
                  </a:lnTo>
                  <a:lnTo>
                    <a:pt x="135635" y="345948"/>
                  </a:lnTo>
                  <a:lnTo>
                    <a:pt x="129539" y="344424"/>
                  </a:lnTo>
                  <a:lnTo>
                    <a:pt x="124967" y="342900"/>
                  </a:lnTo>
                  <a:lnTo>
                    <a:pt x="118871" y="339852"/>
                  </a:lnTo>
                  <a:lnTo>
                    <a:pt x="112775" y="338328"/>
                  </a:lnTo>
                  <a:lnTo>
                    <a:pt x="108203" y="336803"/>
                  </a:lnTo>
                  <a:lnTo>
                    <a:pt x="103631" y="333755"/>
                  </a:lnTo>
                  <a:lnTo>
                    <a:pt x="97535" y="332232"/>
                  </a:lnTo>
                  <a:lnTo>
                    <a:pt x="88391" y="326136"/>
                  </a:lnTo>
                  <a:lnTo>
                    <a:pt x="82295" y="323088"/>
                  </a:lnTo>
                  <a:lnTo>
                    <a:pt x="68579" y="313944"/>
                  </a:lnTo>
                  <a:lnTo>
                    <a:pt x="64007" y="309372"/>
                  </a:lnTo>
                  <a:lnTo>
                    <a:pt x="54863" y="303276"/>
                  </a:lnTo>
                  <a:lnTo>
                    <a:pt x="51815" y="298704"/>
                  </a:lnTo>
                  <a:lnTo>
                    <a:pt x="47243" y="294132"/>
                  </a:lnTo>
                  <a:lnTo>
                    <a:pt x="44195" y="289560"/>
                  </a:lnTo>
                  <a:lnTo>
                    <a:pt x="39623" y="286512"/>
                  </a:lnTo>
                  <a:lnTo>
                    <a:pt x="33528" y="277368"/>
                  </a:lnTo>
                  <a:lnTo>
                    <a:pt x="30480" y="271272"/>
                  </a:lnTo>
                  <a:lnTo>
                    <a:pt x="25907" y="266700"/>
                  </a:lnTo>
                  <a:lnTo>
                    <a:pt x="24383" y="262128"/>
                  </a:lnTo>
                  <a:lnTo>
                    <a:pt x="18287" y="252984"/>
                  </a:lnTo>
                  <a:lnTo>
                    <a:pt x="15239" y="246888"/>
                  </a:lnTo>
                  <a:lnTo>
                    <a:pt x="13715" y="242316"/>
                  </a:lnTo>
                  <a:lnTo>
                    <a:pt x="12191" y="236220"/>
                  </a:lnTo>
                  <a:lnTo>
                    <a:pt x="9143" y="231648"/>
                  </a:lnTo>
                  <a:lnTo>
                    <a:pt x="6095" y="219456"/>
                  </a:lnTo>
                  <a:lnTo>
                    <a:pt x="4571" y="214884"/>
                  </a:lnTo>
                  <a:lnTo>
                    <a:pt x="3047" y="208788"/>
                  </a:lnTo>
                  <a:lnTo>
                    <a:pt x="3047" y="202692"/>
                  </a:lnTo>
                  <a:lnTo>
                    <a:pt x="1523" y="198120"/>
                  </a:lnTo>
                  <a:lnTo>
                    <a:pt x="1523" y="192024"/>
                  </a:lnTo>
                  <a:lnTo>
                    <a:pt x="0" y="185928"/>
                  </a:lnTo>
                  <a:lnTo>
                    <a:pt x="0" y="163068"/>
                  </a:lnTo>
                  <a:lnTo>
                    <a:pt x="1523" y="158496"/>
                  </a:lnTo>
                  <a:lnTo>
                    <a:pt x="1523" y="152400"/>
                  </a:lnTo>
                  <a:lnTo>
                    <a:pt x="3047" y="146304"/>
                  </a:lnTo>
                  <a:lnTo>
                    <a:pt x="3047" y="140208"/>
                  </a:lnTo>
                  <a:lnTo>
                    <a:pt x="4571" y="135636"/>
                  </a:lnTo>
                  <a:lnTo>
                    <a:pt x="6095" y="129540"/>
                  </a:lnTo>
                  <a:lnTo>
                    <a:pt x="7619" y="124968"/>
                  </a:lnTo>
                  <a:lnTo>
                    <a:pt x="9143" y="118872"/>
                  </a:lnTo>
                  <a:lnTo>
                    <a:pt x="12191" y="112776"/>
                  </a:lnTo>
                  <a:lnTo>
                    <a:pt x="13715" y="108204"/>
                  </a:lnTo>
                  <a:lnTo>
                    <a:pt x="15239" y="102108"/>
                  </a:lnTo>
                  <a:lnTo>
                    <a:pt x="21335" y="92964"/>
                  </a:lnTo>
                  <a:lnTo>
                    <a:pt x="24383" y="86868"/>
                  </a:lnTo>
                  <a:lnTo>
                    <a:pt x="25907" y="82296"/>
                  </a:lnTo>
                  <a:lnTo>
                    <a:pt x="30480" y="77724"/>
                  </a:lnTo>
                  <a:lnTo>
                    <a:pt x="39623" y="64008"/>
                  </a:lnTo>
                  <a:lnTo>
                    <a:pt x="44195" y="59436"/>
                  </a:lnTo>
                  <a:lnTo>
                    <a:pt x="47243" y="54864"/>
                  </a:lnTo>
                  <a:lnTo>
                    <a:pt x="51815" y="51816"/>
                  </a:lnTo>
                  <a:lnTo>
                    <a:pt x="54863" y="47244"/>
                  </a:lnTo>
                  <a:lnTo>
                    <a:pt x="59435" y="44196"/>
                  </a:lnTo>
                  <a:lnTo>
                    <a:pt x="64007" y="39624"/>
                  </a:lnTo>
                  <a:lnTo>
                    <a:pt x="73151" y="33528"/>
                  </a:lnTo>
                  <a:lnTo>
                    <a:pt x="77723" y="28956"/>
                  </a:lnTo>
                  <a:lnTo>
                    <a:pt x="82295" y="25908"/>
                  </a:lnTo>
                  <a:lnTo>
                    <a:pt x="88391" y="22860"/>
                  </a:lnTo>
                  <a:lnTo>
                    <a:pt x="92963" y="21336"/>
                  </a:lnTo>
                  <a:lnTo>
                    <a:pt x="97535" y="18288"/>
                  </a:lnTo>
                  <a:lnTo>
                    <a:pt x="103631" y="15240"/>
                  </a:lnTo>
                  <a:lnTo>
                    <a:pt x="108203" y="13716"/>
                  </a:lnTo>
                  <a:lnTo>
                    <a:pt x="112775" y="10667"/>
                  </a:lnTo>
                  <a:lnTo>
                    <a:pt x="124967" y="7620"/>
                  </a:lnTo>
                  <a:lnTo>
                    <a:pt x="129539" y="6096"/>
                  </a:lnTo>
                  <a:lnTo>
                    <a:pt x="141731" y="3048"/>
                  </a:lnTo>
                  <a:lnTo>
                    <a:pt x="146303" y="3048"/>
                  </a:lnTo>
                  <a:lnTo>
                    <a:pt x="152399" y="1524"/>
                  </a:lnTo>
                  <a:lnTo>
                    <a:pt x="158495" y="1524"/>
                  </a:lnTo>
                  <a:lnTo>
                    <a:pt x="163067" y="0"/>
                  </a:lnTo>
                  <a:lnTo>
                    <a:pt x="185927" y="0"/>
                  </a:lnTo>
                  <a:lnTo>
                    <a:pt x="192023" y="1524"/>
                  </a:lnTo>
                  <a:lnTo>
                    <a:pt x="198119" y="1524"/>
                  </a:lnTo>
                  <a:lnTo>
                    <a:pt x="204215" y="3048"/>
                  </a:lnTo>
                  <a:lnTo>
                    <a:pt x="208787" y="3048"/>
                  </a:lnTo>
                  <a:lnTo>
                    <a:pt x="220979" y="6096"/>
                  </a:lnTo>
                  <a:lnTo>
                    <a:pt x="225551" y="7620"/>
                  </a:lnTo>
                  <a:lnTo>
                    <a:pt x="231647" y="9143"/>
                  </a:lnTo>
                  <a:lnTo>
                    <a:pt x="236219" y="10667"/>
                  </a:lnTo>
                  <a:lnTo>
                    <a:pt x="242315" y="13716"/>
                  </a:lnTo>
                  <a:lnTo>
                    <a:pt x="246887" y="15240"/>
                  </a:lnTo>
                  <a:lnTo>
                    <a:pt x="252983" y="18288"/>
                  </a:lnTo>
                  <a:lnTo>
                    <a:pt x="257555" y="21336"/>
                  </a:lnTo>
                  <a:lnTo>
                    <a:pt x="262127" y="22860"/>
                  </a:lnTo>
                  <a:lnTo>
                    <a:pt x="266699" y="25908"/>
                  </a:lnTo>
                  <a:lnTo>
                    <a:pt x="272795" y="28956"/>
                  </a:lnTo>
                  <a:lnTo>
                    <a:pt x="277367" y="33528"/>
                  </a:lnTo>
                  <a:lnTo>
                    <a:pt x="286511" y="39624"/>
                  </a:lnTo>
                  <a:lnTo>
                    <a:pt x="298703" y="51816"/>
                  </a:lnTo>
                  <a:lnTo>
                    <a:pt x="303275" y="54864"/>
                  </a:lnTo>
                  <a:lnTo>
                    <a:pt x="306323" y="59436"/>
                  </a:lnTo>
                  <a:lnTo>
                    <a:pt x="310895" y="64008"/>
                  </a:lnTo>
                  <a:lnTo>
                    <a:pt x="326135" y="86868"/>
                  </a:lnTo>
                  <a:lnTo>
                    <a:pt x="329183" y="92964"/>
                  </a:lnTo>
                  <a:lnTo>
                    <a:pt x="332231" y="97536"/>
                  </a:lnTo>
                  <a:lnTo>
                    <a:pt x="333755" y="102108"/>
                  </a:lnTo>
                  <a:lnTo>
                    <a:pt x="336803" y="108204"/>
                  </a:lnTo>
                  <a:lnTo>
                    <a:pt x="338327" y="112776"/>
                  </a:lnTo>
                  <a:lnTo>
                    <a:pt x="341375" y="118872"/>
                  </a:lnTo>
                  <a:lnTo>
                    <a:pt x="342899" y="124968"/>
                  </a:lnTo>
                  <a:lnTo>
                    <a:pt x="344423" y="129540"/>
                  </a:lnTo>
                  <a:lnTo>
                    <a:pt x="345947" y="135636"/>
                  </a:lnTo>
                  <a:lnTo>
                    <a:pt x="345947" y="140208"/>
                  </a:lnTo>
                  <a:lnTo>
                    <a:pt x="348995" y="152400"/>
                  </a:lnTo>
                  <a:lnTo>
                    <a:pt x="348995" y="163068"/>
                  </a:lnTo>
                  <a:lnTo>
                    <a:pt x="350519" y="169164"/>
                  </a:lnTo>
                  <a:lnTo>
                    <a:pt x="350519" y="175260"/>
                  </a:lnTo>
                  <a:lnTo>
                    <a:pt x="350519" y="181356"/>
                  </a:lnTo>
                  <a:lnTo>
                    <a:pt x="348995" y="185928"/>
                  </a:lnTo>
                  <a:lnTo>
                    <a:pt x="348995" y="198120"/>
                  </a:lnTo>
                  <a:lnTo>
                    <a:pt x="347471" y="202692"/>
                  </a:lnTo>
                  <a:lnTo>
                    <a:pt x="345947" y="208788"/>
                  </a:lnTo>
                  <a:lnTo>
                    <a:pt x="345947" y="214884"/>
                  </a:lnTo>
                  <a:lnTo>
                    <a:pt x="344423" y="219456"/>
                  </a:lnTo>
                  <a:lnTo>
                    <a:pt x="341375" y="231648"/>
                  </a:lnTo>
                  <a:lnTo>
                    <a:pt x="338327" y="236220"/>
                  </a:lnTo>
                  <a:lnTo>
                    <a:pt x="336803" y="242316"/>
                  </a:lnTo>
                  <a:lnTo>
                    <a:pt x="333755" y="246888"/>
                  </a:lnTo>
                  <a:lnTo>
                    <a:pt x="332231" y="252984"/>
                  </a:lnTo>
                  <a:lnTo>
                    <a:pt x="320039" y="271272"/>
                  </a:lnTo>
                  <a:lnTo>
                    <a:pt x="316991" y="277368"/>
                  </a:lnTo>
                  <a:lnTo>
                    <a:pt x="310895" y="286512"/>
                  </a:lnTo>
                  <a:lnTo>
                    <a:pt x="306323" y="289560"/>
                  </a:lnTo>
                  <a:lnTo>
                    <a:pt x="303275" y="294132"/>
                  </a:lnTo>
                  <a:lnTo>
                    <a:pt x="291083" y="306324"/>
                  </a:lnTo>
                  <a:lnTo>
                    <a:pt x="286511" y="309372"/>
                  </a:lnTo>
                  <a:lnTo>
                    <a:pt x="281939" y="313944"/>
                  </a:lnTo>
                  <a:lnTo>
                    <a:pt x="272795" y="320040"/>
                  </a:lnTo>
                  <a:lnTo>
                    <a:pt x="266699" y="323088"/>
                  </a:lnTo>
                  <a:lnTo>
                    <a:pt x="252983" y="332232"/>
                  </a:lnTo>
                  <a:lnTo>
                    <a:pt x="246887" y="333755"/>
                  </a:lnTo>
                  <a:lnTo>
                    <a:pt x="242315" y="336803"/>
                  </a:lnTo>
                  <a:lnTo>
                    <a:pt x="236219" y="338328"/>
                  </a:lnTo>
                  <a:lnTo>
                    <a:pt x="231647" y="339852"/>
                  </a:lnTo>
                  <a:lnTo>
                    <a:pt x="225551" y="342900"/>
                  </a:lnTo>
                  <a:lnTo>
                    <a:pt x="220979" y="344424"/>
                  </a:lnTo>
                  <a:lnTo>
                    <a:pt x="214883" y="345948"/>
                  </a:lnTo>
                  <a:lnTo>
                    <a:pt x="208787" y="345948"/>
                  </a:lnTo>
                  <a:lnTo>
                    <a:pt x="204215" y="347472"/>
                  </a:lnTo>
                  <a:lnTo>
                    <a:pt x="198119" y="348996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765548" y="3683507"/>
              <a:ext cx="350520" cy="349250"/>
            </a:xfrm>
            <a:custGeom>
              <a:avLst/>
              <a:gdLst/>
              <a:ahLst/>
              <a:cxnLst/>
              <a:rect l="l" t="t" r="r" b="b"/>
              <a:pathLst>
                <a:path w="350520" h="349250">
                  <a:moveTo>
                    <a:pt x="350519" y="175260"/>
                  </a:moveTo>
                  <a:lnTo>
                    <a:pt x="350519" y="181356"/>
                  </a:lnTo>
                  <a:lnTo>
                    <a:pt x="348995" y="185928"/>
                  </a:lnTo>
                  <a:lnTo>
                    <a:pt x="348995" y="192024"/>
                  </a:lnTo>
                  <a:lnTo>
                    <a:pt x="348995" y="198120"/>
                  </a:lnTo>
                  <a:lnTo>
                    <a:pt x="347471" y="204216"/>
                  </a:lnTo>
                  <a:lnTo>
                    <a:pt x="345947" y="208788"/>
                  </a:lnTo>
                  <a:lnTo>
                    <a:pt x="345947" y="214884"/>
                  </a:lnTo>
                  <a:lnTo>
                    <a:pt x="344423" y="220980"/>
                  </a:lnTo>
                  <a:lnTo>
                    <a:pt x="342899" y="225552"/>
                  </a:lnTo>
                  <a:lnTo>
                    <a:pt x="341375" y="231648"/>
                  </a:lnTo>
                  <a:lnTo>
                    <a:pt x="338327" y="236220"/>
                  </a:lnTo>
                  <a:lnTo>
                    <a:pt x="336803" y="242316"/>
                  </a:lnTo>
                  <a:lnTo>
                    <a:pt x="333755" y="246888"/>
                  </a:lnTo>
                  <a:lnTo>
                    <a:pt x="332231" y="252984"/>
                  </a:lnTo>
                  <a:lnTo>
                    <a:pt x="329183" y="257556"/>
                  </a:lnTo>
                  <a:lnTo>
                    <a:pt x="326135" y="262128"/>
                  </a:lnTo>
                  <a:lnTo>
                    <a:pt x="323087" y="266700"/>
                  </a:lnTo>
                  <a:lnTo>
                    <a:pt x="320039" y="272796"/>
                  </a:lnTo>
                  <a:lnTo>
                    <a:pt x="316991" y="277368"/>
                  </a:lnTo>
                  <a:lnTo>
                    <a:pt x="313943" y="281940"/>
                  </a:lnTo>
                  <a:lnTo>
                    <a:pt x="310895" y="286512"/>
                  </a:lnTo>
                  <a:lnTo>
                    <a:pt x="306323" y="289560"/>
                  </a:lnTo>
                  <a:lnTo>
                    <a:pt x="303275" y="294132"/>
                  </a:lnTo>
                  <a:lnTo>
                    <a:pt x="298703" y="298704"/>
                  </a:lnTo>
                  <a:lnTo>
                    <a:pt x="294131" y="303276"/>
                  </a:lnTo>
                  <a:lnTo>
                    <a:pt x="291083" y="306324"/>
                  </a:lnTo>
                  <a:lnTo>
                    <a:pt x="286511" y="309372"/>
                  </a:lnTo>
                  <a:lnTo>
                    <a:pt x="281939" y="313944"/>
                  </a:lnTo>
                  <a:lnTo>
                    <a:pt x="277367" y="316992"/>
                  </a:lnTo>
                  <a:lnTo>
                    <a:pt x="272795" y="320040"/>
                  </a:lnTo>
                  <a:lnTo>
                    <a:pt x="266699" y="323088"/>
                  </a:lnTo>
                  <a:lnTo>
                    <a:pt x="262127" y="326136"/>
                  </a:lnTo>
                  <a:lnTo>
                    <a:pt x="257555" y="329184"/>
                  </a:lnTo>
                  <a:lnTo>
                    <a:pt x="252983" y="332232"/>
                  </a:lnTo>
                  <a:lnTo>
                    <a:pt x="246887" y="333755"/>
                  </a:lnTo>
                  <a:lnTo>
                    <a:pt x="242315" y="336803"/>
                  </a:lnTo>
                  <a:lnTo>
                    <a:pt x="236219" y="338328"/>
                  </a:lnTo>
                  <a:lnTo>
                    <a:pt x="231647" y="339852"/>
                  </a:lnTo>
                  <a:lnTo>
                    <a:pt x="225551" y="342900"/>
                  </a:lnTo>
                  <a:lnTo>
                    <a:pt x="220979" y="344424"/>
                  </a:lnTo>
                  <a:lnTo>
                    <a:pt x="214883" y="345948"/>
                  </a:lnTo>
                  <a:lnTo>
                    <a:pt x="208787" y="345948"/>
                  </a:lnTo>
                  <a:lnTo>
                    <a:pt x="204215" y="347472"/>
                  </a:lnTo>
                  <a:lnTo>
                    <a:pt x="198119" y="348996"/>
                  </a:lnTo>
                  <a:lnTo>
                    <a:pt x="192023" y="348996"/>
                  </a:lnTo>
                  <a:lnTo>
                    <a:pt x="185927" y="348996"/>
                  </a:lnTo>
                  <a:lnTo>
                    <a:pt x="152399" y="348996"/>
                  </a:lnTo>
                  <a:lnTo>
                    <a:pt x="146303" y="347472"/>
                  </a:lnTo>
                  <a:lnTo>
                    <a:pt x="141731" y="345948"/>
                  </a:lnTo>
                  <a:lnTo>
                    <a:pt x="135635" y="345948"/>
                  </a:lnTo>
                  <a:lnTo>
                    <a:pt x="129539" y="344424"/>
                  </a:lnTo>
                  <a:lnTo>
                    <a:pt x="124967" y="342900"/>
                  </a:lnTo>
                  <a:lnTo>
                    <a:pt x="118871" y="339852"/>
                  </a:lnTo>
                  <a:lnTo>
                    <a:pt x="112775" y="338328"/>
                  </a:lnTo>
                  <a:lnTo>
                    <a:pt x="108203" y="336803"/>
                  </a:lnTo>
                  <a:lnTo>
                    <a:pt x="103631" y="333755"/>
                  </a:lnTo>
                  <a:lnTo>
                    <a:pt x="97535" y="332232"/>
                  </a:lnTo>
                  <a:lnTo>
                    <a:pt x="92963" y="329184"/>
                  </a:lnTo>
                  <a:lnTo>
                    <a:pt x="88391" y="326136"/>
                  </a:lnTo>
                  <a:lnTo>
                    <a:pt x="82295" y="323088"/>
                  </a:lnTo>
                  <a:lnTo>
                    <a:pt x="77723" y="320040"/>
                  </a:lnTo>
                  <a:lnTo>
                    <a:pt x="73151" y="316992"/>
                  </a:lnTo>
                  <a:lnTo>
                    <a:pt x="68579" y="313944"/>
                  </a:lnTo>
                  <a:lnTo>
                    <a:pt x="64007" y="309372"/>
                  </a:lnTo>
                  <a:lnTo>
                    <a:pt x="59435" y="306324"/>
                  </a:lnTo>
                  <a:lnTo>
                    <a:pt x="54863" y="303276"/>
                  </a:lnTo>
                  <a:lnTo>
                    <a:pt x="51815" y="298704"/>
                  </a:lnTo>
                  <a:lnTo>
                    <a:pt x="47243" y="294132"/>
                  </a:lnTo>
                  <a:lnTo>
                    <a:pt x="44195" y="289560"/>
                  </a:lnTo>
                  <a:lnTo>
                    <a:pt x="39623" y="286512"/>
                  </a:lnTo>
                  <a:lnTo>
                    <a:pt x="36575" y="281940"/>
                  </a:lnTo>
                  <a:lnTo>
                    <a:pt x="33528" y="277368"/>
                  </a:lnTo>
                  <a:lnTo>
                    <a:pt x="30480" y="272796"/>
                  </a:lnTo>
                  <a:lnTo>
                    <a:pt x="25907" y="266700"/>
                  </a:lnTo>
                  <a:lnTo>
                    <a:pt x="24383" y="262128"/>
                  </a:lnTo>
                  <a:lnTo>
                    <a:pt x="21335" y="257556"/>
                  </a:lnTo>
                  <a:lnTo>
                    <a:pt x="18287" y="252984"/>
                  </a:lnTo>
                  <a:lnTo>
                    <a:pt x="15239" y="246888"/>
                  </a:lnTo>
                  <a:lnTo>
                    <a:pt x="13715" y="242316"/>
                  </a:lnTo>
                  <a:lnTo>
                    <a:pt x="12191" y="236220"/>
                  </a:lnTo>
                  <a:lnTo>
                    <a:pt x="9143" y="231648"/>
                  </a:lnTo>
                  <a:lnTo>
                    <a:pt x="7619" y="225552"/>
                  </a:lnTo>
                  <a:lnTo>
                    <a:pt x="6095" y="220980"/>
                  </a:lnTo>
                  <a:lnTo>
                    <a:pt x="4571" y="214884"/>
                  </a:lnTo>
                  <a:lnTo>
                    <a:pt x="3047" y="208788"/>
                  </a:lnTo>
                  <a:lnTo>
                    <a:pt x="3047" y="204216"/>
                  </a:lnTo>
                  <a:lnTo>
                    <a:pt x="1523" y="198120"/>
                  </a:lnTo>
                  <a:lnTo>
                    <a:pt x="1523" y="192024"/>
                  </a:lnTo>
                  <a:lnTo>
                    <a:pt x="0" y="185928"/>
                  </a:lnTo>
                  <a:lnTo>
                    <a:pt x="0" y="181356"/>
                  </a:lnTo>
                  <a:lnTo>
                    <a:pt x="0" y="175260"/>
                  </a:lnTo>
                  <a:lnTo>
                    <a:pt x="0" y="169164"/>
                  </a:lnTo>
                  <a:lnTo>
                    <a:pt x="0" y="163068"/>
                  </a:lnTo>
                  <a:lnTo>
                    <a:pt x="1523" y="158496"/>
                  </a:lnTo>
                  <a:lnTo>
                    <a:pt x="1523" y="152400"/>
                  </a:lnTo>
                  <a:lnTo>
                    <a:pt x="3047" y="146304"/>
                  </a:lnTo>
                  <a:lnTo>
                    <a:pt x="3047" y="140208"/>
                  </a:lnTo>
                  <a:lnTo>
                    <a:pt x="4571" y="135636"/>
                  </a:lnTo>
                  <a:lnTo>
                    <a:pt x="6095" y="129540"/>
                  </a:lnTo>
                  <a:lnTo>
                    <a:pt x="7619" y="124968"/>
                  </a:lnTo>
                  <a:lnTo>
                    <a:pt x="9143" y="118872"/>
                  </a:lnTo>
                  <a:lnTo>
                    <a:pt x="12191" y="112776"/>
                  </a:lnTo>
                  <a:lnTo>
                    <a:pt x="13715" y="108204"/>
                  </a:lnTo>
                  <a:lnTo>
                    <a:pt x="15239" y="102108"/>
                  </a:lnTo>
                  <a:lnTo>
                    <a:pt x="18287" y="97536"/>
                  </a:lnTo>
                  <a:lnTo>
                    <a:pt x="21335" y="92964"/>
                  </a:lnTo>
                  <a:lnTo>
                    <a:pt x="24383" y="86868"/>
                  </a:lnTo>
                  <a:lnTo>
                    <a:pt x="25907" y="82296"/>
                  </a:lnTo>
                  <a:lnTo>
                    <a:pt x="30480" y="77724"/>
                  </a:lnTo>
                  <a:lnTo>
                    <a:pt x="33528" y="73152"/>
                  </a:lnTo>
                  <a:lnTo>
                    <a:pt x="36575" y="68580"/>
                  </a:lnTo>
                  <a:lnTo>
                    <a:pt x="39623" y="64008"/>
                  </a:lnTo>
                  <a:lnTo>
                    <a:pt x="44195" y="59436"/>
                  </a:lnTo>
                  <a:lnTo>
                    <a:pt x="47243" y="54864"/>
                  </a:lnTo>
                  <a:lnTo>
                    <a:pt x="51815" y="51816"/>
                  </a:lnTo>
                  <a:lnTo>
                    <a:pt x="54863" y="47244"/>
                  </a:lnTo>
                  <a:lnTo>
                    <a:pt x="59435" y="44196"/>
                  </a:lnTo>
                  <a:lnTo>
                    <a:pt x="64007" y="39624"/>
                  </a:lnTo>
                  <a:lnTo>
                    <a:pt x="68579" y="36576"/>
                  </a:lnTo>
                  <a:lnTo>
                    <a:pt x="73151" y="33528"/>
                  </a:lnTo>
                  <a:lnTo>
                    <a:pt x="77723" y="30480"/>
                  </a:lnTo>
                  <a:lnTo>
                    <a:pt x="82295" y="25908"/>
                  </a:lnTo>
                  <a:lnTo>
                    <a:pt x="88391" y="24384"/>
                  </a:lnTo>
                  <a:lnTo>
                    <a:pt x="92963" y="21336"/>
                  </a:lnTo>
                  <a:lnTo>
                    <a:pt x="97535" y="18288"/>
                  </a:lnTo>
                  <a:lnTo>
                    <a:pt x="103631" y="15240"/>
                  </a:lnTo>
                  <a:lnTo>
                    <a:pt x="108203" y="13716"/>
                  </a:lnTo>
                  <a:lnTo>
                    <a:pt x="112775" y="10667"/>
                  </a:lnTo>
                  <a:lnTo>
                    <a:pt x="118871" y="9143"/>
                  </a:lnTo>
                  <a:lnTo>
                    <a:pt x="124967" y="7620"/>
                  </a:lnTo>
                  <a:lnTo>
                    <a:pt x="129539" y="6096"/>
                  </a:lnTo>
                  <a:lnTo>
                    <a:pt x="135635" y="4572"/>
                  </a:lnTo>
                  <a:lnTo>
                    <a:pt x="141731" y="3048"/>
                  </a:lnTo>
                  <a:lnTo>
                    <a:pt x="146303" y="3048"/>
                  </a:lnTo>
                  <a:lnTo>
                    <a:pt x="152399" y="1524"/>
                  </a:lnTo>
                  <a:lnTo>
                    <a:pt x="158495" y="1524"/>
                  </a:lnTo>
                  <a:lnTo>
                    <a:pt x="163067" y="0"/>
                  </a:lnTo>
                  <a:lnTo>
                    <a:pt x="169163" y="0"/>
                  </a:lnTo>
                  <a:lnTo>
                    <a:pt x="175259" y="0"/>
                  </a:lnTo>
                  <a:lnTo>
                    <a:pt x="181355" y="0"/>
                  </a:lnTo>
                  <a:lnTo>
                    <a:pt x="185927" y="0"/>
                  </a:lnTo>
                  <a:lnTo>
                    <a:pt x="192023" y="1524"/>
                  </a:lnTo>
                  <a:lnTo>
                    <a:pt x="198119" y="1524"/>
                  </a:lnTo>
                  <a:lnTo>
                    <a:pt x="204215" y="3048"/>
                  </a:lnTo>
                  <a:lnTo>
                    <a:pt x="208787" y="3048"/>
                  </a:lnTo>
                  <a:lnTo>
                    <a:pt x="214883" y="4572"/>
                  </a:lnTo>
                  <a:lnTo>
                    <a:pt x="220979" y="6096"/>
                  </a:lnTo>
                  <a:lnTo>
                    <a:pt x="225551" y="7620"/>
                  </a:lnTo>
                  <a:lnTo>
                    <a:pt x="231647" y="9143"/>
                  </a:lnTo>
                  <a:lnTo>
                    <a:pt x="236219" y="10667"/>
                  </a:lnTo>
                  <a:lnTo>
                    <a:pt x="242315" y="13716"/>
                  </a:lnTo>
                  <a:lnTo>
                    <a:pt x="246887" y="15240"/>
                  </a:lnTo>
                  <a:lnTo>
                    <a:pt x="252983" y="18288"/>
                  </a:lnTo>
                  <a:lnTo>
                    <a:pt x="257555" y="21336"/>
                  </a:lnTo>
                  <a:lnTo>
                    <a:pt x="262127" y="24384"/>
                  </a:lnTo>
                  <a:lnTo>
                    <a:pt x="266699" y="25908"/>
                  </a:lnTo>
                  <a:lnTo>
                    <a:pt x="272795" y="30480"/>
                  </a:lnTo>
                  <a:lnTo>
                    <a:pt x="277367" y="33528"/>
                  </a:lnTo>
                  <a:lnTo>
                    <a:pt x="281939" y="36576"/>
                  </a:lnTo>
                  <a:lnTo>
                    <a:pt x="286511" y="39624"/>
                  </a:lnTo>
                  <a:lnTo>
                    <a:pt x="291083" y="44196"/>
                  </a:lnTo>
                  <a:lnTo>
                    <a:pt x="294131" y="47244"/>
                  </a:lnTo>
                  <a:lnTo>
                    <a:pt x="298703" y="51816"/>
                  </a:lnTo>
                  <a:lnTo>
                    <a:pt x="303275" y="54864"/>
                  </a:lnTo>
                  <a:lnTo>
                    <a:pt x="306323" y="59436"/>
                  </a:lnTo>
                  <a:lnTo>
                    <a:pt x="310895" y="64008"/>
                  </a:lnTo>
                  <a:lnTo>
                    <a:pt x="313943" y="68580"/>
                  </a:lnTo>
                  <a:lnTo>
                    <a:pt x="316991" y="73152"/>
                  </a:lnTo>
                  <a:lnTo>
                    <a:pt x="320039" y="77724"/>
                  </a:lnTo>
                  <a:lnTo>
                    <a:pt x="323087" y="82296"/>
                  </a:lnTo>
                  <a:lnTo>
                    <a:pt x="326135" y="86868"/>
                  </a:lnTo>
                  <a:lnTo>
                    <a:pt x="329183" y="92964"/>
                  </a:lnTo>
                  <a:lnTo>
                    <a:pt x="332231" y="97536"/>
                  </a:lnTo>
                  <a:lnTo>
                    <a:pt x="333755" y="102108"/>
                  </a:lnTo>
                  <a:lnTo>
                    <a:pt x="336803" y="108204"/>
                  </a:lnTo>
                  <a:lnTo>
                    <a:pt x="338327" y="112776"/>
                  </a:lnTo>
                  <a:lnTo>
                    <a:pt x="341375" y="118872"/>
                  </a:lnTo>
                  <a:lnTo>
                    <a:pt x="342899" y="124968"/>
                  </a:lnTo>
                  <a:lnTo>
                    <a:pt x="344423" y="129540"/>
                  </a:lnTo>
                  <a:lnTo>
                    <a:pt x="345947" y="135636"/>
                  </a:lnTo>
                  <a:lnTo>
                    <a:pt x="345947" y="140208"/>
                  </a:lnTo>
                  <a:lnTo>
                    <a:pt x="347471" y="146304"/>
                  </a:lnTo>
                  <a:lnTo>
                    <a:pt x="348995" y="152400"/>
                  </a:lnTo>
                  <a:lnTo>
                    <a:pt x="348995" y="158496"/>
                  </a:lnTo>
                  <a:lnTo>
                    <a:pt x="348995" y="163068"/>
                  </a:lnTo>
                  <a:lnTo>
                    <a:pt x="350519" y="169164"/>
                  </a:lnTo>
                  <a:lnTo>
                    <a:pt x="350519" y="175260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1020" y="3630167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150876" y="300227"/>
                  </a:moveTo>
                  <a:lnTo>
                    <a:pt x="106870" y="293750"/>
                  </a:lnTo>
                  <a:lnTo>
                    <a:pt x="92964" y="288035"/>
                  </a:lnTo>
                  <a:lnTo>
                    <a:pt x="86129" y="285464"/>
                  </a:lnTo>
                  <a:lnTo>
                    <a:pt x="79438" y="282320"/>
                  </a:lnTo>
                  <a:lnTo>
                    <a:pt x="73032" y="278606"/>
                  </a:lnTo>
                  <a:lnTo>
                    <a:pt x="67056" y="274319"/>
                  </a:lnTo>
                  <a:lnTo>
                    <a:pt x="61340" y="270605"/>
                  </a:lnTo>
                  <a:lnTo>
                    <a:pt x="29837" y="238886"/>
                  </a:lnTo>
                  <a:lnTo>
                    <a:pt x="12192" y="207263"/>
                  </a:lnTo>
                  <a:lnTo>
                    <a:pt x="9048" y="200405"/>
                  </a:lnTo>
                  <a:lnTo>
                    <a:pt x="261" y="157114"/>
                  </a:lnTo>
                  <a:lnTo>
                    <a:pt x="0" y="149351"/>
                  </a:lnTo>
                  <a:lnTo>
                    <a:pt x="261" y="142470"/>
                  </a:lnTo>
                  <a:lnTo>
                    <a:pt x="9048" y="99821"/>
                  </a:lnTo>
                  <a:lnTo>
                    <a:pt x="12192" y="92963"/>
                  </a:lnTo>
                  <a:lnTo>
                    <a:pt x="14763" y="86129"/>
                  </a:lnTo>
                  <a:lnTo>
                    <a:pt x="17906" y="79438"/>
                  </a:lnTo>
                  <a:lnTo>
                    <a:pt x="21621" y="73032"/>
                  </a:lnTo>
                  <a:lnTo>
                    <a:pt x="25908" y="67055"/>
                  </a:lnTo>
                  <a:lnTo>
                    <a:pt x="29837" y="60483"/>
                  </a:lnTo>
                  <a:lnTo>
                    <a:pt x="61340" y="29622"/>
                  </a:lnTo>
                  <a:lnTo>
                    <a:pt x="67056" y="25907"/>
                  </a:lnTo>
                  <a:lnTo>
                    <a:pt x="73032" y="21597"/>
                  </a:lnTo>
                  <a:lnTo>
                    <a:pt x="114180" y="4452"/>
                  </a:lnTo>
                  <a:lnTo>
                    <a:pt x="150876" y="0"/>
                  </a:lnTo>
                  <a:lnTo>
                    <a:pt x="157972" y="261"/>
                  </a:lnTo>
                  <a:lnTo>
                    <a:pt x="207264" y="10667"/>
                  </a:lnTo>
                  <a:lnTo>
                    <a:pt x="233172" y="25907"/>
                  </a:lnTo>
                  <a:lnTo>
                    <a:pt x="239744" y="29622"/>
                  </a:lnTo>
                  <a:lnTo>
                    <a:pt x="245745" y="33908"/>
                  </a:lnTo>
                  <a:lnTo>
                    <a:pt x="251174" y="38766"/>
                  </a:lnTo>
                  <a:lnTo>
                    <a:pt x="256032" y="44195"/>
                  </a:lnTo>
                  <a:lnTo>
                    <a:pt x="261485" y="49053"/>
                  </a:lnTo>
                  <a:lnTo>
                    <a:pt x="289560" y="92963"/>
                  </a:lnTo>
                  <a:lnTo>
                    <a:pt x="299847" y="135445"/>
                  </a:lnTo>
                  <a:lnTo>
                    <a:pt x="300228" y="149351"/>
                  </a:lnTo>
                  <a:lnTo>
                    <a:pt x="300180" y="157114"/>
                  </a:lnTo>
                  <a:lnTo>
                    <a:pt x="289560" y="207263"/>
                  </a:lnTo>
                  <a:lnTo>
                    <a:pt x="266509" y="244601"/>
                  </a:lnTo>
                  <a:lnTo>
                    <a:pt x="256032" y="256031"/>
                  </a:lnTo>
                  <a:lnTo>
                    <a:pt x="251174" y="261461"/>
                  </a:lnTo>
                  <a:lnTo>
                    <a:pt x="245745" y="266318"/>
                  </a:lnTo>
                  <a:lnTo>
                    <a:pt x="239744" y="270605"/>
                  </a:lnTo>
                  <a:lnTo>
                    <a:pt x="233172" y="274319"/>
                  </a:lnTo>
                  <a:lnTo>
                    <a:pt x="227195" y="278606"/>
                  </a:lnTo>
                  <a:lnTo>
                    <a:pt x="220789" y="282320"/>
                  </a:lnTo>
                  <a:lnTo>
                    <a:pt x="214098" y="285464"/>
                  </a:lnTo>
                  <a:lnTo>
                    <a:pt x="207264" y="288035"/>
                  </a:lnTo>
                  <a:lnTo>
                    <a:pt x="200406" y="291179"/>
                  </a:lnTo>
                  <a:lnTo>
                    <a:pt x="157972" y="299966"/>
                  </a:lnTo>
                  <a:lnTo>
                    <a:pt x="150876" y="300227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1020" y="3630167"/>
              <a:ext cx="300355" cy="300355"/>
            </a:xfrm>
            <a:custGeom>
              <a:avLst/>
              <a:gdLst/>
              <a:ahLst/>
              <a:cxnLst/>
              <a:rect l="l" t="t" r="r" b="b"/>
              <a:pathLst>
                <a:path w="300355" h="300354">
                  <a:moveTo>
                    <a:pt x="300228" y="149351"/>
                  </a:moveTo>
                  <a:lnTo>
                    <a:pt x="300180" y="157114"/>
                  </a:lnTo>
                  <a:lnTo>
                    <a:pt x="299847" y="164591"/>
                  </a:lnTo>
                  <a:lnTo>
                    <a:pt x="298942" y="172069"/>
                  </a:lnTo>
                  <a:lnTo>
                    <a:pt x="297180" y="179831"/>
                  </a:lnTo>
                  <a:lnTo>
                    <a:pt x="295775" y="186689"/>
                  </a:lnTo>
                  <a:lnTo>
                    <a:pt x="279273" y="227195"/>
                  </a:lnTo>
                  <a:lnTo>
                    <a:pt x="256032" y="256031"/>
                  </a:lnTo>
                  <a:lnTo>
                    <a:pt x="251174" y="261461"/>
                  </a:lnTo>
                  <a:lnTo>
                    <a:pt x="245745" y="266318"/>
                  </a:lnTo>
                  <a:lnTo>
                    <a:pt x="239744" y="270605"/>
                  </a:lnTo>
                  <a:lnTo>
                    <a:pt x="233172" y="274319"/>
                  </a:lnTo>
                  <a:lnTo>
                    <a:pt x="227195" y="278606"/>
                  </a:lnTo>
                  <a:lnTo>
                    <a:pt x="220789" y="282320"/>
                  </a:lnTo>
                  <a:lnTo>
                    <a:pt x="214098" y="285464"/>
                  </a:lnTo>
                  <a:lnTo>
                    <a:pt x="207264" y="288035"/>
                  </a:lnTo>
                  <a:lnTo>
                    <a:pt x="201048" y="291179"/>
                  </a:lnTo>
                  <a:lnTo>
                    <a:pt x="157972" y="299966"/>
                  </a:lnTo>
                  <a:lnTo>
                    <a:pt x="150876" y="300227"/>
                  </a:lnTo>
                  <a:lnTo>
                    <a:pt x="143136" y="299966"/>
                  </a:lnTo>
                  <a:lnTo>
                    <a:pt x="99845" y="291179"/>
                  </a:lnTo>
                  <a:lnTo>
                    <a:pt x="92964" y="288035"/>
                  </a:lnTo>
                  <a:lnTo>
                    <a:pt x="86129" y="285464"/>
                  </a:lnTo>
                  <a:lnTo>
                    <a:pt x="79438" y="282320"/>
                  </a:lnTo>
                  <a:lnTo>
                    <a:pt x="73032" y="278606"/>
                  </a:lnTo>
                  <a:lnTo>
                    <a:pt x="67056" y="274319"/>
                  </a:lnTo>
                  <a:lnTo>
                    <a:pt x="61340" y="270605"/>
                  </a:lnTo>
                  <a:lnTo>
                    <a:pt x="55625" y="266318"/>
                  </a:lnTo>
                  <a:lnTo>
                    <a:pt x="49911" y="261461"/>
                  </a:lnTo>
                  <a:lnTo>
                    <a:pt x="44196" y="256031"/>
                  </a:lnTo>
                  <a:lnTo>
                    <a:pt x="39624" y="250531"/>
                  </a:lnTo>
                  <a:lnTo>
                    <a:pt x="35052" y="245173"/>
                  </a:lnTo>
                  <a:lnTo>
                    <a:pt x="12192" y="207263"/>
                  </a:lnTo>
                  <a:lnTo>
                    <a:pt x="9048" y="200405"/>
                  </a:lnTo>
                  <a:lnTo>
                    <a:pt x="261" y="157114"/>
                  </a:lnTo>
                  <a:lnTo>
                    <a:pt x="0" y="149351"/>
                  </a:lnTo>
                  <a:lnTo>
                    <a:pt x="261" y="142470"/>
                  </a:lnTo>
                  <a:lnTo>
                    <a:pt x="9048" y="99821"/>
                  </a:lnTo>
                  <a:lnTo>
                    <a:pt x="12192" y="92963"/>
                  </a:lnTo>
                  <a:lnTo>
                    <a:pt x="14763" y="86129"/>
                  </a:lnTo>
                  <a:lnTo>
                    <a:pt x="17906" y="79438"/>
                  </a:lnTo>
                  <a:lnTo>
                    <a:pt x="21621" y="73032"/>
                  </a:lnTo>
                  <a:lnTo>
                    <a:pt x="25908" y="67055"/>
                  </a:lnTo>
                  <a:lnTo>
                    <a:pt x="30480" y="60483"/>
                  </a:lnTo>
                  <a:lnTo>
                    <a:pt x="61340" y="29622"/>
                  </a:lnTo>
                  <a:lnTo>
                    <a:pt x="67056" y="25907"/>
                  </a:lnTo>
                  <a:lnTo>
                    <a:pt x="73032" y="21597"/>
                  </a:lnTo>
                  <a:lnTo>
                    <a:pt x="114180" y="4452"/>
                  </a:lnTo>
                  <a:lnTo>
                    <a:pt x="150876" y="0"/>
                  </a:lnTo>
                  <a:lnTo>
                    <a:pt x="157972" y="261"/>
                  </a:lnTo>
                  <a:lnTo>
                    <a:pt x="201048" y="8405"/>
                  </a:lnTo>
                  <a:lnTo>
                    <a:pt x="233172" y="25907"/>
                  </a:lnTo>
                  <a:lnTo>
                    <a:pt x="239744" y="29622"/>
                  </a:lnTo>
                  <a:lnTo>
                    <a:pt x="245745" y="33908"/>
                  </a:lnTo>
                  <a:lnTo>
                    <a:pt x="251174" y="38766"/>
                  </a:lnTo>
                  <a:lnTo>
                    <a:pt x="256032" y="44195"/>
                  </a:lnTo>
                  <a:lnTo>
                    <a:pt x="261485" y="49053"/>
                  </a:lnTo>
                  <a:lnTo>
                    <a:pt x="286131" y="86129"/>
                  </a:lnTo>
                  <a:lnTo>
                    <a:pt x="297180" y="120395"/>
                  </a:lnTo>
                  <a:lnTo>
                    <a:pt x="298942" y="128135"/>
                  </a:lnTo>
                  <a:lnTo>
                    <a:pt x="299847" y="135445"/>
                  </a:lnTo>
                  <a:lnTo>
                    <a:pt x="300180" y="142470"/>
                  </a:lnTo>
                  <a:lnTo>
                    <a:pt x="300228" y="149351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1583" y="402950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137159" y="272748"/>
                  </a:moveTo>
                  <a:lnTo>
                    <a:pt x="97345" y="266461"/>
                  </a:lnTo>
                  <a:lnTo>
                    <a:pt x="60959" y="249888"/>
                  </a:lnTo>
                  <a:lnTo>
                    <a:pt x="22859" y="211788"/>
                  </a:lnTo>
                  <a:lnTo>
                    <a:pt x="6286" y="175974"/>
                  </a:lnTo>
                  <a:lnTo>
                    <a:pt x="0" y="135588"/>
                  </a:lnTo>
                  <a:lnTo>
                    <a:pt x="261" y="129611"/>
                  </a:lnTo>
                  <a:lnTo>
                    <a:pt x="10667" y="83772"/>
                  </a:lnTo>
                  <a:lnTo>
                    <a:pt x="35290" y="44410"/>
                  </a:lnTo>
                  <a:lnTo>
                    <a:pt x="72389" y="16144"/>
                  </a:lnTo>
                  <a:lnTo>
                    <a:pt x="109727" y="3000"/>
                  </a:lnTo>
                  <a:lnTo>
                    <a:pt x="116585" y="1238"/>
                  </a:lnTo>
                  <a:lnTo>
                    <a:pt x="123443" y="333"/>
                  </a:lnTo>
                  <a:lnTo>
                    <a:pt x="130301" y="0"/>
                  </a:lnTo>
                  <a:lnTo>
                    <a:pt x="143779" y="0"/>
                  </a:lnTo>
                  <a:lnTo>
                    <a:pt x="150113" y="333"/>
                  </a:lnTo>
                  <a:lnTo>
                    <a:pt x="156448" y="1238"/>
                  </a:lnTo>
                  <a:lnTo>
                    <a:pt x="163067" y="3000"/>
                  </a:lnTo>
                  <a:lnTo>
                    <a:pt x="169902" y="4190"/>
                  </a:lnTo>
                  <a:lnTo>
                    <a:pt x="176593" y="5667"/>
                  </a:lnTo>
                  <a:lnTo>
                    <a:pt x="182999" y="7715"/>
                  </a:lnTo>
                  <a:lnTo>
                    <a:pt x="188975" y="10620"/>
                  </a:lnTo>
                  <a:lnTo>
                    <a:pt x="194929" y="13168"/>
                  </a:lnTo>
                  <a:lnTo>
                    <a:pt x="228361" y="35028"/>
                  </a:lnTo>
                  <a:lnTo>
                    <a:pt x="249935" y="60912"/>
                  </a:lnTo>
                  <a:lnTo>
                    <a:pt x="254007" y="66627"/>
                  </a:lnTo>
                  <a:lnTo>
                    <a:pt x="257365" y="72342"/>
                  </a:lnTo>
                  <a:lnTo>
                    <a:pt x="263651" y="83772"/>
                  </a:lnTo>
                  <a:lnTo>
                    <a:pt x="265699" y="90392"/>
                  </a:lnTo>
                  <a:lnTo>
                    <a:pt x="269224" y="103060"/>
                  </a:lnTo>
                  <a:lnTo>
                    <a:pt x="271271" y="109680"/>
                  </a:lnTo>
                  <a:lnTo>
                    <a:pt x="272153" y="116514"/>
                  </a:lnTo>
                  <a:lnTo>
                    <a:pt x="272605" y="123205"/>
                  </a:lnTo>
                  <a:lnTo>
                    <a:pt x="272795" y="135588"/>
                  </a:lnTo>
                  <a:lnTo>
                    <a:pt x="272605" y="149304"/>
                  </a:lnTo>
                  <a:lnTo>
                    <a:pt x="272153" y="156162"/>
                  </a:lnTo>
                  <a:lnTo>
                    <a:pt x="271271" y="163020"/>
                  </a:lnTo>
                  <a:lnTo>
                    <a:pt x="269224" y="169640"/>
                  </a:lnTo>
                  <a:lnTo>
                    <a:pt x="265699" y="182308"/>
                  </a:lnTo>
                  <a:lnTo>
                    <a:pt x="263651" y="188928"/>
                  </a:lnTo>
                  <a:lnTo>
                    <a:pt x="257365" y="200358"/>
                  </a:lnTo>
                  <a:lnTo>
                    <a:pt x="254007" y="206073"/>
                  </a:lnTo>
                  <a:lnTo>
                    <a:pt x="249935" y="211788"/>
                  </a:lnTo>
                  <a:lnTo>
                    <a:pt x="246245" y="217479"/>
                  </a:lnTo>
                  <a:lnTo>
                    <a:pt x="213359" y="249888"/>
                  </a:lnTo>
                  <a:lnTo>
                    <a:pt x="176593" y="266461"/>
                  </a:lnTo>
                  <a:lnTo>
                    <a:pt x="143779" y="272486"/>
                  </a:lnTo>
                  <a:lnTo>
                    <a:pt x="137159" y="272748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1583" y="4029455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273050" h="273050">
                  <a:moveTo>
                    <a:pt x="272795" y="135636"/>
                  </a:moveTo>
                  <a:lnTo>
                    <a:pt x="269224" y="169687"/>
                  </a:lnTo>
                  <a:lnTo>
                    <a:pt x="267461" y="176022"/>
                  </a:lnTo>
                  <a:lnTo>
                    <a:pt x="265699" y="182356"/>
                  </a:lnTo>
                  <a:lnTo>
                    <a:pt x="263651" y="188976"/>
                  </a:lnTo>
                  <a:lnTo>
                    <a:pt x="260437" y="194691"/>
                  </a:lnTo>
                  <a:lnTo>
                    <a:pt x="257365" y="200406"/>
                  </a:lnTo>
                  <a:lnTo>
                    <a:pt x="254007" y="206121"/>
                  </a:lnTo>
                  <a:lnTo>
                    <a:pt x="249935" y="211836"/>
                  </a:lnTo>
                  <a:lnTo>
                    <a:pt x="246245" y="217527"/>
                  </a:lnTo>
                  <a:lnTo>
                    <a:pt x="218170" y="246245"/>
                  </a:lnTo>
                  <a:lnTo>
                    <a:pt x="182999" y="264390"/>
                  </a:lnTo>
                  <a:lnTo>
                    <a:pt x="143779" y="272534"/>
                  </a:lnTo>
                  <a:lnTo>
                    <a:pt x="137159" y="272796"/>
                  </a:lnTo>
                  <a:lnTo>
                    <a:pt x="130301" y="272534"/>
                  </a:lnTo>
                  <a:lnTo>
                    <a:pt x="91297" y="264390"/>
                  </a:lnTo>
                  <a:lnTo>
                    <a:pt x="55483" y="246245"/>
                  </a:lnTo>
                  <a:lnTo>
                    <a:pt x="45100" y="237720"/>
                  </a:lnTo>
                  <a:lnTo>
                    <a:pt x="39623" y="233172"/>
                  </a:lnTo>
                  <a:lnTo>
                    <a:pt x="35290" y="228338"/>
                  </a:lnTo>
                  <a:lnTo>
                    <a:pt x="31241" y="223075"/>
                  </a:lnTo>
                  <a:lnTo>
                    <a:pt x="27193" y="217527"/>
                  </a:lnTo>
                  <a:lnTo>
                    <a:pt x="22859" y="211836"/>
                  </a:lnTo>
                  <a:lnTo>
                    <a:pt x="6286" y="176022"/>
                  </a:lnTo>
                  <a:lnTo>
                    <a:pt x="0" y="135636"/>
                  </a:lnTo>
                  <a:lnTo>
                    <a:pt x="261" y="129659"/>
                  </a:lnTo>
                  <a:lnTo>
                    <a:pt x="8405" y="90439"/>
                  </a:lnTo>
                  <a:lnTo>
                    <a:pt x="27193" y="55268"/>
                  </a:lnTo>
                  <a:lnTo>
                    <a:pt x="31241" y="49720"/>
                  </a:lnTo>
                  <a:lnTo>
                    <a:pt x="35290" y="44457"/>
                  </a:lnTo>
                  <a:lnTo>
                    <a:pt x="39623" y="39624"/>
                  </a:lnTo>
                  <a:lnTo>
                    <a:pt x="45100" y="35075"/>
                  </a:lnTo>
                  <a:lnTo>
                    <a:pt x="50291" y="30670"/>
                  </a:lnTo>
                  <a:lnTo>
                    <a:pt x="85343" y="10668"/>
                  </a:lnTo>
                  <a:lnTo>
                    <a:pt x="91297" y="7762"/>
                  </a:lnTo>
                  <a:lnTo>
                    <a:pt x="97535" y="5715"/>
                  </a:lnTo>
                  <a:lnTo>
                    <a:pt x="103774" y="4238"/>
                  </a:lnTo>
                  <a:lnTo>
                    <a:pt x="109727" y="3048"/>
                  </a:lnTo>
                  <a:lnTo>
                    <a:pt x="116585" y="1285"/>
                  </a:lnTo>
                  <a:lnTo>
                    <a:pt x="123443" y="381"/>
                  </a:lnTo>
                  <a:lnTo>
                    <a:pt x="130301" y="47"/>
                  </a:lnTo>
                  <a:lnTo>
                    <a:pt x="137159" y="0"/>
                  </a:lnTo>
                  <a:lnTo>
                    <a:pt x="143779" y="47"/>
                  </a:lnTo>
                  <a:lnTo>
                    <a:pt x="150113" y="381"/>
                  </a:lnTo>
                  <a:lnTo>
                    <a:pt x="156448" y="1285"/>
                  </a:lnTo>
                  <a:lnTo>
                    <a:pt x="163067" y="3048"/>
                  </a:lnTo>
                  <a:lnTo>
                    <a:pt x="169902" y="4238"/>
                  </a:lnTo>
                  <a:lnTo>
                    <a:pt x="176593" y="5715"/>
                  </a:lnTo>
                  <a:lnTo>
                    <a:pt x="182999" y="7762"/>
                  </a:lnTo>
                  <a:lnTo>
                    <a:pt x="188975" y="10668"/>
                  </a:lnTo>
                  <a:lnTo>
                    <a:pt x="194929" y="13215"/>
                  </a:lnTo>
                  <a:lnTo>
                    <a:pt x="228361" y="35075"/>
                  </a:lnTo>
                  <a:lnTo>
                    <a:pt x="249935" y="60960"/>
                  </a:lnTo>
                  <a:lnTo>
                    <a:pt x="254007" y="66675"/>
                  </a:lnTo>
                  <a:lnTo>
                    <a:pt x="257365" y="72390"/>
                  </a:lnTo>
                  <a:lnTo>
                    <a:pt x="260437" y="78105"/>
                  </a:lnTo>
                  <a:lnTo>
                    <a:pt x="263651" y="83820"/>
                  </a:lnTo>
                  <a:lnTo>
                    <a:pt x="265699" y="90439"/>
                  </a:lnTo>
                  <a:lnTo>
                    <a:pt x="267461" y="96774"/>
                  </a:lnTo>
                  <a:lnTo>
                    <a:pt x="269224" y="103108"/>
                  </a:lnTo>
                  <a:lnTo>
                    <a:pt x="271271" y="109728"/>
                  </a:lnTo>
                  <a:lnTo>
                    <a:pt x="272153" y="116562"/>
                  </a:lnTo>
                  <a:lnTo>
                    <a:pt x="272605" y="123253"/>
                  </a:lnTo>
                  <a:lnTo>
                    <a:pt x="272772" y="129659"/>
                  </a:lnTo>
                  <a:lnTo>
                    <a:pt x="272795" y="135636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683275" y="2758463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60" h="262255">
                  <a:moveTo>
                    <a:pt x="125063" y="262080"/>
                  </a:moveTo>
                  <a:lnTo>
                    <a:pt x="86701" y="255222"/>
                  </a:lnTo>
                  <a:lnTo>
                    <a:pt x="47982" y="232957"/>
                  </a:lnTo>
                  <a:lnTo>
                    <a:pt x="21312" y="204192"/>
                  </a:lnTo>
                  <a:lnTo>
                    <a:pt x="12311" y="187047"/>
                  </a:lnTo>
                  <a:lnTo>
                    <a:pt x="9120" y="181332"/>
                  </a:lnTo>
                  <a:lnTo>
                    <a:pt x="7072" y="175379"/>
                  </a:lnTo>
                  <a:lnTo>
                    <a:pt x="3548" y="162901"/>
                  </a:lnTo>
                  <a:lnTo>
                    <a:pt x="1500" y="156948"/>
                  </a:lnTo>
                  <a:lnTo>
                    <a:pt x="619" y="150328"/>
                  </a:lnTo>
                  <a:lnTo>
                    <a:pt x="166" y="143994"/>
                  </a:lnTo>
                  <a:lnTo>
                    <a:pt x="0" y="124420"/>
                  </a:lnTo>
                  <a:lnTo>
                    <a:pt x="166" y="118086"/>
                  </a:lnTo>
                  <a:lnTo>
                    <a:pt x="619" y="111752"/>
                  </a:lnTo>
                  <a:lnTo>
                    <a:pt x="1500" y="105132"/>
                  </a:lnTo>
                  <a:lnTo>
                    <a:pt x="3548" y="99179"/>
                  </a:lnTo>
                  <a:lnTo>
                    <a:pt x="7072" y="86701"/>
                  </a:lnTo>
                  <a:lnTo>
                    <a:pt x="9120" y="80748"/>
                  </a:lnTo>
                  <a:lnTo>
                    <a:pt x="12311" y="75033"/>
                  </a:lnTo>
                  <a:lnTo>
                    <a:pt x="18121" y="63603"/>
                  </a:lnTo>
                  <a:lnTo>
                    <a:pt x="42886" y="33528"/>
                  </a:lnTo>
                  <a:lnTo>
                    <a:pt x="75033" y="11668"/>
                  </a:lnTo>
                  <a:lnTo>
                    <a:pt x="111966" y="619"/>
                  </a:lnTo>
                  <a:lnTo>
                    <a:pt x="137874" y="0"/>
                  </a:lnTo>
                  <a:lnTo>
                    <a:pt x="144565" y="166"/>
                  </a:lnTo>
                  <a:lnTo>
                    <a:pt x="187904" y="11668"/>
                  </a:lnTo>
                  <a:lnTo>
                    <a:pt x="219408" y="33528"/>
                  </a:lnTo>
                  <a:lnTo>
                    <a:pt x="247435" y="69318"/>
                  </a:lnTo>
                  <a:lnTo>
                    <a:pt x="260580" y="105132"/>
                  </a:lnTo>
                  <a:lnTo>
                    <a:pt x="263628" y="131040"/>
                  </a:lnTo>
                  <a:lnTo>
                    <a:pt x="263366" y="137660"/>
                  </a:lnTo>
                  <a:lnTo>
                    <a:pt x="255222" y="175379"/>
                  </a:lnTo>
                  <a:lnTo>
                    <a:pt x="237077" y="209645"/>
                  </a:lnTo>
                  <a:lnTo>
                    <a:pt x="209645" y="237077"/>
                  </a:lnTo>
                  <a:lnTo>
                    <a:pt x="175593" y="255222"/>
                  </a:lnTo>
                  <a:lnTo>
                    <a:pt x="144565" y="261913"/>
                  </a:lnTo>
                  <a:lnTo>
                    <a:pt x="125063" y="262080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83251" y="2758439"/>
              <a:ext cx="264160" cy="262255"/>
            </a:xfrm>
            <a:custGeom>
              <a:avLst/>
              <a:gdLst/>
              <a:ahLst/>
              <a:cxnLst/>
              <a:rect l="l" t="t" r="r" b="b"/>
              <a:pathLst>
                <a:path w="264160" h="262255">
                  <a:moveTo>
                    <a:pt x="263651" y="131063"/>
                  </a:moveTo>
                  <a:lnTo>
                    <a:pt x="257365" y="169163"/>
                  </a:lnTo>
                  <a:lnTo>
                    <a:pt x="240791" y="204215"/>
                  </a:lnTo>
                  <a:lnTo>
                    <a:pt x="214693" y="232981"/>
                  </a:lnTo>
                  <a:lnTo>
                    <a:pt x="204215" y="240791"/>
                  </a:lnTo>
                  <a:lnTo>
                    <a:pt x="199358" y="244197"/>
                  </a:lnTo>
                  <a:lnTo>
                    <a:pt x="193928" y="247459"/>
                  </a:lnTo>
                  <a:lnTo>
                    <a:pt x="187928" y="250436"/>
                  </a:lnTo>
                  <a:lnTo>
                    <a:pt x="181355" y="252983"/>
                  </a:lnTo>
                  <a:lnTo>
                    <a:pt x="175617" y="255246"/>
                  </a:lnTo>
                  <a:lnTo>
                    <a:pt x="137898" y="262104"/>
                  </a:lnTo>
                  <a:lnTo>
                    <a:pt x="131063" y="262127"/>
                  </a:lnTo>
                  <a:lnTo>
                    <a:pt x="125087" y="262104"/>
                  </a:lnTo>
                  <a:lnTo>
                    <a:pt x="86725" y="255246"/>
                  </a:lnTo>
                  <a:lnTo>
                    <a:pt x="53101" y="237101"/>
                  </a:lnTo>
                  <a:lnTo>
                    <a:pt x="25669" y="209669"/>
                  </a:lnTo>
                  <a:lnTo>
                    <a:pt x="15239" y="192785"/>
                  </a:lnTo>
                  <a:lnTo>
                    <a:pt x="12334" y="187070"/>
                  </a:lnTo>
                  <a:lnTo>
                    <a:pt x="9144" y="181355"/>
                  </a:lnTo>
                  <a:lnTo>
                    <a:pt x="6095" y="173735"/>
                  </a:lnTo>
                  <a:lnTo>
                    <a:pt x="4571" y="164591"/>
                  </a:lnTo>
                  <a:lnTo>
                    <a:pt x="3047" y="156971"/>
                  </a:lnTo>
                  <a:lnTo>
                    <a:pt x="1285" y="150352"/>
                  </a:lnTo>
                  <a:lnTo>
                    <a:pt x="380" y="144017"/>
                  </a:lnTo>
                  <a:lnTo>
                    <a:pt x="47" y="137683"/>
                  </a:lnTo>
                  <a:lnTo>
                    <a:pt x="0" y="131063"/>
                  </a:lnTo>
                  <a:lnTo>
                    <a:pt x="47" y="124444"/>
                  </a:lnTo>
                  <a:lnTo>
                    <a:pt x="380" y="118109"/>
                  </a:lnTo>
                  <a:lnTo>
                    <a:pt x="1285" y="111775"/>
                  </a:lnTo>
                  <a:lnTo>
                    <a:pt x="3047" y="105155"/>
                  </a:lnTo>
                  <a:lnTo>
                    <a:pt x="4571" y="97535"/>
                  </a:lnTo>
                  <a:lnTo>
                    <a:pt x="6095" y="88391"/>
                  </a:lnTo>
                  <a:lnTo>
                    <a:pt x="9144" y="80771"/>
                  </a:lnTo>
                  <a:lnTo>
                    <a:pt x="12334" y="75056"/>
                  </a:lnTo>
                  <a:lnTo>
                    <a:pt x="15239" y="69341"/>
                  </a:lnTo>
                  <a:lnTo>
                    <a:pt x="38099" y="38099"/>
                  </a:lnTo>
                  <a:lnTo>
                    <a:pt x="69342" y="14668"/>
                  </a:lnTo>
                  <a:lnTo>
                    <a:pt x="105156" y="1523"/>
                  </a:lnTo>
                  <a:lnTo>
                    <a:pt x="131063" y="0"/>
                  </a:lnTo>
                  <a:lnTo>
                    <a:pt x="137898" y="23"/>
                  </a:lnTo>
                  <a:lnTo>
                    <a:pt x="175617" y="6881"/>
                  </a:lnTo>
                  <a:lnTo>
                    <a:pt x="181355" y="9143"/>
                  </a:lnTo>
                  <a:lnTo>
                    <a:pt x="187928" y="11691"/>
                  </a:lnTo>
                  <a:lnTo>
                    <a:pt x="193928" y="14668"/>
                  </a:lnTo>
                  <a:lnTo>
                    <a:pt x="199358" y="17930"/>
                  </a:lnTo>
                  <a:lnTo>
                    <a:pt x="204215" y="21335"/>
                  </a:lnTo>
                  <a:lnTo>
                    <a:pt x="209669" y="25026"/>
                  </a:lnTo>
                  <a:lnTo>
                    <a:pt x="237101" y="52458"/>
                  </a:lnTo>
                  <a:lnTo>
                    <a:pt x="255246" y="86725"/>
                  </a:lnTo>
                  <a:lnTo>
                    <a:pt x="263390" y="124444"/>
                  </a:lnTo>
                  <a:lnTo>
                    <a:pt x="263651" y="131063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09116" y="5369051"/>
              <a:ext cx="192405" cy="193675"/>
            </a:xfrm>
            <a:custGeom>
              <a:avLst/>
              <a:gdLst/>
              <a:ahLst/>
              <a:cxnLst/>
              <a:rect l="l" t="t" r="r" b="b"/>
              <a:pathLst>
                <a:path w="192405" h="193675">
                  <a:moveTo>
                    <a:pt x="102108" y="193548"/>
                  </a:moveTo>
                  <a:lnTo>
                    <a:pt x="89916" y="193548"/>
                  </a:lnTo>
                  <a:lnTo>
                    <a:pt x="77724" y="190500"/>
                  </a:lnTo>
                  <a:lnTo>
                    <a:pt x="71628" y="190500"/>
                  </a:lnTo>
                  <a:lnTo>
                    <a:pt x="65532" y="187452"/>
                  </a:lnTo>
                  <a:lnTo>
                    <a:pt x="59436" y="185928"/>
                  </a:lnTo>
                  <a:lnTo>
                    <a:pt x="47244" y="179832"/>
                  </a:lnTo>
                  <a:lnTo>
                    <a:pt x="42672" y="176784"/>
                  </a:lnTo>
                  <a:lnTo>
                    <a:pt x="36576" y="173736"/>
                  </a:lnTo>
                  <a:lnTo>
                    <a:pt x="22860" y="160020"/>
                  </a:lnTo>
                  <a:lnTo>
                    <a:pt x="19812" y="155448"/>
                  </a:lnTo>
                  <a:lnTo>
                    <a:pt x="15240" y="150876"/>
                  </a:lnTo>
                  <a:lnTo>
                    <a:pt x="12192" y="144780"/>
                  </a:lnTo>
                  <a:lnTo>
                    <a:pt x="9143" y="140208"/>
                  </a:lnTo>
                  <a:lnTo>
                    <a:pt x="7619" y="134112"/>
                  </a:lnTo>
                  <a:lnTo>
                    <a:pt x="4572" y="128016"/>
                  </a:lnTo>
                  <a:lnTo>
                    <a:pt x="0" y="109728"/>
                  </a:lnTo>
                  <a:lnTo>
                    <a:pt x="0" y="83820"/>
                  </a:lnTo>
                  <a:lnTo>
                    <a:pt x="4572" y="65532"/>
                  </a:lnTo>
                  <a:lnTo>
                    <a:pt x="7619" y="59436"/>
                  </a:lnTo>
                  <a:lnTo>
                    <a:pt x="9143" y="54864"/>
                  </a:lnTo>
                  <a:lnTo>
                    <a:pt x="15240" y="42672"/>
                  </a:lnTo>
                  <a:lnTo>
                    <a:pt x="19812" y="38100"/>
                  </a:lnTo>
                  <a:lnTo>
                    <a:pt x="22860" y="33528"/>
                  </a:lnTo>
                  <a:lnTo>
                    <a:pt x="36576" y="19812"/>
                  </a:lnTo>
                  <a:lnTo>
                    <a:pt x="42672" y="16764"/>
                  </a:lnTo>
                  <a:lnTo>
                    <a:pt x="47244" y="13716"/>
                  </a:lnTo>
                  <a:lnTo>
                    <a:pt x="59436" y="7620"/>
                  </a:lnTo>
                  <a:lnTo>
                    <a:pt x="65532" y="6096"/>
                  </a:lnTo>
                  <a:lnTo>
                    <a:pt x="71628" y="3048"/>
                  </a:lnTo>
                  <a:lnTo>
                    <a:pt x="77724" y="3048"/>
                  </a:lnTo>
                  <a:lnTo>
                    <a:pt x="89916" y="0"/>
                  </a:lnTo>
                  <a:lnTo>
                    <a:pt x="102108" y="0"/>
                  </a:lnTo>
                  <a:lnTo>
                    <a:pt x="114300" y="3048"/>
                  </a:lnTo>
                  <a:lnTo>
                    <a:pt x="120396" y="3048"/>
                  </a:lnTo>
                  <a:lnTo>
                    <a:pt x="126492" y="6096"/>
                  </a:lnTo>
                  <a:lnTo>
                    <a:pt x="160020" y="24384"/>
                  </a:lnTo>
                  <a:lnTo>
                    <a:pt x="175260" y="42672"/>
                  </a:lnTo>
                  <a:lnTo>
                    <a:pt x="179832" y="48768"/>
                  </a:lnTo>
                  <a:lnTo>
                    <a:pt x="182880" y="54864"/>
                  </a:lnTo>
                  <a:lnTo>
                    <a:pt x="184404" y="59436"/>
                  </a:lnTo>
                  <a:lnTo>
                    <a:pt x="187452" y="65532"/>
                  </a:lnTo>
                  <a:lnTo>
                    <a:pt x="192024" y="83820"/>
                  </a:lnTo>
                  <a:lnTo>
                    <a:pt x="192024" y="97536"/>
                  </a:lnTo>
                  <a:lnTo>
                    <a:pt x="192024" y="109728"/>
                  </a:lnTo>
                  <a:lnTo>
                    <a:pt x="187452" y="128016"/>
                  </a:lnTo>
                  <a:lnTo>
                    <a:pt x="184404" y="134112"/>
                  </a:lnTo>
                  <a:lnTo>
                    <a:pt x="182880" y="140208"/>
                  </a:lnTo>
                  <a:lnTo>
                    <a:pt x="179832" y="144780"/>
                  </a:lnTo>
                  <a:lnTo>
                    <a:pt x="175260" y="150876"/>
                  </a:lnTo>
                  <a:lnTo>
                    <a:pt x="169164" y="160020"/>
                  </a:lnTo>
                  <a:lnTo>
                    <a:pt x="132588" y="185928"/>
                  </a:lnTo>
                  <a:lnTo>
                    <a:pt x="126492" y="187452"/>
                  </a:lnTo>
                  <a:lnTo>
                    <a:pt x="120396" y="190500"/>
                  </a:lnTo>
                  <a:lnTo>
                    <a:pt x="114300" y="190500"/>
                  </a:lnTo>
                  <a:lnTo>
                    <a:pt x="102108" y="193548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09116" y="5369051"/>
              <a:ext cx="192405" cy="193675"/>
            </a:xfrm>
            <a:custGeom>
              <a:avLst/>
              <a:gdLst/>
              <a:ahLst/>
              <a:cxnLst/>
              <a:rect l="l" t="t" r="r" b="b"/>
              <a:pathLst>
                <a:path w="192405" h="193675">
                  <a:moveTo>
                    <a:pt x="192024" y="97536"/>
                  </a:moveTo>
                  <a:lnTo>
                    <a:pt x="192024" y="103632"/>
                  </a:lnTo>
                  <a:lnTo>
                    <a:pt x="192024" y="109728"/>
                  </a:lnTo>
                  <a:lnTo>
                    <a:pt x="190500" y="115824"/>
                  </a:lnTo>
                  <a:lnTo>
                    <a:pt x="188976" y="121920"/>
                  </a:lnTo>
                  <a:lnTo>
                    <a:pt x="187452" y="128016"/>
                  </a:lnTo>
                  <a:lnTo>
                    <a:pt x="184404" y="134112"/>
                  </a:lnTo>
                  <a:lnTo>
                    <a:pt x="182880" y="140208"/>
                  </a:lnTo>
                  <a:lnTo>
                    <a:pt x="179832" y="144780"/>
                  </a:lnTo>
                  <a:lnTo>
                    <a:pt x="176784" y="150876"/>
                  </a:lnTo>
                  <a:lnTo>
                    <a:pt x="172212" y="155448"/>
                  </a:lnTo>
                  <a:lnTo>
                    <a:pt x="169164" y="160020"/>
                  </a:lnTo>
                  <a:lnTo>
                    <a:pt x="164592" y="164592"/>
                  </a:lnTo>
                  <a:lnTo>
                    <a:pt x="160020" y="169164"/>
                  </a:lnTo>
                  <a:lnTo>
                    <a:pt x="155448" y="173736"/>
                  </a:lnTo>
                  <a:lnTo>
                    <a:pt x="149352" y="176784"/>
                  </a:lnTo>
                  <a:lnTo>
                    <a:pt x="144780" y="179832"/>
                  </a:lnTo>
                  <a:lnTo>
                    <a:pt x="138684" y="182880"/>
                  </a:lnTo>
                  <a:lnTo>
                    <a:pt x="132588" y="185928"/>
                  </a:lnTo>
                  <a:lnTo>
                    <a:pt x="126492" y="188976"/>
                  </a:lnTo>
                  <a:lnTo>
                    <a:pt x="120396" y="190500"/>
                  </a:lnTo>
                  <a:lnTo>
                    <a:pt x="114300" y="192024"/>
                  </a:lnTo>
                  <a:lnTo>
                    <a:pt x="108204" y="192024"/>
                  </a:lnTo>
                  <a:lnTo>
                    <a:pt x="102108" y="193548"/>
                  </a:lnTo>
                  <a:lnTo>
                    <a:pt x="96012" y="193548"/>
                  </a:lnTo>
                  <a:lnTo>
                    <a:pt x="89916" y="193548"/>
                  </a:lnTo>
                  <a:lnTo>
                    <a:pt x="83820" y="192024"/>
                  </a:lnTo>
                  <a:lnTo>
                    <a:pt x="77724" y="192024"/>
                  </a:lnTo>
                  <a:lnTo>
                    <a:pt x="71628" y="190500"/>
                  </a:lnTo>
                  <a:lnTo>
                    <a:pt x="65532" y="188976"/>
                  </a:lnTo>
                  <a:lnTo>
                    <a:pt x="59436" y="185928"/>
                  </a:lnTo>
                  <a:lnTo>
                    <a:pt x="53340" y="182880"/>
                  </a:lnTo>
                  <a:lnTo>
                    <a:pt x="47244" y="179832"/>
                  </a:lnTo>
                  <a:lnTo>
                    <a:pt x="42672" y="176784"/>
                  </a:lnTo>
                  <a:lnTo>
                    <a:pt x="36576" y="173736"/>
                  </a:lnTo>
                  <a:lnTo>
                    <a:pt x="32004" y="169164"/>
                  </a:lnTo>
                  <a:lnTo>
                    <a:pt x="27431" y="164592"/>
                  </a:lnTo>
                  <a:lnTo>
                    <a:pt x="22860" y="160020"/>
                  </a:lnTo>
                  <a:lnTo>
                    <a:pt x="19812" y="155448"/>
                  </a:lnTo>
                  <a:lnTo>
                    <a:pt x="15240" y="150876"/>
                  </a:lnTo>
                  <a:lnTo>
                    <a:pt x="12192" y="144780"/>
                  </a:lnTo>
                  <a:lnTo>
                    <a:pt x="9143" y="140208"/>
                  </a:lnTo>
                  <a:lnTo>
                    <a:pt x="7619" y="134112"/>
                  </a:lnTo>
                  <a:lnTo>
                    <a:pt x="4572" y="128016"/>
                  </a:lnTo>
                  <a:lnTo>
                    <a:pt x="3048" y="121920"/>
                  </a:lnTo>
                  <a:lnTo>
                    <a:pt x="1524" y="115824"/>
                  </a:lnTo>
                  <a:lnTo>
                    <a:pt x="0" y="109728"/>
                  </a:lnTo>
                  <a:lnTo>
                    <a:pt x="0" y="103632"/>
                  </a:lnTo>
                  <a:lnTo>
                    <a:pt x="0" y="97536"/>
                  </a:lnTo>
                  <a:lnTo>
                    <a:pt x="0" y="89916"/>
                  </a:lnTo>
                  <a:lnTo>
                    <a:pt x="0" y="83820"/>
                  </a:lnTo>
                  <a:lnTo>
                    <a:pt x="1524" y="77724"/>
                  </a:lnTo>
                  <a:lnTo>
                    <a:pt x="3048" y="71628"/>
                  </a:lnTo>
                  <a:lnTo>
                    <a:pt x="4572" y="65532"/>
                  </a:lnTo>
                  <a:lnTo>
                    <a:pt x="7619" y="59436"/>
                  </a:lnTo>
                  <a:lnTo>
                    <a:pt x="9143" y="54864"/>
                  </a:lnTo>
                  <a:lnTo>
                    <a:pt x="12192" y="48768"/>
                  </a:lnTo>
                  <a:lnTo>
                    <a:pt x="15240" y="44196"/>
                  </a:lnTo>
                  <a:lnTo>
                    <a:pt x="19812" y="38100"/>
                  </a:lnTo>
                  <a:lnTo>
                    <a:pt x="22860" y="33528"/>
                  </a:lnTo>
                  <a:lnTo>
                    <a:pt x="27431" y="28956"/>
                  </a:lnTo>
                  <a:lnTo>
                    <a:pt x="32004" y="24384"/>
                  </a:lnTo>
                  <a:lnTo>
                    <a:pt x="36576" y="19812"/>
                  </a:lnTo>
                  <a:lnTo>
                    <a:pt x="42672" y="16764"/>
                  </a:lnTo>
                  <a:lnTo>
                    <a:pt x="47244" y="13716"/>
                  </a:lnTo>
                  <a:lnTo>
                    <a:pt x="53340" y="10668"/>
                  </a:lnTo>
                  <a:lnTo>
                    <a:pt x="59436" y="7620"/>
                  </a:lnTo>
                  <a:lnTo>
                    <a:pt x="65532" y="6096"/>
                  </a:lnTo>
                  <a:lnTo>
                    <a:pt x="71628" y="3048"/>
                  </a:lnTo>
                  <a:lnTo>
                    <a:pt x="77724" y="3048"/>
                  </a:lnTo>
                  <a:lnTo>
                    <a:pt x="83820" y="1524"/>
                  </a:lnTo>
                  <a:lnTo>
                    <a:pt x="89916" y="0"/>
                  </a:lnTo>
                  <a:lnTo>
                    <a:pt x="96012" y="0"/>
                  </a:lnTo>
                  <a:lnTo>
                    <a:pt x="102108" y="0"/>
                  </a:lnTo>
                  <a:lnTo>
                    <a:pt x="108204" y="1524"/>
                  </a:lnTo>
                  <a:lnTo>
                    <a:pt x="114300" y="3048"/>
                  </a:lnTo>
                  <a:lnTo>
                    <a:pt x="120396" y="3048"/>
                  </a:lnTo>
                  <a:lnTo>
                    <a:pt x="126492" y="6096"/>
                  </a:lnTo>
                  <a:lnTo>
                    <a:pt x="132588" y="7620"/>
                  </a:lnTo>
                  <a:lnTo>
                    <a:pt x="138684" y="10668"/>
                  </a:lnTo>
                  <a:lnTo>
                    <a:pt x="144780" y="13716"/>
                  </a:lnTo>
                  <a:lnTo>
                    <a:pt x="149352" y="16764"/>
                  </a:lnTo>
                  <a:lnTo>
                    <a:pt x="155448" y="19812"/>
                  </a:lnTo>
                  <a:lnTo>
                    <a:pt x="160020" y="24384"/>
                  </a:lnTo>
                  <a:lnTo>
                    <a:pt x="164592" y="28956"/>
                  </a:lnTo>
                  <a:lnTo>
                    <a:pt x="169164" y="33528"/>
                  </a:lnTo>
                  <a:lnTo>
                    <a:pt x="172212" y="38100"/>
                  </a:lnTo>
                  <a:lnTo>
                    <a:pt x="176784" y="44196"/>
                  </a:lnTo>
                  <a:lnTo>
                    <a:pt x="179832" y="48768"/>
                  </a:lnTo>
                  <a:lnTo>
                    <a:pt x="182880" y="54864"/>
                  </a:lnTo>
                  <a:lnTo>
                    <a:pt x="184404" y="59436"/>
                  </a:lnTo>
                  <a:lnTo>
                    <a:pt x="187452" y="65532"/>
                  </a:lnTo>
                  <a:lnTo>
                    <a:pt x="188976" y="71628"/>
                  </a:lnTo>
                  <a:lnTo>
                    <a:pt x="190500" y="77724"/>
                  </a:lnTo>
                  <a:lnTo>
                    <a:pt x="192024" y="83820"/>
                  </a:lnTo>
                  <a:lnTo>
                    <a:pt x="192024" y="89916"/>
                  </a:lnTo>
                  <a:lnTo>
                    <a:pt x="192024" y="97536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4385" y="3713225"/>
              <a:ext cx="426720" cy="28651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8114" y="5223510"/>
              <a:ext cx="187451" cy="18745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074" y="4761738"/>
              <a:ext cx="435863" cy="48005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798" y="2917698"/>
              <a:ext cx="144779" cy="1432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2353" y="4304537"/>
              <a:ext cx="379475" cy="3322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7845" y="2914650"/>
              <a:ext cx="2854451" cy="18897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130" y="4216145"/>
              <a:ext cx="486155" cy="67665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216152" y="532942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62484" y="111251"/>
                  </a:moveTo>
                  <a:lnTo>
                    <a:pt x="48768" y="111251"/>
                  </a:lnTo>
                  <a:lnTo>
                    <a:pt x="45720" y="109727"/>
                  </a:lnTo>
                  <a:lnTo>
                    <a:pt x="41148" y="109727"/>
                  </a:lnTo>
                  <a:lnTo>
                    <a:pt x="35052" y="106679"/>
                  </a:lnTo>
                  <a:lnTo>
                    <a:pt x="30480" y="105155"/>
                  </a:lnTo>
                  <a:lnTo>
                    <a:pt x="24384" y="102107"/>
                  </a:lnTo>
                  <a:lnTo>
                    <a:pt x="21336" y="99059"/>
                  </a:lnTo>
                  <a:lnTo>
                    <a:pt x="18288" y="97535"/>
                  </a:lnTo>
                  <a:lnTo>
                    <a:pt x="16764" y="94487"/>
                  </a:lnTo>
                  <a:lnTo>
                    <a:pt x="9144" y="86867"/>
                  </a:lnTo>
                  <a:lnTo>
                    <a:pt x="7620" y="83819"/>
                  </a:lnTo>
                  <a:lnTo>
                    <a:pt x="6096" y="79247"/>
                  </a:lnTo>
                  <a:lnTo>
                    <a:pt x="1524" y="70103"/>
                  </a:lnTo>
                  <a:lnTo>
                    <a:pt x="1524" y="65531"/>
                  </a:lnTo>
                  <a:lnTo>
                    <a:pt x="0" y="62483"/>
                  </a:lnTo>
                  <a:lnTo>
                    <a:pt x="0" y="48767"/>
                  </a:lnTo>
                  <a:lnTo>
                    <a:pt x="1524" y="44195"/>
                  </a:lnTo>
                  <a:lnTo>
                    <a:pt x="1524" y="41147"/>
                  </a:lnTo>
                  <a:lnTo>
                    <a:pt x="3048" y="38099"/>
                  </a:lnTo>
                  <a:lnTo>
                    <a:pt x="4572" y="33527"/>
                  </a:lnTo>
                  <a:lnTo>
                    <a:pt x="9144" y="24383"/>
                  </a:lnTo>
                  <a:lnTo>
                    <a:pt x="12192" y="21335"/>
                  </a:lnTo>
                  <a:lnTo>
                    <a:pt x="13716" y="18287"/>
                  </a:lnTo>
                  <a:lnTo>
                    <a:pt x="21336" y="10667"/>
                  </a:lnTo>
                  <a:lnTo>
                    <a:pt x="27432" y="7619"/>
                  </a:lnTo>
                  <a:lnTo>
                    <a:pt x="30480" y="4571"/>
                  </a:lnTo>
                  <a:lnTo>
                    <a:pt x="35052" y="4571"/>
                  </a:lnTo>
                  <a:lnTo>
                    <a:pt x="41148" y="1523"/>
                  </a:lnTo>
                  <a:lnTo>
                    <a:pt x="45720" y="0"/>
                  </a:lnTo>
                  <a:lnTo>
                    <a:pt x="67056" y="0"/>
                  </a:lnTo>
                  <a:lnTo>
                    <a:pt x="73152" y="3047"/>
                  </a:lnTo>
                  <a:lnTo>
                    <a:pt x="77724" y="4571"/>
                  </a:lnTo>
                  <a:lnTo>
                    <a:pt x="80772" y="4571"/>
                  </a:lnTo>
                  <a:lnTo>
                    <a:pt x="83820" y="7619"/>
                  </a:lnTo>
                  <a:lnTo>
                    <a:pt x="89916" y="10667"/>
                  </a:lnTo>
                  <a:lnTo>
                    <a:pt x="100584" y="21335"/>
                  </a:lnTo>
                  <a:lnTo>
                    <a:pt x="106680" y="33527"/>
                  </a:lnTo>
                  <a:lnTo>
                    <a:pt x="108204" y="38099"/>
                  </a:lnTo>
                  <a:lnTo>
                    <a:pt x="109728" y="41147"/>
                  </a:lnTo>
                  <a:lnTo>
                    <a:pt x="109728" y="44195"/>
                  </a:lnTo>
                  <a:lnTo>
                    <a:pt x="111252" y="48767"/>
                  </a:lnTo>
                  <a:lnTo>
                    <a:pt x="111252" y="54863"/>
                  </a:lnTo>
                  <a:lnTo>
                    <a:pt x="111252" y="62483"/>
                  </a:lnTo>
                  <a:lnTo>
                    <a:pt x="109728" y="65531"/>
                  </a:lnTo>
                  <a:lnTo>
                    <a:pt x="109728" y="70103"/>
                  </a:lnTo>
                  <a:lnTo>
                    <a:pt x="105156" y="79247"/>
                  </a:lnTo>
                  <a:lnTo>
                    <a:pt x="103632" y="83819"/>
                  </a:lnTo>
                  <a:lnTo>
                    <a:pt x="100584" y="89915"/>
                  </a:lnTo>
                  <a:lnTo>
                    <a:pt x="97536" y="91439"/>
                  </a:lnTo>
                  <a:lnTo>
                    <a:pt x="94488" y="94487"/>
                  </a:lnTo>
                  <a:lnTo>
                    <a:pt x="92964" y="97535"/>
                  </a:lnTo>
                  <a:lnTo>
                    <a:pt x="89916" y="99059"/>
                  </a:lnTo>
                  <a:lnTo>
                    <a:pt x="86868" y="102107"/>
                  </a:lnTo>
                  <a:lnTo>
                    <a:pt x="77724" y="106679"/>
                  </a:lnTo>
                  <a:lnTo>
                    <a:pt x="73152" y="108203"/>
                  </a:lnTo>
                  <a:lnTo>
                    <a:pt x="70104" y="109727"/>
                  </a:lnTo>
                  <a:lnTo>
                    <a:pt x="67056" y="109727"/>
                  </a:lnTo>
                  <a:lnTo>
                    <a:pt x="62484" y="111251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16152" y="532942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111252" y="54863"/>
                  </a:moveTo>
                  <a:lnTo>
                    <a:pt x="111252" y="59435"/>
                  </a:lnTo>
                  <a:lnTo>
                    <a:pt x="111252" y="62483"/>
                  </a:lnTo>
                  <a:lnTo>
                    <a:pt x="111252" y="65531"/>
                  </a:lnTo>
                  <a:lnTo>
                    <a:pt x="109728" y="70103"/>
                  </a:lnTo>
                  <a:lnTo>
                    <a:pt x="108204" y="73151"/>
                  </a:lnTo>
                  <a:lnTo>
                    <a:pt x="106680" y="76199"/>
                  </a:lnTo>
                  <a:lnTo>
                    <a:pt x="106680" y="80771"/>
                  </a:lnTo>
                  <a:lnTo>
                    <a:pt x="103632" y="83819"/>
                  </a:lnTo>
                  <a:lnTo>
                    <a:pt x="102108" y="86867"/>
                  </a:lnTo>
                  <a:lnTo>
                    <a:pt x="100584" y="89915"/>
                  </a:lnTo>
                  <a:lnTo>
                    <a:pt x="97536" y="91439"/>
                  </a:lnTo>
                  <a:lnTo>
                    <a:pt x="96012" y="94487"/>
                  </a:lnTo>
                  <a:lnTo>
                    <a:pt x="92964" y="97535"/>
                  </a:lnTo>
                  <a:lnTo>
                    <a:pt x="89916" y="99059"/>
                  </a:lnTo>
                  <a:lnTo>
                    <a:pt x="86868" y="102107"/>
                  </a:lnTo>
                  <a:lnTo>
                    <a:pt x="83820" y="103631"/>
                  </a:lnTo>
                  <a:lnTo>
                    <a:pt x="80772" y="105155"/>
                  </a:lnTo>
                  <a:lnTo>
                    <a:pt x="77724" y="106679"/>
                  </a:lnTo>
                  <a:lnTo>
                    <a:pt x="73152" y="108203"/>
                  </a:lnTo>
                  <a:lnTo>
                    <a:pt x="70104" y="109727"/>
                  </a:lnTo>
                  <a:lnTo>
                    <a:pt x="67056" y="109727"/>
                  </a:lnTo>
                  <a:lnTo>
                    <a:pt x="62484" y="111251"/>
                  </a:lnTo>
                  <a:lnTo>
                    <a:pt x="59436" y="111251"/>
                  </a:lnTo>
                  <a:lnTo>
                    <a:pt x="56388" y="111251"/>
                  </a:lnTo>
                  <a:lnTo>
                    <a:pt x="51816" y="111251"/>
                  </a:lnTo>
                  <a:lnTo>
                    <a:pt x="48768" y="111251"/>
                  </a:lnTo>
                  <a:lnTo>
                    <a:pt x="45720" y="109727"/>
                  </a:lnTo>
                  <a:lnTo>
                    <a:pt x="41148" y="109727"/>
                  </a:lnTo>
                  <a:lnTo>
                    <a:pt x="38100" y="108203"/>
                  </a:lnTo>
                  <a:lnTo>
                    <a:pt x="35052" y="106679"/>
                  </a:lnTo>
                  <a:lnTo>
                    <a:pt x="19812" y="97535"/>
                  </a:lnTo>
                  <a:lnTo>
                    <a:pt x="16764" y="94487"/>
                  </a:lnTo>
                  <a:lnTo>
                    <a:pt x="13716" y="91439"/>
                  </a:lnTo>
                  <a:lnTo>
                    <a:pt x="12192" y="89915"/>
                  </a:lnTo>
                  <a:lnTo>
                    <a:pt x="9144" y="86867"/>
                  </a:lnTo>
                  <a:lnTo>
                    <a:pt x="7620" y="83819"/>
                  </a:lnTo>
                  <a:lnTo>
                    <a:pt x="6096" y="80771"/>
                  </a:lnTo>
                  <a:lnTo>
                    <a:pt x="4572" y="76199"/>
                  </a:lnTo>
                  <a:lnTo>
                    <a:pt x="3048" y="73151"/>
                  </a:lnTo>
                  <a:lnTo>
                    <a:pt x="1524" y="70103"/>
                  </a:lnTo>
                  <a:lnTo>
                    <a:pt x="1524" y="65531"/>
                  </a:lnTo>
                  <a:lnTo>
                    <a:pt x="0" y="62483"/>
                  </a:lnTo>
                  <a:lnTo>
                    <a:pt x="0" y="59435"/>
                  </a:lnTo>
                  <a:lnTo>
                    <a:pt x="0" y="54863"/>
                  </a:lnTo>
                  <a:lnTo>
                    <a:pt x="0" y="51815"/>
                  </a:lnTo>
                  <a:lnTo>
                    <a:pt x="0" y="48767"/>
                  </a:lnTo>
                  <a:lnTo>
                    <a:pt x="1524" y="44195"/>
                  </a:lnTo>
                  <a:lnTo>
                    <a:pt x="1524" y="41147"/>
                  </a:lnTo>
                  <a:lnTo>
                    <a:pt x="3048" y="38099"/>
                  </a:lnTo>
                  <a:lnTo>
                    <a:pt x="4572" y="33527"/>
                  </a:lnTo>
                  <a:lnTo>
                    <a:pt x="6096" y="30479"/>
                  </a:lnTo>
                  <a:lnTo>
                    <a:pt x="7620" y="27431"/>
                  </a:lnTo>
                  <a:lnTo>
                    <a:pt x="9144" y="24383"/>
                  </a:lnTo>
                  <a:lnTo>
                    <a:pt x="12192" y="21335"/>
                  </a:lnTo>
                  <a:lnTo>
                    <a:pt x="13716" y="18287"/>
                  </a:lnTo>
                  <a:lnTo>
                    <a:pt x="16764" y="15239"/>
                  </a:lnTo>
                  <a:lnTo>
                    <a:pt x="19812" y="13715"/>
                  </a:lnTo>
                  <a:lnTo>
                    <a:pt x="21336" y="10667"/>
                  </a:lnTo>
                  <a:lnTo>
                    <a:pt x="24384" y="9143"/>
                  </a:lnTo>
                  <a:lnTo>
                    <a:pt x="27432" y="7619"/>
                  </a:lnTo>
                  <a:lnTo>
                    <a:pt x="30480" y="4571"/>
                  </a:lnTo>
                  <a:lnTo>
                    <a:pt x="35052" y="4571"/>
                  </a:lnTo>
                  <a:lnTo>
                    <a:pt x="38100" y="3047"/>
                  </a:lnTo>
                  <a:lnTo>
                    <a:pt x="41148" y="1523"/>
                  </a:lnTo>
                  <a:lnTo>
                    <a:pt x="45720" y="0"/>
                  </a:lnTo>
                  <a:lnTo>
                    <a:pt x="48768" y="0"/>
                  </a:lnTo>
                  <a:lnTo>
                    <a:pt x="51816" y="0"/>
                  </a:lnTo>
                  <a:lnTo>
                    <a:pt x="56388" y="0"/>
                  </a:lnTo>
                  <a:lnTo>
                    <a:pt x="59436" y="0"/>
                  </a:lnTo>
                  <a:lnTo>
                    <a:pt x="62484" y="0"/>
                  </a:lnTo>
                  <a:lnTo>
                    <a:pt x="67056" y="0"/>
                  </a:lnTo>
                  <a:lnTo>
                    <a:pt x="70104" y="1523"/>
                  </a:lnTo>
                  <a:lnTo>
                    <a:pt x="73152" y="3047"/>
                  </a:lnTo>
                  <a:lnTo>
                    <a:pt x="77724" y="4571"/>
                  </a:lnTo>
                  <a:lnTo>
                    <a:pt x="80772" y="4571"/>
                  </a:lnTo>
                  <a:lnTo>
                    <a:pt x="83820" y="7619"/>
                  </a:lnTo>
                  <a:lnTo>
                    <a:pt x="86868" y="9143"/>
                  </a:lnTo>
                  <a:lnTo>
                    <a:pt x="89916" y="10667"/>
                  </a:lnTo>
                  <a:lnTo>
                    <a:pt x="92964" y="13715"/>
                  </a:lnTo>
                  <a:lnTo>
                    <a:pt x="96012" y="15239"/>
                  </a:lnTo>
                  <a:lnTo>
                    <a:pt x="97536" y="18287"/>
                  </a:lnTo>
                  <a:lnTo>
                    <a:pt x="100584" y="21335"/>
                  </a:lnTo>
                  <a:lnTo>
                    <a:pt x="102108" y="24383"/>
                  </a:lnTo>
                  <a:lnTo>
                    <a:pt x="103632" y="27431"/>
                  </a:lnTo>
                  <a:lnTo>
                    <a:pt x="106680" y="30479"/>
                  </a:lnTo>
                  <a:lnTo>
                    <a:pt x="106680" y="33527"/>
                  </a:lnTo>
                  <a:lnTo>
                    <a:pt x="108204" y="38099"/>
                  </a:lnTo>
                  <a:lnTo>
                    <a:pt x="109728" y="41147"/>
                  </a:lnTo>
                  <a:lnTo>
                    <a:pt x="111252" y="44195"/>
                  </a:lnTo>
                  <a:lnTo>
                    <a:pt x="111252" y="48767"/>
                  </a:lnTo>
                  <a:lnTo>
                    <a:pt x="111252" y="51815"/>
                  </a:lnTo>
                  <a:lnTo>
                    <a:pt x="111252" y="54863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4985" y="3935729"/>
              <a:ext cx="115824" cy="11734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7173" y="4597145"/>
              <a:ext cx="329184" cy="55778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3938" y="5004053"/>
              <a:ext cx="108203" cy="10820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0702" y="4319778"/>
              <a:ext cx="106680" cy="10667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7818" y="5083301"/>
              <a:ext cx="105156" cy="10515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82289" y="4880609"/>
              <a:ext cx="105156" cy="10515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4037" y="3478529"/>
              <a:ext cx="103632" cy="102108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17157" y="4645913"/>
              <a:ext cx="94487" cy="944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52421" y="2221230"/>
              <a:ext cx="92964" cy="9296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2400299" y="4355592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19" h="83820">
                  <a:moveTo>
                    <a:pt x="47243" y="83820"/>
                  </a:moveTo>
                  <a:lnTo>
                    <a:pt x="36575" y="83820"/>
                  </a:lnTo>
                  <a:lnTo>
                    <a:pt x="33527" y="82296"/>
                  </a:lnTo>
                  <a:lnTo>
                    <a:pt x="27431" y="82296"/>
                  </a:lnTo>
                  <a:lnTo>
                    <a:pt x="25907" y="80772"/>
                  </a:lnTo>
                  <a:lnTo>
                    <a:pt x="22859" y="79248"/>
                  </a:lnTo>
                  <a:lnTo>
                    <a:pt x="21335" y="77724"/>
                  </a:lnTo>
                  <a:lnTo>
                    <a:pt x="15239" y="74676"/>
                  </a:lnTo>
                  <a:lnTo>
                    <a:pt x="6095" y="65532"/>
                  </a:lnTo>
                  <a:lnTo>
                    <a:pt x="4571" y="62484"/>
                  </a:lnTo>
                  <a:lnTo>
                    <a:pt x="4571" y="60960"/>
                  </a:lnTo>
                  <a:lnTo>
                    <a:pt x="1523" y="54864"/>
                  </a:lnTo>
                  <a:lnTo>
                    <a:pt x="1523" y="53340"/>
                  </a:lnTo>
                  <a:lnTo>
                    <a:pt x="0" y="50292"/>
                  </a:lnTo>
                  <a:lnTo>
                    <a:pt x="0" y="33528"/>
                  </a:lnTo>
                  <a:lnTo>
                    <a:pt x="1523" y="30480"/>
                  </a:lnTo>
                  <a:lnTo>
                    <a:pt x="1523" y="28956"/>
                  </a:lnTo>
                  <a:lnTo>
                    <a:pt x="4571" y="22860"/>
                  </a:lnTo>
                  <a:lnTo>
                    <a:pt x="4571" y="21336"/>
                  </a:lnTo>
                  <a:lnTo>
                    <a:pt x="6095" y="18288"/>
                  </a:lnTo>
                  <a:lnTo>
                    <a:pt x="15239" y="9144"/>
                  </a:lnTo>
                  <a:lnTo>
                    <a:pt x="21335" y="6096"/>
                  </a:lnTo>
                  <a:lnTo>
                    <a:pt x="22859" y="4572"/>
                  </a:lnTo>
                  <a:lnTo>
                    <a:pt x="25907" y="3048"/>
                  </a:lnTo>
                  <a:lnTo>
                    <a:pt x="27431" y="1524"/>
                  </a:lnTo>
                  <a:lnTo>
                    <a:pt x="33527" y="1524"/>
                  </a:lnTo>
                  <a:lnTo>
                    <a:pt x="36575" y="0"/>
                  </a:lnTo>
                  <a:lnTo>
                    <a:pt x="47243" y="0"/>
                  </a:lnTo>
                  <a:lnTo>
                    <a:pt x="50291" y="1524"/>
                  </a:lnTo>
                  <a:lnTo>
                    <a:pt x="54863" y="1524"/>
                  </a:lnTo>
                  <a:lnTo>
                    <a:pt x="57911" y="3048"/>
                  </a:lnTo>
                  <a:lnTo>
                    <a:pt x="59435" y="4572"/>
                  </a:lnTo>
                  <a:lnTo>
                    <a:pt x="65531" y="7620"/>
                  </a:lnTo>
                  <a:lnTo>
                    <a:pt x="68579" y="10668"/>
                  </a:lnTo>
                  <a:lnTo>
                    <a:pt x="71627" y="12192"/>
                  </a:lnTo>
                  <a:lnTo>
                    <a:pt x="73151" y="13716"/>
                  </a:lnTo>
                  <a:lnTo>
                    <a:pt x="74675" y="16764"/>
                  </a:lnTo>
                  <a:lnTo>
                    <a:pt x="76199" y="18288"/>
                  </a:lnTo>
                  <a:lnTo>
                    <a:pt x="77723" y="21336"/>
                  </a:lnTo>
                  <a:lnTo>
                    <a:pt x="79247" y="22860"/>
                  </a:lnTo>
                  <a:lnTo>
                    <a:pt x="80771" y="25908"/>
                  </a:lnTo>
                  <a:lnTo>
                    <a:pt x="80771" y="28956"/>
                  </a:lnTo>
                  <a:lnTo>
                    <a:pt x="82295" y="30480"/>
                  </a:lnTo>
                  <a:lnTo>
                    <a:pt x="82295" y="33528"/>
                  </a:lnTo>
                  <a:lnTo>
                    <a:pt x="83819" y="36576"/>
                  </a:lnTo>
                  <a:lnTo>
                    <a:pt x="83819" y="42672"/>
                  </a:lnTo>
                  <a:lnTo>
                    <a:pt x="83819" y="47244"/>
                  </a:lnTo>
                  <a:lnTo>
                    <a:pt x="82295" y="50292"/>
                  </a:lnTo>
                  <a:lnTo>
                    <a:pt x="82295" y="53340"/>
                  </a:lnTo>
                  <a:lnTo>
                    <a:pt x="80771" y="54864"/>
                  </a:lnTo>
                  <a:lnTo>
                    <a:pt x="80771" y="57912"/>
                  </a:lnTo>
                  <a:lnTo>
                    <a:pt x="79247" y="60960"/>
                  </a:lnTo>
                  <a:lnTo>
                    <a:pt x="77723" y="62484"/>
                  </a:lnTo>
                  <a:lnTo>
                    <a:pt x="76199" y="65532"/>
                  </a:lnTo>
                  <a:lnTo>
                    <a:pt x="74675" y="67056"/>
                  </a:lnTo>
                  <a:lnTo>
                    <a:pt x="73151" y="70104"/>
                  </a:lnTo>
                  <a:lnTo>
                    <a:pt x="71627" y="71628"/>
                  </a:lnTo>
                  <a:lnTo>
                    <a:pt x="68579" y="73152"/>
                  </a:lnTo>
                  <a:lnTo>
                    <a:pt x="65531" y="76200"/>
                  </a:lnTo>
                  <a:lnTo>
                    <a:pt x="59435" y="79248"/>
                  </a:lnTo>
                  <a:lnTo>
                    <a:pt x="57911" y="80772"/>
                  </a:lnTo>
                  <a:lnTo>
                    <a:pt x="54863" y="82296"/>
                  </a:lnTo>
                  <a:lnTo>
                    <a:pt x="50291" y="82296"/>
                  </a:lnTo>
                  <a:lnTo>
                    <a:pt x="47243" y="83820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400299" y="4355592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19" h="83820">
                  <a:moveTo>
                    <a:pt x="83819" y="42672"/>
                  </a:moveTo>
                  <a:lnTo>
                    <a:pt x="83819" y="44196"/>
                  </a:lnTo>
                  <a:lnTo>
                    <a:pt x="83819" y="47244"/>
                  </a:lnTo>
                  <a:lnTo>
                    <a:pt x="82295" y="50292"/>
                  </a:lnTo>
                  <a:lnTo>
                    <a:pt x="82295" y="53340"/>
                  </a:lnTo>
                  <a:lnTo>
                    <a:pt x="80771" y="54864"/>
                  </a:lnTo>
                  <a:lnTo>
                    <a:pt x="80771" y="57912"/>
                  </a:lnTo>
                  <a:lnTo>
                    <a:pt x="79247" y="60960"/>
                  </a:lnTo>
                  <a:lnTo>
                    <a:pt x="77723" y="62484"/>
                  </a:lnTo>
                  <a:lnTo>
                    <a:pt x="76199" y="65532"/>
                  </a:lnTo>
                  <a:lnTo>
                    <a:pt x="74675" y="67056"/>
                  </a:lnTo>
                  <a:lnTo>
                    <a:pt x="73151" y="70104"/>
                  </a:lnTo>
                  <a:lnTo>
                    <a:pt x="71627" y="71628"/>
                  </a:lnTo>
                  <a:lnTo>
                    <a:pt x="68579" y="73152"/>
                  </a:lnTo>
                  <a:lnTo>
                    <a:pt x="67055" y="74676"/>
                  </a:lnTo>
                  <a:lnTo>
                    <a:pt x="65531" y="76200"/>
                  </a:lnTo>
                  <a:lnTo>
                    <a:pt x="62483" y="77724"/>
                  </a:lnTo>
                  <a:lnTo>
                    <a:pt x="60959" y="79248"/>
                  </a:lnTo>
                  <a:lnTo>
                    <a:pt x="57911" y="80772"/>
                  </a:lnTo>
                  <a:lnTo>
                    <a:pt x="54863" y="82296"/>
                  </a:lnTo>
                  <a:lnTo>
                    <a:pt x="51815" y="82296"/>
                  </a:lnTo>
                  <a:lnTo>
                    <a:pt x="50291" y="83820"/>
                  </a:lnTo>
                  <a:lnTo>
                    <a:pt x="47243" y="83820"/>
                  </a:lnTo>
                  <a:lnTo>
                    <a:pt x="33527" y="83820"/>
                  </a:lnTo>
                  <a:lnTo>
                    <a:pt x="30479" y="82296"/>
                  </a:lnTo>
                  <a:lnTo>
                    <a:pt x="27431" y="82296"/>
                  </a:lnTo>
                  <a:lnTo>
                    <a:pt x="25907" y="80772"/>
                  </a:lnTo>
                  <a:lnTo>
                    <a:pt x="22859" y="79248"/>
                  </a:lnTo>
                  <a:lnTo>
                    <a:pt x="21335" y="77724"/>
                  </a:lnTo>
                  <a:lnTo>
                    <a:pt x="18287" y="76200"/>
                  </a:lnTo>
                  <a:lnTo>
                    <a:pt x="16763" y="74676"/>
                  </a:lnTo>
                  <a:lnTo>
                    <a:pt x="13715" y="73152"/>
                  </a:lnTo>
                  <a:lnTo>
                    <a:pt x="12191" y="71628"/>
                  </a:lnTo>
                  <a:lnTo>
                    <a:pt x="10667" y="70104"/>
                  </a:lnTo>
                  <a:lnTo>
                    <a:pt x="7619" y="67056"/>
                  </a:lnTo>
                  <a:lnTo>
                    <a:pt x="6095" y="65532"/>
                  </a:lnTo>
                  <a:lnTo>
                    <a:pt x="4571" y="62484"/>
                  </a:lnTo>
                  <a:lnTo>
                    <a:pt x="4571" y="60960"/>
                  </a:lnTo>
                  <a:lnTo>
                    <a:pt x="3047" y="57912"/>
                  </a:lnTo>
                  <a:lnTo>
                    <a:pt x="1523" y="54864"/>
                  </a:lnTo>
                  <a:lnTo>
                    <a:pt x="1523" y="53340"/>
                  </a:lnTo>
                  <a:lnTo>
                    <a:pt x="0" y="50292"/>
                  </a:lnTo>
                  <a:lnTo>
                    <a:pt x="0" y="47244"/>
                  </a:lnTo>
                  <a:lnTo>
                    <a:pt x="0" y="33528"/>
                  </a:lnTo>
                  <a:lnTo>
                    <a:pt x="1523" y="30480"/>
                  </a:lnTo>
                  <a:lnTo>
                    <a:pt x="1523" y="28956"/>
                  </a:lnTo>
                  <a:lnTo>
                    <a:pt x="3047" y="25908"/>
                  </a:lnTo>
                  <a:lnTo>
                    <a:pt x="4571" y="22860"/>
                  </a:lnTo>
                  <a:lnTo>
                    <a:pt x="4571" y="21336"/>
                  </a:lnTo>
                  <a:lnTo>
                    <a:pt x="6095" y="18288"/>
                  </a:lnTo>
                  <a:lnTo>
                    <a:pt x="7619" y="16764"/>
                  </a:lnTo>
                  <a:lnTo>
                    <a:pt x="10667" y="13716"/>
                  </a:lnTo>
                  <a:lnTo>
                    <a:pt x="12191" y="12192"/>
                  </a:lnTo>
                  <a:lnTo>
                    <a:pt x="13715" y="10668"/>
                  </a:lnTo>
                  <a:lnTo>
                    <a:pt x="16763" y="9144"/>
                  </a:lnTo>
                  <a:lnTo>
                    <a:pt x="18287" y="7620"/>
                  </a:lnTo>
                  <a:lnTo>
                    <a:pt x="21335" y="6096"/>
                  </a:lnTo>
                  <a:lnTo>
                    <a:pt x="22859" y="4572"/>
                  </a:lnTo>
                  <a:lnTo>
                    <a:pt x="25907" y="3048"/>
                  </a:lnTo>
                  <a:lnTo>
                    <a:pt x="27431" y="1524"/>
                  </a:lnTo>
                  <a:lnTo>
                    <a:pt x="30479" y="1524"/>
                  </a:lnTo>
                  <a:lnTo>
                    <a:pt x="33527" y="1524"/>
                  </a:lnTo>
                  <a:lnTo>
                    <a:pt x="36575" y="0"/>
                  </a:lnTo>
                  <a:lnTo>
                    <a:pt x="39623" y="0"/>
                  </a:lnTo>
                  <a:lnTo>
                    <a:pt x="41147" y="0"/>
                  </a:lnTo>
                  <a:lnTo>
                    <a:pt x="44195" y="0"/>
                  </a:lnTo>
                  <a:lnTo>
                    <a:pt x="47243" y="0"/>
                  </a:lnTo>
                  <a:lnTo>
                    <a:pt x="50291" y="1524"/>
                  </a:lnTo>
                  <a:lnTo>
                    <a:pt x="51815" y="1524"/>
                  </a:lnTo>
                  <a:lnTo>
                    <a:pt x="54863" y="1524"/>
                  </a:lnTo>
                  <a:lnTo>
                    <a:pt x="57911" y="3048"/>
                  </a:lnTo>
                  <a:lnTo>
                    <a:pt x="60959" y="4572"/>
                  </a:lnTo>
                  <a:lnTo>
                    <a:pt x="62483" y="6096"/>
                  </a:lnTo>
                  <a:lnTo>
                    <a:pt x="65531" y="7620"/>
                  </a:lnTo>
                  <a:lnTo>
                    <a:pt x="67055" y="9144"/>
                  </a:lnTo>
                  <a:lnTo>
                    <a:pt x="68579" y="10668"/>
                  </a:lnTo>
                  <a:lnTo>
                    <a:pt x="71627" y="12192"/>
                  </a:lnTo>
                  <a:lnTo>
                    <a:pt x="73151" y="13716"/>
                  </a:lnTo>
                  <a:lnTo>
                    <a:pt x="74675" y="16764"/>
                  </a:lnTo>
                  <a:lnTo>
                    <a:pt x="76199" y="18288"/>
                  </a:lnTo>
                  <a:lnTo>
                    <a:pt x="77723" y="21336"/>
                  </a:lnTo>
                  <a:lnTo>
                    <a:pt x="79247" y="22860"/>
                  </a:lnTo>
                  <a:lnTo>
                    <a:pt x="80771" y="25908"/>
                  </a:lnTo>
                  <a:lnTo>
                    <a:pt x="80771" y="28956"/>
                  </a:lnTo>
                  <a:lnTo>
                    <a:pt x="82295" y="30480"/>
                  </a:lnTo>
                  <a:lnTo>
                    <a:pt x="82295" y="33528"/>
                  </a:lnTo>
                  <a:lnTo>
                    <a:pt x="83819" y="36576"/>
                  </a:lnTo>
                  <a:lnTo>
                    <a:pt x="83819" y="39624"/>
                  </a:lnTo>
                  <a:lnTo>
                    <a:pt x="83819" y="42672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16801" y="4769357"/>
              <a:ext cx="89915" cy="89916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13153" y="4554474"/>
              <a:ext cx="85344" cy="8686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2424684" y="433730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4">
                  <a:moveTo>
                    <a:pt x="44196" y="77724"/>
                  </a:moveTo>
                  <a:lnTo>
                    <a:pt x="33528" y="77724"/>
                  </a:lnTo>
                  <a:lnTo>
                    <a:pt x="19812" y="73152"/>
                  </a:lnTo>
                  <a:lnTo>
                    <a:pt x="15240" y="70104"/>
                  </a:lnTo>
                  <a:lnTo>
                    <a:pt x="7620" y="62484"/>
                  </a:lnTo>
                  <a:lnTo>
                    <a:pt x="4572" y="57912"/>
                  </a:lnTo>
                  <a:lnTo>
                    <a:pt x="0" y="44196"/>
                  </a:lnTo>
                  <a:lnTo>
                    <a:pt x="0" y="33528"/>
                  </a:lnTo>
                  <a:lnTo>
                    <a:pt x="1524" y="28956"/>
                  </a:lnTo>
                  <a:lnTo>
                    <a:pt x="3048" y="22859"/>
                  </a:lnTo>
                  <a:lnTo>
                    <a:pt x="4572" y="18288"/>
                  </a:lnTo>
                  <a:lnTo>
                    <a:pt x="7620" y="15240"/>
                  </a:lnTo>
                  <a:lnTo>
                    <a:pt x="10668" y="10667"/>
                  </a:lnTo>
                  <a:lnTo>
                    <a:pt x="19812" y="4571"/>
                  </a:lnTo>
                  <a:lnTo>
                    <a:pt x="24384" y="3047"/>
                  </a:lnTo>
                  <a:lnTo>
                    <a:pt x="28956" y="0"/>
                  </a:lnTo>
                  <a:lnTo>
                    <a:pt x="48768" y="0"/>
                  </a:lnTo>
                  <a:lnTo>
                    <a:pt x="53340" y="3047"/>
                  </a:lnTo>
                  <a:lnTo>
                    <a:pt x="59436" y="4571"/>
                  </a:lnTo>
                  <a:lnTo>
                    <a:pt x="62484" y="7619"/>
                  </a:lnTo>
                  <a:lnTo>
                    <a:pt x="67056" y="10667"/>
                  </a:lnTo>
                  <a:lnTo>
                    <a:pt x="70104" y="15240"/>
                  </a:lnTo>
                  <a:lnTo>
                    <a:pt x="73152" y="18288"/>
                  </a:lnTo>
                  <a:lnTo>
                    <a:pt x="74676" y="22859"/>
                  </a:lnTo>
                  <a:lnTo>
                    <a:pt x="77724" y="28956"/>
                  </a:lnTo>
                  <a:lnTo>
                    <a:pt x="77724" y="38100"/>
                  </a:lnTo>
                  <a:lnTo>
                    <a:pt x="77724" y="48768"/>
                  </a:lnTo>
                  <a:lnTo>
                    <a:pt x="74676" y="53340"/>
                  </a:lnTo>
                  <a:lnTo>
                    <a:pt x="73152" y="57912"/>
                  </a:lnTo>
                  <a:lnTo>
                    <a:pt x="70104" y="62484"/>
                  </a:lnTo>
                  <a:lnTo>
                    <a:pt x="59436" y="73152"/>
                  </a:lnTo>
                  <a:lnTo>
                    <a:pt x="53340" y="74676"/>
                  </a:lnTo>
                  <a:lnTo>
                    <a:pt x="44196" y="77724"/>
                  </a:lnTo>
                  <a:close/>
                </a:path>
              </a:pathLst>
            </a:custGeom>
            <a:solidFill>
              <a:srgbClr val="118CFF">
                <a:alpha val="597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424684" y="4337303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4">
                  <a:moveTo>
                    <a:pt x="77724" y="38100"/>
                  </a:moveTo>
                  <a:lnTo>
                    <a:pt x="77724" y="44196"/>
                  </a:lnTo>
                  <a:lnTo>
                    <a:pt x="77724" y="48768"/>
                  </a:lnTo>
                  <a:lnTo>
                    <a:pt x="74676" y="53340"/>
                  </a:lnTo>
                  <a:lnTo>
                    <a:pt x="73152" y="57912"/>
                  </a:lnTo>
                  <a:lnTo>
                    <a:pt x="70104" y="62484"/>
                  </a:lnTo>
                  <a:lnTo>
                    <a:pt x="67056" y="65532"/>
                  </a:lnTo>
                  <a:lnTo>
                    <a:pt x="62484" y="70104"/>
                  </a:lnTo>
                  <a:lnTo>
                    <a:pt x="59436" y="73152"/>
                  </a:lnTo>
                  <a:lnTo>
                    <a:pt x="53340" y="74676"/>
                  </a:lnTo>
                  <a:lnTo>
                    <a:pt x="48768" y="76200"/>
                  </a:lnTo>
                  <a:lnTo>
                    <a:pt x="44196" y="77724"/>
                  </a:lnTo>
                  <a:lnTo>
                    <a:pt x="39624" y="77724"/>
                  </a:lnTo>
                  <a:lnTo>
                    <a:pt x="33528" y="77724"/>
                  </a:lnTo>
                  <a:lnTo>
                    <a:pt x="28956" y="76200"/>
                  </a:lnTo>
                  <a:lnTo>
                    <a:pt x="24384" y="74676"/>
                  </a:lnTo>
                  <a:lnTo>
                    <a:pt x="19812" y="73152"/>
                  </a:lnTo>
                  <a:lnTo>
                    <a:pt x="3048" y="53340"/>
                  </a:lnTo>
                  <a:lnTo>
                    <a:pt x="1524" y="48768"/>
                  </a:lnTo>
                  <a:lnTo>
                    <a:pt x="0" y="44196"/>
                  </a:lnTo>
                  <a:lnTo>
                    <a:pt x="0" y="38100"/>
                  </a:lnTo>
                  <a:lnTo>
                    <a:pt x="0" y="33528"/>
                  </a:lnTo>
                  <a:lnTo>
                    <a:pt x="1524" y="28956"/>
                  </a:lnTo>
                  <a:lnTo>
                    <a:pt x="3048" y="22859"/>
                  </a:lnTo>
                  <a:lnTo>
                    <a:pt x="4572" y="18288"/>
                  </a:lnTo>
                  <a:lnTo>
                    <a:pt x="7620" y="15240"/>
                  </a:lnTo>
                  <a:lnTo>
                    <a:pt x="10668" y="10667"/>
                  </a:lnTo>
                  <a:lnTo>
                    <a:pt x="15240" y="7619"/>
                  </a:lnTo>
                  <a:lnTo>
                    <a:pt x="19812" y="4571"/>
                  </a:lnTo>
                  <a:lnTo>
                    <a:pt x="24384" y="3047"/>
                  </a:lnTo>
                  <a:lnTo>
                    <a:pt x="28956" y="0"/>
                  </a:lnTo>
                  <a:lnTo>
                    <a:pt x="33528" y="0"/>
                  </a:lnTo>
                  <a:lnTo>
                    <a:pt x="39624" y="0"/>
                  </a:lnTo>
                  <a:lnTo>
                    <a:pt x="44196" y="0"/>
                  </a:lnTo>
                  <a:lnTo>
                    <a:pt x="48768" y="0"/>
                  </a:lnTo>
                  <a:lnTo>
                    <a:pt x="53340" y="3047"/>
                  </a:lnTo>
                  <a:lnTo>
                    <a:pt x="59436" y="4571"/>
                  </a:lnTo>
                  <a:lnTo>
                    <a:pt x="62484" y="7619"/>
                  </a:lnTo>
                  <a:lnTo>
                    <a:pt x="67056" y="10667"/>
                  </a:lnTo>
                  <a:lnTo>
                    <a:pt x="70104" y="15240"/>
                  </a:lnTo>
                  <a:lnTo>
                    <a:pt x="73152" y="18288"/>
                  </a:lnTo>
                  <a:lnTo>
                    <a:pt x="74676" y="22859"/>
                  </a:lnTo>
                  <a:lnTo>
                    <a:pt x="77724" y="28956"/>
                  </a:lnTo>
                  <a:lnTo>
                    <a:pt x="77724" y="33528"/>
                  </a:lnTo>
                  <a:lnTo>
                    <a:pt x="77724" y="38100"/>
                  </a:lnTo>
                  <a:close/>
                </a:path>
              </a:pathLst>
            </a:custGeom>
            <a:ln w="7620">
              <a:solidFill>
                <a:srgbClr val="004DB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97986" y="5043677"/>
              <a:ext cx="83820" cy="8534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46697" y="5596889"/>
              <a:ext cx="83820" cy="8534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99682" y="5098541"/>
              <a:ext cx="80771" cy="7924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92645" y="4944617"/>
              <a:ext cx="80771" cy="8077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23672" y="6365748"/>
              <a:ext cx="372110" cy="60960"/>
            </a:xfrm>
            <a:custGeom>
              <a:avLst/>
              <a:gdLst/>
              <a:ahLst/>
              <a:cxnLst/>
              <a:rect l="l" t="t" r="r" b="b"/>
              <a:pathLst>
                <a:path w="372109" h="60960">
                  <a:moveTo>
                    <a:pt x="170688" y="41148"/>
                  </a:moveTo>
                  <a:lnTo>
                    <a:pt x="163067" y="41148"/>
                  </a:lnTo>
                  <a:lnTo>
                    <a:pt x="163067" y="36575"/>
                  </a:lnTo>
                  <a:lnTo>
                    <a:pt x="161543" y="36575"/>
                  </a:lnTo>
                  <a:lnTo>
                    <a:pt x="161543" y="35051"/>
                  </a:lnTo>
                  <a:lnTo>
                    <a:pt x="160019" y="35051"/>
                  </a:lnTo>
                  <a:lnTo>
                    <a:pt x="153923" y="32003"/>
                  </a:lnTo>
                  <a:lnTo>
                    <a:pt x="152400" y="32003"/>
                  </a:lnTo>
                  <a:lnTo>
                    <a:pt x="150876" y="30480"/>
                  </a:lnTo>
                  <a:lnTo>
                    <a:pt x="150876" y="28955"/>
                  </a:lnTo>
                  <a:lnTo>
                    <a:pt x="149352" y="27432"/>
                  </a:lnTo>
                  <a:lnTo>
                    <a:pt x="149352" y="21335"/>
                  </a:lnTo>
                  <a:lnTo>
                    <a:pt x="155447" y="15239"/>
                  </a:lnTo>
                  <a:lnTo>
                    <a:pt x="166115" y="15239"/>
                  </a:lnTo>
                  <a:lnTo>
                    <a:pt x="169164" y="16764"/>
                  </a:lnTo>
                  <a:lnTo>
                    <a:pt x="169164" y="21335"/>
                  </a:lnTo>
                  <a:lnTo>
                    <a:pt x="158495" y="21335"/>
                  </a:lnTo>
                  <a:lnTo>
                    <a:pt x="156971" y="22859"/>
                  </a:lnTo>
                  <a:lnTo>
                    <a:pt x="156971" y="25907"/>
                  </a:lnTo>
                  <a:lnTo>
                    <a:pt x="158495" y="25907"/>
                  </a:lnTo>
                  <a:lnTo>
                    <a:pt x="160019" y="27432"/>
                  </a:lnTo>
                  <a:lnTo>
                    <a:pt x="161543" y="27432"/>
                  </a:lnTo>
                  <a:lnTo>
                    <a:pt x="163067" y="28955"/>
                  </a:lnTo>
                  <a:lnTo>
                    <a:pt x="166115" y="30480"/>
                  </a:lnTo>
                  <a:lnTo>
                    <a:pt x="167640" y="30480"/>
                  </a:lnTo>
                  <a:lnTo>
                    <a:pt x="170688" y="33528"/>
                  </a:lnTo>
                  <a:lnTo>
                    <a:pt x="170688" y="41148"/>
                  </a:lnTo>
                  <a:close/>
                </a:path>
                <a:path w="372109" h="60960">
                  <a:moveTo>
                    <a:pt x="169164" y="22859"/>
                  </a:moveTo>
                  <a:lnTo>
                    <a:pt x="167640" y="22859"/>
                  </a:lnTo>
                  <a:lnTo>
                    <a:pt x="166115" y="21335"/>
                  </a:lnTo>
                  <a:lnTo>
                    <a:pt x="169164" y="21335"/>
                  </a:lnTo>
                  <a:lnTo>
                    <a:pt x="169164" y="22859"/>
                  </a:lnTo>
                  <a:close/>
                </a:path>
                <a:path w="372109" h="60960">
                  <a:moveTo>
                    <a:pt x="164591" y="47244"/>
                  </a:moveTo>
                  <a:lnTo>
                    <a:pt x="152400" y="47244"/>
                  </a:lnTo>
                  <a:lnTo>
                    <a:pt x="149352" y="45719"/>
                  </a:lnTo>
                  <a:lnTo>
                    <a:pt x="149352" y="38100"/>
                  </a:lnTo>
                  <a:lnTo>
                    <a:pt x="152400" y="41148"/>
                  </a:lnTo>
                  <a:lnTo>
                    <a:pt x="170688" y="41148"/>
                  </a:lnTo>
                  <a:lnTo>
                    <a:pt x="164591" y="47244"/>
                  </a:lnTo>
                  <a:close/>
                </a:path>
                <a:path w="372109" h="60960">
                  <a:moveTo>
                    <a:pt x="103632" y="47244"/>
                  </a:moveTo>
                  <a:lnTo>
                    <a:pt x="96012" y="47244"/>
                  </a:lnTo>
                  <a:lnTo>
                    <a:pt x="96012" y="15239"/>
                  </a:lnTo>
                  <a:lnTo>
                    <a:pt x="103632" y="15239"/>
                  </a:lnTo>
                  <a:lnTo>
                    <a:pt x="103632" y="21335"/>
                  </a:lnTo>
                  <a:lnTo>
                    <a:pt x="108204" y="21335"/>
                  </a:lnTo>
                  <a:lnTo>
                    <a:pt x="103632" y="25907"/>
                  </a:lnTo>
                  <a:lnTo>
                    <a:pt x="103632" y="47244"/>
                  </a:lnTo>
                  <a:close/>
                </a:path>
                <a:path w="372109" h="60960">
                  <a:moveTo>
                    <a:pt x="114300" y="22859"/>
                  </a:moveTo>
                  <a:lnTo>
                    <a:pt x="112776" y="22859"/>
                  </a:lnTo>
                  <a:lnTo>
                    <a:pt x="111252" y="21335"/>
                  </a:lnTo>
                  <a:lnTo>
                    <a:pt x="103632" y="21335"/>
                  </a:lnTo>
                  <a:lnTo>
                    <a:pt x="103632" y="18287"/>
                  </a:lnTo>
                  <a:lnTo>
                    <a:pt x="105156" y="18287"/>
                  </a:lnTo>
                  <a:lnTo>
                    <a:pt x="108204" y="15239"/>
                  </a:lnTo>
                  <a:lnTo>
                    <a:pt x="114300" y="15239"/>
                  </a:lnTo>
                  <a:lnTo>
                    <a:pt x="114300" y="22859"/>
                  </a:lnTo>
                  <a:close/>
                </a:path>
                <a:path w="372109" h="60960">
                  <a:moveTo>
                    <a:pt x="135636" y="47244"/>
                  </a:moveTo>
                  <a:lnTo>
                    <a:pt x="124967" y="47244"/>
                  </a:lnTo>
                  <a:lnTo>
                    <a:pt x="121919" y="45719"/>
                  </a:lnTo>
                  <a:lnTo>
                    <a:pt x="118871" y="42671"/>
                  </a:lnTo>
                  <a:lnTo>
                    <a:pt x="115823" y="41148"/>
                  </a:lnTo>
                  <a:lnTo>
                    <a:pt x="114300" y="36575"/>
                  </a:lnTo>
                  <a:lnTo>
                    <a:pt x="114300" y="27432"/>
                  </a:lnTo>
                  <a:lnTo>
                    <a:pt x="115823" y="22859"/>
                  </a:lnTo>
                  <a:lnTo>
                    <a:pt x="121919" y="16764"/>
                  </a:lnTo>
                  <a:lnTo>
                    <a:pt x="124967" y="15239"/>
                  </a:lnTo>
                  <a:lnTo>
                    <a:pt x="135636" y="15239"/>
                  </a:lnTo>
                  <a:lnTo>
                    <a:pt x="138684" y="16764"/>
                  </a:lnTo>
                  <a:lnTo>
                    <a:pt x="143256" y="21335"/>
                  </a:lnTo>
                  <a:lnTo>
                    <a:pt x="126491" y="21335"/>
                  </a:lnTo>
                  <a:lnTo>
                    <a:pt x="121919" y="25907"/>
                  </a:lnTo>
                  <a:lnTo>
                    <a:pt x="121919" y="36575"/>
                  </a:lnTo>
                  <a:lnTo>
                    <a:pt x="123443" y="39623"/>
                  </a:lnTo>
                  <a:lnTo>
                    <a:pt x="124967" y="41148"/>
                  </a:lnTo>
                  <a:lnTo>
                    <a:pt x="143255" y="41148"/>
                  </a:lnTo>
                  <a:lnTo>
                    <a:pt x="138684" y="45719"/>
                  </a:lnTo>
                  <a:lnTo>
                    <a:pt x="135636" y="47244"/>
                  </a:lnTo>
                  <a:close/>
                </a:path>
                <a:path w="372109" h="60960">
                  <a:moveTo>
                    <a:pt x="143255" y="41148"/>
                  </a:moveTo>
                  <a:lnTo>
                    <a:pt x="135636" y="41148"/>
                  </a:lnTo>
                  <a:lnTo>
                    <a:pt x="137160" y="39623"/>
                  </a:lnTo>
                  <a:lnTo>
                    <a:pt x="138684" y="36575"/>
                  </a:lnTo>
                  <a:lnTo>
                    <a:pt x="138684" y="27432"/>
                  </a:lnTo>
                  <a:lnTo>
                    <a:pt x="137160" y="25907"/>
                  </a:lnTo>
                  <a:lnTo>
                    <a:pt x="137160" y="24383"/>
                  </a:lnTo>
                  <a:lnTo>
                    <a:pt x="135636" y="21335"/>
                  </a:lnTo>
                  <a:lnTo>
                    <a:pt x="143256" y="21335"/>
                  </a:lnTo>
                  <a:lnTo>
                    <a:pt x="144780" y="22859"/>
                  </a:lnTo>
                  <a:lnTo>
                    <a:pt x="146304" y="25907"/>
                  </a:lnTo>
                  <a:lnTo>
                    <a:pt x="146304" y="36575"/>
                  </a:lnTo>
                  <a:lnTo>
                    <a:pt x="144780" y="39623"/>
                  </a:lnTo>
                  <a:lnTo>
                    <a:pt x="143255" y="41148"/>
                  </a:lnTo>
                  <a:close/>
                </a:path>
                <a:path w="372109" h="60960">
                  <a:moveTo>
                    <a:pt x="88391" y="47244"/>
                  </a:moveTo>
                  <a:lnTo>
                    <a:pt x="77723" y="47244"/>
                  </a:lnTo>
                  <a:lnTo>
                    <a:pt x="73152" y="45719"/>
                  </a:lnTo>
                  <a:lnTo>
                    <a:pt x="67056" y="39623"/>
                  </a:lnTo>
                  <a:lnTo>
                    <a:pt x="65532" y="36575"/>
                  </a:lnTo>
                  <a:lnTo>
                    <a:pt x="65532" y="27432"/>
                  </a:lnTo>
                  <a:lnTo>
                    <a:pt x="67056" y="22859"/>
                  </a:lnTo>
                  <a:lnTo>
                    <a:pt x="73152" y="16764"/>
                  </a:lnTo>
                  <a:lnTo>
                    <a:pt x="77723" y="15239"/>
                  </a:lnTo>
                  <a:lnTo>
                    <a:pt x="88391" y="15239"/>
                  </a:lnTo>
                  <a:lnTo>
                    <a:pt x="89915" y="16764"/>
                  </a:lnTo>
                  <a:lnTo>
                    <a:pt x="89915" y="19812"/>
                  </a:lnTo>
                  <a:lnTo>
                    <a:pt x="82295" y="19812"/>
                  </a:lnTo>
                  <a:lnTo>
                    <a:pt x="79247" y="21335"/>
                  </a:lnTo>
                  <a:lnTo>
                    <a:pt x="74676" y="25907"/>
                  </a:lnTo>
                  <a:lnTo>
                    <a:pt x="73152" y="28955"/>
                  </a:lnTo>
                  <a:lnTo>
                    <a:pt x="73152" y="35051"/>
                  </a:lnTo>
                  <a:lnTo>
                    <a:pt x="74676" y="36575"/>
                  </a:lnTo>
                  <a:lnTo>
                    <a:pt x="76200" y="39623"/>
                  </a:lnTo>
                  <a:lnTo>
                    <a:pt x="77723" y="41148"/>
                  </a:lnTo>
                  <a:lnTo>
                    <a:pt x="89915" y="41148"/>
                  </a:lnTo>
                  <a:lnTo>
                    <a:pt x="89915" y="45719"/>
                  </a:lnTo>
                  <a:lnTo>
                    <a:pt x="88391" y="47244"/>
                  </a:lnTo>
                  <a:close/>
                </a:path>
                <a:path w="372109" h="60960">
                  <a:moveTo>
                    <a:pt x="89915" y="22859"/>
                  </a:moveTo>
                  <a:lnTo>
                    <a:pt x="88391" y="22859"/>
                  </a:lnTo>
                  <a:lnTo>
                    <a:pt x="86867" y="21335"/>
                  </a:lnTo>
                  <a:lnTo>
                    <a:pt x="82295" y="19812"/>
                  </a:lnTo>
                  <a:lnTo>
                    <a:pt x="89915" y="19812"/>
                  </a:lnTo>
                  <a:lnTo>
                    <a:pt x="89915" y="22859"/>
                  </a:lnTo>
                  <a:close/>
                </a:path>
                <a:path w="372109" h="60960">
                  <a:moveTo>
                    <a:pt x="89915" y="41148"/>
                  </a:moveTo>
                  <a:lnTo>
                    <a:pt x="86867" y="41148"/>
                  </a:lnTo>
                  <a:lnTo>
                    <a:pt x="88391" y="39623"/>
                  </a:lnTo>
                  <a:lnTo>
                    <a:pt x="89915" y="39623"/>
                  </a:lnTo>
                  <a:lnTo>
                    <a:pt x="89915" y="41148"/>
                  </a:lnTo>
                  <a:close/>
                </a:path>
                <a:path w="372109" h="60960">
                  <a:moveTo>
                    <a:pt x="6095" y="47244"/>
                  </a:moveTo>
                  <a:lnTo>
                    <a:pt x="0" y="47244"/>
                  </a:lnTo>
                  <a:lnTo>
                    <a:pt x="0" y="3048"/>
                  </a:lnTo>
                  <a:lnTo>
                    <a:pt x="10667" y="3048"/>
                  </a:lnTo>
                  <a:lnTo>
                    <a:pt x="14151" y="12191"/>
                  </a:lnTo>
                  <a:lnTo>
                    <a:pt x="6095" y="12191"/>
                  </a:lnTo>
                  <a:lnTo>
                    <a:pt x="6095" y="47244"/>
                  </a:lnTo>
                  <a:close/>
                </a:path>
                <a:path w="372109" h="60960">
                  <a:moveTo>
                    <a:pt x="30148" y="35051"/>
                  </a:moveTo>
                  <a:lnTo>
                    <a:pt x="22860" y="35051"/>
                  </a:lnTo>
                  <a:lnTo>
                    <a:pt x="36576" y="3048"/>
                  </a:lnTo>
                  <a:lnTo>
                    <a:pt x="45719" y="3048"/>
                  </a:lnTo>
                  <a:lnTo>
                    <a:pt x="45719" y="12191"/>
                  </a:lnTo>
                  <a:lnTo>
                    <a:pt x="38100" y="12191"/>
                  </a:lnTo>
                  <a:lnTo>
                    <a:pt x="30148" y="35051"/>
                  </a:lnTo>
                  <a:close/>
                </a:path>
                <a:path w="372109" h="60960">
                  <a:moveTo>
                    <a:pt x="25908" y="47244"/>
                  </a:moveTo>
                  <a:lnTo>
                    <a:pt x="19812" y="47244"/>
                  </a:lnTo>
                  <a:lnTo>
                    <a:pt x="6095" y="12191"/>
                  </a:lnTo>
                  <a:lnTo>
                    <a:pt x="14151" y="12191"/>
                  </a:lnTo>
                  <a:lnTo>
                    <a:pt x="22860" y="35051"/>
                  </a:lnTo>
                  <a:lnTo>
                    <a:pt x="30148" y="35051"/>
                  </a:lnTo>
                  <a:lnTo>
                    <a:pt x="25908" y="47244"/>
                  </a:lnTo>
                  <a:close/>
                </a:path>
                <a:path w="372109" h="60960">
                  <a:moveTo>
                    <a:pt x="45719" y="47244"/>
                  </a:moveTo>
                  <a:lnTo>
                    <a:pt x="39623" y="47244"/>
                  </a:lnTo>
                  <a:lnTo>
                    <a:pt x="39623" y="12191"/>
                  </a:lnTo>
                  <a:lnTo>
                    <a:pt x="45719" y="12191"/>
                  </a:lnTo>
                  <a:lnTo>
                    <a:pt x="45719" y="47244"/>
                  </a:lnTo>
                  <a:close/>
                </a:path>
                <a:path w="372109" h="60960">
                  <a:moveTo>
                    <a:pt x="60960" y="47244"/>
                  </a:moveTo>
                  <a:lnTo>
                    <a:pt x="53340" y="47244"/>
                  </a:lnTo>
                  <a:lnTo>
                    <a:pt x="53340" y="15239"/>
                  </a:lnTo>
                  <a:lnTo>
                    <a:pt x="60960" y="15239"/>
                  </a:lnTo>
                  <a:lnTo>
                    <a:pt x="60960" y="47244"/>
                  </a:lnTo>
                  <a:close/>
                </a:path>
                <a:path w="372109" h="60960">
                  <a:moveTo>
                    <a:pt x="59436" y="10667"/>
                  </a:moveTo>
                  <a:lnTo>
                    <a:pt x="54864" y="10667"/>
                  </a:lnTo>
                  <a:lnTo>
                    <a:pt x="53340" y="9144"/>
                  </a:lnTo>
                  <a:lnTo>
                    <a:pt x="53340" y="3048"/>
                  </a:lnTo>
                  <a:lnTo>
                    <a:pt x="60960" y="3048"/>
                  </a:lnTo>
                  <a:lnTo>
                    <a:pt x="60960" y="9144"/>
                  </a:lnTo>
                  <a:lnTo>
                    <a:pt x="59436" y="10667"/>
                  </a:lnTo>
                  <a:close/>
                </a:path>
                <a:path w="372109" h="60960">
                  <a:moveTo>
                    <a:pt x="219455" y="15239"/>
                  </a:moveTo>
                  <a:lnTo>
                    <a:pt x="211836" y="15239"/>
                  </a:lnTo>
                  <a:lnTo>
                    <a:pt x="211836" y="7619"/>
                  </a:lnTo>
                  <a:lnTo>
                    <a:pt x="213359" y="6096"/>
                  </a:lnTo>
                  <a:lnTo>
                    <a:pt x="213359" y="4571"/>
                  </a:lnTo>
                  <a:lnTo>
                    <a:pt x="216407" y="1523"/>
                  </a:lnTo>
                  <a:lnTo>
                    <a:pt x="217932" y="1523"/>
                  </a:lnTo>
                  <a:lnTo>
                    <a:pt x="219455" y="0"/>
                  </a:lnTo>
                  <a:lnTo>
                    <a:pt x="227076" y="0"/>
                  </a:lnTo>
                  <a:lnTo>
                    <a:pt x="227076" y="6096"/>
                  </a:lnTo>
                  <a:lnTo>
                    <a:pt x="220980" y="6096"/>
                  </a:lnTo>
                  <a:lnTo>
                    <a:pt x="219455" y="7619"/>
                  </a:lnTo>
                  <a:lnTo>
                    <a:pt x="219455" y="15239"/>
                  </a:lnTo>
                  <a:close/>
                </a:path>
                <a:path w="372109" h="60960">
                  <a:moveTo>
                    <a:pt x="237744" y="15239"/>
                  </a:moveTo>
                  <a:lnTo>
                    <a:pt x="230123" y="15239"/>
                  </a:lnTo>
                  <a:lnTo>
                    <a:pt x="230123" y="9144"/>
                  </a:lnTo>
                  <a:lnTo>
                    <a:pt x="237744" y="6096"/>
                  </a:lnTo>
                  <a:lnTo>
                    <a:pt x="237744" y="15239"/>
                  </a:lnTo>
                  <a:close/>
                </a:path>
                <a:path w="372109" h="60960">
                  <a:moveTo>
                    <a:pt x="195071" y="47244"/>
                  </a:moveTo>
                  <a:lnTo>
                    <a:pt x="184404" y="47244"/>
                  </a:lnTo>
                  <a:lnTo>
                    <a:pt x="181356" y="45719"/>
                  </a:lnTo>
                  <a:lnTo>
                    <a:pt x="178308" y="42671"/>
                  </a:lnTo>
                  <a:lnTo>
                    <a:pt x="175260" y="41148"/>
                  </a:lnTo>
                  <a:lnTo>
                    <a:pt x="173736" y="36575"/>
                  </a:lnTo>
                  <a:lnTo>
                    <a:pt x="173736" y="27432"/>
                  </a:lnTo>
                  <a:lnTo>
                    <a:pt x="175260" y="22859"/>
                  </a:lnTo>
                  <a:lnTo>
                    <a:pt x="181356" y="16764"/>
                  </a:lnTo>
                  <a:lnTo>
                    <a:pt x="184404" y="15239"/>
                  </a:lnTo>
                  <a:lnTo>
                    <a:pt x="195071" y="15239"/>
                  </a:lnTo>
                  <a:lnTo>
                    <a:pt x="198119" y="16764"/>
                  </a:lnTo>
                  <a:lnTo>
                    <a:pt x="202692" y="21335"/>
                  </a:lnTo>
                  <a:lnTo>
                    <a:pt x="184404" y="21335"/>
                  </a:lnTo>
                  <a:lnTo>
                    <a:pt x="182880" y="24383"/>
                  </a:lnTo>
                  <a:lnTo>
                    <a:pt x="181356" y="25907"/>
                  </a:lnTo>
                  <a:lnTo>
                    <a:pt x="181356" y="36575"/>
                  </a:lnTo>
                  <a:lnTo>
                    <a:pt x="182880" y="39623"/>
                  </a:lnTo>
                  <a:lnTo>
                    <a:pt x="184404" y="41148"/>
                  </a:lnTo>
                  <a:lnTo>
                    <a:pt x="202691" y="41148"/>
                  </a:lnTo>
                  <a:lnTo>
                    <a:pt x="198119" y="45719"/>
                  </a:lnTo>
                  <a:lnTo>
                    <a:pt x="195071" y="47244"/>
                  </a:lnTo>
                  <a:close/>
                </a:path>
                <a:path w="372109" h="60960">
                  <a:moveTo>
                    <a:pt x="245363" y="21335"/>
                  </a:moveTo>
                  <a:lnTo>
                    <a:pt x="205740" y="21335"/>
                  </a:lnTo>
                  <a:lnTo>
                    <a:pt x="205740" y="15239"/>
                  </a:lnTo>
                  <a:lnTo>
                    <a:pt x="245363" y="15239"/>
                  </a:lnTo>
                  <a:lnTo>
                    <a:pt x="245363" y="21335"/>
                  </a:lnTo>
                  <a:close/>
                </a:path>
                <a:path w="372109" h="60960">
                  <a:moveTo>
                    <a:pt x="202691" y="41148"/>
                  </a:moveTo>
                  <a:lnTo>
                    <a:pt x="195071" y="41148"/>
                  </a:lnTo>
                  <a:lnTo>
                    <a:pt x="196596" y="39623"/>
                  </a:lnTo>
                  <a:lnTo>
                    <a:pt x="196596" y="36575"/>
                  </a:lnTo>
                  <a:lnTo>
                    <a:pt x="198119" y="35051"/>
                  </a:lnTo>
                  <a:lnTo>
                    <a:pt x="198119" y="27432"/>
                  </a:lnTo>
                  <a:lnTo>
                    <a:pt x="196596" y="25907"/>
                  </a:lnTo>
                  <a:lnTo>
                    <a:pt x="196596" y="24383"/>
                  </a:lnTo>
                  <a:lnTo>
                    <a:pt x="195071" y="21335"/>
                  </a:lnTo>
                  <a:lnTo>
                    <a:pt x="202692" y="21335"/>
                  </a:lnTo>
                  <a:lnTo>
                    <a:pt x="204215" y="22859"/>
                  </a:lnTo>
                  <a:lnTo>
                    <a:pt x="205740" y="25907"/>
                  </a:lnTo>
                  <a:lnTo>
                    <a:pt x="205740" y="36575"/>
                  </a:lnTo>
                  <a:lnTo>
                    <a:pt x="204215" y="39623"/>
                  </a:lnTo>
                  <a:lnTo>
                    <a:pt x="202691" y="41148"/>
                  </a:lnTo>
                  <a:close/>
                </a:path>
                <a:path w="372109" h="60960">
                  <a:moveTo>
                    <a:pt x="219455" y="47244"/>
                  </a:moveTo>
                  <a:lnTo>
                    <a:pt x="211836" y="47244"/>
                  </a:lnTo>
                  <a:lnTo>
                    <a:pt x="211836" y="21335"/>
                  </a:lnTo>
                  <a:lnTo>
                    <a:pt x="219455" y="21335"/>
                  </a:lnTo>
                  <a:lnTo>
                    <a:pt x="219455" y="47244"/>
                  </a:lnTo>
                  <a:close/>
                </a:path>
                <a:path w="372109" h="60960">
                  <a:moveTo>
                    <a:pt x="245363" y="47244"/>
                  </a:moveTo>
                  <a:lnTo>
                    <a:pt x="233171" y="47244"/>
                  </a:lnTo>
                  <a:lnTo>
                    <a:pt x="230123" y="44196"/>
                  </a:lnTo>
                  <a:lnTo>
                    <a:pt x="230123" y="21335"/>
                  </a:lnTo>
                  <a:lnTo>
                    <a:pt x="237744" y="21335"/>
                  </a:lnTo>
                  <a:lnTo>
                    <a:pt x="237744" y="39623"/>
                  </a:lnTo>
                  <a:lnTo>
                    <a:pt x="239267" y="41148"/>
                  </a:lnTo>
                  <a:lnTo>
                    <a:pt x="245363" y="41148"/>
                  </a:lnTo>
                  <a:lnTo>
                    <a:pt x="245363" y="47244"/>
                  </a:lnTo>
                  <a:close/>
                </a:path>
                <a:path w="372109" h="60960">
                  <a:moveTo>
                    <a:pt x="300228" y="10667"/>
                  </a:moveTo>
                  <a:lnTo>
                    <a:pt x="298703" y="10667"/>
                  </a:lnTo>
                  <a:lnTo>
                    <a:pt x="297180" y="9144"/>
                  </a:lnTo>
                  <a:lnTo>
                    <a:pt x="295655" y="9144"/>
                  </a:lnTo>
                  <a:lnTo>
                    <a:pt x="295655" y="3048"/>
                  </a:lnTo>
                  <a:lnTo>
                    <a:pt x="297180" y="3048"/>
                  </a:lnTo>
                  <a:lnTo>
                    <a:pt x="298703" y="1523"/>
                  </a:lnTo>
                  <a:lnTo>
                    <a:pt x="300228" y="1523"/>
                  </a:lnTo>
                  <a:lnTo>
                    <a:pt x="303276" y="4571"/>
                  </a:lnTo>
                  <a:lnTo>
                    <a:pt x="303276" y="7619"/>
                  </a:lnTo>
                  <a:lnTo>
                    <a:pt x="300228" y="10667"/>
                  </a:lnTo>
                  <a:close/>
                </a:path>
                <a:path w="372109" h="60960">
                  <a:moveTo>
                    <a:pt x="350520" y="48767"/>
                  </a:moveTo>
                  <a:lnTo>
                    <a:pt x="347472" y="47244"/>
                  </a:lnTo>
                  <a:lnTo>
                    <a:pt x="344424" y="44196"/>
                  </a:lnTo>
                  <a:lnTo>
                    <a:pt x="341376" y="38100"/>
                  </a:lnTo>
                  <a:lnTo>
                    <a:pt x="341376" y="27432"/>
                  </a:lnTo>
                  <a:lnTo>
                    <a:pt x="342900" y="22859"/>
                  </a:lnTo>
                  <a:lnTo>
                    <a:pt x="345948" y="19812"/>
                  </a:lnTo>
                  <a:lnTo>
                    <a:pt x="347472" y="16764"/>
                  </a:lnTo>
                  <a:lnTo>
                    <a:pt x="350520" y="15239"/>
                  </a:lnTo>
                  <a:lnTo>
                    <a:pt x="359663" y="15239"/>
                  </a:lnTo>
                  <a:lnTo>
                    <a:pt x="362711" y="16764"/>
                  </a:lnTo>
                  <a:lnTo>
                    <a:pt x="364236" y="21335"/>
                  </a:lnTo>
                  <a:lnTo>
                    <a:pt x="355092" y="21335"/>
                  </a:lnTo>
                  <a:lnTo>
                    <a:pt x="352044" y="22859"/>
                  </a:lnTo>
                  <a:lnTo>
                    <a:pt x="348996" y="25907"/>
                  </a:lnTo>
                  <a:lnTo>
                    <a:pt x="348996" y="38100"/>
                  </a:lnTo>
                  <a:lnTo>
                    <a:pt x="353567" y="42671"/>
                  </a:lnTo>
                  <a:lnTo>
                    <a:pt x="364236" y="42671"/>
                  </a:lnTo>
                  <a:lnTo>
                    <a:pt x="362711" y="45719"/>
                  </a:lnTo>
                  <a:lnTo>
                    <a:pt x="358140" y="47244"/>
                  </a:lnTo>
                  <a:lnTo>
                    <a:pt x="353567" y="47244"/>
                  </a:lnTo>
                  <a:lnTo>
                    <a:pt x="350520" y="48767"/>
                  </a:lnTo>
                  <a:close/>
                </a:path>
                <a:path w="372109" h="60960">
                  <a:moveTo>
                    <a:pt x="371855" y="56387"/>
                  </a:moveTo>
                  <a:lnTo>
                    <a:pt x="361188" y="56387"/>
                  </a:lnTo>
                  <a:lnTo>
                    <a:pt x="364236" y="53339"/>
                  </a:lnTo>
                  <a:lnTo>
                    <a:pt x="364236" y="42671"/>
                  </a:lnTo>
                  <a:lnTo>
                    <a:pt x="358140" y="42671"/>
                  </a:lnTo>
                  <a:lnTo>
                    <a:pt x="361188" y="41148"/>
                  </a:lnTo>
                  <a:lnTo>
                    <a:pt x="364236" y="38100"/>
                  </a:lnTo>
                  <a:lnTo>
                    <a:pt x="364236" y="25907"/>
                  </a:lnTo>
                  <a:lnTo>
                    <a:pt x="359663" y="21335"/>
                  </a:lnTo>
                  <a:lnTo>
                    <a:pt x="364236" y="21335"/>
                  </a:lnTo>
                  <a:lnTo>
                    <a:pt x="364236" y="16764"/>
                  </a:lnTo>
                  <a:lnTo>
                    <a:pt x="371855" y="16764"/>
                  </a:lnTo>
                  <a:lnTo>
                    <a:pt x="371855" y="56387"/>
                  </a:lnTo>
                  <a:close/>
                </a:path>
                <a:path w="372109" h="60960">
                  <a:moveTo>
                    <a:pt x="365759" y="60959"/>
                  </a:moveTo>
                  <a:lnTo>
                    <a:pt x="347472" y="60959"/>
                  </a:lnTo>
                  <a:lnTo>
                    <a:pt x="344424" y="59435"/>
                  </a:lnTo>
                  <a:lnTo>
                    <a:pt x="344424" y="53339"/>
                  </a:lnTo>
                  <a:lnTo>
                    <a:pt x="350520" y="56387"/>
                  </a:lnTo>
                  <a:lnTo>
                    <a:pt x="371855" y="56387"/>
                  </a:lnTo>
                  <a:lnTo>
                    <a:pt x="365759" y="60959"/>
                  </a:lnTo>
                  <a:close/>
                </a:path>
                <a:path w="372109" h="60960">
                  <a:moveTo>
                    <a:pt x="336803" y="47244"/>
                  </a:moveTo>
                  <a:lnTo>
                    <a:pt x="330707" y="47244"/>
                  </a:lnTo>
                  <a:lnTo>
                    <a:pt x="330707" y="24383"/>
                  </a:lnTo>
                  <a:lnTo>
                    <a:pt x="327659" y="21335"/>
                  </a:lnTo>
                  <a:lnTo>
                    <a:pt x="316992" y="21335"/>
                  </a:lnTo>
                  <a:lnTo>
                    <a:pt x="318515" y="18287"/>
                  </a:lnTo>
                  <a:lnTo>
                    <a:pt x="323088" y="15239"/>
                  </a:lnTo>
                  <a:lnTo>
                    <a:pt x="330707" y="15239"/>
                  </a:lnTo>
                  <a:lnTo>
                    <a:pt x="332232" y="16764"/>
                  </a:lnTo>
                  <a:lnTo>
                    <a:pt x="333755" y="19812"/>
                  </a:lnTo>
                  <a:lnTo>
                    <a:pt x="336803" y="21335"/>
                  </a:lnTo>
                  <a:lnTo>
                    <a:pt x="336803" y="47244"/>
                  </a:lnTo>
                  <a:close/>
                </a:path>
                <a:path w="372109" h="60960">
                  <a:moveTo>
                    <a:pt x="316992" y="47244"/>
                  </a:moveTo>
                  <a:lnTo>
                    <a:pt x="309371" y="47244"/>
                  </a:lnTo>
                  <a:lnTo>
                    <a:pt x="309371" y="16764"/>
                  </a:lnTo>
                  <a:lnTo>
                    <a:pt x="316992" y="16764"/>
                  </a:lnTo>
                  <a:lnTo>
                    <a:pt x="316992" y="21335"/>
                  </a:lnTo>
                  <a:lnTo>
                    <a:pt x="321563" y="21335"/>
                  </a:lnTo>
                  <a:lnTo>
                    <a:pt x="316992" y="25907"/>
                  </a:lnTo>
                  <a:lnTo>
                    <a:pt x="316992" y="47244"/>
                  </a:lnTo>
                  <a:close/>
                </a:path>
                <a:path w="372109" h="60960">
                  <a:moveTo>
                    <a:pt x="278892" y="47244"/>
                  </a:moveTo>
                  <a:lnTo>
                    <a:pt x="262128" y="47244"/>
                  </a:lnTo>
                  <a:lnTo>
                    <a:pt x="262128" y="4571"/>
                  </a:lnTo>
                  <a:lnTo>
                    <a:pt x="281940" y="4571"/>
                  </a:lnTo>
                  <a:lnTo>
                    <a:pt x="284988" y="7619"/>
                  </a:lnTo>
                  <a:lnTo>
                    <a:pt x="288036" y="9144"/>
                  </a:lnTo>
                  <a:lnTo>
                    <a:pt x="288036" y="10667"/>
                  </a:lnTo>
                  <a:lnTo>
                    <a:pt x="268223" y="10667"/>
                  </a:lnTo>
                  <a:lnTo>
                    <a:pt x="268223" y="22859"/>
                  </a:lnTo>
                  <a:lnTo>
                    <a:pt x="283463" y="22859"/>
                  </a:lnTo>
                  <a:lnTo>
                    <a:pt x="280415" y="24383"/>
                  </a:lnTo>
                  <a:lnTo>
                    <a:pt x="283463" y="24383"/>
                  </a:lnTo>
                  <a:lnTo>
                    <a:pt x="286511" y="25907"/>
                  </a:lnTo>
                  <a:lnTo>
                    <a:pt x="288036" y="27432"/>
                  </a:lnTo>
                  <a:lnTo>
                    <a:pt x="268223" y="27432"/>
                  </a:lnTo>
                  <a:lnTo>
                    <a:pt x="268223" y="41148"/>
                  </a:lnTo>
                  <a:lnTo>
                    <a:pt x="289559" y="41148"/>
                  </a:lnTo>
                  <a:lnTo>
                    <a:pt x="286511" y="44196"/>
                  </a:lnTo>
                  <a:lnTo>
                    <a:pt x="283463" y="45719"/>
                  </a:lnTo>
                  <a:lnTo>
                    <a:pt x="278892" y="47244"/>
                  </a:lnTo>
                  <a:close/>
                </a:path>
                <a:path w="372109" h="60960">
                  <a:moveTo>
                    <a:pt x="284988" y="22859"/>
                  </a:moveTo>
                  <a:lnTo>
                    <a:pt x="275844" y="22859"/>
                  </a:lnTo>
                  <a:lnTo>
                    <a:pt x="278892" y="19812"/>
                  </a:lnTo>
                  <a:lnTo>
                    <a:pt x="280415" y="19812"/>
                  </a:lnTo>
                  <a:lnTo>
                    <a:pt x="280415" y="12191"/>
                  </a:lnTo>
                  <a:lnTo>
                    <a:pt x="278892" y="10667"/>
                  </a:lnTo>
                  <a:lnTo>
                    <a:pt x="288036" y="10667"/>
                  </a:lnTo>
                  <a:lnTo>
                    <a:pt x="288036" y="18287"/>
                  </a:lnTo>
                  <a:lnTo>
                    <a:pt x="286511" y="19812"/>
                  </a:lnTo>
                  <a:lnTo>
                    <a:pt x="284988" y="22859"/>
                  </a:lnTo>
                  <a:close/>
                </a:path>
                <a:path w="372109" h="60960">
                  <a:moveTo>
                    <a:pt x="289559" y="41148"/>
                  </a:moveTo>
                  <a:lnTo>
                    <a:pt x="278892" y="41148"/>
                  </a:lnTo>
                  <a:lnTo>
                    <a:pt x="283463" y="36575"/>
                  </a:lnTo>
                  <a:lnTo>
                    <a:pt x="283463" y="30480"/>
                  </a:lnTo>
                  <a:lnTo>
                    <a:pt x="280415" y="27432"/>
                  </a:lnTo>
                  <a:lnTo>
                    <a:pt x="288036" y="27432"/>
                  </a:lnTo>
                  <a:lnTo>
                    <a:pt x="289559" y="28955"/>
                  </a:lnTo>
                  <a:lnTo>
                    <a:pt x="291084" y="32003"/>
                  </a:lnTo>
                  <a:lnTo>
                    <a:pt x="291084" y="38100"/>
                  </a:lnTo>
                  <a:lnTo>
                    <a:pt x="289559" y="41148"/>
                  </a:lnTo>
                  <a:close/>
                </a:path>
                <a:path w="372109" h="60960">
                  <a:moveTo>
                    <a:pt x="303276" y="47244"/>
                  </a:moveTo>
                  <a:lnTo>
                    <a:pt x="295655" y="47244"/>
                  </a:lnTo>
                  <a:lnTo>
                    <a:pt x="295655" y="16764"/>
                  </a:lnTo>
                  <a:lnTo>
                    <a:pt x="303276" y="16764"/>
                  </a:lnTo>
                  <a:lnTo>
                    <a:pt x="303276" y="47244"/>
                  </a:lnTo>
                  <a:close/>
                </a:path>
              </a:pathLst>
            </a:custGeom>
            <a:solidFill>
              <a:srgbClr val="77777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9184" y="6355080"/>
              <a:ext cx="73152" cy="71627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47716" y="6385559"/>
              <a:ext cx="1962912" cy="6858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30951" y="6358128"/>
              <a:ext cx="1990344" cy="105155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69608" y="6384036"/>
              <a:ext cx="536448" cy="64008"/>
            </a:xfrm>
            <a:prstGeom prst="rect">
              <a:avLst/>
            </a:prstGeom>
          </p:spPr>
        </p:pic>
      </p:grpSp>
      <p:sp>
        <p:nvSpPr>
          <p:cNvPr id="48" name="object 48" descr=""/>
          <p:cNvSpPr/>
          <p:nvPr/>
        </p:nvSpPr>
        <p:spPr>
          <a:xfrm>
            <a:off x="7684007" y="2674620"/>
            <a:ext cx="60960" cy="109220"/>
          </a:xfrm>
          <a:custGeom>
            <a:avLst/>
            <a:gdLst/>
            <a:ahLst/>
            <a:cxnLst/>
            <a:rect l="l" t="t" r="r" b="b"/>
            <a:pathLst>
              <a:path w="60959" h="109219">
                <a:moveTo>
                  <a:pt x="0" y="0"/>
                </a:moveTo>
                <a:lnTo>
                  <a:pt x="60960" y="0"/>
                </a:lnTo>
                <a:lnTo>
                  <a:pt x="60960" y="109220"/>
                </a:lnTo>
                <a:lnTo>
                  <a:pt x="0" y="109220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7683995" y="2674632"/>
            <a:ext cx="238125" cy="274320"/>
          </a:xfrm>
          <a:custGeom>
            <a:avLst/>
            <a:gdLst/>
            <a:ahLst/>
            <a:cxnLst/>
            <a:rect l="l" t="t" r="r" b="b"/>
            <a:pathLst>
              <a:path w="238125" h="274319">
                <a:moveTo>
                  <a:pt x="237744" y="0"/>
                </a:moveTo>
                <a:lnTo>
                  <a:pt x="175260" y="0"/>
                </a:lnTo>
                <a:lnTo>
                  <a:pt x="175260" y="109220"/>
                </a:lnTo>
                <a:lnTo>
                  <a:pt x="0" y="109220"/>
                </a:lnTo>
                <a:lnTo>
                  <a:pt x="0" y="162560"/>
                </a:lnTo>
                <a:lnTo>
                  <a:pt x="0" y="274320"/>
                </a:lnTo>
                <a:lnTo>
                  <a:pt x="60960" y="274320"/>
                </a:lnTo>
                <a:lnTo>
                  <a:pt x="60960" y="162560"/>
                </a:lnTo>
                <a:lnTo>
                  <a:pt x="175260" y="162560"/>
                </a:lnTo>
                <a:lnTo>
                  <a:pt x="175260" y="274320"/>
                </a:lnTo>
                <a:lnTo>
                  <a:pt x="237744" y="274320"/>
                </a:lnTo>
                <a:lnTo>
                  <a:pt x="237744" y="162560"/>
                </a:lnTo>
                <a:lnTo>
                  <a:pt x="237744" y="109220"/>
                </a:lnTo>
                <a:lnTo>
                  <a:pt x="237744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 descr=""/>
          <p:cNvGrpSpPr/>
          <p:nvPr/>
        </p:nvGrpSpPr>
        <p:grpSpPr>
          <a:xfrm>
            <a:off x="7967471" y="2747771"/>
            <a:ext cx="535305" cy="205740"/>
            <a:chOff x="7967471" y="2747771"/>
            <a:chExt cx="535305" cy="205740"/>
          </a:xfrm>
        </p:grpSpPr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67471" y="2747771"/>
              <a:ext cx="211836" cy="205740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8196071" y="2752343"/>
              <a:ext cx="306705" cy="196850"/>
            </a:xfrm>
            <a:custGeom>
              <a:avLst/>
              <a:gdLst/>
              <a:ahLst/>
              <a:cxnLst/>
              <a:rect l="l" t="t" r="r" b="b"/>
              <a:pathLst>
                <a:path w="306704" h="196850">
                  <a:moveTo>
                    <a:pt x="249936" y="196595"/>
                  </a:moveTo>
                  <a:lnTo>
                    <a:pt x="187452" y="196595"/>
                  </a:lnTo>
                  <a:lnTo>
                    <a:pt x="158496" y="82296"/>
                  </a:lnTo>
                  <a:lnTo>
                    <a:pt x="156710" y="76319"/>
                  </a:lnTo>
                  <a:lnTo>
                    <a:pt x="155638" y="69913"/>
                  </a:lnTo>
                  <a:lnTo>
                    <a:pt x="153924" y="56387"/>
                  </a:lnTo>
                  <a:lnTo>
                    <a:pt x="152400" y="67056"/>
                  </a:lnTo>
                  <a:lnTo>
                    <a:pt x="150876" y="74676"/>
                  </a:lnTo>
                  <a:lnTo>
                    <a:pt x="118872" y="196595"/>
                  </a:lnTo>
                  <a:lnTo>
                    <a:pt x="54864" y="196595"/>
                  </a:lnTo>
                  <a:lnTo>
                    <a:pt x="0" y="0"/>
                  </a:lnTo>
                  <a:lnTo>
                    <a:pt x="62484" y="0"/>
                  </a:lnTo>
                  <a:lnTo>
                    <a:pt x="88392" y="128016"/>
                  </a:lnTo>
                  <a:lnTo>
                    <a:pt x="89916" y="134112"/>
                  </a:lnTo>
                  <a:lnTo>
                    <a:pt x="91440" y="141732"/>
                  </a:lnTo>
                  <a:lnTo>
                    <a:pt x="91440" y="150876"/>
                  </a:lnTo>
                  <a:lnTo>
                    <a:pt x="92964" y="150876"/>
                  </a:lnTo>
                  <a:lnTo>
                    <a:pt x="92964" y="141732"/>
                  </a:lnTo>
                  <a:lnTo>
                    <a:pt x="94488" y="134112"/>
                  </a:lnTo>
                  <a:lnTo>
                    <a:pt x="129540" y="0"/>
                  </a:lnTo>
                  <a:lnTo>
                    <a:pt x="187452" y="0"/>
                  </a:lnTo>
                  <a:lnTo>
                    <a:pt x="217932" y="128016"/>
                  </a:lnTo>
                  <a:lnTo>
                    <a:pt x="219456" y="131064"/>
                  </a:lnTo>
                  <a:lnTo>
                    <a:pt x="219456" y="138684"/>
                  </a:lnTo>
                  <a:lnTo>
                    <a:pt x="220980" y="150876"/>
                  </a:lnTo>
                  <a:lnTo>
                    <a:pt x="222504" y="150876"/>
                  </a:lnTo>
                  <a:lnTo>
                    <a:pt x="222504" y="143256"/>
                  </a:lnTo>
                  <a:lnTo>
                    <a:pt x="251460" y="0"/>
                  </a:lnTo>
                  <a:lnTo>
                    <a:pt x="306324" y="0"/>
                  </a:lnTo>
                  <a:lnTo>
                    <a:pt x="249936" y="19659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 descr=""/>
          <p:cNvGrpSpPr/>
          <p:nvPr/>
        </p:nvGrpSpPr>
        <p:grpSpPr>
          <a:xfrm>
            <a:off x="8628888" y="2657855"/>
            <a:ext cx="845819" cy="295910"/>
            <a:chOff x="8628888" y="2657855"/>
            <a:chExt cx="845819" cy="295910"/>
          </a:xfrm>
        </p:grpSpPr>
        <p:sp>
          <p:nvSpPr>
            <p:cNvPr id="54" name="object 54" descr=""/>
            <p:cNvSpPr/>
            <p:nvPr/>
          </p:nvSpPr>
          <p:spPr>
            <a:xfrm>
              <a:off x="8628888" y="2657855"/>
              <a:ext cx="204470" cy="295910"/>
            </a:xfrm>
            <a:custGeom>
              <a:avLst/>
              <a:gdLst/>
              <a:ahLst/>
              <a:cxnLst/>
              <a:rect l="l" t="t" r="r" b="b"/>
              <a:pathLst>
                <a:path w="204470" h="295910">
                  <a:moveTo>
                    <a:pt x="204216" y="117347"/>
                  </a:moveTo>
                  <a:lnTo>
                    <a:pt x="143256" y="117347"/>
                  </a:lnTo>
                  <a:lnTo>
                    <a:pt x="143256" y="0"/>
                  </a:lnTo>
                  <a:lnTo>
                    <a:pt x="204216" y="0"/>
                  </a:lnTo>
                  <a:lnTo>
                    <a:pt x="204216" y="117347"/>
                  </a:lnTo>
                  <a:close/>
                </a:path>
                <a:path w="204470" h="295910">
                  <a:moveTo>
                    <a:pt x="80772" y="295655"/>
                  </a:moveTo>
                  <a:lnTo>
                    <a:pt x="34266" y="281511"/>
                  </a:lnTo>
                  <a:lnTo>
                    <a:pt x="5715" y="239077"/>
                  </a:lnTo>
                  <a:lnTo>
                    <a:pt x="0" y="198119"/>
                  </a:lnTo>
                  <a:lnTo>
                    <a:pt x="1452" y="174378"/>
                  </a:lnTo>
                  <a:lnTo>
                    <a:pt x="13501" y="134897"/>
                  </a:lnTo>
                  <a:lnTo>
                    <a:pt x="53149" y="97535"/>
                  </a:lnTo>
                  <a:lnTo>
                    <a:pt x="89916" y="89915"/>
                  </a:lnTo>
                  <a:lnTo>
                    <a:pt x="107013" y="91630"/>
                  </a:lnTo>
                  <a:lnTo>
                    <a:pt x="121539" y="96773"/>
                  </a:lnTo>
                  <a:lnTo>
                    <a:pt x="133207" y="105346"/>
                  </a:lnTo>
                  <a:lnTo>
                    <a:pt x="141732" y="117347"/>
                  </a:lnTo>
                  <a:lnTo>
                    <a:pt x="204216" y="117347"/>
                  </a:lnTo>
                  <a:lnTo>
                    <a:pt x="204216" y="137159"/>
                  </a:lnTo>
                  <a:lnTo>
                    <a:pt x="103632" y="137159"/>
                  </a:lnTo>
                  <a:lnTo>
                    <a:pt x="94154" y="138041"/>
                  </a:lnTo>
                  <a:lnTo>
                    <a:pt x="64198" y="171068"/>
                  </a:lnTo>
                  <a:lnTo>
                    <a:pt x="60960" y="196595"/>
                  </a:lnTo>
                  <a:lnTo>
                    <a:pt x="61710" y="207692"/>
                  </a:lnTo>
                  <a:lnTo>
                    <a:pt x="61769" y="208573"/>
                  </a:lnTo>
                  <a:lnTo>
                    <a:pt x="85153" y="246506"/>
                  </a:lnTo>
                  <a:lnTo>
                    <a:pt x="93198" y="249054"/>
                  </a:lnTo>
                  <a:lnTo>
                    <a:pt x="93028" y="249054"/>
                  </a:lnTo>
                  <a:lnTo>
                    <a:pt x="102108" y="249935"/>
                  </a:lnTo>
                  <a:lnTo>
                    <a:pt x="204216" y="249935"/>
                  </a:lnTo>
                  <a:lnTo>
                    <a:pt x="204216" y="263651"/>
                  </a:lnTo>
                  <a:lnTo>
                    <a:pt x="141732" y="263651"/>
                  </a:lnTo>
                  <a:lnTo>
                    <a:pt x="130278" y="277653"/>
                  </a:lnTo>
                  <a:lnTo>
                    <a:pt x="116395" y="287654"/>
                  </a:lnTo>
                  <a:lnTo>
                    <a:pt x="99941" y="293655"/>
                  </a:lnTo>
                  <a:lnTo>
                    <a:pt x="80772" y="295655"/>
                  </a:lnTo>
                  <a:close/>
                </a:path>
                <a:path w="204470" h="295910">
                  <a:moveTo>
                    <a:pt x="204216" y="249935"/>
                  </a:moveTo>
                  <a:lnTo>
                    <a:pt x="102108" y="249935"/>
                  </a:lnTo>
                  <a:lnTo>
                    <a:pt x="110942" y="249054"/>
                  </a:lnTo>
                  <a:lnTo>
                    <a:pt x="119062" y="246316"/>
                  </a:lnTo>
                  <a:lnTo>
                    <a:pt x="143946" y="207692"/>
                  </a:lnTo>
                  <a:lnTo>
                    <a:pt x="144780" y="181355"/>
                  </a:lnTo>
                  <a:lnTo>
                    <a:pt x="143946" y="171854"/>
                  </a:lnTo>
                  <a:lnTo>
                    <a:pt x="119824" y="139826"/>
                  </a:lnTo>
                  <a:lnTo>
                    <a:pt x="103632" y="137159"/>
                  </a:lnTo>
                  <a:lnTo>
                    <a:pt x="204216" y="137159"/>
                  </a:lnTo>
                  <a:lnTo>
                    <a:pt x="204216" y="249935"/>
                  </a:lnTo>
                  <a:close/>
                </a:path>
                <a:path w="204470" h="295910">
                  <a:moveTo>
                    <a:pt x="204216" y="291083"/>
                  </a:moveTo>
                  <a:lnTo>
                    <a:pt x="143256" y="291083"/>
                  </a:lnTo>
                  <a:lnTo>
                    <a:pt x="143256" y="263651"/>
                  </a:lnTo>
                  <a:lnTo>
                    <a:pt x="204216" y="263651"/>
                  </a:lnTo>
                  <a:lnTo>
                    <a:pt x="204216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71204" y="2747771"/>
              <a:ext cx="213360" cy="205740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11996" y="2747771"/>
              <a:ext cx="187452" cy="205740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23832" y="2747771"/>
              <a:ext cx="150875" cy="205739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7659623" y="3182112"/>
            <a:ext cx="584200" cy="295910"/>
            <a:chOff x="7659623" y="3182112"/>
            <a:chExt cx="584200" cy="295910"/>
          </a:xfrm>
        </p:grpSpPr>
        <p:sp>
          <p:nvSpPr>
            <p:cNvPr id="59" name="object 59" descr=""/>
            <p:cNvSpPr/>
            <p:nvPr/>
          </p:nvSpPr>
          <p:spPr>
            <a:xfrm>
              <a:off x="7659611" y="3182124"/>
              <a:ext cx="360045" cy="295910"/>
            </a:xfrm>
            <a:custGeom>
              <a:avLst/>
              <a:gdLst/>
              <a:ahLst/>
              <a:cxnLst/>
              <a:rect l="l" t="t" r="r" b="b"/>
              <a:pathLst>
                <a:path w="360045" h="295910">
                  <a:moveTo>
                    <a:pt x="137160" y="92964"/>
                  </a:moveTo>
                  <a:lnTo>
                    <a:pt x="92964" y="92964"/>
                  </a:lnTo>
                  <a:lnTo>
                    <a:pt x="92964" y="33528"/>
                  </a:lnTo>
                  <a:lnTo>
                    <a:pt x="32004" y="51816"/>
                  </a:lnTo>
                  <a:lnTo>
                    <a:pt x="32004" y="92964"/>
                  </a:lnTo>
                  <a:lnTo>
                    <a:pt x="0" y="92964"/>
                  </a:lnTo>
                  <a:lnTo>
                    <a:pt x="0" y="138684"/>
                  </a:lnTo>
                  <a:lnTo>
                    <a:pt x="32004" y="138684"/>
                  </a:lnTo>
                  <a:lnTo>
                    <a:pt x="32004" y="228600"/>
                  </a:lnTo>
                  <a:lnTo>
                    <a:pt x="36004" y="257721"/>
                  </a:lnTo>
                  <a:lnTo>
                    <a:pt x="48006" y="278701"/>
                  </a:lnTo>
                  <a:lnTo>
                    <a:pt x="68008" y="291388"/>
                  </a:lnTo>
                  <a:lnTo>
                    <a:pt x="96012" y="295656"/>
                  </a:lnTo>
                  <a:lnTo>
                    <a:pt x="108877" y="295097"/>
                  </a:lnTo>
                  <a:lnTo>
                    <a:pt x="120015" y="293560"/>
                  </a:lnTo>
                  <a:lnTo>
                    <a:pt x="129451" y="291147"/>
                  </a:lnTo>
                  <a:lnTo>
                    <a:pt x="137160" y="288036"/>
                  </a:lnTo>
                  <a:lnTo>
                    <a:pt x="137160" y="242316"/>
                  </a:lnTo>
                  <a:lnTo>
                    <a:pt x="129540" y="246888"/>
                  </a:lnTo>
                  <a:lnTo>
                    <a:pt x="123444" y="248412"/>
                  </a:lnTo>
                  <a:lnTo>
                    <a:pt x="117348" y="248412"/>
                  </a:lnTo>
                  <a:lnTo>
                    <a:pt x="106476" y="246430"/>
                  </a:lnTo>
                  <a:lnTo>
                    <a:pt x="98869" y="240601"/>
                  </a:lnTo>
                  <a:lnTo>
                    <a:pt x="94424" y="231051"/>
                  </a:lnTo>
                  <a:lnTo>
                    <a:pt x="92964" y="217932"/>
                  </a:lnTo>
                  <a:lnTo>
                    <a:pt x="92964" y="138684"/>
                  </a:lnTo>
                  <a:lnTo>
                    <a:pt x="137160" y="138684"/>
                  </a:lnTo>
                  <a:lnTo>
                    <a:pt x="137160" y="92964"/>
                  </a:lnTo>
                  <a:close/>
                </a:path>
                <a:path w="360045" h="295910">
                  <a:moveTo>
                    <a:pt x="359664" y="169164"/>
                  </a:moveTo>
                  <a:lnTo>
                    <a:pt x="355600" y="135636"/>
                  </a:lnTo>
                  <a:lnTo>
                    <a:pt x="355409" y="134035"/>
                  </a:lnTo>
                  <a:lnTo>
                    <a:pt x="350088" y="123444"/>
                  </a:lnTo>
                  <a:lnTo>
                    <a:pt x="342709" y="108775"/>
                  </a:lnTo>
                  <a:lnTo>
                    <a:pt x="321741" y="93510"/>
                  </a:lnTo>
                  <a:lnTo>
                    <a:pt x="292608" y="88392"/>
                  </a:lnTo>
                  <a:lnTo>
                    <a:pt x="274307" y="90652"/>
                  </a:lnTo>
                  <a:lnTo>
                    <a:pt x="258127" y="97345"/>
                  </a:lnTo>
                  <a:lnTo>
                    <a:pt x="243967" y="108318"/>
                  </a:lnTo>
                  <a:lnTo>
                    <a:pt x="231648" y="123444"/>
                  </a:lnTo>
                  <a:lnTo>
                    <a:pt x="231648" y="0"/>
                  </a:lnTo>
                  <a:lnTo>
                    <a:pt x="170688" y="0"/>
                  </a:lnTo>
                  <a:lnTo>
                    <a:pt x="170688" y="289560"/>
                  </a:lnTo>
                  <a:lnTo>
                    <a:pt x="231648" y="289560"/>
                  </a:lnTo>
                  <a:lnTo>
                    <a:pt x="231648" y="178308"/>
                  </a:lnTo>
                  <a:lnTo>
                    <a:pt x="232219" y="169468"/>
                  </a:lnTo>
                  <a:lnTo>
                    <a:pt x="232295" y="169164"/>
                  </a:lnTo>
                  <a:lnTo>
                    <a:pt x="233934" y="161353"/>
                  </a:lnTo>
                  <a:lnTo>
                    <a:pt x="236791" y="154089"/>
                  </a:lnTo>
                  <a:lnTo>
                    <a:pt x="266700" y="135636"/>
                  </a:lnTo>
                  <a:lnTo>
                    <a:pt x="280708" y="138226"/>
                  </a:lnTo>
                  <a:lnTo>
                    <a:pt x="290703" y="146113"/>
                  </a:lnTo>
                  <a:lnTo>
                    <a:pt x="296710" y="159423"/>
                  </a:lnTo>
                  <a:lnTo>
                    <a:pt x="298704" y="178308"/>
                  </a:lnTo>
                  <a:lnTo>
                    <a:pt x="298704" y="289560"/>
                  </a:lnTo>
                  <a:lnTo>
                    <a:pt x="359664" y="289560"/>
                  </a:lnTo>
                  <a:lnTo>
                    <a:pt x="359664" y="1691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55863" y="3270504"/>
              <a:ext cx="187452" cy="207264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8388096" y="3215640"/>
            <a:ext cx="920750" cy="262255"/>
            <a:chOff x="8388096" y="3215640"/>
            <a:chExt cx="920750" cy="262255"/>
          </a:xfrm>
        </p:grpSpPr>
        <p:pic>
          <p:nvPicPr>
            <p:cNvPr id="62" name="object 6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88096" y="3270504"/>
              <a:ext cx="330707" cy="20726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55380" y="3270504"/>
              <a:ext cx="188976" cy="201168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974836" y="3215640"/>
              <a:ext cx="135890" cy="262255"/>
            </a:xfrm>
            <a:custGeom>
              <a:avLst/>
              <a:gdLst/>
              <a:ahLst/>
              <a:cxnLst/>
              <a:rect l="l" t="t" r="r" b="b"/>
              <a:pathLst>
                <a:path w="135890" h="262254">
                  <a:moveTo>
                    <a:pt x="96011" y="262127"/>
                  </a:moveTo>
                  <a:lnTo>
                    <a:pt x="68008" y="257865"/>
                  </a:lnTo>
                  <a:lnTo>
                    <a:pt x="48005" y="245173"/>
                  </a:lnTo>
                  <a:lnTo>
                    <a:pt x="36004" y="224194"/>
                  </a:lnTo>
                  <a:lnTo>
                    <a:pt x="32003" y="195071"/>
                  </a:lnTo>
                  <a:lnTo>
                    <a:pt x="32003" y="105155"/>
                  </a:lnTo>
                  <a:lnTo>
                    <a:pt x="0" y="105155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8287"/>
                  </a:lnTo>
                  <a:lnTo>
                    <a:pt x="92963" y="0"/>
                  </a:lnTo>
                  <a:lnTo>
                    <a:pt x="92963" y="59435"/>
                  </a:lnTo>
                  <a:lnTo>
                    <a:pt x="135635" y="59435"/>
                  </a:lnTo>
                  <a:lnTo>
                    <a:pt x="135635" y="105155"/>
                  </a:lnTo>
                  <a:lnTo>
                    <a:pt x="92963" y="105155"/>
                  </a:lnTo>
                  <a:lnTo>
                    <a:pt x="92963" y="184403"/>
                  </a:lnTo>
                  <a:lnTo>
                    <a:pt x="94416" y="197524"/>
                  </a:lnTo>
                  <a:lnTo>
                    <a:pt x="98869" y="207073"/>
                  </a:lnTo>
                  <a:lnTo>
                    <a:pt x="106465" y="212907"/>
                  </a:lnTo>
                  <a:lnTo>
                    <a:pt x="117347" y="214883"/>
                  </a:lnTo>
                  <a:lnTo>
                    <a:pt x="123443" y="214883"/>
                  </a:lnTo>
                  <a:lnTo>
                    <a:pt x="129539" y="213359"/>
                  </a:lnTo>
                  <a:lnTo>
                    <a:pt x="135635" y="208787"/>
                  </a:lnTo>
                  <a:lnTo>
                    <a:pt x="135635" y="254507"/>
                  </a:lnTo>
                  <a:lnTo>
                    <a:pt x="128801" y="257627"/>
                  </a:lnTo>
                  <a:lnTo>
                    <a:pt x="119824" y="260032"/>
                  </a:lnTo>
                  <a:lnTo>
                    <a:pt x="108846" y="261580"/>
                  </a:lnTo>
                  <a:lnTo>
                    <a:pt x="96011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31808" y="3270504"/>
              <a:ext cx="176783" cy="207264"/>
            </a:xfrm>
            <a:prstGeom prst="rect">
              <a:avLst/>
            </a:prstGeom>
          </p:spPr>
        </p:pic>
      </p:grpSp>
      <p:sp>
        <p:nvSpPr>
          <p:cNvPr id="66" name="object 66" descr=""/>
          <p:cNvSpPr/>
          <p:nvPr/>
        </p:nvSpPr>
        <p:spPr>
          <a:xfrm>
            <a:off x="9357359" y="3180588"/>
            <a:ext cx="60960" cy="291465"/>
          </a:xfrm>
          <a:custGeom>
            <a:avLst/>
            <a:gdLst/>
            <a:ahLst/>
            <a:cxnLst/>
            <a:rect l="l" t="t" r="r" b="b"/>
            <a:pathLst>
              <a:path w="60959" h="291464">
                <a:moveTo>
                  <a:pt x="60959" y="291083"/>
                </a:moveTo>
                <a:lnTo>
                  <a:pt x="0" y="291083"/>
                </a:lnTo>
                <a:lnTo>
                  <a:pt x="0" y="0"/>
                </a:lnTo>
                <a:lnTo>
                  <a:pt x="60959" y="0"/>
                </a:lnTo>
                <a:lnTo>
                  <a:pt x="60959" y="29108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 descr=""/>
          <p:cNvGrpSpPr/>
          <p:nvPr/>
        </p:nvGrpSpPr>
        <p:grpSpPr>
          <a:xfrm>
            <a:off x="7677911" y="3793235"/>
            <a:ext cx="1440180" cy="207645"/>
            <a:chOff x="7677911" y="3793235"/>
            <a:chExt cx="1440180" cy="207645"/>
          </a:xfrm>
        </p:grpSpPr>
        <p:sp>
          <p:nvSpPr>
            <p:cNvPr id="68" name="object 68" descr=""/>
            <p:cNvSpPr/>
            <p:nvPr/>
          </p:nvSpPr>
          <p:spPr>
            <a:xfrm>
              <a:off x="7677912" y="3793248"/>
              <a:ext cx="753110" cy="207645"/>
            </a:xfrm>
            <a:custGeom>
              <a:avLst/>
              <a:gdLst/>
              <a:ahLst/>
              <a:cxnLst/>
              <a:rect l="l" t="t" r="r" b="b"/>
              <a:pathLst>
                <a:path w="753109" h="207645">
                  <a:moveTo>
                    <a:pt x="128016" y="4572"/>
                  </a:moveTo>
                  <a:lnTo>
                    <a:pt x="118872" y="1524"/>
                  </a:lnTo>
                  <a:lnTo>
                    <a:pt x="112776" y="1524"/>
                  </a:lnTo>
                  <a:lnTo>
                    <a:pt x="95669" y="4089"/>
                  </a:lnTo>
                  <a:lnTo>
                    <a:pt x="81153" y="11811"/>
                  </a:lnTo>
                  <a:lnTo>
                    <a:pt x="69481" y="24663"/>
                  </a:lnTo>
                  <a:lnTo>
                    <a:pt x="60960" y="42672"/>
                  </a:lnTo>
                  <a:lnTo>
                    <a:pt x="59436" y="42672"/>
                  </a:lnTo>
                  <a:lnTo>
                    <a:pt x="59436" y="6096"/>
                  </a:lnTo>
                  <a:lnTo>
                    <a:pt x="0" y="6096"/>
                  </a:lnTo>
                  <a:lnTo>
                    <a:pt x="0" y="201168"/>
                  </a:lnTo>
                  <a:lnTo>
                    <a:pt x="59436" y="201168"/>
                  </a:lnTo>
                  <a:lnTo>
                    <a:pt x="59436" y="108204"/>
                  </a:lnTo>
                  <a:lnTo>
                    <a:pt x="60261" y="96215"/>
                  </a:lnTo>
                  <a:lnTo>
                    <a:pt x="84582" y="58293"/>
                  </a:lnTo>
                  <a:lnTo>
                    <a:pt x="102108" y="54864"/>
                  </a:lnTo>
                  <a:lnTo>
                    <a:pt x="108940" y="55143"/>
                  </a:lnTo>
                  <a:lnTo>
                    <a:pt x="115633" y="56007"/>
                  </a:lnTo>
                  <a:lnTo>
                    <a:pt x="122034" y="57429"/>
                  </a:lnTo>
                  <a:lnTo>
                    <a:pt x="128016" y="59436"/>
                  </a:lnTo>
                  <a:lnTo>
                    <a:pt x="128016" y="4572"/>
                  </a:lnTo>
                  <a:close/>
                </a:path>
                <a:path w="753109" h="207645">
                  <a:moveTo>
                    <a:pt x="330695" y="96012"/>
                  </a:moveTo>
                  <a:lnTo>
                    <a:pt x="329869" y="83820"/>
                  </a:lnTo>
                  <a:lnTo>
                    <a:pt x="329272" y="75196"/>
                  </a:lnTo>
                  <a:lnTo>
                    <a:pt x="329222" y="74980"/>
                  </a:lnTo>
                  <a:lnTo>
                    <a:pt x="324980" y="56388"/>
                  </a:lnTo>
                  <a:lnTo>
                    <a:pt x="318401" y="41148"/>
                  </a:lnTo>
                  <a:lnTo>
                    <a:pt x="317842" y="39852"/>
                  </a:lnTo>
                  <a:lnTo>
                    <a:pt x="307835" y="25908"/>
                  </a:lnTo>
                  <a:lnTo>
                    <a:pt x="294360" y="14782"/>
                  </a:lnTo>
                  <a:lnTo>
                    <a:pt x="278879" y="6667"/>
                  </a:lnTo>
                  <a:lnTo>
                    <a:pt x="274307" y="5397"/>
                  </a:lnTo>
                  <a:lnTo>
                    <a:pt x="274307" y="83820"/>
                  </a:lnTo>
                  <a:lnTo>
                    <a:pt x="202679" y="83820"/>
                  </a:lnTo>
                  <a:lnTo>
                    <a:pt x="220637" y="48209"/>
                  </a:lnTo>
                  <a:lnTo>
                    <a:pt x="240779" y="41148"/>
                  </a:lnTo>
                  <a:lnTo>
                    <a:pt x="255663" y="43954"/>
                  </a:lnTo>
                  <a:lnTo>
                    <a:pt x="266115" y="52197"/>
                  </a:lnTo>
                  <a:lnTo>
                    <a:pt x="272288" y="65570"/>
                  </a:lnTo>
                  <a:lnTo>
                    <a:pt x="274307" y="83820"/>
                  </a:lnTo>
                  <a:lnTo>
                    <a:pt x="274307" y="5397"/>
                  </a:lnTo>
                  <a:lnTo>
                    <a:pt x="261124" y="1689"/>
                  </a:lnTo>
                  <a:lnTo>
                    <a:pt x="240779" y="0"/>
                  </a:lnTo>
                  <a:lnTo>
                    <a:pt x="221043" y="1943"/>
                  </a:lnTo>
                  <a:lnTo>
                    <a:pt x="170675" y="28956"/>
                  </a:lnTo>
                  <a:lnTo>
                    <a:pt x="150101" y="63246"/>
                  </a:lnTo>
                  <a:lnTo>
                    <a:pt x="143243" y="106680"/>
                  </a:lnTo>
                  <a:lnTo>
                    <a:pt x="144729" y="129247"/>
                  </a:lnTo>
                  <a:lnTo>
                    <a:pt x="157391" y="165823"/>
                  </a:lnTo>
                  <a:lnTo>
                    <a:pt x="200583" y="200406"/>
                  </a:lnTo>
                  <a:lnTo>
                    <a:pt x="242303" y="207264"/>
                  </a:lnTo>
                  <a:lnTo>
                    <a:pt x="263144" y="206159"/>
                  </a:lnTo>
                  <a:lnTo>
                    <a:pt x="282117" y="203073"/>
                  </a:lnTo>
                  <a:lnTo>
                    <a:pt x="299097" y="198259"/>
                  </a:lnTo>
                  <a:lnTo>
                    <a:pt x="313931" y="192024"/>
                  </a:lnTo>
                  <a:lnTo>
                    <a:pt x="313931" y="163068"/>
                  </a:lnTo>
                  <a:lnTo>
                    <a:pt x="313931" y="147828"/>
                  </a:lnTo>
                  <a:lnTo>
                    <a:pt x="301028" y="154698"/>
                  </a:lnTo>
                  <a:lnTo>
                    <a:pt x="287261" y="159448"/>
                  </a:lnTo>
                  <a:lnTo>
                    <a:pt x="272364" y="162179"/>
                  </a:lnTo>
                  <a:lnTo>
                    <a:pt x="256019" y="163068"/>
                  </a:lnTo>
                  <a:lnTo>
                    <a:pt x="233756" y="160464"/>
                  </a:lnTo>
                  <a:lnTo>
                    <a:pt x="217347" y="152590"/>
                  </a:lnTo>
                  <a:lnTo>
                    <a:pt x="206946" y="139268"/>
                  </a:lnTo>
                  <a:lnTo>
                    <a:pt x="202679" y="120396"/>
                  </a:lnTo>
                  <a:lnTo>
                    <a:pt x="330695" y="120396"/>
                  </a:lnTo>
                  <a:lnTo>
                    <a:pt x="330695" y="96012"/>
                  </a:lnTo>
                  <a:close/>
                </a:path>
                <a:path w="753109" h="207645">
                  <a:moveTo>
                    <a:pt x="553199" y="6096"/>
                  </a:moveTo>
                  <a:lnTo>
                    <a:pt x="490715" y="6096"/>
                  </a:lnTo>
                  <a:lnTo>
                    <a:pt x="455663" y="128016"/>
                  </a:lnTo>
                  <a:lnTo>
                    <a:pt x="452767" y="137744"/>
                  </a:lnTo>
                  <a:lnTo>
                    <a:pt x="450710" y="146494"/>
                  </a:lnTo>
                  <a:lnTo>
                    <a:pt x="449237" y="154368"/>
                  </a:lnTo>
                  <a:lnTo>
                    <a:pt x="448043" y="161544"/>
                  </a:lnTo>
                  <a:lnTo>
                    <a:pt x="446862" y="154127"/>
                  </a:lnTo>
                  <a:lnTo>
                    <a:pt x="445376" y="145732"/>
                  </a:lnTo>
                  <a:lnTo>
                    <a:pt x="443331" y="136461"/>
                  </a:lnTo>
                  <a:lnTo>
                    <a:pt x="440423" y="126492"/>
                  </a:lnTo>
                  <a:lnTo>
                    <a:pt x="406895" y="6096"/>
                  </a:lnTo>
                  <a:lnTo>
                    <a:pt x="341363" y="6096"/>
                  </a:lnTo>
                  <a:lnTo>
                    <a:pt x="411467" y="201168"/>
                  </a:lnTo>
                  <a:lnTo>
                    <a:pt x="481571" y="201168"/>
                  </a:lnTo>
                  <a:lnTo>
                    <a:pt x="496125" y="161544"/>
                  </a:lnTo>
                  <a:lnTo>
                    <a:pt x="553199" y="6096"/>
                  </a:lnTo>
                  <a:close/>
                </a:path>
                <a:path w="753109" h="207645">
                  <a:moveTo>
                    <a:pt x="752843" y="96012"/>
                  </a:moveTo>
                  <a:lnTo>
                    <a:pt x="751992" y="83820"/>
                  </a:lnTo>
                  <a:lnTo>
                    <a:pt x="751395" y="75196"/>
                  </a:lnTo>
                  <a:lnTo>
                    <a:pt x="751344" y="74980"/>
                  </a:lnTo>
                  <a:lnTo>
                    <a:pt x="728459" y="25908"/>
                  </a:lnTo>
                  <a:lnTo>
                    <a:pt x="696455" y="5600"/>
                  </a:lnTo>
                  <a:lnTo>
                    <a:pt x="696455" y="83820"/>
                  </a:lnTo>
                  <a:lnTo>
                    <a:pt x="623303" y="83820"/>
                  </a:lnTo>
                  <a:lnTo>
                    <a:pt x="642759" y="48209"/>
                  </a:lnTo>
                  <a:lnTo>
                    <a:pt x="661403" y="41148"/>
                  </a:lnTo>
                  <a:lnTo>
                    <a:pt x="676529" y="43954"/>
                  </a:lnTo>
                  <a:lnTo>
                    <a:pt x="687501" y="52197"/>
                  </a:lnTo>
                  <a:lnTo>
                    <a:pt x="694194" y="65570"/>
                  </a:lnTo>
                  <a:lnTo>
                    <a:pt x="696455" y="83820"/>
                  </a:lnTo>
                  <a:lnTo>
                    <a:pt x="696455" y="5600"/>
                  </a:lnTo>
                  <a:lnTo>
                    <a:pt x="682599" y="1689"/>
                  </a:lnTo>
                  <a:lnTo>
                    <a:pt x="662927" y="0"/>
                  </a:lnTo>
                  <a:lnTo>
                    <a:pt x="642975" y="1943"/>
                  </a:lnTo>
                  <a:lnTo>
                    <a:pt x="607644" y="16713"/>
                  </a:lnTo>
                  <a:lnTo>
                    <a:pt x="579945" y="44958"/>
                  </a:lnTo>
                  <a:lnTo>
                    <a:pt x="565607" y="83820"/>
                  </a:lnTo>
                  <a:lnTo>
                    <a:pt x="563867" y="106680"/>
                  </a:lnTo>
                  <a:lnTo>
                    <a:pt x="565581" y="129247"/>
                  </a:lnTo>
                  <a:lnTo>
                    <a:pt x="579297" y="165823"/>
                  </a:lnTo>
                  <a:lnTo>
                    <a:pt x="622160" y="200406"/>
                  </a:lnTo>
                  <a:lnTo>
                    <a:pt x="664451" y="207264"/>
                  </a:lnTo>
                  <a:lnTo>
                    <a:pt x="685266" y="206159"/>
                  </a:lnTo>
                  <a:lnTo>
                    <a:pt x="704075" y="203073"/>
                  </a:lnTo>
                  <a:lnTo>
                    <a:pt x="720610" y="198259"/>
                  </a:lnTo>
                  <a:lnTo>
                    <a:pt x="734555" y="192024"/>
                  </a:lnTo>
                  <a:lnTo>
                    <a:pt x="734555" y="163068"/>
                  </a:lnTo>
                  <a:lnTo>
                    <a:pt x="734555" y="147828"/>
                  </a:lnTo>
                  <a:lnTo>
                    <a:pt x="722325" y="154698"/>
                  </a:lnTo>
                  <a:lnTo>
                    <a:pt x="708647" y="159448"/>
                  </a:lnTo>
                  <a:lnTo>
                    <a:pt x="693839" y="162179"/>
                  </a:lnTo>
                  <a:lnTo>
                    <a:pt x="678167" y="163068"/>
                  </a:lnTo>
                  <a:lnTo>
                    <a:pt x="655904" y="160464"/>
                  </a:lnTo>
                  <a:lnTo>
                    <a:pt x="639495" y="152590"/>
                  </a:lnTo>
                  <a:lnTo>
                    <a:pt x="629094" y="139268"/>
                  </a:lnTo>
                  <a:lnTo>
                    <a:pt x="624827" y="120396"/>
                  </a:lnTo>
                  <a:lnTo>
                    <a:pt x="752843" y="120396"/>
                  </a:lnTo>
                  <a:lnTo>
                    <a:pt x="752843" y="960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465819" y="3793235"/>
              <a:ext cx="190500" cy="20116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00515" y="3799331"/>
              <a:ext cx="190500" cy="201168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29116" y="3793236"/>
              <a:ext cx="188976" cy="207264"/>
            </a:xfrm>
            <a:prstGeom prst="rect">
              <a:avLst/>
            </a:prstGeom>
          </p:spPr>
        </p:pic>
      </p:grpSp>
      <p:pic>
        <p:nvPicPr>
          <p:cNvPr id="72" name="object 72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652003" y="4317491"/>
            <a:ext cx="396240" cy="205740"/>
          </a:xfrm>
          <a:prstGeom prst="rect">
            <a:avLst/>
          </a:prstGeom>
        </p:spPr>
      </p:pic>
      <p:grpSp>
        <p:nvGrpSpPr>
          <p:cNvPr id="73" name="object 73" descr=""/>
          <p:cNvGrpSpPr/>
          <p:nvPr/>
        </p:nvGrpSpPr>
        <p:grpSpPr>
          <a:xfrm>
            <a:off x="8095488" y="4317491"/>
            <a:ext cx="360045" cy="292735"/>
            <a:chOff x="8095488" y="4317491"/>
            <a:chExt cx="360045" cy="292735"/>
          </a:xfrm>
        </p:grpSpPr>
        <p:pic>
          <p:nvPicPr>
            <p:cNvPr id="74" name="object 74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95488" y="4317491"/>
              <a:ext cx="128016" cy="201168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8241792" y="4322064"/>
              <a:ext cx="213360" cy="288290"/>
            </a:xfrm>
            <a:custGeom>
              <a:avLst/>
              <a:gdLst/>
              <a:ahLst/>
              <a:cxnLst/>
              <a:rect l="l" t="t" r="r" b="b"/>
              <a:pathLst>
                <a:path w="213359" h="288289">
                  <a:moveTo>
                    <a:pt x="47243" y="288036"/>
                  </a:moveTo>
                  <a:lnTo>
                    <a:pt x="36385" y="287750"/>
                  </a:lnTo>
                  <a:lnTo>
                    <a:pt x="26669" y="286893"/>
                  </a:lnTo>
                  <a:lnTo>
                    <a:pt x="18097" y="285464"/>
                  </a:lnTo>
                  <a:lnTo>
                    <a:pt x="10667" y="283464"/>
                  </a:lnTo>
                  <a:lnTo>
                    <a:pt x="10667" y="234695"/>
                  </a:lnTo>
                  <a:lnTo>
                    <a:pt x="16644" y="237815"/>
                  </a:lnTo>
                  <a:lnTo>
                    <a:pt x="23050" y="240220"/>
                  </a:lnTo>
                  <a:lnTo>
                    <a:pt x="29741" y="241768"/>
                  </a:lnTo>
                  <a:lnTo>
                    <a:pt x="36576" y="242316"/>
                  </a:lnTo>
                  <a:lnTo>
                    <a:pt x="47148" y="240887"/>
                  </a:lnTo>
                  <a:lnTo>
                    <a:pt x="56007" y="236601"/>
                  </a:lnTo>
                  <a:lnTo>
                    <a:pt x="63150" y="229457"/>
                  </a:lnTo>
                  <a:lnTo>
                    <a:pt x="68579" y="219456"/>
                  </a:lnTo>
                  <a:lnTo>
                    <a:pt x="79247" y="195072"/>
                  </a:lnTo>
                  <a:lnTo>
                    <a:pt x="0" y="0"/>
                  </a:lnTo>
                  <a:lnTo>
                    <a:pt x="67055" y="0"/>
                  </a:lnTo>
                  <a:lnTo>
                    <a:pt x="103631" y="118872"/>
                  </a:lnTo>
                  <a:lnTo>
                    <a:pt x="108346" y="137945"/>
                  </a:lnTo>
                  <a:lnTo>
                    <a:pt x="109727" y="144779"/>
                  </a:lnTo>
                  <a:lnTo>
                    <a:pt x="113799" y="126563"/>
                  </a:lnTo>
                  <a:lnTo>
                    <a:pt x="115823" y="118872"/>
                  </a:lnTo>
                  <a:lnTo>
                    <a:pt x="152399" y="0"/>
                  </a:lnTo>
                  <a:lnTo>
                    <a:pt x="213359" y="0"/>
                  </a:lnTo>
                  <a:lnTo>
                    <a:pt x="132587" y="211836"/>
                  </a:lnTo>
                  <a:lnTo>
                    <a:pt x="116895" y="244959"/>
                  </a:lnTo>
                  <a:lnTo>
                    <a:pt x="97345" y="268795"/>
                  </a:lnTo>
                  <a:lnTo>
                    <a:pt x="74080" y="283202"/>
                  </a:lnTo>
                  <a:lnTo>
                    <a:pt x="47243" y="2880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/>
          <p:nvPr/>
        </p:nvSpPr>
        <p:spPr>
          <a:xfrm>
            <a:off x="8587727" y="4227575"/>
            <a:ext cx="431800" cy="382905"/>
          </a:xfrm>
          <a:custGeom>
            <a:avLst/>
            <a:gdLst/>
            <a:ahLst/>
            <a:cxnLst/>
            <a:rect l="l" t="t" r="r" b="b"/>
            <a:pathLst>
              <a:path w="431800" h="382904">
                <a:moveTo>
                  <a:pt x="204228" y="187452"/>
                </a:moveTo>
                <a:lnTo>
                  <a:pt x="202844" y="165760"/>
                </a:lnTo>
                <a:lnTo>
                  <a:pt x="202717" y="165163"/>
                </a:lnTo>
                <a:lnTo>
                  <a:pt x="198894" y="146494"/>
                </a:lnTo>
                <a:lnTo>
                  <a:pt x="194830" y="135636"/>
                </a:lnTo>
                <a:lnTo>
                  <a:pt x="192646" y="129806"/>
                </a:lnTo>
                <a:lnTo>
                  <a:pt x="188899" y="123444"/>
                </a:lnTo>
                <a:lnTo>
                  <a:pt x="184416" y="115824"/>
                </a:lnTo>
                <a:lnTo>
                  <a:pt x="172986" y="104063"/>
                </a:lnTo>
                <a:lnTo>
                  <a:pt x="159270" y="96012"/>
                </a:lnTo>
                <a:lnTo>
                  <a:pt x="143268" y="91401"/>
                </a:lnTo>
                <a:lnTo>
                  <a:pt x="141744" y="91287"/>
                </a:lnTo>
                <a:lnTo>
                  <a:pt x="141744" y="187452"/>
                </a:lnTo>
                <a:lnTo>
                  <a:pt x="141147" y="201460"/>
                </a:lnTo>
                <a:lnTo>
                  <a:pt x="139268" y="213741"/>
                </a:lnTo>
                <a:lnTo>
                  <a:pt x="139204" y="213931"/>
                </a:lnTo>
                <a:lnTo>
                  <a:pt x="135953" y="224320"/>
                </a:lnTo>
                <a:lnTo>
                  <a:pt x="99072" y="248412"/>
                </a:lnTo>
                <a:lnTo>
                  <a:pt x="90474" y="247802"/>
                </a:lnTo>
                <a:lnTo>
                  <a:pt x="60248" y="213931"/>
                </a:lnTo>
                <a:lnTo>
                  <a:pt x="60236" y="213741"/>
                </a:lnTo>
                <a:lnTo>
                  <a:pt x="59436" y="204216"/>
                </a:lnTo>
                <a:lnTo>
                  <a:pt x="59436" y="184404"/>
                </a:lnTo>
                <a:lnTo>
                  <a:pt x="60274" y="174434"/>
                </a:lnTo>
                <a:lnTo>
                  <a:pt x="85166" y="139065"/>
                </a:lnTo>
                <a:lnTo>
                  <a:pt x="102120" y="135636"/>
                </a:lnTo>
                <a:lnTo>
                  <a:pt x="110921" y="136499"/>
                </a:lnTo>
                <a:lnTo>
                  <a:pt x="139268" y="165544"/>
                </a:lnTo>
                <a:lnTo>
                  <a:pt x="139306" y="165760"/>
                </a:lnTo>
                <a:lnTo>
                  <a:pt x="141147" y="175717"/>
                </a:lnTo>
                <a:lnTo>
                  <a:pt x="141744" y="187452"/>
                </a:lnTo>
                <a:lnTo>
                  <a:pt x="141744" y="91287"/>
                </a:lnTo>
                <a:lnTo>
                  <a:pt x="124980" y="89928"/>
                </a:lnTo>
                <a:lnTo>
                  <a:pt x="105549" y="91948"/>
                </a:lnTo>
                <a:lnTo>
                  <a:pt x="88404" y="98107"/>
                </a:lnTo>
                <a:lnTo>
                  <a:pt x="73545" y="108572"/>
                </a:lnTo>
                <a:lnTo>
                  <a:pt x="60972" y="123444"/>
                </a:lnTo>
                <a:lnTo>
                  <a:pt x="60972" y="0"/>
                </a:lnTo>
                <a:lnTo>
                  <a:pt x="0" y="0"/>
                </a:lnTo>
                <a:lnTo>
                  <a:pt x="0" y="291096"/>
                </a:lnTo>
                <a:lnTo>
                  <a:pt x="60972" y="291096"/>
                </a:lnTo>
                <a:lnTo>
                  <a:pt x="60972" y="268224"/>
                </a:lnTo>
                <a:lnTo>
                  <a:pt x="71259" y="280238"/>
                </a:lnTo>
                <a:lnTo>
                  <a:pt x="83832" y="288810"/>
                </a:lnTo>
                <a:lnTo>
                  <a:pt x="98691" y="293954"/>
                </a:lnTo>
                <a:lnTo>
                  <a:pt x="115836" y="295668"/>
                </a:lnTo>
                <a:lnTo>
                  <a:pt x="135267" y="293687"/>
                </a:lnTo>
                <a:lnTo>
                  <a:pt x="152412" y="287858"/>
                </a:lnTo>
                <a:lnTo>
                  <a:pt x="167271" y="278307"/>
                </a:lnTo>
                <a:lnTo>
                  <a:pt x="176923" y="268224"/>
                </a:lnTo>
                <a:lnTo>
                  <a:pt x="179844" y="265176"/>
                </a:lnTo>
                <a:lnTo>
                  <a:pt x="190715" y="249174"/>
                </a:lnTo>
                <a:lnTo>
                  <a:pt x="191033" y="248412"/>
                </a:lnTo>
                <a:lnTo>
                  <a:pt x="198323" y="230886"/>
                </a:lnTo>
                <a:lnTo>
                  <a:pt x="202768" y="210312"/>
                </a:lnTo>
                <a:lnTo>
                  <a:pt x="204228" y="187452"/>
                </a:lnTo>
                <a:close/>
              </a:path>
              <a:path w="431800" h="382904">
                <a:moveTo>
                  <a:pt x="431304" y="94500"/>
                </a:moveTo>
                <a:lnTo>
                  <a:pt x="370344" y="94500"/>
                </a:lnTo>
                <a:lnTo>
                  <a:pt x="333768" y="213372"/>
                </a:lnTo>
                <a:lnTo>
                  <a:pt x="329577" y="228041"/>
                </a:lnTo>
                <a:lnTo>
                  <a:pt x="328193" y="234149"/>
                </a:lnTo>
                <a:lnTo>
                  <a:pt x="327672" y="239280"/>
                </a:lnTo>
                <a:lnTo>
                  <a:pt x="326148" y="239280"/>
                </a:lnTo>
                <a:lnTo>
                  <a:pt x="321576" y="213372"/>
                </a:lnTo>
                <a:lnTo>
                  <a:pt x="285000" y="94500"/>
                </a:lnTo>
                <a:lnTo>
                  <a:pt x="217944" y="94500"/>
                </a:lnTo>
                <a:lnTo>
                  <a:pt x="297192" y="289572"/>
                </a:lnTo>
                <a:lnTo>
                  <a:pt x="286524" y="313956"/>
                </a:lnTo>
                <a:lnTo>
                  <a:pt x="281089" y="323951"/>
                </a:lnTo>
                <a:lnTo>
                  <a:pt x="273951" y="331101"/>
                </a:lnTo>
                <a:lnTo>
                  <a:pt x="265087" y="335381"/>
                </a:lnTo>
                <a:lnTo>
                  <a:pt x="254520" y="336816"/>
                </a:lnTo>
                <a:lnTo>
                  <a:pt x="247675" y="336257"/>
                </a:lnTo>
                <a:lnTo>
                  <a:pt x="240995" y="334721"/>
                </a:lnTo>
                <a:lnTo>
                  <a:pt x="234581" y="332308"/>
                </a:lnTo>
                <a:lnTo>
                  <a:pt x="228612" y="329196"/>
                </a:lnTo>
                <a:lnTo>
                  <a:pt x="228612" y="377964"/>
                </a:lnTo>
                <a:lnTo>
                  <a:pt x="236016" y="379958"/>
                </a:lnTo>
                <a:lnTo>
                  <a:pt x="244424" y="381393"/>
                </a:lnTo>
                <a:lnTo>
                  <a:pt x="253682" y="382244"/>
                </a:lnTo>
                <a:lnTo>
                  <a:pt x="263664" y="382536"/>
                </a:lnTo>
                <a:lnTo>
                  <a:pt x="291376" y="377698"/>
                </a:lnTo>
                <a:lnTo>
                  <a:pt x="315099" y="363296"/>
                </a:lnTo>
                <a:lnTo>
                  <a:pt x="334810" y="339458"/>
                </a:lnTo>
                <a:lnTo>
                  <a:pt x="350532" y="306336"/>
                </a:lnTo>
                <a:lnTo>
                  <a:pt x="431304" y="9450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7" name="object 77" descr=""/>
          <p:cNvGrpSpPr/>
          <p:nvPr/>
        </p:nvGrpSpPr>
        <p:grpSpPr>
          <a:xfrm>
            <a:off x="7665719" y="4840223"/>
            <a:ext cx="626745" cy="205740"/>
            <a:chOff x="7665719" y="4840223"/>
            <a:chExt cx="626745" cy="205740"/>
          </a:xfrm>
        </p:grpSpPr>
        <p:pic>
          <p:nvPicPr>
            <p:cNvPr id="78" name="object 7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65719" y="4840223"/>
              <a:ext cx="160019" cy="205740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54695" y="4840224"/>
              <a:ext cx="211836" cy="20574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03107" y="4844796"/>
              <a:ext cx="188975" cy="201167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8343900" y="4760976"/>
            <a:ext cx="913130" cy="372110"/>
            <a:chOff x="8343900" y="4760976"/>
            <a:chExt cx="913130" cy="372110"/>
          </a:xfrm>
        </p:grpSpPr>
        <p:pic>
          <p:nvPicPr>
            <p:cNvPr id="82" name="object 8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343900" y="4840224"/>
              <a:ext cx="188976" cy="201168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8563356" y="4785360"/>
              <a:ext cx="135890" cy="260985"/>
            </a:xfrm>
            <a:custGeom>
              <a:avLst/>
              <a:gdLst/>
              <a:ahLst/>
              <a:cxnLst/>
              <a:rect l="l" t="t" r="r" b="b"/>
              <a:pathLst>
                <a:path w="135890" h="260985">
                  <a:moveTo>
                    <a:pt x="96011" y="260603"/>
                  </a:moveTo>
                  <a:lnTo>
                    <a:pt x="68008" y="256341"/>
                  </a:lnTo>
                  <a:lnTo>
                    <a:pt x="48005" y="243649"/>
                  </a:lnTo>
                  <a:lnTo>
                    <a:pt x="36004" y="222670"/>
                  </a:lnTo>
                  <a:lnTo>
                    <a:pt x="32003" y="193547"/>
                  </a:lnTo>
                  <a:lnTo>
                    <a:pt x="32003" y="103631"/>
                  </a:lnTo>
                  <a:lnTo>
                    <a:pt x="0" y="103631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6763"/>
                  </a:lnTo>
                  <a:lnTo>
                    <a:pt x="91439" y="0"/>
                  </a:lnTo>
                  <a:lnTo>
                    <a:pt x="91439" y="59435"/>
                  </a:lnTo>
                  <a:lnTo>
                    <a:pt x="135635" y="59435"/>
                  </a:lnTo>
                  <a:lnTo>
                    <a:pt x="135635" y="103631"/>
                  </a:lnTo>
                  <a:lnTo>
                    <a:pt x="91439" y="103631"/>
                  </a:lnTo>
                  <a:lnTo>
                    <a:pt x="91439" y="182879"/>
                  </a:lnTo>
                  <a:lnTo>
                    <a:pt x="93106" y="196643"/>
                  </a:lnTo>
                  <a:lnTo>
                    <a:pt x="97916" y="206120"/>
                  </a:lnTo>
                  <a:lnTo>
                    <a:pt x="105584" y="211597"/>
                  </a:lnTo>
                  <a:lnTo>
                    <a:pt x="115823" y="213359"/>
                  </a:lnTo>
                  <a:lnTo>
                    <a:pt x="123443" y="213359"/>
                  </a:lnTo>
                  <a:lnTo>
                    <a:pt x="129539" y="211835"/>
                  </a:lnTo>
                  <a:lnTo>
                    <a:pt x="135635" y="208787"/>
                  </a:lnTo>
                  <a:lnTo>
                    <a:pt x="135635" y="252983"/>
                  </a:lnTo>
                  <a:lnTo>
                    <a:pt x="128158" y="256103"/>
                  </a:lnTo>
                  <a:lnTo>
                    <a:pt x="119252" y="258508"/>
                  </a:lnTo>
                  <a:lnTo>
                    <a:pt x="108632" y="260056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34043" y="4841748"/>
              <a:ext cx="128016" cy="199644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8880335" y="4760988"/>
              <a:ext cx="376555" cy="372110"/>
            </a:xfrm>
            <a:custGeom>
              <a:avLst/>
              <a:gdLst/>
              <a:ahLst/>
              <a:cxnLst/>
              <a:rect l="l" t="t" r="r" b="b"/>
              <a:pathLst>
                <a:path w="376554" h="372110">
                  <a:moveTo>
                    <a:pt x="213360" y="83820"/>
                  </a:moveTo>
                  <a:lnTo>
                    <a:pt x="153924" y="83820"/>
                  </a:lnTo>
                  <a:lnTo>
                    <a:pt x="115824" y="204216"/>
                  </a:lnTo>
                  <a:lnTo>
                    <a:pt x="113804" y="211048"/>
                  </a:lnTo>
                  <a:lnTo>
                    <a:pt x="112204" y="217741"/>
                  </a:lnTo>
                  <a:lnTo>
                    <a:pt x="110896" y="224142"/>
                  </a:lnTo>
                  <a:lnTo>
                    <a:pt x="109728" y="230124"/>
                  </a:lnTo>
                  <a:lnTo>
                    <a:pt x="108572" y="222402"/>
                  </a:lnTo>
                  <a:lnTo>
                    <a:pt x="107251" y="215265"/>
                  </a:lnTo>
                  <a:lnTo>
                    <a:pt x="105664" y="208686"/>
                  </a:lnTo>
                  <a:lnTo>
                    <a:pt x="103632" y="202692"/>
                  </a:lnTo>
                  <a:lnTo>
                    <a:pt x="67056" y="83820"/>
                  </a:lnTo>
                  <a:lnTo>
                    <a:pt x="0" y="83820"/>
                  </a:lnTo>
                  <a:lnTo>
                    <a:pt x="79248" y="280416"/>
                  </a:lnTo>
                  <a:lnTo>
                    <a:pt x="68580" y="303276"/>
                  </a:lnTo>
                  <a:lnTo>
                    <a:pt x="63157" y="313270"/>
                  </a:lnTo>
                  <a:lnTo>
                    <a:pt x="56007" y="320421"/>
                  </a:lnTo>
                  <a:lnTo>
                    <a:pt x="47155" y="324700"/>
                  </a:lnTo>
                  <a:lnTo>
                    <a:pt x="36576" y="326136"/>
                  </a:lnTo>
                  <a:lnTo>
                    <a:pt x="29743" y="325577"/>
                  </a:lnTo>
                  <a:lnTo>
                    <a:pt x="23050" y="324040"/>
                  </a:lnTo>
                  <a:lnTo>
                    <a:pt x="16649" y="321627"/>
                  </a:lnTo>
                  <a:lnTo>
                    <a:pt x="10668" y="318516"/>
                  </a:lnTo>
                  <a:lnTo>
                    <a:pt x="10668" y="367233"/>
                  </a:lnTo>
                  <a:lnTo>
                    <a:pt x="47244" y="371856"/>
                  </a:lnTo>
                  <a:lnTo>
                    <a:pt x="74104" y="367233"/>
                  </a:lnTo>
                  <a:lnTo>
                    <a:pt x="117538" y="329412"/>
                  </a:lnTo>
                  <a:lnTo>
                    <a:pt x="158635" y="230124"/>
                  </a:lnTo>
                  <a:lnTo>
                    <a:pt x="213360" y="83820"/>
                  </a:lnTo>
                  <a:close/>
                </a:path>
                <a:path w="376554" h="372110">
                  <a:moveTo>
                    <a:pt x="326148" y="243840"/>
                  </a:moveTo>
                  <a:lnTo>
                    <a:pt x="291096" y="220980"/>
                  </a:lnTo>
                  <a:lnTo>
                    <a:pt x="283616" y="221551"/>
                  </a:lnTo>
                  <a:lnTo>
                    <a:pt x="254508" y="243840"/>
                  </a:lnTo>
                  <a:lnTo>
                    <a:pt x="254508" y="260604"/>
                  </a:lnTo>
                  <a:lnTo>
                    <a:pt x="291096" y="284988"/>
                  </a:lnTo>
                  <a:lnTo>
                    <a:pt x="298538" y="284416"/>
                  </a:lnTo>
                  <a:lnTo>
                    <a:pt x="305003" y="282702"/>
                  </a:lnTo>
                  <a:lnTo>
                    <a:pt x="310591" y="279844"/>
                  </a:lnTo>
                  <a:lnTo>
                    <a:pt x="315480" y="275844"/>
                  </a:lnTo>
                  <a:lnTo>
                    <a:pt x="323100" y="269748"/>
                  </a:lnTo>
                  <a:lnTo>
                    <a:pt x="326148" y="262128"/>
                  </a:lnTo>
                  <a:lnTo>
                    <a:pt x="326148" y="243840"/>
                  </a:lnTo>
                  <a:close/>
                </a:path>
                <a:path w="376554" h="372110">
                  <a:moveTo>
                    <a:pt x="376440" y="85344"/>
                  </a:moveTo>
                  <a:lnTo>
                    <a:pt x="376428" y="69888"/>
                  </a:lnTo>
                  <a:lnTo>
                    <a:pt x="376123" y="61239"/>
                  </a:lnTo>
                  <a:lnTo>
                    <a:pt x="376085" y="60960"/>
                  </a:lnTo>
                  <a:lnTo>
                    <a:pt x="375983" y="60121"/>
                  </a:lnTo>
                  <a:lnTo>
                    <a:pt x="375107" y="52959"/>
                  </a:lnTo>
                  <a:lnTo>
                    <a:pt x="374446" y="50292"/>
                  </a:lnTo>
                  <a:lnTo>
                    <a:pt x="373214" y="45237"/>
                  </a:lnTo>
                  <a:lnTo>
                    <a:pt x="346075" y="12712"/>
                  </a:lnTo>
                  <a:lnTo>
                    <a:pt x="301498" y="279"/>
                  </a:lnTo>
                  <a:lnTo>
                    <a:pt x="292620" y="0"/>
                  </a:lnTo>
                  <a:lnTo>
                    <a:pt x="283476" y="279"/>
                  </a:lnTo>
                  <a:lnTo>
                    <a:pt x="240030" y="10287"/>
                  </a:lnTo>
                  <a:lnTo>
                    <a:pt x="224028" y="18288"/>
                  </a:lnTo>
                  <a:lnTo>
                    <a:pt x="224028" y="76200"/>
                  </a:lnTo>
                  <a:lnTo>
                    <a:pt x="231152" y="69888"/>
                  </a:lnTo>
                  <a:lnTo>
                    <a:pt x="238696" y="64579"/>
                  </a:lnTo>
                  <a:lnTo>
                    <a:pt x="278523" y="50812"/>
                  </a:lnTo>
                  <a:lnTo>
                    <a:pt x="286524" y="50292"/>
                  </a:lnTo>
                  <a:lnTo>
                    <a:pt x="291096" y="50292"/>
                  </a:lnTo>
                  <a:lnTo>
                    <a:pt x="294144" y="51816"/>
                  </a:lnTo>
                  <a:lnTo>
                    <a:pt x="298716" y="53340"/>
                  </a:lnTo>
                  <a:lnTo>
                    <a:pt x="307860" y="57912"/>
                  </a:lnTo>
                  <a:lnTo>
                    <a:pt x="310908" y="60960"/>
                  </a:lnTo>
                  <a:lnTo>
                    <a:pt x="315366" y="69888"/>
                  </a:lnTo>
                  <a:lnTo>
                    <a:pt x="315480" y="86868"/>
                  </a:lnTo>
                  <a:lnTo>
                    <a:pt x="313956" y="91440"/>
                  </a:lnTo>
                  <a:lnTo>
                    <a:pt x="312432" y="94488"/>
                  </a:lnTo>
                  <a:lnTo>
                    <a:pt x="310908" y="99060"/>
                  </a:lnTo>
                  <a:lnTo>
                    <a:pt x="307860" y="102108"/>
                  </a:lnTo>
                  <a:lnTo>
                    <a:pt x="306336" y="105156"/>
                  </a:lnTo>
                  <a:lnTo>
                    <a:pt x="291096" y="120396"/>
                  </a:lnTo>
                  <a:lnTo>
                    <a:pt x="286524" y="123444"/>
                  </a:lnTo>
                  <a:lnTo>
                    <a:pt x="281952" y="128016"/>
                  </a:lnTo>
                  <a:lnTo>
                    <a:pt x="277380" y="131064"/>
                  </a:lnTo>
                  <a:lnTo>
                    <a:pt x="274332" y="135636"/>
                  </a:lnTo>
                  <a:lnTo>
                    <a:pt x="271284" y="138684"/>
                  </a:lnTo>
                  <a:lnTo>
                    <a:pt x="265188" y="147828"/>
                  </a:lnTo>
                  <a:lnTo>
                    <a:pt x="259080" y="166116"/>
                  </a:lnTo>
                  <a:lnTo>
                    <a:pt x="259080" y="184404"/>
                  </a:lnTo>
                  <a:lnTo>
                    <a:pt x="260604" y="188976"/>
                  </a:lnTo>
                  <a:lnTo>
                    <a:pt x="260604" y="193548"/>
                  </a:lnTo>
                  <a:lnTo>
                    <a:pt x="262128" y="196596"/>
                  </a:lnTo>
                  <a:lnTo>
                    <a:pt x="263664" y="201168"/>
                  </a:lnTo>
                  <a:lnTo>
                    <a:pt x="313956" y="201168"/>
                  </a:lnTo>
                  <a:lnTo>
                    <a:pt x="309384" y="192024"/>
                  </a:lnTo>
                  <a:lnTo>
                    <a:pt x="309384" y="173736"/>
                  </a:lnTo>
                  <a:lnTo>
                    <a:pt x="310908" y="170688"/>
                  </a:lnTo>
                  <a:lnTo>
                    <a:pt x="310908" y="167640"/>
                  </a:lnTo>
                  <a:lnTo>
                    <a:pt x="313956" y="164592"/>
                  </a:lnTo>
                  <a:lnTo>
                    <a:pt x="315480" y="161544"/>
                  </a:lnTo>
                  <a:lnTo>
                    <a:pt x="318528" y="158496"/>
                  </a:lnTo>
                  <a:lnTo>
                    <a:pt x="320052" y="155448"/>
                  </a:lnTo>
                  <a:lnTo>
                    <a:pt x="330720" y="144780"/>
                  </a:lnTo>
                  <a:lnTo>
                    <a:pt x="335292" y="141732"/>
                  </a:lnTo>
                  <a:lnTo>
                    <a:pt x="342912" y="135636"/>
                  </a:lnTo>
                  <a:lnTo>
                    <a:pt x="349008" y="131064"/>
                  </a:lnTo>
                  <a:lnTo>
                    <a:pt x="353580" y="124968"/>
                  </a:lnTo>
                  <a:lnTo>
                    <a:pt x="358152" y="120396"/>
                  </a:lnTo>
                  <a:lnTo>
                    <a:pt x="362724" y="114300"/>
                  </a:lnTo>
                  <a:lnTo>
                    <a:pt x="365772" y="109728"/>
                  </a:lnTo>
                  <a:lnTo>
                    <a:pt x="370344" y="103632"/>
                  </a:lnTo>
                  <a:lnTo>
                    <a:pt x="371868" y="97536"/>
                  </a:lnTo>
                  <a:lnTo>
                    <a:pt x="374916" y="91440"/>
                  </a:lnTo>
                  <a:lnTo>
                    <a:pt x="376440" y="8534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87" name="object 87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704" y="1263395"/>
            <a:ext cx="2112264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67255" y="1502663"/>
            <a:ext cx="40005" cy="4828540"/>
            <a:chOff x="1667255" y="1502663"/>
            <a:chExt cx="40005" cy="4828540"/>
          </a:xfrm>
        </p:grpSpPr>
        <p:sp>
          <p:nvSpPr>
            <p:cNvPr id="4" name="object 4" descr=""/>
            <p:cNvSpPr/>
            <p:nvPr/>
          </p:nvSpPr>
          <p:spPr>
            <a:xfrm>
              <a:off x="168249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7620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7620" y="4713732"/>
                  </a:lnTo>
                  <a:lnTo>
                    <a:pt x="7620" y="4719828"/>
                  </a:lnTo>
                  <a:close/>
                </a:path>
                <a:path w="7619" h="4719955">
                  <a:moveTo>
                    <a:pt x="6096" y="4677156"/>
                  </a:moveTo>
                  <a:lnTo>
                    <a:pt x="3048" y="4677156"/>
                  </a:lnTo>
                  <a:lnTo>
                    <a:pt x="3048" y="4675632"/>
                  </a:lnTo>
                  <a:lnTo>
                    <a:pt x="6096" y="4675632"/>
                  </a:lnTo>
                  <a:lnTo>
                    <a:pt x="6096" y="4677156"/>
                  </a:lnTo>
                  <a:close/>
                </a:path>
                <a:path w="7619" h="4719955">
                  <a:moveTo>
                    <a:pt x="7620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7620" y="4677156"/>
                  </a:lnTo>
                  <a:lnTo>
                    <a:pt x="7620" y="4683252"/>
                  </a:lnTo>
                  <a:close/>
                </a:path>
                <a:path w="7619" h="4719955">
                  <a:moveTo>
                    <a:pt x="6096" y="4640580"/>
                  </a:moveTo>
                  <a:lnTo>
                    <a:pt x="3048" y="4640580"/>
                  </a:lnTo>
                  <a:lnTo>
                    <a:pt x="3048" y="4639056"/>
                  </a:lnTo>
                  <a:lnTo>
                    <a:pt x="6096" y="4639056"/>
                  </a:lnTo>
                  <a:lnTo>
                    <a:pt x="6096" y="4640580"/>
                  </a:lnTo>
                  <a:close/>
                </a:path>
                <a:path w="7619" h="4719955">
                  <a:moveTo>
                    <a:pt x="6096" y="4646675"/>
                  </a:moveTo>
                  <a:lnTo>
                    <a:pt x="3048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4" y="4640580"/>
                  </a:lnTo>
                  <a:lnTo>
                    <a:pt x="7620" y="4640580"/>
                  </a:lnTo>
                  <a:lnTo>
                    <a:pt x="7620" y="4645152"/>
                  </a:lnTo>
                  <a:lnTo>
                    <a:pt x="6096" y="4646675"/>
                  </a:lnTo>
                  <a:close/>
                </a:path>
                <a:path w="7619" h="4719955">
                  <a:moveTo>
                    <a:pt x="6096" y="4610100"/>
                  </a:moveTo>
                  <a:lnTo>
                    <a:pt x="3048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8" y="4602480"/>
                  </a:lnTo>
                  <a:lnTo>
                    <a:pt x="6096" y="4602480"/>
                  </a:lnTo>
                  <a:lnTo>
                    <a:pt x="7620" y="4604004"/>
                  </a:lnTo>
                  <a:lnTo>
                    <a:pt x="7620" y="4608575"/>
                  </a:lnTo>
                  <a:lnTo>
                    <a:pt x="6096" y="4610100"/>
                  </a:lnTo>
                  <a:close/>
                </a:path>
                <a:path w="7619" h="4719955">
                  <a:moveTo>
                    <a:pt x="6096" y="4573524"/>
                  </a:moveTo>
                  <a:lnTo>
                    <a:pt x="3048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8" y="4565904"/>
                  </a:lnTo>
                  <a:lnTo>
                    <a:pt x="6096" y="4565904"/>
                  </a:lnTo>
                  <a:lnTo>
                    <a:pt x="7620" y="4567428"/>
                  </a:lnTo>
                  <a:lnTo>
                    <a:pt x="7620" y="4572000"/>
                  </a:lnTo>
                  <a:lnTo>
                    <a:pt x="6096" y="4573524"/>
                  </a:lnTo>
                  <a:close/>
                </a:path>
                <a:path w="7619" h="4719955">
                  <a:moveTo>
                    <a:pt x="7620" y="4535424"/>
                  </a:move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7620" y="4529328"/>
                  </a:lnTo>
                  <a:lnTo>
                    <a:pt x="7620" y="4535424"/>
                  </a:lnTo>
                  <a:close/>
                </a:path>
                <a:path w="7619" h="4719955">
                  <a:moveTo>
                    <a:pt x="6096" y="4536948"/>
                  </a:moveTo>
                  <a:lnTo>
                    <a:pt x="3048" y="4536948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6096" y="4536948"/>
                  </a:lnTo>
                  <a:close/>
                </a:path>
                <a:path w="7619" h="4719955">
                  <a:moveTo>
                    <a:pt x="7620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7620" y="4492752"/>
                  </a:lnTo>
                  <a:lnTo>
                    <a:pt x="7620" y="4498848"/>
                  </a:lnTo>
                  <a:close/>
                </a:path>
                <a:path w="7619" h="4719955">
                  <a:moveTo>
                    <a:pt x="6096" y="4456175"/>
                  </a:moveTo>
                  <a:lnTo>
                    <a:pt x="3048" y="4456175"/>
                  </a:lnTo>
                  <a:lnTo>
                    <a:pt x="3048" y="4454652"/>
                  </a:lnTo>
                  <a:lnTo>
                    <a:pt x="6096" y="4454652"/>
                  </a:lnTo>
                  <a:lnTo>
                    <a:pt x="6096" y="4456175"/>
                  </a:lnTo>
                  <a:close/>
                </a:path>
                <a:path w="7619" h="4719955">
                  <a:moveTo>
                    <a:pt x="7620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7620" y="4456175"/>
                  </a:lnTo>
                  <a:lnTo>
                    <a:pt x="7620" y="4462272"/>
                  </a:lnTo>
                  <a:close/>
                </a:path>
                <a:path w="7619" h="4719955">
                  <a:moveTo>
                    <a:pt x="6096" y="4419600"/>
                  </a:moveTo>
                  <a:lnTo>
                    <a:pt x="3048" y="4419600"/>
                  </a:lnTo>
                  <a:lnTo>
                    <a:pt x="3048" y="4418075"/>
                  </a:lnTo>
                  <a:lnTo>
                    <a:pt x="6096" y="4418075"/>
                  </a:lnTo>
                  <a:lnTo>
                    <a:pt x="6096" y="4419600"/>
                  </a:lnTo>
                  <a:close/>
                </a:path>
                <a:path w="7619" h="4719955">
                  <a:moveTo>
                    <a:pt x="6096" y="4425696"/>
                  </a:moveTo>
                  <a:lnTo>
                    <a:pt x="3048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4" y="4419600"/>
                  </a:lnTo>
                  <a:lnTo>
                    <a:pt x="7620" y="4419600"/>
                  </a:lnTo>
                  <a:lnTo>
                    <a:pt x="7620" y="4424172"/>
                  </a:lnTo>
                  <a:lnTo>
                    <a:pt x="6096" y="4425696"/>
                  </a:lnTo>
                  <a:close/>
                </a:path>
                <a:path w="7619" h="471995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8" y="4381500"/>
                  </a:lnTo>
                  <a:lnTo>
                    <a:pt x="6096" y="4381500"/>
                  </a:lnTo>
                  <a:lnTo>
                    <a:pt x="7620" y="4383024"/>
                  </a:lnTo>
                  <a:lnTo>
                    <a:pt x="7620" y="4387596"/>
                  </a:lnTo>
                  <a:lnTo>
                    <a:pt x="6096" y="4389120"/>
                  </a:lnTo>
                  <a:close/>
                </a:path>
                <a:path w="7619" h="4719955">
                  <a:moveTo>
                    <a:pt x="6096" y="4352543"/>
                  </a:moveTo>
                  <a:lnTo>
                    <a:pt x="3048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20" y="4346448"/>
                  </a:lnTo>
                  <a:lnTo>
                    <a:pt x="7620" y="4351020"/>
                  </a:lnTo>
                  <a:lnTo>
                    <a:pt x="6096" y="4352543"/>
                  </a:lnTo>
                  <a:close/>
                </a:path>
                <a:path w="7619" h="4719955">
                  <a:moveTo>
                    <a:pt x="7620" y="4314443"/>
                  </a:move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8" y="4308348"/>
                  </a:lnTo>
                  <a:lnTo>
                    <a:pt x="6096" y="4308348"/>
                  </a:lnTo>
                  <a:lnTo>
                    <a:pt x="7620" y="4309872"/>
                  </a:lnTo>
                  <a:lnTo>
                    <a:pt x="7620" y="4314443"/>
                  </a:lnTo>
                  <a:close/>
                </a:path>
                <a:path w="7619" h="4719955">
                  <a:moveTo>
                    <a:pt x="6096" y="4315968"/>
                  </a:moveTo>
                  <a:lnTo>
                    <a:pt x="3048" y="4315968"/>
                  </a:lnTo>
                  <a:lnTo>
                    <a:pt x="3048" y="4314443"/>
                  </a:lnTo>
                  <a:lnTo>
                    <a:pt x="6096" y="4314443"/>
                  </a:lnTo>
                  <a:lnTo>
                    <a:pt x="6096" y="4315968"/>
                  </a:lnTo>
                  <a:close/>
                </a:path>
                <a:path w="7619" h="4719955">
                  <a:moveTo>
                    <a:pt x="7620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7620" y="4271772"/>
                  </a:lnTo>
                  <a:lnTo>
                    <a:pt x="7620" y="4277868"/>
                  </a:lnTo>
                  <a:close/>
                </a:path>
                <a:path w="7619" h="4719955">
                  <a:moveTo>
                    <a:pt x="6096" y="4235196"/>
                  </a:moveTo>
                  <a:lnTo>
                    <a:pt x="3048" y="4235196"/>
                  </a:lnTo>
                  <a:lnTo>
                    <a:pt x="3048" y="4233672"/>
                  </a:lnTo>
                  <a:lnTo>
                    <a:pt x="6096" y="4233672"/>
                  </a:lnTo>
                  <a:lnTo>
                    <a:pt x="6096" y="4235196"/>
                  </a:lnTo>
                  <a:close/>
                </a:path>
                <a:path w="7619" h="4719955">
                  <a:moveTo>
                    <a:pt x="7620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7620" y="4235196"/>
                  </a:lnTo>
                  <a:lnTo>
                    <a:pt x="7620" y="4241291"/>
                  </a:lnTo>
                  <a:close/>
                </a:path>
                <a:path w="7619" h="471995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6"/>
                  </a:lnTo>
                  <a:lnTo>
                    <a:pt x="6096" y="4197096"/>
                  </a:lnTo>
                  <a:lnTo>
                    <a:pt x="6096" y="4198620"/>
                  </a:lnTo>
                  <a:close/>
                </a:path>
                <a:path w="7619" h="4719955">
                  <a:moveTo>
                    <a:pt x="6096" y="4204716"/>
                  </a:moveTo>
                  <a:lnTo>
                    <a:pt x="3048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4" y="4198620"/>
                  </a:lnTo>
                  <a:lnTo>
                    <a:pt x="7620" y="4198620"/>
                  </a:lnTo>
                  <a:lnTo>
                    <a:pt x="7620" y="4203191"/>
                  </a:lnTo>
                  <a:lnTo>
                    <a:pt x="6096" y="4204716"/>
                  </a:lnTo>
                  <a:close/>
                </a:path>
                <a:path w="7619" h="471995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20" y="4162043"/>
                  </a:lnTo>
                  <a:lnTo>
                    <a:pt x="7620" y="4166616"/>
                  </a:lnTo>
                  <a:lnTo>
                    <a:pt x="6096" y="4168140"/>
                  </a:lnTo>
                  <a:close/>
                </a:path>
                <a:path w="7619" h="4719955">
                  <a:moveTo>
                    <a:pt x="6096" y="4131564"/>
                  </a:moveTo>
                  <a:lnTo>
                    <a:pt x="3048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8" y="4123943"/>
                  </a:lnTo>
                  <a:lnTo>
                    <a:pt x="6096" y="4123943"/>
                  </a:lnTo>
                  <a:lnTo>
                    <a:pt x="7620" y="4125468"/>
                  </a:lnTo>
                  <a:lnTo>
                    <a:pt x="7620" y="4130040"/>
                  </a:lnTo>
                  <a:lnTo>
                    <a:pt x="6096" y="4131564"/>
                  </a:lnTo>
                  <a:close/>
                </a:path>
                <a:path w="7619" h="4719955">
                  <a:moveTo>
                    <a:pt x="7620" y="4093464"/>
                  </a:move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8" y="4087368"/>
                  </a:lnTo>
                  <a:lnTo>
                    <a:pt x="6096" y="4087368"/>
                  </a:lnTo>
                  <a:lnTo>
                    <a:pt x="7620" y="4088891"/>
                  </a:lnTo>
                  <a:lnTo>
                    <a:pt x="7620" y="4093464"/>
                  </a:lnTo>
                  <a:close/>
                </a:path>
                <a:path w="7619" h="4719955">
                  <a:moveTo>
                    <a:pt x="6096" y="4094988"/>
                  </a:moveTo>
                  <a:lnTo>
                    <a:pt x="3048" y="4094988"/>
                  </a:lnTo>
                  <a:lnTo>
                    <a:pt x="3048" y="4093464"/>
                  </a:lnTo>
                  <a:lnTo>
                    <a:pt x="6096" y="4093464"/>
                  </a:lnTo>
                  <a:lnTo>
                    <a:pt x="6096" y="4094988"/>
                  </a:lnTo>
                  <a:close/>
                </a:path>
                <a:path w="7619" h="4719955">
                  <a:moveTo>
                    <a:pt x="7620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7620" y="4050791"/>
                  </a:lnTo>
                  <a:lnTo>
                    <a:pt x="7620" y="4056888"/>
                  </a:lnTo>
                  <a:close/>
                </a:path>
                <a:path w="7619" h="4719955">
                  <a:moveTo>
                    <a:pt x="6096" y="4014216"/>
                  </a:moveTo>
                  <a:lnTo>
                    <a:pt x="3048" y="4014216"/>
                  </a:lnTo>
                  <a:lnTo>
                    <a:pt x="3048" y="4012691"/>
                  </a:lnTo>
                  <a:lnTo>
                    <a:pt x="6096" y="4012691"/>
                  </a:lnTo>
                  <a:lnTo>
                    <a:pt x="6096" y="4014216"/>
                  </a:lnTo>
                  <a:close/>
                </a:path>
                <a:path w="7619" h="4719955">
                  <a:moveTo>
                    <a:pt x="7620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7620" y="4014216"/>
                  </a:lnTo>
                  <a:lnTo>
                    <a:pt x="7620" y="4020312"/>
                  </a:lnTo>
                  <a:close/>
                </a:path>
                <a:path w="7619" h="471995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6"/>
                  </a:lnTo>
                  <a:lnTo>
                    <a:pt x="6096" y="3976116"/>
                  </a:lnTo>
                  <a:lnTo>
                    <a:pt x="6096" y="3977640"/>
                  </a:lnTo>
                  <a:close/>
                </a:path>
                <a:path w="7619" h="471995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4" y="3977640"/>
                  </a:lnTo>
                  <a:lnTo>
                    <a:pt x="7620" y="3977640"/>
                  </a:lnTo>
                  <a:lnTo>
                    <a:pt x="7620" y="3982212"/>
                  </a:lnTo>
                  <a:lnTo>
                    <a:pt x="6096" y="3983736"/>
                  </a:lnTo>
                  <a:close/>
                </a:path>
                <a:path w="7619" h="4719955">
                  <a:moveTo>
                    <a:pt x="6096" y="3947159"/>
                  </a:moveTo>
                  <a:lnTo>
                    <a:pt x="3048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20" y="3941064"/>
                  </a:lnTo>
                  <a:lnTo>
                    <a:pt x="7620" y="3945636"/>
                  </a:lnTo>
                  <a:lnTo>
                    <a:pt x="6096" y="3947159"/>
                  </a:lnTo>
                  <a:close/>
                </a:path>
                <a:path w="7619" h="4719955">
                  <a:moveTo>
                    <a:pt x="6096" y="3910584"/>
                  </a:moveTo>
                  <a:lnTo>
                    <a:pt x="3048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8" y="3902964"/>
                  </a:lnTo>
                  <a:lnTo>
                    <a:pt x="6096" y="3902964"/>
                  </a:lnTo>
                  <a:lnTo>
                    <a:pt x="7620" y="3904488"/>
                  </a:lnTo>
                  <a:lnTo>
                    <a:pt x="7620" y="3909059"/>
                  </a:lnTo>
                  <a:lnTo>
                    <a:pt x="6096" y="3910584"/>
                  </a:lnTo>
                  <a:close/>
                </a:path>
                <a:path w="7619" h="4719955">
                  <a:moveTo>
                    <a:pt x="7620" y="3872484"/>
                  </a:move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20" y="3867912"/>
                  </a:lnTo>
                  <a:lnTo>
                    <a:pt x="7620" y="3872484"/>
                  </a:lnTo>
                  <a:close/>
                </a:path>
                <a:path w="7619" h="4719955">
                  <a:moveTo>
                    <a:pt x="6096" y="3874007"/>
                  </a:moveTo>
                  <a:lnTo>
                    <a:pt x="3048" y="3874007"/>
                  </a:lnTo>
                  <a:lnTo>
                    <a:pt x="3048" y="3872484"/>
                  </a:lnTo>
                  <a:lnTo>
                    <a:pt x="6096" y="3872484"/>
                  </a:lnTo>
                  <a:lnTo>
                    <a:pt x="6096" y="3874007"/>
                  </a:lnTo>
                  <a:close/>
                </a:path>
                <a:path w="7619" h="4719955">
                  <a:moveTo>
                    <a:pt x="7620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7620" y="3829812"/>
                  </a:lnTo>
                  <a:lnTo>
                    <a:pt x="7620" y="3835907"/>
                  </a:lnTo>
                  <a:close/>
                </a:path>
                <a:path w="7619" h="4719955">
                  <a:moveTo>
                    <a:pt x="6096" y="3793236"/>
                  </a:moveTo>
                  <a:lnTo>
                    <a:pt x="3048" y="3793236"/>
                  </a:lnTo>
                  <a:lnTo>
                    <a:pt x="3048" y="3791712"/>
                  </a:lnTo>
                  <a:lnTo>
                    <a:pt x="6096" y="3791712"/>
                  </a:lnTo>
                  <a:lnTo>
                    <a:pt x="6096" y="3793236"/>
                  </a:lnTo>
                  <a:close/>
                </a:path>
                <a:path w="7619" h="4719955">
                  <a:moveTo>
                    <a:pt x="7620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7620" y="3793236"/>
                  </a:lnTo>
                  <a:lnTo>
                    <a:pt x="7620" y="3799332"/>
                  </a:lnTo>
                  <a:close/>
                </a:path>
                <a:path w="7619" h="4719955">
                  <a:moveTo>
                    <a:pt x="6096" y="3756659"/>
                  </a:moveTo>
                  <a:lnTo>
                    <a:pt x="3048" y="3756659"/>
                  </a:lnTo>
                  <a:lnTo>
                    <a:pt x="3048" y="3755136"/>
                  </a:lnTo>
                  <a:lnTo>
                    <a:pt x="6096" y="3755136"/>
                  </a:lnTo>
                  <a:lnTo>
                    <a:pt x="6096" y="3756659"/>
                  </a:lnTo>
                  <a:close/>
                </a:path>
                <a:path w="7619" h="4719955">
                  <a:moveTo>
                    <a:pt x="6096" y="3762756"/>
                  </a:moveTo>
                  <a:lnTo>
                    <a:pt x="3048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7620" y="3756659"/>
                  </a:lnTo>
                  <a:lnTo>
                    <a:pt x="7620" y="3761232"/>
                  </a:lnTo>
                  <a:lnTo>
                    <a:pt x="6096" y="3762756"/>
                  </a:lnTo>
                  <a:close/>
                </a:path>
                <a:path w="7619" h="4719955">
                  <a:moveTo>
                    <a:pt x="6096" y="3726180"/>
                  </a:moveTo>
                  <a:lnTo>
                    <a:pt x="3048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8" y="3718559"/>
                  </a:lnTo>
                  <a:lnTo>
                    <a:pt x="6096" y="3718559"/>
                  </a:lnTo>
                  <a:lnTo>
                    <a:pt x="7620" y="3720084"/>
                  </a:lnTo>
                  <a:lnTo>
                    <a:pt x="7620" y="3724656"/>
                  </a:lnTo>
                  <a:lnTo>
                    <a:pt x="6096" y="3726180"/>
                  </a:lnTo>
                  <a:close/>
                </a:path>
                <a:path w="7619" h="471995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8" y="3681984"/>
                  </a:lnTo>
                  <a:lnTo>
                    <a:pt x="6096" y="3681984"/>
                  </a:lnTo>
                  <a:lnTo>
                    <a:pt x="7620" y="3683507"/>
                  </a:lnTo>
                  <a:lnTo>
                    <a:pt x="7620" y="3688080"/>
                  </a:lnTo>
                  <a:lnTo>
                    <a:pt x="6096" y="3689604"/>
                  </a:lnTo>
                  <a:close/>
                </a:path>
                <a:path w="7619" h="4719955">
                  <a:moveTo>
                    <a:pt x="7620" y="3651504"/>
                  </a:move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8" y="3645407"/>
                  </a:lnTo>
                  <a:lnTo>
                    <a:pt x="6096" y="3645407"/>
                  </a:lnTo>
                  <a:lnTo>
                    <a:pt x="7620" y="3646932"/>
                  </a:lnTo>
                  <a:lnTo>
                    <a:pt x="7620" y="3651504"/>
                  </a:lnTo>
                  <a:close/>
                </a:path>
                <a:path w="7619" h="4719955">
                  <a:moveTo>
                    <a:pt x="6096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6096" y="3653028"/>
                  </a:lnTo>
                  <a:close/>
                </a:path>
                <a:path w="7619" h="4719955">
                  <a:moveTo>
                    <a:pt x="7620" y="3614928"/>
                  </a:move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7620" y="3608832"/>
                  </a:lnTo>
                  <a:lnTo>
                    <a:pt x="7620" y="3614928"/>
                  </a:lnTo>
                  <a:close/>
                </a:path>
                <a:path w="7619" h="4719955">
                  <a:moveTo>
                    <a:pt x="6096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6096" y="3616452"/>
                  </a:lnTo>
                  <a:close/>
                </a:path>
                <a:path w="7619" h="4719955">
                  <a:moveTo>
                    <a:pt x="7620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7620" y="3572256"/>
                  </a:lnTo>
                  <a:lnTo>
                    <a:pt x="7620" y="3578352"/>
                  </a:lnTo>
                  <a:close/>
                </a:path>
                <a:path w="7619" h="4719955">
                  <a:moveTo>
                    <a:pt x="6096" y="3535680"/>
                  </a:moveTo>
                  <a:lnTo>
                    <a:pt x="3048" y="3535680"/>
                  </a:lnTo>
                  <a:lnTo>
                    <a:pt x="3048" y="3534156"/>
                  </a:lnTo>
                  <a:lnTo>
                    <a:pt x="6096" y="3534156"/>
                  </a:lnTo>
                  <a:lnTo>
                    <a:pt x="6096" y="3535680"/>
                  </a:lnTo>
                  <a:close/>
                </a:path>
                <a:path w="7619" h="4719955">
                  <a:moveTo>
                    <a:pt x="6096" y="3541775"/>
                  </a:moveTo>
                  <a:lnTo>
                    <a:pt x="3048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7620" y="3535680"/>
                  </a:lnTo>
                  <a:lnTo>
                    <a:pt x="7620" y="3540252"/>
                  </a:lnTo>
                  <a:lnTo>
                    <a:pt x="6096" y="3541775"/>
                  </a:lnTo>
                  <a:close/>
                </a:path>
                <a:path w="7619" h="4719955">
                  <a:moveTo>
                    <a:pt x="6096" y="3505200"/>
                  </a:moveTo>
                  <a:lnTo>
                    <a:pt x="3048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8" y="3497580"/>
                  </a:lnTo>
                  <a:lnTo>
                    <a:pt x="6096" y="3497580"/>
                  </a:lnTo>
                  <a:lnTo>
                    <a:pt x="7620" y="3499104"/>
                  </a:lnTo>
                  <a:lnTo>
                    <a:pt x="7620" y="3503675"/>
                  </a:lnTo>
                  <a:lnTo>
                    <a:pt x="6096" y="3505200"/>
                  </a:lnTo>
                  <a:close/>
                </a:path>
                <a:path w="7619" h="4719955">
                  <a:moveTo>
                    <a:pt x="6096" y="3468623"/>
                  </a:moveTo>
                  <a:lnTo>
                    <a:pt x="3048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20" y="3462528"/>
                  </a:lnTo>
                  <a:lnTo>
                    <a:pt x="7620" y="3467100"/>
                  </a:lnTo>
                  <a:lnTo>
                    <a:pt x="6096" y="3468623"/>
                  </a:lnTo>
                  <a:close/>
                </a:path>
                <a:path w="7619" h="4719955">
                  <a:moveTo>
                    <a:pt x="7620" y="3430523"/>
                  </a:moveTo>
                  <a:lnTo>
                    <a:pt x="1524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8" y="3424428"/>
                  </a:lnTo>
                  <a:lnTo>
                    <a:pt x="6096" y="3424428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19" h="4719955">
                  <a:moveTo>
                    <a:pt x="6096" y="3432048"/>
                  </a:moveTo>
                  <a:lnTo>
                    <a:pt x="3048" y="3432048"/>
                  </a:lnTo>
                  <a:lnTo>
                    <a:pt x="3048" y="3430523"/>
                  </a:lnTo>
                  <a:lnTo>
                    <a:pt x="6096" y="3430523"/>
                  </a:lnTo>
                  <a:lnTo>
                    <a:pt x="6096" y="3432048"/>
                  </a:lnTo>
                  <a:close/>
                </a:path>
                <a:path w="7619" h="4719955">
                  <a:moveTo>
                    <a:pt x="7620" y="3393948"/>
                  </a:move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7620" y="3387852"/>
                  </a:lnTo>
                  <a:lnTo>
                    <a:pt x="7620" y="3393948"/>
                  </a:lnTo>
                  <a:close/>
                </a:path>
                <a:path w="7619" h="4719955">
                  <a:moveTo>
                    <a:pt x="6096" y="3395472"/>
                  </a:moveTo>
                  <a:lnTo>
                    <a:pt x="3048" y="3395472"/>
                  </a:lnTo>
                  <a:lnTo>
                    <a:pt x="3048" y="3393948"/>
                  </a:lnTo>
                  <a:lnTo>
                    <a:pt x="6096" y="3393948"/>
                  </a:lnTo>
                  <a:lnTo>
                    <a:pt x="6096" y="3395472"/>
                  </a:lnTo>
                  <a:close/>
                </a:path>
                <a:path w="7619" h="4719955">
                  <a:moveTo>
                    <a:pt x="7620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7620" y="3351276"/>
                  </a:lnTo>
                  <a:lnTo>
                    <a:pt x="7620" y="3357372"/>
                  </a:lnTo>
                  <a:close/>
                </a:path>
                <a:path w="7619" h="4719955">
                  <a:moveTo>
                    <a:pt x="6096" y="3314700"/>
                  </a:moveTo>
                  <a:lnTo>
                    <a:pt x="3048" y="3314700"/>
                  </a:lnTo>
                  <a:lnTo>
                    <a:pt x="3048" y="3313176"/>
                  </a:lnTo>
                  <a:lnTo>
                    <a:pt x="6096" y="3313176"/>
                  </a:lnTo>
                  <a:lnTo>
                    <a:pt x="6096" y="3314700"/>
                  </a:lnTo>
                  <a:close/>
                </a:path>
                <a:path w="7619" h="4719955">
                  <a:moveTo>
                    <a:pt x="6096" y="3320796"/>
                  </a:moveTo>
                  <a:lnTo>
                    <a:pt x="3048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7620" y="3314700"/>
                  </a:lnTo>
                  <a:lnTo>
                    <a:pt x="7620" y="3319272"/>
                  </a:lnTo>
                  <a:lnTo>
                    <a:pt x="6096" y="3320796"/>
                  </a:lnTo>
                  <a:close/>
                </a:path>
                <a:path w="7619" h="471995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8" y="3276600"/>
                  </a:lnTo>
                  <a:lnTo>
                    <a:pt x="6096" y="3276600"/>
                  </a:lnTo>
                  <a:lnTo>
                    <a:pt x="7620" y="3278124"/>
                  </a:lnTo>
                  <a:lnTo>
                    <a:pt x="7620" y="3282696"/>
                  </a:lnTo>
                  <a:lnTo>
                    <a:pt x="6096" y="3284220"/>
                  </a:lnTo>
                  <a:close/>
                </a:path>
                <a:path w="7619" h="471995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20" y="3241548"/>
                  </a:lnTo>
                  <a:lnTo>
                    <a:pt x="7620" y="3246120"/>
                  </a:lnTo>
                  <a:lnTo>
                    <a:pt x="6096" y="3247644"/>
                  </a:lnTo>
                  <a:close/>
                </a:path>
                <a:path w="7619" h="4719955">
                  <a:moveTo>
                    <a:pt x="7620" y="3209544"/>
                  </a:moveTo>
                  <a:lnTo>
                    <a:pt x="1524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8" y="3203448"/>
                  </a:lnTo>
                  <a:lnTo>
                    <a:pt x="6096" y="3203448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719955">
                  <a:moveTo>
                    <a:pt x="6096" y="3211068"/>
                  </a:moveTo>
                  <a:lnTo>
                    <a:pt x="3048" y="3211068"/>
                  </a:lnTo>
                  <a:lnTo>
                    <a:pt x="3048" y="3209544"/>
                  </a:lnTo>
                  <a:lnTo>
                    <a:pt x="6096" y="3209544"/>
                  </a:lnTo>
                  <a:lnTo>
                    <a:pt x="6096" y="3211068"/>
                  </a:lnTo>
                  <a:close/>
                </a:path>
                <a:path w="7619" h="4719955">
                  <a:moveTo>
                    <a:pt x="7620" y="3172968"/>
                  </a:move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7620" y="3166872"/>
                  </a:lnTo>
                  <a:lnTo>
                    <a:pt x="7620" y="3172968"/>
                  </a:lnTo>
                  <a:close/>
                </a:path>
                <a:path w="7619" h="4719955">
                  <a:moveTo>
                    <a:pt x="6096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6096" y="3174492"/>
                  </a:lnTo>
                  <a:close/>
                </a:path>
                <a:path w="7619" h="4719955">
                  <a:moveTo>
                    <a:pt x="7620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7620" y="3130296"/>
                  </a:lnTo>
                  <a:lnTo>
                    <a:pt x="7620" y="3136392"/>
                  </a:lnTo>
                  <a:close/>
                </a:path>
                <a:path w="7619" h="4719955">
                  <a:moveTo>
                    <a:pt x="6096" y="3093720"/>
                  </a:moveTo>
                  <a:lnTo>
                    <a:pt x="3048" y="3093720"/>
                  </a:lnTo>
                  <a:lnTo>
                    <a:pt x="3048" y="3092196"/>
                  </a:lnTo>
                  <a:lnTo>
                    <a:pt x="6096" y="3092196"/>
                  </a:lnTo>
                  <a:lnTo>
                    <a:pt x="6096" y="3093720"/>
                  </a:lnTo>
                  <a:close/>
                </a:path>
                <a:path w="7619" h="4719955">
                  <a:moveTo>
                    <a:pt x="6096" y="3099816"/>
                  </a:moveTo>
                  <a:lnTo>
                    <a:pt x="3048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7620" y="3093720"/>
                  </a:lnTo>
                  <a:lnTo>
                    <a:pt x="7620" y="3098292"/>
                  </a:lnTo>
                  <a:lnTo>
                    <a:pt x="6096" y="3099816"/>
                  </a:lnTo>
                  <a:close/>
                </a:path>
                <a:path w="7619" h="4719955">
                  <a:moveTo>
                    <a:pt x="6096" y="3063239"/>
                  </a:moveTo>
                  <a:lnTo>
                    <a:pt x="3048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20"/>
                  </a:lnTo>
                  <a:lnTo>
                    <a:pt x="6096" y="3055620"/>
                  </a:lnTo>
                  <a:lnTo>
                    <a:pt x="7620" y="3057144"/>
                  </a:lnTo>
                  <a:lnTo>
                    <a:pt x="7620" y="3061716"/>
                  </a:lnTo>
                  <a:lnTo>
                    <a:pt x="6096" y="3063239"/>
                  </a:lnTo>
                  <a:close/>
                </a:path>
                <a:path w="7619" h="4719955">
                  <a:moveTo>
                    <a:pt x="6096" y="3026664"/>
                  </a:moveTo>
                  <a:lnTo>
                    <a:pt x="3048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20" y="3020568"/>
                  </a:lnTo>
                  <a:lnTo>
                    <a:pt x="7620" y="3025139"/>
                  </a:lnTo>
                  <a:lnTo>
                    <a:pt x="6096" y="3026664"/>
                  </a:lnTo>
                  <a:close/>
                </a:path>
                <a:path w="7619" h="4719955">
                  <a:moveTo>
                    <a:pt x="7620" y="2988564"/>
                  </a:moveTo>
                  <a:lnTo>
                    <a:pt x="1524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19" h="4719955">
                  <a:moveTo>
                    <a:pt x="6096" y="2990088"/>
                  </a:moveTo>
                  <a:lnTo>
                    <a:pt x="3048" y="2990088"/>
                  </a:lnTo>
                  <a:lnTo>
                    <a:pt x="3048" y="2988564"/>
                  </a:lnTo>
                  <a:lnTo>
                    <a:pt x="6096" y="2988564"/>
                  </a:lnTo>
                  <a:lnTo>
                    <a:pt x="6096" y="2990088"/>
                  </a:lnTo>
                  <a:close/>
                </a:path>
                <a:path w="7619" h="4719955">
                  <a:moveTo>
                    <a:pt x="7620" y="2951988"/>
                  </a:move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7620" y="2945892"/>
                  </a:lnTo>
                  <a:lnTo>
                    <a:pt x="7620" y="2951988"/>
                  </a:lnTo>
                  <a:close/>
                </a:path>
                <a:path w="7619" h="4719955">
                  <a:moveTo>
                    <a:pt x="6096" y="2953512"/>
                  </a:moveTo>
                  <a:lnTo>
                    <a:pt x="3048" y="2953512"/>
                  </a:lnTo>
                  <a:lnTo>
                    <a:pt x="3048" y="2951988"/>
                  </a:lnTo>
                  <a:lnTo>
                    <a:pt x="6096" y="2951988"/>
                  </a:lnTo>
                  <a:lnTo>
                    <a:pt x="6096" y="2953512"/>
                  </a:lnTo>
                  <a:close/>
                </a:path>
                <a:path w="7619" h="4719955">
                  <a:moveTo>
                    <a:pt x="7620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7620" y="2909316"/>
                  </a:lnTo>
                  <a:lnTo>
                    <a:pt x="7620" y="2915412"/>
                  </a:lnTo>
                  <a:close/>
                </a:path>
                <a:path w="7619" h="4719955">
                  <a:moveTo>
                    <a:pt x="6096" y="2872739"/>
                  </a:moveTo>
                  <a:lnTo>
                    <a:pt x="3048" y="2872739"/>
                  </a:lnTo>
                  <a:lnTo>
                    <a:pt x="3048" y="2871216"/>
                  </a:lnTo>
                  <a:lnTo>
                    <a:pt x="6096" y="2871216"/>
                  </a:lnTo>
                  <a:lnTo>
                    <a:pt x="6096" y="2872739"/>
                  </a:lnTo>
                  <a:close/>
                </a:path>
                <a:path w="7619" h="4719955">
                  <a:moveTo>
                    <a:pt x="7620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7620" y="2872739"/>
                  </a:lnTo>
                  <a:lnTo>
                    <a:pt x="7620" y="2878836"/>
                  </a:lnTo>
                  <a:close/>
                </a:path>
                <a:path w="7619" h="471995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8" y="2834639"/>
                  </a:lnTo>
                  <a:lnTo>
                    <a:pt x="6096" y="2834639"/>
                  </a:lnTo>
                  <a:lnTo>
                    <a:pt x="7620" y="2836164"/>
                  </a:lnTo>
                  <a:lnTo>
                    <a:pt x="7620" y="2840736"/>
                  </a:lnTo>
                  <a:lnTo>
                    <a:pt x="6096" y="2842260"/>
                  </a:lnTo>
                  <a:close/>
                </a:path>
                <a:path w="7619" h="471995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8" y="2798064"/>
                  </a:lnTo>
                  <a:lnTo>
                    <a:pt x="6096" y="2798064"/>
                  </a:lnTo>
                  <a:lnTo>
                    <a:pt x="7620" y="2799588"/>
                  </a:lnTo>
                  <a:lnTo>
                    <a:pt x="7620" y="2804160"/>
                  </a:lnTo>
                  <a:lnTo>
                    <a:pt x="6096" y="2805684"/>
                  </a:lnTo>
                  <a:close/>
                </a:path>
                <a:path w="7619" h="4719955">
                  <a:moveTo>
                    <a:pt x="7620" y="2767584"/>
                  </a:moveTo>
                  <a:lnTo>
                    <a:pt x="1524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8" y="2761488"/>
                  </a:lnTo>
                  <a:lnTo>
                    <a:pt x="6096" y="2761488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19" h="4719955">
                  <a:moveTo>
                    <a:pt x="6096" y="2769108"/>
                  </a:moveTo>
                  <a:lnTo>
                    <a:pt x="3048" y="2769108"/>
                  </a:lnTo>
                  <a:lnTo>
                    <a:pt x="3048" y="2767584"/>
                  </a:lnTo>
                  <a:lnTo>
                    <a:pt x="6096" y="2767584"/>
                  </a:lnTo>
                  <a:lnTo>
                    <a:pt x="6096" y="2769108"/>
                  </a:lnTo>
                  <a:close/>
                </a:path>
                <a:path w="7619" h="4719955">
                  <a:moveTo>
                    <a:pt x="7620" y="2731008"/>
                  </a:move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7620" y="2724912"/>
                  </a:lnTo>
                  <a:lnTo>
                    <a:pt x="7620" y="2731008"/>
                  </a:lnTo>
                  <a:close/>
                </a:path>
                <a:path w="7619" h="4719955">
                  <a:moveTo>
                    <a:pt x="6096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6096" y="2732532"/>
                  </a:lnTo>
                  <a:close/>
                </a:path>
                <a:path w="7619" h="4719955">
                  <a:moveTo>
                    <a:pt x="7620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7620" y="2688336"/>
                  </a:lnTo>
                  <a:lnTo>
                    <a:pt x="7620" y="2694432"/>
                  </a:lnTo>
                  <a:close/>
                </a:path>
                <a:path w="7619" h="471995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6"/>
                  </a:lnTo>
                  <a:lnTo>
                    <a:pt x="6096" y="2650236"/>
                  </a:lnTo>
                  <a:lnTo>
                    <a:pt x="6096" y="2651760"/>
                  </a:lnTo>
                  <a:close/>
                </a:path>
                <a:path w="7619" h="4719955">
                  <a:moveTo>
                    <a:pt x="7620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7620" y="2651760"/>
                  </a:lnTo>
                  <a:lnTo>
                    <a:pt x="7620" y="2657856"/>
                  </a:lnTo>
                  <a:close/>
                </a:path>
                <a:path w="7619" h="4719955">
                  <a:moveTo>
                    <a:pt x="6096" y="2621280"/>
                  </a:moveTo>
                  <a:lnTo>
                    <a:pt x="3048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7620" y="2615184"/>
                  </a:lnTo>
                  <a:lnTo>
                    <a:pt x="7620" y="2619756"/>
                  </a:lnTo>
                  <a:lnTo>
                    <a:pt x="6096" y="2621280"/>
                  </a:lnTo>
                  <a:close/>
                </a:path>
                <a:path w="7619" h="4719955">
                  <a:moveTo>
                    <a:pt x="6096" y="2584704"/>
                  </a:moveTo>
                  <a:lnTo>
                    <a:pt x="3048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20" y="2578608"/>
                  </a:lnTo>
                  <a:lnTo>
                    <a:pt x="7620" y="2583180"/>
                  </a:lnTo>
                  <a:lnTo>
                    <a:pt x="6096" y="2584704"/>
                  </a:lnTo>
                  <a:close/>
                </a:path>
                <a:path w="7619" h="4719955">
                  <a:moveTo>
                    <a:pt x="6096" y="2548128"/>
                  </a:moveTo>
                  <a:lnTo>
                    <a:pt x="3048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20" y="2542032"/>
                  </a:lnTo>
                  <a:lnTo>
                    <a:pt x="7620" y="2546604"/>
                  </a:lnTo>
                  <a:lnTo>
                    <a:pt x="6096" y="2548128"/>
                  </a:lnTo>
                  <a:close/>
                </a:path>
                <a:path w="7619" h="4719955">
                  <a:moveTo>
                    <a:pt x="7620" y="2510028"/>
                  </a:move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7620" y="2503932"/>
                  </a:lnTo>
                  <a:lnTo>
                    <a:pt x="7620" y="2510028"/>
                  </a:lnTo>
                  <a:close/>
                </a:path>
                <a:path w="7619" h="4719955">
                  <a:moveTo>
                    <a:pt x="6096" y="2511552"/>
                  </a:moveTo>
                  <a:lnTo>
                    <a:pt x="3048" y="2511552"/>
                  </a:lnTo>
                  <a:lnTo>
                    <a:pt x="3048" y="2510028"/>
                  </a:lnTo>
                  <a:lnTo>
                    <a:pt x="6096" y="2510028"/>
                  </a:lnTo>
                  <a:lnTo>
                    <a:pt x="6096" y="2511552"/>
                  </a:lnTo>
                  <a:close/>
                </a:path>
                <a:path w="7619" h="4719955">
                  <a:moveTo>
                    <a:pt x="7620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7620" y="2467356"/>
                  </a:lnTo>
                  <a:lnTo>
                    <a:pt x="7620" y="2473452"/>
                  </a:lnTo>
                  <a:close/>
                </a:path>
                <a:path w="7619" h="4719955">
                  <a:moveTo>
                    <a:pt x="6096" y="2430780"/>
                  </a:moveTo>
                  <a:lnTo>
                    <a:pt x="3048" y="2430780"/>
                  </a:lnTo>
                  <a:lnTo>
                    <a:pt x="3048" y="2429256"/>
                  </a:lnTo>
                  <a:lnTo>
                    <a:pt x="6096" y="2429256"/>
                  </a:lnTo>
                  <a:lnTo>
                    <a:pt x="6096" y="2430780"/>
                  </a:lnTo>
                  <a:close/>
                </a:path>
                <a:path w="7619" h="4719955">
                  <a:moveTo>
                    <a:pt x="7620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7620" y="2430780"/>
                  </a:lnTo>
                  <a:lnTo>
                    <a:pt x="7620" y="2436876"/>
                  </a:lnTo>
                  <a:close/>
                </a:path>
                <a:path w="7619" h="471995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8" y="2392680"/>
                  </a:lnTo>
                  <a:lnTo>
                    <a:pt x="6096" y="2392680"/>
                  </a:lnTo>
                  <a:lnTo>
                    <a:pt x="7620" y="2394204"/>
                  </a:lnTo>
                  <a:lnTo>
                    <a:pt x="7620" y="2398776"/>
                  </a:lnTo>
                  <a:lnTo>
                    <a:pt x="6096" y="2400300"/>
                  </a:lnTo>
                  <a:close/>
                </a:path>
                <a:path w="7619" h="471995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4"/>
                  </a:lnTo>
                  <a:lnTo>
                    <a:pt x="6096" y="2356104"/>
                  </a:lnTo>
                  <a:lnTo>
                    <a:pt x="7620" y="2357628"/>
                  </a:lnTo>
                  <a:lnTo>
                    <a:pt x="7620" y="2362200"/>
                  </a:lnTo>
                  <a:lnTo>
                    <a:pt x="6096" y="2363724"/>
                  </a:lnTo>
                  <a:close/>
                </a:path>
                <a:path w="7619" h="4719955">
                  <a:moveTo>
                    <a:pt x="6096" y="2327147"/>
                  </a:moveTo>
                  <a:lnTo>
                    <a:pt x="3048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8"/>
                  </a:lnTo>
                  <a:lnTo>
                    <a:pt x="6096" y="2319528"/>
                  </a:lnTo>
                  <a:lnTo>
                    <a:pt x="7620" y="2321052"/>
                  </a:lnTo>
                  <a:lnTo>
                    <a:pt x="7620" y="2325624"/>
                  </a:lnTo>
                  <a:lnTo>
                    <a:pt x="6096" y="2327147"/>
                  </a:lnTo>
                  <a:close/>
                </a:path>
                <a:path w="7619" h="4719955">
                  <a:moveTo>
                    <a:pt x="7620" y="2289047"/>
                  </a:move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7620" y="2282952"/>
                  </a:lnTo>
                  <a:lnTo>
                    <a:pt x="7620" y="2289047"/>
                  </a:lnTo>
                  <a:close/>
                </a:path>
                <a:path w="7619" h="4719955">
                  <a:moveTo>
                    <a:pt x="6096" y="2290572"/>
                  </a:moveTo>
                  <a:lnTo>
                    <a:pt x="3048" y="2290572"/>
                  </a:lnTo>
                  <a:lnTo>
                    <a:pt x="3048" y="2289047"/>
                  </a:lnTo>
                  <a:lnTo>
                    <a:pt x="6096" y="2289047"/>
                  </a:lnTo>
                  <a:lnTo>
                    <a:pt x="6096" y="2290572"/>
                  </a:lnTo>
                  <a:close/>
                </a:path>
                <a:path w="7619" h="4719955">
                  <a:moveTo>
                    <a:pt x="7620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7620" y="2246376"/>
                  </a:lnTo>
                  <a:lnTo>
                    <a:pt x="7620" y="2252472"/>
                  </a:lnTo>
                  <a:close/>
                </a:path>
                <a:path w="7619" h="471995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6096" y="2208276"/>
                  </a:lnTo>
                  <a:lnTo>
                    <a:pt x="6096" y="2209800"/>
                  </a:lnTo>
                  <a:close/>
                </a:path>
                <a:path w="7619" h="4719955">
                  <a:moveTo>
                    <a:pt x="7620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7620" y="2209800"/>
                  </a:lnTo>
                  <a:lnTo>
                    <a:pt x="7620" y="2215896"/>
                  </a:lnTo>
                  <a:close/>
                </a:path>
                <a:path w="7619" h="4719955">
                  <a:moveTo>
                    <a:pt x="6096" y="2179320"/>
                  </a:moveTo>
                  <a:lnTo>
                    <a:pt x="3048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7620" y="2173224"/>
                  </a:lnTo>
                  <a:lnTo>
                    <a:pt x="7620" y="2177796"/>
                  </a:lnTo>
                  <a:lnTo>
                    <a:pt x="6096" y="2179320"/>
                  </a:lnTo>
                  <a:close/>
                </a:path>
                <a:path w="7619" h="4719955">
                  <a:moveTo>
                    <a:pt x="6096" y="2142744"/>
                  </a:moveTo>
                  <a:lnTo>
                    <a:pt x="3048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20" y="2136647"/>
                  </a:lnTo>
                  <a:lnTo>
                    <a:pt x="7620" y="2141220"/>
                  </a:lnTo>
                  <a:lnTo>
                    <a:pt x="6096" y="2142744"/>
                  </a:lnTo>
                  <a:close/>
                </a:path>
                <a:path w="7619" h="471995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8" y="2098547"/>
                  </a:lnTo>
                  <a:lnTo>
                    <a:pt x="6096" y="2098547"/>
                  </a:lnTo>
                  <a:lnTo>
                    <a:pt x="7620" y="2100072"/>
                  </a:lnTo>
                  <a:lnTo>
                    <a:pt x="7620" y="2104644"/>
                  </a:lnTo>
                  <a:lnTo>
                    <a:pt x="6096" y="2106168"/>
                  </a:lnTo>
                  <a:close/>
                </a:path>
                <a:path w="7619" h="4719955">
                  <a:moveTo>
                    <a:pt x="7620" y="2068068"/>
                  </a:move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7620" y="2061972"/>
                  </a:lnTo>
                  <a:lnTo>
                    <a:pt x="7620" y="2068068"/>
                  </a:lnTo>
                  <a:close/>
                </a:path>
                <a:path w="7619" h="4719955">
                  <a:moveTo>
                    <a:pt x="6096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6096" y="2069592"/>
                  </a:lnTo>
                  <a:close/>
                </a:path>
                <a:path w="7619" h="4719955">
                  <a:moveTo>
                    <a:pt x="7620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7620" y="2025396"/>
                  </a:lnTo>
                  <a:lnTo>
                    <a:pt x="7620" y="2031492"/>
                  </a:lnTo>
                  <a:close/>
                </a:path>
                <a:path w="7619" h="4719955">
                  <a:moveTo>
                    <a:pt x="6096" y="1988820"/>
                  </a:moveTo>
                  <a:lnTo>
                    <a:pt x="3048" y="1988820"/>
                  </a:lnTo>
                  <a:lnTo>
                    <a:pt x="3048" y="1987296"/>
                  </a:lnTo>
                  <a:lnTo>
                    <a:pt x="6096" y="1987296"/>
                  </a:lnTo>
                  <a:lnTo>
                    <a:pt x="6096" y="1988820"/>
                  </a:lnTo>
                  <a:close/>
                </a:path>
                <a:path w="7619" h="4719955">
                  <a:moveTo>
                    <a:pt x="7620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7620" y="1988820"/>
                  </a:lnTo>
                  <a:lnTo>
                    <a:pt x="7620" y="1994916"/>
                  </a:lnTo>
                  <a:close/>
                </a:path>
                <a:path w="7619" h="4719955">
                  <a:moveTo>
                    <a:pt x="6096" y="1952244"/>
                  </a:moveTo>
                  <a:lnTo>
                    <a:pt x="3048" y="1952244"/>
                  </a:lnTo>
                  <a:lnTo>
                    <a:pt x="3048" y="1950720"/>
                  </a:lnTo>
                  <a:lnTo>
                    <a:pt x="6096" y="1950720"/>
                  </a:lnTo>
                  <a:lnTo>
                    <a:pt x="6096" y="1952244"/>
                  </a:lnTo>
                  <a:close/>
                </a:path>
                <a:path w="7619" h="4719955">
                  <a:moveTo>
                    <a:pt x="6096" y="1958339"/>
                  </a:moveTo>
                  <a:lnTo>
                    <a:pt x="3048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4"/>
                  </a:lnTo>
                  <a:lnTo>
                    <a:pt x="7620" y="1952244"/>
                  </a:lnTo>
                  <a:lnTo>
                    <a:pt x="7620" y="1956816"/>
                  </a:lnTo>
                  <a:lnTo>
                    <a:pt x="6096" y="1958339"/>
                  </a:lnTo>
                  <a:close/>
                </a:path>
                <a:path w="7619" h="4719955">
                  <a:moveTo>
                    <a:pt x="6096" y="1921764"/>
                  </a:moveTo>
                  <a:lnTo>
                    <a:pt x="3048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4"/>
                  </a:lnTo>
                  <a:lnTo>
                    <a:pt x="6096" y="1914144"/>
                  </a:lnTo>
                  <a:lnTo>
                    <a:pt x="7620" y="1915668"/>
                  </a:lnTo>
                  <a:lnTo>
                    <a:pt x="7620" y="1920239"/>
                  </a:lnTo>
                  <a:lnTo>
                    <a:pt x="6096" y="1921764"/>
                  </a:lnTo>
                  <a:close/>
                </a:path>
                <a:path w="7619" h="4719955">
                  <a:moveTo>
                    <a:pt x="6096" y="1885188"/>
                  </a:moveTo>
                  <a:lnTo>
                    <a:pt x="3048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20" y="1879092"/>
                  </a:lnTo>
                  <a:lnTo>
                    <a:pt x="7620" y="1883663"/>
                  </a:lnTo>
                  <a:lnTo>
                    <a:pt x="6096" y="1885188"/>
                  </a:lnTo>
                  <a:close/>
                </a:path>
                <a:path w="7619" h="4719955">
                  <a:moveTo>
                    <a:pt x="7620" y="1847088"/>
                  </a:move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7620" y="1840992"/>
                  </a:lnTo>
                  <a:lnTo>
                    <a:pt x="7620" y="1847088"/>
                  </a:lnTo>
                  <a:close/>
                </a:path>
                <a:path w="7619" h="4719955">
                  <a:moveTo>
                    <a:pt x="6096" y="1848612"/>
                  </a:moveTo>
                  <a:lnTo>
                    <a:pt x="3048" y="1848612"/>
                  </a:lnTo>
                  <a:lnTo>
                    <a:pt x="3048" y="1847088"/>
                  </a:lnTo>
                  <a:lnTo>
                    <a:pt x="6096" y="1847088"/>
                  </a:lnTo>
                  <a:lnTo>
                    <a:pt x="6096" y="1848612"/>
                  </a:lnTo>
                  <a:close/>
                </a:path>
                <a:path w="7619" h="4719955">
                  <a:moveTo>
                    <a:pt x="7620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7620" y="1804416"/>
                  </a:lnTo>
                  <a:lnTo>
                    <a:pt x="7620" y="1810512"/>
                  </a:lnTo>
                  <a:close/>
                </a:path>
                <a:path w="7619" h="4719955">
                  <a:moveTo>
                    <a:pt x="6096" y="1767839"/>
                  </a:moveTo>
                  <a:lnTo>
                    <a:pt x="3048" y="1767839"/>
                  </a:lnTo>
                  <a:lnTo>
                    <a:pt x="3048" y="1766316"/>
                  </a:lnTo>
                  <a:lnTo>
                    <a:pt x="6096" y="1766316"/>
                  </a:lnTo>
                  <a:lnTo>
                    <a:pt x="6096" y="1767839"/>
                  </a:lnTo>
                  <a:close/>
                </a:path>
                <a:path w="7619" h="4719955">
                  <a:moveTo>
                    <a:pt x="7620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7620" y="1767839"/>
                  </a:lnTo>
                  <a:lnTo>
                    <a:pt x="7620" y="1773936"/>
                  </a:lnTo>
                  <a:close/>
                </a:path>
                <a:path w="7619" h="471995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39"/>
                  </a:lnTo>
                  <a:lnTo>
                    <a:pt x="6096" y="1729739"/>
                  </a:lnTo>
                  <a:lnTo>
                    <a:pt x="6096" y="1731263"/>
                  </a:lnTo>
                  <a:close/>
                </a:path>
                <a:path w="7619" h="4719955">
                  <a:moveTo>
                    <a:pt x="6096" y="1737360"/>
                  </a:moveTo>
                  <a:lnTo>
                    <a:pt x="3048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4" y="1731263"/>
                  </a:lnTo>
                  <a:lnTo>
                    <a:pt x="7620" y="1731263"/>
                  </a:lnTo>
                  <a:lnTo>
                    <a:pt x="7620" y="1735836"/>
                  </a:lnTo>
                  <a:lnTo>
                    <a:pt x="6096" y="1737360"/>
                  </a:lnTo>
                  <a:close/>
                </a:path>
                <a:path w="7619" h="471995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20" y="1694688"/>
                  </a:lnTo>
                  <a:lnTo>
                    <a:pt x="7620" y="1699260"/>
                  </a:lnTo>
                  <a:lnTo>
                    <a:pt x="6096" y="1700784"/>
                  </a:lnTo>
                  <a:close/>
                </a:path>
                <a:path w="7619" h="471995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8" y="1656588"/>
                  </a:lnTo>
                  <a:lnTo>
                    <a:pt x="6096" y="1656588"/>
                  </a:lnTo>
                  <a:lnTo>
                    <a:pt x="7620" y="1658112"/>
                  </a:lnTo>
                  <a:lnTo>
                    <a:pt x="7620" y="1662684"/>
                  </a:lnTo>
                  <a:lnTo>
                    <a:pt x="6096" y="1664208"/>
                  </a:lnTo>
                  <a:close/>
                </a:path>
                <a:path w="7619" h="4719955">
                  <a:moveTo>
                    <a:pt x="7620" y="1626108"/>
                  </a:move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8" y="1620012"/>
                  </a:lnTo>
                  <a:lnTo>
                    <a:pt x="6096" y="1620012"/>
                  </a:lnTo>
                  <a:lnTo>
                    <a:pt x="7620" y="1621536"/>
                  </a:lnTo>
                  <a:lnTo>
                    <a:pt x="7620" y="1626108"/>
                  </a:lnTo>
                  <a:close/>
                </a:path>
                <a:path w="7619" h="4719955">
                  <a:moveTo>
                    <a:pt x="6096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6096" y="1627632"/>
                  </a:lnTo>
                  <a:close/>
                </a:path>
                <a:path w="7619" h="4719955">
                  <a:moveTo>
                    <a:pt x="7620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7620" y="1583436"/>
                  </a:lnTo>
                  <a:lnTo>
                    <a:pt x="7620" y="1589532"/>
                  </a:lnTo>
                  <a:close/>
                </a:path>
                <a:path w="7619" h="4719955">
                  <a:moveTo>
                    <a:pt x="6096" y="1546860"/>
                  </a:moveTo>
                  <a:lnTo>
                    <a:pt x="3048" y="1546860"/>
                  </a:lnTo>
                  <a:lnTo>
                    <a:pt x="3048" y="1545336"/>
                  </a:lnTo>
                  <a:lnTo>
                    <a:pt x="6096" y="1545336"/>
                  </a:lnTo>
                  <a:lnTo>
                    <a:pt x="6096" y="1546860"/>
                  </a:lnTo>
                  <a:close/>
                </a:path>
                <a:path w="7619" h="4719955">
                  <a:moveTo>
                    <a:pt x="7620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7620" y="1546860"/>
                  </a:lnTo>
                  <a:lnTo>
                    <a:pt x="7620" y="1552955"/>
                  </a:lnTo>
                  <a:close/>
                </a:path>
                <a:path w="7619" h="471995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60"/>
                  </a:lnTo>
                  <a:lnTo>
                    <a:pt x="6096" y="1508760"/>
                  </a:lnTo>
                  <a:lnTo>
                    <a:pt x="6096" y="1510284"/>
                  </a:lnTo>
                  <a:close/>
                </a:path>
                <a:path w="7619" h="4719955">
                  <a:moveTo>
                    <a:pt x="6096" y="1516380"/>
                  </a:moveTo>
                  <a:lnTo>
                    <a:pt x="3048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0284"/>
                  </a:lnTo>
                  <a:lnTo>
                    <a:pt x="7620" y="1510284"/>
                  </a:lnTo>
                  <a:lnTo>
                    <a:pt x="7620" y="1514855"/>
                  </a:lnTo>
                  <a:lnTo>
                    <a:pt x="6096" y="1516380"/>
                  </a:lnTo>
                  <a:close/>
                </a:path>
                <a:path w="7619" h="4719955">
                  <a:moveTo>
                    <a:pt x="6096" y="1479804"/>
                  </a:moveTo>
                  <a:lnTo>
                    <a:pt x="3048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20" y="1473708"/>
                  </a:lnTo>
                  <a:lnTo>
                    <a:pt x="7620" y="1478280"/>
                  </a:lnTo>
                  <a:lnTo>
                    <a:pt x="6096" y="1479804"/>
                  </a:lnTo>
                  <a:close/>
                </a:path>
                <a:path w="7619" h="4719955">
                  <a:moveTo>
                    <a:pt x="6096" y="1443228"/>
                  </a:moveTo>
                  <a:lnTo>
                    <a:pt x="3048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20" y="1437132"/>
                  </a:lnTo>
                  <a:lnTo>
                    <a:pt x="7620" y="1441704"/>
                  </a:lnTo>
                  <a:lnTo>
                    <a:pt x="6096" y="1443228"/>
                  </a:lnTo>
                  <a:close/>
                </a:path>
                <a:path w="7619" h="4719955">
                  <a:moveTo>
                    <a:pt x="7620" y="1405128"/>
                  </a:move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20" y="1400555"/>
                  </a:lnTo>
                  <a:lnTo>
                    <a:pt x="7620" y="1405128"/>
                  </a:lnTo>
                  <a:close/>
                </a:path>
                <a:path w="7619" h="4719955">
                  <a:moveTo>
                    <a:pt x="6096" y="1406652"/>
                  </a:moveTo>
                  <a:lnTo>
                    <a:pt x="3048" y="1406652"/>
                  </a:lnTo>
                  <a:lnTo>
                    <a:pt x="3048" y="1405128"/>
                  </a:lnTo>
                  <a:lnTo>
                    <a:pt x="6096" y="1405128"/>
                  </a:lnTo>
                  <a:lnTo>
                    <a:pt x="6096" y="1406652"/>
                  </a:lnTo>
                  <a:close/>
                </a:path>
                <a:path w="7619" h="4719955">
                  <a:moveTo>
                    <a:pt x="7620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7620" y="1362455"/>
                  </a:lnTo>
                  <a:lnTo>
                    <a:pt x="7620" y="1368552"/>
                  </a:lnTo>
                  <a:close/>
                </a:path>
                <a:path w="7619" h="4719955">
                  <a:moveTo>
                    <a:pt x="6096" y="1325880"/>
                  </a:moveTo>
                  <a:lnTo>
                    <a:pt x="3048" y="1325880"/>
                  </a:lnTo>
                  <a:lnTo>
                    <a:pt x="3048" y="1324355"/>
                  </a:lnTo>
                  <a:lnTo>
                    <a:pt x="6096" y="1324355"/>
                  </a:lnTo>
                  <a:lnTo>
                    <a:pt x="6096" y="1325880"/>
                  </a:lnTo>
                  <a:close/>
                </a:path>
                <a:path w="7619" h="4719955">
                  <a:moveTo>
                    <a:pt x="7620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7620" y="1325880"/>
                  </a:lnTo>
                  <a:lnTo>
                    <a:pt x="7620" y="1331976"/>
                  </a:lnTo>
                  <a:close/>
                </a:path>
                <a:path w="7619" h="4719955">
                  <a:moveTo>
                    <a:pt x="6096" y="1289304"/>
                  </a:moveTo>
                  <a:lnTo>
                    <a:pt x="3048" y="1289304"/>
                  </a:lnTo>
                  <a:lnTo>
                    <a:pt x="3048" y="1287780"/>
                  </a:lnTo>
                  <a:lnTo>
                    <a:pt x="6096" y="1287780"/>
                  </a:lnTo>
                  <a:lnTo>
                    <a:pt x="6096" y="1289304"/>
                  </a:lnTo>
                  <a:close/>
                </a:path>
                <a:path w="7619" h="471995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4" y="1289304"/>
                  </a:lnTo>
                  <a:lnTo>
                    <a:pt x="7620" y="1289304"/>
                  </a:lnTo>
                  <a:lnTo>
                    <a:pt x="7620" y="1293876"/>
                  </a:lnTo>
                  <a:lnTo>
                    <a:pt x="6096" y="1295400"/>
                  </a:lnTo>
                  <a:close/>
                </a:path>
                <a:path w="7619" h="471995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8" y="1251204"/>
                  </a:lnTo>
                  <a:lnTo>
                    <a:pt x="6096" y="1251204"/>
                  </a:lnTo>
                  <a:lnTo>
                    <a:pt x="7620" y="1252728"/>
                  </a:lnTo>
                  <a:lnTo>
                    <a:pt x="7620" y="1257300"/>
                  </a:lnTo>
                  <a:lnTo>
                    <a:pt x="6096" y="1258824"/>
                  </a:lnTo>
                  <a:close/>
                </a:path>
                <a:path w="7619" h="4719955">
                  <a:moveTo>
                    <a:pt x="6096" y="1222247"/>
                  </a:moveTo>
                  <a:lnTo>
                    <a:pt x="3048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8" y="1214628"/>
                  </a:lnTo>
                  <a:lnTo>
                    <a:pt x="6096" y="1214628"/>
                  </a:lnTo>
                  <a:lnTo>
                    <a:pt x="7620" y="1216152"/>
                  </a:lnTo>
                  <a:lnTo>
                    <a:pt x="7620" y="1220724"/>
                  </a:lnTo>
                  <a:lnTo>
                    <a:pt x="6096" y="1222247"/>
                  </a:lnTo>
                  <a:close/>
                </a:path>
                <a:path w="7619" h="4719955">
                  <a:moveTo>
                    <a:pt x="7620" y="1184147"/>
                  </a:move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2"/>
                  </a:lnTo>
                  <a:lnTo>
                    <a:pt x="6096" y="1178052"/>
                  </a:lnTo>
                  <a:lnTo>
                    <a:pt x="7620" y="1179576"/>
                  </a:lnTo>
                  <a:lnTo>
                    <a:pt x="7620" y="1184147"/>
                  </a:lnTo>
                  <a:close/>
                </a:path>
                <a:path w="7619" h="4719955">
                  <a:moveTo>
                    <a:pt x="6096" y="1185671"/>
                  </a:moveTo>
                  <a:lnTo>
                    <a:pt x="3048" y="1185671"/>
                  </a:lnTo>
                  <a:lnTo>
                    <a:pt x="3048" y="1184147"/>
                  </a:lnTo>
                  <a:lnTo>
                    <a:pt x="6096" y="1184147"/>
                  </a:lnTo>
                  <a:lnTo>
                    <a:pt x="6096" y="1185671"/>
                  </a:lnTo>
                  <a:close/>
                </a:path>
                <a:path w="7619" h="4719955">
                  <a:moveTo>
                    <a:pt x="7620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7620" y="1141476"/>
                  </a:lnTo>
                  <a:lnTo>
                    <a:pt x="7620" y="1147571"/>
                  </a:lnTo>
                  <a:close/>
                </a:path>
                <a:path w="7619" h="4719955">
                  <a:moveTo>
                    <a:pt x="6096" y="1104900"/>
                  </a:moveTo>
                  <a:lnTo>
                    <a:pt x="3048" y="1104900"/>
                  </a:lnTo>
                  <a:lnTo>
                    <a:pt x="3048" y="1103376"/>
                  </a:lnTo>
                  <a:lnTo>
                    <a:pt x="6096" y="1103376"/>
                  </a:lnTo>
                  <a:lnTo>
                    <a:pt x="6096" y="1104900"/>
                  </a:lnTo>
                  <a:close/>
                </a:path>
                <a:path w="7619" h="4719955">
                  <a:moveTo>
                    <a:pt x="7620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7620" y="1104900"/>
                  </a:lnTo>
                  <a:lnTo>
                    <a:pt x="7620" y="1110996"/>
                  </a:lnTo>
                  <a:close/>
                </a:path>
                <a:path w="7619" h="471995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6096" y="1066800"/>
                  </a:lnTo>
                  <a:lnTo>
                    <a:pt x="6096" y="1068324"/>
                  </a:lnTo>
                  <a:close/>
                </a:path>
                <a:path w="7619" h="4719955">
                  <a:moveTo>
                    <a:pt x="6096" y="1074420"/>
                  </a:moveTo>
                  <a:lnTo>
                    <a:pt x="3048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7620" y="1068324"/>
                  </a:lnTo>
                  <a:lnTo>
                    <a:pt x="7620" y="1072896"/>
                  </a:lnTo>
                  <a:lnTo>
                    <a:pt x="6096" y="1074420"/>
                  </a:lnTo>
                  <a:close/>
                </a:path>
                <a:path w="7619" h="4719955">
                  <a:moveTo>
                    <a:pt x="6096" y="1037844"/>
                  </a:moveTo>
                  <a:lnTo>
                    <a:pt x="3048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20" y="1031747"/>
                  </a:lnTo>
                  <a:lnTo>
                    <a:pt x="7620" y="1036320"/>
                  </a:lnTo>
                  <a:lnTo>
                    <a:pt x="6096" y="1037844"/>
                  </a:lnTo>
                  <a:close/>
                </a:path>
                <a:path w="7619" h="4719955">
                  <a:moveTo>
                    <a:pt x="6096" y="1001268"/>
                  </a:moveTo>
                  <a:lnTo>
                    <a:pt x="3048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8" y="993647"/>
                  </a:lnTo>
                  <a:lnTo>
                    <a:pt x="6096" y="993647"/>
                  </a:lnTo>
                  <a:lnTo>
                    <a:pt x="7620" y="995171"/>
                  </a:lnTo>
                  <a:lnTo>
                    <a:pt x="7620" y="999744"/>
                  </a:lnTo>
                  <a:lnTo>
                    <a:pt x="6096" y="1001268"/>
                  </a:lnTo>
                  <a:close/>
                </a:path>
                <a:path w="7619" h="4719955">
                  <a:moveTo>
                    <a:pt x="7620" y="963168"/>
                  </a:move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20" y="958596"/>
                  </a:lnTo>
                  <a:lnTo>
                    <a:pt x="7620" y="963168"/>
                  </a:lnTo>
                  <a:close/>
                </a:path>
                <a:path w="7619" h="4719955">
                  <a:moveTo>
                    <a:pt x="6096" y="964692"/>
                  </a:moveTo>
                  <a:lnTo>
                    <a:pt x="3048" y="964692"/>
                  </a:lnTo>
                  <a:lnTo>
                    <a:pt x="3048" y="963168"/>
                  </a:lnTo>
                  <a:lnTo>
                    <a:pt x="6096" y="963168"/>
                  </a:lnTo>
                  <a:lnTo>
                    <a:pt x="6096" y="964692"/>
                  </a:lnTo>
                  <a:close/>
                </a:path>
                <a:path w="7619" h="4719955">
                  <a:moveTo>
                    <a:pt x="7620" y="926592"/>
                  </a:move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7620" y="920496"/>
                  </a:lnTo>
                  <a:lnTo>
                    <a:pt x="7620" y="926592"/>
                  </a:lnTo>
                  <a:close/>
                </a:path>
                <a:path w="7619" h="4719955">
                  <a:moveTo>
                    <a:pt x="6096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6096" y="928116"/>
                  </a:lnTo>
                  <a:close/>
                </a:path>
                <a:path w="7619" h="4719955">
                  <a:moveTo>
                    <a:pt x="7620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7620" y="883920"/>
                  </a:lnTo>
                  <a:lnTo>
                    <a:pt x="7620" y="890016"/>
                  </a:lnTo>
                  <a:close/>
                </a:path>
                <a:path w="7619" h="4719955">
                  <a:moveTo>
                    <a:pt x="6096" y="847344"/>
                  </a:moveTo>
                  <a:lnTo>
                    <a:pt x="3048" y="847344"/>
                  </a:lnTo>
                  <a:lnTo>
                    <a:pt x="3048" y="845820"/>
                  </a:lnTo>
                  <a:lnTo>
                    <a:pt x="6096" y="845820"/>
                  </a:lnTo>
                  <a:lnTo>
                    <a:pt x="6096" y="847344"/>
                  </a:lnTo>
                  <a:close/>
                </a:path>
                <a:path w="7619" h="4719955">
                  <a:moveTo>
                    <a:pt x="6096" y="853440"/>
                  </a:moveTo>
                  <a:lnTo>
                    <a:pt x="3048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7620" y="847344"/>
                  </a:lnTo>
                  <a:lnTo>
                    <a:pt x="7620" y="851916"/>
                  </a:lnTo>
                  <a:lnTo>
                    <a:pt x="6096" y="853440"/>
                  </a:lnTo>
                  <a:close/>
                </a:path>
                <a:path w="7619" h="4719955">
                  <a:moveTo>
                    <a:pt x="6096" y="816864"/>
                  </a:moveTo>
                  <a:lnTo>
                    <a:pt x="3048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4"/>
                  </a:lnTo>
                  <a:lnTo>
                    <a:pt x="6096" y="809244"/>
                  </a:lnTo>
                  <a:lnTo>
                    <a:pt x="7620" y="810768"/>
                  </a:lnTo>
                  <a:lnTo>
                    <a:pt x="7620" y="815340"/>
                  </a:lnTo>
                  <a:lnTo>
                    <a:pt x="6096" y="816864"/>
                  </a:lnTo>
                  <a:close/>
                </a:path>
                <a:path w="7619" h="4719955">
                  <a:moveTo>
                    <a:pt x="6096" y="780288"/>
                  </a:moveTo>
                  <a:lnTo>
                    <a:pt x="3048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8"/>
                  </a:lnTo>
                  <a:lnTo>
                    <a:pt x="6096" y="772668"/>
                  </a:lnTo>
                  <a:lnTo>
                    <a:pt x="7620" y="774192"/>
                  </a:lnTo>
                  <a:lnTo>
                    <a:pt x="7620" y="778764"/>
                  </a:lnTo>
                  <a:lnTo>
                    <a:pt x="6096" y="780288"/>
                  </a:lnTo>
                  <a:close/>
                </a:path>
                <a:path w="7619" h="4719955">
                  <a:moveTo>
                    <a:pt x="7620" y="742188"/>
                  </a:moveTo>
                  <a:lnTo>
                    <a:pt x="1524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19" h="4719955">
                  <a:moveTo>
                    <a:pt x="6096" y="743712"/>
                  </a:moveTo>
                  <a:lnTo>
                    <a:pt x="3048" y="743712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6096" y="743712"/>
                  </a:lnTo>
                  <a:close/>
                </a:path>
                <a:path w="7619" h="4719955">
                  <a:moveTo>
                    <a:pt x="7620" y="705612"/>
                  </a:move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7620" y="699516"/>
                  </a:lnTo>
                  <a:lnTo>
                    <a:pt x="7620" y="705612"/>
                  </a:lnTo>
                  <a:close/>
                </a:path>
                <a:path w="7619" h="4719955">
                  <a:moveTo>
                    <a:pt x="6096" y="707136"/>
                  </a:moveTo>
                  <a:lnTo>
                    <a:pt x="3048" y="707136"/>
                  </a:lnTo>
                  <a:lnTo>
                    <a:pt x="3048" y="705612"/>
                  </a:lnTo>
                  <a:lnTo>
                    <a:pt x="6096" y="705612"/>
                  </a:lnTo>
                  <a:lnTo>
                    <a:pt x="6096" y="707136"/>
                  </a:lnTo>
                  <a:close/>
                </a:path>
                <a:path w="7619" h="4719955">
                  <a:moveTo>
                    <a:pt x="7620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7620" y="662940"/>
                  </a:lnTo>
                  <a:lnTo>
                    <a:pt x="7620" y="669036"/>
                  </a:lnTo>
                  <a:close/>
                </a:path>
                <a:path w="7619" h="4719955">
                  <a:moveTo>
                    <a:pt x="6096" y="626364"/>
                  </a:moveTo>
                  <a:lnTo>
                    <a:pt x="3048" y="626364"/>
                  </a:lnTo>
                  <a:lnTo>
                    <a:pt x="3048" y="624840"/>
                  </a:lnTo>
                  <a:lnTo>
                    <a:pt x="6096" y="624840"/>
                  </a:lnTo>
                  <a:lnTo>
                    <a:pt x="6096" y="626364"/>
                  </a:lnTo>
                  <a:close/>
                </a:path>
                <a:path w="7619" h="4719955">
                  <a:moveTo>
                    <a:pt x="6096" y="632460"/>
                  </a:moveTo>
                  <a:lnTo>
                    <a:pt x="3048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7620" y="626364"/>
                  </a:lnTo>
                  <a:lnTo>
                    <a:pt x="7620" y="630936"/>
                  </a:lnTo>
                  <a:lnTo>
                    <a:pt x="6096" y="632460"/>
                  </a:lnTo>
                  <a:close/>
                </a:path>
                <a:path w="7619" h="4719955">
                  <a:moveTo>
                    <a:pt x="6096" y="595884"/>
                  </a:moveTo>
                  <a:lnTo>
                    <a:pt x="3048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8" y="588264"/>
                  </a:lnTo>
                  <a:lnTo>
                    <a:pt x="6096" y="588264"/>
                  </a:lnTo>
                  <a:lnTo>
                    <a:pt x="7620" y="589787"/>
                  </a:lnTo>
                  <a:lnTo>
                    <a:pt x="7620" y="594360"/>
                  </a:lnTo>
                  <a:lnTo>
                    <a:pt x="6096" y="595884"/>
                  </a:lnTo>
                  <a:close/>
                </a:path>
                <a:path w="7619" h="471995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20" y="553212"/>
                  </a:lnTo>
                  <a:lnTo>
                    <a:pt x="7620" y="557784"/>
                  </a:lnTo>
                  <a:lnTo>
                    <a:pt x="6096" y="559308"/>
                  </a:lnTo>
                  <a:close/>
                </a:path>
                <a:path w="7619" h="4719955">
                  <a:moveTo>
                    <a:pt x="7620" y="521208"/>
                  </a:moveTo>
                  <a:lnTo>
                    <a:pt x="1524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8" y="515112"/>
                  </a:lnTo>
                  <a:lnTo>
                    <a:pt x="6096" y="515112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19" h="4719955">
                  <a:moveTo>
                    <a:pt x="6096" y="522732"/>
                  </a:moveTo>
                  <a:lnTo>
                    <a:pt x="3048" y="522732"/>
                  </a:lnTo>
                  <a:lnTo>
                    <a:pt x="3048" y="521208"/>
                  </a:lnTo>
                  <a:lnTo>
                    <a:pt x="6096" y="521208"/>
                  </a:lnTo>
                  <a:lnTo>
                    <a:pt x="6096" y="522732"/>
                  </a:lnTo>
                  <a:close/>
                </a:path>
                <a:path w="7619" h="4719955">
                  <a:moveTo>
                    <a:pt x="7620" y="484632"/>
                  </a:move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7620" y="478536"/>
                  </a:lnTo>
                  <a:lnTo>
                    <a:pt x="7620" y="484632"/>
                  </a:lnTo>
                  <a:close/>
                </a:path>
                <a:path w="7619" h="4719955">
                  <a:moveTo>
                    <a:pt x="6096" y="486156"/>
                  </a:moveTo>
                  <a:lnTo>
                    <a:pt x="3048" y="486156"/>
                  </a:lnTo>
                  <a:lnTo>
                    <a:pt x="3048" y="484632"/>
                  </a:lnTo>
                  <a:lnTo>
                    <a:pt x="6096" y="484632"/>
                  </a:lnTo>
                  <a:lnTo>
                    <a:pt x="6096" y="486156"/>
                  </a:lnTo>
                  <a:close/>
                </a:path>
                <a:path w="7619" h="4719955">
                  <a:moveTo>
                    <a:pt x="7620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7620" y="441960"/>
                  </a:lnTo>
                  <a:lnTo>
                    <a:pt x="7620" y="448056"/>
                  </a:lnTo>
                  <a:close/>
                </a:path>
                <a:path w="7619" h="4719955">
                  <a:moveTo>
                    <a:pt x="6096" y="405384"/>
                  </a:moveTo>
                  <a:lnTo>
                    <a:pt x="3048" y="405384"/>
                  </a:lnTo>
                  <a:lnTo>
                    <a:pt x="3048" y="403860"/>
                  </a:lnTo>
                  <a:lnTo>
                    <a:pt x="6096" y="403860"/>
                  </a:lnTo>
                  <a:lnTo>
                    <a:pt x="6096" y="405384"/>
                  </a:lnTo>
                  <a:close/>
                </a:path>
                <a:path w="7619" h="4719955">
                  <a:moveTo>
                    <a:pt x="609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7620" y="405384"/>
                  </a:lnTo>
                  <a:lnTo>
                    <a:pt x="7620" y="409956"/>
                  </a:lnTo>
                  <a:lnTo>
                    <a:pt x="6096" y="411480"/>
                  </a:lnTo>
                  <a:close/>
                </a:path>
                <a:path w="7619" h="471995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8" y="367284"/>
                  </a:lnTo>
                  <a:lnTo>
                    <a:pt x="6096" y="367284"/>
                  </a:lnTo>
                  <a:lnTo>
                    <a:pt x="7620" y="368808"/>
                  </a:lnTo>
                  <a:lnTo>
                    <a:pt x="7620" y="373380"/>
                  </a:lnTo>
                  <a:lnTo>
                    <a:pt x="6096" y="374904"/>
                  </a:lnTo>
                  <a:close/>
                </a:path>
                <a:path w="7619" h="4719955">
                  <a:moveTo>
                    <a:pt x="6096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20" y="332232"/>
                  </a:lnTo>
                  <a:lnTo>
                    <a:pt x="7620" y="336804"/>
                  </a:lnTo>
                  <a:lnTo>
                    <a:pt x="6096" y="338328"/>
                  </a:lnTo>
                  <a:close/>
                </a:path>
                <a:path w="7619" h="4719955">
                  <a:moveTo>
                    <a:pt x="7620" y="300228"/>
                  </a:moveTo>
                  <a:lnTo>
                    <a:pt x="1524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8" y="294132"/>
                  </a:lnTo>
                  <a:lnTo>
                    <a:pt x="6096" y="294132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19" h="4719955">
                  <a:moveTo>
                    <a:pt x="6096" y="301752"/>
                  </a:moveTo>
                  <a:lnTo>
                    <a:pt x="3048" y="301752"/>
                  </a:lnTo>
                  <a:lnTo>
                    <a:pt x="3048" y="300228"/>
                  </a:lnTo>
                  <a:lnTo>
                    <a:pt x="6096" y="300228"/>
                  </a:lnTo>
                  <a:lnTo>
                    <a:pt x="6096" y="301752"/>
                  </a:lnTo>
                  <a:close/>
                </a:path>
                <a:path w="7619" h="4719955">
                  <a:moveTo>
                    <a:pt x="7620" y="263652"/>
                  </a:move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7620" y="257556"/>
                  </a:lnTo>
                  <a:lnTo>
                    <a:pt x="7620" y="263652"/>
                  </a:lnTo>
                  <a:close/>
                </a:path>
                <a:path w="7619" h="4719955">
                  <a:moveTo>
                    <a:pt x="6096" y="265176"/>
                  </a:moveTo>
                  <a:lnTo>
                    <a:pt x="3048" y="265176"/>
                  </a:lnTo>
                  <a:lnTo>
                    <a:pt x="3048" y="263652"/>
                  </a:lnTo>
                  <a:lnTo>
                    <a:pt x="6096" y="263652"/>
                  </a:lnTo>
                  <a:lnTo>
                    <a:pt x="6096" y="265176"/>
                  </a:lnTo>
                  <a:close/>
                </a:path>
                <a:path w="7619" h="4719955">
                  <a:moveTo>
                    <a:pt x="7620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7620" y="220980"/>
                  </a:lnTo>
                  <a:lnTo>
                    <a:pt x="7620" y="227076"/>
                  </a:lnTo>
                  <a:close/>
                </a:path>
                <a:path w="7619" h="471995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80"/>
                  </a:lnTo>
                  <a:lnTo>
                    <a:pt x="6096" y="182880"/>
                  </a:lnTo>
                  <a:lnTo>
                    <a:pt x="6096" y="184404"/>
                  </a:lnTo>
                  <a:close/>
                </a:path>
                <a:path w="7619" h="4719955">
                  <a:moveTo>
                    <a:pt x="7620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7620" y="184404"/>
                  </a:lnTo>
                  <a:lnTo>
                    <a:pt x="7620" y="190500"/>
                  </a:lnTo>
                  <a:close/>
                </a:path>
                <a:path w="7619" h="4719955">
                  <a:moveTo>
                    <a:pt x="6096" y="153924"/>
                  </a:moveTo>
                  <a:lnTo>
                    <a:pt x="3048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20" y="147828"/>
                  </a:lnTo>
                  <a:lnTo>
                    <a:pt x="7620" y="152400"/>
                  </a:lnTo>
                  <a:lnTo>
                    <a:pt x="6096" y="153924"/>
                  </a:lnTo>
                  <a:close/>
                </a:path>
                <a:path w="7619" h="4719955">
                  <a:moveTo>
                    <a:pt x="6096" y="117348"/>
                  </a:moveTo>
                  <a:lnTo>
                    <a:pt x="3048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8" y="109728"/>
                  </a:lnTo>
                  <a:lnTo>
                    <a:pt x="6096" y="109728"/>
                  </a:lnTo>
                  <a:lnTo>
                    <a:pt x="7620" y="111252"/>
                  </a:lnTo>
                  <a:lnTo>
                    <a:pt x="7620" y="115824"/>
                  </a:lnTo>
                  <a:lnTo>
                    <a:pt x="6096" y="117348"/>
                  </a:lnTo>
                  <a:close/>
                </a:path>
                <a:path w="7619" h="4719955">
                  <a:moveTo>
                    <a:pt x="7620" y="79248"/>
                  </a:moveTo>
                  <a:lnTo>
                    <a:pt x="1524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8" y="73152"/>
                  </a:lnTo>
                  <a:lnTo>
                    <a:pt x="6096" y="73152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19" h="4719955">
                  <a:moveTo>
                    <a:pt x="6096" y="80772"/>
                  </a:moveTo>
                  <a:lnTo>
                    <a:pt x="3048" y="80772"/>
                  </a:lnTo>
                  <a:lnTo>
                    <a:pt x="3048" y="79248"/>
                  </a:lnTo>
                  <a:lnTo>
                    <a:pt x="6096" y="79248"/>
                  </a:lnTo>
                  <a:lnTo>
                    <a:pt x="6096" y="80772"/>
                  </a:lnTo>
                  <a:close/>
                </a:path>
                <a:path w="7619" h="4719955">
                  <a:moveTo>
                    <a:pt x="7620" y="42672"/>
                  </a:move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7620" y="36576"/>
                  </a:lnTo>
                  <a:lnTo>
                    <a:pt x="7620" y="42672"/>
                  </a:lnTo>
                  <a:close/>
                </a:path>
                <a:path w="7619" h="4719955">
                  <a:moveTo>
                    <a:pt x="6096" y="44195"/>
                  </a:moveTo>
                  <a:lnTo>
                    <a:pt x="3048" y="44195"/>
                  </a:lnTo>
                  <a:lnTo>
                    <a:pt x="3048" y="42672"/>
                  </a:lnTo>
                  <a:lnTo>
                    <a:pt x="6096" y="42672"/>
                  </a:lnTo>
                  <a:lnTo>
                    <a:pt x="6096" y="44195"/>
                  </a:lnTo>
                  <a:close/>
                </a:path>
                <a:path w="7619" h="4719955">
                  <a:moveTo>
                    <a:pt x="7620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7620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67255" y="6266688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7620" y="60960"/>
                  </a:lnTo>
                  <a:lnTo>
                    <a:pt x="6096" y="59436"/>
                  </a:lnTo>
                  <a:lnTo>
                    <a:pt x="1524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1524" y="15240"/>
                  </a:lnTo>
                  <a:lnTo>
                    <a:pt x="6096" y="6096"/>
                  </a:lnTo>
                  <a:lnTo>
                    <a:pt x="9144" y="4572"/>
                  </a:lnTo>
                  <a:lnTo>
                    <a:pt x="10668" y="3048"/>
                  </a:lnTo>
                  <a:lnTo>
                    <a:pt x="16764" y="0"/>
                  </a:lnTo>
                  <a:lnTo>
                    <a:pt x="19812" y="0"/>
                  </a:lnTo>
                  <a:lnTo>
                    <a:pt x="28694" y="2000"/>
                  </a:lnTo>
                  <a:lnTo>
                    <a:pt x="32903" y="6096"/>
                  </a:lnTo>
                  <a:lnTo>
                    <a:pt x="19812" y="6096"/>
                  </a:lnTo>
                  <a:lnTo>
                    <a:pt x="13894" y="7786"/>
                  </a:lnTo>
                  <a:lnTo>
                    <a:pt x="6096" y="33528"/>
                  </a:lnTo>
                  <a:lnTo>
                    <a:pt x="6696" y="41148"/>
                  </a:lnTo>
                  <a:lnTo>
                    <a:pt x="6816" y="42672"/>
                  </a:lnTo>
                  <a:lnTo>
                    <a:pt x="6902" y="43767"/>
                  </a:lnTo>
                  <a:lnTo>
                    <a:pt x="6953" y="44410"/>
                  </a:lnTo>
                  <a:lnTo>
                    <a:pt x="9460" y="51816"/>
                  </a:lnTo>
                  <a:lnTo>
                    <a:pt x="9525" y="52006"/>
                  </a:lnTo>
                  <a:lnTo>
                    <a:pt x="13742" y="56388"/>
                  </a:lnTo>
                  <a:lnTo>
                    <a:pt x="13516" y="56388"/>
                  </a:lnTo>
                  <a:lnTo>
                    <a:pt x="19812" y="57912"/>
                  </a:lnTo>
                  <a:lnTo>
                    <a:pt x="32004" y="57912"/>
                  </a:lnTo>
                  <a:lnTo>
                    <a:pt x="30480" y="60960"/>
                  </a:lnTo>
                  <a:lnTo>
                    <a:pt x="27432" y="62484"/>
                  </a:lnTo>
                  <a:lnTo>
                    <a:pt x="25908" y="64008"/>
                  </a:lnTo>
                  <a:close/>
                </a:path>
                <a:path w="40005" h="64135">
                  <a:moveTo>
                    <a:pt x="32004" y="57912"/>
                  </a:moveTo>
                  <a:lnTo>
                    <a:pt x="19812" y="57912"/>
                  </a:lnTo>
                  <a:lnTo>
                    <a:pt x="25760" y="56388"/>
                  </a:lnTo>
                  <a:lnTo>
                    <a:pt x="25613" y="56388"/>
                  </a:lnTo>
                  <a:lnTo>
                    <a:pt x="29337" y="51816"/>
                  </a:lnTo>
                  <a:lnTo>
                    <a:pt x="31384" y="43767"/>
                  </a:lnTo>
                  <a:lnTo>
                    <a:pt x="31923" y="33528"/>
                  </a:lnTo>
                  <a:lnTo>
                    <a:pt x="32004" y="32004"/>
                  </a:lnTo>
                  <a:lnTo>
                    <a:pt x="31494" y="22860"/>
                  </a:lnTo>
                  <a:lnTo>
                    <a:pt x="31384" y="20883"/>
                  </a:lnTo>
                  <a:lnTo>
                    <a:pt x="29385" y="12954"/>
                  </a:lnTo>
                  <a:lnTo>
                    <a:pt x="29337" y="12763"/>
                  </a:lnTo>
                  <a:lnTo>
                    <a:pt x="25574" y="7786"/>
                  </a:lnTo>
                  <a:lnTo>
                    <a:pt x="19812" y="6096"/>
                  </a:lnTo>
                  <a:lnTo>
                    <a:pt x="32903" y="6096"/>
                  </a:lnTo>
                  <a:lnTo>
                    <a:pt x="34861" y="8001"/>
                  </a:lnTo>
                  <a:lnTo>
                    <a:pt x="38457" y="18002"/>
                  </a:lnTo>
                  <a:lnTo>
                    <a:pt x="39624" y="32004"/>
                  </a:lnTo>
                  <a:lnTo>
                    <a:pt x="39624" y="41148"/>
                  </a:lnTo>
                  <a:lnTo>
                    <a:pt x="38100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2004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785871" y="1502663"/>
            <a:ext cx="134620" cy="4828540"/>
            <a:chOff x="2785871" y="1502663"/>
            <a:chExt cx="134620" cy="4828540"/>
          </a:xfrm>
        </p:grpSpPr>
        <p:sp>
          <p:nvSpPr>
            <p:cNvPr id="7" name="object 7" descr=""/>
            <p:cNvSpPr/>
            <p:nvPr/>
          </p:nvSpPr>
          <p:spPr>
            <a:xfrm>
              <a:off x="284835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3047" y="4677156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6095" y="4640580"/>
                  </a:moveTo>
                  <a:lnTo>
                    <a:pt x="3047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6095" y="4640580"/>
                  </a:lnTo>
                  <a:close/>
                </a:path>
                <a:path w="7619" h="4719955">
                  <a:moveTo>
                    <a:pt x="6095" y="4646675"/>
                  </a:moveTo>
                  <a:lnTo>
                    <a:pt x="3047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4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19" h="4719955">
                  <a:moveTo>
                    <a:pt x="6095" y="4610100"/>
                  </a:moveTo>
                  <a:lnTo>
                    <a:pt x="3047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7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19" h="4719955">
                  <a:moveTo>
                    <a:pt x="6095" y="4573524"/>
                  </a:moveTo>
                  <a:lnTo>
                    <a:pt x="3047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7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3047" y="4535424"/>
                  </a:ln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3047" y="4456175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6095" y="4419600"/>
                  </a:moveTo>
                  <a:lnTo>
                    <a:pt x="3047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6095" y="4419600"/>
                  </a:lnTo>
                  <a:close/>
                </a:path>
                <a:path w="7619" h="4719955">
                  <a:moveTo>
                    <a:pt x="6095" y="4425696"/>
                  </a:moveTo>
                  <a:lnTo>
                    <a:pt x="3047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4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19" h="4719955">
                  <a:moveTo>
                    <a:pt x="6095" y="4389120"/>
                  </a:moveTo>
                  <a:lnTo>
                    <a:pt x="3047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7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19" h="4719955">
                  <a:moveTo>
                    <a:pt x="6095" y="4352543"/>
                  </a:moveTo>
                  <a:lnTo>
                    <a:pt x="3047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7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3047" y="4314443"/>
                  </a:ln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7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3047" y="4235196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6095" y="4198620"/>
                  </a:moveTo>
                  <a:lnTo>
                    <a:pt x="3047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6095" y="4198620"/>
                  </a:lnTo>
                  <a:close/>
                </a:path>
                <a:path w="7619" h="4719955">
                  <a:moveTo>
                    <a:pt x="6095" y="4204716"/>
                  </a:moveTo>
                  <a:lnTo>
                    <a:pt x="3047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4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19" h="4719955">
                  <a:moveTo>
                    <a:pt x="6095" y="4168140"/>
                  </a:moveTo>
                  <a:lnTo>
                    <a:pt x="3047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7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19" h="4719955">
                  <a:moveTo>
                    <a:pt x="6095" y="4131564"/>
                  </a:moveTo>
                  <a:lnTo>
                    <a:pt x="3047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7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3047" y="4093464"/>
                  </a:ln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7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3047" y="4014216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6095" y="3977640"/>
                  </a:moveTo>
                  <a:lnTo>
                    <a:pt x="3047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6095" y="3977640"/>
                  </a:lnTo>
                  <a:close/>
                </a:path>
                <a:path w="7619" h="4719955">
                  <a:moveTo>
                    <a:pt x="6095" y="3983736"/>
                  </a:moveTo>
                  <a:lnTo>
                    <a:pt x="3047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4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19" h="4719955">
                  <a:moveTo>
                    <a:pt x="6095" y="3947159"/>
                  </a:moveTo>
                  <a:lnTo>
                    <a:pt x="3047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7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19" h="4719955">
                  <a:moveTo>
                    <a:pt x="6095" y="3910584"/>
                  </a:moveTo>
                  <a:lnTo>
                    <a:pt x="3047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7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3047" y="3872484"/>
                  </a:ln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7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3047" y="3793236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6095" y="3762756"/>
                  </a:moveTo>
                  <a:lnTo>
                    <a:pt x="3047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3047" y="3756659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19" h="4719955">
                  <a:moveTo>
                    <a:pt x="6095" y="3726180"/>
                  </a:moveTo>
                  <a:lnTo>
                    <a:pt x="3047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7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19" h="4719955">
                  <a:moveTo>
                    <a:pt x="6095" y="3689604"/>
                  </a:moveTo>
                  <a:lnTo>
                    <a:pt x="3047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7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3047" y="3651504"/>
                  </a:ln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7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3047" y="3614928"/>
                  </a:ln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6095" y="3541775"/>
                  </a:moveTo>
                  <a:lnTo>
                    <a:pt x="3047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3047" y="3535680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19" h="4719955">
                  <a:moveTo>
                    <a:pt x="6095" y="3505200"/>
                  </a:moveTo>
                  <a:lnTo>
                    <a:pt x="3047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7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19" h="4719955">
                  <a:moveTo>
                    <a:pt x="6095" y="3468623"/>
                  </a:moveTo>
                  <a:lnTo>
                    <a:pt x="3047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7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19" h="4719955">
                  <a:moveTo>
                    <a:pt x="7619" y="3430523"/>
                  </a:moveTo>
                  <a:lnTo>
                    <a:pt x="1524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7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3047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3047" y="3393948"/>
                  </a:ln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6095" y="3320796"/>
                  </a:moveTo>
                  <a:lnTo>
                    <a:pt x="3047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3047" y="3314700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19" h="4719955">
                  <a:moveTo>
                    <a:pt x="6095" y="3284220"/>
                  </a:moveTo>
                  <a:lnTo>
                    <a:pt x="3047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7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19" h="4719955">
                  <a:moveTo>
                    <a:pt x="6095" y="3247644"/>
                  </a:moveTo>
                  <a:lnTo>
                    <a:pt x="3047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7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19" h="4719955">
                  <a:moveTo>
                    <a:pt x="7619" y="3209544"/>
                  </a:moveTo>
                  <a:lnTo>
                    <a:pt x="1524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7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3047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3047" y="3172968"/>
                  </a:ln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6095" y="3099816"/>
                  </a:moveTo>
                  <a:lnTo>
                    <a:pt x="3047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3047" y="3093720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19" h="4719955">
                  <a:moveTo>
                    <a:pt x="6095" y="3063239"/>
                  </a:moveTo>
                  <a:lnTo>
                    <a:pt x="3047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7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19" h="4719955">
                  <a:moveTo>
                    <a:pt x="6095" y="3026664"/>
                  </a:moveTo>
                  <a:lnTo>
                    <a:pt x="3047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7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19" h="4719955">
                  <a:moveTo>
                    <a:pt x="7619" y="2988564"/>
                  </a:moveTo>
                  <a:lnTo>
                    <a:pt x="1524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7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3047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3047" y="2951988"/>
                  </a:ln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3047" y="2872739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6095" y="2842260"/>
                  </a:moveTo>
                  <a:lnTo>
                    <a:pt x="3047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7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19" h="4719955">
                  <a:moveTo>
                    <a:pt x="6095" y="2805684"/>
                  </a:moveTo>
                  <a:lnTo>
                    <a:pt x="3047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7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19" h="4719955">
                  <a:moveTo>
                    <a:pt x="7619" y="2767584"/>
                  </a:moveTo>
                  <a:lnTo>
                    <a:pt x="1524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7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3047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3047" y="2731008"/>
                  </a:ln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3047" y="2651760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6095" y="2621280"/>
                  </a:moveTo>
                  <a:lnTo>
                    <a:pt x="3047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7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19" h="4719955">
                  <a:moveTo>
                    <a:pt x="6095" y="2584704"/>
                  </a:moveTo>
                  <a:lnTo>
                    <a:pt x="3047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7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19" h="4719955">
                  <a:moveTo>
                    <a:pt x="6095" y="2548128"/>
                  </a:moveTo>
                  <a:lnTo>
                    <a:pt x="3047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7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3047" y="2510028"/>
                  </a:ln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3047" y="2430780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6095" y="2400300"/>
                  </a:moveTo>
                  <a:lnTo>
                    <a:pt x="3047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7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19" h="4719955">
                  <a:moveTo>
                    <a:pt x="6095" y="2363724"/>
                  </a:moveTo>
                  <a:lnTo>
                    <a:pt x="3047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7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19" h="4719955">
                  <a:moveTo>
                    <a:pt x="6095" y="2327147"/>
                  </a:moveTo>
                  <a:lnTo>
                    <a:pt x="3047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7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3047" y="2289047"/>
                  </a:ln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3047" y="2209800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6095" y="2179320"/>
                  </a:moveTo>
                  <a:lnTo>
                    <a:pt x="3047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7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19" h="4719955">
                  <a:moveTo>
                    <a:pt x="6095" y="2142744"/>
                  </a:moveTo>
                  <a:lnTo>
                    <a:pt x="3047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7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19" h="4719955">
                  <a:moveTo>
                    <a:pt x="6095" y="2106168"/>
                  </a:moveTo>
                  <a:lnTo>
                    <a:pt x="3047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7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3047" y="2068068"/>
                  </a:ln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3047" y="1988820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6095" y="1952244"/>
                  </a:moveTo>
                  <a:lnTo>
                    <a:pt x="3047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6095" y="1952244"/>
                  </a:lnTo>
                  <a:close/>
                </a:path>
                <a:path w="7619" h="4719955">
                  <a:moveTo>
                    <a:pt x="6095" y="1958339"/>
                  </a:moveTo>
                  <a:lnTo>
                    <a:pt x="3047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4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19" h="4719955">
                  <a:moveTo>
                    <a:pt x="6095" y="1921764"/>
                  </a:moveTo>
                  <a:lnTo>
                    <a:pt x="3047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7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19" h="4719955">
                  <a:moveTo>
                    <a:pt x="6095" y="1885188"/>
                  </a:moveTo>
                  <a:lnTo>
                    <a:pt x="3047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7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3047" y="1847088"/>
                  </a:ln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3047" y="1767839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6095" y="1731263"/>
                  </a:moveTo>
                  <a:lnTo>
                    <a:pt x="3047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6095" y="1731263"/>
                  </a:lnTo>
                  <a:close/>
                </a:path>
                <a:path w="7619" h="4719955">
                  <a:moveTo>
                    <a:pt x="6095" y="1737360"/>
                  </a:moveTo>
                  <a:lnTo>
                    <a:pt x="3047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4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19" h="4719955">
                  <a:moveTo>
                    <a:pt x="6095" y="1700784"/>
                  </a:moveTo>
                  <a:lnTo>
                    <a:pt x="3047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7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19" h="4719955">
                  <a:moveTo>
                    <a:pt x="6095" y="1664208"/>
                  </a:moveTo>
                  <a:lnTo>
                    <a:pt x="3047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7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3047" y="1626108"/>
                  </a:ln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7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3047" y="1546860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6095" y="1510284"/>
                  </a:moveTo>
                  <a:lnTo>
                    <a:pt x="3047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6095" y="1510284"/>
                  </a:lnTo>
                  <a:close/>
                </a:path>
                <a:path w="7619" h="4719955">
                  <a:moveTo>
                    <a:pt x="6095" y="1516380"/>
                  </a:moveTo>
                  <a:lnTo>
                    <a:pt x="3047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4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19" h="4719955">
                  <a:moveTo>
                    <a:pt x="6095" y="1479804"/>
                  </a:moveTo>
                  <a:lnTo>
                    <a:pt x="3047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7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19" h="4719955">
                  <a:moveTo>
                    <a:pt x="6095" y="1443228"/>
                  </a:moveTo>
                  <a:lnTo>
                    <a:pt x="3047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7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3047" y="1405128"/>
                  </a:ln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7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3047" y="1325880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6095" y="1289304"/>
                  </a:moveTo>
                  <a:lnTo>
                    <a:pt x="3047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6095" y="1289304"/>
                  </a:lnTo>
                  <a:close/>
                </a:path>
                <a:path w="7619" h="4719955">
                  <a:moveTo>
                    <a:pt x="6095" y="1295400"/>
                  </a:moveTo>
                  <a:lnTo>
                    <a:pt x="3047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4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19" h="4719955">
                  <a:moveTo>
                    <a:pt x="6095" y="1258824"/>
                  </a:moveTo>
                  <a:lnTo>
                    <a:pt x="3047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7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19" h="4719955">
                  <a:moveTo>
                    <a:pt x="6095" y="1222247"/>
                  </a:moveTo>
                  <a:lnTo>
                    <a:pt x="3047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7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3047" y="1184147"/>
                  </a:ln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7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3047" y="1104900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6095" y="1074420"/>
                  </a:moveTo>
                  <a:lnTo>
                    <a:pt x="3047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3047" y="1068324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19" h="4719955">
                  <a:moveTo>
                    <a:pt x="6095" y="1037844"/>
                  </a:moveTo>
                  <a:lnTo>
                    <a:pt x="3047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7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19" h="4719955">
                  <a:moveTo>
                    <a:pt x="6095" y="1001268"/>
                  </a:moveTo>
                  <a:lnTo>
                    <a:pt x="3047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7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3047" y="963168"/>
                  </a:ln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7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3047" y="926592"/>
                  </a:ln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6095" y="853440"/>
                  </a:moveTo>
                  <a:lnTo>
                    <a:pt x="3047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3047" y="847344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19" h="4719955">
                  <a:moveTo>
                    <a:pt x="6095" y="816864"/>
                  </a:moveTo>
                  <a:lnTo>
                    <a:pt x="3047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7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19" h="4719955">
                  <a:moveTo>
                    <a:pt x="6095" y="780288"/>
                  </a:moveTo>
                  <a:lnTo>
                    <a:pt x="3047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7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19" h="4719955">
                  <a:moveTo>
                    <a:pt x="7619" y="742188"/>
                  </a:moveTo>
                  <a:lnTo>
                    <a:pt x="1524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7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3047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3047" y="705612"/>
                  </a:ln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6095" y="632460"/>
                  </a:moveTo>
                  <a:lnTo>
                    <a:pt x="3047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3047" y="626364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19" h="4719955">
                  <a:moveTo>
                    <a:pt x="6095" y="595884"/>
                  </a:moveTo>
                  <a:lnTo>
                    <a:pt x="3047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7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19" h="4719955">
                  <a:moveTo>
                    <a:pt x="6095" y="559308"/>
                  </a:moveTo>
                  <a:lnTo>
                    <a:pt x="3047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7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19" h="4719955">
                  <a:moveTo>
                    <a:pt x="7619" y="521208"/>
                  </a:moveTo>
                  <a:lnTo>
                    <a:pt x="1524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7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3047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3047" y="484632"/>
                  </a:ln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6095" y="411480"/>
                  </a:moveTo>
                  <a:lnTo>
                    <a:pt x="3047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3047" y="405384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19" h="4719955">
                  <a:moveTo>
                    <a:pt x="6095" y="374904"/>
                  </a:moveTo>
                  <a:lnTo>
                    <a:pt x="3047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7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19" h="4719955">
                  <a:moveTo>
                    <a:pt x="6095" y="338328"/>
                  </a:moveTo>
                  <a:lnTo>
                    <a:pt x="3047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7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19" h="4719955">
                  <a:moveTo>
                    <a:pt x="7619" y="300228"/>
                  </a:moveTo>
                  <a:lnTo>
                    <a:pt x="1524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7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3047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3047" y="263652"/>
                  </a:ln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3047" y="184404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6095" y="153924"/>
                  </a:moveTo>
                  <a:lnTo>
                    <a:pt x="3047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7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19" h="4719955">
                  <a:moveTo>
                    <a:pt x="6095" y="117348"/>
                  </a:moveTo>
                  <a:lnTo>
                    <a:pt x="3047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7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19" h="4719955">
                  <a:moveTo>
                    <a:pt x="7619" y="79248"/>
                  </a:moveTo>
                  <a:lnTo>
                    <a:pt x="1524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7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3047" y="80772"/>
                  </a:lnTo>
                  <a:lnTo>
                    <a:pt x="3047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3047" y="44195"/>
                  </a:lnTo>
                  <a:lnTo>
                    <a:pt x="3047" y="42672"/>
                  </a:ln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5871" y="6266688"/>
              <a:ext cx="134112" cy="64008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3947159" y="1502663"/>
            <a:ext cx="139065" cy="4828540"/>
            <a:chOff x="3947159" y="1502663"/>
            <a:chExt cx="139065" cy="4828540"/>
          </a:xfrm>
        </p:grpSpPr>
        <p:sp>
          <p:nvSpPr>
            <p:cNvPr id="10" name="object 10" descr=""/>
            <p:cNvSpPr/>
            <p:nvPr/>
          </p:nvSpPr>
          <p:spPr>
            <a:xfrm>
              <a:off x="401421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4" y="4719828"/>
                  </a:lnTo>
                  <a:lnTo>
                    <a:pt x="1524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5256"/>
                  </a:lnTo>
                  <a:lnTo>
                    <a:pt x="1524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4" y="4683252"/>
                  </a:lnTo>
                  <a:lnTo>
                    <a:pt x="1524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4" y="4678680"/>
                  </a:lnTo>
                  <a:lnTo>
                    <a:pt x="1524" y="4677156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5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1524" y="4604004"/>
                  </a:lnTo>
                  <a:lnTo>
                    <a:pt x="1524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1524" y="4567428"/>
                  </a:lnTo>
                  <a:lnTo>
                    <a:pt x="1524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1524" y="4535424"/>
                  </a:lnTo>
                  <a:lnTo>
                    <a:pt x="1524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4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4" y="4498848"/>
                  </a:lnTo>
                  <a:lnTo>
                    <a:pt x="1524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4275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4" y="4462272"/>
                  </a:lnTo>
                  <a:lnTo>
                    <a:pt x="1524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4" y="4457700"/>
                  </a:lnTo>
                  <a:lnTo>
                    <a:pt x="1524" y="4456175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5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1524" y="4383024"/>
                  </a:lnTo>
                  <a:lnTo>
                    <a:pt x="1524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1524" y="4346448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1524" y="4314443"/>
                  </a:lnTo>
                  <a:lnTo>
                    <a:pt x="1524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1524" y="4309872"/>
                  </a:lnTo>
                  <a:lnTo>
                    <a:pt x="1524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4" y="4277868"/>
                  </a:lnTo>
                  <a:lnTo>
                    <a:pt x="1524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3296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4" y="4241291"/>
                  </a:lnTo>
                  <a:lnTo>
                    <a:pt x="1524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4" y="4236720"/>
                  </a:lnTo>
                  <a:lnTo>
                    <a:pt x="1524" y="4235196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5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1524" y="4162043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1524" y="4125468"/>
                  </a:lnTo>
                  <a:lnTo>
                    <a:pt x="1524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1524" y="4093464"/>
                  </a:lnTo>
                  <a:lnTo>
                    <a:pt x="1524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1524" y="4088891"/>
                  </a:lnTo>
                  <a:lnTo>
                    <a:pt x="1524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4" y="4056888"/>
                  </a:lnTo>
                  <a:lnTo>
                    <a:pt x="1524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2316"/>
                  </a:lnTo>
                  <a:lnTo>
                    <a:pt x="1524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4" y="4020312"/>
                  </a:lnTo>
                  <a:lnTo>
                    <a:pt x="1524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4" y="4015740"/>
                  </a:lnTo>
                  <a:lnTo>
                    <a:pt x="1524" y="4014216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5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1524" y="3941064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1524" y="3904488"/>
                  </a:lnTo>
                  <a:lnTo>
                    <a:pt x="1524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1524" y="3872484"/>
                  </a:lnTo>
                  <a:lnTo>
                    <a:pt x="1524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1524" y="3867912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4" y="3835907"/>
                  </a:lnTo>
                  <a:lnTo>
                    <a:pt x="1524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31336"/>
                  </a:lnTo>
                  <a:lnTo>
                    <a:pt x="1524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4" y="3799332"/>
                  </a:lnTo>
                  <a:lnTo>
                    <a:pt x="1524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4" y="3794759"/>
                  </a:lnTo>
                  <a:lnTo>
                    <a:pt x="1524" y="3793236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4" y="3758184"/>
                  </a:lnTo>
                  <a:lnTo>
                    <a:pt x="1524" y="3756659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19" y="3758184"/>
                  </a:lnTo>
                  <a:lnTo>
                    <a:pt x="7619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1524" y="3720084"/>
                  </a:lnTo>
                  <a:lnTo>
                    <a:pt x="1524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1524" y="3683507"/>
                  </a:lnTo>
                  <a:lnTo>
                    <a:pt x="1524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1524" y="3651504"/>
                  </a:lnTo>
                  <a:lnTo>
                    <a:pt x="1524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1524" y="3646932"/>
                  </a:lnTo>
                  <a:lnTo>
                    <a:pt x="1524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1524" y="3614928"/>
                  </a:lnTo>
                  <a:lnTo>
                    <a:pt x="1524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10356"/>
                  </a:lnTo>
                  <a:lnTo>
                    <a:pt x="1524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4" y="3578352"/>
                  </a:lnTo>
                  <a:lnTo>
                    <a:pt x="1524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3780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4" y="3537204"/>
                  </a:lnTo>
                  <a:lnTo>
                    <a:pt x="1524" y="3535680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1524" y="3499104"/>
                  </a:lnTo>
                  <a:lnTo>
                    <a:pt x="1524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1524" y="3462528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1524" y="3425952"/>
                  </a:lnTo>
                  <a:lnTo>
                    <a:pt x="1524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19" y="3425952"/>
                  </a:lnTo>
                  <a:lnTo>
                    <a:pt x="7619" y="3430523"/>
                  </a:lnTo>
                  <a:lnTo>
                    <a:pt x="6095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1524" y="3393948"/>
                  </a:lnTo>
                  <a:lnTo>
                    <a:pt x="1524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9375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4" y="3357372"/>
                  </a:lnTo>
                  <a:lnTo>
                    <a:pt x="1524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2800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4" y="3316224"/>
                  </a:lnTo>
                  <a:lnTo>
                    <a:pt x="1524" y="3314700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1524" y="3278124"/>
                  </a:lnTo>
                  <a:lnTo>
                    <a:pt x="1524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1524" y="3241548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1524" y="3204972"/>
                  </a:lnTo>
                  <a:lnTo>
                    <a:pt x="1524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5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1524" y="3172968"/>
                  </a:lnTo>
                  <a:lnTo>
                    <a:pt x="1524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8396"/>
                  </a:lnTo>
                  <a:lnTo>
                    <a:pt x="1524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4" y="3136392"/>
                  </a:lnTo>
                  <a:lnTo>
                    <a:pt x="1524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1820"/>
                  </a:lnTo>
                  <a:lnTo>
                    <a:pt x="1524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4" y="3095244"/>
                  </a:lnTo>
                  <a:lnTo>
                    <a:pt x="1524" y="3093720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4" y="3057144"/>
                  </a:lnTo>
                  <a:lnTo>
                    <a:pt x="1524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3992"/>
                  </a:lnTo>
                  <a:lnTo>
                    <a:pt x="7619" y="2988564"/>
                  </a:lnTo>
                  <a:lnTo>
                    <a:pt x="6095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1524" y="2951988"/>
                  </a:lnTo>
                  <a:lnTo>
                    <a:pt x="1524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4" y="2915412"/>
                  </a:lnTo>
                  <a:lnTo>
                    <a:pt x="1524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10839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4" y="2878836"/>
                  </a:lnTo>
                  <a:lnTo>
                    <a:pt x="1524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4" y="2874264"/>
                  </a:lnTo>
                  <a:lnTo>
                    <a:pt x="1524" y="2872739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1524" y="2836164"/>
                  </a:lnTo>
                  <a:lnTo>
                    <a:pt x="1524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1524" y="2799588"/>
                  </a:lnTo>
                  <a:lnTo>
                    <a:pt x="1524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1524" y="2763012"/>
                  </a:lnTo>
                  <a:lnTo>
                    <a:pt x="1524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19" y="2763012"/>
                  </a:lnTo>
                  <a:lnTo>
                    <a:pt x="7619" y="2767584"/>
                  </a:lnTo>
                  <a:lnTo>
                    <a:pt x="6095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1524" y="2731008"/>
                  </a:lnTo>
                  <a:lnTo>
                    <a:pt x="1524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6436"/>
                  </a:lnTo>
                  <a:lnTo>
                    <a:pt x="1524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4" y="2694432"/>
                  </a:lnTo>
                  <a:lnTo>
                    <a:pt x="1524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9860"/>
                  </a:lnTo>
                  <a:lnTo>
                    <a:pt x="1524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4" y="2657856"/>
                  </a:lnTo>
                  <a:lnTo>
                    <a:pt x="1524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4" y="2653284"/>
                  </a:lnTo>
                  <a:lnTo>
                    <a:pt x="1524" y="2651760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4" y="2615184"/>
                  </a:lnTo>
                  <a:lnTo>
                    <a:pt x="1524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1524" y="2510028"/>
                  </a:lnTo>
                  <a:lnTo>
                    <a:pt x="1524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4" y="2473452"/>
                  </a:lnTo>
                  <a:lnTo>
                    <a:pt x="1524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8880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4" y="2436876"/>
                  </a:lnTo>
                  <a:lnTo>
                    <a:pt x="1524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4" y="2432304"/>
                  </a:lnTo>
                  <a:lnTo>
                    <a:pt x="1524" y="2430780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1524" y="2394204"/>
                  </a:lnTo>
                  <a:lnTo>
                    <a:pt x="1524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4" y="2357628"/>
                  </a:lnTo>
                  <a:lnTo>
                    <a:pt x="1524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4" y="2321052"/>
                  </a:lnTo>
                  <a:lnTo>
                    <a:pt x="1524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1524" y="2289047"/>
                  </a:lnTo>
                  <a:lnTo>
                    <a:pt x="1524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4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4" y="2252472"/>
                  </a:lnTo>
                  <a:lnTo>
                    <a:pt x="1524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4" y="2215896"/>
                  </a:lnTo>
                  <a:lnTo>
                    <a:pt x="1524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4" y="2211324"/>
                  </a:lnTo>
                  <a:lnTo>
                    <a:pt x="1524" y="2209800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1524" y="2173224"/>
                  </a:lnTo>
                  <a:lnTo>
                    <a:pt x="1524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1524" y="2136647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1524" y="2100072"/>
                  </a:lnTo>
                  <a:lnTo>
                    <a:pt x="1524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1524" y="2068068"/>
                  </a:lnTo>
                  <a:lnTo>
                    <a:pt x="1524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4" y="2063496"/>
                  </a:lnTo>
                  <a:lnTo>
                    <a:pt x="1524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4" y="2031492"/>
                  </a:lnTo>
                  <a:lnTo>
                    <a:pt x="1524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6920"/>
                  </a:lnTo>
                  <a:lnTo>
                    <a:pt x="1524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4" y="1994916"/>
                  </a:lnTo>
                  <a:lnTo>
                    <a:pt x="1524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4" y="1990344"/>
                  </a:lnTo>
                  <a:lnTo>
                    <a:pt x="1524" y="1988820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5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4" y="1915668"/>
                  </a:lnTo>
                  <a:lnTo>
                    <a:pt x="1524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1524" y="1847088"/>
                  </a:lnTo>
                  <a:lnTo>
                    <a:pt x="1524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4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4" y="1810512"/>
                  </a:lnTo>
                  <a:lnTo>
                    <a:pt x="1524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5939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4" y="1773936"/>
                  </a:lnTo>
                  <a:lnTo>
                    <a:pt x="1524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4" y="1769363"/>
                  </a:lnTo>
                  <a:lnTo>
                    <a:pt x="1524" y="1767839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5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1524" y="1694688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1524" y="1658112"/>
                  </a:lnTo>
                  <a:lnTo>
                    <a:pt x="1524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1524" y="1626108"/>
                  </a:lnTo>
                  <a:lnTo>
                    <a:pt x="1524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1524" y="1621536"/>
                  </a:lnTo>
                  <a:lnTo>
                    <a:pt x="1524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4" y="1589532"/>
                  </a:lnTo>
                  <a:lnTo>
                    <a:pt x="1524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4960"/>
                  </a:lnTo>
                  <a:lnTo>
                    <a:pt x="1524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4" y="1552955"/>
                  </a:lnTo>
                  <a:lnTo>
                    <a:pt x="1524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4" y="1548384"/>
                  </a:lnTo>
                  <a:lnTo>
                    <a:pt x="1524" y="1546860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5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1524" y="1405128"/>
                  </a:lnTo>
                  <a:lnTo>
                    <a:pt x="1524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1524" y="1400555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4" y="1368552"/>
                  </a:lnTo>
                  <a:lnTo>
                    <a:pt x="1524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3980"/>
                  </a:lnTo>
                  <a:lnTo>
                    <a:pt x="1524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4" y="1331976"/>
                  </a:lnTo>
                  <a:lnTo>
                    <a:pt x="1524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4" y="1327404"/>
                  </a:lnTo>
                  <a:lnTo>
                    <a:pt x="1524" y="1325880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5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1524" y="1252728"/>
                  </a:lnTo>
                  <a:lnTo>
                    <a:pt x="1524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1524" y="1216152"/>
                  </a:lnTo>
                  <a:lnTo>
                    <a:pt x="1524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1524" y="1184147"/>
                  </a:lnTo>
                  <a:lnTo>
                    <a:pt x="1524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4" y="1179576"/>
                  </a:lnTo>
                  <a:lnTo>
                    <a:pt x="1524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4" y="1147571"/>
                  </a:lnTo>
                  <a:lnTo>
                    <a:pt x="1524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3000"/>
                  </a:lnTo>
                  <a:lnTo>
                    <a:pt x="1524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4" y="1110996"/>
                  </a:lnTo>
                  <a:lnTo>
                    <a:pt x="1524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4" y="1106424"/>
                  </a:lnTo>
                  <a:lnTo>
                    <a:pt x="1524" y="1104900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4" y="1069847"/>
                  </a:lnTo>
                  <a:lnTo>
                    <a:pt x="1524" y="1068324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19" y="1069847"/>
                  </a:lnTo>
                  <a:lnTo>
                    <a:pt x="7619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1524" y="1031747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1524" y="995171"/>
                  </a:lnTo>
                  <a:lnTo>
                    <a:pt x="1524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1524" y="963168"/>
                  </a:lnTo>
                  <a:lnTo>
                    <a:pt x="1524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1524" y="958596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1524" y="926592"/>
                  </a:lnTo>
                  <a:lnTo>
                    <a:pt x="1524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2020"/>
                  </a:lnTo>
                  <a:lnTo>
                    <a:pt x="1524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4" y="890016"/>
                  </a:lnTo>
                  <a:lnTo>
                    <a:pt x="1524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5444"/>
                  </a:lnTo>
                  <a:lnTo>
                    <a:pt x="1524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4" y="848868"/>
                  </a:lnTo>
                  <a:lnTo>
                    <a:pt x="1524" y="847344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19" y="848868"/>
                  </a:lnTo>
                  <a:lnTo>
                    <a:pt x="7619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4" y="810768"/>
                  </a:lnTo>
                  <a:lnTo>
                    <a:pt x="1524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4" y="774192"/>
                  </a:lnTo>
                  <a:lnTo>
                    <a:pt x="1524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1524" y="737616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19" y="737616"/>
                  </a:lnTo>
                  <a:lnTo>
                    <a:pt x="7619" y="742188"/>
                  </a:lnTo>
                  <a:lnTo>
                    <a:pt x="6095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1524" y="705612"/>
                  </a:lnTo>
                  <a:lnTo>
                    <a:pt x="1524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701040"/>
                  </a:lnTo>
                  <a:lnTo>
                    <a:pt x="1524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4" y="669036"/>
                  </a:lnTo>
                  <a:lnTo>
                    <a:pt x="1524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4464"/>
                  </a:lnTo>
                  <a:lnTo>
                    <a:pt x="1524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4" y="627887"/>
                  </a:lnTo>
                  <a:lnTo>
                    <a:pt x="1524" y="626364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19" y="627887"/>
                  </a:lnTo>
                  <a:lnTo>
                    <a:pt x="7619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1524" y="589787"/>
                  </a:lnTo>
                  <a:lnTo>
                    <a:pt x="1524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1524" y="553212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1524" y="516636"/>
                  </a:lnTo>
                  <a:lnTo>
                    <a:pt x="1524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19" y="516636"/>
                  </a:lnTo>
                  <a:lnTo>
                    <a:pt x="7619" y="521208"/>
                  </a:lnTo>
                  <a:lnTo>
                    <a:pt x="6095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1524" y="484632"/>
                  </a:lnTo>
                  <a:lnTo>
                    <a:pt x="1524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80060"/>
                  </a:lnTo>
                  <a:lnTo>
                    <a:pt x="1524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4" y="448056"/>
                  </a:lnTo>
                  <a:lnTo>
                    <a:pt x="1524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3484"/>
                  </a:lnTo>
                  <a:lnTo>
                    <a:pt x="1524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4" y="406908"/>
                  </a:lnTo>
                  <a:lnTo>
                    <a:pt x="1524" y="405384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19" y="406908"/>
                  </a:lnTo>
                  <a:lnTo>
                    <a:pt x="7619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1524" y="368808"/>
                  </a:lnTo>
                  <a:lnTo>
                    <a:pt x="1524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1524" y="332232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1524" y="295656"/>
                  </a:lnTo>
                  <a:lnTo>
                    <a:pt x="1524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19" y="295656"/>
                  </a:lnTo>
                  <a:lnTo>
                    <a:pt x="7619" y="300228"/>
                  </a:lnTo>
                  <a:lnTo>
                    <a:pt x="6095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1524" y="263652"/>
                  </a:lnTo>
                  <a:lnTo>
                    <a:pt x="1524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9080"/>
                  </a:lnTo>
                  <a:lnTo>
                    <a:pt x="1524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4" y="227076"/>
                  </a:lnTo>
                  <a:lnTo>
                    <a:pt x="1524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2504"/>
                  </a:lnTo>
                  <a:lnTo>
                    <a:pt x="1524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4" y="190500"/>
                  </a:lnTo>
                  <a:lnTo>
                    <a:pt x="1524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4" y="185928"/>
                  </a:lnTo>
                  <a:lnTo>
                    <a:pt x="1524" y="184404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1524" y="147828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1524" y="111252"/>
                  </a:lnTo>
                  <a:lnTo>
                    <a:pt x="1524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1524" y="74676"/>
                  </a:lnTo>
                  <a:lnTo>
                    <a:pt x="1524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19" y="74676"/>
                  </a:lnTo>
                  <a:lnTo>
                    <a:pt x="7619" y="79248"/>
                  </a:lnTo>
                  <a:lnTo>
                    <a:pt x="6095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1524" y="42672"/>
                  </a:lnTo>
                  <a:lnTo>
                    <a:pt x="1524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8100"/>
                  </a:lnTo>
                  <a:lnTo>
                    <a:pt x="1524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4" y="6095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159" y="6266688"/>
              <a:ext cx="138684" cy="6400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5117591" y="1502663"/>
            <a:ext cx="134620" cy="4828540"/>
            <a:chOff x="5117591" y="1502663"/>
            <a:chExt cx="134620" cy="4828540"/>
          </a:xfrm>
        </p:grpSpPr>
        <p:sp>
          <p:nvSpPr>
            <p:cNvPr id="13" name="object 13" descr=""/>
            <p:cNvSpPr/>
            <p:nvPr/>
          </p:nvSpPr>
          <p:spPr>
            <a:xfrm>
              <a:off x="518007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7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0580"/>
                  </a:moveTo>
                  <a:lnTo>
                    <a:pt x="1523" y="4640580"/>
                  </a:lnTo>
                  <a:lnTo>
                    <a:pt x="3047" y="4639056"/>
                  </a:lnTo>
                  <a:lnTo>
                    <a:pt x="4571" y="4639056"/>
                  </a:lnTo>
                  <a:lnTo>
                    <a:pt x="6095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7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7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19600"/>
                  </a:moveTo>
                  <a:lnTo>
                    <a:pt x="1523" y="4419600"/>
                  </a:lnTo>
                  <a:lnTo>
                    <a:pt x="3047" y="4418075"/>
                  </a:lnTo>
                  <a:lnTo>
                    <a:pt x="4571" y="4418075"/>
                  </a:lnTo>
                  <a:lnTo>
                    <a:pt x="6095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6095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7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7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198620"/>
                  </a:moveTo>
                  <a:lnTo>
                    <a:pt x="1523" y="4198620"/>
                  </a:lnTo>
                  <a:lnTo>
                    <a:pt x="3047" y="4197096"/>
                  </a:lnTo>
                  <a:lnTo>
                    <a:pt x="4571" y="4197096"/>
                  </a:lnTo>
                  <a:lnTo>
                    <a:pt x="6095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6095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7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7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77640"/>
                  </a:moveTo>
                  <a:lnTo>
                    <a:pt x="1523" y="3977640"/>
                  </a:lnTo>
                  <a:lnTo>
                    <a:pt x="3047" y="3976116"/>
                  </a:lnTo>
                  <a:lnTo>
                    <a:pt x="4571" y="3976116"/>
                  </a:lnTo>
                  <a:lnTo>
                    <a:pt x="6095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6095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7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7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7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6095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7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7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7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6095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7" y="3432048"/>
                  </a:lnTo>
                  <a:lnTo>
                    <a:pt x="1523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7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7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6095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7" y="3211068"/>
                  </a:lnTo>
                  <a:lnTo>
                    <a:pt x="1523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7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7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6095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7" y="2990088"/>
                  </a:lnTo>
                  <a:lnTo>
                    <a:pt x="1523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7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7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6095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7" y="2769108"/>
                  </a:lnTo>
                  <a:lnTo>
                    <a:pt x="1523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7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7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7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7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7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7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7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7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2244"/>
                  </a:moveTo>
                  <a:lnTo>
                    <a:pt x="1523" y="1952244"/>
                  </a:lnTo>
                  <a:lnTo>
                    <a:pt x="3047" y="1950720"/>
                  </a:lnTo>
                  <a:lnTo>
                    <a:pt x="4571" y="1950720"/>
                  </a:lnTo>
                  <a:lnTo>
                    <a:pt x="6095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7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7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1263"/>
                  </a:moveTo>
                  <a:lnTo>
                    <a:pt x="1523" y="1731263"/>
                  </a:lnTo>
                  <a:lnTo>
                    <a:pt x="3047" y="1729739"/>
                  </a:lnTo>
                  <a:lnTo>
                    <a:pt x="4571" y="1729739"/>
                  </a:lnTo>
                  <a:lnTo>
                    <a:pt x="6095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6095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7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7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0284"/>
                  </a:moveTo>
                  <a:lnTo>
                    <a:pt x="1523" y="1510284"/>
                  </a:lnTo>
                  <a:lnTo>
                    <a:pt x="3047" y="1508760"/>
                  </a:lnTo>
                  <a:lnTo>
                    <a:pt x="4571" y="1508760"/>
                  </a:lnTo>
                  <a:lnTo>
                    <a:pt x="6095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6095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7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7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89304"/>
                  </a:moveTo>
                  <a:lnTo>
                    <a:pt x="1523" y="1289304"/>
                  </a:lnTo>
                  <a:lnTo>
                    <a:pt x="3047" y="1287780"/>
                  </a:lnTo>
                  <a:lnTo>
                    <a:pt x="4571" y="1287780"/>
                  </a:lnTo>
                  <a:lnTo>
                    <a:pt x="6095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6095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7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7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7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6095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7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7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7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6095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7" y="743712"/>
                  </a:lnTo>
                  <a:lnTo>
                    <a:pt x="1523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7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7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6095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7" y="522732"/>
                  </a:lnTo>
                  <a:lnTo>
                    <a:pt x="1523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7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7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6095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7" y="301752"/>
                  </a:lnTo>
                  <a:lnTo>
                    <a:pt x="1523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7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7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6095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7" y="80772"/>
                  </a:lnTo>
                  <a:lnTo>
                    <a:pt x="1523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7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7591" y="6266687"/>
              <a:ext cx="134111" cy="64008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6281928" y="1502663"/>
            <a:ext cx="135890" cy="4828540"/>
            <a:chOff x="6281928" y="1502663"/>
            <a:chExt cx="135890" cy="4828540"/>
          </a:xfrm>
        </p:grpSpPr>
        <p:sp>
          <p:nvSpPr>
            <p:cNvPr id="16" name="object 16" descr=""/>
            <p:cNvSpPr/>
            <p:nvPr/>
          </p:nvSpPr>
          <p:spPr>
            <a:xfrm>
              <a:off x="634593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928" y="6266687"/>
              <a:ext cx="135635" cy="6400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7420356" y="1502663"/>
            <a:ext cx="196850" cy="4838700"/>
            <a:chOff x="7420356" y="1502663"/>
            <a:chExt cx="196850" cy="4838700"/>
          </a:xfrm>
        </p:grpSpPr>
        <p:sp>
          <p:nvSpPr>
            <p:cNvPr id="19" name="object 19" descr=""/>
            <p:cNvSpPr/>
            <p:nvPr/>
          </p:nvSpPr>
          <p:spPr>
            <a:xfrm>
              <a:off x="751179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3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3732"/>
                  </a:lnTo>
                  <a:lnTo>
                    <a:pt x="6096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3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3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19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19" y="4640580"/>
                  </a:lnTo>
                  <a:lnTo>
                    <a:pt x="7619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3" y="4604004"/>
                  </a:lnTo>
                  <a:lnTo>
                    <a:pt x="1523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19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19" y="4604004"/>
                  </a:lnTo>
                  <a:lnTo>
                    <a:pt x="7619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3" y="4567428"/>
                  </a:lnTo>
                  <a:lnTo>
                    <a:pt x="1523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19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19" y="4567428"/>
                  </a:lnTo>
                  <a:lnTo>
                    <a:pt x="7619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3" y="4529328"/>
                  </a:lnTo>
                  <a:lnTo>
                    <a:pt x="6096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3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2752"/>
                  </a:lnTo>
                  <a:lnTo>
                    <a:pt x="6096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3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3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19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19" y="4419600"/>
                  </a:lnTo>
                  <a:lnTo>
                    <a:pt x="7619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3" y="4383024"/>
                  </a:lnTo>
                  <a:lnTo>
                    <a:pt x="1523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19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19" y="4383024"/>
                  </a:lnTo>
                  <a:lnTo>
                    <a:pt x="7619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3" y="4346448"/>
                  </a:lnTo>
                  <a:lnTo>
                    <a:pt x="1523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19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19" y="4346448"/>
                  </a:lnTo>
                  <a:lnTo>
                    <a:pt x="7619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3" y="4309872"/>
                  </a:lnTo>
                  <a:lnTo>
                    <a:pt x="1523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3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1772"/>
                  </a:lnTo>
                  <a:lnTo>
                    <a:pt x="6096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3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3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19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19" y="4198620"/>
                  </a:lnTo>
                  <a:lnTo>
                    <a:pt x="7619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3" y="4162043"/>
                  </a:lnTo>
                  <a:lnTo>
                    <a:pt x="1523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19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19" y="4162043"/>
                  </a:lnTo>
                  <a:lnTo>
                    <a:pt x="7619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3" y="4125468"/>
                  </a:lnTo>
                  <a:lnTo>
                    <a:pt x="1523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19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19" y="4125468"/>
                  </a:lnTo>
                  <a:lnTo>
                    <a:pt x="7619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3" y="4088891"/>
                  </a:lnTo>
                  <a:lnTo>
                    <a:pt x="1523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3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0791"/>
                  </a:lnTo>
                  <a:lnTo>
                    <a:pt x="6096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3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3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19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19" y="3977640"/>
                  </a:lnTo>
                  <a:lnTo>
                    <a:pt x="7619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3" y="3941064"/>
                  </a:lnTo>
                  <a:lnTo>
                    <a:pt x="1523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19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19" y="3941064"/>
                  </a:lnTo>
                  <a:lnTo>
                    <a:pt x="7619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3" y="3904488"/>
                  </a:lnTo>
                  <a:lnTo>
                    <a:pt x="1523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19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19" y="3904488"/>
                  </a:lnTo>
                  <a:lnTo>
                    <a:pt x="7619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3" y="3867912"/>
                  </a:lnTo>
                  <a:lnTo>
                    <a:pt x="1523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3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29812"/>
                  </a:lnTo>
                  <a:lnTo>
                    <a:pt x="6096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3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19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3" y="3720084"/>
                  </a:lnTo>
                  <a:lnTo>
                    <a:pt x="1523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19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19" y="3720084"/>
                  </a:lnTo>
                  <a:lnTo>
                    <a:pt x="7619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3" y="3683507"/>
                  </a:lnTo>
                  <a:lnTo>
                    <a:pt x="1523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19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19" y="3683507"/>
                  </a:lnTo>
                  <a:lnTo>
                    <a:pt x="7619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3" y="3646932"/>
                  </a:lnTo>
                  <a:lnTo>
                    <a:pt x="1523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08832"/>
                  </a:lnTo>
                  <a:lnTo>
                    <a:pt x="6096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3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2256"/>
                  </a:lnTo>
                  <a:lnTo>
                    <a:pt x="6096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19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3" y="3499104"/>
                  </a:lnTo>
                  <a:lnTo>
                    <a:pt x="1523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19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19" y="3499104"/>
                  </a:lnTo>
                  <a:lnTo>
                    <a:pt x="7619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3" y="3462528"/>
                  </a:lnTo>
                  <a:lnTo>
                    <a:pt x="1523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19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19" y="3462528"/>
                  </a:lnTo>
                  <a:lnTo>
                    <a:pt x="7619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3" y="3425952"/>
                  </a:lnTo>
                  <a:lnTo>
                    <a:pt x="1523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1523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7852"/>
                  </a:lnTo>
                  <a:lnTo>
                    <a:pt x="6096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3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1276"/>
                  </a:lnTo>
                  <a:lnTo>
                    <a:pt x="6096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19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3" y="3278124"/>
                  </a:lnTo>
                  <a:lnTo>
                    <a:pt x="1523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19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19" y="3278124"/>
                  </a:lnTo>
                  <a:lnTo>
                    <a:pt x="7619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3" y="3241548"/>
                  </a:lnTo>
                  <a:lnTo>
                    <a:pt x="1523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19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19" y="3241548"/>
                  </a:lnTo>
                  <a:lnTo>
                    <a:pt x="7619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3" y="3204972"/>
                  </a:lnTo>
                  <a:lnTo>
                    <a:pt x="1523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1523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6872"/>
                  </a:lnTo>
                  <a:lnTo>
                    <a:pt x="6096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3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0296"/>
                  </a:lnTo>
                  <a:lnTo>
                    <a:pt x="6096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19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3" y="3057144"/>
                  </a:lnTo>
                  <a:lnTo>
                    <a:pt x="1523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19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19" y="3057144"/>
                  </a:lnTo>
                  <a:lnTo>
                    <a:pt x="7619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3" y="3020568"/>
                  </a:lnTo>
                  <a:lnTo>
                    <a:pt x="1523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19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19" y="3020568"/>
                  </a:lnTo>
                  <a:lnTo>
                    <a:pt x="7619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3" y="2983992"/>
                  </a:lnTo>
                  <a:lnTo>
                    <a:pt x="1523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1523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5892"/>
                  </a:lnTo>
                  <a:lnTo>
                    <a:pt x="6096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3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09316"/>
                  </a:lnTo>
                  <a:lnTo>
                    <a:pt x="6096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3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3" y="2836164"/>
                  </a:lnTo>
                  <a:lnTo>
                    <a:pt x="1523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19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19" y="2836164"/>
                  </a:lnTo>
                  <a:lnTo>
                    <a:pt x="7619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3" y="2799588"/>
                  </a:lnTo>
                  <a:lnTo>
                    <a:pt x="1523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19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19" y="2799588"/>
                  </a:lnTo>
                  <a:lnTo>
                    <a:pt x="7619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3" y="2763012"/>
                  </a:lnTo>
                  <a:lnTo>
                    <a:pt x="1523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1523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4912"/>
                  </a:lnTo>
                  <a:lnTo>
                    <a:pt x="6096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3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8336"/>
                  </a:lnTo>
                  <a:lnTo>
                    <a:pt x="6096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3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3" y="2615184"/>
                  </a:lnTo>
                  <a:lnTo>
                    <a:pt x="1523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19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19" y="2615184"/>
                  </a:lnTo>
                  <a:lnTo>
                    <a:pt x="7619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3" y="2578608"/>
                  </a:lnTo>
                  <a:lnTo>
                    <a:pt x="1523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19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19" y="2578608"/>
                  </a:lnTo>
                  <a:lnTo>
                    <a:pt x="7619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3" y="2542032"/>
                  </a:lnTo>
                  <a:lnTo>
                    <a:pt x="1523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19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19" y="2542032"/>
                  </a:lnTo>
                  <a:lnTo>
                    <a:pt x="7619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3932"/>
                  </a:lnTo>
                  <a:lnTo>
                    <a:pt x="6096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3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7356"/>
                  </a:lnTo>
                  <a:lnTo>
                    <a:pt x="6096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3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3" y="2394204"/>
                  </a:lnTo>
                  <a:lnTo>
                    <a:pt x="1523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19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19" y="2394204"/>
                  </a:lnTo>
                  <a:lnTo>
                    <a:pt x="7619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3" y="2357628"/>
                  </a:lnTo>
                  <a:lnTo>
                    <a:pt x="1523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19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19" y="2357628"/>
                  </a:lnTo>
                  <a:lnTo>
                    <a:pt x="7619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3" y="2321052"/>
                  </a:lnTo>
                  <a:lnTo>
                    <a:pt x="1523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19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19" y="2321052"/>
                  </a:lnTo>
                  <a:lnTo>
                    <a:pt x="7619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3" y="2282952"/>
                  </a:lnTo>
                  <a:lnTo>
                    <a:pt x="6096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3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6376"/>
                  </a:lnTo>
                  <a:lnTo>
                    <a:pt x="6096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3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3" y="2173224"/>
                  </a:lnTo>
                  <a:lnTo>
                    <a:pt x="1523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19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19" y="2173224"/>
                  </a:lnTo>
                  <a:lnTo>
                    <a:pt x="7619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3" y="2136647"/>
                  </a:lnTo>
                  <a:lnTo>
                    <a:pt x="1523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19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19" y="2136647"/>
                  </a:lnTo>
                  <a:lnTo>
                    <a:pt x="7619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3" y="2100072"/>
                  </a:lnTo>
                  <a:lnTo>
                    <a:pt x="1523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19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19" y="2100072"/>
                  </a:lnTo>
                  <a:lnTo>
                    <a:pt x="7619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3" y="2061972"/>
                  </a:lnTo>
                  <a:lnTo>
                    <a:pt x="6096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3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5396"/>
                  </a:lnTo>
                  <a:lnTo>
                    <a:pt x="6096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3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3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19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19" y="1952244"/>
                  </a:lnTo>
                  <a:lnTo>
                    <a:pt x="7619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3" y="1915668"/>
                  </a:lnTo>
                  <a:lnTo>
                    <a:pt x="1523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19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19" y="1915668"/>
                  </a:lnTo>
                  <a:lnTo>
                    <a:pt x="7619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3" y="1879092"/>
                  </a:lnTo>
                  <a:lnTo>
                    <a:pt x="1523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19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19" y="1879092"/>
                  </a:lnTo>
                  <a:lnTo>
                    <a:pt x="7619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3" y="1840992"/>
                  </a:lnTo>
                  <a:lnTo>
                    <a:pt x="6096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3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4416"/>
                  </a:lnTo>
                  <a:lnTo>
                    <a:pt x="6096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3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3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19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19" y="1731263"/>
                  </a:lnTo>
                  <a:lnTo>
                    <a:pt x="7619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3" y="1694688"/>
                  </a:lnTo>
                  <a:lnTo>
                    <a:pt x="1523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19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19" y="1694688"/>
                  </a:lnTo>
                  <a:lnTo>
                    <a:pt x="7619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3" y="1658112"/>
                  </a:lnTo>
                  <a:lnTo>
                    <a:pt x="1523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19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19" y="1658112"/>
                  </a:lnTo>
                  <a:lnTo>
                    <a:pt x="7619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3" y="1621536"/>
                  </a:lnTo>
                  <a:lnTo>
                    <a:pt x="1523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3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3436"/>
                  </a:lnTo>
                  <a:lnTo>
                    <a:pt x="6096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3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3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19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19" y="1510284"/>
                  </a:lnTo>
                  <a:lnTo>
                    <a:pt x="7619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3" y="1473708"/>
                  </a:lnTo>
                  <a:lnTo>
                    <a:pt x="1523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19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19" y="1473708"/>
                  </a:lnTo>
                  <a:lnTo>
                    <a:pt x="7619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3" y="1437132"/>
                  </a:lnTo>
                  <a:lnTo>
                    <a:pt x="1523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19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19" y="1437132"/>
                  </a:lnTo>
                  <a:lnTo>
                    <a:pt x="7619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3" y="1400555"/>
                  </a:lnTo>
                  <a:lnTo>
                    <a:pt x="1523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3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2455"/>
                  </a:lnTo>
                  <a:lnTo>
                    <a:pt x="6096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3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3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19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19" y="1289304"/>
                  </a:lnTo>
                  <a:lnTo>
                    <a:pt x="7619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3" y="1252728"/>
                  </a:lnTo>
                  <a:lnTo>
                    <a:pt x="1523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19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19" y="1252728"/>
                  </a:lnTo>
                  <a:lnTo>
                    <a:pt x="7619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3" y="1216152"/>
                  </a:lnTo>
                  <a:lnTo>
                    <a:pt x="1523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19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19" y="1216152"/>
                  </a:lnTo>
                  <a:lnTo>
                    <a:pt x="7619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3" y="1179576"/>
                  </a:lnTo>
                  <a:lnTo>
                    <a:pt x="1523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3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1476"/>
                  </a:lnTo>
                  <a:lnTo>
                    <a:pt x="6096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3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19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3" y="1031747"/>
                  </a:lnTo>
                  <a:lnTo>
                    <a:pt x="1523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19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19" y="1031747"/>
                  </a:lnTo>
                  <a:lnTo>
                    <a:pt x="7619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3" y="995171"/>
                  </a:lnTo>
                  <a:lnTo>
                    <a:pt x="1523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19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19" y="995171"/>
                  </a:lnTo>
                  <a:lnTo>
                    <a:pt x="7619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3" y="958596"/>
                  </a:lnTo>
                  <a:lnTo>
                    <a:pt x="1523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0496"/>
                  </a:lnTo>
                  <a:lnTo>
                    <a:pt x="6096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3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3920"/>
                  </a:lnTo>
                  <a:lnTo>
                    <a:pt x="6096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19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3" y="810768"/>
                  </a:lnTo>
                  <a:lnTo>
                    <a:pt x="1523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19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19" y="810768"/>
                  </a:lnTo>
                  <a:lnTo>
                    <a:pt x="7619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3" y="774192"/>
                  </a:lnTo>
                  <a:lnTo>
                    <a:pt x="1523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19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19" y="774192"/>
                  </a:lnTo>
                  <a:lnTo>
                    <a:pt x="7619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3" y="737616"/>
                  </a:lnTo>
                  <a:lnTo>
                    <a:pt x="1523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1523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699516"/>
                  </a:lnTo>
                  <a:lnTo>
                    <a:pt x="6096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3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2940"/>
                  </a:lnTo>
                  <a:lnTo>
                    <a:pt x="6096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19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3" y="589787"/>
                  </a:lnTo>
                  <a:lnTo>
                    <a:pt x="1523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19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19" y="589787"/>
                  </a:lnTo>
                  <a:lnTo>
                    <a:pt x="7619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3" y="553212"/>
                  </a:lnTo>
                  <a:lnTo>
                    <a:pt x="1523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19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19" y="553212"/>
                  </a:lnTo>
                  <a:lnTo>
                    <a:pt x="7619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3" y="516636"/>
                  </a:lnTo>
                  <a:lnTo>
                    <a:pt x="1523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1523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78536"/>
                  </a:lnTo>
                  <a:lnTo>
                    <a:pt x="6096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3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1960"/>
                  </a:lnTo>
                  <a:lnTo>
                    <a:pt x="6096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19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3" y="368808"/>
                  </a:lnTo>
                  <a:lnTo>
                    <a:pt x="1523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19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19" y="368808"/>
                  </a:lnTo>
                  <a:lnTo>
                    <a:pt x="7619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3" y="332232"/>
                  </a:lnTo>
                  <a:lnTo>
                    <a:pt x="1523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19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19" y="332232"/>
                  </a:lnTo>
                  <a:lnTo>
                    <a:pt x="7619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3" y="295656"/>
                  </a:lnTo>
                  <a:lnTo>
                    <a:pt x="1523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1523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7556"/>
                  </a:lnTo>
                  <a:lnTo>
                    <a:pt x="6096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3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0980"/>
                  </a:lnTo>
                  <a:lnTo>
                    <a:pt x="6096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3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3" y="147828"/>
                  </a:lnTo>
                  <a:lnTo>
                    <a:pt x="1523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19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19" y="147828"/>
                  </a:lnTo>
                  <a:lnTo>
                    <a:pt x="7619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3" y="111252"/>
                  </a:lnTo>
                  <a:lnTo>
                    <a:pt x="1523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19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19" y="111252"/>
                  </a:lnTo>
                  <a:lnTo>
                    <a:pt x="7619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3" y="74676"/>
                  </a:lnTo>
                  <a:lnTo>
                    <a:pt x="1523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1523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6576"/>
                  </a:lnTo>
                  <a:lnTo>
                    <a:pt x="6096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3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0"/>
                  </a:lnTo>
                  <a:lnTo>
                    <a:pt x="6096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0356" y="6266687"/>
              <a:ext cx="196595" cy="74676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1816" y="6399275"/>
            <a:ext cx="1475232" cy="9601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2419" y="3764279"/>
            <a:ext cx="97535" cy="158496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3544" y="1551431"/>
            <a:ext cx="687323" cy="8686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3336" y="1705355"/>
            <a:ext cx="827531" cy="7620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14272" y="1853183"/>
            <a:ext cx="196595" cy="65532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1203960" y="2002535"/>
            <a:ext cx="407034" cy="67310"/>
            <a:chOff x="1203960" y="2002535"/>
            <a:chExt cx="407034" cy="67310"/>
          </a:xfrm>
        </p:grpSpPr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960" y="2002535"/>
              <a:ext cx="150876" cy="6705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459" y="2002535"/>
              <a:ext cx="216408" cy="67056"/>
            </a:xfrm>
            <a:prstGeom prst="rect">
              <a:avLst/>
            </a:prstGeom>
          </p:spPr>
        </p:pic>
      </p:grpSp>
      <p:pic>
        <p:nvPicPr>
          <p:cNvPr id="29" name="object 2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74647" y="2156460"/>
            <a:ext cx="236219" cy="6400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8552" y="2304288"/>
            <a:ext cx="242315" cy="6553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1663" y="2453639"/>
            <a:ext cx="489203" cy="67056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12747" y="2604516"/>
            <a:ext cx="198119" cy="6705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85315" y="2755391"/>
            <a:ext cx="225552" cy="65532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2187" y="2887979"/>
            <a:ext cx="871728" cy="103631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5567" y="3055619"/>
            <a:ext cx="501395" cy="85343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64919" y="3206495"/>
            <a:ext cx="345947" cy="65532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83791" y="3355848"/>
            <a:ext cx="227075" cy="67055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71600" y="3506724"/>
            <a:ext cx="239267" cy="85343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73480" y="3656076"/>
            <a:ext cx="437387" cy="67056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239012" y="3806952"/>
            <a:ext cx="371855" cy="86868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8095" y="3957827"/>
            <a:ext cx="842771" cy="85344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22832" y="4107179"/>
            <a:ext cx="291083" cy="67056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78052" y="4258056"/>
            <a:ext cx="432815" cy="67055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969263" y="4408932"/>
            <a:ext cx="641985" cy="66040"/>
            <a:chOff x="969263" y="4408932"/>
            <a:chExt cx="641985" cy="66040"/>
          </a:xfrm>
        </p:grpSpPr>
        <p:pic>
          <p:nvPicPr>
            <p:cNvPr id="45" name="object 4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9263" y="4408932"/>
              <a:ext cx="373380" cy="65532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377683" y="4411992"/>
              <a:ext cx="233679" cy="62865"/>
            </a:xfrm>
            <a:custGeom>
              <a:avLst/>
              <a:gdLst/>
              <a:ahLst/>
              <a:cxnLst/>
              <a:rect l="l" t="t" r="r" b="b"/>
              <a:pathLst>
                <a:path w="233680" h="62864">
                  <a:moveTo>
                    <a:pt x="38100" y="39624"/>
                  </a:moveTo>
                  <a:lnTo>
                    <a:pt x="35052" y="33528"/>
                  </a:lnTo>
                  <a:lnTo>
                    <a:pt x="32004" y="30480"/>
                  </a:lnTo>
                  <a:lnTo>
                    <a:pt x="30480" y="29718"/>
                  </a:lnTo>
                  <a:lnTo>
                    <a:pt x="30480" y="36576"/>
                  </a:lnTo>
                  <a:lnTo>
                    <a:pt x="30480" y="47244"/>
                  </a:lnTo>
                  <a:lnTo>
                    <a:pt x="28956" y="50292"/>
                  </a:lnTo>
                  <a:lnTo>
                    <a:pt x="24384" y="54864"/>
                  </a:lnTo>
                  <a:lnTo>
                    <a:pt x="7620" y="54864"/>
                  </a:lnTo>
                  <a:lnTo>
                    <a:pt x="7620" y="33528"/>
                  </a:lnTo>
                  <a:lnTo>
                    <a:pt x="25908" y="33528"/>
                  </a:lnTo>
                  <a:lnTo>
                    <a:pt x="30480" y="36576"/>
                  </a:lnTo>
                  <a:lnTo>
                    <a:pt x="30480" y="29718"/>
                  </a:lnTo>
                  <a:lnTo>
                    <a:pt x="28956" y="28956"/>
                  </a:lnTo>
                  <a:lnTo>
                    <a:pt x="24384" y="28956"/>
                  </a:lnTo>
                  <a:lnTo>
                    <a:pt x="30480" y="25908"/>
                  </a:lnTo>
                  <a:lnTo>
                    <a:pt x="32004" y="22860"/>
                  </a:lnTo>
                  <a:lnTo>
                    <a:pt x="33528" y="21336"/>
                  </a:lnTo>
                  <a:lnTo>
                    <a:pt x="35052" y="18288"/>
                  </a:lnTo>
                  <a:lnTo>
                    <a:pt x="35052" y="10668"/>
                  </a:lnTo>
                  <a:lnTo>
                    <a:pt x="33528" y="6096"/>
                  </a:lnTo>
                  <a:lnTo>
                    <a:pt x="30480" y="4572"/>
                  </a:lnTo>
                  <a:lnTo>
                    <a:pt x="27432" y="1524"/>
                  </a:lnTo>
                  <a:lnTo>
                    <a:pt x="27432" y="9144"/>
                  </a:lnTo>
                  <a:lnTo>
                    <a:pt x="27432" y="19812"/>
                  </a:lnTo>
                  <a:lnTo>
                    <a:pt x="25908" y="21336"/>
                  </a:lnTo>
                  <a:lnTo>
                    <a:pt x="24384" y="24384"/>
                  </a:lnTo>
                  <a:lnTo>
                    <a:pt x="21336" y="25908"/>
                  </a:lnTo>
                  <a:lnTo>
                    <a:pt x="7620" y="25908"/>
                  </a:lnTo>
                  <a:lnTo>
                    <a:pt x="7620" y="6096"/>
                  </a:lnTo>
                  <a:lnTo>
                    <a:pt x="24384" y="6096"/>
                  </a:lnTo>
                  <a:lnTo>
                    <a:pt x="27432" y="9144"/>
                  </a:lnTo>
                  <a:lnTo>
                    <a:pt x="27432" y="1524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24384" y="62484"/>
                  </a:lnTo>
                  <a:lnTo>
                    <a:pt x="28956" y="60960"/>
                  </a:lnTo>
                  <a:lnTo>
                    <a:pt x="32004" y="56388"/>
                  </a:lnTo>
                  <a:lnTo>
                    <a:pt x="34290" y="54864"/>
                  </a:lnTo>
                  <a:lnTo>
                    <a:pt x="36576" y="53340"/>
                  </a:lnTo>
                  <a:lnTo>
                    <a:pt x="38100" y="48768"/>
                  </a:lnTo>
                  <a:lnTo>
                    <a:pt x="38100" y="39624"/>
                  </a:lnTo>
                  <a:close/>
                </a:path>
                <a:path w="233680" h="62864">
                  <a:moveTo>
                    <a:pt x="73164" y="18288"/>
                  </a:moveTo>
                  <a:lnTo>
                    <a:pt x="71640" y="16764"/>
                  </a:lnTo>
                  <a:lnTo>
                    <a:pt x="65544" y="16764"/>
                  </a:lnTo>
                  <a:lnTo>
                    <a:pt x="62496" y="19812"/>
                  </a:lnTo>
                  <a:lnTo>
                    <a:pt x="59448" y="21336"/>
                  </a:lnTo>
                  <a:lnTo>
                    <a:pt x="56400" y="27432"/>
                  </a:lnTo>
                  <a:lnTo>
                    <a:pt x="56400" y="18288"/>
                  </a:lnTo>
                  <a:lnTo>
                    <a:pt x="50304" y="18288"/>
                  </a:lnTo>
                  <a:lnTo>
                    <a:pt x="50304" y="62484"/>
                  </a:lnTo>
                  <a:lnTo>
                    <a:pt x="56400" y="62484"/>
                  </a:lnTo>
                  <a:lnTo>
                    <a:pt x="56400" y="35052"/>
                  </a:lnTo>
                  <a:lnTo>
                    <a:pt x="57924" y="30480"/>
                  </a:lnTo>
                  <a:lnTo>
                    <a:pt x="59448" y="27432"/>
                  </a:lnTo>
                  <a:lnTo>
                    <a:pt x="64020" y="22860"/>
                  </a:lnTo>
                  <a:lnTo>
                    <a:pt x="70116" y="22860"/>
                  </a:lnTo>
                  <a:lnTo>
                    <a:pt x="71640" y="24384"/>
                  </a:lnTo>
                  <a:lnTo>
                    <a:pt x="73164" y="24384"/>
                  </a:lnTo>
                  <a:lnTo>
                    <a:pt x="73164" y="22860"/>
                  </a:lnTo>
                  <a:lnTo>
                    <a:pt x="73164" y="18288"/>
                  </a:lnTo>
                  <a:close/>
                </a:path>
                <a:path w="233680" h="62864">
                  <a:moveTo>
                    <a:pt x="120396" y="32004"/>
                  </a:moveTo>
                  <a:lnTo>
                    <a:pt x="118872" y="27432"/>
                  </a:lnTo>
                  <a:lnTo>
                    <a:pt x="115824" y="22860"/>
                  </a:lnTo>
                  <a:lnTo>
                    <a:pt x="114300" y="21336"/>
                  </a:lnTo>
                  <a:lnTo>
                    <a:pt x="114300" y="35052"/>
                  </a:lnTo>
                  <a:lnTo>
                    <a:pt x="114300" y="45720"/>
                  </a:lnTo>
                  <a:lnTo>
                    <a:pt x="112776" y="50292"/>
                  </a:lnTo>
                  <a:lnTo>
                    <a:pt x="109728" y="51816"/>
                  </a:lnTo>
                  <a:lnTo>
                    <a:pt x="108204" y="54864"/>
                  </a:lnTo>
                  <a:lnTo>
                    <a:pt x="103632" y="56388"/>
                  </a:lnTo>
                  <a:lnTo>
                    <a:pt x="94488" y="56388"/>
                  </a:lnTo>
                  <a:lnTo>
                    <a:pt x="91440" y="54864"/>
                  </a:lnTo>
                  <a:lnTo>
                    <a:pt x="88392" y="51816"/>
                  </a:lnTo>
                  <a:lnTo>
                    <a:pt x="85344" y="45720"/>
                  </a:lnTo>
                  <a:lnTo>
                    <a:pt x="85344" y="35052"/>
                  </a:lnTo>
                  <a:lnTo>
                    <a:pt x="86868" y="30480"/>
                  </a:lnTo>
                  <a:lnTo>
                    <a:pt x="88392" y="27432"/>
                  </a:lnTo>
                  <a:lnTo>
                    <a:pt x="91440" y="24384"/>
                  </a:lnTo>
                  <a:lnTo>
                    <a:pt x="94488" y="22860"/>
                  </a:lnTo>
                  <a:lnTo>
                    <a:pt x="103632" y="22860"/>
                  </a:lnTo>
                  <a:lnTo>
                    <a:pt x="108204" y="24384"/>
                  </a:lnTo>
                  <a:lnTo>
                    <a:pt x="109728" y="27432"/>
                  </a:lnTo>
                  <a:lnTo>
                    <a:pt x="112776" y="30480"/>
                  </a:lnTo>
                  <a:lnTo>
                    <a:pt x="114300" y="35052"/>
                  </a:lnTo>
                  <a:lnTo>
                    <a:pt x="114300" y="21336"/>
                  </a:lnTo>
                  <a:lnTo>
                    <a:pt x="111252" y="18288"/>
                  </a:lnTo>
                  <a:lnTo>
                    <a:pt x="106680" y="16764"/>
                  </a:lnTo>
                  <a:lnTo>
                    <a:pt x="92964" y="16764"/>
                  </a:lnTo>
                  <a:lnTo>
                    <a:pt x="88392" y="18288"/>
                  </a:lnTo>
                  <a:lnTo>
                    <a:pt x="79248" y="27432"/>
                  </a:lnTo>
                  <a:lnTo>
                    <a:pt x="77724" y="33528"/>
                  </a:lnTo>
                  <a:lnTo>
                    <a:pt x="77724" y="47244"/>
                  </a:lnTo>
                  <a:lnTo>
                    <a:pt x="79248" y="53340"/>
                  </a:lnTo>
                  <a:lnTo>
                    <a:pt x="83820" y="56388"/>
                  </a:lnTo>
                  <a:lnTo>
                    <a:pt x="86868" y="60960"/>
                  </a:lnTo>
                  <a:lnTo>
                    <a:pt x="92964" y="62484"/>
                  </a:lnTo>
                  <a:lnTo>
                    <a:pt x="105156" y="62484"/>
                  </a:lnTo>
                  <a:lnTo>
                    <a:pt x="111252" y="60960"/>
                  </a:lnTo>
                  <a:lnTo>
                    <a:pt x="115824" y="56388"/>
                  </a:lnTo>
                  <a:lnTo>
                    <a:pt x="118872" y="51816"/>
                  </a:lnTo>
                  <a:lnTo>
                    <a:pt x="120396" y="47244"/>
                  </a:lnTo>
                  <a:lnTo>
                    <a:pt x="120396" y="32004"/>
                  </a:lnTo>
                  <a:close/>
                </a:path>
                <a:path w="233680" h="62864">
                  <a:moveTo>
                    <a:pt x="187464" y="18275"/>
                  </a:moveTo>
                  <a:lnTo>
                    <a:pt x="181368" y="18275"/>
                  </a:lnTo>
                  <a:lnTo>
                    <a:pt x="172224" y="51803"/>
                  </a:lnTo>
                  <a:lnTo>
                    <a:pt x="172224" y="53327"/>
                  </a:lnTo>
                  <a:lnTo>
                    <a:pt x="170700" y="53327"/>
                  </a:lnTo>
                  <a:lnTo>
                    <a:pt x="170700" y="51803"/>
                  </a:lnTo>
                  <a:lnTo>
                    <a:pt x="163626" y="25895"/>
                  </a:lnTo>
                  <a:lnTo>
                    <a:pt x="161556" y="18275"/>
                  </a:lnTo>
                  <a:lnTo>
                    <a:pt x="153936" y="18275"/>
                  </a:lnTo>
                  <a:lnTo>
                    <a:pt x="144792" y="50279"/>
                  </a:lnTo>
                  <a:lnTo>
                    <a:pt x="144792" y="51803"/>
                  </a:lnTo>
                  <a:lnTo>
                    <a:pt x="143268" y="53327"/>
                  </a:lnTo>
                  <a:lnTo>
                    <a:pt x="143268" y="50279"/>
                  </a:lnTo>
                  <a:lnTo>
                    <a:pt x="134124" y="18275"/>
                  </a:lnTo>
                  <a:lnTo>
                    <a:pt x="126504" y="18275"/>
                  </a:lnTo>
                  <a:lnTo>
                    <a:pt x="140220" y="62471"/>
                  </a:lnTo>
                  <a:lnTo>
                    <a:pt x="146316" y="62471"/>
                  </a:lnTo>
                  <a:lnTo>
                    <a:pt x="148856" y="54851"/>
                  </a:lnTo>
                  <a:lnTo>
                    <a:pt x="156984" y="30467"/>
                  </a:lnTo>
                  <a:lnTo>
                    <a:pt x="156984" y="27419"/>
                  </a:lnTo>
                  <a:lnTo>
                    <a:pt x="158508" y="28943"/>
                  </a:lnTo>
                  <a:lnTo>
                    <a:pt x="158508" y="30467"/>
                  </a:lnTo>
                  <a:lnTo>
                    <a:pt x="167652" y="62471"/>
                  </a:lnTo>
                  <a:lnTo>
                    <a:pt x="175272" y="62471"/>
                  </a:lnTo>
                  <a:lnTo>
                    <a:pt x="177368" y="54851"/>
                  </a:lnTo>
                  <a:lnTo>
                    <a:pt x="187464" y="18275"/>
                  </a:lnTo>
                  <a:close/>
                </a:path>
                <a:path w="233680" h="62864">
                  <a:moveTo>
                    <a:pt x="233172" y="28956"/>
                  </a:moveTo>
                  <a:lnTo>
                    <a:pt x="231648" y="24384"/>
                  </a:lnTo>
                  <a:lnTo>
                    <a:pt x="228600" y="21336"/>
                  </a:lnTo>
                  <a:lnTo>
                    <a:pt x="227076" y="18288"/>
                  </a:lnTo>
                  <a:lnTo>
                    <a:pt x="222504" y="16764"/>
                  </a:lnTo>
                  <a:lnTo>
                    <a:pt x="211836" y="16764"/>
                  </a:lnTo>
                  <a:lnTo>
                    <a:pt x="207264" y="19812"/>
                  </a:lnTo>
                  <a:lnTo>
                    <a:pt x="204216" y="24384"/>
                  </a:lnTo>
                  <a:lnTo>
                    <a:pt x="202692" y="24384"/>
                  </a:lnTo>
                  <a:lnTo>
                    <a:pt x="202692" y="18288"/>
                  </a:lnTo>
                  <a:lnTo>
                    <a:pt x="196596" y="18288"/>
                  </a:lnTo>
                  <a:lnTo>
                    <a:pt x="196596" y="62484"/>
                  </a:lnTo>
                  <a:lnTo>
                    <a:pt x="202692" y="62484"/>
                  </a:lnTo>
                  <a:lnTo>
                    <a:pt x="202692" y="32004"/>
                  </a:lnTo>
                  <a:lnTo>
                    <a:pt x="204216" y="28956"/>
                  </a:lnTo>
                  <a:lnTo>
                    <a:pt x="208788" y="24384"/>
                  </a:lnTo>
                  <a:lnTo>
                    <a:pt x="211836" y="22860"/>
                  </a:lnTo>
                  <a:lnTo>
                    <a:pt x="222504" y="22860"/>
                  </a:lnTo>
                  <a:lnTo>
                    <a:pt x="225552" y="27432"/>
                  </a:lnTo>
                  <a:lnTo>
                    <a:pt x="225552" y="62484"/>
                  </a:lnTo>
                  <a:lnTo>
                    <a:pt x="233172" y="62484"/>
                  </a:lnTo>
                  <a:lnTo>
                    <a:pt x="233172" y="2895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7" name="object 47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29868" y="4558284"/>
            <a:ext cx="388619" cy="74676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28927" y="4707635"/>
            <a:ext cx="289560" cy="74675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72539" y="4860035"/>
            <a:ext cx="338327" cy="65532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46631" y="5009387"/>
            <a:ext cx="370331" cy="67056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78052" y="5158740"/>
            <a:ext cx="435864" cy="68579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07591" y="5311139"/>
            <a:ext cx="303276" cy="65532"/>
          </a:xfrm>
          <a:prstGeom prst="rect">
            <a:avLst/>
          </a:prstGeom>
        </p:spPr>
      </p:pic>
      <p:pic>
        <p:nvPicPr>
          <p:cNvPr id="53" name="object 53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281684" y="5458967"/>
            <a:ext cx="332231" cy="86868"/>
          </a:xfrm>
          <a:prstGeom prst="rect">
            <a:avLst/>
          </a:prstGeom>
        </p:spPr>
      </p:pic>
      <p:pic>
        <p:nvPicPr>
          <p:cNvPr id="54" name="object 5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37844" y="5611367"/>
            <a:ext cx="574548" cy="85344"/>
          </a:xfrm>
          <a:prstGeom prst="rect">
            <a:avLst/>
          </a:prstGeom>
        </p:spPr>
      </p:pic>
      <p:pic>
        <p:nvPicPr>
          <p:cNvPr id="55" name="object 55" descr="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786383" y="5760719"/>
            <a:ext cx="824483" cy="236220"/>
          </a:xfrm>
          <a:prstGeom prst="rect">
            <a:avLst/>
          </a:prstGeom>
        </p:spPr>
      </p:pic>
      <p:pic>
        <p:nvPicPr>
          <p:cNvPr id="56" name="object 56" descr="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205484" y="6062471"/>
            <a:ext cx="405383" cy="85343"/>
          </a:xfrm>
          <a:prstGeom prst="rect">
            <a:avLst/>
          </a:prstGeom>
        </p:spPr>
      </p:pic>
      <p:sp>
        <p:nvSpPr>
          <p:cNvPr id="57" name="object 57" descr=""/>
          <p:cNvSpPr/>
          <p:nvPr/>
        </p:nvSpPr>
        <p:spPr>
          <a:xfrm>
            <a:off x="1682496" y="1528584"/>
            <a:ext cx="5829300" cy="4628515"/>
          </a:xfrm>
          <a:custGeom>
            <a:avLst/>
            <a:gdLst/>
            <a:ahLst/>
            <a:cxnLst/>
            <a:rect l="l" t="t" r="r" b="b"/>
            <a:pathLst>
              <a:path w="5829300" h="4628515">
                <a:moveTo>
                  <a:pt x="5829300" y="4509516"/>
                </a:moveTo>
                <a:lnTo>
                  <a:pt x="0" y="4509516"/>
                </a:lnTo>
                <a:lnTo>
                  <a:pt x="0" y="4628388"/>
                </a:lnTo>
                <a:lnTo>
                  <a:pt x="5829300" y="4628388"/>
                </a:lnTo>
                <a:lnTo>
                  <a:pt x="5829300" y="4509516"/>
                </a:lnTo>
                <a:close/>
              </a:path>
              <a:path w="5829300" h="4628515">
                <a:moveTo>
                  <a:pt x="5829300" y="4360164"/>
                </a:moveTo>
                <a:lnTo>
                  <a:pt x="0" y="4360164"/>
                </a:lnTo>
                <a:lnTo>
                  <a:pt x="0" y="4479023"/>
                </a:lnTo>
                <a:lnTo>
                  <a:pt x="5829300" y="4479023"/>
                </a:lnTo>
                <a:lnTo>
                  <a:pt x="5829300" y="4360164"/>
                </a:lnTo>
                <a:close/>
              </a:path>
              <a:path w="5829300" h="4628515">
                <a:moveTo>
                  <a:pt x="5829300" y="4209288"/>
                </a:moveTo>
                <a:lnTo>
                  <a:pt x="0" y="4209288"/>
                </a:lnTo>
                <a:lnTo>
                  <a:pt x="0" y="4328160"/>
                </a:lnTo>
                <a:lnTo>
                  <a:pt x="5829300" y="4328160"/>
                </a:lnTo>
                <a:lnTo>
                  <a:pt x="5829300" y="4209288"/>
                </a:lnTo>
                <a:close/>
              </a:path>
              <a:path w="5829300" h="4628515">
                <a:moveTo>
                  <a:pt x="5829300" y="4058412"/>
                </a:moveTo>
                <a:lnTo>
                  <a:pt x="0" y="4058412"/>
                </a:lnTo>
                <a:lnTo>
                  <a:pt x="0" y="4177271"/>
                </a:lnTo>
                <a:lnTo>
                  <a:pt x="5829300" y="4177271"/>
                </a:lnTo>
                <a:lnTo>
                  <a:pt x="5829300" y="4058412"/>
                </a:lnTo>
                <a:close/>
              </a:path>
              <a:path w="5829300" h="4628515">
                <a:moveTo>
                  <a:pt x="5829300" y="3909060"/>
                </a:moveTo>
                <a:lnTo>
                  <a:pt x="0" y="3909060"/>
                </a:lnTo>
                <a:lnTo>
                  <a:pt x="0" y="4027932"/>
                </a:lnTo>
                <a:lnTo>
                  <a:pt x="5829300" y="4027932"/>
                </a:lnTo>
                <a:lnTo>
                  <a:pt x="5829300" y="3909060"/>
                </a:lnTo>
                <a:close/>
              </a:path>
              <a:path w="5829300" h="4628515">
                <a:moveTo>
                  <a:pt x="5829300" y="3758171"/>
                </a:moveTo>
                <a:lnTo>
                  <a:pt x="0" y="3758171"/>
                </a:lnTo>
                <a:lnTo>
                  <a:pt x="0" y="3877056"/>
                </a:lnTo>
                <a:lnTo>
                  <a:pt x="5829300" y="3877056"/>
                </a:lnTo>
                <a:lnTo>
                  <a:pt x="5829300" y="3758171"/>
                </a:lnTo>
                <a:close/>
              </a:path>
              <a:path w="5829300" h="4628515">
                <a:moveTo>
                  <a:pt x="5829300" y="3607308"/>
                </a:moveTo>
                <a:lnTo>
                  <a:pt x="0" y="3607308"/>
                </a:lnTo>
                <a:lnTo>
                  <a:pt x="0" y="3726180"/>
                </a:lnTo>
                <a:lnTo>
                  <a:pt x="5829300" y="3726180"/>
                </a:lnTo>
                <a:lnTo>
                  <a:pt x="5829300" y="3607308"/>
                </a:lnTo>
                <a:close/>
              </a:path>
              <a:path w="5829300" h="4628515">
                <a:moveTo>
                  <a:pt x="5829300" y="3457956"/>
                </a:moveTo>
                <a:lnTo>
                  <a:pt x="0" y="3457956"/>
                </a:lnTo>
                <a:lnTo>
                  <a:pt x="0" y="3576828"/>
                </a:lnTo>
                <a:lnTo>
                  <a:pt x="5829300" y="3576828"/>
                </a:lnTo>
                <a:lnTo>
                  <a:pt x="5829300" y="3457956"/>
                </a:lnTo>
                <a:close/>
              </a:path>
              <a:path w="5829300" h="4628515">
                <a:moveTo>
                  <a:pt x="5829300" y="3307080"/>
                </a:moveTo>
                <a:lnTo>
                  <a:pt x="0" y="3307080"/>
                </a:lnTo>
                <a:lnTo>
                  <a:pt x="0" y="3425939"/>
                </a:lnTo>
                <a:lnTo>
                  <a:pt x="5829300" y="3425939"/>
                </a:lnTo>
                <a:lnTo>
                  <a:pt x="5829300" y="3307080"/>
                </a:lnTo>
                <a:close/>
              </a:path>
              <a:path w="5829300" h="4628515">
                <a:moveTo>
                  <a:pt x="5829300" y="3156204"/>
                </a:moveTo>
                <a:lnTo>
                  <a:pt x="0" y="3156204"/>
                </a:lnTo>
                <a:lnTo>
                  <a:pt x="0" y="3275076"/>
                </a:lnTo>
                <a:lnTo>
                  <a:pt x="5829300" y="3275076"/>
                </a:lnTo>
                <a:lnTo>
                  <a:pt x="5829300" y="3156204"/>
                </a:lnTo>
                <a:close/>
              </a:path>
              <a:path w="5829300" h="4628515">
                <a:moveTo>
                  <a:pt x="5829300" y="3006852"/>
                </a:moveTo>
                <a:lnTo>
                  <a:pt x="0" y="3006852"/>
                </a:lnTo>
                <a:lnTo>
                  <a:pt x="0" y="3125724"/>
                </a:lnTo>
                <a:lnTo>
                  <a:pt x="5829300" y="3125724"/>
                </a:lnTo>
                <a:lnTo>
                  <a:pt x="5829300" y="3006852"/>
                </a:lnTo>
                <a:close/>
              </a:path>
              <a:path w="5829300" h="4628515">
                <a:moveTo>
                  <a:pt x="5829300" y="2855976"/>
                </a:moveTo>
                <a:lnTo>
                  <a:pt x="0" y="2855976"/>
                </a:lnTo>
                <a:lnTo>
                  <a:pt x="0" y="2974848"/>
                </a:lnTo>
                <a:lnTo>
                  <a:pt x="5829300" y="2974848"/>
                </a:lnTo>
                <a:lnTo>
                  <a:pt x="5829300" y="2855976"/>
                </a:lnTo>
                <a:close/>
              </a:path>
              <a:path w="5829300" h="4628515">
                <a:moveTo>
                  <a:pt x="5829300" y="2706624"/>
                </a:moveTo>
                <a:lnTo>
                  <a:pt x="0" y="2706624"/>
                </a:lnTo>
                <a:lnTo>
                  <a:pt x="0" y="2825496"/>
                </a:lnTo>
                <a:lnTo>
                  <a:pt x="5829300" y="2825496"/>
                </a:lnTo>
                <a:lnTo>
                  <a:pt x="5829300" y="2706624"/>
                </a:lnTo>
                <a:close/>
              </a:path>
              <a:path w="5829300" h="4628515">
                <a:moveTo>
                  <a:pt x="5829300" y="2555748"/>
                </a:moveTo>
                <a:lnTo>
                  <a:pt x="0" y="2555748"/>
                </a:lnTo>
                <a:lnTo>
                  <a:pt x="0" y="2674620"/>
                </a:lnTo>
                <a:lnTo>
                  <a:pt x="5829300" y="2674620"/>
                </a:lnTo>
                <a:lnTo>
                  <a:pt x="5829300" y="2555748"/>
                </a:lnTo>
                <a:close/>
              </a:path>
              <a:path w="5829300" h="4628515">
                <a:moveTo>
                  <a:pt x="5829300" y="2404872"/>
                </a:moveTo>
                <a:lnTo>
                  <a:pt x="0" y="2404872"/>
                </a:lnTo>
                <a:lnTo>
                  <a:pt x="0" y="2523744"/>
                </a:lnTo>
                <a:lnTo>
                  <a:pt x="5829300" y="2523744"/>
                </a:lnTo>
                <a:lnTo>
                  <a:pt x="5829300" y="2404872"/>
                </a:lnTo>
                <a:close/>
              </a:path>
              <a:path w="5829300" h="4628515">
                <a:moveTo>
                  <a:pt x="5829300" y="2255520"/>
                </a:moveTo>
                <a:lnTo>
                  <a:pt x="0" y="2255520"/>
                </a:lnTo>
                <a:lnTo>
                  <a:pt x="0" y="2374392"/>
                </a:lnTo>
                <a:lnTo>
                  <a:pt x="5829300" y="2374392"/>
                </a:lnTo>
                <a:lnTo>
                  <a:pt x="5829300" y="2255520"/>
                </a:lnTo>
                <a:close/>
              </a:path>
              <a:path w="5829300" h="4628515">
                <a:moveTo>
                  <a:pt x="5829300" y="2104644"/>
                </a:moveTo>
                <a:lnTo>
                  <a:pt x="0" y="2104644"/>
                </a:lnTo>
                <a:lnTo>
                  <a:pt x="0" y="2223516"/>
                </a:lnTo>
                <a:lnTo>
                  <a:pt x="5829300" y="2223516"/>
                </a:lnTo>
                <a:lnTo>
                  <a:pt x="5829300" y="2104644"/>
                </a:lnTo>
                <a:close/>
              </a:path>
              <a:path w="5829300" h="4628515">
                <a:moveTo>
                  <a:pt x="5829300" y="1953768"/>
                </a:moveTo>
                <a:lnTo>
                  <a:pt x="0" y="1953768"/>
                </a:lnTo>
                <a:lnTo>
                  <a:pt x="0" y="2072627"/>
                </a:lnTo>
                <a:lnTo>
                  <a:pt x="5829300" y="2072627"/>
                </a:lnTo>
                <a:lnTo>
                  <a:pt x="5829300" y="1953768"/>
                </a:lnTo>
                <a:close/>
              </a:path>
              <a:path w="5829300" h="4628515">
                <a:moveTo>
                  <a:pt x="5829300" y="1804416"/>
                </a:moveTo>
                <a:lnTo>
                  <a:pt x="0" y="1804416"/>
                </a:lnTo>
                <a:lnTo>
                  <a:pt x="0" y="1923288"/>
                </a:lnTo>
                <a:lnTo>
                  <a:pt x="5829300" y="1923288"/>
                </a:lnTo>
                <a:lnTo>
                  <a:pt x="5829300" y="1804416"/>
                </a:lnTo>
                <a:close/>
              </a:path>
              <a:path w="5829300" h="4628515">
                <a:moveTo>
                  <a:pt x="5829300" y="1653527"/>
                </a:moveTo>
                <a:lnTo>
                  <a:pt x="0" y="1653527"/>
                </a:lnTo>
                <a:lnTo>
                  <a:pt x="0" y="1772412"/>
                </a:lnTo>
                <a:lnTo>
                  <a:pt x="5829300" y="1772412"/>
                </a:lnTo>
                <a:lnTo>
                  <a:pt x="5829300" y="1653527"/>
                </a:lnTo>
                <a:close/>
              </a:path>
              <a:path w="5829300" h="4628515">
                <a:moveTo>
                  <a:pt x="5829300" y="1502651"/>
                </a:moveTo>
                <a:lnTo>
                  <a:pt x="0" y="1502651"/>
                </a:lnTo>
                <a:lnTo>
                  <a:pt x="0" y="1621536"/>
                </a:lnTo>
                <a:lnTo>
                  <a:pt x="5829300" y="1621536"/>
                </a:lnTo>
                <a:lnTo>
                  <a:pt x="5829300" y="1502651"/>
                </a:lnTo>
                <a:close/>
              </a:path>
              <a:path w="5829300" h="4628515">
                <a:moveTo>
                  <a:pt x="5829300" y="1353312"/>
                </a:moveTo>
                <a:lnTo>
                  <a:pt x="0" y="1353312"/>
                </a:lnTo>
                <a:lnTo>
                  <a:pt x="0" y="1472184"/>
                </a:lnTo>
                <a:lnTo>
                  <a:pt x="5829300" y="1472184"/>
                </a:lnTo>
                <a:lnTo>
                  <a:pt x="5829300" y="1353312"/>
                </a:lnTo>
                <a:close/>
              </a:path>
              <a:path w="5829300" h="4628515">
                <a:moveTo>
                  <a:pt x="5829300" y="1202436"/>
                </a:moveTo>
                <a:lnTo>
                  <a:pt x="0" y="1202436"/>
                </a:lnTo>
                <a:lnTo>
                  <a:pt x="0" y="1321308"/>
                </a:lnTo>
                <a:lnTo>
                  <a:pt x="5829300" y="1321308"/>
                </a:lnTo>
                <a:lnTo>
                  <a:pt x="5829300" y="1202436"/>
                </a:lnTo>
                <a:close/>
              </a:path>
              <a:path w="5829300" h="4628515">
                <a:moveTo>
                  <a:pt x="5829300" y="1051560"/>
                </a:moveTo>
                <a:lnTo>
                  <a:pt x="0" y="1051560"/>
                </a:lnTo>
                <a:lnTo>
                  <a:pt x="0" y="1170419"/>
                </a:lnTo>
                <a:lnTo>
                  <a:pt x="5829300" y="1170419"/>
                </a:lnTo>
                <a:lnTo>
                  <a:pt x="5829300" y="1051560"/>
                </a:lnTo>
                <a:close/>
              </a:path>
              <a:path w="5829300" h="4628515">
                <a:moveTo>
                  <a:pt x="5829300" y="902208"/>
                </a:moveTo>
                <a:lnTo>
                  <a:pt x="0" y="902208"/>
                </a:lnTo>
                <a:lnTo>
                  <a:pt x="0" y="1021080"/>
                </a:lnTo>
                <a:lnTo>
                  <a:pt x="5829300" y="1021080"/>
                </a:lnTo>
                <a:lnTo>
                  <a:pt x="5829300" y="902208"/>
                </a:lnTo>
                <a:close/>
              </a:path>
              <a:path w="5829300" h="4628515">
                <a:moveTo>
                  <a:pt x="5829300" y="751332"/>
                </a:moveTo>
                <a:lnTo>
                  <a:pt x="0" y="751332"/>
                </a:lnTo>
                <a:lnTo>
                  <a:pt x="0" y="870204"/>
                </a:lnTo>
                <a:lnTo>
                  <a:pt x="5829300" y="870204"/>
                </a:lnTo>
                <a:lnTo>
                  <a:pt x="5829300" y="751332"/>
                </a:lnTo>
                <a:close/>
              </a:path>
              <a:path w="5829300" h="4628515">
                <a:moveTo>
                  <a:pt x="5829300" y="601967"/>
                </a:moveTo>
                <a:lnTo>
                  <a:pt x="0" y="601967"/>
                </a:lnTo>
                <a:lnTo>
                  <a:pt x="0" y="720852"/>
                </a:lnTo>
                <a:lnTo>
                  <a:pt x="5829300" y="720852"/>
                </a:lnTo>
                <a:lnTo>
                  <a:pt x="5829300" y="601967"/>
                </a:lnTo>
                <a:close/>
              </a:path>
              <a:path w="5829300" h="4628515">
                <a:moveTo>
                  <a:pt x="5829300" y="451104"/>
                </a:moveTo>
                <a:lnTo>
                  <a:pt x="0" y="451104"/>
                </a:lnTo>
                <a:lnTo>
                  <a:pt x="0" y="569976"/>
                </a:lnTo>
                <a:lnTo>
                  <a:pt x="5829300" y="569976"/>
                </a:lnTo>
                <a:lnTo>
                  <a:pt x="5829300" y="451104"/>
                </a:lnTo>
                <a:close/>
              </a:path>
              <a:path w="5829300" h="4628515">
                <a:moveTo>
                  <a:pt x="5829300" y="300228"/>
                </a:moveTo>
                <a:lnTo>
                  <a:pt x="0" y="300228"/>
                </a:lnTo>
                <a:lnTo>
                  <a:pt x="0" y="419100"/>
                </a:lnTo>
                <a:lnTo>
                  <a:pt x="5829300" y="419100"/>
                </a:lnTo>
                <a:lnTo>
                  <a:pt x="5829300" y="300228"/>
                </a:lnTo>
                <a:close/>
              </a:path>
              <a:path w="5829300" h="4628515">
                <a:moveTo>
                  <a:pt x="5829300" y="150876"/>
                </a:moveTo>
                <a:lnTo>
                  <a:pt x="0" y="150876"/>
                </a:lnTo>
                <a:lnTo>
                  <a:pt x="0" y="269748"/>
                </a:lnTo>
                <a:lnTo>
                  <a:pt x="5829300" y="269748"/>
                </a:lnTo>
                <a:lnTo>
                  <a:pt x="5829300" y="150876"/>
                </a:lnTo>
                <a:close/>
              </a:path>
              <a:path w="5829300" h="4628515">
                <a:moveTo>
                  <a:pt x="5829300" y="0"/>
                </a:moveTo>
                <a:lnTo>
                  <a:pt x="0" y="0"/>
                </a:lnTo>
                <a:lnTo>
                  <a:pt x="0" y="118872"/>
                </a:lnTo>
                <a:lnTo>
                  <a:pt x="5829300" y="118872"/>
                </a:lnTo>
                <a:lnTo>
                  <a:pt x="5829300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8" name="object 58" descr=""/>
          <p:cNvGrpSpPr/>
          <p:nvPr/>
        </p:nvGrpSpPr>
        <p:grpSpPr>
          <a:xfrm>
            <a:off x="7619238" y="1465325"/>
            <a:ext cx="67310" cy="4754245"/>
            <a:chOff x="7619238" y="1465325"/>
            <a:chExt cx="67310" cy="4754245"/>
          </a:xfrm>
        </p:grpSpPr>
        <p:sp>
          <p:nvSpPr>
            <p:cNvPr id="59" name="object 59" descr=""/>
            <p:cNvSpPr/>
            <p:nvPr/>
          </p:nvSpPr>
          <p:spPr>
            <a:xfrm>
              <a:off x="7623047" y="1469136"/>
              <a:ext cx="59690" cy="4750435"/>
            </a:xfrm>
            <a:custGeom>
              <a:avLst/>
              <a:gdLst/>
              <a:ahLst/>
              <a:cxnLst/>
              <a:rect l="l" t="t" r="r" b="b"/>
              <a:pathLst>
                <a:path w="59690" h="4750435">
                  <a:moveTo>
                    <a:pt x="59435" y="4750308"/>
                  </a:moveTo>
                  <a:lnTo>
                    <a:pt x="0" y="4750308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4750308"/>
                  </a:lnTo>
                  <a:close/>
                </a:path>
              </a:pathLst>
            </a:custGeom>
            <a:solidFill>
              <a:srgbClr val="1C1C1C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623047" y="1469136"/>
              <a:ext cx="59690" cy="245745"/>
            </a:xfrm>
            <a:custGeom>
              <a:avLst/>
              <a:gdLst/>
              <a:ahLst/>
              <a:cxnLst/>
              <a:rect l="l" t="t" r="r" b="b"/>
              <a:pathLst>
                <a:path w="59690" h="245744">
                  <a:moveTo>
                    <a:pt x="59435" y="245363"/>
                  </a:moveTo>
                  <a:lnTo>
                    <a:pt x="0" y="245363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245363"/>
                  </a:lnTo>
                  <a:close/>
                </a:path>
              </a:pathLst>
            </a:custGeom>
            <a:solidFill>
              <a:srgbClr val="000000">
                <a:alpha val="19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623048" y="1469135"/>
              <a:ext cx="59690" cy="245745"/>
            </a:xfrm>
            <a:custGeom>
              <a:avLst/>
              <a:gdLst/>
              <a:ahLst/>
              <a:cxnLst/>
              <a:rect l="l" t="t" r="r" b="b"/>
              <a:pathLst>
                <a:path w="59690" h="245744">
                  <a:moveTo>
                    <a:pt x="59435" y="245363"/>
                  </a:moveTo>
                  <a:lnTo>
                    <a:pt x="0" y="245363"/>
                  </a:lnTo>
                  <a:lnTo>
                    <a:pt x="0" y="0"/>
                  </a:lnTo>
                  <a:lnTo>
                    <a:pt x="59435" y="0"/>
                  </a:lnTo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7912607" y="2142744"/>
            <a:ext cx="1027430" cy="265430"/>
            <a:chOff x="7912607" y="2142744"/>
            <a:chExt cx="1027430" cy="265430"/>
          </a:xfrm>
        </p:grpSpPr>
        <p:sp>
          <p:nvSpPr>
            <p:cNvPr id="63" name="object 63" descr=""/>
            <p:cNvSpPr/>
            <p:nvPr/>
          </p:nvSpPr>
          <p:spPr>
            <a:xfrm>
              <a:off x="7912595" y="2142743"/>
              <a:ext cx="647700" cy="262255"/>
            </a:xfrm>
            <a:custGeom>
              <a:avLst/>
              <a:gdLst/>
              <a:ahLst/>
              <a:cxnLst/>
              <a:rect l="l" t="t" r="r" b="b"/>
              <a:pathLst>
                <a:path w="647700" h="262255">
                  <a:moveTo>
                    <a:pt x="348996" y="13716"/>
                  </a:moveTo>
                  <a:lnTo>
                    <a:pt x="292608" y="13716"/>
                  </a:lnTo>
                  <a:lnTo>
                    <a:pt x="259080" y="179832"/>
                  </a:lnTo>
                  <a:lnTo>
                    <a:pt x="256984" y="193548"/>
                  </a:lnTo>
                  <a:lnTo>
                    <a:pt x="256298" y="200406"/>
                  </a:lnTo>
                  <a:lnTo>
                    <a:pt x="256032" y="207264"/>
                  </a:lnTo>
                  <a:lnTo>
                    <a:pt x="254508" y="207264"/>
                  </a:lnTo>
                  <a:lnTo>
                    <a:pt x="253365" y="198691"/>
                  </a:lnTo>
                  <a:lnTo>
                    <a:pt x="251079" y="184975"/>
                  </a:lnTo>
                  <a:lnTo>
                    <a:pt x="210312" y="13716"/>
                  </a:lnTo>
                  <a:lnTo>
                    <a:pt x="150876" y="13716"/>
                  </a:lnTo>
                  <a:lnTo>
                    <a:pt x="105156" y="178308"/>
                  </a:lnTo>
                  <a:lnTo>
                    <a:pt x="100584" y="207264"/>
                  </a:lnTo>
                  <a:lnTo>
                    <a:pt x="99060" y="207264"/>
                  </a:lnTo>
                  <a:lnTo>
                    <a:pt x="60960" y="13716"/>
                  </a:lnTo>
                  <a:lnTo>
                    <a:pt x="0" y="13716"/>
                  </a:lnTo>
                  <a:lnTo>
                    <a:pt x="65532" y="262128"/>
                  </a:lnTo>
                  <a:lnTo>
                    <a:pt x="129540" y="262128"/>
                  </a:lnTo>
                  <a:lnTo>
                    <a:pt x="172212" y="102108"/>
                  </a:lnTo>
                  <a:lnTo>
                    <a:pt x="173355" y="96964"/>
                  </a:lnTo>
                  <a:lnTo>
                    <a:pt x="174498" y="90678"/>
                  </a:lnTo>
                  <a:lnTo>
                    <a:pt x="176784" y="74676"/>
                  </a:lnTo>
                  <a:lnTo>
                    <a:pt x="178498" y="89535"/>
                  </a:lnTo>
                  <a:lnTo>
                    <a:pt x="179578" y="96113"/>
                  </a:lnTo>
                  <a:lnTo>
                    <a:pt x="181356" y="102108"/>
                  </a:lnTo>
                  <a:lnTo>
                    <a:pt x="222504" y="262128"/>
                  </a:lnTo>
                  <a:lnTo>
                    <a:pt x="283464" y="262128"/>
                  </a:lnTo>
                  <a:lnTo>
                    <a:pt x="348996" y="13716"/>
                  </a:lnTo>
                  <a:close/>
                </a:path>
                <a:path w="647700" h="262255">
                  <a:moveTo>
                    <a:pt x="545604" y="262128"/>
                  </a:moveTo>
                  <a:lnTo>
                    <a:pt x="545592" y="152311"/>
                  </a:lnTo>
                  <a:lnTo>
                    <a:pt x="536422" y="111252"/>
                  </a:lnTo>
                  <a:lnTo>
                    <a:pt x="484632" y="80772"/>
                  </a:lnTo>
                  <a:lnTo>
                    <a:pt x="468350" y="82537"/>
                  </a:lnTo>
                  <a:lnTo>
                    <a:pt x="453771" y="88011"/>
                  </a:lnTo>
                  <a:lnTo>
                    <a:pt x="440918" y="97497"/>
                  </a:lnTo>
                  <a:lnTo>
                    <a:pt x="429768" y="111252"/>
                  </a:lnTo>
                  <a:lnTo>
                    <a:pt x="429768" y="0"/>
                  </a:lnTo>
                  <a:lnTo>
                    <a:pt x="374904" y="0"/>
                  </a:lnTo>
                  <a:lnTo>
                    <a:pt x="374904" y="262128"/>
                  </a:lnTo>
                  <a:lnTo>
                    <a:pt x="429768" y="262128"/>
                  </a:lnTo>
                  <a:lnTo>
                    <a:pt x="429768" y="160020"/>
                  </a:lnTo>
                  <a:lnTo>
                    <a:pt x="430339" y="152311"/>
                  </a:lnTo>
                  <a:lnTo>
                    <a:pt x="452628" y="121920"/>
                  </a:lnTo>
                  <a:lnTo>
                    <a:pt x="461772" y="121920"/>
                  </a:lnTo>
                  <a:lnTo>
                    <a:pt x="490728" y="161544"/>
                  </a:lnTo>
                  <a:lnTo>
                    <a:pt x="490728" y="262128"/>
                  </a:lnTo>
                  <a:lnTo>
                    <a:pt x="545604" y="262128"/>
                  </a:lnTo>
                  <a:close/>
                </a:path>
                <a:path w="647700" h="262255">
                  <a:moveTo>
                    <a:pt x="643128" y="85356"/>
                  </a:moveTo>
                  <a:lnTo>
                    <a:pt x="588264" y="85356"/>
                  </a:lnTo>
                  <a:lnTo>
                    <a:pt x="588264" y="262140"/>
                  </a:lnTo>
                  <a:lnTo>
                    <a:pt x="643128" y="262140"/>
                  </a:lnTo>
                  <a:lnTo>
                    <a:pt x="643128" y="85356"/>
                  </a:lnTo>
                  <a:close/>
                </a:path>
                <a:path w="647700" h="262255">
                  <a:moveTo>
                    <a:pt x="647700" y="19824"/>
                  </a:moveTo>
                  <a:lnTo>
                    <a:pt x="644652" y="13728"/>
                  </a:lnTo>
                  <a:lnTo>
                    <a:pt x="638556" y="9156"/>
                  </a:lnTo>
                  <a:lnTo>
                    <a:pt x="632460" y="3060"/>
                  </a:lnTo>
                  <a:lnTo>
                    <a:pt x="624840" y="12"/>
                  </a:lnTo>
                  <a:lnTo>
                    <a:pt x="606552" y="12"/>
                  </a:lnTo>
                  <a:lnTo>
                    <a:pt x="598932" y="3060"/>
                  </a:lnTo>
                  <a:lnTo>
                    <a:pt x="592836" y="9156"/>
                  </a:lnTo>
                  <a:lnTo>
                    <a:pt x="586740" y="13728"/>
                  </a:lnTo>
                  <a:lnTo>
                    <a:pt x="583692" y="19824"/>
                  </a:lnTo>
                  <a:lnTo>
                    <a:pt x="583692" y="36588"/>
                  </a:lnTo>
                  <a:lnTo>
                    <a:pt x="586740" y="42684"/>
                  </a:lnTo>
                  <a:lnTo>
                    <a:pt x="592836" y="48780"/>
                  </a:lnTo>
                  <a:lnTo>
                    <a:pt x="598932" y="53352"/>
                  </a:lnTo>
                  <a:lnTo>
                    <a:pt x="606552" y="56400"/>
                  </a:lnTo>
                  <a:lnTo>
                    <a:pt x="624840" y="56400"/>
                  </a:lnTo>
                  <a:lnTo>
                    <a:pt x="632460" y="53352"/>
                  </a:lnTo>
                  <a:lnTo>
                    <a:pt x="644652" y="44208"/>
                  </a:lnTo>
                  <a:lnTo>
                    <a:pt x="647700" y="36588"/>
                  </a:lnTo>
                  <a:lnTo>
                    <a:pt x="647700" y="1982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90787" y="2223515"/>
              <a:ext cx="144779" cy="184403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8770619" y="2142744"/>
              <a:ext cx="169545" cy="262255"/>
            </a:xfrm>
            <a:custGeom>
              <a:avLst/>
              <a:gdLst/>
              <a:ahLst/>
              <a:cxnLst/>
              <a:rect l="l" t="t" r="r" b="b"/>
              <a:pathLst>
                <a:path w="169545" h="262255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160463" y="111252"/>
                  </a:lnTo>
                  <a:lnTo>
                    <a:pt x="165449" y="121277"/>
                  </a:lnTo>
                  <a:lnTo>
                    <a:pt x="165525" y="121920"/>
                  </a:lnTo>
                  <a:lnTo>
                    <a:pt x="77724" y="121920"/>
                  </a:lnTo>
                  <a:lnTo>
                    <a:pt x="70104" y="126492"/>
                  </a:lnTo>
                  <a:lnTo>
                    <a:pt x="54864" y="160020"/>
                  </a:lnTo>
                  <a:lnTo>
                    <a:pt x="54864" y="262128"/>
                  </a:lnTo>
                  <a:close/>
                </a:path>
                <a:path w="169545" h="262255">
                  <a:moveTo>
                    <a:pt x="160463" y="111252"/>
                  </a:moveTo>
                  <a:lnTo>
                    <a:pt x="54864" y="111252"/>
                  </a:lnTo>
                  <a:lnTo>
                    <a:pt x="66008" y="97488"/>
                  </a:lnTo>
                  <a:lnTo>
                    <a:pt x="78867" y="88010"/>
                  </a:lnTo>
                  <a:lnTo>
                    <a:pt x="93440" y="82534"/>
                  </a:lnTo>
                  <a:lnTo>
                    <a:pt x="109728" y="80771"/>
                  </a:lnTo>
                  <a:lnTo>
                    <a:pt x="135731" y="85320"/>
                  </a:lnTo>
                  <a:lnTo>
                    <a:pt x="154305" y="98869"/>
                  </a:lnTo>
                  <a:lnTo>
                    <a:pt x="160463" y="111252"/>
                  </a:lnTo>
                  <a:close/>
                </a:path>
                <a:path w="169545" h="262255">
                  <a:moveTo>
                    <a:pt x="169164" y="262128"/>
                  </a:moveTo>
                  <a:lnTo>
                    <a:pt x="115824" y="262128"/>
                  </a:lnTo>
                  <a:lnTo>
                    <a:pt x="115824" y="161544"/>
                  </a:lnTo>
                  <a:lnTo>
                    <a:pt x="113955" y="145161"/>
                  </a:lnTo>
                  <a:lnTo>
                    <a:pt x="113871" y="144422"/>
                  </a:lnTo>
                  <a:lnTo>
                    <a:pt x="108204" y="132016"/>
                  </a:lnTo>
                  <a:lnTo>
                    <a:pt x="99107" y="124467"/>
                  </a:lnTo>
                  <a:lnTo>
                    <a:pt x="86868" y="121920"/>
                  </a:lnTo>
                  <a:lnTo>
                    <a:pt x="165525" y="121920"/>
                  </a:lnTo>
                  <a:lnTo>
                    <a:pt x="169152" y="152304"/>
                  </a:lnTo>
                  <a:lnTo>
                    <a:pt x="16916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7932419" y="2613660"/>
            <a:ext cx="451484" cy="266700"/>
            <a:chOff x="7932419" y="2613660"/>
            <a:chExt cx="451484" cy="266700"/>
          </a:xfrm>
        </p:grpSpPr>
        <p:sp>
          <p:nvSpPr>
            <p:cNvPr id="67" name="object 67" descr=""/>
            <p:cNvSpPr/>
            <p:nvPr/>
          </p:nvSpPr>
          <p:spPr>
            <a:xfrm>
              <a:off x="7932419" y="2613660"/>
              <a:ext cx="55244" cy="262255"/>
            </a:xfrm>
            <a:custGeom>
              <a:avLst/>
              <a:gdLst/>
              <a:ahLst/>
              <a:cxnLst/>
              <a:rect l="l" t="t" r="r" b="b"/>
              <a:pathLst>
                <a:path w="55245" h="262255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022335" y="2694432"/>
              <a:ext cx="192024" cy="185928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238743" y="2694432"/>
              <a:ext cx="144779" cy="185927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8404859" y="2615184"/>
            <a:ext cx="995680" cy="265430"/>
            <a:chOff x="8404859" y="2615184"/>
            <a:chExt cx="995680" cy="265430"/>
          </a:xfrm>
        </p:grpSpPr>
        <p:pic>
          <p:nvPicPr>
            <p:cNvPr id="71" name="object 7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92311" y="2645664"/>
              <a:ext cx="123444" cy="23469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04859" y="2694432"/>
              <a:ext cx="161543" cy="185928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8743187" y="2615184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39624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5052"/>
                  </a:lnTo>
                  <a:lnTo>
                    <a:pt x="0" y="19812"/>
                  </a:lnTo>
                  <a:lnTo>
                    <a:pt x="3048" y="12192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9812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7244" y="53340"/>
                  </a:lnTo>
                  <a:lnTo>
                    <a:pt x="39624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836151" y="2694432"/>
              <a:ext cx="192024" cy="18592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63227" y="2694432"/>
              <a:ext cx="170688" cy="18135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264396" y="2694432"/>
              <a:ext cx="135635" cy="185927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7932419" y="3084575"/>
            <a:ext cx="749935" cy="266700"/>
            <a:chOff x="7932419" y="3084575"/>
            <a:chExt cx="749935" cy="266700"/>
          </a:xfrm>
        </p:grpSpPr>
        <p:sp>
          <p:nvSpPr>
            <p:cNvPr id="78" name="object 78" descr=""/>
            <p:cNvSpPr/>
            <p:nvPr/>
          </p:nvSpPr>
          <p:spPr>
            <a:xfrm>
              <a:off x="7932419" y="3084575"/>
              <a:ext cx="170815" cy="262255"/>
            </a:xfrm>
            <a:custGeom>
              <a:avLst/>
              <a:gdLst/>
              <a:ahLst/>
              <a:cxnLst/>
              <a:rect l="l" t="t" r="r" b="b"/>
              <a:pathLst>
                <a:path w="170815" h="262254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161290" y="111252"/>
                  </a:lnTo>
                  <a:lnTo>
                    <a:pt x="166735" y="121920"/>
                  </a:lnTo>
                  <a:lnTo>
                    <a:pt x="166923" y="123444"/>
                  </a:lnTo>
                  <a:lnTo>
                    <a:pt x="77724" y="123444"/>
                  </a:lnTo>
                  <a:lnTo>
                    <a:pt x="70104" y="126492"/>
                  </a:lnTo>
                  <a:lnTo>
                    <a:pt x="54864" y="161544"/>
                  </a:lnTo>
                  <a:lnTo>
                    <a:pt x="54864" y="262128"/>
                  </a:lnTo>
                  <a:close/>
                </a:path>
                <a:path w="170815" h="262254">
                  <a:moveTo>
                    <a:pt x="161290" y="111252"/>
                  </a:moveTo>
                  <a:lnTo>
                    <a:pt x="54864" y="111252"/>
                  </a:lnTo>
                  <a:lnTo>
                    <a:pt x="66008" y="98131"/>
                  </a:lnTo>
                  <a:lnTo>
                    <a:pt x="78867" y="88582"/>
                  </a:lnTo>
                  <a:lnTo>
                    <a:pt x="93440" y="82748"/>
                  </a:lnTo>
                  <a:lnTo>
                    <a:pt x="109728" y="80771"/>
                  </a:lnTo>
                  <a:lnTo>
                    <a:pt x="135969" y="85343"/>
                  </a:lnTo>
                  <a:lnTo>
                    <a:pt x="155067" y="99059"/>
                  </a:lnTo>
                  <a:lnTo>
                    <a:pt x="161290" y="111252"/>
                  </a:lnTo>
                  <a:close/>
                </a:path>
                <a:path w="170815" h="262254">
                  <a:moveTo>
                    <a:pt x="170688" y="262128"/>
                  </a:moveTo>
                  <a:lnTo>
                    <a:pt x="115824" y="262128"/>
                  </a:lnTo>
                  <a:lnTo>
                    <a:pt x="115824" y="161544"/>
                  </a:lnTo>
                  <a:lnTo>
                    <a:pt x="114085" y="144660"/>
                  </a:lnTo>
                  <a:lnTo>
                    <a:pt x="108775" y="132778"/>
                  </a:lnTo>
                  <a:lnTo>
                    <a:pt x="99750" y="125753"/>
                  </a:lnTo>
                  <a:lnTo>
                    <a:pt x="86868" y="123444"/>
                  </a:lnTo>
                  <a:lnTo>
                    <a:pt x="166923" y="123444"/>
                  </a:lnTo>
                  <a:lnTo>
                    <a:pt x="170676" y="153828"/>
                  </a:lnTo>
                  <a:lnTo>
                    <a:pt x="170688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32063" y="3165347"/>
              <a:ext cx="160019" cy="185928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313419" y="3165347"/>
              <a:ext cx="368808" cy="185928"/>
            </a:xfrm>
            <a:prstGeom prst="rect">
              <a:avLst/>
            </a:prstGeom>
          </p:spPr>
        </p:pic>
      </p:grpSp>
      <p:grpSp>
        <p:nvGrpSpPr>
          <p:cNvPr id="81" name="object 81" descr=""/>
          <p:cNvGrpSpPr/>
          <p:nvPr/>
        </p:nvGrpSpPr>
        <p:grpSpPr>
          <a:xfrm>
            <a:off x="8796528" y="3084575"/>
            <a:ext cx="525780" cy="266700"/>
            <a:chOff x="8796528" y="3084575"/>
            <a:chExt cx="525780" cy="266700"/>
          </a:xfrm>
        </p:grpSpPr>
        <p:pic>
          <p:nvPicPr>
            <p:cNvPr id="82" name="object 82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796528" y="3116580"/>
              <a:ext cx="123444" cy="234696"/>
            </a:xfrm>
            <a:prstGeom prst="rect">
              <a:avLst/>
            </a:prstGeom>
          </p:spPr>
        </p:pic>
        <p:sp>
          <p:nvSpPr>
            <p:cNvPr id="83" name="object 83" descr=""/>
            <p:cNvSpPr/>
            <p:nvPr/>
          </p:nvSpPr>
          <p:spPr>
            <a:xfrm>
              <a:off x="8950452" y="3084575"/>
              <a:ext cx="169545" cy="262255"/>
            </a:xfrm>
            <a:custGeom>
              <a:avLst/>
              <a:gdLst/>
              <a:ahLst/>
              <a:cxnLst/>
              <a:rect l="l" t="t" r="r" b="b"/>
              <a:pathLst>
                <a:path w="169545" h="262254">
                  <a:moveTo>
                    <a:pt x="54864" y="262128"/>
                  </a:moveTo>
                  <a:lnTo>
                    <a:pt x="0" y="262128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11252"/>
                  </a:lnTo>
                  <a:lnTo>
                    <a:pt x="160248" y="111252"/>
                  </a:lnTo>
                  <a:lnTo>
                    <a:pt x="165449" y="121920"/>
                  </a:lnTo>
                  <a:lnTo>
                    <a:pt x="165626" y="123444"/>
                  </a:lnTo>
                  <a:lnTo>
                    <a:pt x="77724" y="123444"/>
                  </a:lnTo>
                  <a:lnTo>
                    <a:pt x="68580" y="126492"/>
                  </a:lnTo>
                  <a:lnTo>
                    <a:pt x="64008" y="134112"/>
                  </a:lnTo>
                  <a:lnTo>
                    <a:pt x="60007" y="140112"/>
                  </a:lnTo>
                  <a:lnTo>
                    <a:pt x="57150" y="146685"/>
                  </a:lnTo>
                  <a:lnTo>
                    <a:pt x="55435" y="153828"/>
                  </a:lnTo>
                  <a:lnTo>
                    <a:pt x="54864" y="161544"/>
                  </a:lnTo>
                  <a:lnTo>
                    <a:pt x="54864" y="262128"/>
                  </a:lnTo>
                  <a:close/>
                </a:path>
                <a:path w="169545" h="262254">
                  <a:moveTo>
                    <a:pt x="160248" y="111252"/>
                  </a:moveTo>
                  <a:lnTo>
                    <a:pt x="54864" y="111252"/>
                  </a:lnTo>
                  <a:lnTo>
                    <a:pt x="66008" y="98131"/>
                  </a:lnTo>
                  <a:lnTo>
                    <a:pt x="78867" y="88582"/>
                  </a:lnTo>
                  <a:lnTo>
                    <a:pt x="93440" y="82748"/>
                  </a:lnTo>
                  <a:lnTo>
                    <a:pt x="109728" y="80771"/>
                  </a:lnTo>
                  <a:lnTo>
                    <a:pt x="135731" y="85343"/>
                  </a:lnTo>
                  <a:lnTo>
                    <a:pt x="154305" y="99059"/>
                  </a:lnTo>
                  <a:lnTo>
                    <a:pt x="160248" y="111252"/>
                  </a:lnTo>
                  <a:close/>
                </a:path>
                <a:path w="169545" h="262254">
                  <a:moveTo>
                    <a:pt x="169164" y="262128"/>
                  </a:moveTo>
                  <a:lnTo>
                    <a:pt x="115824" y="262128"/>
                  </a:lnTo>
                  <a:lnTo>
                    <a:pt x="115824" y="161544"/>
                  </a:lnTo>
                  <a:lnTo>
                    <a:pt x="113871" y="144660"/>
                  </a:lnTo>
                  <a:lnTo>
                    <a:pt x="108204" y="132778"/>
                  </a:lnTo>
                  <a:lnTo>
                    <a:pt x="99107" y="125753"/>
                  </a:lnTo>
                  <a:lnTo>
                    <a:pt x="86868" y="123444"/>
                  </a:lnTo>
                  <a:lnTo>
                    <a:pt x="165626" y="123444"/>
                  </a:lnTo>
                  <a:lnTo>
                    <a:pt x="169152" y="153828"/>
                  </a:lnTo>
                  <a:lnTo>
                    <a:pt x="16916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153144" y="3165347"/>
              <a:ext cx="169164" cy="185928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7932419" y="3557015"/>
            <a:ext cx="1199515" cy="344805"/>
            <a:chOff x="7932419" y="3557015"/>
            <a:chExt cx="1199515" cy="344805"/>
          </a:xfrm>
        </p:grpSpPr>
        <p:sp>
          <p:nvSpPr>
            <p:cNvPr id="86" name="object 86" descr=""/>
            <p:cNvSpPr/>
            <p:nvPr/>
          </p:nvSpPr>
          <p:spPr>
            <a:xfrm>
              <a:off x="7932407" y="3557015"/>
              <a:ext cx="702945" cy="344805"/>
            </a:xfrm>
            <a:custGeom>
              <a:avLst/>
              <a:gdLst/>
              <a:ahLst/>
              <a:cxnLst/>
              <a:rect l="l" t="t" r="r" b="b"/>
              <a:pathLst>
                <a:path w="702945" h="344804">
                  <a:moveTo>
                    <a:pt x="170688" y="152311"/>
                  </a:moveTo>
                  <a:lnTo>
                    <a:pt x="161518" y="111252"/>
                  </a:lnTo>
                  <a:lnTo>
                    <a:pt x="109728" y="80772"/>
                  </a:lnTo>
                  <a:lnTo>
                    <a:pt x="93446" y="82537"/>
                  </a:lnTo>
                  <a:lnTo>
                    <a:pt x="78867" y="88011"/>
                  </a:lnTo>
                  <a:lnTo>
                    <a:pt x="66014" y="97497"/>
                  </a:lnTo>
                  <a:lnTo>
                    <a:pt x="54864" y="111252"/>
                  </a:lnTo>
                  <a:lnTo>
                    <a:pt x="54864" y="0"/>
                  </a:lnTo>
                  <a:lnTo>
                    <a:pt x="0" y="0"/>
                  </a:lnTo>
                  <a:lnTo>
                    <a:pt x="0" y="262128"/>
                  </a:lnTo>
                  <a:lnTo>
                    <a:pt x="54864" y="262128"/>
                  </a:lnTo>
                  <a:lnTo>
                    <a:pt x="54864" y="160020"/>
                  </a:lnTo>
                  <a:lnTo>
                    <a:pt x="55435" y="152311"/>
                  </a:lnTo>
                  <a:lnTo>
                    <a:pt x="77724" y="121920"/>
                  </a:lnTo>
                  <a:lnTo>
                    <a:pt x="86868" y="121920"/>
                  </a:lnTo>
                  <a:lnTo>
                    <a:pt x="115824" y="161544"/>
                  </a:lnTo>
                  <a:lnTo>
                    <a:pt x="115824" y="262128"/>
                  </a:lnTo>
                  <a:lnTo>
                    <a:pt x="170688" y="262128"/>
                  </a:lnTo>
                  <a:lnTo>
                    <a:pt x="170688" y="152311"/>
                  </a:lnTo>
                  <a:close/>
                </a:path>
                <a:path w="702945" h="344804">
                  <a:moveTo>
                    <a:pt x="268236" y="85344"/>
                  </a:moveTo>
                  <a:lnTo>
                    <a:pt x="213372" y="85344"/>
                  </a:lnTo>
                  <a:lnTo>
                    <a:pt x="213372" y="262128"/>
                  </a:lnTo>
                  <a:lnTo>
                    <a:pt x="268236" y="262128"/>
                  </a:lnTo>
                  <a:lnTo>
                    <a:pt x="268236" y="85344"/>
                  </a:lnTo>
                  <a:close/>
                </a:path>
                <a:path w="702945" h="344804">
                  <a:moveTo>
                    <a:pt x="272808" y="19812"/>
                  </a:moveTo>
                  <a:lnTo>
                    <a:pt x="269760" y="13716"/>
                  </a:lnTo>
                  <a:lnTo>
                    <a:pt x="263664" y="7620"/>
                  </a:lnTo>
                  <a:lnTo>
                    <a:pt x="257568" y="3048"/>
                  </a:lnTo>
                  <a:lnTo>
                    <a:pt x="249948" y="0"/>
                  </a:lnTo>
                  <a:lnTo>
                    <a:pt x="231660" y="0"/>
                  </a:lnTo>
                  <a:lnTo>
                    <a:pt x="224040" y="3048"/>
                  </a:lnTo>
                  <a:lnTo>
                    <a:pt x="217944" y="7620"/>
                  </a:lnTo>
                  <a:lnTo>
                    <a:pt x="211848" y="13716"/>
                  </a:lnTo>
                  <a:lnTo>
                    <a:pt x="208800" y="19812"/>
                  </a:lnTo>
                  <a:lnTo>
                    <a:pt x="208800" y="36576"/>
                  </a:lnTo>
                  <a:lnTo>
                    <a:pt x="211848" y="42672"/>
                  </a:lnTo>
                  <a:lnTo>
                    <a:pt x="217944" y="48768"/>
                  </a:lnTo>
                  <a:lnTo>
                    <a:pt x="224040" y="53340"/>
                  </a:lnTo>
                  <a:lnTo>
                    <a:pt x="231660" y="56388"/>
                  </a:lnTo>
                  <a:lnTo>
                    <a:pt x="249948" y="56388"/>
                  </a:lnTo>
                  <a:lnTo>
                    <a:pt x="257568" y="53340"/>
                  </a:lnTo>
                  <a:lnTo>
                    <a:pt x="263664" y="48768"/>
                  </a:lnTo>
                  <a:lnTo>
                    <a:pt x="269760" y="42672"/>
                  </a:lnTo>
                  <a:lnTo>
                    <a:pt x="272808" y="36576"/>
                  </a:lnTo>
                  <a:lnTo>
                    <a:pt x="272808" y="19812"/>
                  </a:lnTo>
                  <a:close/>
                </a:path>
                <a:path w="702945" h="344804">
                  <a:moveTo>
                    <a:pt x="487692" y="85356"/>
                  </a:moveTo>
                  <a:lnTo>
                    <a:pt x="432816" y="85356"/>
                  </a:lnTo>
                  <a:lnTo>
                    <a:pt x="432816" y="105168"/>
                  </a:lnTo>
                  <a:lnTo>
                    <a:pt x="432816" y="163080"/>
                  </a:lnTo>
                  <a:lnTo>
                    <a:pt x="427037" y="203796"/>
                  </a:lnTo>
                  <a:lnTo>
                    <a:pt x="394716" y="224040"/>
                  </a:lnTo>
                  <a:lnTo>
                    <a:pt x="387032" y="223177"/>
                  </a:lnTo>
                  <a:lnTo>
                    <a:pt x="358736" y="186740"/>
                  </a:lnTo>
                  <a:lnTo>
                    <a:pt x="358140" y="176796"/>
                  </a:lnTo>
                  <a:lnTo>
                    <a:pt x="358736" y="164147"/>
                  </a:lnTo>
                  <a:lnTo>
                    <a:pt x="381571" y="125361"/>
                  </a:lnTo>
                  <a:lnTo>
                    <a:pt x="389242" y="122758"/>
                  </a:lnTo>
                  <a:lnTo>
                    <a:pt x="389407" y="122758"/>
                  </a:lnTo>
                  <a:lnTo>
                    <a:pt x="397764" y="121932"/>
                  </a:lnTo>
                  <a:lnTo>
                    <a:pt x="430530" y="146888"/>
                  </a:lnTo>
                  <a:lnTo>
                    <a:pt x="432816" y="163080"/>
                  </a:lnTo>
                  <a:lnTo>
                    <a:pt x="432816" y="105168"/>
                  </a:lnTo>
                  <a:lnTo>
                    <a:pt x="431292" y="105168"/>
                  </a:lnTo>
                  <a:lnTo>
                    <a:pt x="422414" y="94284"/>
                  </a:lnTo>
                  <a:lnTo>
                    <a:pt x="411670" y="86690"/>
                  </a:lnTo>
                  <a:lnTo>
                    <a:pt x="398932" y="82232"/>
                  </a:lnTo>
                  <a:lnTo>
                    <a:pt x="384048" y="80784"/>
                  </a:lnTo>
                  <a:lnTo>
                    <a:pt x="366903" y="82232"/>
                  </a:lnTo>
                  <a:lnTo>
                    <a:pt x="366699" y="82232"/>
                  </a:lnTo>
                  <a:lnTo>
                    <a:pt x="324612" y="106692"/>
                  </a:lnTo>
                  <a:lnTo>
                    <a:pt x="304685" y="156832"/>
                  </a:lnTo>
                  <a:lnTo>
                    <a:pt x="303276" y="178320"/>
                  </a:lnTo>
                  <a:lnTo>
                    <a:pt x="304444" y="196888"/>
                  </a:lnTo>
                  <a:lnTo>
                    <a:pt x="323088" y="242328"/>
                  </a:lnTo>
                  <a:lnTo>
                    <a:pt x="360387" y="263753"/>
                  </a:lnTo>
                  <a:lnTo>
                    <a:pt x="376428" y="265188"/>
                  </a:lnTo>
                  <a:lnTo>
                    <a:pt x="393573" y="263448"/>
                  </a:lnTo>
                  <a:lnTo>
                    <a:pt x="408432" y="258140"/>
                  </a:lnTo>
                  <a:lnTo>
                    <a:pt x="421005" y="249110"/>
                  </a:lnTo>
                  <a:lnTo>
                    <a:pt x="431292" y="236232"/>
                  </a:lnTo>
                  <a:lnTo>
                    <a:pt x="432816" y="236232"/>
                  </a:lnTo>
                  <a:lnTo>
                    <a:pt x="432816" y="249948"/>
                  </a:lnTo>
                  <a:lnTo>
                    <a:pt x="431723" y="261924"/>
                  </a:lnTo>
                  <a:lnTo>
                    <a:pt x="408990" y="295808"/>
                  </a:lnTo>
                  <a:lnTo>
                    <a:pt x="387883" y="303682"/>
                  </a:lnTo>
                  <a:lnTo>
                    <a:pt x="388073" y="303682"/>
                  </a:lnTo>
                  <a:lnTo>
                    <a:pt x="374904" y="304812"/>
                  </a:lnTo>
                  <a:lnTo>
                    <a:pt x="360337" y="303682"/>
                  </a:lnTo>
                  <a:lnTo>
                    <a:pt x="346329" y="300431"/>
                  </a:lnTo>
                  <a:lnTo>
                    <a:pt x="332905" y="295160"/>
                  </a:lnTo>
                  <a:lnTo>
                    <a:pt x="320040" y="288048"/>
                  </a:lnTo>
                  <a:lnTo>
                    <a:pt x="320040" y="333768"/>
                  </a:lnTo>
                  <a:lnTo>
                    <a:pt x="331216" y="338645"/>
                  </a:lnTo>
                  <a:lnTo>
                    <a:pt x="344233" y="341960"/>
                  </a:lnTo>
                  <a:lnTo>
                    <a:pt x="359270" y="343839"/>
                  </a:lnTo>
                  <a:lnTo>
                    <a:pt x="376428" y="344436"/>
                  </a:lnTo>
                  <a:lnTo>
                    <a:pt x="401294" y="342722"/>
                  </a:lnTo>
                  <a:lnTo>
                    <a:pt x="442442" y="329006"/>
                  </a:lnTo>
                  <a:lnTo>
                    <a:pt x="470966" y="302094"/>
                  </a:lnTo>
                  <a:lnTo>
                    <a:pt x="485736" y="264274"/>
                  </a:lnTo>
                  <a:lnTo>
                    <a:pt x="485800" y="263448"/>
                  </a:lnTo>
                  <a:lnTo>
                    <a:pt x="485927" y="261924"/>
                  </a:lnTo>
                  <a:lnTo>
                    <a:pt x="487565" y="242328"/>
                  </a:lnTo>
                  <a:lnTo>
                    <a:pt x="487692" y="236232"/>
                  </a:lnTo>
                  <a:lnTo>
                    <a:pt x="487692" y="224040"/>
                  </a:lnTo>
                  <a:lnTo>
                    <a:pt x="487692" y="121932"/>
                  </a:lnTo>
                  <a:lnTo>
                    <a:pt x="487692" y="105168"/>
                  </a:lnTo>
                  <a:lnTo>
                    <a:pt x="487692" y="85356"/>
                  </a:lnTo>
                  <a:close/>
                </a:path>
                <a:path w="702945" h="344804">
                  <a:moveTo>
                    <a:pt x="702564" y="152400"/>
                  </a:moveTo>
                  <a:lnTo>
                    <a:pt x="698830" y="121285"/>
                  </a:lnTo>
                  <a:lnTo>
                    <a:pt x="687514" y="98869"/>
                  </a:lnTo>
                  <a:lnTo>
                    <a:pt x="668489" y="85331"/>
                  </a:lnTo>
                  <a:lnTo>
                    <a:pt x="641604" y="80772"/>
                  </a:lnTo>
                  <a:lnTo>
                    <a:pt x="625348" y="82537"/>
                  </a:lnTo>
                  <a:lnTo>
                    <a:pt x="610933" y="88011"/>
                  </a:lnTo>
                  <a:lnTo>
                    <a:pt x="598538" y="97497"/>
                  </a:lnTo>
                  <a:lnTo>
                    <a:pt x="588264" y="111252"/>
                  </a:lnTo>
                  <a:lnTo>
                    <a:pt x="586740" y="111252"/>
                  </a:lnTo>
                  <a:lnTo>
                    <a:pt x="586740" y="0"/>
                  </a:lnTo>
                  <a:lnTo>
                    <a:pt x="531876" y="0"/>
                  </a:lnTo>
                  <a:lnTo>
                    <a:pt x="531876" y="262128"/>
                  </a:lnTo>
                  <a:lnTo>
                    <a:pt x="586740" y="262128"/>
                  </a:lnTo>
                  <a:lnTo>
                    <a:pt x="586740" y="160020"/>
                  </a:lnTo>
                  <a:lnTo>
                    <a:pt x="587311" y="152311"/>
                  </a:lnTo>
                  <a:lnTo>
                    <a:pt x="612825" y="122516"/>
                  </a:lnTo>
                  <a:lnTo>
                    <a:pt x="620268" y="121920"/>
                  </a:lnTo>
                  <a:lnTo>
                    <a:pt x="632269" y="124472"/>
                  </a:lnTo>
                  <a:lnTo>
                    <a:pt x="640842" y="132016"/>
                  </a:lnTo>
                  <a:lnTo>
                    <a:pt x="645985" y="144424"/>
                  </a:lnTo>
                  <a:lnTo>
                    <a:pt x="647700" y="161544"/>
                  </a:lnTo>
                  <a:lnTo>
                    <a:pt x="647700" y="262128"/>
                  </a:lnTo>
                  <a:lnTo>
                    <a:pt x="702564" y="262128"/>
                  </a:lnTo>
                  <a:lnTo>
                    <a:pt x="702564" y="1524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666987" y="3637787"/>
              <a:ext cx="169164" cy="184404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857487" y="3587496"/>
              <a:ext cx="274319" cy="234696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7920228" y="4027932"/>
            <a:ext cx="589915" cy="266700"/>
            <a:chOff x="7920228" y="4027932"/>
            <a:chExt cx="589915" cy="266700"/>
          </a:xfrm>
        </p:grpSpPr>
        <p:pic>
          <p:nvPicPr>
            <p:cNvPr id="90" name="object 9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20228" y="4108704"/>
              <a:ext cx="160019" cy="185928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122919" y="4108704"/>
              <a:ext cx="170688" cy="181356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8325612" y="4027932"/>
              <a:ext cx="184785" cy="266700"/>
            </a:xfrm>
            <a:custGeom>
              <a:avLst/>
              <a:gdLst/>
              <a:ahLst/>
              <a:cxnLst/>
              <a:rect l="l" t="t" r="r" b="b"/>
              <a:pathLst>
                <a:path w="184784" h="266700">
                  <a:moveTo>
                    <a:pt x="184404" y="105156"/>
                  </a:moveTo>
                  <a:lnTo>
                    <a:pt x="129540" y="105156"/>
                  </a:lnTo>
                  <a:lnTo>
                    <a:pt x="129540" y="0"/>
                  </a:lnTo>
                  <a:lnTo>
                    <a:pt x="184404" y="0"/>
                  </a:lnTo>
                  <a:lnTo>
                    <a:pt x="184404" y="105156"/>
                  </a:lnTo>
                  <a:close/>
                </a:path>
                <a:path w="184784" h="266700">
                  <a:moveTo>
                    <a:pt x="74676" y="266700"/>
                  </a:moveTo>
                  <a:lnTo>
                    <a:pt x="31599" y="253198"/>
                  </a:lnTo>
                  <a:lnTo>
                    <a:pt x="5524" y="214693"/>
                  </a:lnTo>
                  <a:lnTo>
                    <a:pt x="0" y="176784"/>
                  </a:lnTo>
                  <a:lnTo>
                    <a:pt x="1428" y="156186"/>
                  </a:lnTo>
                  <a:lnTo>
                    <a:pt x="22860" y="106680"/>
                  </a:lnTo>
                  <a:lnTo>
                    <a:pt x="63579" y="82462"/>
                  </a:lnTo>
                  <a:lnTo>
                    <a:pt x="80772" y="80771"/>
                  </a:lnTo>
                  <a:lnTo>
                    <a:pt x="96726" y="82224"/>
                  </a:lnTo>
                  <a:lnTo>
                    <a:pt x="110109" y="86677"/>
                  </a:lnTo>
                  <a:lnTo>
                    <a:pt x="120634" y="94273"/>
                  </a:lnTo>
                  <a:lnTo>
                    <a:pt x="128016" y="105156"/>
                  </a:lnTo>
                  <a:lnTo>
                    <a:pt x="184404" y="105156"/>
                  </a:lnTo>
                  <a:lnTo>
                    <a:pt x="184404" y="121920"/>
                  </a:lnTo>
                  <a:lnTo>
                    <a:pt x="94488" y="121920"/>
                  </a:lnTo>
                  <a:lnTo>
                    <a:pt x="85891" y="123015"/>
                  </a:lnTo>
                  <a:lnTo>
                    <a:pt x="58674" y="153924"/>
                  </a:lnTo>
                  <a:lnTo>
                    <a:pt x="56388" y="175260"/>
                  </a:lnTo>
                  <a:lnTo>
                    <a:pt x="56927" y="186118"/>
                  </a:lnTo>
                  <a:lnTo>
                    <a:pt x="56959" y="186761"/>
                  </a:lnTo>
                  <a:lnTo>
                    <a:pt x="58572" y="195834"/>
                  </a:lnTo>
                  <a:lnTo>
                    <a:pt x="58674" y="196405"/>
                  </a:lnTo>
                  <a:lnTo>
                    <a:pt x="61456" y="204406"/>
                  </a:lnTo>
                  <a:lnTo>
                    <a:pt x="184404" y="224028"/>
                  </a:lnTo>
                  <a:lnTo>
                    <a:pt x="184404" y="237744"/>
                  </a:lnTo>
                  <a:lnTo>
                    <a:pt x="128016" y="237744"/>
                  </a:lnTo>
                  <a:lnTo>
                    <a:pt x="117752" y="249983"/>
                  </a:lnTo>
                  <a:lnTo>
                    <a:pt x="105346" y="259080"/>
                  </a:lnTo>
                  <a:lnTo>
                    <a:pt x="90939" y="264747"/>
                  </a:lnTo>
                  <a:lnTo>
                    <a:pt x="74676" y="266700"/>
                  </a:lnTo>
                  <a:close/>
                </a:path>
                <a:path w="184784" h="266700">
                  <a:moveTo>
                    <a:pt x="184404" y="224028"/>
                  </a:moveTo>
                  <a:lnTo>
                    <a:pt x="92964" y="224028"/>
                  </a:lnTo>
                  <a:lnTo>
                    <a:pt x="100679" y="223194"/>
                  </a:lnTo>
                  <a:lnTo>
                    <a:pt x="107823" y="220789"/>
                  </a:lnTo>
                  <a:lnTo>
                    <a:pt x="114395" y="216955"/>
                  </a:lnTo>
                  <a:lnTo>
                    <a:pt x="120396" y="211836"/>
                  </a:lnTo>
                  <a:lnTo>
                    <a:pt x="124512" y="204620"/>
                  </a:lnTo>
                  <a:lnTo>
                    <a:pt x="124634" y="204406"/>
                  </a:lnTo>
                  <a:lnTo>
                    <a:pt x="128016" y="195834"/>
                  </a:lnTo>
                  <a:lnTo>
                    <a:pt x="130254" y="186118"/>
                  </a:lnTo>
                  <a:lnTo>
                    <a:pt x="130950" y="176784"/>
                  </a:lnTo>
                  <a:lnTo>
                    <a:pt x="131064" y="163068"/>
                  </a:lnTo>
                  <a:lnTo>
                    <a:pt x="130254" y="154471"/>
                  </a:lnTo>
                  <a:lnTo>
                    <a:pt x="102179" y="122753"/>
                  </a:lnTo>
                  <a:lnTo>
                    <a:pt x="94488" y="121920"/>
                  </a:lnTo>
                  <a:lnTo>
                    <a:pt x="184404" y="121920"/>
                  </a:lnTo>
                  <a:lnTo>
                    <a:pt x="184404" y="224028"/>
                  </a:lnTo>
                  <a:close/>
                </a:path>
                <a:path w="184784" h="266700">
                  <a:moveTo>
                    <a:pt x="184404" y="262128"/>
                  </a:moveTo>
                  <a:lnTo>
                    <a:pt x="129540" y="262128"/>
                  </a:lnTo>
                  <a:lnTo>
                    <a:pt x="129540" y="237744"/>
                  </a:lnTo>
                  <a:lnTo>
                    <a:pt x="184404" y="237744"/>
                  </a:lnTo>
                  <a:lnTo>
                    <a:pt x="184404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7932419" y="4498847"/>
            <a:ext cx="1050290" cy="266700"/>
            <a:chOff x="7932419" y="4498847"/>
            <a:chExt cx="1050290" cy="266700"/>
          </a:xfrm>
        </p:grpSpPr>
        <p:sp>
          <p:nvSpPr>
            <p:cNvPr id="94" name="object 94" descr=""/>
            <p:cNvSpPr/>
            <p:nvPr/>
          </p:nvSpPr>
          <p:spPr>
            <a:xfrm>
              <a:off x="7932419" y="4498847"/>
              <a:ext cx="55244" cy="262255"/>
            </a:xfrm>
            <a:custGeom>
              <a:avLst/>
              <a:gdLst/>
              <a:ahLst/>
              <a:cxnLst/>
              <a:rect l="l" t="t" r="r" b="b"/>
              <a:pathLst>
                <a:path w="55245" h="262254">
                  <a:moveTo>
                    <a:pt x="54864" y="262127"/>
                  </a:moveTo>
                  <a:lnTo>
                    <a:pt x="0" y="262127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022335" y="4579619"/>
              <a:ext cx="192024" cy="185928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8229600" y="4584191"/>
              <a:ext cx="276225" cy="177165"/>
            </a:xfrm>
            <a:custGeom>
              <a:avLst/>
              <a:gdLst/>
              <a:ahLst/>
              <a:cxnLst/>
              <a:rect l="l" t="t" r="r" b="b"/>
              <a:pathLst>
                <a:path w="276225" h="177164">
                  <a:moveTo>
                    <a:pt x="106679" y="176783"/>
                  </a:moveTo>
                  <a:lnTo>
                    <a:pt x="48767" y="176783"/>
                  </a:lnTo>
                  <a:lnTo>
                    <a:pt x="0" y="0"/>
                  </a:lnTo>
                  <a:lnTo>
                    <a:pt x="54863" y="0"/>
                  </a:lnTo>
                  <a:lnTo>
                    <a:pt x="79248" y="115824"/>
                  </a:lnTo>
                  <a:lnTo>
                    <a:pt x="80771" y="120396"/>
                  </a:lnTo>
                  <a:lnTo>
                    <a:pt x="80771" y="128016"/>
                  </a:lnTo>
                  <a:lnTo>
                    <a:pt x="82295" y="135636"/>
                  </a:lnTo>
                  <a:lnTo>
                    <a:pt x="117572" y="135636"/>
                  </a:lnTo>
                  <a:lnTo>
                    <a:pt x="106679" y="176783"/>
                  </a:lnTo>
                  <a:close/>
                </a:path>
                <a:path w="276225" h="177164">
                  <a:moveTo>
                    <a:pt x="117572" y="135636"/>
                  </a:moveTo>
                  <a:lnTo>
                    <a:pt x="82295" y="135636"/>
                  </a:lnTo>
                  <a:lnTo>
                    <a:pt x="83819" y="126492"/>
                  </a:lnTo>
                  <a:lnTo>
                    <a:pt x="83819" y="120396"/>
                  </a:lnTo>
                  <a:lnTo>
                    <a:pt x="85343" y="114300"/>
                  </a:lnTo>
                  <a:lnTo>
                    <a:pt x="115824" y="0"/>
                  </a:lnTo>
                  <a:lnTo>
                    <a:pt x="169163" y="0"/>
                  </a:lnTo>
                  <a:lnTo>
                    <a:pt x="180413" y="50292"/>
                  </a:lnTo>
                  <a:lnTo>
                    <a:pt x="137159" y="50292"/>
                  </a:lnTo>
                  <a:lnTo>
                    <a:pt x="137159" y="59436"/>
                  </a:lnTo>
                  <a:lnTo>
                    <a:pt x="135635" y="67056"/>
                  </a:lnTo>
                  <a:lnTo>
                    <a:pt x="134111" y="73152"/>
                  </a:lnTo>
                  <a:lnTo>
                    <a:pt x="117572" y="135636"/>
                  </a:lnTo>
                  <a:close/>
                </a:path>
                <a:path w="276225" h="177164">
                  <a:moveTo>
                    <a:pt x="236088" y="135636"/>
                  </a:moveTo>
                  <a:lnTo>
                    <a:pt x="199643" y="135636"/>
                  </a:lnTo>
                  <a:lnTo>
                    <a:pt x="199643" y="129540"/>
                  </a:lnTo>
                  <a:lnTo>
                    <a:pt x="201167" y="121920"/>
                  </a:lnTo>
                  <a:lnTo>
                    <a:pt x="202691" y="115824"/>
                  </a:lnTo>
                  <a:lnTo>
                    <a:pt x="225551" y="0"/>
                  </a:lnTo>
                  <a:lnTo>
                    <a:pt x="275843" y="0"/>
                  </a:lnTo>
                  <a:lnTo>
                    <a:pt x="236088" y="135636"/>
                  </a:lnTo>
                  <a:close/>
                </a:path>
                <a:path w="276225" h="177164">
                  <a:moveTo>
                    <a:pt x="224027" y="176783"/>
                  </a:moveTo>
                  <a:lnTo>
                    <a:pt x="167639" y="176783"/>
                  </a:lnTo>
                  <a:lnTo>
                    <a:pt x="140207" y="67056"/>
                  </a:lnTo>
                  <a:lnTo>
                    <a:pt x="138683" y="59436"/>
                  </a:lnTo>
                  <a:lnTo>
                    <a:pt x="138683" y="50292"/>
                  </a:lnTo>
                  <a:lnTo>
                    <a:pt x="180413" y="50292"/>
                  </a:lnTo>
                  <a:lnTo>
                    <a:pt x="195071" y="115824"/>
                  </a:lnTo>
                  <a:lnTo>
                    <a:pt x="196595" y="118872"/>
                  </a:lnTo>
                  <a:lnTo>
                    <a:pt x="196595" y="124968"/>
                  </a:lnTo>
                  <a:lnTo>
                    <a:pt x="198119" y="135636"/>
                  </a:lnTo>
                  <a:lnTo>
                    <a:pt x="236088" y="135636"/>
                  </a:lnTo>
                  <a:lnTo>
                    <a:pt x="224027" y="1767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519159" y="4579619"/>
              <a:ext cx="169164" cy="185928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709660" y="4530851"/>
              <a:ext cx="272795" cy="234695"/>
            </a:xfrm>
            <a:prstGeom prst="rect">
              <a:avLst/>
            </a:prstGeom>
          </p:spPr>
        </p:pic>
      </p:grpSp>
      <p:grpSp>
        <p:nvGrpSpPr>
          <p:cNvPr id="99" name="object 99" descr=""/>
          <p:cNvGrpSpPr/>
          <p:nvPr/>
        </p:nvGrpSpPr>
        <p:grpSpPr>
          <a:xfrm>
            <a:off x="7921752" y="5001767"/>
            <a:ext cx="1183005" cy="234950"/>
            <a:chOff x="7921752" y="5001767"/>
            <a:chExt cx="1183005" cy="234950"/>
          </a:xfrm>
        </p:grpSpPr>
        <p:pic>
          <p:nvPicPr>
            <p:cNvPr id="100" name="object 10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00060" y="5055108"/>
              <a:ext cx="170688" cy="181355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21752" y="5052060"/>
              <a:ext cx="144779" cy="18440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4276" y="5001767"/>
              <a:ext cx="272795" cy="234695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96884" y="5052060"/>
              <a:ext cx="192024" cy="184404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8823960" y="5052060"/>
              <a:ext cx="280670" cy="180340"/>
            </a:xfrm>
            <a:custGeom>
              <a:avLst/>
              <a:gdLst/>
              <a:ahLst/>
              <a:cxnLst/>
              <a:rect l="l" t="t" r="r" b="b"/>
              <a:pathLst>
                <a:path w="280670" h="180339">
                  <a:moveTo>
                    <a:pt x="164592" y="32003"/>
                  </a:moveTo>
                  <a:lnTo>
                    <a:pt x="54864" y="32003"/>
                  </a:lnTo>
                  <a:lnTo>
                    <a:pt x="59745" y="24550"/>
                  </a:lnTo>
                  <a:lnTo>
                    <a:pt x="95763" y="2000"/>
                  </a:lnTo>
                  <a:lnTo>
                    <a:pt x="95960" y="2000"/>
                  </a:lnTo>
                  <a:lnTo>
                    <a:pt x="103893" y="547"/>
                  </a:lnTo>
                  <a:lnTo>
                    <a:pt x="112776" y="0"/>
                  </a:lnTo>
                  <a:lnTo>
                    <a:pt x="129873" y="2000"/>
                  </a:lnTo>
                  <a:lnTo>
                    <a:pt x="144399" y="8000"/>
                  </a:lnTo>
                  <a:lnTo>
                    <a:pt x="156067" y="18002"/>
                  </a:lnTo>
                  <a:lnTo>
                    <a:pt x="164592" y="32003"/>
                  </a:lnTo>
                  <a:close/>
                </a:path>
                <a:path w="280670" h="180339">
                  <a:moveTo>
                    <a:pt x="273516" y="32003"/>
                  </a:moveTo>
                  <a:lnTo>
                    <a:pt x="164592" y="32003"/>
                  </a:lnTo>
                  <a:lnTo>
                    <a:pt x="175164" y="18002"/>
                  </a:lnTo>
                  <a:lnTo>
                    <a:pt x="188595" y="8000"/>
                  </a:lnTo>
                  <a:lnTo>
                    <a:pt x="204882" y="2000"/>
                  </a:lnTo>
                  <a:lnTo>
                    <a:pt x="224028" y="0"/>
                  </a:lnTo>
                  <a:lnTo>
                    <a:pt x="248912" y="4310"/>
                  </a:lnTo>
                  <a:lnTo>
                    <a:pt x="266509" y="17335"/>
                  </a:lnTo>
                  <a:lnTo>
                    <a:pt x="273516" y="32003"/>
                  </a:lnTo>
                  <a:close/>
                </a:path>
                <a:path w="280670" h="180339">
                  <a:moveTo>
                    <a:pt x="54864" y="179831"/>
                  </a:moveTo>
                  <a:lnTo>
                    <a:pt x="0" y="179831"/>
                  </a:lnTo>
                  <a:lnTo>
                    <a:pt x="0" y="3048"/>
                  </a:lnTo>
                  <a:lnTo>
                    <a:pt x="54864" y="3048"/>
                  </a:lnTo>
                  <a:lnTo>
                    <a:pt x="54864" y="32003"/>
                  </a:lnTo>
                  <a:lnTo>
                    <a:pt x="273516" y="32003"/>
                  </a:lnTo>
                  <a:lnTo>
                    <a:pt x="276963" y="39219"/>
                  </a:lnTo>
                  <a:lnTo>
                    <a:pt x="277178" y="41147"/>
                  </a:lnTo>
                  <a:lnTo>
                    <a:pt x="76200" y="41147"/>
                  </a:lnTo>
                  <a:lnTo>
                    <a:pt x="68580" y="44195"/>
                  </a:lnTo>
                  <a:lnTo>
                    <a:pt x="54864" y="82295"/>
                  </a:lnTo>
                  <a:lnTo>
                    <a:pt x="54864" y="179831"/>
                  </a:lnTo>
                  <a:close/>
                </a:path>
                <a:path w="280670" h="180339">
                  <a:moveTo>
                    <a:pt x="167640" y="179831"/>
                  </a:moveTo>
                  <a:lnTo>
                    <a:pt x="112776" y="179831"/>
                  </a:lnTo>
                  <a:lnTo>
                    <a:pt x="112776" y="79247"/>
                  </a:lnTo>
                  <a:lnTo>
                    <a:pt x="111061" y="62364"/>
                  </a:lnTo>
                  <a:lnTo>
                    <a:pt x="105918" y="50482"/>
                  </a:lnTo>
                  <a:lnTo>
                    <a:pt x="97345" y="43457"/>
                  </a:lnTo>
                  <a:lnTo>
                    <a:pt x="85344" y="41147"/>
                  </a:lnTo>
                  <a:lnTo>
                    <a:pt x="188976" y="41147"/>
                  </a:lnTo>
                  <a:lnTo>
                    <a:pt x="181356" y="45719"/>
                  </a:lnTo>
                  <a:lnTo>
                    <a:pt x="176784" y="53339"/>
                  </a:lnTo>
                  <a:lnTo>
                    <a:pt x="172783" y="59364"/>
                  </a:lnTo>
                  <a:lnTo>
                    <a:pt x="169926" y="66103"/>
                  </a:lnTo>
                  <a:lnTo>
                    <a:pt x="168265" y="73461"/>
                  </a:lnTo>
                  <a:lnTo>
                    <a:pt x="168211" y="73699"/>
                  </a:lnTo>
                  <a:lnTo>
                    <a:pt x="167640" y="82295"/>
                  </a:lnTo>
                  <a:lnTo>
                    <a:pt x="167640" y="179831"/>
                  </a:lnTo>
                  <a:close/>
                </a:path>
                <a:path w="280670" h="180339">
                  <a:moveTo>
                    <a:pt x="280416" y="179831"/>
                  </a:moveTo>
                  <a:lnTo>
                    <a:pt x="227076" y="179831"/>
                  </a:lnTo>
                  <a:lnTo>
                    <a:pt x="227076" y="79247"/>
                  </a:lnTo>
                  <a:lnTo>
                    <a:pt x="225337" y="62364"/>
                  </a:lnTo>
                  <a:lnTo>
                    <a:pt x="220027" y="50482"/>
                  </a:lnTo>
                  <a:lnTo>
                    <a:pt x="211002" y="43457"/>
                  </a:lnTo>
                  <a:lnTo>
                    <a:pt x="198120" y="41147"/>
                  </a:lnTo>
                  <a:lnTo>
                    <a:pt x="277178" y="41147"/>
                  </a:lnTo>
                  <a:lnTo>
                    <a:pt x="280416" y="70103"/>
                  </a:lnTo>
                  <a:lnTo>
                    <a:pt x="280416" y="1798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9137904" y="5052059"/>
            <a:ext cx="317500" cy="184785"/>
            <a:chOff x="9137904" y="5052059"/>
            <a:chExt cx="317500" cy="184785"/>
          </a:xfrm>
        </p:grpSpPr>
        <p:pic>
          <p:nvPicPr>
            <p:cNvPr id="106" name="object 106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339072" y="5052059"/>
              <a:ext cx="115824" cy="179831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137904" y="5052059"/>
              <a:ext cx="169164" cy="184404"/>
            </a:xfrm>
            <a:prstGeom prst="rect">
              <a:avLst/>
            </a:prstGeom>
          </p:spPr>
        </p:pic>
      </p:grpSp>
      <p:grpSp>
        <p:nvGrpSpPr>
          <p:cNvPr id="108" name="object 108" descr=""/>
          <p:cNvGrpSpPr/>
          <p:nvPr/>
        </p:nvGrpSpPr>
        <p:grpSpPr>
          <a:xfrm>
            <a:off x="7932420" y="5443728"/>
            <a:ext cx="1282065" cy="342900"/>
            <a:chOff x="7932420" y="5443728"/>
            <a:chExt cx="1282065" cy="342900"/>
          </a:xfrm>
        </p:grpSpPr>
        <p:pic>
          <p:nvPicPr>
            <p:cNvPr id="109" name="object 109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32420" y="5522975"/>
              <a:ext cx="288035" cy="185928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47887" y="5474207"/>
              <a:ext cx="121920" cy="234695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8397240" y="5443728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41148" y="54864"/>
                  </a:moveTo>
                  <a:lnTo>
                    <a:pt x="22860" y="54864"/>
                  </a:lnTo>
                  <a:lnTo>
                    <a:pt x="15240" y="53340"/>
                  </a:lnTo>
                  <a:lnTo>
                    <a:pt x="3048" y="41148"/>
                  </a:lnTo>
                  <a:lnTo>
                    <a:pt x="0" y="35052"/>
                  </a:lnTo>
                  <a:lnTo>
                    <a:pt x="0" y="18288"/>
                  </a:lnTo>
                  <a:lnTo>
                    <a:pt x="3048" y="12192"/>
                  </a:lnTo>
                  <a:lnTo>
                    <a:pt x="9144" y="7620"/>
                  </a:lnTo>
                  <a:lnTo>
                    <a:pt x="15240" y="1524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8768" y="1524"/>
                  </a:lnTo>
                  <a:lnTo>
                    <a:pt x="53340" y="7620"/>
                  </a:lnTo>
                  <a:lnTo>
                    <a:pt x="59436" y="12192"/>
                  </a:lnTo>
                  <a:lnTo>
                    <a:pt x="62484" y="18288"/>
                  </a:lnTo>
                  <a:lnTo>
                    <a:pt x="62484" y="35052"/>
                  </a:lnTo>
                  <a:lnTo>
                    <a:pt x="59436" y="42672"/>
                  </a:lnTo>
                  <a:lnTo>
                    <a:pt x="53340" y="47244"/>
                  </a:lnTo>
                  <a:lnTo>
                    <a:pt x="48768" y="53340"/>
                  </a:lnTo>
                  <a:lnTo>
                    <a:pt x="41148" y="54864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500872" y="5522975"/>
              <a:ext cx="170688" cy="181356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8705088" y="5522976"/>
              <a:ext cx="182880" cy="264160"/>
            </a:xfrm>
            <a:custGeom>
              <a:avLst/>
              <a:gdLst/>
              <a:ahLst/>
              <a:cxnLst/>
              <a:rect l="l" t="t" r="r" b="b"/>
              <a:pathLst>
                <a:path w="182879" h="264160">
                  <a:moveTo>
                    <a:pt x="73152" y="185927"/>
                  </a:moveTo>
                  <a:lnTo>
                    <a:pt x="30075" y="171783"/>
                  </a:lnTo>
                  <a:lnTo>
                    <a:pt x="4762" y="134111"/>
                  </a:lnTo>
                  <a:lnTo>
                    <a:pt x="0" y="97535"/>
                  </a:lnTo>
                  <a:lnTo>
                    <a:pt x="1190" y="76057"/>
                  </a:lnTo>
                  <a:lnTo>
                    <a:pt x="21336" y="25907"/>
                  </a:lnTo>
                  <a:lnTo>
                    <a:pt x="62055" y="1690"/>
                  </a:lnTo>
                  <a:lnTo>
                    <a:pt x="79248" y="0"/>
                  </a:lnTo>
                  <a:lnTo>
                    <a:pt x="94368" y="1452"/>
                  </a:lnTo>
                  <a:lnTo>
                    <a:pt x="107632" y="5905"/>
                  </a:lnTo>
                  <a:lnTo>
                    <a:pt x="118895" y="13501"/>
                  </a:lnTo>
                  <a:lnTo>
                    <a:pt x="128016" y="24383"/>
                  </a:lnTo>
                  <a:lnTo>
                    <a:pt x="182880" y="24383"/>
                  </a:lnTo>
                  <a:lnTo>
                    <a:pt x="182880" y="41147"/>
                  </a:lnTo>
                  <a:lnTo>
                    <a:pt x="92964" y="41147"/>
                  </a:lnTo>
                  <a:lnTo>
                    <a:pt x="84854" y="41981"/>
                  </a:lnTo>
                  <a:lnTo>
                    <a:pt x="84520" y="41981"/>
                  </a:lnTo>
                  <a:lnTo>
                    <a:pt x="76962" y="44767"/>
                  </a:lnTo>
                  <a:lnTo>
                    <a:pt x="55459" y="83391"/>
                  </a:lnTo>
                  <a:lnTo>
                    <a:pt x="54864" y="96011"/>
                  </a:lnTo>
                  <a:lnTo>
                    <a:pt x="55435" y="105989"/>
                  </a:lnTo>
                  <a:lnTo>
                    <a:pt x="76581" y="140017"/>
                  </a:lnTo>
                  <a:lnTo>
                    <a:pt x="91440" y="143255"/>
                  </a:lnTo>
                  <a:lnTo>
                    <a:pt x="182880" y="143255"/>
                  </a:lnTo>
                  <a:lnTo>
                    <a:pt x="182880" y="155447"/>
                  </a:lnTo>
                  <a:lnTo>
                    <a:pt x="128016" y="155447"/>
                  </a:lnTo>
                  <a:lnTo>
                    <a:pt x="117729" y="168568"/>
                  </a:lnTo>
                  <a:lnTo>
                    <a:pt x="105156" y="178117"/>
                  </a:lnTo>
                  <a:lnTo>
                    <a:pt x="90297" y="183951"/>
                  </a:lnTo>
                  <a:lnTo>
                    <a:pt x="73152" y="185927"/>
                  </a:lnTo>
                  <a:close/>
                </a:path>
                <a:path w="182879" h="264160">
                  <a:moveTo>
                    <a:pt x="182880" y="24383"/>
                  </a:moveTo>
                  <a:lnTo>
                    <a:pt x="128016" y="24383"/>
                  </a:lnTo>
                  <a:lnTo>
                    <a:pt x="128016" y="4571"/>
                  </a:lnTo>
                  <a:lnTo>
                    <a:pt x="182880" y="4571"/>
                  </a:lnTo>
                  <a:lnTo>
                    <a:pt x="182880" y="24383"/>
                  </a:lnTo>
                  <a:close/>
                </a:path>
                <a:path w="182879" h="264160">
                  <a:moveTo>
                    <a:pt x="182880" y="143255"/>
                  </a:moveTo>
                  <a:lnTo>
                    <a:pt x="91440" y="143255"/>
                  </a:lnTo>
                  <a:lnTo>
                    <a:pt x="99155" y="142422"/>
                  </a:lnTo>
                  <a:lnTo>
                    <a:pt x="106299" y="140017"/>
                  </a:lnTo>
                  <a:lnTo>
                    <a:pt x="128944" y="105989"/>
                  </a:lnTo>
                  <a:lnTo>
                    <a:pt x="129540" y="82295"/>
                  </a:lnTo>
                  <a:lnTo>
                    <a:pt x="128944" y="74342"/>
                  </a:lnTo>
                  <a:lnTo>
                    <a:pt x="100655" y="41981"/>
                  </a:lnTo>
                  <a:lnTo>
                    <a:pt x="92964" y="41147"/>
                  </a:lnTo>
                  <a:lnTo>
                    <a:pt x="182880" y="41147"/>
                  </a:lnTo>
                  <a:lnTo>
                    <a:pt x="182880" y="143255"/>
                  </a:lnTo>
                  <a:close/>
                </a:path>
                <a:path w="182879" h="264160">
                  <a:moveTo>
                    <a:pt x="165706" y="224027"/>
                  </a:moveTo>
                  <a:lnTo>
                    <a:pt x="70104" y="224027"/>
                  </a:lnTo>
                  <a:lnTo>
                    <a:pt x="83200" y="223146"/>
                  </a:lnTo>
                  <a:lnTo>
                    <a:pt x="94869" y="220408"/>
                  </a:lnTo>
                  <a:lnTo>
                    <a:pt x="124396" y="191833"/>
                  </a:lnTo>
                  <a:lnTo>
                    <a:pt x="128016" y="169163"/>
                  </a:lnTo>
                  <a:lnTo>
                    <a:pt x="128016" y="155447"/>
                  </a:lnTo>
                  <a:lnTo>
                    <a:pt x="182880" y="155447"/>
                  </a:lnTo>
                  <a:lnTo>
                    <a:pt x="182769" y="161543"/>
                  </a:lnTo>
                  <a:lnTo>
                    <a:pt x="181165" y="183713"/>
                  </a:lnTo>
                  <a:lnTo>
                    <a:pt x="176022" y="204406"/>
                  </a:lnTo>
                  <a:lnTo>
                    <a:pt x="167449" y="221956"/>
                  </a:lnTo>
                  <a:lnTo>
                    <a:pt x="165706" y="224027"/>
                  </a:lnTo>
                  <a:close/>
                </a:path>
                <a:path w="182879" h="264160">
                  <a:moveTo>
                    <a:pt x="71628" y="263651"/>
                  </a:moveTo>
                  <a:lnTo>
                    <a:pt x="55102" y="263080"/>
                  </a:lnTo>
                  <a:lnTo>
                    <a:pt x="40005" y="261365"/>
                  </a:lnTo>
                  <a:lnTo>
                    <a:pt x="26622" y="258508"/>
                  </a:lnTo>
                  <a:lnTo>
                    <a:pt x="15240" y="254507"/>
                  </a:lnTo>
                  <a:lnTo>
                    <a:pt x="15240" y="207263"/>
                  </a:lnTo>
                  <a:lnTo>
                    <a:pt x="28956" y="214383"/>
                  </a:lnTo>
                  <a:lnTo>
                    <a:pt x="42672" y="219646"/>
                  </a:lnTo>
                  <a:lnTo>
                    <a:pt x="56388" y="222908"/>
                  </a:lnTo>
                  <a:lnTo>
                    <a:pt x="70104" y="224027"/>
                  </a:lnTo>
                  <a:lnTo>
                    <a:pt x="165706" y="224027"/>
                  </a:lnTo>
                  <a:lnTo>
                    <a:pt x="155448" y="236219"/>
                  </a:lnTo>
                  <a:lnTo>
                    <a:pt x="139136" y="248221"/>
                  </a:lnTo>
                  <a:lnTo>
                    <a:pt x="119824" y="256793"/>
                  </a:lnTo>
                  <a:lnTo>
                    <a:pt x="97369" y="261937"/>
                  </a:lnTo>
                  <a:lnTo>
                    <a:pt x="71628" y="26365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921496" y="5522976"/>
              <a:ext cx="137159" cy="185927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9076944" y="5452919"/>
              <a:ext cx="137160" cy="254635"/>
            </a:xfrm>
            <a:custGeom>
              <a:avLst/>
              <a:gdLst/>
              <a:ahLst/>
              <a:cxnLst/>
              <a:rect l="l" t="t" r="r" b="b"/>
              <a:pathLst>
                <a:path w="137159" h="254635">
                  <a:moveTo>
                    <a:pt x="0" y="67008"/>
                  </a:moveTo>
                  <a:lnTo>
                    <a:pt x="0" y="15192"/>
                  </a:lnTo>
                  <a:lnTo>
                    <a:pt x="6881" y="11787"/>
                  </a:lnTo>
                  <a:lnTo>
                    <a:pt x="44958" y="333"/>
                  </a:lnTo>
                  <a:lnTo>
                    <a:pt x="52959" y="0"/>
                  </a:lnTo>
                  <a:lnTo>
                    <a:pt x="68937" y="0"/>
                  </a:lnTo>
                  <a:lnTo>
                    <a:pt x="110085" y="10286"/>
                  </a:lnTo>
                  <a:lnTo>
                    <a:pt x="131064" y="33480"/>
                  </a:lnTo>
                  <a:lnTo>
                    <a:pt x="133945" y="39504"/>
                  </a:lnTo>
                  <a:lnTo>
                    <a:pt x="135241" y="44148"/>
                  </a:lnTo>
                  <a:lnTo>
                    <a:pt x="54864" y="44148"/>
                  </a:lnTo>
                  <a:lnTo>
                    <a:pt x="48006" y="44457"/>
                  </a:lnTo>
                  <a:lnTo>
                    <a:pt x="6858" y="61602"/>
                  </a:lnTo>
                  <a:lnTo>
                    <a:pt x="0" y="67008"/>
                  </a:lnTo>
                  <a:close/>
                </a:path>
                <a:path w="137159" h="254635">
                  <a:moveTo>
                    <a:pt x="79248" y="179784"/>
                  </a:moveTo>
                  <a:lnTo>
                    <a:pt x="35052" y="179784"/>
                  </a:lnTo>
                  <a:lnTo>
                    <a:pt x="32004" y="173688"/>
                  </a:lnTo>
                  <a:lnTo>
                    <a:pt x="32004" y="166068"/>
                  </a:lnTo>
                  <a:lnTo>
                    <a:pt x="30480" y="161496"/>
                  </a:lnTo>
                  <a:lnTo>
                    <a:pt x="30480" y="153876"/>
                  </a:lnTo>
                  <a:lnTo>
                    <a:pt x="32004" y="147780"/>
                  </a:lnTo>
                  <a:lnTo>
                    <a:pt x="32004" y="144732"/>
                  </a:lnTo>
                  <a:lnTo>
                    <a:pt x="35052" y="135588"/>
                  </a:lnTo>
                  <a:lnTo>
                    <a:pt x="36576" y="132540"/>
                  </a:lnTo>
                  <a:lnTo>
                    <a:pt x="39624" y="127968"/>
                  </a:lnTo>
                  <a:lnTo>
                    <a:pt x="41148" y="124920"/>
                  </a:lnTo>
                  <a:lnTo>
                    <a:pt x="44196" y="120348"/>
                  </a:lnTo>
                  <a:lnTo>
                    <a:pt x="48768" y="117300"/>
                  </a:lnTo>
                  <a:lnTo>
                    <a:pt x="59436" y="106632"/>
                  </a:lnTo>
                  <a:lnTo>
                    <a:pt x="64008" y="103584"/>
                  </a:lnTo>
                  <a:lnTo>
                    <a:pt x="73152" y="94440"/>
                  </a:lnTo>
                  <a:lnTo>
                    <a:pt x="76200" y="89868"/>
                  </a:lnTo>
                  <a:lnTo>
                    <a:pt x="82296" y="77676"/>
                  </a:lnTo>
                  <a:lnTo>
                    <a:pt x="82296" y="62436"/>
                  </a:lnTo>
                  <a:lnTo>
                    <a:pt x="77724" y="53292"/>
                  </a:lnTo>
                  <a:lnTo>
                    <a:pt x="74676" y="51768"/>
                  </a:lnTo>
                  <a:lnTo>
                    <a:pt x="73152" y="48720"/>
                  </a:lnTo>
                  <a:lnTo>
                    <a:pt x="67056" y="45672"/>
                  </a:lnTo>
                  <a:lnTo>
                    <a:pt x="62484" y="45672"/>
                  </a:lnTo>
                  <a:lnTo>
                    <a:pt x="59436" y="44148"/>
                  </a:lnTo>
                  <a:lnTo>
                    <a:pt x="135241" y="44148"/>
                  </a:lnTo>
                  <a:lnTo>
                    <a:pt x="135826" y="46243"/>
                  </a:lnTo>
                  <a:lnTo>
                    <a:pt x="136747" y="53078"/>
                  </a:lnTo>
                  <a:lnTo>
                    <a:pt x="136850" y="53840"/>
                  </a:lnTo>
                  <a:lnTo>
                    <a:pt x="137129" y="61602"/>
                  </a:lnTo>
                  <a:lnTo>
                    <a:pt x="137160" y="68532"/>
                  </a:lnTo>
                  <a:lnTo>
                    <a:pt x="132588" y="86820"/>
                  </a:lnTo>
                  <a:lnTo>
                    <a:pt x="100584" y="126444"/>
                  </a:lnTo>
                  <a:lnTo>
                    <a:pt x="96012" y="129492"/>
                  </a:lnTo>
                  <a:lnTo>
                    <a:pt x="79248" y="146256"/>
                  </a:lnTo>
                  <a:lnTo>
                    <a:pt x="77724" y="149304"/>
                  </a:lnTo>
                  <a:lnTo>
                    <a:pt x="77724" y="152352"/>
                  </a:lnTo>
                  <a:lnTo>
                    <a:pt x="76200" y="155400"/>
                  </a:lnTo>
                  <a:lnTo>
                    <a:pt x="76200" y="172164"/>
                  </a:lnTo>
                  <a:lnTo>
                    <a:pt x="77724" y="175212"/>
                  </a:lnTo>
                  <a:lnTo>
                    <a:pt x="79248" y="176736"/>
                  </a:lnTo>
                  <a:lnTo>
                    <a:pt x="79248" y="179784"/>
                  </a:lnTo>
                  <a:close/>
                </a:path>
                <a:path w="137159" h="254635">
                  <a:moveTo>
                    <a:pt x="68580" y="254460"/>
                  </a:moveTo>
                  <a:lnTo>
                    <a:pt x="50292" y="254460"/>
                  </a:lnTo>
                  <a:lnTo>
                    <a:pt x="42672" y="252936"/>
                  </a:lnTo>
                  <a:lnTo>
                    <a:pt x="30480" y="240744"/>
                  </a:lnTo>
                  <a:lnTo>
                    <a:pt x="27432" y="234648"/>
                  </a:lnTo>
                  <a:lnTo>
                    <a:pt x="27432" y="217884"/>
                  </a:lnTo>
                  <a:lnTo>
                    <a:pt x="30480" y="211788"/>
                  </a:lnTo>
                  <a:lnTo>
                    <a:pt x="36576" y="205692"/>
                  </a:lnTo>
                  <a:lnTo>
                    <a:pt x="42672" y="201120"/>
                  </a:lnTo>
                  <a:lnTo>
                    <a:pt x="50292" y="198072"/>
                  </a:lnTo>
                  <a:lnTo>
                    <a:pt x="68580" y="198072"/>
                  </a:lnTo>
                  <a:lnTo>
                    <a:pt x="76200" y="201120"/>
                  </a:lnTo>
                  <a:lnTo>
                    <a:pt x="82296" y="205692"/>
                  </a:lnTo>
                  <a:lnTo>
                    <a:pt x="88392" y="211788"/>
                  </a:lnTo>
                  <a:lnTo>
                    <a:pt x="91440" y="217884"/>
                  </a:lnTo>
                  <a:lnTo>
                    <a:pt x="91440" y="234648"/>
                  </a:lnTo>
                  <a:lnTo>
                    <a:pt x="88392" y="240744"/>
                  </a:lnTo>
                  <a:lnTo>
                    <a:pt x="76200" y="252936"/>
                  </a:lnTo>
                  <a:lnTo>
                    <a:pt x="68580" y="2544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6" name="object 116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17" name="object 117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1263395"/>
            <a:ext cx="1341120" cy="109855"/>
            <a:chOff x="298704" y="1263395"/>
            <a:chExt cx="1341120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" y="1263395"/>
              <a:ext cx="684275" cy="8839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124" y="1263395"/>
              <a:ext cx="647700" cy="10972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812292" y="1502663"/>
            <a:ext cx="40005" cy="4828540"/>
            <a:chOff x="812292" y="1502663"/>
            <a:chExt cx="40005" cy="4828540"/>
          </a:xfrm>
        </p:grpSpPr>
        <p:sp>
          <p:nvSpPr>
            <p:cNvPr id="6" name="object 6" descr=""/>
            <p:cNvSpPr/>
            <p:nvPr/>
          </p:nvSpPr>
          <p:spPr>
            <a:xfrm>
              <a:off x="82905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5" y="4713732"/>
                  </a:lnTo>
                  <a:lnTo>
                    <a:pt x="6095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4571" y="4677156"/>
                  </a:moveTo>
                  <a:lnTo>
                    <a:pt x="1523" y="4677156"/>
                  </a:lnTo>
                  <a:lnTo>
                    <a:pt x="1523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5" y="4677156"/>
                  </a:lnTo>
                  <a:lnTo>
                    <a:pt x="6095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4571" y="4640580"/>
                  </a:moveTo>
                  <a:lnTo>
                    <a:pt x="1523" y="4640580"/>
                  </a:lnTo>
                  <a:lnTo>
                    <a:pt x="1523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19" h="4719955">
                  <a:moveTo>
                    <a:pt x="4571" y="4646675"/>
                  </a:moveTo>
                  <a:lnTo>
                    <a:pt x="1523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5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1" y="4646675"/>
                  </a:lnTo>
                  <a:close/>
                </a:path>
                <a:path w="7619" h="4719955">
                  <a:moveTo>
                    <a:pt x="4571" y="4610100"/>
                  </a:moveTo>
                  <a:lnTo>
                    <a:pt x="1523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3" y="4602480"/>
                  </a:lnTo>
                  <a:lnTo>
                    <a:pt x="4571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1" y="4610100"/>
                  </a:lnTo>
                  <a:close/>
                </a:path>
                <a:path w="7619" h="4719955">
                  <a:moveTo>
                    <a:pt x="4571" y="4573524"/>
                  </a:moveTo>
                  <a:lnTo>
                    <a:pt x="1523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3" y="4565904"/>
                  </a:lnTo>
                  <a:lnTo>
                    <a:pt x="4571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1" y="4573524"/>
                  </a:lnTo>
                  <a:close/>
                </a:path>
                <a:path w="7619" h="4719955">
                  <a:moveTo>
                    <a:pt x="6095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5" y="4533900"/>
                  </a:lnTo>
                  <a:lnTo>
                    <a:pt x="6095" y="45354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1523" y="4536948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4571" y="4456175"/>
                  </a:moveTo>
                  <a:lnTo>
                    <a:pt x="1523" y="4456175"/>
                  </a:lnTo>
                  <a:lnTo>
                    <a:pt x="1523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5" y="4456175"/>
                  </a:lnTo>
                  <a:lnTo>
                    <a:pt x="6095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4571" y="4419600"/>
                  </a:moveTo>
                  <a:lnTo>
                    <a:pt x="1523" y="4419600"/>
                  </a:lnTo>
                  <a:lnTo>
                    <a:pt x="1523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19" h="4719955">
                  <a:moveTo>
                    <a:pt x="4571" y="4425696"/>
                  </a:moveTo>
                  <a:lnTo>
                    <a:pt x="1523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5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1" y="4425696"/>
                  </a:lnTo>
                  <a:close/>
                </a:path>
                <a:path w="7619" h="471995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3" y="4381500"/>
                  </a:lnTo>
                  <a:lnTo>
                    <a:pt x="4571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1" y="4389120"/>
                  </a:lnTo>
                  <a:close/>
                </a:path>
                <a:path w="7619" h="4719955">
                  <a:moveTo>
                    <a:pt x="4571" y="4352543"/>
                  </a:moveTo>
                  <a:lnTo>
                    <a:pt x="1523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1" y="4352543"/>
                  </a:lnTo>
                  <a:close/>
                </a:path>
                <a:path w="7619" h="4719955">
                  <a:moveTo>
                    <a:pt x="6095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3" y="4308348"/>
                  </a:lnTo>
                  <a:lnTo>
                    <a:pt x="4571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5" y="4312920"/>
                  </a:lnTo>
                  <a:lnTo>
                    <a:pt x="6095" y="4314443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1523" y="4315968"/>
                  </a:lnTo>
                  <a:lnTo>
                    <a:pt x="1523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4571" y="4235196"/>
                  </a:moveTo>
                  <a:lnTo>
                    <a:pt x="1523" y="4235196"/>
                  </a:lnTo>
                  <a:lnTo>
                    <a:pt x="1523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5" y="4235196"/>
                  </a:lnTo>
                  <a:lnTo>
                    <a:pt x="6095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19" h="4719955">
                  <a:moveTo>
                    <a:pt x="4571" y="4204716"/>
                  </a:moveTo>
                  <a:lnTo>
                    <a:pt x="1523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1" y="4204716"/>
                  </a:lnTo>
                  <a:close/>
                </a:path>
                <a:path w="7619" h="471995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1" y="4168140"/>
                  </a:lnTo>
                  <a:close/>
                </a:path>
                <a:path w="7619" h="4719955">
                  <a:moveTo>
                    <a:pt x="4571" y="4131564"/>
                  </a:moveTo>
                  <a:lnTo>
                    <a:pt x="1523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3" y="4123943"/>
                  </a:lnTo>
                  <a:lnTo>
                    <a:pt x="4571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1" y="4131564"/>
                  </a:lnTo>
                  <a:close/>
                </a:path>
                <a:path w="7619" h="4719955">
                  <a:moveTo>
                    <a:pt x="6095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3" y="4087368"/>
                  </a:lnTo>
                  <a:lnTo>
                    <a:pt x="4571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5" y="4091940"/>
                  </a:lnTo>
                  <a:lnTo>
                    <a:pt x="6095" y="4093464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5" y="4050791"/>
                  </a:lnTo>
                  <a:lnTo>
                    <a:pt x="6095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4571" y="4014216"/>
                  </a:moveTo>
                  <a:lnTo>
                    <a:pt x="1523" y="4014216"/>
                  </a:lnTo>
                  <a:lnTo>
                    <a:pt x="1523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5" y="4014216"/>
                  </a:lnTo>
                  <a:lnTo>
                    <a:pt x="6095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19" h="471995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1" y="3983736"/>
                  </a:lnTo>
                  <a:close/>
                </a:path>
                <a:path w="7619" h="4719955">
                  <a:moveTo>
                    <a:pt x="4571" y="3947159"/>
                  </a:moveTo>
                  <a:lnTo>
                    <a:pt x="1523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1" y="3947159"/>
                  </a:lnTo>
                  <a:close/>
                </a:path>
                <a:path w="7619" h="4719955">
                  <a:moveTo>
                    <a:pt x="4571" y="3910584"/>
                  </a:moveTo>
                  <a:lnTo>
                    <a:pt x="1523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3" y="3902964"/>
                  </a:lnTo>
                  <a:lnTo>
                    <a:pt x="4571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1" y="3910584"/>
                  </a:lnTo>
                  <a:close/>
                </a:path>
                <a:path w="7619" h="4719955">
                  <a:moveTo>
                    <a:pt x="6095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5" y="3870959"/>
                  </a:lnTo>
                  <a:lnTo>
                    <a:pt x="6095" y="3872484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1523" y="3874007"/>
                  </a:lnTo>
                  <a:lnTo>
                    <a:pt x="1523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5" y="3829812"/>
                  </a:lnTo>
                  <a:lnTo>
                    <a:pt x="6095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4571" y="3793236"/>
                  </a:moveTo>
                  <a:lnTo>
                    <a:pt x="1523" y="3793236"/>
                  </a:lnTo>
                  <a:lnTo>
                    <a:pt x="1523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4571" y="3756659"/>
                  </a:moveTo>
                  <a:lnTo>
                    <a:pt x="1523" y="3756659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7619" h="4719955">
                  <a:moveTo>
                    <a:pt x="4571" y="3762756"/>
                  </a:moveTo>
                  <a:lnTo>
                    <a:pt x="1523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5" y="3756659"/>
                  </a:lnTo>
                  <a:lnTo>
                    <a:pt x="6095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1" y="3762756"/>
                  </a:lnTo>
                  <a:close/>
                </a:path>
                <a:path w="7619" h="4719955">
                  <a:moveTo>
                    <a:pt x="4571" y="3726180"/>
                  </a:moveTo>
                  <a:lnTo>
                    <a:pt x="1523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3" y="3718559"/>
                  </a:lnTo>
                  <a:lnTo>
                    <a:pt x="4571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1" y="3726180"/>
                  </a:lnTo>
                  <a:close/>
                </a:path>
                <a:path w="7619" h="471995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3" y="3681984"/>
                  </a:lnTo>
                  <a:lnTo>
                    <a:pt x="4571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1" y="3689604"/>
                  </a:lnTo>
                  <a:close/>
                </a:path>
                <a:path w="7619" h="471995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3" y="3645407"/>
                  </a:lnTo>
                  <a:lnTo>
                    <a:pt x="4571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5" y="3649980"/>
                  </a:lnTo>
                  <a:lnTo>
                    <a:pt x="6095" y="3651504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5" y="3608832"/>
                  </a:lnTo>
                  <a:lnTo>
                    <a:pt x="6095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5" y="3613404"/>
                  </a:lnTo>
                  <a:lnTo>
                    <a:pt x="6095" y="36149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4571" y="3535680"/>
                  </a:moveTo>
                  <a:lnTo>
                    <a:pt x="1523" y="3535680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7619" h="4719955">
                  <a:moveTo>
                    <a:pt x="4571" y="3541775"/>
                  </a:moveTo>
                  <a:lnTo>
                    <a:pt x="1523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5" y="3535680"/>
                  </a:lnTo>
                  <a:lnTo>
                    <a:pt x="6095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1" y="3541775"/>
                  </a:lnTo>
                  <a:close/>
                </a:path>
                <a:path w="7619" h="4719955">
                  <a:moveTo>
                    <a:pt x="4571" y="3505200"/>
                  </a:moveTo>
                  <a:lnTo>
                    <a:pt x="1523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3" y="3497580"/>
                  </a:lnTo>
                  <a:lnTo>
                    <a:pt x="4571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1" y="3505200"/>
                  </a:lnTo>
                  <a:close/>
                </a:path>
                <a:path w="7619" h="4719955">
                  <a:moveTo>
                    <a:pt x="4571" y="3468623"/>
                  </a:moveTo>
                  <a:lnTo>
                    <a:pt x="1523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1" y="3468623"/>
                  </a:lnTo>
                  <a:close/>
                </a:path>
                <a:path w="7619" h="4719955">
                  <a:moveTo>
                    <a:pt x="6095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3" y="3424428"/>
                  </a:lnTo>
                  <a:lnTo>
                    <a:pt x="4571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5" y="34305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1523" y="3432048"/>
                  </a:lnTo>
                  <a:lnTo>
                    <a:pt x="1523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6095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5" y="3392423"/>
                  </a:lnTo>
                  <a:lnTo>
                    <a:pt x="6095" y="33939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4571" y="3314700"/>
                  </a:moveTo>
                  <a:lnTo>
                    <a:pt x="1523" y="3314700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7619" h="4719955">
                  <a:moveTo>
                    <a:pt x="4571" y="3320796"/>
                  </a:moveTo>
                  <a:lnTo>
                    <a:pt x="1523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5" y="3314700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1" y="3320796"/>
                  </a:lnTo>
                  <a:close/>
                </a:path>
                <a:path w="7619" h="471995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3" y="3276600"/>
                  </a:lnTo>
                  <a:lnTo>
                    <a:pt x="4571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1" y="3284220"/>
                  </a:lnTo>
                  <a:close/>
                </a:path>
                <a:path w="7619" h="471995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1" y="3247644"/>
                  </a:lnTo>
                  <a:close/>
                </a:path>
                <a:path w="7619" h="4719955">
                  <a:moveTo>
                    <a:pt x="6095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3" y="3203448"/>
                  </a:lnTo>
                  <a:lnTo>
                    <a:pt x="4571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5" y="32095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1523" y="3211068"/>
                  </a:lnTo>
                  <a:lnTo>
                    <a:pt x="1523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5" y="3166872"/>
                  </a:lnTo>
                  <a:lnTo>
                    <a:pt x="6095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5" y="3171444"/>
                  </a:lnTo>
                  <a:lnTo>
                    <a:pt x="6095" y="31729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5" y="3130296"/>
                  </a:lnTo>
                  <a:lnTo>
                    <a:pt x="6095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4571" y="3093720"/>
                  </a:moveTo>
                  <a:lnTo>
                    <a:pt x="1523" y="3093720"/>
                  </a:lnTo>
                  <a:lnTo>
                    <a:pt x="1523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7619" h="4719955">
                  <a:moveTo>
                    <a:pt x="4571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5" y="3093720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1" y="3099816"/>
                  </a:lnTo>
                  <a:close/>
                </a:path>
                <a:path w="7619" h="4719955">
                  <a:moveTo>
                    <a:pt x="4571" y="3063239"/>
                  </a:moveTo>
                  <a:lnTo>
                    <a:pt x="1523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20"/>
                  </a:lnTo>
                  <a:lnTo>
                    <a:pt x="4571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1" y="3063239"/>
                  </a:lnTo>
                  <a:close/>
                </a:path>
                <a:path w="7619" h="4719955">
                  <a:moveTo>
                    <a:pt x="4571" y="3026664"/>
                  </a:moveTo>
                  <a:lnTo>
                    <a:pt x="1523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1" y="3026664"/>
                  </a:lnTo>
                  <a:close/>
                </a:path>
                <a:path w="7619" h="4719955">
                  <a:moveTo>
                    <a:pt x="6095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5" y="29885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1523" y="2990088"/>
                  </a:lnTo>
                  <a:lnTo>
                    <a:pt x="1523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6095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5" y="2950464"/>
                  </a:lnTo>
                  <a:lnTo>
                    <a:pt x="6095" y="29519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1523" y="2953512"/>
                  </a:lnTo>
                  <a:lnTo>
                    <a:pt x="1523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4571" y="2872739"/>
                  </a:moveTo>
                  <a:lnTo>
                    <a:pt x="1523" y="2872739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5" y="2872739"/>
                  </a:lnTo>
                  <a:lnTo>
                    <a:pt x="6095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5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3" y="2834639"/>
                  </a:lnTo>
                  <a:lnTo>
                    <a:pt x="4571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1" y="2842260"/>
                  </a:lnTo>
                  <a:close/>
                </a:path>
                <a:path w="7619" h="471995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3" y="2798064"/>
                  </a:lnTo>
                  <a:lnTo>
                    <a:pt x="4571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1" y="2805684"/>
                  </a:lnTo>
                  <a:close/>
                </a:path>
                <a:path w="7619" h="4719955">
                  <a:moveTo>
                    <a:pt x="6095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3" y="2761488"/>
                  </a:lnTo>
                  <a:lnTo>
                    <a:pt x="4571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5" y="27675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5" y="2724912"/>
                  </a:lnTo>
                  <a:lnTo>
                    <a:pt x="6095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5" y="2729484"/>
                  </a:lnTo>
                  <a:lnTo>
                    <a:pt x="6095" y="27310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5" y="2688336"/>
                  </a:lnTo>
                  <a:lnTo>
                    <a:pt x="6095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4571" y="2621280"/>
                  </a:moveTo>
                  <a:lnTo>
                    <a:pt x="1523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1" y="2621280"/>
                  </a:lnTo>
                  <a:close/>
                </a:path>
                <a:path w="7619" h="4719955">
                  <a:moveTo>
                    <a:pt x="4571" y="2584704"/>
                  </a:moveTo>
                  <a:lnTo>
                    <a:pt x="1523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1" y="2584704"/>
                  </a:lnTo>
                  <a:close/>
                </a:path>
                <a:path w="7619" h="4719955">
                  <a:moveTo>
                    <a:pt x="4571" y="2548128"/>
                  </a:moveTo>
                  <a:lnTo>
                    <a:pt x="1523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1" y="2548128"/>
                  </a:lnTo>
                  <a:close/>
                </a:path>
                <a:path w="7619" h="4719955">
                  <a:moveTo>
                    <a:pt x="6095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5" y="2508504"/>
                  </a:lnTo>
                  <a:lnTo>
                    <a:pt x="6095" y="25100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4571" y="2430780"/>
                  </a:moveTo>
                  <a:lnTo>
                    <a:pt x="1523" y="2430780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5" y="2430780"/>
                  </a:lnTo>
                  <a:lnTo>
                    <a:pt x="6095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3" y="2392680"/>
                  </a:lnTo>
                  <a:lnTo>
                    <a:pt x="4571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1" y="2400300"/>
                  </a:lnTo>
                  <a:close/>
                </a:path>
                <a:path w="7619" h="471995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3" y="2356104"/>
                  </a:lnTo>
                  <a:lnTo>
                    <a:pt x="4571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1" y="2363724"/>
                  </a:lnTo>
                  <a:close/>
                </a:path>
                <a:path w="7619" h="4719955">
                  <a:moveTo>
                    <a:pt x="4571" y="2327147"/>
                  </a:moveTo>
                  <a:lnTo>
                    <a:pt x="1523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8"/>
                  </a:lnTo>
                  <a:lnTo>
                    <a:pt x="4571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1" y="2327147"/>
                  </a:lnTo>
                  <a:close/>
                </a:path>
                <a:path w="7619" h="4719955">
                  <a:moveTo>
                    <a:pt x="6095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5" y="2287524"/>
                  </a:lnTo>
                  <a:lnTo>
                    <a:pt x="6095" y="22890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1523" y="2290572"/>
                  </a:lnTo>
                  <a:lnTo>
                    <a:pt x="1523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4571" y="2179320"/>
                  </a:moveTo>
                  <a:lnTo>
                    <a:pt x="1523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1" y="2179320"/>
                  </a:lnTo>
                  <a:close/>
                </a:path>
                <a:path w="7619" h="4719955">
                  <a:moveTo>
                    <a:pt x="4571" y="2142744"/>
                  </a:moveTo>
                  <a:lnTo>
                    <a:pt x="1523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1" y="2142744"/>
                  </a:lnTo>
                  <a:close/>
                </a:path>
                <a:path w="7619" h="471995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3" y="2098547"/>
                  </a:lnTo>
                  <a:lnTo>
                    <a:pt x="4571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1" y="2106168"/>
                  </a:lnTo>
                  <a:close/>
                </a:path>
                <a:path w="7619" h="4719955">
                  <a:moveTo>
                    <a:pt x="6095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5" y="2061972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5" y="2066544"/>
                  </a:lnTo>
                  <a:lnTo>
                    <a:pt x="6095" y="20680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5" y="2025396"/>
                  </a:lnTo>
                  <a:lnTo>
                    <a:pt x="6095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4571" y="1988820"/>
                  </a:moveTo>
                  <a:lnTo>
                    <a:pt x="1523" y="1988820"/>
                  </a:lnTo>
                  <a:lnTo>
                    <a:pt x="1523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5" y="1988820"/>
                  </a:lnTo>
                  <a:lnTo>
                    <a:pt x="6095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4571" y="1952244"/>
                  </a:moveTo>
                  <a:lnTo>
                    <a:pt x="1523" y="1952244"/>
                  </a:lnTo>
                  <a:lnTo>
                    <a:pt x="1523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19" h="4719955">
                  <a:moveTo>
                    <a:pt x="4571" y="1958339"/>
                  </a:moveTo>
                  <a:lnTo>
                    <a:pt x="1523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5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1" y="1958339"/>
                  </a:lnTo>
                  <a:close/>
                </a:path>
                <a:path w="7619" h="4719955">
                  <a:moveTo>
                    <a:pt x="4571" y="1921764"/>
                  </a:moveTo>
                  <a:lnTo>
                    <a:pt x="1523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3" y="1914144"/>
                  </a:lnTo>
                  <a:lnTo>
                    <a:pt x="4571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1" y="1921764"/>
                  </a:lnTo>
                  <a:close/>
                </a:path>
                <a:path w="7619" h="4719955">
                  <a:moveTo>
                    <a:pt x="4571" y="1885188"/>
                  </a:moveTo>
                  <a:lnTo>
                    <a:pt x="1523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1" y="1885188"/>
                  </a:lnTo>
                  <a:close/>
                </a:path>
                <a:path w="7619" h="4719955">
                  <a:moveTo>
                    <a:pt x="6095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5" y="1845563"/>
                  </a:lnTo>
                  <a:lnTo>
                    <a:pt x="6095" y="18470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1523" y="1848612"/>
                  </a:lnTo>
                  <a:lnTo>
                    <a:pt x="1523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4571" y="1767839"/>
                  </a:moveTo>
                  <a:lnTo>
                    <a:pt x="1523" y="1767839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5" y="1767839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19" h="4719955">
                  <a:moveTo>
                    <a:pt x="4571" y="1737360"/>
                  </a:moveTo>
                  <a:lnTo>
                    <a:pt x="1523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1" y="1737360"/>
                  </a:lnTo>
                  <a:close/>
                </a:path>
                <a:path w="7619" h="471995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1" y="1700784"/>
                  </a:lnTo>
                  <a:close/>
                </a:path>
                <a:path w="7619" h="471995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3" y="1656588"/>
                  </a:lnTo>
                  <a:lnTo>
                    <a:pt x="4571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1" y="1664208"/>
                  </a:lnTo>
                  <a:close/>
                </a:path>
                <a:path w="7619" h="471995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3" y="1620012"/>
                  </a:lnTo>
                  <a:lnTo>
                    <a:pt x="4571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5" y="1624584"/>
                  </a:lnTo>
                  <a:lnTo>
                    <a:pt x="6095" y="1626108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5" y="1583436"/>
                  </a:lnTo>
                  <a:lnTo>
                    <a:pt x="6095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4571" y="1546860"/>
                  </a:moveTo>
                  <a:lnTo>
                    <a:pt x="1523" y="1546860"/>
                  </a:lnTo>
                  <a:lnTo>
                    <a:pt x="1523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5" y="1546860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19" h="4719955">
                  <a:moveTo>
                    <a:pt x="4571" y="1516380"/>
                  </a:moveTo>
                  <a:lnTo>
                    <a:pt x="1523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1" y="1516380"/>
                  </a:lnTo>
                  <a:close/>
                </a:path>
                <a:path w="7619" h="4719955">
                  <a:moveTo>
                    <a:pt x="4571" y="1479804"/>
                  </a:moveTo>
                  <a:lnTo>
                    <a:pt x="1523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1" y="1479804"/>
                  </a:lnTo>
                  <a:close/>
                </a:path>
                <a:path w="7619" h="4719955">
                  <a:moveTo>
                    <a:pt x="4571" y="1443228"/>
                  </a:moveTo>
                  <a:lnTo>
                    <a:pt x="1523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1" y="1443228"/>
                  </a:lnTo>
                  <a:close/>
                </a:path>
                <a:path w="7619" h="4719955">
                  <a:moveTo>
                    <a:pt x="6095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5" y="1403604"/>
                  </a:lnTo>
                  <a:lnTo>
                    <a:pt x="6095" y="1405128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1523" y="1406652"/>
                  </a:lnTo>
                  <a:lnTo>
                    <a:pt x="1523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5" y="1362455"/>
                  </a:lnTo>
                  <a:lnTo>
                    <a:pt x="6095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4571" y="1325880"/>
                  </a:moveTo>
                  <a:lnTo>
                    <a:pt x="1523" y="1325880"/>
                  </a:lnTo>
                  <a:lnTo>
                    <a:pt x="1523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5" y="1325880"/>
                  </a:lnTo>
                  <a:lnTo>
                    <a:pt x="6095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4571" y="1289304"/>
                  </a:moveTo>
                  <a:lnTo>
                    <a:pt x="1523" y="1289304"/>
                  </a:lnTo>
                  <a:lnTo>
                    <a:pt x="1523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19" h="471995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5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1" y="1295400"/>
                  </a:lnTo>
                  <a:close/>
                </a:path>
                <a:path w="7619" h="471995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3" y="1251204"/>
                  </a:lnTo>
                  <a:lnTo>
                    <a:pt x="4571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1" y="1258824"/>
                  </a:lnTo>
                  <a:close/>
                </a:path>
                <a:path w="7619" h="4719955">
                  <a:moveTo>
                    <a:pt x="4571" y="1222247"/>
                  </a:moveTo>
                  <a:lnTo>
                    <a:pt x="1523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3" y="1214628"/>
                  </a:lnTo>
                  <a:lnTo>
                    <a:pt x="4571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1" y="1222247"/>
                  </a:lnTo>
                  <a:close/>
                </a:path>
                <a:path w="7619" h="4719955">
                  <a:moveTo>
                    <a:pt x="6095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3" y="1178052"/>
                  </a:lnTo>
                  <a:lnTo>
                    <a:pt x="4571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5" y="1182624"/>
                  </a:lnTo>
                  <a:lnTo>
                    <a:pt x="6095" y="1184147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5" y="1141476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4571" y="1104900"/>
                  </a:moveTo>
                  <a:lnTo>
                    <a:pt x="1523" y="1104900"/>
                  </a:lnTo>
                  <a:lnTo>
                    <a:pt x="1523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7619" h="4719955">
                  <a:moveTo>
                    <a:pt x="4571" y="1074420"/>
                  </a:moveTo>
                  <a:lnTo>
                    <a:pt x="1523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1" y="1074420"/>
                  </a:lnTo>
                  <a:close/>
                </a:path>
                <a:path w="7619" h="4719955">
                  <a:moveTo>
                    <a:pt x="4571" y="1037844"/>
                  </a:moveTo>
                  <a:lnTo>
                    <a:pt x="1523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1" y="1037844"/>
                  </a:lnTo>
                  <a:close/>
                </a:path>
                <a:path w="7619" h="4719955">
                  <a:moveTo>
                    <a:pt x="4571" y="1001268"/>
                  </a:moveTo>
                  <a:lnTo>
                    <a:pt x="1523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3" y="993647"/>
                  </a:lnTo>
                  <a:lnTo>
                    <a:pt x="4571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1" y="1001268"/>
                  </a:lnTo>
                  <a:close/>
                </a:path>
                <a:path w="7619" h="4719955">
                  <a:moveTo>
                    <a:pt x="6095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5" y="961644"/>
                  </a:lnTo>
                  <a:lnTo>
                    <a:pt x="6095" y="963168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6095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5" y="920496"/>
                  </a:lnTo>
                  <a:lnTo>
                    <a:pt x="6095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5" y="925068"/>
                  </a:lnTo>
                  <a:lnTo>
                    <a:pt x="6095" y="9265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4571" y="847344"/>
                  </a:moveTo>
                  <a:lnTo>
                    <a:pt x="1523" y="847344"/>
                  </a:lnTo>
                  <a:lnTo>
                    <a:pt x="1523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7619" h="4719955">
                  <a:moveTo>
                    <a:pt x="4571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5" y="847344"/>
                  </a:lnTo>
                  <a:lnTo>
                    <a:pt x="6095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1" y="853440"/>
                  </a:lnTo>
                  <a:close/>
                </a:path>
                <a:path w="7619" h="4719955">
                  <a:moveTo>
                    <a:pt x="4571" y="816864"/>
                  </a:moveTo>
                  <a:lnTo>
                    <a:pt x="1523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3" y="809244"/>
                  </a:lnTo>
                  <a:lnTo>
                    <a:pt x="4571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1" y="816864"/>
                  </a:lnTo>
                  <a:close/>
                </a:path>
                <a:path w="7619" h="4719955">
                  <a:moveTo>
                    <a:pt x="4571" y="780288"/>
                  </a:moveTo>
                  <a:lnTo>
                    <a:pt x="1523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3" y="772668"/>
                  </a:lnTo>
                  <a:lnTo>
                    <a:pt x="4571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1" y="780288"/>
                  </a:lnTo>
                  <a:close/>
                </a:path>
                <a:path w="7619" h="4719955">
                  <a:moveTo>
                    <a:pt x="6095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5" y="7421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1523" y="743712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6095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5" y="699516"/>
                  </a:lnTo>
                  <a:lnTo>
                    <a:pt x="6095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5" y="704088"/>
                  </a:lnTo>
                  <a:lnTo>
                    <a:pt x="6095" y="7056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1523" y="707136"/>
                  </a:lnTo>
                  <a:lnTo>
                    <a:pt x="1523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5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4571" y="626364"/>
                  </a:moveTo>
                  <a:lnTo>
                    <a:pt x="1523" y="626364"/>
                  </a:lnTo>
                  <a:lnTo>
                    <a:pt x="1523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7619" h="4719955">
                  <a:moveTo>
                    <a:pt x="4571" y="632460"/>
                  </a:moveTo>
                  <a:lnTo>
                    <a:pt x="1523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5" y="626364"/>
                  </a:lnTo>
                  <a:lnTo>
                    <a:pt x="6095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1" y="632460"/>
                  </a:lnTo>
                  <a:close/>
                </a:path>
                <a:path w="7619" h="4719955">
                  <a:moveTo>
                    <a:pt x="4571" y="595884"/>
                  </a:moveTo>
                  <a:lnTo>
                    <a:pt x="1523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3" y="588264"/>
                  </a:lnTo>
                  <a:lnTo>
                    <a:pt x="4571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1" y="595884"/>
                  </a:lnTo>
                  <a:close/>
                </a:path>
                <a:path w="7619" h="471995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1" y="559308"/>
                  </a:lnTo>
                  <a:close/>
                </a:path>
                <a:path w="7619" h="4719955">
                  <a:moveTo>
                    <a:pt x="6095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3" y="515112"/>
                  </a:lnTo>
                  <a:lnTo>
                    <a:pt x="4571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5" y="5212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1523" y="522732"/>
                  </a:lnTo>
                  <a:lnTo>
                    <a:pt x="1523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6095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5" y="478536"/>
                  </a:lnTo>
                  <a:lnTo>
                    <a:pt x="6095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5" y="483108"/>
                  </a:lnTo>
                  <a:lnTo>
                    <a:pt x="6095" y="4846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1523" y="486156"/>
                  </a:lnTo>
                  <a:lnTo>
                    <a:pt x="1523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5" y="441960"/>
                  </a:lnTo>
                  <a:lnTo>
                    <a:pt x="6095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4571" y="405384"/>
                  </a:moveTo>
                  <a:lnTo>
                    <a:pt x="1523" y="405384"/>
                  </a:lnTo>
                  <a:lnTo>
                    <a:pt x="1523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7619" h="4719955">
                  <a:moveTo>
                    <a:pt x="4571" y="411480"/>
                  </a:moveTo>
                  <a:lnTo>
                    <a:pt x="1523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5" y="405384"/>
                  </a:lnTo>
                  <a:lnTo>
                    <a:pt x="6095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1" y="411480"/>
                  </a:lnTo>
                  <a:close/>
                </a:path>
                <a:path w="7619" h="471995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3" y="367284"/>
                  </a:lnTo>
                  <a:lnTo>
                    <a:pt x="4571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1" y="374904"/>
                  </a:lnTo>
                  <a:close/>
                </a:path>
                <a:path w="7619" h="4719955">
                  <a:moveTo>
                    <a:pt x="4571" y="338328"/>
                  </a:moveTo>
                  <a:lnTo>
                    <a:pt x="1523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1" y="338328"/>
                  </a:lnTo>
                  <a:close/>
                </a:path>
                <a:path w="7619" h="4719955">
                  <a:moveTo>
                    <a:pt x="6095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3" y="294132"/>
                  </a:lnTo>
                  <a:lnTo>
                    <a:pt x="4571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5" y="3002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1523" y="301752"/>
                  </a:lnTo>
                  <a:lnTo>
                    <a:pt x="1523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6095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5" y="257556"/>
                  </a:lnTo>
                  <a:lnTo>
                    <a:pt x="6095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5" y="262128"/>
                  </a:lnTo>
                  <a:lnTo>
                    <a:pt x="6095" y="2636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1523" y="265176"/>
                  </a:lnTo>
                  <a:lnTo>
                    <a:pt x="1523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5" y="220980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5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4571" y="153924"/>
                  </a:moveTo>
                  <a:lnTo>
                    <a:pt x="1523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1" y="153924"/>
                  </a:lnTo>
                  <a:close/>
                </a:path>
                <a:path w="7619" h="4719955">
                  <a:moveTo>
                    <a:pt x="4571" y="117348"/>
                  </a:moveTo>
                  <a:lnTo>
                    <a:pt x="1523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3" y="109728"/>
                  </a:lnTo>
                  <a:lnTo>
                    <a:pt x="4571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1" y="117348"/>
                  </a:lnTo>
                  <a:close/>
                </a:path>
                <a:path w="7619" h="4719955">
                  <a:moveTo>
                    <a:pt x="6095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3" y="73152"/>
                  </a:lnTo>
                  <a:lnTo>
                    <a:pt x="4571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5" y="792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1523" y="80772"/>
                  </a:lnTo>
                  <a:lnTo>
                    <a:pt x="1523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6095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5" y="36576"/>
                  </a:lnTo>
                  <a:lnTo>
                    <a:pt x="6095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5" y="41148"/>
                  </a:lnTo>
                  <a:lnTo>
                    <a:pt x="6095" y="426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12292" y="6266688"/>
              <a:ext cx="40005" cy="64135"/>
            </a:xfrm>
            <a:custGeom>
              <a:avLst/>
              <a:gdLst/>
              <a:ahLst/>
              <a:cxnLst/>
              <a:rect l="l" t="t" r="r" b="b"/>
              <a:pathLst>
                <a:path w="40005" h="64135">
                  <a:moveTo>
                    <a:pt x="25908" y="64008"/>
                  </a:moveTo>
                  <a:lnTo>
                    <a:pt x="13716" y="64008"/>
                  </a:lnTo>
                  <a:lnTo>
                    <a:pt x="10668" y="62484"/>
                  </a:lnTo>
                  <a:lnTo>
                    <a:pt x="9144" y="60960"/>
                  </a:lnTo>
                  <a:lnTo>
                    <a:pt x="6096" y="59436"/>
                  </a:lnTo>
                  <a:lnTo>
                    <a:pt x="1524" y="50292"/>
                  </a:lnTo>
                  <a:lnTo>
                    <a:pt x="1524" y="47244"/>
                  </a:lnTo>
                  <a:lnTo>
                    <a:pt x="0" y="42672"/>
                  </a:lnTo>
                  <a:lnTo>
                    <a:pt x="0" y="22860"/>
                  </a:lnTo>
                  <a:lnTo>
                    <a:pt x="1524" y="19812"/>
                  </a:lnTo>
                  <a:lnTo>
                    <a:pt x="1524" y="15240"/>
                  </a:lnTo>
                  <a:lnTo>
                    <a:pt x="4572" y="9144"/>
                  </a:lnTo>
                  <a:lnTo>
                    <a:pt x="9144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16764" y="0"/>
                  </a:lnTo>
                  <a:lnTo>
                    <a:pt x="21336" y="0"/>
                  </a:lnTo>
                  <a:lnTo>
                    <a:pt x="29337" y="2000"/>
                  </a:lnTo>
                  <a:lnTo>
                    <a:pt x="33237" y="6096"/>
                  </a:lnTo>
                  <a:lnTo>
                    <a:pt x="19812" y="6096"/>
                  </a:lnTo>
                  <a:lnTo>
                    <a:pt x="14763" y="7786"/>
                  </a:lnTo>
                  <a:lnTo>
                    <a:pt x="14550" y="8001"/>
                  </a:lnTo>
                  <a:lnTo>
                    <a:pt x="10858" y="12954"/>
                  </a:lnTo>
                  <a:lnTo>
                    <a:pt x="8453" y="21526"/>
                  </a:lnTo>
                  <a:lnTo>
                    <a:pt x="7725" y="32004"/>
                  </a:lnTo>
                  <a:lnTo>
                    <a:pt x="7620" y="33528"/>
                  </a:lnTo>
                  <a:lnTo>
                    <a:pt x="8203" y="41148"/>
                  </a:lnTo>
                  <a:lnTo>
                    <a:pt x="8320" y="42672"/>
                  </a:lnTo>
                  <a:lnTo>
                    <a:pt x="8404" y="43767"/>
                  </a:lnTo>
                  <a:lnTo>
                    <a:pt x="8453" y="44410"/>
                  </a:lnTo>
                  <a:lnTo>
                    <a:pt x="10798" y="51816"/>
                  </a:lnTo>
                  <a:lnTo>
                    <a:pt x="10858" y="52006"/>
                  </a:lnTo>
                  <a:lnTo>
                    <a:pt x="14630" y="56388"/>
                  </a:lnTo>
                  <a:lnTo>
                    <a:pt x="14440" y="56388"/>
                  </a:lnTo>
                  <a:lnTo>
                    <a:pt x="19812" y="57912"/>
                  </a:lnTo>
                  <a:lnTo>
                    <a:pt x="33528" y="57912"/>
                  </a:lnTo>
                  <a:lnTo>
                    <a:pt x="28956" y="62484"/>
                  </a:lnTo>
                  <a:lnTo>
                    <a:pt x="25908" y="64008"/>
                  </a:lnTo>
                  <a:close/>
                </a:path>
                <a:path w="40005" h="64135">
                  <a:moveTo>
                    <a:pt x="33528" y="57912"/>
                  </a:moveTo>
                  <a:lnTo>
                    <a:pt x="19812" y="57912"/>
                  </a:lnTo>
                  <a:lnTo>
                    <a:pt x="26006" y="56388"/>
                  </a:lnTo>
                  <a:lnTo>
                    <a:pt x="25856" y="56388"/>
                  </a:lnTo>
                  <a:lnTo>
                    <a:pt x="30099" y="51816"/>
                  </a:lnTo>
                  <a:lnTo>
                    <a:pt x="32670" y="43767"/>
                  </a:lnTo>
                  <a:lnTo>
                    <a:pt x="33416" y="33528"/>
                  </a:lnTo>
                  <a:lnTo>
                    <a:pt x="33528" y="32004"/>
                  </a:lnTo>
                  <a:lnTo>
                    <a:pt x="32823" y="22860"/>
                  </a:lnTo>
                  <a:lnTo>
                    <a:pt x="32720" y="21526"/>
                  </a:lnTo>
                  <a:lnTo>
                    <a:pt x="32670" y="20883"/>
                  </a:lnTo>
                  <a:lnTo>
                    <a:pt x="30159" y="12954"/>
                  </a:lnTo>
                  <a:lnTo>
                    <a:pt x="30099" y="12763"/>
                  </a:lnTo>
                  <a:lnTo>
                    <a:pt x="25812" y="7786"/>
                  </a:lnTo>
                  <a:lnTo>
                    <a:pt x="19812" y="6096"/>
                  </a:lnTo>
                  <a:lnTo>
                    <a:pt x="33237" y="6096"/>
                  </a:lnTo>
                  <a:lnTo>
                    <a:pt x="35052" y="8001"/>
                  </a:lnTo>
                  <a:lnTo>
                    <a:pt x="38481" y="18002"/>
                  </a:lnTo>
                  <a:lnTo>
                    <a:pt x="39624" y="32004"/>
                  </a:lnTo>
                  <a:lnTo>
                    <a:pt x="39624" y="41148"/>
                  </a:lnTo>
                  <a:lnTo>
                    <a:pt x="38100" y="45720"/>
                  </a:lnTo>
                  <a:lnTo>
                    <a:pt x="38100" y="50292"/>
                  </a:lnTo>
                  <a:lnTo>
                    <a:pt x="35052" y="56388"/>
                  </a:lnTo>
                  <a:lnTo>
                    <a:pt x="33528" y="579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999488" y="1502663"/>
            <a:ext cx="134620" cy="4828540"/>
            <a:chOff x="1999488" y="1502663"/>
            <a:chExt cx="134620" cy="4828540"/>
          </a:xfrm>
        </p:grpSpPr>
        <p:sp>
          <p:nvSpPr>
            <p:cNvPr id="9" name="object 9" descr=""/>
            <p:cNvSpPr/>
            <p:nvPr/>
          </p:nvSpPr>
          <p:spPr>
            <a:xfrm>
              <a:off x="2061972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5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6095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5" y="4640580"/>
                  </a:lnTo>
                  <a:close/>
                </a:path>
                <a:path w="7619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19" h="4719955">
                  <a:moveTo>
                    <a:pt x="6095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19" h="4719955">
                  <a:moveTo>
                    <a:pt x="6095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5" y="4602480"/>
                  </a:lnTo>
                  <a:lnTo>
                    <a:pt x="6095" y="4604004"/>
                  </a:lnTo>
                  <a:close/>
                </a:path>
                <a:path w="7619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19" h="4719955">
                  <a:moveTo>
                    <a:pt x="6095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19" h="4719955">
                  <a:moveTo>
                    <a:pt x="6095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5" y="4565904"/>
                  </a:lnTo>
                  <a:lnTo>
                    <a:pt x="6095" y="4567428"/>
                  </a:lnTo>
                  <a:close/>
                </a:path>
                <a:path w="7619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19" h="4719955">
                  <a:moveTo>
                    <a:pt x="6095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5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5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6095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5" y="4419600"/>
                  </a:lnTo>
                  <a:close/>
                </a:path>
                <a:path w="7619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19" h="4719955">
                  <a:moveTo>
                    <a:pt x="6095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19" h="4719955">
                  <a:moveTo>
                    <a:pt x="6095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5" y="4381500"/>
                  </a:lnTo>
                  <a:lnTo>
                    <a:pt x="6095" y="4383024"/>
                  </a:lnTo>
                  <a:close/>
                </a:path>
                <a:path w="7619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19" h="4719955">
                  <a:moveTo>
                    <a:pt x="6095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19" h="4719955">
                  <a:moveTo>
                    <a:pt x="6095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5" y="4344924"/>
                  </a:lnTo>
                  <a:lnTo>
                    <a:pt x="6095" y="4346448"/>
                  </a:lnTo>
                  <a:close/>
                </a:path>
                <a:path w="7619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19" h="4719955">
                  <a:moveTo>
                    <a:pt x="6095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19" h="4719955">
                  <a:moveTo>
                    <a:pt x="6095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5" y="4308348"/>
                  </a:lnTo>
                  <a:lnTo>
                    <a:pt x="6095" y="4309872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5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6095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5" y="4198620"/>
                  </a:lnTo>
                  <a:close/>
                </a:path>
                <a:path w="7619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19" h="4719955">
                  <a:moveTo>
                    <a:pt x="6095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19" h="4719955">
                  <a:moveTo>
                    <a:pt x="6095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5" y="4160520"/>
                  </a:lnTo>
                  <a:lnTo>
                    <a:pt x="6095" y="4162043"/>
                  </a:lnTo>
                  <a:close/>
                </a:path>
                <a:path w="7619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19" h="4719955">
                  <a:moveTo>
                    <a:pt x="6095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19" h="4719955">
                  <a:moveTo>
                    <a:pt x="6095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5" y="4123943"/>
                  </a:lnTo>
                  <a:lnTo>
                    <a:pt x="6095" y="4125468"/>
                  </a:lnTo>
                  <a:close/>
                </a:path>
                <a:path w="7619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19" h="4719955">
                  <a:moveTo>
                    <a:pt x="6095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19" h="4719955">
                  <a:moveTo>
                    <a:pt x="6095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5" y="4087368"/>
                  </a:lnTo>
                  <a:lnTo>
                    <a:pt x="6095" y="4088891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5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6095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5" y="3977640"/>
                  </a:lnTo>
                  <a:close/>
                </a:path>
                <a:path w="7619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19" h="4719955">
                  <a:moveTo>
                    <a:pt x="6095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19" h="4719955">
                  <a:moveTo>
                    <a:pt x="6095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5" y="3939540"/>
                  </a:lnTo>
                  <a:lnTo>
                    <a:pt x="6095" y="3941064"/>
                  </a:lnTo>
                  <a:close/>
                </a:path>
                <a:path w="7619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19" h="4719955">
                  <a:moveTo>
                    <a:pt x="6095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19" h="4719955">
                  <a:moveTo>
                    <a:pt x="6095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5" y="3902964"/>
                  </a:lnTo>
                  <a:lnTo>
                    <a:pt x="6095" y="3904488"/>
                  </a:lnTo>
                  <a:close/>
                </a:path>
                <a:path w="7619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19" h="4719955">
                  <a:moveTo>
                    <a:pt x="6095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19" h="4719955">
                  <a:moveTo>
                    <a:pt x="6095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5" y="3866388"/>
                  </a:lnTo>
                  <a:lnTo>
                    <a:pt x="6095" y="3867912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5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19" h="4719955">
                  <a:moveTo>
                    <a:pt x="6095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19" h="4719955">
                  <a:moveTo>
                    <a:pt x="6095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5" y="3718559"/>
                  </a:lnTo>
                  <a:lnTo>
                    <a:pt x="6095" y="3720084"/>
                  </a:lnTo>
                  <a:close/>
                </a:path>
                <a:path w="7619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19" h="4719955">
                  <a:moveTo>
                    <a:pt x="6095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19" h="4719955">
                  <a:moveTo>
                    <a:pt x="6095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5" y="3681984"/>
                  </a:lnTo>
                  <a:lnTo>
                    <a:pt x="6095" y="3683507"/>
                  </a:lnTo>
                  <a:close/>
                </a:path>
                <a:path w="7619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19" h="4719955">
                  <a:moveTo>
                    <a:pt x="6095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19" h="4719955">
                  <a:moveTo>
                    <a:pt x="6095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5" y="3645407"/>
                  </a:lnTo>
                  <a:lnTo>
                    <a:pt x="6095" y="3646932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5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5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19" h="4719955">
                  <a:moveTo>
                    <a:pt x="6095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19" h="4719955">
                  <a:moveTo>
                    <a:pt x="6095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5" y="3497580"/>
                  </a:lnTo>
                  <a:lnTo>
                    <a:pt x="6095" y="3499104"/>
                  </a:lnTo>
                  <a:close/>
                </a:path>
                <a:path w="7619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19" h="4719955">
                  <a:moveTo>
                    <a:pt x="6095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19" h="4719955">
                  <a:moveTo>
                    <a:pt x="6095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5" y="3461004"/>
                  </a:lnTo>
                  <a:lnTo>
                    <a:pt x="6095" y="3462528"/>
                  </a:lnTo>
                  <a:close/>
                </a:path>
                <a:path w="7619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19" h="4719955">
                  <a:moveTo>
                    <a:pt x="6095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19" h="4719955">
                  <a:moveTo>
                    <a:pt x="6095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5" y="3424428"/>
                  </a:lnTo>
                  <a:lnTo>
                    <a:pt x="6095" y="3425952"/>
                  </a:lnTo>
                  <a:close/>
                </a:path>
                <a:path w="7619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5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5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5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19" h="4719955">
                  <a:moveTo>
                    <a:pt x="6095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19" h="4719955">
                  <a:moveTo>
                    <a:pt x="6095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5" y="3276600"/>
                  </a:lnTo>
                  <a:lnTo>
                    <a:pt x="6095" y="3278124"/>
                  </a:lnTo>
                  <a:close/>
                </a:path>
                <a:path w="7619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19" h="4719955">
                  <a:moveTo>
                    <a:pt x="6095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19" h="4719955">
                  <a:moveTo>
                    <a:pt x="6095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5" y="3240024"/>
                  </a:lnTo>
                  <a:lnTo>
                    <a:pt x="6095" y="3241548"/>
                  </a:lnTo>
                  <a:close/>
                </a:path>
                <a:path w="7619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19" h="4719955">
                  <a:moveTo>
                    <a:pt x="6095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19" h="4719955">
                  <a:moveTo>
                    <a:pt x="6095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5" y="3203448"/>
                  </a:lnTo>
                  <a:lnTo>
                    <a:pt x="6095" y="3204972"/>
                  </a:lnTo>
                  <a:close/>
                </a:path>
                <a:path w="7619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5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5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5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19" h="4719955">
                  <a:moveTo>
                    <a:pt x="6095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19" h="4719955">
                  <a:moveTo>
                    <a:pt x="6095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5" y="3055620"/>
                  </a:lnTo>
                  <a:lnTo>
                    <a:pt x="6095" y="3057144"/>
                  </a:lnTo>
                  <a:close/>
                </a:path>
                <a:path w="7619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19" h="4719955">
                  <a:moveTo>
                    <a:pt x="6095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19" h="4719955">
                  <a:moveTo>
                    <a:pt x="6095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5" y="3019044"/>
                  </a:lnTo>
                  <a:lnTo>
                    <a:pt x="6095" y="3020568"/>
                  </a:lnTo>
                  <a:close/>
                </a:path>
                <a:path w="7619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19" h="4719955">
                  <a:moveTo>
                    <a:pt x="6095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19" h="4719955">
                  <a:moveTo>
                    <a:pt x="6095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5" y="2982468"/>
                  </a:lnTo>
                  <a:lnTo>
                    <a:pt x="6095" y="2983992"/>
                  </a:lnTo>
                  <a:close/>
                </a:path>
                <a:path w="7619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5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5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5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6095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5" y="2834639"/>
                  </a:lnTo>
                  <a:lnTo>
                    <a:pt x="6095" y="2836164"/>
                  </a:lnTo>
                  <a:close/>
                </a:path>
                <a:path w="7619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19" h="4719955">
                  <a:moveTo>
                    <a:pt x="6095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19" h="4719955">
                  <a:moveTo>
                    <a:pt x="6095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5" y="2798064"/>
                  </a:lnTo>
                  <a:lnTo>
                    <a:pt x="6095" y="2799588"/>
                  </a:lnTo>
                  <a:close/>
                </a:path>
                <a:path w="7619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19" h="4719955">
                  <a:moveTo>
                    <a:pt x="6095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19" h="4719955">
                  <a:moveTo>
                    <a:pt x="6095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5" y="2761488"/>
                  </a:lnTo>
                  <a:lnTo>
                    <a:pt x="6095" y="2763012"/>
                  </a:lnTo>
                  <a:close/>
                </a:path>
                <a:path w="7619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5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5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5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6095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5" y="2613660"/>
                  </a:lnTo>
                  <a:lnTo>
                    <a:pt x="6095" y="2615184"/>
                  </a:lnTo>
                  <a:close/>
                </a:path>
                <a:path w="7619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19" h="4719955">
                  <a:moveTo>
                    <a:pt x="6095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19" h="4719955">
                  <a:moveTo>
                    <a:pt x="6095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5" y="2577084"/>
                  </a:lnTo>
                  <a:lnTo>
                    <a:pt x="6095" y="2578608"/>
                  </a:lnTo>
                  <a:close/>
                </a:path>
                <a:path w="7619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19" h="4719955">
                  <a:moveTo>
                    <a:pt x="6095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19" h="4719955">
                  <a:moveTo>
                    <a:pt x="6095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5" y="2540508"/>
                  </a:lnTo>
                  <a:lnTo>
                    <a:pt x="6095" y="2542032"/>
                  </a:lnTo>
                  <a:close/>
                </a:path>
                <a:path w="7619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19" h="4719955">
                  <a:moveTo>
                    <a:pt x="6095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5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5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6095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5" y="2392680"/>
                  </a:lnTo>
                  <a:lnTo>
                    <a:pt x="6095" y="2394204"/>
                  </a:lnTo>
                  <a:close/>
                </a:path>
                <a:path w="7619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19" h="4719955">
                  <a:moveTo>
                    <a:pt x="6095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19" h="4719955">
                  <a:moveTo>
                    <a:pt x="6095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5" y="2356104"/>
                  </a:lnTo>
                  <a:lnTo>
                    <a:pt x="6095" y="2357628"/>
                  </a:lnTo>
                  <a:close/>
                </a:path>
                <a:path w="7619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19" h="4719955">
                  <a:moveTo>
                    <a:pt x="6095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19" h="4719955">
                  <a:moveTo>
                    <a:pt x="6095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5" y="2319528"/>
                  </a:lnTo>
                  <a:lnTo>
                    <a:pt x="6095" y="2321052"/>
                  </a:lnTo>
                  <a:close/>
                </a:path>
                <a:path w="7619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19" h="4719955">
                  <a:moveTo>
                    <a:pt x="6095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5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5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6095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5" y="2171700"/>
                  </a:lnTo>
                  <a:lnTo>
                    <a:pt x="6095" y="2173224"/>
                  </a:lnTo>
                  <a:close/>
                </a:path>
                <a:path w="7619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19" h="4719955">
                  <a:moveTo>
                    <a:pt x="6095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19" h="4719955">
                  <a:moveTo>
                    <a:pt x="6095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5" y="2135124"/>
                  </a:lnTo>
                  <a:lnTo>
                    <a:pt x="6095" y="2136647"/>
                  </a:lnTo>
                  <a:close/>
                </a:path>
                <a:path w="7619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19" h="4719955">
                  <a:moveTo>
                    <a:pt x="6095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19" h="4719955">
                  <a:moveTo>
                    <a:pt x="6095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5" y="2098547"/>
                  </a:lnTo>
                  <a:lnTo>
                    <a:pt x="6095" y="2100072"/>
                  </a:lnTo>
                  <a:close/>
                </a:path>
                <a:path w="7619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19" h="4719955">
                  <a:moveTo>
                    <a:pt x="6095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5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5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6095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5" y="1952244"/>
                  </a:lnTo>
                  <a:close/>
                </a:path>
                <a:path w="7619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19" h="4719955">
                  <a:moveTo>
                    <a:pt x="6095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19" h="4719955">
                  <a:moveTo>
                    <a:pt x="6095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5" y="1914144"/>
                  </a:lnTo>
                  <a:lnTo>
                    <a:pt x="6095" y="1915668"/>
                  </a:lnTo>
                  <a:close/>
                </a:path>
                <a:path w="7619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19" h="4719955">
                  <a:moveTo>
                    <a:pt x="6095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19" h="4719955">
                  <a:moveTo>
                    <a:pt x="6095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5" y="1877568"/>
                  </a:lnTo>
                  <a:lnTo>
                    <a:pt x="6095" y="1879092"/>
                  </a:lnTo>
                  <a:close/>
                </a:path>
                <a:path w="7619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19" h="4719955">
                  <a:moveTo>
                    <a:pt x="6095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5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5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6095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5" y="1731263"/>
                  </a:lnTo>
                  <a:close/>
                </a:path>
                <a:path w="7619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19" h="4719955">
                  <a:moveTo>
                    <a:pt x="6095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19" h="4719955">
                  <a:moveTo>
                    <a:pt x="6095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5" y="1693163"/>
                  </a:lnTo>
                  <a:lnTo>
                    <a:pt x="6095" y="1694688"/>
                  </a:lnTo>
                  <a:close/>
                </a:path>
                <a:path w="7619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19" h="4719955">
                  <a:moveTo>
                    <a:pt x="6095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19" h="4719955">
                  <a:moveTo>
                    <a:pt x="6095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5" y="1656588"/>
                  </a:lnTo>
                  <a:lnTo>
                    <a:pt x="6095" y="1658112"/>
                  </a:lnTo>
                  <a:close/>
                </a:path>
                <a:path w="7619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19" h="4719955">
                  <a:moveTo>
                    <a:pt x="6095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19" h="4719955">
                  <a:moveTo>
                    <a:pt x="6095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5" y="1620012"/>
                  </a:lnTo>
                  <a:lnTo>
                    <a:pt x="6095" y="1621536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5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6095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5" y="1510284"/>
                  </a:lnTo>
                  <a:close/>
                </a:path>
                <a:path w="7619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19" h="4719955">
                  <a:moveTo>
                    <a:pt x="6095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19" h="4719955">
                  <a:moveTo>
                    <a:pt x="6095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5" y="1472184"/>
                  </a:lnTo>
                  <a:lnTo>
                    <a:pt x="6095" y="1473708"/>
                  </a:lnTo>
                  <a:close/>
                </a:path>
                <a:path w="7619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19" h="4719955">
                  <a:moveTo>
                    <a:pt x="6095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19" h="4719955">
                  <a:moveTo>
                    <a:pt x="6095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5" y="1435608"/>
                  </a:lnTo>
                  <a:lnTo>
                    <a:pt x="6095" y="1437132"/>
                  </a:lnTo>
                  <a:close/>
                </a:path>
                <a:path w="7619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19" h="4719955">
                  <a:moveTo>
                    <a:pt x="6095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19" h="4719955">
                  <a:moveTo>
                    <a:pt x="6095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5" y="1399032"/>
                  </a:lnTo>
                  <a:lnTo>
                    <a:pt x="6095" y="1400555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5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6095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5" y="1289304"/>
                  </a:lnTo>
                  <a:close/>
                </a:path>
                <a:path w="7619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19" h="4719955">
                  <a:moveTo>
                    <a:pt x="6095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19" h="4719955">
                  <a:moveTo>
                    <a:pt x="6095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5" y="1251204"/>
                  </a:lnTo>
                  <a:lnTo>
                    <a:pt x="6095" y="1252728"/>
                  </a:lnTo>
                  <a:close/>
                </a:path>
                <a:path w="7619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19" h="4719955">
                  <a:moveTo>
                    <a:pt x="6095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19" h="4719955">
                  <a:moveTo>
                    <a:pt x="6095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5" y="1214628"/>
                  </a:lnTo>
                  <a:lnTo>
                    <a:pt x="6095" y="1216152"/>
                  </a:lnTo>
                  <a:close/>
                </a:path>
                <a:path w="7619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19" h="4719955">
                  <a:moveTo>
                    <a:pt x="6095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19" h="4719955">
                  <a:moveTo>
                    <a:pt x="6095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5" y="1178052"/>
                  </a:lnTo>
                  <a:lnTo>
                    <a:pt x="6095" y="1179576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5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19" h="4719955">
                  <a:moveTo>
                    <a:pt x="6095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19" h="4719955">
                  <a:moveTo>
                    <a:pt x="6095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5" y="1030224"/>
                  </a:lnTo>
                  <a:lnTo>
                    <a:pt x="6095" y="1031747"/>
                  </a:lnTo>
                  <a:close/>
                </a:path>
                <a:path w="7619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19" h="4719955">
                  <a:moveTo>
                    <a:pt x="6095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19" h="4719955">
                  <a:moveTo>
                    <a:pt x="6095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5" y="993647"/>
                  </a:lnTo>
                  <a:lnTo>
                    <a:pt x="6095" y="995171"/>
                  </a:lnTo>
                  <a:close/>
                </a:path>
                <a:path w="7619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19" h="4719955">
                  <a:moveTo>
                    <a:pt x="6095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19" h="4719955">
                  <a:moveTo>
                    <a:pt x="6095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5" y="957071"/>
                  </a:lnTo>
                  <a:lnTo>
                    <a:pt x="6095" y="958596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5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5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19" h="4719955">
                  <a:moveTo>
                    <a:pt x="6095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19" h="4719955">
                  <a:moveTo>
                    <a:pt x="6095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5" y="809244"/>
                  </a:lnTo>
                  <a:lnTo>
                    <a:pt x="6095" y="810768"/>
                  </a:lnTo>
                  <a:close/>
                </a:path>
                <a:path w="7619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19" h="4719955">
                  <a:moveTo>
                    <a:pt x="6095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19" h="4719955">
                  <a:moveTo>
                    <a:pt x="6095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5" y="772668"/>
                  </a:lnTo>
                  <a:lnTo>
                    <a:pt x="6095" y="774192"/>
                  </a:lnTo>
                  <a:close/>
                </a:path>
                <a:path w="7619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19" h="4719955">
                  <a:moveTo>
                    <a:pt x="6095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19" h="4719955">
                  <a:moveTo>
                    <a:pt x="6095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5" y="736092"/>
                  </a:lnTo>
                  <a:lnTo>
                    <a:pt x="6095" y="737616"/>
                  </a:lnTo>
                  <a:close/>
                </a:path>
                <a:path w="7619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5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5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5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19" h="4719955">
                  <a:moveTo>
                    <a:pt x="6095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19" h="4719955">
                  <a:moveTo>
                    <a:pt x="6095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5" y="588264"/>
                  </a:lnTo>
                  <a:lnTo>
                    <a:pt x="6095" y="589787"/>
                  </a:lnTo>
                  <a:close/>
                </a:path>
                <a:path w="7619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19" h="4719955">
                  <a:moveTo>
                    <a:pt x="6095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19" h="4719955">
                  <a:moveTo>
                    <a:pt x="6095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5" y="551687"/>
                  </a:lnTo>
                  <a:lnTo>
                    <a:pt x="6095" y="553212"/>
                  </a:lnTo>
                  <a:close/>
                </a:path>
                <a:path w="7619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19" h="4719955">
                  <a:moveTo>
                    <a:pt x="6095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19" h="4719955">
                  <a:moveTo>
                    <a:pt x="6095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5" y="515112"/>
                  </a:lnTo>
                  <a:lnTo>
                    <a:pt x="6095" y="516636"/>
                  </a:lnTo>
                  <a:close/>
                </a:path>
                <a:path w="7619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5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5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5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19" h="4719955">
                  <a:moveTo>
                    <a:pt x="6095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19" h="4719955">
                  <a:moveTo>
                    <a:pt x="6095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5" y="367284"/>
                  </a:lnTo>
                  <a:lnTo>
                    <a:pt x="6095" y="368808"/>
                  </a:lnTo>
                  <a:close/>
                </a:path>
                <a:path w="7619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19" h="4719955">
                  <a:moveTo>
                    <a:pt x="6095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19" h="4719955">
                  <a:moveTo>
                    <a:pt x="6095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5" y="330708"/>
                  </a:lnTo>
                  <a:lnTo>
                    <a:pt x="6095" y="332232"/>
                  </a:lnTo>
                  <a:close/>
                </a:path>
                <a:path w="7619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19" h="4719955">
                  <a:moveTo>
                    <a:pt x="6095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19" h="4719955">
                  <a:moveTo>
                    <a:pt x="6095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5" y="294132"/>
                  </a:lnTo>
                  <a:lnTo>
                    <a:pt x="6095" y="295656"/>
                  </a:lnTo>
                  <a:close/>
                </a:path>
                <a:path w="7619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5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5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5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6095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5" y="146304"/>
                  </a:lnTo>
                  <a:lnTo>
                    <a:pt x="6095" y="147828"/>
                  </a:lnTo>
                  <a:close/>
                </a:path>
                <a:path w="7619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19" h="4719955">
                  <a:moveTo>
                    <a:pt x="6095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19" h="4719955">
                  <a:moveTo>
                    <a:pt x="6095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5" y="109728"/>
                  </a:lnTo>
                  <a:lnTo>
                    <a:pt x="6095" y="111252"/>
                  </a:lnTo>
                  <a:close/>
                </a:path>
                <a:path w="7619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19" h="4719955">
                  <a:moveTo>
                    <a:pt x="6095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19" h="4719955">
                  <a:moveTo>
                    <a:pt x="6095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5" y="73152"/>
                  </a:lnTo>
                  <a:lnTo>
                    <a:pt x="6095" y="74676"/>
                  </a:lnTo>
                  <a:close/>
                </a:path>
                <a:path w="7619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5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5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5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9488" y="6266688"/>
              <a:ext cx="134111" cy="64008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3227832" y="1502663"/>
            <a:ext cx="139065" cy="4828540"/>
            <a:chOff x="3227832" y="1502663"/>
            <a:chExt cx="139065" cy="4828540"/>
          </a:xfrm>
        </p:grpSpPr>
        <p:sp>
          <p:nvSpPr>
            <p:cNvPr id="12" name="object 12" descr=""/>
            <p:cNvSpPr/>
            <p:nvPr/>
          </p:nvSpPr>
          <p:spPr>
            <a:xfrm>
              <a:off x="3296412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9828"/>
                  </a:lnTo>
                  <a:close/>
                </a:path>
                <a:path w="635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635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83252"/>
                  </a:lnTo>
                  <a:close/>
                </a:path>
                <a:path w="635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635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6096" y="4645152"/>
                  </a:lnTo>
                  <a:lnTo>
                    <a:pt x="4572" y="4646675"/>
                  </a:lnTo>
                  <a:close/>
                </a:path>
                <a:path w="635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6096" y="4604004"/>
                  </a:lnTo>
                  <a:lnTo>
                    <a:pt x="6096" y="4608575"/>
                  </a:lnTo>
                  <a:lnTo>
                    <a:pt x="4572" y="4610100"/>
                  </a:lnTo>
                  <a:close/>
                </a:path>
                <a:path w="635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6096" y="4567428"/>
                  </a:lnTo>
                  <a:lnTo>
                    <a:pt x="6096" y="4572000"/>
                  </a:lnTo>
                  <a:lnTo>
                    <a:pt x="4572" y="4573524"/>
                  </a:lnTo>
                  <a:close/>
                </a:path>
                <a:path w="635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5424"/>
                  </a:lnTo>
                  <a:close/>
                </a:path>
                <a:path w="635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635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8"/>
                  </a:lnTo>
                  <a:close/>
                </a:path>
                <a:path w="635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635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62272"/>
                  </a:lnTo>
                  <a:close/>
                </a:path>
                <a:path w="635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635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6096" y="4424172"/>
                  </a:lnTo>
                  <a:lnTo>
                    <a:pt x="4572" y="4425696"/>
                  </a:lnTo>
                  <a:close/>
                </a:path>
                <a:path w="635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6096" y="4383024"/>
                  </a:lnTo>
                  <a:lnTo>
                    <a:pt x="6096" y="4387596"/>
                  </a:lnTo>
                  <a:lnTo>
                    <a:pt x="4572" y="4389120"/>
                  </a:lnTo>
                  <a:close/>
                </a:path>
                <a:path w="635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8"/>
                  </a:lnTo>
                  <a:lnTo>
                    <a:pt x="6096" y="4351020"/>
                  </a:lnTo>
                  <a:lnTo>
                    <a:pt x="4572" y="4352543"/>
                  </a:lnTo>
                  <a:close/>
                </a:path>
                <a:path w="635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6096" y="4309872"/>
                  </a:lnTo>
                  <a:lnTo>
                    <a:pt x="6096" y="4314443"/>
                  </a:lnTo>
                  <a:close/>
                </a:path>
                <a:path w="635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635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8"/>
                  </a:lnTo>
                  <a:close/>
                </a:path>
                <a:path w="635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635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41291"/>
                  </a:lnTo>
                  <a:close/>
                </a:path>
                <a:path w="635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635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1"/>
                  </a:lnTo>
                  <a:lnTo>
                    <a:pt x="4572" y="4204716"/>
                  </a:lnTo>
                  <a:close/>
                </a:path>
                <a:path w="635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3"/>
                  </a:lnTo>
                  <a:lnTo>
                    <a:pt x="6096" y="4166616"/>
                  </a:lnTo>
                  <a:lnTo>
                    <a:pt x="4572" y="4168140"/>
                  </a:lnTo>
                  <a:close/>
                </a:path>
                <a:path w="635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6096" y="4125468"/>
                  </a:lnTo>
                  <a:lnTo>
                    <a:pt x="6096" y="4130040"/>
                  </a:lnTo>
                  <a:lnTo>
                    <a:pt x="4572" y="4131564"/>
                  </a:lnTo>
                  <a:close/>
                </a:path>
                <a:path w="635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6096" y="4088891"/>
                  </a:lnTo>
                  <a:lnTo>
                    <a:pt x="6096" y="4093464"/>
                  </a:lnTo>
                  <a:close/>
                </a:path>
                <a:path w="635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635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6888"/>
                  </a:lnTo>
                  <a:close/>
                </a:path>
                <a:path w="635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635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20312"/>
                  </a:lnTo>
                  <a:close/>
                </a:path>
                <a:path w="635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635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2"/>
                  </a:lnTo>
                  <a:lnTo>
                    <a:pt x="4572" y="3983736"/>
                  </a:lnTo>
                  <a:close/>
                </a:path>
                <a:path w="635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4"/>
                  </a:lnTo>
                  <a:lnTo>
                    <a:pt x="6096" y="3945636"/>
                  </a:lnTo>
                  <a:lnTo>
                    <a:pt x="4572" y="3947159"/>
                  </a:lnTo>
                  <a:close/>
                </a:path>
                <a:path w="635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6096" y="3904488"/>
                  </a:lnTo>
                  <a:lnTo>
                    <a:pt x="6096" y="3909059"/>
                  </a:lnTo>
                  <a:lnTo>
                    <a:pt x="4572" y="3910584"/>
                  </a:lnTo>
                  <a:close/>
                </a:path>
                <a:path w="635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2"/>
                  </a:lnTo>
                  <a:lnTo>
                    <a:pt x="6096" y="3872484"/>
                  </a:lnTo>
                  <a:close/>
                </a:path>
                <a:path w="635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635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5907"/>
                  </a:lnTo>
                  <a:close/>
                </a:path>
                <a:path w="635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635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2"/>
                  </a:lnTo>
                  <a:close/>
                </a:path>
                <a:path w="635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635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61232"/>
                  </a:lnTo>
                  <a:lnTo>
                    <a:pt x="4572" y="3762756"/>
                  </a:lnTo>
                  <a:close/>
                </a:path>
                <a:path w="635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6096" y="3720084"/>
                  </a:lnTo>
                  <a:lnTo>
                    <a:pt x="6096" y="3724656"/>
                  </a:lnTo>
                  <a:lnTo>
                    <a:pt x="4572" y="3726180"/>
                  </a:lnTo>
                  <a:close/>
                </a:path>
                <a:path w="635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6096" y="3683507"/>
                  </a:lnTo>
                  <a:lnTo>
                    <a:pt x="6096" y="3688080"/>
                  </a:lnTo>
                  <a:lnTo>
                    <a:pt x="4572" y="3689604"/>
                  </a:lnTo>
                  <a:close/>
                </a:path>
                <a:path w="635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6096" y="3646932"/>
                  </a:lnTo>
                  <a:lnTo>
                    <a:pt x="6096" y="3651504"/>
                  </a:lnTo>
                  <a:close/>
                </a:path>
                <a:path w="635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4928"/>
                  </a:lnTo>
                  <a:close/>
                </a:path>
                <a:path w="635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635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40252"/>
                  </a:lnTo>
                  <a:lnTo>
                    <a:pt x="4572" y="3541775"/>
                  </a:lnTo>
                  <a:close/>
                </a:path>
                <a:path w="635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6096" y="3499104"/>
                  </a:lnTo>
                  <a:lnTo>
                    <a:pt x="6096" y="3503675"/>
                  </a:lnTo>
                  <a:lnTo>
                    <a:pt x="4572" y="3505200"/>
                  </a:lnTo>
                  <a:close/>
                </a:path>
                <a:path w="635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8"/>
                  </a:lnTo>
                  <a:lnTo>
                    <a:pt x="6096" y="3467100"/>
                  </a:lnTo>
                  <a:lnTo>
                    <a:pt x="4572" y="3468623"/>
                  </a:lnTo>
                  <a:close/>
                </a:path>
                <a:path w="635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6096" y="3425952"/>
                  </a:lnTo>
                  <a:lnTo>
                    <a:pt x="6096" y="3430523"/>
                  </a:lnTo>
                  <a:close/>
                </a:path>
                <a:path w="635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635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8"/>
                  </a:lnTo>
                  <a:close/>
                </a:path>
                <a:path w="635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635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635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9272"/>
                  </a:lnTo>
                  <a:lnTo>
                    <a:pt x="4572" y="3320796"/>
                  </a:lnTo>
                  <a:close/>
                </a:path>
                <a:path w="635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6096" y="3278124"/>
                  </a:lnTo>
                  <a:lnTo>
                    <a:pt x="6096" y="3282696"/>
                  </a:lnTo>
                  <a:lnTo>
                    <a:pt x="4572" y="3284220"/>
                  </a:lnTo>
                  <a:close/>
                </a:path>
                <a:path w="635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8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6096" y="3204972"/>
                  </a:lnTo>
                  <a:lnTo>
                    <a:pt x="6096" y="3209544"/>
                  </a:lnTo>
                  <a:close/>
                </a:path>
                <a:path w="635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635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72968"/>
                  </a:lnTo>
                  <a:close/>
                </a:path>
                <a:path w="635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6392"/>
                  </a:lnTo>
                  <a:close/>
                </a:path>
                <a:path w="635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635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8292"/>
                  </a:lnTo>
                  <a:lnTo>
                    <a:pt x="4572" y="3099816"/>
                  </a:lnTo>
                  <a:close/>
                </a:path>
                <a:path w="635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39"/>
                  </a:lnTo>
                  <a:close/>
                </a:path>
                <a:path w="635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39"/>
                  </a:lnTo>
                  <a:lnTo>
                    <a:pt x="4572" y="3026664"/>
                  </a:lnTo>
                  <a:close/>
                </a:path>
                <a:path w="635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4"/>
                  </a:lnTo>
                  <a:close/>
                </a:path>
                <a:path w="635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635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8"/>
                  </a:lnTo>
                  <a:close/>
                </a:path>
                <a:path w="635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635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2"/>
                  </a:lnTo>
                  <a:close/>
                </a:path>
                <a:path w="635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635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8836"/>
                  </a:lnTo>
                  <a:close/>
                </a:path>
                <a:path w="635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6096" y="2836164"/>
                  </a:lnTo>
                  <a:lnTo>
                    <a:pt x="6096" y="2840736"/>
                  </a:lnTo>
                  <a:lnTo>
                    <a:pt x="4572" y="2842260"/>
                  </a:lnTo>
                  <a:close/>
                </a:path>
                <a:path w="635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6096" y="2799588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6096" y="2763012"/>
                  </a:lnTo>
                  <a:lnTo>
                    <a:pt x="6096" y="2767584"/>
                  </a:lnTo>
                  <a:close/>
                </a:path>
                <a:path w="635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635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31008"/>
                  </a:lnTo>
                  <a:close/>
                </a:path>
                <a:path w="635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94432"/>
                  </a:lnTo>
                  <a:close/>
                </a:path>
                <a:path w="635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635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80"/>
                  </a:lnTo>
                  <a:close/>
                </a:path>
                <a:path w="635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80"/>
                  </a:lnTo>
                  <a:lnTo>
                    <a:pt x="4572" y="2584704"/>
                  </a:lnTo>
                  <a:close/>
                </a:path>
                <a:path w="635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4"/>
                  </a:lnTo>
                  <a:lnTo>
                    <a:pt x="4572" y="2548128"/>
                  </a:lnTo>
                  <a:close/>
                </a:path>
                <a:path w="635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8"/>
                  </a:lnTo>
                  <a:close/>
                </a:path>
                <a:path w="635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635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635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6876"/>
                  </a:lnTo>
                  <a:close/>
                </a:path>
                <a:path w="635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6096" y="2394204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6096" y="2357628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7"/>
                  </a:lnTo>
                  <a:close/>
                </a:path>
                <a:path w="635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9047"/>
                  </a:lnTo>
                  <a:close/>
                </a:path>
                <a:path w="635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635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2"/>
                  </a:lnTo>
                  <a:close/>
                </a:path>
                <a:path w="635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6"/>
                  </a:lnTo>
                  <a:close/>
                </a:path>
                <a:path w="635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6096" y="2173224"/>
                  </a:lnTo>
                  <a:lnTo>
                    <a:pt x="6096" y="2177796"/>
                  </a:lnTo>
                  <a:lnTo>
                    <a:pt x="4572" y="2179320"/>
                  </a:lnTo>
                  <a:close/>
                </a:path>
                <a:path w="635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7"/>
                  </a:lnTo>
                  <a:lnTo>
                    <a:pt x="6096" y="2141220"/>
                  </a:lnTo>
                  <a:lnTo>
                    <a:pt x="4572" y="2142744"/>
                  </a:lnTo>
                  <a:close/>
                </a:path>
                <a:path w="635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6096" y="2100072"/>
                  </a:lnTo>
                  <a:lnTo>
                    <a:pt x="6096" y="2104644"/>
                  </a:lnTo>
                  <a:lnTo>
                    <a:pt x="4572" y="2106168"/>
                  </a:lnTo>
                  <a:close/>
                </a:path>
                <a:path w="635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8068"/>
                  </a:lnTo>
                  <a:close/>
                </a:path>
                <a:path w="635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31492"/>
                  </a:lnTo>
                  <a:close/>
                </a:path>
                <a:path w="635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635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4916"/>
                  </a:lnTo>
                  <a:close/>
                </a:path>
                <a:path w="635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635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6096" y="1956816"/>
                  </a:lnTo>
                  <a:lnTo>
                    <a:pt x="4572" y="1958339"/>
                  </a:lnTo>
                  <a:close/>
                </a:path>
                <a:path w="635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6096" y="1915668"/>
                  </a:lnTo>
                  <a:lnTo>
                    <a:pt x="6096" y="1920239"/>
                  </a:lnTo>
                  <a:lnTo>
                    <a:pt x="4572" y="1921764"/>
                  </a:lnTo>
                  <a:close/>
                </a:path>
                <a:path w="635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8"/>
                  </a:lnTo>
                  <a:close/>
                </a:path>
                <a:path w="635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7088"/>
                  </a:lnTo>
                  <a:close/>
                </a:path>
                <a:path w="635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635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2"/>
                  </a:lnTo>
                  <a:close/>
                </a:path>
                <a:path w="635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635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73936"/>
                  </a:lnTo>
                  <a:close/>
                </a:path>
                <a:path w="635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635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6"/>
                  </a:lnTo>
                  <a:lnTo>
                    <a:pt x="4572" y="1737360"/>
                  </a:lnTo>
                  <a:close/>
                </a:path>
                <a:path w="635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8"/>
                  </a:lnTo>
                  <a:lnTo>
                    <a:pt x="6096" y="1699260"/>
                  </a:lnTo>
                  <a:lnTo>
                    <a:pt x="4572" y="1700784"/>
                  </a:lnTo>
                  <a:close/>
                </a:path>
                <a:path w="635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6096" y="1658112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6096" y="1621536"/>
                  </a:lnTo>
                  <a:lnTo>
                    <a:pt x="6096" y="1626108"/>
                  </a:lnTo>
                  <a:close/>
                </a:path>
                <a:path w="635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9532"/>
                  </a:lnTo>
                  <a:close/>
                </a:path>
                <a:path w="635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635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52955"/>
                  </a:lnTo>
                  <a:close/>
                </a:path>
                <a:path w="635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635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5"/>
                  </a:lnTo>
                  <a:lnTo>
                    <a:pt x="4572" y="1516380"/>
                  </a:lnTo>
                  <a:close/>
                </a:path>
                <a:path w="635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80"/>
                  </a:lnTo>
                  <a:lnTo>
                    <a:pt x="4572" y="1479804"/>
                  </a:lnTo>
                  <a:close/>
                </a:path>
                <a:path w="635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4"/>
                  </a:lnTo>
                  <a:lnTo>
                    <a:pt x="4572" y="1443228"/>
                  </a:lnTo>
                  <a:close/>
                </a:path>
                <a:path w="635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5"/>
                  </a:lnTo>
                  <a:lnTo>
                    <a:pt x="6096" y="1405128"/>
                  </a:lnTo>
                  <a:close/>
                </a:path>
                <a:path w="635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635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8552"/>
                  </a:lnTo>
                  <a:close/>
                </a:path>
                <a:path w="635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635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31976"/>
                  </a:lnTo>
                  <a:close/>
                </a:path>
                <a:path w="635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635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6096" y="1252728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6096" y="1216152"/>
                  </a:lnTo>
                  <a:lnTo>
                    <a:pt x="6096" y="1220724"/>
                  </a:lnTo>
                  <a:lnTo>
                    <a:pt x="4572" y="1222247"/>
                  </a:lnTo>
                  <a:close/>
                </a:path>
                <a:path w="635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6096" y="1179576"/>
                  </a:lnTo>
                  <a:lnTo>
                    <a:pt x="6096" y="1184147"/>
                  </a:lnTo>
                  <a:close/>
                </a:path>
                <a:path w="635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635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7571"/>
                  </a:lnTo>
                  <a:close/>
                </a:path>
                <a:path w="635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635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6"/>
                  </a:lnTo>
                  <a:close/>
                </a:path>
                <a:path w="635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6"/>
                  </a:lnTo>
                  <a:lnTo>
                    <a:pt x="4572" y="1074420"/>
                  </a:lnTo>
                  <a:close/>
                </a:path>
                <a:path w="635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7"/>
                  </a:lnTo>
                  <a:lnTo>
                    <a:pt x="6096" y="1036320"/>
                  </a:lnTo>
                  <a:lnTo>
                    <a:pt x="4572" y="1037844"/>
                  </a:lnTo>
                  <a:close/>
                </a:path>
                <a:path w="635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6096" y="995171"/>
                  </a:lnTo>
                  <a:lnTo>
                    <a:pt x="6096" y="999744"/>
                  </a:lnTo>
                  <a:lnTo>
                    <a:pt x="4572" y="1001268"/>
                  </a:lnTo>
                  <a:close/>
                </a:path>
                <a:path w="635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6"/>
                  </a:lnTo>
                  <a:lnTo>
                    <a:pt x="6096" y="963168"/>
                  </a:lnTo>
                  <a:close/>
                </a:path>
                <a:path w="635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635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6592"/>
                  </a:lnTo>
                  <a:close/>
                </a:path>
                <a:path w="635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90016"/>
                  </a:lnTo>
                  <a:close/>
                </a:path>
                <a:path w="635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635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51916"/>
                  </a:lnTo>
                  <a:lnTo>
                    <a:pt x="4572" y="853440"/>
                  </a:lnTo>
                  <a:close/>
                </a:path>
                <a:path w="635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6096" y="810768"/>
                  </a:lnTo>
                  <a:lnTo>
                    <a:pt x="6096" y="815340"/>
                  </a:lnTo>
                  <a:lnTo>
                    <a:pt x="4572" y="816864"/>
                  </a:lnTo>
                  <a:close/>
                </a:path>
                <a:path w="635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6096" y="774192"/>
                  </a:lnTo>
                  <a:lnTo>
                    <a:pt x="6096" y="778764"/>
                  </a:lnTo>
                  <a:lnTo>
                    <a:pt x="4572" y="780288"/>
                  </a:lnTo>
                  <a:close/>
                </a:path>
                <a:path w="635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6"/>
                  </a:lnTo>
                  <a:lnTo>
                    <a:pt x="6096" y="742188"/>
                  </a:lnTo>
                  <a:close/>
                </a:path>
                <a:path w="635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635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5612"/>
                  </a:lnTo>
                  <a:close/>
                </a:path>
                <a:path w="635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635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9036"/>
                  </a:lnTo>
                  <a:close/>
                </a:path>
                <a:path w="635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635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30936"/>
                  </a:lnTo>
                  <a:lnTo>
                    <a:pt x="4572" y="632460"/>
                  </a:lnTo>
                  <a:close/>
                </a:path>
                <a:path w="635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6096" y="589787"/>
                  </a:lnTo>
                  <a:lnTo>
                    <a:pt x="6096" y="594360"/>
                  </a:lnTo>
                  <a:lnTo>
                    <a:pt x="4572" y="595884"/>
                  </a:lnTo>
                  <a:close/>
                </a:path>
                <a:path w="635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2"/>
                  </a:lnTo>
                  <a:lnTo>
                    <a:pt x="6096" y="557784"/>
                  </a:lnTo>
                  <a:lnTo>
                    <a:pt x="4572" y="559308"/>
                  </a:lnTo>
                  <a:close/>
                </a:path>
                <a:path w="635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6096" y="516636"/>
                  </a:lnTo>
                  <a:lnTo>
                    <a:pt x="6096" y="521208"/>
                  </a:lnTo>
                  <a:close/>
                </a:path>
                <a:path w="635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635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4632"/>
                  </a:lnTo>
                  <a:close/>
                </a:path>
                <a:path w="635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635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8056"/>
                  </a:lnTo>
                  <a:close/>
                </a:path>
                <a:path w="635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635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9956"/>
                  </a:lnTo>
                  <a:lnTo>
                    <a:pt x="4572" y="411480"/>
                  </a:lnTo>
                  <a:close/>
                </a:path>
                <a:path w="635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6096" y="368808"/>
                  </a:lnTo>
                  <a:lnTo>
                    <a:pt x="6096" y="373380"/>
                  </a:lnTo>
                  <a:lnTo>
                    <a:pt x="4572" y="374904"/>
                  </a:lnTo>
                  <a:close/>
                </a:path>
                <a:path w="635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2"/>
                  </a:lnTo>
                  <a:lnTo>
                    <a:pt x="6096" y="336804"/>
                  </a:lnTo>
                  <a:lnTo>
                    <a:pt x="4572" y="338328"/>
                  </a:lnTo>
                  <a:close/>
                </a:path>
                <a:path w="635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6096" y="295656"/>
                  </a:lnTo>
                  <a:lnTo>
                    <a:pt x="6096" y="300228"/>
                  </a:lnTo>
                  <a:close/>
                </a:path>
                <a:path w="635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635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63652"/>
                  </a:lnTo>
                  <a:close/>
                </a:path>
                <a:path w="635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635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7076"/>
                  </a:lnTo>
                  <a:close/>
                </a:path>
                <a:path w="635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635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8"/>
                  </a:lnTo>
                  <a:lnTo>
                    <a:pt x="6096" y="152400"/>
                  </a:lnTo>
                  <a:lnTo>
                    <a:pt x="4572" y="153924"/>
                  </a:lnTo>
                  <a:close/>
                </a:path>
                <a:path w="635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6096" y="111252"/>
                  </a:lnTo>
                  <a:lnTo>
                    <a:pt x="6096" y="115824"/>
                  </a:lnTo>
                  <a:lnTo>
                    <a:pt x="4572" y="117348"/>
                  </a:lnTo>
                  <a:close/>
                </a:path>
                <a:path w="635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6096" y="74676"/>
                  </a:lnTo>
                  <a:lnTo>
                    <a:pt x="6096" y="79248"/>
                  </a:lnTo>
                  <a:close/>
                </a:path>
                <a:path w="635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635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42672"/>
                  </a:lnTo>
                  <a:close/>
                </a:path>
                <a:path w="635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635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7832" y="6266688"/>
              <a:ext cx="138684" cy="64008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4466844" y="1502663"/>
            <a:ext cx="134620" cy="4828540"/>
            <a:chOff x="4466844" y="1502663"/>
            <a:chExt cx="134620" cy="4828540"/>
          </a:xfrm>
        </p:grpSpPr>
        <p:sp>
          <p:nvSpPr>
            <p:cNvPr id="15" name="object 15" descr=""/>
            <p:cNvSpPr/>
            <p:nvPr/>
          </p:nvSpPr>
          <p:spPr>
            <a:xfrm>
              <a:off x="4529328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1524" y="4719828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4" y="4713732"/>
                  </a:lnTo>
                  <a:lnTo>
                    <a:pt x="6096" y="4713732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1524" y="4683252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3048" y="4675632"/>
                  </a:lnTo>
                  <a:lnTo>
                    <a:pt x="4572" y="4675632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1524" y="4640580"/>
                  </a:lnTo>
                  <a:lnTo>
                    <a:pt x="3048" y="4639056"/>
                  </a:lnTo>
                  <a:lnTo>
                    <a:pt x="4572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7620" y="4645152"/>
                  </a:moveTo>
                  <a:lnTo>
                    <a:pt x="0" y="4645152"/>
                  </a:lnTo>
                  <a:lnTo>
                    <a:pt x="0" y="4640580"/>
                  </a:lnTo>
                  <a:lnTo>
                    <a:pt x="7620" y="4640580"/>
                  </a:lnTo>
                  <a:lnTo>
                    <a:pt x="7620" y="4645152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1524" y="4646675"/>
                  </a:lnTo>
                  <a:lnTo>
                    <a:pt x="1524" y="4645152"/>
                  </a:lnTo>
                  <a:lnTo>
                    <a:pt x="6096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04004"/>
                  </a:moveTo>
                  <a:lnTo>
                    <a:pt x="1524" y="4604004"/>
                  </a:lnTo>
                  <a:lnTo>
                    <a:pt x="1524" y="4602480"/>
                  </a:lnTo>
                  <a:lnTo>
                    <a:pt x="6096" y="4602480"/>
                  </a:lnTo>
                  <a:lnTo>
                    <a:pt x="6096" y="4604004"/>
                  </a:lnTo>
                  <a:close/>
                </a:path>
                <a:path w="7620" h="4719955">
                  <a:moveTo>
                    <a:pt x="7620" y="4608575"/>
                  </a:moveTo>
                  <a:lnTo>
                    <a:pt x="0" y="4608575"/>
                  </a:lnTo>
                  <a:lnTo>
                    <a:pt x="0" y="4604004"/>
                  </a:lnTo>
                  <a:lnTo>
                    <a:pt x="7620" y="4604004"/>
                  </a:lnTo>
                  <a:lnTo>
                    <a:pt x="7620" y="46085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1524" y="4610100"/>
                  </a:lnTo>
                  <a:lnTo>
                    <a:pt x="1524" y="4608575"/>
                  </a:lnTo>
                  <a:lnTo>
                    <a:pt x="6096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67428"/>
                  </a:moveTo>
                  <a:lnTo>
                    <a:pt x="1524" y="4567428"/>
                  </a:lnTo>
                  <a:lnTo>
                    <a:pt x="1524" y="4565904"/>
                  </a:lnTo>
                  <a:lnTo>
                    <a:pt x="6096" y="4565904"/>
                  </a:lnTo>
                  <a:lnTo>
                    <a:pt x="6096" y="4567428"/>
                  </a:lnTo>
                  <a:close/>
                </a:path>
                <a:path w="7620" h="4719955">
                  <a:moveTo>
                    <a:pt x="7620" y="4572000"/>
                  </a:moveTo>
                  <a:lnTo>
                    <a:pt x="0" y="4572000"/>
                  </a:lnTo>
                  <a:lnTo>
                    <a:pt x="0" y="4567428"/>
                  </a:lnTo>
                  <a:lnTo>
                    <a:pt x="7620" y="4567428"/>
                  </a:lnTo>
                  <a:lnTo>
                    <a:pt x="7620" y="45720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1524" y="4573524"/>
                  </a:lnTo>
                  <a:lnTo>
                    <a:pt x="1524" y="4572000"/>
                  </a:lnTo>
                  <a:lnTo>
                    <a:pt x="6096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3048" y="4536948"/>
                  </a:lnTo>
                  <a:lnTo>
                    <a:pt x="0" y="4533900"/>
                  </a:lnTo>
                  <a:lnTo>
                    <a:pt x="0" y="4530852"/>
                  </a:lnTo>
                  <a:lnTo>
                    <a:pt x="1524" y="4529328"/>
                  </a:lnTo>
                  <a:lnTo>
                    <a:pt x="6096" y="4529328"/>
                  </a:lnTo>
                  <a:lnTo>
                    <a:pt x="7620" y="4530852"/>
                  </a:lnTo>
                  <a:lnTo>
                    <a:pt x="7620" y="4533900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1524" y="4498848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4" y="4492752"/>
                  </a:lnTo>
                  <a:lnTo>
                    <a:pt x="6096" y="4492752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1524" y="4462272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3048" y="4454652"/>
                  </a:lnTo>
                  <a:lnTo>
                    <a:pt x="4572" y="4454652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1524" y="4419600"/>
                  </a:lnTo>
                  <a:lnTo>
                    <a:pt x="3048" y="4418075"/>
                  </a:lnTo>
                  <a:lnTo>
                    <a:pt x="4572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7620" y="4424172"/>
                  </a:moveTo>
                  <a:lnTo>
                    <a:pt x="0" y="4424172"/>
                  </a:lnTo>
                  <a:lnTo>
                    <a:pt x="0" y="4419600"/>
                  </a:lnTo>
                  <a:lnTo>
                    <a:pt x="7620" y="4419600"/>
                  </a:lnTo>
                  <a:lnTo>
                    <a:pt x="7620" y="4424172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1524" y="4425696"/>
                  </a:lnTo>
                  <a:lnTo>
                    <a:pt x="1524" y="4424172"/>
                  </a:lnTo>
                  <a:lnTo>
                    <a:pt x="6096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3024"/>
                  </a:moveTo>
                  <a:lnTo>
                    <a:pt x="1524" y="4383024"/>
                  </a:lnTo>
                  <a:lnTo>
                    <a:pt x="1524" y="4381500"/>
                  </a:lnTo>
                  <a:lnTo>
                    <a:pt x="6096" y="4381500"/>
                  </a:lnTo>
                  <a:lnTo>
                    <a:pt x="6096" y="4383024"/>
                  </a:lnTo>
                  <a:close/>
                </a:path>
                <a:path w="7620" h="4719955">
                  <a:moveTo>
                    <a:pt x="7620" y="4387596"/>
                  </a:moveTo>
                  <a:lnTo>
                    <a:pt x="0" y="4387596"/>
                  </a:lnTo>
                  <a:lnTo>
                    <a:pt x="0" y="4383024"/>
                  </a:lnTo>
                  <a:lnTo>
                    <a:pt x="7620" y="4383024"/>
                  </a:lnTo>
                  <a:lnTo>
                    <a:pt x="7620" y="43875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1524" y="4389120"/>
                  </a:lnTo>
                  <a:lnTo>
                    <a:pt x="1524" y="4387596"/>
                  </a:lnTo>
                  <a:lnTo>
                    <a:pt x="6096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46448"/>
                  </a:moveTo>
                  <a:lnTo>
                    <a:pt x="1524" y="4346448"/>
                  </a:lnTo>
                  <a:lnTo>
                    <a:pt x="1524" y="4344924"/>
                  </a:lnTo>
                  <a:lnTo>
                    <a:pt x="6096" y="4344924"/>
                  </a:lnTo>
                  <a:lnTo>
                    <a:pt x="6096" y="4346448"/>
                  </a:lnTo>
                  <a:close/>
                </a:path>
                <a:path w="7620" h="4719955">
                  <a:moveTo>
                    <a:pt x="7620" y="4351020"/>
                  </a:moveTo>
                  <a:lnTo>
                    <a:pt x="0" y="4351020"/>
                  </a:lnTo>
                  <a:lnTo>
                    <a:pt x="0" y="4346448"/>
                  </a:lnTo>
                  <a:lnTo>
                    <a:pt x="7620" y="4346448"/>
                  </a:lnTo>
                  <a:lnTo>
                    <a:pt x="7620" y="43510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1524" y="4352543"/>
                  </a:lnTo>
                  <a:lnTo>
                    <a:pt x="1524" y="4351020"/>
                  </a:lnTo>
                  <a:lnTo>
                    <a:pt x="6096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6096" y="4309872"/>
                  </a:moveTo>
                  <a:lnTo>
                    <a:pt x="1524" y="4309872"/>
                  </a:lnTo>
                  <a:lnTo>
                    <a:pt x="1524" y="4308348"/>
                  </a:lnTo>
                  <a:lnTo>
                    <a:pt x="6096" y="4308348"/>
                  </a:lnTo>
                  <a:lnTo>
                    <a:pt x="6096" y="4309872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3048" y="4315968"/>
                  </a:lnTo>
                  <a:lnTo>
                    <a:pt x="0" y="4312920"/>
                  </a:lnTo>
                  <a:lnTo>
                    <a:pt x="0" y="4309872"/>
                  </a:lnTo>
                  <a:lnTo>
                    <a:pt x="7620" y="4309872"/>
                  </a:lnTo>
                  <a:lnTo>
                    <a:pt x="7620" y="4312920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1524" y="4277868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4" y="4271772"/>
                  </a:lnTo>
                  <a:lnTo>
                    <a:pt x="6096" y="4271772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1524" y="4241291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3048" y="4233672"/>
                  </a:lnTo>
                  <a:lnTo>
                    <a:pt x="4572" y="4233672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1524" y="4198620"/>
                  </a:lnTo>
                  <a:lnTo>
                    <a:pt x="3048" y="4197096"/>
                  </a:lnTo>
                  <a:lnTo>
                    <a:pt x="4572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7620" y="4203191"/>
                  </a:moveTo>
                  <a:lnTo>
                    <a:pt x="0" y="4203191"/>
                  </a:lnTo>
                  <a:lnTo>
                    <a:pt x="0" y="4198620"/>
                  </a:lnTo>
                  <a:lnTo>
                    <a:pt x="7620" y="4198620"/>
                  </a:lnTo>
                  <a:lnTo>
                    <a:pt x="7620" y="4203191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1524" y="4204716"/>
                  </a:lnTo>
                  <a:lnTo>
                    <a:pt x="1524" y="4203191"/>
                  </a:lnTo>
                  <a:lnTo>
                    <a:pt x="6096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2043"/>
                  </a:moveTo>
                  <a:lnTo>
                    <a:pt x="1524" y="4162043"/>
                  </a:lnTo>
                  <a:lnTo>
                    <a:pt x="1524" y="4160520"/>
                  </a:lnTo>
                  <a:lnTo>
                    <a:pt x="6096" y="4160520"/>
                  </a:lnTo>
                  <a:lnTo>
                    <a:pt x="6096" y="4162043"/>
                  </a:lnTo>
                  <a:close/>
                </a:path>
                <a:path w="7620" h="4719955">
                  <a:moveTo>
                    <a:pt x="7620" y="4166616"/>
                  </a:moveTo>
                  <a:lnTo>
                    <a:pt x="0" y="4166616"/>
                  </a:lnTo>
                  <a:lnTo>
                    <a:pt x="0" y="4162043"/>
                  </a:lnTo>
                  <a:lnTo>
                    <a:pt x="7620" y="4162043"/>
                  </a:lnTo>
                  <a:lnTo>
                    <a:pt x="7620" y="41666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1524" y="4168140"/>
                  </a:lnTo>
                  <a:lnTo>
                    <a:pt x="1524" y="4166616"/>
                  </a:lnTo>
                  <a:lnTo>
                    <a:pt x="6096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25468"/>
                  </a:moveTo>
                  <a:lnTo>
                    <a:pt x="1524" y="4125468"/>
                  </a:lnTo>
                  <a:lnTo>
                    <a:pt x="1524" y="4123943"/>
                  </a:lnTo>
                  <a:lnTo>
                    <a:pt x="6096" y="4123943"/>
                  </a:lnTo>
                  <a:lnTo>
                    <a:pt x="6096" y="4125468"/>
                  </a:lnTo>
                  <a:close/>
                </a:path>
                <a:path w="7620" h="4719955">
                  <a:moveTo>
                    <a:pt x="7620" y="4130040"/>
                  </a:moveTo>
                  <a:lnTo>
                    <a:pt x="0" y="4130040"/>
                  </a:lnTo>
                  <a:lnTo>
                    <a:pt x="0" y="4125468"/>
                  </a:lnTo>
                  <a:lnTo>
                    <a:pt x="7620" y="4125468"/>
                  </a:lnTo>
                  <a:lnTo>
                    <a:pt x="7620" y="41300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1524" y="4131564"/>
                  </a:lnTo>
                  <a:lnTo>
                    <a:pt x="1524" y="4130040"/>
                  </a:lnTo>
                  <a:lnTo>
                    <a:pt x="6096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6096" y="4088891"/>
                  </a:moveTo>
                  <a:lnTo>
                    <a:pt x="1524" y="4088891"/>
                  </a:lnTo>
                  <a:lnTo>
                    <a:pt x="1524" y="4087368"/>
                  </a:lnTo>
                  <a:lnTo>
                    <a:pt x="6096" y="4087368"/>
                  </a:lnTo>
                  <a:lnTo>
                    <a:pt x="6096" y="4088891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3048" y="4094988"/>
                  </a:lnTo>
                  <a:lnTo>
                    <a:pt x="0" y="4091940"/>
                  </a:lnTo>
                  <a:lnTo>
                    <a:pt x="0" y="4088891"/>
                  </a:lnTo>
                  <a:lnTo>
                    <a:pt x="7620" y="4088891"/>
                  </a:lnTo>
                  <a:lnTo>
                    <a:pt x="7620" y="4091940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1524" y="4056888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4" y="4050791"/>
                  </a:lnTo>
                  <a:lnTo>
                    <a:pt x="6096" y="4050791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1524" y="4020312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3048" y="4012691"/>
                  </a:lnTo>
                  <a:lnTo>
                    <a:pt x="4572" y="4012691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1524" y="3977640"/>
                  </a:lnTo>
                  <a:lnTo>
                    <a:pt x="3048" y="3976116"/>
                  </a:lnTo>
                  <a:lnTo>
                    <a:pt x="4572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7620" y="3982212"/>
                  </a:moveTo>
                  <a:lnTo>
                    <a:pt x="0" y="3982212"/>
                  </a:lnTo>
                  <a:lnTo>
                    <a:pt x="0" y="3977640"/>
                  </a:lnTo>
                  <a:lnTo>
                    <a:pt x="7620" y="3977640"/>
                  </a:lnTo>
                  <a:lnTo>
                    <a:pt x="7620" y="3982212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1524" y="3983736"/>
                  </a:lnTo>
                  <a:lnTo>
                    <a:pt x="1524" y="3982212"/>
                  </a:lnTo>
                  <a:lnTo>
                    <a:pt x="6096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1064"/>
                  </a:moveTo>
                  <a:lnTo>
                    <a:pt x="1524" y="3941064"/>
                  </a:lnTo>
                  <a:lnTo>
                    <a:pt x="1524" y="3939540"/>
                  </a:lnTo>
                  <a:lnTo>
                    <a:pt x="6096" y="3939540"/>
                  </a:lnTo>
                  <a:lnTo>
                    <a:pt x="6096" y="3941064"/>
                  </a:lnTo>
                  <a:close/>
                </a:path>
                <a:path w="7620" h="4719955">
                  <a:moveTo>
                    <a:pt x="7620" y="3945636"/>
                  </a:moveTo>
                  <a:lnTo>
                    <a:pt x="0" y="3945636"/>
                  </a:lnTo>
                  <a:lnTo>
                    <a:pt x="0" y="3941064"/>
                  </a:lnTo>
                  <a:lnTo>
                    <a:pt x="7620" y="3941064"/>
                  </a:lnTo>
                  <a:lnTo>
                    <a:pt x="7620" y="39456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1524" y="3947159"/>
                  </a:lnTo>
                  <a:lnTo>
                    <a:pt x="1524" y="3945636"/>
                  </a:lnTo>
                  <a:lnTo>
                    <a:pt x="6096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04488"/>
                  </a:moveTo>
                  <a:lnTo>
                    <a:pt x="1524" y="3904488"/>
                  </a:lnTo>
                  <a:lnTo>
                    <a:pt x="1524" y="3902964"/>
                  </a:lnTo>
                  <a:lnTo>
                    <a:pt x="6096" y="3902964"/>
                  </a:lnTo>
                  <a:lnTo>
                    <a:pt x="6096" y="3904488"/>
                  </a:lnTo>
                  <a:close/>
                </a:path>
                <a:path w="7620" h="4719955">
                  <a:moveTo>
                    <a:pt x="7620" y="3909059"/>
                  </a:moveTo>
                  <a:lnTo>
                    <a:pt x="0" y="3909059"/>
                  </a:lnTo>
                  <a:lnTo>
                    <a:pt x="0" y="3904488"/>
                  </a:lnTo>
                  <a:lnTo>
                    <a:pt x="7620" y="3904488"/>
                  </a:lnTo>
                  <a:lnTo>
                    <a:pt x="7620" y="39090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1524" y="3910584"/>
                  </a:lnTo>
                  <a:lnTo>
                    <a:pt x="1524" y="3909059"/>
                  </a:lnTo>
                  <a:lnTo>
                    <a:pt x="6096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6096" y="3867912"/>
                  </a:moveTo>
                  <a:lnTo>
                    <a:pt x="1524" y="3867912"/>
                  </a:lnTo>
                  <a:lnTo>
                    <a:pt x="1524" y="3866388"/>
                  </a:lnTo>
                  <a:lnTo>
                    <a:pt x="6096" y="3866388"/>
                  </a:lnTo>
                  <a:lnTo>
                    <a:pt x="6096" y="3867912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3048" y="3874007"/>
                  </a:lnTo>
                  <a:lnTo>
                    <a:pt x="0" y="3870959"/>
                  </a:lnTo>
                  <a:lnTo>
                    <a:pt x="0" y="3867912"/>
                  </a:lnTo>
                  <a:lnTo>
                    <a:pt x="7620" y="3867912"/>
                  </a:lnTo>
                  <a:lnTo>
                    <a:pt x="7620" y="3870959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1524" y="3835907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4" y="3829812"/>
                  </a:lnTo>
                  <a:lnTo>
                    <a:pt x="6096" y="3829812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1524" y="3799332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3048" y="3791712"/>
                  </a:lnTo>
                  <a:lnTo>
                    <a:pt x="4572" y="3791712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7620" y="3761232"/>
                  </a:moveTo>
                  <a:lnTo>
                    <a:pt x="0" y="3761232"/>
                  </a:lnTo>
                  <a:lnTo>
                    <a:pt x="0" y="3758184"/>
                  </a:lnTo>
                  <a:lnTo>
                    <a:pt x="3048" y="3755136"/>
                  </a:lnTo>
                  <a:lnTo>
                    <a:pt x="4572" y="3755136"/>
                  </a:lnTo>
                  <a:lnTo>
                    <a:pt x="7620" y="3758184"/>
                  </a:lnTo>
                  <a:lnTo>
                    <a:pt x="7620" y="3761232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1524" y="3762756"/>
                  </a:lnTo>
                  <a:lnTo>
                    <a:pt x="1524" y="3761232"/>
                  </a:lnTo>
                  <a:lnTo>
                    <a:pt x="6096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0084"/>
                  </a:moveTo>
                  <a:lnTo>
                    <a:pt x="1524" y="3720084"/>
                  </a:lnTo>
                  <a:lnTo>
                    <a:pt x="1524" y="3718559"/>
                  </a:lnTo>
                  <a:lnTo>
                    <a:pt x="6096" y="3718559"/>
                  </a:lnTo>
                  <a:lnTo>
                    <a:pt x="6096" y="3720084"/>
                  </a:lnTo>
                  <a:close/>
                </a:path>
                <a:path w="7620" h="4719955">
                  <a:moveTo>
                    <a:pt x="7620" y="3724656"/>
                  </a:moveTo>
                  <a:lnTo>
                    <a:pt x="0" y="3724656"/>
                  </a:lnTo>
                  <a:lnTo>
                    <a:pt x="0" y="3720084"/>
                  </a:lnTo>
                  <a:lnTo>
                    <a:pt x="7620" y="3720084"/>
                  </a:lnTo>
                  <a:lnTo>
                    <a:pt x="7620" y="37246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1524" y="3726180"/>
                  </a:lnTo>
                  <a:lnTo>
                    <a:pt x="1524" y="3724656"/>
                  </a:lnTo>
                  <a:lnTo>
                    <a:pt x="6096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3507"/>
                  </a:moveTo>
                  <a:lnTo>
                    <a:pt x="1524" y="3683507"/>
                  </a:lnTo>
                  <a:lnTo>
                    <a:pt x="1524" y="3681984"/>
                  </a:lnTo>
                  <a:lnTo>
                    <a:pt x="6096" y="3681984"/>
                  </a:lnTo>
                  <a:lnTo>
                    <a:pt x="6096" y="3683507"/>
                  </a:lnTo>
                  <a:close/>
                </a:path>
                <a:path w="7620" h="4719955">
                  <a:moveTo>
                    <a:pt x="7620" y="3688080"/>
                  </a:moveTo>
                  <a:lnTo>
                    <a:pt x="0" y="3688080"/>
                  </a:lnTo>
                  <a:lnTo>
                    <a:pt x="0" y="3683507"/>
                  </a:lnTo>
                  <a:lnTo>
                    <a:pt x="7620" y="3683507"/>
                  </a:lnTo>
                  <a:lnTo>
                    <a:pt x="7620" y="36880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1524" y="3689604"/>
                  </a:lnTo>
                  <a:lnTo>
                    <a:pt x="1524" y="3688080"/>
                  </a:lnTo>
                  <a:lnTo>
                    <a:pt x="6096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6096" y="3646932"/>
                  </a:moveTo>
                  <a:lnTo>
                    <a:pt x="1524" y="3646932"/>
                  </a:lnTo>
                  <a:lnTo>
                    <a:pt x="1524" y="3645407"/>
                  </a:lnTo>
                  <a:lnTo>
                    <a:pt x="6096" y="3645407"/>
                  </a:lnTo>
                  <a:lnTo>
                    <a:pt x="6096" y="3646932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3048" y="3653028"/>
                  </a:lnTo>
                  <a:lnTo>
                    <a:pt x="0" y="3649980"/>
                  </a:lnTo>
                  <a:lnTo>
                    <a:pt x="0" y="3646932"/>
                  </a:lnTo>
                  <a:lnTo>
                    <a:pt x="7620" y="3646932"/>
                  </a:lnTo>
                  <a:lnTo>
                    <a:pt x="7620" y="3649980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3048" y="3616452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4" y="3608832"/>
                  </a:lnTo>
                  <a:lnTo>
                    <a:pt x="6096" y="3608832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1524" y="3578352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4" y="3572256"/>
                  </a:lnTo>
                  <a:lnTo>
                    <a:pt x="6096" y="3572256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7620" y="3540252"/>
                  </a:moveTo>
                  <a:lnTo>
                    <a:pt x="0" y="3540252"/>
                  </a:lnTo>
                  <a:lnTo>
                    <a:pt x="0" y="3537204"/>
                  </a:lnTo>
                  <a:lnTo>
                    <a:pt x="3048" y="3534156"/>
                  </a:lnTo>
                  <a:lnTo>
                    <a:pt x="4572" y="3534156"/>
                  </a:lnTo>
                  <a:lnTo>
                    <a:pt x="7620" y="3537204"/>
                  </a:lnTo>
                  <a:lnTo>
                    <a:pt x="7620" y="3540252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1524" y="3541775"/>
                  </a:lnTo>
                  <a:lnTo>
                    <a:pt x="1524" y="3540252"/>
                  </a:lnTo>
                  <a:lnTo>
                    <a:pt x="6096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499104"/>
                  </a:moveTo>
                  <a:lnTo>
                    <a:pt x="1524" y="3499104"/>
                  </a:lnTo>
                  <a:lnTo>
                    <a:pt x="1524" y="3497580"/>
                  </a:lnTo>
                  <a:lnTo>
                    <a:pt x="6096" y="3497580"/>
                  </a:lnTo>
                  <a:lnTo>
                    <a:pt x="6096" y="3499104"/>
                  </a:lnTo>
                  <a:close/>
                </a:path>
                <a:path w="7620" h="4719955">
                  <a:moveTo>
                    <a:pt x="7620" y="3503675"/>
                  </a:moveTo>
                  <a:lnTo>
                    <a:pt x="0" y="3503675"/>
                  </a:lnTo>
                  <a:lnTo>
                    <a:pt x="0" y="3499104"/>
                  </a:lnTo>
                  <a:lnTo>
                    <a:pt x="7620" y="3499104"/>
                  </a:lnTo>
                  <a:lnTo>
                    <a:pt x="7620" y="35036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1524" y="3505200"/>
                  </a:lnTo>
                  <a:lnTo>
                    <a:pt x="1524" y="3503675"/>
                  </a:lnTo>
                  <a:lnTo>
                    <a:pt x="6096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2528"/>
                  </a:moveTo>
                  <a:lnTo>
                    <a:pt x="1524" y="3462528"/>
                  </a:lnTo>
                  <a:lnTo>
                    <a:pt x="1524" y="3461004"/>
                  </a:lnTo>
                  <a:lnTo>
                    <a:pt x="6096" y="3461004"/>
                  </a:lnTo>
                  <a:lnTo>
                    <a:pt x="6096" y="3462528"/>
                  </a:lnTo>
                  <a:close/>
                </a:path>
                <a:path w="7620" h="4719955">
                  <a:moveTo>
                    <a:pt x="7620" y="3467100"/>
                  </a:moveTo>
                  <a:lnTo>
                    <a:pt x="0" y="3467100"/>
                  </a:lnTo>
                  <a:lnTo>
                    <a:pt x="0" y="3462528"/>
                  </a:lnTo>
                  <a:lnTo>
                    <a:pt x="7620" y="3462528"/>
                  </a:lnTo>
                  <a:lnTo>
                    <a:pt x="7620" y="34671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1524" y="3468623"/>
                  </a:lnTo>
                  <a:lnTo>
                    <a:pt x="1524" y="3467100"/>
                  </a:lnTo>
                  <a:lnTo>
                    <a:pt x="6096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6096" y="3425952"/>
                  </a:moveTo>
                  <a:lnTo>
                    <a:pt x="1524" y="3425952"/>
                  </a:lnTo>
                  <a:lnTo>
                    <a:pt x="1524" y="3424428"/>
                  </a:lnTo>
                  <a:lnTo>
                    <a:pt x="6096" y="3424428"/>
                  </a:lnTo>
                  <a:lnTo>
                    <a:pt x="6096" y="3425952"/>
                  </a:lnTo>
                  <a:close/>
                </a:path>
                <a:path w="7620" h="4719955">
                  <a:moveTo>
                    <a:pt x="7620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7620" y="3425952"/>
                  </a:lnTo>
                  <a:lnTo>
                    <a:pt x="7620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3048" y="3432048"/>
                  </a:lnTo>
                  <a:lnTo>
                    <a:pt x="1524" y="3430523"/>
                  </a:lnTo>
                  <a:lnTo>
                    <a:pt x="6096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3048" y="3395472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4" y="3387852"/>
                  </a:lnTo>
                  <a:lnTo>
                    <a:pt x="6096" y="3387852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1524" y="3357372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4" y="3351276"/>
                  </a:lnTo>
                  <a:lnTo>
                    <a:pt x="6096" y="3351276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7620" y="3319272"/>
                  </a:moveTo>
                  <a:lnTo>
                    <a:pt x="0" y="3319272"/>
                  </a:lnTo>
                  <a:lnTo>
                    <a:pt x="0" y="3316224"/>
                  </a:lnTo>
                  <a:lnTo>
                    <a:pt x="3048" y="3313176"/>
                  </a:lnTo>
                  <a:lnTo>
                    <a:pt x="4572" y="3313176"/>
                  </a:lnTo>
                  <a:lnTo>
                    <a:pt x="7620" y="3316224"/>
                  </a:lnTo>
                  <a:lnTo>
                    <a:pt x="7620" y="3319272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1524" y="3320796"/>
                  </a:lnTo>
                  <a:lnTo>
                    <a:pt x="1524" y="3319272"/>
                  </a:lnTo>
                  <a:lnTo>
                    <a:pt x="6096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78124"/>
                  </a:moveTo>
                  <a:lnTo>
                    <a:pt x="1524" y="3278124"/>
                  </a:lnTo>
                  <a:lnTo>
                    <a:pt x="1524" y="3276600"/>
                  </a:lnTo>
                  <a:lnTo>
                    <a:pt x="6096" y="3276600"/>
                  </a:lnTo>
                  <a:lnTo>
                    <a:pt x="6096" y="3278124"/>
                  </a:lnTo>
                  <a:close/>
                </a:path>
                <a:path w="7620" h="4719955">
                  <a:moveTo>
                    <a:pt x="7620" y="3282696"/>
                  </a:moveTo>
                  <a:lnTo>
                    <a:pt x="0" y="3282696"/>
                  </a:lnTo>
                  <a:lnTo>
                    <a:pt x="0" y="3278124"/>
                  </a:lnTo>
                  <a:lnTo>
                    <a:pt x="7620" y="3278124"/>
                  </a:lnTo>
                  <a:lnTo>
                    <a:pt x="7620" y="32826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1524" y="3284220"/>
                  </a:lnTo>
                  <a:lnTo>
                    <a:pt x="1524" y="3282696"/>
                  </a:lnTo>
                  <a:lnTo>
                    <a:pt x="6096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1548"/>
                  </a:moveTo>
                  <a:lnTo>
                    <a:pt x="1524" y="3241548"/>
                  </a:lnTo>
                  <a:lnTo>
                    <a:pt x="1524" y="3240024"/>
                  </a:lnTo>
                  <a:lnTo>
                    <a:pt x="6096" y="3240024"/>
                  </a:lnTo>
                  <a:lnTo>
                    <a:pt x="6096" y="3241548"/>
                  </a:lnTo>
                  <a:close/>
                </a:path>
                <a:path w="7620" h="4719955">
                  <a:moveTo>
                    <a:pt x="7620" y="3246120"/>
                  </a:moveTo>
                  <a:lnTo>
                    <a:pt x="0" y="3246120"/>
                  </a:lnTo>
                  <a:lnTo>
                    <a:pt x="0" y="3241548"/>
                  </a:lnTo>
                  <a:lnTo>
                    <a:pt x="7620" y="3241548"/>
                  </a:lnTo>
                  <a:lnTo>
                    <a:pt x="7620" y="32461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1524" y="3247644"/>
                  </a:lnTo>
                  <a:lnTo>
                    <a:pt x="1524" y="3246120"/>
                  </a:lnTo>
                  <a:lnTo>
                    <a:pt x="6096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6096" y="3204972"/>
                  </a:moveTo>
                  <a:lnTo>
                    <a:pt x="1524" y="3204972"/>
                  </a:lnTo>
                  <a:lnTo>
                    <a:pt x="1524" y="3203448"/>
                  </a:lnTo>
                  <a:lnTo>
                    <a:pt x="6096" y="3203448"/>
                  </a:lnTo>
                  <a:lnTo>
                    <a:pt x="6096" y="3204972"/>
                  </a:lnTo>
                  <a:close/>
                </a:path>
                <a:path w="7620" h="4719955">
                  <a:moveTo>
                    <a:pt x="7620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7620" y="3204972"/>
                  </a:lnTo>
                  <a:lnTo>
                    <a:pt x="7620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3048" y="3211068"/>
                  </a:lnTo>
                  <a:lnTo>
                    <a:pt x="1524" y="3209544"/>
                  </a:lnTo>
                  <a:lnTo>
                    <a:pt x="6096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3048" y="3174492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4" y="3166872"/>
                  </a:lnTo>
                  <a:lnTo>
                    <a:pt x="6096" y="3166872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1524" y="3136392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4" y="3130296"/>
                  </a:lnTo>
                  <a:lnTo>
                    <a:pt x="6096" y="3130296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7620" y="3098292"/>
                  </a:moveTo>
                  <a:lnTo>
                    <a:pt x="0" y="3098292"/>
                  </a:lnTo>
                  <a:lnTo>
                    <a:pt x="0" y="3095244"/>
                  </a:lnTo>
                  <a:lnTo>
                    <a:pt x="3048" y="3092196"/>
                  </a:lnTo>
                  <a:lnTo>
                    <a:pt x="4572" y="3092196"/>
                  </a:lnTo>
                  <a:lnTo>
                    <a:pt x="7620" y="3095244"/>
                  </a:lnTo>
                  <a:lnTo>
                    <a:pt x="7620" y="3098292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1524" y="3099816"/>
                  </a:lnTo>
                  <a:lnTo>
                    <a:pt x="1524" y="3098292"/>
                  </a:lnTo>
                  <a:lnTo>
                    <a:pt x="6096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57144"/>
                  </a:moveTo>
                  <a:lnTo>
                    <a:pt x="1524" y="3057144"/>
                  </a:lnTo>
                  <a:lnTo>
                    <a:pt x="1524" y="3055620"/>
                  </a:lnTo>
                  <a:lnTo>
                    <a:pt x="6096" y="3055620"/>
                  </a:lnTo>
                  <a:lnTo>
                    <a:pt x="6096" y="3057144"/>
                  </a:lnTo>
                  <a:close/>
                </a:path>
                <a:path w="7620" h="4719955">
                  <a:moveTo>
                    <a:pt x="7620" y="3061716"/>
                  </a:moveTo>
                  <a:lnTo>
                    <a:pt x="0" y="3061716"/>
                  </a:lnTo>
                  <a:lnTo>
                    <a:pt x="0" y="3057144"/>
                  </a:lnTo>
                  <a:lnTo>
                    <a:pt x="7620" y="3057144"/>
                  </a:lnTo>
                  <a:lnTo>
                    <a:pt x="7620" y="30617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1524" y="3063239"/>
                  </a:lnTo>
                  <a:lnTo>
                    <a:pt x="1524" y="3061716"/>
                  </a:lnTo>
                  <a:lnTo>
                    <a:pt x="6096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0568"/>
                  </a:moveTo>
                  <a:lnTo>
                    <a:pt x="1524" y="3020568"/>
                  </a:lnTo>
                  <a:lnTo>
                    <a:pt x="1524" y="3019044"/>
                  </a:lnTo>
                  <a:lnTo>
                    <a:pt x="6096" y="3019044"/>
                  </a:lnTo>
                  <a:lnTo>
                    <a:pt x="6096" y="3020568"/>
                  </a:lnTo>
                  <a:close/>
                </a:path>
                <a:path w="7620" h="4719955">
                  <a:moveTo>
                    <a:pt x="7620" y="3025139"/>
                  </a:moveTo>
                  <a:lnTo>
                    <a:pt x="0" y="3025139"/>
                  </a:lnTo>
                  <a:lnTo>
                    <a:pt x="0" y="3020568"/>
                  </a:lnTo>
                  <a:lnTo>
                    <a:pt x="7620" y="3020568"/>
                  </a:lnTo>
                  <a:lnTo>
                    <a:pt x="7620" y="30251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1524" y="3026664"/>
                  </a:lnTo>
                  <a:lnTo>
                    <a:pt x="1524" y="3025139"/>
                  </a:lnTo>
                  <a:lnTo>
                    <a:pt x="6096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6096" y="2983992"/>
                  </a:moveTo>
                  <a:lnTo>
                    <a:pt x="1524" y="2983992"/>
                  </a:lnTo>
                  <a:lnTo>
                    <a:pt x="1524" y="2982468"/>
                  </a:lnTo>
                  <a:lnTo>
                    <a:pt x="6096" y="2982468"/>
                  </a:lnTo>
                  <a:lnTo>
                    <a:pt x="6096" y="2983992"/>
                  </a:lnTo>
                  <a:close/>
                </a:path>
                <a:path w="7620" h="4719955">
                  <a:moveTo>
                    <a:pt x="7620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7620" y="2983992"/>
                  </a:lnTo>
                  <a:lnTo>
                    <a:pt x="7620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3048" y="2990088"/>
                  </a:lnTo>
                  <a:lnTo>
                    <a:pt x="1524" y="2988564"/>
                  </a:lnTo>
                  <a:lnTo>
                    <a:pt x="6096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3048" y="2953512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4" y="2945892"/>
                  </a:lnTo>
                  <a:lnTo>
                    <a:pt x="6096" y="2945892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1524" y="2915412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4" y="2909316"/>
                  </a:lnTo>
                  <a:lnTo>
                    <a:pt x="6096" y="2909316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1524" y="2878836"/>
                  </a:lnTo>
                  <a:lnTo>
                    <a:pt x="0" y="2877312"/>
                  </a:lnTo>
                  <a:lnTo>
                    <a:pt x="0" y="2874264"/>
                  </a:lnTo>
                  <a:lnTo>
                    <a:pt x="3048" y="2871216"/>
                  </a:lnTo>
                  <a:lnTo>
                    <a:pt x="4572" y="2871216"/>
                  </a:lnTo>
                  <a:lnTo>
                    <a:pt x="7620" y="2874264"/>
                  </a:lnTo>
                  <a:lnTo>
                    <a:pt x="7620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6096" y="2836164"/>
                  </a:moveTo>
                  <a:lnTo>
                    <a:pt x="1524" y="2836164"/>
                  </a:lnTo>
                  <a:lnTo>
                    <a:pt x="1524" y="2834639"/>
                  </a:lnTo>
                  <a:lnTo>
                    <a:pt x="6096" y="2834639"/>
                  </a:lnTo>
                  <a:lnTo>
                    <a:pt x="6096" y="2836164"/>
                  </a:lnTo>
                  <a:close/>
                </a:path>
                <a:path w="7620" h="4719955">
                  <a:moveTo>
                    <a:pt x="7620" y="2840736"/>
                  </a:moveTo>
                  <a:lnTo>
                    <a:pt x="0" y="2840736"/>
                  </a:lnTo>
                  <a:lnTo>
                    <a:pt x="0" y="2836164"/>
                  </a:lnTo>
                  <a:lnTo>
                    <a:pt x="7620" y="2836164"/>
                  </a:lnTo>
                  <a:lnTo>
                    <a:pt x="7620" y="28407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1524" y="2842260"/>
                  </a:lnTo>
                  <a:lnTo>
                    <a:pt x="1524" y="2840736"/>
                  </a:lnTo>
                  <a:lnTo>
                    <a:pt x="6096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799588"/>
                  </a:moveTo>
                  <a:lnTo>
                    <a:pt x="1524" y="2799588"/>
                  </a:lnTo>
                  <a:lnTo>
                    <a:pt x="1524" y="2798064"/>
                  </a:lnTo>
                  <a:lnTo>
                    <a:pt x="6096" y="2798064"/>
                  </a:lnTo>
                  <a:lnTo>
                    <a:pt x="6096" y="2799588"/>
                  </a:lnTo>
                  <a:close/>
                </a:path>
                <a:path w="7620" h="4719955">
                  <a:moveTo>
                    <a:pt x="7620" y="2804160"/>
                  </a:moveTo>
                  <a:lnTo>
                    <a:pt x="0" y="2804160"/>
                  </a:lnTo>
                  <a:lnTo>
                    <a:pt x="0" y="2799588"/>
                  </a:lnTo>
                  <a:lnTo>
                    <a:pt x="7620" y="2799588"/>
                  </a:lnTo>
                  <a:lnTo>
                    <a:pt x="7620" y="28041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1524" y="2805684"/>
                  </a:lnTo>
                  <a:lnTo>
                    <a:pt x="1524" y="2804160"/>
                  </a:lnTo>
                  <a:lnTo>
                    <a:pt x="6096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6096" y="2763012"/>
                  </a:moveTo>
                  <a:lnTo>
                    <a:pt x="1524" y="2763012"/>
                  </a:lnTo>
                  <a:lnTo>
                    <a:pt x="1524" y="2761488"/>
                  </a:lnTo>
                  <a:lnTo>
                    <a:pt x="6096" y="2761488"/>
                  </a:lnTo>
                  <a:lnTo>
                    <a:pt x="6096" y="2763012"/>
                  </a:lnTo>
                  <a:close/>
                </a:path>
                <a:path w="7620" h="4719955">
                  <a:moveTo>
                    <a:pt x="7620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7620" y="2763012"/>
                  </a:lnTo>
                  <a:lnTo>
                    <a:pt x="7620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3048" y="2769108"/>
                  </a:lnTo>
                  <a:lnTo>
                    <a:pt x="1524" y="2767584"/>
                  </a:lnTo>
                  <a:lnTo>
                    <a:pt x="6096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3048" y="2732532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4" y="2724912"/>
                  </a:lnTo>
                  <a:lnTo>
                    <a:pt x="6096" y="2724912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1524" y="2694432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4" y="2688336"/>
                  </a:lnTo>
                  <a:lnTo>
                    <a:pt x="6096" y="2688336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1524" y="2657856"/>
                  </a:lnTo>
                  <a:lnTo>
                    <a:pt x="0" y="2656332"/>
                  </a:lnTo>
                  <a:lnTo>
                    <a:pt x="0" y="2653284"/>
                  </a:lnTo>
                  <a:lnTo>
                    <a:pt x="3048" y="2650236"/>
                  </a:lnTo>
                  <a:lnTo>
                    <a:pt x="4572" y="2650236"/>
                  </a:lnTo>
                  <a:lnTo>
                    <a:pt x="7620" y="2653284"/>
                  </a:lnTo>
                  <a:lnTo>
                    <a:pt x="7620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6096" y="2615184"/>
                  </a:moveTo>
                  <a:lnTo>
                    <a:pt x="1524" y="2615184"/>
                  </a:lnTo>
                  <a:lnTo>
                    <a:pt x="1524" y="2613660"/>
                  </a:lnTo>
                  <a:lnTo>
                    <a:pt x="6096" y="2613660"/>
                  </a:lnTo>
                  <a:lnTo>
                    <a:pt x="6096" y="2615184"/>
                  </a:lnTo>
                  <a:close/>
                </a:path>
                <a:path w="7620" h="4719955">
                  <a:moveTo>
                    <a:pt x="7620" y="2619756"/>
                  </a:moveTo>
                  <a:lnTo>
                    <a:pt x="0" y="2619756"/>
                  </a:lnTo>
                  <a:lnTo>
                    <a:pt x="0" y="2615184"/>
                  </a:lnTo>
                  <a:lnTo>
                    <a:pt x="7620" y="2615184"/>
                  </a:lnTo>
                  <a:lnTo>
                    <a:pt x="7620" y="26197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1524" y="2621280"/>
                  </a:lnTo>
                  <a:lnTo>
                    <a:pt x="1524" y="2619756"/>
                  </a:lnTo>
                  <a:lnTo>
                    <a:pt x="6096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78608"/>
                  </a:moveTo>
                  <a:lnTo>
                    <a:pt x="1524" y="2578608"/>
                  </a:lnTo>
                  <a:lnTo>
                    <a:pt x="1524" y="2577084"/>
                  </a:lnTo>
                  <a:lnTo>
                    <a:pt x="6096" y="2577084"/>
                  </a:lnTo>
                  <a:lnTo>
                    <a:pt x="6096" y="2578608"/>
                  </a:lnTo>
                  <a:close/>
                </a:path>
                <a:path w="7620" h="4719955">
                  <a:moveTo>
                    <a:pt x="7620" y="2583180"/>
                  </a:moveTo>
                  <a:lnTo>
                    <a:pt x="0" y="2583180"/>
                  </a:lnTo>
                  <a:lnTo>
                    <a:pt x="0" y="2578608"/>
                  </a:lnTo>
                  <a:lnTo>
                    <a:pt x="7620" y="2578608"/>
                  </a:lnTo>
                  <a:lnTo>
                    <a:pt x="7620" y="25831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1524" y="2584704"/>
                  </a:lnTo>
                  <a:lnTo>
                    <a:pt x="1524" y="2583180"/>
                  </a:lnTo>
                  <a:lnTo>
                    <a:pt x="6096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2032"/>
                  </a:moveTo>
                  <a:lnTo>
                    <a:pt x="1524" y="2542032"/>
                  </a:lnTo>
                  <a:lnTo>
                    <a:pt x="1524" y="2540508"/>
                  </a:lnTo>
                  <a:lnTo>
                    <a:pt x="6096" y="2540508"/>
                  </a:lnTo>
                  <a:lnTo>
                    <a:pt x="6096" y="2542032"/>
                  </a:lnTo>
                  <a:close/>
                </a:path>
                <a:path w="7620" h="4719955">
                  <a:moveTo>
                    <a:pt x="7620" y="2546604"/>
                  </a:moveTo>
                  <a:lnTo>
                    <a:pt x="0" y="2546604"/>
                  </a:lnTo>
                  <a:lnTo>
                    <a:pt x="0" y="2542032"/>
                  </a:lnTo>
                  <a:lnTo>
                    <a:pt x="7620" y="2542032"/>
                  </a:lnTo>
                  <a:lnTo>
                    <a:pt x="7620" y="25466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1524" y="2548128"/>
                  </a:lnTo>
                  <a:lnTo>
                    <a:pt x="1524" y="2546604"/>
                  </a:lnTo>
                  <a:lnTo>
                    <a:pt x="6096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3048" y="2511552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4" y="2503932"/>
                  </a:lnTo>
                  <a:lnTo>
                    <a:pt x="6096" y="2503932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1524" y="2473452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4" y="2467356"/>
                  </a:lnTo>
                  <a:lnTo>
                    <a:pt x="6096" y="2467356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1524" y="2436876"/>
                  </a:lnTo>
                  <a:lnTo>
                    <a:pt x="0" y="2435352"/>
                  </a:lnTo>
                  <a:lnTo>
                    <a:pt x="0" y="2432304"/>
                  </a:lnTo>
                  <a:lnTo>
                    <a:pt x="3048" y="2429256"/>
                  </a:lnTo>
                  <a:lnTo>
                    <a:pt x="4572" y="2429256"/>
                  </a:lnTo>
                  <a:lnTo>
                    <a:pt x="7620" y="2432304"/>
                  </a:lnTo>
                  <a:lnTo>
                    <a:pt x="7620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6096" y="2394204"/>
                  </a:moveTo>
                  <a:lnTo>
                    <a:pt x="1524" y="2394204"/>
                  </a:lnTo>
                  <a:lnTo>
                    <a:pt x="1524" y="2392680"/>
                  </a:lnTo>
                  <a:lnTo>
                    <a:pt x="6096" y="2392680"/>
                  </a:lnTo>
                  <a:lnTo>
                    <a:pt x="6096" y="2394204"/>
                  </a:lnTo>
                  <a:close/>
                </a:path>
                <a:path w="7620" h="4719955">
                  <a:moveTo>
                    <a:pt x="7620" y="2398776"/>
                  </a:moveTo>
                  <a:lnTo>
                    <a:pt x="0" y="2398776"/>
                  </a:lnTo>
                  <a:lnTo>
                    <a:pt x="0" y="2394204"/>
                  </a:lnTo>
                  <a:lnTo>
                    <a:pt x="7620" y="2394204"/>
                  </a:lnTo>
                  <a:lnTo>
                    <a:pt x="7620" y="23987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1524" y="2400300"/>
                  </a:lnTo>
                  <a:lnTo>
                    <a:pt x="1524" y="2398776"/>
                  </a:lnTo>
                  <a:lnTo>
                    <a:pt x="6096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57628"/>
                  </a:moveTo>
                  <a:lnTo>
                    <a:pt x="1524" y="2357628"/>
                  </a:lnTo>
                  <a:lnTo>
                    <a:pt x="1524" y="2356104"/>
                  </a:lnTo>
                  <a:lnTo>
                    <a:pt x="6096" y="2356104"/>
                  </a:lnTo>
                  <a:lnTo>
                    <a:pt x="6096" y="2357628"/>
                  </a:lnTo>
                  <a:close/>
                </a:path>
                <a:path w="7620" h="4719955">
                  <a:moveTo>
                    <a:pt x="7620" y="2362200"/>
                  </a:moveTo>
                  <a:lnTo>
                    <a:pt x="0" y="2362200"/>
                  </a:lnTo>
                  <a:lnTo>
                    <a:pt x="0" y="2357628"/>
                  </a:lnTo>
                  <a:lnTo>
                    <a:pt x="7620" y="2357628"/>
                  </a:lnTo>
                  <a:lnTo>
                    <a:pt x="7620" y="23622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1524" y="2363724"/>
                  </a:lnTo>
                  <a:lnTo>
                    <a:pt x="1524" y="2362200"/>
                  </a:lnTo>
                  <a:lnTo>
                    <a:pt x="6096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1052"/>
                  </a:moveTo>
                  <a:lnTo>
                    <a:pt x="1524" y="2321052"/>
                  </a:lnTo>
                  <a:lnTo>
                    <a:pt x="1524" y="2319528"/>
                  </a:lnTo>
                  <a:lnTo>
                    <a:pt x="6096" y="2319528"/>
                  </a:lnTo>
                  <a:lnTo>
                    <a:pt x="6096" y="2321052"/>
                  </a:lnTo>
                  <a:close/>
                </a:path>
                <a:path w="7620" h="4719955">
                  <a:moveTo>
                    <a:pt x="7620" y="2325624"/>
                  </a:moveTo>
                  <a:lnTo>
                    <a:pt x="0" y="2325624"/>
                  </a:lnTo>
                  <a:lnTo>
                    <a:pt x="0" y="2321052"/>
                  </a:lnTo>
                  <a:lnTo>
                    <a:pt x="7620" y="2321052"/>
                  </a:lnTo>
                  <a:lnTo>
                    <a:pt x="7620" y="23256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1524" y="2327147"/>
                  </a:lnTo>
                  <a:lnTo>
                    <a:pt x="1524" y="2325624"/>
                  </a:lnTo>
                  <a:lnTo>
                    <a:pt x="6096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3048" y="2290572"/>
                  </a:lnTo>
                  <a:lnTo>
                    <a:pt x="0" y="2287524"/>
                  </a:lnTo>
                  <a:lnTo>
                    <a:pt x="0" y="2284476"/>
                  </a:lnTo>
                  <a:lnTo>
                    <a:pt x="1524" y="2282952"/>
                  </a:lnTo>
                  <a:lnTo>
                    <a:pt x="6096" y="2282952"/>
                  </a:lnTo>
                  <a:lnTo>
                    <a:pt x="7620" y="2284476"/>
                  </a:lnTo>
                  <a:lnTo>
                    <a:pt x="7620" y="2287524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1524" y="2252472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4" y="2246376"/>
                  </a:lnTo>
                  <a:lnTo>
                    <a:pt x="6096" y="2246376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1524" y="2215896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3048" y="2208276"/>
                  </a:lnTo>
                  <a:lnTo>
                    <a:pt x="4572" y="2208276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6096" y="2173224"/>
                  </a:moveTo>
                  <a:lnTo>
                    <a:pt x="1524" y="2173224"/>
                  </a:lnTo>
                  <a:lnTo>
                    <a:pt x="1524" y="2171700"/>
                  </a:lnTo>
                  <a:lnTo>
                    <a:pt x="6096" y="2171700"/>
                  </a:lnTo>
                  <a:lnTo>
                    <a:pt x="6096" y="2173224"/>
                  </a:lnTo>
                  <a:close/>
                </a:path>
                <a:path w="7620" h="4719955">
                  <a:moveTo>
                    <a:pt x="7620" y="2177796"/>
                  </a:moveTo>
                  <a:lnTo>
                    <a:pt x="0" y="2177796"/>
                  </a:lnTo>
                  <a:lnTo>
                    <a:pt x="0" y="2173224"/>
                  </a:lnTo>
                  <a:lnTo>
                    <a:pt x="7620" y="2173224"/>
                  </a:lnTo>
                  <a:lnTo>
                    <a:pt x="7620" y="21777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1524" y="2179320"/>
                  </a:lnTo>
                  <a:lnTo>
                    <a:pt x="1524" y="2177796"/>
                  </a:lnTo>
                  <a:lnTo>
                    <a:pt x="6096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36647"/>
                  </a:moveTo>
                  <a:lnTo>
                    <a:pt x="1524" y="2136647"/>
                  </a:lnTo>
                  <a:lnTo>
                    <a:pt x="1524" y="2135124"/>
                  </a:lnTo>
                  <a:lnTo>
                    <a:pt x="6096" y="2135124"/>
                  </a:lnTo>
                  <a:lnTo>
                    <a:pt x="6096" y="2136647"/>
                  </a:lnTo>
                  <a:close/>
                </a:path>
                <a:path w="7620" h="4719955">
                  <a:moveTo>
                    <a:pt x="7620" y="2141220"/>
                  </a:moveTo>
                  <a:lnTo>
                    <a:pt x="0" y="2141220"/>
                  </a:lnTo>
                  <a:lnTo>
                    <a:pt x="0" y="2136647"/>
                  </a:lnTo>
                  <a:lnTo>
                    <a:pt x="7620" y="2136647"/>
                  </a:lnTo>
                  <a:lnTo>
                    <a:pt x="7620" y="21412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1524" y="2142744"/>
                  </a:lnTo>
                  <a:lnTo>
                    <a:pt x="1524" y="2141220"/>
                  </a:lnTo>
                  <a:lnTo>
                    <a:pt x="6096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0072"/>
                  </a:moveTo>
                  <a:lnTo>
                    <a:pt x="1524" y="2100072"/>
                  </a:lnTo>
                  <a:lnTo>
                    <a:pt x="1524" y="2098547"/>
                  </a:lnTo>
                  <a:lnTo>
                    <a:pt x="6096" y="2098547"/>
                  </a:lnTo>
                  <a:lnTo>
                    <a:pt x="6096" y="2100072"/>
                  </a:lnTo>
                  <a:close/>
                </a:path>
                <a:path w="7620" h="4719955">
                  <a:moveTo>
                    <a:pt x="7620" y="2104644"/>
                  </a:moveTo>
                  <a:lnTo>
                    <a:pt x="0" y="2104644"/>
                  </a:lnTo>
                  <a:lnTo>
                    <a:pt x="0" y="2100072"/>
                  </a:lnTo>
                  <a:lnTo>
                    <a:pt x="7620" y="2100072"/>
                  </a:lnTo>
                  <a:lnTo>
                    <a:pt x="7620" y="21046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1524" y="2106168"/>
                  </a:lnTo>
                  <a:lnTo>
                    <a:pt x="1524" y="2104644"/>
                  </a:lnTo>
                  <a:lnTo>
                    <a:pt x="6096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3048" y="2069592"/>
                  </a:lnTo>
                  <a:lnTo>
                    <a:pt x="0" y="2066544"/>
                  </a:lnTo>
                  <a:lnTo>
                    <a:pt x="0" y="2063496"/>
                  </a:lnTo>
                  <a:lnTo>
                    <a:pt x="1524" y="2061972"/>
                  </a:lnTo>
                  <a:lnTo>
                    <a:pt x="6096" y="2061972"/>
                  </a:lnTo>
                  <a:lnTo>
                    <a:pt x="7620" y="2063496"/>
                  </a:lnTo>
                  <a:lnTo>
                    <a:pt x="7620" y="2066544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1524" y="2031492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4" y="2025396"/>
                  </a:lnTo>
                  <a:lnTo>
                    <a:pt x="6096" y="2025396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1524" y="1994916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3048" y="1987296"/>
                  </a:lnTo>
                  <a:lnTo>
                    <a:pt x="4572" y="1987296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1524" y="1952244"/>
                  </a:lnTo>
                  <a:lnTo>
                    <a:pt x="3048" y="1950720"/>
                  </a:lnTo>
                  <a:lnTo>
                    <a:pt x="4572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7620" y="1956816"/>
                  </a:moveTo>
                  <a:lnTo>
                    <a:pt x="0" y="1956816"/>
                  </a:lnTo>
                  <a:lnTo>
                    <a:pt x="0" y="1952244"/>
                  </a:lnTo>
                  <a:lnTo>
                    <a:pt x="7620" y="1952244"/>
                  </a:lnTo>
                  <a:lnTo>
                    <a:pt x="7620" y="1956816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1524" y="1958339"/>
                  </a:lnTo>
                  <a:lnTo>
                    <a:pt x="1524" y="1956816"/>
                  </a:lnTo>
                  <a:lnTo>
                    <a:pt x="6096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15668"/>
                  </a:moveTo>
                  <a:lnTo>
                    <a:pt x="1524" y="1915668"/>
                  </a:lnTo>
                  <a:lnTo>
                    <a:pt x="1524" y="1914144"/>
                  </a:lnTo>
                  <a:lnTo>
                    <a:pt x="6096" y="1914144"/>
                  </a:lnTo>
                  <a:lnTo>
                    <a:pt x="6096" y="1915668"/>
                  </a:lnTo>
                  <a:close/>
                </a:path>
                <a:path w="7620" h="4719955">
                  <a:moveTo>
                    <a:pt x="7620" y="1920239"/>
                  </a:moveTo>
                  <a:lnTo>
                    <a:pt x="0" y="1920239"/>
                  </a:lnTo>
                  <a:lnTo>
                    <a:pt x="0" y="1915668"/>
                  </a:lnTo>
                  <a:lnTo>
                    <a:pt x="7620" y="1915668"/>
                  </a:lnTo>
                  <a:lnTo>
                    <a:pt x="7620" y="19202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1524" y="1921764"/>
                  </a:lnTo>
                  <a:lnTo>
                    <a:pt x="1524" y="1920239"/>
                  </a:lnTo>
                  <a:lnTo>
                    <a:pt x="6096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79092"/>
                  </a:moveTo>
                  <a:lnTo>
                    <a:pt x="1524" y="1879092"/>
                  </a:lnTo>
                  <a:lnTo>
                    <a:pt x="1524" y="1877568"/>
                  </a:lnTo>
                  <a:lnTo>
                    <a:pt x="6096" y="1877568"/>
                  </a:lnTo>
                  <a:lnTo>
                    <a:pt x="6096" y="1879092"/>
                  </a:lnTo>
                  <a:close/>
                </a:path>
                <a:path w="7620" h="4719955">
                  <a:moveTo>
                    <a:pt x="7620" y="1883663"/>
                  </a:moveTo>
                  <a:lnTo>
                    <a:pt x="0" y="1883663"/>
                  </a:lnTo>
                  <a:lnTo>
                    <a:pt x="0" y="1879092"/>
                  </a:lnTo>
                  <a:lnTo>
                    <a:pt x="7620" y="1879092"/>
                  </a:lnTo>
                  <a:lnTo>
                    <a:pt x="7620" y="1883663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1524" y="1885188"/>
                  </a:lnTo>
                  <a:lnTo>
                    <a:pt x="1524" y="1883663"/>
                  </a:lnTo>
                  <a:lnTo>
                    <a:pt x="6096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3048" y="1848612"/>
                  </a:lnTo>
                  <a:lnTo>
                    <a:pt x="0" y="1845563"/>
                  </a:lnTo>
                  <a:lnTo>
                    <a:pt x="0" y="1842516"/>
                  </a:lnTo>
                  <a:lnTo>
                    <a:pt x="1524" y="1840992"/>
                  </a:lnTo>
                  <a:lnTo>
                    <a:pt x="6096" y="1840992"/>
                  </a:lnTo>
                  <a:lnTo>
                    <a:pt x="7620" y="1842516"/>
                  </a:lnTo>
                  <a:lnTo>
                    <a:pt x="7620" y="1845563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1524" y="1810512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4" y="1804416"/>
                  </a:lnTo>
                  <a:lnTo>
                    <a:pt x="6096" y="1804416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1524" y="1773936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3048" y="1766316"/>
                  </a:lnTo>
                  <a:lnTo>
                    <a:pt x="4572" y="1766316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1524" y="1731263"/>
                  </a:lnTo>
                  <a:lnTo>
                    <a:pt x="3048" y="1729739"/>
                  </a:lnTo>
                  <a:lnTo>
                    <a:pt x="4572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7620" y="1735836"/>
                  </a:moveTo>
                  <a:lnTo>
                    <a:pt x="0" y="1735836"/>
                  </a:lnTo>
                  <a:lnTo>
                    <a:pt x="0" y="1731263"/>
                  </a:lnTo>
                  <a:lnTo>
                    <a:pt x="7620" y="1731263"/>
                  </a:lnTo>
                  <a:lnTo>
                    <a:pt x="7620" y="1735836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1524" y="1737360"/>
                  </a:lnTo>
                  <a:lnTo>
                    <a:pt x="1524" y="1735836"/>
                  </a:lnTo>
                  <a:lnTo>
                    <a:pt x="6096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694688"/>
                  </a:moveTo>
                  <a:lnTo>
                    <a:pt x="1524" y="1694688"/>
                  </a:lnTo>
                  <a:lnTo>
                    <a:pt x="1524" y="1693163"/>
                  </a:lnTo>
                  <a:lnTo>
                    <a:pt x="6096" y="1693163"/>
                  </a:lnTo>
                  <a:lnTo>
                    <a:pt x="6096" y="1694688"/>
                  </a:lnTo>
                  <a:close/>
                </a:path>
                <a:path w="7620" h="4719955">
                  <a:moveTo>
                    <a:pt x="7620" y="1699260"/>
                  </a:moveTo>
                  <a:lnTo>
                    <a:pt x="0" y="1699260"/>
                  </a:lnTo>
                  <a:lnTo>
                    <a:pt x="0" y="1694688"/>
                  </a:lnTo>
                  <a:lnTo>
                    <a:pt x="7620" y="1694688"/>
                  </a:lnTo>
                  <a:lnTo>
                    <a:pt x="7620" y="16992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1524" y="1700784"/>
                  </a:lnTo>
                  <a:lnTo>
                    <a:pt x="1524" y="1699260"/>
                  </a:lnTo>
                  <a:lnTo>
                    <a:pt x="6096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58112"/>
                  </a:moveTo>
                  <a:lnTo>
                    <a:pt x="1524" y="1658112"/>
                  </a:lnTo>
                  <a:lnTo>
                    <a:pt x="1524" y="1656588"/>
                  </a:lnTo>
                  <a:lnTo>
                    <a:pt x="6096" y="1656588"/>
                  </a:lnTo>
                  <a:lnTo>
                    <a:pt x="6096" y="1658112"/>
                  </a:lnTo>
                  <a:close/>
                </a:path>
                <a:path w="7620" h="4719955">
                  <a:moveTo>
                    <a:pt x="7620" y="1662684"/>
                  </a:moveTo>
                  <a:lnTo>
                    <a:pt x="0" y="1662684"/>
                  </a:lnTo>
                  <a:lnTo>
                    <a:pt x="0" y="1658112"/>
                  </a:lnTo>
                  <a:lnTo>
                    <a:pt x="7620" y="1658112"/>
                  </a:lnTo>
                  <a:lnTo>
                    <a:pt x="7620" y="16626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1524" y="1664208"/>
                  </a:lnTo>
                  <a:lnTo>
                    <a:pt x="1524" y="1662684"/>
                  </a:lnTo>
                  <a:lnTo>
                    <a:pt x="6096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6096" y="1621536"/>
                  </a:moveTo>
                  <a:lnTo>
                    <a:pt x="1524" y="1621536"/>
                  </a:lnTo>
                  <a:lnTo>
                    <a:pt x="1524" y="1620012"/>
                  </a:lnTo>
                  <a:lnTo>
                    <a:pt x="6096" y="1620012"/>
                  </a:lnTo>
                  <a:lnTo>
                    <a:pt x="6096" y="1621536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3048" y="1627632"/>
                  </a:lnTo>
                  <a:lnTo>
                    <a:pt x="0" y="1624584"/>
                  </a:lnTo>
                  <a:lnTo>
                    <a:pt x="0" y="1621536"/>
                  </a:lnTo>
                  <a:lnTo>
                    <a:pt x="7620" y="1621536"/>
                  </a:lnTo>
                  <a:lnTo>
                    <a:pt x="7620" y="1624584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1524" y="1589532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4" y="1583436"/>
                  </a:lnTo>
                  <a:lnTo>
                    <a:pt x="6096" y="1583436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1524" y="1552955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3048" y="1545336"/>
                  </a:lnTo>
                  <a:lnTo>
                    <a:pt x="4572" y="1545336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1524" y="1510284"/>
                  </a:lnTo>
                  <a:lnTo>
                    <a:pt x="3048" y="1508760"/>
                  </a:lnTo>
                  <a:lnTo>
                    <a:pt x="4572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7620" y="1514855"/>
                  </a:moveTo>
                  <a:lnTo>
                    <a:pt x="0" y="1514855"/>
                  </a:lnTo>
                  <a:lnTo>
                    <a:pt x="0" y="1510284"/>
                  </a:lnTo>
                  <a:lnTo>
                    <a:pt x="7620" y="1510284"/>
                  </a:lnTo>
                  <a:lnTo>
                    <a:pt x="7620" y="1514855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1524" y="1516380"/>
                  </a:lnTo>
                  <a:lnTo>
                    <a:pt x="1524" y="1514855"/>
                  </a:lnTo>
                  <a:lnTo>
                    <a:pt x="6096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3708"/>
                  </a:moveTo>
                  <a:lnTo>
                    <a:pt x="1524" y="1473708"/>
                  </a:lnTo>
                  <a:lnTo>
                    <a:pt x="1524" y="1472184"/>
                  </a:lnTo>
                  <a:lnTo>
                    <a:pt x="6096" y="1472184"/>
                  </a:lnTo>
                  <a:lnTo>
                    <a:pt x="6096" y="1473708"/>
                  </a:lnTo>
                  <a:close/>
                </a:path>
                <a:path w="7620" h="4719955">
                  <a:moveTo>
                    <a:pt x="7620" y="1478280"/>
                  </a:moveTo>
                  <a:lnTo>
                    <a:pt x="0" y="1478280"/>
                  </a:lnTo>
                  <a:lnTo>
                    <a:pt x="0" y="1473708"/>
                  </a:lnTo>
                  <a:lnTo>
                    <a:pt x="7620" y="1473708"/>
                  </a:lnTo>
                  <a:lnTo>
                    <a:pt x="7620" y="14782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1524" y="1479804"/>
                  </a:lnTo>
                  <a:lnTo>
                    <a:pt x="1524" y="1478280"/>
                  </a:lnTo>
                  <a:lnTo>
                    <a:pt x="6096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37132"/>
                  </a:moveTo>
                  <a:lnTo>
                    <a:pt x="1524" y="1437132"/>
                  </a:lnTo>
                  <a:lnTo>
                    <a:pt x="1524" y="1435608"/>
                  </a:lnTo>
                  <a:lnTo>
                    <a:pt x="6096" y="1435608"/>
                  </a:lnTo>
                  <a:lnTo>
                    <a:pt x="6096" y="1437132"/>
                  </a:lnTo>
                  <a:close/>
                </a:path>
                <a:path w="7620" h="4719955">
                  <a:moveTo>
                    <a:pt x="7620" y="1441704"/>
                  </a:moveTo>
                  <a:lnTo>
                    <a:pt x="0" y="1441704"/>
                  </a:lnTo>
                  <a:lnTo>
                    <a:pt x="0" y="1437132"/>
                  </a:lnTo>
                  <a:lnTo>
                    <a:pt x="7620" y="1437132"/>
                  </a:lnTo>
                  <a:lnTo>
                    <a:pt x="7620" y="14417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1524" y="1443228"/>
                  </a:lnTo>
                  <a:lnTo>
                    <a:pt x="1524" y="1441704"/>
                  </a:lnTo>
                  <a:lnTo>
                    <a:pt x="6096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6096" y="1400555"/>
                  </a:moveTo>
                  <a:lnTo>
                    <a:pt x="1524" y="1400555"/>
                  </a:lnTo>
                  <a:lnTo>
                    <a:pt x="1524" y="1399032"/>
                  </a:lnTo>
                  <a:lnTo>
                    <a:pt x="6096" y="1399032"/>
                  </a:lnTo>
                  <a:lnTo>
                    <a:pt x="6096" y="1400555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3048" y="1406652"/>
                  </a:lnTo>
                  <a:lnTo>
                    <a:pt x="0" y="1403604"/>
                  </a:lnTo>
                  <a:lnTo>
                    <a:pt x="0" y="1400555"/>
                  </a:lnTo>
                  <a:lnTo>
                    <a:pt x="7620" y="1400555"/>
                  </a:lnTo>
                  <a:lnTo>
                    <a:pt x="7620" y="1403604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1524" y="1368552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4" y="1362455"/>
                  </a:lnTo>
                  <a:lnTo>
                    <a:pt x="6096" y="1362455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1524" y="1331976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3048" y="1324355"/>
                  </a:lnTo>
                  <a:lnTo>
                    <a:pt x="4572" y="1324355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1524" y="1289304"/>
                  </a:lnTo>
                  <a:lnTo>
                    <a:pt x="3048" y="1287780"/>
                  </a:lnTo>
                  <a:lnTo>
                    <a:pt x="4572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7620" y="1293876"/>
                  </a:moveTo>
                  <a:lnTo>
                    <a:pt x="0" y="1293876"/>
                  </a:lnTo>
                  <a:lnTo>
                    <a:pt x="0" y="1289304"/>
                  </a:lnTo>
                  <a:lnTo>
                    <a:pt x="7620" y="1289304"/>
                  </a:lnTo>
                  <a:lnTo>
                    <a:pt x="7620" y="1293876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1524" y="1295400"/>
                  </a:lnTo>
                  <a:lnTo>
                    <a:pt x="1524" y="1293876"/>
                  </a:lnTo>
                  <a:lnTo>
                    <a:pt x="6096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2728"/>
                  </a:moveTo>
                  <a:lnTo>
                    <a:pt x="1524" y="1252728"/>
                  </a:lnTo>
                  <a:lnTo>
                    <a:pt x="1524" y="1251204"/>
                  </a:lnTo>
                  <a:lnTo>
                    <a:pt x="6096" y="1251204"/>
                  </a:lnTo>
                  <a:lnTo>
                    <a:pt x="6096" y="1252728"/>
                  </a:lnTo>
                  <a:close/>
                </a:path>
                <a:path w="7620" h="4719955">
                  <a:moveTo>
                    <a:pt x="7620" y="1257300"/>
                  </a:moveTo>
                  <a:lnTo>
                    <a:pt x="0" y="1257300"/>
                  </a:lnTo>
                  <a:lnTo>
                    <a:pt x="0" y="1252728"/>
                  </a:lnTo>
                  <a:lnTo>
                    <a:pt x="7620" y="1252728"/>
                  </a:lnTo>
                  <a:lnTo>
                    <a:pt x="7620" y="12573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1524" y="1258824"/>
                  </a:lnTo>
                  <a:lnTo>
                    <a:pt x="1524" y="1257300"/>
                  </a:lnTo>
                  <a:lnTo>
                    <a:pt x="6096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16152"/>
                  </a:moveTo>
                  <a:lnTo>
                    <a:pt x="1524" y="1216152"/>
                  </a:lnTo>
                  <a:lnTo>
                    <a:pt x="1524" y="1214628"/>
                  </a:lnTo>
                  <a:lnTo>
                    <a:pt x="6096" y="1214628"/>
                  </a:lnTo>
                  <a:lnTo>
                    <a:pt x="6096" y="1216152"/>
                  </a:lnTo>
                  <a:close/>
                </a:path>
                <a:path w="7620" h="4719955">
                  <a:moveTo>
                    <a:pt x="7620" y="1220724"/>
                  </a:moveTo>
                  <a:lnTo>
                    <a:pt x="0" y="1220724"/>
                  </a:lnTo>
                  <a:lnTo>
                    <a:pt x="0" y="1216152"/>
                  </a:lnTo>
                  <a:lnTo>
                    <a:pt x="7620" y="1216152"/>
                  </a:lnTo>
                  <a:lnTo>
                    <a:pt x="7620" y="12207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1524" y="1222247"/>
                  </a:lnTo>
                  <a:lnTo>
                    <a:pt x="1524" y="1220724"/>
                  </a:lnTo>
                  <a:lnTo>
                    <a:pt x="6096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6096" y="1179576"/>
                  </a:moveTo>
                  <a:lnTo>
                    <a:pt x="1524" y="1179576"/>
                  </a:lnTo>
                  <a:lnTo>
                    <a:pt x="1524" y="1178052"/>
                  </a:lnTo>
                  <a:lnTo>
                    <a:pt x="6096" y="1178052"/>
                  </a:lnTo>
                  <a:lnTo>
                    <a:pt x="6096" y="1179576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3048" y="1185671"/>
                  </a:lnTo>
                  <a:lnTo>
                    <a:pt x="0" y="1182624"/>
                  </a:lnTo>
                  <a:lnTo>
                    <a:pt x="0" y="1179576"/>
                  </a:lnTo>
                  <a:lnTo>
                    <a:pt x="7620" y="1179576"/>
                  </a:lnTo>
                  <a:lnTo>
                    <a:pt x="7620" y="1182624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1524" y="1147571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4" y="1141476"/>
                  </a:lnTo>
                  <a:lnTo>
                    <a:pt x="6096" y="1141476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1524" y="1110996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3048" y="1103376"/>
                  </a:lnTo>
                  <a:lnTo>
                    <a:pt x="4572" y="1103376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7620" y="1072896"/>
                  </a:moveTo>
                  <a:lnTo>
                    <a:pt x="0" y="1072896"/>
                  </a:lnTo>
                  <a:lnTo>
                    <a:pt x="0" y="1069847"/>
                  </a:lnTo>
                  <a:lnTo>
                    <a:pt x="3048" y="1066800"/>
                  </a:lnTo>
                  <a:lnTo>
                    <a:pt x="4572" y="1066800"/>
                  </a:lnTo>
                  <a:lnTo>
                    <a:pt x="7620" y="1069847"/>
                  </a:lnTo>
                  <a:lnTo>
                    <a:pt x="7620" y="1072896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1524" y="1074420"/>
                  </a:lnTo>
                  <a:lnTo>
                    <a:pt x="1524" y="1072896"/>
                  </a:lnTo>
                  <a:lnTo>
                    <a:pt x="6096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1747"/>
                  </a:moveTo>
                  <a:lnTo>
                    <a:pt x="1524" y="1031747"/>
                  </a:lnTo>
                  <a:lnTo>
                    <a:pt x="1524" y="1030224"/>
                  </a:lnTo>
                  <a:lnTo>
                    <a:pt x="6096" y="1030224"/>
                  </a:lnTo>
                  <a:lnTo>
                    <a:pt x="6096" y="1031747"/>
                  </a:lnTo>
                  <a:close/>
                </a:path>
                <a:path w="7620" h="4719955">
                  <a:moveTo>
                    <a:pt x="7620" y="1036320"/>
                  </a:moveTo>
                  <a:lnTo>
                    <a:pt x="0" y="1036320"/>
                  </a:lnTo>
                  <a:lnTo>
                    <a:pt x="0" y="1031747"/>
                  </a:lnTo>
                  <a:lnTo>
                    <a:pt x="7620" y="1031747"/>
                  </a:lnTo>
                  <a:lnTo>
                    <a:pt x="7620" y="10363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1524" y="1037844"/>
                  </a:lnTo>
                  <a:lnTo>
                    <a:pt x="1524" y="1036320"/>
                  </a:lnTo>
                  <a:lnTo>
                    <a:pt x="6096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995171"/>
                  </a:moveTo>
                  <a:lnTo>
                    <a:pt x="1524" y="995171"/>
                  </a:lnTo>
                  <a:lnTo>
                    <a:pt x="1524" y="993647"/>
                  </a:lnTo>
                  <a:lnTo>
                    <a:pt x="6096" y="993647"/>
                  </a:lnTo>
                  <a:lnTo>
                    <a:pt x="6096" y="995171"/>
                  </a:lnTo>
                  <a:close/>
                </a:path>
                <a:path w="7620" h="4719955">
                  <a:moveTo>
                    <a:pt x="7620" y="999744"/>
                  </a:moveTo>
                  <a:lnTo>
                    <a:pt x="0" y="999744"/>
                  </a:lnTo>
                  <a:lnTo>
                    <a:pt x="0" y="995171"/>
                  </a:lnTo>
                  <a:lnTo>
                    <a:pt x="7620" y="995171"/>
                  </a:lnTo>
                  <a:lnTo>
                    <a:pt x="7620" y="9997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1524" y="1001268"/>
                  </a:lnTo>
                  <a:lnTo>
                    <a:pt x="1524" y="999744"/>
                  </a:lnTo>
                  <a:lnTo>
                    <a:pt x="6096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6096" y="958596"/>
                  </a:moveTo>
                  <a:lnTo>
                    <a:pt x="1524" y="958596"/>
                  </a:lnTo>
                  <a:lnTo>
                    <a:pt x="1524" y="957071"/>
                  </a:lnTo>
                  <a:lnTo>
                    <a:pt x="6096" y="957071"/>
                  </a:lnTo>
                  <a:lnTo>
                    <a:pt x="6096" y="958596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3048" y="964692"/>
                  </a:lnTo>
                  <a:lnTo>
                    <a:pt x="0" y="961644"/>
                  </a:lnTo>
                  <a:lnTo>
                    <a:pt x="0" y="958596"/>
                  </a:lnTo>
                  <a:lnTo>
                    <a:pt x="7620" y="958596"/>
                  </a:lnTo>
                  <a:lnTo>
                    <a:pt x="7620" y="961644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3048" y="928116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4" y="920496"/>
                  </a:lnTo>
                  <a:lnTo>
                    <a:pt x="6096" y="920496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1524" y="890016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4" y="883920"/>
                  </a:lnTo>
                  <a:lnTo>
                    <a:pt x="6096" y="883920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7620" y="851916"/>
                  </a:moveTo>
                  <a:lnTo>
                    <a:pt x="0" y="851916"/>
                  </a:lnTo>
                  <a:lnTo>
                    <a:pt x="0" y="848868"/>
                  </a:lnTo>
                  <a:lnTo>
                    <a:pt x="3048" y="845820"/>
                  </a:lnTo>
                  <a:lnTo>
                    <a:pt x="4572" y="845820"/>
                  </a:lnTo>
                  <a:lnTo>
                    <a:pt x="7620" y="848868"/>
                  </a:lnTo>
                  <a:lnTo>
                    <a:pt x="7620" y="851916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1524" y="853440"/>
                  </a:lnTo>
                  <a:lnTo>
                    <a:pt x="1524" y="851916"/>
                  </a:lnTo>
                  <a:lnTo>
                    <a:pt x="6096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0768"/>
                  </a:moveTo>
                  <a:lnTo>
                    <a:pt x="1524" y="810768"/>
                  </a:lnTo>
                  <a:lnTo>
                    <a:pt x="1524" y="809244"/>
                  </a:lnTo>
                  <a:lnTo>
                    <a:pt x="6096" y="809244"/>
                  </a:lnTo>
                  <a:lnTo>
                    <a:pt x="6096" y="810768"/>
                  </a:lnTo>
                  <a:close/>
                </a:path>
                <a:path w="7620" h="4719955">
                  <a:moveTo>
                    <a:pt x="7620" y="815340"/>
                  </a:moveTo>
                  <a:lnTo>
                    <a:pt x="0" y="815340"/>
                  </a:lnTo>
                  <a:lnTo>
                    <a:pt x="0" y="810768"/>
                  </a:lnTo>
                  <a:lnTo>
                    <a:pt x="7620" y="810768"/>
                  </a:lnTo>
                  <a:lnTo>
                    <a:pt x="7620" y="8153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1524" y="816864"/>
                  </a:lnTo>
                  <a:lnTo>
                    <a:pt x="1524" y="815340"/>
                  </a:lnTo>
                  <a:lnTo>
                    <a:pt x="6096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74192"/>
                  </a:moveTo>
                  <a:lnTo>
                    <a:pt x="1524" y="774192"/>
                  </a:lnTo>
                  <a:lnTo>
                    <a:pt x="1524" y="772668"/>
                  </a:lnTo>
                  <a:lnTo>
                    <a:pt x="6096" y="772668"/>
                  </a:lnTo>
                  <a:lnTo>
                    <a:pt x="6096" y="774192"/>
                  </a:lnTo>
                  <a:close/>
                </a:path>
                <a:path w="7620" h="4719955">
                  <a:moveTo>
                    <a:pt x="7620" y="778764"/>
                  </a:moveTo>
                  <a:lnTo>
                    <a:pt x="0" y="778764"/>
                  </a:lnTo>
                  <a:lnTo>
                    <a:pt x="0" y="774192"/>
                  </a:lnTo>
                  <a:lnTo>
                    <a:pt x="7620" y="774192"/>
                  </a:lnTo>
                  <a:lnTo>
                    <a:pt x="7620" y="7787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1524" y="780288"/>
                  </a:lnTo>
                  <a:lnTo>
                    <a:pt x="1524" y="778764"/>
                  </a:lnTo>
                  <a:lnTo>
                    <a:pt x="6096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6096" y="737616"/>
                  </a:moveTo>
                  <a:lnTo>
                    <a:pt x="1524" y="737616"/>
                  </a:lnTo>
                  <a:lnTo>
                    <a:pt x="1524" y="736092"/>
                  </a:lnTo>
                  <a:lnTo>
                    <a:pt x="6096" y="736092"/>
                  </a:lnTo>
                  <a:lnTo>
                    <a:pt x="6096" y="737616"/>
                  </a:lnTo>
                  <a:close/>
                </a:path>
                <a:path w="7620" h="4719955">
                  <a:moveTo>
                    <a:pt x="7620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7620" y="737616"/>
                  </a:lnTo>
                  <a:lnTo>
                    <a:pt x="7620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3048" y="743712"/>
                  </a:lnTo>
                  <a:lnTo>
                    <a:pt x="1524" y="742188"/>
                  </a:lnTo>
                  <a:lnTo>
                    <a:pt x="6096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3048" y="707136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4" y="699516"/>
                  </a:lnTo>
                  <a:lnTo>
                    <a:pt x="6096" y="699516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1524" y="669036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4" y="662940"/>
                  </a:lnTo>
                  <a:lnTo>
                    <a:pt x="6096" y="662940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7620" y="630936"/>
                  </a:moveTo>
                  <a:lnTo>
                    <a:pt x="0" y="630936"/>
                  </a:lnTo>
                  <a:lnTo>
                    <a:pt x="0" y="627887"/>
                  </a:lnTo>
                  <a:lnTo>
                    <a:pt x="3048" y="624840"/>
                  </a:lnTo>
                  <a:lnTo>
                    <a:pt x="4572" y="624840"/>
                  </a:lnTo>
                  <a:lnTo>
                    <a:pt x="7620" y="627887"/>
                  </a:lnTo>
                  <a:lnTo>
                    <a:pt x="7620" y="630936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1524" y="632460"/>
                  </a:lnTo>
                  <a:lnTo>
                    <a:pt x="1524" y="630936"/>
                  </a:lnTo>
                  <a:lnTo>
                    <a:pt x="6096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89787"/>
                  </a:moveTo>
                  <a:lnTo>
                    <a:pt x="1524" y="589787"/>
                  </a:lnTo>
                  <a:lnTo>
                    <a:pt x="1524" y="588264"/>
                  </a:lnTo>
                  <a:lnTo>
                    <a:pt x="6096" y="588264"/>
                  </a:lnTo>
                  <a:lnTo>
                    <a:pt x="6096" y="589787"/>
                  </a:lnTo>
                  <a:close/>
                </a:path>
                <a:path w="7620" h="4719955">
                  <a:moveTo>
                    <a:pt x="7620" y="594360"/>
                  </a:moveTo>
                  <a:lnTo>
                    <a:pt x="0" y="594360"/>
                  </a:lnTo>
                  <a:lnTo>
                    <a:pt x="0" y="589787"/>
                  </a:lnTo>
                  <a:lnTo>
                    <a:pt x="7620" y="589787"/>
                  </a:lnTo>
                  <a:lnTo>
                    <a:pt x="7620" y="5943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1524" y="595884"/>
                  </a:lnTo>
                  <a:lnTo>
                    <a:pt x="1524" y="594360"/>
                  </a:lnTo>
                  <a:lnTo>
                    <a:pt x="6096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3212"/>
                  </a:moveTo>
                  <a:lnTo>
                    <a:pt x="1524" y="553212"/>
                  </a:lnTo>
                  <a:lnTo>
                    <a:pt x="1524" y="551687"/>
                  </a:lnTo>
                  <a:lnTo>
                    <a:pt x="6096" y="551687"/>
                  </a:lnTo>
                  <a:lnTo>
                    <a:pt x="6096" y="553212"/>
                  </a:lnTo>
                  <a:close/>
                </a:path>
                <a:path w="7620" h="4719955">
                  <a:moveTo>
                    <a:pt x="7620" y="557784"/>
                  </a:moveTo>
                  <a:lnTo>
                    <a:pt x="0" y="557784"/>
                  </a:lnTo>
                  <a:lnTo>
                    <a:pt x="0" y="553212"/>
                  </a:lnTo>
                  <a:lnTo>
                    <a:pt x="7620" y="553212"/>
                  </a:lnTo>
                  <a:lnTo>
                    <a:pt x="7620" y="5577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1524" y="559308"/>
                  </a:lnTo>
                  <a:lnTo>
                    <a:pt x="1524" y="557784"/>
                  </a:lnTo>
                  <a:lnTo>
                    <a:pt x="6096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6096" y="516636"/>
                  </a:moveTo>
                  <a:lnTo>
                    <a:pt x="1524" y="516636"/>
                  </a:lnTo>
                  <a:lnTo>
                    <a:pt x="1524" y="515112"/>
                  </a:lnTo>
                  <a:lnTo>
                    <a:pt x="6096" y="515112"/>
                  </a:lnTo>
                  <a:lnTo>
                    <a:pt x="6096" y="516636"/>
                  </a:lnTo>
                  <a:close/>
                </a:path>
                <a:path w="7620" h="4719955">
                  <a:moveTo>
                    <a:pt x="7620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7620" y="516636"/>
                  </a:lnTo>
                  <a:lnTo>
                    <a:pt x="7620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3048" y="522732"/>
                  </a:lnTo>
                  <a:lnTo>
                    <a:pt x="1524" y="521208"/>
                  </a:lnTo>
                  <a:lnTo>
                    <a:pt x="6096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3048" y="486156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4" y="478536"/>
                  </a:lnTo>
                  <a:lnTo>
                    <a:pt x="6096" y="478536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1524" y="448056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4" y="441960"/>
                  </a:lnTo>
                  <a:lnTo>
                    <a:pt x="6096" y="441960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7620" y="409956"/>
                  </a:moveTo>
                  <a:lnTo>
                    <a:pt x="0" y="409956"/>
                  </a:lnTo>
                  <a:lnTo>
                    <a:pt x="0" y="406908"/>
                  </a:lnTo>
                  <a:lnTo>
                    <a:pt x="3048" y="403860"/>
                  </a:lnTo>
                  <a:lnTo>
                    <a:pt x="4572" y="403860"/>
                  </a:lnTo>
                  <a:lnTo>
                    <a:pt x="7620" y="406908"/>
                  </a:lnTo>
                  <a:lnTo>
                    <a:pt x="7620" y="409956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1524" y="411480"/>
                  </a:lnTo>
                  <a:lnTo>
                    <a:pt x="1524" y="409956"/>
                  </a:lnTo>
                  <a:lnTo>
                    <a:pt x="6096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68808"/>
                  </a:moveTo>
                  <a:lnTo>
                    <a:pt x="1524" y="368808"/>
                  </a:lnTo>
                  <a:lnTo>
                    <a:pt x="1524" y="367284"/>
                  </a:lnTo>
                  <a:lnTo>
                    <a:pt x="6096" y="367284"/>
                  </a:lnTo>
                  <a:lnTo>
                    <a:pt x="6096" y="368808"/>
                  </a:lnTo>
                  <a:close/>
                </a:path>
                <a:path w="7620" h="4719955">
                  <a:moveTo>
                    <a:pt x="7620" y="373380"/>
                  </a:moveTo>
                  <a:lnTo>
                    <a:pt x="0" y="373380"/>
                  </a:lnTo>
                  <a:lnTo>
                    <a:pt x="0" y="368808"/>
                  </a:lnTo>
                  <a:lnTo>
                    <a:pt x="7620" y="368808"/>
                  </a:lnTo>
                  <a:lnTo>
                    <a:pt x="7620" y="3733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1524" y="374904"/>
                  </a:lnTo>
                  <a:lnTo>
                    <a:pt x="1524" y="373380"/>
                  </a:lnTo>
                  <a:lnTo>
                    <a:pt x="6096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2232"/>
                  </a:moveTo>
                  <a:lnTo>
                    <a:pt x="1524" y="332232"/>
                  </a:lnTo>
                  <a:lnTo>
                    <a:pt x="1524" y="330708"/>
                  </a:lnTo>
                  <a:lnTo>
                    <a:pt x="6096" y="330708"/>
                  </a:lnTo>
                  <a:lnTo>
                    <a:pt x="6096" y="332232"/>
                  </a:lnTo>
                  <a:close/>
                </a:path>
                <a:path w="7620" h="4719955">
                  <a:moveTo>
                    <a:pt x="7620" y="336804"/>
                  </a:moveTo>
                  <a:lnTo>
                    <a:pt x="0" y="336804"/>
                  </a:lnTo>
                  <a:lnTo>
                    <a:pt x="0" y="332232"/>
                  </a:lnTo>
                  <a:lnTo>
                    <a:pt x="7620" y="332232"/>
                  </a:lnTo>
                  <a:lnTo>
                    <a:pt x="7620" y="3368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1524" y="338328"/>
                  </a:lnTo>
                  <a:lnTo>
                    <a:pt x="1524" y="336804"/>
                  </a:lnTo>
                  <a:lnTo>
                    <a:pt x="6096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6096" y="295656"/>
                  </a:moveTo>
                  <a:lnTo>
                    <a:pt x="1524" y="295656"/>
                  </a:lnTo>
                  <a:lnTo>
                    <a:pt x="1524" y="294132"/>
                  </a:lnTo>
                  <a:lnTo>
                    <a:pt x="6096" y="294132"/>
                  </a:lnTo>
                  <a:lnTo>
                    <a:pt x="6096" y="295656"/>
                  </a:lnTo>
                  <a:close/>
                </a:path>
                <a:path w="7620" h="4719955">
                  <a:moveTo>
                    <a:pt x="7620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7620" y="295656"/>
                  </a:lnTo>
                  <a:lnTo>
                    <a:pt x="7620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3048" y="301752"/>
                  </a:lnTo>
                  <a:lnTo>
                    <a:pt x="1524" y="300228"/>
                  </a:lnTo>
                  <a:lnTo>
                    <a:pt x="6096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3048" y="265176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4" y="257556"/>
                  </a:lnTo>
                  <a:lnTo>
                    <a:pt x="6096" y="257556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1524" y="227076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4" y="220980"/>
                  </a:lnTo>
                  <a:lnTo>
                    <a:pt x="6096" y="220980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1524" y="190500"/>
                  </a:lnTo>
                  <a:lnTo>
                    <a:pt x="0" y="188976"/>
                  </a:lnTo>
                  <a:lnTo>
                    <a:pt x="0" y="185928"/>
                  </a:lnTo>
                  <a:lnTo>
                    <a:pt x="3048" y="182880"/>
                  </a:lnTo>
                  <a:lnTo>
                    <a:pt x="4572" y="182880"/>
                  </a:lnTo>
                  <a:lnTo>
                    <a:pt x="7620" y="185928"/>
                  </a:lnTo>
                  <a:lnTo>
                    <a:pt x="7620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6096" y="147828"/>
                  </a:moveTo>
                  <a:lnTo>
                    <a:pt x="1524" y="147828"/>
                  </a:lnTo>
                  <a:lnTo>
                    <a:pt x="1524" y="146304"/>
                  </a:lnTo>
                  <a:lnTo>
                    <a:pt x="6096" y="146304"/>
                  </a:lnTo>
                  <a:lnTo>
                    <a:pt x="6096" y="147828"/>
                  </a:lnTo>
                  <a:close/>
                </a:path>
                <a:path w="7620" h="4719955">
                  <a:moveTo>
                    <a:pt x="7620" y="152400"/>
                  </a:moveTo>
                  <a:lnTo>
                    <a:pt x="0" y="152400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524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1524" y="153924"/>
                  </a:lnTo>
                  <a:lnTo>
                    <a:pt x="1524" y="152400"/>
                  </a:lnTo>
                  <a:lnTo>
                    <a:pt x="6096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1252"/>
                  </a:moveTo>
                  <a:lnTo>
                    <a:pt x="1524" y="111252"/>
                  </a:lnTo>
                  <a:lnTo>
                    <a:pt x="1524" y="109728"/>
                  </a:lnTo>
                  <a:lnTo>
                    <a:pt x="6096" y="109728"/>
                  </a:lnTo>
                  <a:lnTo>
                    <a:pt x="6096" y="111252"/>
                  </a:lnTo>
                  <a:close/>
                </a:path>
                <a:path w="7620" h="4719955">
                  <a:moveTo>
                    <a:pt x="7620" y="115824"/>
                  </a:moveTo>
                  <a:lnTo>
                    <a:pt x="0" y="115824"/>
                  </a:lnTo>
                  <a:lnTo>
                    <a:pt x="0" y="111252"/>
                  </a:lnTo>
                  <a:lnTo>
                    <a:pt x="7620" y="111252"/>
                  </a:lnTo>
                  <a:lnTo>
                    <a:pt x="7620" y="1158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1524" y="117348"/>
                  </a:lnTo>
                  <a:lnTo>
                    <a:pt x="1524" y="115824"/>
                  </a:lnTo>
                  <a:lnTo>
                    <a:pt x="6096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6096" y="74676"/>
                  </a:moveTo>
                  <a:lnTo>
                    <a:pt x="1524" y="74676"/>
                  </a:lnTo>
                  <a:lnTo>
                    <a:pt x="1524" y="73152"/>
                  </a:lnTo>
                  <a:lnTo>
                    <a:pt x="6096" y="73152"/>
                  </a:lnTo>
                  <a:lnTo>
                    <a:pt x="6096" y="74676"/>
                  </a:lnTo>
                  <a:close/>
                </a:path>
                <a:path w="7620" h="4719955">
                  <a:moveTo>
                    <a:pt x="7620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7620" y="74676"/>
                  </a:lnTo>
                  <a:lnTo>
                    <a:pt x="7620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3048" y="80772"/>
                  </a:lnTo>
                  <a:lnTo>
                    <a:pt x="1524" y="79248"/>
                  </a:lnTo>
                  <a:lnTo>
                    <a:pt x="6096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3048" y="44195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4" y="36576"/>
                  </a:lnTo>
                  <a:lnTo>
                    <a:pt x="6096" y="36576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1524" y="6095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6844" y="6266687"/>
              <a:ext cx="134112" cy="64008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698235" y="1502663"/>
            <a:ext cx="135890" cy="4828540"/>
            <a:chOff x="5698235" y="1502663"/>
            <a:chExt cx="135890" cy="4828540"/>
          </a:xfrm>
        </p:grpSpPr>
        <p:sp>
          <p:nvSpPr>
            <p:cNvPr id="18" name="object 18" descr=""/>
            <p:cNvSpPr/>
            <p:nvPr/>
          </p:nvSpPr>
          <p:spPr>
            <a:xfrm>
              <a:off x="5762244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5" y="4719828"/>
                  </a:moveTo>
                  <a:lnTo>
                    <a:pt x="1523" y="4719828"/>
                  </a:lnTo>
                  <a:lnTo>
                    <a:pt x="1523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5256"/>
                  </a:lnTo>
                  <a:lnTo>
                    <a:pt x="1523" y="4713732"/>
                  </a:lnTo>
                  <a:lnTo>
                    <a:pt x="6095" y="4713732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9828"/>
                  </a:lnTo>
                  <a:close/>
                </a:path>
                <a:path w="7620" h="4719955">
                  <a:moveTo>
                    <a:pt x="6095" y="4683252"/>
                  </a:moveTo>
                  <a:lnTo>
                    <a:pt x="1523" y="4683252"/>
                  </a:lnTo>
                  <a:lnTo>
                    <a:pt x="1523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3" y="4678680"/>
                  </a:lnTo>
                  <a:lnTo>
                    <a:pt x="1523" y="4677156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3252"/>
                  </a:lnTo>
                  <a:close/>
                </a:path>
                <a:path w="7620" h="4719955">
                  <a:moveTo>
                    <a:pt x="6095" y="4646675"/>
                  </a:moveTo>
                  <a:lnTo>
                    <a:pt x="1523" y="4646675"/>
                  </a:lnTo>
                  <a:lnTo>
                    <a:pt x="1523" y="4645152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5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5" y="4645152"/>
                  </a:lnTo>
                  <a:lnTo>
                    <a:pt x="6095" y="4646675"/>
                  </a:lnTo>
                  <a:close/>
                </a:path>
                <a:path w="7620" h="4719955">
                  <a:moveTo>
                    <a:pt x="6095" y="4610100"/>
                  </a:moveTo>
                  <a:lnTo>
                    <a:pt x="1523" y="4610100"/>
                  </a:lnTo>
                  <a:lnTo>
                    <a:pt x="1523" y="4608575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1523" y="4604004"/>
                  </a:lnTo>
                  <a:lnTo>
                    <a:pt x="1523" y="4602480"/>
                  </a:lnTo>
                  <a:lnTo>
                    <a:pt x="6095" y="4602480"/>
                  </a:lnTo>
                  <a:lnTo>
                    <a:pt x="6095" y="4604004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5" y="4608575"/>
                  </a:lnTo>
                  <a:lnTo>
                    <a:pt x="6095" y="4610100"/>
                  </a:lnTo>
                  <a:close/>
                </a:path>
                <a:path w="7620" h="4719955">
                  <a:moveTo>
                    <a:pt x="6095" y="4573524"/>
                  </a:moveTo>
                  <a:lnTo>
                    <a:pt x="1523" y="4573524"/>
                  </a:lnTo>
                  <a:lnTo>
                    <a:pt x="1523" y="4572000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1523" y="4567428"/>
                  </a:lnTo>
                  <a:lnTo>
                    <a:pt x="1523" y="4565904"/>
                  </a:lnTo>
                  <a:lnTo>
                    <a:pt x="6095" y="4565904"/>
                  </a:lnTo>
                  <a:lnTo>
                    <a:pt x="6095" y="4567428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5" y="4572000"/>
                  </a:lnTo>
                  <a:lnTo>
                    <a:pt x="6095" y="45735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1523" y="4535424"/>
                  </a:lnTo>
                  <a:lnTo>
                    <a:pt x="1523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6095" y="4529328"/>
                  </a:lnTo>
                  <a:lnTo>
                    <a:pt x="7619" y="4530852"/>
                  </a:lnTo>
                  <a:lnTo>
                    <a:pt x="7619" y="4533900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5" y="4498848"/>
                  </a:moveTo>
                  <a:lnTo>
                    <a:pt x="1523" y="4498848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4275"/>
                  </a:lnTo>
                  <a:lnTo>
                    <a:pt x="1523" y="4492752"/>
                  </a:lnTo>
                  <a:lnTo>
                    <a:pt x="6095" y="4492752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8848"/>
                  </a:lnTo>
                  <a:close/>
                </a:path>
                <a:path w="7620" h="4719955">
                  <a:moveTo>
                    <a:pt x="6095" y="4462272"/>
                  </a:moveTo>
                  <a:lnTo>
                    <a:pt x="1523" y="4462272"/>
                  </a:lnTo>
                  <a:lnTo>
                    <a:pt x="1523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3" y="4457700"/>
                  </a:lnTo>
                  <a:lnTo>
                    <a:pt x="1523" y="4456175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2272"/>
                  </a:lnTo>
                  <a:close/>
                </a:path>
                <a:path w="7620" h="4719955">
                  <a:moveTo>
                    <a:pt x="6095" y="4425696"/>
                  </a:moveTo>
                  <a:lnTo>
                    <a:pt x="1523" y="4425696"/>
                  </a:lnTo>
                  <a:lnTo>
                    <a:pt x="1523" y="4424172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5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5" y="4424172"/>
                  </a:lnTo>
                  <a:lnTo>
                    <a:pt x="6095" y="4425696"/>
                  </a:lnTo>
                  <a:close/>
                </a:path>
                <a:path w="7620" h="4719955">
                  <a:moveTo>
                    <a:pt x="6095" y="4389120"/>
                  </a:moveTo>
                  <a:lnTo>
                    <a:pt x="1523" y="4389120"/>
                  </a:lnTo>
                  <a:lnTo>
                    <a:pt x="1523" y="4387596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1523" y="4383024"/>
                  </a:lnTo>
                  <a:lnTo>
                    <a:pt x="1523" y="4381500"/>
                  </a:lnTo>
                  <a:lnTo>
                    <a:pt x="6095" y="4381500"/>
                  </a:lnTo>
                  <a:lnTo>
                    <a:pt x="6095" y="4383024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5" y="4387596"/>
                  </a:lnTo>
                  <a:lnTo>
                    <a:pt x="6095" y="4389120"/>
                  </a:lnTo>
                  <a:close/>
                </a:path>
                <a:path w="7620" h="4719955">
                  <a:moveTo>
                    <a:pt x="6095" y="4352543"/>
                  </a:moveTo>
                  <a:lnTo>
                    <a:pt x="1523" y="4352543"/>
                  </a:lnTo>
                  <a:lnTo>
                    <a:pt x="1523" y="4351020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1523" y="4346448"/>
                  </a:lnTo>
                  <a:lnTo>
                    <a:pt x="1523" y="4344924"/>
                  </a:lnTo>
                  <a:lnTo>
                    <a:pt x="6095" y="4344924"/>
                  </a:lnTo>
                  <a:lnTo>
                    <a:pt x="6095" y="4346448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5" y="4351020"/>
                  </a:lnTo>
                  <a:lnTo>
                    <a:pt x="6095" y="43525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1523" y="4314443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1523" y="4309872"/>
                  </a:lnTo>
                  <a:lnTo>
                    <a:pt x="1523" y="4308348"/>
                  </a:lnTo>
                  <a:lnTo>
                    <a:pt x="6095" y="4308348"/>
                  </a:lnTo>
                  <a:lnTo>
                    <a:pt x="6095" y="4309872"/>
                  </a:lnTo>
                  <a:lnTo>
                    <a:pt x="7619" y="4309872"/>
                  </a:lnTo>
                  <a:lnTo>
                    <a:pt x="7619" y="4312920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5" y="4277868"/>
                  </a:moveTo>
                  <a:lnTo>
                    <a:pt x="1523" y="4277868"/>
                  </a:lnTo>
                  <a:lnTo>
                    <a:pt x="1523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3296"/>
                  </a:lnTo>
                  <a:lnTo>
                    <a:pt x="1523" y="4271772"/>
                  </a:lnTo>
                  <a:lnTo>
                    <a:pt x="6095" y="4271772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7868"/>
                  </a:lnTo>
                  <a:close/>
                </a:path>
                <a:path w="7620" h="4719955">
                  <a:moveTo>
                    <a:pt x="6095" y="4241291"/>
                  </a:moveTo>
                  <a:lnTo>
                    <a:pt x="1523" y="4241291"/>
                  </a:lnTo>
                  <a:lnTo>
                    <a:pt x="1523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6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41291"/>
                  </a:lnTo>
                  <a:close/>
                </a:path>
                <a:path w="7620" h="4719955">
                  <a:moveTo>
                    <a:pt x="6095" y="4204716"/>
                  </a:moveTo>
                  <a:lnTo>
                    <a:pt x="1523" y="4204716"/>
                  </a:lnTo>
                  <a:lnTo>
                    <a:pt x="1523" y="4203191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5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5" y="4203191"/>
                  </a:lnTo>
                  <a:lnTo>
                    <a:pt x="6095" y="4204716"/>
                  </a:lnTo>
                  <a:close/>
                </a:path>
                <a:path w="7620" h="4719955">
                  <a:moveTo>
                    <a:pt x="6095" y="4168140"/>
                  </a:moveTo>
                  <a:lnTo>
                    <a:pt x="1523" y="4168140"/>
                  </a:lnTo>
                  <a:lnTo>
                    <a:pt x="1523" y="4166616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1523" y="4162043"/>
                  </a:lnTo>
                  <a:lnTo>
                    <a:pt x="1523" y="4160520"/>
                  </a:lnTo>
                  <a:lnTo>
                    <a:pt x="6095" y="4160520"/>
                  </a:lnTo>
                  <a:lnTo>
                    <a:pt x="6095" y="4162043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5" y="4166616"/>
                  </a:lnTo>
                  <a:lnTo>
                    <a:pt x="6095" y="4168140"/>
                  </a:lnTo>
                  <a:close/>
                </a:path>
                <a:path w="7620" h="4719955">
                  <a:moveTo>
                    <a:pt x="6095" y="4131564"/>
                  </a:moveTo>
                  <a:lnTo>
                    <a:pt x="1523" y="4131564"/>
                  </a:lnTo>
                  <a:lnTo>
                    <a:pt x="1523" y="4130040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1523" y="4125468"/>
                  </a:lnTo>
                  <a:lnTo>
                    <a:pt x="1523" y="4123943"/>
                  </a:lnTo>
                  <a:lnTo>
                    <a:pt x="6095" y="4123943"/>
                  </a:lnTo>
                  <a:lnTo>
                    <a:pt x="6095" y="4125468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5" y="4130040"/>
                  </a:lnTo>
                  <a:lnTo>
                    <a:pt x="6095" y="41315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1523" y="4093464"/>
                  </a:lnTo>
                  <a:lnTo>
                    <a:pt x="1523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1523" y="4088891"/>
                  </a:lnTo>
                  <a:lnTo>
                    <a:pt x="1523" y="4087368"/>
                  </a:lnTo>
                  <a:lnTo>
                    <a:pt x="6095" y="4087368"/>
                  </a:lnTo>
                  <a:lnTo>
                    <a:pt x="6095" y="4088891"/>
                  </a:lnTo>
                  <a:lnTo>
                    <a:pt x="7619" y="4088891"/>
                  </a:lnTo>
                  <a:lnTo>
                    <a:pt x="7619" y="4091940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5" y="4056888"/>
                  </a:moveTo>
                  <a:lnTo>
                    <a:pt x="1523" y="4056888"/>
                  </a:lnTo>
                  <a:lnTo>
                    <a:pt x="1523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2316"/>
                  </a:lnTo>
                  <a:lnTo>
                    <a:pt x="1523" y="4050791"/>
                  </a:lnTo>
                  <a:lnTo>
                    <a:pt x="6095" y="4050791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6888"/>
                  </a:lnTo>
                  <a:close/>
                </a:path>
                <a:path w="7620" h="4719955">
                  <a:moveTo>
                    <a:pt x="6095" y="4020312"/>
                  </a:moveTo>
                  <a:lnTo>
                    <a:pt x="1523" y="4020312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6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20312"/>
                  </a:lnTo>
                  <a:close/>
                </a:path>
                <a:path w="7620" h="4719955">
                  <a:moveTo>
                    <a:pt x="6095" y="3983736"/>
                  </a:moveTo>
                  <a:lnTo>
                    <a:pt x="1523" y="3983736"/>
                  </a:lnTo>
                  <a:lnTo>
                    <a:pt x="1523" y="3982212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5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5" y="3982212"/>
                  </a:lnTo>
                  <a:lnTo>
                    <a:pt x="6095" y="3983736"/>
                  </a:lnTo>
                  <a:close/>
                </a:path>
                <a:path w="7620" h="4719955">
                  <a:moveTo>
                    <a:pt x="6095" y="3947159"/>
                  </a:moveTo>
                  <a:lnTo>
                    <a:pt x="1523" y="3947159"/>
                  </a:lnTo>
                  <a:lnTo>
                    <a:pt x="1523" y="3945636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1523" y="3941064"/>
                  </a:lnTo>
                  <a:lnTo>
                    <a:pt x="1523" y="3939540"/>
                  </a:lnTo>
                  <a:lnTo>
                    <a:pt x="6095" y="3939540"/>
                  </a:lnTo>
                  <a:lnTo>
                    <a:pt x="6095" y="3941064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5" y="3945636"/>
                  </a:lnTo>
                  <a:lnTo>
                    <a:pt x="6095" y="3947159"/>
                  </a:lnTo>
                  <a:close/>
                </a:path>
                <a:path w="7620" h="4719955">
                  <a:moveTo>
                    <a:pt x="6095" y="3910584"/>
                  </a:moveTo>
                  <a:lnTo>
                    <a:pt x="1523" y="3910584"/>
                  </a:lnTo>
                  <a:lnTo>
                    <a:pt x="1523" y="3909059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1523" y="3904488"/>
                  </a:lnTo>
                  <a:lnTo>
                    <a:pt x="1523" y="3902964"/>
                  </a:lnTo>
                  <a:lnTo>
                    <a:pt x="6095" y="3902964"/>
                  </a:lnTo>
                  <a:lnTo>
                    <a:pt x="6095" y="3904488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5" y="3909059"/>
                  </a:lnTo>
                  <a:lnTo>
                    <a:pt x="6095" y="39105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1523" y="3872484"/>
                  </a:lnTo>
                  <a:lnTo>
                    <a:pt x="1523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1523" y="3867912"/>
                  </a:lnTo>
                  <a:lnTo>
                    <a:pt x="1523" y="3866388"/>
                  </a:lnTo>
                  <a:lnTo>
                    <a:pt x="6095" y="3866388"/>
                  </a:lnTo>
                  <a:lnTo>
                    <a:pt x="6095" y="3867912"/>
                  </a:lnTo>
                  <a:lnTo>
                    <a:pt x="7619" y="3867912"/>
                  </a:lnTo>
                  <a:lnTo>
                    <a:pt x="7619" y="3870959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5" y="3835907"/>
                  </a:moveTo>
                  <a:lnTo>
                    <a:pt x="1523" y="3835907"/>
                  </a:lnTo>
                  <a:lnTo>
                    <a:pt x="1523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2"/>
                  </a:lnTo>
                  <a:lnTo>
                    <a:pt x="6095" y="3829812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5907"/>
                  </a:lnTo>
                  <a:close/>
                </a:path>
                <a:path w="7620" h="4719955">
                  <a:moveTo>
                    <a:pt x="6095" y="3799332"/>
                  </a:moveTo>
                  <a:lnTo>
                    <a:pt x="1523" y="3799332"/>
                  </a:lnTo>
                  <a:lnTo>
                    <a:pt x="1523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3" y="3794759"/>
                  </a:lnTo>
                  <a:lnTo>
                    <a:pt x="1523" y="3793236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9332"/>
                  </a:lnTo>
                  <a:close/>
                </a:path>
                <a:path w="7620" h="4719955">
                  <a:moveTo>
                    <a:pt x="6095" y="3762756"/>
                  </a:moveTo>
                  <a:lnTo>
                    <a:pt x="1523" y="3762756"/>
                  </a:lnTo>
                  <a:lnTo>
                    <a:pt x="1523" y="3761232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3" y="3758184"/>
                  </a:lnTo>
                  <a:lnTo>
                    <a:pt x="1523" y="3756659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7619" y="3758184"/>
                  </a:lnTo>
                  <a:lnTo>
                    <a:pt x="7619" y="3761232"/>
                  </a:lnTo>
                  <a:lnTo>
                    <a:pt x="6095" y="3761232"/>
                  </a:lnTo>
                  <a:lnTo>
                    <a:pt x="6095" y="3762756"/>
                  </a:lnTo>
                  <a:close/>
                </a:path>
                <a:path w="7620" h="4719955">
                  <a:moveTo>
                    <a:pt x="6095" y="3726180"/>
                  </a:moveTo>
                  <a:lnTo>
                    <a:pt x="1523" y="3726180"/>
                  </a:lnTo>
                  <a:lnTo>
                    <a:pt x="1523" y="3724656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1523" y="3720084"/>
                  </a:lnTo>
                  <a:lnTo>
                    <a:pt x="1523" y="3718559"/>
                  </a:lnTo>
                  <a:lnTo>
                    <a:pt x="6095" y="3718559"/>
                  </a:lnTo>
                  <a:lnTo>
                    <a:pt x="6095" y="3720084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5" y="3724656"/>
                  </a:lnTo>
                  <a:lnTo>
                    <a:pt x="6095" y="3726180"/>
                  </a:lnTo>
                  <a:close/>
                </a:path>
                <a:path w="7620" h="4719955">
                  <a:moveTo>
                    <a:pt x="6095" y="3689604"/>
                  </a:moveTo>
                  <a:lnTo>
                    <a:pt x="1523" y="3689604"/>
                  </a:lnTo>
                  <a:lnTo>
                    <a:pt x="1523" y="3688080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1523" y="3683507"/>
                  </a:lnTo>
                  <a:lnTo>
                    <a:pt x="1523" y="3681984"/>
                  </a:lnTo>
                  <a:lnTo>
                    <a:pt x="6095" y="3681984"/>
                  </a:lnTo>
                  <a:lnTo>
                    <a:pt x="6095" y="3683507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5" y="3688080"/>
                  </a:lnTo>
                  <a:lnTo>
                    <a:pt x="6095" y="36896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1523" y="3651504"/>
                  </a:lnTo>
                  <a:lnTo>
                    <a:pt x="1523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1523" y="3646932"/>
                  </a:lnTo>
                  <a:lnTo>
                    <a:pt x="1523" y="3645407"/>
                  </a:lnTo>
                  <a:lnTo>
                    <a:pt x="6095" y="3645407"/>
                  </a:lnTo>
                  <a:lnTo>
                    <a:pt x="6095" y="3646932"/>
                  </a:lnTo>
                  <a:lnTo>
                    <a:pt x="7619" y="3646932"/>
                  </a:lnTo>
                  <a:lnTo>
                    <a:pt x="7619" y="3649980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2"/>
                  </a:lnTo>
                  <a:lnTo>
                    <a:pt x="6095" y="3608832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5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3780"/>
                  </a:lnTo>
                  <a:lnTo>
                    <a:pt x="1523" y="3572256"/>
                  </a:lnTo>
                  <a:lnTo>
                    <a:pt x="6095" y="3572256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8352"/>
                  </a:lnTo>
                  <a:close/>
                </a:path>
                <a:path w="7620" h="4719955">
                  <a:moveTo>
                    <a:pt x="6095" y="3541775"/>
                  </a:moveTo>
                  <a:lnTo>
                    <a:pt x="1523" y="3541775"/>
                  </a:lnTo>
                  <a:lnTo>
                    <a:pt x="1523" y="3540252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80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7619" y="3537204"/>
                  </a:lnTo>
                  <a:lnTo>
                    <a:pt x="7619" y="3540252"/>
                  </a:lnTo>
                  <a:lnTo>
                    <a:pt x="6095" y="3540252"/>
                  </a:lnTo>
                  <a:lnTo>
                    <a:pt x="6095" y="3541775"/>
                  </a:lnTo>
                  <a:close/>
                </a:path>
                <a:path w="7620" h="4719955">
                  <a:moveTo>
                    <a:pt x="6095" y="3505200"/>
                  </a:moveTo>
                  <a:lnTo>
                    <a:pt x="1523" y="3505200"/>
                  </a:lnTo>
                  <a:lnTo>
                    <a:pt x="1523" y="3503675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1523" y="3499104"/>
                  </a:lnTo>
                  <a:lnTo>
                    <a:pt x="1523" y="3497580"/>
                  </a:lnTo>
                  <a:lnTo>
                    <a:pt x="6095" y="3497580"/>
                  </a:lnTo>
                  <a:lnTo>
                    <a:pt x="6095" y="3499104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5" y="3503675"/>
                  </a:lnTo>
                  <a:lnTo>
                    <a:pt x="6095" y="3505200"/>
                  </a:lnTo>
                  <a:close/>
                </a:path>
                <a:path w="7620" h="4719955">
                  <a:moveTo>
                    <a:pt x="6095" y="3468623"/>
                  </a:moveTo>
                  <a:lnTo>
                    <a:pt x="1523" y="3468623"/>
                  </a:lnTo>
                  <a:lnTo>
                    <a:pt x="1523" y="3467100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1523" y="3462528"/>
                  </a:lnTo>
                  <a:lnTo>
                    <a:pt x="1523" y="3461004"/>
                  </a:lnTo>
                  <a:lnTo>
                    <a:pt x="6095" y="3461004"/>
                  </a:lnTo>
                  <a:lnTo>
                    <a:pt x="6095" y="3462528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5" y="3467100"/>
                  </a:lnTo>
                  <a:lnTo>
                    <a:pt x="6095" y="34686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1523" y="3425952"/>
                  </a:lnTo>
                  <a:lnTo>
                    <a:pt x="1523" y="3424428"/>
                  </a:lnTo>
                  <a:lnTo>
                    <a:pt x="6095" y="3424428"/>
                  </a:lnTo>
                  <a:lnTo>
                    <a:pt x="6095" y="3425952"/>
                  </a:lnTo>
                  <a:lnTo>
                    <a:pt x="7619" y="3425952"/>
                  </a:lnTo>
                  <a:lnTo>
                    <a:pt x="7619" y="3430523"/>
                  </a:lnTo>
                  <a:lnTo>
                    <a:pt x="6095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1523" y="3393948"/>
                  </a:lnTo>
                  <a:lnTo>
                    <a:pt x="1523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9375"/>
                  </a:lnTo>
                  <a:lnTo>
                    <a:pt x="1523" y="3387852"/>
                  </a:lnTo>
                  <a:lnTo>
                    <a:pt x="6095" y="3387852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5" y="3357372"/>
                  </a:moveTo>
                  <a:lnTo>
                    <a:pt x="1523" y="3357372"/>
                  </a:lnTo>
                  <a:lnTo>
                    <a:pt x="1523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2800"/>
                  </a:lnTo>
                  <a:lnTo>
                    <a:pt x="1523" y="3351276"/>
                  </a:lnTo>
                  <a:lnTo>
                    <a:pt x="6095" y="3351276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7372"/>
                  </a:lnTo>
                  <a:close/>
                </a:path>
                <a:path w="7620" h="4719955">
                  <a:moveTo>
                    <a:pt x="6095" y="3320796"/>
                  </a:moveTo>
                  <a:lnTo>
                    <a:pt x="1523" y="3320796"/>
                  </a:lnTo>
                  <a:lnTo>
                    <a:pt x="1523" y="3319272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7619" y="3316224"/>
                  </a:lnTo>
                  <a:lnTo>
                    <a:pt x="7619" y="3319272"/>
                  </a:lnTo>
                  <a:lnTo>
                    <a:pt x="6095" y="3319272"/>
                  </a:lnTo>
                  <a:lnTo>
                    <a:pt x="6095" y="3320796"/>
                  </a:lnTo>
                  <a:close/>
                </a:path>
                <a:path w="7620" h="4719955">
                  <a:moveTo>
                    <a:pt x="6095" y="3284220"/>
                  </a:moveTo>
                  <a:lnTo>
                    <a:pt x="1523" y="3284220"/>
                  </a:lnTo>
                  <a:lnTo>
                    <a:pt x="1523" y="3282696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1523" y="3278124"/>
                  </a:lnTo>
                  <a:lnTo>
                    <a:pt x="1523" y="3276600"/>
                  </a:lnTo>
                  <a:lnTo>
                    <a:pt x="6095" y="3276600"/>
                  </a:lnTo>
                  <a:lnTo>
                    <a:pt x="6095" y="3278124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5" y="3282696"/>
                  </a:lnTo>
                  <a:lnTo>
                    <a:pt x="6095" y="3284220"/>
                  </a:lnTo>
                  <a:close/>
                </a:path>
                <a:path w="7620" h="4719955">
                  <a:moveTo>
                    <a:pt x="6095" y="3247644"/>
                  </a:moveTo>
                  <a:lnTo>
                    <a:pt x="1523" y="3247644"/>
                  </a:lnTo>
                  <a:lnTo>
                    <a:pt x="1523" y="3246120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1523" y="3241548"/>
                  </a:lnTo>
                  <a:lnTo>
                    <a:pt x="1523" y="3240024"/>
                  </a:lnTo>
                  <a:lnTo>
                    <a:pt x="6095" y="3240024"/>
                  </a:lnTo>
                  <a:lnTo>
                    <a:pt x="6095" y="3241548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5" y="3246120"/>
                  </a:lnTo>
                  <a:lnTo>
                    <a:pt x="6095" y="32476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1523" y="3204972"/>
                  </a:lnTo>
                  <a:lnTo>
                    <a:pt x="1523" y="3203448"/>
                  </a:lnTo>
                  <a:lnTo>
                    <a:pt x="6095" y="3203448"/>
                  </a:lnTo>
                  <a:lnTo>
                    <a:pt x="6095" y="3204972"/>
                  </a:lnTo>
                  <a:lnTo>
                    <a:pt x="7619" y="3204972"/>
                  </a:lnTo>
                  <a:lnTo>
                    <a:pt x="7619" y="3209544"/>
                  </a:lnTo>
                  <a:lnTo>
                    <a:pt x="6095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8396"/>
                  </a:lnTo>
                  <a:lnTo>
                    <a:pt x="1523" y="3166872"/>
                  </a:lnTo>
                  <a:lnTo>
                    <a:pt x="6095" y="3166872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5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1820"/>
                  </a:lnTo>
                  <a:lnTo>
                    <a:pt x="1523" y="3130296"/>
                  </a:lnTo>
                  <a:lnTo>
                    <a:pt x="6095" y="3130296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6392"/>
                  </a:lnTo>
                  <a:close/>
                </a:path>
                <a:path w="7620" h="4719955">
                  <a:moveTo>
                    <a:pt x="6095" y="3099816"/>
                  </a:moveTo>
                  <a:lnTo>
                    <a:pt x="1523" y="3099816"/>
                  </a:lnTo>
                  <a:lnTo>
                    <a:pt x="1523" y="3098292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7619" y="3095244"/>
                  </a:lnTo>
                  <a:lnTo>
                    <a:pt x="7619" y="3098292"/>
                  </a:lnTo>
                  <a:lnTo>
                    <a:pt x="6095" y="3098292"/>
                  </a:lnTo>
                  <a:lnTo>
                    <a:pt x="6095" y="3099816"/>
                  </a:lnTo>
                  <a:close/>
                </a:path>
                <a:path w="7620" h="4719955">
                  <a:moveTo>
                    <a:pt x="6095" y="3063239"/>
                  </a:moveTo>
                  <a:lnTo>
                    <a:pt x="1523" y="3063239"/>
                  </a:lnTo>
                  <a:lnTo>
                    <a:pt x="1523" y="3061716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1523" y="3057144"/>
                  </a:lnTo>
                  <a:lnTo>
                    <a:pt x="1523" y="3055620"/>
                  </a:lnTo>
                  <a:lnTo>
                    <a:pt x="6095" y="3055620"/>
                  </a:lnTo>
                  <a:lnTo>
                    <a:pt x="6095" y="3057144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5" y="3061716"/>
                  </a:lnTo>
                  <a:lnTo>
                    <a:pt x="6095" y="3063239"/>
                  </a:lnTo>
                  <a:close/>
                </a:path>
                <a:path w="7620" h="4719955">
                  <a:moveTo>
                    <a:pt x="6095" y="3026664"/>
                  </a:moveTo>
                  <a:lnTo>
                    <a:pt x="1523" y="3026664"/>
                  </a:lnTo>
                  <a:lnTo>
                    <a:pt x="1523" y="3025139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1523" y="3020568"/>
                  </a:lnTo>
                  <a:lnTo>
                    <a:pt x="1523" y="3019044"/>
                  </a:lnTo>
                  <a:lnTo>
                    <a:pt x="6095" y="3019044"/>
                  </a:lnTo>
                  <a:lnTo>
                    <a:pt x="6095" y="3020568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5" y="3025139"/>
                  </a:lnTo>
                  <a:lnTo>
                    <a:pt x="6095" y="30266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1523" y="2983992"/>
                  </a:lnTo>
                  <a:lnTo>
                    <a:pt x="1523" y="2982468"/>
                  </a:lnTo>
                  <a:lnTo>
                    <a:pt x="6095" y="2982468"/>
                  </a:lnTo>
                  <a:lnTo>
                    <a:pt x="6095" y="2983992"/>
                  </a:lnTo>
                  <a:lnTo>
                    <a:pt x="7619" y="2983992"/>
                  </a:lnTo>
                  <a:lnTo>
                    <a:pt x="7619" y="2988564"/>
                  </a:lnTo>
                  <a:lnTo>
                    <a:pt x="6095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1523" y="2951988"/>
                  </a:lnTo>
                  <a:lnTo>
                    <a:pt x="1523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6095" y="2945892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5" y="2915412"/>
                  </a:moveTo>
                  <a:lnTo>
                    <a:pt x="1523" y="2915412"/>
                  </a:lnTo>
                  <a:lnTo>
                    <a:pt x="1523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10839"/>
                  </a:lnTo>
                  <a:lnTo>
                    <a:pt x="1523" y="2909316"/>
                  </a:lnTo>
                  <a:lnTo>
                    <a:pt x="6095" y="2909316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5412"/>
                  </a:lnTo>
                  <a:close/>
                </a:path>
                <a:path w="7620" h="4719955">
                  <a:moveTo>
                    <a:pt x="6095" y="2878836"/>
                  </a:moveTo>
                  <a:lnTo>
                    <a:pt x="1523" y="2878836"/>
                  </a:lnTo>
                  <a:lnTo>
                    <a:pt x="1523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7619" y="2874264"/>
                  </a:lnTo>
                  <a:lnTo>
                    <a:pt x="7619" y="2877312"/>
                  </a:lnTo>
                  <a:lnTo>
                    <a:pt x="6095" y="2878836"/>
                  </a:lnTo>
                  <a:close/>
                </a:path>
                <a:path w="7620" h="4719955">
                  <a:moveTo>
                    <a:pt x="6095" y="2842260"/>
                  </a:moveTo>
                  <a:lnTo>
                    <a:pt x="1523" y="2842260"/>
                  </a:lnTo>
                  <a:lnTo>
                    <a:pt x="1523" y="2840736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1523" y="2836164"/>
                  </a:lnTo>
                  <a:lnTo>
                    <a:pt x="1523" y="2834639"/>
                  </a:lnTo>
                  <a:lnTo>
                    <a:pt x="6095" y="2834639"/>
                  </a:lnTo>
                  <a:lnTo>
                    <a:pt x="6095" y="2836164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5" y="2840736"/>
                  </a:lnTo>
                  <a:lnTo>
                    <a:pt x="6095" y="2842260"/>
                  </a:lnTo>
                  <a:close/>
                </a:path>
                <a:path w="7620" h="4719955">
                  <a:moveTo>
                    <a:pt x="6095" y="2805684"/>
                  </a:moveTo>
                  <a:lnTo>
                    <a:pt x="1523" y="2805684"/>
                  </a:lnTo>
                  <a:lnTo>
                    <a:pt x="1523" y="2804160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1523" y="2799588"/>
                  </a:lnTo>
                  <a:lnTo>
                    <a:pt x="1523" y="2798064"/>
                  </a:lnTo>
                  <a:lnTo>
                    <a:pt x="6095" y="2798064"/>
                  </a:lnTo>
                  <a:lnTo>
                    <a:pt x="6095" y="2799588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5" y="2804160"/>
                  </a:lnTo>
                  <a:lnTo>
                    <a:pt x="6095" y="28056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1523" y="2763012"/>
                  </a:lnTo>
                  <a:lnTo>
                    <a:pt x="1523" y="2761488"/>
                  </a:lnTo>
                  <a:lnTo>
                    <a:pt x="6095" y="2761488"/>
                  </a:lnTo>
                  <a:lnTo>
                    <a:pt x="6095" y="2763012"/>
                  </a:lnTo>
                  <a:lnTo>
                    <a:pt x="7619" y="2763012"/>
                  </a:lnTo>
                  <a:lnTo>
                    <a:pt x="7619" y="2767584"/>
                  </a:lnTo>
                  <a:lnTo>
                    <a:pt x="6095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6436"/>
                  </a:lnTo>
                  <a:lnTo>
                    <a:pt x="1523" y="2724912"/>
                  </a:lnTo>
                  <a:lnTo>
                    <a:pt x="6095" y="2724912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5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6"/>
                  </a:lnTo>
                  <a:lnTo>
                    <a:pt x="6095" y="2688336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4432"/>
                  </a:lnTo>
                  <a:close/>
                </a:path>
                <a:path w="7620" h="4719955">
                  <a:moveTo>
                    <a:pt x="6095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7619" y="2653284"/>
                  </a:lnTo>
                  <a:lnTo>
                    <a:pt x="7619" y="2656332"/>
                  </a:lnTo>
                  <a:lnTo>
                    <a:pt x="6095" y="2657856"/>
                  </a:lnTo>
                  <a:close/>
                </a:path>
                <a:path w="7620" h="4719955">
                  <a:moveTo>
                    <a:pt x="6095" y="2621280"/>
                  </a:moveTo>
                  <a:lnTo>
                    <a:pt x="1523" y="2621280"/>
                  </a:lnTo>
                  <a:lnTo>
                    <a:pt x="1523" y="2619756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1523" y="2615184"/>
                  </a:lnTo>
                  <a:lnTo>
                    <a:pt x="1523" y="2613660"/>
                  </a:lnTo>
                  <a:lnTo>
                    <a:pt x="6095" y="2613660"/>
                  </a:lnTo>
                  <a:lnTo>
                    <a:pt x="6095" y="2615184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5" y="2619756"/>
                  </a:lnTo>
                  <a:lnTo>
                    <a:pt x="6095" y="2621280"/>
                  </a:lnTo>
                  <a:close/>
                </a:path>
                <a:path w="7620" h="4719955">
                  <a:moveTo>
                    <a:pt x="6095" y="2584704"/>
                  </a:moveTo>
                  <a:lnTo>
                    <a:pt x="1523" y="2584704"/>
                  </a:lnTo>
                  <a:lnTo>
                    <a:pt x="1523" y="2583180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1523" y="2578608"/>
                  </a:lnTo>
                  <a:lnTo>
                    <a:pt x="1523" y="2577084"/>
                  </a:lnTo>
                  <a:lnTo>
                    <a:pt x="6095" y="2577084"/>
                  </a:lnTo>
                  <a:lnTo>
                    <a:pt x="6095" y="2578608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5" y="2583180"/>
                  </a:lnTo>
                  <a:lnTo>
                    <a:pt x="6095" y="2584704"/>
                  </a:lnTo>
                  <a:close/>
                </a:path>
                <a:path w="7620" h="4719955">
                  <a:moveTo>
                    <a:pt x="6095" y="2548128"/>
                  </a:moveTo>
                  <a:lnTo>
                    <a:pt x="1523" y="2548128"/>
                  </a:lnTo>
                  <a:lnTo>
                    <a:pt x="1523" y="2546604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1523" y="2542032"/>
                  </a:lnTo>
                  <a:lnTo>
                    <a:pt x="1523" y="2540508"/>
                  </a:lnTo>
                  <a:lnTo>
                    <a:pt x="6095" y="2540508"/>
                  </a:lnTo>
                  <a:lnTo>
                    <a:pt x="6095" y="2542032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5" y="2546604"/>
                  </a:lnTo>
                  <a:lnTo>
                    <a:pt x="6095" y="25481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1523" y="2510028"/>
                  </a:lnTo>
                  <a:lnTo>
                    <a:pt x="1523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6095" y="2503932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5" y="2473452"/>
                  </a:moveTo>
                  <a:lnTo>
                    <a:pt x="1523" y="2473452"/>
                  </a:lnTo>
                  <a:lnTo>
                    <a:pt x="1523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8880"/>
                  </a:lnTo>
                  <a:lnTo>
                    <a:pt x="1523" y="2467356"/>
                  </a:lnTo>
                  <a:lnTo>
                    <a:pt x="6095" y="2467356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3452"/>
                  </a:lnTo>
                  <a:close/>
                </a:path>
                <a:path w="7620" h="4719955">
                  <a:moveTo>
                    <a:pt x="6095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7619" y="2432304"/>
                  </a:lnTo>
                  <a:lnTo>
                    <a:pt x="7619" y="2435352"/>
                  </a:lnTo>
                  <a:lnTo>
                    <a:pt x="6095" y="2436876"/>
                  </a:lnTo>
                  <a:close/>
                </a:path>
                <a:path w="7620" h="4719955">
                  <a:moveTo>
                    <a:pt x="6095" y="2400300"/>
                  </a:moveTo>
                  <a:lnTo>
                    <a:pt x="1523" y="2400300"/>
                  </a:lnTo>
                  <a:lnTo>
                    <a:pt x="1523" y="2398776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1523" y="2394204"/>
                  </a:lnTo>
                  <a:lnTo>
                    <a:pt x="1523" y="2392680"/>
                  </a:lnTo>
                  <a:lnTo>
                    <a:pt x="6095" y="2392680"/>
                  </a:lnTo>
                  <a:lnTo>
                    <a:pt x="6095" y="2394204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5" y="2398776"/>
                  </a:lnTo>
                  <a:lnTo>
                    <a:pt x="6095" y="2400300"/>
                  </a:lnTo>
                  <a:close/>
                </a:path>
                <a:path w="7620" h="4719955">
                  <a:moveTo>
                    <a:pt x="6095" y="2363724"/>
                  </a:moveTo>
                  <a:lnTo>
                    <a:pt x="1523" y="2363724"/>
                  </a:lnTo>
                  <a:lnTo>
                    <a:pt x="1523" y="2362200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1523" y="2357628"/>
                  </a:lnTo>
                  <a:lnTo>
                    <a:pt x="1523" y="2356104"/>
                  </a:lnTo>
                  <a:lnTo>
                    <a:pt x="6095" y="2356104"/>
                  </a:lnTo>
                  <a:lnTo>
                    <a:pt x="6095" y="2357628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5" y="2362200"/>
                  </a:lnTo>
                  <a:lnTo>
                    <a:pt x="6095" y="2363724"/>
                  </a:lnTo>
                  <a:close/>
                </a:path>
                <a:path w="7620" h="4719955">
                  <a:moveTo>
                    <a:pt x="6095" y="2327147"/>
                  </a:moveTo>
                  <a:lnTo>
                    <a:pt x="1523" y="2327147"/>
                  </a:lnTo>
                  <a:lnTo>
                    <a:pt x="1523" y="2325624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1523" y="2321052"/>
                  </a:lnTo>
                  <a:lnTo>
                    <a:pt x="1523" y="2319528"/>
                  </a:lnTo>
                  <a:lnTo>
                    <a:pt x="6095" y="2319528"/>
                  </a:lnTo>
                  <a:lnTo>
                    <a:pt x="6095" y="2321052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5" y="2325624"/>
                  </a:lnTo>
                  <a:lnTo>
                    <a:pt x="6095" y="23271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1523" y="2289047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6095" y="2282952"/>
                  </a:lnTo>
                  <a:lnTo>
                    <a:pt x="7619" y="2284476"/>
                  </a:lnTo>
                  <a:lnTo>
                    <a:pt x="7619" y="2287524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5" y="2252472"/>
                  </a:moveTo>
                  <a:lnTo>
                    <a:pt x="1523" y="2252472"/>
                  </a:lnTo>
                  <a:lnTo>
                    <a:pt x="1523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6095" y="2246376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2472"/>
                  </a:lnTo>
                  <a:close/>
                </a:path>
                <a:path w="7620" h="4719955">
                  <a:moveTo>
                    <a:pt x="6095" y="2215896"/>
                  </a:moveTo>
                  <a:lnTo>
                    <a:pt x="1523" y="2215896"/>
                  </a:lnTo>
                  <a:lnTo>
                    <a:pt x="1523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5896"/>
                  </a:lnTo>
                  <a:close/>
                </a:path>
                <a:path w="7620" h="4719955">
                  <a:moveTo>
                    <a:pt x="6095" y="2179320"/>
                  </a:moveTo>
                  <a:lnTo>
                    <a:pt x="1523" y="2179320"/>
                  </a:lnTo>
                  <a:lnTo>
                    <a:pt x="1523" y="2177796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1523" y="2173224"/>
                  </a:lnTo>
                  <a:lnTo>
                    <a:pt x="1523" y="2171700"/>
                  </a:lnTo>
                  <a:lnTo>
                    <a:pt x="6095" y="2171700"/>
                  </a:lnTo>
                  <a:lnTo>
                    <a:pt x="6095" y="2173224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5" y="2177796"/>
                  </a:lnTo>
                  <a:lnTo>
                    <a:pt x="6095" y="2179320"/>
                  </a:lnTo>
                  <a:close/>
                </a:path>
                <a:path w="7620" h="4719955">
                  <a:moveTo>
                    <a:pt x="6095" y="2142744"/>
                  </a:moveTo>
                  <a:lnTo>
                    <a:pt x="1523" y="2142744"/>
                  </a:lnTo>
                  <a:lnTo>
                    <a:pt x="1523" y="2141220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1523" y="2136647"/>
                  </a:lnTo>
                  <a:lnTo>
                    <a:pt x="1523" y="2135124"/>
                  </a:lnTo>
                  <a:lnTo>
                    <a:pt x="6095" y="2135124"/>
                  </a:lnTo>
                  <a:lnTo>
                    <a:pt x="6095" y="2136647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5" y="2141220"/>
                  </a:lnTo>
                  <a:lnTo>
                    <a:pt x="6095" y="2142744"/>
                  </a:lnTo>
                  <a:close/>
                </a:path>
                <a:path w="7620" h="4719955">
                  <a:moveTo>
                    <a:pt x="6095" y="2106168"/>
                  </a:moveTo>
                  <a:lnTo>
                    <a:pt x="1523" y="2106168"/>
                  </a:lnTo>
                  <a:lnTo>
                    <a:pt x="1523" y="2104644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1523" y="2100072"/>
                  </a:lnTo>
                  <a:lnTo>
                    <a:pt x="1523" y="2098547"/>
                  </a:lnTo>
                  <a:lnTo>
                    <a:pt x="6095" y="2098547"/>
                  </a:lnTo>
                  <a:lnTo>
                    <a:pt x="6095" y="2100072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5" y="2104644"/>
                  </a:lnTo>
                  <a:lnTo>
                    <a:pt x="6095" y="21061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1523" y="2068068"/>
                  </a:lnTo>
                  <a:lnTo>
                    <a:pt x="1523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3" y="2063496"/>
                  </a:lnTo>
                  <a:lnTo>
                    <a:pt x="1523" y="2061972"/>
                  </a:lnTo>
                  <a:lnTo>
                    <a:pt x="6095" y="2061972"/>
                  </a:lnTo>
                  <a:lnTo>
                    <a:pt x="7619" y="2063496"/>
                  </a:lnTo>
                  <a:lnTo>
                    <a:pt x="7619" y="2066544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5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6920"/>
                  </a:lnTo>
                  <a:lnTo>
                    <a:pt x="1523" y="2025396"/>
                  </a:lnTo>
                  <a:lnTo>
                    <a:pt x="6095" y="2025396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31492"/>
                  </a:lnTo>
                  <a:close/>
                </a:path>
                <a:path w="7620" h="4719955">
                  <a:moveTo>
                    <a:pt x="6095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4916"/>
                  </a:lnTo>
                  <a:close/>
                </a:path>
                <a:path w="7620" h="4719955">
                  <a:moveTo>
                    <a:pt x="6095" y="1958339"/>
                  </a:moveTo>
                  <a:lnTo>
                    <a:pt x="1523" y="1958339"/>
                  </a:lnTo>
                  <a:lnTo>
                    <a:pt x="1523" y="1956816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5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5" y="1956816"/>
                  </a:lnTo>
                  <a:lnTo>
                    <a:pt x="6095" y="1958339"/>
                  </a:lnTo>
                  <a:close/>
                </a:path>
                <a:path w="7620" h="4719955">
                  <a:moveTo>
                    <a:pt x="6095" y="1921764"/>
                  </a:moveTo>
                  <a:lnTo>
                    <a:pt x="1523" y="1921764"/>
                  </a:lnTo>
                  <a:lnTo>
                    <a:pt x="1523" y="1920239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1523" y="1915668"/>
                  </a:lnTo>
                  <a:lnTo>
                    <a:pt x="1523" y="1914144"/>
                  </a:lnTo>
                  <a:lnTo>
                    <a:pt x="6095" y="1914144"/>
                  </a:lnTo>
                  <a:lnTo>
                    <a:pt x="6095" y="1915668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5" y="1920239"/>
                  </a:lnTo>
                  <a:lnTo>
                    <a:pt x="6095" y="1921764"/>
                  </a:lnTo>
                  <a:close/>
                </a:path>
                <a:path w="7620" h="4719955">
                  <a:moveTo>
                    <a:pt x="6095" y="1885188"/>
                  </a:moveTo>
                  <a:lnTo>
                    <a:pt x="1523" y="1885188"/>
                  </a:lnTo>
                  <a:lnTo>
                    <a:pt x="1523" y="1883663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1523" y="1879092"/>
                  </a:lnTo>
                  <a:lnTo>
                    <a:pt x="1523" y="1877568"/>
                  </a:lnTo>
                  <a:lnTo>
                    <a:pt x="6095" y="1877568"/>
                  </a:lnTo>
                  <a:lnTo>
                    <a:pt x="6095" y="1879092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5" y="1883663"/>
                  </a:lnTo>
                  <a:lnTo>
                    <a:pt x="6095" y="18851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1523" y="1847088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6095" y="1840992"/>
                  </a:lnTo>
                  <a:lnTo>
                    <a:pt x="7619" y="1842516"/>
                  </a:lnTo>
                  <a:lnTo>
                    <a:pt x="7619" y="1845563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5" y="1810512"/>
                  </a:moveTo>
                  <a:lnTo>
                    <a:pt x="1523" y="1810512"/>
                  </a:lnTo>
                  <a:lnTo>
                    <a:pt x="1523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5939"/>
                  </a:lnTo>
                  <a:lnTo>
                    <a:pt x="1523" y="1804416"/>
                  </a:lnTo>
                  <a:lnTo>
                    <a:pt x="6095" y="1804416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10512"/>
                  </a:lnTo>
                  <a:close/>
                </a:path>
                <a:path w="7620" h="4719955">
                  <a:moveTo>
                    <a:pt x="6095" y="1773936"/>
                  </a:moveTo>
                  <a:lnTo>
                    <a:pt x="1523" y="1773936"/>
                  </a:lnTo>
                  <a:lnTo>
                    <a:pt x="1523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3936"/>
                  </a:lnTo>
                  <a:close/>
                </a:path>
                <a:path w="7620" h="4719955">
                  <a:moveTo>
                    <a:pt x="6095" y="1737360"/>
                  </a:moveTo>
                  <a:lnTo>
                    <a:pt x="1523" y="1737360"/>
                  </a:lnTo>
                  <a:lnTo>
                    <a:pt x="1523" y="1735836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5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5" y="1735836"/>
                  </a:lnTo>
                  <a:lnTo>
                    <a:pt x="6095" y="1737360"/>
                  </a:lnTo>
                  <a:close/>
                </a:path>
                <a:path w="7620" h="4719955">
                  <a:moveTo>
                    <a:pt x="6095" y="1700784"/>
                  </a:moveTo>
                  <a:lnTo>
                    <a:pt x="1523" y="1700784"/>
                  </a:lnTo>
                  <a:lnTo>
                    <a:pt x="1523" y="1699260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1523" y="1694688"/>
                  </a:lnTo>
                  <a:lnTo>
                    <a:pt x="1523" y="1693163"/>
                  </a:lnTo>
                  <a:lnTo>
                    <a:pt x="6095" y="1693163"/>
                  </a:lnTo>
                  <a:lnTo>
                    <a:pt x="6095" y="1694688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5" y="1699260"/>
                  </a:lnTo>
                  <a:lnTo>
                    <a:pt x="6095" y="1700784"/>
                  </a:lnTo>
                  <a:close/>
                </a:path>
                <a:path w="7620" h="4719955">
                  <a:moveTo>
                    <a:pt x="6095" y="1664208"/>
                  </a:moveTo>
                  <a:lnTo>
                    <a:pt x="1523" y="1664208"/>
                  </a:lnTo>
                  <a:lnTo>
                    <a:pt x="1523" y="1662684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1523" y="1658112"/>
                  </a:lnTo>
                  <a:lnTo>
                    <a:pt x="1523" y="1656588"/>
                  </a:lnTo>
                  <a:lnTo>
                    <a:pt x="6095" y="1656588"/>
                  </a:lnTo>
                  <a:lnTo>
                    <a:pt x="6095" y="1658112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5" y="1662684"/>
                  </a:lnTo>
                  <a:lnTo>
                    <a:pt x="6095" y="16642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1523" y="1621536"/>
                  </a:lnTo>
                  <a:lnTo>
                    <a:pt x="1523" y="1620012"/>
                  </a:lnTo>
                  <a:lnTo>
                    <a:pt x="6095" y="1620012"/>
                  </a:lnTo>
                  <a:lnTo>
                    <a:pt x="6095" y="1621536"/>
                  </a:lnTo>
                  <a:lnTo>
                    <a:pt x="7619" y="1621536"/>
                  </a:lnTo>
                  <a:lnTo>
                    <a:pt x="7619" y="1624584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5" y="1589532"/>
                  </a:move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4960"/>
                  </a:lnTo>
                  <a:lnTo>
                    <a:pt x="1523" y="1583436"/>
                  </a:lnTo>
                  <a:lnTo>
                    <a:pt x="6095" y="1583436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9532"/>
                  </a:lnTo>
                  <a:close/>
                </a:path>
                <a:path w="7620" h="4719955">
                  <a:moveTo>
                    <a:pt x="6095" y="1552955"/>
                  </a:moveTo>
                  <a:lnTo>
                    <a:pt x="1523" y="1552955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2955"/>
                  </a:lnTo>
                  <a:close/>
                </a:path>
                <a:path w="7620" h="4719955">
                  <a:moveTo>
                    <a:pt x="6095" y="1516380"/>
                  </a:moveTo>
                  <a:lnTo>
                    <a:pt x="1523" y="1516380"/>
                  </a:lnTo>
                  <a:lnTo>
                    <a:pt x="1523" y="1514855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5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5" y="1514855"/>
                  </a:lnTo>
                  <a:lnTo>
                    <a:pt x="6095" y="1516380"/>
                  </a:lnTo>
                  <a:close/>
                </a:path>
                <a:path w="7620" h="4719955">
                  <a:moveTo>
                    <a:pt x="6095" y="1479804"/>
                  </a:moveTo>
                  <a:lnTo>
                    <a:pt x="1523" y="1479804"/>
                  </a:lnTo>
                  <a:lnTo>
                    <a:pt x="1523" y="1478280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1523" y="1473708"/>
                  </a:lnTo>
                  <a:lnTo>
                    <a:pt x="1523" y="1472184"/>
                  </a:lnTo>
                  <a:lnTo>
                    <a:pt x="6095" y="1472184"/>
                  </a:lnTo>
                  <a:lnTo>
                    <a:pt x="6095" y="1473708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5" y="1478280"/>
                  </a:lnTo>
                  <a:lnTo>
                    <a:pt x="6095" y="1479804"/>
                  </a:lnTo>
                  <a:close/>
                </a:path>
                <a:path w="7620" h="4719955">
                  <a:moveTo>
                    <a:pt x="6095" y="1443228"/>
                  </a:moveTo>
                  <a:lnTo>
                    <a:pt x="1523" y="1443228"/>
                  </a:lnTo>
                  <a:lnTo>
                    <a:pt x="1523" y="1441704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1523" y="1437132"/>
                  </a:lnTo>
                  <a:lnTo>
                    <a:pt x="1523" y="1435608"/>
                  </a:lnTo>
                  <a:lnTo>
                    <a:pt x="6095" y="1435608"/>
                  </a:lnTo>
                  <a:lnTo>
                    <a:pt x="6095" y="1437132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5" y="1441704"/>
                  </a:lnTo>
                  <a:lnTo>
                    <a:pt x="6095" y="14432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1523" y="1405128"/>
                  </a:lnTo>
                  <a:lnTo>
                    <a:pt x="1523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1523" y="1400555"/>
                  </a:lnTo>
                  <a:lnTo>
                    <a:pt x="1523" y="1399032"/>
                  </a:lnTo>
                  <a:lnTo>
                    <a:pt x="6095" y="1399032"/>
                  </a:lnTo>
                  <a:lnTo>
                    <a:pt x="6095" y="1400555"/>
                  </a:lnTo>
                  <a:lnTo>
                    <a:pt x="7619" y="1400555"/>
                  </a:lnTo>
                  <a:lnTo>
                    <a:pt x="7619" y="1403604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5" y="1368552"/>
                  </a:moveTo>
                  <a:lnTo>
                    <a:pt x="1523" y="1368552"/>
                  </a:lnTo>
                  <a:lnTo>
                    <a:pt x="1523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6095" y="1362455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8552"/>
                  </a:lnTo>
                  <a:close/>
                </a:path>
                <a:path w="7620" h="4719955">
                  <a:moveTo>
                    <a:pt x="6095" y="1331976"/>
                  </a:moveTo>
                  <a:lnTo>
                    <a:pt x="1523" y="1331976"/>
                  </a:lnTo>
                  <a:lnTo>
                    <a:pt x="1523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1976"/>
                  </a:lnTo>
                  <a:close/>
                </a:path>
                <a:path w="7620" h="4719955">
                  <a:moveTo>
                    <a:pt x="6095" y="1295400"/>
                  </a:moveTo>
                  <a:lnTo>
                    <a:pt x="1523" y="1295400"/>
                  </a:lnTo>
                  <a:lnTo>
                    <a:pt x="1523" y="1293876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5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5" y="1293876"/>
                  </a:lnTo>
                  <a:lnTo>
                    <a:pt x="6095" y="1295400"/>
                  </a:lnTo>
                  <a:close/>
                </a:path>
                <a:path w="7620" h="4719955">
                  <a:moveTo>
                    <a:pt x="6095" y="1258824"/>
                  </a:moveTo>
                  <a:lnTo>
                    <a:pt x="1523" y="1258824"/>
                  </a:lnTo>
                  <a:lnTo>
                    <a:pt x="1523" y="1257300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1523" y="1252728"/>
                  </a:lnTo>
                  <a:lnTo>
                    <a:pt x="1523" y="1251204"/>
                  </a:lnTo>
                  <a:lnTo>
                    <a:pt x="6095" y="1251204"/>
                  </a:lnTo>
                  <a:lnTo>
                    <a:pt x="6095" y="1252728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5" y="1257300"/>
                  </a:lnTo>
                  <a:lnTo>
                    <a:pt x="6095" y="1258824"/>
                  </a:lnTo>
                  <a:close/>
                </a:path>
                <a:path w="7620" h="4719955">
                  <a:moveTo>
                    <a:pt x="6095" y="1222247"/>
                  </a:moveTo>
                  <a:lnTo>
                    <a:pt x="1523" y="1222247"/>
                  </a:lnTo>
                  <a:lnTo>
                    <a:pt x="1523" y="1220724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1523" y="1216152"/>
                  </a:lnTo>
                  <a:lnTo>
                    <a:pt x="1523" y="1214628"/>
                  </a:lnTo>
                  <a:lnTo>
                    <a:pt x="6095" y="1214628"/>
                  </a:lnTo>
                  <a:lnTo>
                    <a:pt x="6095" y="1216152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5" y="1220724"/>
                  </a:lnTo>
                  <a:lnTo>
                    <a:pt x="6095" y="12222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1523" y="1184147"/>
                  </a:lnTo>
                  <a:lnTo>
                    <a:pt x="1523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1523" y="1179576"/>
                  </a:lnTo>
                  <a:lnTo>
                    <a:pt x="1523" y="1178052"/>
                  </a:lnTo>
                  <a:lnTo>
                    <a:pt x="6095" y="1178052"/>
                  </a:lnTo>
                  <a:lnTo>
                    <a:pt x="6095" y="1179576"/>
                  </a:lnTo>
                  <a:lnTo>
                    <a:pt x="7619" y="1179576"/>
                  </a:lnTo>
                  <a:lnTo>
                    <a:pt x="7619" y="1182624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5" y="1147571"/>
                  </a:moveTo>
                  <a:lnTo>
                    <a:pt x="1523" y="1147571"/>
                  </a:lnTo>
                  <a:lnTo>
                    <a:pt x="1523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6095" y="1141476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7571"/>
                  </a:lnTo>
                  <a:close/>
                </a:path>
                <a:path w="7620" h="4719955">
                  <a:moveTo>
                    <a:pt x="6095" y="1110996"/>
                  </a:moveTo>
                  <a:lnTo>
                    <a:pt x="1523" y="1110996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10996"/>
                  </a:lnTo>
                  <a:close/>
                </a:path>
                <a:path w="7620" h="4719955">
                  <a:moveTo>
                    <a:pt x="6095" y="1074420"/>
                  </a:moveTo>
                  <a:lnTo>
                    <a:pt x="1523" y="1074420"/>
                  </a:lnTo>
                  <a:lnTo>
                    <a:pt x="1523" y="1072896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3" y="1069847"/>
                  </a:lnTo>
                  <a:lnTo>
                    <a:pt x="1523" y="1068324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7619" y="1069847"/>
                  </a:lnTo>
                  <a:lnTo>
                    <a:pt x="7619" y="1072896"/>
                  </a:lnTo>
                  <a:lnTo>
                    <a:pt x="6095" y="1072896"/>
                  </a:lnTo>
                  <a:lnTo>
                    <a:pt x="6095" y="1074420"/>
                  </a:lnTo>
                  <a:close/>
                </a:path>
                <a:path w="7620" h="4719955">
                  <a:moveTo>
                    <a:pt x="6095" y="1037844"/>
                  </a:moveTo>
                  <a:lnTo>
                    <a:pt x="1523" y="1037844"/>
                  </a:lnTo>
                  <a:lnTo>
                    <a:pt x="1523" y="1036320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1523" y="1031747"/>
                  </a:lnTo>
                  <a:lnTo>
                    <a:pt x="1523" y="1030224"/>
                  </a:lnTo>
                  <a:lnTo>
                    <a:pt x="6095" y="1030224"/>
                  </a:lnTo>
                  <a:lnTo>
                    <a:pt x="6095" y="1031747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5" y="1036320"/>
                  </a:lnTo>
                  <a:lnTo>
                    <a:pt x="6095" y="1037844"/>
                  </a:lnTo>
                  <a:close/>
                </a:path>
                <a:path w="7620" h="4719955">
                  <a:moveTo>
                    <a:pt x="6095" y="1001268"/>
                  </a:moveTo>
                  <a:lnTo>
                    <a:pt x="1523" y="1001268"/>
                  </a:lnTo>
                  <a:lnTo>
                    <a:pt x="1523" y="999744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1523" y="995171"/>
                  </a:lnTo>
                  <a:lnTo>
                    <a:pt x="1523" y="993647"/>
                  </a:lnTo>
                  <a:lnTo>
                    <a:pt x="6095" y="993647"/>
                  </a:lnTo>
                  <a:lnTo>
                    <a:pt x="6095" y="995171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5" y="999744"/>
                  </a:lnTo>
                  <a:lnTo>
                    <a:pt x="6095" y="10012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1523" y="963168"/>
                  </a:lnTo>
                  <a:lnTo>
                    <a:pt x="1523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1523" y="958596"/>
                  </a:lnTo>
                  <a:lnTo>
                    <a:pt x="1523" y="957071"/>
                  </a:lnTo>
                  <a:lnTo>
                    <a:pt x="6095" y="957071"/>
                  </a:lnTo>
                  <a:lnTo>
                    <a:pt x="6095" y="958596"/>
                  </a:lnTo>
                  <a:lnTo>
                    <a:pt x="7619" y="958596"/>
                  </a:lnTo>
                  <a:lnTo>
                    <a:pt x="7619" y="961644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1523" y="926592"/>
                  </a:lnTo>
                  <a:lnTo>
                    <a:pt x="1523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6095" y="920496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5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6095" y="883920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90016"/>
                  </a:lnTo>
                  <a:close/>
                </a:path>
                <a:path w="7620" h="4719955">
                  <a:moveTo>
                    <a:pt x="6095" y="853440"/>
                  </a:moveTo>
                  <a:lnTo>
                    <a:pt x="1523" y="853440"/>
                  </a:lnTo>
                  <a:lnTo>
                    <a:pt x="1523" y="851916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3" y="848868"/>
                  </a:lnTo>
                  <a:lnTo>
                    <a:pt x="1523" y="847344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7619" y="848868"/>
                  </a:lnTo>
                  <a:lnTo>
                    <a:pt x="7619" y="851916"/>
                  </a:lnTo>
                  <a:lnTo>
                    <a:pt x="6095" y="851916"/>
                  </a:lnTo>
                  <a:lnTo>
                    <a:pt x="6095" y="853440"/>
                  </a:lnTo>
                  <a:close/>
                </a:path>
                <a:path w="7620" h="4719955">
                  <a:moveTo>
                    <a:pt x="6095" y="816864"/>
                  </a:moveTo>
                  <a:lnTo>
                    <a:pt x="1523" y="816864"/>
                  </a:lnTo>
                  <a:lnTo>
                    <a:pt x="1523" y="815340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1523" y="810768"/>
                  </a:lnTo>
                  <a:lnTo>
                    <a:pt x="1523" y="809244"/>
                  </a:lnTo>
                  <a:lnTo>
                    <a:pt x="6095" y="809244"/>
                  </a:lnTo>
                  <a:lnTo>
                    <a:pt x="6095" y="810768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5" y="815340"/>
                  </a:lnTo>
                  <a:lnTo>
                    <a:pt x="6095" y="816864"/>
                  </a:lnTo>
                  <a:close/>
                </a:path>
                <a:path w="7620" h="4719955">
                  <a:moveTo>
                    <a:pt x="6095" y="780288"/>
                  </a:moveTo>
                  <a:lnTo>
                    <a:pt x="1523" y="780288"/>
                  </a:lnTo>
                  <a:lnTo>
                    <a:pt x="1523" y="778764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1523" y="774192"/>
                  </a:lnTo>
                  <a:lnTo>
                    <a:pt x="1523" y="772668"/>
                  </a:lnTo>
                  <a:lnTo>
                    <a:pt x="6095" y="772668"/>
                  </a:lnTo>
                  <a:lnTo>
                    <a:pt x="6095" y="774192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5" y="778764"/>
                  </a:lnTo>
                  <a:lnTo>
                    <a:pt x="6095" y="7802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1523" y="737616"/>
                  </a:lnTo>
                  <a:lnTo>
                    <a:pt x="1523" y="736092"/>
                  </a:lnTo>
                  <a:lnTo>
                    <a:pt x="6095" y="736092"/>
                  </a:lnTo>
                  <a:lnTo>
                    <a:pt x="6095" y="737616"/>
                  </a:lnTo>
                  <a:lnTo>
                    <a:pt x="7619" y="737616"/>
                  </a:lnTo>
                  <a:lnTo>
                    <a:pt x="7619" y="742188"/>
                  </a:lnTo>
                  <a:lnTo>
                    <a:pt x="6095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1523" y="705612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6095" y="699516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5" y="669036"/>
                  </a:moveTo>
                  <a:lnTo>
                    <a:pt x="1523" y="669036"/>
                  </a:lnTo>
                  <a:lnTo>
                    <a:pt x="1523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6095" y="662940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9036"/>
                  </a:lnTo>
                  <a:close/>
                </a:path>
                <a:path w="7620" h="4719955">
                  <a:moveTo>
                    <a:pt x="6095" y="632460"/>
                  </a:moveTo>
                  <a:lnTo>
                    <a:pt x="1523" y="632460"/>
                  </a:lnTo>
                  <a:lnTo>
                    <a:pt x="1523" y="630936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4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7619" y="627887"/>
                  </a:lnTo>
                  <a:lnTo>
                    <a:pt x="7619" y="630936"/>
                  </a:lnTo>
                  <a:lnTo>
                    <a:pt x="6095" y="630936"/>
                  </a:lnTo>
                  <a:lnTo>
                    <a:pt x="6095" y="632460"/>
                  </a:lnTo>
                  <a:close/>
                </a:path>
                <a:path w="7620" h="4719955">
                  <a:moveTo>
                    <a:pt x="6095" y="595884"/>
                  </a:moveTo>
                  <a:lnTo>
                    <a:pt x="1523" y="595884"/>
                  </a:lnTo>
                  <a:lnTo>
                    <a:pt x="1523" y="594360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1523" y="589787"/>
                  </a:lnTo>
                  <a:lnTo>
                    <a:pt x="1523" y="588264"/>
                  </a:lnTo>
                  <a:lnTo>
                    <a:pt x="6095" y="588264"/>
                  </a:lnTo>
                  <a:lnTo>
                    <a:pt x="6095" y="589787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5" y="594360"/>
                  </a:lnTo>
                  <a:lnTo>
                    <a:pt x="6095" y="595884"/>
                  </a:lnTo>
                  <a:close/>
                </a:path>
                <a:path w="7620" h="4719955">
                  <a:moveTo>
                    <a:pt x="6095" y="559308"/>
                  </a:moveTo>
                  <a:lnTo>
                    <a:pt x="1523" y="559308"/>
                  </a:lnTo>
                  <a:lnTo>
                    <a:pt x="1523" y="557784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1523" y="553212"/>
                  </a:lnTo>
                  <a:lnTo>
                    <a:pt x="1523" y="551687"/>
                  </a:lnTo>
                  <a:lnTo>
                    <a:pt x="6095" y="551687"/>
                  </a:lnTo>
                  <a:lnTo>
                    <a:pt x="6095" y="553212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5" y="557784"/>
                  </a:lnTo>
                  <a:lnTo>
                    <a:pt x="6095" y="5593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1523" y="516636"/>
                  </a:lnTo>
                  <a:lnTo>
                    <a:pt x="1523" y="515112"/>
                  </a:lnTo>
                  <a:lnTo>
                    <a:pt x="6095" y="515112"/>
                  </a:lnTo>
                  <a:lnTo>
                    <a:pt x="6095" y="516636"/>
                  </a:lnTo>
                  <a:lnTo>
                    <a:pt x="7619" y="516636"/>
                  </a:lnTo>
                  <a:lnTo>
                    <a:pt x="7619" y="521208"/>
                  </a:lnTo>
                  <a:lnTo>
                    <a:pt x="6095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1523" y="484632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6095" y="478536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5" y="448056"/>
                  </a:moveTo>
                  <a:lnTo>
                    <a:pt x="1523" y="448056"/>
                  </a:lnTo>
                  <a:lnTo>
                    <a:pt x="1523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3484"/>
                  </a:lnTo>
                  <a:lnTo>
                    <a:pt x="1523" y="441960"/>
                  </a:lnTo>
                  <a:lnTo>
                    <a:pt x="6095" y="441960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8056"/>
                  </a:lnTo>
                  <a:close/>
                </a:path>
                <a:path w="7620" h="4719955">
                  <a:moveTo>
                    <a:pt x="6095" y="411480"/>
                  </a:moveTo>
                  <a:lnTo>
                    <a:pt x="1523" y="411480"/>
                  </a:lnTo>
                  <a:lnTo>
                    <a:pt x="1523" y="409956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4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7619" y="406908"/>
                  </a:lnTo>
                  <a:lnTo>
                    <a:pt x="7619" y="409956"/>
                  </a:lnTo>
                  <a:lnTo>
                    <a:pt x="6095" y="409956"/>
                  </a:lnTo>
                  <a:lnTo>
                    <a:pt x="6095" y="411480"/>
                  </a:lnTo>
                  <a:close/>
                </a:path>
                <a:path w="7620" h="4719955">
                  <a:moveTo>
                    <a:pt x="6095" y="374904"/>
                  </a:moveTo>
                  <a:lnTo>
                    <a:pt x="1523" y="374904"/>
                  </a:lnTo>
                  <a:lnTo>
                    <a:pt x="1523" y="373380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1523" y="368808"/>
                  </a:lnTo>
                  <a:lnTo>
                    <a:pt x="1523" y="367284"/>
                  </a:lnTo>
                  <a:lnTo>
                    <a:pt x="6095" y="367284"/>
                  </a:lnTo>
                  <a:lnTo>
                    <a:pt x="6095" y="368808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5" y="373380"/>
                  </a:lnTo>
                  <a:lnTo>
                    <a:pt x="6095" y="374904"/>
                  </a:lnTo>
                  <a:close/>
                </a:path>
                <a:path w="7620" h="4719955">
                  <a:moveTo>
                    <a:pt x="6095" y="338328"/>
                  </a:moveTo>
                  <a:lnTo>
                    <a:pt x="1523" y="338328"/>
                  </a:lnTo>
                  <a:lnTo>
                    <a:pt x="1523" y="336804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1523" y="332232"/>
                  </a:lnTo>
                  <a:lnTo>
                    <a:pt x="1523" y="330708"/>
                  </a:lnTo>
                  <a:lnTo>
                    <a:pt x="6095" y="330708"/>
                  </a:lnTo>
                  <a:lnTo>
                    <a:pt x="6095" y="332232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5" y="336804"/>
                  </a:lnTo>
                  <a:lnTo>
                    <a:pt x="6095" y="3383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1523" y="295656"/>
                  </a:lnTo>
                  <a:lnTo>
                    <a:pt x="1523" y="294132"/>
                  </a:lnTo>
                  <a:lnTo>
                    <a:pt x="6095" y="294132"/>
                  </a:lnTo>
                  <a:lnTo>
                    <a:pt x="6095" y="295656"/>
                  </a:lnTo>
                  <a:lnTo>
                    <a:pt x="7619" y="295656"/>
                  </a:lnTo>
                  <a:lnTo>
                    <a:pt x="7619" y="300228"/>
                  </a:lnTo>
                  <a:lnTo>
                    <a:pt x="6095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1523" y="263652"/>
                  </a:lnTo>
                  <a:lnTo>
                    <a:pt x="1523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6095" y="257556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5" y="227076"/>
                  </a:moveTo>
                  <a:lnTo>
                    <a:pt x="1523" y="227076"/>
                  </a:lnTo>
                  <a:lnTo>
                    <a:pt x="1523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80"/>
                  </a:lnTo>
                  <a:lnTo>
                    <a:pt x="6095" y="220980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7076"/>
                  </a:lnTo>
                  <a:close/>
                </a:path>
                <a:path w="7620" h="4719955">
                  <a:moveTo>
                    <a:pt x="6095" y="190500"/>
                  </a:moveTo>
                  <a:lnTo>
                    <a:pt x="1523" y="190500"/>
                  </a:lnTo>
                  <a:lnTo>
                    <a:pt x="1523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3" y="185928"/>
                  </a:lnTo>
                  <a:lnTo>
                    <a:pt x="1523" y="184404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7619" y="185928"/>
                  </a:lnTo>
                  <a:lnTo>
                    <a:pt x="7619" y="188976"/>
                  </a:lnTo>
                  <a:lnTo>
                    <a:pt x="6095" y="190500"/>
                  </a:lnTo>
                  <a:close/>
                </a:path>
                <a:path w="7620" h="4719955">
                  <a:moveTo>
                    <a:pt x="6095" y="153924"/>
                  </a:moveTo>
                  <a:lnTo>
                    <a:pt x="1523" y="153924"/>
                  </a:lnTo>
                  <a:lnTo>
                    <a:pt x="1523" y="152400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1523" y="147828"/>
                  </a:lnTo>
                  <a:lnTo>
                    <a:pt x="1523" y="146304"/>
                  </a:lnTo>
                  <a:lnTo>
                    <a:pt x="6095" y="146304"/>
                  </a:lnTo>
                  <a:lnTo>
                    <a:pt x="6095" y="147828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5" y="152400"/>
                  </a:lnTo>
                  <a:lnTo>
                    <a:pt x="6095" y="153924"/>
                  </a:lnTo>
                  <a:close/>
                </a:path>
                <a:path w="7620" h="4719955">
                  <a:moveTo>
                    <a:pt x="6095" y="117348"/>
                  </a:moveTo>
                  <a:lnTo>
                    <a:pt x="1523" y="117348"/>
                  </a:lnTo>
                  <a:lnTo>
                    <a:pt x="1523" y="115824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1523" y="111252"/>
                  </a:lnTo>
                  <a:lnTo>
                    <a:pt x="1523" y="109728"/>
                  </a:lnTo>
                  <a:lnTo>
                    <a:pt x="6095" y="109728"/>
                  </a:lnTo>
                  <a:lnTo>
                    <a:pt x="6095" y="111252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5" y="115824"/>
                  </a:lnTo>
                  <a:lnTo>
                    <a:pt x="6095" y="1173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1523" y="74676"/>
                  </a:lnTo>
                  <a:lnTo>
                    <a:pt x="1523" y="73152"/>
                  </a:lnTo>
                  <a:lnTo>
                    <a:pt x="6095" y="73152"/>
                  </a:lnTo>
                  <a:lnTo>
                    <a:pt x="6095" y="74676"/>
                  </a:lnTo>
                  <a:lnTo>
                    <a:pt x="7619" y="74676"/>
                  </a:lnTo>
                  <a:lnTo>
                    <a:pt x="7619" y="79248"/>
                  </a:lnTo>
                  <a:lnTo>
                    <a:pt x="6095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1523" y="42672"/>
                  </a:lnTo>
                  <a:lnTo>
                    <a:pt x="1523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6095" y="36576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5" y="6095"/>
                  </a:moveTo>
                  <a:lnTo>
                    <a:pt x="1523" y="6095"/>
                  </a:lnTo>
                  <a:lnTo>
                    <a:pt x="1523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6095" y="0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8235" y="6266687"/>
              <a:ext cx="135635" cy="64008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6905244" y="1502663"/>
            <a:ext cx="196850" cy="4838700"/>
            <a:chOff x="6905244" y="1502663"/>
            <a:chExt cx="196850" cy="4838700"/>
          </a:xfrm>
        </p:grpSpPr>
        <p:sp>
          <p:nvSpPr>
            <p:cNvPr id="21" name="object 21" descr=""/>
            <p:cNvSpPr/>
            <p:nvPr/>
          </p:nvSpPr>
          <p:spPr>
            <a:xfrm>
              <a:off x="6996684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1" y="4677156"/>
                  </a:moveTo>
                  <a:lnTo>
                    <a:pt x="1523" y="4677156"/>
                  </a:lnTo>
                  <a:lnTo>
                    <a:pt x="1523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1" y="4640580"/>
                  </a:moveTo>
                  <a:lnTo>
                    <a:pt x="1523" y="4640580"/>
                  </a:lnTo>
                  <a:lnTo>
                    <a:pt x="1523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20" h="4719955">
                  <a:moveTo>
                    <a:pt x="4571" y="4646675"/>
                  </a:moveTo>
                  <a:lnTo>
                    <a:pt x="1523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1" y="4646675"/>
                  </a:lnTo>
                  <a:close/>
                </a:path>
                <a:path w="7620" h="4719955">
                  <a:moveTo>
                    <a:pt x="4571" y="4610100"/>
                  </a:moveTo>
                  <a:lnTo>
                    <a:pt x="1523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3" y="4602480"/>
                  </a:lnTo>
                  <a:lnTo>
                    <a:pt x="4571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1" y="4610100"/>
                  </a:lnTo>
                  <a:close/>
                </a:path>
                <a:path w="7620" h="4719955">
                  <a:moveTo>
                    <a:pt x="4571" y="4573524"/>
                  </a:moveTo>
                  <a:lnTo>
                    <a:pt x="1523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3" y="4565904"/>
                  </a:lnTo>
                  <a:lnTo>
                    <a:pt x="4571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1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1523" y="4536948"/>
                  </a:lnTo>
                  <a:lnTo>
                    <a:pt x="1523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1" y="4456175"/>
                  </a:moveTo>
                  <a:lnTo>
                    <a:pt x="1523" y="4456175"/>
                  </a:lnTo>
                  <a:lnTo>
                    <a:pt x="1523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1" y="4419600"/>
                  </a:moveTo>
                  <a:lnTo>
                    <a:pt x="1523" y="4419600"/>
                  </a:lnTo>
                  <a:lnTo>
                    <a:pt x="1523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20" h="4719955">
                  <a:moveTo>
                    <a:pt x="4571" y="4425696"/>
                  </a:moveTo>
                  <a:lnTo>
                    <a:pt x="1523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1" y="4425696"/>
                  </a:lnTo>
                  <a:close/>
                </a:path>
                <a:path w="7620" h="4719955">
                  <a:moveTo>
                    <a:pt x="4571" y="4389120"/>
                  </a:moveTo>
                  <a:lnTo>
                    <a:pt x="1523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3" y="4381500"/>
                  </a:lnTo>
                  <a:lnTo>
                    <a:pt x="4571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1" y="4389120"/>
                  </a:lnTo>
                  <a:close/>
                </a:path>
                <a:path w="7620" h="4719955">
                  <a:moveTo>
                    <a:pt x="4571" y="4352543"/>
                  </a:moveTo>
                  <a:lnTo>
                    <a:pt x="1523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3" y="4344924"/>
                  </a:lnTo>
                  <a:lnTo>
                    <a:pt x="4571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1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3" y="4308348"/>
                  </a:lnTo>
                  <a:lnTo>
                    <a:pt x="4571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1523" y="4315968"/>
                  </a:lnTo>
                  <a:lnTo>
                    <a:pt x="1523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1" y="4235196"/>
                  </a:moveTo>
                  <a:lnTo>
                    <a:pt x="1523" y="4235196"/>
                  </a:lnTo>
                  <a:lnTo>
                    <a:pt x="1523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1" y="4198620"/>
                  </a:moveTo>
                  <a:lnTo>
                    <a:pt x="1523" y="4198620"/>
                  </a:lnTo>
                  <a:lnTo>
                    <a:pt x="1523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20" h="4719955">
                  <a:moveTo>
                    <a:pt x="4571" y="4204716"/>
                  </a:moveTo>
                  <a:lnTo>
                    <a:pt x="1523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1" y="4204716"/>
                  </a:lnTo>
                  <a:close/>
                </a:path>
                <a:path w="7620" h="4719955">
                  <a:moveTo>
                    <a:pt x="4571" y="4168140"/>
                  </a:moveTo>
                  <a:lnTo>
                    <a:pt x="1523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3" y="4160520"/>
                  </a:lnTo>
                  <a:lnTo>
                    <a:pt x="4571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1" y="4168140"/>
                  </a:lnTo>
                  <a:close/>
                </a:path>
                <a:path w="7620" h="4719955">
                  <a:moveTo>
                    <a:pt x="4571" y="4131564"/>
                  </a:moveTo>
                  <a:lnTo>
                    <a:pt x="1523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3" y="4123943"/>
                  </a:lnTo>
                  <a:lnTo>
                    <a:pt x="4571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1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3" y="4087368"/>
                  </a:lnTo>
                  <a:lnTo>
                    <a:pt x="4571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1523" y="4094988"/>
                  </a:lnTo>
                  <a:lnTo>
                    <a:pt x="1523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1" y="4014216"/>
                  </a:moveTo>
                  <a:lnTo>
                    <a:pt x="1523" y="4014216"/>
                  </a:lnTo>
                  <a:lnTo>
                    <a:pt x="1523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1" y="3977640"/>
                  </a:moveTo>
                  <a:lnTo>
                    <a:pt x="1523" y="3977640"/>
                  </a:lnTo>
                  <a:lnTo>
                    <a:pt x="1523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20" h="4719955">
                  <a:moveTo>
                    <a:pt x="4571" y="3983736"/>
                  </a:moveTo>
                  <a:lnTo>
                    <a:pt x="1523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1" y="3983736"/>
                  </a:lnTo>
                  <a:close/>
                </a:path>
                <a:path w="7620" h="4719955">
                  <a:moveTo>
                    <a:pt x="4571" y="3947159"/>
                  </a:moveTo>
                  <a:lnTo>
                    <a:pt x="1523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3" y="3939540"/>
                  </a:lnTo>
                  <a:lnTo>
                    <a:pt x="4571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1" y="3947159"/>
                  </a:lnTo>
                  <a:close/>
                </a:path>
                <a:path w="7620" h="4719955">
                  <a:moveTo>
                    <a:pt x="4571" y="3910584"/>
                  </a:moveTo>
                  <a:lnTo>
                    <a:pt x="1523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3" y="3902964"/>
                  </a:lnTo>
                  <a:lnTo>
                    <a:pt x="4571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1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3" y="3866388"/>
                  </a:lnTo>
                  <a:lnTo>
                    <a:pt x="4571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1523" y="3874007"/>
                  </a:lnTo>
                  <a:lnTo>
                    <a:pt x="1523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1" y="3793236"/>
                  </a:moveTo>
                  <a:lnTo>
                    <a:pt x="1523" y="3793236"/>
                  </a:lnTo>
                  <a:lnTo>
                    <a:pt x="1523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1" y="3756659"/>
                  </a:moveTo>
                  <a:lnTo>
                    <a:pt x="1523" y="3756659"/>
                  </a:lnTo>
                  <a:lnTo>
                    <a:pt x="1523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7620" h="4719955">
                  <a:moveTo>
                    <a:pt x="4571" y="3762756"/>
                  </a:moveTo>
                  <a:lnTo>
                    <a:pt x="1523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1" y="3762756"/>
                  </a:lnTo>
                  <a:close/>
                </a:path>
                <a:path w="7620" h="4719955">
                  <a:moveTo>
                    <a:pt x="4571" y="3726180"/>
                  </a:moveTo>
                  <a:lnTo>
                    <a:pt x="1523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3" y="3718559"/>
                  </a:lnTo>
                  <a:lnTo>
                    <a:pt x="4571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1" y="3726180"/>
                  </a:lnTo>
                  <a:close/>
                </a:path>
                <a:path w="7620" h="4719955">
                  <a:moveTo>
                    <a:pt x="4571" y="3689604"/>
                  </a:moveTo>
                  <a:lnTo>
                    <a:pt x="1523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3" y="3681984"/>
                  </a:lnTo>
                  <a:lnTo>
                    <a:pt x="4571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1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3" y="3645407"/>
                  </a:lnTo>
                  <a:lnTo>
                    <a:pt x="4571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1523" y="3653028"/>
                  </a:lnTo>
                  <a:lnTo>
                    <a:pt x="1523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1523" y="3616452"/>
                  </a:lnTo>
                  <a:lnTo>
                    <a:pt x="1523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1" y="3535680"/>
                  </a:moveTo>
                  <a:lnTo>
                    <a:pt x="1523" y="3535680"/>
                  </a:lnTo>
                  <a:lnTo>
                    <a:pt x="1523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7620" h="4719955">
                  <a:moveTo>
                    <a:pt x="4571" y="3541775"/>
                  </a:moveTo>
                  <a:lnTo>
                    <a:pt x="1523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1" y="3541775"/>
                  </a:lnTo>
                  <a:close/>
                </a:path>
                <a:path w="7620" h="4719955">
                  <a:moveTo>
                    <a:pt x="4571" y="3505200"/>
                  </a:moveTo>
                  <a:lnTo>
                    <a:pt x="1523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3" y="3497580"/>
                  </a:lnTo>
                  <a:lnTo>
                    <a:pt x="4571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1" y="3505200"/>
                  </a:lnTo>
                  <a:close/>
                </a:path>
                <a:path w="7620" h="4719955">
                  <a:moveTo>
                    <a:pt x="4571" y="3468623"/>
                  </a:moveTo>
                  <a:lnTo>
                    <a:pt x="1523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3" y="3461004"/>
                  </a:lnTo>
                  <a:lnTo>
                    <a:pt x="4571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1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3" y="3424428"/>
                  </a:lnTo>
                  <a:lnTo>
                    <a:pt x="4571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1523" y="3432048"/>
                  </a:lnTo>
                  <a:lnTo>
                    <a:pt x="1523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1523" y="3395472"/>
                  </a:lnTo>
                  <a:lnTo>
                    <a:pt x="1523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1" y="3314700"/>
                  </a:moveTo>
                  <a:lnTo>
                    <a:pt x="1523" y="3314700"/>
                  </a:lnTo>
                  <a:lnTo>
                    <a:pt x="1523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7620" h="4719955">
                  <a:moveTo>
                    <a:pt x="4571" y="3320796"/>
                  </a:moveTo>
                  <a:lnTo>
                    <a:pt x="1523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1" y="3320796"/>
                  </a:lnTo>
                  <a:close/>
                </a:path>
                <a:path w="7620" h="4719955">
                  <a:moveTo>
                    <a:pt x="4571" y="3284220"/>
                  </a:moveTo>
                  <a:lnTo>
                    <a:pt x="1523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3" y="3276600"/>
                  </a:lnTo>
                  <a:lnTo>
                    <a:pt x="4571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1" y="3284220"/>
                  </a:lnTo>
                  <a:close/>
                </a:path>
                <a:path w="7620" h="4719955">
                  <a:moveTo>
                    <a:pt x="4571" y="3247644"/>
                  </a:moveTo>
                  <a:lnTo>
                    <a:pt x="1523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3" y="3240024"/>
                  </a:lnTo>
                  <a:lnTo>
                    <a:pt x="4571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1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3" y="3203448"/>
                  </a:lnTo>
                  <a:lnTo>
                    <a:pt x="4571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1523" y="3211068"/>
                  </a:lnTo>
                  <a:lnTo>
                    <a:pt x="1523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1523" y="3174492"/>
                  </a:lnTo>
                  <a:lnTo>
                    <a:pt x="1523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1" y="3093720"/>
                  </a:moveTo>
                  <a:lnTo>
                    <a:pt x="1523" y="3093720"/>
                  </a:lnTo>
                  <a:lnTo>
                    <a:pt x="1523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7620" h="4719955">
                  <a:moveTo>
                    <a:pt x="4571" y="3099816"/>
                  </a:moveTo>
                  <a:lnTo>
                    <a:pt x="1523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1" y="3099816"/>
                  </a:lnTo>
                  <a:close/>
                </a:path>
                <a:path w="7620" h="4719955">
                  <a:moveTo>
                    <a:pt x="4571" y="3063239"/>
                  </a:moveTo>
                  <a:lnTo>
                    <a:pt x="1523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3" y="3055620"/>
                  </a:lnTo>
                  <a:lnTo>
                    <a:pt x="4571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1" y="3063239"/>
                  </a:lnTo>
                  <a:close/>
                </a:path>
                <a:path w="7620" h="4719955">
                  <a:moveTo>
                    <a:pt x="4571" y="3026664"/>
                  </a:moveTo>
                  <a:lnTo>
                    <a:pt x="1523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3" y="3019044"/>
                  </a:lnTo>
                  <a:lnTo>
                    <a:pt x="4571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1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3" y="2982468"/>
                  </a:lnTo>
                  <a:lnTo>
                    <a:pt x="4571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1523" y="2990088"/>
                  </a:lnTo>
                  <a:lnTo>
                    <a:pt x="1523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1523" y="2953512"/>
                  </a:lnTo>
                  <a:lnTo>
                    <a:pt x="1523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1" y="2872739"/>
                  </a:moveTo>
                  <a:lnTo>
                    <a:pt x="1523" y="2872739"/>
                  </a:lnTo>
                  <a:lnTo>
                    <a:pt x="1523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1" y="2842260"/>
                  </a:moveTo>
                  <a:lnTo>
                    <a:pt x="1523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3" y="2834639"/>
                  </a:lnTo>
                  <a:lnTo>
                    <a:pt x="4571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1" y="2842260"/>
                  </a:lnTo>
                  <a:close/>
                </a:path>
                <a:path w="7620" h="4719955">
                  <a:moveTo>
                    <a:pt x="4571" y="2805684"/>
                  </a:moveTo>
                  <a:lnTo>
                    <a:pt x="1523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3" y="2798064"/>
                  </a:lnTo>
                  <a:lnTo>
                    <a:pt x="4571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1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3" y="2761488"/>
                  </a:lnTo>
                  <a:lnTo>
                    <a:pt x="4571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1523" y="2769108"/>
                  </a:lnTo>
                  <a:lnTo>
                    <a:pt x="1523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1523" y="2732532"/>
                  </a:lnTo>
                  <a:lnTo>
                    <a:pt x="1523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1" y="2651760"/>
                  </a:moveTo>
                  <a:lnTo>
                    <a:pt x="1523" y="2651760"/>
                  </a:lnTo>
                  <a:lnTo>
                    <a:pt x="1523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1" y="2621280"/>
                  </a:moveTo>
                  <a:lnTo>
                    <a:pt x="1523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3" y="2613660"/>
                  </a:lnTo>
                  <a:lnTo>
                    <a:pt x="4571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1" y="2621280"/>
                  </a:lnTo>
                  <a:close/>
                </a:path>
                <a:path w="7620" h="4719955">
                  <a:moveTo>
                    <a:pt x="4571" y="2584704"/>
                  </a:moveTo>
                  <a:lnTo>
                    <a:pt x="1523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3" y="2577084"/>
                  </a:lnTo>
                  <a:lnTo>
                    <a:pt x="4571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1" y="2584704"/>
                  </a:lnTo>
                  <a:close/>
                </a:path>
                <a:path w="7620" h="4719955">
                  <a:moveTo>
                    <a:pt x="4571" y="2548128"/>
                  </a:moveTo>
                  <a:lnTo>
                    <a:pt x="1523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3" y="2540508"/>
                  </a:lnTo>
                  <a:lnTo>
                    <a:pt x="4571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1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1523" y="2511552"/>
                  </a:lnTo>
                  <a:lnTo>
                    <a:pt x="1523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1" y="2430780"/>
                  </a:moveTo>
                  <a:lnTo>
                    <a:pt x="1523" y="2430780"/>
                  </a:lnTo>
                  <a:lnTo>
                    <a:pt x="1523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1" y="2400300"/>
                  </a:moveTo>
                  <a:lnTo>
                    <a:pt x="1523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3" y="2392680"/>
                  </a:lnTo>
                  <a:lnTo>
                    <a:pt x="4571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1" y="2400300"/>
                  </a:lnTo>
                  <a:close/>
                </a:path>
                <a:path w="7620" h="4719955">
                  <a:moveTo>
                    <a:pt x="4571" y="2363724"/>
                  </a:moveTo>
                  <a:lnTo>
                    <a:pt x="1523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3" y="2356104"/>
                  </a:lnTo>
                  <a:lnTo>
                    <a:pt x="4571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1" y="2363724"/>
                  </a:lnTo>
                  <a:close/>
                </a:path>
                <a:path w="7620" h="4719955">
                  <a:moveTo>
                    <a:pt x="4571" y="2327147"/>
                  </a:moveTo>
                  <a:lnTo>
                    <a:pt x="1523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3" y="2319528"/>
                  </a:lnTo>
                  <a:lnTo>
                    <a:pt x="4571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1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1523" y="2290572"/>
                  </a:lnTo>
                  <a:lnTo>
                    <a:pt x="1523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1" y="2209800"/>
                  </a:moveTo>
                  <a:lnTo>
                    <a:pt x="1523" y="2209800"/>
                  </a:lnTo>
                  <a:lnTo>
                    <a:pt x="1523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1" y="2179320"/>
                  </a:moveTo>
                  <a:lnTo>
                    <a:pt x="1523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3" y="2171700"/>
                  </a:lnTo>
                  <a:lnTo>
                    <a:pt x="4571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1" y="2179320"/>
                  </a:lnTo>
                  <a:close/>
                </a:path>
                <a:path w="7620" h="4719955">
                  <a:moveTo>
                    <a:pt x="4571" y="2142744"/>
                  </a:moveTo>
                  <a:lnTo>
                    <a:pt x="1523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3" y="2135124"/>
                  </a:lnTo>
                  <a:lnTo>
                    <a:pt x="4571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1" y="2142744"/>
                  </a:lnTo>
                  <a:close/>
                </a:path>
                <a:path w="7620" h="4719955">
                  <a:moveTo>
                    <a:pt x="4571" y="2106168"/>
                  </a:moveTo>
                  <a:lnTo>
                    <a:pt x="1523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3" y="2098547"/>
                  </a:lnTo>
                  <a:lnTo>
                    <a:pt x="4571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1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1523" y="2069592"/>
                  </a:lnTo>
                  <a:lnTo>
                    <a:pt x="1523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1" y="1988820"/>
                  </a:moveTo>
                  <a:lnTo>
                    <a:pt x="1523" y="1988820"/>
                  </a:lnTo>
                  <a:lnTo>
                    <a:pt x="1523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1" y="1952244"/>
                  </a:moveTo>
                  <a:lnTo>
                    <a:pt x="1523" y="1952244"/>
                  </a:lnTo>
                  <a:lnTo>
                    <a:pt x="1523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20" h="4719955">
                  <a:moveTo>
                    <a:pt x="4571" y="1958339"/>
                  </a:moveTo>
                  <a:lnTo>
                    <a:pt x="1523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1" y="1958339"/>
                  </a:lnTo>
                  <a:close/>
                </a:path>
                <a:path w="7620" h="4719955">
                  <a:moveTo>
                    <a:pt x="4571" y="1921764"/>
                  </a:moveTo>
                  <a:lnTo>
                    <a:pt x="1523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3" y="1914144"/>
                  </a:lnTo>
                  <a:lnTo>
                    <a:pt x="4571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1" y="1921764"/>
                  </a:lnTo>
                  <a:close/>
                </a:path>
                <a:path w="7620" h="4719955">
                  <a:moveTo>
                    <a:pt x="4571" y="1885188"/>
                  </a:moveTo>
                  <a:lnTo>
                    <a:pt x="1523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3" y="1877568"/>
                  </a:lnTo>
                  <a:lnTo>
                    <a:pt x="4571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1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1523" y="1848612"/>
                  </a:lnTo>
                  <a:lnTo>
                    <a:pt x="1523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1" y="1767839"/>
                  </a:moveTo>
                  <a:lnTo>
                    <a:pt x="1523" y="1767839"/>
                  </a:lnTo>
                  <a:lnTo>
                    <a:pt x="1523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1" y="1731263"/>
                  </a:moveTo>
                  <a:lnTo>
                    <a:pt x="1523" y="1731263"/>
                  </a:lnTo>
                  <a:lnTo>
                    <a:pt x="1523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20" h="4719955">
                  <a:moveTo>
                    <a:pt x="4571" y="1737360"/>
                  </a:moveTo>
                  <a:lnTo>
                    <a:pt x="1523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1" y="1737360"/>
                  </a:lnTo>
                  <a:close/>
                </a:path>
                <a:path w="7620" h="4719955">
                  <a:moveTo>
                    <a:pt x="4571" y="1700784"/>
                  </a:moveTo>
                  <a:lnTo>
                    <a:pt x="1523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3" y="1693163"/>
                  </a:lnTo>
                  <a:lnTo>
                    <a:pt x="4571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1" y="1700784"/>
                  </a:lnTo>
                  <a:close/>
                </a:path>
                <a:path w="7620" h="4719955">
                  <a:moveTo>
                    <a:pt x="4571" y="1664208"/>
                  </a:moveTo>
                  <a:lnTo>
                    <a:pt x="1523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3" y="1656588"/>
                  </a:lnTo>
                  <a:lnTo>
                    <a:pt x="4571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1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3" y="1620012"/>
                  </a:lnTo>
                  <a:lnTo>
                    <a:pt x="4571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1523" y="1627632"/>
                  </a:lnTo>
                  <a:lnTo>
                    <a:pt x="1523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1" y="1546860"/>
                  </a:moveTo>
                  <a:lnTo>
                    <a:pt x="1523" y="1546860"/>
                  </a:lnTo>
                  <a:lnTo>
                    <a:pt x="1523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1" y="1510284"/>
                  </a:moveTo>
                  <a:lnTo>
                    <a:pt x="1523" y="1510284"/>
                  </a:lnTo>
                  <a:lnTo>
                    <a:pt x="1523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20" h="4719955">
                  <a:moveTo>
                    <a:pt x="4571" y="1516380"/>
                  </a:moveTo>
                  <a:lnTo>
                    <a:pt x="1523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1" y="1516380"/>
                  </a:lnTo>
                  <a:close/>
                </a:path>
                <a:path w="7620" h="4719955">
                  <a:moveTo>
                    <a:pt x="4571" y="1479804"/>
                  </a:moveTo>
                  <a:lnTo>
                    <a:pt x="1523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3" y="1472184"/>
                  </a:lnTo>
                  <a:lnTo>
                    <a:pt x="4571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1" y="1479804"/>
                  </a:lnTo>
                  <a:close/>
                </a:path>
                <a:path w="7620" h="4719955">
                  <a:moveTo>
                    <a:pt x="4571" y="1443228"/>
                  </a:moveTo>
                  <a:lnTo>
                    <a:pt x="1523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3" y="1435608"/>
                  </a:lnTo>
                  <a:lnTo>
                    <a:pt x="4571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1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3" y="1399032"/>
                  </a:lnTo>
                  <a:lnTo>
                    <a:pt x="4571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1523" y="1406652"/>
                  </a:lnTo>
                  <a:lnTo>
                    <a:pt x="1523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1" y="1325880"/>
                  </a:moveTo>
                  <a:lnTo>
                    <a:pt x="1523" y="1325880"/>
                  </a:lnTo>
                  <a:lnTo>
                    <a:pt x="1523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1" y="1289304"/>
                  </a:moveTo>
                  <a:lnTo>
                    <a:pt x="1523" y="1289304"/>
                  </a:lnTo>
                  <a:lnTo>
                    <a:pt x="1523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20" h="4719955">
                  <a:moveTo>
                    <a:pt x="4571" y="1295400"/>
                  </a:moveTo>
                  <a:lnTo>
                    <a:pt x="1523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1" y="1295400"/>
                  </a:lnTo>
                  <a:close/>
                </a:path>
                <a:path w="7620" h="4719955">
                  <a:moveTo>
                    <a:pt x="4571" y="1258824"/>
                  </a:moveTo>
                  <a:lnTo>
                    <a:pt x="1523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3" y="1251204"/>
                  </a:lnTo>
                  <a:lnTo>
                    <a:pt x="4571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1" y="1258824"/>
                  </a:lnTo>
                  <a:close/>
                </a:path>
                <a:path w="7620" h="4719955">
                  <a:moveTo>
                    <a:pt x="4571" y="1222247"/>
                  </a:moveTo>
                  <a:lnTo>
                    <a:pt x="1523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3" y="1214628"/>
                  </a:lnTo>
                  <a:lnTo>
                    <a:pt x="4571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1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3" y="1178052"/>
                  </a:lnTo>
                  <a:lnTo>
                    <a:pt x="4571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1523" y="1185671"/>
                  </a:lnTo>
                  <a:lnTo>
                    <a:pt x="1523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1" y="1104900"/>
                  </a:moveTo>
                  <a:lnTo>
                    <a:pt x="1523" y="1104900"/>
                  </a:lnTo>
                  <a:lnTo>
                    <a:pt x="1523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1" y="1068324"/>
                  </a:moveTo>
                  <a:lnTo>
                    <a:pt x="1523" y="1068324"/>
                  </a:lnTo>
                  <a:lnTo>
                    <a:pt x="1523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7620" h="4719955">
                  <a:moveTo>
                    <a:pt x="4571" y="1074420"/>
                  </a:moveTo>
                  <a:lnTo>
                    <a:pt x="1523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1" y="1074420"/>
                  </a:lnTo>
                  <a:close/>
                </a:path>
                <a:path w="7620" h="4719955">
                  <a:moveTo>
                    <a:pt x="4571" y="1037844"/>
                  </a:moveTo>
                  <a:lnTo>
                    <a:pt x="1523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3" y="1030224"/>
                  </a:lnTo>
                  <a:lnTo>
                    <a:pt x="4571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1" y="1037844"/>
                  </a:lnTo>
                  <a:close/>
                </a:path>
                <a:path w="7620" h="4719955">
                  <a:moveTo>
                    <a:pt x="4571" y="1001268"/>
                  </a:moveTo>
                  <a:lnTo>
                    <a:pt x="1523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3" y="993647"/>
                  </a:lnTo>
                  <a:lnTo>
                    <a:pt x="4571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1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3" y="957071"/>
                  </a:lnTo>
                  <a:lnTo>
                    <a:pt x="4571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1523" y="964692"/>
                  </a:lnTo>
                  <a:lnTo>
                    <a:pt x="1523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1523" y="928116"/>
                  </a:lnTo>
                  <a:lnTo>
                    <a:pt x="1523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1" y="847344"/>
                  </a:moveTo>
                  <a:lnTo>
                    <a:pt x="1523" y="847344"/>
                  </a:lnTo>
                  <a:lnTo>
                    <a:pt x="1523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7620" h="4719955">
                  <a:moveTo>
                    <a:pt x="4571" y="853440"/>
                  </a:moveTo>
                  <a:lnTo>
                    <a:pt x="1523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1" y="853440"/>
                  </a:lnTo>
                  <a:close/>
                </a:path>
                <a:path w="7620" h="4719955">
                  <a:moveTo>
                    <a:pt x="4571" y="816864"/>
                  </a:moveTo>
                  <a:lnTo>
                    <a:pt x="1523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3" y="809244"/>
                  </a:lnTo>
                  <a:lnTo>
                    <a:pt x="4571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1" y="816864"/>
                  </a:lnTo>
                  <a:close/>
                </a:path>
                <a:path w="7620" h="4719955">
                  <a:moveTo>
                    <a:pt x="4571" y="780288"/>
                  </a:moveTo>
                  <a:lnTo>
                    <a:pt x="1523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3" y="772668"/>
                  </a:lnTo>
                  <a:lnTo>
                    <a:pt x="4571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1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3" y="736092"/>
                  </a:lnTo>
                  <a:lnTo>
                    <a:pt x="4571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1523" y="743712"/>
                  </a:lnTo>
                  <a:lnTo>
                    <a:pt x="1523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1523" y="707136"/>
                  </a:lnTo>
                  <a:lnTo>
                    <a:pt x="1523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1" y="626364"/>
                  </a:moveTo>
                  <a:lnTo>
                    <a:pt x="1523" y="626364"/>
                  </a:lnTo>
                  <a:lnTo>
                    <a:pt x="1523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7620" h="4719955">
                  <a:moveTo>
                    <a:pt x="4571" y="632460"/>
                  </a:moveTo>
                  <a:lnTo>
                    <a:pt x="1523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1" y="632460"/>
                  </a:lnTo>
                  <a:close/>
                </a:path>
                <a:path w="7620" h="4719955">
                  <a:moveTo>
                    <a:pt x="4571" y="595884"/>
                  </a:moveTo>
                  <a:lnTo>
                    <a:pt x="1523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3" y="588264"/>
                  </a:lnTo>
                  <a:lnTo>
                    <a:pt x="4571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1" y="595884"/>
                  </a:lnTo>
                  <a:close/>
                </a:path>
                <a:path w="7620" h="4719955">
                  <a:moveTo>
                    <a:pt x="4571" y="559308"/>
                  </a:moveTo>
                  <a:lnTo>
                    <a:pt x="1523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3" y="551687"/>
                  </a:lnTo>
                  <a:lnTo>
                    <a:pt x="4571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1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3" y="515112"/>
                  </a:lnTo>
                  <a:lnTo>
                    <a:pt x="4571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1523" y="522732"/>
                  </a:lnTo>
                  <a:lnTo>
                    <a:pt x="1523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1523" y="486156"/>
                  </a:lnTo>
                  <a:lnTo>
                    <a:pt x="1523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1" y="405384"/>
                  </a:moveTo>
                  <a:lnTo>
                    <a:pt x="1523" y="405384"/>
                  </a:lnTo>
                  <a:lnTo>
                    <a:pt x="1523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7620" h="4719955">
                  <a:moveTo>
                    <a:pt x="4571" y="411480"/>
                  </a:moveTo>
                  <a:lnTo>
                    <a:pt x="1523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1" y="411480"/>
                  </a:lnTo>
                  <a:close/>
                </a:path>
                <a:path w="7620" h="4719955">
                  <a:moveTo>
                    <a:pt x="4571" y="374904"/>
                  </a:moveTo>
                  <a:lnTo>
                    <a:pt x="1523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3" y="367284"/>
                  </a:lnTo>
                  <a:lnTo>
                    <a:pt x="4571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1" y="374904"/>
                  </a:lnTo>
                  <a:close/>
                </a:path>
                <a:path w="7620" h="4719955">
                  <a:moveTo>
                    <a:pt x="4571" y="338328"/>
                  </a:moveTo>
                  <a:lnTo>
                    <a:pt x="1523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3" y="330708"/>
                  </a:lnTo>
                  <a:lnTo>
                    <a:pt x="4571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1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3" y="294132"/>
                  </a:lnTo>
                  <a:lnTo>
                    <a:pt x="4571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1523" y="301752"/>
                  </a:lnTo>
                  <a:lnTo>
                    <a:pt x="1523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1523" y="265176"/>
                  </a:lnTo>
                  <a:lnTo>
                    <a:pt x="1523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1" y="184404"/>
                  </a:moveTo>
                  <a:lnTo>
                    <a:pt x="1523" y="184404"/>
                  </a:lnTo>
                  <a:lnTo>
                    <a:pt x="1523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1" y="153924"/>
                  </a:moveTo>
                  <a:lnTo>
                    <a:pt x="1523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3" y="146304"/>
                  </a:lnTo>
                  <a:lnTo>
                    <a:pt x="4571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1" y="153924"/>
                  </a:lnTo>
                  <a:close/>
                </a:path>
                <a:path w="7620" h="4719955">
                  <a:moveTo>
                    <a:pt x="4571" y="117348"/>
                  </a:moveTo>
                  <a:lnTo>
                    <a:pt x="1523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3" y="109728"/>
                  </a:lnTo>
                  <a:lnTo>
                    <a:pt x="4571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1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3" y="73152"/>
                  </a:lnTo>
                  <a:lnTo>
                    <a:pt x="4571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1523" y="80772"/>
                  </a:lnTo>
                  <a:lnTo>
                    <a:pt x="1523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1523" y="44195"/>
                  </a:lnTo>
                  <a:lnTo>
                    <a:pt x="1523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5244" y="6266687"/>
              <a:ext cx="196595" cy="74676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3552444" y="6399275"/>
            <a:ext cx="718185" cy="93345"/>
            <a:chOff x="3552444" y="6399275"/>
            <a:chExt cx="718185" cy="93345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2444" y="6399275"/>
              <a:ext cx="585216" cy="7620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4145280" y="6399275"/>
              <a:ext cx="125095" cy="93345"/>
            </a:xfrm>
            <a:custGeom>
              <a:avLst/>
              <a:gdLst/>
              <a:ahLst/>
              <a:cxnLst/>
              <a:rect l="l" t="t" r="r" b="b"/>
              <a:pathLst>
                <a:path w="125095" h="93345">
                  <a:moveTo>
                    <a:pt x="50292" y="85344"/>
                  </a:moveTo>
                  <a:lnTo>
                    <a:pt x="0" y="85344"/>
                  </a:lnTo>
                  <a:lnTo>
                    <a:pt x="0" y="92964"/>
                  </a:lnTo>
                  <a:lnTo>
                    <a:pt x="50292" y="92964"/>
                  </a:lnTo>
                  <a:lnTo>
                    <a:pt x="50292" y="85344"/>
                  </a:lnTo>
                  <a:close/>
                </a:path>
                <a:path w="125095" h="93345">
                  <a:moveTo>
                    <a:pt x="67043" y="21336"/>
                  </a:moveTo>
                  <a:lnTo>
                    <a:pt x="57899" y="21336"/>
                  </a:lnTo>
                  <a:lnTo>
                    <a:pt x="57899" y="74676"/>
                  </a:lnTo>
                  <a:lnTo>
                    <a:pt x="67043" y="74676"/>
                  </a:lnTo>
                  <a:lnTo>
                    <a:pt x="67043" y="21336"/>
                  </a:lnTo>
                  <a:close/>
                </a:path>
                <a:path w="125095" h="93345">
                  <a:moveTo>
                    <a:pt x="67043" y="0"/>
                  </a:moveTo>
                  <a:lnTo>
                    <a:pt x="57899" y="0"/>
                  </a:lnTo>
                  <a:lnTo>
                    <a:pt x="57899" y="10668"/>
                  </a:lnTo>
                  <a:lnTo>
                    <a:pt x="67043" y="10668"/>
                  </a:lnTo>
                  <a:lnTo>
                    <a:pt x="67043" y="0"/>
                  </a:lnTo>
                  <a:close/>
                </a:path>
                <a:path w="125095" h="93345">
                  <a:moveTo>
                    <a:pt x="124955" y="12"/>
                  </a:moveTo>
                  <a:lnTo>
                    <a:pt x="114287" y="12"/>
                  </a:lnTo>
                  <a:lnTo>
                    <a:pt x="114287" y="25920"/>
                  </a:lnTo>
                  <a:lnTo>
                    <a:pt x="114287" y="35064"/>
                  </a:lnTo>
                  <a:lnTo>
                    <a:pt x="114287" y="60972"/>
                  </a:lnTo>
                  <a:lnTo>
                    <a:pt x="111239" y="64020"/>
                  </a:lnTo>
                  <a:lnTo>
                    <a:pt x="109715" y="64020"/>
                  </a:lnTo>
                  <a:lnTo>
                    <a:pt x="108191" y="65544"/>
                  </a:lnTo>
                  <a:lnTo>
                    <a:pt x="106667" y="65544"/>
                  </a:lnTo>
                  <a:lnTo>
                    <a:pt x="105143" y="67068"/>
                  </a:lnTo>
                  <a:lnTo>
                    <a:pt x="100571" y="67068"/>
                  </a:lnTo>
                  <a:lnTo>
                    <a:pt x="99047" y="65544"/>
                  </a:lnTo>
                  <a:lnTo>
                    <a:pt x="97523" y="65544"/>
                  </a:lnTo>
                  <a:lnTo>
                    <a:pt x="94475" y="62496"/>
                  </a:lnTo>
                  <a:lnTo>
                    <a:pt x="94475" y="60972"/>
                  </a:lnTo>
                  <a:lnTo>
                    <a:pt x="92951" y="60972"/>
                  </a:lnTo>
                  <a:lnTo>
                    <a:pt x="92951" y="36588"/>
                  </a:lnTo>
                  <a:lnTo>
                    <a:pt x="94475" y="35064"/>
                  </a:lnTo>
                  <a:lnTo>
                    <a:pt x="94475" y="33540"/>
                  </a:lnTo>
                  <a:lnTo>
                    <a:pt x="97523" y="30492"/>
                  </a:lnTo>
                  <a:lnTo>
                    <a:pt x="106667" y="30492"/>
                  </a:lnTo>
                  <a:lnTo>
                    <a:pt x="108191" y="32016"/>
                  </a:lnTo>
                  <a:lnTo>
                    <a:pt x="109715" y="32016"/>
                  </a:lnTo>
                  <a:lnTo>
                    <a:pt x="111239" y="33540"/>
                  </a:lnTo>
                  <a:lnTo>
                    <a:pt x="112763" y="33540"/>
                  </a:lnTo>
                  <a:lnTo>
                    <a:pt x="112763" y="35064"/>
                  </a:lnTo>
                  <a:lnTo>
                    <a:pt x="114287" y="35064"/>
                  </a:lnTo>
                  <a:lnTo>
                    <a:pt x="114287" y="25920"/>
                  </a:lnTo>
                  <a:lnTo>
                    <a:pt x="112763" y="24396"/>
                  </a:lnTo>
                  <a:lnTo>
                    <a:pt x="111239" y="24396"/>
                  </a:lnTo>
                  <a:lnTo>
                    <a:pt x="109715" y="22872"/>
                  </a:lnTo>
                  <a:lnTo>
                    <a:pt x="108191" y="22872"/>
                  </a:lnTo>
                  <a:lnTo>
                    <a:pt x="106667" y="21348"/>
                  </a:lnTo>
                  <a:lnTo>
                    <a:pt x="94475" y="21348"/>
                  </a:lnTo>
                  <a:lnTo>
                    <a:pt x="92951" y="22872"/>
                  </a:lnTo>
                  <a:lnTo>
                    <a:pt x="89903" y="22872"/>
                  </a:lnTo>
                  <a:lnTo>
                    <a:pt x="88379" y="24396"/>
                  </a:lnTo>
                  <a:lnTo>
                    <a:pt x="86855" y="27444"/>
                  </a:lnTo>
                  <a:lnTo>
                    <a:pt x="83807" y="30492"/>
                  </a:lnTo>
                  <a:lnTo>
                    <a:pt x="83807" y="33540"/>
                  </a:lnTo>
                  <a:lnTo>
                    <a:pt x="82283" y="35064"/>
                  </a:lnTo>
                  <a:lnTo>
                    <a:pt x="82283" y="60972"/>
                  </a:lnTo>
                  <a:lnTo>
                    <a:pt x="83807" y="64020"/>
                  </a:lnTo>
                  <a:lnTo>
                    <a:pt x="83807" y="65544"/>
                  </a:lnTo>
                  <a:lnTo>
                    <a:pt x="85331" y="68592"/>
                  </a:lnTo>
                  <a:lnTo>
                    <a:pt x="89903" y="73164"/>
                  </a:lnTo>
                  <a:lnTo>
                    <a:pt x="92951" y="74688"/>
                  </a:lnTo>
                  <a:lnTo>
                    <a:pt x="94475" y="74688"/>
                  </a:lnTo>
                  <a:lnTo>
                    <a:pt x="97523" y="76212"/>
                  </a:lnTo>
                  <a:lnTo>
                    <a:pt x="103619" y="76212"/>
                  </a:lnTo>
                  <a:lnTo>
                    <a:pt x="103619" y="74688"/>
                  </a:lnTo>
                  <a:lnTo>
                    <a:pt x="109715" y="74688"/>
                  </a:lnTo>
                  <a:lnTo>
                    <a:pt x="109715" y="73164"/>
                  </a:lnTo>
                  <a:lnTo>
                    <a:pt x="112763" y="73164"/>
                  </a:lnTo>
                  <a:lnTo>
                    <a:pt x="112763" y="71640"/>
                  </a:lnTo>
                  <a:lnTo>
                    <a:pt x="114287" y="71640"/>
                  </a:lnTo>
                  <a:lnTo>
                    <a:pt x="114287" y="74688"/>
                  </a:lnTo>
                  <a:lnTo>
                    <a:pt x="124955" y="74688"/>
                  </a:lnTo>
                  <a:lnTo>
                    <a:pt x="124955" y="71640"/>
                  </a:lnTo>
                  <a:lnTo>
                    <a:pt x="124955" y="67068"/>
                  </a:lnTo>
                  <a:lnTo>
                    <a:pt x="124955" y="30492"/>
                  </a:lnTo>
                  <a:lnTo>
                    <a:pt x="124955" y="25920"/>
                  </a:lnTo>
                  <a:lnTo>
                    <a:pt x="124955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/>
          <p:nvPr/>
        </p:nvSpPr>
        <p:spPr>
          <a:xfrm>
            <a:off x="333743" y="3720096"/>
            <a:ext cx="55244" cy="247015"/>
          </a:xfrm>
          <a:custGeom>
            <a:avLst/>
            <a:gdLst/>
            <a:ahLst/>
            <a:cxnLst/>
            <a:rect l="l" t="t" r="r" b="b"/>
            <a:pathLst>
              <a:path w="55245" h="247014">
                <a:moveTo>
                  <a:pt x="54876" y="204216"/>
                </a:moveTo>
                <a:lnTo>
                  <a:pt x="13728" y="204216"/>
                </a:lnTo>
                <a:lnTo>
                  <a:pt x="12204" y="205740"/>
                </a:lnTo>
                <a:lnTo>
                  <a:pt x="9156" y="207264"/>
                </a:lnTo>
                <a:lnTo>
                  <a:pt x="6108" y="210312"/>
                </a:lnTo>
                <a:lnTo>
                  <a:pt x="3060" y="211836"/>
                </a:lnTo>
                <a:lnTo>
                  <a:pt x="3060" y="213360"/>
                </a:lnTo>
                <a:lnTo>
                  <a:pt x="1536" y="214884"/>
                </a:lnTo>
                <a:lnTo>
                  <a:pt x="12" y="217932"/>
                </a:lnTo>
                <a:lnTo>
                  <a:pt x="12" y="227076"/>
                </a:lnTo>
                <a:lnTo>
                  <a:pt x="1536" y="228600"/>
                </a:lnTo>
                <a:lnTo>
                  <a:pt x="1536" y="230124"/>
                </a:lnTo>
                <a:lnTo>
                  <a:pt x="3060" y="231648"/>
                </a:lnTo>
                <a:lnTo>
                  <a:pt x="3060" y="233172"/>
                </a:lnTo>
                <a:lnTo>
                  <a:pt x="4584" y="234696"/>
                </a:lnTo>
                <a:lnTo>
                  <a:pt x="4584" y="236220"/>
                </a:lnTo>
                <a:lnTo>
                  <a:pt x="6108" y="236220"/>
                </a:lnTo>
                <a:lnTo>
                  <a:pt x="6108" y="237744"/>
                </a:lnTo>
                <a:lnTo>
                  <a:pt x="1536" y="237744"/>
                </a:lnTo>
                <a:lnTo>
                  <a:pt x="1536" y="246888"/>
                </a:lnTo>
                <a:lnTo>
                  <a:pt x="54876" y="246888"/>
                </a:lnTo>
                <a:lnTo>
                  <a:pt x="54876" y="237744"/>
                </a:lnTo>
                <a:lnTo>
                  <a:pt x="15252" y="237744"/>
                </a:lnTo>
                <a:lnTo>
                  <a:pt x="15252" y="236220"/>
                </a:lnTo>
                <a:lnTo>
                  <a:pt x="13728" y="236220"/>
                </a:lnTo>
                <a:lnTo>
                  <a:pt x="13728" y="234696"/>
                </a:lnTo>
                <a:lnTo>
                  <a:pt x="12204" y="234696"/>
                </a:lnTo>
                <a:lnTo>
                  <a:pt x="12204" y="233172"/>
                </a:lnTo>
                <a:lnTo>
                  <a:pt x="10680" y="231648"/>
                </a:lnTo>
                <a:lnTo>
                  <a:pt x="10680" y="228600"/>
                </a:lnTo>
                <a:lnTo>
                  <a:pt x="9156" y="227076"/>
                </a:lnTo>
                <a:lnTo>
                  <a:pt x="9156" y="224028"/>
                </a:lnTo>
                <a:lnTo>
                  <a:pt x="10680" y="222504"/>
                </a:lnTo>
                <a:lnTo>
                  <a:pt x="10680" y="219456"/>
                </a:lnTo>
                <a:lnTo>
                  <a:pt x="12204" y="217932"/>
                </a:lnTo>
                <a:lnTo>
                  <a:pt x="12204" y="216408"/>
                </a:lnTo>
                <a:lnTo>
                  <a:pt x="13728" y="216408"/>
                </a:lnTo>
                <a:lnTo>
                  <a:pt x="15252" y="214884"/>
                </a:lnTo>
                <a:lnTo>
                  <a:pt x="54876" y="214884"/>
                </a:lnTo>
                <a:lnTo>
                  <a:pt x="54876" y="204216"/>
                </a:lnTo>
                <a:close/>
              </a:path>
              <a:path w="55245" h="247014">
                <a:moveTo>
                  <a:pt x="54876" y="149339"/>
                </a:moveTo>
                <a:lnTo>
                  <a:pt x="45732" y="149339"/>
                </a:lnTo>
                <a:lnTo>
                  <a:pt x="45732" y="164579"/>
                </a:lnTo>
                <a:lnTo>
                  <a:pt x="45732" y="179819"/>
                </a:lnTo>
                <a:lnTo>
                  <a:pt x="44208" y="179819"/>
                </a:lnTo>
                <a:lnTo>
                  <a:pt x="44208" y="181343"/>
                </a:lnTo>
                <a:lnTo>
                  <a:pt x="41160" y="181343"/>
                </a:lnTo>
                <a:lnTo>
                  <a:pt x="41160" y="182867"/>
                </a:lnTo>
                <a:lnTo>
                  <a:pt x="38112" y="182867"/>
                </a:lnTo>
                <a:lnTo>
                  <a:pt x="38112" y="181343"/>
                </a:lnTo>
                <a:lnTo>
                  <a:pt x="35064" y="181343"/>
                </a:lnTo>
                <a:lnTo>
                  <a:pt x="32016" y="178295"/>
                </a:lnTo>
                <a:lnTo>
                  <a:pt x="32016" y="169151"/>
                </a:lnTo>
                <a:lnTo>
                  <a:pt x="30492" y="167627"/>
                </a:lnTo>
                <a:lnTo>
                  <a:pt x="30492" y="160007"/>
                </a:lnTo>
                <a:lnTo>
                  <a:pt x="41160" y="160007"/>
                </a:lnTo>
                <a:lnTo>
                  <a:pt x="41160" y="161531"/>
                </a:lnTo>
                <a:lnTo>
                  <a:pt x="42684" y="161531"/>
                </a:lnTo>
                <a:lnTo>
                  <a:pt x="45732" y="164579"/>
                </a:lnTo>
                <a:lnTo>
                  <a:pt x="45732" y="149339"/>
                </a:lnTo>
                <a:lnTo>
                  <a:pt x="13728" y="149339"/>
                </a:lnTo>
                <a:lnTo>
                  <a:pt x="12204" y="150863"/>
                </a:lnTo>
                <a:lnTo>
                  <a:pt x="9156" y="152387"/>
                </a:lnTo>
                <a:lnTo>
                  <a:pt x="7632" y="152387"/>
                </a:lnTo>
                <a:lnTo>
                  <a:pt x="6108" y="155435"/>
                </a:lnTo>
                <a:lnTo>
                  <a:pt x="3060" y="158483"/>
                </a:lnTo>
                <a:lnTo>
                  <a:pt x="12" y="164579"/>
                </a:lnTo>
                <a:lnTo>
                  <a:pt x="12" y="178295"/>
                </a:lnTo>
                <a:lnTo>
                  <a:pt x="1536" y="179819"/>
                </a:lnTo>
                <a:lnTo>
                  <a:pt x="1536" y="182867"/>
                </a:lnTo>
                <a:lnTo>
                  <a:pt x="3060" y="184391"/>
                </a:lnTo>
                <a:lnTo>
                  <a:pt x="3060" y="185915"/>
                </a:lnTo>
                <a:lnTo>
                  <a:pt x="4584" y="187439"/>
                </a:lnTo>
                <a:lnTo>
                  <a:pt x="6108" y="187439"/>
                </a:lnTo>
                <a:lnTo>
                  <a:pt x="6108" y="188963"/>
                </a:lnTo>
                <a:lnTo>
                  <a:pt x="7632" y="190487"/>
                </a:lnTo>
                <a:lnTo>
                  <a:pt x="13728" y="181343"/>
                </a:lnTo>
                <a:lnTo>
                  <a:pt x="12204" y="181343"/>
                </a:lnTo>
                <a:lnTo>
                  <a:pt x="12204" y="179819"/>
                </a:lnTo>
                <a:lnTo>
                  <a:pt x="10680" y="179819"/>
                </a:lnTo>
                <a:lnTo>
                  <a:pt x="10680" y="176771"/>
                </a:lnTo>
                <a:lnTo>
                  <a:pt x="9156" y="176771"/>
                </a:lnTo>
                <a:lnTo>
                  <a:pt x="9156" y="167627"/>
                </a:lnTo>
                <a:lnTo>
                  <a:pt x="10680" y="166103"/>
                </a:lnTo>
                <a:lnTo>
                  <a:pt x="10680" y="164579"/>
                </a:lnTo>
                <a:lnTo>
                  <a:pt x="13728" y="161531"/>
                </a:lnTo>
                <a:lnTo>
                  <a:pt x="15252" y="161531"/>
                </a:lnTo>
                <a:lnTo>
                  <a:pt x="15252" y="160007"/>
                </a:lnTo>
                <a:lnTo>
                  <a:pt x="22872" y="160007"/>
                </a:lnTo>
                <a:lnTo>
                  <a:pt x="22872" y="175247"/>
                </a:lnTo>
                <a:lnTo>
                  <a:pt x="24396" y="178295"/>
                </a:lnTo>
                <a:lnTo>
                  <a:pt x="24396" y="182867"/>
                </a:lnTo>
                <a:lnTo>
                  <a:pt x="25920" y="184391"/>
                </a:lnTo>
                <a:lnTo>
                  <a:pt x="27444" y="187439"/>
                </a:lnTo>
                <a:lnTo>
                  <a:pt x="30492" y="190487"/>
                </a:lnTo>
                <a:lnTo>
                  <a:pt x="32016" y="190487"/>
                </a:lnTo>
                <a:lnTo>
                  <a:pt x="33540" y="192011"/>
                </a:lnTo>
                <a:lnTo>
                  <a:pt x="44208" y="192011"/>
                </a:lnTo>
                <a:lnTo>
                  <a:pt x="45732" y="190487"/>
                </a:lnTo>
                <a:lnTo>
                  <a:pt x="48780" y="190487"/>
                </a:lnTo>
                <a:lnTo>
                  <a:pt x="51828" y="187439"/>
                </a:lnTo>
                <a:lnTo>
                  <a:pt x="51828" y="185915"/>
                </a:lnTo>
                <a:lnTo>
                  <a:pt x="53352" y="184391"/>
                </a:lnTo>
                <a:lnTo>
                  <a:pt x="53352" y="182867"/>
                </a:lnTo>
                <a:lnTo>
                  <a:pt x="53352" y="181343"/>
                </a:lnTo>
                <a:lnTo>
                  <a:pt x="54876" y="179819"/>
                </a:lnTo>
                <a:lnTo>
                  <a:pt x="54876" y="167627"/>
                </a:lnTo>
                <a:lnTo>
                  <a:pt x="53352" y="166103"/>
                </a:lnTo>
                <a:lnTo>
                  <a:pt x="53352" y="164579"/>
                </a:lnTo>
                <a:lnTo>
                  <a:pt x="51828" y="163055"/>
                </a:lnTo>
                <a:lnTo>
                  <a:pt x="51828" y="161531"/>
                </a:lnTo>
                <a:lnTo>
                  <a:pt x="50304" y="160007"/>
                </a:lnTo>
                <a:lnTo>
                  <a:pt x="54876" y="160007"/>
                </a:lnTo>
                <a:lnTo>
                  <a:pt x="54876" y="149339"/>
                </a:lnTo>
                <a:close/>
              </a:path>
              <a:path w="55245" h="247014">
                <a:moveTo>
                  <a:pt x="54876" y="57912"/>
                </a:moveTo>
                <a:lnTo>
                  <a:pt x="16776" y="57912"/>
                </a:lnTo>
                <a:lnTo>
                  <a:pt x="13728" y="59436"/>
                </a:lnTo>
                <a:lnTo>
                  <a:pt x="12204" y="59436"/>
                </a:lnTo>
                <a:lnTo>
                  <a:pt x="9156" y="60960"/>
                </a:lnTo>
                <a:lnTo>
                  <a:pt x="6108" y="64008"/>
                </a:lnTo>
                <a:lnTo>
                  <a:pt x="3060" y="65532"/>
                </a:lnTo>
                <a:lnTo>
                  <a:pt x="3060" y="67056"/>
                </a:lnTo>
                <a:lnTo>
                  <a:pt x="1536" y="68580"/>
                </a:lnTo>
                <a:lnTo>
                  <a:pt x="12" y="71628"/>
                </a:lnTo>
                <a:lnTo>
                  <a:pt x="12" y="80772"/>
                </a:lnTo>
                <a:lnTo>
                  <a:pt x="1536" y="82296"/>
                </a:lnTo>
                <a:lnTo>
                  <a:pt x="1536" y="85344"/>
                </a:lnTo>
                <a:lnTo>
                  <a:pt x="3060" y="86868"/>
                </a:lnTo>
                <a:lnTo>
                  <a:pt x="3060" y="88392"/>
                </a:lnTo>
                <a:lnTo>
                  <a:pt x="4584" y="89916"/>
                </a:lnTo>
                <a:lnTo>
                  <a:pt x="4584" y="91440"/>
                </a:lnTo>
                <a:lnTo>
                  <a:pt x="6108" y="91440"/>
                </a:lnTo>
                <a:lnTo>
                  <a:pt x="7632" y="92964"/>
                </a:lnTo>
                <a:lnTo>
                  <a:pt x="7632" y="94488"/>
                </a:lnTo>
                <a:lnTo>
                  <a:pt x="6108" y="94488"/>
                </a:lnTo>
                <a:lnTo>
                  <a:pt x="6108" y="96012"/>
                </a:lnTo>
                <a:lnTo>
                  <a:pt x="4584" y="96012"/>
                </a:lnTo>
                <a:lnTo>
                  <a:pt x="4584" y="97536"/>
                </a:lnTo>
                <a:lnTo>
                  <a:pt x="3060" y="99060"/>
                </a:lnTo>
                <a:lnTo>
                  <a:pt x="3060" y="100584"/>
                </a:lnTo>
                <a:lnTo>
                  <a:pt x="1536" y="102108"/>
                </a:lnTo>
                <a:lnTo>
                  <a:pt x="1536" y="103632"/>
                </a:lnTo>
                <a:lnTo>
                  <a:pt x="12" y="105156"/>
                </a:lnTo>
                <a:lnTo>
                  <a:pt x="12" y="112776"/>
                </a:lnTo>
                <a:lnTo>
                  <a:pt x="1536" y="114300"/>
                </a:lnTo>
                <a:lnTo>
                  <a:pt x="1536" y="115824"/>
                </a:lnTo>
                <a:lnTo>
                  <a:pt x="3060" y="117348"/>
                </a:lnTo>
                <a:lnTo>
                  <a:pt x="3060" y="118872"/>
                </a:lnTo>
                <a:lnTo>
                  <a:pt x="4584" y="120396"/>
                </a:lnTo>
                <a:lnTo>
                  <a:pt x="4584" y="121920"/>
                </a:lnTo>
                <a:lnTo>
                  <a:pt x="6108" y="121920"/>
                </a:lnTo>
                <a:lnTo>
                  <a:pt x="6108" y="123444"/>
                </a:lnTo>
                <a:lnTo>
                  <a:pt x="1536" y="123444"/>
                </a:lnTo>
                <a:lnTo>
                  <a:pt x="1536" y="134112"/>
                </a:lnTo>
                <a:lnTo>
                  <a:pt x="54876" y="134112"/>
                </a:lnTo>
                <a:lnTo>
                  <a:pt x="54876" y="123444"/>
                </a:lnTo>
                <a:lnTo>
                  <a:pt x="15252" y="123444"/>
                </a:lnTo>
                <a:lnTo>
                  <a:pt x="15252" y="121920"/>
                </a:lnTo>
                <a:lnTo>
                  <a:pt x="13728" y="121920"/>
                </a:lnTo>
                <a:lnTo>
                  <a:pt x="13728" y="120396"/>
                </a:lnTo>
                <a:lnTo>
                  <a:pt x="10680" y="117348"/>
                </a:lnTo>
                <a:lnTo>
                  <a:pt x="10680" y="114300"/>
                </a:lnTo>
                <a:lnTo>
                  <a:pt x="9156" y="112776"/>
                </a:lnTo>
                <a:lnTo>
                  <a:pt x="9156" y="109728"/>
                </a:lnTo>
                <a:lnTo>
                  <a:pt x="10680" y="109728"/>
                </a:lnTo>
                <a:lnTo>
                  <a:pt x="10680" y="105156"/>
                </a:lnTo>
                <a:lnTo>
                  <a:pt x="13728" y="102108"/>
                </a:lnTo>
                <a:lnTo>
                  <a:pt x="15252" y="102108"/>
                </a:lnTo>
                <a:lnTo>
                  <a:pt x="16776" y="100584"/>
                </a:lnTo>
                <a:lnTo>
                  <a:pt x="54876" y="100584"/>
                </a:lnTo>
                <a:lnTo>
                  <a:pt x="54876" y="91440"/>
                </a:lnTo>
                <a:lnTo>
                  <a:pt x="15252" y="91440"/>
                </a:lnTo>
                <a:lnTo>
                  <a:pt x="15252" y="89916"/>
                </a:lnTo>
                <a:lnTo>
                  <a:pt x="13728" y="89916"/>
                </a:lnTo>
                <a:lnTo>
                  <a:pt x="13728" y="88392"/>
                </a:lnTo>
                <a:lnTo>
                  <a:pt x="10680" y="85344"/>
                </a:lnTo>
                <a:lnTo>
                  <a:pt x="10680" y="82296"/>
                </a:lnTo>
                <a:lnTo>
                  <a:pt x="9156" y="80772"/>
                </a:lnTo>
                <a:lnTo>
                  <a:pt x="9156" y="77724"/>
                </a:lnTo>
                <a:lnTo>
                  <a:pt x="10680" y="76200"/>
                </a:lnTo>
                <a:lnTo>
                  <a:pt x="10680" y="73152"/>
                </a:lnTo>
                <a:lnTo>
                  <a:pt x="13728" y="70104"/>
                </a:lnTo>
                <a:lnTo>
                  <a:pt x="15252" y="70104"/>
                </a:lnTo>
                <a:lnTo>
                  <a:pt x="16776" y="68580"/>
                </a:lnTo>
                <a:lnTo>
                  <a:pt x="54876" y="68580"/>
                </a:lnTo>
                <a:lnTo>
                  <a:pt x="54876" y="57912"/>
                </a:lnTo>
                <a:close/>
              </a:path>
              <a:path w="55245" h="247014">
                <a:moveTo>
                  <a:pt x="54876" y="13716"/>
                </a:moveTo>
                <a:lnTo>
                  <a:pt x="53352" y="12192"/>
                </a:lnTo>
                <a:lnTo>
                  <a:pt x="53352" y="9144"/>
                </a:lnTo>
                <a:lnTo>
                  <a:pt x="51828" y="7620"/>
                </a:lnTo>
                <a:lnTo>
                  <a:pt x="51828" y="6096"/>
                </a:lnTo>
                <a:lnTo>
                  <a:pt x="48780" y="3048"/>
                </a:lnTo>
                <a:lnTo>
                  <a:pt x="48780" y="1524"/>
                </a:lnTo>
                <a:lnTo>
                  <a:pt x="47256" y="0"/>
                </a:lnTo>
                <a:lnTo>
                  <a:pt x="39624" y="7620"/>
                </a:lnTo>
                <a:lnTo>
                  <a:pt x="44196" y="12192"/>
                </a:lnTo>
                <a:lnTo>
                  <a:pt x="44196" y="15240"/>
                </a:lnTo>
                <a:lnTo>
                  <a:pt x="45732" y="16764"/>
                </a:lnTo>
                <a:lnTo>
                  <a:pt x="45732" y="24384"/>
                </a:lnTo>
                <a:lnTo>
                  <a:pt x="44196" y="25908"/>
                </a:lnTo>
                <a:lnTo>
                  <a:pt x="44196" y="27432"/>
                </a:lnTo>
                <a:lnTo>
                  <a:pt x="42672" y="28956"/>
                </a:lnTo>
                <a:lnTo>
                  <a:pt x="41148" y="28956"/>
                </a:lnTo>
                <a:lnTo>
                  <a:pt x="38100" y="32004"/>
                </a:lnTo>
                <a:lnTo>
                  <a:pt x="36576" y="32004"/>
                </a:lnTo>
                <a:lnTo>
                  <a:pt x="35052" y="33528"/>
                </a:lnTo>
                <a:lnTo>
                  <a:pt x="32004" y="33528"/>
                </a:lnTo>
                <a:lnTo>
                  <a:pt x="32004" y="10668"/>
                </a:lnTo>
                <a:lnTo>
                  <a:pt x="32004" y="0"/>
                </a:lnTo>
                <a:lnTo>
                  <a:pt x="22860" y="0"/>
                </a:lnTo>
                <a:lnTo>
                  <a:pt x="22860" y="10668"/>
                </a:lnTo>
                <a:lnTo>
                  <a:pt x="22860" y="33528"/>
                </a:lnTo>
                <a:lnTo>
                  <a:pt x="21336" y="33528"/>
                </a:lnTo>
                <a:lnTo>
                  <a:pt x="19812" y="32004"/>
                </a:lnTo>
                <a:lnTo>
                  <a:pt x="16764" y="32004"/>
                </a:lnTo>
                <a:lnTo>
                  <a:pt x="13716" y="28956"/>
                </a:lnTo>
                <a:lnTo>
                  <a:pt x="12192" y="28956"/>
                </a:lnTo>
                <a:lnTo>
                  <a:pt x="12192" y="27432"/>
                </a:lnTo>
                <a:lnTo>
                  <a:pt x="10668" y="25908"/>
                </a:lnTo>
                <a:lnTo>
                  <a:pt x="10668" y="24384"/>
                </a:lnTo>
                <a:lnTo>
                  <a:pt x="9144" y="22860"/>
                </a:lnTo>
                <a:lnTo>
                  <a:pt x="9144" y="19812"/>
                </a:lnTo>
                <a:lnTo>
                  <a:pt x="10668" y="18288"/>
                </a:lnTo>
                <a:lnTo>
                  <a:pt x="10668" y="16764"/>
                </a:lnTo>
                <a:lnTo>
                  <a:pt x="15240" y="12192"/>
                </a:lnTo>
                <a:lnTo>
                  <a:pt x="16764" y="12192"/>
                </a:lnTo>
                <a:lnTo>
                  <a:pt x="18288" y="10668"/>
                </a:lnTo>
                <a:lnTo>
                  <a:pt x="22860" y="10668"/>
                </a:lnTo>
                <a:lnTo>
                  <a:pt x="22860" y="0"/>
                </a:lnTo>
                <a:lnTo>
                  <a:pt x="19812" y="0"/>
                </a:lnTo>
                <a:lnTo>
                  <a:pt x="16764" y="1524"/>
                </a:lnTo>
                <a:lnTo>
                  <a:pt x="13716" y="1524"/>
                </a:lnTo>
                <a:lnTo>
                  <a:pt x="7620" y="4572"/>
                </a:lnTo>
                <a:lnTo>
                  <a:pt x="3048" y="9144"/>
                </a:lnTo>
                <a:lnTo>
                  <a:pt x="3048" y="12192"/>
                </a:lnTo>
                <a:lnTo>
                  <a:pt x="0" y="18288"/>
                </a:lnTo>
                <a:lnTo>
                  <a:pt x="0" y="25908"/>
                </a:lnTo>
                <a:lnTo>
                  <a:pt x="1524" y="28956"/>
                </a:lnTo>
                <a:lnTo>
                  <a:pt x="3048" y="30480"/>
                </a:lnTo>
                <a:lnTo>
                  <a:pt x="3048" y="33528"/>
                </a:lnTo>
                <a:lnTo>
                  <a:pt x="7620" y="38100"/>
                </a:lnTo>
                <a:lnTo>
                  <a:pt x="16764" y="42672"/>
                </a:lnTo>
                <a:lnTo>
                  <a:pt x="19812" y="42672"/>
                </a:lnTo>
                <a:lnTo>
                  <a:pt x="24384" y="44196"/>
                </a:lnTo>
                <a:lnTo>
                  <a:pt x="32004" y="44196"/>
                </a:lnTo>
                <a:lnTo>
                  <a:pt x="35052" y="42672"/>
                </a:lnTo>
                <a:lnTo>
                  <a:pt x="38100" y="42672"/>
                </a:lnTo>
                <a:lnTo>
                  <a:pt x="47256" y="38100"/>
                </a:lnTo>
                <a:lnTo>
                  <a:pt x="51828" y="33528"/>
                </a:lnTo>
                <a:lnTo>
                  <a:pt x="54876" y="27432"/>
                </a:lnTo>
                <a:lnTo>
                  <a:pt x="54876" y="137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3776" y="3806952"/>
            <a:ext cx="262127" cy="86867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827531" y="3316223"/>
            <a:ext cx="6169660" cy="1001394"/>
          </a:xfrm>
          <a:custGeom>
            <a:avLst/>
            <a:gdLst/>
            <a:ahLst/>
            <a:cxnLst/>
            <a:rect l="l" t="t" r="r" b="b"/>
            <a:pathLst>
              <a:path w="6169659" h="1001395">
                <a:moveTo>
                  <a:pt x="6169152" y="1001267"/>
                </a:moveTo>
                <a:lnTo>
                  <a:pt x="0" y="1001267"/>
                </a:lnTo>
                <a:lnTo>
                  <a:pt x="0" y="0"/>
                </a:lnTo>
                <a:lnTo>
                  <a:pt x="6169152" y="0"/>
                </a:lnTo>
                <a:lnTo>
                  <a:pt x="6169152" y="100126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7284719" y="2644139"/>
            <a:ext cx="883919" cy="265430"/>
            <a:chOff x="7284719" y="2644139"/>
            <a:chExt cx="883919" cy="265430"/>
          </a:xfrm>
        </p:grpSpPr>
        <p:sp>
          <p:nvSpPr>
            <p:cNvPr id="30" name="object 30" descr=""/>
            <p:cNvSpPr/>
            <p:nvPr/>
          </p:nvSpPr>
          <p:spPr>
            <a:xfrm>
              <a:off x="7284720" y="2644139"/>
              <a:ext cx="544195" cy="260985"/>
            </a:xfrm>
            <a:custGeom>
              <a:avLst/>
              <a:gdLst/>
              <a:ahLst/>
              <a:cxnLst/>
              <a:rect l="l" t="t" r="r" b="b"/>
              <a:pathLst>
                <a:path w="544195" h="260985">
                  <a:moveTo>
                    <a:pt x="348996" y="13728"/>
                  </a:moveTo>
                  <a:lnTo>
                    <a:pt x="292608" y="13728"/>
                  </a:lnTo>
                  <a:lnTo>
                    <a:pt x="257556" y="178320"/>
                  </a:lnTo>
                  <a:lnTo>
                    <a:pt x="254508" y="205752"/>
                  </a:lnTo>
                  <a:lnTo>
                    <a:pt x="253365" y="198056"/>
                  </a:lnTo>
                  <a:lnTo>
                    <a:pt x="252222" y="191084"/>
                  </a:lnTo>
                  <a:lnTo>
                    <a:pt x="251079" y="184962"/>
                  </a:lnTo>
                  <a:lnTo>
                    <a:pt x="249936" y="179844"/>
                  </a:lnTo>
                  <a:lnTo>
                    <a:pt x="223875" y="74688"/>
                  </a:lnTo>
                  <a:lnTo>
                    <a:pt x="208788" y="13728"/>
                  </a:lnTo>
                  <a:lnTo>
                    <a:pt x="149352" y="13728"/>
                  </a:lnTo>
                  <a:lnTo>
                    <a:pt x="105156" y="178320"/>
                  </a:lnTo>
                  <a:lnTo>
                    <a:pt x="103124" y="185407"/>
                  </a:lnTo>
                  <a:lnTo>
                    <a:pt x="101536" y="192798"/>
                  </a:lnTo>
                  <a:lnTo>
                    <a:pt x="100215" y="200177"/>
                  </a:lnTo>
                  <a:lnTo>
                    <a:pt x="99060" y="207276"/>
                  </a:lnTo>
                  <a:lnTo>
                    <a:pt x="97815" y="198056"/>
                  </a:lnTo>
                  <a:lnTo>
                    <a:pt x="96774" y="191084"/>
                  </a:lnTo>
                  <a:lnTo>
                    <a:pt x="95631" y="184340"/>
                  </a:lnTo>
                  <a:lnTo>
                    <a:pt x="94488" y="178320"/>
                  </a:lnTo>
                  <a:lnTo>
                    <a:pt x="60960" y="13728"/>
                  </a:lnTo>
                  <a:lnTo>
                    <a:pt x="0" y="13728"/>
                  </a:lnTo>
                  <a:lnTo>
                    <a:pt x="64008" y="260616"/>
                  </a:lnTo>
                  <a:lnTo>
                    <a:pt x="129540" y="260616"/>
                  </a:lnTo>
                  <a:lnTo>
                    <a:pt x="143383" y="207276"/>
                  </a:lnTo>
                  <a:lnTo>
                    <a:pt x="170688" y="102120"/>
                  </a:lnTo>
                  <a:lnTo>
                    <a:pt x="172466" y="96113"/>
                  </a:lnTo>
                  <a:lnTo>
                    <a:pt x="173545" y="89547"/>
                  </a:lnTo>
                  <a:lnTo>
                    <a:pt x="174320" y="82397"/>
                  </a:lnTo>
                  <a:lnTo>
                    <a:pt x="175260" y="74688"/>
                  </a:lnTo>
                  <a:lnTo>
                    <a:pt x="176784" y="74688"/>
                  </a:lnTo>
                  <a:lnTo>
                    <a:pt x="177038" y="82397"/>
                  </a:lnTo>
                  <a:lnTo>
                    <a:pt x="177736" y="89547"/>
                  </a:lnTo>
                  <a:lnTo>
                    <a:pt x="178701" y="96113"/>
                  </a:lnTo>
                  <a:lnTo>
                    <a:pt x="179832" y="102120"/>
                  </a:lnTo>
                  <a:lnTo>
                    <a:pt x="220980" y="260616"/>
                  </a:lnTo>
                  <a:lnTo>
                    <a:pt x="283464" y="260616"/>
                  </a:lnTo>
                  <a:lnTo>
                    <a:pt x="298018" y="205752"/>
                  </a:lnTo>
                  <a:lnTo>
                    <a:pt x="348996" y="13728"/>
                  </a:lnTo>
                  <a:close/>
                </a:path>
                <a:path w="544195" h="260985">
                  <a:moveTo>
                    <a:pt x="544055" y="152400"/>
                  </a:moveTo>
                  <a:lnTo>
                    <a:pt x="540346" y="120396"/>
                  </a:lnTo>
                  <a:lnTo>
                    <a:pt x="529196" y="97536"/>
                  </a:lnTo>
                  <a:lnTo>
                    <a:pt x="510628" y="83820"/>
                  </a:lnTo>
                  <a:lnTo>
                    <a:pt x="484619" y="79248"/>
                  </a:lnTo>
                  <a:lnTo>
                    <a:pt x="467690" y="81229"/>
                  </a:lnTo>
                  <a:lnTo>
                    <a:pt x="453186" y="87058"/>
                  </a:lnTo>
                  <a:lnTo>
                    <a:pt x="440690" y="96608"/>
                  </a:lnTo>
                  <a:lnTo>
                    <a:pt x="429755" y="109728"/>
                  </a:lnTo>
                  <a:lnTo>
                    <a:pt x="428231" y="109728"/>
                  </a:lnTo>
                  <a:lnTo>
                    <a:pt x="428231" y="0"/>
                  </a:lnTo>
                  <a:lnTo>
                    <a:pt x="374891" y="0"/>
                  </a:lnTo>
                  <a:lnTo>
                    <a:pt x="374891" y="260604"/>
                  </a:lnTo>
                  <a:lnTo>
                    <a:pt x="428231" y="260604"/>
                  </a:lnTo>
                  <a:lnTo>
                    <a:pt x="428231" y="160020"/>
                  </a:lnTo>
                  <a:lnTo>
                    <a:pt x="428802" y="152311"/>
                  </a:lnTo>
                  <a:lnTo>
                    <a:pt x="454317" y="122516"/>
                  </a:lnTo>
                  <a:lnTo>
                    <a:pt x="461759" y="121920"/>
                  </a:lnTo>
                  <a:lnTo>
                    <a:pt x="473760" y="124231"/>
                  </a:lnTo>
                  <a:lnTo>
                    <a:pt x="482333" y="131254"/>
                  </a:lnTo>
                  <a:lnTo>
                    <a:pt x="487476" y="143141"/>
                  </a:lnTo>
                  <a:lnTo>
                    <a:pt x="489191" y="160020"/>
                  </a:lnTo>
                  <a:lnTo>
                    <a:pt x="489191" y="260604"/>
                  </a:lnTo>
                  <a:lnTo>
                    <a:pt x="544055" y="260604"/>
                  </a:lnTo>
                  <a:lnTo>
                    <a:pt x="544055" y="1524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9267" y="2723387"/>
              <a:ext cx="160019" cy="18592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6719" y="2674619"/>
              <a:ext cx="121920" cy="234696"/>
            </a:xfrm>
            <a:prstGeom prst="rect">
              <a:avLst/>
            </a:prstGeom>
          </p:spPr>
        </p:pic>
      </p:grpSp>
      <p:grpSp>
        <p:nvGrpSpPr>
          <p:cNvPr id="33" name="object 33" descr=""/>
          <p:cNvGrpSpPr/>
          <p:nvPr/>
        </p:nvGrpSpPr>
        <p:grpSpPr>
          <a:xfrm>
            <a:off x="8293607" y="2644139"/>
            <a:ext cx="228600" cy="265430"/>
            <a:chOff x="8293607" y="2644139"/>
            <a:chExt cx="228600" cy="265430"/>
          </a:xfrm>
        </p:grpSpPr>
        <p:sp>
          <p:nvSpPr>
            <p:cNvPr id="34" name="object 34" descr=""/>
            <p:cNvSpPr/>
            <p:nvPr/>
          </p:nvSpPr>
          <p:spPr>
            <a:xfrm>
              <a:off x="8293607" y="2644139"/>
              <a:ext cx="62865" cy="260985"/>
            </a:xfrm>
            <a:custGeom>
              <a:avLst/>
              <a:gdLst/>
              <a:ahLst/>
              <a:cxnLst/>
              <a:rect l="l" t="t" r="r" b="b"/>
              <a:pathLst>
                <a:path w="62865" h="260985">
                  <a:moveTo>
                    <a:pt x="39624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7620" y="48768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7620" y="7620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3048"/>
                  </a:lnTo>
                  <a:lnTo>
                    <a:pt x="53340" y="7620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53340" y="48768"/>
                  </a:lnTo>
                  <a:lnTo>
                    <a:pt x="47244" y="53340"/>
                  </a:lnTo>
                  <a:lnTo>
                    <a:pt x="39624" y="56388"/>
                  </a:lnTo>
                  <a:close/>
                </a:path>
                <a:path w="62865" h="260985">
                  <a:moveTo>
                    <a:pt x="57912" y="260604"/>
                  </a:moveTo>
                  <a:lnTo>
                    <a:pt x="3048" y="260604"/>
                  </a:lnTo>
                  <a:lnTo>
                    <a:pt x="3048" y="83820"/>
                  </a:lnTo>
                  <a:lnTo>
                    <a:pt x="57912" y="83820"/>
                  </a:lnTo>
                  <a:lnTo>
                    <a:pt x="57912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85047" y="2723388"/>
              <a:ext cx="137159" cy="185927"/>
            </a:xfrm>
            <a:prstGeom prst="rect">
              <a:avLst/>
            </a:prstGeom>
          </p:spPr>
        </p:pic>
      </p:grpSp>
      <p:grpSp>
        <p:nvGrpSpPr>
          <p:cNvPr id="36" name="object 36" descr=""/>
          <p:cNvGrpSpPr/>
          <p:nvPr/>
        </p:nvGrpSpPr>
        <p:grpSpPr>
          <a:xfrm>
            <a:off x="8633459" y="2644139"/>
            <a:ext cx="525780" cy="265430"/>
            <a:chOff x="8633459" y="2644139"/>
            <a:chExt cx="525780" cy="265430"/>
          </a:xfrm>
        </p:grpSpPr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3459" y="2674619"/>
              <a:ext cx="123444" cy="234696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787384" y="2644139"/>
              <a:ext cx="169545" cy="260985"/>
            </a:xfrm>
            <a:custGeom>
              <a:avLst/>
              <a:gdLst/>
              <a:ahLst/>
              <a:cxnLst/>
              <a:rect l="l" t="t" r="r" b="b"/>
              <a:pathLst>
                <a:path w="169545" h="260985">
                  <a:moveTo>
                    <a:pt x="54864" y="260604"/>
                  </a:moveTo>
                  <a:lnTo>
                    <a:pt x="0" y="260604"/>
                  </a:lnTo>
                  <a:lnTo>
                    <a:pt x="0" y="0"/>
                  </a:lnTo>
                  <a:lnTo>
                    <a:pt x="54864" y="0"/>
                  </a:lnTo>
                  <a:lnTo>
                    <a:pt x="54864" y="109728"/>
                  </a:lnTo>
                  <a:lnTo>
                    <a:pt x="160248" y="109728"/>
                  </a:lnTo>
                  <a:lnTo>
                    <a:pt x="165449" y="120396"/>
                  </a:lnTo>
                  <a:lnTo>
                    <a:pt x="165626" y="121920"/>
                  </a:lnTo>
                  <a:lnTo>
                    <a:pt x="77724" y="121920"/>
                  </a:lnTo>
                  <a:lnTo>
                    <a:pt x="70104" y="124968"/>
                  </a:lnTo>
                  <a:lnTo>
                    <a:pt x="54864" y="160020"/>
                  </a:lnTo>
                  <a:lnTo>
                    <a:pt x="54864" y="260604"/>
                  </a:lnTo>
                  <a:close/>
                </a:path>
                <a:path w="169545" h="260985">
                  <a:moveTo>
                    <a:pt x="160248" y="109728"/>
                  </a:moveTo>
                  <a:lnTo>
                    <a:pt x="54864" y="109728"/>
                  </a:lnTo>
                  <a:lnTo>
                    <a:pt x="66008" y="96607"/>
                  </a:lnTo>
                  <a:lnTo>
                    <a:pt x="78867" y="87058"/>
                  </a:lnTo>
                  <a:lnTo>
                    <a:pt x="93440" y="81224"/>
                  </a:lnTo>
                  <a:lnTo>
                    <a:pt x="109728" y="79248"/>
                  </a:lnTo>
                  <a:lnTo>
                    <a:pt x="135731" y="83820"/>
                  </a:lnTo>
                  <a:lnTo>
                    <a:pt x="154305" y="97536"/>
                  </a:lnTo>
                  <a:lnTo>
                    <a:pt x="160248" y="109728"/>
                  </a:lnTo>
                  <a:close/>
                </a:path>
                <a:path w="169545" h="260985">
                  <a:moveTo>
                    <a:pt x="169164" y="260604"/>
                  </a:moveTo>
                  <a:lnTo>
                    <a:pt x="115824" y="260604"/>
                  </a:lnTo>
                  <a:lnTo>
                    <a:pt x="115824" y="160020"/>
                  </a:lnTo>
                  <a:lnTo>
                    <a:pt x="114085" y="143136"/>
                  </a:lnTo>
                  <a:lnTo>
                    <a:pt x="108775" y="131254"/>
                  </a:lnTo>
                  <a:lnTo>
                    <a:pt x="99750" y="124229"/>
                  </a:lnTo>
                  <a:lnTo>
                    <a:pt x="86868" y="121920"/>
                  </a:lnTo>
                  <a:lnTo>
                    <a:pt x="165626" y="121920"/>
                  </a:lnTo>
                  <a:lnTo>
                    <a:pt x="169152" y="152304"/>
                  </a:lnTo>
                  <a:lnTo>
                    <a:pt x="169164" y="2606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90075" y="2723388"/>
              <a:ext cx="169164" cy="185928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7266432" y="3115055"/>
            <a:ext cx="1923414" cy="265430"/>
            <a:chOff x="7266432" y="3115055"/>
            <a:chExt cx="1923414" cy="265430"/>
          </a:xfrm>
        </p:grpSpPr>
        <p:sp>
          <p:nvSpPr>
            <p:cNvPr id="41" name="object 41" descr=""/>
            <p:cNvSpPr/>
            <p:nvPr/>
          </p:nvSpPr>
          <p:spPr>
            <a:xfrm>
              <a:off x="7266432" y="3115055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90" h="265429">
                  <a:moveTo>
                    <a:pt x="182880" y="0"/>
                  </a:moveTo>
                  <a:lnTo>
                    <a:pt x="129540" y="0"/>
                  </a:lnTo>
                  <a:lnTo>
                    <a:pt x="129540" y="105156"/>
                  </a:lnTo>
                  <a:lnTo>
                    <a:pt x="129540" y="161544"/>
                  </a:lnTo>
                  <a:lnTo>
                    <a:pt x="129451" y="176784"/>
                  </a:lnTo>
                  <a:lnTo>
                    <a:pt x="128968" y="185889"/>
                  </a:lnTo>
                  <a:lnTo>
                    <a:pt x="128917" y="186118"/>
                  </a:lnTo>
                  <a:lnTo>
                    <a:pt x="127254" y="195072"/>
                  </a:lnTo>
                  <a:lnTo>
                    <a:pt x="100672" y="223177"/>
                  </a:lnTo>
                  <a:lnTo>
                    <a:pt x="92964" y="224028"/>
                  </a:lnTo>
                  <a:lnTo>
                    <a:pt x="84137" y="223177"/>
                  </a:lnTo>
                  <a:lnTo>
                    <a:pt x="84315" y="223177"/>
                  </a:lnTo>
                  <a:lnTo>
                    <a:pt x="76962" y="220789"/>
                  </a:lnTo>
                  <a:lnTo>
                    <a:pt x="55664" y="186118"/>
                  </a:lnTo>
                  <a:lnTo>
                    <a:pt x="55651" y="185889"/>
                  </a:lnTo>
                  <a:lnTo>
                    <a:pt x="54864" y="175260"/>
                  </a:lnTo>
                  <a:lnTo>
                    <a:pt x="65532" y="135636"/>
                  </a:lnTo>
                  <a:lnTo>
                    <a:pt x="85953" y="122758"/>
                  </a:lnTo>
                  <a:lnTo>
                    <a:pt x="86118" y="122758"/>
                  </a:lnTo>
                  <a:lnTo>
                    <a:pt x="94488" y="121920"/>
                  </a:lnTo>
                  <a:lnTo>
                    <a:pt x="127254" y="146685"/>
                  </a:lnTo>
                  <a:lnTo>
                    <a:pt x="129540" y="161544"/>
                  </a:lnTo>
                  <a:lnTo>
                    <a:pt x="129540" y="105156"/>
                  </a:lnTo>
                  <a:lnTo>
                    <a:pt x="128016" y="105156"/>
                  </a:lnTo>
                  <a:lnTo>
                    <a:pt x="119989" y="94284"/>
                  </a:lnTo>
                  <a:lnTo>
                    <a:pt x="109537" y="86677"/>
                  </a:lnTo>
                  <a:lnTo>
                    <a:pt x="96507" y="82232"/>
                  </a:lnTo>
                  <a:lnTo>
                    <a:pt x="80772" y="80772"/>
                  </a:lnTo>
                  <a:lnTo>
                    <a:pt x="63639" y="82232"/>
                  </a:lnTo>
                  <a:lnTo>
                    <a:pt x="63436" y="82232"/>
                  </a:lnTo>
                  <a:lnTo>
                    <a:pt x="22860" y="106680"/>
                  </a:lnTo>
                  <a:lnTo>
                    <a:pt x="1422" y="156197"/>
                  </a:lnTo>
                  <a:lnTo>
                    <a:pt x="0" y="176784"/>
                  </a:lnTo>
                  <a:lnTo>
                    <a:pt x="1155" y="196456"/>
                  </a:lnTo>
                  <a:lnTo>
                    <a:pt x="19812" y="242316"/>
                  </a:lnTo>
                  <a:lnTo>
                    <a:pt x="57734" y="263753"/>
                  </a:lnTo>
                  <a:lnTo>
                    <a:pt x="73152" y="265176"/>
                  </a:lnTo>
                  <a:lnTo>
                    <a:pt x="90297" y="263461"/>
                  </a:lnTo>
                  <a:lnTo>
                    <a:pt x="105156" y="258318"/>
                  </a:lnTo>
                  <a:lnTo>
                    <a:pt x="117729" y="249745"/>
                  </a:lnTo>
                  <a:lnTo>
                    <a:pt x="128016" y="237744"/>
                  </a:lnTo>
                  <a:lnTo>
                    <a:pt x="129540" y="237744"/>
                  </a:lnTo>
                  <a:lnTo>
                    <a:pt x="129540" y="262128"/>
                  </a:lnTo>
                  <a:lnTo>
                    <a:pt x="182880" y="262128"/>
                  </a:lnTo>
                  <a:lnTo>
                    <a:pt x="182880" y="237744"/>
                  </a:lnTo>
                  <a:lnTo>
                    <a:pt x="182880" y="224028"/>
                  </a:lnTo>
                  <a:lnTo>
                    <a:pt x="182880" y="121920"/>
                  </a:lnTo>
                  <a:lnTo>
                    <a:pt x="182880" y="105156"/>
                  </a:lnTo>
                  <a:lnTo>
                    <a:pt x="182880" y="0"/>
                  </a:lnTo>
                  <a:close/>
                </a:path>
                <a:path w="288290" h="265429">
                  <a:moveTo>
                    <a:pt x="283451" y="85344"/>
                  </a:moveTo>
                  <a:lnTo>
                    <a:pt x="230111" y="85344"/>
                  </a:lnTo>
                  <a:lnTo>
                    <a:pt x="230111" y="262128"/>
                  </a:lnTo>
                  <a:lnTo>
                    <a:pt x="283451" y="262128"/>
                  </a:lnTo>
                  <a:lnTo>
                    <a:pt x="283451" y="85344"/>
                  </a:lnTo>
                  <a:close/>
                </a:path>
                <a:path w="288290" h="265429">
                  <a:moveTo>
                    <a:pt x="288023" y="19812"/>
                  </a:moveTo>
                  <a:lnTo>
                    <a:pt x="284975" y="13716"/>
                  </a:lnTo>
                  <a:lnTo>
                    <a:pt x="280403" y="7620"/>
                  </a:lnTo>
                  <a:lnTo>
                    <a:pt x="274307" y="3048"/>
                  </a:lnTo>
                  <a:lnTo>
                    <a:pt x="266687" y="0"/>
                  </a:lnTo>
                  <a:lnTo>
                    <a:pt x="248399" y="0"/>
                  </a:lnTo>
                  <a:lnTo>
                    <a:pt x="240779" y="3048"/>
                  </a:lnTo>
                  <a:lnTo>
                    <a:pt x="234683" y="7620"/>
                  </a:lnTo>
                  <a:lnTo>
                    <a:pt x="228587" y="13716"/>
                  </a:lnTo>
                  <a:lnTo>
                    <a:pt x="225539" y="19812"/>
                  </a:lnTo>
                  <a:lnTo>
                    <a:pt x="225539" y="36576"/>
                  </a:lnTo>
                  <a:lnTo>
                    <a:pt x="228587" y="42672"/>
                  </a:lnTo>
                  <a:lnTo>
                    <a:pt x="234683" y="48768"/>
                  </a:lnTo>
                  <a:lnTo>
                    <a:pt x="240779" y="53340"/>
                  </a:lnTo>
                  <a:lnTo>
                    <a:pt x="248399" y="56388"/>
                  </a:lnTo>
                  <a:lnTo>
                    <a:pt x="266687" y="56388"/>
                  </a:lnTo>
                  <a:lnTo>
                    <a:pt x="274307" y="53340"/>
                  </a:lnTo>
                  <a:lnTo>
                    <a:pt x="280403" y="48768"/>
                  </a:lnTo>
                  <a:lnTo>
                    <a:pt x="284975" y="42672"/>
                  </a:lnTo>
                  <a:lnTo>
                    <a:pt x="288023" y="36576"/>
                  </a:lnTo>
                  <a:lnTo>
                    <a:pt x="288023" y="198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84948" y="3145535"/>
              <a:ext cx="272796" cy="23469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9748" y="3197352"/>
              <a:ext cx="114300" cy="17983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028432" y="3115055"/>
              <a:ext cx="288290" cy="265430"/>
            </a:xfrm>
            <a:custGeom>
              <a:avLst/>
              <a:gdLst/>
              <a:ahLst/>
              <a:cxnLst/>
              <a:rect l="l" t="t" r="r" b="b"/>
              <a:pathLst>
                <a:path w="288290" h="265429">
                  <a:moveTo>
                    <a:pt x="57912" y="85344"/>
                  </a:moveTo>
                  <a:lnTo>
                    <a:pt x="3048" y="85344"/>
                  </a:lnTo>
                  <a:lnTo>
                    <a:pt x="3048" y="262128"/>
                  </a:lnTo>
                  <a:lnTo>
                    <a:pt x="57912" y="262128"/>
                  </a:lnTo>
                  <a:lnTo>
                    <a:pt x="57912" y="85344"/>
                  </a:lnTo>
                  <a:close/>
                </a:path>
                <a:path w="288290" h="265429">
                  <a:moveTo>
                    <a:pt x="62484" y="19812"/>
                  </a:moveTo>
                  <a:lnTo>
                    <a:pt x="59436" y="13716"/>
                  </a:lnTo>
                  <a:lnTo>
                    <a:pt x="53340" y="7620"/>
                  </a:lnTo>
                  <a:lnTo>
                    <a:pt x="47244" y="3048"/>
                  </a:lnTo>
                  <a:lnTo>
                    <a:pt x="39624" y="0"/>
                  </a:lnTo>
                  <a:lnTo>
                    <a:pt x="21336" y="0"/>
                  </a:lnTo>
                  <a:lnTo>
                    <a:pt x="13716" y="3048"/>
                  </a:lnTo>
                  <a:lnTo>
                    <a:pt x="7620" y="7620"/>
                  </a:lnTo>
                  <a:lnTo>
                    <a:pt x="3048" y="13716"/>
                  </a:lnTo>
                  <a:lnTo>
                    <a:pt x="0" y="19812"/>
                  </a:lnTo>
                  <a:lnTo>
                    <a:pt x="0" y="36576"/>
                  </a:lnTo>
                  <a:lnTo>
                    <a:pt x="3048" y="42672"/>
                  </a:lnTo>
                  <a:lnTo>
                    <a:pt x="7620" y="48768"/>
                  </a:lnTo>
                  <a:lnTo>
                    <a:pt x="13716" y="53340"/>
                  </a:lnTo>
                  <a:lnTo>
                    <a:pt x="21336" y="56388"/>
                  </a:lnTo>
                  <a:lnTo>
                    <a:pt x="39624" y="56388"/>
                  </a:lnTo>
                  <a:lnTo>
                    <a:pt x="47244" y="53340"/>
                  </a:lnTo>
                  <a:lnTo>
                    <a:pt x="53340" y="48768"/>
                  </a:lnTo>
                  <a:lnTo>
                    <a:pt x="59436" y="42672"/>
                  </a:lnTo>
                  <a:lnTo>
                    <a:pt x="62484" y="36576"/>
                  </a:lnTo>
                  <a:lnTo>
                    <a:pt x="62484" y="19812"/>
                  </a:lnTo>
                  <a:close/>
                </a:path>
                <a:path w="288290" h="265429">
                  <a:moveTo>
                    <a:pt x="287934" y="166128"/>
                  </a:moveTo>
                  <a:lnTo>
                    <a:pt x="286893" y="148221"/>
                  </a:lnTo>
                  <a:lnTo>
                    <a:pt x="283464" y="131076"/>
                  </a:lnTo>
                  <a:lnTo>
                    <a:pt x="279946" y="121932"/>
                  </a:lnTo>
                  <a:lnTo>
                    <a:pt x="277749" y="116217"/>
                  </a:lnTo>
                  <a:lnTo>
                    <a:pt x="274586" y="111264"/>
                  </a:lnTo>
                  <a:lnTo>
                    <a:pt x="269748" y="103644"/>
                  </a:lnTo>
                  <a:lnTo>
                    <a:pt x="259473" y="93637"/>
                  </a:lnTo>
                  <a:lnTo>
                    <a:pt x="247078" y="86499"/>
                  </a:lnTo>
                  <a:lnTo>
                    <a:pt x="232664" y="82207"/>
                  </a:lnTo>
                  <a:lnTo>
                    <a:pt x="231648" y="82118"/>
                  </a:lnTo>
                  <a:lnTo>
                    <a:pt x="231648" y="169176"/>
                  </a:lnTo>
                  <a:lnTo>
                    <a:pt x="231051" y="181152"/>
                  </a:lnTo>
                  <a:lnTo>
                    <a:pt x="208788" y="220421"/>
                  </a:lnTo>
                  <a:lnTo>
                    <a:pt x="192024" y="224040"/>
                  </a:lnTo>
                  <a:lnTo>
                    <a:pt x="184607" y="223151"/>
                  </a:lnTo>
                  <a:lnTo>
                    <a:pt x="185000" y="223151"/>
                  </a:lnTo>
                  <a:lnTo>
                    <a:pt x="178689" y="220992"/>
                  </a:lnTo>
                  <a:lnTo>
                    <a:pt x="157518" y="191846"/>
                  </a:lnTo>
                  <a:lnTo>
                    <a:pt x="156972" y="184416"/>
                  </a:lnTo>
                  <a:lnTo>
                    <a:pt x="156972" y="166128"/>
                  </a:lnTo>
                  <a:lnTo>
                    <a:pt x="157772" y="157048"/>
                  </a:lnTo>
                  <a:lnTo>
                    <a:pt x="180213" y="125171"/>
                  </a:lnTo>
                  <a:lnTo>
                    <a:pt x="195072" y="121932"/>
                  </a:lnTo>
                  <a:lnTo>
                    <a:pt x="203644" y="122758"/>
                  </a:lnTo>
                  <a:lnTo>
                    <a:pt x="231076" y="158546"/>
                  </a:lnTo>
                  <a:lnTo>
                    <a:pt x="231648" y="169176"/>
                  </a:lnTo>
                  <a:lnTo>
                    <a:pt x="231648" y="82118"/>
                  </a:lnTo>
                  <a:lnTo>
                    <a:pt x="183451" y="88595"/>
                  </a:lnTo>
                  <a:lnTo>
                    <a:pt x="158496" y="111264"/>
                  </a:lnTo>
                  <a:lnTo>
                    <a:pt x="158496" y="12"/>
                  </a:lnTo>
                  <a:lnTo>
                    <a:pt x="103632" y="12"/>
                  </a:lnTo>
                  <a:lnTo>
                    <a:pt x="103632" y="262140"/>
                  </a:lnTo>
                  <a:lnTo>
                    <a:pt x="158496" y="262140"/>
                  </a:lnTo>
                  <a:lnTo>
                    <a:pt x="158496" y="240804"/>
                  </a:lnTo>
                  <a:lnTo>
                    <a:pt x="168275" y="251675"/>
                  </a:lnTo>
                  <a:lnTo>
                    <a:pt x="179641" y="259283"/>
                  </a:lnTo>
                  <a:lnTo>
                    <a:pt x="192989" y="263728"/>
                  </a:lnTo>
                  <a:lnTo>
                    <a:pt x="208788" y="265188"/>
                  </a:lnTo>
                  <a:lnTo>
                    <a:pt x="225971" y="263486"/>
                  </a:lnTo>
                  <a:lnTo>
                    <a:pt x="241173" y="258521"/>
                  </a:lnTo>
                  <a:lnTo>
                    <a:pt x="254647" y="250393"/>
                  </a:lnTo>
                  <a:lnTo>
                    <a:pt x="265036" y="240804"/>
                  </a:lnTo>
                  <a:lnTo>
                    <a:pt x="266700" y="239280"/>
                  </a:lnTo>
                  <a:lnTo>
                    <a:pt x="275818" y="224650"/>
                  </a:lnTo>
                  <a:lnTo>
                    <a:pt x="276059" y="224040"/>
                  </a:lnTo>
                  <a:lnTo>
                    <a:pt x="282511" y="208038"/>
                  </a:lnTo>
                  <a:lnTo>
                    <a:pt x="286626" y="189128"/>
                  </a:lnTo>
                  <a:lnTo>
                    <a:pt x="287934" y="169176"/>
                  </a:lnTo>
                  <a:lnTo>
                    <a:pt x="287934" y="166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48472" y="3200400"/>
              <a:ext cx="170688" cy="179831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49640" y="3145535"/>
              <a:ext cx="121920" cy="234696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698992" y="3115055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5" h="262254">
                  <a:moveTo>
                    <a:pt x="41148" y="56388"/>
                  </a:moveTo>
                  <a:lnTo>
                    <a:pt x="21336" y="56388"/>
                  </a:lnTo>
                  <a:lnTo>
                    <a:pt x="13716" y="53340"/>
                  </a:lnTo>
                  <a:lnTo>
                    <a:pt x="3048" y="42672"/>
                  </a:lnTo>
                  <a:lnTo>
                    <a:pt x="0" y="36576"/>
                  </a:lnTo>
                  <a:lnTo>
                    <a:pt x="0" y="19812"/>
                  </a:lnTo>
                  <a:lnTo>
                    <a:pt x="3048" y="13716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41148" y="0"/>
                  </a:lnTo>
                  <a:lnTo>
                    <a:pt x="48768" y="3048"/>
                  </a:lnTo>
                  <a:lnTo>
                    <a:pt x="59436" y="13716"/>
                  </a:lnTo>
                  <a:lnTo>
                    <a:pt x="62484" y="19812"/>
                  </a:lnTo>
                  <a:lnTo>
                    <a:pt x="62484" y="36576"/>
                  </a:lnTo>
                  <a:lnTo>
                    <a:pt x="59436" y="42672"/>
                  </a:lnTo>
                  <a:lnTo>
                    <a:pt x="48768" y="53340"/>
                  </a:lnTo>
                  <a:lnTo>
                    <a:pt x="41148" y="56388"/>
                  </a:lnTo>
                  <a:close/>
                </a:path>
                <a:path w="62865" h="262254">
                  <a:moveTo>
                    <a:pt x="57912" y="262128"/>
                  </a:moveTo>
                  <a:lnTo>
                    <a:pt x="3048" y="262128"/>
                  </a:lnTo>
                  <a:lnTo>
                    <a:pt x="3048" y="85344"/>
                  </a:lnTo>
                  <a:lnTo>
                    <a:pt x="57912" y="85344"/>
                  </a:lnTo>
                  <a:lnTo>
                    <a:pt x="57912" y="26212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91956" y="3195828"/>
              <a:ext cx="192024" cy="184404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19032" y="3195828"/>
              <a:ext cx="170688" cy="181356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7266431" y="3581400"/>
            <a:ext cx="337185" cy="271780"/>
            <a:chOff x="7266431" y="3581400"/>
            <a:chExt cx="337185" cy="271780"/>
          </a:xfrm>
        </p:grpSpPr>
        <p:pic>
          <p:nvPicPr>
            <p:cNvPr id="51" name="object 5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66431" y="3666744"/>
              <a:ext cx="192024" cy="185928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7472171" y="3581400"/>
              <a:ext cx="131445" cy="266700"/>
            </a:xfrm>
            <a:custGeom>
              <a:avLst/>
              <a:gdLst/>
              <a:ahLst/>
              <a:cxnLst/>
              <a:rect l="l" t="t" r="r" b="b"/>
              <a:pathLst>
                <a:path w="131445" h="266700">
                  <a:moveTo>
                    <a:pt x="85344" y="266700"/>
                  </a:moveTo>
                  <a:lnTo>
                    <a:pt x="30480" y="266700"/>
                  </a:lnTo>
                  <a:lnTo>
                    <a:pt x="30480" y="129540"/>
                  </a:lnTo>
                  <a:lnTo>
                    <a:pt x="0" y="129540"/>
                  </a:lnTo>
                  <a:lnTo>
                    <a:pt x="0" y="89916"/>
                  </a:lnTo>
                  <a:lnTo>
                    <a:pt x="30480" y="89916"/>
                  </a:lnTo>
                  <a:lnTo>
                    <a:pt x="30480" y="67056"/>
                  </a:lnTo>
                  <a:lnTo>
                    <a:pt x="41409" y="29551"/>
                  </a:lnTo>
                  <a:lnTo>
                    <a:pt x="72961" y="4762"/>
                  </a:lnTo>
                  <a:lnTo>
                    <a:pt x="103632" y="0"/>
                  </a:lnTo>
                  <a:lnTo>
                    <a:pt x="111347" y="285"/>
                  </a:lnTo>
                  <a:lnTo>
                    <a:pt x="118491" y="1143"/>
                  </a:lnTo>
                  <a:lnTo>
                    <a:pt x="125063" y="2571"/>
                  </a:lnTo>
                  <a:lnTo>
                    <a:pt x="131064" y="4572"/>
                  </a:lnTo>
                  <a:lnTo>
                    <a:pt x="131064" y="47244"/>
                  </a:lnTo>
                  <a:lnTo>
                    <a:pt x="123444" y="44196"/>
                  </a:lnTo>
                  <a:lnTo>
                    <a:pt x="117348" y="42672"/>
                  </a:lnTo>
                  <a:lnTo>
                    <a:pt x="111252" y="42672"/>
                  </a:lnTo>
                  <a:lnTo>
                    <a:pt x="99488" y="44386"/>
                  </a:lnTo>
                  <a:lnTo>
                    <a:pt x="91440" y="49530"/>
                  </a:lnTo>
                  <a:lnTo>
                    <a:pt x="86820" y="58102"/>
                  </a:lnTo>
                  <a:lnTo>
                    <a:pt x="85344" y="70104"/>
                  </a:lnTo>
                  <a:lnTo>
                    <a:pt x="85344" y="89916"/>
                  </a:lnTo>
                  <a:lnTo>
                    <a:pt x="124968" y="89916"/>
                  </a:lnTo>
                  <a:lnTo>
                    <a:pt x="124968" y="129540"/>
                  </a:lnTo>
                  <a:lnTo>
                    <a:pt x="85344" y="129540"/>
                  </a:lnTo>
                  <a:lnTo>
                    <a:pt x="85344" y="2667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/>
          <p:nvPr/>
        </p:nvSpPr>
        <p:spPr>
          <a:xfrm>
            <a:off x="7705332" y="3581399"/>
            <a:ext cx="306705" cy="266700"/>
          </a:xfrm>
          <a:custGeom>
            <a:avLst/>
            <a:gdLst/>
            <a:ahLst/>
            <a:cxnLst/>
            <a:rect l="l" t="t" r="r" b="b"/>
            <a:pathLst>
              <a:path w="306704" h="266700">
                <a:moveTo>
                  <a:pt x="131064" y="4572"/>
                </a:moveTo>
                <a:lnTo>
                  <a:pt x="125069" y="2578"/>
                </a:lnTo>
                <a:lnTo>
                  <a:pt x="118491" y="1143"/>
                </a:lnTo>
                <a:lnTo>
                  <a:pt x="111353" y="292"/>
                </a:lnTo>
                <a:lnTo>
                  <a:pt x="103632" y="0"/>
                </a:lnTo>
                <a:lnTo>
                  <a:pt x="87350" y="1168"/>
                </a:lnTo>
                <a:lnTo>
                  <a:pt x="48768" y="19812"/>
                </a:lnTo>
                <a:lnTo>
                  <a:pt x="28956" y="67056"/>
                </a:lnTo>
                <a:lnTo>
                  <a:pt x="28956" y="89916"/>
                </a:lnTo>
                <a:lnTo>
                  <a:pt x="0" y="89916"/>
                </a:lnTo>
                <a:lnTo>
                  <a:pt x="0" y="129540"/>
                </a:lnTo>
                <a:lnTo>
                  <a:pt x="28956" y="129540"/>
                </a:lnTo>
                <a:lnTo>
                  <a:pt x="28956" y="266700"/>
                </a:lnTo>
                <a:lnTo>
                  <a:pt x="83820" y="266700"/>
                </a:lnTo>
                <a:lnTo>
                  <a:pt x="83820" y="129540"/>
                </a:lnTo>
                <a:lnTo>
                  <a:pt x="124968" y="129540"/>
                </a:lnTo>
                <a:lnTo>
                  <a:pt x="124968" y="89916"/>
                </a:lnTo>
                <a:lnTo>
                  <a:pt x="83820" y="89916"/>
                </a:lnTo>
                <a:lnTo>
                  <a:pt x="83820" y="70104"/>
                </a:lnTo>
                <a:lnTo>
                  <a:pt x="85521" y="58102"/>
                </a:lnTo>
                <a:lnTo>
                  <a:pt x="90487" y="49530"/>
                </a:lnTo>
                <a:lnTo>
                  <a:pt x="98615" y="44386"/>
                </a:lnTo>
                <a:lnTo>
                  <a:pt x="109728" y="42672"/>
                </a:lnTo>
                <a:lnTo>
                  <a:pt x="117348" y="42672"/>
                </a:lnTo>
                <a:lnTo>
                  <a:pt x="123444" y="44196"/>
                </a:lnTo>
                <a:lnTo>
                  <a:pt x="131064" y="47244"/>
                </a:lnTo>
                <a:lnTo>
                  <a:pt x="131064" y="4572"/>
                </a:lnTo>
                <a:close/>
              </a:path>
              <a:path w="306704" h="266700">
                <a:moveTo>
                  <a:pt x="205740" y="89916"/>
                </a:moveTo>
                <a:lnTo>
                  <a:pt x="150876" y="89916"/>
                </a:lnTo>
                <a:lnTo>
                  <a:pt x="150876" y="266700"/>
                </a:lnTo>
                <a:lnTo>
                  <a:pt x="205740" y="266700"/>
                </a:lnTo>
                <a:lnTo>
                  <a:pt x="205740" y="89916"/>
                </a:lnTo>
                <a:close/>
              </a:path>
              <a:path w="306704" h="266700">
                <a:moveTo>
                  <a:pt x="210312" y="25908"/>
                </a:moveTo>
                <a:lnTo>
                  <a:pt x="207264" y="18288"/>
                </a:lnTo>
                <a:lnTo>
                  <a:pt x="201168" y="13716"/>
                </a:lnTo>
                <a:lnTo>
                  <a:pt x="195072" y="7620"/>
                </a:lnTo>
                <a:lnTo>
                  <a:pt x="187452" y="6096"/>
                </a:lnTo>
                <a:lnTo>
                  <a:pt x="169164" y="6096"/>
                </a:lnTo>
                <a:lnTo>
                  <a:pt x="161544" y="7620"/>
                </a:lnTo>
                <a:lnTo>
                  <a:pt x="155448" y="13716"/>
                </a:lnTo>
                <a:lnTo>
                  <a:pt x="149352" y="18288"/>
                </a:lnTo>
                <a:lnTo>
                  <a:pt x="146304" y="25908"/>
                </a:lnTo>
                <a:lnTo>
                  <a:pt x="146304" y="41148"/>
                </a:lnTo>
                <a:lnTo>
                  <a:pt x="149352" y="48768"/>
                </a:lnTo>
                <a:lnTo>
                  <a:pt x="155448" y="53340"/>
                </a:lnTo>
                <a:lnTo>
                  <a:pt x="161544" y="59436"/>
                </a:lnTo>
                <a:lnTo>
                  <a:pt x="169164" y="60960"/>
                </a:lnTo>
                <a:lnTo>
                  <a:pt x="187452" y="60960"/>
                </a:lnTo>
                <a:lnTo>
                  <a:pt x="195072" y="59436"/>
                </a:lnTo>
                <a:lnTo>
                  <a:pt x="201168" y="53340"/>
                </a:lnTo>
                <a:lnTo>
                  <a:pt x="207264" y="48768"/>
                </a:lnTo>
                <a:lnTo>
                  <a:pt x="210312" y="41148"/>
                </a:lnTo>
                <a:lnTo>
                  <a:pt x="210312" y="25908"/>
                </a:lnTo>
                <a:close/>
              </a:path>
              <a:path w="306704" h="266700">
                <a:moveTo>
                  <a:pt x="306324" y="4584"/>
                </a:moveTo>
                <a:lnTo>
                  <a:pt x="251460" y="4584"/>
                </a:lnTo>
                <a:lnTo>
                  <a:pt x="251460" y="266700"/>
                </a:lnTo>
                <a:lnTo>
                  <a:pt x="306324" y="266700"/>
                </a:lnTo>
                <a:lnTo>
                  <a:pt x="306324" y="458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4" name="object 54" descr=""/>
          <p:cNvGrpSpPr/>
          <p:nvPr/>
        </p:nvGrpSpPr>
        <p:grpSpPr>
          <a:xfrm>
            <a:off x="8057388" y="3666744"/>
            <a:ext cx="448309" cy="186055"/>
            <a:chOff x="8057388" y="3666744"/>
            <a:chExt cx="448309" cy="186055"/>
          </a:xfrm>
        </p:grpSpPr>
        <p:sp>
          <p:nvSpPr>
            <p:cNvPr id="55" name="object 55" descr=""/>
            <p:cNvSpPr/>
            <p:nvPr/>
          </p:nvSpPr>
          <p:spPr>
            <a:xfrm>
              <a:off x="8057388" y="3666744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280416" y="181356"/>
                  </a:moveTo>
                  <a:lnTo>
                    <a:pt x="225552" y="181356"/>
                  </a:lnTo>
                  <a:lnTo>
                    <a:pt x="225552" y="80772"/>
                  </a:lnTo>
                  <a:lnTo>
                    <a:pt x="223837" y="63650"/>
                  </a:lnTo>
                  <a:lnTo>
                    <a:pt x="218694" y="51244"/>
                  </a:lnTo>
                  <a:lnTo>
                    <a:pt x="210121" y="43695"/>
                  </a:lnTo>
                  <a:lnTo>
                    <a:pt x="198120" y="41148"/>
                  </a:lnTo>
                  <a:lnTo>
                    <a:pt x="191547" y="41981"/>
                  </a:lnTo>
                  <a:lnTo>
                    <a:pt x="168187" y="73699"/>
                  </a:lnTo>
                  <a:lnTo>
                    <a:pt x="167640" y="82296"/>
                  </a:lnTo>
                  <a:lnTo>
                    <a:pt x="167640" y="181356"/>
                  </a:lnTo>
                  <a:lnTo>
                    <a:pt x="112776" y="181356"/>
                  </a:lnTo>
                  <a:lnTo>
                    <a:pt x="112776" y="79248"/>
                  </a:lnTo>
                  <a:lnTo>
                    <a:pt x="111061" y="63007"/>
                  </a:lnTo>
                  <a:lnTo>
                    <a:pt x="105918" y="51054"/>
                  </a:lnTo>
                  <a:lnTo>
                    <a:pt x="97345" y="43672"/>
                  </a:lnTo>
                  <a:lnTo>
                    <a:pt x="85344" y="41148"/>
                  </a:lnTo>
                  <a:lnTo>
                    <a:pt x="78128" y="41981"/>
                  </a:lnTo>
                  <a:lnTo>
                    <a:pt x="53911" y="73485"/>
                  </a:lnTo>
                  <a:lnTo>
                    <a:pt x="53340" y="82296"/>
                  </a:lnTo>
                  <a:lnTo>
                    <a:pt x="53340" y="181356"/>
                  </a:lnTo>
                  <a:lnTo>
                    <a:pt x="0" y="181356"/>
                  </a:lnTo>
                  <a:lnTo>
                    <a:pt x="0" y="4572"/>
                  </a:lnTo>
                  <a:lnTo>
                    <a:pt x="53340" y="4572"/>
                  </a:lnTo>
                  <a:lnTo>
                    <a:pt x="53340" y="32004"/>
                  </a:lnTo>
                  <a:lnTo>
                    <a:pt x="54864" y="32004"/>
                  </a:lnTo>
                  <a:lnTo>
                    <a:pt x="85748" y="5143"/>
                  </a:lnTo>
                  <a:lnTo>
                    <a:pt x="111252" y="0"/>
                  </a:lnTo>
                  <a:lnTo>
                    <a:pt x="128992" y="2024"/>
                  </a:lnTo>
                  <a:lnTo>
                    <a:pt x="143446" y="8191"/>
                  </a:lnTo>
                  <a:lnTo>
                    <a:pt x="154757" y="18645"/>
                  </a:lnTo>
                  <a:lnTo>
                    <a:pt x="163068" y="33528"/>
                  </a:lnTo>
                  <a:lnTo>
                    <a:pt x="174498" y="18645"/>
                  </a:lnTo>
                  <a:lnTo>
                    <a:pt x="188214" y="8191"/>
                  </a:lnTo>
                  <a:lnTo>
                    <a:pt x="204216" y="2024"/>
                  </a:lnTo>
                  <a:lnTo>
                    <a:pt x="222504" y="0"/>
                  </a:lnTo>
                  <a:lnTo>
                    <a:pt x="247626" y="4548"/>
                  </a:lnTo>
                  <a:lnTo>
                    <a:pt x="265747" y="18097"/>
                  </a:lnTo>
                  <a:lnTo>
                    <a:pt x="276725" y="40505"/>
                  </a:lnTo>
                  <a:lnTo>
                    <a:pt x="280416" y="71628"/>
                  </a:lnTo>
                  <a:lnTo>
                    <a:pt x="280416" y="18135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9807" y="3666744"/>
              <a:ext cx="135635" cy="185927"/>
            </a:xfrm>
            <a:prstGeom prst="rect">
              <a:avLst/>
            </a:prstGeom>
          </p:spPr>
        </p:pic>
      </p:grpSp>
      <p:sp>
        <p:nvSpPr>
          <p:cNvPr id="57" name="object 57" descr=""/>
          <p:cNvSpPr/>
          <p:nvPr/>
        </p:nvSpPr>
        <p:spPr>
          <a:xfrm>
            <a:off x="8633447" y="3585984"/>
            <a:ext cx="387350" cy="344805"/>
          </a:xfrm>
          <a:custGeom>
            <a:avLst/>
            <a:gdLst/>
            <a:ahLst/>
            <a:cxnLst/>
            <a:rect l="l" t="t" r="r" b="b"/>
            <a:pathLst>
              <a:path w="387350" h="344804">
                <a:moveTo>
                  <a:pt x="184404" y="169164"/>
                </a:moveTo>
                <a:lnTo>
                  <a:pt x="183032" y="149707"/>
                </a:lnTo>
                <a:lnTo>
                  <a:pt x="182994" y="149542"/>
                </a:lnTo>
                <a:lnTo>
                  <a:pt x="179070" y="132397"/>
                </a:lnTo>
                <a:lnTo>
                  <a:pt x="174802" y="121920"/>
                </a:lnTo>
                <a:lnTo>
                  <a:pt x="172834" y="117081"/>
                </a:lnTo>
                <a:lnTo>
                  <a:pt x="169265" y="111252"/>
                </a:lnTo>
                <a:lnTo>
                  <a:pt x="128803" y="82194"/>
                </a:lnTo>
                <a:lnTo>
                  <a:pt x="128016" y="82130"/>
                </a:lnTo>
                <a:lnTo>
                  <a:pt x="128016" y="169164"/>
                </a:lnTo>
                <a:lnTo>
                  <a:pt x="127431" y="182016"/>
                </a:lnTo>
                <a:lnTo>
                  <a:pt x="105156" y="220599"/>
                </a:lnTo>
                <a:lnTo>
                  <a:pt x="88392" y="224028"/>
                </a:lnTo>
                <a:lnTo>
                  <a:pt x="80949" y="223431"/>
                </a:lnTo>
                <a:lnTo>
                  <a:pt x="53936" y="192989"/>
                </a:lnTo>
                <a:lnTo>
                  <a:pt x="53340" y="184404"/>
                </a:lnTo>
                <a:lnTo>
                  <a:pt x="53340" y="166116"/>
                </a:lnTo>
                <a:lnTo>
                  <a:pt x="70015" y="128981"/>
                </a:lnTo>
                <a:lnTo>
                  <a:pt x="91440" y="121920"/>
                </a:lnTo>
                <a:lnTo>
                  <a:pt x="99783" y="122745"/>
                </a:lnTo>
                <a:lnTo>
                  <a:pt x="99949" y="122745"/>
                </a:lnTo>
                <a:lnTo>
                  <a:pt x="127444" y="158559"/>
                </a:lnTo>
                <a:lnTo>
                  <a:pt x="128016" y="169164"/>
                </a:lnTo>
                <a:lnTo>
                  <a:pt x="128016" y="82130"/>
                </a:lnTo>
                <a:lnTo>
                  <a:pt x="79819" y="88582"/>
                </a:lnTo>
                <a:lnTo>
                  <a:pt x="54864" y="111252"/>
                </a:lnTo>
                <a:lnTo>
                  <a:pt x="54864" y="0"/>
                </a:lnTo>
                <a:lnTo>
                  <a:pt x="0" y="0"/>
                </a:lnTo>
                <a:lnTo>
                  <a:pt x="0" y="262128"/>
                </a:lnTo>
                <a:lnTo>
                  <a:pt x="54864" y="262128"/>
                </a:lnTo>
                <a:lnTo>
                  <a:pt x="54864" y="240792"/>
                </a:lnTo>
                <a:lnTo>
                  <a:pt x="64008" y="251904"/>
                </a:lnTo>
                <a:lnTo>
                  <a:pt x="75438" y="260032"/>
                </a:lnTo>
                <a:lnTo>
                  <a:pt x="89090" y="264985"/>
                </a:lnTo>
                <a:lnTo>
                  <a:pt x="88938" y="264985"/>
                </a:lnTo>
                <a:lnTo>
                  <a:pt x="105156" y="266700"/>
                </a:lnTo>
                <a:lnTo>
                  <a:pt x="121691" y="264985"/>
                </a:lnTo>
                <a:lnTo>
                  <a:pt x="136779" y="259842"/>
                </a:lnTo>
                <a:lnTo>
                  <a:pt x="171551" y="224663"/>
                </a:lnTo>
                <a:lnTo>
                  <a:pt x="182981" y="189750"/>
                </a:lnTo>
                <a:lnTo>
                  <a:pt x="184404" y="169164"/>
                </a:lnTo>
                <a:close/>
              </a:path>
              <a:path w="387350" h="344804">
                <a:moveTo>
                  <a:pt x="387096" y="85344"/>
                </a:moveTo>
                <a:lnTo>
                  <a:pt x="333756" y="85344"/>
                </a:lnTo>
                <a:lnTo>
                  <a:pt x="300228" y="193548"/>
                </a:lnTo>
                <a:lnTo>
                  <a:pt x="297180" y="201168"/>
                </a:lnTo>
                <a:lnTo>
                  <a:pt x="295656" y="210312"/>
                </a:lnTo>
                <a:lnTo>
                  <a:pt x="294132" y="216408"/>
                </a:lnTo>
                <a:lnTo>
                  <a:pt x="292608" y="207264"/>
                </a:lnTo>
                <a:lnTo>
                  <a:pt x="291084" y="199644"/>
                </a:lnTo>
                <a:lnTo>
                  <a:pt x="288036" y="192024"/>
                </a:lnTo>
                <a:lnTo>
                  <a:pt x="256032" y="85344"/>
                </a:lnTo>
                <a:lnTo>
                  <a:pt x="195072" y="85344"/>
                </a:lnTo>
                <a:lnTo>
                  <a:pt x="266700" y="262128"/>
                </a:lnTo>
                <a:lnTo>
                  <a:pt x="257556" y="283464"/>
                </a:lnTo>
                <a:lnTo>
                  <a:pt x="253034" y="292341"/>
                </a:lnTo>
                <a:lnTo>
                  <a:pt x="246507" y="298513"/>
                </a:lnTo>
                <a:lnTo>
                  <a:pt x="238277" y="302107"/>
                </a:lnTo>
                <a:lnTo>
                  <a:pt x="228600" y="303276"/>
                </a:lnTo>
                <a:lnTo>
                  <a:pt x="219456" y="303276"/>
                </a:lnTo>
                <a:lnTo>
                  <a:pt x="211836" y="301752"/>
                </a:lnTo>
                <a:lnTo>
                  <a:pt x="204216" y="297180"/>
                </a:lnTo>
                <a:lnTo>
                  <a:pt x="204216" y="339852"/>
                </a:lnTo>
                <a:lnTo>
                  <a:pt x="211391" y="341845"/>
                </a:lnTo>
                <a:lnTo>
                  <a:pt x="219265" y="343281"/>
                </a:lnTo>
                <a:lnTo>
                  <a:pt x="228015" y="344131"/>
                </a:lnTo>
                <a:lnTo>
                  <a:pt x="237744" y="344424"/>
                </a:lnTo>
                <a:lnTo>
                  <a:pt x="262318" y="340131"/>
                </a:lnTo>
                <a:lnTo>
                  <a:pt x="301180" y="305841"/>
                </a:lnTo>
                <a:lnTo>
                  <a:pt x="337820" y="216408"/>
                </a:lnTo>
                <a:lnTo>
                  <a:pt x="387096" y="8534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277100" y="4056888"/>
            <a:ext cx="1662683" cy="345947"/>
          </a:xfrm>
          <a:prstGeom prst="rect">
            <a:avLst/>
          </a:prstGeom>
        </p:spPr>
      </p:pic>
      <p:grpSp>
        <p:nvGrpSpPr>
          <p:cNvPr id="59" name="object 59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60" name="object 60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" y="1263395"/>
            <a:ext cx="1719072" cy="10972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43940" y="1502663"/>
            <a:ext cx="106680" cy="4828540"/>
            <a:chOff x="1043940" y="1502663"/>
            <a:chExt cx="106680" cy="4828540"/>
          </a:xfrm>
        </p:grpSpPr>
        <p:sp>
          <p:nvSpPr>
            <p:cNvPr id="4" name="object 4" descr=""/>
            <p:cNvSpPr/>
            <p:nvPr/>
          </p:nvSpPr>
          <p:spPr>
            <a:xfrm>
              <a:off x="1094232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19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2" y="4646675"/>
                  </a:lnTo>
                  <a:close/>
                </a:path>
                <a:path w="7619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2" y="4610100"/>
                  </a:lnTo>
                  <a:close/>
                </a:path>
                <a:path w="7619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2" y="4573524"/>
                  </a:lnTo>
                  <a:close/>
                </a:path>
                <a:path w="7619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19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2" y="4425696"/>
                  </a:lnTo>
                  <a:close/>
                </a:path>
                <a:path w="7619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2" y="4389120"/>
                  </a:lnTo>
                  <a:close/>
                </a:path>
                <a:path w="7619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2" y="4352543"/>
                  </a:lnTo>
                  <a:close/>
                </a:path>
                <a:path w="7619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19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2" y="4204716"/>
                  </a:lnTo>
                  <a:close/>
                </a:path>
                <a:path w="7619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2" y="4168140"/>
                  </a:lnTo>
                  <a:close/>
                </a:path>
                <a:path w="7619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2" y="4131564"/>
                  </a:lnTo>
                  <a:close/>
                </a:path>
                <a:path w="7619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19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2" y="3983736"/>
                  </a:lnTo>
                  <a:close/>
                </a:path>
                <a:path w="7619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2" y="3947159"/>
                  </a:lnTo>
                  <a:close/>
                </a:path>
                <a:path w="7619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2" y="3910584"/>
                  </a:lnTo>
                  <a:close/>
                </a:path>
                <a:path w="7619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19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2" y="3762756"/>
                  </a:lnTo>
                  <a:close/>
                </a:path>
                <a:path w="7619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2" y="3726180"/>
                  </a:lnTo>
                  <a:close/>
                </a:path>
                <a:path w="7619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2" y="3689604"/>
                  </a:lnTo>
                  <a:close/>
                </a:path>
                <a:path w="7619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19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2" y="3541775"/>
                  </a:lnTo>
                  <a:close/>
                </a:path>
                <a:path w="7619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2" y="3505200"/>
                  </a:lnTo>
                  <a:close/>
                </a:path>
                <a:path w="7619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2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19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2" y="3320796"/>
                  </a:lnTo>
                  <a:close/>
                </a:path>
                <a:path w="7619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2" y="3284220"/>
                  </a:lnTo>
                  <a:close/>
                </a:path>
                <a:path w="7619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2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19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2" y="3099816"/>
                  </a:lnTo>
                  <a:close/>
                </a:path>
                <a:path w="7619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2" y="3063239"/>
                  </a:lnTo>
                  <a:close/>
                </a:path>
                <a:path w="7619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2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2" y="2842260"/>
                  </a:lnTo>
                  <a:close/>
                </a:path>
                <a:path w="7619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2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2" y="2621280"/>
                  </a:lnTo>
                  <a:close/>
                </a:path>
                <a:path w="7619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2" y="2584704"/>
                  </a:lnTo>
                  <a:close/>
                </a:path>
                <a:path w="7619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2" y="2548128"/>
                  </a:lnTo>
                  <a:close/>
                </a:path>
                <a:path w="7619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2" y="2400300"/>
                  </a:lnTo>
                  <a:close/>
                </a:path>
                <a:path w="7619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2" y="2363724"/>
                  </a:lnTo>
                  <a:close/>
                </a:path>
                <a:path w="7619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2" y="2327147"/>
                  </a:lnTo>
                  <a:close/>
                </a:path>
                <a:path w="7619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2" y="2179320"/>
                  </a:lnTo>
                  <a:close/>
                </a:path>
                <a:path w="7619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2" y="2142744"/>
                  </a:lnTo>
                  <a:close/>
                </a:path>
                <a:path w="7619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2" y="2106168"/>
                  </a:lnTo>
                  <a:close/>
                </a:path>
                <a:path w="7619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19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2" y="1958339"/>
                  </a:lnTo>
                  <a:close/>
                </a:path>
                <a:path w="7619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2" y="1921764"/>
                  </a:lnTo>
                  <a:close/>
                </a:path>
                <a:path w="7619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2" y="1885188"/>
                  </a:lnTo>
                  <a:close/>
                </a:path>
                <a:path w="7619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19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2" y="1737360"/>
                  </a:lnTo>
                  <a:close/>
                </a:path>
                <a:path w="7619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2" y="1700784"/>
                  </a:lnTo>
                  <a:close/>
                </a:path>
                <a:path w="7619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2" y="1664208"/>
                  </a:lnTo>
                  <a:close/>
                </a:path>
                <a:path w="7619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19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2" y="1516380"/>
                  </a:lnTo>
                  <a:close/>
                </a:path>
                <a:path w="7619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2" y="1479804"/>
                  </a:lnTo>
                  <a:close/>
                </a:path>
                <a:path w="7619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2" y="1443228"/>
                  </a:lnTo>
                  <a:close/>
                </a:path>
                <a:path w="7619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19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2" y="1295400"/>
                  </a:lnTo>
                  <a:close/>
                </a:path>
                <a:path w="7619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2" y="1258824"/>
                  </a:lnTo>
                  <a:close/>
                </a:path>
                <a:path w="7619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2" y="1222247"/>
                  </a:lnTo>
                  <a:close/>
                </a:path>
                <a:path w="7619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19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2" y="1074420"/>
                  </a:lnTo>
                  <a:close/>
                </a:path>
                <a:path w="7619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2" y="1037844"/>
                  </a:lnTo>
                  <a:close/>
                </a:path>
                <a:path w="7619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2" y="1001268"/>
                  </a:lnTo>
                  <a:close/>
                </a:path>
                <a:path w="7619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19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2" y="853440"/>
                  </a:lnTo>
                  <a:close/>
                </a:path>
                <a:path w="7619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2" y="816864"/>
                  </a:lnTo>
                  <a:close/>
                </a:path>
                <a:path w="7619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2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19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2" y="632460"/>
                  </a:lnTo>
                  <a:close/>
                </a:path>
                <a:path w="7619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2" y="595884"/>
                  </a:lnTo>
                  <a:close/>
                </a:path>
                <a:path w="7619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2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19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2" y="411480"/>
                  </a:lnTo>
                  <a:close/>
                </a:path>
                <a:path w="7619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2" y="374904"/>
                  </a:lnTo>
                  <a:close/>
                </a:path>
                <a:path w="7619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2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2" y="153924"/>
                  </a:lnTo>
                  <a:close/>
                </a:path>
                <a:path w="7619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2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940" y="6266688"/>
              <a:ext cx="106680" cy="64008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020824" y="1502663"/>
            <a:ext cx="105410" cy="4828540"/>
            <a:chOff x="2020824" y="1502663"/>
            <a:chExt cx="105410" cy="4828540"/>
          </a:xfrm>
        </p:grpSpPr>
        <p:sp>
          <p:nvSpPr>
            <p:cNvPr id="7" name="object 7" descr=""/>
            <p:cNvSpPr/>
            <p:nvPr/>
          </p:nvSpPr>
          <p:spPr>
            <a:xfrm>
              <a:off x="2071116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20" y="4715256"/>
                  </a:lnTo>
                  <a:lnTo>
                    <a:pt x="7620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4571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20" y="4678680"/>
                  </a:lnTo>
                  <a:lnTo>
                    <a:pt x="7620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19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20" y="4642104"/>
                  </a:lnTo>
                  <a:lnTo>
                    <a:pt x="7620" y="4643628"/>
                  </a:lnTo>
                  <a:lnTo>
                    <a:pt x="4571" y="4646675"/>
                  </a:lnTo>
                  <a:close/>
                </a:path>
                <a:path w="7619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7620" y="4605528"/>
                  </a:lnTo>
                  <a:lnTo>
                    <a:pt x="7620" y="4607052"/>
                  </a:lnTo>
                  <a:lnTo>
                    <a:pt x="4571" y="4610100"/>
                  </a:lnTo>
                  <a:close/>
                </a:path>
                <a:path w="7619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7620" y="4568952"/>
                  </a:lnTo>
                  <a:lnTo>
                    <a:pt x="7620" y="4570475"/>
                  </a:lnTo>
                  <a:lnTo>
                    <a:pt x="4571" y="4573524"/>
                  </a:lnTo>
                  <a:close/>
                </a:path>
                <a:path w="7619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20" y="4532375"/>
                  </a:lnTo>
                  <a:lnTo>
                    <a:pt x="7620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19" h="4719955">
                  <a:moveTo>
                    <a:pt x="4571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20" y="4494275"/>
                  </a:lnTo>
                  <a:lnTo>
                    <a:pt x="7620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4571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20" y="4457700"/>
                  </a:lnTo>
                  <a:lnTo>
                    <a:pt x="7620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19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20" y="4421124"/>
                  </a:lnTo>
                  <a:lnTo>
                    <a:pt x="7620" y="4422648"/>
                  </a:lnTo>
                  <a:lnTo>
                    <a:pt x="4571" y="4425696"/>
                  </a:lnTo>
                  <a:close/>
                </a:path>
                <a:path w="7619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7620" y="4384548"/>
                  </a:lnTo>
                  <a:lnTo>
                    <a:pt x="7620" y="4386072"/>
                  </a:lnTo>
                  <a:lnTo>
                    <a:pt x="4571" y="4389120"/>
                  </a:lnTo>
                  <a:close/>
                </a:path>
                <a:path w="7619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7620" y="4347972"/>
                  </a:lnTo>
                  <a:lnTo>
                    <a:pt x="7620" y="4349496"/>
                  </a:lnTo>
                  <a:lnTo>
                    <a:pt x="4571" y="4352543"/>
                  </a:lnTo>
                  <a:close/>
                </a:path>
                <a:path w="7619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7620" y="4311396"/>
                  </a:lnTo>
                  <a:lnTo>
                    <a:pt x="7620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19" h="4719955">
                  <a:moveTo>
                    <a:pt x="4571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20" y="4273296"/>
                  </a:lnTo>
                  <a:lnTo>
                    <a:pt x="7620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4571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20" y="4236720"/>
                  </a:lnTo>
                  <a:lnTo>
                    <a:pt x="7620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19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20" y="4200143"/>
                  </a:lnTo>
                  <a:lnTo>
                    <a:pt x="7620" y="4201668"/>
                  </a:lnTo>
                  <a:lnTo>
                    <a:pt x="4571" y="4204716"/>
                  </a:lnTo>
                  <a:close/>
                </a:path>
                <a:path w="7619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7620" y="4163568"/>
                  </a:lnTo>
                  <a:lnTo>
                    <a:pt x="7620" y="4165091"/>
                  </a:lnTo>
                  <a:lnTo>
                    <a:pt x="4571" y="4168140"/>
                  </a:lnTo>
                  <a:close/>
                </a:path>
                <a:path w="7619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7620" y="4126991"/>
                  </a:lnTo>
                  <a:lnTo>
                    <a:pt x="7620" y="4128516"/>
                  </a:lnTo>
                  <a:lnTo>
                    <a:pt x="4571" y="4131564"/>
                  </a:lnTo>
                  <a:close/>
                </a:path>
                <a:path w="7619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7620" y="4090416"/>
                  </a:lnTo>
                  <a:lnTo>
                    <a:pt x="7620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19" h="471995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20" y="4052316"/>
                  </a:lnTo>
                  <a:lnTo>
                    <a:pt x="7620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4571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20" y="4015740"/>
                  </a:lnTo>
                  <a:lnTo>
                    <a:pt x="7620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19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20" y="3979164"/>
                  </a:lnTo>
                  <a:lnTo>
                    <a:pt x="7620" y="3980688"/>
                  </a:lnTo>
                  <a:lnTo>
                    <a:pt x="4571" y="3983736"/>
                  </a:lnTo>
                  <a:close/>
                </a:path>
                <a:path w="7619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7620" y="3942588"/>
                  </a:lnTo>
                  <a:lnTo>
                    <a:pt x="7620" y="3944112"/>
                  </a:lnTo>
                  <a:lnTo>
                    <a:pt x="4571" y="3947159"/>
                  </a:lnTo>
                  <a:close/>
                </a:path>
                <a:path w="7619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7620" y="3906012"/>
                  </a:lnTo>
                  <a:lnTo>
                    <a:pt x="7620" y="3907536"/>
                  </a:lnTo>
                  <a:lnTo>
                    <a:pt x="4571" y="3910584"/>
                  </a:lnTo>
                  <a:close/>
                </a:path>
                <a:path w="7619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7620" y="3869436"/>
                  </a:lnTo>
                  <a:lnTo>
                    <a:pt x="7620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19" h="4719955">
                  <a:moveTo>
                    <a:pt x="4571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20" y="3831336"/>
                  </a:lnTo>
                  <a:lnTo>
                    <a:pt x="7620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4571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20" y="3794759"/>
                  </a:lnTo>
                  <a:lnTo>
                    <a:pt x="7620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1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7619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20" y="3758184"/>
                  </a:lnTo>
                  <a:lnTo>
                    <a:pt x="7620" y="3759707"/>
                  </a:lnTo>
                  <a:lnTo>
                    <a:pt x="4571" y="3762756"/>
                  </a:lnTo>
                  <a:close/>
                </a:path>
                <a:path w="7619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7620" y="3721607"/>
                  </a:lnTo>
                  <a:lnTo>
                    <a:pt x="7620" y="3723132"/>
                  </a:lnTo>
                  <a:lnTo>
                    <a:pt x="4571" y="3726180"/>
                  </a:lnTo>
                  <a:close/>
                </a:path>
                <a:path w="7619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7620" y="3685032"/>
                  </a:lnTo>
                  <a:lnTo>
                    <a:pt x="7620" y="3686556"/>
                  </a:lnTo>
                  <a:lnTo>
                    <a:pt x="4571" y="3689604"/>
                  </a:lnTo>
                  <a:close/>
                </a:path>
                <a:path w="7619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7620" y="3648456"/>
                  </a:lnTo>
                  <a:lnTo>
                    <a:pt x="7620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19" h="471995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19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20" y="3610356"/>
                  </a:lnTo>
                  <a:lnTo>
                    <a:pt x="7620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19" h="471995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20" y="3573780"/>
                  </a:lnTo>
                  <a:lnTo>
                    <a:pt x="7620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1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7619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20" y="3537204"/>
                  </a:lnTo>
                  <a:lnTo>
                    <a:pt x="7620" y="3538728"/>
                  </a:lnTo>
                  <a:lnTo>
                    <a:pt x="4571" y="3541775"/>
                  </a:lnTo>
                  <a:close/>
                </a:path>
                <a:path w="7619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7620" y="3500628"/>
                  </a:lnTo>
                  <a:lnTo>
                    <a:pt x="7620" y="3502152"/>
                  </a:lnTo>
                  <a:lnTo>
                    <a:pt x="4571" y="3505200"/>
                  </a:lnTo>
                  <a:close/>
                </a:path>
                <a:path w="7619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7620" y="3464052"/>
                  </a:lnTo>
                  <a:lnTo>
                    <a:pt x="7620" y="3465575"/>
                  </a:lnTo>
                  <a:lnTo>
                    <a:pt x="4571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7620" y="3427475"/>
                  </a:lnTo>
                  <a:lnTo>
                    <a:pt x="7620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1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19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20" y="3389375"/>
                  </a:lnTo>
                  <a:lnTo>
                    <a:pt x="7620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19" h="471995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20" y="3352800"/>
                  </a:lnTo>
                  <a:lnTo>
                    <a:pt x="7620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1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7619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20" y="3316224"/>
                  </a:lnTo>
                  <a:lnTo>
                    <a:pt x="7620" y="3317748"/>
                  </a:lnTo>
                  <a:lnTo>
                    <a:pt x="4571" y="3320796"/>
                  </a:lnTo>
                  <a:close/>
                </a:path>
                <a:path w="7619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7620" y="3279648"/>
                  </a:lnTo>
                  <a:lnTo>
                    <a:pt x="7620" y="3281172"/>
                  </a:lnTo>
                  <a:lnTo>
                    <a:pt x="4571" y="3284220"/>
                  </a:lnTo>
                  <a:close/>
                </a:path>
                <a:path w="7619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7620" y="3243072"/>
                  </a:lnTo>
                  <a:lnTo>
                    <a:pt x="7620" y="3244596"/>
                  </a:lnTo>
                  <a:lnTo>
                    <a:pt x="4571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7620" y="3206496"/>
                  </a:lnTo>
                  <a:lnTo>
                    <a:pt x="7620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1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19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20" y="3168396"/>
                  </a:lnTo>
                  <a:lnTo>
                    <a:pt x="7620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19" h="471995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20" y="3131820"/>
                  </a:lnTo>
                  <a:lnTo>
                    <a:pt x="7620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1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7619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20" y="3095244"/>
                  </a:lnTo>
                  <a:lnTo>
                    <a:pt x="7620" y="3096768"/>
                  </a:lnTo>
                  <a:lnTo>
                    <a:pt x="4571" y="3099816"/>
                  </a:lnTo>
                  <a:close/>
                </a:path>
                <a:path w="7619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7620" y="3058668"/>
                  </a:lnTo>
                  <a:lnTo>
                    <a:pt x="7620" y="3060192"/>
                  </a:lnTo>
                  <a:lnTo>
                    <a:pt x="4571" y="3063239"/>
                  </a:lnTo>
                  <a:close/>
                </a:path>
                <a:path w="7619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7620" y="3022092"/>
                  </a:lnTo>
                  <a:lnTo>
                    <a:pt x="7620" y="3023616"/>
                  </a:lnTo>
                  <a:lnTo>
                    <a:pt x="4571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7620" y="2985516"/>
                  </a:lnTo>
                  <a:lnTo>
                    <a:pt x="7620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1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19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20" y="2947416"/>
                  </a:lnTo>
                  <a:lnTo>
                    <a:pt x="7620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19" h="4719955">
                  <a:moveTo>
                    <a:pt x="4571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20" y="2910839"/>
                  </a:lnTo>
                  <a:lnTo>
                    <a:pt x="7620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4571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20" y="2874264"/>
                  </a:lnTo>
                  <a:lnTo>
                    <a:pt x="7620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7620" y="2837688"/>
                  </a:lnTo>
                  <a:lnTo>
                    <a:pt x="7620" y="2839212"/>
                  </a:lnTo>
                  <a:lnTo>
                    <a:pt x="4571" y="2842260"/>
                  </a:lnTo>
                  <a:close/>
                </a:path>
                <a:path w="7619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7620" y="2801112"/>
                  </a:lnTo>
                  <a:lnTo>
                    <a:pt x="7620" y="2802636"/>
                  </a:lnTo>
                  <a:lnTo>
                    <a:pt x="4571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7620" y="2764536"/>
                  </a:lnTo>
                  <a:lnTo>
                    <a:pt x="7620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1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19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20" y="2726436"/>
                  </a:lnTo>
                  <a:lnTo>
                    <a:pt x="7620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19" h="471995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20" y="2689860"/>
                  </a:lnTo>
                  <a:lnTo>
                    <a:pt x="7620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20" y="2653284"/>
                  </a:lnTo>
                  <a:lnTo>
                    <a:pt x="7620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7620" y="2616708"/>
                  </a:lnTo>
                  <a:lnTo>
                    <a:pt x="7620" y="2618232"/>
                  </a:lnTo>
                  <a:lnTo>
                    <a:pt x="4571" y="2621280"/>
                  </a:lnTo>
                  <a:close/>
                </a:path>
                <a:path w="7619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7620" y="2580132"/>
                  </a:lnTo>
                  <a:lnTo>
                    <a:pt x="7620" y="2581656"/>
                  </a:lnTo>
                  <a:lnTo>
                    <a:pt x="4571" y="2584704"/>
                  </a:lnTo>
                  <a:close/>
                </a:path>
                <a:path w="7619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7620" y="2543556"/>
                  </a:lnTo>
                  <a:lnTo>
                    <a:pt x="7620" y="2545080"/>
                  </a:lnTo>
                  <a:lnTo>
                    <a:pt x="4571" y="2548128"/>
                  </a:lnTo>
                  <a:close/>
                </a:path>
                <a:path w="7619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20" y="2505456"/>
                  </a:lnTo>
                  <a:lnTo>
                    <a:pt x="7620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19" h="471995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20" y="2468880"/>
                  </a:lnTo>
                  <a:lnTo>
                    <a:pt x="7620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4571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20" y="2432304"/>
                  </a:lnTo>
                  <a:lnTo>
                    <a:pt x="7620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7620" y="2395728"/>
                  </a:lnTo>
                  <a:lnTo>
                    <a:pt x="7620" y="2397252"/>
                  </a:lnTo>
                  <a:lnTo>
                    <a:pt x="4571" y="2400300"/>
                  </a:lnTo>
                  <a:close/>
                </a:path>
                <a:path w="7619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7620" y="2359152"/>
                  </a:lnTo>
                  <a:lnTo>
                    <a:pt x="7620" y="2360676"/>
                  </a:lnTo>
                  <a:lnTo>
                    <a:pt x="4571" y="2363724"/>
                  </a:lnTo>
                  <a:close/>
                </a:path>
                <a:path w="7619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7620" y="2322576"/>
                  </a:lnTo>
                  <a:lnTo>
                    <a:pt x="7620" y="2324100"/>
                  </a:lnTo>
                  <a:lnTo>
                    <a:pt x="4571" y="2327147"/>
                  </a:lnTo>
                  <a:close/>
                </a:path>
                <a:path w="7619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20" y="2286000"/>
                  </a:lnTo>
                  <a:lnTo>
                    <a:pt x="7620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19" h="4719955">
                  <a:moveTo>
                    <a:pt x="4571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20" y="2247900"/>
                  </a:lnTo>
                  <a:lnTo>
                    <a:pt x="7620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20" y="2211324"/>
                  </a:lnTo>
                  <a:lnTo>
                    <a:pt x="7620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7620" y="2174747"/>
                  </a:lnTo>
                  <a:lnTo>
                    <a:pt x="7620" y="2176272"/>
                  </a:lnTo>
                  <a:lnTo>
                    <a:pt x="4571" y="2179320"/>
                  </a:lnTo>
                  <a:close/>
                </a:path>
                <a:path w="7619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7620" y="2138172"/>
                  </a:lnTo>
                  <a:lnTo>
                    <a:pt x="7620" y="2139696"/>
                  </a:lnTo>
                  <a:lnTo>
                    <a:pt x="4571" y="2142744"/>
                  </a:lnTo>
                  <a:close/>
                </a:path>
                <a:path w="7619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7620" y="2101596"/>
                  </a:lnTo>
                  <a:lnTo>
                    <a:pt x="7620" y="2103120"/>
                  </a:lnTo>
                  <a:lnTo>
                    <a:pt x="4571" y="2106168"/>
                  </a:lnTo>
                  <a:close/>
                </a:path>
                <a:path w="7619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20" y="2065020"/>
                  </a:lnTo>
                  <a:lnTo>
                    <a:pt x="7620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19" h="471995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20" y="2026920"/>
                  </a:lnTo>
                  <a:lnTo>
                    <a:pt x="7620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4571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20" y="1990344"/>
                  </a:lnTo>
                  <a:lnTo>
                    <a:pt x="7620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19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20" y="1953768"/>
                  </a:lnTo>
                  <a:lnTo>
                    <a:pt x="7620" y="1955292"/>
                  </a:lnTo>
                  <a:lnTo>
                    <a:pt x="4571" y="1958339"/>
                  </a:lnTo>
                  <a:close/>
                </a:path>
                <a:path w="7619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7620" y="1917192"/>
                  </a:lnTo>
                  <a:lnTo>
                    <a:pt x="7620" y="1918716"/>
                  </a:lnTo>
                  <a:lnTo>
                    <a:pt x="4571" y="1921764"/>
                  </a:lnTo>
                  <a:close/>
                </a:path>
                <a:path w="7619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7620" y="1880616"/>
                  </a:lnTo>
                  <a:lnTo>
                    <a:pt x="7620" y="1882139"/>
                  </a:lnTo>
                  <a:lnTo>
                    <a:pt x="4571" y="1885188"/>
                  </a:lnTo>
                  <a:close/>
                </a:path>
                <a:path w="7619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20" y="1844039"/>
                  </a:lnTo>
                  <a:lnTo>
                    <a:pt x="7620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19" h="4719955">
                  <a:moveTo>
                    <a:pt x="4571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20" y="1805939"/>
                  </a:lnTo>
                  <a:lnTo>
                    <a:pt x="7620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4571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20" y="1769363"/>
                  </a:lnTo>
                  <a:lnTo>
                    <a:pt x="7620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19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20" y="1732788"/>
                  </a:lnTo>
                  <a:lnTo>
                    <a:pt x="7620" y="1734312"/>
                  </a:lnTo>
                  <a:lnTo>
                    <a:pt x="4571" y="1737360"/>
                  </a:lnTo>
                  <a:close/>
                </a:path>
                <a:path w="7619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7620" y="1696212"/>
                  </a:lnTo>
                  <a:lnTo>
                    <a:pt x="7620" y="1697736"/>
                  </a:lnTo>
                  <a:lnTo>
                    <a:pt x="4571" y="1700784"/>
                  </a:lnTo>
                  <a:close/>
                </a:path>
                <a:path w="7619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7620" y="1659636"/>
                  </a:lnTo>
                  <a:lnTo>
                    <a:pt x="7620" y="1661160"/>
                  </a:lnTo>
                  <a:lnTo>
                    <a:pt x="4571" y="1664208"/>
                  </a:lnTo>
                  <a:close/>
                </a:path>
                <a:path w="7619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7620" y="1623060"/>
                  </a:lnTo>
                  <a:lnTo>
                    <a:pt x="7620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19" h="471995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20" y="1584960"/>
                  </a:lnTo>
                  <a:lnTo>
                    <a:pt x="7620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4571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20" y="1548384"/>
                  </a:lnTo>
                  <a:lnTo>
                    <a:pt x="7620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19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20" y="1511808"/>
                  </a:lnTo>
                  <a:lnTo>
                    <a:pt x="7620" y="1513332"/>
                  </a:lnTo>
                  <a:lnTo>
                    <a:pt x="4571" y="1516380"/>
                  </a:lnTo>
                  <a:close/>
                </a:path>
                <a:path w="7619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7620" y="1475232"/>
                  </a:lnTo>
                  <a:lnTo>
                    <a:pt x="7620" y="1476755"/>
                  </a:lnTo>
                  <a:lnTo>
                    <a:pt x="4571" y="1479804"/>
                  </a:lnTo>
                  <a:close/>
                </a:path>
                <a:path w="7619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7620" y="1438655"/>
                  </a:lnTo>
                  <a:lnTo>
                    <a:pt x="7620" y="1440180"/>
                  </a:lnTo>
                  <a:lnTo>
                    <a:pt x="4571" y="1443228"/>
                  </a:lnTo>
                  <a:close/>
                </a:path>
                <a:path w="7619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7620" y="1402080"/>
                  </a:lnTo>
                  <a:lnTo>
                    <a:pt x="7620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19" h="4719955">
                  <a:moveTo>
                    <a:pt x="4571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20" y="1363980"/>
                  </a:lnTo>
                  <a:lnTo>
                    <a:pt x="7620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4571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20" y="1327404"/>
                  </a:lnTo>
                  <a:lnTo>
                    <a:pt x="7620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19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20" y="1290828"/>
                  </a:lnTo>
                  <a:lnTo>
                    <a:pt x="7620" y="1292352"/>
                  </a:lnTo>
                  <a:lnTo>
                    <a:pt x="4571" y="1295400"/>
                  </a:lnTo>
                  <a:close/>
                </a:path>
                <a:path w="7619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7620" y="1254252"/>
                  </a:lnTo>
                  <a:lnTo>
                    <a:pt x="7620" y="1255776"/>
                  </a:lnTo>
                  <a:lnTo>
                    <a:pt x="4571" y="1258824"/>
                  </a:lnTo>
                  <a:close/>
                </a:path>
                <a:path w="7619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7620" y="1217676"/>
                  </a:lnTo>
                  <a:lnTo>
                    <a:pt x="7620" y="1219200"/>
                  </a:lnTo>
                  <a:lnTo>
                    <a:pt x="4571" y="1222247"/>
                  </a:lnTo>
                  <a:close/>
                </a:path>
                <a:path w="7619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7620" y="1181100"/>
                  </a:lnTo>
                  <a:lnTo>
                    <a:pt x="7620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19" h="471995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20" y="1143000"/>
                  </a:lnTo>
                  <a:lnTo>
                    <a:pt x="7620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4571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20" y="1106424"/>
                  </a:lnTo>
                  <a:lnTo>
                    <a:pt x="7620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7619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20" y="1069847"/>
                  </a:lnTo>
                  <a:lnTo>
                    <a:pt x="7620" y="1071371"/>
                  </a:lnTo>
                  <a:lnTo>
                    <a:pt x="4571" y="1074420"/>
                  </a:lnTo>
                  <a:close/>
                </a:path>
                <a:path w="7619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7620" y="1033271"/>
                  </a:lnTo>
                  <a:lnTo>
                    <a:pt x="7620" y="1034796"/>
                  </a:lnTo>
                  <a:lnTo>
                    <a:pt x="4571" y="1037844"/>
                  </a:lnTo>
                  <a:close/>
                </a:path>
                <a:path w="7619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7620" y="996696"/>
                  </a:lnTo>
                  <a:lnTo>
                    <a:pt x="7620" y="998220"/>
                  </a:lnTo>
                  <a:lnTo>
                    <a:pt x="4571" y="1001268"/>
                  </a:lnTo>
                  <a:close/>
                </a:path>
                <a:path w="7619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7620" y="960120"/>
                  </a:lnTo>
                  <a:lnTo>
                    <a:pt x="7620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19" h="471995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19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20" y="922020"/>
                  </a:lnTo>
                  <a:lnTo>
                    <a:pt x="7620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19" h="471995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20" y="885444"/>
                  </a:lnTo>
                  <a:lnTo>
                    <a:pt x="7620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1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7619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20" y="848868"/>
                  </a:lnTo>
                  <a:lnTo>
                    <a:pt x="7620" y="850392"/>
                  </a:lnTo>
                  <a:lnTo>
                    <a:pt x="4571" y="853440"/>
                  </a:lnTo>
                  <a:close/>
                </a:path>
                <a:path w="7619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7620" y="812292"/>
                  </a:lnTo>
                  <a:lnTo>
                    <a:pt x="7620" y="813816"/>
                  </a:lnTo>
                  <a:lnTo>
                    <a:pt x="4571" y="816864"/>
                  </a:lnTo>
                  <a:close/>
                </a:path>
                <a:path w="7619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7620" y="775716"/>
                  </a:lnTo>
                  <a:lnTo>
                    <a:pt x="7620" y="777240"/>
                  </a:lnTo>
                  <a:lnTo>
                    <a:pt x="4571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7620" y="739140"/>
                  </a:lnTo>
                  <a:lnTo>
                    <a:pt x="7620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1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19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20" y="701040"/>
                  </a:lnTo>
                  <a:lnTo>
                    <a:pt x="7620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19" h="4719955">
                  <a:moveTo>
                    <a:pt x="4571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20" y="664464"/>
                  </a:lnTo>
                  <a:lnTo>
                    <a:pt x="7620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1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7619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20" y="627887"/>
                  </a:lnTo>
                  <a:lnTo>
                    <a:pt x="7620" y="629412"/>
                  </a:lnTo>
                  <a:lnTo>
                    <a:pt x="4571" y="632460"/>
                  </a:lnTo>
                  <a:close/>
                </a:path>
                <a:path w="7619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7620" y="591312"/>
                  </a:lnTo>
                  <a:lnTo>
                    <a:pt x="7620" y="592836"/>
                  </a:lnTo>
                  <a:lnTo>
                    <a:pt x="4571" y="595884"/>
                  </a:lnTo>
                  <a:close/>
                </a:path>
                <a:path w="7619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7620" y="554736"/>
                  </a:lnTo>
                  <a:lnTo>
                    <a:pt x="7620" y="556260"/>
                  </a:lnTo>
                  <a:lnTo>
                    <a:pt x="4571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7620" y="518160"/>
                  </a:lnTo>
                  <a:lnTo>
                    <a:pt x="7620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1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19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20" y="480060"/>
                  </a:lnTo>
                  <a:lnTo>
                    <a:pt x="7620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19" h="4719955">
                  <a:moveTo>
                    <a:pt x="4571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20" y="443484"/>
                  </a:lnTo>
                  <a:lnTo>
                    <a:pt x="7620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1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7619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20" y="406908"/>
                  </a:lnTo>
                  <a:lnTo>
                    <a:pt x="7620" y="408432"/>
                  </a:lnTo>
                  <a:lnTo>
                    <a:pt x="4571" y="411480"/>
                  </a:lnTo>
                  <a:close/>
                </a:path>
                <a:path w="7619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7620" y="370332"/>
                  </a:lnTo>
                  <a:lnTo>
                    <a:pt x="7620" y="371856"/>
                  </a:lnTo>
                  <a:lnTo>
                    <a:pt x="4571" y="374904"/>
                  </a:lnTo>
                  <a:close/>
                </a:path>
                <a:path w="7619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7620" y="333756"/>
                  </a:lnTo>
                  <a:lnTo>
                    <a:pt x="7620" y="335280"/>
                  </a:lnTo>
                  <a:lnTo>
                    <a:pt x="4571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7620" y="297180"/>
                  </a:lnTo>
                  <a:lnTo>
                    <a:pt x="7620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1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19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20" y="259080"/>
                  </a:lnTo>
                  <a:lnTo>
                    <a:pt x="7620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19" h="4719955">
                  <a:moveTo>
                    <a:pt x="4571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20" y="222504"/>
                  </a:lnTo>
                  <a:lnTo>
                    <a:pt x="7620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20" y="185928"/>
                  </a:lnTo>
                  <a:lnTo>
                    <a:pt x="7620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7620" y="149352"/>
                  </a:lnTo>
                  <a:lnTo>
                    <a:pt x="7620" y="150876"/>
                  </a:lnTo>
                  <a:lnTo>
                    <a:pt x="4571" y="153924"/>
                  </a:lnTo>
                  <a:close/>
                </a:path>
                <a:path w="7619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7620" y="112776"/>
                  </a:lnTo>
                  <a:lnTo>
                    <a:pt x="7620" y="114300"/>
                  </a:lnTo>
                  <a:lnTo>
                    <a:pt x="4571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7620" y="76200"/>
                  </a:lnTo>
                  <a:lnTo>
                    <a:pt x="7620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1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19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20" y="38100"/>
                  </a:lnTo>
                  <a:lnTo>
                    <a:pt x="7620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19" h="471995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0824" y="6266688"/>
              <a:ext cx="105155" cy="64008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3003804" y="1502663"/>
            <a:ext cx="100965" cy="4828540"/>
            <a:chOff x="3003804" y="1502663"/>
            <a:chExt cx="100965" cy="4828540"/>
          </a:xfrm>
        </p:grpSpPr>
        <p:sp>
          <p:nvSpPr>
            <p:cNvPr id="10" name="object 10" descr=""/>
            <p:cNvSpPr/>
            <p:nvPr/>
          </p:nvSpPr>
          <p:spPr>
            <a:xfrm>
              <a:off x="3048000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19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19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19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19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2" y="4646675"/>
                  </a:lnTo>
                  <a:close/>
                </a:path>
                <a:path w="7619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2" y="4610100"/>
                  </a:lnTo>
                  <a:close/>
                </a:path>
                <a:path w="7619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2" y="4573524"/>
                  </a:lnTo>
                  <a:close/>
                </a:path>
                <a:path w="7619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19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19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19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19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2" y="4425696"/>
                  </a:lnTo>
                  <a:close/>
                </a:path>
                <a:path w="7619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2" y="4389120"/>
                  </a:lnTo>
                  <a:close/>
                </a:path>
                <a:path w="7619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2" y="4352543"/>
                  </a:lnTo>
                  <a:close/>
                </a:path>
                <a:path w="7619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19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19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19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19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2" y="4204716"/>
                  </a:lnTo>
                  <a:close/>
                </a:path>
                <a:path w="7619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2" y="4168140"/>
                  </a:lnTo>
                  <a:close/>
                </a:path>
                <a:path w="7619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2" y="4131564"/>
                  </a:lnTo>
                  <a:close/>
                </a:path>
                <a:path w="7619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19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19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19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19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2" y="3983736"/>
                  </a:lnTo>
                  <a:close/>
                </a:path>
                <a:path w="7619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2" y="3947159"/>
                  </a:lnTo>
                  <a:close/>
                </a:path>
                <a:path w="7619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2" y="3910584"/>
                  </a:lnTo>
                  <a:close/>
                </a:path>
                <a:path w="7619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19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19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19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19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2" y="3762756"/>
                  </a:lnTo>
                  <a:close/>
                </a:path>
                <a:path w="7619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2" y="3726180"/>
                  </a:lnTo>
                  <a:close/>
                </a:path>
                <a:path w="7619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2" y="3689604"/>
                  </a:lnTo>
                  <a:close/>
                </a:path>
                <a:path w="7619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19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19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2" y="3541775"/>
                  </a:lnTo>
                  <a:close/>
                </a:path>
                <a:path w="7619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2" y="3505200"/>
                  </a:lnTo>
                  <a:close/>
                </a:path>
                <a:path w="7619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2" y="3468623"/>
                  </a:lnTo>
                  <a:close/>
                </a:path>
                <a:path w="7619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6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19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19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2" y="3320796"/>
                  </a:lnTo>
                  <a:close/>
                </a:path>
                <a:path w="7619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2" y="3284220"/>
                  </a:lnTo>
                  <a:close/>
                </a:path>
                <a:path w="7619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2" y="3247644"/>
                  </a:lnTo>
                  <a:close/>
                </a:path>
                <a:path w="7619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6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19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19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2" y="3099816"/>
                  </a:lnTo>
                  <a:close/>
                </a:path>
                <a:path w="7619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2" y="3063239"/>
                  </a:lnTo>
                  <a:close/>
                </a:path>
                <a:path w="7619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2" y="3026664"/>
                  </a:lnTo>
                  <a:close/>
                </a:path>
                <a:path w="7619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6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19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19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19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2" y="2842260"/>
                  </a:lnTo>
                  <a:close/>
                </a:path>
                <a:path w="7619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2" y="2805684"/>
                  </a:lnTo>
                  <a:close/>
                </a:path>
                <a:path w="7619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6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19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19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19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2" y="2621280"/>
                  </a:lnTo>
                  <a:close/>
                </a:path>
                <a:path w="7619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2" y="2584704"/>
                  </a:lnTo>
                  <a:close/>
                </a:path>
                <a:path w="7619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2" y="2548128"/>
                  </a:lnTo>
                  <a:close/>
                </a:path>
                <a:path w="7619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19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19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19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2" y="2400300"/>
                  </a:lnTo>
                  <a:close/>
                </a:path>
                <a:path w="7619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2" y="2363724"/>
                  </a:lnTo>
                  <a:close/>
                </a:path>
                <a:path w="7619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2" y="2327147"/>
                  </a:lnTo>
                  <a:close/>
                </a:path>
                <a:path w="7619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19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19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19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2" y="2179320"/>
                  </a:lnTo>
                  <a:close/>
                </a:path>
                <a:path w="7619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2" y="2142744"/>
                  </a:lnTo>
                  <a:close/>
                </a:path>
                <a:path w="7619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2" y="2106168"/>
                  </a:lnTo>
                  <a:close/>
                </a:path>
                <a:path w="7619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19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19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19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19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2" y="1958339"/>
                  </a:lnTo>
                  <a:close/>
                </a:path>
                <a:path w="7619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2" y="1921764"/>
                  </a:lnTo>
                  <a:close/>
                </a:path>
                <a:path w="7619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2" y="1885188"/>
                  </a:lnTo>
                  <a:close/>
                </a:path>
                <a:path w="7619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19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19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19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19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2" y="1737360"/>
                  </a:lnTo>
                  <a:close/>
                </a:path>
                <a:path w="7619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2" y="1700784"/>
                  </a:lnTo>
                  <a:close/>
                </a:path>
                <a:path w="7619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2" y="1664208"/>
                  </a:lnTo>
                  <a:close/>
                </a:path>
                <a:path w="7619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19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19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19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19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2" y="1516380"/>
                  </a:lnTo>
                  <a:close/>
                </a:path>
                <a:path w="7619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2" y="1479804"/>
                  </a:lnTo>
                  <a:close/>
                </a:path>
                <a:path w="7619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2" y="1443228"/>
                  </a:lnTo>
                  <a:close/>
                </a:path>
                <a:path w="7619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19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19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19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19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2" y="1295400"/>
                  </a:lnTo>
                  <a:close/>
                </a:path>
                <a:path w="7619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2" y="1258824"/>
                  </a:lnTo>
                  <a:close/>
                </a:path>
                <a:path w="7619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2" y="1222247"/>
                  </a:lnTo>
                  <a:close/>
                </a:path>
                <a:path w="7619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19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19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19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19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2" y="1074420"/>
                  </a:lnTo>
                  <a:close/>
                </a:path>
                <a:path w="7619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2" y="1037844"/>
                  </a:lnTo>
                  <a:close/>
                </a:path>
                <a:path w="7619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2" y="1001268"/>
                  </a:lnTo>
                  <a:close/>
                </a:path>
                <a:path w="7619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19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19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2" y="853440"/>
                  </a:lnTo>
                  <a:close/>
                </a:path>
                <a:path w="7619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2" y="816864"/>
                  </a:lnTo>
                  <a:close/>
                </a:path>
                <a:path w="7619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2" y="780288"/>
                  </a:lnTo>
                  <a:close/>
                </a:path>
                <a:path w="7619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6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19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19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2" y="632460"/>
                  </a:lnTo>
                  <a:close/>
                </a:path>
                <a:path w="7619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2" y="595884"/>
                  </a:lnTo>
                  <a:close/>
                </a:path>
                <a:path w="7619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2" y="559308"/>
                  </a:lnTo>
                  <a:close/>
                </a:path>
                <a:path w="7619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6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19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19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2" y="411480"/>
                  </a:lnTo>
                  <a:close/>
                </a:path>
                <a:path w="7619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2" y="374904"/>
                  </a:lnTo>
                  <a:close/>
                </a:path>
                <a:path w="7619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2" y="338328"/>
                  </a:lnTo>
                  <a:close/>
                </a:path>
                <a:path w="7619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6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19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19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19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2" y="153924"/>
                  </a:lnTo>
                  <a:close/>
                </a:path>
                <a:path w="7619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2" y="117348"/>
                  </a:lnTo>
                  <a:close/>
                </a:path>
                <a:path w="7619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6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03804" y="6266687"/>
              <a:ext cx="100965" cy="64135"/>
            </a:xfrm>
            <a:custGeom>
              <a:avLst/>
              <a:gdLst/>
              <a:ahLst/>
              <a:cxnLst/>
              <a:rect l="l" t="t" r="r" b="b"/>
              <a:pathLst>
                <a:path w="100964" h="641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4572" y="7620"/>
                  </a:lnTo>
                  <a:lnTo>
                    <a:pt x="3048" y="9144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9144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3716" y="10668"/>
                  </a:lnTo>
                  <a:lnTo>
                    <a:pt x="13716" y="62484"/>
                  </a:lnTo>
                  <a:lnTo>
                    <a:pt x="21336" y="62484"/>
                  </a:lnTo>
                  <a:lnTo>
                    <a:pt x="21336" y="0"/>
                  </a:lnTo>
                  <a:close/>
                </a:path>
                <a:path w="100964" h="64135">
                  <a:moveTo>
                    <a:pt x="51816" y="56400"/>
                  </a:moveTo>
                  <a:lnTo>
                    <a:pt x="50292" y="56400"/>
                  </a:lnTo>
                  <a:lnTo>
                    <a:pt x="50292" y="54876"/>
                  </a:lnTo>
                  <a:lnTo>
                    <a:pt x="44196" y="54876"/>
                  </a:lnTo>
                  <a:lnTo>
                    <a:pt x="44196" y="56400"/>
                  </a:lnTo>
                  <a:lnTo>
                    <a:pt x="42672" y="56400"/>
                  </a:lnTo>
                  <a:lnTo>
                    <a:pt x="42672" y="62496"/>
                  </a:lnTo>
                  <a:lnTo>
                    <a:pt x="44196" y="62496"/>
                  </a:lnTo>
                  <a:lnTo>
                    <a:pt x="45720" y="64020"/>
                  </a:lnTo>
                  <a:lnTo>
                    <a:pt x="50292" y="64020"/>
                  </a:lnTo>
                  <a:lnTo>
                    <a:pt x="50292" y="62496"/>
                  </a:lnTo>
                  <a:lnTo>
                    <a:pt x="51816" y="62496"/>
                  </a:lnTo>
                  <a:lnTo>
                    <a:pt x="51816" y="56400"/>
                  </a:lnTo>
                  <a:close/>
                </a:path>
                <a:path w="100964" h="64135">
                  <a:moveTo>
                    <a:pt x="100584" y="32016"/>
                  </a:moveTo>
                  <a:lnTo>
                    <a:pt x="99415" y="18008"/>
                  </a:lnTo>
                  <a:lnTo>
                    <a:pt x="95821" y="8013"/>
                  </a:lnTo>
                  <a:lnTo>
                    <a:pt x="93853" y="6108"/>
                  </a:lnTo>
                  <a:lnTo>
                    <a:pt x="92964" y="5245"/>
                  </a:lnTo>
                  <a:lnTo>
                    <a:pt x="92964" y="32016"/>
                  </a:lnTo>
                  <a:lnTo>
                    <a:pt x="92875" y="33540"/>
                  </a:lnTo>
                  <a:lnTo>
                    <a:pt x="92341" y="43776"/>
                  </a:lnTo>
                  <a:lnTo>
                    <a:pt x="90297" y="51828"/>
                  </a:lnTo>
                  <a:lnTo>
                    <a:pt x="86563" y="56400"/>
                  </a:lnTo>
                  <a:lnTo>
                    <a:pt x="86715" y="56400"/>
                  </a:lnTo>
                  <a:lnTo>
                    <a:pt x="80772" y="57924"/>
                  </a:lnTo>
                  <a:lnTo>
                    <a:pt x="74714" y="56400"/>
                  </a:lnTo>
                  <a:lnTo>
                    <a:pt x="74942" y="56400"/>
                  </a:lnTo>
                  <a:lnTo>
                    <a:pt x="71247" y="52019"/>
                  </a:lnTo>
                  <a:lnTo>
                    <a:pt x="71183" y="51828"/>
                  </a:lnTo>
                  <a:lnTo>
                    <a:pt x="69189" y="44411"/>
                  </a:lnTo>
                  <a:lnTo>
                    <a:pt x="69088" y="42684"/>
                  </a:lnTo>
                  <a:lnTo>
                    <a:pt x="69011" y="41160"/>
                  </a:lnTo>
                  <a:lnTo>
                    <a:pt x="68580" y="33540"/>
                  </a:lnTo>
                  <a:lnTo>
                    <a:pt x="80772" y="6108"/>
                  </a:lnTo>
                  <a:lnTo>
                    <a:pt x="86525" y="7797"/>
                  </a:lnTo>
                  <a:lnTo>
                    <a:pt x="90297" y="12776"/>
                  </a:lnTo>
                  <a:lnTo>
                    <a:pt x="90335" y="12966"/>
                  </a:lnTo>
                  <a:lnTo>
                    <a:pt x="92341" y="20891"/>
                  </a:lnTo>
                  <a:lnTo>
                    <a:pt x="92443" y="22872"/>
                  </a:lnTo>
                  <a:lnTo>
                    <a:pt x="92964" y="32016"/>
                  </a:lnTo>
                  <a:lnTo>
                    <a:pt x="92964" y="5245"/>
                  </a:lnTo>
                  <a:lnTo>
                    <a:pt x="89649" y="2006"/>
                  </a:lnTo>
                  <a:lnTo>
                    <a:pt x="80772" y="12"/>
                  </a:lnTo>
                  <a:lnTo>
                    <a:pt x="77724" y="12"/>
                  </a:lnTo>
                  <a:lnTo>
                    <a:pt x="74676" y="1536"/>
                  </a:lnTo>
                  <a:lnTo>
                    <a:pt x="73152" y="3060"/>
                  </a:lnTo>
                  <a:lnTo>
                    <a:pt x="67056" y="6108"/>
                  </a:lnTo>
                  <a:lnTo>
                    <a:pt x="62484" y="15252"/>
                  </a:lnTo>
                  <a:lnTo>
                    <a:pt x="62484" y="19824"/>
                  </a:lnTo>
                  <a:lnTo>
                    <a:pt x="60960" y="22872"/>
                  </a:lnTo>
                  <a:lnTo>
                    <a:pt x="60960" y="42684"/>
                  </a:lnTo>
                  <a:lnTo>
                    <a:pt x="62484" y="47256"/>
                  </a:lnTo>
                  <a:lnTo>
                    <a:pt x="62484" y="50304"/>
                  </a:lnTo>
                  <a:lnTo>
                    <a:pt x="67056" y="59448"/>
                  </a:lnTo>
                  <a:lnTo>
                    <a:pt x="70104" y="60972"/>
                  </a:lnTo>
                  <a:lnTo>
                    <a:pt x="71628" y="62496"/>
                  </a:lnTo>
                  <a:lnTo>
                    <a:pt x="74676" y="64020"/>
                  </a:lnTo>
                  <a:lnTo>
                    <a:pt x="86868" y="64020"/>
                  </a:lnTo>
                  <a:lnTo>
                    <a:pt x="88392" y="62496"/>
                  </a:lnTo>
                  <a:lnTo>
                    <a:pt x="91440" y="60972"/>
                  </a:lnTo>
                  <a:lnTo>
                    <a:pt x="94488" y="57924"/>
                  </a:lnTo>
                  <a:lnTo>
                    <a:pt x="96012" y="56400"/>
                  </a:lnTo>
                  <a:lnTo>
                    <a:pt x="99060" y="50304"/>
                  </a:lnTo>
                  <a:lnTo>
                    <a:pt x="99060" y="45732"/>
                  </a:lnTo>
                  <a:lnTo>
                    <a:pt x="100584" y="41160"/>
                  </a:lnTo>
                  <a:lnTo>
                    <a:pt x="100584" y="3201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980688" y="1502663"/>
            <a:ext cx="99060" cy="4828540"/>
            <a:chOff x="3980688" y="1502663"/>
            <a:chExt cx="99060" cy="4828540"/>
          </a:xfrm>
        </p:grpSpPr>
        <p:sp>
          <p:nvSpPr>
            <p:cNvPr id="13" name="object 13" descr=""/>
            <p:cNvSpPr/>
            <p:nvPr/>
          </p:nvSpPr>
          <p:spPr>
            <a:xfrm>
              <a:off x="4024884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2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2" y="4646675"/>
                  </a:lnTo>
                  <a:close/>
                </a:path>
                <a:path w="762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2" y="4610100"/>
                  </a:lnTo>
                  <a:close/>
                </a:path>
                <a:path w="762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2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2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2" y="4425696"/>
                  </a:lnTo>
                  <a:close/>
                </a:path>
                <a:path w="762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2" y="4389120"/>
                  </a:lnTo>
                  <a:close/>
                </a:path>
                <a:path w="762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2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2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2" y="4204716"/>
                  </a:lnTo>
                  <a:close/>
                </a:path>
                <a:path w="762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2" y="4168140"/>
                  </a:lnTo>
                  <a:close/>
                </a:path>
                <a:path w="762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2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2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2" y="3983736"/>
                  </a:lnTo>
                  <a:close/>
                </a:path>
                <a:path w="762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2" y="3947159"/>
                  </a:lnTo>
                  <a:close/>
                </a:path>
                <a:path w="762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2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2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2" y="3762756"/>
                  </a:lnTo>
                  <a:close/>
                </a:path>
                <a:path w="762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2" y="3726180"/>
                  </a:lnTo>
                  <a:close/>
                </a:path>
                <a:path w="762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2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2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2" y="3541775"/>
                  </a:lnTo>
                  <a:close/>
                </a:path>
                <a:path w="762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2" y="3505200"/>
                  </a:lnTo>
                  <a:close/>
                </a:path>
                <a:path w="762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2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2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2" y="3320796"/>
                  </a:lnTo>
                  <a:close/>
                </a:path>
                <a:path w="762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2" y="3284220"/>
                  </a:lnTo>
                  <a:close/>
                </a:path>
                <a:path w="762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2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2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2" y="3099816"/>
                  </a:lnTo>
                  <a:close/>
                </a:path>
                <a:path w="762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2" y="3063239"/>
                  </a:lnTo>
                  <a:close/>
                </a:path>
                <a:path w="762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2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2" y="2842260"/>
                  </a:lnTo>
                  <a:close/>
                </a:path>
                <a:path w="762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2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2" y="2621280"/>
                  </a:lnTo>
                  <a:close/>
                </a:path>
                <a:path w="762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2" y="2584704"/>
                  </a:lnTo>
                  <a:close/>
                </a:path>
                <a:path w="762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2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2" y="2400300"/>
                  </a:lnTo>
                  <a:close/>
                </a:path>
                <a:path w="762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2" y="2363724"/>
                  </a:lnTo>
                  <a:close/>
                </a:path>
                <a:path w="762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2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2" y="2179320"/>
                  </a:lnTo>
                  <a:close/>
                </a:path>
                <a:path w="762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2" y="2142744"/>
                  </a:lnTo>
                  <a:close/>
                </a:path>
                <a:path w="762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2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2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2" y="1958339"/>
                  </a:lnTo>
                  <a:close/>
                </a:path>
                <a:path w="762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2" y="1921764"/>
                  </a:lnTo>
                  <a:close/>
                </a:path>
                <a:path w="762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2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2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2" y="1737360"/>
                  </a:lnTo>
                  <a:close/>
                </a:path>
                <a:path w="762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2" y="1700784"/>
                  </a:lnTo>
                  <a:close/>
                </a:path>
                <a:path w="762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2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2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2" y="1516380"/>
                  </a:lnTo>
                  <a:close/>
                </a:path>
                <a:path w="762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2" y="1479804"/>
                  </a:lnTo>
                  <a:close/>
                </a:path>
                <a:path w="762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2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2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2" y="1295400"/>
                  </a:lnTo>
                  <a:close/>
                </a:path>
                <a:path w="762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2" y="1258824"/>
                  </a:lnTo>
                  <a:close/>
                </a:path>
                <a:path w="762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2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2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2" y="1074420"/>
                  </a:lnTo>
                  <a:close/>
                </a:path>
                <a:path w="762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2" y="1037844"/>
                  </a:lnTo>
                  <a:close/>
                </a:path>
                <a:path w="762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2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2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2" y="853440"/>
                  </a:lnTo>
                  <a:close/>
                </a:path>
                <a:path w="762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2" y="816864"/>
                  </a:lnTo>
                  <a:close/>
                </a:path>
                <a:path w="762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2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2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2" y="632460"/>
                  </a:lnTo>
                  <a:close/>
                </a:path>
                <a:path w="762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2" y="595884"/>
                  </a:lnTo>
                  <a:close/>
                </a:path>
                <a:path w="762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2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2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2" y="411480"/>
                  </a:lnTo>
                  <a:close/>
                </a:path>
                <a:path w="762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2" y="374904"/>
                  </a:lnTo>
                  <a:close/>
                </a:path>
                <a:path w="762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2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2" y="153924"/>
                  </a:lnTo>
                  <a:close/>
                </a:path>
                <a:path w="762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2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980688" y="6266687"/>
              <a:ext cx="99060" cy="64135"/>
            </a:xfrm>
            <a:custGeom>
              <a:avLst/>
              <a:gdLst/>
              <a:ahLst/>
              <a:cxnLst/>
              <a:rect l="l" t="t" r="r" b="b"/>
              <a:pathLst>
                <a:path w="99060" h="64135">
                  <a:moveTo>
                    <a:pt x="21336" y="0"/>
                  </a:moveTo>
                  <a:lnTo>
                    <a:pt x="18288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7620" y="6096"/>
                  </a:lnTo>
                  <a:lnTo>
                    <a:pt x="6096" y="7620"/>
                  </a:lnTo>
                  <a:lnTo>
                    <a:pt x="4572" y="7620"/>
                  </a:lnTo>
                  <a:lnTo>
                    <a:pt x="3048" y="9144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9144" y="13716"/>
                  </a:lnTo>
                  <a:lnTo>
                    <a:pt x="10668" y="12192"/>
                  </a:lnTo>
                  <a:lnTo>
                    <a:pt x="12192" y="12192"/>
                  </a:lnTo>
                  <a:lnTo>
                    <a:pt x="12192" y="10668"/>
                  </a:lnTo>
                  <a:lnTo>
                    <a:pt x="13716" y="10668"/>
                  </a:lnTo>
                  <a:lnTo>
                    <a:pt x="13716" y="62484"/>
                  </a:lnTo>
                  <a:lnTo>
                    <a:pt x="21336" y="62484"/>
                  </a:lnTo>
                  <a:lnTo>
                    <a:pt x="21336" y="0"/>
                  </a:lnTo>
                  <a:close/>
                </a:path>
                <a:path w="99060" h="64135">
                  <a:moveTo>
                    <a:pt x="51816" y="56400"/>
                  </a:moveTo>
                  <a:lnTo>
                    <a:pt x="50292" y="56400"/>
                  </a:lnTo>
                  <a:lnTo>
                    <a:pt x="50292" y="54876"/>
                  </a:lnTo>
                  <a:lnTo>
                    <a:pt x="44196" y="54876"/>
                  </a:lnTo>
                  <a:lnTo>
                    <a:pt x="44196" y="56400"/>
                  </a:lnTo>
                  <a:lnTo>
                    <a:pt x="42672" y="56400"/>
                  </a:lnTo>
                  <a:lnTo>
                    <a:pt x="42672" y="62496"/>
                  </a:lnTo>
                  <a:lnTo>
                    <a:pt x="44196" y="62496"/>
                  </a:lnTo>
                  <a:lnTo>
                    <a:pt x="44196" y="64020"/>
                  </a:lnTo>
                  <a:lnTo>
                    <a:pt x="47244" y="64020"/>
                  </a:lnTo>
                  <a:lnTo>
                    <a:pt x="50292" y="64020"/>
                  </a:lnTo>
                  <a:lnTo>
                    <a:pt x="50292" y="62496"/>
                  </a:lnTo>
                  <a:lnTo>
                    <a:pt x="51816" y="62496"/>
                  </a:lnTo>
                  <a:lnTo>
                    <a:pt x="51816" y="56400"/>
                  </a:lnTo>
                  <a:close/>
                </a:path>
                <a:path w="99060" h="64135">
                  <a:moveTo>
                    <a:pt x="99060" y="41148"/>
                  </a:moveTo>
                  <a:lnTo>
                    <a:pt x="97536" y="38100"/>
                  </a:lnTo>
                  <a:lnTo>
                    <a:pt x="97536" y="36576"/>
                  </a:lnTo>
                  <a:lnTo>
                    <a:pt x="96012" y="33528"/>
                  </a:lnTo>
                  <a:lnTo>
                    <a:pt x="89916" y="27432"/>
                  </a:lnTo>
                  <a:lnTo>
                    <a:pt x="86868" y="27432"/>
                  </a:lnTo>
                  <a:lnTo>
                    <a:pt x="83820" y="25908"/>
                  </a:lnTo>
                  <a:lnTo>
                    <a:pt x="71628" y="25908"/>
                  </a:lnTo>
                  <a:lnTo>
                    <a:pt x="73152" y="7620"/>
                  </a:lnTo>
                  <a:lnTo>
                    <a:pt x="96012" y="7620"/>
                  </a:lnTo>
                  <a:lnTo>
                    <a:pt x="96012" y="1524"/>
                  </a:lnTo>
                  <a:lnTo>
                    <a:pt x="67056" y="1524"/>
                  </a:lnTo>
                  <a:lnTo>
                    <a:pt x="65532" y="32004"/>
                  </a:lnTo>
                  <a:lnTo>
                    <a:pt x="80772" y="32004"/>
                  </a:lnTo>
                  <a:lnTo>
                    <a:pt x="85344" y="33528"/>
                  </a:lnTo>
                  <a:lnTo>
                    <a:pt x="89916" y="38100"/>
                  </a:lnTo>
                  <a:lnTo>
                    <a:pt x="91440" y="41148"/>
                  </a:lnTo>
                  <a:lnTo>
                    <a:pt x="91440" y="48768"/>
                  </a:lnTo>
                  <a:lnTo>
                    <a:pt x="89916" y="50292"/>
                  </a:lnTo>
                  <a:lnTo>
                    <a:pt x="89916" y="51816"/>
                  </a:lnTo>
                  <a:lnTo>
                    <a:pt x="86868" y="54864"/>
                  </a:lnTo>
                  <a:lnTo>
                    <a:pt x="86868" y="56388"/>
                  </a:lnTo>
                  <a:lnTo>
                    <a:pt x="85344" y="56388"/>
                  </a:lnTo>
                  <a:lnTo>
                    <a:pt x="82296" y="57912"/>
                  </a:lnTo>
                  <a:lnTo>
                    <a:pt x="73152" y="57912"/>
                  </a:lnTo>
                  <a:lnTo>
                    <a:pt x="64008" y="54864"/>
                  </a:lnTo>
                  <a:lnTo>
                    <a:pt x="64008" y="60960"/>
                  </a:lnTo>
                  <a:lnTo>
                    <a:pt x="67056" y="64008"/>
                  </a:lnTo>
                  <a:lnTo>
                    <a:pt x="83820" y="64008"/>
                  </a:lnTo>
                  <a:lnTo>
                    <a:pt x="85344" y="62484"/>
                  </a:lnTo>
                  <a:lnTo>
                    <a:pt x="88392" y="62484"/>
                  </a:lnTo>
                  <a:lnTo>
                    <a:pt x="91440" y="60960"/>
                  </a:lnTo>
                  <a:lnTo>
                    <a:pt x="92964" y="59436"/>
                  </a:lnTo>
                  <a:lnTo>
                    <a:pt x="93726" y="57912"/>
                  </a:lnTo>
                  <a:lnTo>
                    <a:pt x="94488" y="56388"/>
                  </a:lnTo>
                  <a:lnTo>
                    <a:pt x="96012" y="54864"/>
                  </a:lnTo>
                  <a:lnTo>
                    <a:pt x="97536" y="51816"/>
                  </a:lnTo>
                  <a:lnTo>
                    <a:pt x="97536" y="50292"/>
                  </a:lnTo>
                  <a:lnTo>
                    <a:pt x="99060" y="47244"/>
                  </a:lnTo>
                  <a:lnTo>
                    <a:pt x="99060" y="4114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953000" y="1502663"/>
            <a:ext cx="105410" cy="4828540"/>
            <a:chOff x="4953000" y="1502663"/>
            <a:chExt cx="105410" cy="4828540"/>
          </a:xfrm>
        </p:grpSpPr>
        <p:sp>
          <p:nvSpPr>
            <p:cNvPr id="16" name="object 16" descr=""/>
            <p:cNvSpPr/>
            <p:nvPr/>
          </p:nvSpPr>
          <p:spPr>
            <a:xfrm>
              <a:off x="5001768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6" y="4718304"/>
                  </a:lnTo>
                  <a:lnTo>
                    <a:pt x="6096" y="4719828"/>
                  </a:lnTo>
                  <a:close/>
                </a:path>
                <a:path w="7620" h="4719955">
                  <a:moveTo>
                    <a:pt x="4571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762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6" y="4681728"/>
                  </a:lnTo>
                  <a:lnTo>
                    <a:pt x="6096" y="4683252"/>
                  </a:lnTo>
                  <a:close/>
                </a:path>
                <a:path w="7620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7620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1" y="4646675"/>
                  </a:lnTo>
                  <a:close/>
                </a:path>
                <a:path w="7620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1" y="4610100"/>
                  </a:lnTo>
                  <a:close/>
                </a:path>
                <a:path w="7620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1" y="4573524"/>
                  </a:lnTo>
                  <a:close/>
                </a:path>
                <a:path w="762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6" y="4533900"/>
                  </a:lnTo>
                  <a:lnTo>
                    <a:pt x="6096" y="45354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6" y="4497324"/>
                  </a:lnTo>
                  <a:lnTo>
                    <a:pt x="6096" y="4498848"/>
                  </a:lnTo>
                  <a:close/>
                </a:path>
                <a:path w="7620" h="4719955">
                  <a:moveTo>
                    <a:pt x="4571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762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6" y="4460748"/>
                  </a:lnTo>
                  <a:lnTo>
                    <a:pt x="6096" y="4462272"/>
                  </a:lnTo>
                  <a:close/>
                </a:path>
                <a:path w="7620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7620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1" y="4425696"/>
                  </a:lnTo>
                  <a:close/>
                </a:path>
                <a:path w="7620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1" y="4389120"/>
                  </a:lnTo>
                  <a:close/>
                </a:path>
                <a:path w="7620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1" y="4352543"/>
                  </a:lnTo>
                  <a:close/>
                </a:path>
                <a:path w="762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6" y="4312920"/>
                  </a:lnTo>
                  <a:lnTo>
                    <a:pt x="6096" y="43144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6" y="4276343"/>
                  </a:lnTo>
                  <a:lnTo>
                    <a:pt x="6096" y="4277868"/>
                  </a:lnTo>
                  <a:close/>
                </a:path>
                <a:path w="7620" h="4719955">
                  <a:moveTo>
                    <a:pt x="4571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762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6" y="4239768"/>
                  </a:lnTo>
                  <a:lnTo>
                    <a:pt x="6096" y="4241291"/>
                  </a:lnTo>
                  <a:close/>
                </a:path>
                <a:path w="7620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7620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1" y="4204716"/>
                  </a:lnTo>
                  <a:close/>
                </a:path>
                <a:path w="7620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1" y="4168140"/>
                  </a:lnTo>
                  <a:close/>
                </a:path>
                <a:path w="7620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1" y="4131564"/>
                  </a:lnTo>
                  <a:close/>
                </a:path>
                <a:path w="762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6" y="4091940"/>
                  </a:lnTo>
                  <a:lnTo>
                    <a:pt x="6096" y="40934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6" y="4055364"/>
                  </a:lnTo>
                  <a:lnTo>
                    <a:pt x="6096" y="4056888"/>
                  </a:lnTo>
                  <a:close/>
                </a:path>
                <a:path w="7620" h="4719955">
                  <a:moveTo>
                    <a:pt x="4571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762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6" y="4018788"/>
                  </a:lnTo>
                  <a:lnTo>
                    <a:pt x="6096" y="4020312"/>
                  </a:lnTo>
                  <a:close/>
                </a:path>
                <a:path w="7620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7620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1" y="3983736"/>
                  </a:lnTo>
                  <a:close/>
                </a:path>
                <a:path w="7620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1" y="3947159"/>
                  </a:lnTo>
                  <a:close/>
                </a:path>
                <a:path w="7620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1" y="3910584"/>
                  </a:lnTo>
                  <a:close/>
                </a:path>
                <a:path w="762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6" y="3870959"/>
                  </a:lnTo>
                  <a:lnTo>
                    <a:pt x="6096" y="38724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6" y="3834384"/>
                  </a:lnTo>
                  <a:lnTo>
                    <a:pt x="6096" y="3835907"/>
                  </a:lnTo>
                  <a:close/>
                </a:path>
                <a:path w="7620" h="4719955">
                  <a:moveTo>
                    <a:pt x="4571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762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6" y="3797807"/>
                  </a:lnTo>
                  <a:lnTo>
                    <a:pt x="6096" y="3799332"/>
                  </a:lnTo>
                  <a:close/>
                </a:path>
                <a:path w="7620" h="4719955">
                  <a:moveTo>
                    <a:pt x="4571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7620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1" y="3762756"/>
                  </a:lnTo>
                  <a:close/>
                </a:path>
                <a:path w="7620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1" y="3726180"/>
                  </a:lnTo>
                  <a:close/>
                </a:path>
                <a:path w="7620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1" y="3689604"/>
                  </a:lnTo>
                  <a:close/>
                </a:path>
                <a:path w="762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6" y="3649980"/>
                  </a:lnTo>
                  <a:lnTo>
                    <a:pt x="6096" y="36515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6" y="3613404"/>
                  </a:lnTo>
                  <a:lnTo>
                    <a:pt x="6096" y="36149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6" y="3576828"/>
                  </a:lnTo>
                  <a:lnTo>
                    <a:pt x="6096" y="3578352"/>
                  </a:lnTo>
                  <a:close/>
                </a:path>
                <a:path w="7620" h="4719955">
                  <a:moveTo>
                    <a:pt x="4571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7620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1" y="3541775"/>
                  </a:lnTo>
                  <a:close/>
                </a:path>
                <a:path w="7620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1" y="3505200"/>
                  </a:lnTo>
                  <a:close/>
                </a:path>
                <a:path w="7620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1" y="3468623"/>
                  </a:lnTo>
                  <a:close/>
                </a:path>
                <a:path w="762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6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6" y="3392423"/>
                  </a:lnTo>
                  <a:lnTo>
                    <a:pt x="6096" y="33939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6" y="3355848"/>
                  </a:lnTo>
                  <a:lnTo>
                    <a:pt x="6096" y="3357372"/>
                  </a:lnTo>
                  <a:close/>
                </a:path>
                <a:path w="7620" h="4719955">
                  <a:moveTo>
                    <a:pt x="4571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7620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1" y="3320796"/>
                  </a:lnTo>
                  <a:close/>
                </a:path>
                <a:path w="7620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1" y="3284220"/>
                  </a:lnTo>
                  <a:close/>
                </a:path>
                <a:path w="7620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1" y="3247644"/>
                  </a:lnTo>
                  <a:close/>
                </a:path>
                <a:path w="762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6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6" y="3171444"/>
                  </a:lnTo>
                  <a:lnTo>
                    <a:pt x="6096" y="31729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6" y="3134868"/>
                  </a:lnTo>
                  <a:lnTo>
                    <a:pt x="6096" y="3136392"/>
                  </a:lnTo>
                  <a:close/>
                </a:path>
                <a:path w="7620" h="4719955">
                  <a:moveTo>
                    <a:pt x="4571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7620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1" y="3099816"/>
                  </a:lnTo>
                  <a:close/>
                </a:path>
                <a:path w="7620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1" y="3063239"/>
                  </a:lnTo>
                  <a:close/>
                </a:path>
                <a:path w="7620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1" y="3026664"/>
                  </a:lnTo>
                  <a:close/>
                </a:path>
                <a:path w="762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6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6" y="2950464"/>
                  </a:lnTo>
                  <a:lnTo>
                    <a:pt x="6096" y="29519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6" y="2913888"/>
                  </a:lnTo>
                  <a:lnTo>
                    <a:pt x="6096" y="2915412"/>
                  </a:lnTo>
                  <a:close/>
                </a:path>
                <a:path w="7620" h="4719955">
                  <a:moveTo>
                    <a:pt x="4571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762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6" y="2877312"/>
                  </a:lnTo>
                  <a:lnTo>
                    <a:pt x="6096" y="2878836"/>
                  </a:lnTo>
                  <a:close/>
                </a:path>
                <a:path w="7620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1" y="2842260"/>
                  </a:lnTo>
                  <a:close/>
                </a:path>
                <a:path w="7620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1" y="2805684"/>
                  </a:lnTo>
                  <a:close/>
                </a:path>
                <a:path w="762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6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6" y="2729484"/>
                  </a:lnTo>
                  <a:lnTo>
                    <a:pt x="6096" y="27310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6" y="2692908"/>
                  </a:lnTo>
                  <a:lnTo>
                    <a:pt x="6096" y="2694432"/>
                  </a:lnTo>
                  <a:close/>
                </a:path>
                <a:path w="7620" h="471995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762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6" y="2656332"/>
                  </a:lnTo>
                  <a:lnTo>
                    <a:pt x="6096" y="2657856"/>
                  </a:lnTo>
                  <a:close/>
                </a:path>
                <a:path w="7620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1" y="2621280"/>
                  </a:lnTo>
                  <a:close/>
                </a:path>
                <a:path w="7620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1" y="2584704"/>
                  </a:lnTo>
                  <a:close/>
                </a:path>
                <a:path w="7620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1" y="2548128"/>
                  </a:lnTo>
                  <a:close/>
                </a:path>
                <a:path w="762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6" y="2508504"/>
                  </a:lnTo>
                  <a:lnTo>
                    <a:pt x="6096" y="25100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6" y="2471928"/>
                  </a:lnTo>
                  <a:lnTo>
                    <a:pt x="6096" y="2473452"/>
                  </a:lnTo>
                  <a:close/>
                </a:path>
                <a:path w="7620" h="4719955">
                  <a:moveTo>
                    <a:pt x="4571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762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6" y="2435352"/>
                  </a:lnTo>
                  <a:lnTo>
                    <a:pt x="6096" y="2436876"/>
                  </a:lnTo>
                  <a:close/>
                </a:path>
                <a:path w="7620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1" y="2400300"/>
                  </a:lnTo>
                  <a:close/>
                </a:path>
                <a:path w="7620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1" y="2363724"/>
                  </a:lnTo>
                  <a:close/>
                </a:path>
                <a:path w="7620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1" y="2327147"/>
                  </a:lnTo>
                  <a:close/>
                </a:path>
                <a:path w="762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6" y="2287524"/>
                  </a:lnTo>
                  <a:lnTo>
                    <a:pt x="6096" y="22890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6" y="2250947"/>
                  </a:lnTo>
                  <a:lnTo>
                    <a:pt x="6096" y="2252472"/>
                  </a:lnTo>
                  <a:close/>
                </a:path>
                <a:path w="7620" h="471995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762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6" y="2214372"/>
                  </a:lnTo>
                  <a:lnTo>
                    <a:pt x="6096" y="2215896"/>
                  </a:lnTo>
                  <a:close/>
                </a:path>
                <a:path w="7620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1" y="2179320"/>
                  </a:lnTo>
                  <a:close/>
                </a:path>
                <a:path w="7620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1" y="2142744"/>
                  </a:lnTo>
                  <a:close/>
                </a:path>
                <a:path w="7620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1" y="2106168"/>
                  </a:lnTo>
                  <a:close/>
                </a:path>
                <a:path w="762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6" y="2066544"/>
                  </a:lnTo>
                  <a:lnTo>
                    <a:pt x="6096" y="20680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6" y="2029968"/>
                  </a:lnTo>
                  <a:lnTo>
                    <a:pt x="6096" y="2031492"/>
                  </a:lnTo>
                  <a:close/>
                </a:path>
                <a:path w="7620" h="4719955">
                  <a:moveTo>
                    <a:pt x="4571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762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6" y="1993392"/>
                  </a:lnTo>
                  <a:lnTo>
                    <a:pt x="6096" y="1994916"/>
                  </a:lnTo>
                  <a:close/>
                </a:path>
                <a:path w="7620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7620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1" y="1958339"/>
                  </a:lnTo>
                  <a:close/>
                </a:path>
                <a:path w="7620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1" y="1921764"/>
                  </a:lnTo>
                  <a:close/>
                </a:path>
                <a:path w="7620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1" y="1885188"/>
                  </a:lnTo>
                  <a:close/>
                </a:path>
                <a:path w="762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6" y="1845563"/>
                  </a:lnTo>
                  <a:lnTo>
                    <a:pt x="6096" y="18470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6" y="1808988"/>
                  </a:lnTo>
                  <a:lnTo>
                    <a:pt x="6096" y="1810512"/>
                  </a:lnTo>
                  <a:close/>
                </a:path>
                <a:path w="7620" h="4719955">
                  <a:moveTo>
                    <a:pt x="4571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762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6" y="1772412"/>
                  </a:lnTo>
                  <a:lnTo>
                    <a:pt x="6096" y="1773936"/>
                  </a:lnTo>
                  <a:close/>
                </a:path>
                <a:path w="7620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7620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1" y="1737360"/>
                  </a:lnTo>
                  <a:close/>
                </a:path>
                <a:path w="7620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1" y="1700784"/>
                  </a:lnTo>
                  <a:close/>
                </a:path>
                <a:path w="7620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1" y="1664208"/>
                  </a:lnTo>
                  <a:close/>
                </a:path>
                <a:path w="762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6" y="1624584"/>
                  </a:lnTo>
                  <a:lnTo>
                    <a:pt x="6096" y="16261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6" y="1588008"/>
                  </a:lnTo>
                  <a:lnTo>
                    <a:pt x="6096" y="1589532"/>
                  </a:lnTo>
                  <a:close/>
                </a:path>
                <a:path w="7620" h="4719955">
                  <a:moveTo>
                    <a:pt x="4571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762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6" y="1551432"/>
                  </a:lnTo>
                  <a:lnTo>
                    <a:pt x="6096" y="1552955"/>
                  </a:lnTo>
                  <a:close/>
                </a:path>
                <a:path w="7620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7620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1" y="1516380"/>
                  </a:lnTo>
                  <a:close/>
                </a:path>
                <a:path w="7620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1" y="1479804"/>
                  </a:lnTo>
                  <a:close/>
                </a:path>
                <a:path w="7620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1" y="1443228"/>
                  </a:lnTo>
                  <a:close/>
                </a:path>
                <a:path w="762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6" y="1403604"/>
                  </a:lnTo>
                  <a:lnTo>
                    <a:pt x="6096" y="14051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6" y="1367028"/>
                  </a:lnTo>
                  <a:lnTo>
                    <a:pt x="6096" y="1368552"/>
                  </a:lnTo>
                  <a:close/>
                </a:path>
                <a:path w="7620" h="4719955">
                  <a:moveTo>
                    <a:pt x="4571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762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6" y="1330452"/>
                  </a:lnTo>
                  <a:lnTo>
                    <a:pt x="6096" y="1331976"/>
                  </a:lnTo>
                  <a:close/>
                </a:path>
                <a:path w="7620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7620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1" y="1295400"/>
                  </a:lnTo>
                  <a:close/>
                </a:path>
                <a:path w="7620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1" y="1258824"/>
                  </a:lnTo>
                  <a:close/>
                </a:path>
                <a:path w="7620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1" y="1222247"/>
                  </a:lnTo>
                  <a:close/>
                </a:path>
                <a:path w="762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6" y="1182624"/>
                  </a:lnTo>
                  <a:lnTo>
                    <a:pt x="6096" y="11841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6" y="1146047"/>
                  </a:lnTo>
                  <a:lnTo>
                    <a:pt x="6096" y="1147571"/>
                  </a:lnTo>
                  <a:close/>
                </a:path>
                <a:path w="7620" h="4719955">
                  <a:moveTo>
                    <a:pt x="4571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762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6" y="1109471"/>
                  </a:lnTo>
                  <a:lnTo>
                    <a:pt x="6096" y="1110996"/>
                  </a:lnTo>
                  <a:close/>
                </a:path>
                <a:path w="7620" h="471995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7620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1" y="1074420"/>
                  </a:lnTo>
                  <a:close/>
                </a:path>
                <a:path w="7620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1" y="1037844"/>
                  </a:lnTo>
                  <a:close/>
                </a:path>
                <a:path w="7620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1" y="1001268"/>
                  </a:lnTo>
                  <a:close/>
                </a:path>
                <a:path w="762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6" y="961644"/>
                  </a:lnTo>
                  <a:lnTo>
                    <a:pt x="6096" y="9631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6" y="925068"/>
                  </a:lnTo>
                  <a:lnTo>
                    <a:pt x="6096" y="9265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6" y="888492"/>
                  </a:lnTo>
                  <a:lnTo>
                    <a:pt x="6096" y="890016"/>
                  </a:lnTo>
                  <a:close/>
                </a:path>
                <a:path w="7620" h="4719955">
                  <a:moveTo>
                    <a:pt x="4571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7620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1" y="853440"/>
                  </a:lnTo>
                  <a:close/>
                </a:path>
                <a:path w="7620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1" y="816864"/>
                  </a:lnTo>
                  <a:close/>
                </a:path>
                <a:path w="7620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1" y="780288"/>
                  </a:lnTo>
                  <a:close/>
                </a:path>
                <a:path w="762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6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6" y="704088"/>
                  </a:lnTo>
                  <a:lnTo>
                    <a:pt x="6096" y="7056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6" y="667512"/>
                  </a:lnTo>
                  <a:lnTo>
                    <a:pt x="6096" y="669036"/>
                  </a:lnTo>
                  <a:close/>
                </a:path>
                <a:path w="7620" h="4719955">
                  <a:moveTo>
                    <a:pt x="4571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7620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1" y="632460"/>
                  </a:lnTo>
                  <a:close/>
                </a:path>
                <a:path w="7620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1" y="595884"/>
                  </a:lnTo>
                  <a:close/>
                </a:path>
                <a:path w="7620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1" y="559308"/>
                  </a:lnTo>
                  <a:close/>
                </a:path>
                <a:path w="762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6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6" y="483108"/>
                  </a:lnTo>
                  <a:lnTo>
                    <a:pt x="6096" y="4846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6" y="446532"/>
                  </a:lnTo>
                  <a:lnTo>
                    <a:pt x="6096" y="448056"/>
                  </a:lnTo>
                  <a:close/>
                </a:path>
                <a:path w="7620" h="4719955">
                  <a:moveTo>
                    <a:pt x="4571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7620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1" y="411480"/>
                  </a:lnTo>
                  <a:close/>
                </a:path>
                <a:path w="7620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1" y="374904"/>
                  </a:lnTo>
                  <a:close/>
                </a:path>
                <a:path w="7620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1" y="338328"/>
                  </a:lnTo>
                  <a:close/>
                </a:path>
                <a:path w="762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6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6" y="262128"/>
                  </a:lnTo>
                  <a:lnTo>
                    <a:pt x="6096" y="2636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6" y="225552"/>
                  </a:lnTo>
                  <a:lnTo>
                    <a:pt x="6096" y="227076"/>
                  </a:lnTo>
                  <a:close/>
                </a:path>
                <a:path w="7620" h="471995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762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6" y="188976"/>
                  </a:lnTo>
                  <a:lnTo>
                    <a:pt x="6096" y="190500"/>
                  </a:lnTo>
                  <a:close/>
                </a:path>
                <a:path w="7620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1" y="153924"/>
                  </a:lnTo>
                  <a:close/>
                </a:path>
                <a:path w="7620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1" y="117348"/>
                  </a:lnTo>
                  <a:close/>
                </a:path>
                <a:path w="762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6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6" y="41148"/>
                  </a:lnTo>
                  <a:lnTo>
                    <a:pt x="6096" y="426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6" y="4572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0" y="6266688"/>
              <a:ext cx="105155" cy="64008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5929884" y="1502663"/>
            <a:ext cx="104139" cy="4828540"/>
            <a:chOff x="5929884" y="1502663"/>
            <a:chExt cx="104139" cy="4828540"/>
          </a:xfrm>
        </p:grpSpPr>
        <p:sp>
          <p:nvSpPr>
            <p:cNvPr id="19" name="object 19" descr=""/>
            <p:cNvSpPr/>
            <p:nvPr/>
          </p:nvSpPr>
          <p:spPr>
            <a:xfrm>
              <a:off x="5978652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9828"/>
                  </a:lnTo>
                  <a:close/>
                </a:path>
                <a:path w="6350" h="4719955">
                  <a:moveTo>
                    <a:pt x="4571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635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83252"/>
                  </a:lnTo>
                  <a:close/>
                </a:path>
                <a:path w="6350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6350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6096" y="4645152"/>
                  </a:lnTo>
                  <a:lnTo>
                    <a:pt x="4571" y="4646675"/>
                  </a:lnTo>
                  <a:close/>
                </a:path>
                <a:path w="6350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6096" y="4604004"/>
                  </a:lnTo>
                  <a:lnTo>
                    <a:pt x="6096" y="4608575"/>
                  </a:lnTo>
                  <a:lnTo>
                    <a:pt x="4571" y="4610100"/>
                  </a:lnTo>
                  <a:close/>
                </a:path>
                <a:path w="6350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6096" y="4567428"/>
                  </a:lnTo>
                  <a:lnTo>
                    <a:pt x="6096" y="4572000"/>
                  </a:lnTo>
                  <a:lnTo>
                    <a:pt x="4571" y="4573524"/>
                  </a:lnTo>
                  <a:close/>
                </a:path>
                <a:path w="635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5424"/>
                  </a:lnTo>
                  <a:close/>
                </a:path>
                <a:path w="6350" h="4719955">
                  <a:moveTo>
                    <a:pt x="4571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635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8"/>
                  </a:lnTo>
                  <a:close/>
                </a:path>
                <a:path w="6350" h="4719955">
                  <a:moveTo>
                    <a:pt x="4571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635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62272"/>
                  </a:lnTo>
                  <a:close/>
                </a:path>
                <a:path w="6350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6350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6096" y="4424172"/>
                  </a:lnTo>
                  <a:lnTo>
                    <a:pt x="4571" y="4425696"/>
                  </a:lnTo>
                  <a:close/>
                </a:path>
                <a:path w="6350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6096" y="4383024"/>
                  </a:lnTo>
                  <a:lnTo>
                    <a:pt x="6096" y="4387596"/>
                  </a:lnTo>
                  <a:lnTo>
                    <a:pt x="4571" y="4389120"/>
                  </a:lnTo>
                  <a:close/>
                </a:path>
                <a:path w="6350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6096" y="4346448"/>
                  </a:lnTo>
                  <a:lnTo>
                    <a:pt x="6096" y="4351020"/>
                  </a:lnTo>
                  <a:lnTo>
                    <a:pt x="4571" y="4352543"/>
                  </a:lnTo>
                  <a:close/>
                </a:path>
                <a:path w="635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6096" y="4309872"/>
                  </a:lnTo>
                  <a:lnTo>
                    <a:pt x="6096" y="4314443"/>
                  </a:lnTo>
                  <a:close/>
                </a:path>
                <a:path w="6350" h="4719955">
                  <a:moveTo>
                    <a:pt x="4571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635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8"/>
                  </a:lnTo>
                  <a:close/>
                </a:path>
                <a:path w="6350" h="4719955">
                  <a:moveTo>
                    <a:pt x="4571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635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41291"/>
                  </a:lnTo>
                  <a:close/>
                </a:path>
                <a:path w="6350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6350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1"/>
                  </a:lnTo>
                  <a:lnTo>
                    <a:pt x="4571" y="4204716"/>
                  </a:lnTo>
                  <a:close/>
                </a:path>
                <a:path w="6350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6096" y="4162043"/>
                  </a:lnTo>
                  <a:lnTo>
                    <a:pt x="6096" y="4166616"/>
                  </a:lnTo>
                  <a:lnTo>
                    <a:pt x="4571" y="4168140"/>
                  </a:lnTo>
                  <a:close/>
                </a:path>
                <a:path w="6350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6096" y="4125468"/>
                  </a:lnTo>
                  <a:lnTo>
                    <a:pt x="6096" y="4130040"/>
                  </a:lnTo>
                  <a:lnTo>
                    <a:pt x="4571" y="4131564"/>
                  </a:lnTo>
                  <a:close/>
                </a:path>
                <a:path w="635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6096" y="4088891"/>
                  </a:lnTo>
                  <a:lnTo>
                    <a:pt x="6096" y="4093464"/>
                  </a:lnTo>
                  <a:close/>
                </a:path>
                <a:path w="6350" h="471995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635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6888"/>
                  </a:lnTo>
                  <a:close/>
                </a:path>
                <a:path w="6350" h="4719955">
                  <a:moveTo>
                    <a:pt x="4571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635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20312"/>
                  </a:lnTo>
                  <a:close/>
                </a:path>
                <a:path w="6350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6350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2"/>
                  </a:lnTo>
                  <a:lnTo>
                    <a:pt x="4571" y="3983736"/>
                  </a:lnTo>
                  <a:close/>
                </a:path>
                <a:path w="6350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6096" y="3941064"/>
                  </a:lnTo>
                  <a:lnTo>
                    <a:pt x="6096" y="3945636"/>
                  </a:lnTo>
                  <a:lnTo>
                    <a:pt x="4571" y="3947159"/>
                  </a:lnTo>
                  <a:close/>
                </a:path>
                <a:path w="6350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6096" y="3904488"/>
                  </a:lnTo>
                  <a:lnTo>
                    <a:pt x="6096" y="3909059"/>
                  </a:lnTo>
                  <a:lnTo>
                    <a:pt x="4571" y="3910584"/>
                  </a:lnTo>
                  <a:close/>
                </a:path>
                <a:path w="635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6096" y="3867912"/>
                  </a:lnTo>
                  <a:lnTo>
                    <a:pt x="6096" y="3872484"/>
                  </a:lnTo>
                  <a:close/>
                </a:path>
                <a:path w="6350" h="4719955">
                  <a:moveTo>
                    <a:pt x="4571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635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5907"/>
                  </a:lnTo>
                  <a:close/>
                </a:path>
                <a:path w="6350" h="4719955">
                  <a:moveTo>
                    <a:pt x="4571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635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2"/>
                  </a:lnTo>
                  <a:close/>
                </a:path>
                <a:path w="6350" h="4719955">
                  <a:moveTo>
                    <a:pt x="4571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6350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61232"/>
                  </a:lnTo>
                  <a:lnTo>
                    <a:pt x="4571" y="3762756"/>
                  </a:lnTo>
                  <a:close/>
                </a:path>
                <a:path w="6350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6096" y="3720084"/>
                  </a:lnTo>
                  <a:lnTo>
                    <a:pt x="6096" y="3724656"/>
                  </a:lnTo>
                  <a:lnTo>
                    <a:pt x="4571" y="3726180"/>
                  </a:lnTo>
                  <a:close/>
                </a:path>
                <a:path w="6350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6096" y="3683507"/>
                  </a:lnTo>
                  <a:lnTo>
                    <a:pt x="6096" y="3688080"/>
                  </a:lnTo>
                  <a:lnTo>
                    <a:pt x="4571" y="3689604"/>
                  </a:lnTo>
                  <a:close/>
                </a:path>
                <a:path w="635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6096" y="3646932"/>
                  </a:lnTo>
                  <a:lnTo>
                    <a:pt x="6096" y="3651504"/>
                  </a:lnTo>
                  <a:close/>
                </a:path>
                <a:path w="6350" h="471995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4928"/>
                  </a:lnTo>
                  <a:close/>
                </a:path>
                <a:path w="6350" h="471995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719955">
                  <a:moveTo>
                    <a:pt x="4571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6350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40252"/>
                  </a:lnTo>
                  <a:lnTo>
                    <a:pt x="4571" y="3541775"/>
                  </a:lnTo>
                  <a:close/>
                </a:path>
                <a:path w="6350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6096" y="3499104"/>
                  </a:lnTo>
                  <a:lnTo>
                    <a:pt x="6096" y="3503675"/>
                  </a:lnTo>
                  <a:lnTo>
                    <a:pt x="4571" y="3505200"/>
                  </a:lnTo>
                  <a:close/>
                </a:path>
                <a:path w="6350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6096" y="3462528"/>
                  </a:lnTo>
                  <a:lnTo>
                    <a:pt x="6096" y="3467100"/>
                  </a:lnTo>
                  <a:lnTo>
                    <a:pt x="4571" y="3468623"/>
                  </a:lnTo>
                  <a:close/>
                </a:path>
                <a:path w="635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6096" y="3425952"/>
                  </a:lnTo>
                  <a:lnTo>
                    <a:pt x="6096" y="3430523"/>
                  </a:lnTo>
                  <a:close/>
                </a:path>
                <a:path w="6350" h="4719955">
                  <a:moveTo>
                    <a:pt x="4571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635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8"/>
                  </a:lnTo>
                  <a:close/>
                </a:path>
                <a:path w="6350" h="471995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635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719955">
                  <a:moveTo>
                    <a:pt x="4571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6350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9272"/>
                  </a:lnTo>
                  <a:lnTo>
                    <a:pt x="4571" y="3320796"/>
                  </a:lnTo>
                  <a:close/>
                </a:path>
                <a:path w="6350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6096" y="3278124"/>
                  </a:lnTo>
                  <a:lnTo>
                    <a:pt x="6096" y="3282696"/>
                  </a:lnTo>
                  <a:lnTo>
                    <a:pt x="4571" y="3284220"/>
                  </a:lnTo>
                  <a:close/>
                </a:path>
                <a:path w="6350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6096" y="3241548"/>
                  </a:lnTo>
                  <a:lnTo>
                    <a:pt x="6096" y="3246120"/>
                  </a:lnTo>
                  <a:lnTo>
                    <a:pt x="4571" y="3247644"/>
                  </a:lnTo>
                  <a:close/>
                </a:path>
                <a:path w="635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6096" y="3204972"/>
                  </a:lnTo>
                  <a:lnTo>
                    <a:pt x="6096" y="3209544"/>
                  </a:lnTo>
                  <a:close/>
                </a:path>
                <a:path w="6350" h="4719955">
                  <a:moveTo>
                    <a:pt x="4571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635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72968"/>
                  </a:lnTo>
                  <a:close/>
                </a:path>
                <a:path w="6350" h="471995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6392"/>
                  </a:lnTo>
                  <a:close/>
                </a:path>
                <a:path w="6350" h="4719955">
                  <a:moveTo>
                    <a:pt x="4571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6350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8292"/>
                  </a:lnTo>
                  <a:lnTo>
                    <a:pt x="4571" y="3099816"/>
                  </a:lnTo>
                  <a:close/>
                </a:path>
                <a:path w="6350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1" y="3063239"/>
                  </a:lnTo>
                  <a:close/>
                </a:path>
                <a:path w="6350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6096" y="3020568"/>
                  </a:lnTo>
                  <a:lnTo>
                    <a:pt x="6096" y="3025139"/>
                  </a:lnTo>
                  <a:lnTo>
                    <a:pt x="4571" y="3026664"/>
                  </a:lnTo>
                  <a:close/>
                </a:path>
                <a:path w="635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6096" y="2983992"/>
                  </a:lnTo>
                  <a:lnTo>
                    <a:pt x="6096" y="2988564"/>
                  </a:lnTo>
                  <a:close/>
                </a:path>
                <a:path w="6350" h="4719955">
                  <a:moveTo>
                    <a:pt x="4571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635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8"/>
                  </a:lnTo>
                  <a:close/>
                </a:path>
                <a:path w="6350" h="4719955">
                  <a:moveTo>
                    <a:pt x="4571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635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2"/>
                  </a:lnTo>
                  <a:close/>
                </a:path>
                <a:path w="6350" h="4719955">
                  <a:moveTo>
                    <a:pt x="4571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635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8836"/>
                  </a:lnTo>
                  <a:close/>
                </a:path>
                <a:path w="6350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6096" y="2836164"/>
                  </a:lnTo>
                  <a:lnTo>
                    <a:pt x="6096" y="2840736"/>
                  </a:lnTo>
                  <a:lnTo>
                    <a:pt x="4571" y="2842260"/>
                  </a:lnTo>
                  <a:close/>
                </a:path>
                <a:path w="6350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6096" y="2799588"/>
                  </a:lnTo>
                  <a:lnTo>
                    <a:pt x="6096" y="2804160"/>
                  </a:lnTo>
                  <a:lnTo>
                    <a:pt x="4571" y="2805684"/>
                  </a:lnTo>
                  <a:close/>
                </a:path>
                <a:path w="635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6096" y="2763012"/>
                  </a:lnTo>
                  <a:lnTo>
                    <a:pt x="6096" y="2767584"/>
                  </a:lnTo>
                  <a:close/>
                </a:path>
                <a:path w="6350" h="4719955">
                  <a:moveTo>
                    <a:pt x="4571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635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31008"/>
                  </a:lnTo>
                  <a:close/>
                </a:path>
                <a:path w="6350" h="471995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94432"/>
                  </a:lnTo>
                  <a:close/>
                </a:path>
                <a:path w="6350" h="471995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635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1" y="2621280"/>
                  </a:lnTo>
                  <a:close/>
                </a:path>
                <a:path w="6350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6096" y="2578608"/>
                  </a:lnTo>
                  <a:lnTo>
                    <a:pt x="6096" y="2583180"/>
                  </a:lnTo>
                  <a:lnTo>
                    <a:pt x="4571" y="2584704"/>
                  </a:lnTo>
                  <a:close/>
                </a:path>
                <a:path w="6350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6096" y="2542032"/>
                  </a:lnTo>
                  <a:lnTo>
                    <a:pt x="6096" y="2546604"/>
                  </a:lnTo>
                  <a:lnTo>
                    <a:pt x="4571" y="2548128"/>
                  </a:lnTo>
                  <a:close/>
                </a:path>
                <a:path w="635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8"/>
                  </a:lnTo>
                  <a:close/>
                </a:path>
                <a:path w="6350" h="471995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635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719955">
                  <a:moveTo>
                    <a:pt x="4571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635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6876"/>
                  </a:lnTo>
                  <a:close/>
                </a:path>
                <a:path w="6350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6096" y="2394204"/>
                  </a:lnTo>
                  <a:lnTo>
                    <a:pt x="6096" y="2398776"/>
                  </a:lnTo>
                  <a:lnTo>
                    <a:pt x="4571" y="2400300"/>
                  </a:lnTo>
                  <a:close/>
                </a:path>
                <a:path w="6350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6096" y="2357628"/>
                  </a:lnTo>
                  <a:lnTo>
                    <a:pt x="6096" y="2362200"/>
                  </a:lnTo>
                  <a:lnTo>
                    <a:pt x="4571" y="2363724"/>
                  </a:lnTo>
                  <a:close/>
                </a:path>
                <a:path w="6350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1" y="2327147"/>
                  </a:lnTo>
                  <a:close/>
                </a:path>
                <a:path w="635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9047"/>
                  </a:lnTo>
                  <a:close/>
                </a:path>
                <a:path w="6350" h="4719955">
                  <a:moveTo>
                    <a:pt x="4571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635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2"/>
                  </a:lnTo>
                  <a:close/>
                </a:path>
                <a:path w="6350" h="471995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6"/>
                  </a:lnTo>
                  <a:close/>
                </a:path>
                <a:path w="6350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6096" y="2173224"/>
                  </a:lnTo>
                  <a:lnTo>
                    <a:pt x="6096" y="2177796"/>
                  </a:lnTo>
                  <a:lnTo>
                    <a:pt x="4571" y="2179320"/>
                  </a:lnTo>
                  <a:close/>
                </a:path>
                <a:path w="6350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6096" y="2136647"/>
                  </a:lnTo>
                  <a:lnTo>
                    <a:pt x="6096" y="2141220"/>
                  </a:lnTo>
                  <a:lnTo>
                    <a:pt x="4571" y="2142744"/>
                  </a:lnTo>
                  <a:close/>
                </a:path>
                <a:path w="6350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6096" y="2100072"/>
                  </a:lnTo>
                  <a:lnTo>
                    <a:pt x="6096" y="2104644"/>
                  </a:lnTo>
                  <a:lnTo>
                    <a:pt x="4571" y="2106168"/>
                  </a:lnTo>
                  <a:close/>
                </a:path>
                <a:path w="635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8068"/>
                  </a:lnTo>
                  <a:close/>
                </a:path>
                <a:path w="6350" h="471995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31492"/>
                  </a:lnTo>
                  <a:close/>
                </a:path>
                <a:path w="6350" h="4719955">
                  <a:moveTo>
                    <a:pt x="4571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635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4916"/>
                  </a:lnTo>
                  <a:close/>
                </a:path>
                <a:path w="6350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6350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6096" y="1956816"/>
                  </a:lnTo>
                  <a:lnTo>
                    <a:pt x="4571" y="1958339"/>
                  </a:lnTo>
                  <a:close/>
                </a:path>
                <a:path w="6350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6096" y="1915668"/>
                  </a:lnTo>
                  <a:lnTo>
                    <a:pt x="6096" y="1920239"/>
                  </a:lnTo>
                  <a:lnTo>
                    <a:pt x="4571" y="1921764"/>
                  </a:lnTo>
                  <a:close/>
                </a:path>
                <a:path w="6350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1" y="1885188"/>
                  </a:lnTo>
                  <a:close/>
                </a:path>
                <a:path w="635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7088"/>
                  </a:lnTo>
                  <a:close/>
                </a:path>
                <a:path w="6350" h="4719955">
                  <a:moveTo>
                    <a:pt x="4571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635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2"/>
                  </a:lnTo>
                  <a:close/>
                </a:path>
                <a:path w="6350" h="4719955">
                  <a:moveTo>
                    <a:pt x="4571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635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73936"/>
                  </a:lnTo>
                  <a:close/>
                </a:path>
                <a:path w="6350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6350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6"/>
                  </a:lnTo>
                  <a:lnTo>
                    <a:pt x="4571" y="1737360"/>
                  </a:lnTo>
                  <a:close/>
                </a:path>
                <a:path w="6350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6096" y="1694688"/>
                  </a:lnTo>
                  <a:lnTo>
                    <a:pt x="6096" y="1699260"/>
                  </a:lnTo>
                  <a:lnTo>
                    <a:pt x="4571" y="1700784"/>
                  </a:lnTo>
                  <a:close/>
                </a:path>
                <a:path w="6350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6096" y="1658112"/>
                  </a:lnTo>
                  <a:lnTo>
                    <a:pt x="6096" y="1662684"/>
                  </a:lnTo>
                  <a:lnTo>
                    <a:pt x="4571" y="1664208"/>
                  </a:lnTo>
                  <a:close/>
                </a:path>
                <a:path w="635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6096" y="1621536"/>
                  </a:lnTo>
                  <a:lnTo>
                    <a:pt x="6096" y="1626108"/>
                  </a:lnTo>
                  <a:close/>
                </a:path>
                <a:path w="6350" h="471995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9532"/>
                  </a:lnTo>
                  <a:close/>
                </a:path>
                <a:path w="6350" h="4719955">
                  <a:moveTo>
                    <a:pt x="4571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635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52955"/>
                  </a:lnTo>
                  <a:close/>
                </a:path>
                <a:path w="6350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6350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5"/>
                  </a:lnTo>
                  <a:lnTo>
                    <a:pt x="4571" y="1516380"/>
                  </a:lnTo>
                  <a:close/>
                </a:path>
                <a:path w="6350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6096" y="1473708"/>
                  </a:lnTo>
                  <a:lnTo>
                    <a:pt x="6096" y="1478280"/>
                  </a:lnTo>
                  <a:lnTo>
                    <a:pt x="4571" y="1479804"/>
                  </a:lnTo>
                  <a:close/>
                </a:path>
                <a:path w="6350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6096" y="1437132"/>
                  </a:lnTo>
                  <a:lnTo>
                    <a:pt x="6096" y="1441704"/>
                  </a:lnTo>
                  <a:lnTo>
                    <a:pt x="4571" y="1443228"/>
                  </a:lnTo>
                  <a:close/>
                </a:path>
                <a:path w="635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6096" y="1400555"/>
                  </a:lnTo>
                  <a:lnTo>
                    <a:pt x="6096" y="1405128"/>
                  </a:lnTo>
                  <a:close/>
                </a:path>
                <a:path w="6350" h="4719955">
                  <a:moveTo>
                    <a:pt x="4571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635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8552"/>
                  </a:lnTo>
                  <a:close/>
                </a:path>
                <a:path w="6350" h="4719955">
                  <a:moveTo>
                    <a:pt x="4571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635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31976"/>
                  </a:lnTo>
                  <a:close/>
                </a:path>
                <a:path w="6350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6350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6096" y="1293876"/>
                  </a:lnTo>
                  <a:lnTo>
                    <a:pt x="4571" y="1295400"/>
                  </a:lnTo>
                  <a:close/>
                </a:path>
                <a:path w="6350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6096" y="1252728"/>
                  </a:lnTo>
                  <a:lnTo>
                    <a:pt x="6096" y="1257300"/>
                  </a:lnTo>
                  <a:lnTo>
                    <a:pt x="4571" y="1258824"/>
                  </a:lnTo>
                  <a:close/>
                </a:path>
                <a:path w="6350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6096" y="1216152"/>
                  </a:lnTo>
                  <a:lnTo>
                    <a:pt x="6096" y="1220724"/>
                  </a:lnTo>
                  <a:lnTo>
                    <a:pt x="4571" y="1222247"/>
                  </a:lnTo>
                  <a:close/>
                </a:path>
                <a:path w="635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6096" y="1179576"/>
                  </a:lnTo>
                  <a:lnTo>
                    <a:pt x="6096" y="1184147"/>
                  </a:lnTo>
                  <a:close/>
                </a:path>
                <a:path w="6350" h="471995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635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7571"/>
                  </a:lnTo>
                  <a:close/>
                </a:path>
                <a:path w="6350" h="4719955">
                  <a:moveTo>
                    <a:pt x="4571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635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6"/>
                  </a:lnTo>
                  <a:close/>
                </a:path>
                <a:path w="6350" h="471995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6"/>
                  </a:lnTo>
                  <a:lnTo>
                    <a:pt x="4571" y="1074420"/>
                  </a:lnTo>
                  <a:close/>
                </a:path>
                <a:path w="6350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6096" y="1031747"/>
                  </a:lnTo>
                  <a:lnTo>
                    <a:pt x="6096" y="1036320"/>
                  </a:lnTo>
                  <a:lnTo>
                    <a:pt x="4571" y="1037844"/>
                  </a:lnTo>
                  <a:close/>
                </a:path>
                <a:path w="6350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6096" y="995171"/>
                  </a:lnTo>
                  <a:lnTo>
                    <a:pt x="6096" y="999744"/>
                  </a:lnTo>
                  <a:lnTo>
                    <a:pt x="4571" y="1001268"/>
                  </a:lnTo>
                  <a:close/>
                </a:path>
                <a:path w="635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6096" y="958596"/>
                  </a:lnTo>
                  <a:lnTo>
                    <a:pt x="6096" y="963168"/>
                  </a:lnTo>
                  <a:close/>
                </a:path>
                <a:path w="6350" h="471995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635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6592"/>
                  </a:lnTo>
                  <a:close/>
                </a:path>
                <a:path w="6350" h="471995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90016"/>
                  </a:lnTo>
                  <a:close/>
                </a:path>
                <a:path w="6350" h="4719955">
                  <a:moveTo>
                    <a:pt x="4571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6350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51916"/>
                  </a:lnTo>
                  <a:lnTo>
                    <a:pt x="4571" y="853440"/>
                  </a:lnTo>
                  <a:close/>
                </a:path>
                <a:path w="6350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6096" y="810768"/>
                  </a:lnTo>
                  <a:lnTo>
                    <a:pt x="6096" y="815340"/>
                  </a:lnTo>
                  <a:lnTo>
                    <a:pt x="4571" y="816864"/>
                  </a:lnTo>
                  <a:close/>
                </a:path>
                <a:path w="6350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6096" y="774192"/>
                  </a:lnTo>
                  <a:lnTo>
                    <a:pt x="6096" y="778764"/>
                  </a:lnTo>
                  <a:lnTo>
                    <a:pt x="4571" y="780288"/>
                  </a:lnTo>
                  <a:close/>
                </a:path>
                <a:path w="635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6096" y="737616"/>
                  </a:lnTo>
                  <a:lnTo>
                    <a:pt x="6096" y="742188"/>
                  </a:lnTo>
                  <a:close/>
                </a:path>
                <a:path w="6350" h="4719955">
                  <a:moveTo>
                    <a:pt x="4571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635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5612"/>
                  </a:lnTo>
                  <a:close/>
                </a:path>
                <a:path w="6350" h="4719955">
                  <a:moveTo>
                    <a:pt x="4571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635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9036"/>
                  </a:lnTo>
                  <a:close/>
                </a:path>
                <a:path w="6350" h="4719955">
                  <a:moveTo>
                    <a:pt x="4571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6350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30936"/>
                  </a:lnTo>
                  <a:lnTo>
                    <a:pt x="4571" y="632460"/>
                  </a:lnTo>
                  <a:close/>
                </a:path>
                <a:path w="6350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6096" y="589787"/>
                  </a:lnTo>
                  <a:lnTo>
                    <a:pt x="6096" y="594360"/>
                  </a:lnTo>
                  <a:lnTo>
                    <a:pt x="4571" y="595884"/>
                  </a:lnTo>
                  <a:close/>
                </a:path>
                <a:path w="6350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6096" y="553212"/>
                  </a:lnTo>
                  <a:lnTo>
                    <a:pt x="6096" y="557784"/>
                  </a:lnTo>
                  <a:lnTo>
                    <a:pt x="4571" y="559308"/>
                  </a:lnTo>
                  <a:close/>
                </a:path>
                <a:path w="635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6096" y="516636"/>
                  </a:lnTo>
                  <a:lnTo>
                    <a:pt x="6096" y="521208"/>
                  </a:lnTo>
                  <a:close/>
                </a:path>
                <a:path w="6350" h="4719955">
                  <a:moveTo>
                    <a:pt x="4571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635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4632"/>
                  </a:lnTo>
                  <a:close/>
                </a:path>
                <a:path w="6350" h="4719955">
                  <a:moveTo>
                    <a:pt x="4571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635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8056"/>
                  </a:lnTo>
                  <a:close/>
                </a:path>
                <a:path w="6350" h="4719955">
                  <a:moveTo>
                    <a:pt x="4571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6350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9956"/>
                  </a:lnTo>
                  <a:lnTo>
                    <a:pt x="4571" y="411480"/>
                  </a:lnTo>
                  <a:close/>
                </a:path>
                <a:path w="6350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6096" y="368808"/>
                  </a:lnTo>
                  <a:lnTo>
                    <a:pt x="6096" y="373380"/>
                  </a:lnTo>
                  <a:lnTo>
                    <a:pt x="4571" y="374904"/>
                  </a:lnTo>
                  <a:close/>
                </a:path>
                <a:path w="6350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6096" y="332232"/>
                  </a:lnTo>
                  <a:lnTo>
                    <a:pt x="6096" y="336804"/>
                  </a:lnTo>
                  <a:lnTo>
                    <a:pt x="4571" y="338328"/>
                  </a:lnTo>
                  <a:close/>
                </a:path>
                <a:path w="635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6096" y="295656"/>
                  </a:lnTo>
                  <a:lnTo>
                    <a:pt x="6096" y="300228"/>
                  </a:lnTo>
                  <a:close/>
                </a:path>
                <a:path w="6350" h="4719955">
                  <a:moveTo>
                    <a:pt x="4571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635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63652"/>
                  </a:lnTo>
                  <a:close/>
                </a:path>
                <a:path w="6350" h="4719955">
                  <a:moveTo>
                    <a:pt x="4571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635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7076"/>
                  </a:lnTo>
                  <a:close/>
                </a:path>
                <a:path w="6350" h="471995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635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6096" y="147828"/>
                  </a:lnTo>
                  <a:lnTo>
                    <a:pt x="6096" y="152400"/>
                  </a:lnTo>
                  <a:lnTo>
                    <a:pt x="4571" y="153924"/>
                  </a:lnTo>
                  <a:close/>
                </a:path>
                <a:path w="6350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6096" y="111252"/>
                  </a:lnTo>
                  <a:lnTo>
                    <a:pt x="6096" y="115824"/>
                  </a:lnTo>
                  <a:lnTo>
                    <a:pt x="4571" y="117348"/>
                  </a:lnTo>
                  <a:close/>
                </a:path>
                <a:path w="635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6096" y="74676"/>
                  </a:lnTo>
                  <a:lnTo>
                    <a:pt x="6096" y="79248"/>
                  </a:lnTo>
                  <a:close/>
                </a:path>
                <a:path w="6350" h="4719955">
                  <a:moveTo>
                    <a:pt x="4571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635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42672"/>
                  </a:lnTo>
                  <a:close/>
                </a:path>
                <a:path w="6350" h="471995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635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9884" y="6266688"/>
              <a:ext cx="103632" cy="6400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6906767" y="1502663"/>
            <a:ext cx="105410" cy="4828540"/>
            <a:chOff x="6906767" y="1502663"/>
            <a:chExt cx="105410" cy="4828540"/>
          </a:xfrm>
        </p:grpSpPr>
        <p:sp>
          <p:nvSpPr>
            <p:cNvPr id="22" name="object 22" descr=""/>
            <p:cNvSpPr/>
            <p:nvPr/>
          </p:nvSpPr>
          <p:spPr>
            <a:xfrm>
              <a:off x="6955535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9828"/>
                  </a:lnTo>
                  <a:close/>
                </a:path>
                <a:path w="6350" h="4719955">
                  <a:moveTo>
                    <a:pt x="4571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1" y="4675632"/>
                  </a:lnTo>
                  <a:lnTo>
                    <a:pt x="4571" y="4677156"/>
                  </a:lnTo>
                  <a:close/>
                </a:path>
                <a:path w="635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83252"/>
                  </a:lnTo>
                  <a:close/>
                </a:path>
                <a:path w="6350" h="4719955">
                  <a:moveTo>
                    <a:pt x="4571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1" y="4639056"/>
                  </a:lnTo>
                  <a:lnTo>
                    <a:pt x="4571" y="4640580"/>
                  </a:lnTo>
                  <a:close/>
                </a:path>
                <a:path w="6350" h="4719955">
                  <a:moveTo>
                    <a:pt x="4571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6096" y="4645152"/>
                  </a:lnTo>
                  <a:lnTo>
                    <a:pt x="4571" y="4646675"/>
                  </a:lnTo>
                  <a:close/>
                </a:path>
                <a:path w="6350" h="4719955">
                  <a:moveTo>
                    <a:pt x="4571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1" y="4602480"/>
                  </a:lnTo>
                  <a:lnTo>
                    <a:pt x="6096" y="4604004"/>
                  </a:lnTo>
                  <a:lnTo>
                    <a:pt x="6096" y="4608575"/>
                  </a:lnTo>
                  <a:lnTo>
                    <a:pt x="4571" y="4610100"/>
                  </a:lnTo>
                  <a:close/>
                </a:path>
                <a:path w="6350" h="4719955">
                  <a:moveTo>
                    <a:pt x="4571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1" y="4565904"/>
                  </a:lnTo>
                  <a:lnTo>
                    <a:pt x="6096" y="4567428"/>
                  </a:lnTo>
                  <a:lnTo>
                    <a:pt x="6096" y="4572000"/>
                  </a:lnTo>
                  <a:lnTo>
                    <a:pt x="4571" y="4573524"/>
                  </a:lnTo>
                  <a:close/>
                </a:path>
                <a:path w="635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5424"/>
                  </a:lnTo>
                  <a:close/>
                </a:path>
                <a:path w="6350" h="4719955">
                  <a:moveTo>
                    <a:pt x="4571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1" y="4535424"/>
                  </a:lnTo>
                  <a:lnTo>
                    <a:pt x="4571" y="4536948"/>
                  </a:lnTo>
                  <a:close/>
                </a:path>
                <a:path w="635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8"/>
                  </a:lnTo>
                  <a:close/>
                </a:path>
                <a:path w="6350" h="4719955">
                  <a:moveTo>
                    <a:pt x="4571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1" y="4454652"/>
                  </a:lnTo>
                  <a:lnTo>
                    <a:pt x="4571" y="4456175"/>
                  </a:lnTo>
                  <a:close/>
                </a:path>
                <a:path w="635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62272"/>
                  </a:lnTo>
                  <a:close/>
                </a:path>
                <a:path w="6350" h="4719955">
                  <a:moveTo>
                    <a:pt x="4571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1" y="4418075"/>
                  </a:lnTo>
                  <a:lnTo>
                    <a:pt x="4571" y="4419600"/>
                  </a:lnTo>
                  <a:close/>
                </a:path>
                <a:path w="6350" h="4719955">
                  <a:moveTo>
                    <a:pt x="4571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6096" y="4424172"/>
                  </a:lnTo>
                  <a:lnTo>
                    <a:pt x="4571" y="4425696"/>
                  </a:lnTo>
                  <a:close/>
                </a:path>
                <a:path w="6350" h="4719955">
                  <a:moveTo>
                    <a:pt x="4571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1" y="4381500"/>
                  </a:lnTo>
                  <a:lnTo>
                    <a:pt x="6096" y="4383024"/>
                  </a:lnTo>
                  <a:lnTo>
                    <a:pt x="6096" y="4387596"/>
                  </a:lnTo>
                  <a:lnTo>
                    <a:pt x="4571" y="4389120"/>
                  </a:lnTo>
                  <a:close/>
                </a:path>
                <a:path w="6350" h="4719955">
                  <a:moveTo>
                    <a:pt x="4571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1" y="4344924"/>
                  </a:lnTo>
                  <a:lnTo>
                    <a:pt x="6096" y="4346448"/>
                  </a:lnTo>
                  <a:lnTo>
                    <a:pt x="6096" y="4351020"/>
                  </a:lnTo>
                  <a:lnTo>
                    <a:pt x="4571" y="4352543"/>
                  </a:lnTo>
                  <a:close/>
                </a:path>
                <a:path w="635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1" y="4308348"/>
                  </a:lnTo>
                  <a:lnTo>
                    <a:pt x="6096" y="4309872"/>
                  </a:lnTo>
                  <a:lnTo>
                    <a:pt x="6096" y="4314443"/>
                  </a:lnTo>
                  <a:close/>
                </a:path>
                <a:path w="6350" h="4719955">
                  <a:moveTo>
                    <a:pt x="4571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1" y="4314443"/>
                  </a:lnTo>
                  <a:lnTo>
                    <a:pt x="4571" y="4315968"/>
                  </a:lnTo>
                  <a:close/>
                </a:path>
                <a:path w="635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8"/>
                  </a:lnTo>
                  <a:close/>
                </a:path>
                <a:path w="6350" h="4719955">
                  <a:moveTo>
                    <a:pt x="4571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1" y="4233672"/>
                  </a:lnTo>
                  <a:lnTo>
                    <a:pt x="4571" y="4235196"/>
                  </a:lnTo>
                  <a:close/>
                </a:path>
                <a:path w="635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41291"/>
                  </a:lnTo>
                  <a:close/>
                </a:path>
                <a:path w="6350" h="4719955">
                  <a:moveTo>
                    <a:pt x="4571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1" y="4197096"/>
                  </a:lnTo>
                  <a:lnTo>
                    <a:pt x="4571" y="4198620"/>
                  </a:lnTo>
                  <a:close/>
                </a:path>
                <a:path w="6350" h="4719955">
                  <a:moveTo>
                    <a:pt x="4571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1"/>
                  </a:lnTo>
                  <a:lnTo>
                    <a:pt x="4571" y="4204716"/>
                  </a:lnTo>
                  <a:close/>
                </a:path>
                <a:path w="6350" h="4719955">
                  <a:moveTo>
                    <a:pt x="4571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1" y="4160520"/>
                  </a:lnTo>
                  <a:lnTo>
                    <a:pt x="6096" y="4162043"/>
                  </a:lnTo>
                  <a:lnTo>
                    <a:pt x="6096" y="4166616"/>
                  </a:lnTo>
                  <a:lnTo>
                    <a:pt x="4571" y="4168140"/>
                  </a:lnTo>
                  <a:close/>
                </a:path>
                <a:path w="6350" h="4719955">
                  <a:moveTo>
                    <a:pt x="4571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1" y="4123943"/>
                  </a:lnTo>
                  <a:lnTo>
                    <a:pt x="6096" y="4125468"/>
                  </a:lnTo>
                  <a:lnTo>
                    <a:pt x="6096" y="4130040"/>
                  </a:lnTo>
                  <a:lnTo>
                    <a:pt x="4571" y="4131564"/>
                  </a:lnTo>
                  <a:close/>
                </a:path>
                <a:path w="635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1" y="4087368"/>
                  </a:lnTo>
                  <a:lnTo>
                    <a:pt x="6096" y="4088891"/>
                  </a:lnTo>
                  <a:lnTo>
                    <a:pt x="6096" y="4093464"/>
                  </a:lnTo>
                  <a:close/>
                </a:path>
                <a:path w="6350" h="4719955">
                  <a:moveTo>
                    <a:pt x="4571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1" y="4093464"/>
                  </a:lnTo>
                  <a:lnTo>
                    <a:pt x="4571" y="4094988"/>
                  </a:lnTo>
                  <a:close/>
                </a:path>
                <a:path w="635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6888"/>
                  </a:lnTo>
                  <a:close/>
                </a:path>
                <a:path w="6350" h="4719955">
                  <a:moveTo>
                    <a:pt x="4571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1" y="4012691"/>
                  </a:lnTo>
                  <a:lnTo>
                    <a:pt x="4571" y="4014216"/>
                  </a:lnTo>
                  <a:close/>
                </a:path>
                <a:path w="635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20312"/>
                  </a:lnTo>
                  <a:close/>
                </a:path>
                <a:path w="6350" h="4719955">
                  <a:moveTo>
                    <a:pt x="4571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1" y="3976116"/>
                  </a:lnTo>
                  <a:lnTo>
                    <a:pt x="4571" y="3977640"/>
                  </a:lnTo>
                  <a:close/>
                </a:path>
                <a:path w="6350" h="4719955">
                  <a:moveTo>
                    <a:pt x="4571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2"/>
                  </a:lnTo>
                  <a:lnTo>
                    <a:pt x="4571" y="3983736"/>
                  </a:lnTo>
                  <a:close/>
                </a:path>
                <a:path w="6350" h="4719955">
                  <a:moveTo>
                    <a:pt x="4571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1" y="3939540"/>
                  </a:lnTo>
                  <a:lnTo>
                    <a:pt x="6096" y="3941064"/>
                  </a:lnTo>
                  <a:lnTo>
                    <a:pt x="6096" y="3945636"/>
                  </a:lnTo>
                  <a:lnTo>
                    <a:pt x="4571" y="3947159"/>
                  </a:lnTo>
                  <a:close/>
                </a:path>
                <a:path w="6350" h="4719955">
                  <a:moveTo>
                    <a:pt x="4571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1" y="3902964"/>
                  </a:lnTo>
                  <a:lnTo>
                    <a:pt x="6096" y="3904488"/>
                  </a:lnTo>
                  <a:lnTo>
                    <a:pt x="6096" y="3909059"/>
                  </a:lnTo>
                  <a:lnTo>
                    <a:pt x="4571" y="3910584"/>
                  </a:lnTo>
                  <a:close/>
                </a:path>
                <a:path w="635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1" y="3866388"/>
                  </a:lnTo>
                  <a:lnTo>
                    <a:pt x="6096" y="3867912"/>
                  </a:lnTo>
                  <a:lnTo>
                    <a:pt x="6096" y="3872484"/>
                  </a:lnTo>
                  <a:close/>
                </a:path>
                <a:path w="6350" h="4719955">
                  <a:moveTo>
                    <a:pt x="4571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1" y="3872484"/>
                  </a:lnTo>
                  <a:lnTo>
                    <a:pt x="4571" y="3874007"/>
                  </a:lnTo>
                  <a:close/>
                </a:path>
                <a:path w="635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5907"/>
                  </a:lnTo>
                  <a:close/>
                </a:path>
                <a:path w="6350" h="4719955">
                  <a:moveTo>
                    <a:pt x="4571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1" y="3791712"/>
                  </a:lnTo>
                  <a:lnTo>
                    <a:pt x="4571" y="3793236"/>
                  </a:lnTo>
                  <a:close/>
                </a:path>
                <a:path w="635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2"/>
                  </a:lnTo>
                  <a:close/>
                </a:path>
                <a:path w="6350" h="4719955">
                  <a:moveTo>
                    <a:pt x="4571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1" y="3755136"/>
                  </a:lnTo>
                  <a:lnTo>
                    <a:pt x="4571" y="3756659"/>
                  </a:lnTo>
                  <a:close/>
                </a:path>
                <a:path w="6350" h="4719955">
                  <a:moveTo>
                    <a:pt x="4571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61232"/>
                  </a:lnTo>
                  <a:lnTo>
                    <a:pt x="4571" y="3762756"/>
                  </a:lnTo>
                  <a:close/>
                </a:path>
                <a:path w="6350" h="4719955">
                  <a:moveTo>
                    <a:pt x="4571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1" y="3718559"/>
                  </a:lnTo>
                  <a:lnTo>
                    <a:pt x="6096" y="3720084"/>
                  </a:lnTo>
                  <a:lnTo>
                    <a:pt x="6096" y="3724656"/>
                  </a:lnTo>
                  <a:lnTo>
                    <a:pt x="4571" y="3726180"/>
                  </a:lnTo>
                  <a:close/>
                </a:path>
                <a:path w="6350" h="4719955">
                  <a:moveTo>
                    <a:pt x="4571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1" y="3681984"/>
                  </a:lnTo>
                  <a:lnTo>
                    <a:pt x="6096" y="3683507"/>
                  </a:lnTo>
                  <a:lnTo>
                    <a:pt x="6096" y="3688080"/>
                  </a:lnTo>
                  <a:lnTo>
                    <a:pt x="4571" y="3689604"/>
                  </a:lnTo>
                  <a:close/>
                </a:path>
                <a:path w="635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1" y="3645407"/>
                  </a:lnTo>
                  <a:lnTo>
                    <a:pt x="6096" y="3646932"/>
                  </a:lnTo>
                  <a:lnTo>
                    <a:pt x="6096" y="3651504"/>
                  </a:lnTo>
                  <a:close/>
                </a:path>
                <a:path w="6350" h="4719955">
                  <a:moveTo>
                    <a:pt x="4571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1" y="3651504"/>
                  </a:lnTo>
                  <a:lnTo>
                    <a:pt x="4571" y="3653028"/>
                  </a:lnTo>
                  <a:close/>
                </a:path>
                <a:path w="635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4928"/>
                  </a:lnTo>
                  <a:close/>
                </a:path>
                <a:path w="6350" h="4719955">
                  <a:moveTo>
                    <a:pt x="4571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1" y="3614928"/>
                  </a:lnTo>
                  <a:lnTo>
                    <a:pt x="4571" y="3616452"/>
                  </a:lnTo>
                  <a:close/>
                </a:path>
                <a:path w="635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719955">
                  <a:moveTo>
                    <a:pt x="4571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1" y="3534156"/>
                  </a:lnTo>
                  <a:lnTo>
                    <a:pt x="4571" y="3535680"/>
                  </a:lnTo>
                  <a:close/>
                </a:path>
                <a:path w="6350" h="4719955">
                  <a:moveTo>
                    <a:pt x="4571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40252"/>
                  </a:lnTo>
                  <a:lnTo>
                    <a:pt x="4571" y="3541775"/>
                  </a:lnTo>
                  <a:close/>
                </a:path>
                <a:path w="6350" h="4719955">
                  <a:moveTo>
                    <a:pt x="4571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1" y="3497580"/>
                  </a:lnTo>
                  <a:lnTo>
                    <a:pt x="6096" y="3499104"/>
                  </a:lnTo>
                  <a:lnTo>
                    <a:pt x="6096" y="3503675"/>
                  </a:lnTo>
                  <a:lnTo>
                    <a:pt x="4571" y="3505200"/>
                  </a:lnTo>
                  <a:close/>
                </a:path>
                <a:path w="6350" h="4719955">
                  <a:moveTo>
                    <a:pt x="4571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1" y="3461004"/>
                  </a:lnTo>
                  <a:lnTo>
                    <a:pt x="6096" y="3462528"/>
                  </a:lnTo>
                  <a:lnTo>
                    <a:pt x="6096" y="3467100"/>
                  </a:lnTo>
                  <a:lnTo>
                    <a:pt x="4571" y="3468623"/>
                  </a:lnTo>
                  <a:close/>
                </a:path>
                <a:path w="635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1" y="3424428"/>
                  </a:lnTo>
                  <a:lnTo>
                    <a:pt x="6096" y="3425952"/>
                  </a:lnTo>
                  <a:lnTo>
                    <a:pt x="6096" y="3430523"/>
                  </a:lnTo>
                  <a:close/>
                </a:path>
                <a:path w="6350" h="4719955">
                  <a:moveTo>
                    <a:pt x="4571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1" y="3430523"/>
                  </a:lnTo>
                  <a:lnTo>
                    <a:pt x="4571" y="3432048"/>
                  </a:lnTo>
                  <a:close/>
                </a:path>
                <a:path w="635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8"/>
                  </a:lnTo>
                  <a:close/>
                </a:path>
                <a:path w="6350" h="4719955">
                  <a:moveTo>
                    <a:pt x="4571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1" y="3393948"/>
                  </a:lnTo>
                  <a:lnTo>
                    <a:pt x="4571" y="3395472"/>
                  </a:lnTo>
                  <a:close/>
                </a:path>
                <a:path w="635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719955">
                  <a:moveTo>
                    <a:pt x="4571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1" y="3313176"/>
                  </a:lnTo>
                  <a:lnTo>
                    <a:pt x="4571" y="3314700"/>
                  </a:lnTo>
                  <a:close/>
                </a:path>
                <a:path w="6350" h="4719955">
                  <a:moveTo>
                    <a:pt x="4571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9272"/>
                  </a:lnTo>
                  <a:lnTo>
                    <a:pt x="4571" y="3320796"/>
                  </a:lnTo>
                  <a:close/>
                </a:path>
                <a:path w="6350" h="4719955">
                  <a:moveTo>
                    <a:pt x="4571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1" y="3276600"/>
                  </a:lnTo>
                  <a:lnTo>
                    <a:pt x="6096" y="3278124"/>
                  </a:lnTo>
                  <a:lnTo>
                    <a:pt x="6096" y="3282696"/>
                  </a:lnTo>
                  <a:lnTo>
                    <a:pt x="4571" y="3284220"/>
                  </a:lnTo>
                  <a:close/>
                </a:path>
                <a:path w="6350" h="4719955">
                  <a:moveTo>
                    <a:pt x="4571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1" y="3240024"/>
                  </a:lnTo>
                  <a:lnTo>
                    <a:pt x="6096" y="3241548"/>
                  </a:lnTo>
                  <a:lnTo>
                    <a:pt x="6096" y="3246120"/>
                  </a:lnTo>
                  <a:lnTo>
                    <a:pt x="4571" y="3247644"/>
                  </a:lnTo>
                  <a:close/>
                </a:path>
                <a:path w="635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1" y="3203448"/>
                  </a:lnTo>
                  <a:lnTo>
                    <a:pt x="6096" y="3204972"/>
                  </a:lnTo>
                  <a:lnTo>
                    <a:pt x="6096" y="3209544"/>
                  </a:lnTo>
                  <a:close/>
                </a:path>
                <a:path w="6350" h="4719955">
                  <a:moveTo>
                    <a:pt x="4571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1" y="3209544"/>
                  </a:lnTo>
                  <a:lnTo>
                    <a:pt x="4571" y="3211068"/>
                  </a:lnTo>
                  <a:close/>
                </a:path>
                <a:path w="635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72968"/>
                  </a:lnTo>
                  <a:close/>
                </a:path>
                <a:path w="6350" h="4719955">
                  <a:moveTo>
                    <a:pt x="4571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1" y="3172968"/>
                  </a:lnTo>
                  <a:lnTo>
                    <a:pt x="4571" y="3174492"/>
                  </a:lnTo>
                  <a:close/>
                </a:path>
                <a:path w="635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6392"/>
                  </a:lnTo>
                  <a:close/>
                </a:path>
                <a:path w="6350" h="4719955">
                  <a:moveTo>
                    <a:pt x="4571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1" y="3092196"/>
                  </a:lnTo>
                  <a:lnTo>
                    <a:pt x="4571" y="3093720"/>
                  </a:lnTo>
                  <a:close/>
                </a:path>
                <a:path w="6350" h="4719955">
                  <a:moveTo>
                    <a:pt x="4571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8292"/>
                  </a:lnTo>
                  <a:lnTo>
                    <a:pt x="4571" y="3099816"/>
                  </a:lnTo>
                  <a:close/>
                </a:path>
                <a:path w="6350" h="4719955">
                  <a:moveTo>
                    <a:pt x="4571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1" y="3055620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1" y="3063239"/>
                  </a:lnTo>
                  <a:close/>
                </a:path>
                <a:path w="6350" h="4719955">
                  <a:moveTo>
                    <a:pt x="4571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1" y="3019044"/>
                  </a:lnTo>
                  <a:lnTo>
                    <a:pt x="6096" y="3020568"/>
                  </a:lnTo>
                  <a:lnTo>
                    <a:pt x="6096" y="3025139"/>
                  </a:lnTo>
                  <a:lnTo>
                    <a:pt x="4571" y="3026664"/>
                  </a:lnTo>
                  <a:close/>
                </a:path>
                <a:path w="635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1" y="2982468"/>
                  </a:lnTo>
                  <a:lnTo>
                    <a:pt x="6096" y="2983992"/>
                  </a:lnTo>
                  <a:lnTo>
                    <a:pt x="6096" y="2988564"/>
                  </a:lnTo>
                  <a:close/>
                </a:path>
                <a:path w="6350" h="4719955">
                  <a:moveTo>
                    <a:pt x="4571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1" y="2988564"/>
                  </a:lnTo>
                  <a:lnTo>
                    <a:pt x="4571" y="2990088"/>
                  </a:lnTo>
                  <a:close/>
                </a:path>
                <a:path w="635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8"/>
                  </a:lnTo>
                  <a:close/>
                </a:path>
                <a:path w="6350" h="4719955">
                  <a:moveTo>
                    <a:pt x="4571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1" y="2951988"/>
                  </a:lnTo>
                  <a:lnTo>
                    <a:pt x="4571" y="2953512"/>
                  </a:lnTo>
                  <a:close/>
                </a:path>
                <a:path w="635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2"/>
                  </a:lnTo>
                  <a:close/>
                </a:path>
                <a:path w="6350" h="4719955">
                  <a:moveTo>
                    <a:pt x="4571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1" y="2871216"/>
                  </a:lnTo>
                  <a:lnTo>
                    <a:pt x="4571" y="2872739"/>
                  </a:lnTo>
                  <a:close/>
                </a:path>
                <a:path w="635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8836"/>
                  </a:lnTo>
                  <a:close/>
                </a:path>
                <a:path w="6350" h="4719955">
                  <a:moveTo>
                    <a:pt x="4571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1" y="2834639"/>
                  </a:lnTo>
                  <a:lnTo>
                    <a:pt x="6096" y="2836164"/>
                  </a:lnTo>
                  <a:lnTo>
                    <a:pt x="6096" y="2840736"/>
                  </a:lnTo>
                  <a:lnTo>
                    <a:pt x="4571" y="2842260"/>
                  </a:lnTo>
                  <a:close/>
                </a:path>
                <a:path w="6350" h="4719955">
                  <a:moveTo>
                    <a:pt x="4571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1" y="2798064"/>
                  </a:lnTo>
                  <a:lnTo>
                    <a:pt x="6096" y="2799588"/>
                  </a:lnTo>
                  <a:lnTo>
                    <a:pt x="6096" y="2804160"/>
                  </a:lnTo>
                  <a:lnTo>
                    <a:pt x="4571" y="2805684"/>
                  </a:lnTo>
                  <a:close/>
                </a:path>
                <a:path w="635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1" y="2761488"/>
                  </a:lnTo>
                  <a:lnTo>
                    <a:pt x="6096" y="2763012"/>
                  </a:lnTo>
                  <a:lnTo>
                    <a:pt x="6096" y="2767584"/>
                  </a:lnTo>
                  <a:close/>
                </a:path>
                <a:path w="6350" h="4719955">
                  <a:moveTo>
                    <a:pt x="4571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1" y="2767584"/>
                  </a:lnTo>
                  <a:lnTo>
                    <a:pt x="4571" y="2769108"/>
                  </a:lnTo>
                  <a:close/>
                </a:path>
                <a:path w="635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31008"/>
                  </a:lnTo>
                  <a:close/>
                </a:path>
                <a:path w="6350" h="4719955">
                  <a:moveTo>
                    <a:pt x="4571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1" y="2731008"/>
                  </a:lnTo>
                  <a:lnTo>
                    <a:pt x="4571" y="2732532"/>
                  </a:lnTo>
                  <a:close/>
                </a:path>
                <a:path w="635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94432"/>
                  </a:lnTo>
                  <a:close/>
                </a:path>
                <a:path w="6350" h="4719955">
                  <a:moveTo>
                    <a:pt x="4571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1" y="2650236"/>
                  </a:lnTo>
                  <a:lnTo>
                    <a:pt x="4571" y="2651760"/>
                  </a:lnTo>
                  <a:close/>
                </a:path>
                <a:path w="635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719955">
                  <a:moveTo>
                    <a:pt x="4571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1" y="2613660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1" y="2621280"/>
                  </a:lnTo>
                  <a:close/>
                </a:path>
                <a:path w="6350" h="4719955">
                  <a:moveTo>
                    <a:pt x="4571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1" y="2577084"/>
                  </a:lnTo>
                  <a:lnTo>
                    <a:pt x="6096" y="2578608"/>
                  </a:lnTo>
                  <a:lnTo>
                    <a:pt x="6096" y="2583180"/>
                  </a:lnTo>
                  <a:lnTo>
                    <a:pt x="4571" y="2584704"/>
                  </a:lnTo>
                  <a:close/>
                </a:path>
                <a:path w="6350" h="4719955">
                  <a:moveTo>
                    <a:pt x="4571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1" y="2540508"/>
                  </a:lnTo>
                  <a:lnTo>
                    <a:pt x="6096" y="2542032"/>
                  </a:lnTo>
                  <a:lnTo>
                    <a:pt x="6096" y="2546604"/>
                  </a:lnTo>
                  <a:lnTo>
                    <a:pt x="4571" y="2548128"/>
                  </a:lnTo>
                  <a:close/>
                </a:path>
                <a:path w="635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8"/>
                  </a:lnTo>
                  <a:close/>
                </a:path>
                <a:path w="6350" h="4719955">
                  <a:moveTo>
                    <a:pt x="4571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1" y="2510028"/>
                  </a:lnTo>
                  <a:lnTo>
                    <a:pt x="4571" y="2511552"/>
                  </a:lnTo>
                  <a:close/>
                </a:path>
                <a:path w="635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719955">
                  <a:moveTo>
                    <a:pt x="4571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1" y="2429256"/>
                  </a:lnTo>
                  <a:lnTo>
                    <a:pt x="4571" y="2430780"/>
                  </a:lnTo>
                  <a:close/>
                </a:path>
                <a:path w="635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6876"/>
                  </a:lnTo>
                  <a:close/>
                </a:path>
                <a:path w="6350" h="4719955">
                  <a:moveTo>
                    <a:pt x="4571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1" y="2392680"/>
                  </a:lnTo>
                  <a:lnTo>
                    <a:pt x="6096" y="2394204"/>
                  </a:lnTo>
                  <a:lnTo>
                    <a:pt x="6096" y="2398776"/>
                  </a:lnTo>
                  <a:lnTo>
                    <a:pt x="4571" y="2400300"/>
                  </a:lnTo>
                  <a:close/>
                </a:path>
                <a:path w="6350" h="4719955">
                  <a:moveTo>
                    <a:pt x="4571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1" y="2356104"/>
                  </a:lnTo>
                  <a:lnTo>
                    <a:pt x="6096" y="2357628"/>
                  </a:lnTo>
                  <a:lnTo>
                    <a:pt x="6096" y="2362200"/>
                  </a:lnTo>
                  <a:lnTo>
                    <a:pt x="4571" y="2363724"/>
                  </a:lnTo>
                  <a:close/>
                </a:path>
                <a:path w="6350" h="4719955">
                  <a:moveTo>
                    <a:pt x="4571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1" y="2319528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1" y="2327147"/>
                  </a:lnTo>
                  <a:close/>
                </a:path>
                <a:path w="635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9047"/>
                  </a:lnTo>
                  <a:close/>
                </a:path>
                <a:path w="6350" h="4719955">
                  <a:moveTo>
                    <a:pt x="4571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1" y="2289047"/>
                  </a:lnTo>
                  <a:lnTo>
                    <a:pt x="4571" y="2290572"/>
                  </a:lnTo>
                  <a:close/>
                </a:path>
                <a:path w="635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2"/>
                  </a:lnTo>
                  <a:close/>
                </a:path>
                <a:path w="6350" h="4719955">
                  <a:moveTo>
                    <a:pt x="4571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1" y="2208276"/>
                  </a:lnTo>
                  <a:lnTo>
                    <a:pt x="4571" y="2209800"/>
                  </a:lnTo>
                  <a:close/>
                </a:path>
                <a:path w="635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6"/>
                  </a:lnTo>
                  <a:close/>
                </a:path>
                <a:path w="6350" h="4719955">
                  <a:moveTo>
                    <a:pt x="4571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1" y="2171700"/>
                  </a:lnTo>
                  <a:lnTo>
                    <a:pt x="6096" y="2173224"/>
                  </a:lnTo>
                  <a:lnTo>
                    <a:pt x="6096" y="2177796"/>
                  </a:lnTo>
                  <a:lnTo>
                    <a:pt x="4571" y="2179320"/>
                  </a:lnTo>
                  <a:close/>
                </a:path>
                <a:path w="6350" h="4719955">
                  <a:moveTo>
                    <a:pt x="4571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1" y="2135124"/>
                  </a:lnTo>
                  <a:lnTo>
                    <a:pt x="6096" y="2136647"/>
                  </a:lnTo>
                  <a:lnTo>
                    <a:pt x="6096" y="2141220"/>
                  </a:lnTo>
                  <a:lnTo>
                    <a:pt x="4571" y="2142744"/>
                  </a:lnTo>
                  <a:close/>
                </a:path>
                <a:path w="6350" h="4719955">
                  <a:moveTo>
                    <a:pt x="4571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1" y="2098547"/>
                  </a:lnTo>
                  <a:lnTo>
                    <a:pt x="6096" y="2100072"/>
                  </a:lnTo>
                  <a:lnTo>
                    <a:pt x="6096" y="2104644"/>
                  </a:lnTo>
                  <a:lnTo>
                    <a:pt x="4571" y="2106168"/>
                  </a:lnTo>
                  <a:close/>
                </a:path>
                <a:path w="635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8068"/>
                  </a:lnTo>
                  <a:close/>
                </a:path>
                <a:path w="6350" h="4719955">
                  <a:moveTo>
                    <a:pt x="4571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1" y="2068068"/>
                  </a:lnTo>
                  <a:lnTo>
                    <a:pt x="4571" y="2069592"/>
                  </a:lnTo>
                  <a:close/>
                </a:path>
                <a:path w="635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31492"/>
                  </a:lnTo>
                  <a:close/>
                </a:path>
                <a:path w="6350" h="4719955">
                  <a:moveTo>
                    <a:pt x="4571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1" y="1987296"/>
                  </a:lnTo>
                  <a:lnTo>
                    <a:pt x="4571" y="1988820"/>
                  </a:lnTo>
                  <a:close/>
                </a:path>
                <a:path w="635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4916"/>
                  </a:lnTo>
                  <a:close/>
                </a:path>
                <a:path w="6350" h="4719955">
                  <a:moveTo>
                    <a:pt x="4571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1" y="1950720"/>
                  </a:lnTo>
                  <a:lnTo>
                    <a:pt x="4571" y="1952244"/>
                  </a:lnTo>
                  <a:close/>
                </a:path>
                <a:path w="6350" h="4719955">
                  <a:moveTo>
                    <a:pt x="4571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6096" y="1956816"/>
                  </a:lnTo>
                  <a:lnTo>
                    <a:pt x="4571" y="1958339"/>
                  </a:lnTo>
                  <a:close/>
                </a:path>
                <a:path w="6350" h="4719955">
                  <a:moveTo>
                    <a:pt x="4571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1" y="1914144"/>
                  </a:lnTo>
                  <a:lnTo>
                    <a:pt x="6096" y="1915668"/>
                  </a:lnTo>
                  <a:lnTo>
                    <a:pt x="6096" y="1920239"/>
                  </a:lnTo>
                  <a:lnTo>
                    <a:pt x="4571" y="1921764"/>
                  </a:lnTo>
                  <a:close/>
                </a:path>
                <a:path w="6350" h="4719955">
                  <a:moveTo>
                    <a:pt x="4571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1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1" y="1885188"/>
                  </a:lnTo>
                  <a:close/>
                </a:path>
                <a:path w="635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7088"/>
                  </a:lnTo>
                  <a:close/>
                </a:path>
                <a:path w="6350" h="4719955">
                  <a:moveTo>
                    <a:pt x="4571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1" y="1847088"/>
                  </a:lnTo>
                  <a:lnTo>
                    <a:pt x="4571" y="1848612"/>
                  </a:lnTo>
                  <a:close/>
                </a:path>
                <a:path w="635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2"/>
                  </a:lnTo>
                  <a:close/>
                </a:path>
                <a:path w="6350" h="4719955">
                  <a:moveTo>
                    <a:pt x="4571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1" y="1766316"/>
                  </a:lnTo>
                  <a:lnTo>
                    <a:pt x="4571" y="1767839"/>
                  </a:lnTo>
                  <a:close/>
                </a:path>
                <a:path w="635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73936"/>
                  </a:lnTo>
                  <a:close/>
                </a:path>
                <a:path w="6350" h="4719955">
                  <a:moveTo>
                    <a:pt x="4571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1" y="1729739"/>
                  </a:lnTo>
                  <a:lnTo>
                    <a:pt x="4571" y="1731263"/>
                  </a:lnTo>
                  <a:close/>
                </a:path>
                <a:path w="6350" h="4719955">
                  <a:moveTo>
                    <a:pt x="4571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6"/>
                  </a:lnTo>
                  <a:lnTo>
                    <a:pt x="4571" y="1737360"/>
                  </a:lnTo>
                  <a:close/>
                </a:path>
                <a:path w="6350" h="4719955">
                  <a:moveTo>
                    <a:pt x="4571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1" y="1693163"/>
                  </a:lnTo>
                  <a:lnTo>
                    <a:pt x="6096" y="1694688"/>
                  </a:lnTo>
                  <a:lnTo>
                    <a:pt x="6096" y="1699260"/>
                  </a:lnTo>
                  <a:lnTo>
                    <a:pt x="4571" y="1700784"/>
                  </a:lnTo>
                  <a:close/>
                </a:path>
                <a:path w="6350" h="4719955">
                  <a:moveTo>
                    <a:pt x="4571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1" y="1656588"/>
                  </a:lnTo>
                  <a:lnTo>
                    <a:pt x="6096" y="1658112"/>
                  </a:lnTo>
                  <a:lnTo>
                    <a:pt x="6096" y="1662684"/>
                  </a:lnTo>
                  <a:lnTo>
                    <a:pt x="4571" y="1664208"/>
                  </a:lnTo>
                  <a:close/>
                </a:path>
                <a:path w="635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1" y="1620012"/>
                  </a:lnTo>
                  <a:lnTo>
                    <a:pt x="6096" y="1621536"/>
                  </a:lnTo>
                  <a:lnTo>
                    <a:pt x="6096" y="1626108"/>
                  </a:lnTo>
                  <a:close/>
                </a:path>
                <a:path w="6350" h="4719955">
                  <a:moveTo>
                    <a:pt x="4571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1" y="1626108"/>
                  </a:lnTo>
                  <a:lnTo>
                    <a:pt x="4571" y="1627632"/>
                  </a:lnTo>
                  <a:close/>
                </a:path>
                <a:path w="635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9532"/>
                  </a:lnTo>
                  <a:close/>
                </a:path>
                <a:path w="6350" h="4719955">
                  <a:moveTo>
                    <a:pt x="4571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1" y="1545336"/>
                  </a:lnTo>
                  <a:lnTo>
                    <a:pt x="4571" y="1546860"/>
                  </a:lnTo>
                  <a:close/>
                </a:path>
                <a:path w="635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52955"/>
                  </a:lnTo>
                  <a:close/>
                </a:path>
                <a:path w="6350" h="4719955">
                  <a:moveTo>
                    <a:pt x="4571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1" y="1508760"/>
                  </a:lnTo>
                  <a:lnTo>
                    <a:pt x="4571" y="1510284"/>
                  </a:lnTo>
                  <a:close/>
                </a:path>
                <a:path w="6350" h="4719955">
                  <a:moveTo>
                    <a:pt x="4571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5"/>
                  </a:lnTo>
                  <a:lnTo>
                    <a:pt x="4571" y="1516380"/>
                  </a:lnTo>
                  <a:close/>
                </a:path>
                <a:path w="6350" h="4719955">
                  <a:moveTo>
                    <a:pt x="4571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1" y="1472184"/>
                  </a:lnTo>
                  <a:lnTo>
                    <a:pt x="6096" y="1473708"/>
                  </a:lnTo>
                  <a:lnTo>
                    <a:pt x="6096" y="1478280"/>
                  </a:lnTo>
                  <a:lnTo>
                    <a:pt x="4571" y="1479804"/>
                  </a:lnTo>
                  <a:close/>
                </a:path>
                <a:path w="6350" h="4719955">
                  <a:moveTo>
                    <a:pt x="4571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1" y="1435608"/>
                  </a:lnTo>
                  <a:lnTo>
                    <a:pt x="6096" y="1437132"/>
                  </a:lnTo>
                  <a:lnTo>
                    <a:pt x="6096" y="1441704"/>
                  </a:lnTo>
                  <a:lnTo>
                    <a:pt x="4571" y="1443228"/>
                  </a:lnTo>
                  <a:close/>
                </a:path>
                <a:path w="635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1" y="1399032"/>
                  </a:lnTo>
                  <a:lnTo>
                    <a:pt x="6096" y="1400555"/>
                  </a:lnTo>
                  <a:lnTo>
                    <a:pt x="6096" y="1405128"/>
                  </a:lnTo>
                  <a:close/>
                </a:path>
                <a:path w="6350" h="4719955">
                  <a:moveTo>
                    <a:pt x="4571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1" y="1405128"/>
                  </a:lnTo>
                  <a:lnTo>
                    <a:pt x="4571" y="1406652"/>
                  </a:lnTo>
                  <a:close/>
                </a:path>
                <a:path w="635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8552"/>
                  </a:lnTo>
                  <a:close/>
                </a:path>
                <a:path w="6350" h="4719955">
                  <a:moveTo>
                    <a:pt x="4571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1" y="1324355"/>
                  </a:lnTo>
                  <a:lnTo>
                    <a:pt x="4571" y="1325880"/>
                  </a:lnTo>
                  <a:close/>
                </a:path>
                <a:path w="635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31976"/>
                  </a:lnTo>
                  <a:close/>
                </a:path>
                <a:path w="6350" h="4719955">
                  <a:moveTo>
                    <a:pt x="4571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1" y="1287780"/>
                  </a:lnTo>
                  <a:lnTo>
                    <a:pt x="4571" y="1289304"/>
                  </a:lnTo>
                  <a:close/>
                </a:path>
                <a:path w="6350" h="4719955">
                  <a:moveTo>
                    <a:pt x="4571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6096" y="1293876"/>
                  </a:lnTo>
                  <a:lnTo>
                    <a:pt x="4571" y="1295400"/>
                  </a:lnTo>
                  <a:close/>
                </a:path>
                <a:path w="6350" h="4719955">
                  <a:moveTo>
                    <a:pt x="4571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1" y="1251204"/>
                  </a:lnTo>
                  <a:lnTo>
                    <a:pt x="6096" y="1252728"/>
                  </a:lnTo>
                  <a:lnTo>
                    <a:pt x="6096" y="1257300"/>
                  </a:lnTo>
                  <a:lnTo>
                    <a:pt x="4571" y="1258824"/>
                  </a:lnTo>
                  <a:close/>
                </a:path>
                <a:path w="6350" h="4719955">
                  <a:moveTo>
                    <a:pt x="4571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1" y="1214628"/>
                  </a:lnTo>
                  <a:lnTo>
                    <a:pt x="6096" y="1216152"/>
                  </a:lnTo>
                  <a:lnTo>
                    <a:pt x="6096" y="1220724"/>
                  </a:lnTo>
                  <a:lnTo>
                    <a:pt x="4571" y="1222247"/>
                  </a:lnTo>
                  <a:close/>
                </a:path>
                <a:path w="635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1" y="1178052"/>
                  </a:lnTo>
                  <a:lnTo>
                    <a:pt x="6096" y="1179576"/>
                  </a:lnTo>
                  <a:lnTo>
                    <a:pt x="6096" y="1184147"/>
                  </a:lnTo>
                  <a:close/>
                </a:path>
                <a:path w="6350" h="4719955">
                  <a:moveTo>
                    <a:pt x="4571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1" y="1184147"/>
                  </a:lnTo>
                  <a:lnTo>
                    <a:pt x="4571" y="1185671"/>
                  </a:lnTo>
                  <a:close/>
                </a:path>
                <a:path w="635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7571"/>
                  </a:lnTo>
                  <a:close/>
                </a:path>
                <a:path w="6350" h="4719955">
                  <a:moveTo>
                    <a:pt x="4571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1" y="1103376"/>
                  </a:lnTo>
                  <a:lnTo>
                    <a:pt x="4571" y="1104900"/>
                  </a:lnTo>
                  <a:close/>
                </a:path>
                <a:path w="635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6"/>
                  </a:lnTo>
                  <a:close/>
                </a:path>
                <a:path w="6350" h="4719955">
                  <a:moveTo>
                    <a:pt x="4571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1" y="1066800"/>
                  </a:lnTo>
                  <a:lnTo>
                    <a:pt x="4571" y="1068324"/>
                  </a:lnTo>
                  <a:close/>
                </a:path>
                <a:path w="6350" h="4719955">
                  <a:moveTo>
                    <a:pt x="4571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6"/>
                  </a:lnTo>
                  <a:lnTo>
                    <a:pt x="4571" y="1074420"/>
                  </a:lnTo>
                  <a:close/>
                </a:path>
                <a:path w="6350" h="4719955">
                  <a:moveTo>
                    <a:pt x="4571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1" y="1030224"/>
                  </a:lnTo>
                  <a:lnTo>
                    <a:pt x="6096" y="1031747"/>
                  </a:lnTo>
                  <a:lnTo>
                    <a:pt x="6096" y="1036320"/>
                  </a:lnTo>
                  <a:lnTo>
                    <a:pt x="4571" y="1037844"/>
                  </a:lnTo>
                  <a:close/>
                </a:path>
                <a:path w="6350" h="4719955">
                  <a:moveTo>
                    <a:pt x="4571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1" y="993647"/>
                  </a:lnTo>
                  <a:lnTo>
                    <a:pt x="6096" y="995171"/>
                  </a:lnTo>
                  <a:lnTo>
                    <a:pt x="6096" y="999744"/>
                  </a:lnTo>
                  <a:lnTo>
                    <a:pt x="4571" y="1001268"/>
                  </a:lnTo>
                  <a:close/>
                </a:path>
                <a:path w="635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1" y="957071"/>
                  </a:lnTo>
                  <a:lnTo>
                    <a:pt x="6096" y="958596"/>
                  </a:lnTo>
                  <a:lnTo>
                    <a:pt x="6096" y="963168"/>
                  </a:lnTo>
                  <a:close/>
                </a:path>
                <a:path w="6350" h="4719955">
                  <a:moveTo>
                    <a:pt x="4571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1" y="963168"/>
                  </a:lnTo>
                  <a:lnTo>
                    <a:pt x="4571" y="964692"/>
                  </a:lnTo>
                  <a:close/>
                </a:path>
                <a:path w="635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6592"/>
                  </a:lnTo>
                  <a:close/>
                </a:path>
                <a:path w="6350" h="4719955">
                  <a:moveTo>
                    <a:pt x="4571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1" y="926592"/>
                  </a:lnTo>
                  <a:lnTo>
                    <a:pt x="4571" y="928116"/>
                  </a:lnTo>
                  <a:close/>
                </a:path>
                <a:path w="635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90016"/>
                  </a:lnTo>
                  <a:close/>
                </a:path>
                <a:path w="6350" h="4719955">
                  <a:moveTo>
                    <a:pt x="4571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1" y="845820"/>
                  </a:lnTo>
                  <a:lnTo>
                    <a:pt x="4571" y="847344"/>
                  </a:lnTo>
                  <a:close/>
                </a:path>
                <a:path w="6350" h="4719955">
                  <a:moveTo>
                    <a:pt x="4571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51916"/>
                  </a:lnTo>
                  <a:lnTo>
                    <a:pt x="4571" y="853440"/>
                  </a:lnTo>
                  <a:close/>
                </a:path>
                <a:path w="6350" h="4719955">
                  <a:moveTo>
                    <a:pt x="4571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1" y="809244"/>
                  </a:lnTo>
                  <a:lnTo>
                    <a:pt x="6096" y="810768"/>
                  </a:lnTo>
                  <a:lnTo>
                    <a:pt x="6096" y="815340"/>
                  </a:lnTo>
                  <a:lnTo>
                    <a:pt x="4571" y="816864"/>
                  </a:lnTo>
                  <a:close/>
                </a:path>
                <a:path w="6350" h="4719955">
                  <a:moveTo>
                    <a:pt x="4571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1" y="772668"/>
                  </a:lnTo>
                  <a:lnTo>
                    <a:pt x="6096" y="774192"/>
                  </a:lnTo>
                  <a:lnTo>
                    <a:pt x="6096" y="778764"/>
                  </a:lnTo>
                  <a:lnTo>
                    <a:pt x="4571" y="780288"/>
                  </a:lnTo>
                  <a:close/>
                </a:path>
                <a:path w="635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1" y="736092"/>
                  </a:lnTo>
                  <a:lnTo>
                    <a:pt x="6096" y="737616"/>
                  </a:lnTo>
                  <a:lnTo>
                    <a:pt x="6096" y="742188"/>
                  </a:lnTo>
                  <a:close/>
                </a:path>
                <a:path w="6350" h="4719955">
                  <a:moveTo>
                    <a:pt x="4571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1" y="742188"/>
                  </a:lnTo>
                  <a:lnTo>
                    <a:pt x="4571" y="743712"/>
                  </a:lnTo>
                  <a:close/>
                </a:path>
                <a:path w="635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5612"/>
                  </a:lnTo>
                  <a:close/>
                </a:path>
                <a:path w="6350" h="4719955">
                  <a:moveTo>
                    <a:pt x="4571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1" y="705612"/>
                  </a:lnTo>
                  <a:lnTo>
                    <a:pt x="4571" y="707136"/>
                  </a:lnTo>
                  <a:close/>
                </a:path>
                <a:path w="635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9036"/>
                  </a:lnTo>
                  <a:close/>
                </a:path>
                <a:path w="6350" h="4719955">
                  <a:moveTo>
                    <a:pt x="4571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1" y="624840"/>
                  </a:lnTo>
                  <a:lnTo>
                    <a:pt x="4571" y="626364"/>
                  </a:lnTo>
                  <a:close/>
                </a:path>
                <a:path w="6350" h="4719955">
                  <a:moveTo>
                    <a:pt x="4571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30936"/>
                  </a:lnTo>
                  <a:lnTo>
                    <a:pt x="4571" y="632460"/>
                  </a:lnTo>
                  <a:close/>
                </a:path>
                <a:path w="6350" h="4719955">
                  <a:moveTo>
                    <a:pt x="4571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1" y="588264"/>
                  </a:lnTo>
                  <a:lnTo>
                    <a:pt x="6096" y="589787"/>
                  </a:lnTo>
                  <a:lnTo>
                    <a:pt x="6096" y="594360"/>
                  </a:lnTo>
                  <a:lnTo>
                    <a:pt x="4571" y="595884"/>
                  </a:lnTo>
                  <a:close/>
                </a:path>
                <a:path w="6350" h="4719955">
                  <a:moveTo>
                    <a:pt x="4571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1" y="551687"/>
                  </a:lnTo>
                  <a:lnTo>
                    <a:pt x="6096" y="553212"/>
                  </a:lnTo>
                  <a:lnTo>
                    <a:pt x="6096" y="557784"/>
                  </a:lnTo>
                  <a:lnTo>
                    <a:pt x="4571" y="559308"/>
                  </a:lnTo>
                  <a:close/>
                </a:path>
                <a:path w="635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1" y="515112"/>
                  </a:lnTo>
                  <a:lnTo>
                    <a:pt x="6096" y="516636"/>
                  </a:lnTo>
                  <a:lnTo>
                    <a:pt x="6096" y="521208"/>
                  </a:lnTo>
                  <a:close/>
                </a:path>
                <a:path w="6350" h="4719955">
                  <a:moveTo>
                    <a:pt x="4571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1" y="521208"/>
                  </a:lnTo>
                  <a:lnTo>
                    <a:pt x="4571" y="522732"/>
                  </a:lnTo>
                  <a:close/>
                </a:path>
                <a:path w="635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4632"/>
                  </a:lnTo>
                  <a:close/>
                </a:path>
                <a:path w="6350" h="4719955">
                  <a:moveTo>
                    <a:pt x="4571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1" y="484632"/>
                  </a:lnTo>
                  <a:lnTo>
                    <a:pt x="4571" y="486156"/>
                  </a:lnTo>
                  <a:close/>
                </a:path>
                <a:path w="635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8056"/>
                  </a:lnTo>
                  <a:close/>
                </a:path>
                <a:path w="6350" h="4719955">
                  <a:moveTo>
                    <a:pt x="4571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1" y="403860"/>
                  </a:lnTo>
                  <a:lnTo>
                    <a:pt x="4571" y="405384"/>
                  </a:lnTo>
                  <a:close/>
                </a:path>
                <a:path w="6350" h="4719955">
                  <a:moveTo>
                    <a:pt x="4571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9956"/>
                  </a:lnTo>
                  <a:lnTo>
                    <a:pt x="4571" y="411480"/>
                  </a:lnTo>
                  <a:close/>
                </a:path>
                <a:path w="6350" h="4719955">
                  <a:moveTo>
                    <a:pt x="4571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1" y="367284"/>
                  </a:lnTo>
                  <a:lnTo>
                    <a:pt x="6096" y="368808"/>
                  </a:lnTo>
                  <a:lnTo>
                    <a:pt x="6096" y="373380"/>
                  </a:lnTo>
                  <a:lnTo>
                    <a:pt x="4571" y="374904"/>
                  </a:lnTo>
                  <a:close/>
                </a:path>
                <a:path w="6350" h="4719955">
                  <a:moveTo>
                    <a:pt x="4571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1" y="330708"/>
                  </a:lnTo>
                  <a:lnTo>
                    <a:pt x="6096" y="332232"/>
                  </a:lnTo>
                  <a:lnTo>
                    <a:pt x="6096" y="336804"/>
                  </a:lnTo>
                  <a:lnTo>
                    <a:pt x="4571" y="338328"/>
                  </a:lnTo>
                  <a:close/>
                </a:path>
                <a:path w="635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1" y="294132"/>
                  </a:lnTo>
                  <a:lnTo>
                    <a:pt x="6096" y="295656"/>
                  </a:lnTo>
                  <a:lnTo>
                    <a:pt x="6096" y="300228"/>
                  </a:lnTo>
                  <a:close/>
                </a:path>
                <a:path w="6350" h="4719955">
                  <a:moveTo>
                    <a:pt x="4571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1" y="300228"/>
                  </a:lnTo>
                  <a:lnTo>
                    <a:pt x="4571" y="301752"/>
                  </a:lnTo>
                  <a:close/>
                </a:path>
                <a:path w="635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63652"/>
                  </a:lnTo>
                  <a:close/>
                </a:path>
                <a:path w="6350" h="4719955">
                  <a:moveTo>
                    <a:pt x="4571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1" y="263652"/>
                  </a:lnTo>
                  <a:lnTo>
                    <a:pt x="4571" y="265176"/>
                  </a:lnTo>
                  <a:close/>
                </a:path>
                <a:path w="635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7076"/>
                  </a:lnTo>
                  <a:close/>
                </a:path>
                <a:path w="6350" h="4719955">
                  <a:moveTo>
                    <a:pt x="4571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1" y="182880"/>
                  </a:lnTo>
                  <a:lnTo>
                    <a:pt x="4571" y="184404"/>
                  </a:lnTo>
                  <a:close/>
                </a:path>
                <a:path w="635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719955">
                  <a:moveTo>
                    <a:pt x="4571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1" y="146304"/>
                  </a:lnTo>
                  <a:lnTo>
                    <a:pt x="6096" y="147828"/>
                  </a:lnTo>
                  <a:lnTo>
                    <a:pt x="6096" y="152400"/>
                  </a:lnTo>
                  <a:lnTo>
                    <a:pt x="4571" y="153924"/>
                  </a:lnTo>
                  <a:close/>
                </a:path>
                <a:path w="6350" h="4719955">
                  <a:moveTo>
                    <a:pt x="4571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1" y="109728"/>
                  </a:lnTo>
                  <a:lnTo>
                    <a:pt x="6096" y="111252"/>
                  </a:lnTo>
                  <a:lnTo>
                    <a:pt x="6096" y="115824"/>
                  </a:lnTo>
                  <a:lnTo>
                    <a:pt x="4571" y="117348"/>
                  </a:lnTo>
                  <a:close/>
                </a:path>
                <a:path w="635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1" y="73152"/>
                  </a:lnTo>
                  <a:lnTo>
                    <a:pt x="6096" y="74676"/>
                  </a:lnTo>
                  <a:lnTo>
                    <a:pt x="6096" y="79248"/>
                  </a:lnTo>
                  <a:close/>
                </a:path>
                <a:path w="6350" h="4719955">
                  <a:moveTo>
                    <a:pt x="4571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1" y="79248"/>
                  </a:lnTo>
                  <a:lnTo>
                    <a:pt x="4571" y="80772"/>
                  </a:lnTo>
                  <a:close/>
                </a:path>
                <a:path w="635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42672"/>
                  </a:lnTo>
                  <a:close/>
                </a:path>
                <a:path w="6350" h="4719955">
                  <a:moveTo>
                    <a:pt x="4571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1" y="42672"/>
                  </a:lnTo>
                  <a:lnTo>
                    <a:pt x="4571" y="44195"/>
                  </a:lnTo>
                  <a:close/>
                </a:path>
                <a:path w="635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6767" y="6266687"/>
              <a:ext cx="105155" cy="64008"/>
            </a:xfrm>
            <a:prstGeom prst="rect">
              <a:avLst/>
            </a:prstGeom>
          </p:spPr>
        </p:pic>
      </p:grpSp>
      <p:grpSp>
        <p:nvGrpSpPr>
          <p:cNvPr id="24" name="object 24" descr=""/>
          <p:cNvGrpSpPr/>
          <p:nvPr/>
        </p:nvGrpSpPr>
        <p:grpSpPr>
          <a:xfrm>
            <a:off x="7883652" y="1502663"/>
            <a:ext cx="104139" cy="4828540"/>
            <a:chOff x="7883652" y="1502663"/>
            <a:chExt cx="104139" cy="4828540"/>
          </a:xfrm>
        </p:grpSpPr>
        <p:sp>
          <p:nvSpPr>
            <p:cNvPr id="25" name="object 25" descr=""/>
            <p:cNvSpPr/>
            <p:nvPr/>
          </p:nvSpPr>
          <p:spPr>
            <a:xfrm>
              <a:off x="7932420" y="1502663"/>
              <a:ext cx="6350" cy="4719955"/>
            </a:xfrm>
            <a:custGeom>
              <a:avLst/>
              <a:gdLst/>
              <a:ahLst/>
              <a:cxnLst/>
              <a:rect l="l" t="t" r="r" b="b"/>
              <a:pathLst>
                <a:path w="6350" h="4719955">
                  <a:moveTo>
                    <a:pt x="6096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6" y="4713732"/>
                  </a:lnTo>
                  <a:lnTo>
                    <a:pt x="6096" y="4719828"/>
                  </a:lnTo>
                  <a:close/>
                </a:path>
                <a:path w="6350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6350" h="4719955">
                  <a:moveTo>
                    <a:pt x="6096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6" y="4677156"/>
                  </a:lnTo>
                  <a:lnTo>
                    <a:pt x="6096" y="4683252"/>
                  </a:lnTo>
                  <a:close/>
                </a:path>
                <a:path w="6350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6350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6" y="4640580"/>
                  </a:lnTo>
                  <a:lnTo>
                    <a:pt x="6096" y="4645152"/>
                  </a:lnTo>
                  <a:lnTo>
                    <a:pt x="4572" y="4646675"/>
                  </a:lnTo>
                  <a:close/>
                </a:path>
                <a:path w="6350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6096" y="4604004"/>
                  </a:lnTo>
                  <a:lnTo>
                    <a:pt x="6096" y="4608575"/>
                  </a:lnTo>
                  <a:lnTo>
                    <a:pt x="4572" y="4610100"/>
                  </a:lnTo>
                  <a:close/>
                </a:path>
                <a:path w="6350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6096" y="4567428"/>
                  </a:lnTo>
                  <a:lnTo>
                    <a:pt x="6096" y="4572000"/>
                  </a:lnTo>
                  <a:lnTo>
                    <a:pt x="4572" y="4573524"/>
                  </a:lnTo>
                  <a:close/>
                </a:path>
                <a:path w="6350" h="4719955">
                  <a:moveTo>
                    <a:pt x="6096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6" y="4529328"/>
                  </a:lnTo>
                  <a:lnTo>
                    <a:pt x="6096" y="4535424"/>
                  </a:lnTo>
                  <a:close/>
                </a:path>
                <a:path w="6350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6350" h="4719955">
                  <a:moveTo>
                    <a:pt x="6096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6" y="4492752"/>
                  </a:lnTo>
                  <a:lnTo>
                    <a:pt x="6096" y="4498848"/>
                  </a:lnTo>
                  <a:close/>
                </a:path>
                <a:path w="6350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6350" h="4719955">
                  <a:moveTo>
                    <a:pt x="6096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6" y="4456175"/>
                  </a:lnTo>
                  <a:lnTo>
                    <a:pt x="6096" y="4462272"/>
                  </a:lnTo>
                  <a:close/>
                </a:path>
                <a:path w="6350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6350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6" y="4419600"/>
                  </a:lnTo>
                  <a:lnTo>
                    <a:pt x="6096" y="4424172"/>
                  </a:lnTo>
                  <a:lnTo>
                    <a:pt x="4572" y="4425696"/>
                  </a:lnTo>
                  <a:close/>
                </a:path>
                <a:path w="6350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6096" y="4383024"/>
                  </a:lnTo>
                  <a:lnTo>
                    <a:pt x="6096" y="4387596"/>
                  </a:lnTo>
                  <a:lnTo>
                    <a:pt x="4572" y="4389120"/>
                  </a:lnTo>
                  <a:close/>
                </a:path>
                <a:path w="6350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6096" y="4346448"/>
                  </a:lnTo>
                  <a:lnTo>
                    <a:pt x="6096" y="4351020"/>
                  </a:lnTo>
                  <a:lnTo>
                    <a:pt x="4572" y="4352543"/>
                  </a:lnTo>
                  <a:close/>
                </a:path>
                <a:path w="6350" h="4719955">
                  <a:moveTo>
                    <a:pt x="6096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6096" y="4309872"/>
                  </a:lnTo>
                  <a:lnTo>
                    <a:pt x="6096" y="4314443"/>
                  </a:lnTo>
                  <a:close/>
                </a:path>
                <a:path w="6350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6350" h="4719955">
                  <a:moveTo>
                    <a:pt x="6096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6" y="4271772"/>
                  </a:lnTo>
                  <a:lnTo>
                    <a:pt x="6096" y="4277868"/>
                  </a:lnTo>
                  <a:close/>
                </a:path>
                <a:path w="6350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6350" h="4719955">
                  <a:moveTo>
                    <a:pt x="6096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6" y="4235196"/>
                  </a:lnTo>
                  <a:lnTo>
                    <a:pt x="6096" y="4241291"/>
                  </a:lnTo>
                  <a:close/>
                </a:path>
                <a:path w="6350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6350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6" y="4198620"/>
                  </a:lnTo>
                  <a:lnTo>
                    <a:pt x="6096" y="4203191"/>
                  </a:lnTo>
                  <a:lnTo>
                    <a:pt x="4572" y="4204716"/>
                  </a:lnTo>
                  <a:close/>
                </a:path>
                <a:path w="6350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6096" y="4162043"/>
                  </a:lnTo>
                  <a:lnTo>
                    <a:pt x="6096" y="4166616"/>
                  </a:lnTo>
                  <a:lnTo>
                    <a:pt x="4572" y="4168140"/>
                  </a:lnTo>
                  <a:close/>
                </a:path>
                <a:path w="6350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6096" y="4125468"/>
                  </a:lnTo>
                  <a:lnTo>
                    <a:pt x="6096" y="4130040"/>
                  </a:lnTo>
                  <a:lnTo>
                    <a:pt x="4572" y="4131564"/>
                  </a:lnTo>
                  <a:close/>
                </a:path>
                <a:path w="6350" h="4719955">
                  <a:moveTo>
                    <a:pt x="6096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6096" y="4088891"/>
                  </a:lnTo>
                  <a:lnTo>
                    <a:pt x="6096" y="4093464"/>
                  </a:lnTo>
                  <a:close/>
                </a:path>
                <a:path w="6350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6350" h="4719955">
                  <a:moveTo>
                    <a:pt x="6096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6" y="4050791"/>
                  </a:lnTo>
                  <a:lnTo>
                    <a:pt x="6096" y="4056888"/>
                  </a:lnTo>
                  <a:close/>
                </a:path>
                <a:path w="6350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6350" h="4719955">
                  <a:moveTo>
                    <a:pt x="6096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6" y="4014216"/>
                  </a:lnTo>
                  <a:lnTo>
                    <a:pt x="6096" y="4020312"/>
                  </a:lnTo>
                  <a:close/>
                </a:path>
                <a:path w="6350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6350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6" y="3977640"/>
                  </a:lnTo>
                  <a:lnTo>
                    <a:pt x="6096" y="3982212"/>
                  </a:lnTo>
                  <a:lnTo>
                    <a:pt x="4572" y="3983736"/>
                  </a:lnTo>
                  <a:close/>
                </a:path>
                <a:path w="6350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6096" y="3941064"/>
                  </a:lnTo>
                  <a:lnTo>
                    <a:pt x="6096" y="3945636"/>
                  </a:lnTo>
                  <a:lnTo>
                    <a:pt x="4572" y="3947159"/>
                  </a:lnTo>
                  <a:close/>
                </a:path>
                <a:path w="6350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6096" y="3904488"/>
                  </a:lnTo>
                  <a:lnTo>
                    <a:pt x="6096" y="3909059"/>
                  </a:lnTo>
                  <a:lnTo>
                    <a:pt x="4572" y="3910584"/>
                  </a:lnTo>
                  <a:close/>
                </a:path>
                <a:path w="6350" h="4719955">
                  <a:moveTo>
                    <a:pt x="6096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6096" y="3867912"/>
                  </a:lnTo>
                  <a:lnTo>
                    <a:pt x="6096" y="3872484"/>
                  </a:lnTo>
                  <a:close/>
                </a:path>
                <a:path w="6350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6350" h="4719955">
                  <a:moveTo>
                    <a:pt x="6096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6" y="3829812"/>
                  </a:lnTo>
                  <a:lnTo>
                    <a:pt x="6096" y="3835907"/>
                  </a:lnTo>
                  <a:close/>
                </a:path>
                <a:path w="6350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6350" h="4719955">
                  <a:moveTo>
                    <a:pt x="6096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6" y="3793236"/>
                  </a:lnTo>
                  <a:lnTo>
                    <a:pt x="6096" y="3799332"/>
                  </a:lnTo>
                  <a:close/>
                </a:path>
                <a:path w="6350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6350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6" y="3756659"/>
                  </a:lnTo>
                  <a:lnTo>
                    <a:pt x="6096" y="3761232"/>
                  </a:lnTo>
                  <a:lnTo>
                    <a:pt x="4572" y="3762756"/>
                  </a:lnTo>
                  <a:close/>
                </a:path>
                <a:path w="6350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6096" y="3720084"/>
                  </a:lnTo>
                  <a:lnTo>
                    <a:pt x="6096" y="3724656"/>
                  </a:lnTo>
                  <a:lnTo>
                    <a:pt x="4572" y="3726180"/>
                  </a:lnTo>
                  <a:close/>
                </a:path>
                <a:path w="6350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6096" y="3683507"/>
                  </a:lnTo>
                  <a:lnTo>
                    <a:pt x="6096" y="3688080"/>
                  </a:lnTo>
                  <a:lnTo>
                    <a:pt x="4572" y="3689604"/>
                  </a:lnTo>
                  <a:close/>
                </a:path>
                <a:path w="6350" h="4719955">
                  <a:moveTo>
                    <a:pt x="6096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6096" y="3646932"/>
                  </a:lnTo>
                  <a:lnTo>
                    <a:pt x="6096" y="3651504"/>
                  </a:lnTo>
                  <a:close/>
                </a:path>
                <a:path w="6350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6350" h="4719955">
                  <a:moveTo>
                    <a:pt x="6096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6" y="3608832"/>
                  </a:lnTo>
                  <a:lnTo>
                    <a:pt x="6096" y="3614928"/>
                  </a:lnTo>
                  <a:close/>
                </a:path>
                <a:path w="6350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6350" h="4719955">
                  <a:moveTo>
                    <a:pt x="6096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6" y="3572256"/>
                  </a:lnTo>
                  <a:lnTo>
                    <a:pt x="6096" y="3578352"/>
                  </a:lnTo>
                  <a:close/>
                </a:path>
                <a:path w="6350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6350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6" y="3535680"/>
                  </a:lnTo>
                  <a:lnTo>
                    <a:pt x="6096" y="3540252"/>
                  </a:lnTo>
                  <a:lnTo>
                    <a:pt x="4572" y="3541775"/>
                  </a:lnTo>
                  <a:close/>
                </a:path>
                <a:path w="6350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6096" y="3499104"/>
                  </a:lnTo>
                  <a:lnTo>
                    <a:pt x="6096" y="3503675"/>
                  </a:lnTo>
                  <a:lnTo>
                    <a:pt x="4572" y="3505200"/>
                  </a:lnTo>
                  <a:close/>
                </a:path>
                <a:path w="6350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6096" y="3462528"/>
                  </a:lnTo>
                  <a:lnTo>
                    <a:pt x="6096" y="3467100"/>
                  </a:lnTo>
                  <a:lnTo>
                    <a:pt x="4572" y="3468623"/>
                  </a:lnTo>
                  <a:close/>
                </a:path>
                <a:path w="6350" h="4719955">
                  <a:moveTo>
                    <a:pt x="6096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6096" y="3425952"/>
                  </a:lnTo>
                  <a:lnTo>
                    <a:pt x="6096" y="3430523"/>
                  </a:lnTo>
                  <a:close/>
                </a:path>
                <a:path w="6350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6350" h="4719955">
                  <a:moveTo>
                    <a:pt x="6096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6" y="3387852"/>
                  </a:lnTo>
                  <a:lnTo>
                    <a:pt x="6096" y="3393948"/>
                  </a:lnTo>
                  <a:close/>
                </a:path>
                <a:path w="6350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6350" h="4719955">
                  <a:moveTo>
                    <a:pt x="6096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6" y="3351276"/>
                  </a:lnTo>
                  <a:lnTo>
                    <a:pt x="6096" y="3357372"/>
                  </a:lnTo>
                  <a:close/>
                </a:path>
                <a:path w="6350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6350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6" y="3314700"/>
                  </a:lnTo>
                  <a:lnTo>
                    <a:pt x="6096" y="3319272"/>
                  </a:lnTo>
                  <a:lnTo>
                    <a:pt x="4572" y="3320796"/>
                  </a:lnTo>
                  <a:close/>
                </a:path>
                <a:path w="6350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6096" y="3278124"/>
                  </a:lnTo>
                  <a:lnTo>
                    <a:pt x="6096" y="3282696"/>
                  </a:lnTo>
                  <a:lnTo>
                    <a:pt x="4572" y="3284220"/>
                  </a:lnTo>
                  <a:close/>
                </a:path>
                <a:path w="6350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6096" y="3241548"/>
                  </a:lnTo>
                  <a:lnTo>
                    <a:pt x="6096" y="3246120"/>
                  </a:lnTo>
                  <a:lnTo>
                    <a:pt x="4572" y="3247644"/>
                  </a:lnTo>
                  <a:close/>
                </a:path>
                <a:path w="6350" h="4719955">
                  <a:moveTo>
                    <a:pt x="6096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6096" y="3204972"/>
                  </a:lnTo>
                  <a:lnTo>
                    <a:pt x="6096" y="3209544"/>
                  </a:lnTo>
                  <a:close/>
                </a:path>
                <a:path w="6350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6350" h="4719955">
                  <a:moveTo>
                    <a:pt x="6096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6" y="3166872"/>
                  </a:lnTo>
                  <a:lnTo>
                    <a:pt x="6096" y="3172968"/>
                  </a:lnTo>
                  <a:close/>
                </a:path>
                <a:path w="6350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6350" h="4719955">
                  <a:moveTo>
                    <a:pt x="6096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6" y="3130296"/>
                  </a:lnTo>
                  <a:lnTo>
                    <a:pt x="6096" y="3136392"/>
                  </a:lnTo>
                  <a:close/>
                </a:path>
                <a:path w="6350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6350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6" y="3093720"/>
                  </a:lnTo>
                  <a:lnTo>
                    <a:pt x="6096" y="3098292"/>
                  </a:lnTo>
                  <a:lnTo>
                    <a:pt x="4572" y="3099816"/>
                  </a:lnTo>
                  <a:close/>
                </a:path>
                <a:path w="6350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6096" y="3057144"/>
                  </a:lnTo>
                  <a:lnTo>
                    <a:pt x="6096" y="3061716"/>
                  </a:lnTo>
                  <a:lnTo>
                    <a:pt x="4572" y="3063239"/>
                  </a:lnTo>
                  <a:close/>
                </a:path>
                <a:path w="6350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6096" y="3020568"/>
                  </a:lnTo>
                  <a:lnTo>
                    <a:pt x="6096" y="3025139"/>
                  </a:lnTo>
                  <a:lnTo>
                    <a:pt x="4572" y="3026664"/>
                  </a:lnTo>
                  <a:close/>
                </a:path>
                <a:path w="6350" h="4719955">
                  <a:moveTo>
                    <a:pt x="6096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6096" y="2983992"/>
                  </a:lnTo>
                  <a:lnTo>
                    <a:pt x="6096" y="2988564"/>
                  </a:lnTo>
                  <a:close/>
                </a:path>
                <a:path w="6350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6350" h="4719955">
                  <a:moveTo>
                    <a:pt x="6096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6" y="2945892"/>
                  </a:lnTo>
                  <a:lnTo>
                    <a:pt x="6096" y="2951988"/>
                  </a:lnTo>
                  <a:close/>
                </a:path>
                <a:path w="6350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6350" h="4719955">
                  <a:moveTo>
                    <a:pt x="6096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6" y="2909316"/>
                  </a:lnTo>
                  <a:lnTo>
                    <a:pt x="6096" y="2915412"/>
                  </a:lnTo>
                  <a:close/>
                </a:path>
                <a:path w="6350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6350" h="4719955">
                  <a:moveTo>
                    <a:pt x="6096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6" y="2872739"/>
                  </a:lnTo>
                  <a:lnTo>
                    <a:pt x="6096" y="2878836"/>
                  </a:lnTo>
                  <a:close/>
                </a:path>
                <a:path w="6350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6096" y="2836164"/>
                  </a:lnTo>
                  <a:lnTo>
                    <a:pt x="6096" y="2840736"/>
                  </a:lnTo>
                  <a:lnTo>
                    <a:pt x="4572" y="2842260"/>
                  </a:lnTo>
                  <a:close/>
                </a:path>
                <a:path w="6350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6096" y="2799588"/>
                  </a:lnTo>
                  <a:lnTo>
                    <a:pt x="6096" y="2804160"/>
                  </a:lnTo>
                  <a:lnTo>
                    <a:pt x="4572" y="2805684"/>
                  </a:lnTo>
                  <a:close/>
                </a:path>
                <a:path w="6350" h="4719955">
                  <a:moveTo>
                    <a:pt x="6096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6096" y="2763012"/>
                  </a:lnTo>
                  <a:lnTo>
                    <a:pt x="6096" y="2767584"/>
                  </a:lnTo>
                  <a:close/>
                </a:path>
                <a:path w="6350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6350" h="4719955">
                  <a:moveTo>
                    <a:pt x="6096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6" y="2724912"/>
                  </a:lnTo>
                  <a:lnTo>
                    <a:pt x="6096" y="2731008"/>
                  </a:lnTo>
                  <a:close/>
                </a:path>
                <a:path w="6350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6350" h="4719955">
                  <a:moveTo>
                    <a:pt x="6096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6" y="2688336"/>
                  </a:lnTo>
                  <a:lnTo>
                    <a:pt x="6096" y="2694432"/>
                  </a:lnTo>
                  <a:close/>
                </a:path>
                <a:path w="6350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6350" h="4719955">
                  <a:moveTo>
                    <a:pt x="6096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6" y="2651760"/>
                  </a:lnTo>
                  <a:lnTo>
                    <a:pt x="6096" y="2657856"/>
                  </a:lnTo>
                  <a:close/>
                </a:path>
                <a:path w="6350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6096" y="2615184"/>
                  </a:lnTo>
                  <a:lnTo>
                    <a:pt x="6096" y="2619756"/>
                  </a:lnTo>
                  <a:lnTo>
                    <a:pt x="4572" y="2621280"/>
                  </a:lnTo>
                  <a:close/>
                </a:path>
                <a:path w="6350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6096" y="2578608"/>
                  </a:lnTo>
                  <a:lnTo>
                    <a:pt x="6096" y="2583180"/>
                  </a:lnTo>
                  <a:lnTo>
                    <a:pt x="4572" y="2584704"/>
                  </a:lnTo>
                  <a:close/>
                </a:path>
                <a:path w="6350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6096" y="2542032"/>
                  </a:lnTo>
                  <a:lnTo>
                    <a:pt x="6096" y="2546604"/>
                  </a:lnTo>
                  <a:lnTo>
                    <a:pt x="4572" y="2548128"/>
                  </a:lnTo>
                  <a:close/>
                </a:path>
                <a:path w="6350" h="4719955">
                  <a:moveTo>
                    <a:pt x="6096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6" y="2503932"/>
                  </a:lnTo>
                  <a:lnTo>
                    <a:pt x="6096" y="2510028"/>
                  </a:lnTo>
                  <a:close/>
                </a:path>
                <a:path w="6350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6350" h="4719955">
                  <a:moveTo>
                    <a:pt x="6096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6" y="2467356"/>
                  </a:lnTo>
                  <a:lnTo>
                    <a:pt x="6096" y="2473452"/>
                  </a:lnTo>
                  <a:close/>
                </a:path>
                <a:path w="6350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6350" h="4719955">
                  <a:moveTo>
                    <a:pt x="6096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6" y="2430780"/>
                  </a:lnTo>
                  <a:lnTo>
                    <a:pt x="6096" y="2436876"/>
                  </a:lnTo>
                  <a:close/>
                </a:path>
                <a:path w="6350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6096" y="2394204"/>
                  </a:lnTo>
                  <a:lnTo>
                    <a:pt x="6096" y="2398776"/>
                  </a:lnTo>
                  <a:lnTo>
                    <a:pt x="4572" y="2400300"/>
                  </a:lnTo>
                  <a:close/>
                </a:path>
                <a:path w="6350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6096" y="2357628"/>
                  </a:lnTo>
                  <a:lnTo>
                    <a:pt x="6096" y="2362200"/>
                  </a:lnTo>
                  <a:lnTo>
                    <a:pt x="4572" y="2363724"/>
                  </a:lnTo>
                  <a:close/>
                </a:path>
                <a:path w="6350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6096" y="2321052"/>
                  </a:lnTo>
                  <a:lnTo>
                    <a:pt x="6096" y="2325624"/>
                  </a:lnTo>
                  <a:lnTo>
                    <a:pt x="4572" y="2327147"/>
                  </a:lnTo>
                  <a:close/>
                </a:path>
                <a:path w="6350" h="4719955">
                  <a:moveTo>
                    <a:pt x="6096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6" y="2282952"/>
                  </a:lnTo>
                  <a:lnTo>
                    <a:pt x="6096" y="2289047"/>
                  </a:lnTo>
                  <a:close/>
                </a:path>
                <a:path w="6350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6350" h="4719955">
                  <a:moveTo>
                    <a:pt x="6096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6" y="2246376"/>
                  </a:lnTo>
                  <a:lnTo>
                    <a:pt x="6096" y="2252472"/>
                  </a:lnTo>
                  <a:close/>
                </a:path>
                <a:path w="6350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6350" h="4719955">
                  <a:moveTo>
                    <a:pt x="6096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6" y="2209800"/>
                  </a:lnTo>
                  <a:lnTo>
                    <a:pt x="6096" y="2215896"/>
                  </a:lnTo>
                  <a:close/>
                </a:path>
                <a:path w="6350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6096" y="2173224"/>
                  </a:lnTo>
                  <a:lnTo>
                    <a:pt x="6096" y="2177796"/>
                  </a:lnTo>
                  <a:lnTo>
                    <a:pt x="4572" y="2179320"/>
                  </a:lnTo>
                  <a:close/>
                </a:path>
                <a:path w="6350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6096" y="2136647"/>
                  </a:lnTo>
                  <a:lnTo>
                    <a:pt x="6096" y="2141220"/>
                  </a:lnTo>
                  <a:lnTo>
                    <a:pt x="4572" y="2142744"/>
                  </a:lnTo>
                  <a:close/>
                </a:path>
                <a:path w="6350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6096" y="2100072"/>
                  </a:lnTo>
                  <a:lnTo>
                    <a:pt x="6096" y="2104644"/>
                  </a:lnTo>
                  <a:lnTo>
                    <a:pt x="4572" y="2106168"/>
                  </a:lnTo>
                  <a:close/>
                </a:path>
                <a:path w="6350" h="4719955">
                  <a:moveTo>
                    <a:pt x="6096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6" y="2061972"/>
                  </a:lnTo>
                  <a:lnTo>
                    <a:pt x="6096" y="2068068"/>
                  </a:lnTo>
                  <a:close/>
                </a:path>
                <a:path w="6350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6350" h="4719955">
                  <a:moveTo>
                    <a:pt x="6096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6" y="2025396"/>
                  </a:lnTo>
                  <a:lnTo>
                    <a:pt x="6096" y="2031492"/>
                  </a:lnTo>
                  <a:close/>
                </a:path>
                <a:path w="6350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6350" h="4719955">
                  <a:moveTo>
                    <a:pt x="6096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6" y="1988820"/>
                  </a:lnTo>
                  <a:lnTo>
                    <a:pt x="6096" y="1994916"/>
                  </a:lnTo>
                  <a:close/>
                </a:path>
                <a:path w="6350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6350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6" y="1952244"/>
                  </a:lnTo>
                  <a:lnTo>
                    <a:pt x="6096" y="1956816"/>
                  </a:lnTo>
                  <a:lnTo>
                    <a:pt x="4572" y="1958339"/>
                  </a:lnTo>
                  <a:close/>
                </a:path>
                <a:path w="6350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6096" y="1915668"/>
                  </a:lnTo>
                  <a:lnTo>
                    <a:pt x="6096" y="1920239"/>
                  </a:lnTo>
                  <a:lnTo>
                    <a:pt x="4572" y="1921764"/>
                  </a:lnTo>
                  <a:close/>
                </a:path>
                <a:path w="6350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6096" y="1879092"/>
                  </a:lnTo>
                  <a:lnTo>
                    <a:pt x="6096" y="1883663"/>
                  </a:lnTo>
                  <a:lnTo>
                    <a:pt x="4572" y="1885188"/>
                  </a:lnTo>
                  <a:close/>
                </a:path>
                <a:path w="6350" h="4719955">
                  <a:moveTo>
                    <a:pt x="6096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6" y="1840992"/>
                  </a:lnTo>
                  <a:lnTo>
                    <a:pt x="6096" y="1847088"/>
                  </a:lnTo>
                  <a:close/>
                </a:path>
                <a:path w="6350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6350" h="4719955">
                  <a:moveTo>
                    <a:pt x="6096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6" y="1804416"/>
                  </a:lnTo>
                  <a:lnTo>
                    <a:pt x="6096" y="1810512"/>
                  </a:lnTo>
                  <a:close/>
                </a:path>
                <a:path w="6350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6350" h="4719955">
                  <a:moveTo>
                    <a:pt x="6096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6" y="1767839"/>
                  </a:lnTo>
                  <a:lnTo>
                    <a:pt x="6096" y="1773936"/>
                  </a:lnTo>
                  <a:close/>
                </a:path>
                <a:path w="6350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6350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6" y="1731263"/>
                  </a:lnTo>
                  <a:lnTo>
                    <a:pt x="6096" y="1735836"/>
                  </a:lnTo>
                  <a:lnTo>
                    <a:pt x="4572" y="1737360"/>
                  </a:lnTo>
                  <a:close/>
                </a:path>
                <a:path w="6350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6096" y="1694688"/>
                  </a:lnTo>
                  <a:lnTo>
                    <a:pt x="6096" y="1699260"/>
                  </a:lnTo>
                  <a:lnTo>
                    <a:pt x="4572" y="1700784"/>
                  </a:lnTo>
                  <a:close/>
                </a:path>
                <a:path w="6350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6096" y="1658112"/>
                  </a:lnTo>
                  <a:lnTo>
                    <a:pt x="6096" y="1662684"/>
                  </a:lnTo>
                  <a:lnTo>
                    <a:pt x="4572" y="1664208"/>
                  </a:lnTo>
                  <a:close/>
                </a:path>
                <a:path w="6350" h="4719955">
                  <a:moveTo>
                    <a:pt x="6096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6096" y="1621536"/>
                  </a:lnTo>
                  <a:lnTo>
                    <a:pt x="6096" y="1626108"/>
                  </a:lnTo>
                  <a:close/>
                </a:path>
                <a:path w="6350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6350" h="4719955">
                  <a:moveTo>
                    <a:pt x="6096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6" y="1583436"/>
                  </a:lnTo>
                  <a:lnTo>
                    <a:pt x="6096" y="1589532"/>
                  </a:lnTo>
                  <a:close/>
                </a:path>
                <a:path w="6350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6350" h="4719955">
                  <a:moveTo>
                    <a:pt x="6096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6" y="1546860"/>
                  </a:lnTo>
                  <a:lnTo>
                    <a:pt x="6096" y="1552955"/>
                  </a:lnTo>
                  <a:close/>
                </a:path>
                <a:path w="6350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6350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6" y="1510284"/>
                  </a:lnTo>
                  <a:lnTo>
                    <a:pt x="6096" y="1514855"/>
                  </a:lnTo>
                  <a:lnTo>
                    <a:pt x="4572" y="1516380"/>
                  </a:lnTo>
                  <a:close/>
                </a:path>
                <a:path w="6350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6096" y="1473708"/>
                  </a:lnTo>
                  <a:lnTo>
                    <a:pt x="6096" y="1478280"/>
                  </a:lnTo>
                  <a:lnTo>
                    <a:pt x="4572" y="1479804"/>
                  </a:lnTo>
                  <a:close/>
                </a:path>
                <a:path w="6350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6096" y="1437132"/>
                  </a:lnTo>
                  <a:lnTo>
                    <a:pt x="6096" y="1441704"/>
                  </a:lnTo>
                  <a:lnTo>
                    <a:pt x="4572" y="1443228"/>
                  </a:lnTo>
                  <a:close/>
                </a:path>
                <a:path w="6350" h="4719955">
                  <a:moveTo>
                    <a:pt x="6096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6096" y="1400555"/>
                  </a:lnTo>
                  <a:lnTo>
                    <a:pt x="6096" y="1405128"/>
                  </a:lnTo>
                  <a:close/>
                </a:path>
                <a:path w="6350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6350" h="4719955">
                  <a:moveTo>
                    <a:pt x="6096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6" y="1362455"/>
                  </a:lnTo>
                  <a:lnTo>
                    <a:pt x="6096" y="1368552"/>
                  </a:lnTo>
                  <a:close/>
                </a:path>
                <a:path w="6350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6350" h="4719955">
                  <a:moveTo>
                    <a:pt x="6096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6" y="1325880"/>
                  </a:lnTo>
                  <a:lnTo>
                    <a:pt x="6096" y="1331976"/>
                  </a:lnTo>
                  <a:close/>
                </a:path>
                <a:path w="6350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6350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6" y="1289304"/>
                  </a:lnTo>
                  <a:lnTo>
                    <a:pt x="6096" y="1293876"/>
                  </a:lnTo>
                  <a:lnTo>
                    <a:pt x="4572" y="1295400"/>
                  </a:lnTo>
                  <a:close/>
                </a:path>
                <a:path w="6350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6096" y="1252728"/>
                  </a:lnTo>
                  <a:lnTo>
                    <a:pt x="6096" y="1257300"/>
                  </a:lnTo>
                  <a:lnTo>
                    <a:pt x="4572" y="1258824"/>
                  </a:lnTo>
                  <a:close/>
                </a:path>
                <a:path w="6350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6096" y="1216152"/>
                  </a:lnTo>
                  <a:lnTo>
                    <a:pt x="6096" y="1220724"/>
                  </a:lnTo>
                  <a:lnTo>
                    <a:pt x="4572" y="1222247"/>
                  </a:lnTo>
                  <a:close/>
                </a:path>
                <a:path w="6350" h="4719955">
                  <a:moveTo>
                    <a:pt x="6096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6096" y="1179576"/>
                  </a:lnTo>
                  <a:lnTo>
                    <a:pt x="6096" y="1184147"/>
                  </a:lnTo>
                  <a:close/>
                </a:path>
                <a:path w="6350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6350" h="4719955">
                  <a:moveTo>
                    <a:pt x="6096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6" y="1141476"/>
                  </a:lnTo>
                  <a:lnTo>
                    <a:pt x="6096" y="1147571"/>
                  </a:lnTo>
                  <a:close/>
                </a:path>
                <a:path w="6350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6350" h="4719955">
                  <a:moveTo>
                    <a:pt x="6096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6" y="1104900"/>
                  </a:lnTo>
                  <a:lnTo>
                    <a:pt x="6096" y="1110996"/>
                  </a:lnTo>
                  <a:close/>
                </a:path>
                <a:path w="6350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6350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6" y="1068324"/>
                  </a:lnTo>
                  <a:lnTo>
                    <a:pt x="6096" y="1072896"/>
                  </a:lnTo>
                  <a:lnTo>
                    <a:pt x="4572" y="1074420"/>
                  </a:lnTo>
                  <a:close/>
                </a:path>
                <a:path w="6350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6096" y="1031747"/>
                  </a:lnTo>
                  <a:lnTo>
                    <a:pt x="6096" y="1036320"/>
                  </a:lnTo>
                  <a:lnTo>
                    <a:pt x="4572" y="1037844"/>
                  </a:lnTo>
                  <a:close/>
                </a:path>
                <a:path w="6350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6096" y="995171"/>
                  </a:lnTo>
                  <a:lnTo>
                    <a:pt x="6096" y="999744"/>
                  </a:lnTo>
                  <a:lnTo>
                    <a:pt x="4572" y="1001268"/>
                  </a:lnTo>
                  <a:close/>
                </a:path>
                <a:path w="6350" h="4719955">
                  <a:moveTo>
                    <a:pt x="6096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6096" y="958596"/>
                  </a:lnTo>
                  <a:lnTo>
                    <a:pt x="6096" y="963168"/>
                  </a:lnTo>
                  <a:close/>
                </a:path>
                <a:path w="6350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6350" h="4719955">
                  <a:moveTo>
                    <a:pt x="6096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6" y="920496"/>
                  </a:lnTo>
                  <a:lnTo>
                    <a:pt x="6096" y="926592"/>
                  </a:lnTo>
                  <a:close/>
                </a:path>
                <a:path w="6350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6350" h="4719955">
                  <a:moveTo>
                    <a:pt x="6096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6" y="883920"/>
                  </a:lnTo>
                  <a:lnTo>
                    <a:pt x="6096" y="890016"/>
                  </a:lnTo>
                  <a:close/>
                </a:path>
                <a:path w="6350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6350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6" y="847344"/>
                  </a:lnTo>
                  <a:lnTo>
                    <a:pt x="6096" y="851916"/>
                  </a:lnTo>
                  <a:lnTo>
                    <a:pt x="4572" y="853440"/>
                  </a:lnTo>
                  <a:close/>
                </a:path>
                <a:path w="6350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6096" y="810768"/>
                  </a:lnTo>
                  <a:lnTo>
                    <a:pt x="6096" y="815340"/>
                  </a:lnTo>
                  <a:lnTo>
                    <a:pt x="4572" y="816864"/>
                  </a:lnTo>
                  <a:close/>
                </a:path>
                <a:path w="6350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6096" y="774192"/>
                  </a:lnTo>
                  <a:lnTo>
                    <a:pt x="6096" y="778764"/>
                  </a:lnTo>
                  <a:lnTo>
                    <a:pt x="4572" y="780288"/>
                  </a:lnTo>
                  <a:close/>
                </a:path>
                <a:path w="6350" h="4719955">
                  <a:moveTo>
                    <a:pt x="6096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6096" y="737616"/>
                  </a:lnTo>
                  <a:lnTo>
                    <a:pt x="6096" y="742188"/>
                  </a:lnTo>
                  <a:close/>
                </a:path>
                <a:path w="6350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6350" h="4719955">
                  <a:moveTo>
                    <a:pt x="6096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6" y="699516"/>
                  </a:lnTo>
                  <a:lnTo>
                    <a:pt x="6096" y="705612"/>
                  </a:lnTo>
                  <a:close/>
                </a:path>
                <a:path w="6350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6350" h="4719955">
                  <a:moveTo>
                    <a:pt x="6096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6" y="662940"/>
                  </a:lnTo>
                  <a:lnTo>
                    <a:pt x="6096" y="669036"/>
                  </a:lnTo>
                  <a:close/>
                </a:path>
                <a:path w="6350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6350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6" y="626364"/>
                  </a:lnTo>
                  <a:lnTo>
                    <a:pt x="6096" y="630936"/>
                  </a:lnTo>
                  <a:lnTo>
                    <a:pt x="4572" y="632460"/>
                  </a:lnTo>
                  <a:close/>
                </a:path>
                <a:path w="6350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6096" y="589787"/>
                  </a:lnTo>
                  <a:lnTo>
                    <a:pt x="6096" y="594360"/>
                  </a:lnTo>
                  <a:lnTo>
                    <a:pt x="4572" y="595884"/>
                  </a:lnTo>
                  <a:close/>
                </a:path>
                <a:path w="6350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6096" y="553212"/>
                  </a:lnTo>
                  <a:lnTo>
                    <a:pt x="6096" y="557784"/>
                  </a:lnTo>
                  <a:lnTo>
                    <a:pt x="4572" y="559308"/>
                  </a:lnTo>
                  <a:close/>
                </a:path>
                <a:path w="6350" h="4719955">
                  <a:moveTo>
                    <a:pt x="6096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6096" y="516636"/>
                  </a:lnTo>
                  <a:lnTo>
                    <a:pt x="6096" y="521208"/>
                  </a:lnTo>
                  <a:close/>
                </a:path>
                <a:path w="6350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6350" h="4719955">
                  <a:moveTo>
                    <a:pt x="6096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6" y="478536"/>
                  </a:lnTo>
                  <a:lnTo>
                    <a:pt x="6096" y="484632"/>
                  </a:lnTo>
                  <a:close/>
                </a:path>
                <a:path w="6350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6350" h="4719955">
                  <a:moveTo>
                    <a:pt x="6096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6" y="441960"/>
                  </a:lnTo>
                  <a:lnTo>
                    <a:pt x="6096" y="448056"/>
                  </a:lnTo>
                  <a:close/>
                </a:path>
                <a:path w="6350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6350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6" y="405384"/>
                  </a:lnTo>
                  <a:lnTo>
                    <a:pt x="6096" y="409956"/>
                  </a:lnTo>
                  <a:lnTo>
                    <a:pt x="4572" y="411480"/>
                  </a:lnTo>
                  <a:close/>
                </a:path>
                <a:path w="6350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6096" y="368808"/>
                  </a:lnTo>
                  <a:lnTo>
                    <a:pt x="6096" y="373380"/>
                  </a:lnTo>
                  <a:lnTo>
                    <a:pt x="4572" y="374904"/>
                  </a:lnTo>
                  <a:close/>
                </a:path>
                <a:path w="6350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6096" y="332232"/>
                  </a:lnTo>
                  <a:lnTo>
                    <a:pt x="6096" y="336804"/>
                  </a:lnTo>
                  <a:lnTo>
                    <a:pt x="4572" y="338328"/>
                  </a:lnTo>
                  <a:close/>
                </a:path>
                <a:path w="6350" h="4719955">
                  <a:moveTo>
                    <a:pt x="6096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6096" y="295656"/>
                  </a:lnTo>
                  <a:lnTo>
                    <a:pt x="6096" y="300228"/>
                  </a:lnTo>
                  <a:close/>
                </a:path>
                <a:path w="6350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6350" h="4719955">
                  <a:moveTo>
                    <a:pt x="6096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6" y="257556"/>
                  </a:lnTo>
                  <a:lnTo>
                    <a:pt x="6096" y="263652"/>
                  </a:lnTo>
                  <a:close/>
                </a:path>
                <a:path w="6350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6350" h="4719955">
                  <a:moveTo>
                    <a:pt x="6096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6" y="220980"/>
                  </a:lnTo>
                  <a:lnTo>
                    <a:pt x="6096" y="227076"/>
                  </a:lnTo>
                  <a:close/>
                </a:path>
                <a:path w="6350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6350" h="4719955">
                  <a:moveTo>
                    <a:pt x="6096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6" y="184404"/>
                  </a:lnTo>
                  <a:lnTo>
                    <a:pt x="6096" y="190500"/>
                  </a:lnTo>
                  <a:close/>
                </a:path>
                <a:path w="6350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6096" y="147828"/>
                  </a:lnTo>
                  <a:lnTo>
                    <a:pt x="6096" y="152400"/>
                  </a:lnTo>
                  <a:lnTo>
                    <a:pt x="4572" y="153924"/>
                  </a:lnTo>
                  <a:close/>
                </a:path>
                <a:path w="6350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6096" y="111252"/>
                  </a:lnTo>
                  <a:lnTo>
                    <a:pt x="6096" y="115824"/>
                  </a:lnTo>
                  <a:lnTo>
                    <a:pt x="4572" y="117348"/>
                  </a:lnTo>
                  <a:close/>
                </a:path>
                <a:path w="6350" h="4719955">
                  <a:moveTo>
                    <a:pt x="6096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6096" y="74676"/>
                  </a:lnTo>
                  <a:lnTo>
                    <a:pt x="6096" y="79248"/>
                  </a:lnTo>
                  <a:close/>
                </a:path>
                <a:path w="6350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6350" h="4719955">
                  <a:moveTo>
                    <a:pt x="6096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6" y="36576"/>
                  </a:lnTo>
                  <a:lnTo>
                    <a:pt x="6096" y="42672"/>
                  </a:lnTo>
                  <a:close/>
                </a:path>
                <a:path w="6350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6350" h="4719955">
                  <a:moveTo>
                    <a:pt x="6096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3652" y="6266687"/>
              <a:ext cx="103632" cy="64008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88308" y="6399275"/>
            <a:ext cx="1045463" cy="96012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333743" y="3720096"/>
            <a:ext cx="55244" cy="247015"/>
          </a:xfrm>
          <a:custGeom>
            <a:avLst/>
            <a:gdLst/>
            <a:ahLst/>
            <a:cxnLst/>
            <a:rect l="l" t="t" r="r" b="b"/>
            <a:pathLst>
              <a:path w="55245" h="247014">
                <a:moveTo>
                  <a:pt x="54876" y="204216"/>
                </a:moveTo>
                <a:lnTo>
                  <a:pt x="13728" y="204216"/>
                </a:lnTo>
                <a:lnTo>
                  <a:pt x="12204" y="205740"/>
                </a:lnTo>
                <a:lnTo>
                  <a:pt x="9156" y="207264"/>
                </a:lnTo>
                <a:lnTo>
                  <a:pt x="6108" y="210312"/>
                </a:lnTo>
                <a:lnTo>
                  <a:pt x="3060" y="211836"/>
                </a:lnTo>
                <a:lnTo>
                  <a:pt x="3060" y="213360"/>
                </a:lnTo>
                <a:lnTo>
                  <a:pt x="1536" y="214884"/>
                </a:lnTo>
                <a:lnTo>
                  <a:pt x="12" y="217932"/>
                </a:lnTo>
                <a:lnTo>
                  <a:pt x="12" y="227076"/>
                </a:lnTo>
                <a:lnTo>
                  <a:pt x="1536" y="228600"/>
                </a:lnTo>
                <a:lnTo>
                  <a:pt x="1536" y="230124"/>
                </a:lnTo>
                <a:lnTo>
                  <a:pt x="3060" y="231648"/>
                </a:lnTo>
                <a:lnTo>
                  <a:pt x="3060" y="233172"/>
                </a:lnTo>
                <a:lnTo>
                  <a:pt x="4584" y="234696"/>
                </a:lnTo>
                <a:lnTo>
                  <a:pt x="4584" y="236220"/>
                </a:lnTo>
                <a:lnTo>
                  <a:pt x="6108" y="236220"/>
                </a:lnTo>
                <a:lnTo>
                  <a:pt x="6108" y="237744"/>
                </a:lnTo>
                <a:lnTo>
                  <a:pt x="1536" y="237744"/>
                </a:lnTo>
                <a:lnTo>
                  <a:pt x="1536" y="246888"/>
                </a:lnTo>
                <a:lnTo>
                  <a:pt x="54876" y="246888"/>
                </a:lnTo>
                <a:lnTo>
                  <a:pt x="54876" y="237744"/>
                </a:lnTo>
                <a:lnTo>
                  <a:pt x="15252" y="237744"/>
                </a:lnTo>
                <a:lnTo>
                  <a:pt x="15252" y="236220"/>
                </a:lnTo>
                <a:lnTo>
                  <a:pt x="13728" y="236220"/>
                </a:lnTo>
                <a:lnTo>
                  <a:pt x="13728" y="234696"/>
                </a:lnTo>
                <a:lnTo>
                  <a:pt x="12204" y="234696"/>
                </a:lnTo>
                <a:lnTo>
                  <a:pt x="12204" y="233172"/>
                </a:lnTo>
                <a:lnTo>
                  <a:pt x="10680" y="231648"/>
                </a:lnTo>
                <a:lnTo>
                  <a:pt x="10680" y="228600"/>
                </a:lnTo>
                <a:lnTo>
                  <a:pt x="9156" y="227076"/>
                </a:lnTo>
                <a:lnTo>
                  <a:pt x="9156" y="224028"/>
                </a:lnTo>
                <a:lnTo>
                  <a:pt x="10680" y="222504"/>
                </a:lnTo>
                <a:lnTo>
                  <a:pt x="10680" y="219456"/>
                </a:lnTo>
                <a:lnTo>
                  <a:pt x="12204" y="217932"/>
                </a:lnTo>
                <a:lnTo>
                  <a:pt x="12204" y="216408"/>
                </a:lnTo>
                <a:lnTo>
                  <a:pt x="13728" y="216408"/>
                </a:lnTo>
                <a:lnTo>
                  <a:pt x="15252" y="214884"/>
                </a:lnTo>
                <a:lnTo>
                  <a:pt x="54876" y="214884"/>
                </a:lnTo>
                <a:lnTo>
                  <a:pt x="54876" y="204216"/>
                </a:lnTo>
                <a:close/>
              </a:path>
              <a:path w="55245" h="247014">
                <a:moveTo>
                  <a:pt x="54876" y="149339"/>
                </a:moveTo>
                <a:lnTo>
                  <a:pt x="45732" y="149339"/>
                </a:lnTo>
                <a:lnTo>
                  <a:pt x="45732" y="164579"/>
                </a:lnTo>
                <a:lnTo>
                  <a:pt x="45732" y="179819"/>
                </a:lnTo>
                <a:lnTo>
                  <a:pt x="44208" y="179819"/>
                </a:lnTo>
                <a:lnTo>
                  <a:pt x="44208" y="181343"/>
                </a:lnTo>
                <a:lnTo>
                  <a:pt x="41160" y="181343"/>
                </a:lnTo>
                <a:lnTo>
                  <a:pt x="41160" y="182867"/>
                </a:lnTo>
                <a:lnTo>
                  <a:pt x="38112" y="182867"/>
                </a:lnTo>
                <a:lnTo>
                  <a:pt x="38112" y="181343"/>
                </a:lnTo>
                <a:lnTo>
                  <a:pt x="35064" y="181343"/>
                </a:lnTo>
                <a:lnTo>
                  <a:pt x="32016" y="178295"/>
                </a:lnTo>
                <a:lnTo>
                  <a:pt x="32016" y="169151"/>
                </a:lnTo>
                <a:lnTo>
                  <a:pt x="30492" y="167627"/>
                </a:lnTo>
                <a:lnTo>
                  <a:pt x="30492" y="160007"/>
                </a:lnTo>
                <a:lnTo>
                  <a:pt x="41160" y="160007"/>
                </a:lnTo>
                <a:lnTo>
                  <a:pt x="41160" y="161531"/>
                </a:lnTo>
                <a:lnTo>
                  <a:pt x="42684" y="161531"/>
                </a:lnTo>
                <a:lnTo>
                  <a:pt x="45732" y="164579"/>
                </a:lnTo>
                <a:lnTo>
                  <a:pt x="45732" y="149339"/>
                </a:lnTo>
                <a:lnTo>
                  <a:pt x="13728" y="149339"/>
                </a:lnTo>
                <a:lnTo>
                  <a:pt x="12204" y="150863"/>
                </a:lnTo>
                <a:lnTo>
                  <a:pt x="9156" y="152387"/>
                </a:lnTo>
                <a:lnTo>
                  <a:pt x="7632" y="152387"/>
                </a:lnTo>
                <a:lnTo>
                  <a:pt x="6108" y="155435"/>
                </a:lnTo>
                <a:lnTo>
                  <a:pt x="3060" y="158483"/>
                </a:lnTo>
                <a:lnTo>
                  <a:pt x="12" y="164579"/>
                </a:lnTo>
                <a:lnTo>
                  <a:pt x="12" y="178295"/>
                </a:lnTo>
                <a:lnTo>
                  <a:pt x="1536" y="179819"/>
                </a:lnTo>
                <a:lnTo>
                  <a:pt x="1536" y="182867"/>
                </a:lnTo>
                <a:lnTo>
                  <a:pt x="3060" y="184391"/>
                </a:lnTo>
                <a:lnTo>
                  <a:pt x="3060" y="185915"/>
                </a:lnTo>
                <a:lnTo>
                  <a:pt x="4584" y="187439"/>
                </a:lnTo>
                <a:lnTo>
                  <a:pt x="6108" y="187439"/>
                </a:lnTo>
                <a:lnTo>
                  <a:pt x="6108" y="188963"/>
                </a:lnTo>
                <a:lnTo>
                  <a:pt x="7632" y="190487"/>
                </a:lnTo>
                <a:lnTo>
                  <a:pt x="13728" y="181343"/>
                </a:lnTo>
                <a:lnTo>
                  <a:pt x="12204" y="181343"/>
                </a:lnTo>
                <a:lnTo>
                  <a:pt x="12204" y="179819"/>
                </a:lnTo>
                <a:lnTo>
                  <a:pt x="10680" y="179819"/>
                </a:lnTo>
                <a:lnTo>
                  <a:pt x="10680" y="176771"/>
                </a:lnTo>
                <a:lnTo>
                  <a:pt x="9156" y="176771"/>
                </a:lnTo>
                <a:lnTo>
                  <a:pt x="9156" y="167627"/>
                </a:lnTo>
                <a:lnTo>
                  <a:pt x="10680" y="166103"/>
                </a:lnTo>
                <a:lnTo>
                  <a:pt x="10680" y="164579"/>
                </a:lnTo>
                <a:lnTo>
                  <a:pt x="13728" y="161531"/>
                </a:lnTo>
                <a:lnTo>
                  <a:pt x="15252" y="161531"/>
                </a:lnTo>
                <a:lnTo>
                  <a:pt x="15252" y="160007"/>
                </a:lnTo>
                <a:lnTo>
                  <a:pt x="22872" y="160007"/>
                </a:lnTo>
                <a:lnTo>
                  <a:pt x="22872" y="175247"/>
                </a:lnTo>
                <a:lnTo>
                  <a:pt x="24396" y="178295"/>
                </a:lnTo>
                <a:lnTo>
                  <a:pt x="24396" y="182867"/>
                </a:lnTo>
                <a:lnTo>
                  <a:pt x="25920" y="184391"/>
                </a:lnTo>
                <a:lnTo>
                  <a:pt x="27444" y="187439"/>
                </a:lnTo>
                <a:lnTo>
                  <a:pt x="30492" y="190487"/>
                </a:lnTo>
                <a:lnTo>
                  <a:pt x="32016" y="190487"/>
                </a:lnTo>
                <a:lnTo>
                  <a:pt x="33540" y="192011"/>
                </a:lnTo>
                <a:lnTo>
                  <a:pt x="44208" y="192011"/>
                </a:lnTo>
                <a:lnTo>
                  <a:pt x="45732" y="190487"/>
                </a:lnTo>
                <a:lnTo>
                  <a:pt x="48780" y="190487"/>
                </a:lnTo>
                <a:lnTo>
                  <a:pt x="51828" y="187439"/>
                </a:lnTo>
                <a:lnTo>
                  <a:pt x="51828" y="185915"/>
                </a:lnTo>
                <a:lnTo>
                  <a:pt x="53352" y="184391"/>
                </a:lnTo>
                <a:lnTo>
                  <a:pt x="53352" y="182867"/>
                </a:lnTo>
                <a:lnTo>
                  <a:pt x="53352" y="181343"/>
                </a:lnTo>
                <a:lnTo>
                  <a:pt x="54876" y="179819"/>
                </a:lnTo>
                <a:lnTo>
                  <a:pt x="54876" y="167627"/>
                </a:lnTo>
                <a:lnTo>
                  <a:pt x="53352" y="166103"/>
                </a:lnTo>
                <a:lnTo>
                  <a:pt x="53352" y="164579"/>
                </a:lnTo>
                <a:lnTo>
                  <a:pt x="51828" y="163055"/>
                </a:lnTo>
                <a:lnTo>
                  <a:pt x="51828" y="161531"/>
                </a:lnTo>
                <a:lnTo>
                  <a:pt x="50304" y="160007"/>
                </a:lnTo>
                <a:lnTo>
                  <a:pt x="54876" y="160007"/>
                </a:lnTo>
                <a:lnTo>
                  <a:pt x="54876" y="149339"/>
                </a:lnTo>
                <a:close/>
              </a:path>
              <a:path w="55245" h="247014">
                <a:moveTo>
                  <a:pt x="54876" y="57912"/>
                </a:moveTo>
                <a:lnTo>
                  <a:pt x="16776" y="57912"/>
                </a:lnTo>
                <a:lnTo>
                  <a:pt x="13728" y="59436"/>
                </a:lnTo>
                <a:lnTo>
                  <a:pt x="12204" y="59436"/>
                </a:lnTo>
                <a:lnTo>
                  <a:pt x="9156" y="60960"/>
                </a:lnTo>
                <a:lnTo>
                  <a:pt x="6108" y="64008"/>
                </a:lnTo>
                <a:lnTo>
                  <a:pt x="3060" y="65532"/>
                </a:lnTo>
                <a:lnTo>
                  <a:pt x="3060" y="67056"/>
                </a:lnTo>
                <a:lnTo>
                  <a:pt x="1536" y="68580"/>
                </a:lnTo>
                <a:lnTo>
                  <a:pt x="12" y="71628"/>
                </a:lnTo>
                <a:lnTo>
                  <a:pt x="12" y="80772"/>
                </a:lnTo>
                <a:lnTo>
                  <a:pt x="1536" y="82296"/>
                </a:lnTo>
                <a:lnTo>
                  <a:pt x="1536" y="85344"/>
                </a:lnTo>
                <a:lnTo>
                  <a:pt x="3060" y="86868"/>
                </a:lnTo>
                <a:lnTo>
                  <a:pt x="3060" y="88392"/>
                </a:lnTo>
                <a:lnTo>
                  <a:pt x="4584" y="89916"/>
                </a:lnTo>
                <a:lnTo>
                  <a:pt x="4584" y="91440"/>
                </a:lnTo>
                <a:lnTo>
                  <a:pt x="6108" y="91440"/>
                </a:lnTo>
                <a:lnTo>
                  <a:pt x="7632" y="92964"/>
                </a:lnTo>
                <a:lnTo>
                  <a:pt x="7632" y="94488"/>
                </a:lnTo>
                <a:lnTo>
                  <a:pt x="6108" y="94488"/>
                </a:lnTo>
                <a:lnTo>
                  <a:pt x="6108" y="96012"/>
                </a:lnTo>
                <a:lnTo>
                  <a:pt x="4584" y="96012"/>
                </a:lnTo>
                <a:lnTo>
                  <a:pt x="4584" y="97536"/>
                </a:lnTo>
                <a:lnTo>
                  <a:pt x="3060" y="99060"/>
                </a:lnTo>
                <a:lnTo>
                  <a:pt x="3060" y="100584"/>
                </a:lnTo>
                <a:lnTo>
                  <a:pt x="1536" y="102108"/>
                </a:lnTo>
                <a:lnTo>
                  <a:pt x="1536" y="103632"/>
                </a:lnTo>
                <a:lnTo>
                  <a:pt x="12" y="105156"/>
                </a:lnTo>
                <a:lnTo>
                  <a:pt x="12" y="112776"/>
                </a:lnTo>
                <a:lnTo>
                  <a:pt x="1536" y="114300"/>
                </a:lnTo>
                <a:lnTo>
                  <a:pt x="1536" y="115824"/>
                </a:lnTo>
                <a:lnTo>
                  <a:pt x="3060" y="117348"/>
                </a:lnTo>
                <a:lnTo>
                  <a:pt x="3060" y="118872"/>
                </a:lnTo>
                <a:lnTo>
                  <a:pt x="4584" y="120396"/>
                </a:lnTo>
                <a:lnTo>
                  <a:pt x="4584" y="121920"/>
                </a:lnTo>
                <a:lnTo>
                  <a:pt x="6108" y="121920"/>
                </a:lnTo>
                <a:lnTo>
                  <a:pt x="6108" y="123444"/>
                </a:lnTo>
                <a:lnTo>
                  <a:pt x="1536" y="123444"/>
                </a:lnTo>
                <a:lnTo>
                  <a:pt x="1536" y="134112"/>
                </a:lnTo>
                <a:lnTo>
                  <a:pt x="54876" y="134112"/>
                </a:lnTo>
                <a:lnTo>
                  <a:pt x="54876" y="123444"/>
                </a:lnTo>
                <a:lnTo>
                  <a:pt x="15252" y="123444"/>
                </a:lnTo>
                <a:lnTo>
                  <a:pt x="15252" y="121920"/>
                </a:lnTo>
                <a:lnTo>
                  <a:pt x="13728" y="121920"/>
                </a:lnTo>
                <a:lnTo>
                  <a:pt x="13728" y="120396"/>
                </a:lnTo>
                <a:lnTo>
                  <a:pt x="10680" y="117348"/>
                </a:lnTo>
                <a:lnTo>
                  <a:pt x="10680" y="114300"/>
                </a:lnTo>
                <a:lnTo>
                  <a:pt x="9156" y="112776"/>
                </a:lnTo>
                <a:lnTo>
                  <a:pt x="9156" y="109728"/>
                </a:lnTo>
                <a:lnTo>
                  <a:pt x="10680" y="109728"/>
                </a:lnTo>
                <a:lnTo>
                  <a:pt x="10680" y="105156"/>
                </a:lnTo>
                <a:lnTo>
                  <a:pt x="13728" y="102108"/>
                </a:lnTo>
                <a:lnTo>
                  <a:pt x="15252" y="102108"/>
                </a:lnTo>
                <a:lnTo>
                  <a:pt x="16776" y="100584"/>
                </a:lnTo>
                <a:lnTo>
                  <a:pt x="54876" y="100584"/>
                </a:lnTo>
                <a:lnTo>
                  <a:pt x="54876" y="91440"/>
                </a:lnTo>
                <a:lnTo>
                  <a:pt x="15252" y="91440"/>
                </a:lnTo>
                <a:lnTo>
                  <a:pt x="15252" y="89916"/>
                </a:lnTo>
                <a:lnTo>
                  <a:pt x="13728" y="89916"/>
                </a:lnTo>
                <a:lnTo>
                  <a:pt x="13728" y="88392"/>
                </a:lnTo>
                <a:lnTo>
                  <a:pt x="10680" y="85344"/>
                </a:lnTo>
                <a:lnTo>
                  <a:pt x="10680" y="82296"/>
                </a:lnTo>
                <a:lnTo>
                  <a:pt x="9156" y="80772"/>
                </a:lnTo>
                <a:lnTo>
                  <a:pt x="9156" y="77724"/>
                </a:lnTo>
                <a:lnTo>
                  <a:pt x="10680" y="76200"/>
                </a:lnTo>
                <a:lnTo>
                  <a:pt x="10680" y="73152"/>
                </a:lnTo>
                <a:lnTo>
                  <a:pt x="13728" y="70104"/>
                </a:lnTo>
                <a:lnTo>
                  <a:pt x="15252" y="70104"/>
                </a:lnTo>
                <a:lnTo>
                  <a:pt x="16776" y="68580"/>
                </a:lnTo>
                <a:lnTo>
                  <a:pt x="54876" y="68580"/>
                </a:lnTo>
                <a:lnTo>
                  <a:pt x="54876" y="57912"/>
                </a:lnTo>
                <a:close/>
              </a:path>
              <a:path w="55245" h="247014">
                <a:moveTo>
                  <a:pt x="54876" y="13716"/>
                </a:moveTo>
                <a:lnTo>
                  <a:pt x="53352" y="12192"/>
                </a:lnTo>
                <a:lnTo>
                  <a:pt x="53352" y="9144"/>
                </a:lnTo>
                <a:lnTo>
                  <a:pt x="51828" y="7620"/>
                </a:lnTo>
                <a:lnTo>
                  <a:pt x="51828" y="6096"/>
                </a:lnTo>
                <a:lnTo>
                  <a:pt x="48780" y="3048"/>
                </a:lnTo>
                <a:lnTo>
                  <a:pt x="48780" y="1524"/>
                </a:lnTo>
                <a:lnTo>
                  <a:pt x="47256" y="0"/>
                </a:lnTo>
                <a:lnTo>
                  <a:pt x="39624" y="7620"/>
                </a:lnTo>
                <a:lnTo>
                  <a:pt x="44196" y="12192"/>
                </a:lnTo>
                <a:lnTo>
                  <a:pt x="44196" y="15240"/>
                </a:lnTo>
                <a:lnTo>
                  <a:pt x="45732" y="16764"/>
                </a:lnTo>
                <a:lnTo>
                  <a:pt x="45732" y="24384"/>
                </a:lnTo>
                <a:lnTo>
                  <a:pt x="44196" y="25908"/>
                </a:lnTo>
                <a:lnTo>
                  <a:pt x="44196" y="27432"/>
                </a:lnTo>
                <a:lnTo>
                  <a:pt x="42672" y="28956"/>
                </a:lnTo>
                <a:lnTo>
                  <a:pt x="41148" y="28956"/>
                </a:lnTo>
                <a:lnTo>
                  <a:pt x="38100" y="32004"/>
                </a:lnTo>
                <a:lnTo>
                  <a:pt x="36576" y="32004"/>
                </a:lnTo>
                <a:lnTo>
                  <a:pt x="35052" y="33528"/>
                </a:lnTo>
                <a:lnTo>
                  <a:pt x="32004" y="33528"/>
                </a:lnTo>
                <a:lnTo>
                  <a:pt x="32004" y="10668"/>
                </a:lnTo>
                <a:lnTo>
                  <a:pt x="32004" y="0"/>
                </a:lnTo>
                <a:lnTo>
                  <a:pt x="22860" y="0"/>
                </a:lnTo>
                <a:lnTo>
                  <a:pt x="22860" y="10668"/>
                </a:lnTo>
                <a:lnTo>
                  <a:pt x="22860" y="33528"/>
                </a:lnTo>
                <a:lnTo>
                  <a:pt x="21336" y="33528"/>
                </a:lnTo>
                <a:lnTo>
                  <a:pt x="19812" y="32004"/>
                </a:lnTo>
                <a:lnTo>
                  <a:pt x="16764" y="32004"/>
                </a:lnTo>
                <a:lnTo>
                  <a:pt x="13716" y="28956"/>
                </a:lnTo>
                <a:lnTo>
                  <a:pt x="12192" y="28956"/>
                </a:lnTo>
                <a:lnTo>
                  <a:pt x="12192" y="27432"/>
                </a:lnTo>
                <a:lnTo>
                  <a:pt x="10668" y="25908"/>
                </a:lnTo>
                <a:lnTo>
                  <a:pt x="10668" y="24384"/>
                </a:lnTo>
                <a:lnTo>
                  <a:pt x="9144" y="22860"/>
                </a:lnTo>
                <a:lnTo>
                  <a:pt x="9144" y="19812"/>
                </a:lnTo>
                <a:lnTo>
                  <a:pt x="10668" y="18288"/>
                </a:lnTo>
                <a:lnTo>
                  <a:pt x="10668" y="16764"/>
                </a:lnTo>
                <a:lnTo>
                  <a:pt x="15240" y="12192"/>
                </a:lnTo>
                <a:lnTo>
                  <a:pt x="16764" y="12192"/>
                </a:lnTo>
                <a:lnTo>
                  <a:pt x="18288" y="10668"/>
                </a:lnTo>
                <a:lnTo>
                  <a:pt x="22860" y="10668"/>
                </a:lnTo>
                <a:lnTo>
                  <a:pt x="22860" y="0"/>
                </a:lnTo>
                <a:lnTo>
                  <a:pt x="19812" y="0"/>
                </a:lnTo>
                <a:lnTo>
                  <a:pt x="16764" y="1524"/>
                </a:lnTo>
                <a:lnTo>
                  <a:pt x="13716" y="1524"/>
                </a:lnTo>
                <a:lnTo>
                  <a:pt x="7620" y="4572"/>
                </a:lnTo>
                <a:lnTo>
                  <a:pt x="3048" y="9144"/>
                </a:lnTo>
                <a:lnTo>
                  <a:pt x="3048" y="12192"/>
                </a:lnTo>
                <a:lnTo>
                  <a:pt x="0" y="18288"/>
                </a:lnTo>
                <a:lnTo>
                  <a:pt x="0" y="25908"/>
                </a:lnTo>
                <a:lnTo>
                  <a:pt x="1524" y="28956"/>
                </a:lnTo>
                <a:lnTo>
                  <a:pt x="3048" y="30480"/>
                </a:lnTo>
                <a:lnTo>
                  <a:pt x="3048" y="33528"/>
                </a:lnTo>
                <a:lnTo>
                  <a:pt x="7620" y="38100"/>
                </a:lnTo>
                <a:lnTo>
                  <a:pt x="16764" y="42672"/>
                </a:lnTo>
                <a:lnTo>
                  <a:pt x="19812" y="42672"/>
                </a:lnTo>
                <a:lnTo>
                  <a:pt x="24384" y="44196"/>
                </a:lnTo>
                <a:lnTo>
                  <a:pt x="32004" y="44196"/>
                </a:lnTo>
                <a:lnTo>
                  <a:pt x="35052" y="42672"/>
                </a:lnTo>
                <a:lnTo>
                  <a:pt x="38100" y="42672"/>
                </a:lnTo>
                <a:lnTo>
                  <a:pt x="47256" y="38100"/>
                </a:lnTo>
                <a:lnTo>
                  <a:pt x="51828" y="33528"/>
                </a:lnTo>
                <a:lnTo>
                  <a:pt x="54876" y="27432"/>
                </a:lnTo>
                <a:lnTo>
                  <a:pt x="54876" y="137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6572" y="1662683"/>
            <a:ext cx="257556" cy="6400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4672" y="1946148"/>
            <a:ext cx="216407" cy="67055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2960" y="2234183"/>
            <a:ext cx="198119" cy="65531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7135" y="2519171"/>
            <a:ext cx="320039" cy="8686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336" y="2808732"/>
            <a:ext cx="240792" cy="82295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859523" y="3095243"/>
            <a:ext cx="166370" cy="62865"/>
          </a:xfrm>
          <a:custGeom>
            <a:avLst/>
            <a:gdLst/>
            <a:ahLst/>
            <a:cxnLst/>
            <a:rect l="l" t="t" r="r" b="b"/>
            <a:pathLst>
              <a:path w="166369" h="62864">
                <a:moveTo>
                  <a:pt x="50292" y="0"/>
                </a:moveTo>
                <a:lnTo>
                  <a:pt x="42672" y="0"/>
                </a:lnTo>
                <a:lnTo>
                  <a:pt x="42672" y="51816"/>
                </a:lnTo>
                <a:lnTo>
                  <a:pt x="39624" y="48768"/>
                </a:lnTo>
                <a:lnTo>
                  <a:pt x="14859" y="9144"/>
                </a:lnTo>
                <a:lnTo>
                  <a:pt x="9144" y="0"/>
                </a:lnTo>
                <a:lnTo>
                  <a:pt x="0" y="0"/>
                </a:lnTo>
                <a:lnTo>
                  <a:pt x="0" y="62484"/>
                </a:lnTo>
                <a:lnTo>
                  <a:pt x="7620" y="62484"/>
                </a:lnTo>
                <a:lnTo>
                  <a:pt x="7620" y="10668"/>
                </a:lnTo>
                <a:lnTo>
                  <a:pt x="6096" y="9144"/>
                </a:lnTo>
                <a:lnTo>
                  <a:pt x="7620" y="9144"/>
                </a:lnTo>
                <a:lnTo>
                  <a:pt x="7620" y="10668"/>
                </a:lnTo>
                <a:lnTo>
                  <a:pt x="9144" y="12192"/>
                </a:lnTo>
                <a:lnTo>
                  <a:pt x="41148" y="62484"/>
                </a:lnTo>
                <a:lnTo>
                  <a:pt x="50292" y="62484"/>
                </a:lnTo>
                <a:lnTo>
                  <a:pt x="50292" y="53340"/>
                </a:lnTo>
                <a:lnTo>
                  <a:pt x="50292" y="0"/>
                </a:lnTo>
                <a:close/>
              </a:path>
              <a:path w="166369" h="62864">
                <a:moveTo>
                  <a:pt x="100596" y="30480"/>
                </a:moveTo>
                <a:lnTo>
                  <a:pt x="99072" y="25908"/>
                </a:lnTo>
                <a:lnTo>
                  <a:pt x="96024" y="22860"/>
                </a:lnTo>
                <a:lnTo>
                  <a:pt x="92976" y="18288"/>
                </a:lnTo>
                <a:lnTo>
                  <a:pt x="92976" y="28956"/>
                </a:lnTo>
                <a:lnTo>
                  <a:pt x="92976" y="35052"/>
                </a:lnTo>
                <a:lnTo>
                  <a:pt x="70116" y="35052"/>
                </a:lnTo>
                <a:lnTo>
                  <a:pt x="70116" y="32004"/>
                </a:lnTo>
                <a:lnTo>
                  <a:pt x="73164" y="25908"/>
                </a:lnTo>
                <a:lnTo>
                  <a:pt x="79260" y="22860"/>
                </a:lnTo>
                <a:lnTo>
                  <a:pt x="85356" y="22860"/>
                </a:lnTo>
                <a:lnTo>
                  <a:pt x="88404" y="24384"/>
                </a:lnTo>
                <a:lnTo>
                  <a:pt x="92976" y="28956"/>
                </a:lnTo>
                <a:lnTo>
                  <a:pt x="92976" y="18288"/>
                </a:lnTo>
                <a:lnTo>
                  <a:pt x="88404" y="16764"/>
                </a:lnTo>
                <a:lnTo>
                  <a:pt x="76212" y="16764"/>
                </a:lnTo>
                <a:lnTo>
                  <a:pt x="71640" y="18288"/>
                </a:lnTo>
                <a:lnTo>
                  <a:pt x="67068" y="22860"/>
                </a:lnTo>
                <a:lnTo>
                  <a:pt x="64020" y="27432"/>
                </a:lnTo>
                <a:lnTo>
                  <a:pt x="62496" y="33528"/>
                </a:lnTo>
                <a:lnTo>
                  <a:pt x="62496" y="47244"/>
                </a:lnTo>
                <a:lnTo>
                  <a:pt x="64020" y="53340"/>
                </a:lnTo>
                <a:lnTo>
                  <a:pt x="67068" y="56388"/>
                </a:lnTo>
                <a:lnTo>
                  <a:pt x="70116" y="60960"/>
                </a:lnTo>
                <a:lnTo>
                  <a:pt x="76212" y="62484"/>
                </a:lnTo>
                <a:lnTo>
                  <a:pt x="88404" y="62484"/>
                </a:lnTo>
                <a:lnTo>
                  <a:pt x="92976" y="60960"/>
                </a:lnTo>
                <a:lnTo>
                  <a:pt x="97548" y="57912"/>
                </a:lnTo>
                <a:lnTo>
                  <a:pt x="97548" y="56388"/>
                </a:lnTo>
                <a:lnTo>
                  <a:pt x="97548" y="51816"/>
                </a:lnTo>
                <a:lnTo>
                  <a:pt x="92976" y="54864"/>
                </a:lnTo>
                <a:lnTo>
                  <a:pt x="88404" y="56388"/>
                </a:lnTo>
                <a:lnTo>
                  <a:pt x="79260" y="56388"/>
                </a:lnTo>
                <a:lnTo>
                  <a:pt x="73164" y="53340"/>
                </a:lnTo>
                <a:lnTo>
                  <a:pt x="70116" y="50292"/>
                </a:lnTo>
                <a:lnTo>
                  <a:pt x="70116" y="45720"/>
                </a:lnTo>
                <a:lnTo>
                  <a:pt x="68592" y="41148"/>
                </a:lnTo>
                <a:lnTo>
                  <a:pt x="100596" y="41148"/>
                </a:lnTo>
                <a:lnTo>
                  <a:pt x="100596" y="35052"/>
                </a:lnTo>
                <a:lnTo>
                  <a:pt x="100596" y="30480"/>
                </a:lnTo>
                <a:close/>
              </a:path>
              <a:path w="166369" h="62864">
                <a:moveTo>
                  <a:pt x="166128" y="18300"/>
                </a:moveTo>
                <a:lnTo>
                  <a:pt x="160020" y="18300"/>
                </a:lnTo>
                <a:lnTo>
                  <a:pt x="150876" y="50304"/>
                </a:lnTo>
                <a:lnTo>
                  <a:pt x="150876" y="54876"/>
                </a:lnTo>
                <a:lnTo>
                  <a:pt x="149352" y="54876"/>
                </a:lnTo>
                <a:lnTo>
                  <a:pt x="149352" y="50304"/>
                </a:lnTo>
                <a:lnTo>
                  <a:pt x="142392" y="25920"/>
                </a:lnTo>
                <a:lnTo>
                  <a:pt x="140208" y="18300"/>
                </a:lnTo>
                <a:lnTo>
                  <a:pt x="134112" y="18300"/>
                </a:lnTo>
                <a:lnTo>
                  <a:pt x="123444" y="50304"/>
                </a:lnTo>
                <a:lnTo>
                  <a:pt x="123444" y="51828"/>
                </a:lnTo>
                <a:lnTo>
                  <a:pt x="121920" y="53352"/>
                </a:lnTo>
                <a:lnTo>
                  <a:pt x="121920" y="50304"/>
                </a:lnTo>
                <a:lnTo>
                  <a:pt x="112776" y="18300"/>
                </a:lnTo>
                <a:lnTo>
                  <a:pt x="105156" y="18300"/>
                </a:lnTo>
                <a:lnTo>
                  <a:pt x="118872" y="62496"/>
                </a:lnTo>
                <a:lnTo>
                  <a:pt x="124968" y="62496"/>
                </a:lnTo>
                <a:lnTo>
                  <a:pt x="127508" y="54876"/>
                </a:lnTo>
                <a:lnTo>
                  <a:pt x="135636" y="30492"/>
                </a:lnTo>
                <a:lnTo>
                  <a:pt x="135636" y="25920"/>
                </a:lnTo>
                <a:lnTo>
                  <a:pt x="137160" y="25920"/>
                </a:lnTo>
                <a:lnTo>
                  <a:pt x="137160" y="30492"/>
                </a:lnTo>
                <a:lnTo>
                  <a:pt x="146304" y="62496"/>
                </a:lnTo>
                <a:lnTo>
                  <a:pt x="153924" y="62496"/>
                </a:lnTo>
                <a:lnTo>
                  <a:pt x="156032" y="54876"/>
                </a:lnTo>
                <a:lnTo>
                  <a:pt x="166128" y="1830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0663" y="3378708"/>
            <a:ext cx="280415" cy="85344"/>
          </a:xfrm>
          <a:prstGeom prst="rect">
            <a:avLst/>
          </a:prstGeom>
        </p:spPr>
      </p:pic>
      <p:sp>
        <p:nvSpPr>
          <p:cNvPr id="36" name="object 36" descr=""/>
          <p:cNvSpPr/>
          <p:nvPr/>
        </p:nvSpPr>
        <p:spPr>
          <a:xfrm>
            <a:off x="777240" y="3668267"/>
            <a:ext cx="250190" cy="62865"/>
          </a:xfrm>
          <a:custGeom>
            <a:avLst/>
            <a:gdLst/>
            <a:ahLst/>
            <a:cxnLst/>
            <a:rect l="l" t="t" r="r" b="b"/>
            <a:pathLst>
              <a:path w="250190" h="62864">
                <a:moveTo>
                  <a:pt x="45720" y="0"/>
                </a:moveTo>
                <a:lnTo>
                  <a:pt x="39624" y="0"/>
                </a:lnTo>
                <a:lnTo>
                  <a:pt x="39624" y="25908"/>
                </a:lnTo>
                <a:lnTo>
                  <a:pt x="7620" y="25908"/>
                </a:lnTo>
                <a:lnTo>
                  <a:pt x="7620" y="0"/>
                </a:lnTo>
                <a:lnTo>
                  <a:pt x="0" y="0"/>
                </a:lnTo>
                <a:lnTo>
                  <a:pt x="0" y="60960"/>
                </a:lnTo>
                <a:lnTo>
                  <a:pt x="7620" y="60960"/>
                </a:lnTo>
                <a:lnTo>
                  <a:pt x="7620" y="33528"/>
                </a:lnTo>
                <a:lnTo>
                  <a:pt x="39624" y="33528"/>
                </a:lnTo>
                <a:lnTo>
                  <a:pt x="39624" y="60960"/>
                </a:lnTo>
                <a:lnTo>
                  <a:pt x="45720" y="60960"/>
                </a:lnTo>
                <a:lnTo>
                  <a:pt x="45720" y="0"/>
                </a:lnTo>
                <a:close/>
              </a:path>
              <a:path w="250190" h="62864">
                <a:moveTo>
                  <a:pt x="102108" y="32004"/>
                </a:moveTo>
                <a:lnTo>
                  <a:pt x="100584" y="25908"/>
                </a:lnTo>
                <a:lnTo>
                  <a:pt x="96012" y="21336"/>
                </a:lnTo>
                <a:lnTo>
                  <a:pt x="94488" y="19812"/>
                </a:lnTo>
                <a:lnTo>
                  <a:pt x="94488" y="33528"/>
                </a:lnTo>
                <a:lnTo>
                  <a:pt x="94488" y="44196"/>
                </a:lnTo>
                <a:lnTo>
                  <a:pt x="92964" y="48768"/>
                </a:lnTo>
                <a:lnTo>
                  <a:pt x="91440" y="51816"/>
                </a:lnTo>
                <a:lnTo>
                  <a:pt x="88392" y="54864"/>
                </a:lnTo>
                <a:lnTo>
                  <a:pt x="85344" y="56388"/>
                </a:lnTo>
                <a:lnTo>
                  <a:pt x="76200" y="56388"/>
                </a:lnTo>
                <a:lnTo>
                  <a:pt x="73152" y="54864"/>
                </a:lnTo>
                <a:lnTo>
                  <a:pt x="67056" y="48768"/>
                </a:lnTo>
                <a:lnTo>
                  <a:pt x="65532" y="44196"/>
                </a:lnTo>
                <a:lnTo>
                  <a:pt x="65532" y="33528"/>
                </a:lnTo>
                <a:lnTo>
                  <a:pt x="67056" y="28956"/>
                </a:lnTo>
                <a:lnTo>
                  <a:pt x="73152" y="22860"/>
                </a:lnTo>
                <a:lnTo>
                  <a:pt x="76200" y="21336"/>
                </a:lnTo>
                <a:lnTo>
                  <a:pt x="85344" y="21336"/>
                </a:lnTo>
                <a:lnTo>
                  <a:pt x="88392" y="22860"/>
                </a:lnTo>
                <a:lnTo>
                  <a:pt x="91440" y="25908"/>
                </a:lnTo>
                <a:lnTo>
                  <a:pt x="92964" y="28956"/>
                </a:lnTo>
                <a:lnTo>
                  <a:pt x="94488" y="33528"/>
                </a:lnTo>
                <a:lnTo>
                  <a:pt x="94488" y="19812"/>
                </a:lnTo>
                <a:lnTo>
                  <a:pt x="92964" y="18288"/>
                </a:lnTo>
                <a:lnTo>
                  <a:pt x="88392" y="15240"/>
                </a:lnTo>
                <a:lnTo>
                  <a:pt x="74676" y="15240"/>
                </a:lnTo>
                <a:lnTo>
                  <a:pt x="68580" y="18288"/>
                </a:lnTo>
                <a:lnTo>
                  <a:pt x="60960" y="25908"/>
                </a:lnTo>
                <a:lnTo>
                  <a:pt x="57912" y="32004"/>
                </a:lnTo>
                <a:lnTo>
                  <a:pt x="57912" y="45720"/>
                </a:lnTo>
                <a:lnTo>
                  <a:pt x="60960" y="51816"/>
                </a:lnTo>
                <a:lnTo>
                  <a:pt x="64008" y="56388"/>
                </a:lnTo>
                <a:lnTo>
                  <a:pt x="73152" y="62484"/>
                </a:lnTo>
                <a:lnTo>
                  <a:pt x="86868" y="62484"/>
                </a:lnTo>
                <a:lnTo>
                  <a:pt x="96012" y="56388"/>
                </a:lnTo>
                <a:lnTo>
                  <a:pt x="100584" y="51816"/>
                </a:lnTo>
                <a:lnTo>
                  <a:pt x="102108" y="45720"/>
                </a:lnTo>
                <a:lnTo>
                  <a:pt x="102108" y="32004"/>
                </a:lnTo>
                <a:close/>
              </a:path>
              <a:path w="250190" h="62864">
                <a:moveTo>
                  <a:pt x="135623" y="16764"/>
                </a:moveTo>
                <a:lnTo>
                  <a:pt x="128003" y="16764"/>
                </a:lnTo>
                <a:lnTo>
                  <a:pt x="124955" y="18288"/>
                </a:lnTo>
                <a:lnTo>
                  <a:pt x="123431" y="21336"/>
                </a:lnTo>
                <a:lnTo>
                  <a:pt x="121907" y="22860"/>
                </a:lnTo>
                <a:lnTo>
                  <a:pt x="120383" y="25908"/>
                </a:lnTo>
                <a:lnTo>
                  <a:pt x="120383" y="16764"/>
                </a:lnTo>
                <a:lnTo>
                  <a:pt x="112763" y="16764"/>
                </a:lnTo>
                <a:lnTo>
                  <a:pt x="112763" y="60960"/>
                </a:lnTo>
                <a:lnTo>
                  <a:pt x="120383" y="60960"/>
                </a:lnTo>
                <a:lnTo>
                  <a:pt x="120383" y="33528"/>
                </a:lnTo>
                <a:lnTo>
                  <a:pt x="124193" y="25908"/>
                </a:lnTo>
                <a:lnTo>
                  <a:pt x="124955" y="24384"/>
                </a:lnTo>
                <a:lnTo>
                  <a:pt x="128003" y="22860"/>
                </a:lnTo>
                <a:lnTo>
                  <a:pt x="135623" y="22860"/>
                </a:lnTo>
                <a:lnTo>
                  <a:pt x="135623" y="16764"/>
                </a:lnTo>
                <a:close/>
              </a:path>
              <a:path w="250190" h="62864">
                <a:moveTo>
                  <a:pt x="167627" y="16764"/>
                </a:moveTo>
                <a:lnTo>
                  <a:pt x="158483" y="16764"/>
                </a:lnTo>
                <a:lnTo>
                  <a:pt x="155435" y="18288"/>
                </a:lnTo>
                <a:lnTo>
                  <a:pt x="153911" y="21336"/>
                </a:lnTo>
                <a:lnTo>
                  <a:pt x="152387" y="22860"/>
                </a:lnTo>
                <a:lnTo>
                  <a:pt x="150863" y="25908"/>
                </a:lnTo>
                <a:lnTo>
                  <a:pt x="150863" y="16764"/>
                </a:lnTo>
                <a:lnTo>
                  <a:pt x="144767" y="16764"/>
                </a:lnTo>
                <a:lnTo>
                  <a:pt x="144767" y="60960"/>
                </a:lnTo>
                <a:lnTo>
                  <a:pt x="150863" y="60960"/>
                </a:lnTo>
                <a:lnTo>
                  <a:pt x="150863" y="33528"/>
                </a:lnTo>
                <a:lnTo>
                  <a:pt x="153911" y="27432"/>
                </a:lnTo>
                <a:lnTo>
                  <a:pt x="155435" y="25908"/>
                </a:lnTo>
                <a:lnTo>
                  <a:pt x="158483" y="22860"/>
                </a:lnTo>
                <a:lnTo>
                  <a:pt x="166103" y="22860"/>
                </a:lnTo>
                <a:lnTo>
                  <a:pt x="167627" y="24384"/>
                </a:lnTo>
                <a:lnTo>
                  <a:pt x="167627" y="22860"/>
                </a:lnTo>
                <a:lnTo>
                  <a:pt x="167627" y="16764"/>
                </a:lnTo>
                <a:close/>
              </a:path>
              <a:path w="250190" h="62864">
                <a:moveTo>
                  <a:pt x="214871" y="32004"/>
                </a:moveTo>
                <a:lnTo>
                  <a:pt x="213347" y="25908"/>
                </a:lnTo>
                <a:lnTo>
                  <a:pt x="210299" y="21336"/>
                </a:lnTo>
                <a:lnTo>
                  <a:pt x="208775" y="20320"/>
                </a:lnTo>
                <a:lnTo>
                  <a:pt x="208775" y="33528"/>
                </a:lnTo>
                <a:lnTo>
                  <a:pt x="208775" y="44196"/>
                </a:lnTo>
                <a:lnTo>
                  <a:pt x="207251" y="48768"/>
                </a:lnTo>
                <a:lnTo>
                  <a:pt x="204203" y="51816"/>
                </a:lnTo>
                <a:lnTo>
                  <a:pt x="202679" y="54864"/>
                </a:lnTo>
                <a:lnTo>
                  <a:pt x="198107" y="56388"/>
                </a:lnTo>
                <a:lnTo>
                  <a:pt x="188963" y="56388"/>
                </a:lnTo>
                <a:lnTo>
                  <a:pt x="185915" y="54864"/>
                </a:lnTo>
                <a:lnTo>
                  <a:pt x="179819" y="48768"/>
                </a:lnTo>
                <a:lnTo>
                  <a:pt x="179819" y="28956"/>
                </a:lnTo>
                <a:lnTo>
                  <a:pt x="185915" y="22860"/>
                </a:lnTo>
                <a:lnTo>
                  <a:pt x="188963" y="21336"/>
                </a:lnTo>
                <a:lnTo>
                  <a:pt x="198107" y="21336"/>
                </a:lnTo>
                <a:lnTo>
                  <a:pt x="202679" y="22860"/>
                </a:lnTo>
                <a:lnTo>
                  <a:pt x="204203" y="25908"/>
                </a:lnTo>
                <a:lnTo>
                  <a:pt x="207251" y="28956"/>
                </a:lnTo>
                <a:lnTo>
                  <a:pt x="208775" y="33528"/>
                </a:lnTo>
                <a:lnTo>
                  <a:pt x="208775" y="20320"/>
                </a:lnTo>
                <a:lnTo>
                  <a:pt x="201155" y="15240"/>
                </a:lnTo>
                <a:lnTo>
                  <a:pt x="187439" y="15240"/>
                </a:lnTo>
                <a:lnTo>
                  <a:pt x="181343" y="18288"/>
                </a:lnTo>
                <a:lnTo>
                  <a:pt x="178295" y="22860"/>
                </a:lnTo>
                <a:lnTo>
                  <a:pt x="173723" y="25908"/>
                </a:lnTo>
                <a:lnTo>
                  <a:pt x="172199" y="32004"/>
                </a:lnTo>
                <a:lnTo>
                  <a:pt x="172199" y="45720"/>
                </a:lnTo>
                <a:lnTo>
                  <a:pt x="173723" y="51816"/>
                </a:lnTo>
                <a:lnTo>
                  <a:pt x="181343" y="59436"/>
                </a:lnTo>
                <a:lnTo>
                  <a:pt x="187439" y="62484"/>
                </a:lnTo>
                <a:lnTo>
                  <a:pt x="199631" y="62484"/>
                </a:lnTo>
                <a:lnTo>
                  <a:pt x="205727" y="59436"/>
                </a:lnTo>
                <a:lnTo>
                  <a:pt x="208775" y="56388"/>
                </a:lnTo>
                <a:lnTo>
                  <a:pt x="213347" y="51816"/>
                </a:lnTo>
                <a:lnTo>
                  <a:pt x="214871" y="45720"/>
                </a:lnTo>
                <a:lnTo>
                  <a:pt x="214871" y="32004"/>
                </a:lnTo>
                <a:close/>
              </a:path>
              <a:path w="250190" h="62864">
                <a:moveTo>
                  <a:pt x="249923" y="16764"/>
                </a:moveTo>
                <a:lnTo>
                  <a:pt x="240779" y="16764"/>
                </a:lnTo>
                <a:lnTo>
                  <a:pt x="237731" y="18288"/>
                </a:lnTo>
                <a:lnTo>
                  <a:pt x="236207" y="21336"/>
                </a:lnTo>
                <a:lnTo>
                  <a:pt x="234683" y="22860"/>
                </a:lnTo>
                <a:lnTo>
                  <a:pt x="233159" y="25908"/>
                </a:lnTo>
                <a:lnTo>
                  <a:pt x="233159" y="16764"/>
                </a:lnTo>
                <a:lnTo>
                  <a:pt x="227063" y="16764"/>
                </a:lnTo>
                <a:lnTo>
                  <a:pt x="227063" y="60960"/>
                </a:lnTo>
                <a:lnTo>
                  <a:pt x="233159" y="60960"/>
                </a:lnTo>
                <a:lnTo>
                  <a:pt x="233159" y="33528"/>
                </a:lnTo>
                <a:lnTo>
                  <a:pt x="236207" y="27432"/>
                </a:lnTo>
                <a:lnTo>
                  <a:pt x="237731" y="25908"/>
                </a:lnTo>
                <a:lnTo>
                  <a:pt x="240779" y="22860"/>
                </a:lnTo>
                <a:lnTo>
                  <a:pt x="248399" y="22860"/>
                </a:lnTo>
                <a:lnTo>
                  <a:pt x="249923" y="24384"/>
                </a:lnTo>
                <a:lnTo>
                  <a:pt x="249923" y="22860"/>
                </a:lnTo>
                <a:lnTo>
                  <a:pt x="249923" y="1676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239" y="3953255"/>
            <a:ext cx="243839" cy="64008"/>
          </a:xfrm>
          <a:prstGeom prst="rect">
            <a:avLst/>
          </a:prstGeom>
        </p:spPr>
      </p:pic>
      <p:pic>
        <p:nvPicPr>
          <p:cNvPr id="38" name="object 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6195" y="4236720"/>
            <a:ext cx="217931" cy="65532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5611" y="4523232"/>
            <a:ext cx="315467" cy="65532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6363" y="4809744"/>
            <a:ext cx="394716" cy="65531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89431" y="5094732"/>
            <a:ext cx="237743" cy="86867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36092" y="5381244"/>
            <a:ext cx="288036" cy="67056"/>
          </a:xfrm>
          <a:prstGeom prst="rect">
            <a:avLst/>
          </a:prstGeom>
        </p:spPr>
      </p:pic>
      <p:sp>
        <p:nvSpPr>
          <p:cNvPr id="43" name="object 43" descr=""/>
          <p:cNvSpPr/>
          <p:nvPr/>
        </p:nvSpPr>
        <p:spPr>
          <a:xfrm>
            <a:off x="510527" y="5670803"/>
            <a:ext cx="516890" cy="82550"/>
          </a:xfrm>
          <a:custGeom>
            <a:avLst/>
            <a:gdLst/>
            <a:ahLst/>
            <a:cxnLst/>
            <a:rect l="l" t="t" r="r" b="b"/>
            <a:pathLst>
              <a:path w="516890" h="82550">
                <a:moveTo>
                  <a:pt x="48768" y="30480"/>
                </a:moveTo>
                <a:lnTo>
                  <a:pt x="46774" y="17360"/>
                </a:lnTo>
                <a:lnTo>
                  <a:pt x="43764" y="12573"/>
                </a:lnTo>
                <a:lnTo>
                  <a:pt x="41148" y="8496"/>
                </a:lnTo>
                <a:lnTo>
                  <a:pt x="41148" y="30480"/>
                </a:lnTo>
                <a:lnTo>
                  <a:pt x="41148" y="38100"/>
                </a:lnTo>
                <a:lnTo>
                  <a:pt x="39624" y="44196"/>
                </a:lnTo>
                <a:lnTo>
                  <a:pt x="30480" y="53340"/>
                </a:lnTo>
                <a:lnTo>
                  <a:pt x="24384" y="54864"/>
                </a:lnTo>
                <a:lnTo>
                  <a:pt x="7620" y="54864"/>
                </a:lnTo>
                <a:lnTo>
                  <a:pt x="7620" y="6096"/>
                </a:lnTo>
                <a:lnTo>
                  <a:pt x="16764" y="6096"/>
                </a:lnTo>
                <a:lnTo>
                  <a:pt x="27647" y="7772"/>
                </a:lnTo>
                <a:lnTo>
                  <a:pt x="35242" y="12573"/>
                </a:lnTo>
                <a:lnTo>
                  <a:pt x="39700" y="20243"/>
                </a:lnTo>
                <a:lnTo>
                  <a:pt x="41148" y="30480"/>
                </a:lnTo>
                <a:lnTo>
                  <a:pt x="41148" y="8496"/>
                </a:lnTo>
                <a:lnTo>
                  <a:pt x="40690" y="7772"/>
                </a:lnTo>
                <a:lnTo>
                  <a:pt x="37833" y="6096"/>
                </a:lnTo>
                <a:lnTo>
                  <a:pt x="30772" y="1981"/>
                </a:lnTo>
                <a:lnTo>
                  <a:pt x="16764" y="0"/>
                </a:lnTo>
                <a:lnTo>
                  <a:pt x="0" y="0"/>
                </a:lnTo>
                <a:lnTo>
                  <a:pt x="0" y="62484"/>
                </a:lnTo>
                <a:lnTo>
                  <a:pt x="25908" y="62484"/>
                </a:lnTo>
                <a:lnTo>
                  <a:pt x="35052" y="59436"/>
                </a:lnTo>
                <a:lnTo>
                  <a:pt x="38481" y="54864"/>
                </a:lnTo>
                <a:lnTo>
                  <a:pt x="39624" y="53340"/>
                </a:lnTo>
                <a:lnTo>
                  <a:pt x="45720" y="47244"/>
                </a:lnTo>
                <a:lnTo>
                  <a:pt x="48768" y="39624"/>
                </a:lnTo>
                <a:lnTo>
                  <a:pt x="48768" y="30480"/>
                </a:lnTo>
                <a:close/>
              </a:path>
              <a:path w="516890" h="82550">
                <a:moveTo>
                  <a:pt x="100584" y="32004"/>
                </a:moveTo>
                <a:lnTo>
                  <a:pt x="99060" y="27432"/>
                </a:lnTo>
                <a:lnTo>
                  <a:pt x="96012" y="22860"/>
                </a:lnTo>
                <a:lnTo>
                  <a:pt x="94488" y="21336"/>
                </a:lnTo>
                <a:lnTo>
                  <a:pt x="94488" y="35052"/>
                </a:lnTo>
                <a:lnTo>
                  <a:pt x="94488" y="45720"/>
                </a:lnTo>
                <a:lnTo>
                  <a:pt x="92964" y="50292"/>
                </a:lnTo>
                <a:lnTo>
                  <a:pt x="88392" y="54864"/>
                </a:lnTo>
                <a:lnTo>
                  <a:pt x="83820" y="56388"/>
                </a:lnTo>
                <a:lnTo>
                  <a:pt x="74676" y="56388"/>
                </a:lnTo>
                <a:lnTo>
                  <a:pt x="71628" y="54864"/>
                </a:lnTo>
                <a:lnTo>
                  <a:pt x="65532" y="48768"/>
                </a:lnTo>
                <a:lnTo>
                  <a:pt x="65532" y="30480"/>
                </a:lnTo>
                <a:lnTo>
                  <a:pt x="71628" y="24384"/>
                </a:lnTo>
                <a:lnTo>
                  <a:pt x="74676" y="22860"/>
                </a:lnTo>
                <a:lnTo>
                  <a:pt x="83820" y="22860"/>
                </a:lnTo>
                <a:lnTo>
                  <a:pt x="88392" y="24384"/>
                </a:lnTo>
                <a:lnTo>
                  <a:pt x="89916" y="27432"/>
                </a:lnTo>
                <a:lnTo>
                  <a:pt x="92964" y="30480"/>
                </a:lnTo>
                <a:lnTo>
                  <a:pt x="94488" y="35052"/>
                </a:lnTo>
                <a:lnTo>
                  <a:pt x="94488" y="21336"/>
                </a:lnTo>
                <a:lnTo>
                  <a:pt x="91440" y="18288"/>
                </a:lnTo>
                <a:lnTo>
                  <a:pt x="86868" y="16764"/>
                </a:lnTo>
                <a:lnTo>
                  <a:pt x="73152" y="16764"/>
                </a:lnTo>
                <a:lnTo>
                  <a:pt x="67056" y="18288"/>
                </a:lnTo>
                <a:lnTo>
                  <a:pt x="64008" y="22860"/>
                </a:lnTo>
                <a:lnTo>
                  <a:pt x="59436" y="27432"/>
                </a:lnTo>
                <a:lnTo>
                  <a:pt x="57912" y="33528"/>
                </a:lnTo>
                <a:lnTo>
                  <a:pt x="57912" y="47244"/>
                </a:lnTo>
                <a:lnTo>
                  <a:pt x="59436" y="53340"/>
                </a:lnTo>
                <a:lnTo>
                  <a:pt x="64008" y="56388"/>
                </a:lnTo>
                <a:lnTo>
                  <a:pt x="67056" y="60960"/>
                </a:lnTo>
                <a:lnTo>
                  <a:pt x="73152" y="62484"/>
                </a:lnTo>
                <a:lnTo>
                  <a:pt x="85344" y="62484"/>
                </a:lnTo>
                <a:lnTo>
                  <a:pt x="91440" y="60960"/>
                </a:lnTo>
                <a:lnTo>
                  <a:pt x="94488" y="56388"/>
                </a:lnTo>
                <a:lnTo>
                  <a:pt x="99060" y="51816"/>
                </a:lnTo>
                <a:lnTo>
                  <a:pt x="100584" y="47244"/>
                </a:lnTo>
                <a:lnTo>
                  <a:pt x="100584" y="32004"/>
                </a:lnTo>
                <a:close/>
              </a:path>
              <a:path w="516890" h="82550">
                <a:moveTo>
                  <a:pt x="143256" y="18288"/>
                </a:moveTo>
                <a:lnTo>
                  <a:pt x="140208" y="16764"/>
                </a:lnTo>
                <a:lnTo>
                  <a:pt x="124968" y="16764"/>
                </a:lnTo>
                <a:lnTo>
                  <a:pt x="120396" y="18288"/>
                </a:lnTo>
                <a:lnTo>
                  <a:pt x="111252" y="27432"/>
                </a:lnTo>
                <a:lnTo>
                  <a:pt x="109728" y="33528"/>
                </a:lnTo>
                <a:lnTo>
                  <a:pt x="109728" y="47244"/>
                </a:lnTo>
                <a:lnTo>
                  <a:pt x="111252" y="53340"/>
                </a:lnTo>
                <a:lnTo>
                  <a:pt x="115824" y="56388"/>
                </a:lnTo>
                <a:lnTo>
                  <a:pt x="118872" y="60960"/>
                </a:lnTo>
                <a:lnTo>
                  <a:pt x="123444" y="62484"/>
                </a:lnTo>
                <a:lnTo>
                  <a:pt x="138684" y="62484"/>
                </a:lnTo>
                <a:lnTo>
                  <a:pt x="143256" y="59436"/>
                </a:lnTo>
                <a:lnTo>
                  <a:pt x="143256" y="53340"/>
                </a:lnTo>
                <a:lnTo>
                  <a:pt x="138684" y="56388"/>
                </a:lnTo>
                <a:lnTo>
                  <a:pt x="126492" y="56388"/>
                </a:lnTo>
                <a:lnTo>
                  <a:pt x="123444" y="54864"/>
                </a:lnTo>
                <a:lnTo>
                  <a:pt x="120396" y="51816"/>
                </a:lnTo>
                <a:lnTo>
                  <a:pt x="117348" y="50292"/>
                </a:lnTo>
                <a:lnTo>
                  <a:pt x="117348" y="30480"/>
                </a:lnTo>
                <a:lnTo>
                  <a:pt x="123444" y="24384"/>
                </a:lnTo>
                <a:lnTo>
                  <a:pt x="128016" y="22860"/>
                </a:lnTo>
                <a:lnTo>
                  <a:pt x="135636" y="22860"/>
                </a:lnTo>
                <a:lnTo>
                  <a:pt x="138684" y="24384"/>
                </a:lnTo>
                <a:lnTo>
                  <a:pt x="143256" y="25908"/>
                </a:lnTo>
                <a:lnTo>
                  <a:pt x="143256" y="18288"/>
                </a:lnTo>
                <a:close/>
              </a:path>
              <a:path w="516890" h="82550">
                <a:moveTo>
                  <a:pt x="188988" y="18288"/>
                </a:moveTo>
                <a:lnTo>
                  <a:pt x="181368" y="18288"/>
                </a:lnTo>
                <a:lnTo>
                  <a:pt x="181368" y="50292"/>
                </a:lnTo>
                <a:lnTo>
                  <a:pt x="178320" y="53340"/>
                </a:lnTo>
                <a:lnTo>
                  <a:pt x="176796" y="56388"/>
                </a:lnTo>
                <a:lnTo>
                  <a:pt x="163080" y="56388"/>
                </a:lnTo>
                <a:lnTo>
                  <a:pt x="160032" y="51816"/>
                </a:lnTo>
                <a:lnTo>
                  <a:pt x="160032" y="18288"/>
                </a:lnTo>
                <a:lnTo>
                  <a:pt x="152412" y="18288"/>
                </a:lnTo>
                <a:lnTo>
                  <a:pt x="152412" y="56388"/>
                </a:lnTo>
                <a:lnTo>
                  <a:pt x="156984" y="62484"/>
                </a:lnTo>
                <a:lnTo>
                  <a:pt x="173748" y="62484"/>
                </a:lnTo>
                <a:lnTo>
                  <a:pt x="178320" y="60960"/>
                </a:lnTo>
                <a:lnTo>
                  <a:pt x="180606" y="56388"/>
                </a:lnTo>
                <a:lnTo>
                  <a:pt x="181368" y="54864"/>
                </a:lnTo>
                <a:lnTo>
                  <a:pt x="181368" y="62484"/>
                </a:lnTo>
                <a:lnTo>
                  <a:pt x="188988" y="62484"/>
                </a:lnTo>
                <a:lnTo>
                  <a:pt x="188988" y="54864"/>
                </a:lnTo>
                <a:lnTo>
                  <a:pt x="188988" y="18288"/>
                </a:lnTo>
                <a:close/>
              </a:path>
              <a:path w="516890" h="82550">
                <a:moveTo>
                  <a:pt x="266700" y="22860"/>
                </a:moveTo>
                <a:lnTo>
                  <a:pt x="260604" y="16764"/>
                </a:lnTo>
                <a:lnTo>
                  <a:pt x="245364" y="16764"/>
                </a:lnTo>
                <a:lnTo>
                  <a:pt x="240792" y="19812"/>
                </a:lnTo>
                <a:lnTo>
                  <a:pt x="236220" y="25908"/>
                </a:lnTo>
                <a:lnTo>
                  <a:pt x="236220" y="22860"/>
                </a:lnTo>
                <a:lnTo>
                  <a:pt x="234696" y="21336"/>
                </a:lnTo>
                <a:lnTo>
                  <a:pt x="231648" y="19812"/>
                </a:lnTo>
                <a:lnTo>
                  <a:pt x="230124" y="18288"/>
                </a:lnTo>
                <a:lnTo>
                  <a:pt x="227076" y="16764"/>
                </a:lnTo>
                <a:lnTo>
                  <a:pt x="217932" y="16764"/>
                </a:lnTo>
                <a:lnTo>
                  <a:pt x="213360" y="19812"/>
                </a:lnTo>
                <a:lnTo>
                  <a:pt x="210312" y="24384"/>
                </a:lnTo>
                <a:lnTo>
                  <a:pt x="210312" y="18288"/>
                </a:lnTo>
                <a:lnTo>
                  <a:pt x="202692" y="18288"/>
                </a:lnTo>
                <a:lnTo>
                  <a:pt x="202692" y="62484"/>
                </a:lnTo>
                <a:lnTo>
                  <a:pt x="210312" y="62484"/>
                </a:lnTo>
                <a:lnTo>
                  <a:pt x="210312" y="32004"/>
                </a:lnTo>
                <a:lnTo>
                  <a:pt x="213360" y="25908"/>
                </a:lnTo>
                <a:lnTo>
                  <a:pt x="214884" y="24384"/>
                </a:lnTo>
                <a:lnTo>
                  <a:pt x="217932" y="22860"/>
                </a:lnTo>
                <a:lnTo>
                  <a:pt x="227076" y="22860"/>
                </a:lnTo>
                <a:lnTo>
                  <a:pt x="231648" y="27432"/>
                </a:lnTo>
                <a:lnTo>
                  <a:pt x="231648" y="62484"/>
                </a:lnTo>
                <a:lnTo>
                  <a:pt x="237744" y="62484"/>
                </a:lnTo>
                <a:lnTo>
                  <a:pt x="237744" y="33528"/>
                </a:lnTo>
                <a:lnTo>
                  <a:pt x="239268" y="28956"/>
                </a:lnTo>
                <a:lnTo>
                  <a:pt x="242316" y="25908"/>
                </a:lnTo>
                <a:lnTo>
                  <a:pt x="245364" y="22860"/>
                </a:lnTo>
                <a:lnTo>
                  <a:pt x="252984" y="22860"/>
                </a:lnTo>
                <a:lnTo>
                  <a:pt x="257556" y="27432"/>
                </a:lnTo>
                <a:lnTo>
                  <a:pt x="259080" y="32004"/>
                </a:lnTo>
                <a:lnTo>
                  <a:pt x="259080" y="62484"/>
                </a:lnTo>
                <a:lnTo>
                  <a:pt x="266700" y="62484"/>
                </a:lnTo>
                <a:lnTo>
                  <a:pt x="266700" y="22860"/>
                </a:lnTo>
                <a:close/>
              </a:path>
              <a:path w="516890" h="82550">
                <a:moveTo>
                  <a:pt x="315480" y="32004"/>
                </a:moveTo>
                <a:lnTo>
                  <a:pt x="313956" y="25908"/>
                </a:lnTo>
                <a:lnTo>
                  <a:pt x="310908" y="22860"/>
                </a:lnTo>
                <a:lnTo>
                  <a:pt x="307860" y="19812"/>
                </a:lnTo>
                <a:lnTo>
                  <a:pt x="307860" y="32004"/>
                </a:lnTo>
                <a:lnTo>
                  <a:pt x="307860" y="35052"/>
                </a:lnTo>
                <a:lnTo>
                  <a:pt x="283476" y="35052"/>
                </a:lnTo>
                <a:lnTo>
                  <a:pt x="288048" y="25908"/>
                </a:lnTo>
                <a:lnTo>
                  <a:pt x="291096" y="24384"/>
                </a:lnTo>
                <a:lnTo>
                  <a:pt x="292620" y="22860"/>
                </a:lnTo>
                <a:lnTo>
                  <a:pt x="300240" y="22860"/>
                </a:lnTo>
                <a:lnTo>
                  <a:pt x="303288" y="24384"/>
                </a:lnTo>
                <a:lnTo>
                  <a:pt x="304812" y="25908"/>
                </a:lnTo>
                <a:lnTo>
                  <a:pt x="307860" y="32004"/>
                </a:lnTo>
                <a:lnTo>
                  <a:pt x="307860" y="19812"/>
                </a:lnTo>
                <a:lnTo>
                  <a:pt x="306336" y="18288"/>
                </a:lnTo>
                <a:lnTo>
                  <a:pt x="303288" y="16764"/>
                </a:lnTo>
                <a:lnTo>
                  <a:pt x="291096" y="16764"/>
                </a:lnTo>
                <a:lnTo>
                  <a:pt x="286524" y="18288"/>
                </a:lnTo>
                <a:lnTo>
                  <a:pt x="281952" y="22860"/>
                </a:lnTo>
                <a:lnTo>
                  <a:pt x="278904" y="27432"/>
                </a:lnTo>
                <a:lnTo>
                  <a:pt x="275856" y="33528"/>
                </a:lnTo>
                <a:lnTo>
                  <a:pt x="275856" y="47244"/>
                </a:lnTo>
                <a:lnTo>
                  <a:pt x="278904" y="53340"/>
                </a:lnTo>
                <a:lnTo>
                  <a:pt x="281952" y="56388"/>
                </a:lnTo>
                <a:lnTo>
                  <a:pt x="285000" y="60960"/>
                </a:lnTo>
                <a:lnTo>
                  <a:pt x="289572" y="62484"/>
                </a:lnTo>
                <a:lnTo>
                  <a:pt x="303288" y="62484"/>
                </a:lnTo>
                <a:lnTo>
                  <a:pt x="312432" y="59436"/>
                </a:lnTo>
                <a:lnTo>
                  <a:pt x="312432" y="56388"/>
                </a:lnTo>
                <a:lnTo>
                  <a:pt x="312432" y="51816"/>
                </a:lnTo>
                <a:lnTo>
                  <a:pt x="307860" y="54864"/>
                </a:lnTo>
                <a:lnTo>
                  <a:pt x="303288" y="56388"/>
                </a:lnTo>
                <a:lnTo>
                  <a:pt x="289572" y="56388"/>
                </a:lnTo>
                <a:lnTo>
                  <a:pt x="288048" y="53340"/>
                </a:lnTo>
                <a:lnTo>
                  <a:pt x="285000" y="50292"/>
                </a:lnTo>
                <a:lnTo>
                  <a:pt x="283476" y="47244"/>
                </a:lnTo>
                <a:lnTo>
                  <a:pt x="283476" y="41148"/>
                </a:lnTo>
                <a:lnTo>
                  <a:pt x="315480" y="41148"/>
                </a:lnTo>
                <a:lnTo>
                  <a:pt x="315480" y="35052"/>
                </a:lnTo>
                <a:lnTo>
                  <a:pt x="315480" y="32004"/>
                </a:lnTo>
                <a:close/>
              </a:path>
              <a:path w="516890" h="82550">
                <a:moveTo>
                  <a:pt x="362724" y="28956"/>
                </a:moveTo>
                <a:lnTo>
                  <a:pt x="361188" y="24384"/>
                </a:lnTo>
                <a:lnTo>
                  <a:pt x="359664" y="22860"/>
                </a:lnTo>
                <a:lnTo>
                  <a:pt x="358140" y="21336"/>
                </a:lnTo>
                <a:lnTo>
                  <a:pt x="356616" y="18288"/>
                </a:lnTo>
                <a:lnTo>
                  <a:pt x="352044" y="16764"/>
                </a:lnTo>
                <a:lnTo>
                  <a:pt x="341376" y="16764"/>
                </a:lnTo>
                <a:lnTo>
                  <a:pt x="336804" y="19812"/>
                </a:lnTo>
                <a:lnTo>
                  <a:pt x="332232" y="24384"/>
                </a:lnTo>
                <a:lnTo>
                  <a:pt x="332232" y="18288"/>
                </a:lnTo>
                <a:lnTo>
                  <a:pt x="326136" y="18288"/>
                </a:lnTo>
                <a:lnTo>
                  <a:pt x="326136" y="62484"/>
                </a:lnTo>
                <a:lnTo>
                  <a:pt x="332232" y="62484"/>
                </a:lnTo>
                <a:lnTo>
                  <a:pt x="332232" y="32004"/>
                </a:lnTo>
                <a:lnTo>
                  <a:pt x="333756" y="28956"/>
                </a:lnTo>
                <a:lnTo>
                  <a:pt x="336804" y="27432"/>
                </a:lnTo>
                <a:lnTo>
                  <a:pt x="338328" y="24384"/>
                </a:lnTo>
                <a:lnTo>
                  <a:pt x="341376" y="22860"/>
                </a:lnTo>
                <a:lnTo>
                  <a:pt x="352044" y="22860"/>
                </a:lnTo>
                <a:lnTo>
                  <a:pt x="355092" y="27432"/>
                </a:lnTo>
                <a:lnTo>
                  <a:pt x="355092" y="62484"/>
                </a:lnTo>
                <a:lnTo>
                  <a:pt x="362724" y="62484"/>
                </a:lnTo>
                <a:lnTo>
                  <a:pt x="362724" y="28956"/>
                </a:lnTo>
                <a:close/>
              </a:path>
              <a:path w="516890" h="82550">
                <a:moveTo>
                  <a:pt x="396240" y="18300"/>
                </a:moveTo>
                <a:lnTo>
                  <a:pt x="385572" y="18300"/>
                </a:lnTo>
                <a:lnTo>
                  <a:pt x="385572" y="4584"/>
                </a:lnTo>
                <a:lnTo>
                  <a:pt x="377952" y="7632"/>
                </a:lnTo>
                <a:lnTo>
                  <a:pt x="377952" y="18300"/>
                </a:lnTo>
                <a:lnTo>
                  <a:pt x="370332" y="18300"/>
                </a:lnTo>
                <a:lnTo>
                  <a:pt x="370332" y="24396"/>
                </a:lnTo>
                <a:lnTo>
                  <a:pt x="377952" y="24396"/>
                </a:lnTo>
                <a:lnTo>
                  <a:pt x="377952" y="57924"/>
                </a:lnTo>
                <a:lnTo>
                  <a:pt x="382524" y="62496"/>
                </a:lnTo>
                <a:lnTo>
                  <a:pt x="394716" y="62496"/>
                </a:lnTo>
                <a:lnTo>
                  <a:pt x="396240" y="60972"/>
                </a:lnTo>
                <a:lnTo>
                  <a:pt x="396240" y="54876"/>
                </a:lnTo>
                <a:lnTo>
                  <a:pt x="394716" y="56400"/>
                </a:lnTo>
                <a:lnTo>
                  <a:pt x="387096" y="56400"/>
                </a:lnTo>
                <a:lnTo>
                  <a:pt x="387096" y="54876"/>
                </a:lnTo>
                <a:lnTo>
                  <a:pt x="385572" y="53352"/>
                </a:lnTo>
                <a:lnTo>
                  <a:pt x="385572" y="24396"/>
                </a:lnTo>
                <a:lnTo>
                  <a:pt x="396240" y="24396"/>
                </a:lnTo>
                <a:lnTo>
                  <a:pt x="396240" y="18300"/>
                </a:lnTo>
                <a:close/>
              </a:path>
              <a:path w="516890" h="82550">
                <a:moveTo>
                  <a:pt x="437388" y="22860"/>
                </a:moveTo>
                <a:lnTo>
                  <a:pt x="432816" y="16764"/>
                </a:lnTo>
                <a:lnTo>
                  <a:pt x="416052" y="16764"/>
                </a:lnTo>
                <a:lnTo>
                  <a:pt x="411480" y="18288"/>
                </a:lnTo>
                <a:lnTo>
                  <a:pt x="406908" y="21336"/>
                </a:lnTo>
                <a:lnTo>
                  <a:pt x="406908" y="27432"/>
                </a:lnTo>
                <a:lnTo>
                  <a:pt x="411480" y="24384"/>
                </a:lnTo>
                <a:lnTo>
                  <a:pt x="416052" y="22860"/>
                </a:lnTo>
                <a:lnTo>
                  <a:pt x="426720" y="22860"/>
                </a:lnTo>
                <a:lnTo>
                  <a:pt x="429768" y="25908"/>
                </a:lnTo>
                <a:lnTo>
                  <a:pt x="429768" y="33528"/>
                </a:lnTo>
                <a:lnTo>
                  <a:pt x="429768" y="39624"/>
                </a:lnTo>
                <a:lnTo>
                  <a:pt x="429768" y="50292"/>
                </a:lnTo>
                <a:lnTo>
                  <a:pt x="426720" y="53340"/>
                </a:lnTo>
                <a:lnTo>
                  <a:pt x="425196" y="56388"/>
                </a:lnTo>
                <a:lnTo>
                  <a:pt x="413004" y="56388"/>
                </a:lnTo>
                <a:lnTo>
                  <a:pt x="409956" y="53340"/>
                </a:lnTo>
                <a:lnTo>
                  <a:pt x="409956" y="44196"/>
                </a:lnTo>
                <a:lnTo>
                  <a:pt x="411480" y="44196"/>
                </a:lnTo>
                <a:lnTo>
                  <a:pt x="414528" y="42672"/>
                </a:lnTo>
                <a:lnTo>
                  <a:pt x="416052" y="41148"/>
                </a:lnTo>
                <a:lnTo>
                  <a:pt x="419100" y="41148"/>
                </a:lnTo>
                <a:lnTo>
                  <a:pt x="429768" y="39624"/>
                </a:lnTo>
                <a:lnTo>
                  <a:pt x="429768" y="33528"/>
                </a:lnTo>
                <a:lnTo>
                  <a:pt x="417576" y="35052"/>
                </a:lnTo>
                <a:lnTo>
                  <a:pt x="406908" y="36576"/>
                </a:lnTo>
                <a:lnTo>
                  <a:pt x="402336" y="42672"/>
                </a:lnTo>
                <a:lnTo>
                  <a:pt x="402336" y="53340"/>
                </a:lnTo>
                <a:lnTo>
                  <a:pt x="403860" y="57912"/>
                </a:lnTo>
                <a:lnTo>
                  <a:pt x="408432" y="62484"/>
                </a:lnTo>
                <a:lnTo>
                  <a:pt x="422148" y="62484"/>
                </a:lnTo>
                <a:lnTo>
                  <a:pt x="426720" y="60960"/>
                </a:lnTo>
                <a:lnTo>
                  <a:pt x="429006" y="56388"/>
                </a:lnTo>
                <a:lnTo>
                  <a:pt x="429768" y="54864"/>
                </a:lnTo>
                <a:lnTo>
                  <a:pt x="429768" y="62484"/>
                </a:lnTo>
                <a:lnTo>
                  <a:pt x="437388" y="62484"/>
                </a:lnTo>
                <a:lnTo>
                  <a:pt x="437388" y="54864"/>
                </a:lnTo>
                <a:lnTo>
                  <a:pt x="437388" y="39624"/>
                </a:lnTo>
                <a:lnTo>
                  <a:pt x="437388" y="22860"/>
                </a:lnTo>
                <a:close/>
              </a:path>
              <a:path w="516890" h="82550">
                <a:moveTo>
                  <a:pt x="473976" y="18288"/>
                </a:moveTo>
                <a:lnTo>
                  <a:pt x="472452" y="16764"/>
                </a:lnTo>
                <a:lnTo>
                  <a:pt x="466356" y="16764"/>
                </a:lnTo>
                <a:lnTo>
                  <a:pt x="464832" y="18288"/>
                </a:lnTo>
                <a:lnTo>
                  <a:pt x="461784" y="19812"/>
                </a:lnTo>
                <a:lnTo>
                  <a:pt x="460260" y="21336"/>
                </a:lnTo>
                <a:lnTo>
                  <a:pt x="457212" y="27432"/>
                </a:lnTo>
                <a:lnTo>
                  <a:pt x="457212" y="18288"/>
                </a:lnTo>
                <a:lnTo>
                  <a:pt x="451116" y="18288"/>
                </a:lnTo>
                <a:lnTo>
                  <a:pt x="451116" y="62484"/>
                </a:lnTo>
                <a:lnTo>
                  <a:pt x="457212" y="62484"/>
                </a:lnTo>
                <a:lnTo>
                  <a:pt x="457212" y="35052"/>
                </a:lnTo>
                <a:lnTo>
                  <a:pt x="458736" y="30480"/>
                </a:lnTo>
                <a:lnTo>
                  <a:pt x="460260" y="27432"/>
                </a:lnTo>
                <a:lnTo>
                  <a:pt x="464832" y="22860"/>
                </a:lnTo>
                <a:lnTo>
                  <a:pt x="470928" y="22860"/>
                </a:lnTo>
                <a:lnTo>
                  <a:pt x="472452" y="24384"/>
                </a:lnTo>
                <a:lnTo>
                  <a:pt x="473976" y="24384"/>
                </a:lnTo>
                <a:lnTo>
                  <a:pt x="473976" y="22860"/>
                </a:lnTo>
                <a:lnTo>
                  <a:pt x="473976" y="18288"/>
                </a:lnTo>
                <a:close/>
              </a:path>
              <a:path w="516890" h="82550">
                <a:moveTo>
                  <a:pt x="516636" y="18300"/>
                </a:moveTo>
                <a:lnTo>
                  <a:pt x="509016" y="18300"/>
                </a:lnTo>
                <a:lnTo>
                  <a:pt x="496824" y="51828"/>
                </a:lnTo>
                <a:lnTo>
                  <a:pt x="496824" y="53352"/>
                </a:lnTo>
                <a:lnTo>
                  <a:pt x="495300" y="54876"/>
                </a:lnTo>
                <a:lnTo>
                  <a:pt x="495300" y="51828"/>
                </a:lnTo>
                <a:lnTo>
                  <a:pt x="483108" y="18300"/>
                </a:lnTo>
                <a:lnTo>
                  <a:pt x="475488" y="18300"/>
                </a:lnTo>
                <a:lnTo>
                  <a:pt x="492252" y="62496"/>
                </a:lnTo>
                <a:lnTo>
                  <a:pt x="489204" y="70116"/>
                </a:lnTo>
                <a:lnTo>
                  <a:pt x="486156" y="74688"/>
                </a:lnTo>
                <a:lnTo>
                  <a:pt x="484632" y="76212"/>
                </a:lnTo>
                <a:lnTo>
                  <a:pt x="477012" y="76212"/>
                </a:lnTo>
                <a:lnTo>
                  <a:pt x="477012" y="82308"/>
                </a:lnTo>
                <a:lnTo>
                  <a:pt x="487680" y="82308"/>
                </a:lnTo>
                <a:lnTo>
                  <a:pt x="492252" y="77736"/>
                </a:lnTo>
                <a:lnTo>
                  <a:pt x="496824" y="68592"/>
                </a:lnTo>
                <a:lnTo>
                  <a:pt x="502234" y="54876"/>
                </a:lnTo>
                <a:lnTo>
                  <a:pt x="516636" y="1830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4" name="object 4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7240" y="5954268"/>
            <a:ext cx="243839" cy="65532"/>
          </a:xfrm>
          <a:prstGeom prst="rect">
            <a:avLst/>
          </a:prstGeom>
        </p:spPr>
      </p:pic>
      <p:sp>
        <p:nvSpPr>
          <p:cNvPr id="45" name="object 45" descr=""/>
          <p:cNvSpPr/>
          <p:nvPr/>
        </p:nvSpPr>
        <p:spPr>
          <a:xfrm>
            <a:off x="1092708" y="1583436"/>
            <a:ext cx="6355080" cy="227329"/>
          </a:xfrm>
          <a:custGeom>
            <a:avLst/>
            <a:gdLst/>
            <a:ahLst/>
            <a:cxnLst/>
            <a:rect l="l" t="t" r="r" b="b"/>
            <a:pathLst>
              <a:path w="6355080" h="227330">
                <a:moveTo>
                  <a:pt x="6355080" y="227075"/>
                </a:moveTo>
                <a:lnTo>
                  <a:pt x="0" y="227075"/>
                </a:lnTo>
                <a:lnTo>
                  <a:pt x="0" y="0"/>
                </a:lnTo>
                <a:lnTo>
                  <a:pt x="6355080" y="0"/>
                </a:lnTo>
                <a:lnTo>
                  <a:pt x="635508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1094232" y="1868424"/>
            <a:ext cx="6322060" cy="227329"/>
          </a:xfrm>
          <a:custGeom>
            <a:avLst/>
            <a:gdLst/>
            <a:ahLst/>
            <a:cxnLst/>
            <a:rect l="l" t="t" r="r" b="b"/>
            <a:pathLst>
              <a:path w="6322059" h="227330">
                <a:moveTo>
                  <a:pt x="6321552" y="227075"/>
                </a:moveTo>
                <a:lnTo>
                  <a:pt x="0" y="227075"/>
                </a:lnTo>
                <a:lnTo>
                  <a:pt x="0" y="0"/>
                </a:lnTo>
                <a:lnTo>
                  <a:pt x="6321552" y="0"/>
                </a:lnTo>
                <a:lnTo>
                  <a:pt x="6321552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1092708" y="2154936"/>
            <a:ext cx="6291580" cy="227329"/>
          </a:xfrm>
          <a:custGeom>
            <a:avLst/>
            <a:gdLst/>
            <a:ahLst/>
            <a:cxnLst/>
            <a:rect l="l" t="t" r="r" b="b"/>
            <a:pathLst>
              <a:path w="6291580" h="227330">
                <a:moveTo>
                  <a:pt x="6291072" y="227075"/>
                </a:moveTo>
                <a:lnTo>
                  <a:pt x="0" y="227075"/>
                </a:lnTo>
                <a:lnTo>
                  <a:pt x="0" y="0"/>
                </a:lnTo>
                <a:lnTo>
                  <a:pt x="6291072" y="0"/>
                </a:lnTo>
                <a:lnTo>
                  <a:pt x="6291072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1092708" y="2441448"/>
            <a:ext cx="6179820" cy="227329"/>
          </a:xfrm>
          <a:custGeom>
            <a:avLst/>
            <a:gdLst/>
            <a:ahLst/>
            <a:cxnLst/>
            <a:rect l="l" t="t" r="r" b="b"/>
            <a:pathLst>
              <a:path w="6179820" h="227330">
                <a:moveTo>
                  <a:pt x="6179820" y="227075"/>
                </a:moveTo>
                <a:lnTo>
                  <a:pt x="0" y="227075"/>
                </a:lnTo>
                <a:lnTo>
                  <a:pt x="0" y="0"/>
                </a:lnTo>
                <a:lnTo>
                  <a:pt x="6179820" y="0"/>
                </a:lnTo>
                <a:lnTo>
                  <a:pt x="617982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1092708" y="2727960"/>
            <a:ext cx="6106795" cy="227329"/>
          </a:xfrm>
          <a:custGeom>
            <a:avLst/>
            <a:gdLst/>
            <a:ahLst/>
            <a:cxnLst/>
            <a:rect l="l" t="t" r="r" b="b"/>
            <a:pathLst>
              <a:path w="6106795" h="227330">
                <a:moveTo>
                  <a:pt x="6106668" y="227075"/>
                </a:moveTo>
                <a:lnTo>
                  <a:pt x="0" y="227075"/>
                </a:lnTo>
                <a:lnTo>
                  <a:pt x="0" y="0"/>
                </a:lnTo>
                <a:lnTo>
                  <a:pt x="6106668" y="0"/>
                </a:lnTo>
                <a:lnTo>
                  <a:pt x="6106668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1094232" y="3014472"/>
            <a:ext cx="6090285" cy="227329"/>
          </a:xfrm>
          <a:custGeom>
            <a:avLst/>
            <a:gdLst/>
            <a:ahLst/>
            <a:cxnLst/>
            <a:rect l="l" t="t" r="r" b="b"/>
            <a:pathLst>
              <a:path w="6090284" h="227330">
                <a:moveTo>
                  <a:pt x="6089904" y="227075"/>
                </a:moveTo>
                <a:lnTo>
                  <a:pt x="0" y="227075"/>
                </a:lnTo>
                <a:lnTo>
                  <a:pt x="0" y="0"/>
                </a:lnTo>
                <a:lnTo>
                  <a:pt x="6089904" y="0"/>
                </a:lnTo>
                <a:lnTo>
                  <a:pt x="6089904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094232" y="3299460"/>
            <a:ext cx="6056630" cy="227329"/>
          </a:xfrm>
          <a:custGeom>
            <a:avLst/>
            <a:gdLst/>
            <a:ahLst/>
            <a:cxnLst/>
            <a:rect l="l" t="t" r="r" b="b"/>
            <a:pathLst>
              <a:path w="6056630" h="227329">
                <a:moveTo>
                  <a:pt x="6056375" y="227075"/>
                </a:moveTo>
                <a:lnTo>
                  <a:pt x="0" y="227075"/>
                </a:lnTo>
                <a:lnTo>
                  <a:pt x="0" y="0"/>
                </a:lnTo>
                <a:lnTo>
                  <a:pt x="6056375" y="0"/>
                </a:lnTo>
                <a:lnTo>
                  <a:pt x="6056375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094232" y="3585972"/>
            <a:ext cx="5911850" cy="227329"/>
          </a:xfrm>
          <a:custGeom>
            <a:avLst/>
            <a:gdLst/>
            <a:ahLst/>
            <a:cxnLst/>
            <a:rect l="l" t="t" r="r" b="b"/>
            <a:pathLst>
              <a:path w="5911850" h="227329">
                <a:moveTo>
                  <a:pt x="5911596" y="227075"/>
                </a:moveTo>
                <a:lnTo>
                  <a:pt x="0" y="227075"/>
                </a:lnTo>
                <a:lnTo>
                  <a:pt x="0" y="0"/>
                </a:lnTo>
                <a:lnTo>
                  <a:pt x="5911596" y="0"/>
                </a:lnTo>
                <a:lnTo>
                  <a:pt x="5911596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092708" y="3872484"/>
            <a:ext cx="5905500" cy="227329"/>
          </a:xfrm>
          <a:custGeom>
            <a:avLst/>
            <a:gdLst/>
            <a:ahLst/>
            <a:cxnLst/>
            <a:rect l="l" t="t" r="r" b="b"/>
            <a:pathLst>
              <a:path w="5905500" h="227329">
                <a:moveTo>
                  <a:pt x="5905499" y="227075"/>
                </a:moveTo>
                <a:lnTo>
                  <a:pt x="0" y="227075"/>
                </a:lnTo>
                <a:lnTo>
                  <a:pt x="0" y="0"/>
                </a:lnTo>
                <a:lnTo>
                  <a:pt x="5905499" y="0"/>
                </a:lnTo>
                <a:lnTo>
                  <a:pt x="5905499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94232" y="4158996"/>
            <a:ext cx="5765800" cy="227329"/>
          </a:xfrm>
          <a:custGeom>
            <a:avLst/>
            <a:gdLst/>
            <a:ahLst/>
            <a:cxnLst/>
            <a:rect l="l" t="t" r="r" b="b"/>
            <a:pathLst>
              <a:path w="5765800" h="227329">
                <a:moveTo>
                  <a:pt x="5765291" y="227075"/>
                </a:moveTo>
                <a:lnTo>
                  <a:pt x="0" y="227075"/>
                </a:lnTo>
                <a:lnTo>
                  <a:pt x="0" y="0"/>
                </a:lnTo>
                <a:lnTo>
                  <a:pt x="5765291" y="0"/>
                </a:lnTo>
                <a:lnTo>
                  <a:pt x="5765291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094232" y="4443984"/>
            <a:ext cx="5646420" cy="227329"/>
          </a:xfrm>
          <a:custGeom>
            <a:avLst/>
            <a:gdLst/>
            <a:ahLst/>
            <a:cxnLst/>
            <a:rect l="l" t="t" r="r" b="b"/>
            <a:pathLst>
              <a:path w="5646420" h="227329">
                <a:moveTo>
                  <a:pt x="5646420" y="227075"/>
                </a:moveTo>
                <a:lnTo>
                  <a:pt x="0" y="227075"/>
                </a:lnTo>
                <a:lnTo>
                  <a:pt x="0" y="0"/>
                </a:lnTo>
                <a:lnTo>
                  <a:pt x="5646420" y="0"/>
                </a:lnTo>
                <a:lnTo>
                  <a:pt x="5646420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092708" y="4730496"/>
            <a:ext cx="5488305" cy="227329"/>
          </a:xfrm>
          <a:custGeom>
            <a:avLst/>
            <a:gdLst/>
            <a:ahLst/>
            <a:cxnLst/>
            <a:rect l="l" t="t" r="r" b="b"/>
            <a:pathLst>
              <a:path w="5488305" h="227329">
                <a:moveTo>
                  <a:pt x="5487924" y="227075"/>
                </a:moveTo>
                <a:lnTo>
                  <a:pt x="0" y="227075"/>
                </a:lnTo>
                <a:lnTo>
                  <a:pt x="0" y="0"/>
                </a:lnTo>
                <a:lnTo>
                  <a:pt x="5487924" y="0"/>
                </a:lnTo>
                <a:lnTo>
                  <a:pt x="5487924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094232" y="5017007"/>
            <a:ext cx="5389245" cy="227329"/>
          </a:xfrm>
          <a:custGeom>
            <a:avLst/>
            <a:gdLst/>
            <a:ahLst/>
            <a:cxnLst/>
            <a:rect l="l" t="t" r="r" b="b"/>
            <a:pathLst>
              <a:path w="5389245" h="227329">
                <a:moveTo>
                  <a:pt x="5388864" y="227076"/>
                </a:moveTo>
                <a:lnTo>
                  <a:pt x="0" y="227076"/>
                </a:lnTo>
                <a:lnTo>
                  <a:pt x="0" y="0"/>
                </a:lnTo>
                <a:lnTo>
                  <a:pt x="5388864" y="0"/>
                </a:lnTo>
                <a:lnTo>
                  <a:pt x="5388864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1092708" y="5303520"/>
            <a:ext cx="5363210" cy="227329"/>
          </a:xfrm>
          <a:custGeom>
            <a:avLst/>
            <a:gdLst/>
            <a:ahLst/>
            <a:cxnLst/>
            <a:rect l="l" t="t" r="r" b="b"/>
            <a:pathLst>
              <a:path w="5363210" h="227329">
                <a:moveTo>
                  <a:pt x="5362956" y="227076"/>
                </a:moveTo>
                <a:lnTo>
                  <a:pt x="0" y="227076"/>
                </a:lnTo>
                <a:lnTo>
                  <a:pt x="0" y="0"/>
                </a:lnTo>
                <a:lnTo>
                  <a:pt x="5362956" y="0"/>
                </a:lnTo>
                <a:lnTo>
                  <a:pt x="5362956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1092708" y="5590032"/>
            <a:ext cx="5210810" cy="227329"/>
          </a:xfrm>
          <a:custGeom>
            <a:avLst/>
            <a:gdLst/>
            <a:ahLst/>
            <a:cxnLst/>
            <a:rect l="l" t="t" r="r" b="b"/>
            <a:pathLst>
              <a:path w="5210810" h="227329">
                <a:moveTo>
                  <a:pt x="5210556" y="227075"/>
                </a:moveTo>
                <a:lnTo>
                  <a:pt x="0" y="227075"/>
                </a:lnTo>
                <a:lnTo>
                  <a:pt x="0" y="0"/>
                </a:lnTo>
                <a:lnTo>
                  <a:pt x="5210556" y="0"/>
                </a:lnTo>
                <a:lnTo>
                  <a:pt x="5210556" y="227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1092708" y="5875020"/>
            <a:ext cx="5171440" cy="227329"/>
          </a:xfrm>
          <a:custGeom>
            <a:avLst/>
            <a:gdLst/>
            <a:ahLst/>
            <a:cxnLst/>
            <a:rect l="l" t="t" r="r" b="b"/>
            <a:pathLst>
              <a:path w="5171440" h="227329">
                <a:moveTo>
                  <a:pt x="5170931" y="227076"/>
                </a:moveTo>
                <a:lnTo>
                  <a:pt x="0" y="227076"/>
                </a:lnTo>
                <a:lnTo>
                  <a:pt x="0" y="0"/>
                </a:lnTo>
                <a:lnTo>
                  <a:pt x="5170931" y="0"/>
                </a:lnTo>
                <a:lnTo>
                  <a:pt x="5170931" y="227076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1" name="object 61" descr=""/>
          <p:cNvGrpSpPr/>
          <p:nvPr/>
        </p:nvGrpSpPr>
        <p:grpSpPr>
          <a:xfrm>
            <a:off x="8141208" y="1781555"/>
            <a:ext cx="1143000" cy="295910"/>
            <a:chOff x="8141208" y="1781555"/>
            <a:chExt cx="1143000" cy="295910"/>
          </a:xfrm>
        </p:grpSpPr>
        <p:sp>
          <p:nvSpPr>
            <p:cNvPr id="62" name="object 62" descr=""/>
            <p:cNvSpPr/>
            <p:nvPr/>
          </p:nvSpPr>
          <p:spPr>
            <a:xfrm>
              <a:off x="8141208" y="1781568"/>
              <a:ext cx="719455" cy="291465"/>
            </a:xfrm>
            <a:custGeom>
              <a:avLst/>
              <a:gdLst/>
              <a:ahLst/>
              <a:cxnLst/>
              <a:rect l="l" t="t" r="r" b="b"/>
              <a:pathLst>
                <a:path w="719454" h="291464">
                  <a:moveTo>
                    <a:pt x="388620" y="16764"/>
                  </a:moveTo>
                  <a:lnTo>
                    <a:pt x="326136" y="16764"/>
                  </a:lnTo>
                  <a:lnTo>
                    <a:pt x="288036" y="199644"/>
                  </a:lnTo>
                  <a:lnTo>
                    <a:pt x="286029" y="207619"/>
                  </a:lnTo>
                  <a:lnTo>
                    <a:pt x="284607" y="215455"/>
                  </a:lnTo>
                  <a:lnTo>
                    <a:pt x="283743" y="222973"/>
                  </a:lnTo>
                  <a:lnTo>
                    <a:pt x="283464" y="230124"/>
                  </a:lnTo>
                  <a:lnTo>
                    <a:pt x="282308" y="221284"/>
                  </a:lnTo>
                  <a:lnTo>
                    <a:pt x="281139" y="213169"/>
                  </a:lnTo>
                  <a:lnTo>
                    <a:pt x="280035" y="206540"/>
                  </a:lnTo>
                  <a:lnTo>
                    <a:pt x="278892" y="201168"/>
                  </a:lnTo>
                  <a:lnTo>
                    <a:pt x="249796" y="83820"/>
                  </a:lnTo>
                  <a:lnTo>
                    <a:pt x="233172" y="16764"/>
                  </a:lnTo>
                  <a:lnTo>
                    <a:pt x="167640" y="16764"/>
                  </a:lnTo>
                  <a:lnTo>
                    <a:pt x="117348" y="198120"/>
                  </a:lnTo>
                  <a:lnTo>
                    <a:pt x="111252" y="230124"/>
                  </a:lnTo>
                  <a:lnTo>
                    <a:pt x="109728" y="230124"/>
                  </a:lnTo>
                  <a:lnTo>
                    <a:pt x="68580" y="16764"/>
                  </a:lnTo>
                  <a:lnTo>
                    <a:pt x="0" y="16764"/>
                  </a:lnTo>
                  <a:lnTo>
                    <a:pt x="73152" y="291084"/>
                  </a:lnTo>
                  <a:lnTo>
                    <a:pt x="144780" y="291084"/>
                  </a:lnTo>
                  <a:lnTo>
                    <a:pt x="160540" y="230124"/>
                  </a:lnTo>
                  <a:lnTo>
                    <a:pt x="190500" y="114300"/>
                  </a:lnTo>
                  <a:lnTo>
                    <a:pt x="192519" y="108026"/>
                  </a:lnTo>
                  <a:lnTo>
                    <a:pt x="194119" y="100774"/>
                  </a:lnTo>
                  <a:lnTo>
                    <a:pt x="194208" y="100203"/>
                  </a:lnTo>
                  <a:lnTo>
                    <a:pt x="195453" y="92430"/>
                  </a:lnTo>
                  <a:lnTo>
                    <a:pt x="196596" y="83820"/>
                  </a:lnTo>
                  <a:lnTo>
                    <a:pt x="197535" y="92646"/>
                  </a:lnTo>
                  <a:lnTo>
                    <a:pt x="198310" y="100203"/>
                  </a:lnTo>
                  <a:lnTo>
                    <a:pt x="198386" y="100774"/>
                  </a:lnTo>
                  <a:lnTo>
                    <a:pt x="199377" y="107391"/>
                  </a:lnTo>
                  <a:lnTo>
                    <a:pt x="246888" y="291084"/>
                  </a:lnTo>
                  <a:lnTo>
                    <a:pt x="315468" y="291084"/>
                  </a:lnTo>
                  <a:lnTo>
                    <a:pt x="331724" y="230124"/>
                  </a:lnTo>
                  <a:lnTo>
                    <a:pt x="388620" y="16764"/>
                  </a:lnTo>
                  <a:close/>
                </a:path>
                <a:path w="719454" h="291464">
                  <a:moveTo>
                    <a:pt x="606552" y="291084"/>
                  </a:moveTo>
                  <a:lnTo>
                    <a:pt x="606501" y="170319"/>
                  </a:lnTo>
                  <a:lnTo>
                    <a:pt x="602475" y="137160"/>
                  </a:lnTo>
                  <a:lnTo>
                    <a:pt x="602284" y="135559"/>
                  </a:lnTo>
                  <a:lnTo>
                    <a:pt x="596188" y="123444"/>
                  </a:lnTo>
                  <a:lnTo>
                    <a:pt x="589597" y="110299"/>
                  </a:lnTo>
                  <a:lnTo>
                    <a:pt x="568617" y="95034"/>
                  </a:lnTo>
                  <a:lnTo>
                    <a:pt x="539496" y="89916"/>
                  </a:lnTo>
                  <a:lnTo>
                    <a:pt x="521182" y="92151"/>
                  </a:lnTo>
                  <a:lnTo>
                    <a:pt x="505015" y="98679"/>
                  </a:lnTo>
                  <a:lnTo>
                    <a:pt x="490842" y="109194"/>
                  </a:lnTo>
                  <a:lnTo>
                    <a:pt x="478536" y="123444"/>
                  </a:lnTo>
                  <a:lnTo>
                    <a:pt x="478536" y="0"/>
                  </a:lnTo>
                  <a:lnTo>
                    <a:pt x="417576" y="0"/>
                  </a:lnTo>
                  <a:lnTo>
                    <a:pt x="417576" y="291084"/>
                  </a:lnTo>
                  <a:lnTo>
                    <a:pt x="478536" y="291084"/>
                  </a:lnTo>
                  <a:lnTo>
                    <a:pt x="478536" y="179832"/>
                  </a:lnTo>
                  <a:lnTo>
                    <a:pt x="479107" y="170319"/>
                  </a:lnTo>
                  <a:lnTo>
                    <a:pt x="506107" y="137744"/>
                  </a:lnTo>
                  <a:lnTo>
                    <a:pt x="513588" y="137160"/>
                  </a:lnTo>
                  <a:lnTo>
                    <a:pt x="526935" y="139636"/>
                  </a:lnTo>
                  <a:lnTo>
                    <a:pt x="527431" y="139636"/>
                  </a:lnTo>
                  <a:lnTo>
                    <a:pt x="537591" y="147637"/>
                  </a:lnTo>
                  <a:lnTo>
                    <a:pt x="537667" y="147828"/>
                  </a:lnTo>
                  <a:lnTo>
                    <a:pt x="543585" y="160947"/>
                  </a:lnTo>
                  <a:lnTo>
                    <a:pt x="543712" y="162115"/>
                  </a:lnTo>
                  <a:lnTo>
                    <a:pt x="545592" y="179832"/>
                  </a:lnTo>
                  <a:lnTo>
                    <a:pt x="545592" y="291084"/>
                  </a:lnTo>
                  <a:lnTo>
                    <a:pt x="606552" y="291084"/>
                  </a:lnTo>
                  <a:close/>
                </a:path>
                <a:path w="719454" h="291464">
                  <a:moveTo>
                    <a:pt x="714743" y="94475"/>
                  </a:moveTo>
                  <a:lnTo>
                    <a:pt x="653783" y="94475"/>
                  </a:lnTo>
                  <a:lnTo>
                    <a:pt x="653783" y="291071"/>
                  </a:lnTo>
                  <a:lnTo>
                    <a:pt x="714743" y="291071"/>
                  </a:lnTo>
                  <a:lnTo>
                    <a:pt x="714743" y="94475"/>
                  </a:lnTo>
                  <a:close/>
                </a:path>
                <a:path w="719454" h="291464">
                  <a:moveTo>
                    <a:pt x="719315" y="22847"/>
                  </a:moveTo>
                  <a:lnTo>
                    <a:pt x="684263" y="1511"/>
                  </a:lnTo>
                  <a:lnTo>
                    <a:pt x="676821" y="2082"/>
                  </a:lnTo>
                  <a:lnTo>
                    <a:pt x="670356" y="3797"/>
                  </a:lnTo>
                  <a:lnTo>
                    <a:pt x="664768" y="6654"/>
                  </a:lnTo>
                  <a:lnTo>
                    <a:pt x="659879" y="10655"/>
                  </a:lnTo>
                  <a:lnTo>
                    <a:pt x="652259" y="15227"/>
                  </a:lnTo>
                  <a:lnTo>
                    <a:pt x="649211" y="22847"/>
                  </a:lnTo>
                  <a:lnTo>
                    <a:pt x="649211" y="41135"/>
                  </a:lnTo>
                  <a:lnTo>
                    <a:pt x="652259" y="48755"/>
                  </a:lnTo>
                  <a:lnTo>
                    <a:pt x="659879" y="54851"/>
                  </a:lnTo>
                  <a:lnTo>
                    <a:pt x="664768" y="58851"/>
                  </a:lnTo>
                  <a:lnTo>
                    <a:pt x="670356" y="61709"/>
                  </a:lnTo>
                  <a:lnTo>
                    <a:pt x="676821" y="63423"/>
                  </a:lnTo>
                  <a:lnTo>
                    <a:pt x="684263" y="63995"/>
                  </a:lnTo>
                  <a:lnTo>
                    <a:pt x="691743" y="63423"/>
                  </a:lnTo>
                  <a:lnTo>
                    <a:pt x="719315" y="41135"/>
                  </a:lnTo>
                  <a:lnTo>
                    <a:pt x="719315" y="2284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95588" y="1871471"/>
              <a:ext cx="160019" cy="205739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095232" y="1781555"/>
              <a:ext cx="189230" cy="291465"/>
            </a:xfrm>
            <a:custGeom>
              <a:avLst/>
              <a:gdLst/>
              <a:ahLst/>
              <a:cxnLst/>
              <a:rect l="l" t="t" r="r" b="b"/>
              <a:pathLst>
                <a:path w="189229" h="291464">
                  <a:moveTo>
                    <a:pt x="60960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123443"/>
                  </a:lnTo>
                  <a:lnTo>
                    <a:pt x="178624" y="123443"/>
                  </a:lnTo>
                  <a:lnTo>
                    <a:pt x="184713" y="135564"/>
                  </a:lnTo>
                  <a:lnTo>
                    <a:pt x="184907" y="137159"/>
                  </a:lnTo>
                  <a:lnTo>
                    <a:pt x="96012" y="137159"/>
                  </a:lnTo>
                  <a:lnTo>
                    <a:pt x="88534" y="137755"/>
                  </a:lnTo>
                  <a:lnTo>
                    <a:pt x="61531" y="170330"/>
                  </a:lnTo>
                  <a:lnTo>
                    <a:pt x="60960" y="179831"/>
                  </a:lnTo>
                  <a:lnTo>
                    <a:pt x="60960" y="291083"/>
                  </a:lnTo>
                  <a:close/>
                </a:path>
                <a:path w="189229" h="291464">
                  <a:moveTo>
                    <a:pt x="178624" y="123443"/>
                  </a:moveTo>
                  <a:lnTo>
                    <a:pt x="60960" y="123443"/>
                  </a:lnTo>
                  <a:lnTo>
                    <a:pt x="73271" y="109204"/>
                  </a:lnTo>
                  <a:lnTo>
                    <a:pt x="87439" y="98678"/>
                  </a:lnTo>
                  <a:lnTo>
                    <a:pt x="103608" y="92154"/>
                  </a:lnTo>
                  <a:lnTo>
                    <a:pt x="121920" y="89915"/>
                  </a:lnTo>
                  <a:lnTo>
                    <a:pt x="151042" y="95035"/>
                  </a:lnTo>
                  <a:lnTo>
                    <a:pt x="172021" y="110299"/>
                  </a:lnTo>
                  <a:lnTo>
                    <a:pt x="178624" y="123443"/>
                  </a:lnTo>
                  <a:close/>
                </a:path>
                <a:path w="189229" h="291464">
                  <a:moveTo>
                    <a:pt x="188976" y="291083"/>
                  </a:moveTo>
                  <a:lnTo>
                    <a:pt x="128016" y="291083"/>
                  </a:lnTo>
                  <a:lnTo>
                    <a:pt x="128016" y="179831"/>
                  </a:lnTo>
                  <a:lnTo>
                    <a:pt x="126139" y="162115"/>
                  </a:lnTo>
                  <a:lnTo>
                    <a:pt x="126015" y="160948"/>
                  </a:lnTo>
                  <a:lnTo>
                    <a:pt x="120100" y="147827"/>
                  </a:lnTo>
                  <a:lnTo>
                    <a:pt x="120015" y="147637"/>
                  </a:lnTo>
                  <a:lnTo>
                    <a:pt x="109862" y="139636"/>
                  </a:lnTo>
                  <a:lnTo>
                    <a:pt x="109371" y="139636"/>
                  </a:lnTo>
                  <a:lnTo>
                    <a:pt x="96012" y="137159"/>
                  </a:lnTo>
                  <a:lnTo>
                    <a:pt x="184907" y="137159"/>
                  </a:lnTo>
                  <a:lnTo>
                    <a:pt x="188932" y="170330"/>
                  </a:lnTo>
                  <a:lnTo>
                    <a:pt x="188976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/>
          <p:nvPr/>
        </p:nvSpPr>
        <p:spPr>
          <a:xfrm>
            <a:off x="8147291" y="2299728"/>
            <a:ext cx="233679" cy="295910"/>
          </a:xfrm>
          <a:custGeom>
            <a:avLst/>
            <a:gdLst/>
            <a:ahLst/>
            <a:cxnLst/>
            <a:rect l="l" t="t" r="r" b="b"/>
            <a:pathLst>
              <a:path w="233679" h="295910">
                <a:moveTo>
                  <a:pt x="144780" y="4572"/>
                </a:moveTo>
                <a:lnTo>
                  <a:pt x="137883" y="2565"/>
                </a:lnTo>
                <a:lnTo>
                  <a:pt x="130683" y="1143"/>
                </a:lnTo>
                <a:lnTo>
                  <a:pt x="122923" y="279"/>
                </a:lnTo>
                <a:lnTo>
                  <a:pt x="114300" y="0"/>
                </a:lnTo>
                <a:lnTo>
                  <a:pt x="96012" y="1397"/>
                </a:lnTo>
                <a:lnTo>
                  <a:pt x="54864" y="21336"/>
                </a:lnTo>
                <a:lnTo>
                  <a:pt x="33439" y="59258"/>
                </a:lnTo>
                <a:lnTo>
                  <a:pt x="32004" y="74676"/>
                </a:lnTo>
                <a:lnTo>
                  <a:pt x="32004" y="99060"/>
                </a:lnTo>
                <a:lnTo>
                  <a:pt x="0" y="99060"/>
                </a:lnTo>
                <a:lnTo>
                  <a:pt x="0" y="144780"/>
                </a:lnTo>
                <a:lnTo>
                  <a:pt x="32004" y="144780"/>
                </a:lnTo>
                <a:lnTo>
                  <a:pt x="32004" y="295656"/>
                </a:lnTo>
                <a:lnTo>
                  <a:pt x="92964" y="295656"/>
                </a:lnTo>
                <a:lnTo>
                  <a:pt x="92964" y="144780"/>
                </a:lnTo>
                <a:lnTo>
                  <a:pt x="137160" y="144780"/>
                </a:lnTo>
                <a:lnTo>
                  <a:pt x="137160" y="99060"/>
                </a:lnTo>
                <a:lnTo>
                  <a:pt x="92964" y="99060"/>
                </a:lnTo>
                <a:lnTo>
                  <a:pt x="92964" y="79248"/>
                </a:lnTo>
                <a:lnTo>
                  <a:pt x="94703" y="65239"/>
                </a:lnTo>
                <a:lnTo>
                  <a:pt x="100012" y="55245"/>
                </a:lnTo>
                <a:lnTo>
                  <a:pt x="109042" y="49237"/>
                </a:lnTo>
                <a:lnTo>
                  <a:pt x="121920" y="47244"/>
                </a:lnTo>
                <a:lnTo>
                  <a:pt x="129540" y="47244"/>
                </a:lnTo>
                <a:lnTo>
                  <a:pt x="137160" y="48768"/>
                </a:lnTo>
                <a:lnTo>
                  <a:pt x="144780" y="51816"/>
                </a:lnTo>
                <a:lnTo>
                  <a:pt x="144780" y="4572"/>
                </a:lnTo>
                <a:close/>
              </a:path>
              <a:path w="233679" h="295910">
                <a:moveTo>
                  <a:pt x="227076" y="99047"/>
                </a:moveTo>
                <a:lnTo>
                  <a:pt x="167640" y="99047"/>
                </a:lnTo>
                <a:lnTo>
                  <a:pt x="167640" y="295643"/>
                </a:lnTo>
                <a:lnTo>
                  <a:pt x="227076" y="295643"/>
                </a:lnTo>
                <a:lnTo>
                  <a:pt x="227076" y="99047"/>
                </a:lnTo>
                <a:close/>
              </a:path>
              <a:path w="233679" h="295910">
                <a:moveTo>
                  <a:pt x="233172" y="27419"/>
                </a:moveTo>
                <a:lnTo>
                  <a:pt x="198120" y="6083"/>
                </a:lnTo>
                <a:lnTo>
                  <a:pt x="190436" y="6654"/>
                </a:lnTo>
                <a:lnTo>
                  <a:pt x="163068" y="27419"/>
                </a:lnTo>
                <a:lnTo>
                  <a:pt x="163068" y="45707"/>
                </a:lnTo>
                <a:lnTo>
                  <a:pt x="198120" y="68567"/>
                </a:lnTo>
                <a:lnTo>
                  <a:pt x="204939" y="67995"/>
                </a:lnTo>
                <a:lnTo>
                  <a:pt x="233172" y="45707"/>
                </a:lnTo>
                <a:lnTo>
                  <a:pt x="233172" y="27419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8426196" y="2304288"/>
            <a:ext cx="60960" cy="291465"/>
          </a:xfrm>
          <a:custGeom>
            <a:avLst/>
            <a:gdLst/>
            <a:ahLst/>
            <a:cxnLst/>
            <a:rect l="l" t="t" r="r" b="b"/>
            <a:pathLst>
              <a:path w="60959" h="291464">
                <a:moveTo>
                  <a:pt x="60959" y="291084"/>
                </a:moveTo>
                <a:lnTo>
                  <a:pt x="0" y="291084"/>
                </a:lnTo>
                <a:lnTo>
                  <a:pt x="0" y="0"/>
                </a:lnTo>
                <a:lnTo>
                  <a:pt x="60959" y="0"/>
                </a:lnTo>
                <a:lnTo>
                  <a:pt x="60959" y="29108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/>
          <p:nvPr/>
        </p:nvSpPr>
        <p:spPr>
          <a:xfrm>
            <a:off x="8537447" y="2394204"/>
            <a:ext cx="312420" cy="201295"/>
          </a:xfrm>
          <a:custGeom>
            <a:avLst/>
            <a:gdLst/>
            <a:ahLst/>
            <a:cxnLst/>
            <a:rect l="l" t="t" r="r" b="b"/>
            <a:pathLst>
              <a:path w="312420" h="201294">
                <a:moveTo>
                  <a:pt x="181355" y="36576"/>
                </a:moveTo>
                <a:lnTo>
                  <a:pt x="60959" y="36576"/>
                </a:lnTo>
                <a:lnTo>
                  <a:pt x="66103" y="28884"/>
                </a:lnTo>
                <a:lnTo>
                  <a:pt x="96678" y="5786"/>
                </a:lnTo>
                <a:lnTo>
                  <a:pt x="124967" y="0"/>
                </a:lnTo>
                <a:lnTo>
                  <a:pt x="144065" y="2286"/>
                </a:lnTo>
                <a:lnTo>
                  <a:pt x="160019" y="9144"/>
                </a:lnTo>
                <a:lnTo>
                  <a:pt x="172545" y="20574"/>
                </a:lnTo>
                <a:lnTo>
                  <a:pt x="181355" y="36576"/>
                </a:lnTo>
                <a:close/>
              </a:path>
              <a:path w="312420" h="201294">
                <a:moveTo>
                  <a:pt x="304642" y="36576"/>
                </a:moveTo>
                <a:lnTo>
                  <a:pt x="181355" y="36576"/>
                </a:lnTo>
                <a:lnTo>
                  <a:pt x="194190" y="20574"/>
                </a:lnTo>
                <a:lnTo>
                  <a:pt x="209740" y="9144"/>
                </a:lnTo>
                <a:lnTo>
                  <a:pt x="227861" y="2286"/>
                </a:lnTo>
                <a:lnTo>
                  <a:pt x="248411" y="0"/>
                </a:lnTo>
                <a:lnTo>
                  <a:pt x="276415" y="4881"/>
                </a:lnTo>
                <a:lnTo>
                  <a:pt x="296417" y="19621"/>
                </a:lnTo>
                <a:lnTo>
                  <a:pt x="304642" y="36576"/>
                </a:lnTo>
                <a:close/>
              </a:path>
              <a:path w="312420" h="201294">
                <a:moveTo>
                  <a:pt x="60959" y="201168"/>
                </a:moveTo>
                <a:lnTo>
                  <a:pt x="0" y="201168"/>
                </a:lnTo>
                <a:lnTo>
                  <a:pt x="0" y="4572"/>
                </a:lnTo>
                <a:lnTo>
                  <a:pt x="60959" y="4572"/>
                </a:lnTo>
                <a:lnTo>
                  <a:pt x="60959" y="36576"/>
                </a:lnTo>
                <a:lnTo>
                  <a:pt x="304642" y="36576"/>
                </a:lnTo>
                <a:lnTo>
                  <a:pt x="308419" y="44362"/>
                </a:lnTo>
                <a:lnTo>
                  <a:pt x="308749" y="47244"/>
                </a:lnTo>
                <a:lnTo>
                  <a:pt x="94488" y="47244"/>
                </a:lnTo>
                <a:lnTo>
                  <a:pt x="87034" y="47863"/>
                </a:lnTo>
                <a:lnTo>
                  <a:pt x="80881" y="49815"/>
                </a:lnTo>
                <a:lnTo>
                  <a:pt x="80723" y="49815"/>
                </a:lnTo>
                <a:lnTo>
                  <a:pt x="74985" y="53673"/>
                </a:lnTo>
                <a:lnTo>
                  <a:pt x="61124" y="89916"/>
                </a:lnTo>
                <a:lnTo>
                  <a:pt x="61042" y="91440"/>
                </a:lnTo>
                <a:lnTo>
                  <a:pt x="60959" y="201168"/>
                </a:lnTo>
                <a:close/>
              </a:path>
              <a:path w="312420" h="201294">
                <a:moveTo>
                  <a:pt x="185927" y="201168"/>
                </a:moveTo>
                <a:lnTo>
                  <a:pt x="126491" y="201168"/>
                </a:lnTo>
                <a:lnTo>
                  <a:pt x="126491" y="88392"/>
                </a:lnTo>
                <a:lnTo>
                  <a:pt x="124563" y="71032"/>
                </a:lnTo>
                <a:lnTo>
                  <a:pt x="124491" y="70389"/>
                </a:lnTo>
                <a:lnTo>
                  <a:pt x="118579" y="57721"/>
                </a:lnTo>
                <a:lnTo>
                  <a:pt x="118490" y="57531"/>
                </a:lnTo>
                <a:lnTo>
                  <a:pt x="108489" y="49815"/>
                </a:lnTo>
                <a:lnTo>
                  <a:pt x="94488" y="47244"/>
                </a:lnTo>
                <a:lnTo>
                  <a:pt x="219455" y="47244"/>
                </a:lnTo>
                <a:lnTo>
                  <a:pt x="212859" y="47863"/>
                </a:lnTo>
                <a:lnTo>
                  <a:pt x="206979" y="49815"/>
                </a:lnTo>
                <a:lnTo>
                  <a:pt x="206841" y="49815"/>
                </a:lnTo>
                <a:lnTo>
                  <a:pt x="186543" y="82367"/>
                </a:lnTo>
                <a:lnTo>
                  <a:pt x="186499" y="82581"/>
                </a:lnTo>
                <a:lnTo>
                  <a:pt x="186124" y="88392"/>
                </a:lnTo>
                <a:lnTo>
                  <a:pt x="186026" y="89916"/>
                </a:lnTo>
                <a:lnTo>
                  <a:pt x="185927" y="201168"/>
                </a:lnTo>
                <a:close/>
              </a:path>
              <a:path w="312420" h="201294">
                <a:moveTo>
                  <a:pt x="312419" y="201168"/>
                </a:moveTo>
                <a:lnTo>
                  <a:pt x="251459" y="201168"/>
                </a:lnTo>
                <a:lnTo>
                  <a:pt x="251459" y="89916"/>
                </a:lnTo>
                <a:lnTo>
                  <a:pt x="249459" y="71032"/>
                </a:lnTo>
                <a:lnTo>
                  <a:pt x="243458" y="57721"/>
                </a:lnTo>
                <a:lnTo>
                  <a:pt x="238322" y="53673"/>
                </a:lnTo>
                <a:lnTo>
                  <a:pt x="233329" y="49815"/>
                </a:lnTo>
                <a:lnTo>
                  <a:pt x="219455" y="47244"/>
                </a:lnTo>
                <a:lnTo>
                  <a:pt x="308749" y="47244"/>
                </a:lnTo>
                <a:lnTo>
                  <a:pt x="312419" y="79248"/>
                </a:lnTo>
                <a:lnTo>
                  <a:pt x="312419" y="201168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8151876" y="2862072"/>
            <a:ext cx="1386840" cy="349250"/>
            <a:chOff x="8151876" y="2862072"/>
            <a:chExt cx="1386840" cy="349250"/>
          </a:xfrm>
        </p:grpSpPr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51876" y="2916936"/>
              <a:ext cx="160019" cy="207263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7804" y="2916935"/>
              <a:ext cx="178307" cy="207264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546592" y="2862072"/>
              <a:ext cx="135890" cy="262255"/>
            </a:xfrm>
            <a:custGeom>
              <a:avLst/>
              <a:gdLst/>
              <a:ahLst/>
              <a:cxnLst/>
              <a:rect l="l" t="t" r="r" b="b"/>
              <a:pathLst>
                <a:path w="135890" h="262255">
                  <a:moveTo>
                    <a:pt x="96011" y="262127"/>
                  </a:moveTo>
                  <a:lnTo>
                    <a:pt x="67770" y="257865"/>
                  </a:lnTo>
                  <a:lnTo>
                    <a:pt x="47243" y="245173"/>
                  </a:lnTo>
                  <a:lnTo>
                    <a:pt x="34718" y="224194"/>
                  </a:lnTo>
                  <a:lnTo>
                    <a:pt x="30479" y="195071"/>
                  </a:lnTo>
                  <a:lnTo>
                    <a:pt x="30479" y="105155"/>
                  </a:lnTo>
                  <a:lnTo>
                    <a:pt x="0" y="105155"/>
                  </a:lnTo>
                  <a:lnTo>
                    <a:pt x="0" y="60959"/>
                  </a:lnTo>
                  <a:lnTo>
                    <a:pt x="30479" y="60959"/>
                  </a:lnTo>
                  <a:lnTo>
                    <a:pt x="30479" y="18287"/>
                  </a:lnTo>
                  <a:lnTo>
                    <a:pt x="91439" y="0"/>
                  </a:lnTo>
                  <a:lnTo>
                    <a:pt x="91439" y="60959"/>
                  </a:lnTo>
                  <a:lnTo>
                    <a:pt x="135635" y="60959"/>
                  </a:lnTo>
                  <a:lnTo>
                    <a:pt x="135635" y="105155"/>
                  </a:lnTo>
                  <a:lnTo>
                    <a:pt x="91439" y="105155"/>
                  </a:lnTo>
                  <a:lnTo>
                    <a:pt x="91439" y="184403"/>
                  </a:lnTo>
                  <a:lnTo>
                    <a:pt x="92892" y="197524"/>
                  </a:lnTo>
                  <a:lnTo>
                    <a:pt x="97345" y="207073"/>
                  </a:lnTo>
                  <a:lnTo>
                    <a:pt x="104941" y="212907"/>
                  </a:lnTo>
                  <a:lnTo>
                    <a:pt x="115823" y="214883"/>
                  </a:lnTo>
                  <a:lnTo>
                    <a:pt x="121919" y="214883"/>
                  </a:lnTo>
                  <a:lnTo>
                    <a:pt x="129539" y="213359"/>
                  </a:lnTo>
                  <a:lnTo>
                    <a:pt x="135635" y="208787"/>
                  </a:lnTo>
                  <a:lnTo>
                    <a:pt x="135635" y="254507"/>
                  </a:lnTo>
                  <a:lnTo>
                    <a:pt x="127944" y="257627"/>
                  </a:lnTo>
                  <a:lnTo>
                    <a:pt x="118681" y="260032"/>
                  </a:lnTo>
                  <a:lnTo>
                    <a:pt x="107989" y="261580"/>
                  </a:lnTo>
                  <a:lnTo>
                    <a:pt x="96011" y="26212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03563" y="2916936"/>
              <a:ext cx="187452" cy="20726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8915399" y="2916936"/>
              <a:ext cx="204470" cy="294640"/>
            </a:xfrm>
            <a:custGeom>
              <a:avLst/>
              <a:gdLst/>
              <a:ahLst/>
              <a:cxnLst/>
              <a:rect l="l" t="t" r="r" b="b"/>
              <a:pathLst>
                <a:path w="204470" h="294639">
                  <a:moveTo>
                    <a:pt x="82296" y="207263"/>
                  </a:moveTo>
                  <a:lnTo>
                    <a:pt x="34290" y="191833"/>
                  </a:lnTo>
                  <a:lnTo>
                    <a:pt x="5715" y="149351"/>
                  </a:lnTo>
                  <a:lnTo>
                    <a:pt x="0" y="109727"/>
                  </a:lnTo>
                  <a:lnTo>
                    <a:pt x="1666" y="85772"/>
                  </a:lnTo>
                  <a:lnTo>
                    <a:pt x="14144" y="45862"/>
                  </a:lnTo>
                  <a:lnTo>
                    <a:pt x="53149" y="7810"/>
                  </a:lnTo>
                  <a:lnTo>
                    <a:pt x="89916" y="0"/>
                  </a:lnTo>
                  <a:lnTo>
                    <a:pt x="106179" y="1714"/>
                  </a:lnTo>
                  <a:lnTo>
                    <a:pt x="120586" y="6857"/>
                  </a:lnTo>
                  <a:lnTo>
                    <a:pt x="132992" y="15430"/>
                  </a:lnTo>
                  <a:lnTo>
                    <a:pt x="143256" y="27431"/>
                  </a:lnTo>
                  <a:lnTo>
                    <a:pt x="204216" y="27431"/>
                  </a:lnTo>
                  <a:lnTo>
                    <a:pt x="204216" y="47243"/>
                  </a:lnTo>
                  <a:lnTo>
                    <a:pt x="105156" y="47243"/>
                  </a:lnTo>
                  <a:lnTo>
                    <a:pt x="95965" y="48077"/>
                  </a:lnTo>
                  <a:lnTo>
                    <a:pt x="95589" y="48077"/>
                  </a:lnTo>
                  <a:lnTo>
                    <a:pt x="86868" y="50863"/>
                  </a:lnTo>
                  <a:lnTo>
                    <a:pt x="63079" y="93559"/>
                  </a:lnTo>
                  <a:lnTo>
                    <a:pt x="62484" y="106679"/>
                  </a:lnTo>
                  <a:lnTo>
                    <a:pt x="63079" y="118443"/>
                  </a:lnTo>
                  <a:lnTo>
                    <a:pt x="86106" y="156590"/>
                  </a:lnTo>
                  <a:lnTo>
                    <a:pt x="103632" y="160019"/>
                  </a:lnTo>
                  <a:lnTo>
                    <a:pt x="204216" y="160019"/>
                  </a:lnTo>
                  <a:lnTo>
                    <a:pt x="204216" y="173735"/>
                  </a:lnTo>
                  <a:lnTo>
                    <a:pt x="143256" y="173735"/>
                  </a:lnTo>
                  <a:lnTo>
                    <a:pt x="131802" y="187975"/>
                  </a:lnTo>
                  <a:lnTo>
                    <a:pt x="117919" y="198500"/>
                  </a:lnTo>
                  <a:lnTo>
                    <a:pt x="101465" y="205025"/>
                  </a:lnTo>
                  <a:lnTo>
                    <a:pt x="82296" y="207263"/>
                  </a:lnTo>
                  <a:close/>
                </a:path>
                <a:path w="204470" h="294639">
                  <a:moveTo>
                    <a:pt x="204216" y="27431"/>
                  </a:moveTo>
                  <a:lnTo>
                    <a:pt x="144780" y="27431"/>
                  </a:lnTo>
                  <a:lnTo>
                    <a:pt x="144780" y="6095"/>
                  </a:lnTo>
                  <a:lnTo>
                    <a:pt x="204216" y="6095"/>
                  </a:lnTo>
                  <a:lnTo>
                    <a:pt x="204216" y="27431"/>
                  </a:lnTo>
                  <a:close/>
                </a:path>
                <a:path w="204470" h="294639">
                  <a:moveTo>
                    <a:pt x="204216" y="160019"/>
                  </a:moveTo>
                  <a:lnTo>
                    <a:pt x="103632" y="160019"/>
                  </a:lnTo>
                  <a:lnTo>
                    <a:pt x="112228" y="159162"/>
                  </a:lnTo>
                  <a:lnTo>
                    <a:pt x="119824" y="156590"/>
                  </a:lnTo>
                  <a:lnTo>
                    <a:pt x="143946" y="118443"/>
                  </a:lnTo>
                  <a:lnTo>
                    <a:pt x="144780" y="106679"/>
                  </a:lnTo>
                  <a:lnTo>
                    <a:pt x="144780" y="91439"/>
                  </a:lnTo>
                  <a:lnTo>
                    <a:pt x="128087" y="54316"/>
                  </a:lnTo>
                  <a:lnTo>
                    <a:pt x="105156" y="47243"/>
                  </a:lnTo>
                  <a:lnTo>
                    <a:pt x="204216" y="47243"/>
                  </a:lnTo>
                  <a:lnTo>
                    <a:pt x="204216" y="160019"/>
                  </a:lnTo>
                  <a:close/>
                </a:path>
                <a:path w="204470" h="294639">
                  <a:moveTo>
                    <a:pt x="184768" y="249935"/>
                  </a:moveTo>
                  <a:lnTo>
                    <a:pt x="79248" y="249935"/>
                  </a:lnTo>
                  <a:lnTo>
                    <a:pt x="94447" y="248792"/>
                  </a:lnTo>
                  <a:lnTo>
                    <a:pt x="94223" y="248792"/>
                  </a:lnTo>
                  <a:lnTo>
                    <a:pt x="134493" y="224337"/>
                  </a:lnTo>
                  <a:lnTo>
                    <a:pt x="144780" y="188975"/>
                  </a:lnTo>
                  <a:lnTo>
                    <a:pt x="144780" y="173735"/>
                  </a:lnTo>
                  <a:lnTo>
                    <a:pt x="204216" y="173735"/>
                  </a:lnTo>
                  <a:lnTo>
                    <a:pt x="204216" y="179831"/>
                  </a:lnTo>
                  <a:lnTo>
                    <a:pt x="202281" y="205025"/>
                  </a:lnTo>
                  <a:lnTo>
                    <a:pt x="202241" y="205549"/>
                  </a:lnTo>
                  <a:lnTo>
                    <a:pt x="196405" y="228028"/>
                  </a:lnTo>
                  <a:lnTo>
                    <a:pt x="186856" y="247340"/>
                  </a:lnTo>
                  <a:lnTo>
                    <a:pt x="184768" y="249935"/>
                  </a:lnTo>
                  <a:close/>
                </a:path>
                <a:path w="204470" h="294639">
                  <a:moveTo>
                    <a:pt x="80772" y="294131"/>
                  </a:moveTo>
                  <a:lnTo>
                    <a:pt x="62222" y="293298"/>
                  </a:lnTo>
                  <a:lnTo>
                    <a:pt x="45529" y="290893"/>
                  </a:lnTo>
                  <a:lnTo>
                    <a:pt x="30837" y="287059"/>
                  </a:lnTo>
                  <a:lnTo>
                    <a:pt x="18288" y="281939"/>
                  </a:lnTo>
                  <a:lnTo>
                    <a:pt x="18288" y="231647"/>
                  </a:lnTo>
                  <a:lnTo>
                    <a:pt x="33385" y="239648"/>
                  </a:lnTo>
                  <a:lnTo>
                    <a:pt x="48768" y="245363"/>
                  </a:lnTo>
                  <a:lnTo>
                    <a:pt x="64150" y="248792"/>
                  </a:lnTo>
                  <a:lnTo>
                    <a:pt x="79248" y="249935"/>
                  </a:lnTo>
                  <a:lnTo>
                    <a:pt x="184768" y="249935"/>
                  </a:lnTo>
                  <a:lnTo>
                    <a:pt x="173736" y="263651"/>
                  </a:lnTo>
                  <a:lnTo>
                    <a:pt x="155995" y="276772"/>
                  </a:lnTo>
                  <a:lnTo>
                    <a:pt x="134683" y="286321"/>
                  </a:lnTo>
                  <a:lnTo>
                    <a:pt x="109656" y="292155"/>
                  </a:lnTo>
                  <a:lnTo>
                    <a:pt x="80772" y="2941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59240" y="2916936"/>
              <a:ext cx="211836" cy="207264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10699" y="2918460"/>
              <a:ext cx="128016" cy="199644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8159495" y="3351276"/>
            <a:ext cx="466725" cy="295910"/>
            <a:chOff x="8159495" y="3351276"/>
            <a:chExt cx="466725" cy="295910"/>
          </a:xfrm>
        </p:grpSpPr>
        <p:sp>
          <p:nvSpPr>
            <p:cNvPr id="77" name="object 77" descr=""/>
            <p:cNvSpPr/>
            <p:nvPr/>
          </p:nvSpPr>
          <p:spPr>
            <a:xfrm>
              <a:off x="8159495" y="3351276"/>
              <a:ext cx="70485" cy="291465"/>
            </a:xfrm>
            <a:custGeom>
              <a:avLst/>
              <a:gdLst/>
              <a:ahLst/>
              <a:cxnLst/>
              <a:rect l="l" t="t" r="r" b="b"/>
              <a:pathLst>
                <a:path w="70484" h="291464">
                  <a:moveTo>
                    <a:pt x="35052" y="62484"/>
                  </a:moveTo>
                  <a:lnTo>
                    <a:pt x="0" y="39624"/>
                  </a:lnTo>
                  <a:lnTo>
                    <a:pt x="0" y="22860"/>
                  </a:lnTo>
                  <a:lnTo>
                    <a:pt x="35052" y="0"/>
                  </a:lnTo>
                  <a:lnTo>
                    <a:pt x="42505" y="571"/>
                  </a:lnTo>
                  <a:lnTo>
                    <a:pt x="48958" y="2286"/>
                  </a:lnTo>
                  <a:lnTo>
                    <a:pt x="54554" y="5143"/>
                  </a:lnTo>
                  <a:lnTo>
                    <a:pt x="59436" y="9144"/>
                  </a:lnTo>
                  <a:lnTo>
                    <a:pt x="67056" y="15240"/>
                  </a:lnTo>
                  <a:lnTo>
                    <a:pt x="70104" y="22860"/>
                  </a:lnTo>
                  <a:lnTo>
                    <a:pt x="70104" y="41148"/>
                  </a:lnTo>
                  <a:lnTo>
                    <a:pt x="67056" y="48768"/>
                  </a:lnTo>
                  <a:lnTo>
                    <a:pt x="59436" y="53340"/>
                  </a:lnTo>
                  <a:lnTo>
                    <a:pt x="54554" y="57340"/>
                  </a:lnTo>
                  <a:lnTo>
                    <a:pt x="48958" y="60198"/>
                  </a:lnTo>
                  <a:lnTo>
                    <a:pt x="42505" y="61912"/>
                  </a:lnTo>
                  <a:lnTo>
                    <a:pt x="35052" y="62484"/>
                  </a:lnTo>
                  <a:close/>
                </a:path>
                <a:path w="70484" h="291464">
                  <a:moveTo>
                    <a:pt x="64008" y="291084"/>
                  </a:moveTo>
                  <a:lnTo>
                    <a:pt x="4572" y="291084"/>
                  </a:lnTo>
                  <a:lnTo>
                    <a:pt x="4572" y="94488"/>
                  </a:lnTo>
                  <a:lnTo>
                    <a:pt x="64008" y="94488"/>
                  </a:lnTo>
                  <a:lnTo>
                    <a:pt x="64008" y="2910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63127" y="3439668"/>
              <a:ext cx="188976" cy="207264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74963" y="3439668"/>
              <a:ext cx="150875" cy="207263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8164067" y="3874008"/>
            <a:ext cx="833755" cy="295910"/>
            <a:chOff x="8164067" y="3874008"/>
            <a:chExt cx="833755" cy="295910"/>
          </a:xfrm>
        </p:grpSpPr>
        <p:sp>
          <p:nvSpPr>
            <p:cNvPr id="81" name="object 81" descr=""/>
            <p:cNvSpPr/>
            <p:nvPr/>
          </p:nvSpPr>
          <p:spPr>
            <a:xfrm>
              <a:off x="8164067" y="3874008"/>
              <a:ext cx="187960" cy="291465"/>
            </a:xfrm>
            <a:custGeom>
              <a:avLst/>
              <a:gdLst/>
              <a:ahLst/>
              <a:cxnLst/>
              <a:rect l="l" t="t" r="r" b="b"/>
              <a:pathLst>
                <a:path w="187959" h="291464">
                  <a:moveTo>
                    <a:pt x="187451" y="291083"/>
                  </a:moveTo>
                  <a:lnTo>
                    <a:pt x="128015" y="291083"/>
                  </a:lnTo>
                  <a:lnTo>
                    <a:pt x="128015" y="178307"/>
                  </a:lnTo>
                  <a:lnTo>
                    <a:pt x="126015" y="160067"/>
                  </a:lnTo>
                  <a:lnTo>
                    <a:pt x="120014" y="146684"/>
                  </a:lnTo>
                  <a:lnTo>
                    <a:pt x="110013" y="138445"/>
                  </a:lnTo>
                  <a:lnTo>
                    <a:pt x="96011" y="135635"/>
                  </a:lnTo>
                  <a:lnTo>
                    <a:pt x="88320" y="136469"/>
                  </a:lnTo>
                  <a:lnTo>
                    <a:pt x="60245" y="169473"/>
                  </a:lnTo>
                  <a:lnTo>
                    <a:pt x="59435" y="178307"/>
                  </a:lnTo>
                  <a:lnTo>
                    <a:pt x="59435" y="291083"/>
                  </a:lnTo>
                  <a:lnTo>
                    <a:pt x="0" y="291083"/>
                  </a:lnTo>
                  <a:lnTo>
                    <a:pt x="0" y="0"/>
                  </a:lnTo>
                  <a:lnTo>
                    <a:pt x="59435" y="0"/>
                  </a:lnTo>
                  <a:lnTo>
                    <a:pt x="59435" y="123443"/>
                  </a:lnTo>
                  <a:lnTo>
                    <a:pt x="60959" y="123443"/>
                  </a:lnTo>
                  <a:lnTo>
                    <a:pt x="73271" y="108561"/>
                  </a:lnTo>
                  <a:lnTo>
                    <a:pt x="87439" y="98107"/>
                  </a:lnTo>
                  <a:lnTo>
                    <a:pt x="103608" y="91940"/>
                  </a:lnTo>
                  <a:lnTo>
                    <a:pt x="121919" y="89915"/>
                  </a:lnTo>
                  <a:lnTo>
                    <a:pt x="150804" y="94797"/>
                  </a:lnTo>
                  <a:lnTo>
                    <a:pt x="171259" y="109537"/>
                  </a:lnTo>
                  <a:lnTo>
                    <a:pt x="183427" y="134278"/>
                  </a:lnTo>
                  <a:lnTo>
                    <a:pt x="187451" y="169163"/>
                  </a:lnTo>
                  <a:lnTo>
                    <a:pt x="187451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85047" y="3963924"/>
              <a:ext cx="178307" cy="205740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86215" y="3963923"/>
              <a:ext cx="411480" cy="205740"/>
            </a:xfrm>
            <a:prstGeom prst="rect">
              <a:avLst/>
            </a:prstGeom>
          </p:spPr>
        </p:pic>
      </p:grpSp>
      <p:grpSp>
        <p:nvGrpSpPr>
          <p:cNvPr id="84" name="object 84" descr=""/>
          <p:cNvGrpSpPr/>
          <p:nvPr/>
        </p:nvGrpSpPr>
        <p:grpSpPr>
          <a:xfrm>
            <a:off x="8145779" y="4396740"/>
            <a:ext cx="584200" cy="295910"/>
            <a:chOff x="8145779" y="4396740"/>
            <a:chExt cx="584200" cy="295910"/>
          </a:xfrm>
        </p:grpSpPr>
        <p:sp>
          <p:nvSpPr>
            <p:cNvPr id="85" name="object 85" descr=""/>
            <p:cNvSpPr/>
            <p:nvPr/>
          </p:nvSpPr>
          <p:spPr>
            <a:xfrm>
              <a:off x="8145767" y="4396752"/>
              <a:ext cx="360045" cy="295910"/>
            </a:xfrm>
            <a:custGeom>
              <a:avLst/>
              <a:gdLst/>
              <a:ahLst/>
              <a:cxnLst/>
              <a:rect l="l" t="t" r="r" b="b"/>
              <a:pathLst>
                <a:path w="360045" h="295910">
                  <a:moveTo>
                    <a:pt x="137160" y="94475"/>
                  </a:moveTo>
                  <a:lnTo>
                    <a:pt x="92964" y="94475"/>
                  </a:lnTo>
                  <a:lnTo>
                    <a:pt x="92964" y="35039"/>
                  </a:lnTo>
                  <a:lnTo>
                    <a:pt x="32004" y="51803"/>
                  </a:lnTo>
                  <a:lnTo>
                    <a:pt x="32004" y="94475"/>
                  </a:lnTo>
                  <a:lnTo>
                    <a:pt x="0" y="94475"/>
                  </a:lnTo>
                  <a:lnTo>
                    <a:pt x="0" y="138671"/>
                  </a:lnTo>
                  <a:lnTo>
                    <a:pt x="32004" y="138671"/>
                  </a:lnTo>
                  <a:lnTo>
                    <a:pt x="32004" y="228587"/>
                  </a:lnTo>
                  <a:lnTo>
                    <a:pt x="36004" y="257721"/>
                  </a:lnTo>
                  <a:lnTo>
                    <a:pt x="48006" y="278688"/>
                  </a:lnTo>
                  <a:lnTo>
                    <a:pt x="68008" y="291388"/>
                  </a:lnTo>
                  <a:lnTo>
                    <a:pt x="96012" y="295643"/>
                  </a:lnTo>
                  <a:lnTo>
                    <a:pt x="108877" y="295097"/>
                  </a:lnTo>
                  <a:lnTo>
                    <a:pt x="120015" y="293547"/>
                  </a:lnTo>
                  <a:lnTo>
                    <a:pt x="129451" y="291147"/>
                  </a:lnTo>
                  <a:lnTo>
                    <a:pt x="137160" y="288023"/>
                  </a:lnTo>
                  <a:lnTo>
                    <a:pt x="137160" y="243827"/>
                  </a:lnTo>
                  <a:lnTo>
                    <a:pt x="129540" y="246875"/>
                  </a:lnTo>
                  <a:lnTo>
                    <a:pt x="123444" y="248399"/>
                  </a:lnTo>
                  <a:lnTo>
                    <a:pt x="117348" y="248399"/>
                  </a:lnTo>
                  <a:lnTo>
                    <a:pt x="106476" y="246646"/>
                  </a:lnTo>
                  <a:lnTo>
                    <a:pt x="98869" y="241160"/>
                  </a:lnTo>
                  <a:lnTo>
                    <a:pt x="94424" y="231686"/>
                  </a:lnTo>
                  <a:lnTo>
                    <a:pt x="92964" y="217919"/>
                  </a:lnTo>
                  <a:lnTo>
                    <a:pt x="92964" y="138671"/>
                  </a:lnTo>
                  <a:lnTo>
                    <a:pt x="137160" y="138671"/>
                  </a:lnTo>
                  <a:lnTo>
                    <a:pt x="137160" y="94475"/>
                  </a:lnTo>
                  <a:close/>
                </a:path>
                <a:path w="360045" h="295910">
                  <a:moveTo>
                    <a:pt x="359676" y="170688"/>
                  </a:moveTo>
                  <a:lnTo>
                    <a:pt x="355498" y="135636"/>
                  </a:lnTo>
                  <a:lnTo>
                    <a:pt x="355409" y="134912"/>
                  </a:lnTo>
                  <a:lnTo>
                    <a:pt x="349631" y="123444"/>
                  </a:lnTo>
                  <a:lnTo>
                    <a:pt x="342722" y="109728"/>
                  </a:lnTo>
                  <a:lnTo>
                    <a:pt x="321741" y="94818"/>
                  </a:lnTo>
                  <a:lnTo>
                    <a:pt x="292620" y="89916"/>
                  </a:lnTo>
                  <a:lnTo>
                    <a:pt x="274307" y="91935"/>
                  </a:lnTo>
                  <a:lnTo>
                    <a:pt x="258140" y="98107"/>
                  </a:lnTo>
                  <a:lnTo>
                    <a:pt x="243967" y="108559"/>
                  </a:lnTo>
                  <a:lnTo>
                    <a:pt x="231660" y="123444"/>
                  </a:lnTo>
                  <a:lnTo>
                    <a:pt x="231660" y="0"/>
                  </a:lnTo>
                  <a:lnTo>
                    <a:pt x="170700" y="0"/>
                  </a:lnTo>
                  <a:lnTo>
                    <a:pt x="170700" y="291084"/>
                  </a:lnTo>
                  <a:lnTo>
                    <a:pt x="231660" y="291084"/>
                  </a:lnTo>
                  <a:lnTo>
                    <a:pt x="231660" y="178308"/>
                  </a:lnTo>
                  <a:lnTo>
                    <a:pt x="232232" y="169468"/>
                  </a:lnTo>
                  <a:lnTo>
                    <a:pt x="259232" y="136461"/>
                  </a:lnTo>
                  <a:lnTo>
                    <a:pt x="266712" y="135636"/>
                  </a:lnTo>
                  <a:lnTo>
                    <a:pt x="280708" y="138468"/>
                  </a:lnTo>
                  <a:lnTo>
                    <a:pt x="290715" y="146875"/>
                  </a:lnTo>
                  <a:lnTo>
                    <a:pt x="296710" y="160705"/>
                  </a:lnTo>
                  <a:lnTo>
                    <a:pt x="296773" y="161353"/>
                  </a:lnTo>
                  <a:lnTo>
                    <a:pt x="298716" y="179832"/>
                  </a:lnTo>
                  <a:lnTo>
                    <a:pt x="298716" y="291084"/>
                  </a:lnTo>
                  <a:lnTo>
                    <a:pt x="359676" y="291084"/>
                  </a:lnTo>
                  <a:lnTo>
                    <a:pt x="359676" y="1706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42019" y="4486656"/>
              <a:ext cx="187452" cy="205740"/>
            </a:xfrm>
            <a:prstGeom prst="rect">
              <a:avLst/>
            </a:prstGeom>
          </p:spPr>
        </p:pic>
      </p:grpSp>
      <p:sp>
        <p:nvSpPr>
          <p:cNvPr id="87" name="object 87" descr=""/>
          <p:cNvSpPr/>
          <p:nvPr/>
        </p:nvSpPr>
        <p:spPr>
          <a:xfrm>
            <a:off x="8164055" y="4919471"/>
            <a:ext cx="541020" cy="382905"/>
          </a:xfrm>
          <a:custGeom>
            <a:avLst/>
            <a:gdLst/>
            <a:ahLst/>
            <a:cxnLst/>
            <a:rect l="l" t="t" r="r" b="b"/>
            <a:pathLst>
              <a:path w="541020" h="382904">
                <a:moveTo>
                  <a:pt x="187452" y="170688"/>
                </a:moveTo>
                <a:lnTo>
                  <a:pt x="183438" y="135572"/>
                </a:lnTo>
                <a:lnTo>
                  <a:pt x="171259" y="110299"/>
                </a:lnTo>
                <a:lnTo>
                  <a:pt x="150812" y="95046"/>
                </a:lnTo>
                <a:lnTo>
                  <a:pt x="121920" y="89916"/>
                </a:lnTo>
                <a:lnTo>
                  <a:pt x="103619" y="91948"/>
                </a:lnTo>
                <a:lnTo>
                  <a:pt x="87439" y="98107"/>
                </a:lnTo>
                <a:lnTo>
                  <a:pt x="73279" y="108572"/>
                </a:lnTo>
                <a:lnTo>
                  <a:pt x="60960" y="123444"/>
                </a:lnTo>
                <a:lnTo>
                  <a:pt x="59436" y="123444"/>
                </a:lnTo>
                <a:lnTo>
                  <a:pt x="59436" y="0"/>
                </a:lnTo>
                <a:lnTo>
                  <a:pt x="0" y="0"/>
                </a:lnTo>
                <a:lnTo>
                  <a:pt x="0" y="291084"/>
                </a:lnTo>
                <a:lnTo>
                  <a:pt x="59436" y="291084"/>
                </a:lnTo>
                <a:lnTo>
                  <a:pt x="59436" y="178308"/>
                </a:lnTo>
                <a:lnTo>
                  <a:pt x="60248" y="169697"/>
                </a:lnTo>
                <a:lnTo>
                  <a:pt x="88328" y="136474"/>
                </a:lnTo>
                <a:lnTo>
                  <a:pt x="96012" y="135636"/>
                </a:lnTo>
                <a:lnTo>
                  <a:pt x="110020" y="138480"/>
                </a:lnTo>
                <a:lnTo>
                  <a:pt x="120015" y="146875"/>
                </a:lnTo>
                <a:lnTo>
                  <a:pt x="126022" y="160718"/>
                </a:lnTo>
                <a:lnTo>
                  <a:pt x="128016" y="179832"/>
                </a:lnTo>
                <a:lnTo>
                  <a:pt x="128016" y="291084"/>
                </a:lnTo>
                <a:lnTo>
                  <a:pt x="187452" y="291084"/>
                </a:lnTo>
                <a:lnTo>
                  <a:pt x="187452" y="170688"/>
                </a:lnTo>
                <a:close/>
              </a:path>
              <a:path w="541020" h="382904">
                <a:moveTo>
                  <a:pt x="297180" y="94500"/>
                </a:moveTo>
                <a:lnTo>
                  <a:pt x="236220" y="94500"/>
                </a:lnTo>
                <a:lnTo>
                  <a:pt x="236220" y="291096"/>
                </a:lnTo>
                <a:lnTo>
                  <a:pt x="297180" y="291096"/>
                </a:lnTo>
                <a:lnTo>
                  <a:pt x="297180" y="94500"/>
                </a:lnTo>
                <a:close/>
              </a:path>
              <a:path w="541020" h="382904">
                <a:moveTo>
                  <a:pt x="301752" y="22872"/>
                </a:moveTo>
                <a:lnTo>
                  <a:pt x="266700" y="1536"/>
                </a:lnTo>
                <a:lnTo>
                  <a:pt x="259257" y="2082"/>
                </a:lnTo>
                <a:lnTo>
                  <a:pt x="231648" y="22872"/>
                </a:lnTo>
                <a:lnTo>
                  <a:pt x="231648" y="41160"/>
                </a:lnTo>
                <a:lnTo>
                  <a:pt x="234696" y="48780"/>
                </a:lnTo>
                <a:lnTo>
                  <a:pt x="242316" y="54876"/>
                </a:lnTo>
                <a:lnTo>
                  <a:pt x="247205" y="58877"/>
                </a:lnTo>
                <a:lnTo>
                  <a:pt x="252793" y="61734"/>
                </a:lnTo>
                <a:lnTo>
                  <a:pt x="259257" y="63449"/>
                </a:lnTo>
                <a:lnTo>
                  <a:pt x="266700" y="64020"/>
                </a:lnTo>
                <a:lnTo>
                  <a:pt x="274180" y="63449"/>
                </a:lnTo>
                <a:lnTo>
                  <a:pt x="301752" y="41160"/>
                </a:lnTo>
                <a:lnTo>
                  <a:pt x="301752" y="22872"/>
                </a:lnTo>
                <a:close/>
              </a:path>
              <a:path w="541020" h="382904">
                <a:moveTo>
                  <a:pt x="541020" y="94500"/>
                </a:moveTo>
                <a:lnTo>
                  <a:pt x="480060" y="94500"/>
                </a:lnTo>
                <a:lnTo>
                  <a:pt x="480060" y="117360"/>
                </a:lnTo>
                <a:lnTo>
                  <a:pt x="480060" y="181368"/>
                </a:lnTo>
                <a:lnTo>
                  <a:pt x="474281" y="227037"/>
                </a:lnTo>
                <a:lnTo>
                  <a:pt x="438912" y="249948"/>
                </a:lnTo>
                <a:lnTo>
                  <a:pt x="429437" y="248843"/>
                </a:lnTo>
                <a:lnTo>
                  <a:pt x="400240" y="217944"/>
                </a:lnTo>
                <a:lnTo>
                  <a:pt x="397764" y="196608"/>
                </a:lnTo>
                <a:lnTo>
                  <a:pt x="398360" y="182841"/>
                </a:lnTo>
                <a:lnTo>
                  <a:pt x="415366" y="145288"/>
                </a:lnTo>
                <a:lnTo>
                  <a:pt x="440436" y="135648"/>
                </a:lnTo>
                <a:lnTo>
                  <a:pt x="449033" y="136499"/>
                </a:lnTo>
                <a:lnTo>
                  <a:pt x="477583" y="164223"/>
                </a:lnTo>
                <a:lnTo>
                  <a:pt x="480060" y="181368"/>
                </a:lnTo>
                <a:lnTo>
                  <a:pt x="480060" y="117360"/>
                </a:lnTo>
                <a:lnTo>
                  <a:pt x="478536" y="117360"/>
                </a:lnTo>
                <a:lnTo>
                  <a:pt x="468490" y="105359"/>
                </a:lnTo>
                <a:lnTo>
                  <a:pt x="456438" y="96786"/>
                </a:lnTo>
                <a:lnTo>
                  <a:pt x="442112" y="91643"/>
                </a:lnTo>
                <a:lnTo>
                  <a:pt x="425196" y="89928"/>
                </a:lnTo>
                <a:lnTo>
                  <a:pt x="406031" y="91643"/>
                </a:lnTo>
                <a:lnTo>
                  <a:pt x="405853" y="91643"/>
                </a:lnTo>
                <a:lnTo>
                  <a:pt x="361188" y="118884"/>
                </a:lnTo>
                <a:lnTo>
                  <a:pt x="342709" y="153365"/>
                </a:lnTo>
                <a:lnTo>
                  <a:pt x="336804" y="198132"/>
                </a:lnTo>
                <a:lnTo>
                  <a:pt x="337997" y="219608"/>
                </a:lnTo>
                <a:lnTo>
                  <a:pt x="358140" y="269760"/>
                </a:lnTo>
                <a:lnTo>
                  <a:pt x="400151" y="293966"/>
                </a:lnTo>
                <a:lnTo>
                  <a:pt x="417576" y="295668"/>
                </a:lnTo>
                <a:lnTo>
                  <a:pt x="436753" y="293636"/>
                </a:lnTo>
                <a:lnTo>
                  <a:pt x="453199" y="287477"/>
                </a:lnTo>
                <a:lnTo>
                  <a:pt x="467093" y="277012"/>
                </a:lnTo>
                <a:lnTo>
                  <a:pt x="478536" y="262140"/>
                </a:lnTo>
                <a:lnTo>
                  <a:pt x="480060" y="262140"/>
                </a:lnTo>
                <a:lnTo>
                  <a:pt x="480060" y="278904"/>
                </a:lnTo>
                <a:lnTo>
                  <a:pt x="478942" y="291782"/>
                </a:lnTo>
                <a:lnTo>
                  <a:pt x="453542" y="329336"/>
                </a:lnTo>
                <a:lnTo>
                  <a:pt x="414528" y="338340"/>
                </a:lnTo>
                <a:lnTo>
                  <a:pt x="399656" y="337210"/>
                </a:lnTo>
                <a:lnTo>
                  <a:pt x="384619" y="333959"/>
                </a:lnTo>
                <a:lnTo>
                  <a:pt x="369316" y="328688"/>
                </a:lnTo>
                <a:lnTo>
                  <a:pt x="353568" y="321576"/>
                </a:lnTo>
                <a:lnTo>
                  <a:pt x="353568" y="371868"/>
                </a:lnTo>
                <a:lnTo>
                  <a:pt x="366788" y="376745"/>
                </a:lnTo>
                <a:lnTo>
                  <a:pt x="381571" y="380060"/>
                </a:lnTo>
                <a:lnTo>
                  <a:pt x="398360" y="381939"/>
                </a:lnTo>
                <a:lnTo>
                  <a:pt x="417576" y="382536"/>
                </a:lnTo>
                <a:lnTo>
                  <a:pt x="445579" y="380796"/>
                </a:lnTo>
                <a:lnTo>
                  <a:pt x="491299" y="366458"/>
                </a:lnTo>
                <a:lnTo>
                  <a:pt x="521919" y="338340"/>
                </a:lnTo>
                <a:lnTo>
                  <a:pt x="539026" y="294208"/>
                </a:lnTo>
                <a:lnTo>
                  <a:pt x="539064" y="293636"/>
                </a:lnTo>
                <a:lnTo>
                  <a:pt x="540905" y="269760"/>
                </a:lnTo>
                <a:lnTo>
                  <a:pt x="541020" y="262140"/>
                </a:lnTo>
                <a:lnTo>
                  <a:pt x="541020" y="249948"/>
                </a:lnTo>
                <a:lnTo>
                  <a:pt x="541020" y="135648"/>
                </a:lnTo>
                <a:lnTo>
                  <a:pt x="541020" y="117360"/>
                </a:lnTo>
                <a:lnTo>
                  <a:pt x="541020" y="9450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8" name="object 88" descr=""/>
          <p:cNvGrpSpPr/>
          <p:nvPr/>
        </p:nvGrpSpPr>
        <p:grpSpPr>
          <a:xfrm>
            <a:off x="8755379" y="4919471"/>
            <a:ext cx="741045" cy="295910"/>
            <a:chOff x="8755379" y="4919471"/>
            <a:chExt cx="741045" cy="295910"/>
          </a:xfrm>
        </p:grpSpPr>
        <p:sp>
          <p:nvSpPr>
            <p:cNvPr id="89" name="object 89" descr=""/>
            <p:cNvSpPr/>
            <p:nvPr/>
          </p:nvSpPr>
          <p:spPr>
            <a:xfrm>
              <a:off x="8755379" y="4919471"/>
              <a:ext cx="189230" cy="291465"/>
            </a:xfrm>
            <a:custGeom>
              <a:avLst/>
              <a:gdLst/>
              <a:ahLst/>
              <a:cxnLst/>
              <a:rect l="l" t="t" r="r" b="b"/>
              <a:pathLst>
                <a:path w="189229" h="291464">
                  <a:moveTo>
                    <a:pt x="60960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123443"/>
                  </a:lnTo>
                  <a:lnTo>
                    <a:pt x="178624" y="123443"/>
                  </a:lnTo>
                  <a:lnTo>
                    <a:pt x="184713" y="135564"/>
                  </a:lnTo>
                  <a:lnTo>
                    <a:pt x="96652" y="135564"/>
                  </a:lnTo>
                  <a:lnTo>
                    <a:pt x="88534" y="136469"/>
                  </a:lnTo>
                  <a:lnTo>
                    <a:pt x="61531" y="169687"/>
                  </a:lnTo>
                  <a:lnTo>
                    <a:pt x="60960" y="178307"/>
                  </a:lnTo>
                  <a:lnTo>
                    <a:pt x="60960" y="291083"/>
                  </a:lnTo>
                  <a:close/>
                </a:path>
                <a:path w="189229" h="291464">
                  <a:moveTo>
                    <a:pt x="178624" y="123443"/>
                  </a:moveTo>
                  <a:lnTo>
                    <a:pt x="60960" y="123443"/>
                  </a:lnTo>
                  <a:lnTo>
                    <a:pt x="73271" y="108561"/>
                  </a:lnTo>
                  <a:lnTo>
                    <a:pt x="87439" y="98107"/>
                  </a:lnTo>
                  <a:lnTo>
                    <a:pt x="103608" y="91940"/>
                  </a:lnTo>
                  <a:lnTo>
                    <a:pt x="121920" y="89915"/>
                  </a:lnTo>
                  <a:lnTo>
                    <a:pt x="151042" y="95035"/>
                  </a:lnTo>
                  <a:lnTo>
                    <a:pt x="172021" y="110299"/>
                  </a:lnTo>
                  <a:lnTo>
                    <a:pt x="178624" y="123443"/>
                  </a:lnTo>
                  <a:close/>
                </a:path>
                <a:path w="189229" h="291464">
                  <a:moveTo>
                    <a:pt x="188976" y="291083"/>
                  </a:moveTo>
                  <a:lnTo>
                    <a:pt x="128016" y="291083"/>
                  </a:lnTo>
                  <a:lnTo>
                    <a:pt x="128016" y="179831"/>
                  </a:lnTo>
                  <a:lnTo>
                    <a:pt x="126015" y="160710"/>
                  </a:lnTo>
                  <a:lnTo>
                    <a:pt x="120015" y="146875"/>
                  </a:lnTo>
                  <a:lnTo>
                    <a:pt x="110013" y="138469"/>
                  </a:lnTo>
                  <a:lnTo>
                    <a:pt x="95659" y="135564"/>
                  </a:lnTo>
                  <a:lnTo>
                    <a:pt x="184713" y="135564"/>
                  </a:lnTo>
                  <a:lnTo>
                    <a:pt x="188854" y="169687"/>
                  </a:lnTo>
                  <a:lnTo>
                    <a:pt x="188976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79407" y="5009388"/>
              <a:ext cx="188976" cy="205740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91243" y="5009388"/>
              <a:ext cx="150875" cy="205739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9358883" y="4954523"/>
              <a:ext cx="137160" cy="260985"/>
            </a:xfrm>
            <a:custGeom>
              <a:avLst/>
              <a:gdLst/>
              <a:ahLst/>
              <a:cxnLst/>
              <a:rect l="l" t="t" r="r" b="b"/>
              <a:pathLst>
                <a:path w="137159" h="260985">
                  <a:moveTo>
                    <a:pt x="96011" y="260603"/>
                  </a:moveTo>
                  <a:lnTo>
                    <a:pt x="68008" y="256555"/>
                  </a:lnTo>
                  <a:lnTo>
                    <a:pt x="48005" y="244220"/>
                  </a:lnTo>
                  <a:lnTo>
                    <a:pt x="36004" y="223313"/>
                  </a:lnTo>
                  <a:lnTo>
                    <a:pt x="32003" y="193547"/>
                  </a:lnTo>
                  <a:lnTo>
                    <a:pt x="32003" y="103631"/>
                  </a:lnTo>
                  <a:lnTo>
                    <a:pt x="0" y="103631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6763"/>
                  </a:lnTo>
                  <a:lnTo>
                    <a:pt x="92963" y="0"/>
                  </a:lnTo>
                  <a:lnTo>
                    <a:pt x="92963" y="59435"/>
                  </a:lnTo>
                  <a:lnTo>
                    <a:pt x="137159" y="59435"/>
                  </a:lnTo>
                  <a:lnTo>
                    <a:pt x="137159" y="103631"/>
                  </a:lnTo>
                  <a:lnTo>
                    <a:pt x="92963" y="103631"/>
                  </a:lnTo>
                  <a:lnTo>
                    <a:pt x="92963" y="182879"/>
                  </a:lnTo>
                  <a:lnTo>
                    <a:pt x="94416" y="196881"/>
                  </a:lnTo>
                  <a:lnTo>
                    <a:pt x="98869" y="206882"/>
                  </a:lnTo>
                  <a:lnTo>
                    <a:pt x="106465" y="212883"/>
                  </a:lnTo>
                  <a:lnTo>
                    <a:pt x="117347" y="214883"/>
                  </a:lnTo>
                  <a:lnTo>
                    <a:pt x="123443" y="214883"/>
                  </a:lnTo>
                  <a:lnTo>
                    <a:pt x="129539" y="211835"/>
                  </a:lnTo>
                  <a:lnTo>
                    <a:pt x="137159" y="208787"/>
                  </a:lnTo>
                  <a:lnTo>
                    <a:pt x="137159" y="252983"/>
                  </a:lnTo>
                  <a:lnTo>
                    <a:pt x="129444" y="256103"/>
                  </a:lnTo>
                  <a:lnTo>
                    <a:pt x="120014" y="258508"/>
                  </a:lnTo>
                  <a:lnTo>
                    <a:pt x="108870" y="260056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8164068" y="5477255"/>
            <a:ext cx="920750" cy="260985"/>
            <a:chOff x="8164068" y="5477255"/>
            <a:chExt cx="920750" cy="260985"/>
          </a:xfrm>
        </p:grpSpPr>
        <p:pic>
          <p:nvPicPr>
            <p:cNvPr id="94" name="object 9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64068" y="5532119"/>
              <a:ext cx="330708" cy="205740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31352" y="5532119"/>
              <a:ext cx="188976" cy="201168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8750808" y="5477255"/>
              <a:ext cx="135890" cy="260985"/>
            </a:xfrm>
            <a:custGeom>
              <a:avLst/>
              <a:gdLst/>
              <a:ahLst/>
              <a:cxnLst/>
              <a:rect l="l" t="t" r="r" b="b"/>
              <a:pathLst>
                <a:path w="135890" h="260985">
                  <a:moveTo>
                    <a:pt x="96011" y="260603"/>
                  </a:moveTo>
                  <a:lnTo>
                    <a:pt x="68008" y="256579"/>
                  </a:lnTo>
                  <a:lnTo>
                    <a:pt x="48005" y="244411"/>
                  </a:lnTo>
                  <a:lnTo>
                    <a:pt x="36004" y="223956"/>
                  </a:lnTo>
                  <a:lnTo>
                    <a:pt x="32003" y="195071"/>
                  </a:lnTo>
                  <a:lnTo>
                    <a:pt x="32003" y="105155"/>
                  </a:lnTo>
                  <a:lnTo>
                    <a:pt x="0" y="105155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6763"/>
                  </a:lnTo>
                  <a:lnTo>
                    <a:pt x="91439" y="0"/>
                  </a:lnTo>
                  <a:lnTo>
                    <a:pt x="91439" y="59435"/>
                  </a:lnTo>
                  <a:lnTo>
                    <a:pt x="135635" y="59435"/>
                  </a:lnTo>
                  <a:lnTo>
                    <a:pt x="135635" y="105155"/>
                  </a:lnTo>
                  <a:lnTo>
                    <a:pt x="91439" y="105155"/>
                  </a:lnTo>
                  <a:lnTo>
                    <a:pt x="91439" y="184403"/>
                  </a:lnTo>
                  <a:lnTo>
                    <a:pt x="93106" y="197524"/>
                  </a:lnTo>
                  <a:lnTo>
                    <a:pt x="97916" y="207073"/>
                  </a:lnTo>
                  <a:lnTo>
                    <a:pt x="105584" y="212907"/>
                  </a:lnTo>
                  <a:lnTo>
                    <a:pt x="115823" y="214883"/>
                  </a:lnTo>
                  <a:lnTo>
                    <a:pt x="123443" y="214883"/>
                  </a:lnTo>
                  <a:lnTo>
                    <a:pt x="129539" y="213359"/>
                  </a:lnTo>
                  <a:lnTo>
                    <a:pt x="135635" y="208787"/>
                  </a:lnTo>
                  <a:lnTo>
                    <a:pt x="135635" y="254507"/>
                  </a:lnTo>
                  <a:lnTo>
                    <a:pt x="128801" y="257389"/>
                  </a:lnTo>
                  <a:lnTo>
                    <a:pt x="119824" y="259270"/>
                  </a:lnTo>
                  <a:lnTo>
                    <a:pt x="108846" y="260294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06256" y="5532119"/>
              <a:ext cx="178307" cy="205740"/>
            </a:xfrm>
            <a:prstGeom prst="rect">
              <a:avLst/>
            </a:prstGeom>
          </p:spPr>
        </p:pic>
      </p:grpSp>
      <p:sp>
        <p:nvSpPr>
          <p:cNvPr id="98" name="object 98" descr=""/>
          <p:cNvSpPr/>
          <p:nvPr/>
        </p:nvSpPr>
        <p:spPr>
          <a:xfrm>
            <a:off x="9133332" y="5442203"/>
            <a:ext cx="60960" cy="291465"/>
          </a:xfrm>
          <a:custGeom>
            <a:avLst/>
            <a:gdLst/>
            <a:ahLst/>
            <a:cxnLst/>
            <a:rect l="l" t="t" r="r" b="b"/>
            <a:pathLst>
              <a:path w="60959" h="291464">
                <a:moveTo>
                  <a:pt x="60960" y="291083"/>
                </a:moveTo>
                <a:lnTo>
                  <a:pt x="0" y="291083"/>
                </a:lnTo>
                <a:lnTo>
                  <a:pt x="0" y="0"/>
                </a:lnTo>
                <a:lnTo>
                  <a:pt x="60960" y="0"/>
                </a:lnTo>
                <a:lnTo>
                  <a:pt x="60960" y="29108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9" name="object 99" descr=""/>
          <p:cNvGrpSpPr/>
          <p:nvPr/>
        </p:nvGrpSpPr>
        <p:grpSpPr>
          <a:xfrm>
            <a:off x="8164068" y="5977127"/>
            <a:ext cx="1042669" cy="283845"/>
            <a:chOff x="8164068" y="5977127"/>
            <a:chExt cx="1042669" cy="283845"/>
          </a:xfrm>
        </p:grpSpPr>
        <p:pic>
          <p:nvPicPr>
            <p:cNvPr id="100" name="object 10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64068" y="6054851"/>
              <a:ext cx="320039" cy="205740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8513064" y="5999988"/>
              <a:ext cx="137160" cy="260985"/>
            </a:xfrm>
            <a:custGeom>
              <a:avLst/>
              <a:gdLst/>
              <a:ahLst/>
              <a:cxnLst/>
              <a:rect l="l" t="t" r="r" b="b"/>
              <a:pathLst>
                <a:path w="137159" h="260985">
                  <a:moveTo>
                    <a:pt x="96011" y="260603"/>
                  </a:moveTo>
                  <a:lnTo>
                    <a:pt x="68008" y="256579"/>
                  </a:lnTo>
                  <a:lnTo>
                    <a:pt x="48005" y="244411"/>
                  </a:lnTo>
                  <a:lnTo>
                    <a:pt x="36004" y="223956"/>
                  </a:lnTo>
                  <a:lnTo>
                    <a:pt x="32003" y="195071"/>
                  </a:lnTo>
                  <a:lnTo>
                    <a:pt x="32003" y="105155"/>
                  </a:lnTo>
                  <a:lnTo>
                    <a:pt x="0" y="105155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8287"/>
                  </a:lnTo>
                  <a:lnTo>
                    <a:pt x="92963" y="0"/>
                  </a:lnTo>
                  <a:lnTo>
                    <a:pt x="92963" y="59435"/>
                  </a:lnTo>
                  <a:lnTo>
                    <a:pt x="137159" y="59435"/>
                  </a:lnTo>
                  <a:lnTo>
                    <a:pt x="137159" y="105155"/>
                  </a:lnTo>
                  <a:lnTo>
                    <a:pt x="92963" y="105155"/>
                  </a:lnTo>
                  <a:lnTo>
                    <a:pt x="92963" y="184403"/>
                  </a:lnTo>
                  <a:lnTo>
                    <a:pt x="94416" y="197524"/>
                  </a:lnTo>
                  <a:lnTo>
                    <a:pt x="98869" y="207073"/>
                  </a:lnTo>
                  <a:lnTo>
                    <a:pt x="106465" y="212907"/>
                  </a:lnTo>
                  <a:lnTo>
                    <a:pt x="117347" y="214883"/>
                  </a:lnTo>
                  <a:lnTo>
                    <a:pt x="123443" y="214883"/>
                  </a:lnTo>
                  <a:lnTo>
                    <a:pt x="129539" y="213359"/>
                  </a:lnTo>
                  <a:lnTo>
                    <a:pt x="137159" y="208787"/>
                  </a:lnTo>
                  <a:lnTo>
                    <a:pt x="137159" y="254507"/>
                  </a:lnTo>
                  <a:lnTo>
                    <a:pt x="129444" y="257389"/>
                  </a:lnTo>
                  <a:lnTo>
                    <a:pt x="120014" y="259270"/>
                  </a:lnTo>
                  <a:lnTo>
                    <a:pt x="108870" y="260294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71560" y="6054852"/>
              <a:ext cx="187452" cy="20574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81872" y="6054852"/>
              <a:ext cx="150875" cy="205739"/>
            </a:xfrm>
            <a:prstGeom prst="rect">
              <a:avLst/>
            </a:prstGeom>
          </p:spPr>
        </p:pic>
        <p:sp>
          <p:nvSpPr>
            <p:cNvPr id="104" name="object 104" descr=""/>
            <p:cNvSpPr/>
            <p:nvPr/>
          </p:nvSpPr>
          <p:spPr>
            <a:xfrm>
              <a:off x="9054084" y="5977127"/>
              <a:ext cx="152400" cy="283845"/>
            </a:xfrm>
            <a:custGeom>
              <a:avLst/>
              <a:gdLst/>
              <a:ahLst/>
              <a:cxnLst/>
              <a:rect l="l" t="t" r="r" b="b"/>
              <a:pathLst>
                <a:path w="152400" h="283845">
                  <a:moveTo>
                    <a:pt x="0" y="74675"/>
                  </a:moveTo>
                  <a:lnTo>
                    <a:pt x="0" y="16763"/>
                  </a:lnTo>
                  <a:lnTo>
                    <a:pt x="8001" y="12715"/>
                  </a:lnTo>
                  <a:lnTo>
                    <a:pt x="50292" y="1142"/>
                  </a:lnTo>
                  <a:lnTo>
                    <a:pt x="59690" y="261"/>
                  </a:lnTo>
                  <a:lnTo>
                    <a:pt x="60197" y="261"/>
                  </a:lnTo>
                  <a:lnTo>
                    <a:pt x="68580" y="0"/>
                  </a:lnTo>
                  <a:lnTo>
                    <a:pt x="109585" y="5595"/>
                  </a:lnTo>
                  <a:lnTo>
                    <a:pt x="142589" y="31527"/>
                  </a:lnTo>
                  <a:lnTo>
                    <a:pt x="150721" y="50291"/>
                  </a:lnTo>
                  <a:lnTo>
                    <a:pt x="62484" y="50291"/>
                  </a:lnTo>
                  <a:lnTo>
                    <a:pt x="54483" y="50601"/>
                  </a:lnTo>
                  <a:lnTo>
                    <a:pt x="15240" y="63817"/>
                  </a:lnTo>
                  <a:lnTo>
                    <a:pt x="7762" y="69032"/>
                  </a:lnTo>
                  <a:lnTo>
                    <a:pt x="0" y="74675"/>
                  </a:lnTo>
                  <a:close/>
                </a:path>
                <a:path w="152400" h="283845">
                  <a:moveTo>
                    <a:pt x="89916" y="199643"/>
                  </a:moveTo>
                  <a:lnTo>
                    <a:pt x="39624" y="199643"/>
                  </a:lnTo>
                  <a:lnTo>
                    <a:pt x="38100" y="196595"/>
                  </a:lnTo>
                  <a:lnTo>
                    <a:pt x="36576" y="192023"/>
                  </a:lnTo>
                  <a:lnTo>
                    <a:pt x="36576" y="188975"/>
                  </a:lnTo>
                  <a:lnTo>
                    <a:pt x="35052" y="184403"/>
                  </a:lnTo>
                  <a:lnTo>
                    <a:pt x="35052" y="164591"/>
                  </a:lnTo>
                  <a:lnTo>
                    <a:pt x="41148" y="146303"/>
                  </a:lnTo>
                  <a:lnTo>
                    <a:pt x="44196" y="143255"/>
                  </a:lnTo>
                  <a:lnTo>
                    <a:pt x="50292" y="134111"/>
                  </a:lnTo>
                  <a:lnTo>
                    <a:pt x="57912" y="126491"/>
                  </a:lnTo>
                  <a:lnTo>
                    <a:pt x="62484" y="123443"/>
                  </a:lnTo>
                  <a:lnTo>
                    <a:pt x="74676" y="111251"/>
                  </a:lnTo>
                  <a:lnTo>
                    <a:pt x="89916" y="89915"/>
                  </a:lnTo>
                  <a:lnTo>
                    <a:pt x="91440" y="86867"/>
                  </a:lnTo>
                  <a:lnTo>
                    <a:pt x="92964" y="82295"/>
                  </a:lnTo>
                  <a:lnTo>
                    <a:pt x="92964" y="73151"/>
                  </a:lnTo>
                  <a:lnTo>
                    <a:pt x="89916" y="67055"/>
                  </a:lnTo>
                  <a:lnTo>
                    <a:pt x="88392" y="62483"/>
                  </a:lnTo>
                  <a:lnTo>
                    <a:pt x="86868" y="59435"/>
                  </a:lnTo>
                  <a:lnTo>
                    <a:pt x="83820" y="57911"/>
                  </a:lnTo>
                  <a:lnTo>
                    <a:pt x="82296" y="54863"/>
                  </a:lnTo>
                  <a:lnTo>
                    <a:pt x="77724" y="53339"/>
                  </a:lnTo>
                  <a:lnTo>
                    <a:pt x="74676" y="51815"/>
                  </a:lnTo>
                  <a:lnTo>
                    <a:pt x="70104" y="50291"/>
                  </a:lnTo>
                  <a:lnTo>
                    <a:pt x="150721" y="50291"/>
                  </a:lnTo>
                  <a:lnTo>
                    <a:pt x="151066" y="51625"/>
                  </a:lnTo>
                  <a:lnTo>
                    <a:pt x="152400" y="83819"/>
                  </a:lnTo>
                  <a:lnTo>
                    <a:pt x="150876" y="89915"/>
                  </a:lnTo>
                  <a:lnTo>
                    <a:pt x="147828" y="96011"/>
                  </a:lnTo>
                  <a:lnTo>
                    <a:pt x="146304" y="102107"/>
                  </a:lnTo>
                  <a:lnTo>
                    <a:pt x="141732" y="108203"/>
                  </a:lnTo>
                  <a:lnTo>
                    <a:pt x="138684" y="114299"/>
                  </a:lnTo>
                  <a:lnTo>
                    <a:pt x="134112" y="118871"/>
                  </a:lnTo>
                  <a:lnTo>
                    <a:pt x="129540" y="124967"/>
                  </a:lnTo>
                  <a:lnTo>
                    <a:pt x="124968" y="129539"/>
                  </a:lnTo>
                  <a:lnTo>
                    <a:pt x="118872" y="134111"/>
                  </a:lnTo>
                  <a:lnTo>
                    <a:pt x="111252" y="140207"/>
                  </a:lnTo>
                  <a:lnTo>
                    <a:pt x="100584" y="150875"/>
                  </a:lnTo>
                  <a:lnTo>
                    <a:pt x="96012" y="153923"/>
                  </a:lnTo>
                  <a:lnTo>
                    <a:pt x="94488" y="156971"/>
                  </a:lnTo>
                  <a:lnTo>
                    <a:pt x="91440" y="160019"/>
                  </a:lnTo>
                  <a:lnTo>
                    <a:pt x="88392" y="166115"/>
                  </a:lnTo>
                  <a:lnTo>
                    <a:pt x="86868" y="170687"/>
                  </a:lnTo>
                  <a:lnTo>
                    <a:pt x="85344" y="173735"/>
                  </a:lnTo>
                  <a:lnTo>
                    <a:pt x="85344" y="192023"/>
                  </a:lnTo>
                  <a:lnTo>
                    <a:pt x="88392" y="198119"/>
                  </a:lnTo>
                  <a:lnTo>
                    <a:pt x="89916" y="199643"/>
                  </a:lnTo>
                  <a:close/>
                </a:path>
                <a:path w="152400" h="283845">
                  <a:moveTo>
                    <a:pt x="67056" y="283463"/>
                  </a:moveTo>
                  <a:lnTo>
                    <a:pt x="32004" y="260603"/>
                  </a:lnTo>
                  <a:lnTo>
                    <a:pt x="32004" y="242315"/>
                  </a:lnTo>
                  <a:lnTo>
                    <a:pt x="67056" y="220979"/>
                  </a:lnTo>
                  <a:lnTo>
                    <a:pt x="74509" y="221527"/>
                  </a:lnTo>
                  <a:lnTo>
                    <a:pt x="102108" y="242315"/>
                  </a:lnTo>
                  <a:lnTo>
                    <a:pt x="102108" y="260603"/>
                  </a:lnTo>
                  <a:lnTo>
                    <a:pt x="67056" y="28346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06" name="object 106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56" y="1263395"/>
            <a:ext cx="5638799" cy="10972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227" y="1482852"/>
            <a:ext cx="3250691" cy="9753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3019" y="1748027"/>
            <a:ext cx="288035" cy="960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3167" y="1748027"/>
            <a:ext cx="352043" cy="960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6924" y="4044695"/>
            <a:ext cx="417576" cy="975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67071" y="4044695"/>
            <a:ext cx="341376" cy="97536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33743" y="2755391"/>
            <a:ext cx="55244" cy="247015"/>
          </a:xfrm>
          <a:custGeom>
            <a:avLst/>
            <a:gdLst/>
            <a:ahLst/>
            <a:cxnLst/>
            <a:rect l="l" t="t" r="r" b="b"/>
            <a:pathLst>
              <a:path w="55245" h="247014">
                <a:moveTo>
                  <a:pt x="54876" y="204228"/>
                </a:moveTo>
                <a:lnTo>
                  <a:pt x="13728" y="204228"/>
                </a:lnTo>
                <a:lnTo>
                  <a:pt x="12204" y="205752"/>
                </a:lnTo>
                <a:lnTo>
                  <a:pt x="9156" y="207276"/>
                </a:lnTo>
                <a:lnTo>
                  <a:pt x="7632" y="207276"/>
                </a:lnTo>
                <a:lnTo>
                  <a:pt x="3060" y="211848"/>
                </a:lnTo>
                <a:lnTo>
                  <a:pt x="3060" y="213372"/>
                </a:lnTo>
                <a:lnTo>
                  <a:pt x="1536" y="214896"/>
                </a:lnTo>
                <a:lnTo>
                  <a:pt x="12" y="217944"/>
                </a:lnTo>
                <a:lnTo>
                  <a:pt x="12" y="227088"/>
                </a:lnTo>
                <a:lnTo>
                  <a:pt x="1536" y="228612"/>
                </a:lnTo>
                <a:lnTo>
                  <a:pt x="1536" y="230136"/>
                </a:lnTo>
                <a:lnTo>
                  <a:pt x="3060" y="231660"/>
                </a:lnTo>
                <a:lnTo>
                  <a:pt x="3060" y="233184"/>
                </a:lnTo>
                <a:lnTo>
                  <a:pt x="6108" y="236232"/>
                </a:lnTo>
                <a:lnTo>
                  <a:pt x="1536" y="236232"/>
                </a:lnTo>
                <a:lnTo>
                  <a:pt x="1536" y="246900"/>
                </a:lnTo>
                <a:lnTo>
                  <a:pt x="54876" y="246900"/>
                </a:lnTo>
                <a:lnTo>
                  <a:pt x="54876" y="236232"/>
                </a:lnTo>
                <a:lnTo>
                  <a:pt x="13728" y="236232"/>
                </a:lnTo>
                <a:lnTo>
                  <a:pt x="13728" y="234708"/>
                </a:lnTo>
                <a:lnTo>
                  <a:pt x="10680" y="231660"/>
                </a:lnTo>
                <a:lnTo>
                  <a:pt x="10680" y="228612"/>
                </a:lnTo>
                <a:lnTo>
                  <a:pt x="9156" y="227088"/>
                </a:lnTo>
                <a:lnTo>
                  <a:pt x="9156" y="224040"/>
                </a:lnTo>
                <a:lnTo>
                  <a:pt x="10680" y="222516"/>
                </a:lnTo>
                <a:lnTo>
                  <a:pt x="10680" y="219468"/>
                </a:lnTo>
                <a:lnTo>
                  <a:pt x="12204" y="217944"/>
                </a:lnTo>
                <a:lnTo>
                  <a:pt x="12204" y="216420"/>
                </a:lnTo>
                <a:lnTo>
                  <a:pt x="13728" y="216420"/>
                </a:lnTo>
                <a:lnTo>
                  <a:pt x="15252" y="214896"/>
                </a:lnTo>
                <a:lnTo>
                  <a:pt x="54876" y="214896"/>
                </a:lnTo>
                <a:lnTo>
                  <a:pt x="54876" y="204228"/>
                </a:lnTo>
                <a:close/>
              </a:path>
              <a:path w="55245" h="247014">
                <a:moveTo>
                  <a:pt x="54876" y="149352"/>
                </a:moveTo>
                <a:lnTo>
                  <a:pt x="45732" y="149352"/>
                </a:lnTo>
                <a:lnTo>
                  <a:pt x="45732" y="164592"/>
                </a:lnTo>
                <a:lnTo>
                  <a:pt x="45732" y="178308"/>
                </a:lnTo>
                <a:lnTo>
                  <a:pt x="44208" y="179832"/>
                </a:lnTo>
                <a:lnTo>
                  <a:pt x="44208" y="181356"/>
                </a:lnTo>
                <a:lnTo>
                  <a:pt x="35064" y="181356"/>
                </a:lnTo>
                <a:lnTo>
                  <a:pt x="33540" y="179832"/>
                </a:lnTo>
                <a:lnTo>
                  <a:pt x="33540" y="178308"/>
                </a:lnTo>
                <a:lnTo>
                  <a:pt x="32016" y="178308"/>
                </a:lnTo>
                <a:lnTo>
                  <a:pt x="32016" y="169164"/>
                </a:lnTo>
                <a:lnTo>
                  <a:pt x="30492" y="166116"/>
                </a:lnTo>
                <a:lnTo>
                  <a:pt x="30492" y="160020"/>
                </a:lnTo>
                <a:lnTo>
                  <a:pt x="41160" y="160020"/>
                </a:lnTo>
                <a:lnTo>
                  <a:pt x="45732" y="164592"/>
                </a:lnTo>
                <a:lnTo>
                  <a:pt x="45732" y="149352"/>
                </a:lnTo>
                <a:lnTo>
                  <a:pt x="13728" y="149352"/>
                </a:lnTo>
                <a:lnTo>
                  <a:pt x="12204" y="150876"/>
                </a:lnTo>
                <a:lnTo>
                  <a:pt x="9156" y="150876"/>
                </a:lnTo>
                <a:lnTo>
                  <a:pt x="6108" y="153924"/>
                </a:lnTo>
                <a:lnTo>
                  <a:pt x="4584" y="156972"/>
                </a:lnTo>
                <a:lnTo>
                  <a:pt x="3060" y="158496"/>
                </a:lnTo>
                <a:lnTo>
                  <a:pt x="12" y="164592"/>
                </a:lnTo>
                <a:lnTo>
                  <a:pt x="12" y="178308"/>
                </a:lnTo>
                <a:lnTo>
                  <a:pt x="1536" y="179832"/>
                </a:lnTo>
                <a:lnTo>
                  <a:pt x="1536" y="182880"/>
                </a:lnTo>
                <a:lnTo>
                  <a:pt x="3060" y="184404"/>
                </a:lnTo>
                <a:lnTo>
                  <a:pt x="3060" y="185928"/>
                </a:lnTo>
                <a:lnTo>
                  <a:pt x="4584" y="185928"/>
                </a:lnTo>
                <a:lnTo>
                  <a:pt x="6108" y="187452"/>
                </a:lnTo>
                <a:lnTo>
                  <a:pt x="6108" y="188976"/>
                </a:lnTo>
                <a:lnTo>
                  <a:pt x="7632" y="188976"/>
                </a:lnTo>
                <a:lnTo>
                  <a:pt x="13728" y="181356"/>
                </a:lnTo>
                <a:lnTo>
                  <a:pt x="12204" y="181356"/>
                </a:lnTo>
                <a:lnTo>
                  <a:pt x="12204" y="179832"/>
                </a:lnTo>
                <a:lnTo>
                  <a:pt x="10680" y="178308"/>
                </a:lnTo>
                <a:lnTo>
                  <a:pt x="10680" y="176784"/>
                </a:lnTo>
                <a:lnTo>
                  <a:pt x="9156" y="175260"/>
                </a:lnTo>
                <a:lnTo>
                  <a:pt x="9156" y="167640"/>
                </a:lnTo>
                <a:lnTo>
                  <a:pt x="10680" y="166116"/>
                </a:lnTo>
                <a:lnTo>
                  <a:pt x="10680" y="164592"/>
                </a:lnTo>
                <a:lnTo>
                  <a:pt x="12204" y="163068"/>
                </a:lnTo>
                <a:lnTo>
                  <a:pt x="12204" y="161544"/>
                </a:lnTo>
                <a:lnTo>
                  <a:pt x="13728" y="161544"/>
                </a:lnTo>
                <a:lnTo>
                  <a:pt x="15252" y="160020"/>
                </a:lnTo>
                <a:lnTo>
                  <a:pt x="22872" y="160020"/>
                </a:lnTo>
                <a:lnTo>
                  <a:pt x="22872" y="175260"/>
                </a:lnTo>
                <a:lnTo>
                  <a:pt x="24396" y="178308"/>
                </a:lnTo>
                <a:lnTo>
                  <a:pt x="24396" y="182880"/>
                </a:lnTo>
                <a:lnTo>
                  <a:pt x="27444" y="185928"/>
                </a:lnTo>
                <a:lnTo>
                  <a:pt x="28968" y="188976"/>
                </a:lnTo>
                <a:lnTo>
                  <a:pt x="30492" y="188976"/>
                </a:lnTo>
                <a:lnTo>
                  <a:pt x="33540" y="192024"/>
                </a:lnTo>
                <a:lnTo>
                  <a:pt x="44208" y="192024"/>
                </a:lnTo>
                <a:lnTo>
                  <a:pt x="45732" y="190500"/>
                </a:lnTo>
                <a:lnTo>
                  <a:pt x="48780" y="190500"/>
                </a:lnTo>
                <a:lnTo>
                  <a:pt x="51828" y="187452"/>
                </a:lnTo>
                <a:lnTo>
                  <a:pt x="51828" y="185928"/>
                </a:lnTo>
                <a:lnTo>
                  <a:pt x="53352" y="184404"/>
                </a:lnTo>
                <a:lnTo>
                  <a:pt x="53352" y="181356"/>
                </a:lnTo>
                <a:lnTo>
                  <a:pt x="54876" y="179832"/>
                </a:lnTo>
                <a:lnTo>
                  <a:pt x="54876" y="167640"/>
                </a:lnTo>
                <a:lnTo>
                  <a:pt x="53352" y="166116"/>
                </a:lnTo>
                <a:lnTo>
                  <a:pt x="53352" y="164592"/>
                </a:lnTo>
                <a:lnTo>
                  <a:pt x="51828" y="163068"/>
                </a:lnTo>
                <a:lnTo>
                  <a:pt x="51828" y="161544"/>
                </a:lnTo>
                <a:lnTo>
                  <a:pt x="50304" y="160020"/>
                </a:lnTo>
                <a:lnTo>
                  <a:pt x="54876" y="160020"/>
                </a:lnTo>
                <a:lnTo>
                  <a:pt x="54876" y="149352"/>
                </a:lnTo>
                <a:close/>
              </a:path>
              <a:path w="55245" h="247014">
                <a:moveTo>
                  <a:pt x="54876" y="57924"/>
                </a:moveTo>
                <a:lnTo>
                  <a:pt x="13728" y="57924"/>
                </a:lnTo>
                <a:lnTo>
                  <a:pt x="12204" y="59448"/>
                </a:lnTo>
                <a:lnTo>
                  <a:pt x="9156" y="60972"/>
                </a:lnTo>
                <a:lnTo>
                  <a:pt x="6108" y="64020"/>
                </a:lnTo>
                <a:lnTo>
                  <a:pt x="3060" y="65544"/>
                </a:lnTo>
                <a:lnTo>
                  <a:pt x="3060" y="67068"/>
                </a:lnTo>
                <a:lnTo>
                  <a:pt x="1536" y="68592"/>
                </a:lnTo>
                <a:lnTo>
                  <a:pt x="12" y="71640"/>
                </a:lnTo>
                <a:lnTo>
                  <a:pt x="12" y="80784"/>
                </a:lnTo>
                <a:lnTo>
                  <a:pt x="1536" y="82308"/>
                </a:lnTo>
                <a:lnTo>
                  <a:pt x="1536" y="85356"/>
                </a:lnTo>
                <a:lnTo>
                  <a:pt x="3060" y="86880"/>
                </a:lnTo>
                <a:lnTo>
                  <a:pt x="3060" y="88404"/>
                </a:lnTo>
                <a:lnTo>
                  <a:pt x="4584" y="89928"/>
                </a:lnTo>
                <a:lnTo>
                  <a:pt x="4584" y="91452"/>
                </a:lnTo>
                <a:lnTo>
                  <a:pt x="6108" y="91452"/>
                </a:lnTo>
                <a:lnTo>
                  <a:pt x="7632" y="92976"/>
                </a:lnTo>
                <a:lnTo>
                  <a:pt x="7632" y="94500"/>
                </a:lnTo>
                <a:lnTo>
                  <a:pt x="6108" y="94500"/>
                </a:lnTo>
                <a:lnTo>
                  <a:pt x="6108" y="96024"/>
                </a:lnTo>
                <a:lnTo>
                  <a:pt x="4584" y="96024"/>
                </a:lnTo>
                <a:lnTo>
                  <a:pt x="4584" y="97548"/>
                </a:lnTo>
                <a:lnTo>
                  <a:pt x="3060" y="99072"/>
                </a:lnTo>
                <a:lnTo>
                  <a:pt x="3060" y="100596"/>
                </a:lnTo>
                <a:lnTo>
                  <a:pt x="1536" y="100596"/>
                </a:lnTo>
                <a:lnTo>
                  <a:pt x="1536" y="103644"/>
                </a:lnTo>
                <a:lnTo>
                  <a:pt x="12" y="105168"/>
                </a:lnTo>
                <a:lnTo>
                  <a:pt x="12" y="112788"/>
                </a:lnTo>
                <a:lnTo>
                  <a:pt x="1536" y="114312"/>
                </a:lnTo>
                <a:lnTo>
                  <a:pt x="1536" y="115836"/>
                </a:lnTo>
                <a:lnTo>
                  <a:pt x="3060" y="117360"/>
                </a:lnTo>
                <a:lnTo>
                  <a:pt x="3060" y="118884"/>
                </a:lnTo>
                <a:lnTo>
                  <a:pt x="4584" y="120408"/>
                </a:lnTo>
                <a:lnTo>
                  <a:pt x="4584" y="121932"/>
                </a:lnTo>
                <a:lnTo>
                  <a:pt x="6108" y="121932"/>
                </a:lnTo>
                <a:lnTo>
                  <a:pt x="6108" y="123456"/>
                </a:lnTo>
                <a:lnTo>
                  <a:pt x="1536" y="123456"/>
                </a:lnTo>
                <a:lnTo>
                  <a:pt x="1536" y="132600"/>
                </a:lnTo>
                <a:lnTo>
                  <a:pt x="54876" y="132600"/>
                </a:lnTo>
                <a:lnTo>
                  <a:pt x="54876" y="123456"/>
                </a:lnTo>
                <a:lnTo>
                  <a:pt x="16776" y="123456"/>
                </a:lnTo>
                <a:lnTo>
                  <a:pt x="15252" y="121932"/>
                </a:lnTo>
                <a:lnTo>
                  <a:pt x="13728" y="121932"/>
                </a:lnTo>
                <a:lnTo>
                  <a:pt x="13728" y="120408"/>
                </a:lnTo>
                <a:lnTo>
                  <a:pt x="12204" y="118884"/>
                </a:lnTo>
                <a:lnTo>
                  <a:pt x="12204" y="117360"/>
                </a:lnTo>
                <a:lnTo>
                  <a:pt x="10680" y="117360"/>
                </a:lnTo>
                <a:lnTo>
                  <a:pt x="10680" y="114312"/>
                </a:lnTo>
                <a:lnTo>
                  <a:pt x="9156" y="112788"/>
                </a:lnTo>
                <a:lnTo>
                  <a:pt x="9156" y="109740"/>
                </a:lnTo>
                <a:lnTo>
                  <a:pt x="10680" y="108216"/>
                </a:lnTo>
                <a:lnTo>
                  <a:pt x="10680" y="105168"/>
                </a:lnTo>
                <a:lnTo>
                  <a:pt x="13728" y="102120"/>
                </a:lnTo>
                <a:lnTo>
                  <a:pt x="15252" y="102120"/>
                </a:lnTo>
                <a:lnTo>
                  <a:pt x="16776" y="100596"/>
                </a:lnTo>
                <a:lnTo>
                  <a:pt x="54876" y="100596"/>
                </a:lnTo>
                <a:lnTo>
                  <a:pt x="54876" y="89928"/>
                </a:lnTo>
                <a:lnTo>
                  <a:pt x="13728" y="89928"/>
                </a:lnTo>
                <a:lnTo>
                  <a:pt x="13728" y="88404"/>
                </a:lnTo>
                <a:lnTo>
                  <a:pt x="10680" y="85356"/>
                </a:lnTo>
                <a:lnTo>
                  <a:pt x="10680" y="82308"/>
                </a:lnTo>
                <a:lnTo>
                  <a:pt x="9156" y="80784"/>
                </a:lnTo>
                <a:lnTo>
                  <a:pt x="9156" y="77736"/>
                </a:lnTo>
                <a:lnTo>
                  <a:pt x="10680" y="76212"/>
                </a:lnTo>
                <a:lnTo>
                  <a:pt x="10680" y="73164"/>
                </a:lnTo>
                <a:lnTo>
                  <a:pt x="12204" y="71640"/>
                </a:lnTo>
                <a:lnTo>
                  <a:pt x="12204" y="70116"/>
                </a:lnTo>
                <a:lnTo>
                  <a:pt x="13728" y="70116"/>
                </a:lnTo>
                <a:lnTo>
                  <a:pt x="15252" y="68592"/>
                </a:lnTo>
                <a:lnTo>
                  <a:pt x="54876" y="68592"/>
                </a:lnTo>
                <a:lnTo>
                  <a:pt x="54876" y="57924"/>
                </a:lnTo>
                <a:close/>
              </a:path>
              <a:path w="55245" h="247014">
                <a:moveTo>
                  <a:pt x="54876" y="13716"/>
                </a:moveTo>
                <a:lnTo>
                  <a:pt x="53352" y="12192"/>
                </a:lnTo>
                <a:lnTo>
                  <a:pt x="53352" y="9144"/>
                </a:lnTo>
                <a:lnTo>
                  <a:pt x="51828" y="7620"/>
                </a:lnTo>
                <a:lnTo>
                  <a:pt x="51828" y="6096"/>
                </a:lnTo>
                <a:lnTo>
                  <a:pt x="48780" y="3048"/>
                </a:lnTo>
                <a:lnTo>
                  <a:pt x="48780" y="1524"/>
                </a:lnTo>
                <a:lnTo>
                  <a:pt x="47256" y="0"/>
                </a:lnTo>
                <a:lnTo>
                  <a:pt x="39624" y="7620"/>
                </a:lnTo>
                <a:lnTo>
                  <a:pt x="41148" y="7620"/>
                </a:lnTo>
                <a:lnTo>
                  <a:pt x="41148" y="9144"/>
                </a:lnTo>
                <a:lnTo>
                  <a:pt x="44196" y="12192"/>
                </a:lnTo>
                <a:lnTo>
                  <a:pt x="44196" y="15240"/>
                </a:lnTo>
                <a:lnTo>
                  <a:pt x="45732" y="15240"/>
                </a:lnTo>
                <a:lnTo>
                  <a:pt x="45732" y="24384"/>
                </a:lnTo>
                <a:lnTo>
                  <a:pt x="44196" y="25908"/>
                </a:lnTo>
                <a:lnTo>
                  <a:pt x="44196" y="27432"/>
                </a:lnTo>
                <a:lnTo>
                  <a:pt x="42672" y="28956"/>
                </a:lnTo>
                <a:lnTo>
                  <a:pt x="41148" y="28956"/>
                </a:lnTo>
                <a:lnTo>
                  <a:pt x="38100" y="32004"/>
                </a:lnTo>
                <a:lnTo>
                  <a:pt x="35052" y="32004"/>
                </a:lnTo>
                <a:lnTo>
                  <a:pt x="33528" y="33528"/>
                </a:lnTo>
                <a:lnTo>
                  <a:pt x="32004" y="33528"/>
                </a:lnTo>
                <a:lnTo>
                  <a:pt x="32004" y="9144"/>
                </a:lnTo>
                <a:lnTo>
                  <a:pt x="32004" y="0"/>
                </a:lnTo>
                <a:lnTo>
                  <a:pt x="22860" y="0"/>
                </a:lnTo>
                <a:lnTo>
                  <a:pt x="22860" y="9144"/>
                </a:lnTo>
                <a:lnTo>
                  <a:pt x="22860" y="33528"/>
                </a:lnTo>
                <a:lnTo>
                  <a:pt x="21336" y="32004"/>
                </a:lnTo>
                <a:lnTo>
                  <a:pt x="18288" y="32004"/>
                </a:lnTo>
                <a:lnTo>
                  <a:pt x="16764" y="30480"/>
                </a:lnTo>
                <a:lnTo>
                  <a:pt x="15240" y="30480"/>
                </a:lnTo>
                <a:lnTo>
                  <a:pt x="13716" y="28956"/>
                </a:lnTo>
                <a:lnTo>
                  <a:pt x="12192" y="28956"/>
                </a:lnTo>
                <a:lnTo>
                  <a:pt x="12192" y="27432"/>
                </a:lnTo>
                <a:lnTo>
                  <a:pt x="10668" y="25908"/>
                </a:lnTo>
                <a:lnTo>
                  <a:pt x="10668" y="24384"/>
                </a:lnTo>
                <a:lnTo>
                  <a:pt x="9144" y="22860"/>
                </a:lnTo>
                <a:lnTo>
                  <a:pt x="9144" y="19812"/>
                </a:lnTo>
                <a:lnTo>
                  <a:pt x="10668" y="18288"/>
                </a:lnTo>
                <a:lnTo>
                  <a:pt x="10668" y="16764"/>
                </a:lnTo>
                <a:lnTo>
                  <a:pt x="12192" y="15240"/>
                </a:lnTo>
                <a:lnTo>
                  <a:pt x="12192" y="13716"/>
                </a:lnTo>
                <a:lnTo>
                  <a:pt x="13716" y="13716"/>
                </a:lnTo>
                <a:lnTo>
                  <a:pt x="15240" y="12192"/>
                </a:lnTo>
                <a:lnTo>
                  <a:pt x="16764" y="12192"/>
                </a:lnTo>
                <a:lnTo>
                  <a:pt x="18288" y="10668"/>
                </a:lnTo>
                <a:lnTo>
                  <a:pt x="21336" y="10668"/>
                </a:lnTo>
                <a:lnTo>
                  <a:pt x="22860" y="9144"/>
                </a:lnTo>
                <a:lnTo>
                  <a:pt x="22860" y="0"/>
                </a:lnTo>
                <a:lnTo>
                  <a:pt x="16764" y="0"/>
                </a:lnTo>
                <a:lnTo>
                  <a:pt x="7620" y="4572"/>
                </a:lnTo>
                <a:lnTo>
                  <a:pt x="3048" y="9144"/>
                </a:lnTo>
                <a:lnTo>
                  <a:pt x="3048" y="12192"/>
                </a:lnTo>
                <a:lnTo>
                  <a:pt x="1524" y="13716"/>
                </a:lnTo>
                <a:lnTo>
                  <a:pt x="0" y="18288"/>
                </a:lnTo>
                <a:lnTo>
                  <a:pt x="0" y="24384"/>
                </a:lnTo>
                <a:lnTo>
                  <a:pt x="3048" y="30480"/>
                </a:lnTo>
                <a:lnTo>
                  <a:pt x="3048" y="33528"/>
                </a:lnTo>
                <a:lnTo>
                  <a:pt x="7620" y="38100"/>
                </a:lnTo>
                <a:lnTo>
                  <a:pt x="16764" y="42672"/>
                </a:lnTo>
                <a:lnTo>
                  <a:pt x="38100" y="42672"/>
                </a:lnTo>
                <a:lnTo>
                  <a:pt x="47256" y="38100"/>
                </a:lnTo>
                <a:lnTo>
                  <a:pt x="48780" y="35052"/>
                </a:lnTo>
                <a:lnTo>
                  <a:pt x="51828" y="33528"/>
                </a:lnTo>
                <a:lnTo>
                  <a:pt x="54876" y="27432"/>
                </a:lnTo>
                <a:lnTo>
                  <a:pt x="54876" y="13716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240" y="2010155"/>
            <a:ext cx="243839" cy="6553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6363" y="2162555"/>
            <a:ext cx="394716" cy="6553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5611" y="2311907"/>
            <a:ext cx="315467" cy="6705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6092" y="2464307"/>
            <a:ext cx="288036" cy="6553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7135" y="2615183"/>
            <a:ext cx="320039" cy="86867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10527" y="2770631"/>
            <a:ext cx="516890" cy="82550"/>
          </a:xfrm>
          <a:custGeom>
            <a:avLst/>
            <a:gdLst/>
            <a:ahLst/>
            <a:cxnLst/>
            <a:rect l="l" t="t" r="r" b="b"/>
            <a:pathLst>
              <a:path w="516890" h="82550">
                <a:moveTo>
                  <a:pt x="48768" y="28956"/>
                </a:moveTo>
                <a:lnTo>
                  <a:pt x="46774" y="16078"/>
                </a:lnTo>
                <a:lnTo>
                  <a:pt x="41148" y="7632"/>
                </a:lnTo>
                <a:lnTo>
                  <a:pt x="41148" y="30480"/>
                </a:lnTo>
                <a:lnTo>
                  <a:pt x="41148" y="38100"/>
                </a:lnTo>
                <a:lnTo>
                  <a:pt x="39624" y="44196"/>
                </a:lnTo>
                <a:lnTo>
                  <a:pt x="30480" y="53340"/>
                </a:lnTo>
                <a:lnTo>
                  <a:pt x="24384" y="54864"/>
                </a:lnTo>
                <a:lnTo>
                  <a:pt x="7620" y="54864"/>
                </a:lnTo>
                <a:lnTo>
                  <a:pt x="7620" y="6096"/>
                </a:lnTo>
                <a:lnTo>
                  <a:pt x="16764" y="6096"/>
                </a:lnTo>
                <a:lnTo>
                  <a:pt x="27647" y="7556"/>
                </a:lnTo>
                <a:lnTo>
                  <a:pt x="35242" y="12001"/>
                </a:lnTo>
                <a:lnTo>
                  <a:pt x="39700" y="19608"/>
                </a:lnTo>
                <a:lnTo>
                  <a:pt x="41148" y="30480"/>
                </a:lnTo>
                <a:lnTo>
                  <a:pt x="41148" y="7632"/>
                </a:lnTo>
                <a:lnTo>
                  <a:pt x="40767" y="7048"/>
                </a:lnTo>
                <a:lnTo>
                  <a:pt x="38976" y="6096"/>
                </a:lnTo>
                <a:lnTo>
                  <a:pt x="30772" y="1739"/>
                </a:lnTo>
                <a:lnTo>
                  <a:pt x="16764" y="0"/>
                </a:lnTo>
                <a:lnTo>
                  <a:pt x="0" y="0"/>
                </a:lnTo>
                <a:lnTo>
                  <a:pt x="0" y="60960"/>
                </a:lnTo>
                <a:lnTo>
                  <a:pt x="25908" y="60960"/>
                </a:lnTo>
                <a:lnTo>
                  <a:pt x="35052" y="57912"/>
                </a:lnTo>
                <a:lnTo>
                  <a:pt x="38100" y="54864"/>
                </a:lnTo>
                <a:lnTo>
                  <a:pt x="39624" y="53340"/>
                </a:lnTo>
                <a:lnTo>
                  <a:pt x="43624" y="48463"/>
                </a:lnTo>
                <a:lnTo>
                  <a:pt x="46482" y="42862"/>
                </a:lnTo>
                <a:lnTo>
                  <a:pt x="48196" y="36410"/>
                </a:lnTo>
                <a:lnTo>
                  <a:pt x="48768" y="28956"/>
                </a:lnTo>
                <a:close/>
              </a:path>
              <a:path w="516890" h="82550">
                <a:moveTo>
                  <a:pt x="100584" y="32016"/>
                </a:moveTo>
                <a:lnTo>
                  <a:pt x="99060" y="25920"/>
                </a:lnTo>
                <a:lnTo>
                  <a:pt x="96012" y="22872"/>
                </a:lnTo>
                <a:lnTo>
                  <a:pt x="94488" y="21348"/>
                </a:lnTo>
                <a:lnTo>
                  <a:pt x="94488" y="33540"/>
                </a:lnTo>
                <a:lnTo>
                  <a:pt x="94488" y="44208"/>
                </a:lnTo>
                <a:lnTo>
                  <a:pt x="92964" y="48780"/>
                </a:lnTo>
                <a:lnTo>
                  <a:pt x="89916" y="51828"/>
                </a:lnTo>
                <a:lnTo>
                  <a:pt x="88392" y="54876"/>
                </a:lnTo>
                <a:lnTo>
                  <a:pt x="83820" y="56400"/>
                </a:lnTo>
                <a:lnTo>
                  <a:pt x="74676" y="56400"/>
                </a:lnTo>
                <a:lnTo>
                  <a:pt x="71628" y="54876"/>
                </a:lnTo>
                <a:lnTo>
                  <a:pt x="65532" y="48780"/>
                </a:lnTo>
                <a:lnTo>
                  <a:pt x="65532" y="30492"/>
                </a:lnTo>
                <a:lnTo>
                  <a:pt x="71628" y="24396"/>
                </a:lnTo>
                <a:lnTo>
                  <a:pt x="74676" y="22872"/>
                </a:lnTo>
                <a:lnTo>
                  <a:pt x="88392" y="22872"/>
                </a:lnTo>
                <a:lnTo>
                  <a:pt x="89916" y="25920"/>
                </a:lnTo>
                <a:lnTo>
                  <a:pt x="92964" y="28968"/>
                </a:lnTo>
                <a:lnTo>
                  <a:pt x="94488" y="33540"/>
                </a:lnTo>
                <a:lnTo>
                  <a:pt x="94488" y="21348"/>
                </a:lnTo>
                <a:lnTo>
                  <a:pt x="91440" y="18300"/>
                </a:lnTo>
                <a:lnTo>
                  <a:pt x="86868" y="16776"/>
                </a:lnTo>
                <a:lnTo>
                  <a:pt x="73152" y="16776"/>
                </a:lnTo>
                <a:lnTo>
                  <a:pt x="67056" y="18300"/>
                </a:lnTo>
                <a:lnTo>
                  <a:pt x="64008" y="22872"/>
                </a:lnTo>
                <a:lnTo>
                  <a:pt x="59436" y="25920"/>
                </a:lnTo>
                <a:lnTo>
                  <a:pt x="57912" y="32016"/>
                </a:lnTo>
                <a:lnTo>
                  <a:pt x="57912" y="47256"/>
                </a:lnTo>
                <a:lnTo>
                  <a:pt x="59436" y="51828"/>
                </a:lnTo>
                <a:lnTo>
                  <a:pt x="64008" y="56400"/>
                </a:lnTo>
                <a:lnTo>
                  <a:pt x="67056" y="60972"/>
                </a:lnTo>
                <a:lnTo>
                  <a:pt x="73152" y="62496"/>
                </a:lnTo>
                <a:lnTo>
                  <a:pt x="85344" y="62496"/>
                </a:lnTo>
                <a:lnTo>
                  <a:pt x="91440" y="60972"/>
                </a:lnTo>
                <a:lnTo>
                  <a:pt x="94488" y="56400"/>
                </a:lnTo>
                <a:lnTo>
                  <a:pt x="99060" y="51828"/>
                </a:lnTo>
                <a:lnTo>
                  <a:pt x="100584" y="45732"/>
                </a:lnTo>
                <a:lnTo>
                  <a:pt x="100584" y="32016"/>
                </a:lnTo>
                <a:close/>
              </a:path>
              <a:path w="516890" h="82550">
                <a:moveTo>
                  <a:pt x="143256" y="18288"/>
                </a:moveTo>
                <a:lnTo>
                  <a:pt x="140208" y="16764"/>
                </a:lnTo>
                <a:lnTo>
                  <a:pt x="124968" y="16764"/>
                </a:lnTo>
                <a:lnTo>
                  <a:pt x="120396" y="18288"/>
                </a:lnTo>
                <a:lnTo>
                  <a:pt x="111252" y="27432"/>
                </a:lnTo>
                <a:lnTo>
                  <a:pt x="109728" y="33528"/>
                </a:lnTo>
                <a:lnTo>
                  <a:pt x="109728" y="47244"/>
                </a:lnTo>
                <a:lnTo>
                  <a:pt x="111252" y="51816"/>
                </a:lnTo>
                <a:lnTo>
                  <a:pt x="115824" y="56388"/>
                </a:lnTo>
                <a:lnTo>
                  <a:pt x="118872" y="60960"/>
                </a:lnTo>
                <a:lnTo>
                  <a:pt x="123444" y="62484"/>
                </a:lnTo>
                <a:lnTo>
                  <a:pt x="135636" y="62484"/>
                </a:lnTo>
                <a:lnTo>
                  <a:pt x="138684" y="60960"/>
                </a:lnTo>
                <a:lnTo>
                  <a:pt x="143256" y="59436"/>
                </a:lnTo>
                <a:lnTo>
                  <a:pt x="143256" y="53340"/>
                </a:lnTo>
                <a:lnTo>
                  <a:pt x="138684" y="54864"/>
                </a:lnTo>
                <a:lnTo>
                  <a:pt x="135636" y="56388"/>
                </a:lnTo>
                <a:lnTo>
                  <a:pt x="126492" y="56388"/>
                </a:lnTo>
                <a:lnTo>
                  <a:pt x="123444" y="54864"/>
                </a:lnTo>
                <a:lnTo>
                  <a:pt x="117348" y="48768"/>
                </a:lnTo>
                <a:lnTo>
                  <a:pt x="117348" y="30480"/>
                </a:lnTo>
                <a:lnTo>
                  <a:pt x="123444" y="24384"/>
                </a:lnTo>
                <a:lnTo>
                  <a:pt x="128016" y="22860"/>
                </a:lnTo>
                <a:lnTo>
                  <a:pt x="138684" y="22860"/>
                </a:lnTo>
                <a:lnTo>
                  <a:pt x="143256" y="25908"/>
                </a:lnTo>
                <a:lnTo>
                  <a:pt x="143256" y="18288"/>
                </a:lnTo>
                <a:close/>
              </a:path>
              <a:path w="516890" h="82550">
                <a:moveTo>
                  <a:pt x="188988" y="16764"/>
                </a:moveTo>
                <a:lnTo>
                  <a:pt x="181368" y="16764"/>
                </a:lnTo>
                <a:lnTo>
                  <a:pt x="181368" y="50292"/>
                </a:lnTo>
                <a:lnTo>
                  <a:pt x="176796" y="54864"/>
                </a:lnTo>
                <a:lnTo>
                  <a:pt x="173748" y="56388"/>
                </a:lnTo>
                <a:lnTo>
                  <a:pt x="163080" y="56388"/>
                </a:lnTo>
                <a:lnTo>
                  <a:pt x="160032" y="51816"/>
                </a:lnTo>
                <a:lnTo>
                  <a:pt x="160032" y="16764"/>
                </a:lnTo>
                <a:lnTo>
                  <a:pt x="152412" y="16764"/>
                </a:lnTo>
                <a:lnTo>
                  <a:pt x="152412" y="56388"/>
                </a:lnTo>
                <a:lnTo>
                  <a:pt x="156984" y="62484"/>
                </a:lnTo>
                <a:lnTo>
                  <a:pt x="173748" y="62484"/>
                </a:lnTo>
                <a:lnTo>
                  <a:pt x="178320" y="59436"/>
                </a:lnTo>
                <a:lnTo>
                  <a:pt x="180352" y="56388"/>
                </a:lnTo>
                <a:lnTo>
                  <a:pt x="181368" y="54864"/>
                </a:lnTo>
                <a:lnTo>
                  <a:pt x="181368" y="60960"/>
                </a:lnTo>
                <a:lnTo>
                  <a:pt x="188988" y="60960"/>
                </a:lnTo>
                <a:lnTo>
                  <a:pt x="188988" y="54864"/>
                </a:lnTo>
                <a:lnTo>
                  <a:pt x="188988" y="16764"/>
                </a:lnTo>
                <a:close/>
              </a:path>
              <a:path w="516890" h="82550">
                <a:moveTo>
                  <a:pt x="266700" y="22860"/>
                </a:moveTo>
                <a:lnTo>
                  <a:pt x="260604" y="16764"/>
                </a:lnTo>
                <a:lnTo>
                  <a:pt x="245364" y="16764"/>
                </a:lnTo>
                <a:lnTo>
                  <a:pt x="240792" y="19812"/>
                </a:lnTo>
                <a:lnTo>
                  <a:pt x="236220" y="25908"/>
                </a:lnTo>
                <a:lnTo>
                  <a:pt x="236220" y="22860"/>
                </a:lnTo>
                <a:lnTo>
                  <a:pt x="234696" y="19812"/>
                </a:lnTo>
                <a:lnTo>
                  <a:pt x="231648" y="18288"/>
                </a:lnTo>
                <a:lnTo>
                  <a:pt x="230124" y="16764"/>
                </a:lnTo>
                <a:lnTo>
                  <a:pt x="217932" y="16764"/>
                </a:lnTo>
                <a:lnTo>
                  <a:pt x="213360" y="18288"/>
                </a:lnTo>
                <a:lnTo>
                  <a:pt x="210312" y="24384"/>
                </a:lnTo>
                <a:lnTo>
                  <a:pt x="210312" y="16764"/>
                </a:lnTo>
                <a:lnTo>
                  <a:pt x="202692" y="16764"/>
                </a:lnTo>
                <a:lnTo>
                  <a:pt x="202692" y="60960"/>
                </a:lnTo>
                <a:lnTo>
                  <a:pt x="210312" y="60960"/>
                </a:lnTo>
                <a:lnTo>
                  <a:pt x="210312" y="32004"/>
                </a:lnTo>
                <a:lnTo>
                  <a:pt x="214122" y="24384"/>
                </a:lnTo>
                <a:lnTo>
                  <a:pt x="214884" y="22860"/>
                </a:lnTo>
                <a:lnTo>
                  <a:pt x="227076" y="22860"/>
                </a:lnTo>
                <a:lnTo>
                  <a:pt x="231648" y="25908"/>
                </a:lnTo>
                <a:lnTo>
                  <a:pt x="231648" y="60960"/>
                </a:lnTo>
                <a:lnTo>
                  <a:pt x="237744" y="60960"/>
                </a:lnTo>
                <a:lnTo>
                  <a:pt x="237744" y="32004"/>
                </a:lnTo>
                <a:lnTo>
                  <a:pt x="240792" y="25908"/>
                </a:lnTo>
                <a:lnTo>
                  <a:pt x="243840" y="22860"/>
                </a:lnTo>
                <a:lnTo>
                  <a:pt x="254508" y="22860"/>
                </a:lnTo>
                <a:lnTo>
                  <a:pt x="256032" y="25908"/>
                </a:lnTo>
                <a:lnTo>
                  <a:pt x="257556" y="27432"/>
                </a:lnTo>
                <a:lnTo>
                  <a:pt x="259080" y="30480"/>
                </a:lnTo>
                <a:lnTo>
                  <a:pt x="259080" y="60960"/>
                </a:lnTo>
                <a:lnTo>
                  <a:pt x="266700" y="60960"/>
                </a:lnTo>
                <a:lnTo>
                  <a:pt x="266700" y="22860"/>
                </a:lnTo>
                <a:close/>
              </a:path>
              <a:path w="516890" h="82550">
                <a:moveTo>
                  <a:pt x="315480" y="30492"/>
                </a:moveTo>
                <a:lnTo>
                  <a:pt x="313956" y="25920"/>
                </a:lnTo>
                <a:lnTo>
                  <a:pt x="311924" y="22872"/>
                </a:lnTo>
                <a:lnTo>
                  <a:pt x="310908" y="21348"/>
                </a:lnTo>
                <a:lnTo>
                  <a:pt x="307860" y="19316"/>
                </a:lnTo>
                <a:lnTo>
                  <a:pt x="307860" y="30492"/>
                </a:lnTo>
                <a:lnTo>
                  <a:pt x="307860" y="35064"/>
                </a:lnTo>
                <a:lnTo>
                  <a:pt x="283476" y="35064"/>
                </a:lnTo>
                <a:lnTo>
                  <a:pt x="285000" y="30492"/>
                </a:lnTo>
                <a:lnTo>
                  <a:pt x="286524" y="27444"/>
                </a:lnTo>
                <a:lnTo>
                  <a:pt x="291096" y="22872"/>
                </a:lnTo>
                <a:lnTo>
                  <a:pt x="303288" y="22872"/>
                </a:lnTo>
                <a:lnTo>
                  <a:pt x="304812" y="25920"/>
                </a:lnTo>
                <a:lnTo>
                  <a:pt x="306336" y="27444"/>
                </a:lnTo>
                <a:lnTo>
                  <a:pt x="307860" y="30492"/>
                </a:lnTo>
                <a:lnTo>
                  <a:pt x="307860" y="19316"/>
                </a:lnTo>
                <a:lnTo>
                  <a:pt x="306336" y="18300"/>
                </a:lnTo>
                <a:lnTo>
                  <a:pt x="303288" y="16776"/>
                </a:lnTo>
                <a:lnTo>
                  <a:pt x="291096" y="16776"/>
                </a:lnTo>
                <a:lnTo>
                  <a:pt x="286524" y="18300"/>
                </a:lnTo>
                <a:lnTo>
                  <a:pt x="281952" y="22872"/>
                </a:lnTo>
                <a:lnTo>
                  <a:pt x="275856" y="32016"/>
                </a:lnTo>
                <a:lnTo>
                  <a:pt x="275856" y="47256"/>
                </a:lnTo>
                <a:lnTo>
                  <a:pt x="285000" y="60972"/>
                </a:lnTo>
                <a:lnTo>
                  <a:pt x="289572" y="62496"/>
                </a:lnTo>
                <a:lnTo>
                  <a:pt x="303288" y="62496"/>
                </a:lnTo>
                <a:lnTo>
                  <a:pt x="307860" y="60972"/>
                </a:lnTo>
                <a:lnTo>
                  <a:pt x="312432" y="57924"/>
                </a:lnTo>
                <a:lnTo>
                  <a:pt x="312432" y="56400"/>
                </a:lnTo>
                <a:lnTo>
                  <a:pt x="312432" y="51828"/>
                </a:lnTo>
                <a:lnTo>
                  <a:pt x="307860" y="54876"/>
                </a:lnTo>
                <a:lnTo>
                  <a:pt x="303288" y="56400"/>
                </a:lnTo>
                <a:lnTo>
                  <a:pt x="294144" y="56400"/>
                </a:lnTo>
                <a:lnTo>
                  <a:pt x="289572" y="54876"/>
                </a:lnTo>
                <a:lnTo>
                  <a:pt x="288048" y="51828"/>
                </a:lnTo>
                <a:lnTo>
                  <a:pt x="285000" y="50304"/>
                </a:lnTo>
                <a:lnTo>
                  <a:pt x="283476" y="45732"/>
                </a:lnTo>
                <a:lnTo>
                  <a:pt x="283476" y="41160"/>
                </a:lnTo>
                <a:lnTo>
                  <a:pt x="315480" y="41160"/>
                </a:lnTo>
                <a:lnTo>
                  <a:pt x="315480" y="35064"/>
                </a:lnTo>
                <a:lnTo>
                  <a:pt x="315480" y="30492"/>
                </a:lnTo>
                <a:close/>
              </a:path>
              <a:path w="516890" h="82550">
                <a:moveTo>
                  <a:pt x="362724" y="28956"/>
                </a:moveTo>
                <a:lnTo>
                  <a:pt x="361188" y="24384"/>
                </a:lnTo>
                <a:lnTo>
                  <a:pt x="359664" y="22860"/>
                </a:lnTo>
                <a:lnTo>
                  <a:pt x="358140" y="21336"/>
                </a:lnTo>
                <a:lnTo>
                  <a:pt x="356616" y="18288"/>
                </a:lnTo>
                <a:lnTo>
                  <a:pt x="352044" y="16764"/>
                </a:lnTo>
                <a:lnTo>
                  <a:pt x="341376" y="16764"/>
                </a:lnTo>
                <a:lnTo>
                  <a:pt x="336804" y="18288"/>
                </a:lnTo>
                <a:lnTo>
                  <a:pt x="332232" y="24384"/>
                </a:lnTo>
                <a:lnTo>
                  <a:pt x="332232" y="16764"/>
                </a:lnTo>
                <a:lnTo>
                  <a:pt x="326136" y="16764"/>
                </a:lnTo>
                <a:lnTo>
                  <a:pt x="326136" y="60960"/>
                </a:lnTo>
                <a:lnTo>
                  <a:pt x="332232" y="60960"/>
                </a:lnTo>
                <a:lnTo>
                  <a:pt x="332232" y="32004"/>
                </a:lnTo>
                <a:lnTo>
                  <a:pt x="333756" y="28956"/>
                </a:lnTo>
                <a:lnTo>
                  <a:pt x="336804" y="25908"/>
                </a:lnTo>
                <a:lnTo>
                  <a:pt x="337566" y="24384"/>
                </a:lnTo>
                <a:lnTo>
                  <a:pt x="338328" y="22860"/>
                </a:lnTo>
                <a:lnTo>
                  <a:pt x="352044" y="22860"/>
                </a:lnTo>
                <a:lnTo>
                  <a:pt x="355092" y="27432"/>
                </a:lnTo>
                <a:lnTo>
                  <a:pt x="355092" y="60960"/>
                </a:lnTo>
                <a:lnTo>
                  <a:pt x="362724" y="60960"/>
                </a:lnTo>
                <a:lnTo>
                  <a:pt x="362724" y="28956"/>
                </a:lnTo>
                <a:close/>
              </a:path>
              <a:path w="516890" h="82550">
                <a:moveTo>
                  <a:pt x="396240" y="16764"/>
                </a:moveTo>
                <a:lnTo>
                  <a:pt x="385572" y="16764"/>
                </a:lnTo>
                <a:lnTo>
                  <a:pt x="385572" y="4572"/>
                </a:lnTo>
                <a:lnTo>
                  <a:pt x="377952" y="6096"/>
                </a:lnTo>
                <a:lnTo>
                  <a:pt x="377952" y="16764"/>
                </a:lnTo>
                <a:lnTo>
                  <a:pt x="370332" y="16764"/>
                </a:lnTo>
                <a:lnTo>
                  <a:pt x="370332" y="22860"/>
                </a:lnTo>
                <a:lnTo>
                  <a:pt x="377952" y="22860"/>
                </a:lnTo>
                <a:lnTo>
                  <a:pt x="377952" y="57912"/>
                </a:lnTo>
                <a:lnTo>
                  <a:pt x="382524" y="62484"/>
                </a:lnTo>
                <a:lnTo>
                  <a:pt x="394716" y="62484"/>
                </a:lnTo>
                <a:lnTo>
                  <a:pt x="396240" y="60960"/>
                </a:lnTo>
                <a:lnTo>
                  <a:pt x="396240" y="54864"/>
                </a:lnTo>
                <a:lnTo>
                  <a:pt x="394716" y="56388"/>
                </a:lnTo>
                <a:lnTo>
                  <a:pt x="387096" y="56388"/>
                </a:lnTo>
                <a:lnTo>
                  <a:pt x="387096" y="54864"/>
                </a:lnTo>
                <a:lnTo>
                  <a:pt x="385572" y="53340"/>
                </a:lnTo>
                <a:lnTo>
                  <a:pt x="385572" y="22860"/>
                </a:lnTo>
                <a:lnTo>
                  <a:pt x="396240" y="22860"/>
                </a:lnTo>
                <a:lnTo>
                  <a:pt x="396240" y="16764"/>
                </a:lnTo>
                <a:close/>
              </a:path>
              <a:path w="516890" h="82550">
                <a:moveTo>
                  <a:pt x="437388" y="21336"/>
                </a:moveTo>
                <a:lnTo>
                  <a:pt x="432816" y="16764"/>
                </a:lnTo>
                <a:lnTo>
                  <a:pt x="416052" y="16764"/>
                </a:lnTo>
                <a:lnTo>
                  <a:pt x="406908" y="19812"/>
                </a:lnTo>
                <a:lnTo>
                  <a:pt x="406908" y="27432"/>
                </a:lnTo>
                <a:lnTo>
                  <a:pt x="411480" y="24384"/>
                </a:lnTo>
                <a:lnTo>
                  <a:pt x="416052" y="22860"/>
                </a:lnTo>
                <a:lnTo>
                  <a:pt x="426720" y="22860"/>
                </a:lnTo>
                <a:lnTo>
                  <a:pt x="429768" y="25908"/>
                </a:lnTo>
                <a:lnTo>
                  <a:pt x="429768" y="33528"/>
                </a:lnTo>
                <a:lnTo>
                  <a:pt x="429768" y="39624"/>
                </a:lnTo>
                <a:lnTo>
                  <a:pt x="429768" y="50292"/>
                </a:lnTo>
                <a:lnTo>
                  <a:pt x="425196" y="54864"/>
                </a:lnTo>
                <a:lnTo>
                  <a:pt x="422148" y="56388"/>
                </a:lnTo>
                <a:lnTo>
                  <a:pt x="413004" y="56388"/>
                </a:lnTo>
                <a:lnTo>
                  <a:pt x="409956" y="53340"/>
                </a:lnTo>
                <a:lnTo>
                  <a:pt x="409956" y="44196"/>
                </a:lnTo>
                <a:lnTo>
                  <a:pt x="411480" y="42672"/>
                </a:lnTo>
                <a:lnTo>
                  <a:pt x="414528" y="41148"/>
                </a:lnTo>
                <a:lnTo>
                  <a:pt x="419100" y="41148"/>
                </a:lnTo>
                <a:lnTo>
                  <a:pt x="429768" y="39624"/>
                </a:lnTo>
                <a:lnTo>
                  <a:pt x="429768" y="33528"/>
                </a:lnTo>
                <a:lnTo>
                  <a:pt x="417576" y="35052"/>
                </a:lnTo>
                <a:lnTo>
                  <a:pt x="406908" y="36576"/>
                </a:lnTo>
                <a:lnTo>
                  <a:pt x="402336" y="41148"/>
                </a:lnTo>
                <a:lnTo>
                  <a:pt x="402336" y="53340"/>
                </a:lnTo>
                <a:lnTo>
                  <a:pt x="405384" y="59436"/>
                </a:lnTo>
                <a:lnTo>
                  <a:pt x="411480" y="62484"/>
                </a:lnTo>
                <a:lnTo>
                  <a:pt x="422148" y="62484"/>
                </a:lnTo>
                <a:lnTo>
                  <a:pt x="426720" y="59436"/>
                </a:lnTo>
                <a:lnTo>
                  <a:pt x="428752" y="56388"/>
                </a:lnTo>
                <a:lnTo>
                  <a:pt x="429768" y="54864"/>
                </a:lnTo>
                <a:lnTo>
                  <a:pt x="429768" y="60960"/>
                </a:lnTo>
                <a:lnTo>
                  <a:pt x="437388" y="60960"/>
                </a:lnTo>
                <a:lnTo>
                  <a:pt x="437388" y="54864"/>
                </a:lnTo>
                <a:lnTo>
                  <a:pt x="437388" y="39624"/>
                </a:lnTo>
                <a:lnTo>
                  <a:pt x="437388" y="22860"/>
                </a:lnTo>
                <a:lnTo>
                  <a:pt x="437388" y="21336"/>
                </a:lnTo>
                <a:close/>
              </a:path>
              <a:path w="516890" h="82550">
                <a:moveTo>
                  <a:pt x="473976" y="16776"/>
                </a:moveTo>
                <a:lnTo>
                  <a:pt x="464832" y="16776"/>
                </a:lnTo>
                <a:lnTo>
                  <a:pt x="461784" y="18300"/>
                </a:lnTo>
                <a:lnTo>
                  <a:pt x="460260" y="21348"/>
                </a:lnTo>
                <a:lnTo>
                  <a:pt x="458736" y="22872"/>
                </a:lnTo>
                <a:lnTo>
                  <a:pt x="457212" y="25920"/>
                </a:lnTo>
                <a:lnTo>
                  <a:pt x="457212" y="16776"/>
                </a:lnTo>
                <a:lnTo>
                  <a:pt x="451116" y="16776"/>
                </a:lnTo>
                <a:lnTo>
                  <a:pt x="451116" y="60972"/>
                </a:lnTo>
                <a:lnTo>
                  <a:pt x="457212" y="60972"/>
                </a:lnTo>
                <a:lnTo>
                  <a:pt x="457212" y="33540"/>
                </a:lnTo>
                <a:lnTo>
                  <a:pt x="460260" y="27444"/>
                </a:lnTo>
                <a:lnTo>
                  <a:pt x="461784" y="25920"/>
                </a:lnTo>
                <a:lnTo>
                  <a:pt x="464832" y="22872"/>
                </a:lnTo>
                <a:lnTo>
                  <a:pt x="472452" y="22872"/>
                </a:lnTo>
                <a:lnTo>
                  <a:pt x="473976" y="24396"/>
                </a:lnTo>
                <a:lnTo>
                  <a:pt x="473976" y="22872"/>
                </a:lnTo>
                <a:lnTo>
                  <a:pt x="473976" y="16776"/>
                </a:lnTo>
                <a:close/>
              </a:path>
              <a:path w="516890" h="82550">
                <a:moveTo>
                  <a:pt x="516636" y="16776"/>
                </a:moveTo>
                <a:lnTo>
                  <a:pt x="509016" y="16776"/>
                </a:lnTo>
                <a:lnTo>
                  <a:pt x="496824" y="51828"/>
                </a:lnTo>
                <a:lnTo>
                  <a:pt x="496824" y="53352"/>
                </a:lnTo>
                <a:lnTo>
                  <a:pt x="495300" y="53352"/>
                </a:lnTo>
                <a:lnTo>
                  <a:pt x="495300" y="51828"/>
                </a:lnTo>
                <a:lnTo>
                  <a:pt x="483108" y="16776"/>
                </a:lnTo>
                <a:lnTo>
                  <a:pt x="475488" y="16776"/>
                </a:lnTo>
                <a:lnTo>
                  <a:pt x="492252" y="60972"/>
                </a:lnTo>
                <a:lnTo>
                  <a:pt x="489204" y="70116"/>
                </a:lnTo>
                <a:lnTo>
                  <a:pt x="486156" y="74688"/>
                </a:lnTo>
                <a:lnTo>
                  <a:pt x="484632" y="76212"/>
                </a:lnTo>
                <a:lnTo>
                  <a:pt x="478536" y="76212"/>
                </a:lnTo>
                <a:lnTo>
                  <a:pt x="477012" y="74688"/>
                </a:lnTo>
                <a:lnTo>
                  <a:pt x="477012" y="82308"/>
                </a:lnTo>
                <a:lnTo>
                  <a:pt x="487680" y="82308"/>
                </a:lnTo>
                <a:lnTo>
                  <a:pt x="492252" y="77736"/>
                </a:lnTo>
                <a:lnTo>
                  <a:pt x="493014" y="76212"/>
                </a:lnTo>
                <a:lnTo>
                  <a:pt x="496824" y="68592"/>
                </a:lnTo>
                <a:lnTo>
                  <a:pt x="502069" y="54876"/>
                </a:lnTo>
                <a:lnTo>
                  <a:pt x="516636" y="1677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77227" y="2921507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48768" y="30480"/>
                </a:moveTo>
                <a:lnTo>
                  <a:pt x="46774" y="17360"/>
                </a:lnTo>
                <a:lnTo>
                  <a:pt x="43764" y="12573"/>
                </a:lnTo>
                <a:lnTo>
                  <a:pt x="41148" y="8496"/>
                </a:lnTo>
                <a:lnTo>
                  <a:pt x="41148" y="30480"/>
                </a:lnTo>
                <a:lnTo>
                  <a:pt x="41148" y="38100"/>
                </a:lnTo>
                <a:lnTo>
                  <a:pt x="39624" y="44196"/>
                </a:lnTo>
                <a:lnTo>
                  <a:pt x="30480" y="53340"/>
                </a:lnTo>
                <a:lnTo>
                  <a:pt x="24384" y="54864"/>
                </a:lnTo>
                <a:lnTo>
                  <a:pt x="6096" y="54864"/>
                </a:lnTo>
                <a:lnTo>
                  <a:pt x="6096" y="6096"/>
                </a:lnTo>
                <a:lnTo>
                  <a:pt x="16764" y="6096"/>
                </a:lnTo>
                <a:lnTo>
                  <a:pt x="27647" y="7772"/>
                </a:lnTo>
                <a:lnTo>
                  <a:pt x="35242" y="12573"/>
                </a:lnTo>
                <a:lnTo>
                  <a:pt x="39700" y="20243"/>
                </a:lnTo>
                <a:lnTo>
                  <a:pt x="41148" y="30480"/>
                </a:lnTo>
                <a:lnTo>
                  <a:pt x="41148" y="8496"/>
                </a:lnTo>
                <a:lnTo>
                  <a:pt x="40690" y="7772"/>
                </a:lnTo>
                <a:lnTo>
                  <a:pt x="37833" y="6096"/>
                </a:lnTo>
                <a:lnTo>
                  <a:pt x="30772" y="1981"/>
                </a:lnTo>
                <a:lnTo>
                  <a:pt x="16764" y="0"/>
                </a:lnTo>
                <a:lnTo>
                  <a:pt x="0" y="0"/>
                </a:lnTo>
                <a:lnTo>
                  <a:pt x="0" y="62484"/>
                </a:lnTo>
                <a:lnTo>
                  <a:pt x="15240" y="62484"/>
                </a:lnTo>
                <a:lnTo>
                  <a:pt x="48768" y="39624"/>
                </a:lnTo>
                <a:lnTo>
                  <a:pt x="48768" y="30480"/>
                </a:lnTo>
                <a:close/>
              </a:path>
              <a:path w="243840" h="62864">
                <a:moveTo>
                  <a:pt x="83832" y="18288"/>
                </a:moveTo>
                <a:lnTo>
                  <a:pt x="82308" y="16764"/>
                </a:lnTo>
                <a:lnTo>
                  <a:pt x="76212" y="16764"/>
                </a:lnTo>
                <a:lnTo>
                  <a:pt x="73164" y="19812"/>
                </a:lnTo>
                <a:lnTo>
                  <a:pt x="70116" y="21336"/>
                </a:lnTo>
                <a:lnTo>
                  <a:pt x="68592" y="24384"/>
                </a:lnTo>
                <a:lnTo>
                  <a:pt x="68592" y="27432"/>
                </a:lnTo>
                <a:lnTo>
                  <a:pt x="67068" y="27432"/>
                </a:lnTo>
                <a:lnTo>
                  <a:pt x="67068" y="18288"/>
                </a:lnTo>
                <a:lnTo>
                  <a:pt x="60972" y="18288"/>
                </a:lnTo>
                <a:lnTo>
                  <a:pt x="60972" y="62484"/>
                </a:lnTo>
                <a:lnTo>
                  <a:pt x="67068" y="62484"/>
                </a:lnTo>
                <a:lnTo>
                  <a:pt x="67068" y="35052"/>
                </a:lnTo>
                <a:lnTo>
                  <a:pt x="68592" y="30480"/>
                </a:lnTo>
                <a:lnTo>
                  <a:pt x="70116" y="27432"/>
                </a:lnTo>
                <a:lnTo>
                  <a:pt x="74688" y="22860"/>
                </a:lnTo>
                <a:lnTo>
                  <a:pt x="80784" y="22860"/>
                </a:lnTo>
                <a:lnTo>
                  <a:pt x="82308" y="24384"/>
                </a:lnTo>
                <a:lnTo>
                  <a:pt x="83832" y="24384"/>
                </a:lnTo>
                <a:lnTo>
                  <a:pt x="83832" y="18288"/>
                </a:lnTo>
                <a:close/>
              </a:path>
              <a:path w="243840" h="62864">
                <a:moveTo>
                  <a:pt x="123444" y="22860"/>
                </a:moveTo>
                <a:lnTo>
                  <a:pt x="117348" y="16764"/>
                </a:lnTo>
                <a:lnTo>
                  <a:pt x="102108" y="16764"/>
                </a:lnTo>
                <a:lnTo>
                  <a:pt x="96012" y="18288"/>
                </a:lnTo>
                <a:lnTo>
                  <a:pt x="92964" y="21336"/>
                </a:lnTo>
                <a:lnTo>
                  <a:pt x="92964" y="27432"/>
                </a:lnTo>
                <a:lnTo>
                  <a:pt x="96012" y="24384"/>
                </a:lnTo>
                <a:lnTo>
                  <a:pt x="102108" y="22860"/>
                </a:lnTo>
                <a:lnTo>
                  <a:pt x="112776" y="22860"/>
                </a:lnTo>
                <a:lnTo>
                  <a:pt x="115824" y="25908"/>
                </a:lnTo>
                <a:lnTo>
                  <a:pt x="115824" y="33528"/>
                </a:lnTo>
                <a:lnTo>
                  <a:pt x="115824" y="39624"/>
                </a:lnTo>
                <a:lnTo>
                  <a:pt x="115824" y="47244"/>
                </a:lnTo>
                <a:lnTo>
                  <a:pt x="112776" y="53340"/>
                </a:lnTo>
                <a:lnTo>
                  <a:pt x="109728" y="56388"/>
                </a:lnTo>
                <a:lnTo>
                  <a:pt x="99060" y="56388"/>
                </a:lnTo>
                <a:lnTo>
                  <a:pt x="96012" y="53340"/>
                </a:lnTo>
                <a:lnTo>
                  <a:pt x="96012" y="44196"/>
                </a:lnTo>
                <a:lnTo>
                  <a:pt x="97536" y="44196"/>
                </a:lnTo>
                <a:lnTo>
                  <a:pt x="99060" y="42672"/>
                </a:lnTo>
                <a:lnTo>
                  <a:pt x="102108" y="41148"/>
                </a:lnTo>
                <a:lnTo>
                  <a:pt x="105156" y="41148"/>
                </a:lnTo>
                <a:lnTo>
                  <a:pt x="115824" y="39624"/>
                </a:lnTo>
                <a:lnTo>
                  <a:pt x="115824" y="33528"/>
                </a:lnTo>
                <a:lnTo>
                  <a:pt x="102108" y="35052"/>
                </a:lnTo>
                <a:lnTo>
                  <a:pt x="92964" y="36576"/>
                </a:lnTo>
                <a:lnTo>
                  <a:pt x="88392" y="42672"/>
                </a:lnTo>
                <a:lnTo>
                  <a:pt x="88392" y="53340"/>
                </a:lnTo>
                <a:lnTo>
                  <a:pt x="91440" y="59436"/>
                </a:lnTo>
                <a:lnTo>
                  <a:pt x="94488" y="62484"/>
                </a:lnTo>
                <a:lnTo>
                  <a:pt x="108204" y="62484"/>
                </a:lnTo>
                <a:lnTo>
                  <a:pt x="112776" y="60960"/>
                </a:lnTo>
                <a:lnTo>
                  <a:pt x="115062" y="56388"/>
                </a:lnTo>
                <a:lnTo>
                  <a:pt x="115824" y="54864"/>
                </a:lnTo>
                <a:lnTo>
                  <a:pt x="115824" y="62484"/>
                </a:lnTo>
                <a:lnTo>
                  <a:pt x="123444" y="62484"/>
                </a:lnTo>
                <a:lnTo>
                  <a:pt x="123444" y="54864"/>
                </a:lnTo>
                <a:lnTo>
                  <a:pt x="123444" y="39624"/>
                </a:lnTo>
                <a:lnTo>
                  <a:pt x="123444" y="22860"/>
                </a:lnTo>
                <a:close/>
              </a:path>
              <a:path w="243840" h="62864">
                <a:moveTo>
                  <a:pt x="199644" y="22860"/>
                </a:moveTo>
                <a:lnTo>
                  <a:pt x="193548" y="16764"/>
                </a:lnTo>
                <a:lnTo>
                  <a:pt x="178308" y="16764"/>
                </a:lnTo>
                <a:lnTo>
                  <a:pt x="173736" y="19812"/>
                </a:lnTo>
                <a:lnTo>
                  <a:pt x="169164" y="25908"/>
                </a:lnTo>
                <a:lnTo>
                  <a:pt x="169164" y="22860"/>
                </a:lnTo>
                <a:lnTo>
                  <a:pt x="167640" y="21336"/>
                </a:lnTo>
                <a:lnTo>
                  <a:pt x="164592" y="19812"/>
                </a:lnTo>
                <a:lnTo>
                  <a:pt x="163068" y="16764"/>
                </a:lnTo>
                <a:lnTo>
                  <a:pt x="150876" y="16764"/>
                </a:lnTo>
                <a:lnTo>
                  <a:pt x="146304" y="19812"/>
                </a:lnTo>
                <a:lnTo>
                  <a:pt x="143256" y="24384"/>
                </a:lnTo>
                <a:lnTo>
                  <a:pt x="143256" y="18288"/>
                </a:lnTo>
                <a:lnTo>
                  <a:pt x="135636" y="18288"/>
                </a:lnTo>
                <a:lnTo>
                  <a:pt x="135636" y="62484"/>
                </a:lnTo>
                <a:lnTo>
                  <a:pt x="143256" y="62484"/>
                </a:lnTo>
                <a:lnTo>
                  <a:pt x="143256" y="32004"/>
                </a:lnTo>
                <a:lnTo>
                  <a:pt x="146304" y="25908"/>
                </a:lnTo>
                <a:lnTo>
                  <a:pt x="147828" y="24384"/>
                </a:lnTo>
                <a:lnTo>
                  <a:pt x="150876" y="22860"/>
                </a:lnTo>
                <a:lnTo>
                  <a:pt x="161544" y="22860"/>
                </a:lnTo>
                <a:lnTo>
                  <a:pt x="164592" y="27432"/>
                </a:lnTo>
                <a:lnTo>
                  <a:pt x="164592" y="62484"/>
                </a:lnTo>
                <a:lnTo>
                  <a:pt x="170688" y="62484"/>
                </a:lnTo>
                <a:lnTo>
                  <a:pt x="170688" y="33528"/>
                </a:lnTo>
                <a:lnTo>
                  <a:pt x="172212" y="28956"/>
                </a:lnTo>
                <a:lnTo>
                  <a:pt x="175260" y="25908"/>
                </a:lnTo>
                <a:lnTo>
                  <a:pt x="176784" y="24384"/>
                </a:lnTo>
                <a:lnTo>
                  <a:pt x="179832" y="22860"/>
                </a:lnTo>
                <a:lnTo>
                  <a:pt x="185928" y="22860"/>
                </a:lnTo>
                <a:lnTo>
                  <a:pt x="188976" y="24384"/>
                </a:lnTo>
                <a:lnTo>
                  <a:pt x="188976" y="25908"/>
                </a:lnTo>
                <a:lnTo>
                  <a:pt x="190500" y="27432"/>
                </a:lnTo>
                <a:lnTo>
                  <a:pt x="192024" y="32004"/>
                </a:lnTo>
                <a:lnTo>
                  <a:pt x="192024" y="62484"/>
                </a:lnTo>
                <a:lnTo>
                  <a:pt x="199644" y="62484"/>
                </a:lnTo>
                <a:lnTo>
                  <a:pt x="199644" y="22860"/>
                </a:lnTo>
                <a:close/>
              </a:path>
              <a:path w="243840" h="62864">
                <a:moveTo>
                  <a:pt x="243840" y="22860"/>
                </a:moveTo>
                <a:lnTo>
                  <a:pt x="239268" y="16764"/>
                </a:lnTo>
                <a:lnTo>
                  <a:pt x="222504" y="16764"/>
                </a:lnTo>
                <a:lnTo>
                  <a:pt x="217932" y="18288"/>
                </a:lnTo>
                <a:lnTo>
                  <a:pt x="213360" y="21336"/>
                </a:lnTo>
                <a:lnTo>
                  <a:pt x="213360" y="27432"/>
                </a:lnTo>
                <a:lnTo>
                  <a:pt x="217932" y="24384"/>
                </a:lnTo>
                <a:lnTo>
                  <a:pt x="222504" y="22860"/>
                </a:lnTo>
                <a:lnTo>
                  <a:pt x="234696" y="22860"/>
                </a:lnTo>
                <a:lnTo>
                  <a:pt x="237744" y="25908"/>
                </a:lnTo>
                <a:lnTo>
                  <a:pt x="237744" y="33528"/>
                </a:lnTo>
                <a:lnTo>
                  <a:pt x="237744" y="39624"/>
                </a:lnTo>
                <a:lnTo>
                  <a:pt x="237744" y="47244"/>
                </a:lnTo>
                <a:lnTo>
                  <a:pt x="236220" y="50292"/>
                </a:lnTo>
                <a:lnTo>
                  <a:pt x="233172" y="53340"/>
                </a:lnTo>
                <a:lnTo>
                  <a:pt x="231648" y="56388"/>
                </a:lnTo>
                <a:lnTo>
                  <a:pt x="220980" y="56388"/>
                </a:lnTo>
                <a:lnTo>
                  <a:pt x="216408" y="51816"/>
                </a:lnTo>
                <a:lnTo>
                  <a:pt x="216408" y="47244"/>
                </a:lnTo>
                <a:lnTo>
                  <a:pt x="217932" y="44196"/>
                </a:lnTo>
                <a:lnTo>
                  <a:pt x="219456" y="44196"/>
                </a:lnTo>
                <a:lnTo>
                  <a:pt x="222504" y="41148"/>
                </a:lnTo>
                <a:lnTo>
                  <a:pt x="227076" y="41148"/>
                </a:lnTo>
                <a:lnTo>
                  <a:pt x="237744" y="39624"/>
                </a:lnTo>
                <a:lnTo>
                  <a:pt x="237744" y="33528"/>
                </a:lnTo>
                <a:lnTo>
                  <a:pt x="224028" y="35052"/>
                </a:lnTo>
                <a:lnTo>
                  <a:pt x="213360" y="36576"/>
                </a:lnTo>
                <a:lnTo>
                  <a:pt x="208788" y="42672"/>
                </a:lnTo>
                <a:lnTo>
                  <a:pt x="208788" y="53340"/>
                </a:lnTo>
                <a:lnTo>
                  <a:pt x="210312" y="56388"/>
                </a:lnTo>
                <a:lnTo>
                  <a:pt x="213360" y="59436"/>
                </a:lnTo>
                <a:lnTo>
                  <a:pt x="214884" y="62484"/>
                </a:lnTo>
                <a:lnTo>
                  <a:pt x="228600" y="62484"/>
                </a:lnTo>
                <a:lnTo>
                  <a:pt x="233172" y="60960"/>
                </a:lnTo>
                <a:lnTo>
                  <a:pt x="235458" y="56388"/>
                </a:lnTo>
                <a:lnTo>
                  <a:pt x="236220" y="54864"/>
                </a:lnTo>
                <a:lnTo>
                  <a:pt x="237744" y="54864"/>
                </a:lnTo>
                <a:lnTo>
                  <a:pt x="237744" y="62484"/>
                </a:lnTo>
                <a:lnTo>
                  <a:pt x="243840" y="62484"/>
                </a:lnTo>
                <a:lnTo>
                  <a:pt x="243840" y="54864"/>
                </a:lnTo>
                <a:lnTo>
                  <a:pt x="243840" y="39624"/>
                </a:lnTo>
                <a:lnTo>
                  <a:pt x="243840" y="2286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9431" y="3069335"/>
            <a:ext cx="237743" cy="8686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40663" y="3221736"/>
            <a:ext cx="280415" cy="8534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66572" y="3374136"/>
            <a:ext cx="257556" cy="6400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240" y="3526535"/>
            <a:ext cx="249935" cy="6400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6195" y="3675888"/>
            <a:ext cx="217931" cy="65532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1091946" y="1921001"/>
            <a:ext cx="81280" cy="1911985"/>
            <a:chOff x="1091946" y="1921001"/>
            <a:chExt cx="81280" cy="1911985"/>
          </a:xfrm>
        </p:grpSpPr>
        <p:sp>
          <p:nvSpPr>
            <p:cNvPr id="22" name="object 22" descr=""/>
            <p:cNvSpPr/>
            <p:nvPr/>
          </p:nvSpPr>
          <p:spPr>
            <a:xfrm>
              <a:off x="1095756" y="1924811"/>
              <a:ext cx="73660" cy="1908175"/>
            </a:xfrm>
            <a:custGeom>
              <a:avLst/>
              <a:gdLst/>
              <a:ahLst/>
              <a:cxnLst/>
              <a:rect l="l" t="t" r="r" b="b"/>
              <a:pathLst>
                <a:path w="73659" h="1908175">
                  <a:moveTo>
                    <a:pt x="73151" y="1908047"/>
                  </a:moveTo>
                  <a:lnTo>
                    <a:pt x="0" y="190804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1908047"/>
                  </a:lnTo>
                  <a:close/>
                </a:path>
              </a:pathLst>
            </a:custGeom>
            <a:solidFill>
              <a:srgbClr val="1C1C1C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95756" y="1924811"/>
              <a:ext cx="73660" cy="1428115"/>
            </a:xfrm>
            <a:custGeom>
              <a:avLst/>
              <a:gdLst/>
              <a:ahLst/>
              <a:cxnLst/>
              <a:rect l="l" t="t" r="r" b="b"/>
              <a:pathLst>
                <a:path w="73659" h="1428114">
                  <a:moveTo>
                    <a:pt x="73151" y="1427987"/>
                  </a:moveTo>
                  <a:lnTo>
                    <a:pt x="0" y="1427987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1427987"/>
                  </a:lnTo>
                  <a:close/>
                </a:path>
              </a:pathLst>
            </a:custGeom>
            <a:solidFill>
              <a:srgbClr val="000000">
                <a:alpha val="19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95756" y="1924811"/>
              <a:ext cx="73660" cy="1428115"/>
            </a:xfrm>
            <a:custGeom>
              <a:avLst/>
              <a:gdLst/>
              <a:ahLst/>
              <a:cxnLst/>
              <a:rect l="l" t="t" r="r" b="b"/>
              <a:pathLst>
                <a:path w="73659" h="1428114">
                  <a:moveTo>
                    <a:pt x="0" y="0"/>
                  </a:moveTo>
                  <a:lnTo>
                    <a:pt x="73151" y="0"/>
                  </a:lnTo>
                  <a:lnTo>
                    <a:pt x="73151" y="1427987"/>
                  </a:lnTo>
                  <a:lnTo>
                    <a:pt x="0" y="1427987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1324355" y="1950719"/>
            <a:ext cx="6350" cy="1884045"/>
          </a:xfrm>
          <a:custGeom>
            <a:avLst/>
            <a:gdLst/>
            <a:ahLst/>
            <a:cxnLst/>
            <a:rect l="l" t="t" r="r" b="b"/>
            <a:pathLst>
              <a:path w="6350" h="1884045">
                <a:moveTo>
                  <a:pt x="6096" y="1883664"/>
                </a:moveTo>
                <a:lnTo>
                  <a:pt x="0" y="1883664"/>
                </a:lnTo>
                <a:lnTo>
                  <a:pt x="0" y="1879091"/>
                </a:lnTo>
                <a:lnTo>
                  <a:pt x="6096" y="1879091"/>
                </a:lnTo>
                <a:lnTo>
                  <a:pt x="6096" y="1883664"/>
                </a:lnTo>
                <a:close/>
              </a:path>
              <a:path w="6350" h="1884045">
                <a:moveTo>
                  <a:pt x="6096" y="1848612"/>
                </a:moveTo>
                <a:lnTo>
                  <a:pt x="0" y="1848612"/>
                </a:lnTo>
                <a:lnTo>
                  <a:pt x="0" y="1842515"/>
                </a:lnTo>
                <a:lnTo>
                  <a:pt x="6096" y="1842515"/>
                </a:lnTo>
                <a:lnTo>
                  <a:pt x="6096" y="1848612"/>
                </a:lnTo>
                <a:close/>
              </a:path>
              <a:path w="6350" h="1884045">
                <a:moveTo>
                  <a:pt x="4572" y="1805940"/>
                </a:moveTo>
                <a:lnTo>
                  <a:pt x="1524" y="1805940"/>
                </a:lnTo>
                <a:lnTo>
                  <a:pt x="1524" y="1804415"/>
                </a:lnTo>
                <a:lnTo>
                  <a:pt x="4572" y="1804415"/>
                </a:lnTo>
                <a:lnTo>
                  <a:pt x="4572" y="1805940"/>
                </a:lnTo>
                <a:close/>
              </a:path>
              <a:path w="6350" h="1884045">
                <a:moveTo>
                  <a:pt x="6096" y="1812036"/>
                </a:moveTo>
                <a:lnTo>
                  <a:pt x="0" y="1812036"/>
                </a:lnTo>
                <a:lnTo>
                  <a:pt x="0" y="1805940"/>
                </a:lnTo>
                <a:lnTo>
                  <a:pt x="6096" y="1805940"/>
                </a:lnTo>
                <a:lnTo>
                  <a:pt x="6096" y="1812036"/>
                </a:lnTo>
                <a:close/>
              </a:path>
              <a:path w="6350" h="1884045">
                <a:moveTo>
                  <a:pt x="4572" y="1775460"/>
                </a:moveTo>
                <a:lnTo>
                  <a:pt x="1524" y="1775460"/>
                </a:lnTo>
                <a:lnTo>
                  <a:pt x="0" y="1773936"/>
                </a:lnTo>
                <a:lnTo>
                  <a:pt x="0" y="1769364"/>
                </a:lnTo>
                <a:lnTo>
                  <a:pt x="1524" y="1767840"/>
                </a:lnTo>
                <a:lnTo>
                  <a:pt x="4572" y="1767840"/>
                </a:lnTo>
                <a:lnTo>
                  <a:pt x="6096" y="1769364"/>
                </a:lnTo>
                <a:lnTo>
                  <a:pt x="6096" y="1773936"/>
                </a:lnTo>
                <a:lnTo>
                  <a:pt x="4572" y="1775460"/>
                </a:lnTo>
                <a:close/>
              </a:path>
              <a:path w="6350" h="1884045">
                <a:moveTo>
                  <a:pt x="4572" y="1738883"/>
                </a:moveTo>
                <a:lnTo>
                  <a:pt x="1524" y="1738883"/>
                </a:lnTo>
                <a:lnTo>
                  <a:pt x="0" y="1737360"/>
                </a:lnTo>
                <a:lnTo>
                  <a:pt x="0" y="1732788"/>
                </a:lnTo>
                <a:lnTo>
                  <a:pt x="1524" y="1731264"/>
                </a:lnTo>
                <a:lnTo>
                  <a:pt x="4572" y="1731264"/>
                </a:lnTo>
                <a:lnTo>
                  <a:pt x="6096" y="1732788"/>
                </a:lnTo>
                <a:lnTo>
                  <a:pt x="6096" y="1737360"/>
                </a:lnTo>
                <a:lnTo>
                  <a:pt x="4572" y="1738883"/>
                </a:lnTo>
                <a:close/>
              </a:path>
              <a:path w="6350" h="1884045">
                <a:moveTo>
                  <a:pt x="4572" y="1702307"/>
                </a:moveTo>
                <a:lnTo>
                  <a:pt x="1524" y="1702307"/>
                </a:lnTo>
                <a:lnTo>
                  <a:pt x="0" y="1700783"/>
                </a:lnTo>
                <a:lnTo>
                  <a:pt x="0" y="1696212"/>
                </a:lnTo>
                <a:lnTo>
                  <a:pt x="1524" y="1694688"/>
                </a:lnTo>
                <a:lnTo>
                  <a:pt x="4572" y="1694688"/>
                </a:lnTo>
                <a:lnTo>
                  <a:pt x="6096" y="1696212"/>
                </a:lnTo>
                <a:lnTo>
                  <a:pt x="6096" y="1700783"/>
                </a:lnTo>
                <a:lnTo>
                  <a:pt x="4572" y="1702307"/>
                </a:lnTo>
                <a:close/>
              </a:path>
              <a:path w="6350" h="1884045">
                <a:moveTo>
                  <a:pt x="6096" y="1664207"/>
                </a:moveTo>
                <a:lnTo>
                  <a:pt x="0" y="1664207"/>
                </a:lnTo>
                <a:lnTo>
                  <a:pt x="0" y="1658112"/>
                </a:lnTo>
                <a:lnTo>
                  <a:pt x="6096" y="1658112"/>
                </a:lnTo>
                <a:lnTo>
                  <a:pt x="6096" y="1664207"/>
                </a:lnTo>
                <a:close/>
              </a:path>
              <a:path w="6350" h="1884045">
                <a:moveTo>
                  <a:pt x="4572" y="1665732"/>
                </a:moveTo>
                <a:lnTo>
                  <a:pt x="1524" y="1665732"/>
                </a:lnTo>
                <a:lnTo>
                  <a:pt x="1524" y="1664207"/>
                </a:lnTo>
                <a:lnTo>
                  <a:pt x="4572" y="1664207"/>
                </a:lnTo>
                <a:lnTo>
                  <a:pt x="4572" y="1665732"/>
                </a:lnTo>
                <a:close/>
              </a:path>
              <a:path w="6350" h="1884045">
                <a:moveTo>
                  <a:pt x="6096" y="1627632"/>
                </a:moveTo>
                <a:lnTo>
                  <a:pt x="0" y="1627632"/>
                </a:lnTo>
                <a:lnTo>
                  <a:pt x="0" y="1621536"/>
                </a:lnTo>
                <a:lnTo>
                  <a:pt x="6096" y="1621536"/>
                </a:lnTo>
                <a:lnTo>
                  <a:pt x="6096" y="1627632"/>
                </a:lnTo>
                <a:close/>
              </a:path>
              <a:path w="6350" h="1884045">
                <a:moveTo>
                  <a:pt x="4572" y="1584960"/>
                </a:moveTo>
                <a:lnTo>
                  <a:pt x="1524" y="1584960"/>
                </a:lnTo>
                <a:lnTo>
                  <a:pt x="1524" y="1583436"/>
                </a:lnTo>
                <a:lnTo>
                  <a:pt x="4572" y="1583436"/>
                </a:lnTo>
                <a:lnTo>
                  <a:pt x="4572" y="1584960"/>
                </a:lnTo>
                <a:close/>
              </a:path>
              <a:path w="6350" h="1884045">
                <a:moveTo>
                  <a:pt x="6096" y="1591056"/>
                </a:moveTo>
                <a:lnTo>
                  <a:pt x="0" y="1591056"/>
                </a:lnTo>
                <a:lnTo>
                  <a:pt x="0" y="1584960"/>
                </a:lnTo>
                <a:lnTo>
                  <a:pt x="6096" y="1584960"/>
                </a:lnTo>
                <a:lnTo>
                  <a:pt x="6096" y="1591056"/>
                </a:lnTo>
                <a:close/>
              </a:path>
              <a:path w="6350" h="1884045">
                <a:moveTo>
                  <a:pt x="4572" y="1548383"/>
                </a:moveTo>
                <a:lnTo>
                  <a:pt x="1524" y="1548383"/>
                </a:lnTo>
                <a:lnTo>
                  <a:pt x="1524" y="1546860"/>
                </a:lnTo>
                <a:lnTo>
                  <a:pt x="4572" y="1546860"/>
                </a:lnTo>
                <a:lnTo>
                  <a:pt x="4572" y="1548383"/>
                </a:lnTo>
                <a:close/>
              </a:path>
              <a:path w="6350" h="1884045">
                <a:moveTo>
                  <a:pt x="4572" y="1554480"/>
                </a:moveTo>
                <a:lnTo>
                  <a:pt x="1524" y="1554480"/>
                </a:lnTo>
                <a:lnTo>
                  <a:pt x="0" y="1552956"/>
                </a:lnTo>
                <a:lnTo>
                  <a:pt x="0" y="1548383"/>
                </a:lnTo>
                <a:lnTo>
                  <a:pt x="6096" y="1548383"/>
                </a:lnTo>
                <a:lnTo>
                  <a:pt x="6096" y="1552956"/>
                </a:lnTo>
                <a:lnTo>
                  <a:pt x="4572" y="1554480"/>
                </a:lnTo>
                <a:close/>
              </a:path>
              <a:path w="6350" h="1884045">
                <a:moveTo>
                  <a:pt x="4572" y="1517904"/>
                </a:moveTo>
                <a:lnTo>
                  <a:pt x="1524" y="1517904"/>
                </a:lnTo>
                <a:lnTo>
                  <a:pt x="0" y="1516380"/>
                </a:lnTo>
                <a:lnTo>
                  <a:pt x="0" y="1511807"/>
                </a:lnTo>
                <a:lnTo>
                  <a:pt x="1524" y="1510283"/>
                </a:lnTo>
                <a:lnTo>
                  <a:pt x="4572" y="1510283"/>
                </a:lnTo>
                <a:lnTo>
                  <a:pt x="6096" y="1511807"/>
                </a:lnTo>
                <a:lnTo>
                  <a:pt x="6096" y="1516380"/>
                </a:lnTo>
                <a:lnTo>
                  <a:pt x="4572" y="1517904"/>
                </a:lnTo>
                <a:close/>
              </a:path>
              <a:path w="6350" h="1884045">
                <a:moveTo>
                  <a:pt x="4572" y="1481328"/>
                </a:moveTo>
                <a:lnTo>
                  <a:pt x="1524" y="1481328"/>
                </a:lnTo>
                <a:lnTo>
                  <a:pt x="0" y="1479804"/>
                </a:lnTo>
                <a:lnTo>
                  <a:pt x="0" y="1475231"/>
                </a:lnTo>
                <a:lnTo>
                  <a:pt x="1524" y="1473707"/>
                </a:lnTo>
                <a:lnTo>
                  <a:pt x="4572" y="1473707"/>
                </a:lnTo>
                <a:lnTo>
                  <a:pt x="6096" y="1475231"/>
                </a:lnTo>
                <a:lnTo>
                  <a:pt x="6096" y="1479804"/>
                </a:lnTo>
                <a:lnTo>
                  <a:pt x="4572" y="1481328"/>
                </a:lnTo>
                <a:close/>
              </a:path>
              <a:path w="6350" h="1884045">
                <a:moveTo>
                  <a:pt x="6096" y="1443228"/>
                </a:moveTo>
                <a:lnTo>
                  <a:pt x="0" y="1443228"/>
                </a:lnTo>
                <a:lnTo>
                  <a:pt x="0" y="1437131"/>
                </a:lnTo>
                <a:lnTo>
                  <a:pt x="6096" y="1437131"/>
                </a:lnTo>
                <a:lnTo>
                  <a:pt x="6096" y="1443228"/>
                </a:lnTo>
                <a:close/>
              </a:path>
              <a:path w="6350" h="1884045">
                <a:moveTo>
                  <a:pt x="4572" y="1444752"/>
                </a:moveTo>
                <a:lnTo>
                  <a:pt x="1524" y="1444752"/>
                </a:lnTo>
                <a:lnTo>
                  <a:pt x="1524" y="1443228"/>
                </a:lnTo>
                <a:lnTo>
                  <a:pt x="4572" y="1443228"/>
                </a:lnTo>
                <a:lnTo>
                  <a:pt x="4572" y="1444752"/>
                </a:lnTo>
                <a:close/>
              </a:path>
              <a:path w="6350" h="1884045">
                <a:moveTo>
                  <a:pt x="6096" y="1406652"/>
                </a:moveTo>
                <a:lnTo>
                  <a:pt x="0" y="1406652"/>
                </a:lnTo>
                <a:lnTo>
                  <a:pt x="0" y="1400556"/>
                </a:lnTo>
                <a:lnTo>
                  <a:pt x="6096" y="1400556"/>
                </a:lnTo>
                <a:lnTo>
                  <a:pt x="6096" y="1406652"/>
                </a:lnTo>
                <a:close/>
              </a:path>
              <a:path w="6350" h="1884045">
                <a:moveTo>
                  <a:pt x="4572" y="1363980"/>
                </a:moveTo>
                <a:lnTo>
                  <a:pt x="1524" y="1363980"/>
                </a:lnTo>
                <a:lnTo>
                  <a:pt x="1524" y="1362456"/>
                </a:lnTo>
                <a:lnTo>
                  <a:pt x="4572" y="1362456"/>
                </a:lnTo>
                <a:lnTo>
                  <a:pt x="4572" y="1363980"/>
                </a:lnTo>
                <a:close/>
              </a:path>
              <a:path w="6350" h="1884045">
                <a:moveTo>
                  <a:pt x="6096" y="1370076"/>
                </a:moveTo>
                <a:lnTo>
                  <a:pt x="0" y="1370076"/>
                </a:lnTo>
                <a:lnTo>
                  <a:pt x="0" y="1363980"/>
                </a:lnTo>
                <a:lnTo>
                  <a:pt x="6096" y="1363980"/>
                </a:lnTo>
                <a:lnTo>
                  <a:pt x="6096" y="1370076"/>
                </a:lnTo>
                <a:close/>
              </a:path>
              <a:path w="6350" h="1884045">
                <a:moveTo>
                  <a:pt x="4572" y="1327404"/>
                </a:moveTo>
                <a:lnTo>
                  <a:pt x="1524" y="1327404"/>
                </a:lnTo>
                <a:lnTo>
                  <a:pt x="1524" y="1325880"/>
                </a:lnTo>
                <a:lnTo>
                  <a:pt x="4572" y="1325880"/>
                </a:lnTo>
                <a:lnTo>
                  <a:pt x="4572" y="1327404"/>
                </a:lnTo>
                <a:close/>
              </a:path>
              <a:path w="6350" h="1884045">
                <a:moveTo>
                  <a:pt x="4572" y="1333499"/>
                </a:moveTo>
                <a:lnTo>
                  <a:pt x="1524" y="1333499"/>
                </a:lnTo>
                <a:lnTo>
                  <a:pt x="0" y="1331976"/>
                </a:lnTo>
                <a:lnTo>
                  <a:pt x="0" y="1327404"/>
                </a:lnTo>
                <a:lnTo>
                  <a:pt x="6096" y="1327404"/>
                </a:lnTo>
                <a:lnTo>
                  <a:pt x="6096" y="1331976"/>
                </a:lnTo>
                <a:lnTo>
                  <a:pt x="4572" y="1333499"/>
                </a:lnTo>
                <a:close/>
              </a:path>
              <a:path w="6350" h="1884045">
                <a:moveTo>
                  <a:pt x="4572" y="1296923"/>
                </a:moveTo>
                <a:lnTo>
                  <a:pt x="1524" y="1296923"/>
                </a:lnTo>
                <a:lnTo>
                  <a:pt x="0" y="1295399"/>
                </a:lnTo>
                <a:lnTo>
                  <a:pt x="0" y="1290828"/>
                </a:lnTo>
                <a:lnTo>
                  <a:pt x="1524" y="1289304"/>
                </a:lnTo>
                <a:lnTo>
                  <a:pt x="4572" y="1289304"/>
                </a:lnTo>
                <a:lnTo>
                  <a:pt x="6096" y="1290828"/>
                </a:lnTo>
                <a:lnTo>
                  <a:pt x="6096" y="1295399"/>
                </a:lnTo>
                <a:lnTo>
                  <a:pt x="4572" y="1296923"/>
                </a:lnTo>
                <a:close/>
              </a:path>
              <a:path w="6350" h="1884045">
                <a:moveTo>
                  <a:pt x="4572" y="1260347"/>
                </a:moveTo>
                <a:lnTo>
                  <a:pt x="1524" y="1260347"/>
                </a:lnTo>
                <a:lnTo>
                  <a:pt x="0" y="1258823"/>
                </a:lnTo>
                <a:lnTo>
                  <a:pt x="0" y="1254252"/>
                </a:lnTo>
                <a:lnTo>
                  <a:pt x="1524" y="1252728"/>
                </a:lnTo>
                <a:lnTo>
                  <a:pt x="4572" y="1252728"/>
                </a:lnTo>
                <a:lnTo>
                  <a:pt x="6096" y="1254252"/>
                </a:lnTo>
                <a:lnTo>
                  <a:pt x="6096" y="1258823"/>
                </a:lnTo>
                <a:lnTo>
                  <a:pt x="4572" y="1260347"/>
                </a:lnTo>
                <a:close/>
              </a:path>
              <a:path w="6350" h="1884045">
                <a:moveTo>
                  <a:pt x="6096" y="1222247"/>
                </a:moveTo>
                <a:lnTo>
                  <a:pt x="0" y="1222247"/>
                </a:lnTo>
                <a:lnTo>
                  <a:pt x="0" y="1217676"/>
                </a:lnTo>
                <a:lnTo>
                  <a:pt x="1524" y="1216152"/>
                </a:lnTo>
                <a:lnTo>
                  <a:pt x="4572" y="1216152"/>
                </a:lnTo>
                <a:lnTo>
                  <a:pt x="6096" y="1217676"/>
                </a:lnTo>
                <a:lnTo>
                  <a:pt x="6096" y="1222247"/>
                </a:lnTo>
                <a:close/>
              </a:path>
              <a:path w="6350" h="1884045">
                <a:moveTo>
                  <a:pt x="4572" y="1223772"/>
                </a:moveTo>
                <a:lnTo>
                  <a:pt x="1524" y="1223772"/>
                </a:lnTo>
                <a:lnTo>
                  <a:pt x="1524" y="1222247"/>
                </a:lnTo>
                <a:lnTo>
                  <a:pt x="4572" y="1222247"/>
                </a:lnTo>
                <a:lnTo>
                  <a:pt x="4572" y="1223772"/>
                </a:lnTo>
                <a:close/>
              </a:path>
              <a:path w="6350" h="1884045">
                <a:moveTo>
                  <a:pt x="6096" y="1185672"/>
                </a:moveTo>
                <a:lnTo>
                  <a:pt x="0" y="1185672"/>
                </a:lnTo>
                <a:lnTo>
                  <a:pt x="0" y="1179576"/>
                </a:lnTo>
                <a:lnTo>
                  <a:pt x="6096" y="1179576"/>
                </a:lnTo>
                <a:lnTo>
                  <a:pt x="6096" y="1185672"/>
                </a:lnTo>
                <a:close/>
              </a:path>
              <a:path w="6350" h="1884045">
                <a:moveTo>
                  <a:pt x="4572" y="1142999"/>
                </a:moveTo>
                <a:lnTo>
                  <a:pt x="1524" y="1142999"/>
                </a:lnTo>
                <a:lnTo>
                  <a:pt x="1524" y="1141476"/>
                </a:lnTo>
                <a:lnTo>
                  <a:pt x="4572" y="1141476"/>
                </a:lnTo>
                <a:lnTo>
                  <a:pt x="4572" y="1142999"/>
                </a:lnTo>
                <a:close/>
              </a:path>
              <a:path w="6350" h="1884045">
                <a:moveTo>
                  <a:pt x="6096" y="1149096"/>
                </a:moveTo>
                <a:lnTo>
                  <a:pt x="0" y="1149096"/>
                </a:lnTo>
                <a:lnTo>
                  <a:pt x="0" y="1142999"/>
                </a:lnTo>
                <a:lnTo>
                  <a:pt x="6096" y="1142999"/>
                </a:lnTo>
                <a:lnTo>
                  <a:pt x="6096" y="1149096"/>
                </a:lnTo>
                <a:close/>
              </a:path>
              <a:path w="6350" h="1884045">
                <a:moveTo>
                  <a:pt x="4572" y="1106423"/>
                </a:moveTo>
                <a:lnTo>
                  <a:pt x="1524" y="1106423"/>
                </a:lnTo>
                <a:lnTo>
                  <a:pt x="1524" y="1104899"/>
                </a:lnTo>
                <a:lnTo>
                  <a:pt x="4572" y="1104899"/>
                </a:lnTo>
                <a:lnTo>
                  <a:pt x="4572" y="1106423"/>
                </a:lnTo>
                <a:close/>
              </a:path>
              <a:path w="6350" h="1884045">
                <a:moveTo>
                  <a:pt x="4572" y="1112520"/>
                </a:moveTo>
                <a:lnTo>
                  <a:pt x="1524" y="1112520"/>
                </a:lnTo>
                <a:lnTo>
                  <a:pt x="0" y="1110996"/>
                </a:lnTo>
                <a:lnTo>
                  <a:pt x="0" y="1106423"/>
                </a:lnTo>
                <a:lnTo>
                  <a:pt x="6096" y="1106423"/>
                </a:lnTo>
                <a:lnTo>
                  <a:pt x="6096" y="1110996"/>
                </a:lnTo>
                <a:lnTo>
                  <a:pt x="4572" y="1112520"/>
                </a:lnTo>
                <a:close/>
              </a:path>
              <a:path w="6350" h="1884045">
                <a:moveTo>
                  <a:pt x="4572" y="1075944"/>
                </a:moveTo>
                <a:lnTo>
                  <a:pt x="1524" y="1075944"/>
                </a:lnTo>
                <a:lnTo>
                  <a:pt x="0" y="1074420"/>
                </a:lnTo>
                <a:lnTo>
                  <a:pt x="0" y="1069847"/>
                </a:lnTo>
                <a:lnTo>
                  <a:pt x="1524" y="1068323"/>
                </a:lnTo>
                <a:lnTo>
                  <a:pt x="4572" y="1068323"/>
                </a:lnTo>
                <a:lnTo>
                  <a:pt x="6096" y="1069847"/>
                </a:lnTo>
                <a:lnTo>
                  <a:pt x="6096" y="1074420"/>
                </a:lnTo>
                <a:lnTo>
                  <a:pt x="4572" y="1075944"/>
                </a:lnTo>
                <a:close/>
              </a:path>
              <a:path w="6350" h="1884045">
                <a:moveTo>
                  <a:pt x="4572" y="1039368"/>
                </a:moveTo>
                <a:lnTo>
                  <a:pt x="1524" y="1039368"/>
                </a:lnTo>
                <a:lnTo>
                  <a:pt x="0" y="1037844"/>
                </a:lnTo>
                <a:lnTo>
                  <a:pt x="0" y="1033272"/>
                </a:lnTo>
                <a:lnTo>
                  <a:pt x="1524" y="1031747"/>
                </a:lnTo>
                <a:lnTo>
                  <a:pt x="4572" y="1031747"/>
                </a:lnTo>
                <a:lnTo>
                  <a:pt x="6096" y="1033272"/>
                </a:lnTo>
                <a:lnTo>
                  <a:pt x="6096" y="1037844"/>
                </a:lnTo>
                <a:lnTo>
                  <a:pt x="4572" y="1039368"/>
                </a:lnTo>
                <a:close/>
              </a:path>
              <a:path w="6350" h="1884045">
                <a:moveTo>
                  <a:pt x="6096" y="1001268"/>
                </a:moveTo>
                <a:lnTo>
                  <a:pt x="0" y="1001268"/>
                </a:lnTo>
                <a:lnTo>
                  <a:pt x="0" y="996696"/>
                </a:lnTo>
                <a:lnTo>
                  <a:pt x="1524" y="995172"/>
                </a:lnTo>
                <a:lnTo>
                  <a:pt x="4572" y="995172"/>
                </a:lnTo>
                <a:lnTo>
                  <a:pt x="6096" y="996696"/>
                </a:lnTo>
                <a:lnTo>
                  <a:pt x="6096" y="1001268"/>
                </a:lnTo>
                <a:close/>
              </a:path>
              <a:path w="6350" h="1884045">
                <a:moveTo>
                  <a:pt x="4572" y="1002791"/>
                </a:moveTo>
                <a:lnTo>
                  <a:pt x="1524" y="1002791"/>
                </a:lnTo>
                <a:lnTo>
                  <a:pt x="1524" y="1001268"/>
                </a:lnTo>
                <a:lnTo>
                  <a:pt x="4572" y="1001268"/>
                </a:lnTo>
                <a:lnTo>
                  <a:pt x="4572" y="1002791"/>
                </a:lnTo>
                <a:close/>
              </a:path>
              <a:path w="6350" h="1884045">
                <a:moveTo>
                  <a:pt x="6096" y="964691"/>
                </a:moveTo>
                <a:lnTo>
                  <a:pt x="0" y="964691"/>
                </a:lnTo>
                <a:lnTo>
                  <a:pt x="0" y="958596"/>
                </a:lnTo>
                <a:lnTo>
                  <a:pt x="6096" y="958596"/>
                </a:lnTo>
                <a:lnTo>
                  <a:pt x="6096" y="964691"/>
                </a:lnTo>
                <a:close/>
              </a:path>
              <a:path w="6350" h="1884045">
                <a:moveTo>
                  <a:pt x="4572" y="922020"/>
                </a:moveTo>
                <a:lnTo>
                  <a:pt x="1524" y="922020"/>
                </a:lnTo>
                <a:lnTo>
                  <a:pt x="1524" y="920496"/>
                </a:lnTo>
                <a:lnTo>
                  <a:pt x="4572" y="920496"/>
                </a:lnTo>
                <a:lnTo>
                  <a:pt x="4572" y="922020"/>
                </a:lnTo>
                <a:close/>
              </a:path>
              <a:path w="6350" h="1884045">
                <a:moveTo>
                  <a:pt x="6096" y="928115"/>
                </a:moveTo>
                <a:lnTo>
                  <a:pt x="0" y="928115"/>
                </a:lnTo>
                <a:lnTo>
                  <a:pt x="0" y="922020"/>
                </a:lnTo>
                <a:lnTo>
                  <a:pt x="6096" y="922020"/>
                </a:lnTo>
                <a:lnTo>
                  <a:pt x="6096" y="928115"/>
                </a:lnTo>
                <a:close/>
              </a:path>
              <a:path w="6350" h="1884045">
                <a:moveTo>
                  <a:pt x="4572" y="885444"/>
                </a:moveTo>
                <a:lnTo>
                  <a:pt x="1524" y="885444"/>
                </a:lnTo>
                <a:lnTo>
                  <a:pt x="1524" y="883920"/>
                </a:lnTo>
                <a:lnTo>
                  <a:pt x="4572" y="883920"/>
                </a:lnTo>
                <a:lnTo>
                  <a:pt x="4572" y="885444"/>
                </a:lnTo>
                <a:close/>
              </a:path>
              <a:path w="6350" h="1884045">
                <a:moveTo>
                  <a:pt x="4572" y="891539"/>
                </a:moveTo>
                <a:lnTo>
                  <a:pt x="1524" y="891539"/>
                </a:lnTo>
                <a:lnTo>
                  <a:pt x="0" y="890015"/>
                </a:lnTo>
                <a:lnTo>
                  <a:pt x="0" y="885444"/>
                </a:lnTo>
                <a:lnTo>
                  <a:pt x="6096" y="885444"/>
                </a:lnTo>
                <a:lnTo>
                  <a:pt x="6096" y="890015"/>
                </a:lnTo>
                <a:lnTo>
                  <a:pt x="4572" y="891539"/>
                </a:lnTo>
                <a:close/>
              </a:path>
              <a:path w="6350" h="1884045">
                <a:moveTo>
                  <a:pt x="4572" y="854964"/>
                </a:moveTo>
                <a:lnTo>
                  <a:pt x="1524" y="854964"/>
                </a:lnTo>
                <a:lnTo>
                  <a:pt x="0" y="853439"/>
                </a:lnTo>
                <a:lnTo>
                  <a:pt x="0" y="848868"/>
                </a:lnTo>
                <a:lnTo>
                  <a:pt x="1524" y="847344"/>
                </a:lnTo>
                <a:lnTo>
                  <a:pt x="4572" y="847344"/>
                </a:lnTo>
                <a:lnTo>
                  <a:pt x="6096" y="848868"/>
                </a:lnTo>
                <a:lnTo>
                  <a:pt x="6096" y="853439"/>
                </a:lnTo>
                <a:lnTo>
                  <a:pt x="4572" y="854964"/>
                </a:lnTo>
                <a:close/>
              </a:path>
              <a:path w="6350" h="1884045">
                <a:moveTo>
                  <a:pt x="4572" y="818388"/>
                </a:moveTo>
                <a:lnTo>
                  <a:pt x="1524" y="818388"/>
                </a:lnTo>
                <a:lnTo>
                  <a:pt x="0" y="816864"/>
                </a:lnTo>
                <a:lnTo>
                  <a:pt x="0" y="812291"/>
                </a:lnTo>
                <a:lnTo>
                  <a:pt x="1524" y="810768"/>
                </a:lnTo>
                <a:lnTo>
                  <a:pt x="4572" y="810768"/>
                </a:lnTo>
                <a:lnTo>
                  <a:pt x="6096" y="812291"/>
                </a:lnTo>
                <a:lnTo>
                  <a:pt x="6096" y="816864"/>
                </a:lnTo>
                <a:lnTo>
                  <a:pt x="4572" y="818388"/>
                </a:lnTo>
                <a:close/>
              </a:path>
              <a:path w="6350" h="1884045">
                <a:moveTo>
                  <a:pt x="6096" y="780288"/>
                </a:moveTo>
                <a:lnTo>
                  <a:pt x="0" y="780288"/>
                </a:lnTo>
                <a:lnTo>
                  <a:pt x="0" y="775715"/>
                </a:lnTo>
                <a:lnTo>
                  <a:pt x="1524" y="774191"/>
                </a:lnTo>
                <a:lnTo>
                  <a:pt x="4572" y="774191"/>
                </a:lnTo>
                <a:lnTo>
                  <a:pt x="6096" y="775715"/>
                </a:lnTo>
                <a:lnTo>
                  <a:pt x="6096" y="780288"/>
                </a:lnTo>
                <a:close/>
              </a:path>
              <a:path w="6350" h="1884045">
                <a:moveTo>
                  <a:pt x="4572" y="781812"/>
                </a:moveTo>
                <a:lnTo>
                  <a:pt x="1524" y="781812"/>
                </a:lnTo>
                <a:lnTo>
                  <a:pt x="1524" y="780288"/>
                </a:lnTo>
                <a:lnTo>
                  <a:pt x="4572" y="780288"/>
                </a:lnTo>
                <a:lnTo>
                  <a:pt x="4572" y="781812"/>
                </a:lnTo>
                <a:close/>
              </a:path>
              <a:path w="6350" h="1884045">
                <a:moveTo>
                  <a:pt x="6096" y="743712"/>
                </a:moveTo>
                <a:lnTo>
                  <a:pt x="0" y="743712"/>
                </a:lnTo>
                <a:lnTo>
                  <a:pt x="0" y="737615"/>
                </a:lnTo>
                <a:lnTo>
                  <a:pt x="6096" y="737615"/>
                </a:lnTo>
                <a:lnTo>
                  <a:pt x="6096" y="743712"/>
                </a:lnTo>
                <a:close/>
              </a:path>
              <a:path w="6350" h="1884045">
                <a:moveTo>
                  <a:pt x="4572" y="701039"/>
                </a:moveTo>
                <a:lnTo>
                  <a:pt x="1524" y="701039"/>
                </a:lnTo>
                <a:lnTo>
                  <a:pt x="1524" y="699515"/>
                </a:lnTo>
                <a:lnTo>
                  <a:pt x="4572" y="699515"/>
                </a:lnTo>
                <a:lnTo>
                  <a:pt x="4572" y="701039"/>
                </a:lnTo>
                <a:close/>
              </a:path>
              <a:path w="6350" h="1884045">
                <a:moveTo>
                  <a:pt x="6096" y="707136"/>
                </a:moveTo>
                <a:lnTo>
                  <a:pt x="0" y="707136"/>
                </a:lnTo>
                <a:lnTo>
                  <a:pt x="0" y="701039"/>
                </a:lnTo>
                <a:lnTo>
                  <a:pt x="6096" y="701039"/>
                </a:lnTo>
                <a:lnTo>
                  <a:pt x="6096" y="707136"/>
                </a:lnTo>
                <a:close/>
              </a:path>
              <a:path w="6350" h="1884045">
                <a:moveTo>
                  <a:pt x="4572" y="664463"/>
                </a:moveTo>
                <a:lnTo>
                  <a:pt x="1524" y="664463"/>
                </a:lnTo>
                <a:lnTo>
                  <a:pt x="1524" y="662939"/>
                </a:lnTo>
                <a:lnTo>
                  <a:pt x="4572" y="662939"/>
                </a:lnTo>
                <a:lnTo>
                  <a:pt x="4572" y="664463"/>
                </a:lnTo>
                <a:close/>
              </a:path>
              <a:path w="6350" h="1884045">
                <a:moveTo>
                  <a:pt x="4572" y="670560"/>
                </a:moveTo>
                <a:lnTo>
                  <a:pt x="1524" y="670560"/>
                </a:lnTo>
                <a:lnTo>
                  <a:pt x="0" y="669036"/>
                </a:lnTo>
                <a:lnTo>
                  <a:pt x="0" y="664463"/>
                </a:lnTo>
                <a:lnTo>
                  <a:pt x="6096" y="664463"/>
                </a:lnTo>
                <a:lnTo>
                  <a:pt x="6096" y="669036"/>
                </a:lnTo>
                <a:lnTo>
                  <a:pt x="4572" y="670560"/>
                </a:lnTo>
                <a:close/>
              </a:path>
              <a:path w="6350" h="1884045">
                <a:moveTo>
                  <a:pt x="4572" y="633983"/>
                </a:moveTo>
                <a:lnTo>
                  <a:pt x="1524" y="633983"/>
                </a:lnTo>
                <a:lnTo>
                  <a:pt x="0" y="632460"/>
                </a:lnTo>
                <a:lnTo>
                  <a:pt x="0" y="627888"/>
                </a:lnTo>
                <a:lnTo>
                  <a:pt x="1524" y="626363"/>
                </a:lnTo>
                <a:lnTo>
                  <a:pt x="4572" y="626363"/>
                </a:lnTo>
                <a:lnTo>
                  <a:pt x="6096" y="627888"/>
                </a:lnTo>
                <a:lnTo>
                  <a:pt x="6096" y="632460"/>
                </a:lnTo>
                <a:lnTo>
                  <a:pt x="4572" y="633983"/>
                </a:lnTo>
                <a:close/>
              </a:path>
              <a:path w="6350" h="1884045">
                <a:moveTo>
                  <a:pt x="4572" y="597407"/>
                </a:moveTo>
                <a:lnTo>
                  <a:pt x="1524" y="597407"/>
                </a:lnTo>
                <a:lnTo>
                  <a:pt x="0" y="595883"/>
                </a:lnTo>
                <a:lnTo>
                  <a:pt x="0" y="591312"/>
                </a:lnTo>
                <a:lnTo>
                  <a:pt x="1524" y="589788"/>
                </a:lnTo>
                <a:lnTo>
                  <a:pt x="4572" y="589788"/>
                </a:lnTo>
                <a:lnTo>
                  <a:pt x="6096" y="591312"/>
                </a:lnTo>
                <a:lnTo>
                  <a:pt x="6096" y="595883"/>
                </a:lnTo>
                <a:lnTo>
                  <a:pt x="4572" y="597407"/>
                </a:lnTo>
                <a:close/>
              </a:path>
              <a:path w="6350" h="1884045">
                <a:moveTo>
                  <a:pt x="6096" y="559307"/>
                </a:moveTo>
                <a:lnTo>
                  <a:pt x="0" y="559307"/>
                </a:lnTo>
                <a:lnTo>
                  <a:pt x="0" y="554736"/>
                </a:lnTo>
                <a:lnTo>
                  <a:pt x="1524" y="553212"/>
                </a:lnTo>
                <a:lnTo>
                  <a:pt x="4572" y="553212"/>
                </a:lnTo>
                <a:lnTo>
                  <a:pt x="6096" y="554736"/>
                </a:lnTo>
                <a:lnTo>
                  <a:pt x="6096" y="559307"/>
                </a:lnTo>
                <a:close/>
              </a:path>
              <a:path w="6350" h="1884045">
                <a:moveTo>
                  <a:pt x="4572" y="560831"/>
                </a:moveTo>
                <a:lnTo>
                  <a:pt x="1524" y="560831"/>
                </a:lnTo>
                <a:lnTo>
                  <a:pt x="1524" y="559307"/>
                </a:lnTo>
                <a:lnTo>
                  <a:pt x="4572" y="559307"/>
                </a:lnTo>
                <a:lnTo>
                  <a:pt x="4572" y="560831"/>
                </a:lnTo>
                <a:close/>
              </a:path>
              <a:path w="6350" h="1884045">
                <a:moveTo>
                  <a:pt x="6096" y="522731"/>
                </a:moveTo>
                <a:lnTo>
                  <a:pt x="0" y="522731"/>
                </a:lnTo>
                <a:lnTo>
                  <a:pt x="0" y="516636"/>
                </a:lnTo>
                <a:lnTo>
                  <a:pt x="6096" y="516636"/>
                </a:lnTo>
                <a:lnTo>
                  <a:pt x="6096" y="522731"/>
                </a:lnTo>
                <a:close/>
              </a:path>
              <a:path w="6350" h="1884045">
                <a:moveTo>
                  <a:pt x="4572" y="524255"/>
                </a:moveTo>
                <a:lnTo>
                  <a:pt x="1524" y="524255"/>
                </a:lnTo>
                <a:lnTo>
                  <a:pt x="1524" y="522731"/>
                </a:lnTo>
                <a:lnTo>
                  <a:pt x="4572" y="522731"/>
                </a:lnTo>
                <a:lnTo>
                  <a:pt x="4572" y="524255"/>
                </a:lnTo>
                <a:close/>
              </a:path>
              <a:path w="6350" h="1884045">
                <a:moveTo>
                  <a:pt x="6096" y="486155"/>
                </a:moveTo>
                <a:lnTo>
                  <a:pt x="0" y="486155"/>
                </a:lnTo>
                <a:lnTo>
                  <a:pt x="0" y="480059"/>
                </a:lnTo>
                <a:lnTo>
                  <a:pt x="6096" y="480059"/>
                </a:lnTo>
                <a:lnTo>
                  <a:pt x="6096" y="486155"/>
                </a:lnTo>
                <a:close/>
              </a:path>
              <a:path w="6350" h="1884045">
                <a:moveTo>
                  <a:pt x="4572" y="443484"/>
                </a:moveTo>
                <a:lnTo>
                  <a:pt x="1524" y="443484"/>
                </a:lnTo>
                <a:lnTo>
                  <a:pt x="1524" y="441959"/>
                </a:lnTo>
                <a:lnTo>
                  <a:pt x="4572" y="441959"/>
                </a:lnTo>
                <a:lnTo>
                  <a:pt x="4572" y="443484"/>
                </a:lnTo>
                <a:close/>
              </a:path>
              <a:path w="6350" h="1884045">
                <a:moveTo>
                  <a:pt x="4572" y="449579"/>
                </a:moveTo>
                <a:lnTo>
                  <a:pt x="1524" y="449579"/>
                </a:lnTo>
                <a:lnTo>
                  <a:pt x="0" y="448055"/>
                </a:lnTo>
                <a:lnTo>
                  <a:pt x="0" y="443484"/>
                </a:lnTo>
                <a:lnTo>
                  <a:pt x="6096" y="443484"/>
                </a:lnTo>
                <a:lnTo>
                  <a:pt x="6096" y="448055"/>
                </a:lnTo>
                <a:lnTo>
                  <a:pt x="4572" y="449579"/>
                </a:lnTo>
                <a:close/>
              </a:path>
              <a:path w="6350" h="1884045">
                <a:moveTo>
                  <a:pt x="4572" y="413004"/>
                </a:moveTo>
                <a:lnTo>
                  <a:pt x="1524" y="413004"/>
                </a:lnTo>
                <a:lnTo>
                  <a:pt x="0" y="411479"/>
                </a:lnTo>
                <a:lnTo>
                  <a:pt x="0" y="406908"/>
                </a:lnTo>
                <a:lnTo>
                  <a:pt x="1524" y="405384"/>
                </a:lnTo>
                <a:lnTo>
                  <a:pt x="4572" y="405384"/>
                </a:lnTo>
                <a:lnTo>
                  <a:pt x="6096" y="406908"/>
                </a:lnTo>
                <a:lnTo>
                  <a:pt x="6096" y="411479"/>
                </a:lnTo>
                <a:lnTo>
                  <a:pt x="4572" y="413004"/>
                </a:lnTo>
                <a:close/>
              </a:path>
              <a:path w="6350" h="1884045">
                <a:moveTo>
                  <a:pt x="4572" y="376428"/>
                </a:moveTo>
                <a:lnTo>
                  <a:pt x="1524" y="376428"/>
                </a:lnTo>
                <a:lnTo>
                  <a:pt x="0" y="374904"/>
                </a:lnTo>
                <a:lnTo>
                  <a:pt x="0" y="370331"/>
                </a:lnTo>
                <a:lnTo>
                  <a:pt x="1524" y="368808"/>
                </a:lnTo>
                <a:lnTo>
                  <a:pt x="4572" y="368808"/>
                </a:lnTo>
                <a:lnTo>
                  <a:pt x="6096" y="370331"/>
                </a:lnTo>
                <a:lnTo>
                  <a:pt x="6096" y="374904"/>
                </a:lnTo>
                <a:lnTo>
                  <a:pt x="4572" y="376428"/>
                </a:lnTo>
                <a:close/>
              </a:path>
              <a:path w="6350" h="1884045">
                <a:moveTo>
                  <a:pt x="6096" y="338328"/>
                </a:moveTo>
                <a:lnTo>
                  <a:pt x="0" y="338328"/>
                </a:lnTo>
                <a:lnTo>
                  <a:pt x="0" y="333755"/>
                </a:lnTo>
                <a:lnTo>
                  <a:pt x="1524" y="332231"/>
                </a:lnTo>
                <a:lnTo>
                  <a:pt x="4572" y="332231"/>
                </a:lnTo>
                <a:lnTo>
                  <a:pt x="6096" y="333755"/>
                </a:lnTo>
                <a:lnTo>
                  <a:pt x="6096" y="338328"/>
                </a:lnTo>
                <a:close/>
              </a:path>
              <a:path w="6350" h="1884045">
                <a:moveTo>
                  <a:pt x="4572" y="339851"/>
                </a:moveTo>
                <a:lnTo>
                  <a:pt x="1524" y="339851"/>
                </a:lnTo>
                <a:lnTo>
                  <a:pt x="1524" y="338328"/>
                </a:lnTo>
                <a:lnTo>
                  <a:pt x="4572" y="338328"/>
                </a:lnTo>
                <a:lnTo>
                  <a:pt x="4572" y="339851"/>
                </a:lnTo>
                <a:close/>
              </a:path>
              <a:path w="6350" h="1884045">
                <a:moveTo>
                  <a:pt x="6096" y="301751"/>
                </a:moveTo>
                <a:lnTo>
                  <a:pt x="0" y="301751"/>
                </a:lnTo>
                <a:lnTo>
                  <a:pt x="0" y="295655"/>
                </a:lnTo>
                <a:lnTo>
                  <a:pt x="6096" y="295655"/>
                </a:lnTo>
                <a:lnTo>
                  <a:pt x="6096" y="301751"/>
                </a:lnTo>
                <a:close/>
              </a:path>
              <a:path w="6350" h="1884045">
                <a:moveTo>
                  <a:pt x="4572" y="303275"/>
                </a:moveTo>
                <a:lnTo>
                  <a:pt x="1524" y="303275"/>
                </a:lnTo>
                <a:lnTo>
                  <a:pt x="1524" y="301751"/>
                </a:lnTo>
                <a:lnTo>
                  <a:pt x="4572" y="301751"/>
                </a:lnTo>
                <a:lnTo>
                  <a:pt x="4572" y="303275"/>
                </a:lnTo>
                <a:close/>
              </a:path>
              <a:path w="6350" h="1884045">
                <a:moveTo>
                  <a:pt x="6096" y="265175"/>
                </a:moveTo>
                <a:lnTo>
                  <a:pt x="0" y="265175"/>
                </a:lnTo>
                <a:lnTo>
                  <a:pt x="0" y="259079"/>
                </a:lnTo>
                <a:lnTo>
                  <a:pt x="6096" y="259079"/>
                </a:lnTo>
                <a:lnTo>
                  <a:pt x="6096" y="265175"/>
                </a:lnTo>
                <a:close/>
              </a:path>
              <a:path w="6350" h="1884045">
                <a:moveTo>
                  <a:pt x="4572" y="222504"/>
                </a:moveTo>
                <a:lnTo>
                  <a:pt x="1524" y="222504"/>
                </a:lnTo>
                <a:lnTo>
                  <a:pt x="1524" y="220979"/>
                </a:lnTo>
                <a:lnTo>
                  <a:pt x="4572" y="220979"/>
                </a:lnTo>
                <a:lnTo>
                  <a:pt x="4572" y="222504"/>
                </a:lnTo>
                <a:close/>
              </a:path>
              <a:path w="6350" h="1884045">
                <a:moveTo>
                  <a:pt x="4572" y="228600"/>
                </a:moveTo>
                <a:lnTo>
                  <a:pt x="1524" y="228600"/>
                </a:lnTo>
                <a:lnTo>
                  <a:pt x="0" y="227075"/>
                </a:lnTo>
                <a:lnTo>
                  <a:pt x="0" y="222504"/>
                </a:lnTo>
                <a:lnTo>
                  <a:pt x="6096" y="222504"/>
                </a:lnTo>
                <a:lnTo>
                  <a:pt x="6096" y="227075"/>
                </a:lnTo>
                <a:lnTo>
                  <a:pt x="4572" y="228600"/>
                </a:lnTo>
                <a:close/>
              </a:path>
              <a:path w="6350" h="1884045">
                <a:moveTo>
                  <a:pt x="4572" y="192024"/>
                </a:moveTo>
                <a:lnTo>
                  <a:pt x="1524" y="192024"/>
                </a:lnTo>
                <a:lnTo>
                  <a:pt x="0" y="190500"/>
                </a:lnTo>
                <a:lnTo>
                  <a:pt x="0" y="185928"/>
                </a:lnTo>
                <a:lnTo>
                  <a:pt x="1524" y="184404"/>
                </a:lnTo>
                <a:lnTo>
                  <a:pt x="4572" y="184404"/>
                </a:lnTo>
                <a:lnTo>
                  <a:pt x="6096" y="185928"/>
                </a:lnTo>
                <a:lnTo>
                  <a:pt x="6096" y="190500"/>
                </a:lnTo>
                <a:lnTo>
                  <a:pt x="4572" y="192024"/>
                </a:lnTo>
                <a:close/>
              </a:path>
              <a:path w="6350" h="1884045">
                <a:moveTo>
                  <a:pt x="4572" y="155447"/>
                </a:moveTo>
                <a:lnTo>
                  <a:pt x="1524" y="155447"/>
                </a:lnTo>
                <a:lnTo>
                  <a:pt x="0" y="153924"/>
                </a:lnTo>
                <a:lnTo>
                  <a:pt x="0" y="149351"/>
                </a:lnTo>
                <a:lnTo>
                  <a:pt x="1524" y="147828"/>
                </a:lnTo>
                <a:lnTo>
                  <a:pt x="4572" y="147828"/>
                </a:lnTo>
                <a:lnTo>
                  <a:pt x="6096" y="149351"/>
                </a:lnTo>
                <a:lnTo>
                  <a:pt x="6096" y="153924"/>
                </a:lnTo>
                <a:lnTo>
                  <a:pt x="4572" y="155447"/>
                </a:lnTo>
                <a:close/>
              </a:path>
              <a:path w="6350" h="1884045">
                <a:moveTo>
                  <a:pt x="6096" y="117347"/>
                </a:moveTo>
                <a:lnTo>
                  <a:pt x="0" y="117347"/>
                </a:lnTo>
                <a:lnTo>
                  <a:pt x="0" y="112775"/>
                </a:lnTo>
                <a:lnTo>
                  <a:pt x="1524" y="111251"/>
                </a:lnTo>
                <a:lnTo>
                  <a:pt x="4572" y="111251"/>
                </a:lnTo>
                <a:lnTo>
                  <a:pt x="6096" y="112775"/>
                </a:lnTo>
                <a:lnTo>
                  <a:pt x="6096" y="117347"/>
                </a:lnTo>
                <a:close/>
              </a:path>
              <a:path w="6350" h="1884045">
                <a:moveTo>
                  <a:pt x="4572" y="118871"/>
                </a:moveTo>
                <a:lnTo>
                  <a:pt x="1524" y="118871"/>
                </a:lnTo>
                <a:lnTo>
                  <a:pt x="1524" y="117347"/>
                </a:lnTo>
                <a:lnTo>
                  <a:pt x="4572" y="117347"/>
                </a:lnTo>
                <a:lnTo>
                  <a:pt x="4572" y="118871"/>
                </a:lnTo>
                <a:close/>
              </a:path>
              <a:path w="6350" h="1884045">
                <a:moveTo>
                  <a:pt x="6096" y="80771"/>
                </a:moveTo>
                <a:lnTo>
                  <a:pt x="0" y="80771"/>
                </a:lnTo>
                <a:lnTo>
                  <a:pt x="0" y="74675"/>
                </a:lnTo>
                <a:lnTo>
                  <a:pt x="6096" y="74675"/>
                </a:lnTo>
                <a:lnTo>
                  <a:pt x="6096" y="80771"/>
                </a:lnTo>
                <a:close/>
              </a:path>
              <a:path w="6350" h="1884045">
                <a:moveTo>
                  <a:pt x="4572" y="82295"/>
                </a:moveTo>
                <a:lnTo>
                  <a:pt x="1524" y="82295"/>
                </a:lnTo>
                <a:lnTo>
                  <a:pt x="1524" y="80771"/>
                </a:lnTo>
                <a:lnTo>
                  <a:pt x="4572" y="80771"/>
                </a:lnTo>
                <a:lnTo>
                  <a:pt x="4572" y="82295"/>
                </a:lnTo>
                <a:close/>
              </a:path>
              <a:path w="6350" h="1884045">
                <a:moveTo>
                  <a:pt x="6096" y="44195"/>
                </a:moveTo>
                <a:lnTo>
                  <a:pt x="0" y="44195"/>
                </a:lnTo>
                <a:lnTo>
                  <a:pt x="0" y="38100"/>
                </a:lnTo>
                <a:lnTo>
                  <a:pt x="6096" y="38100"/>
                </a:lnTo>
                <a:lnTo>
                  <a:pt x="6096" y="44195"/>
                </a:lnTo>
                <a:close/>
              </a:path>
              <a:path w="6350" h="1884045">
                <a:moveTo>
                  <a:pt x="4572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4572" y="0"/>
                </a:lnTo>
                <a:lnTo>
                  <a:pt x="4572" y="1524"/>
                </a:lnTo>
                <a:close/>
              </a:path>
              <a:path w="6350" h="1884045">
                <a:moveTo>
                  <a:pt x="4572" y="7620"/>
                </a:moveTo>
                <a:lnTo>
                  <a:pt x="1524" y="7620"/>
                </a:lnTo>
                <a:lnTo>
                  <a:pt x="0" y="6095"/>
                </a:lnTo>
                <a:lnTo>
                  <a:pt x="0" y="1524"/>
                </a:lnTo>
                <a:lnTo>
                  <a:pt x="6096" y="1524"/>
                </a:lnTo>
                <a:lnTo>
                  <a:pt x="6096" y="6095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878836" y="1950719"/>
            <a:ext cx="6096" cy="188366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431792" y="1950719"/>
            <a:ext cx="7619" cy="1883664"/>
          </a:xfrm>
          <a:prstGeom prst="rect">
            <a:avLst/>
          </a:prstGeom>
        </p:spPr>
      </p:pic>
      <p:grpSp>
        <p:nvGrpSpPr>
          <p:cNvPr id="28" name="object 28" descr=""/>
          <p:cNvGrpSpPr/>
          <p:nvPr/>
        </p:nvGrpSpPr>
        <p:grpSpPr>
          <a:xfrm>
            <a:off x="1322832" y="1985772"/>
            <a:ext cx="3110865" cy="1784985"/>
            <a:chOff x="1322832" y="1985772"/>
            <a:chExt cx="3110865" cy="1784985"/>
          </a:xfrm>
        </p:grpSpPr>
        <p:sp>
          <p:nvSpPr>
            <p:cNvPr id="29" name="object 29" descr=""/>
            <p:cNvSpPr/>
            <p:nvPr/>
          </p:nvSpPr>
          <p:spPr>
            <a:xfrm>
              <a:off x="1322832" y="1985784"/>
              <a:ext cx="13970" cy="1784985"/>
            </a:xfrm>
            <a:custGeom>
              <a:avLst/>
              <a:gdLst/>
              <a:ahLst/>
              <a:cxnLst/>
              <a:rect l="l" t="t" r="r" b="b"/>
              <a:pathLst>
                <a:path w="13969" h="1784985">
                  <a:moveTo>
                    <a:pt x="7607" y="908304"/>
                  </a:moveTo>
                  <a:lnTo>
                    <a:pt x="0" y="908304"/>
                  </a:lnTo>
                  <a:lnTo>
                    <a:pt x="0" y="1027176"/>
                  </a:lnTo>
                  <a:lnTo>
                    <a:pt x="7607" y="1027176"/>
                  </a:lnTo>
                  <a:lnTo>
                    <a:pt x="7607" y="908304"/>
                  </a:lnTo>
                  <a:close/>
                </a:path>
                <a:path w="13969" h="1784985">
                  <a:moveTo>
                    <a:pt x="7607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7607" y="269748"/>
                  </a:lnTo>
                  <a:lnTo>
                    <a:pt x="7607" y="150876"/>
                  </a:lnTo>
                  <a:close/>
                </a:path>
                <a:path w="13969" h="1784985">
                  <a:moveTo>
                    <a:pt x="9144" y="1665719"/>
                  </a:moveTo>
                  <a:lnTo>
                    <a:pt x="0" y="1665719"/>
                  </a:lnTo>
                  <a:lnTo>
                    <a:pt x="0" y="1784604"/>
                  </a:lnTo>
                  <a:lnTo>
                    <a:pt x="9144" y="1784604"/>
                  </a:lnTo>
                  <a:lnTo>
                    <a:pt x="9144" y="1665719"/>
                  </a:lnTo>
                  <a:close/>
                </a:path>
                <a:path w="13969" h="1784985">
                  <a:moveTo>
                    <a:pt x="9144" y="1211580"/>
                  </a:moveTo>
                  <a:lnTo>
                    <a:pt x="0" y="1211580"/>
                  </a:lnTo>
                  <a:lnTo>
                    <a:pt x="0" y="1330452"/>
                  </a:lnTo>
                  <a:lnTo>
                    <a:pt x="9144" y="1330452"/>
                  </a:lnTo>
                  <a:lnTo>
                    <a:pt x="9144" y="1211580"/>
                  </a:lnTo>
                  <a:close/>
                </a:path>
                <a:path w="13969" h="1784985">
                  <a:moveTo>
                    <a:pt x="9144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9144" y="723900"/>
                  </a:lnTo>
                  <a:lnTo>
                    <a:pt x="9144" y="605028"/>
                  </a:lnTo>
                  <a:close/>
                </a:path>
                <a:path w="13969" h="1784985">
                  <a:moveTo>
                    <a:pt x="9144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9144" y="573024"/>
                  </a:lnTo>
                  <a:lnTo>
                    <a:pt x="9144" y="454152"/>
                  </a:lnTo>
                  <a:close/>
                </a:path>
                <a:path w="13969" h="1784985">
                  <a:moveTo>
                    <a:pt x="9144" y="303276"/>
                  </a:moveTo>
                  <a:lnTo>
                    <a:pt x="0" y="303276"/>
                  </a:lnTo>
                  <a:lnTo>
                    <a:pt x="0" y="422148"/>
                  </a:lnTo>
                  <a:lnTo>
                    <a:pt x="9144" y="422148"/>
                  </a:lnTo>
                  <a:lnTo>
                    <a:pt x="9144" y="303276"/>
                  </a:lnTo>
                  <a:close/>
                </a:path>
                <a:path w="13969" h="1784985">
                  <a:moveTo>
                    <a:pt x="9144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9144" y="118872"/>
                  </a:lnTo>
                  <a:lnTo>
                    <a:pt x="9144" y="0"/>
                  </a:lnTo>
                  <a:close/>
                </a:path>
                <a:path w="13969" h="1784985">
                  <a:moveTo>
                    <a:pt x="10668" y="1362443"/>
                  </a:moveTo>
                  <a:lnTo>
                    <a:pt x="0" y="1362443"/>
                  </a:lnTo>
                  <a:lnTo>
                    <a:pt x="0" y="1481328"/>
                  </a:lnTo>
                  <a:lnTo>
                    <a:pt x="10668" y="1481328"/>
                  </a:lnTo>
                  <a:lnTo>
                    <a:pt x="10668" y="1362443"/>
                  </a:lnTo>
                  <a:close/>
                </a:path>
                <a:path w="13969" h="1784985">
                  <a:moveTo>
                    <a:pt x="10668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10668" y="1178052"/>
                  </a:lnTo>
                  <a:lnTo>
                    <a:pt x="10668" y="1059180"/>
                  </a:lnTo>
                  <a:close/>
                </a:path>
                <a:path w="13969" h="1784985">
                  <a:moveTo>
                    <a:pt x="10668" y="757428"/>
                  </a:moveTo>
                  <a:lnTo>
                    <a:pt x="0" y="757428"/>
                  </a:lnTo>
                  <a:lnTo>
                    <a:pt x="0" y="876300"/>
                  </a:lnTo>
                  <a:lnTo>
                    <a:pt x="10668" y="876300"/>
                  </a:lnTo>
                  <a:lnTo>
                    <a:pt x="10668" y="757428"/>
                  </a:lnTo>
                  <a:close/>
                </a:path>
                <a:path w="13969" h="1784985">
                  <a:moveTo>
                    <a:pt x="13716" y="1513319"/>
                  </a:moveTo>
                  <a:lnTo>
                    <a:pt x="0" y="1513319"/>
                  </a:lnTo>
                  <a:lnTo>
                    <a:pt x="0" y="1632204"/>
                  </a:lnTo>
                  <a:lnTo>
                    <a:pt x="13716" y="1632204"/>
                  </a:lnTo>
                  <a:lnTo>
                    <a:pt x="13716" y="1513319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30439" y="1985784"/>
              <a:ext cx="680085" cy="1784985"/>
            </a:xfrm>
            <a:custGeom>
              <a:avLst/>
              <a:gdLst/>
              <a:ahLst/>
              <a:cxnLst/>
              <a:rect l="l" t="t" r="r" b="b"/>
              <a:pathLst>
                <a:path w="680085" h="1784985">
                  <a:moveTo>
                    <a:pt x="612660" y="1665719"/>
                  </a:moveTo>
                  <a:lnTo>
                    <a:pt x="1536" y="1665719"/>
                  </a:lnTo>
                  <a:lnTo>
                    <a:pt x="1536" y="1784604"/>
                  </a:lnTo>
                  <a:lnTo>
                    <a:pt x="612660" y="1784604"/>
                  </a:lnTo>
                  <a:lnTo>
                    <a:pt x="612660" y="1665719"/>
                  </a:lnTo>
                  <a:close/>
                </a:path>
                <a:path w="680085" h="1784985">
                  <a:moveTo>
                    <a:pt x="618756" y="1362443"/>
                  </a:moveTo>
                  <a:lnTo>
                    <a:pt x="3060" y="1362443"/>
                  </a:lnTo>
                  <a:lnTo>
                    <a:pt x="3060" y="1481328"/>
                  </a:lnTo>
                  <a:lnTo>
                    <a:pt x="618756" y="1481328"/>
                  </a:lnTo>
                  <a:lnTo>
                    <a:pt x="618756" y="1362443"/>
                  </a:lnTo>
                  <a:close/>
                </a:path>
                <a:path w="680085" h="1784985">
                  <a:moveTo>
                    <a:pt x="623328" y="908304"/>
                  </a:moveTo>
                  <a:lnTo>
                    <a:pt x="0" y="908304"/>
                  </a:lnTo>
                  <a:lnTo>
                    <a:pt x="0" y="1027176"/>
                  </a:lnTo>
                  <a:lnTo>
                    <a:pt x="623328" y="1027176"/>
                  </a:lnTo>
                  <a:lnTo>
                    <a:pt x="623328" y="908304"/>
                  </a:lnTo>
                  <a:close/>
                </a:path>
                <a:path w="680085" h="1784985">
                  <a:moveTo>
                    <a:pt x="624852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624852" y="269748"/>
                  </a:lnTo>
                  <a:lnTo>
                    <a:pt x="624852" y="150876"/>
                  </a:lnTo>
                  <a:close/>
                </a:path>
                <a:path w="680085" h="1784985">
                  <a:moveTo>
                    <a:pt x="627900" y="454152"/>
                  </a:moveTo>
                  <a:lnTo>
                    <a:pt x="1536" y="454152"/>
                  </a:lnTo>
                  <a:lnTo>
                    <a:pt x="1536" y="573024"/>
                  </a:lnTo>
                  <a:lnTo>
                    <a:pt x="627900" y="573024"/>
                  </a:lnTo>
                  <a:lnTo>
                    <a:pt x="627900" y="454152"/>
                  </a:lnTo>
                  <a:close/>
                </a:path>
                <a:path w="680085" h="1784985">
                  <a:moveTo>
                    <a:pt x="644664" y="0"/>
                  </a:moveTo>
                  <a:lnTo>
                    <a:pt x="1536" y="0"/>
                  </a:lnTo>
                  <a:lnTo>
                    <a:pt x="1536" y="118872"/>
                  </a:lnTo>
                  <a:lnTo>
                    <a:pt x="644664" y="118872"/>
                  </a:lnTo>
                  <a:lnTo>
                    <a:pt x="644664" y="0"/>
                  </a:lnTo>
                  <a:close/>
                </a:path>
                <a:path w="680085" h="1784985">
                  <a:moveTo>
                    <a:pt x="646188" y="605028"/>
                  </a:moveTo>
                  <a:lnTo>
                    <a:pt x="1536" y="605028"/>
                  </a:lnTo>
                  <a:lnTo>
                    <a:pt x="1536" y="723900"/>
                  </a:lnTo>
                  <a:lnTo>
                    <a:pt x="646188" y="723900"/>
                  </a:lnTo>
                  <a:lnTo>
                    <a:pt x="646188" y="605028"/>
                  </a:lnTo>
                  <a:close/>
                </a:path>
                <a:path w="680085" h="1784985">
                  <a:moveTo>
                    <a:pt x="650760" y="303276"/>
                  </a:moveTo>
                  <a:lnTo>
                    <a:pt x="1536" y="303276"/>
                  </a:lnTo>
                  <a:lnTo>
                    <a:pt x="1536" y="422148"/>
                  </a:lnTo>
                  <a:lnTo>
                    <a:pt x="650760" y="422148"/>
                  </a:lnTo>
                  <a:lnTo>
                    <a:pt x="650760" y="303276"/>
                  </a:lnTo>
                  <a:close/>
                </a:path>
                <a:path w="680085" h="1784985">
                  <a:moveTo>
                    <a:pt x="652284" y="1059180"/>
                  </a:moveTo>
                  <a:lnTo>
                    <a:pt x="3060" y="1059180"/>
                  </a:lnTo>
                  <a:lnTo>
                    <a:pt x="3060" y="1178052"/>
                  </a:lnTo>
                  <a:lnTo>
                    <a:pt x="652284" y="1178052"/>
                  </a:lnTo>
                  <a:lnTo>
                    <a:pt x="652284" y="1059180"/>
                  </a:lnTo>
                  <a:close/>
                </a:path>
                <a:path w="680085" h="1784985">
                  <a:moveTo>
                    <a:pt x="659904" y="1513319"/>
                  </a:moveTo>
                  <a:lnTo>
                    <a:pt x="6108" y="1513319"/>
                  </a:lnTo>
                  <a:lnTo>
                    <a:pt x="6108" y="1632204"/>
                  </a:lnTo>
                  <a:lnTo>
                    <a:pt x="659904" y="1632204"/>
                  </a:lnTo>
                  <a:lnTo>
                    <a:pt x="659904" y="1513319"/>
                  </a:lnTo>
                  <a:close/>
                </a:path>
                <a:path w="680085" h="1784985">
                  <a:moveTo>
                    <a:pt x="673620" y="757428"/>
                  </a:moveTo>
                  <a:lnTo>
                    <a:pt x="3060" y="757428"/>
                  </a:lnTo>
                  <a:lnTo>
                    <a:pt x="3060" y="876300"/>
                  </a:lnTo>
                  <a:lnTo>
                    <a:pt x="673620" y="876300"/>
                  </a:lnTo>
                  <a:lnTo>
                    <a:pt x="673620" y="757428"/>
                  </a:lnTo>
                  <a:close/>
                </a:path>
                <a:path w="680085" h="1784985">
                  <a:moveTo>
                    <a:pt x="679704" y="1211580"/>
                  </a:moveTo>
                  <a:lnTo>
                    <a:pt x="1536" y="1211580"/>
                  </a:lnTo>
                  <a:lnTo>
                    <a:pt x="1536" y="1330452"/>
                  </a:lnTo>
                  <a:lnTo>
                    <a:pt x="679704" y="1330452"/>
                  </a:lnTo>
                  <a:lnTo>
                    <a:pt x="679704" y="1211580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943100" y="1985784"/>
              <a:ext cx="2490470" cy="1784985"/>
            </a:xfrm>
            <a:custGeom>
              <a:avLst/>
              <a:gdLst/>
              <a:ahLst/>
              <a:cxnLst/>
              <a:rect l="l" t="t" r="r" b="b"/>
              <a:pathLst>
                <a:path w="2490470" h="1784985">
                  <a:moveTo>
                    <a:pt x="2490216" y="1665719"/>
                  </a:moveTo>
                  <a:lnTo>
                    <a:pt x="0" y="1665719"/>
                  </a:lnTo>
                  <a:lnTo>
                    <a:pt x="0" y="1784604"/>
                  </a:lnTo>
                  <a:lnTo>
                    <a:pt x="2490216" y="1784604"/>
                  </a:lnTo>
                  <a:lnTo>
                    <a:pt x="2490216" y="1665719"/>
                  </a:lnTo>
                  <a:close/>
                </a:path>
                <a:path w="2490470" h="1784985">
                  <a:moveTo>
                    <a:pt x="2490216" y="1513319"/>
                  </a:moveTo>
                  <a:lnTo>
                    <a:pt x="47244" y="1513319"/>
                  </a:lnTo>
                  <a:lnTo>
                    <a:pt x="47244" y="1632204"/>
                  </a:lnTo>
                  <a:lnTo>
                    <a:pt x="2490216" y="1632204"/>
                  </a:lnTo>
                  <a:lnTo>
                    <a:pt x="2490216" y="1513319"/>
                  </a:lnTo>
                  <a:close/>
                </a:path>
                <a:path w="2490470" h="1784985">
                  <a:moveTo>
                    <a:pt x="2490216" y="1362443"/>
                  </a:moveTo>
                  <a:lnTo>
                    <a:pt x="4572" y="1362443"/>
                  </a:lnTo>
                  <a:lnTo>
                    <a:pt x="4572" y="1481328"/>
                  </a:lnTo>
                  <a:lnTo>
                    <a:pt x="2490216" y="1481328"/>
                  </a:lnTo>
                  <a:lnTo>
                    <a:pt x="2490216" y="1362443"/>
                  </a:lnTo>
                  <a:close/>
                </a:path>
                <a:path w="2490470" h="1784985">
                  <a:moveTo>
                    <a:pt x="2490216" y="1211580"/>
                  </a:moveTo>
                  <a:lnTo>
                    <a:pt x="65532" y="1211580"/>
                  </a:lnTo>
                  <a:lnTo>
                    <a:pt x="65532" y="1330452"/>
                  </a:lnTo>
                  <a:lnTo>
                    <a:pt x="2490216" y="1330452"/>
                  </a:lnTo>
                  <a:lnTo>
                    <a:pt x="2490216" y="1211580"/>
                  </a:lnTo>
                  <a:close/>
                </a:path>
                <a:path w="2490470" h="1784985">
                  <a:moveTo>
                    <a:pt x="2490216" y="1059180"/>
                  </a:moveTo>
                  <a:lnTo>
                    <a:pt x="38100" y="1059180"/>
                  </a:lnTo>
                  <a:lnTo>
                    <a:pt x="38100" y="1178052"/>
                  </a:lnTo>
                  <a:lnTo>
                    <a:pt x="2490216" y="1178052"/>
                  </a:lnTo>
                  <a:lnTo>
                    <a:pt x="2490216" y="1059180"/>
                  </a:lnTo>
                  <a:close/>
                </a:path>
                <a:path w="2490470" h="1784985">
                  <a:moveTo>
                    <a:pt x="2490216" y="908304"/>
                  </a:moveTo>
                  <a:lnTo>
                    <a:pt x="10668" y="908304"/>
                  </a:lnTo>
                  <a:lnTo>
                    <a:pt x="10668" y="1027176"/>
                  </a:lnTo>
                  <a:lnTo>
                    <a:pt x="2490216" y="1027176"/>
                  </a:lnTo>
                  <a:lnTo>
                    <a:pt x="2490216" y="908304"/>
                  </a:lnTo>
                  <a:close/>
                </a:path>
                <a:path w="2490470" h="1784985">
                  <a:moveTo>
                    <a:pt x="2490216" y="757428"/>
                  </a:moveTo>
                  <a:lnTo>
                    <a:pt x="59436" y="757428"/>
                  </a:lnTo>
                  <a:lnTo>
                    <a:pt x="59436" y="876300"/>
                  </a:lnTo>
                  <a:lnTo>
                    <a:pt x="2490216" y="876300"/>
                  </a:lnTo>
                  <a:lnTo>
                    <a:pt x="2490216" y="757428"/>
                  </a:lnTo>
                  <a:close/>
                </a:path>
                <a:path w="2490470" h="1784985">
                  <a:moveTo>
                    <a:pt x="2490216" y="605028"/>
                  </a:moveTo>
                  <a:lnTo>
                    <a:pt x="33528" y="605028"/>
                  </a:lnTo>
                  <a:lnTo>
                    <a:pt x="33528" y="723900"/>
                  </a:lnTo>
                  <a:lnTo>
                    <a:pt x="2490216" y="723900"/>
                  </a:lnTo>
                  <a:lnTo>
                    <a:pt x="2490216" y="605028"/>
                  </a:lnTo>
                  <a:close/>
                </a:path>
                <a:path w="2490470" h="1784985">
                  <a:moveTo>
                    <a:pt x="2490216" y="454152"/>
                  </a:moveTo>
                  <a:lnTo>
                    <a:pt x="13716" y="454152"/>
                  </a:lnTo>
                  <a:lnTo>
                    <a:pt x="13716" y="573024"/>
                  </a:lnTo>
                  <a:lnTo>
                    <a:pt x="2490216" y="573024"/>
                  </a:lnTo>
                  <a:lnTo>
                    <a:pt x="2490216" y="454152"/>
                  </a:lnTo>
                  <a:close/>
                </a:path>
                <a:path w="2490470" h="1784985">
                  <a:moveTo>
                    <a:pt x="2490216" y="303276"/>
                  </a:moveTo>
                  <a:lnTo>
                    <a:pt x="36576" y="303276"/>
                  </a:lnTo>
                  <a:lnTo>
                    <a:pt x="36576" y="422148"/>
                  </a:lnTo>
                  <a:lnTo>
                    <a:pt x="2490216" y="422148"/>
                  </a:lnTo>
                  <a:lnTo>
                    <a:pt x="2490216" y="303276"/>
                  </a:lnTo>
                  <a:close/>
                </a:path>
                <a:path w="2490470" h="1784985">
                  <a:moveTo>
                    <a:pt x="2490216" y="150876"/>
                  </a:moveTo>
                  <a:lnTo>
                    <a:pt x="12192" y="150876"/>
                  </a:lnTo>
                  <a:lnTo>
                    <a:pt x="12192" y="269748"/>
                  </a:lnTo>
                  <a:lnTo>
                    <a:pt x="2490216" y="269748"/>
                  </a:lnTo>
                  <a:lnTo>
                    <a:pt x="2490216" y="150876"/>
                  </a:lnTo>
                  <a:close/>
                </a:path>
                <a:path w="2490470" h="1784985">
                  <a:moveTo>
                    <a:pt x="2490216" y="0"/>
                  </a:moveTo>
                  <a:lnTo>
                    <a:pt x="32004" y="0"/>
                  </a:lnTo>
                  <a:lnTo>
                    <a:pt x="32004" y="118872"/>
                  </a:lnTo>
                  <a:lnTo>
                    <a:pt x="2490216" y="118872"/>
                  </a:lnTo>
                  <a:lnTo>
                    <a:pt x="2490216" y="0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4792980" y="1950719"/>
            <a:ext cx="7620" cy="1884045"/>
          </a:xfrm>
          <a:custGeom>
            <a:avLst/>
            <a:gdLst/>
            <a:ahLst/>
            <a:cxnLst/>
            <a:rect l="l" t="t" r="r" b="b"/>
            <a:pathLst>
              <a:path w="7620" h="1884045">
                <a:moveTo>
                  <a:pt x="7619" y="1883664"/>
                </a:moveTo>
                <a:lnTo>
                  <a:pt x="0" y="1883664"/>
                </a:lnTo>
                <a:lnTo>
                  <a:pt x="0" y="1882140"/>
                </a:lnTo>
                <a:lnTo>
                  <a:pt x="1523" y="1880615"/>
                </a:lnTo>
                <a:lnTo>
                  <a:pt x="1523" y="1879091"/>
                </a:lnTo>
                <a:lnTo>
                  <a:pt x="6095" y="1879091"/>
                </a:lnTo>
                <a:lnTo>
                  <a:pt x="7619" y="1880615"/>
                </a:lnTo>
                <a:lnTo>
                  <a:pt x="7619" y="1883664"/>
                </a:lnTo>
                <a:close/>
              </a:path>
              <a:path w="7620" h="1884045">
                <a:moveTo>
                  <a:pt x="6095" y="1848612"/>
                </a:moveTo>
                <a:lnTo>
                  <a:pt x="1523" y="1848612"/>
                </a:lnTo>
                <a:lnTo>
                  <a:pt x="1523" y="1847088"/>
                </a:lnTo>
                <a:lnTo>
                  <a:pt x="0" y="1847088"/>
                </a:lnTo>
                <a:lnTo>
                  <a:pt x="0" y="1844040"/>
                </a:lnTo>
                <a:lnTo>
                  <a:pt x="1523" y="1844040"/>
                </a:lnTo>
                <a:lnTo>
                  <a:pt x="1523" y="1842515"/>
                </a:lnTo>
                <a:lnTo>
                  <a:pt x="6095" y="1842515"/>
                </a:lnTo>
                <a:lnTo>
                  <a:pt x="7619" y="1844040"/>
                </a:lnTo>
                <a:lnTo>
                  <a:pt x="7619" y="1847088"/>
                </a:lnTo>
                <a:lnTo>
                  <a:pt x="6095" y="1848612"/>
                </a:lnTo>
                <a:close/>
              </a:path>
              <a:path w="7620" h="1884045">
                <a:moveTo>
                  <a:pt x="6095" y="1812036"/>
                </a:moveTo>
                <a:lnTo>
                  <a:pt x="1523" y="1812036"/>
                </a:lnTo>
                <a:lnTo>
                  <a:pt x="1523" y="1810512"/>
                </a:lnTo>
                <a:lnTo>
                  <a:pt x="0" y="1810512"/>
                </a:lnTo>
                <a:lnTo>
                  <a:pt x="0" y="1807464"/>
                </a:lnTo>
                <a:lnTo>
                  <a:pt x="1523" y="1807464"/>
                </a:lnTo>
                <a:lnTo>
                  <a:pt x="1523" y="1805940"/>
                </a:lnTo>
                <a:lnTo>
                  <a:pt x="3047" y="1805940"/>
                </a:lnTo>
                <a:lnTo>
                  <a:pt x="3047" y="1804415"/>
                </a:lnTo>
                <a:lnTo>
                  <a:pt x="4571" y="1804415"/>
                </a:lnTo>
                <a:lnTo>
                  <a:pt x="7619" y="1807464"/>
                </a:lnTo>
                <a:lnTo>
                  <a:pt x="7619" y="1810512"/>
                </a:lnTo>
                <a:lnTo>
                  <a:pt x="6095" y="1812036"/>
                </a:lnTo>
                <a:close/>
              </a:path>
              <a:path w="7620" h="1884045">
                <a:moveTo>
                  <a:pt x="6095" y="1775460"/>
                </a:moveTo>
                <a:lnTo>
                  <a:pt x="3047" y="1775460"/>
                </a:lnTo>
                <a:lnTo>
                  <a:pt x="0" y="1772412"/>
                </a:lnTo>
                <a:lnTo>
                  <a:pt x="0" y="1770888"/>
                </a:lnTo>
                <a:lnTo>
                  <a:pt x="3047" y="1767840"/>
                </a:lnTo>
                <a:lnTo>
                  <a:pt x="6095" y="1767840"/>
                </a:lnTo>
                <a:lnTo>
                  <a:pt x="6095" y="1769364"/>
                </a:lnTo>
                <a:lnTo>
                  <a:pt x="7619" y="1769364"/>
                </a:lnTo>
                <a:lnTo>
                  <a:pt x="7619" y="1773936"/>
                </a:lnTo>
                <a:lnTo>
                  <a:pt x="6095" y="1773936"/>
                </a:lnTo>
                <a:lnTo>
                  <a:pt x="6095" y="1775460"/>
                </a:lnTo>
                <a:close/>
              </a:path>
              <a:path w="7620" h="1884045">
                <a:moveTo>
                  <a:pt x="6095" y="1738883"/>
                </a:moveTo>
                <a:lnTo>
                  <a:pt x="3047" y="1738883"/>
                </a:lnTo>
                <a:lnTo>
                  <a:pt x="0" y="1735836"/>
                </a:lnTo>
                <a:lnTo>
                  <a:pt x="0" y="1734312"/>
                </a:lnTo>
                <a:lnTo>
                  <a:pt x="3047" y="1731264"/>
                </a:lnTo>
                <a:lnTo>
                  <a:pt x="6095" y="1731264"/>
                </a:lnTo>
                <a:lnTo>
                  <a:pt x="6095" y="1732788"/>
                </a:lnTo>
                <a:lnTo>
                  <a:pt x="7619" y="1732788"/>
                </a:lnTo>
                <a:lnTo>
                  <a:pt x="7619" y="1737360"/>
                </a:lnTo>
                <a:lnTo>
                  <a:pt x="6095" y="1737360"/>
                </a:lnTo>
                <a:lnTo>
                  <a:pt x="6095" y="1738883"/>
                </a:lnTo>
                <a:close/>
              </a:path>
              <a:path w="7620" h="1884045">
                <a:moveTo>
                  <a:pt x="6095" y="1702307"/>
                </a:moveTo>
                <a:lnTo>
                  <a:pt x="3047" y="1702307"/>
                </a:lnTo>
                <a:lnTo>
                  <a:pt x="0" y="1699260"/>
                </a:lnTo>
                <a:lnTo>
                  <a:pt x="0" y="1697736"/>
                </a:lnTo>
                <a:lnTo>
                  <a:pt x="3047" y="1694688"/>
                </a:lnTo>
                <a:lnTo>
                  <a:pt x="6095" y="1694688"/>
                </a:lnTo>
                <a:lnTo>
                  <a:pt x="6095" y="1696212"/>
                </a:lnTo>
                <a:lnTo>
                  <a:pt x="7619" y="1696212"/>
                </a:lnTo>
                <a:lnTo>
                  <a:pt x="7619" y="1700783"/>
                </a:lnTo>
                <a:lnTo>
                  <a:pt x="6095" y="1700783"/>
                </a:lnTo>
                <a:lnTo>
                  <a:pt x="6095" y="1702307"/>
                </a:lnTo>
                <a:close/>
              </a:path>
              <a:path w="7620" h="1884045">
                <a:moveTo>
                  <a:pt x="4571" y="1665732"/>
                </a:moveTo>
                <a:lnTo>
                  <a:pt x="3047" y="1665732"/>
                </a:lnTo>
                <a:lnTo>
                  <a:pt x="3047" y="1664207"/>
                </a:lnTo>
                <a:lnTo>
                  <a:pt x="1523" y="1664207"/>
                </a:lnTo>
                <a:lnTo>
                  <a:pt x="1523" y="1662683"/>
                </a:lnTo>
                <a:lnTo>
                  <a:pt x="0" y="1662683"/>
                </a:lnTo>
                <a:lnTo>
                  <a:pt x="0" y="1661160"/>
                </a:lnTo>
                <a:lnTo>
                  <a:pt x="1523" y="1659636"/>
                </a:lnTo>
                <a:lnTo>
                  <a:pt x="1523" y="1658112"/>
                </a:lnTo>
                <a:lnTo>
                  <a:pt x="6095" y="1658112"/>
                </a:lnTo>
                <a:lnTo>
                  <a:pt x="7619" y="1659636"/>
                </a:lnTo>
                <a:lnTo>
                  <a:pt x="7619" y="1662683"/>
                </a:lnTo>
                <a:lnTo>
                  <a:pt x="4571" y="1665732"/>
                </a:lnTo>
                <a:close/>
              </a:path>
              <a:path w="7620" h="1884045">
                <a:moveTo>
                  <a:pt x="6095" y="1627632"/>
                </a:moveTo>
                <a:lnTo>
                  <a:pt x="1523" y="1627632"/>
                </a:lnTo>
                <a:lnTo>
                  <a:pt x="1523" y="1626107"/>
                </a:lnTo>
                <a:lnTo>
                  <a:pt x="0" y="1626107"/>
                </a:lnTo>
                <a:lnTo>
                  <a:pt x="0" y="1623060"/>
                </a:lnTo>
                <a:lnTo>
                  <a:pt x="1523" y="1623060"/>
                </a:lnTo>
                <a:lnTo>
                  <a:pt x="1523" y="1621536"/>
                </a:lnTo>
                <a:lnTo>
                  <a:pt x="6095" y="1621536"/>
                </a:lnTo>
                <a:lnTo>
                  <a:pt x="7619" y="1623060"/>
                </a:lnTo>
                <a:lnTo>
                  <a:pt x="7619" y="1626107"/>
                </a:lnTo>
                <a:lnTo>
                  <a:pt x="6095" y="1627632"/>
                </a:lnTo>
                <a:close/>
              </a:path>
              <a:path w="7620" h="1884045">
                <a:moveTo>
                  <a:pt x="6095" y="1591056"/>
                </a:moveTo>
                <a:lnTo>
                  <a:pt x="1523" y="1591056"/>
                </a:lnTo>
                <a:lnTo>
                  <a:pt x="1523" y="1589531"/>
                </a:lnTo>
                <a:lnTo>
                  <a:pt x="0" y="1589531"/>
                </a:lnTo>
                <a:lnTo>
                  <a:pt x="0" y="1586483"/>
                </a:lnTo>
                <a:lnTo>
                  <a:pt x="1523" y="1586483"/>
                </a:lnTo>
                <a:lnTo>
                  <a:pt x="1523" y="1584960"/>
                </a:lnTo>
                <a:lnTo>
                  <a:pt x="3047" y="1584960"/>
                </a:lnTo>
                <a:lnTo>
                  <a:pt x="3047" y="1583436"/>
                </a:lnTo>
                <a:lnTo>
                  <a:pt x="4571" y="1583436"/>
                </a:lnTo>
                <a:lnTo>
                  <a:pt x="7619" y="1586483"/>
                </a:lnTo>
                <a:lnTo>
                  <a:pt x="7619" y="1589531"/>
                </a:lnTo>
                <a:lnTo>
                  <a:pt x="6095" y="1591056"/>
                </a:lnTo>
                <a:close/>
              </a:path>
              <a:path w="7620" h="1884045">
                <a:moveTo>
                  <a:pt x="6095" y="1548383"/>
                </a:moveTo>
                <a:lnTo>
                  <a:pt x="3047" y="1548383"/>
                </a:lnTo>
                <a:lnTo>
                  <a:pt x="3047" y="1546860"/>
                </a:lnTo>
                <a:lnTo>
                  <a:pt x="4571" y="1546860"/>
                </a:lnTo>
                <a:lnTo>
                  <a:pt x="6095" y="1548383"/>
                </a:lnTo>
                <a:close/>
              </a:path>
              <a:path w="7620" h="1884045">
                <a:moveTo>
                  <a:pt x="6095" y="1554480"/>
                </a:moveTo>
                <a:lnTo>
                  <a:pt x="3047" y="1554480"/>
                </a:lnTo>
                <a:lnTo>
                  <a:pt x="0" y="1551431"/>
                </a:lnTo>
                <a:lnTo>
                  <a:pt x="0" y="1549907"/>
                </a:lnTo>
                <a:lnTo>
                  <a:pt x="1523" y="1548383"/>
                </a:lnTo>
                <a:lnTo>
                  <a:pt x="7619" y="1548383"/>
                </a:lnTo>
                <a:lnTo>
                  <a:pt x="7619" y="1552956"/>
                </a:lnTo>
                <a:lnTo>
                  <a:pt x="6095" y="1552956"/>
                </a:lnTo>
                <a:lnTo>
                  <a:pt x="6095" y="1554480"/>
                </a:lnTo>
                <a:close/>
              </a:path>
              <a:path w="7620" h="1884045">
                <a:moveTo>
                  <a:pt x="6095" y="1517904"/>
                </a:moveTo>
                <a:lnTo>
                  <a:pt x="3047" y="1517904"/>
                </a:lnTo>
                <a:lnTo>
                  <a:pt x="0" y="1514856"/>
                </a:lnTo>
                <a:lnTo>
                  <a:pt x="0" y="1513331"/>
                </a:lnTo>
                <a:lnTo>
                  <a:pt x="3047" y="1510283"/>
                </a:lnTo>
                <a:lnTo>
                  <a:pt x="6095" y="1510283"/>
                </a:lnTo>
                <a:lnTo>
                  <a:pt x="6095" y="1511807"/>
                </a:lnTo>
                <a:lnTo>
                  <a:pt x="7619" y="1511807"/>
                </a:lnTo>
                <a:lnTo>
                  <a:pt x="7619" y="1516380"/>
                </a:lnTo>
                <a:lnTo>
                  <a:pt x="6095" y="1516380"/>
                </a:lnTo>
                <a:lnTo>
                  <a:pt x="6095" y="1517904"/>
                </a:lnTo>
                <a:close/>
              </a:path>
              <a:path w="7620" h="1884045">
                <a:moveTo>
                  <a:pt x="6095" y="1481328"/>
                </a:moveTo>
                <a:lnTo>
                  <a:pt x="3047" y="1481328"/>
                </a:lnTo>
                <a:lnTo>
                  <a:pt x="0" y="1478280"/>
                </a:lnTo>
                <a:lnTo>
                  <a:pt x="0" y="1476756"/>
                </a:lnTo>
                <a:lnTo>
                  <a:pt x="3047" y="1473707"/>
                </a:lnTo>
                <a:lnTo>
                  <a:pt x="6095" y="1473707"/>
                </a:lnTo>
                <a:lnTo>
                  <a:pt x="6095" y="1475231"/>
                </a:lnTo>
                <a:lnTo>
                  <a:pt x="7619" y="1475231"/>
                </a:lnTo>
                <a:lnTo>
                  <a:pt x="7619" y="1479804"/>
                </a:lnTo>
                <a:lnTo>
                  <a:pt x="6095" y="1479804"/>
                </a:lnTo>
                <a:lnTo>
                  <a:pt x="6095" y="1481328"/>
                </a:lnTo>
                <a:close/>
              </a:path>
              <a:path w="7620" h="1884045">
                <a:moveTo>
                  <a:pt x="4571" y="1444752"/>
                </a:moveTo>
                <a:lnTo>
                  <a:pt x="3047" y="1444752"/>
                </a:lnTo>
                <a:lnTo>
                  <a:pt x="3047" y="1443228"/>
                </a:lnTo>
                <a:lnTo>
                  <a:pt x="1523" y="1443228"/>
                </a:lnTo>
                <a:lnTo>
                  <a:pt x="1523" y="1441704"/>
                </a:lnTo>
                <a:lnTo>
                  <a:pt x="0" y="1441704"/>
                </a:lnTo>
                <a:lnTo>
                  <a:pt x="0" y="1440180"/>
                </a:lnTo>
                <a:lnTo>
                  <a:pt x="1523" y="1438656"/>
                </a:lnTo>
                <a:lnTo>
                  <a:pt x="1523" y="1437131"/>
                </a:lnTo>
                <a:lnTo>
                  <a:pt x="6095" y="1437131"/>
                </a:lnTo>
                <a:lnTo>
                  <a:pt x="7619" y="1438656"/>
                </a:lnTo>
                <a:lnTo>
                  <a:pt x="7619" y="1441704"/>
                </a:lnTo>
                <a:lnTo>
                  <a:pt x="4571" y="1444752"/>
                </a:lnTo>
                <a:close/>
              </a:path>
              <a:path w="7620" h="1884045">
                <a:moveTo>
                  <a:pt x="6095" y="1406652"/>
                </a:moveTo>
                <a:lnTo>
                  <a:pt x="1523" y="1406652"/>
                </a:lnTo>
                <a:lnTo>
                  <a:pt x="1523" y="1405128"/>
                </a:lnTo>
                <a:lnTo>
                  <a:pt x="0" y="1405128"/>
                </a:lnTo>
                <a:lnTo>
                  <a:pt x="0" y="1402080"/>
                </a:lnTo>
                <a:lnTo>
                  <a:pt x="1523" y="1402080"/>
                </a:lnTo>
                <a:lnTo>
                  <a:pt x="1523" y="1400556"/>
                </a:lnTo>
                <a:lnTo>
                  <a:pt x="6095" y="1400556"/>
                </a:lnTo>
                <a:lnTo>
                  <a:pt x="7619" y="1402080"/>
                </a:lnTo>
                <a:lnTo>
                  <a:pt x="7619" y="1405128"/>
                </a:lnTo>
                <a:lnTo>
                  <a:pt x="6095" y="1406652"/>
                </a:lnTo>
                <a:close/>
              </a:path>
              <a:path w="7620" h="1884045">
                <a:moveTo>
                  <a:pt x="6095" y="1370076"/>
                </a:moveTo>
                <a:lnTo>
                  <a:pt x="1523" y="1370076"/>
                </a:lnTo>
                <a:lnTo>
                  <a:pt x="1523" y="1368552"/>
                </a:lnTo>
                <a:lnTo>
                  <a:pt x="0" y="1368552"/>
                </a:lnTo>
                <a:lnTo>
                  <a:pt x="0" y="1365504"/>
                </a:lnTo>
                <a:lnTo>
                  <a:pt x="1523" y="1365504"/>
                </a:lnTo>
                <a:lnTo>
                  <a:pt x="1523" y="1363980"/>
                </a:lnTo>
                <a:lnTo>
                  <a:pt x="3047" y="1363980"/>
                </a:lnTo>
                <a:lnTo>
                  <a:pt x="3047" y="1362456"/>
                </a:lnTo>
                <a:lnTo>
                  <a:pt x="4571" y="1362456"/>
                </a:lnTo>
                <a:lnTo>
                  <a:pt x="7619" y="1365504"/>
                </a:lnTo>
                <a:lnTo>
                  <a:pt x="7619" y="1368552"/>
                </a:lnTo>
                <a:lnTo>
                  <a:pt x="6095" y="1370076"/>
                </a:lnTo>
                <a:close/>
              </a:path>
              <a:path w="7620" h="1884045">
                <a:moveTo>
                  <a:pt x="6095" y="1327404"/>
                </a:moveTo>
                <a:lnTo>
                  <a:pt x="3047" y="1327404"/>
                </a:lnTo>
                <a:lnTo>
                  <a:pt x="3047" y="1325880"/>
                </a:lnTo>
                <a:lnTo>
                  <a:pt x="4571" y="1325880"/>
                </a:lnTo>
                <a:lnTo>
                  <a:pt x="6095" y="1327404"/>
                </a:lnTo>
                <a:close/>
              </a:path>
              <a:path w="7620" h="1884045">
                <a:moveTo>
                  <a:pt x="6095" y="1333499"/>
                </a:moveTo>
                <a:lnTo>
                  <a:pt x="3047" y="1333499"/>
                </a:lnTo>
                <a:lnTo>
                  <a:pt x="0" y="1330452"/>
                </a:lnTo>
                <a:lnTo>
                  <a:pt x="0" y="1328928"/>
                </a:lnTo>
                <a:lnTo>
                  <a:pt x="1523" y="1327404"/>
                </a:lnTo>
                <a:lnTo>
                  <a:pt x="7619" y="1327404"/>
                </a:lnTo>
                <a:lnTo>
                  <a:pt x="7619" y="1331976"/>
                </a:lnTo>
                <a:lnTo>
                  <a:pt x="6095" y="1331976"/>
                </a:lnTo>
                <a:lnTo>
                  <a:pt x="6095" y="1333499"/>
                </a:lnTo>
                <a:close/>
              </a:path>
              <a:path w="7620" h="1884045">
                <a:moveTo>
                  <a:pt x="6095" y="1296923"/>
                </a:moveTo>
                <a:lnTo>
                  <a:pt x="3047" y="1296923"/>
                </a:lnTo>
                <a:lnTo>
                  <a:pt x="0" y="1293876"/>
                </a:lnTo>
                <a:lnTo>
                  <a:pt x="0" y="1292352"/>
                </a:lnTo>
                <a:lnTo>
                  <a:pt x="3047" y="1289304"/>
                </a:lnTo>
                <a:lnTo>
                  <a:pt x="6095" y="1289304"/>
                </a:lnTo>
                <a:lnTo>
                  <a:pt x="6095" y="1290828"/>
                </a:lnTo>
                <a:lnTo>
                  <a:pt x="7619" y="1290828"/>
                </a:lnTo>
                <a:lnTo>
                  <a:pt x="7619" y="1295399"/>
                </a:lnTo>
                <a:lnTo>
                  <a:pt x="6095" y="1295399"/>
                </a:lnTo>
                <a:lnTo>
                  <a:pt x="6095" y="1296923"/>
                </a:lnTo>
                <a:close/>
              </a:path>
              <a:path w="7620" h="1884045">
                <a:moveTo>
                  <a:pt x="6095" y="1260347"/>
                </a:moveTo>
                <a:lnTo>
                  <a:pt x="3047" y="1260347"/>
                </a:lnTo>
                <a:lnTo>
                  <a:pt x="0" y="1257299"/>
                </a:lnTo>
                <a:lnTo>
                  <a:pt x="0" y="1255776"/>
                </a:lnTo>
                <a:lnTo>
                  <a:pt x="3047" y="1252728"/>
                </a:lnTo>
                <a:lnTo>
                  <a:pt x="6095" y="1252728"/>
                </a:lnTo>
                <a:lnTo>
                  <a:pt x="6095" y="1254252"/>
                </a:lnTo>
                <a:lnTo>
                  <a:pt x="7619" y="1254252"/>
                </a:lnTo>
                <a:lnTo>
                  <a:pt x="7619" y="1258823"/>
                </a:lnTo>
                <a:lnTo>
                  <a:pt x="6095" y="1258823"/>
                </a:lnTo>
                <a:lnTo>
                  <a:pt x="6095" y="1260347"/>
                </a:lnTo>
                <a:close/>
              </a:path>
              <a:path w="7620" h="1884045">
                <a:moveTo>
                  <a:pt x="4571" y="1223772"/>
                </a:moveTo>
                <a:lnTo>
                  <a:pt x="3047" y="1223772"/>
                </a:lnTo>
                <a:lnTo>
                  <a:pt x="3047" y="1222247"/>
                </a:lnTo>
                <a:lnTo>
                  <a:pt x="1523" y="1222247"/>
                </a:lnTo>
                <a:lnTo>
                  <a:pt x="1523" y="1220723"/>
                </a:lnTo>
                <a:lnTo>
                  <a:pt x="0" y="1220723"/>
                </a:lnTo>
                <a:lnTo>
                  <a:pt x="0" y="1219199"/>
                </a:lnTo>
                <a:lnTo>
                  <a:pt x="3047" y="1216152"/>
                </a:lnTo>
                <a:lnTo>
                  <a:pt x="6095" y="1216152"/>
                </a:lnTo>
                <a:lnTo>
                  <a:pt x="6095" y="1217676"/>
                </a:lnTo>
                <a:lnTo>
                  <a:pt x="7619" y="1217676"/>
                </a:lnTo>
                <a:lnTo>
                  <a:pt x="7619" y="1220723"/>
                </a:lnTo>
                <a:lnTo>
                  <a:pt x="4571" y="1223772"/>
                </a:lnTo>
                <a:close/>
              </a:path>
              <a:path w="7620" h="1884045">
                <a:moveTo>
                  <a:pt x="6095" y="1185672"/>
                </a:moveTo>
                <a:lnTo>
                  <a:pt x="1523" y="1185672"/>
                </a:lnTo>
                <a:lnTo>
                  <a:pt x="1523" y="1184147"/>
                </a:lnTo>
                <a:lnTo>
                  <a:pt x="0" y="1184147"/>
                </a:lnTo>
                <a:lnTo>
                  <a:pt x="0" y="1181099"/>
                </a:lnTo>
                <a:lnTo>
                  <a:pt x="1523" y="1181099"/>
                </a:lnTo>
                <a:lnTo>
                  <a:pt x="1523" y="1179576"/>
                </a:lnTo>
                <a:lnTo>
                  <a:pt x="6095" y="1179576"/>
                </a:lnTo>
                <a:lnTo>
                  <a:pt x="7619" y="1181099"/>
                </a:lnTo>
                <a:lnTo>
                  <a:pt x="7619" y="1184147"/>
                </a:lnTo>
                <a:lnTo>
                  <a:pt x="6095" y="1185672"/>
                </a:lnTo>
                <a:close/>
              </a:path>
              <a:path w="7620" h="1884045">
                <a:moveTo>
                  <a:pt x="6095" y="1149096"/>
                </a:moveTo>
                <a:lnTo>
                  <a:pt x="1523" y="1149096"/>
                </a:lnTo>
                <a:lnTo>
                  <a:pt x="1523" y="1147572"/>
                </a:lnTo>
                <a:lnTo>
                  <a:pt x="0" y="1147572"/>
                </a:lnTo>
                <a:lnTo>
                  <a:pt x="0" y="1144523"/>
                </a:lnTo>
                <a:lnTo>
                  <a:pt x="1523" y="1144523"/>
                </a:lnTo>
                <a:lnTo>
                  <a:pt x="1523" y="1142999"/>
                </a:lnTo>
                <a:lnTo>
                  <a:pt x="3047" y="1142999"/>
                </a:lnTo>
                <a:lnTo>
                  <a:pt x="3047" y="1141476"/>
                </a:lnTo>
                <a:lnTo>
                  <a:pt x="4571" y="1141476"/>
                </a:lnTo>
                <a:lnTo>
                  <a:pt x="7619" y="1144523"/>
                </a:lnTo>
                <a:lnTo>
                  <a:pt x="7619" y="1147572"/>
                </a:lnTo>
                <a:lnTo>
                  <a:pt x="6095" y="1149096"/>
                </a:lnTo>
                <a:close/>
              </a:path>
              <a:path w="7620" h="1884045">
                <a:moveTo>
                  <a:pt x="6095" y="1106423"/>
                </a:moveTo>
                <a:lnTo>
                  <a:pt x="3047" y="1106423"/>
                </a:lnTo>
                <a:lnTo>
                  <a:pt x="3047" y="1104899"/>
                </a:lnTo>
                <a:lnTo>
                  <a:pt x="4571" y="1104899"/>
                </a:lnTo>
                <a:lnTo>
                  <a:pt x="6095" y="1106423"/>
                </a:lnTo>
                <a:close/>
              </a:path>
              <a:path w="7620" h="1884045">
                <a:moveTo>
                  <a:pt x="6095" y="1112520"/>
                </a:moveTo>
                <a:lnTo>
                  <a:pt x="3047" y="1112520"/>
                </a:lnTo>
                <a:lnTo>
                  <a:pt x="0" y="1109472"/>
                </a:lnTo>
                <a:lnTo>
                  <a:pt x="0" y="1107947"/>
                </a:lnTo>
                <a:lnTo>
                  <a:pt x="1523" y="1106423"/>
                </a:lnTo>
                <a:lnTo>
                  <a:pt x="7619" y="1106423"/>
                </a:lnTo>
                <a:lnTo>
                  <a:pt x="7619" y="1110996"/>
                </a:lnTo>
                <a:lnTo>
                  <a:pt x="6095" y="1110996"/>
                </a:lnTo>
                <a:lnTo>
                  <a:pt x="6095" y="1112520"/>
                </a:lnTo>
                <a:close/>
              </a:path>
              <a:path w="7620" h="1884045">
                <a:moveTo>
                  <a:pt x="6095" y="1075944"/>
                </a:moveTo>
                <a:lnTo>
                  <a:pt x="3047" y="1075944"/>
                </a:lnTo>
                <a:lnTo>
                  <a:pt x="0" y="1072896"/>
                </a:lnTo>
                <a:lnTo>
                  <a:pt x="0" y="1071372"/>
                </a:lnTo>
                <a:lnTo>
                  <a:pt x="3047" y="1068323"/>
                </a:lnTo>
                <a:lnTo>
                  <a:pt x="6095" y="1068323"/>
                </a:lnTo>
                <a:lnTo>
                  <a:pt x="6095" y="1069847"/>
                </a:lnTo>
                <a:lnTo>
                  <a:pt x="7619" y="1069847"/>
                </a:lnTo>
                <a:lnTo>
                  <a:pt x="7619" y="1074420"/>
                </a:lnTo>
                <a:lnTo>
                  <a:pt x="6095" y="1074420"/>
                </a:lnTo>
                <a:lnTo>
                  <a:pt x="6095" y="1075944"/>
                </a:lnTo>
                <a:close/>
              </a:path>
              <a:path w="7620" h="1884045">
                <a:moveTo>
                  <a:pt x="6095" y="1039368"/>
                </a:moveTo>
                <a:lnTo>
                  <a:pt x="3047" y="1039368"/>
                </a:lnTo>
                <a:lnTo>
                  <a:pt x="0" y="1036320"/>
                </a:lnTo>
                <a:lnTo>
                  <a:pt x="0" y="1034796"/>
                </a:lnTo>
                <a:lnTo>
                  <a:pt x="3047" y="1031747"/>
                </a:lnTo>
                <a:lnTo>
                  <a:pt x="6095" y="1031747"/>
                </a:lnTo>
                <a:lnTo>
                  <a:pt x="6095" y="1033272"/>
                </a:lnTo>
                <a:lnTo>
                  <a:pt x="7619" y="1033272"/>
                </a:lnTo>
                <a:lnTo>
                  <a:pt x="7619" y="1037844"/>
                </a:lnTo>
                <a:lnTo>
                  <a:pt x="6095" y="1037844"/>
                </a:lnTo>
                <a:lnTo>
                  <a:pt x="6095" y="1039368"/>
                </a:lnTo>
                <a:close/>
              </a:path>
              <a:path w="7620" h="1884045">
                <a:moveTo>
                  <a:pt x="4571" y="1002791"/>
                </a:moveTo>
                <a:lnTo>
                  <a:pt x="3047" y="1002791"/>
                </a:lnTo>
                <a:lnTo>
                  <a:pt x="3047" y="1001268"/>
                </a:lnTo>
                <a:lnTo>
                  <a:pt x="1523" y="1001268"/>
                </a:lnTo>
                <a:lnTo>
                  <a:pt x="1523" y="999744"/>
                </a:lnTo>
                <a:lnTo>
                  <a:pt x="0" y="999744"/>
                </a:lnTo>
                <a:lnTo>
                  <a:pt x="0" y="998220"/>
                </a:lnTo>
                <a:lnTo>
                  <a:pt x="3047" y="995172"/>
                </a:lnTo>
                <a:lnTo>
                  <a:pt x="6095" y="995172"/>
                </a:lnTo>
                <a:lnTo>
                  <a:pt x="6095" y="996696"/>
                </a:lnTo>
                <a:lnTo>
                  <a:pt x="7619" y="996696"/>
                </a:lnTo>
                <a:lnTo>
                  <a:pt x="7619" y="999744"/>
                </a:lnTo>
                <a:lnTo>
                  <a:pt x="4571" y="1002791"/>
                </a:lnTo>
                <a:close/>
              </a:path>
              <a:path w="7620" h="1884045">
                <a:moveTo>
                  <a:pt x="6095" y="964691"/>
                </a:moveTo>
                <a:lnTo>
                  <a:pt x="1523" y="964691"/>
                </a:lnTo>
                <a:lnTo>
                  <a:pt x="1523" y="963168"/>
                </a:lnTo>
                <a:lnTo>
                  <a:pt x="0" y="963168"/>
                </a:lnTo>
                <a:lnTo>
                  <a:pt x="0" y="960120"/>
                </a:lnTo>
                <a:lnTo>
                  <a:pt x="1523" y="960120"/>
                </a:lnTo>
                <a:lnTo>
                  <a:pt x="1523" y="958596"/>
                </a:lnTo>
                <a:lnTo>
                  <a:pt x="6095" y="958596"/>
                </a:lnTo>
                <a:lnTo>
                  <a:pt x="7619" y="960120"/>
                </a:lnTo>
                <a:lnTo>
                  <a:pt x="7619" y="963168"/>
                </a:lnTo>
                <a:lnTo>
                  <a:pt x="6095" y="964691"/>
                </a:lnTo>
                <a:close/>
              </a:path>
              <a:path w="7620" h="1884045">
                <a:moveTo>
                  <a:pt x="6095" y="928115"/>
                </a:moveTo>
                <a:lnTo>
                  <a:pt x="1523" y="928115"/>
                </a:lnTo>
                <a:lnTo>
                  <a:pt x="1523" y="926591"/>
                </a:lnTo>
                <a:lnTo>
                  <a:pt x="0" y="926591"/>
                </a:lnTo>
                <a:lnTo>
                  <a:pt x="0" y="923544"/>
                </a:lnTo>
                <a:lnTo>
                  <a:pt x="1523" y="923544"/>
                </a:lnTo>
                <a:lnTo>
                  <a:pt x="1523" y="922020"/>
                </a:lnTo>
                <a:lnTo>
                  <a:pt x="3047" y="922020"/>
                </a:lnTo>
                <a:lnTo>
                  <a:pt x="3047" y="920496"/>
                </a:lnTo>
                <a:lnTo>
                  <a:pt x="4571" y="920496"/>
                </a:lnTo>
                <a:lnTo>
                  <a:pt x="7619" y="923544"/>
                </a:lnTo>
                <a:lnTo>
                  <a:pt x="7619" y="926591"/>
                </a:lnTo>
                <a:lnTo>
                  <a:pt x="6095" y="928115"/>
                </a:lnTo>
                <a:close/>
              </a:path>
              <a:path w="7620" h="1884045">
                <a:moveTo>
                  <a:pt x="6095" y="885444"/>
                </a:moveTo>
                <a:lnTo>
                  <a:pt x="3047" y="885444"/>
                </a:lnTo>
                <a:lnTo>
                  <a:pt x="3047" y="883920"/>
                </a:lnTo>
                <a:lnTo>
                  <a:pt x="4571" y="883920"/>
                </a:lnTo>
                <a:lnTo>
                  <a:pt x="6095" y="885444"/>
                </a:lnTo>
                <a:close/>
              </a:path>
              <a:path w="7620" h="1884045">
                <a:moveTo>
                  <a:pt x="6095" y="891539"/>
                </a:moveTo>
                <a:lnTo>
                  <a:pt x="3047" y="891539"/>
                </a:lnTo>
                <a:lnTo>
                  <a:pt x="0" y="888491"/>
                </a:lnTo>
                <a:lnTo>
                  <a:pt x="0" y="886968"/>
                </a:lnTo>
                <a:lnTo>
                  <a:pt x="1523" y="885444"/>
                </a:lnTo>
                <a:lnTo>
                  <a:pt x="7619" y="885444"/>
                </a:lnTo>
                <a:lnTo>
                  <a:pt x="7619" y="890015"/>
                </a:lnTo>
                <a:lnTo>
                  <a:pt x="6095" y="890015"/>
                </a:lnTo>
                <a:lnTo>
                  <a:pt x="6095" y="891539"/>
                </a:lnTo>
                <a:close/>
              </a:path>
              <a:path w="7620" h="1884045">
                <a:moveTo>
                  <a:pt x="6095" y="854964"/>
                </a:moveTo>
                <a:lnTo>
                  <a:pt x="3047" y="854964"/>
                </a:lnTo>
                <a:lnTo>
                  <a:pt x="0" y="851915"/>
                </a:lnTo>
                <a:lnTo>
                  <a:pt x="0" y="850391"/>
                </a:lnTo>
                <a:lnTo>
                  <a:pt x="3047" y="847344"/>
                </a:lnTo>
                <a:lnTo>
                  <a:pt x="6095" y="847344"/>
                </a:lnTo>
                <a:lnTo>
                  <a:pt x="6095" y="848868"/>
                </a:lnTo>
                <a:lnTo>
                  <a:pt x="7619" y="848868"/>
                </a:lnTo>
                <a:lnTo>
                  <a:pt x="7619" y="853439"/>
                </a:lnTo>
                <a:lnTo>
                  <a:pt x="6095" y="853439"/>
                </a:lnTo>
                <a:lnTo>
                  <a:pt x="6095" y="854964"/>
                </a:lnTo>
                <a:close/>
              </a:path>
              <a:path w="7620" h="1884045">
                <a:moveTo>
                  <a:pt x="6095" y="818388"/>
                </a:moveTo>
                <a:lnTo>
                  <a:pt x="3047" y="818388"/>
                </a:lnTo>
                <a:lnTo>
                  <a:pt x="0" y="815339"/>
                </a:lnTo>
                <a:lnTo>
                  <a:pt x="0" y="813815"/>
                </a:lnTo>
                <a:lnTo>
                  <a:pt x="3047" y="810768"/>
                </a:lnTo>
                <a:lnTo>
                  <a:pt x="6095" y="810768"/>
                </a:lnTo>
                <a:lnTo>
                  <a:pt x="6095" y="812291"/>
                </a:lnTo>
                <a:lnTo>
                  <a:pt x="7619" y="812291"/>
                </a:lnTo>
                <a:lnTo>
                  <a:pt x="7619" y="816864"/>
                </a:lnTo>
                <a:lnTo>
                  <a:pt x="6095" y="816864"/>
                </a:lnTo>
                <a:lnTo>
                  <a:pt x="6095" y="818388"/>
                </a:lnTo>
                <a:close/>
              </a:path>
              <a:path w="7620" h="1884045">
                <a:moveTo>
                  <a:pt x="4571" y="781812"/>
                </a:moveTo>
                <a:lnTo>
                  <a:pt x="3047" y="781812"/>
                </a:lnTo>
                <a:lnTo>
                  <a:pt x="3047" y="780288"/>
                </a:lnTo>
                <a:lnTo>
                  <a:pt x="1523" y="780288"/>
                </a:lnTo>
                <a:lnTo>
                  <a:pt x="1523" y="778763"/>
                </a:lnTo>
                <a:lnTo>
                  <a:pt x="0" y="778763"/>
                </a:lnTo>
                <a:lnTo>
                  <a:pt x="0" y="777239"/>
                </a:lnTo>
                <a:lnTo>
                  <a:pt x="3047" y="774191"/>
                </a:lnTo>
                <a:lnTo>
                  <a:pt x="6095" y="774191"/>
                </a:lnTo>
                <a:lnTo>
                  <a:pt x="6095" y="775715"/>
                </a:lnTo>
                <a:lnTo>
                  <a:pt x="7619" y="775715"/>
                </a:lnTo>
                <a:lnTo>
                  <a:pt x="7619" y="778763"/>
                </a:lnTo>
                <a:lnTo>
                  <a:pt x="4571" y="781812"/>
                </a:lnTo>
                <a:close/>
              </a:path>
              <a:path w="7620" h="1884045">
                <a:moveTo>
                  <a:pt x="6095" y="743712"/>
                </a:moveTo>
                <a:lnTo>
                  <a:pt x="1523" y="743712"/>
                </a:lnTo>
                <a:lnTo>
                  <a:pt x="1523" y="742188"/>
                </a:lnTo>
                <a:lnTo>
                  <a:pt x="0" y="742188"/>
                </a:lnTo>
                <a:lnTo>
                  <a:pt x="0" y="739139"/>
                </a:lnTo>
                <a:lnTo>
                  <a:pt x="1523" y="739139"/>
                </a:lnTo>
                <a:lnTo>
                  <a:pt x="1523" y="737615"/>
                </a:lnTo>
                <a:lnTo>
                  <a:pt x="6095" y="737615"/>
                </a:lnTo>
                <a:lnTo>
                  <a:pt x="7619" y="739139"/>
                </a:lnTo>
                <a:lnTo>
                  <a:pt x="7619" y="742188"/>
                </a:lnTo>
                <a:lnTo>
                  <a:pt x="6095" y="743712"/>
                </a:lnTo>
                <a:close/>
              </a:path>
              <a:path w="7620" h="1884045">
                <a:moveTo>
                  <a:pt x="6095" y="707136"/>
                </a:moveTo>
                <a:lnTo>
                  <a:pt x="1523" y="707136"/>
                </a:lnTo>
                <a:lnTo>
                  <a:pt x="1523" y="705612"/>
                </a:lnTo>
                <a:lnTo>
                  <a:pt x="0" y="705612"/>
                </a:lnTo>
                <a:lnTo>
                  <a:pt x="0" y="702563"/>
                </a:lnTo>
                <a:lnTo>
                  <a:pt x="1523" y="702563"/>
                </a:lnTo>
                <a:lnTo>
                  <a:pt x="1523" y="701039"/>
                </a:lnTo>
                <a:lnTo>
                  <a:pt x="3047" y="701039"/>
                </a:lnTo>
                <a:lnTo>
                  <a:pt x="3047" y="699515"/>
                </a:lnTo>
                <a:lnTo>
                  <a:pt x="4571" y="699515"/>
                </a:lnTo>
                <a:lnTo>
                  <a:pt x="7619" y="702563"/>
                </a:lnTo>
                <a:lnTo>
                  <a:pt x="7619" y="705612"/>
                </a:lnTo>
                <a:lnTo>
                  <a:pt x="6095" y="707136"/>
                </a:lnTo>
                <a:close/>
              </a:path>
              <a:path w="7620" h="1884045">
                <a:moveTo>
                  <a:pt x="6095" y="670560"/>
                </a:moveTo>
                <a:lnTo>
                  <a:pt x="3047" y="670560"/>
                </a:lnTo>
                <a:lnTo>
                  <a:pt x="0" y="667512"/>
                </a:lnTo>
                <a:lnTo>
                  <a:pt x="0" y="665988"/>
                </a:lnTo>
                <a:lnTo>
                  <a:pt x="1523" y="665988"/>
                </a:lnTo>
                <a:lnTo>
                  <a:pt x="1523" y="664463"/>
                </a:lnTo>
                <a:lnTo>
                  <a:pt x="3047" y="664463"/>
                </a:lnTo>
                <a:lnTo>
                  <a:pt x="3047" y="662939"/>
                </a:lnTo>
                <a:lnTo>
                  <a:pt x="4571" y="662939"/>
                </a:lnTo>
                <a:lnTo>
                  <a:pt x="7619" y="665988"/>
                </a:lnTo>
                <a:lnTo>
                  <a:pt x="7619" y="669036"/>
                </a:lnTo>
                <a:lnTo>
                  <a:pt x="6095" y="669036"/>
                </a:lnTo>
                <a:lnTo>
                  <a:pt x="6095" y="670560"/>
                </a:lnTo>
                <a:close/>
              </a:path>
              <a:path w="7620" h="1884045">
                <a:moveTo>
                  <a:pt x="6095" y="633983"/>
                </a:moveTo>
                <a:lnTo>
                  <a:pt x="3047" y="633983"/>
                </a:lnTo>
                <a:lnTo>
                  <a:pt x="0" y="630936"/>
                </a:lnTo>
                <a:lnTo>
                  <a:pt x="0" y="629412"/>
                </a:lnTo>
                <a:lnTo>
                  <a:pt x="3047" y="626363"/>
                </a:lnTo>
                <a:lnTo>
                  <a:pt x="6095" y="626363"/>
                </a:lnTo>
                <a:lnTo>
                  <a:pt x="6095" y="627888"/>
                </a:lnTo>
                <a:lnTo>
                  <a:pt x="7619" y="627888"/>
                </a:lnTo>
                <a:lnTo>
                  <a:pt x="7619" y="632460"/>
                </a:lnTo>
                <a:lnTo>
                  <a:pt x="6095" y="632460"/>
                </a:lnTo>
                <a:lnTo>
                  <a:pt x="6095" y="633983"/>
                </a:lnTo>
                <a:close/>
              </a:path>
              <a:path w="7620" h="1884045">
                <a:moveTo>
                  <a:pt x="6095" y="597407"/>
                </a:moveTo>
                <a:lnTo>
                  <a:pt x="3047" y="597407"/>
                </a:lnTo>
                <a:lnTo>
                  <a:pt x="0" y="594360"/>
                </a:lnTo>
                <a:lnTo>
                  <a:pt x="0" y="592836"/>
                </a:lnTo>
                <a:lnTo>
                  <a:pt x="3047" y="589788"/>
                </a:lnTo>
                <a:lnTo>
                  <a:pt x="6095" y="589788"/>
                </a:lnTo>
                <a:lnTo>
                  <a:pt x="6095" y="591312"/>
                </a:lnTo>
                <a:lnTo>
                  <a:pt x="7619" y="591312"/>
                </a:lnTo>
                <a:lnTo>
                  <a:pt x="7619" y="595883"/>
                </a:lnTo>
                <a:lnTo>
                  <a:pt x="6095" y="595883"/>
                </a:lnTo>
                <a:lnTo>
                  <a:pt x="6095" y="597407"/>
                </a:lnTo>
                <a:close/>
              </a:path>
              <a:path w="7620" h="1884045">
                <a:moveTo>
                  <a:pt x="4571" y="560831"/>
                </a:moveTo>
                <a:lnTo>
                  <a:pt x="3047" y="560831"/>
                </a:lnTo>
                <a:lnTo>
                  <a:pt x="3047" y="559307"/>
                </a:lnTo>
                <a:lnTo>
                  <a:pt x="1523" y="559307"/>
                </a:lnTo>
                <a:lnTo>
                  <a:pt x="1523" y="557783"/>
                </a:lnTo>
                <a:lnTo>
                  <a:pt x="0" y="557783"/>
                </a:lnTo>
                <a:lnTo>
                  <a:pt x="0" y="556260"/>
                </a:lnTo>
                <a:lnTo>
                  <a:pt x="3047" y="553212"/>
                </a:lnTo>
                <a:lnTo>
                  <a:pt x="6095" y="553212"/>
                </a:lnTo>
                <a:lnTo>
                  <a:pt x="6095" y="554736"/>
                </a:lnTo>
                <a:lnTo>
                  <a:pt x="7619" y="554736"/>
                </a:lnTo>
                <a:lnTo>
                  <a:pt x="7619" y="557783"/>
                </a:lnTo>
                <a:lnTo>
                  <a:pt x="4571" y="560831"/>
                </a:lnTo>
                <a:close/>
              </a:path>
              <a:path w="7620" h="1884045">
                <a:moveTo>
                  <a:pt x="4571" y="524255"/>
                </a:moveTo>
                <a:lnTo>
                  <a:pt x="3047" y="524255"/>
                </a:lnTo>
                <a:lnTo>
                  <a:pt x="3047" y="522731"/>
                </a:lnTo>
                <a:lnTo>
                  <a:pt x="1523" y="522731"/>
                </a:lnTo>
                <a:lnTo>
                  <a:pt x="1523" y="521207"/>
                </a:lnTo>
                <a:lnTo>
                  <a:pt x="0" y="521207"/>
                </a:lnTo>
                <a:lnTo>
                  <a:pt x="0" y="518160"/>
                </a:lnTo>
                <a:lnTo>
                  <a:pt x="1523" y="518160"/>
                </a:lnTo>
                <a:lnTo>
                  <a:pt x="1523" y="516636"/>
                </a:lnTo>
                <a:lnTo>
                  <a:pt x="6095" y="516636"/>
                </a:lnTo>
                <a:lnTo>
                  <a:pt x="7619" y="518160"/>
                </a:lnTo>
                <a:lnTo>
                  <a:pt x="7619" y="521207"/>
                </a:lnTo>
                <a:lnTo>
                  <a:pt x="4571" y="524255"/>
                </a:lnTo>
                <a:close/>
              </a:path>
              <a:path w="7620" h="1884045">
                <a:moveTo>
                  <a:pt x="6095" y="486155"/>
                </a:moveTo>
                <a:lnTo>
                  <a:pt x="1523" y="486155"/>
                </a:lnTo>
                <a:lnTo>
                  <a:pt x="1523" y="484631"/>
                </a:lnTo>
                <a:lnTo>
                  <a:pt x="0" y="484631"/>
                </a:lnTo>
                <a:lnTo>
                  <a:pt x="0" y="481584"/>
                </a:lnTo>
                <a:lnTo>
                  <a:pt x="1523" y="481584"/>
                </a:lnTo>
                <a:lnTo>
                  <a:pt x="1523" y="480059"/>
                </a:lnTo>
                <a:lnTo>
                  <a:pt x="6095" y="480059"/>
                </a:lnTo>
                <a:lnTo>
                  <a:pt x="7619" y="481584"/>
                </a:lnTo>
                <a:lnTo>
                  <a:pt x="7619" y="484631"/>
                </a:lnTo>
                <a:lnTo>
                  <a:pt x="6095" y="486155"/>
                </a:lnTo>
                <a:close/>
              </a:path>
              <a:path w="7620" h="1884045">
                <a:moveTo>
                  <a:pt x="6095" y="449579"/>
                </a:moveTo>
                <a:lnTo>
                  <a:pt x="3047" y="449579"/>
                </a:lnTo>
                <a:lnTo>
                  <a:pt x="0" y="446531"/>
                </a:lnTo>
                <a:lnTo>
                  <a:pt x="0" y="445008"/>
                </a:lnTo>
                <a:lnTo>
                  <a:pt x="1523" y="445008"/>
                </a:lnTo>
                <a:lnTo>
                  <a:pt x="1523" y="443484"/>
                </a:lnTo>
                <a:lnTo>
                  <a:pt x="3047" y="443484"/>
                </a:lnTo>
                <a:lnTo>
                  <a:pt x="3047" y="441959"/>
                </a:lnTo>
                <a:lnTo>
                  <a:pt x="4571" y="441959"/>
                </a:lnTo>
                <a:lnTo>
                  <a:pt x="7619" y="445008"/>
                </a:lnTo>
                <a:lnTo>
                  <a:pt x="7619" y="448055"/>
                </a:lnTo>
                <a:lnTo>
                  <a:pt x="6095" y="448055"/>
                </a:lnTo>
                <a:lnTo>
                  <a:pt x="6095" y="449579"/>
                </a:lnTo>
                <a:close/>
              </a:path>
              <a:path w="7620" h="1884045">
                <a:moveTo>
                  <a:pt x="6095" y="413004"/>
                </a:moveTo>
                <a:lnTo>
                  <a:pt x="3047" y="413004"/>
                </a:lnTo>
                <a:lnTo>
                  <a:pt x="0" y="409955"/>
                </a:lnTo>
                <a:lnTo>
                  <a:pt x="0" y="408431"/>
                </a:lnTo>
                <a:lnTo>
                  <a:pt x="3047" y="405384"/>
                </a:lnTo>
                <a:lnTo>
                  <a:pt x="6095" y="405384"/>
                </a:lnTo>
                <a:lnTo>
                  <a:pt x="6095" y="406908"/>
                </a:lnTo>
                <a:lnTo>
                  <a:pt x="7619" y="406908"/>
                </a:lnTo>
                <a:lnTo>
                  <a:pt x="7619" y="411479"/>
                </a:lnTo>
                <a:lnTo>
                  <a:pt x="6095" y="411479"/>
                </a:lnTo>
                <a:lnTo>
                  <a:pt x="6095" y="413004"/>
                </a:lnTo>
                <a:close/>
              </a:path>
              <a:path w="7620" h="1884045">
                <a:moveTo>
                  <a:pt x="6095" y="376428"/>
                </a:moveTo>
                <a:lnTo>
                  <a:pt x="3047" y="376428"/>
                </a:lnTo>
                <a:lnTo>
                  <a:pt x="0" y="373379"/>
                </a:lnTo>
                <a:lnTo>
                  <a:pt x="0" y="371855"/>
                </a:lnTo>
                <a:lnTo>
                  <a:pt x="3047" y="368808"/>
                </a:lnTo>
                <a:lnTo>
                  <a:pt x="6095" y="368808"/>
                </a:lnTo>
                <a:lnTo>
                  <a:pt x="6095" y="370331"/>
                </a:lnTo>
                <a:lnTo>
                  <a:pt x="7619" y="370331"/>
                </a:lnTo>
                <a:lnTo>
                  <a:pt x="7619" y="374904"/>
                </a:lnTo>
                <a:lnTo>
                  <a:pt x="6095" y="374904"/>
                </a:lnTo>
                <a:lnTo>
                  <a:pt x="6095" y="376428"/>
                </a:lnTo>
                <a:close/>
              </a:path>
              <a:path w="7620" h="1884045">
                <a:moveTo>
                  <a:pt x="7619" y="338328"/>
                </a:moveTo>
                <a:lnTo>
                  <a:pt x="1523" y="338328"/>
                </a:lnTo>
                <a:lnTo>
                  <a:pt x="0" y="336804"/>
                </a:lnTo>
                <a:lnTo>
                  <a:pt x="0" y="335279"/>
                </a:lnTo>
                <a:lnTo>
                  <a:pt x="3047" y="332231"/>
                </a:lnTo>
                <a:lnTo>
                  <a:pt x="6095" y="332231"/>
                </a:lnTo>
                <a:lnTo>
                  <a:pt x="6095" y="333755"/>
                </a:lnTo>
                <a:lnTo>
                  <a:pt x="7619" y="333755"/>
                </a:lnTo>
                <a:lnTo>
                  <a:pt x="7619" y="338328"/>
                </a:lnTo>
                <a:close/>
              </a:path>
              <a:path w="7620" h="1884045">
                <a:moveTo>
                  <a:pt x="4571" y="339851"/>
                </a:moveTo>
                <a:lnTo>
                  <a:pt x="3047" y="339851"/>
                </a:lnTo>
                <a:lnTo>
                  <a:pt x="3047" y="338328"/>
                </a:lnTo>
                <a:lnTo>
                  <a:pt x="6095" y="338328"/>
                </a:lnTo>
                <a:lnTo>
                  <a:pt x="4571" y="339851"/>
                </a:lnTo>
                <a:close/>
              </a:path>
              <a:path w="7620" h="1884045">
                <a:moveTo>
                  <a:pt x="4571" y="303275"/>
                </a:moveTo>
                <a:lnTo>
                  <a:pt x="3047" y="303275"/>
                </a:lnTo>
                <a:lnTo>
                  <a:pt x="3047" y="301751"/>
                </a:lnTo>
                <a:lnTo>
                  <a:pt x="1523" y="301751"/>
                </a:lnTo>
                <a:lnTo>
                  <a:pt x="1523" y="300228"/>
                </a:lnTo>
                <a:lnTo>
                  <a:pt x="0" y="300228"/>
                </a:lnTo>
                <a:lnTo>
                  <a:pt x="0" y="297179"/>
                </a:lnTo>
                <a:lnTo>
                  <a:pt x="1523" y="297179"/>
                </a:lnTo>
                <a:lnTo>
                  <a:pt x="1523" y="295655"/>
                </a:lnTo>
                <a:lnTo>
                  <a:pt x="6095" y="295655"/>
                </a:lnTo>
                <a:lnTo>
                  <a:pt x="7619" y="297179"/>
                </a:lnTo>
                <a:lnTo>
                  <a:pt x="7619" y="300228"/>
                </a:lnTo>
                <a:lnTo>
                  <a:pt x="4571" y="303275"/>
                </a:lnTo>
                <a:close/>
              </a:path>
              <a:path w="7620" h="1884045">
                <a:moveTo>
                  <a:pt x="6095" y="265175"/>
                </a:moveTo>
                <a:lnTo>
                  <a:pt x="1523" y="265175"/>
                </a:lnTo>
                <a:lnTo>
                  <a:pt x="1523" y="263651"/>
                </a:lnTo>
                <a:lnTo>
                  <a:pt x="0" y="263651"/>
                </a:lnTo>
                <a:lnTo>
                  <a:pt x="0" y="260604"/>
                </a:lnTo>
                <a:lnTo>
                  <a:pt x="1523" y="260604"/>
                </a:lnTo>
                <a:lnTo>
                  <a:pt x="1523" y="259079"/>
                </a:lnTo>
                <a:lnTo>
                  <a:pt x="6095" y="259079"/>
                </a:lnTo>
                <a:lnTo>
                  <a:pt x="7619" y="260604"/>
                </a:lnTo>
                <a:lnTo>
                  <a:pt x="7619" y="263651"/>
                </a:lnTo>
                <a:lnTo>
                  <a:pt x="6095" y="265175"/>
                </a:lnTo>
                <a:close/>
              </a:path>
              <a:path w="7620" h="1884045">
                <a:moveTo>
                  <a:pt x="6095" y="228600"/>
                </a:moveTo>
                <a:lnTo>
                  <a:pt x="3047" y="228600"/>
                </a:lnTo>
                <a:lnTo>
                  <a:pt x="0" y="225551"/>
                </a:lnTo>
                <a:lnTo>
                  <a:pt x="0" y="224028"/>
                </a:lnTo>
                <a:lnTo>
                  <a:pt x="1523" y="224028"/>
                </a:lnTo>
                <a:lnTo>
                  <a:pt x="1523" y="222504"/>
                </a:lnTo>
                <a:lnTo>
                  <a:pt x="3047" y="222504"/>
                </a:lnTo>
                <a:lnTo>
                  <a:pt x="3047" y="220979"/>
                </a:lnTo>
                <a:lnTo>
                  <a:pt x="4571" y="220979"/>
                </a:lnTo>
                <a:lnTo>
                  <a:pt x="7619" y="224028"/>
                </a:lnTo>
                <a:lnTo>
                  <a:pt x="7619" y="227075"/>
                </a:lnTo>
                <a:lnTo>
                  <a:pt x="6095" y="227075"/>
                </a:lnTo>
                <a:lnTo>
                  <a:pt x="6095" y="228600"/>
                </a:lnTo>
                <a:close/>
              </a:path>
              <a:path w="7620" h="1884045">
                <a:moveTo>
                  <a:pt x="6095" y="192024"/>
                </a:moveTo>
                <a:lnTo>
                  <a:pt x="3047" y="192024"/>
                </a:lnTo>
                <a:lnTo>
                  <a:pt x="0" y="188975"/>
                </a:lnTo>
                <a:lnTo>
                  <a:pt x="0" y="187451"/>
                </a:lnTo>
                <a:lnTo>
                  <a:pt x="3047" y="184404"/>
                </a:lnTo>
                <a:lnTo>
                  <a:pt x="6095" y="184404"/>
                </a:lnTo>
                <a:lnTo>
                  <a:pt x="6095" y="185928"/>
                </a:lnTo>
                <a:lnTo>
                  <a:pt x="7619" y="185928"/>
                </a:lnTo>
                <a:lnTo>
                  <a:pt x="7619" y="190500"/>
                </a:lnTo>
                <a:lnTo>
                  <a:pt x="6095" y="190500"/>
                </a:lnTo>
                <a:lnTo>
                  <a:pt x="6095" y="192024"/>
                </a:lnTo>
                <a:close/>
              </a:path>
              <a:path w="7620" h="1884045">
                <a:moveTo>
                  <a:pt x="6095" y="155447"/>
                </a:moveTo>
                <a:lnTo>
                  <a:pt x="3047" y="155447"/>
                </a:lnTo>
                <a:lnTo>
                  <a:pt x="0" y="152400"/>
                </a:lnTo>
                <a:lnTo>
                  <a:pt x="0" y="150875"/>
                </a:lnTo>
                <a:lnTo>
                  <a:pt x="3047" y="147828"/>
                </a:lnTo>
                <a:lnTo>
                  <a:pt x="6095" y="147828"/>
                </a:lnTo>
                <a:lnTo>
                  <a:pt x="6095" y="149351"/>
                </a:lnTo>
                <a:lnTo>
                  <a:pt x="7619" y="149351"/>
                </a:lnTo>
                <a:lnTo>
                  <a:pt x="7619" y="153924"/>
                </a:lnTo>
                <a:lnTo>
                  <a:pt x="6095" y="153924"/>
                </a:lnTo>
                <a:lnTo>
                  <a:pt x="6095" y="155447"/>
                </a:lnTo>
                <a:close/>
              </a:path>
              <a:path w="7620" h="1884045">
                <a:moveTo>
                  <a:pt x="7619" y="117347"/>
                </a:moveTo>
                <a:lnTo>
                  <a:pt x="1523" y="117347"/>
                </a:lnTo>
                <a:lnTo>
                  <a:pt x="0" y="115824"/>
                </a:lnTo>
                <a:lnTo>
                  <a:pt x="0" y="114300"/>
                </a:lnTo>
                <a:lnTo>
                  <a:pt x="3047" y="111251"/>
                </a:lnTo>
                <a:lnTo>
                  <a:pt x="6095" y="111251"/>
                </a:lnTo>
                <a:lnTo>
                  <a:pt x="6095" y="112775"/>
                </a:lnTo>
                <a:lnTo>
                  <a:pt x="7619" y="112775"/>
                </a:lnTo>
                <a:lnTo>
                  <a:pt x="7619" y="117347"/>
                </a:lnTo>
                <a:close/>
              </a:path>
              <a:path w="7620" h="1884045">
                <a:moveTo>
                  <a:pt x="4571" y="118871"/>
                </a:moveTo>
                <a:lnTo>
                  <a:pt x="3047" y="118871"/>
                </a:lnTo>
                <a:lnTo>
                  <a:pt x="3047" y="117347"/>
                </a:lnTo>
                <a:lnTo>
                  <a:pt x="6095" y="117347"/>
                </a:lnTo>
                <a:lnTo>
                  <a:pt x="4571" y="118871"/>
                </a:lnTo>
                <a:close/>
              </a:path>
              <a:path w="7620" h="1884045">
                <a:moveTo>
                  <a:pt x="4571" y="82295"/>
                </a:moveTo>
                <a:lnTo>
                  <a:pt x="3047" y="82295"/>
                </a:lnTo>
                <a:lnTo>
                  <a:pt x="3047" y="80771"/>
                </a:lnTo>
                <a:lnTo>
                  <a:pt x="1523" y="80771"/>
                </a:lnTo>
                <a:lnTo>
                  <a:pt x="1523" y="79247"/>
                </a:lnTo>
                <a:lnTo>
                  <a:pt x="0" y="79247"/>
                </a:lnTo>
                <a:lnTo>
                  <a:pt x="0" y="76200"/>
                </a:lnTo>
                <a:lnTo>
                  <a:pt x="1523" y="76200"/>
                </a:lnTo>
                <a:lnTo>
                  <a:pt x="1523" y="74675"/>
                </a:lnTo>
                <a:lnTo>
                  <a:pt x="6095" y="74675"/>
                </a:lnTo>
                <a:lnTo>
                  <a:pt x="7619" y="76200"/>
                </a:lnTo>
                <a:lnTo>
                  <a:pt x="7619" y="79247"/>
                </a:lnTo>
                <a:lnTo>
                  <a:pt x="4571" y="82295"/>
                </a:lnTo>
                <a:close/>
              </a:path>
              <a:path w="7620" h="1884045">
                <a:moveTo>
                  <a:pt x="6095" y="44195"/>
                </a:moveTo>
                <a:lnTo>
                  <a:pt x="1523" y="44195"/>
                </a:lnTo>
                <a:lnTo>
                  <a:pt x="1523" y="42671"/>
                </a:lnTo>
                <a:lnTo>
                  <a:pt x="0" y="42671"/>
                </a:lnTo>
                <a:lnTo>
                  <a:pt x="0" y="39624"/>
                </a:lnTo>
                <a:lnTo>
                  <a:pt x="1523" y="39624"/>
                </a:lnTo>
                <a:lnTo>
                  <a:pt x="1523" y="38100"/>
                </a:lnTo>
                <a:lnTo>
                  <a:pt x="6095" y="38100"/>
                </a:lnTo>
                <a:lnTo>
                  <a:pt x="7619" y="39624"/>
                </a:lnTo>
                <a:lnTo>
                  <a:pt x="7619" y="42671"/>
                </a:lnTo>
                <a:lnTo>
                  <a:pt x="6095" y="44195"/>
                </a:lnTo>
                <a:close/>
              </a:path>
              <a:path w="7620" h="1884045">
                <a:moveTo>
                  <a:pt x="6095" y="7620"/>
                </a:moveTo>
                <a:lnTo>
                  <a:pt x="3047" y="7620"/>
                </a:lnTo>
                <a:lnTo>
                  <a:pt x="0" y="4571"/>
                </a:lnTo>
                <a:lnTo>
                  <a:pt x="0" y="3047"/>
                </a:lnTo>
                <a:lnTo>
                  <a:pt x="1523" y="3047"/>
                </a:lnTo>
                <a:lnTo>
                  <a:pt x="1523" y="1524"/>
                </a:lnTo>
                <a:lnTo>
                  <a:pt x="3047" y="1524"/>
                </a:lnTo>
                <a:lnTo>
                  <a:pt x="3047" y="0"/>
                </a:lnTo>
                <a:lnTo>
                  <a:pt x="4571" y="0"/>
                </a:lnTo>
                <a:lnTo>
                  <a:pt x="7619" y="3047"/>
                </a:lnTo>
                <a:lnTo>
                  <a:pt x="7619" y="6095"/>
                </a:lnTo>
                <a:lnTo>
                  <a:pt x="6095" y="6095"/>
                </a:lnTo>
                <a:lnTo>
                  <a:pt x="6095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47460" y="1950719"/>
            <a:ext cx="7619" cy="1883664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01940" y="1950719"/>
            <a:ext cx="7620" cy="1883664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4792980" y="1985772"/>
            <a:ext cx="3110865" cy="1784985"/>
            <a:chOff x="4792980" y="1985772"/>
            <a:chExt cx="3110865" cy="1784985"/>
          </a:xfrm>
        </p:grpSpPr>
        <p:sp>
          <p:nvSpPr>
            <p:cNvPr id="36" name="object 36" descr=""/>
            <p:cNvSpPr/>
            <p:nvPr/>
          </p:nvSpPr>
          <p:spPr>
            <a:xfrm>
              <a:off x="4792980" y="1985784"/>
              <a:ext cx="5080" cy="1784985"/>
            </a:xfrm>
            <a:custGeom>
              <a:avLst/>
              <a:gdLst/>
              <a:ahLst/>
              <a:cxnLst/>
              <a:rect l="l" t="t" r="r" b="b"/>
              <a:pathLst>
                <a:path w="5079" h="1784985">
                  <a:moveTo>
                    <a:pt x="3048" y="1513319"/>
                  </a:moveTo>
                  <a:lnTo>
                    <a:pt x="0" y="1513319"/>
                  </a:lnTo>
                  <a:lnTo>
                    <a:pt x="0" y="1632204"/>
                  </a:lnTo>
                  <a:lnTo>
                    <a:pt x="3048" y="1632204"/>
                  </a:lnTo>
                  <a:lnTo>
                    <a:pt x="3048" y="1513319"/>
                  </a:lnTo>
                  <a:close/>
                </a:path>
                <a:path w="5079" h="1784985">
                  <a:moveTo>
                    <a:pt x="3048" y="1362443"/>
                  </a:moveTo>
                  <a:lnTo>
                    <a:pt x="0" y="1362443"/>
                  </a:lnTo>
                  <a:lnTo>
                    <a:pt x="0" y="1481328"/>
                  </a:lnTo>
                  <a:lnTo>
                    <a:pt x="3048" y="1481328"/>
                  </a:lnTo>
                  <a:lnTo>
                    <a:pt x="3048" y="1362443"/>
                  </a:lnTo>
                  <a:close/>
                </a:path>
                <a:path w="5079" h="1784985">
                  <a:moveTo>
                    <a:pt x="3048" y="1211580"/>
                  </a:moveTo>
                  <a:lnTo>
                    <a:pt x="0" y="1211580"/>
                  </a:lnTo>
                  <a:lnTo>
                    <a:pt x="0" y="1330452"/>
                  </a:lnTo>
                  <a:lnTo>
                    <a:pt x="3048" y="1330452"/>
                  </a:lnTo>
                  <a:lnTo>
                    <a:pt x="3048" y="1211580"/>
                  </a:lnTo>
                  <a:close/>
                </a:path>
                <a:path w="5079" h="1784985">
                  <a:moveTo>
                    <a:pt x="3048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3048" y="1178052"/>
                  </a:lnTo>
                  <a:lnTo>
                    <a:pt x="3048" y="1059180"/>
                  </a:lnTo>
                  <a:close/>
                </a:path>
                <a:path w="5079" h="1784985">
                  <a:moveTo>
                    <a:pt x="3048" y="908304"/>
                  </a:moveTo>
                  <a:lnTo>
                    <a:pt x="0" y="908304"/>
                  </a:lnTo>
                  <a:lnTo>
                    <a:pt x="0" y="1027176"/>
                  </a:lnTo>
                  <a:lnTo>
                    <a:pt x="3048" y="1027176"/>
                  </a:lnTo>
                  <a:lnTo>
                    <a:pt x="3048" y="908304"/>
                  </a:lnTo>
                  <a:close/>
                </a:path>
                <a:path w="5079" h="1784985">
                  <a:moveTo>
                    <a:pt x="3048" y="757428"/>
                  </a:moveTo>
                  <a:lnTo>
                    <a:pt x="0" y="757428"/>
                  </a:lnTo>
                  <a:lnTo>
                    <a:pt x="0" y="876300"/>
                  </a:lnTo>
                  <a:lnTo>
                    <a:pt x="3048" y="876300"/>
                  </a:lnTo>
                  <a:lnTo>
                    <a:pt x="3048" y="757428"/>
                  </a:lnTo>
                  <a:close/>
                </a:path>
                <a:path w="5079" h="1784985">
                  <a:moveTo>
                    <a:pt x="3048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3048" y="723900"/>
                  </a:lnTo>
                  <a:lnTo>
                    <a:pt x="3048" y="605028"/>
                  </a:lnTo>
                  <a:close/>
                </a:path>
                <a:path w="5079" h="1784985">
                  <a:moveTo>
                    <a:pt x="3048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3048" y="573024"/>
                  </a:lnTo>
                  <a:lnTo>
                    <a:pt x="3048" y="454152"/>
                  </a:lnTo>
                  <a:close/>
                </a:path>
                <a:path w="5079" h="1784985">
                  <a:moveTo>
                    <a:pt x="3048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3048" y="269748"/>
                  </a:lnTo>
                  <a:lnTo>
                    <a:pt x="3048" y="150876"/>
                  </a:lnTo>
                  <a:close/>
                </a:path>
                <a:path w="5079" h="1784985">
                  <a:moveTo>
                    <a:pt x="3048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3048" y="118872"/>
                  </a:lnTo>
                  <a:lnTo>
                    <a:pt x="3048" y="0"/>
                  </a:lnTo>
                  <a:close/>
                </a:path>
                <a:path w="5079" h="1784985">
                  <a:moveTo>
                    <a:pt x="4572" y="1665719"/>
                  </a:moveTo>
                  <a:lnTo>
                    <a:pt x="0" y="1665719"/>
                  </a:lnTo>
                  <a:lnTo>
                    <a:pt x="0" y="1784604"/>
                  </a:lnTo>
                  <a:lnTo>
                    <a:pt x="4572" y="1784604"/>
                  </a:lnTo>
                  <a:lnTo>
                    <a:pt x="4572" y="1665719"/>
                  </a:lnTo>
                  <a:close/>
                </a:path>
                <a:path w="5079" h="1784985">
                  <a:moveTo>
                    <a:pt x="4572" y="303276"/>
                  </a:moveTo>
                  <a:lnTo>
                    <a:pt x="0" y="303276"/>
                  </a:lnTo>
                  <a:lnTo>
                    <a:pt x="0" y="422148"/>
                  </a:lnTo>
                  <a:lnTo>
                    <a:pt x="4572" y="422148"/>
                  </a:lnTo>
                  <a:lnTo>
                    <a:pt x="4572" y="30327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796028" y="1985784"/>
              <a:ext cx="695325" cy="1784985"/>
            </a:xfrm>
            <a:custGeom>
              <a:avLst/>
              <a:gdLst/>
              <a:ahLst/>
              <a:cxnLst/>
              <a:rect l="l" t="t" r="r" b="b"/>
              <a:pathLst>
                <a:path w="695325" h="1784985">
                  <a:moveTo>
                    <a:pt x="626364" y="1211580"/>
                  </a:moveTo>
                  <a:lnTo>
                    <a:pt x="0" y="1211580"/>
                  </a:lnTo>
                  <a:lnTo>
                    <a:pt x="0" y="1330452"/>
                  </a:lnTo>
                  <a:lnTo>
                    <a:pt x="626364" y="1330452"/>
                  </a:lnTo>
                  <a:lnTo>
                    <a:pt x="626364" y="1211580"/>
                  </a:lnTo>
                  <a:close/>
                </a:path>
                <a:path w="695325" h="1784985">
                  <a:moveTo>
                    <a:pt x="635508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635508" y="118872"/>
                  </a:lnTo>
                  <a:lnTo>
                    <a:pt x="635508" y="0"/>
                  </a:lnTo>
                  <a:close/>
                </a:path>
                <a:path w="695325" h="1784985">
                  <a:moveTo>
                    <a:pt x="638556" y="1665719"/>
                  </a:moveTo>
                  <a:lnTo>
                    <a:pt x="1524" y="1665719"/>
                  </a:lnTo>
                  <a:lnTo>
                    <a:pt x="1524" y="1784604"/>
                  </a:lnTo>
                  <a:lnTo>
                    <a:pt x="638556" y="1784604"/>
                  </a:lnTo>
                  <a:lnTo>
                    <a:pt x="638556" y="1665719"/>
                  </a:lnTo>
                  <a:close/>
                </a:path>
                <a:path w="695325" h="1784985">
                  <a:moveTo>
                    <a:pt x="638556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638556" y="1178052"/>
                  </a:lnTo>
                  <a:lnTo>
                    <a:pt x="638556" y="1059180"/>
                  </a:lnTo>
                  <a:close/>
                </a:path>
                <a:path w="695325" h="1784985">
                  <a:moveTo>
                    <a:pt x="638556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638556" y="723900"/>
                  </a:lnTo>
                  <a:lnTo>
                    <a:pt x="638556" y="605028"/>
                  </a:lnTo>
                  <a:close/>
                </a:path>
                <a:path w="695325" h="1784985">
                  <a:moveTo>
                    <a:pt x="641604" y="757428"/>
                  </a:moveTo>
                  <a:lnTo>
                    <a:pt x="0" y="757428"/>
                  </a:lnTo>
                  <a:lnTo>
                    <a:pt x="0" y="876300"/>
                  </a:lnTo>
                  <a:lnTo>
                    <a:pt x="641604" y="876300"/>
                  </a:lnTo>
                  <a:lnTo>
                    <a:pt x="641604" y="757428"/>
                  </a:lnTo>
                  <a:close/>
                </a:path>
                <a:path w="695325" h="1784985">
                  <a:moveTo>
                    <a:pt x="644652" y="1362443"/>
                  </a:moveTo>
                  <a:lnTo>
                    <a:pt x="0" y="1362443"/>
                  </a:lnTo>
                  <a:lnTo>
                    <a:pt x="0" y="1481328"/>
                  </a:lnTo>
                  <a:lnTo>
                    <a:pt x="644652" y="1481328"/>
                  </a:lnTo>
                  <a:lnTo>
                    <a:pt x="644652" y="1362443"/>
                  </a:lnTo>
                  <a:close/>
                </a:path>
                <a:path w="695325" h="1784985">
                  <a:moveTo>
                    <a:pt x="646176" y="1513319"/>
                  </a:moveTo>
                  <a:lnTo>
                    <a:pt x="0" y="1513319"/>
                  </a:lnTo>
                  <a:lnTo>
                    <a:pt x="0" y="1632204"/>
                  </a:lnTo>
                  <a:lnTo>
                    <a:pt x="646176" y="1632204"/>
                  </a:lnTo>
                  <a:lnTo>
                    <a:pt x="646176" y="1513319"/>
                  </a:lnTo>
                  <a:close/>
                </a:path>
                <a:path w="695325" h="1784985">
                  <a:moveTo>
                    <a:pt x="647700" y="908304"/>
                  </a:moveTo>
                  <a:lnTo>
                    <a:pt x="0" y="908304"/>
                  </a:lnTo>
                  <a:lnTo>
                    <a:pt x="0" y="1027176"/>
                  </a:lnTo>
                  <a:lnTo>
                    <a:pt x="647700" y="1027176"/>
                  </a:lnTo>
                  <a:lnTo>
                    <a:pt x="647700" y="908304"/>
                  </a:lnTo>
                  <a:close/>
                </a:path>
                <a:path w="695325" h="1784985">
                  <a:moveTo>
                    <a:pt x="652272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652272" y="573024"/>
                  </a:lnTo>
                  <a:lnTo>
                    <a:pt x="652272" y="454152"/>
                  </a:lnTo>
                  <a:close/>
                </a:path>
                <a:path w="695325" h="1784985">
                  <a:moveTo>
                    <a:pt x="662940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662940" y="269748"/>
                  </a:lnTo>
                  <a:lnTo>
                    <a:pt x="662940" y="150876"/>
                  </a:lnTo>
                  <a:close/>
                </a:path>
                <a:path w="695325" h="1784985">
                  <a:moveTo>
                    <a:pt x="694931" y="303276"/>
                  </a:moveTo>
                  <a:lnTo>
                    <a:pt x="1524" y="303276"/>
                  </a:lnTo>
                  <a:lnTo>
                    <a:pt x="1524" y="422148"/>
                  </a:lnTo>
                  <a:lnTo>
                    <a:pt x="694931" y="422148"/>
                  </a:lnTo>
                  <a:lnTo>
                    <a:pt x="694931" y="30327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422392" y="1985784"/>
              <a:ext cx="2481580" cy="1784985"/>
            </a:xfrm>
            <a:custGeom>
              <a:avLst/>
              <a:gdLst/>
              <a:ahLst/>
              <a:cxnLst/>
              <a:rect l="l" t="t" r="r" b="b"/>
              <a:pathLst>
                <a:path w="2481579" h="1784985">
                  <a:moveTo>
                    <a:pt x="2479548" y="454152"/>
                  </a:moveTo>
                  <a:lnTo>
                    <a:pt x="24384" y="454152"/>
                  </a:lnTo>
                  <a:lnTo>
                    <a:pt x="24384" y="573024"/>
                  </a:lnTo>
                  <a:lnTo>
                    <a:pt x="2479548" y="573024"/>
                  </a:lnTo>
                  <a:lnTo>
                    <a:pt x="2479548" y="454152"/>
                  </a:lnTo>
                  <a:close/>
                </a:path>
                <a:path w="2481579" h="1784985">
                  <a:moveTo>
                    <a:pt x="2481072" y="1665719"/>
                  </a:moveTo>
                  <a:lnTo>
                    <a:pt x="12192" y="1665719"/>
                  </a:lnTo>
                  <a:lnTo>
                    <a:pt x="12192" y="1784604"/>
                  </a:lnTo>
                  <a:lnTo>
                    <a:pt x="2481072" y="1784604"/>
                  </a:lnTo>
                  <a:lnTo>
                    <a:pt x="2481072" y="1665719"/>
                  </a:lnTo>
                  <a:close/>
                </a:path>
                <a:path w="2481579" h="1784985">
                  <a:moveTo>
                    <a:pt x="2481072" y="1513319"/>
                  </a:moveTo>
                  <a:lnTo>
                    <a:pt x="19812" y="1513319"/>
                  </a:lnTo>
                  <a:lnTo>
                    <a:pt x="19812" y="1632204"/>
                  </a:lnTo>
                  <a:lnTo>
                    <a:pt x="2481072" y="1632204"/>
                  </a:lnTo>
                  <a:lnTo>
                    <a:pt x="2481072" y="1513319"/>
                  </a:lnTo>
                  <a:close/>
                </a:path>
                <a:path w="2481579" h="1784985">
                  <a:moveTo>
                    <a:pt x="2481072" y="1362443"/>
                  </a:moveTo>
                  <a:lnTo>
                    <a:pt x="18288" y="1362443"/>
                  </a:lnTo>
                  <a:lnTo>
                    <a:pt x="18288" y="1481328"/>
                  </a:lnTo>
                  <a:lnTo>
                    <a:pt x="2481072" y="1481328"/>
                  </a:lnTo>
                  <a:lnTo>
                    <a:pt x="2481072" y="1362443"/>
                  </a:lnTo>
                  <a:close/>
                </a:path>
                <a:path w="2481579" h="1784985">
                  <a:moveTo>
                    <a:pt x="2481072" y="1211580"/>
                  </a:moveTo>
                  <a:lnTo>
                    <a:pt x="0" y="1211580"/>
                  </a:lnTo>
                  <a:lnTo>
                    <a:pt x="0" y="1330452"/>
                  </a:lnTo>
                  <a:lnTo>
                    <a:pt x="2481072" y="1330452"/>
                  </a:lnTo>
                  <a:lnTo>
                    <a:pt x="2481072" y="1211580"/>
                  </a:lnTo>
                  <a:close/>
                </a:path>
                <a:path w="2481579" h="1784985">
                  <a:moveTo>
                    <a:pt x="2481072" y="1059180"/>
                  </a:moveTo>
                  <a:lnTo>
                    <a:pt x="10668" y="1059180"/>
                  </a:lnTo>
                  <a:lnTo>
                    <a:pt x="10668" y="1178052"/>
                  </a:lnTo>
                  <a:lnTo>
                    <a:pt x="2481072" y="1178052"/>
                  </a:lnTo>
                  <a:lnTo>
                    <a:pt x="2481072" y="1059180"/>
                  </a:lnTo>
                  <a:close/>
                </a:path>
                <a:path w="2481579" h="1784985">
                  <a:moveTo>
                    <a:pt x="2481072" y="908304"/>
                  </a:moveTo>
                  <a:lnTo>
                    <a:pt x="21336" y="908304"/>
                  </a:lnTo>
                  <a:lnTo>
                    <a:pt x="21336" y="1027176"/>
                  </a:lnTo>
                  <a:lnTo>
                    <a:pt x="2481072" y="1027176"/>
                  </a:lnTo>
                  <a:lnTo>
                    <a:pt x="2481072" y="908304"/>
                  </a:lnTo>
                  <a:close/>
                </a:path>
                <a:path w="2481579" h="1784985">
                  <a:moveTo>
                    <a:pt x="2481072" y="757428"/>
                  </a:moveTo>
                  <a:lnTo>
                    <a:pt x="15240" y="757428"/>
                  </a:lnTo>
                  <a:lnTo>
                    <a:pt x="15240" y="876300"/>
                  </a:lnTo>
                  <a:lnTo>
                    <a:pt x="2481072" y="876300"/>
                  </a:lnTo>
                  <a:lnTo>
                    <a:pt x="2481072" y="757428"/>
                  </a:lnTo>
                  <a:close/>
                </a:path>
                <a:path w="2481579" h="1784985">
                  <a:moveTo>
                    <a:pt x="2481072" y="605028"/>
                  </a:moveTo>
                  <a:lnTo>
                    <a:pt x="12192" y="605028"/>
                  </a:lnTo>
                  <a:lnTo>
                    <a:pt x="12192" y="723900"/>
                  </a:lnTo>
                  <a:lnTo>
                    <a:pt x="2481072" y="723900"/>
                  </a:lnTo>
                  <a:lnTo>
                    <a:pt x="2481072" y="605028"/>
                  </a:lnTo>
                  <a:close/>
                </a:path>
                <a:path w="2481579" h="1784985">
                  <a:moveTo>
                    <a:pt x="2481072" y="303276"/>
                  </a:moveTo>
                  <a:lnTo>
                    <a:pt x="68567" y="303276"/>
                  </a:lnTo>
                  <a:lnTo>
                    <a:pt x="68567" y="422148"/>
                  </a:lnTo>
                  <a:lnTo>
                    <a:pt x="2481072" y="422148"/>
                  </a:lnTo>
                  <a:lnTo>
                    <a:pt x="2481072" y="303276"/>
                  </a:lnTo>
                  <a:close/>
                </a:path>
                <a:path w="2481579" h="1784985">
                  <a:moveTo>
                    <a:pt x="2481072" y="150876"/>
                  </a:moveTo>
                  <a:lnTo>
                    <a:pt x="36576" y="150876"/>
                  </a:lnTo>
                  <a:lnTo>
                    <a:pt x="36576" y="269748"/>
                  </a:lnTo>
                  <a:lnTo>
                    <a:pt x="2481072" y="269748"/>
                  </a:lnTo>
                  <a:lnTo>
                    <a:pt x="2481072" y="150876"/>
                  </a:lnTo>
                  <a:close/>
                </a:path>
                <a:path w="2481579" h="1784985">
                  <a:moveTo>
                    <a:pt x="2481072" y="0"/>
                  </a:moveTo>
                  <a:lnTo>
                    <a:pt x="9144" y="0"/>
                  </a:lnTo>
                  <a:lnTo>
                    <a:pt x="9144" y="118872"/>
                  </a:lnTo>
                  <a:lnTo>
                    <a:pt x="2481072" y="118872"/>
                  </a:lnTo>
                  <a:lnTo>
                    <a:pt x="2481072" y="0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/>
          <p:nvPr/>
        </p:nvSpPr>
        <p:spPr>
          <a:xfrm>
            <a:off x="1168908" y="3921252"/>
            <a:ext cx="6932930" cy="7620"/>
          </a:xfrm>
          <a:custGeom>
            <a:avLst/>
            <a:gdLst/>
            <a:ahLst/>
            <a:cxnLst/>
            <a:rect l="l" t="t" r="r" b="b"/>
            <a:pathLst>
              <a:path w="6932930" h="7620">
                <a:moveTo>
                  <a:pt x="6932675" y="7620"/>
                </a:moveTo>
                <a:lnTo>
                  <a:pt x="0" y="7620"/>
                </a:lnTo>
                <a:lnTo>
                  <a:pt x="0" y="0"/>
                </a:lnTo>
                <a:lnTo>
                  <a:pt x="6932675" y="0"/>
                </a:lnTo>
                <a:lnTo>
                  <a:pt x="6932675" y="762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333743" y="5052072"/>
            <a:ext cx="55244" cy="248920"/>
          </a:xfrm>
          <a:custGeom>
            <a:avLst/>
            <a:gdLst/>
            <a:ahLst/>
            <a:cxnLst/>
            <a:rect l="l" t="t" r="r" b="b"/>
            <a:pathLst>
              <a:path w="55245" h="248920">
                <a:moveTo>
                  <a:pt x="54876" y="205727"/>
                </a:moveTo>
                <a:lnTo>
                  <a:pt x="13728" y="205727"/>
                </a:lnTo>
                <a:lnTo>
                  <a:pt x="12204" y="207251"/>
                </a:lnTo>
                <a:lnTo>
                  <a:pt x="9156" y="207251"/>
                </a:lnTo>
                <a:lnTo>
                  <a:pt x="6108" y="210299"/>
                </a:lnTo>
                <a:lnTo>
                  <a:pt x="3060" y="211823"/>
                </a:lnTo>
                <a:lnTo>
                  <a:pt x="3060" y="214871"/>
                </a:lnTo>
                <a:lnTo>
                  <a:pt x="1536" y="216395"/>
                </a:lnTo>
                <a:lnTo>
                  <a:pt x="12" y="219443"/>
                </a:lnTo>
                <a:lnTo>
                  <a:pt x="12" y="228587"/>
                </a:lnTo>
                <a:lnTo>
                  <a:pt x="1536" y="230111"/>
                </a:lnTo>
                <a:lnTo>
                  <a:pt x="1536" y="231635"/>
                </a:lnTo>
                <a:lnTo>
                  <a:pt x="3060" y="233159"/>
                </a:lnTo>
                <a:lnTo>
                  <a:pt x="3060" y="234683"/>
                </a:lnTo>
                <a:lnTo>
                  <a:pt x="4584" y="234683"/>
                </a:lnTo>
                <a:lnTo>
                  <a:pt x="4584" y="236207"/>
                </a:lnTo>
                <a:lnTo>
                  <a:pt x="6108" y="237731"/>
                </a:lnTo>
                <a:lnTo>
                  <a:pt x="1536" y="237731"/>
                </a:lnTo>
                <a:lnTo>
                  <a:pt x="1536" y="248399"/>
                </a:lnTo>
                <a:lnTo>
                  <a:pt x="54876" y="248399"/>
                </a:lnTo>
                <a:lnTo>
                  <a:pt x="54876" y="237731"/>
                </a:lnTo>
                <a:lnTo>
                  <a:pt x="13728" y="237731"/>
                </a:lnTo>
                <a:lnTo>
                  <a:pt x="13728" y="236207"/>
                </a:lnTo>
                <a:lnTo>
                  <a:pt x="10680" y="233159"/>
                </a:lnTo>
                <a:lnTo>
                  <a:pt x="10680" y="230111"/>
                </a:lnTo>
                <a:lnTo>
                  <a:pt x="9156" y="228587"/>
                </a:lnTo>
                <a:lnTo>
                  <a:pt x="9156" y="225539"/>
                </a:lnTo>
                <a:lnTo>
                  <a:pt x="10680" y="224015"/>
                </a:lnTo>
                <a:lnTo>
                  <a:pt x="10680" y="219443"/>
                </a:lnTo>
                <a:lnTo>
                  <a:pt x="12204" y="219443"/>
                </a:lnTo>
                <a:lnTo>
                  <a:pt x="12204" y="217919"/>
                </a:lnTo>
                <a:lnTo>
                  <a:pt x="13728" y="217919"/>
                </a:lnTo>
                <a:lnTo>
                  <a:pt x="15252" y="216395"/>
                </a:lnTo>
                <a:lnTo>
                  <a:pt x="16776" y="216395"/>
                </a:lnTo>
                <a:lnTo>
                  <a:pt x="18300" y="214871"/>
                </a:lnTo>
                <a:lnTo>
                  <a:pt x="54876" y="214871"/>
                </a:lnTo>
                <a:lnTo>
                  <a:pt x="54876" y="205727"/>
                </a:lnTo>
                <a:close/>
              </a:path>
              <a:path w="55245" h="248920">
                <a:moveTo>
                  <a:pt x="54876" y="150863"/>
                </a:moveTo>
                <a:lnTo>
                  <a:pt x="45732" y="150863"/>
                </a:lnTo>
                <a:lnTo>
                  <a:pt x="45732" y="166103"/>
                </a:lnTo>
                <a:lnTo>
                  <a:pt x="45732" y="179819"/>
                </a:lnTo>
                <a:lnTo>
                  <a:pt x="42684" y="182867"/>
                </a:lnTo>
                <a:lnTo>
                  <a:pt x="35064" y="182867"/>
                </a:lnTo>
                <a:lnTo>
                  <a:pt x="35064" y="181343"/>
                </a:lnTo>
                <a:lnTo>
                  <a:pt x="33540" y="181343"/>
                </a:lnTo>
                <a:lnTo>
                  <a:pt x="33540" y="179819"/>
                </a:lnTo>
                <a:lnTo>
                  <a:pt x="32016" y="179819"/>
                </a:lnTo>
                <a:lnTo>
                  <a:pt x="32016" y="170675"/>
                </a:lnTo>
                <a:lnTo>
                  <a:pt x="30492" y="167627"/>
                </a:lnTo>
                <a:lnTo>
                  <a:pt x="30492" y="161531"/>
                </a:lnTo>
                <a:lnTo>
                  <a:pt x="41160" y="161531"/>
                </a:lnTo>
                <a:lnTo>
                  <a:pt x="42684" y="163055"/>
                </a:lnTo>
                <a:lnTo>
                  <a:pt x="44208" y="163055"/>
                </a:lnTo>
                <a:lnTo>
                  <a:pt x="44208" y="164579"/>
                </a:lnTo>
                <a:lnTo>
                  <a:pt x="45732" y="166103"/>
                </a:lnTo>
                <a:lnTo>
                  <a:pt x="45732" y="150863"/>
                </a:lnTo>
                <a:lnTo>
                  <a:pt x="13728" y="150863"/>
                </a:lnTo>
                <a:lnTo>
                  <a:pt x="12204" y="152387"/>
                </a:lnTo>
                <a:lnTo>
                  <a:pt x="9156" y="152387"/>
                </a:lnTo>
                <a:lnTo>
                  <a:pt x="4584" y="156959"/>
                </a:lnTo>
                <a:lnTo>
                  <a:pt x="12" y="166103"/>
                </a:lnTo>
                <a:lnTo>
                  <a:pt x="12" y="178295"/>
                </a:lnTo>
                <a:lnTo>
                  <a:pt x="1536" y="181343"/>
                </a:lnTo>
                <a:lnTo>
                  <a:pt x="1536" y="184391"/>
                </a:lnTo>
                <a:lnTo>
                  <a:pt x="3060" y="185915"/>
                </a:lnTo>
                <a:lnTo>
                  <a:pt x="3060" y="187439"/>
                </a:lnTo>
                <a:lnTo>
                  <a:pt x="4584" y="187439"/>
                </a:lnTo>
                <a:lnTo>
                  <a:pt x="6108" y="188963"/>
                </a:lnTo>
                <a:lnTo>
                  <a:pt x="6108" y="190487"/>
                </a:lnTo>
                <a:lnTo>
                  <a:pt x="7632" y="190487"/>
                </a:lnTo>
                <a:lnTo>
                  <a:pt x="13728" y="182867"/>
                </a:lnTo>
                <a:lnTo>
                  <a:pt x="12204" y="182867"/>
                </a:lnTo>
                <a:lnTo>
                  <a:pt x="12204" y="181343"/>
                </a:lnTo>
                <a:lnTo>
                  <a:pt x="10680" y="179819"/>
                </a:lnTo>
                <a:lnTo>
                  <a:pt x="10680" y="178295"/>
                </a:lnTo>
                <a:lnTo>
                  <a:pt x="9156" y="176771"/>
                </a:lnTo>
                <a:lnTo>
                  <a:pt x="9156" y="169151"/>
                </a:lnTo>
                <a:lnTo>
                  <a:pt x="10680" y="167627"/>
                </a:lnTo>
                <a:lnTo>
                  <a:pt x="10680" y="166103"/>
                </a:lnTo>
                <a:lnTo>
                  <a:pt x="12204" y="164579"/>
                </a:lnTo>
                <a:lnTo>
                  <a:pt x="12204" y="163055"/>
                </a:lnTo>
                <a:lnTo>
                  <a:pt x="13728" y="163055"/>
                </a:lnTo>
                <a:lnTo>
                  <a:pt x="15252" y="161531"/>
                </a:lnTo>
                <a:lnTo>
                  <a:pt x="22872" y="161531"/>
                </a:lnTo>
                <a:lnTo>
                  <a:pt x="22872" y="176771"/>
                </a:lnTo>
                <a:lnTo>
                  <a:pt x="24396" y="179819"/>
                </a:lnTo>
                <a:lnTo>
                  <a:pt x="24396" y="184391"/>
                </a:lnTo>
                <a:lnTo>
                  <a:pt x="33540" y="193535"/>
                </a:lnTo>
                <a:lnTo>
                  <a:pt x="44208" y="193535"/>
                </a:lnTo>
                <a:lnTo>
                  <a:pt x="45732" y="192011"/>
                </a:lnTo>
                <a:lnTo>
                  <a:pt x="48780" y="190487"/>
                </a:lnTo>
                <a:lnTo>
                  <a:pt x="50304" y="190487"/>
                </a:lnTo>
                <a:lnTo>
                  <a:pt x="51828" y="188963"/>
                </a:lnTo>
                <a:lnTo>
                  <a:pt x="51828" y="187439"/>
                </a:lnTo>
                <a:lnTo>
                  <a:pt x="53352" y="184391"/>
                </a:lnTo>
                <a:lnTo>
                  <a:pt x="53352" y="182867"/>
                </a:lnTo>
                <a:lnTo>
                  <a:pt x="54876" y="181343"/>
                </a:lnTo>
                <a:lnTo>
                  <a:pt x="54876" y="169151"/>
                </a:lnTo>
                <a:lnTo>
                  <a:pt x="53352" y="167627"/>
                </a:lnTo>
                <a:lnTo>
                  <a:pt x="53352" y="166103"/>
                </a:lnTo>
                <a:lnTo>
                  <a:pt x="51828" y="164579"/>
                </a:lnTo>
                <a:lnTo>
                  <a:pt x="51828" y="163055"/>
                </a:lnTo>
                <a:lnTo>
                  <a:pt x="50304" y="161531"/>
                </a:lnTo>
                <a:lnTo>
                  <a:pt x="54876" y="161531"/>
                </a:lnTo>
                <a:lnTo>
                  <a:pt x="54876" y="150863"/>
                </a:lnTo>
                <a:close/>
              </a:path>
              <a:path w="55245" h="248920">
                <a:moveTo>
                  <a:pt x="54876" y="59423"/>
                </a:moveTo>
                <a:lnTo>
                  <a:pt x="13728" y="59423"/>
                </a:lnTo>
                <a:lnTo>
                  <a:pt x="12204" y="60947"/>
                </a:lnTo>
                <a:lnTo>
                  <a:pt x="9156" y="62471"/>
                </a:lnTo>
                <a:lnTo>
                  <a:pt x="7632" y="62471"/>
                </a:lnTo>
                <a:lnTo>
                  <a:pt x="6108" y="63995"/>
                </a:lnTo>
                <a:lnTo>
                  <a:pt x="3060" y="65519"/>
                </a:lnTo>
                <a:lnTo>
                  <a:pt x="3060" y="68567"/>
                </a:lnTo>
                <a:lnTo>
                  <a:pt x="1536" y="70091"/>
                </a:lnTo>
                <a:lnTo>
                  <a:pt x="12" y="73139"/>
                </a:lnTo>
                <a:lnTo>
                  <a:pt x="12" y="82283"/>
                </a:lnTo>
                <a:lnTo>
                  <a:pt x="1536" y="83807"/>
                </a:lnTo>
                <a:lnTo>
                  <a:pt x="1536" y="85331"/>
                </a:lnTo>
                <a:lnTo>
                  <a:pt x="3060" y="88379"/>
                </a:lnTo>
                <a:lnTo>
                  <a:pt x="3060" y="89903"/>
                </a:lnTo>
                <a:lnTo>
                  <a:pt x="4584" y="91427"/>
                </a:lnTo>
                <a:lnTo>
                  <a:pt x="4584" y="92951"/>
                </a:lnTo>
                <a:lnTo>
                  <a:pt x="6108" y="92951"/>
                </a:lnTo>
                <a:lnTo>
                  <a:pt x="7632" y="94475"/>
                </a:lnTo>
                <a:lnTo>
                  <a:pt x="6108" y="95999"/>
                </a:lnTo>
                <a:lnTo>
                  <a:pt x="6108" y="97523"/>
                </a:lnTo>
                <a:lnTo>
                  <a:pt x="4584" y="97523"/>
                </a:lnTo>
                <a:lnTo>
                  <a:pt x="4584" y="99047"/>
                </a:lnTo>
                <a:lnTo>
                  <a:pt x="1536" y="102095"/>
                </a:lnTo>
                <a:lnTo>
                  <a:pt x="1536" y="105143"/>
                </a:lnTo>
                <a:lnTo>
                  <a:pt x="12" y="106667"/>
                </a:lnTo>
                <a:lnTo>
                  <a:pt x="12" y="114287"/>
                </a:lnTo>
                <a:lnTo>
                  <a:pt x="1536" y="115811"/>
                </a:lnTo>
                <a:lnTo>
                  <a:pt x="1536" y="117335"/>
                </a:lnTo>
                <a:lnTo>
                  <a:pt x="3060" y="118859"/>
                </a:lnTo>
                <a:lnTo>
                  <a:pt x="3060" y="120383"/>
                </a:lnTo>
                <a:lnTo>
                  <a:pt x="4584" y="121907"/>
                </a:lnTo>
                <a:lnTo>
                  <a:pt x="4584" y="123431"/>
                </a:lnTo>
                <a:lnTo>
                  <a:pt x="6108" y="123431"/>
                </a:lnTo>
                <a:lnTo>
                  <a:pt x="6108" y="124955"/>
                </a:lnTo>
                <a:lnTo>
                  <a:pt x="1536" y="124955"/>
                </a:lnTo>
                <a:lnTo>
                  <a:pt x="1536" y="134099"/>
                </a:lnTo>
                <a:lnTo>
                  <a:pt x="54876" y="134099"/>
                </a:lnTo>
                <a:lnTo>
                  <a:pt x="54876" y="124955"/>
                </a:lnTo>
                <a:lnTo>
                  <a:pt x="16776" y="124955"/>
                </a:lnTo>
                <a:lnTo>
                  <a:pt x="15252" y="123431"/>
                </a:lnTo>
                <a:lnTo>
                  <a:pt x="13728" y="123431"/>
                </a:lnTo>
                <a:lnTo>
                  <a:pt x="13728" y="121907"/>
                </a:lnTo>
                <a:lnTo>
                  <a:pt x="12204" y="120383"/>
                </a:lnTo>
                <a:lnTo>
                  <a:pt x="12204" y="118859"/>
                </a:lnTo>
                <a:lnTo>
                  <a:pt x="10680" y="118859"/>
                </a:lnTo>
                <a:lnTo>
                  <a:pt x="10680" y="115811"/>
                </a:lnTo>
                <a:lnTo>
                  <a:pt x="9156" y="114287"/>
                </a:lnTo>
                <a:lnTo>
                  <a:pt x="9156" y="111239"/>
                </a:lnTo>
                <a:lnTo>
                  <a:pt x="10680" y="109715"/>
                </a:lnTo>
                <a:lnTo>
                  <a:pt x="10680" y="106667"/>
                </a:lnTo>
                <a:lnTo>
                  <a:pt x="12204" y="105143"/>
                </a:lnTo>
                <a:lnTo>
                  <a:pt x="12204" y="103619"/>
                </a:lnTo>
                <a:lnTo>
                  <a:pt x="15252" y="103619"/>
                </a:lnTo>
                <a:lnTo>
                  <a:pt x="16776" y="102095"/>
                </a:lnTo>
                <a:lnTo>
                  <a:pt x="54876" y="102095"/>
                </a:lnTo>
                <a:lnTo>
                  <a:pt x="54876" y="91427"/>
                </a:lnTo>
                <a:lnTo>
                  <a:pt x="13728" y="91427"/>
                </a:lnTo>
                <a:lnTo>
                  <a:pt x="13728" y="89903"/>
                </a:lnTo>
                <a:lnTo>
                  <a:pt x="12204" y="88379"/>
                </a:lnTo>
                <a:lnTo>
                  <a:pt x="12204" y="86855"/>
                </a:lnTo>
                <a:lnTo>
                  <a:pt x="10680" y="86855"/>
                </a:lnTo>
                <a:lnTo>
                  <a:pt x="10680" y="82283"/>
                </a:lnTo>
                <a:lnTo>
                  <a:pt x="9156" y="82283"/>
                </a:lnTo>
                <a:lnTo>
                  <a:pt x="9156" y="79235"/>
                </a:lnTo>
                <a:lnTo>
                  <a:pt x="10680" y="77711"/>
                </a:lnTo>
                <a:lnTo>
                  <a:pt x="10680" y="74663"/>
                </a:lnTo>
                <a:lnTo>
                  <a:pt x="12204" y="73139"/>
                </a:lnTo>
                <a:lnTo>
                  <a:pt x="12204" y="71615"/>
                </a:lnTo>
                <a:lnTo>
                  <a:pt x="13728" y="71615"/>
                </a:lnTo>
                <a:lnTo>
                  <a:pt x="15252" y="70091"/>
                </a:lnTo>
                <a:lnTo>
                  <a:pt x="54876" y="70091"/>
                </a:lnTo>
                <a:lnTo>
                  <a:pt x="54876" y="59423"/>
                </a:lnTo>
                <a:close/>
              </a:path>
              <a:path w="55245" h="248920">
                <a:moveTo>
                  <a:pt x="54876" y="15240"/>
                </a:moveTo>
                <a:lnTo>
                  <a:pt x="53352" y="13716"/>
                </a:lnTo>
                <a:lnTo>
                  <a:pt x="53352" y="10668"/>
                </a:lnTo>
                <a:lnTo>
                  <a:pt x="51828" y="9144"/>
                </a:lnTo>
                <a:lnTo>
                  <a:pt x="51828" y="7620"/>
                </a:lnTo>
                <a:lnTo>
                  <a:pt x="48780" y="4572"/>
                </a:lnTo>
                <a:lnTo>
                  <a:pt x="48780" y="3048"/>
                </a:lnTo>
                <a:lnTo>
                  <a:pt x="47256" y="1524"/>
                </a:lnTo>
                <a:lnTo>
                  <a:pt x="39624" y="9144"/>
                </a:lnTo>
                <a:lnTo>
                  <a:pt x="41148" y="9144"/>
                </a:lnTo>
                <a:lnTo>
                  <a:pt x="41148" y="10668"/>
                </a:lnTo>
                <a:lnTo>
                  <a:pt x="42672" y="10668"/>
                </a:lnTo>
                <a:lnTo>
                  <a:pt x="42672" y="12192"/>
                </a:lnTo>
                <a:lnTo>
                  <a:pt x="44196" y="12192"/>
                </a:lnTo>
                <a:lnTo>
                  <a:pt x="44196" y="15240"/>
                </a:lnTo>
                <a:lnTo>
                  <a:pt x="45732" y="16764"/>
                </a:lnTo>
                <a:lnTo>
                  <a:pt x="45732" y="25908"/>
                </a:lnTo>
                <a:lnTo>
                  <a:pt x="44196" y="27432"/>
                </a:lnTo>
                <a:lnTo>
                  <a:pt x="44196" y="28956"/>
                </a:lnTo>
                <a:lnTo>
                  <a:pt x="42672" y="28956"/>
                </a:lnTo>
                <a:lnTo>
                  <a:pt x="39624" y="32004"/>
                </a:lnTo>
                <a:lnTo>
                  <a:pt x="38100" y="32004"/>
                </a:lnTo>
                <a:lnTo>
                  <a:pt x="36576" y="33528"/>
                </a:lnTo>
                <a:lnTo>
                  <a:pt x="33528" y="33528"/>
                </a:lnTo>
                <a:lnTo>
                  <a:pt x="32004" y="35052"/>
                </a:lnTo>
                <a:lnTo>
                  <a:pt x="32004" y="33528"/>
                </a:lnTo>
                <a:lnTo>
                  <a:pt x="32004" y="10668"/>
                </a:lnTo>
                <a:lnTo>
                  <a:pt x="32004" y="0"/>
                </a:lnTo>
                <a:lnTo>
                  <a:pt x="24384" y="0"/>
                </a:lnTo>
                <a:lnTo>
                  <a:pt x="22860" y="508"/>
                </a:lnTo>
                <a:lnTo>
                  <a:pt x="22860" y="10668"/>
                </a:lnTo>
                <a:lnTo>
                  <a:pt x="22860" y="33528"/>
                </a:lnTo>
                <a:lnTo>
                  <a:pt x="18288" y="33528"/>
                </a:lnTo>
                <a:lnTo>
                  <a:pt x="16764" y="32004"/>
                </a:lnTo>
                <a:lnTo>
                  <a:pt x="15240" y="32004"/>
                </a:lnTo>
                <a:lnTo>
                  <a:pt x="10668" y="27432"/>
                </a:lnTo>
                <a:lnTo>
                  <a:pt x="10668" y="25908"/>
                </a:lnTo>
                <a:lnTo>
                  <a:pt x="9144" y="24384"/>
                </a:lnTo>
                <a:lnTo>
                  <a:pt x="9144" y="21336"/>
                </a:lnTo>
                <a:lnTo>
                  <a:pt x="10668" y="19812"/>
                </a:lnTo>
                <a:lnTo>
                  <a:pt x="10668" y="18288"/>
                </a:lnTo>
                <a:lnTo>
                  <a:pt x="12192" y="16764"/>
                </a:lnTo>
                <a:lnTo>
                  <a:pt x="12192" y="15240"/>
                </a:lnTo>
                <a:lnTo>
                  <a:pt x="13716" y="15240"/>
                </a:lnTo>
                <a:lnTo>
                  <a:pt x="15240" y="13716"/>
                </a:lnTo>
                <a:lnTo>
                  <a:pt x="16764" y="13716"/>
                </a:lnTo>
                <a:lnTo>
                  <a:pt x="18288" y="12192"/>
                </a:lnTo>
                <a:lnTo>
                  <a:pt x="19812" y="12192"/>
                </a:lnTo>
                <a:lnTo>
                  <a:pt x="21336" y="10668"/>
                </a:lnTo>
                <a:lnTo>
                  <a:pt x="22860" y="10668"/>
                </a:lnTo>
                <a:lnTo>
                  <a:pt x="22860" y="508"/>
                </a:lnTo>
                <a:lnTo>
                  <a:pt x="19812" y="1524"/>
                </a:lnTo>
                <a:lnTo>
                  <a:pt x="16764" y="1524"/>
                </a:lnTo>
                <a:lnTo>
                  <a:pt x="7620" y="6096"/>
                </a:lnTo>
                <a:lnTo>
                  <a:pt x="3048" y="10668"/>
                </a:lnTo>
                <a:lnTo>
                  <a:pt x="3048" y="12192"/>
                </a:lnTo>
                <a:lnTo>
                  <a:pt x="0" y="18288"/>
                </a:lnTo>
                <a:lnTo>
                  <a:pt x="0" y="25908"/>
                </a:lnTo>
                <a:lnTo>
                  <a:pt x="3048" y="32004"/>
                </a:lnTo>
                <a:lnTo>
                  <a:pt x="3048" y="35052"/>
                </a:lnTo>
                <a:lnTo>
                  <a:pt x="7620" y="39624"/>
                </a:lnTo>
                <a:lnTo>
                  <a:pt x="13716" y="42672"/>
                </a:lnTo>
                <a:lnTo>
                  <a:pt x="16764" y="42672"/>
                </a:lnTo>
                <a:lnTo>
                  <a:pt x="19812" y="44196"/>
                </a:lnTo>
                <a:lnTo>
                  <a:pt x="35052" y="44196"/>
                </a:lnTo>
                <a:lnTo>
                  <a:pt x="38100" y="42672"/>
                </a:lnTo>
                <a:lnTo>
                  <a:pt x="41148" y="42672"/>
                </a:lnTo>
                <a:lnTo>
                  <a:pt x="47256" y="39624"/>
                </a:lnTo>
                <a:lnTo>
                  <a:pt x="48780" y="36576"/>
                </a:lnTo>
                <a:lnTo>
                  <a:pt x="51828" y="35052"/>
                </a:lnTo>
                <a:lnTo>
                  <a:pt x="54876" y="28956"/>
                </a:lnTo>
                <a:lnTo>
                  <a:pt x="54876" y="1524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object 41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7240" y="4308347"/>
            <a:ext cx="243839" cy="6553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26363" y="4459223"/>
            <a:ext cx="394716" cy="6553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5611" y="4610100"/>
            <a:ext cx="315467" cy="67056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36092" y="4760976"/>
            <a:ext cx="288036" cy="67056"/>
          </a:xfrm>
          <a:prstGeom prst="rect">
            <a:avLst/>
          </a:prstGeom>
        </p:spPr>
      </p:pic>
      <p:pic>
        <p:nvPicPr>
          <p:cNvPr id="45" name="object 45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07135" y="4913375"/>
            <a:ext cx="320039" cy="85344"/>
          </a:xfrm>
          <a:prstGeom prst="rect">
            <a:avLst/>
          </a:prstGeom>
        </p:spPr>
      </p:pic>
      <p:sp>
        <p:nvSpPr>
          <p:cNvPr id="46" name="object 46" descr=""/>
          <p:cNvSpPr/>
          <p:nvPr/>
        </p:nvSpPr>
        <p:spPr>
          <a:xfrm>
            <a:off x="510527" y="5068823"/>
            <a:ext cx="516890" cy="82550"/>
          </a:xfrm>
          <a:custGeom>
            <a:avLst/>
            <a:gdLst/>
            <a:ahLst/>
            <a:cxnLst/>
            <a:rect l="l" t="t" r="r" b="b"/>
            <a:pathLst>
              <a:path w="516890" h="82550">
                <a:moveTo>
                  <a:pt x="48768" y="28956"/>
                </a:moveTo>
                <a:lnTo>
                  <a:pt x="46774" y="16078"/>
                </a:lnTo>
                <a:lnTo>
                  <a:pt x="41148" y="7632"/>
                </a:lnTo>
                <a:lnTo>
                  <a:pt x="41148" y="28956"/>
                </a:lnTo>
                <a:lnTo>
                  <a:pt x="41148" y="38100"/>
                </a:lnTo>
                <a:lnTo>
                  <a:pt x="39624" y="44196"/>
                </a:lnTo>
                <a:lnTo>
                  <a:pt x="35052" y="48768"/>
                </a:lnTo>
                <a:lnTo>
                  <a:pt x="30480" y="51816"/>
                </a:lnTo>
                <a:lnTo>
                  <a:pt x="24384" y="54864"/>
                </a:lnTo>
                <a:lnTo>
                  <a:pt x="7620" y="54864"/>
                </a:lnTo>
                <a:lnTo>
                  <a:pt x="7620" y="6096"/>
                </a:lnTo>
                <a:lnTo>
                  <a:pt x="16764" y="6096"/>
                </a:lnTo>
                <a:lnTo>
                  <a:pt x="27647" y="7531"/>
                </a:lnTo>
                <a:lnTo>
                  <a:pt x="35242" y="11811"/>
                </a:lnTo>
                <a:lnTo>
                  <a:pt x="39700" y="18961"/>
                </a:lnTo>
                <a:lnTo>
                  <a:pt x="41148" y="28956"/>
                </a:lnTo>
                <a:lnTo>
                  <a:pt x="41148" y="7632"/>
                </a:lnTo>
                <a:lnTo>
                  <a:pt x="40767" y="7048"/>
                </a:lnTo>
                <a:lnTo>
                  <a:pt x="38976" y="6096"/>
                </a:lnTo>
                <a:lnTo>
                  <a:pt x="30772" y="1739"/>
                </a:lnTo>
                <a:lnTo>
                  <a:pt x="16764" y="0"/>
                </a:lnTo>
                <a:lnTo>
                  <a:pt x="0" y="0"/>
                </a:lnTo>
                <a:lnTo>
                  <a:pt x="0" y="60960"/>
                </a:lnTo>
                <a:lnTo>
                  <a:pt x="25908" y="60960"/>
                </a:lnTo>
                <a:lnTo>
                  <a:pt x="35052" y="57912"/>
                </a:lnTo>
                <a:lnTo>
                  <a:pt x="37338" y="54864"/>
                </a:lnTo>
                <a:lnTo>
                  <a:pt x="39624" y="51816"/>
                </a:lnTo>
                <a:lnTo>
                  <a:pt x="45720" y="47244"/>
                </a:lnTo>
                <a:lnTo>
                  <a:pt x="48768" y="39624"/>
                </a:lnTo>
                <a:lnTo>
                  <a:pt x="48768" y="28956"/>
                </a:lnTo>
                <a:close/>
              </a:path>
              <a:path w="516890" h="82550">
                <a:moveTo>
                  <a:pt x="100584" y="32004"/>
                </a:moveTo>
                <a:lnTo>
                  <a:pt x="99060" y="25908"/>
                </a:lnTo>
                <a:lnTo>
                  <a:pt x="96012" y="21336"/>
                </a:lnTo>
                <a:lnTo>
                  <a:pt x="94488" y="20320"/>
                </a:lnTo>
                <a:lnTo>
                  <a:pt x="94488" y="33528"/>
                </a:lnTo>
                <a:lnTo>
                  <a:pt x="94488" y="44196"/>
                </a:lnTo>
                <a:lnTo>
                  <a:pt x="92964" y="48768"/>
                </a:lnTo>
                <a:lnTo>
                  <a:pt x="89916" y="51816"/>
                </a:lnTo>
                <a:lnTo>
                  <a:pt x="88392" y="54864"/>
                </a:lnTo>
                <a:lnTo>
                  <a:pt x="83820" y="56388"/>
                </a:lnTo>
                <a:lnTo>
                  <a:pt x="74676" y="56388"/>
                </a:lnTo>
                <a:lnTo>
                  <a:pt x="71628" y="54864"/>
                </a:lnTo>
                <a:lnTo>
                  <a:pt x="65532" y="48768"/>
                </a:lnTo>
                <a:lnTo>
                  <a:pt x="65532" y="28956"/>
                </a:lnTo>
                <a:lnTo>
                  <a:pt x="71628" y="22860"/>
                </a:lnTo>
                <a:lnTo>
                  <a:pt x="74676" y="21336"/>
                </a:lnTo>
                <a:lnTo>
                  <a:pt x="83820" y="21336"/>
                </a:lnTo>
                <a:lnTo>
                  <a:pt x="88392" y="22860"/>
                </a:lnTo>
                <a:lnTo>
                  <a:pt x="89916" y="25908"/>
                </a:lnTo>
                <a:lnTo>
                  <a:pt x="92964" y="28956"/>
                </a:lnTo>
                <a:lnTo>
                  <a:pt x="94488" y="33528"/>
                </a:lnTo>
                <a:lnTo>
                  <a:pt x="94488" y="20320"/>
                </a:lnTo>
                <a:lnTo>
                  <a:pt x="86868" y="15240"/>
                </a:lnTo>
                <a:lnTo>
                  <a:pt x="73152" y="15240"/>
                </a:lnTo>
                <a:lnTo>
                  <a:pt x="67056" y="18288"/>
                </a:lnTo>
                <a:lnTo>
                  <a:pt x="64008" y="22860"/>
                </a:lnTo>
                <a:lnTo>
                  <a:pt x="59436" y="25908"/>
                </a:lnTo>
                <a:lnTo>
                  <a:pt x="57912" y="32004"/>
                </a:lnTo>
                <a:lnTo>
                  <a:pt x="57912" y="45720"/>
                </a:lnTo>
                <a:lnTo>
                  <a:pt x="59436" y="51816"/>
                </a:lnTo>
                <a:lnTo>
                  <a:pt x="67056" y="59436"/>
                </a:lnTo>
                <a:lnTo>
                  <a:pt x="73152" y="62484"/>
                </a:lnTo>
                <a:lnTo>
                  <a:pt x="85344" y="62484"/>
                </a:lnTo>
                <a:lnTo>
                  <a:pt x="91440" y="59436"/>
                </a:lnTo>
                <a:lnTo>
                  <a:pt x="94488" y="56388"/>
                </a:lnTo>
                <a:lnTo>
                  <a:pt x="99060" y="51816"/>
                </a:lnTo>
                <a:lnTo>
                  <a:pt x="100584" y="45720"/>
                </a:lnTo>
                <a:lnTo>
                  <a:pt x="100584" y="32004"/>
                </a:lnTo>
                <a:close/>
              </a:path>
              <a:path w="516890" h="82550">
                <a:moveTo>
                  <a:pt x="143256" y="18300"/>
                </a:moveTo>
                <a:lnTo>
                  <a:pt x="140208" y="16776"/>
                </a:lnTo>
                <a:lnTo>
                  <a:pt x="135636" y="15252"/>
                </a:lnTo>
                <a:lnTo>
                  <a:pt x="124968" y="15252"/>
                </a:lnTo>
                <a:lnTo>
                  <a:pt x="120396" y="18300"/>
                </a:lnTo>
                <a:lnTo>
                  <a:pt x="111252" y="27444"/>
                </a:lnTo>
                <a:lnTo>
                  <a:pt x="109728" y="33540"/>
                </a:lnTo>
                <a:lnTo>
                  <a:pt x="109728" y="47256"/>
                </a:lnTo>
                <a:lnTo>
                  <a:pt x="111252" y="51828"/>
                </a:lnTo>
                <a:lnTo>
                  <a:pt x="118872" y="59448"/>
                </a:lnTo>
                <a:lnTo>
                  <a:pt x="123444" y="62496"/>
                </a:lnTo>
                <a:lnTo>
                  <a:pt x="135636" y="62496"/>
                </a:lnTo>
                <a:lnTo>
                  <a:pt x="138684" y="60972"/>
                </a:lnTo>
                <a:lnTo>
                  <a:pt x="143256" y="59448"/>
                </a:lnTo>
                <a:lnTo>
                  <a:pt x="143256" y="51828"/>
                </a:lnTo>
                <a:lnTo>
                  <a:pt x="138684" y="54876"/>
                </a:lnTo>
                <a:lnTo>
                  <a:pt x="135636" y="56400"/>
                </a:lnTo>
                <a:lnTo>
                  <a:pt x="126492" y="56400"/>
                </a:lnTo>
                <a:lnTo>
                  <a:pt x="123444" y="54876"/>
                </a:lnTo>
                <a:lnTo>
                  <a:pt x="117348" y="48780"/>
                </a:lnTo>
                <a:lnTo>
                  <a:pt x="117348" y="30492"/>
                </a:lnTo>
                <a:lnTo>
                  <a:pt x="120396" y="27444"/>
                </a:lnTo>
                <a:lnTo>
                  <a:pt x="123444" y="22872"/>
                </a:lnTo>
                <a:lnTo>
                  <a:pt x="128016" y="21348"/>
                </a:lnTo>
                <a:lnTo>
                  <a:pt x="135636" y="21348"/>
                </a:lnTo>
                <a:lnTo>
                  <a:pt x="138684" y="22872"/>
                </a:lnTo>
                <a:lnTo>
                  <a:pt x="143256" y="25920"/>
                </a:lnTo>
                <a:lnTo>
                  <a:pt x="143256" y="18300"/>
                </a:lnTo>
                <a:close/>
              </a:path>
              <a:path w="516890" h="82550">
                <a:moveTo>
                  <a:pt x="188988" y="16764"/>
                </a:moveTo>
                <a:lnTo>
                  <a:pt x="181368" y="16764"/>
                </a:lnTo>
                <a:lnTo>
                  <a:pt x="181368" y="50292"/>
                </a:lnTo>
                <a:lnTo>
                  <a:pt x="178320" y="51816"/>
                </a:lnTo>
                <a:lnTo>
                  <a:pt x="176796" y="54864"/>
                </a:lnTo>
                <a:lnTo>
                  <a:pt x="173748" y="56388"/>
                </a:lnTo>
                <a:lnTo>
                  <a:pt x="163080" y="56388"/>
                </a:lnTo>
                <a:lnTo>
                  <a:pt x="160032" y="51816"/>
                </a:lnTo>
                <a:lnTo>
                  <a:pt x="160032" y="16764"/>
                </a:lnTo>
                <a:lnTo>
                  <a:pt x="152412" y="16764"/>
                </a:lnTo>
                <a:lnTo>
                  <a:pt x="152412" y="56388"/>
                </a:lnTo>
                <a:lnTo>
                  <a:pt x="156984" y="62484"/>
                </a:lnTo>
                <a:lnTo>
                  <a:pt x="173748" y="62484"/>
                </a:lnTo>
                <a:lnTo>
                  <a:pt x="178320" y="59436"/>
                </a:lnTo>
                <a:lnTo>
                  <a:pt x="180352" y="56388"/>
                </a:lnTo>
                <a:lnTo>
                  <a:pt x="181368" y="54864"/>
                </a:lnTo>
                <a:lnTo>
                  <a:pt x="181368" y="60960"/>
                </a:lnTo>
                <a:lnTo>
                  <a:pt x="188988" y="60960"/>
                </a:lnTo>
                <a:lnTo>
                  <a:pt x="188988" y="54864"/>
                </a:lnTo>
                <a:lnTo>
                  <a:pt x="188988" y="16764"/>
                </a:lnTo>
                <a:close/>
              </a:path>
              <a:path w="516890" h="82550">
                <a:moveTo>
                  <a:pt x="266700" y="21336"/>
                </a:moveTo>
                <a:lnTo>
                  <a:pt x="260604" y="15240"/>
                </a:lnTo>
                <a:lnTo>
                  <a:pt x="245364" y="15240"/>
                </a:lnTo>
                <a:lnTo>
                  <a:pt x="240792" y="18288"/>
                </a:lnTo>
                <a:lnTo>
                  <a:pt x="236220" y="24384"/>
                </a:lnTo>
                <a:lnTo>
                  <a:pt x="236220" y="22860"/>
                </a:lnTo>
                <a:lnTo>
                  <a:pt x="235458" y="21336"/>
                </a:lnTo>
                <a:lnTo>
                  <a:pt x="234696" y="19812"/>
                </a:lnTo>
                <a:lnTo>
                  <a:pt x="231648" y="18288"/>
                </a:lnTo>
                <a:lnTo>
                  <a:pt x="230124" y="16764"/>
                </a:lnTo>
                <a:lnTo>
                  <a:pt x="227076" y="15240"/>
                </a:lnTo>
                <a:lnTo>
                  <a:pt x="217932" y="15240"/>
                </a:lnTo>
                <a:lnTo>
                  <a:pt x="213360" y="18288"/>
                </a:lnTo>
                <a:lnTo>
                  <a:pt x="210312" y="24384"/>
                </a:lnTo>
                <a:lnTo>
                  <a:pt x="210312" y="16764"/>
                </a:lnTo>
                <a:lnTo>
                  <a:pt x="202692" y="16764"/>
                </a:lnTo>
                <a:lnTo>
                  <a:pt x="202692" y="60960"/>
                </a:lnTo>
                <a:lnTo>
                  <a:pt x="210312" y="60960"/>
                </a:lnTo>
                <a:lnTo>
                  <a:pt x="210312" y="32004"/>
                </a:lnTo>
                <a:lnTo>
                  <a:pt x="214122" y="24384"/>
                </a:lnTo>
                <a:lnTo>
                  <a:pt x="214884" y="22860"/>
                </a:lnTo>
                <a:lnTo>
                  <a:pt x="217932" y="21336"/>
                </a:lnTo>
                <a:lnTo>
                  <a:pt x="227076" y="21336"/>
                </a:lnTo>
                <a:lnTo>
                  <a:pt x="231648" y="25908"/>
                </a:lnTo>
                <a:lnTo>
                  <a:pt x="231648" y="60960"/>
                </a:lnTo>
                <a:lnTo>
                  <a:pt x="237744" y="60960"/>
                </a:lnTo>
                <a:lnTo>
                  <a:pt x="237744" y="32004"/>
                </a:lnTo>
                <a:lnTo>
                  <a:pt x="240792" y="25908"/>
                </a:lnTo>
                <a:lnTo>
                  <a:pt x="242316" y="24384"/>
                </a:lnTo>
                <a:lnTo>
                  <a:pt x="245364" y="21336"/>
                </a:lnTo>
                <a:lnTo>
                  <a:pt x="252984" y="21336"/>
                </a:lnTo>
                <a:lnTo>
                  <a:pt x="254508" y="22860"/>
                </a:lnTo>
                <a:lnTo>
                  <a:pt x="256032" y="25908"/>
                </a:lnTo>
                <a:lnTo>
                  <a:pt x="257556" y="27432"/>
                </a:lnTo>
                <a:lnTo>
                  <a:pt x="259080" y="30480"/>
                </a:lnTo>
                <a:lnTo>
                  <a:pt x="259080" y="60960"/>
                </a:lnTo>
                <a:lnTo>
                  <a:pt x="266700" y="60960"/>
                </a:lnTo>
                <a:lnTo>
                  <a:pt x="266700" y="21336"/>
                </a:lnTo>
                <a:close/>
              </a:path>
              <a:path w="516890" h="82550">
                <a:moveTo>
                  <a:pt x="315480" y="30480"/>
                </a:moveTo>
                <a:lnTo>
                  <a:pt x="313956" y="25908"/>
                </a:lnTo>
                <a:lnTo>
                  <a:pt x="310908" y="21336"/>
                </a:lnTo>
                <a:lnTo>
                  <a:pt x="307860" y="19304"/>
                </a:lnTo>
                <a:lnTo>
                  <a:pt x="307860" y="30480"/>
                </a:lnTo>
                <a:lnTo>
                  <a:pt x="307860" y="35052"/>
                </a:lnTo>
                <a:lnTo>
                  <a:pt x="283476" y="35052"/>
                </a:lnTo>
                <a:lnTo>
                  <a:pt x="285000" y="30480"/>
                </a:lnTo>
                <a:lnTo>
                  <a:pt x="286524" y="27432"/>
                </a:lnTo>
                <a:lnTo>
                  <a:pt x="292620" y="21336"/>
                </a:lnTo>
                <a:lnTo>
                  <a:pt x="300240" y="21336"/>
                </a:lnTo>
                <a:lnTo>
                  <a:pt x="303288" y="22860"/>
                </a:lnTo>
                <a:lnTo>
                  <a:pt x="304812" y="25908"/>
                </a:lnTo>
                <a:lnTo>
                  <a:pt x="306336" y="27432"/>
                </a:lnTo>
                <a:lnTo>
                  <a:pt x="307860" y="30480"/>
                </a:lnTo>
                <a:lnTo>
                  <a:pt x="307860" y="19304"/>
                </a:lnTo>
                <a:lnTo>
                  <a:pt x="306336" y="18288"/>
                </a:lnTo>
                <a:lnTo>
                  <a:pt x="303288" y="15240"/>
                </a:lnTo>
                <a:lnTo>
                  <a:pt x="291096" y="15240"/>
                </a:lnTo>
                <a:lnTo>
                  <a:pt x="286524" y="18288"/>
                </a:lnTo>
                <a:lnTo>
                  <a:pt x="281952" y="22860"/>
                </a:lnTo>
                <a:lnTo>
                  <a:pt x="275856" y="32004"/>
                </a:lnTo>
                <a:lnTo>
                  <a:pt x="275856" y="47244"/>
                </a:lnTo>
                <a:lnTo>
                  <a:pt x="281952" y="56388"/>
                </a:lnTo>
                <a:lnTo>
                  <a:pt x="285000" y="59436"/>
                </a:lnTo>
                <a:lnTo>
                  <a:pt x="289572" y="62484"/>
                </a:lnTo>
                <a:lnTo>
                  <a:pt x="303288" y="62484"/>
                </a:lnTo>
                <a:lnTo>
                  <a:pt x="307860" y="60960"/>
                </a:lnTo>
                <a:lnTo>
                  <a:pt x="312432" y="57912"/>
                </a:lnTo>
                <a:lnTo>
                  <a:pt x="312432" y="56388"/>
                </a:lnTo>
                <a:lnTo>
                  <a:pt x="312432" y="51816"/>
                </a:lnTo>
                <a:lnTo>
                  <a:pt x="307860" y="54864"/>
                </a:lnTo>
                <a:lnTo>
                  <a:pt x="303288" y="56388"/>
                </a:lnTo>
                <a:lnTo>
                  <a:pt x="294144" y="56388"/>
                </a:lnTo>
                <a:lnTo>
                  <a:pt x="289572" y="54864"/>
                </a:lnTo>
                <a:lnTo>
                  <a:pt x="288048" y="51816"/>
                </a:lnTo>
                <a:lnTo>
                  <a:pt x="285000" y="50292"/>
                </a:lnTo>
                <a:lnTo>
                  <a:pt x="283476" y="45720"/>
                </a:lnTo>
                <a:lnTo>
                  <a:pt x="283476" y="41148"/>
                </a:lnTo>
                <a:lnTo>
                  <a:pt x="315480" y="41148"/>
                </a:lnTo>
                <a:lnTo>
                  <a:pt x="315480" y="35052"/>
                </a:lnTo>
                <a:lnTo>
                  <a:pt x="315480" y="30480"/>
                </a:lnTo>
                <a:close/>
              </a:path>
              <a:path w="516890" h="82550">
                <a:moveTo>
                  <a:pt x="362724" y="28956"/>
                </a:moveTo>
                <a:lnTo>
                  <a:pt x="361188" y="24384"/>
                </a:lnTo>
                <a:lnTo>
                  <a:pt x="358140" y="21336"/>
                </a:lnTo>
                <a:lnTo>
                  <a:pt x="356616" y="16764"/>
                </a:lnTo>
                <a:lnTo>
                  <a:pt x="352044" y="15240"/>
                </a:lnTo>
                <a:lnTo>
                  <a:pt x="341376" y="15240"/>
                </a:lnTo>
                <a:lnTo>
                  <a:pt x="336804" y="18288"/>
                </a:lnTo>
                <a:lnTo>
                  <a:pt x="332232" y="24384"/>
                </a:lnTo>
                <a:lnTo>
                  <a:pt x="332232" y="16764"/>
                </a:lnTo>
                <a:lnTo>
                  <a:pt x="326136" y="16764"/>
                </a:lnTo>
                <a:lnTo>
                  <a:pt x="326136" y="60960"/>
                </a:lnTo>
                <a:lnTo>
                  <a:pt x="332232" y="60960"/>
                </a:lnTo>
                <a:lnTo>
                  <a:pt x="332232" y="32004"/>
                </a:lnTo>
                <a:lnTo>
                  <a:pt x="333756" y="28956"/>
                </a:lnTo>
                <a:lnTo>
                  <a:pt x="336804" y="25908"/>
                </a:lnTo>
                <a:lnTo>
                  <a:pt x="337566" y="24384"/>
                </a:lnTo>
                <a:lnTo>
                  <a:pt x="338328" y="22860"/>
                </a:lnTo>
                <a:lnTo>
                  <a:pt x="341376" y="21336"/>
                </a:lnTo>
                <a:lnTo>
                  <a:pt x="352044" y="21336"/>
                </a:lnTo>
                <a:lnTo>
                  <a:pt x="355092" y="25908"/>
                </a:lnTo>
                <a:lnTo>
                  <a:pt x="355092" y="60960"/>
                </a:lnTo>
                <a:lnTo>
                  <a:pt x="362724" y="60960"/>
                </a:lnTo>
                <a:lnTo>
                  <a:pt x="362724" y="28956"/>
                </a:lnTo>
                <a:close/>
              </a:path>
              <a:path w="516890" h="82550">
                <a:moveTo>
                  <a:pt x="396240" y="16764"/>
                </a:moveTo>
                <a:lnTo>
                  <a:pt x="385572" y="16764"/>
                </a:lnTo>
                <a:lnTo>
                  <a:pt x="385572" y="4572"/>
                </a:lnTo>
                <a:lnTo>
                  <a:pt x="377952" y="6096"/>
                </a:lnTo>
                <a:lnTo>
                  <a:pt x="377952" y="16764"/>
                </a:lnTo>
                <a:lnTo>
                  <a:pt x="370332" y="16764"/>
                </a:lnTo>
                <a:lnTo>
                  <a:pt x="370332" y="22860"/>
                </a:lnTo>
                <a:lnTo>
                  <a:pt x="377952" y="22860"/>
                </a:lnTo>
                <a:lnTo>
                  <a:pt x="377952" y="57912"/>
                </a:lnTo>
                <a:lnTo>
                  <a:pt x="382524" y="62484"/>
                </a:lnTo>
                <a:lnTo>
                  <a:pt x="391668" y="62484"/>
                </a:lnTo>
                <a:lnTo>
                  <a:pt x="394716" y="60960"/>
                </a:lnTo>
                <a:lnTo>
                  <a:pt x="396240" y="60960"/>
                </a:lnTo>
                <a:lnTo>
                  <a:pt x="396240" y="56388"/>
                </a:lnTo>
                <a:lnTo>
                  <a:pt x="396240" y="54864"/>
                </a:lnTo>
                <a:lnTo>
                  <a:pt x="394716" y="56388"/>
                </a:lnTo>
                <a:lnTo>
                  <a:pt x="388620" y="56388"/>
                </a:lnTo>
                <a:lnTo>
                  <a:pt x="385572" y="53340"/>
                </a:lnTo>
                <a:lnTo>
                  <a:pt x="385572" y="22860"/>
                </a:lnTo>
                <a:lnTo>
                  <a:pt x="396240" y="22860"/>
                </a:lnTo>
                <a:lnTo>
                  <a:pt x="396240" y="16764"/>
                </a:lnTo>
                <a:close/>
              </a:path>
              <a:path w="516890" h="82550">
                <a:moveTo>
                  <a:pt x="437388" y="21336"/>
                </a:moveTo>
                <a:lnTo>
                  <a:pt x="432816" y="15240"/>
                </a:lnTo>
                <a:lnTo>
                  <a:pt x="416052" y="15240"/>
                </a:lnTo>
                <a:lnTo>
                  <a:pt x="411480" y="16764"/>
                </a:lnTo>
                <a:lnTo>
                  <a:pt x="406908" y="19812"/>
                </a:lnTo>
                <a:lnTo>
                  <a:pt x="406908" y="27432"/>
                </a:lnTo>
                <a:lnTo>
                  <a:pt x="416052" y="21336"/>
                </a:lnTo>
                <a:lnTo>
                  <a:pt x="426720" y="21336"/>
                </a:lnTo>
                <a:lnTo>
                  <a:pt x="429768" y="25908"/>
                </a:lnTo>
                <a:lnTo>
                  <a:pt x="429768" y="33528"/>
                </a:lnTo>
                <a:lnTo>
                  <a:pt x="429768" y="38100"/>
                </a:lnTo>
                <a:lnTo>
                  <a:pt x="429768" y="50292"/>
                </a:lnTo>
                <a:lnTo>
                  <a:pt x="426720" y="51816"/>
                </a:lnTo>
                <a:lnTo>
                  <a:pt x="425196" y="54864"/>
                </a:lnTo>
                <a:lnTo>
                  <a:pt x="422148" y="56388"/>
                </a:lnTo>
                <a:lnTo>
                  <a:pt x="416052" y="56388"/>
                </a:lnTo>
                <a:lnTo>
                  <a:pt x="413004" y="54864"/>
                </a:lnTo>
                <a:lnTo>
                  <a:pt x="411480" y="54864"/>
                </a:lnTo>
                <a:lnTo>
                  <a:pt x="409956" y="53340"/>
                </a:lnTo>
                <a:lnTo>
                  <a:pt x="409956" y="44196"/>
                </a:lnTo>
                <a:lnTo>
                  <a:pt x="411480" y="42672"/>
                </a:lnTo>
                <a:lnTo>
                  <a:pt x="414528" y="41148"/>
                </a:lnTo>
                <a:lnTo>
                  <a:pt x="416052" y="41148"/>
                </a:lnTo>
                <a:lnTo>
                  <a:pt x="419100" y="39624"/>
                </a:lnTo>
                <a:lnTo>
                  <a:pt x="429768" y="38100"/>
                </a:lnTo>
                <a:lnTo>
                  <a:pt x="429768" y="33528"/>
                </a:lnTo>
                <a:lnTo>
                  <a:pt x="417576" y="35052"/>
                </a:lnTo>
                <a:lnTo>
                  <a:pt x="406908" y="36576"/>
                </a:lnTo>
                <a:lnTo>
                  <a:pt x="402336" y="41148"/>
                </a:lnTo>
                <a:lnTo>
                  <a:pt x="402336" y="53340"/>
                </a:lnTo>
                <a:lnTo>
                  <a:pt x="405384" y="59436"/>
                </a:lnTo>
                <a:lnTo>
                  <a:pt x="411480" y="62484"/>
                </a:lnTo>
                <a:lnTo>
                  <a:pt x="422148" y="62484"/>
                </a:lnTo>
                <a:lnTo>
                  <a:pt x="426720" y="59436"/>
                </a:lnTo>
                <a:lnTo>
                  <a:pt x="428752" y="56388"/>
                </a:lnTo>
                <a:lnTo>
                  <a:pt x="429768" y="54864"/>
                </a:lnTo>
                <a:lnTo>
                  <a:pt x="429768" y="60960"/>
                </a:lnTo>
                <a:lnTo>
                  <a:pt x="437388" y="60960"/>
                </a:lnTo>
                <a:lnTo>
                  <a:pt x="437388" y="54864"/>
                </a:lnTo>
                <a:lnTo>
                  <a:pt x="437388" y="38100"/>
                </a:lnTo>
                <a:lnTo>
                  <a:pt x="437388" y="21336"/>
                </a:lnTo>
                <a:close/>
              </a:path>
              <a:path w="516890" h="82550">
                <a:moveTo>
                  <a:pt x="473976" y="16764"/>
                </a:moveTo>
                <a:lnTo>
                  <a:pt x="464832" y="16764"/>
                </a:lnTo>
                <a:lnTo>
                  <a:pt x="461784" y="18288"/>
                </a:lnTo>
                <a:lnTo>
                  <a:pt x="460260" y="19812"/>
                </a:lnTo>
                <a:lnTo>
                  <a:pt x="457212" y="25908"/>
                </a:lnTo>
                <a:lnTo>
                  <a:pt x="457212" y="16764"/>
                </a:lnTo>
                <a:lnTo>
                  <a:pt x="451116" y="16764"/>
                </a:lnTo>
                <a:lnTo>
                  <a:pt x="451116" y="60960"/>
                </a:lnTo>
                <a:lnTo>
                  <a:pt x="457212" y="60960"/>
                </a:lnTo>
                <a:lnTo>
                  <a:pt x="457212" y="33528"/>
                </a:lnTo>
                <a:lnTo>
                  <a:pt x="460260" y="27432"/>
                </a:lnTo>
                <a:lnTo>
                  <a:pt x="461784" y="25908"/>
                </a:lnTo>
                <a:lnTo>
                  <a:pt x="464832" y="22860"/>
                </a:lnTo>
                <a:lnTo>
                  <a:pt x="472452" y="22860"/>
                </a:lnTo>
                <a:lnTo>
                  <a:pt x="473976" y="24384"/>
                </a:lnTo>
                <a:lnTo>
                  <a:pt x="473976" y="22860"/>
                </a:lnTo>
                <a:lnTo>
                  <a:pt x="473976" y="16764"/>
                </a:lnTo>
                <a:close/>
              </a:path>
              <a:path w="516890" h="82550">
                <a:moveTo>
                  <a:pt x="516636" y="16764"/>
                </a:moveTo>
                <a:lnTo>
                  <a:pt x="509016" y="16764"/>
                </a:lnTo>
                <a:lnTo>
                  <a:pt x="496824" y="51816"/>
                </a:lnTo>
                <a:lnTo>
                  <a:pt x="495300" y="53340"/>
                </a:lnTo>
                <a:lnTo>
                  <a:pt x="495300" y="50292"/>
                </a:lnTo>
                <a:lnTo>
                  <a:pt x="483108" y="16764"/>
                </a:lnTo>
                <a:lnTo>
                  <a:pt x="475488" y="16764"/>
                </a:lnTo>
                <a:lnTo>
                  <a:pt x="492252" y="60960"/>
                </a:lnTo>
                <a:lnTo>
                  <a:pt x="489204" y="70104"/>
                </a:lnTo>
                <a:lnTo>
                  <a:pt x="486156" y="73152"/>
                </a:lnTo>
                <a:lnTo>
                  <a:pt x="484632" y="76200"/>
                </a:lnTo>
                <a:lnTo>
                  <a:pt x="478536" y="76200"/>
                </a:lnTo>
                <a:lnTo>
                  <a:pt x="477012" y="74676"/>
                </a:lnTo>
                <a:lnTo>
                  <a:pt x="477012" y="82296"/>
                </a:lnTo>
                <a:lnTo>
                  <a:pt x="487680" y="82296"/>
                </a:lnTo>
                <a:lnTo>
                  <a:pt x="492252" y="77724"/>
                </a:lnTo>
                <a:lnTo>
                  <a:pt x="493014" y="76200"/>
                </a:lnTo>
                <a:lnTo>
                  <a:pt x="496824" y="68580"/>
                </a:lnTo>
                <a:lnTo>
                  <a:pt x="502069" y="54864"/>
                </a:lnTo>
                <a:lnTo>
                  <a:pt x="516636" y="1676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777227" y="5219712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48768" y="30480"/>
                </a:moveTo>
                <a:lnTo>
                  <a:pt x="46774" y="16713"/>
                </a:lnTo>
                <a:lnTo>
                  <a:pt x="41148" y="7848"/>
                </a:lnTo>
                <a:lnTo>
                  <a:pt x="41148" y="30480"/>
                </a:lnTo>
                <a:lnTo>
                  <a:pt x="41148" y="38100"/>
                </a:lnTo>
                <a:lnTo>
                  <a:pt x="39624" y="44196"/>
                </a:lnTo>
                <a:lnTo>
                  <a:pt x="30480" y="53340"/>
                </a:lnTo>
                <a:lnTo>
                  <a:pt x="24384" y="54864"/>
                </a:lnTo>
                <a:lnTo>
                  <a:pt x="6096" y="54864"/>
                </a:lnTo>
                <a:lnTo>
                  <a:pt x="6096" y="6096"/>
                </a:lnTo>
                <a:lnTo>
                  <a:pt x="16764" y="6096"/>
                </a:lnTo>
                <a:lnTo>
                  <a:pt x="27647" y="7543"/>
                </a:lnTo>
                <a:lnTo>
                  <a:pt x="35242" y="12001"/>
                </a:lnTo>
                <a:lnTo>
                  <a:pt x="39700" y="19596"/>
                </a:lnTo>
                <a:lnTo>
                  <a:pt x="41148" y="30480"/>
                </a:lnTo>
                <a:lnTo>
                  <a:pt x="41148" y="7848"/>
                </a:lnTo>
                <a:lnTo>
                  <a:pt x="40767" y="7239"/>
                </a:lnTo>
                <a:lnTo>
                  <a:pt x="38684" y="6096"/>
                </a:lnTo>
                <a:lnTo>
                  <a:pt x="30772" y="1752"/>
                </a:lnTo>
                <a:lnTo>
                  <a:pt x="16764" y="0"/>
                </a:lnTo>
                <a:lnTo>
                  <a:pt x="0" y="0"/>
                </a:lnTo>
                <a:lnTo>
                  <a:pt x="0" y="60960"/>
                </a:lnTo>
                <a:lnTo>
                  <a:pt x="15240" y="60960"/>
                </a:lnTo>
                <a:lnTo>
                  <a:pt x="48768" y="39624"/>
                </a:lnTo>
                <a:lnTo>
                  <a:pt x="48768" y="30480"/>
                </a:lnTo>
                <a:close/>
              </a:path>
              <a:path w="243840" h="62864">
                <a:moveTo>
                  <a:pt x="83832" y="16751"/>
                </a:moveTo>
                <a:lnTo>
                  <a:pt x="76212" y="16751"/>
                </a:lnTo>
                <a:lnTo>
                  <a:pt x="73164" y="19799"/>
                </a:lnTo>
                <a:lnTo>
                  <a:pt x="70116" y="21323"/>
                </a:lnTo>
                <a:lnTo>
                  <a:pt x="68592" y="22847"/>
                </a:lnTo>
                <a:lnTo>
                  <a:pt x="68592" y="25895"/>
                </a:lnTo>
                <a:lnTo>
                  <a:pt x="67068" y="25895"/>
                </a:lnTo>
                <a:lnTo>
                  <a:pt x="67068" y="16751"/>
                </a:lnTo>
                <a:lnTo>
                  <a:pt x="60972" y="16751"/>
                </a:lnTo>
                <a:lnTo>
                  <a:pt x="60972" y="60947"/>
                </a:lnTo>
                <a:lnTo>
                  <a:pt x="67068" y="60947"/>
                </a:lnTo>
                <a:lnTo>
                  <a:pt x="67068" y="33515"/>
                </a:lnTo>
                <a:lnTo>
                  <a:pt x="70116" y="27419"/>
                </a:lnTo>
                <a:lnTo>
                  <a:pt x="74688" y="22847"/>
                </a:lnTo>
                <a:lnTo>
                  <a:pt x="80784" y="22847"/>
                </a:lnTo>
                <a:lnTo>
                  <a:pt x="82308" y="24371"/>
                </a:lnTo>
                <a:lnTo>
                  <a:pt x="83832" y="24371"/>
                </a:lnTo>
                <a:lnTo>
                  <a:pt x="83832" y="16751"/>
                </a:lnTo>
                <a:close/>
              </a:path>
              <a:path w="243840" h="62864">
                <a:moveTo>
                  <a:pt x="123444" y="21336"/>
                </a:moveTo>
                <a:lnTo>
                  <a:pt x="117348" y="16764"/>
                </a:lnTo>
                <a:lnTo>
                  <a:pt x="102108" y="16764"/>
                </a:lnTo>
                <a:lnTo>
                  <a:pt x="96012" y="18288"/>
                </a:lnTo>
                <a:lnTo>
                  <a:pt x="92964" y="21336"/>
                </a:lnTo>
                <a:lnTo>
                  <a:pt x="92964" y="27432"/>
                </a:lnTo>
                <a:lnTo>
                  <a:pt x="96012" y="24384"/>
                </a:lnTo>
                <a:lnTo>
                  <a:pt x="102108" y="22860"/>
                </a:lnTo>
                <a:lnTo>
                  <a:pt x="112776" y="22860"/>
                </a:lnTo>
                <a:lnTo>
                  <a:pt x="115824" y="25908"/>
                </a:lnTo>
                <a:lnTo>
                  <a:pt x="115824" y="33528"/>
                </a:lnTo>
                <a:lnTo>
                  <a:pt x="115824" y="39624"/>
                </a:lnTo>
                <a:lnTo>
                  <a:pt x="115824" y="47244"/>
                </a:lnTo>
                <a:lnTo>
                  <a:pt x="112776" y="53340"/>
                </a:lnTo>
                <a:lnTo>
                  <a:pt x="106680" y="56388"/>
                </a:lnTo>
                <a:lnTo>
                  <a:pt x="99060" y="56388"/>
                </a:lnTo>
                <a:lnTo>
                  <a:pt x="96012" y="53340"/>
                </a:lnTo>
                <a:lnTo>
                  <a:pt x="96012" y="44196"/>
                </a:lnTo>
                <a:lnTo>
                  <a:pt x="97536" y="42672"/>
                </a:lnTo>
                <a:lnTo>
                  <a:pt x="99060" y="42672"/>
                </a:lnTo>
                <a:lnTo>
                  <a:pt x="102108" y="41148"/>
                </a:lnTo>
                <a:lnTo>
                  <a:pt x="105156" y="41148"/>
                </a:lnTo>
                <a:lnTo>
                  <a:pt x="115824" y="39624"/>
                </a:lnTo>
                <a:lnTo>
                  <a:pt x="115824" y="33528"/>
                </a:lnTo>
                <a:lnTo>
                  <a:pt x="102108" y="35052"/>
                </a:lnTo>
                <a:lnTo>
                  <a:pt x="92964" y="36576"/>
                </a:lnTo>
                <a:lnTo>
                  <a:pt x="88392" y="41148"/>
                </a:lnTo>
                <a:lnTo>
                  <a:pt x="88392" y="53340"/>
                </a:lnTo>
                <a:lnTo>
                  <a:pt x="91440" y="59436"/>
                </a:lnTo>
                <a:lnTo>
                  <a:pt x="97536" y="62484"/>
                </a:lnTo>
                <a:lnTo>
                  <a:pt x="108204" y="62484"/>
                </a:lnTo>
                <a:lnTo>
                  <a:pt x="112776" y="59436"/>
                </a:lnTo>
                <a:lnTo>
                  <a:pt x="114808" y="56388"/>
                </a:lnTo>
                <a:lnTo>
                  <a:pt x="115824" y="54864"/>
                </a:lnTo>
                <a:lnTo>
                  <a:pt x="115824" y="60960"/>
                </a:lnTo>
                <a:lnTo>
                  <a:pt x="123444" y="60960"/>
                </a:lnTo>
                <a:lnTo>
                  <a:pt x="123444" y="54864"/>
                </a:lnTo>
                <a:lnTo>
                  <a:pt x="123444" y="39624"/>
                </a:lnTo>
                <a:lnTo>
                  <a:pt x="123444" y="22860"/>
                </a:lnTo>
                <a:lnTo>
                  <a:pt x="123444" y="21336"/>
                </a:lnTo>
                <a:close/>
              </a:path>
              <a:path w="243840" h="62864">
                <a:moveTo>
                  <a:pt x="199644" y="22860"/>
                </a:moveTo>
                <a:lnTo>
                  <a:pt x="193548" y="16764"/>
                </a:lnTo>
                <a:lnTo>
                  <a:pt x="178308" y="16764"/>
                </a:lnTo>
                <a:lnTo>
                  <a:pt x="173736" y="19812"/>
                </a:lnTo>
                <a:lnTo>
                  <a:pt x="169164" y="25908"/>
                </a:lnTo>
                <a:lnTo>
                  <a:pt x="169164" y="22860"/>
                </a:lnTo>
                <a:lnTo>
                  <a:pt x="163068" y="16764"/>
                </a:lnTo>
                <a:lnTo>
                  <a:pt x="150876" y="16764"/>
                </a:lnTo>
                <a:lnTo>
                  <a:pt x="146304" y="19812"/>
                </a:lnTo>
                <a:lnTo>
                  <a:pt x="143256" y="24384"/>
                </a:lnTo>
                <a:lnTo>
                  <a:pt x="143256" y="16764"/>
                </a:lnTo>
                <a:lnTo>
                  <a:pt x="135636" y="16764"/>
                </a:lnTo>
                <a:lnTo>
                  <a:pt x="135636" y="60960"/>
                </a:lnTo>
                <a:lnTo>
                  <a:pt x="143256" y="60960"/>
                </a:lnTo>
                <a:lnTo>
                  <a:pt x="143256" y="32004"/>
                </a:lnTo>
                <a:lnTo>
                  <a:pt x="146304" y="25908"/>
                </a:lnTo>
                <a:lnTo>
                  <a:pt x="147828" y="24384"/>
                </a:lnTo>
                <a:lnTo>
                  <a:pt x="150876" y="22860"/>
                </a:lnTo>
                <a:lnTo>
                  <a:pt x="161544" y="22860"/>
                </a:lnTo>
                <a:lnTo>
                  <a:pt x="164592" y="27432"/>
                </a:lnTo>
                <a:lnTo>
                  <a:pt x="164592" y="60960"/>
                </a:lnTo>
                <a:lnTo>
                  <a:pt x="170688" y="60960"/>
                </a:lnTo>
                <a:lnTo>
                  <a:pt x="170688" y="32004"/>
                </a:lnTo>
                <a:lnTo>
                  <a:pt x="173736" y="25908"/>
                </a:lnTo>
                <a:lnTo>
                  <a:pt x="179832" y="22860"/>
                </a:lnTo>
                <a:lnTo>
                  <a:pt x="188976" y="22860"/>
                </a:lnTo>
                <a:lnTo>
                  <a:pt x="188976" y="25908"/>
                </a:lnTo>
                <a:lnTo>
                  <a:pt x="190500" y="27432"/>
                </a:lnTo>
                <a:lnTo>
                  <a:pt x="192024" y="32004"/>
                </a:lnTo>
                <a:lnTo>
                  <a:pt x="192024" y="60960"/>
                </a:lnTo>
                <a:lnTo>
                  <a:pt x="199644" y="60960"/>
                </a:lnTo>
                <a:lnTo>
                  <a:pt x="199644" y="22860"/>
                </a:lnTo>
                <a:close/>
              </a:path>
              <a:path w="243840" h="62864">
                <a:moveTo>
                  <a:pt x="243840" y="21336"/>
                </a:moveTo>
                <a:lnTo>
                  <a:pt x="239268" y="16764"/>
                </a:lnTo>
                <a:lnTo>
                  <a:pt x="222504" y="16764"/>
                </a:lnTo>
                <a:lnTo>
                  <a:pt x="217932" y="18288"/>
                </a:lnTo>
                <a:lnTo>
                  <a:pt x="213360" y="21336"/>
                </a:lnTo>
                <a:lnTo>
                  <a:pt x="213360" y="27432"/>
                </a:lnTo>
                <a:lnTo>
                  <a:pt x="217932" y="24384"/>
                </a:lnTo>
                <a:lnTo>
                  <a:pt x="222504" y="22860"/>
                </a:lnTo>
                <a:lnTo>
                  <a:pt x="234696" y="22860"/>
                </a:lnTo>
                <a:lnTo>
                  <a:pt x="237744" y="25908"/>
                </a:lnTo>
                <a:lnTo>
                  <a:pt x="237744" y="33528"/>
                </a:lnTo>
                <a:lnTo>
                  <a:pt x="237744" y="39624"/>
                </a:lnTo>
                <a:lnTo>
                  <a:pt x="237744" y="47244"/>
                </a:lnTo>
                <a:lnTo>
                  <a:pt x="236220" y="50292"/>
                </a:lnTo>
                <a:lnTo>
                  <a:pt x="231648" y="54864"/>
                </a:lnTo>
                <a:lnTo>
                  <a:pt x="228600" y="56388"/>
                </a:lnTo>
                <a:lnTo>
                  <a:pt x="220980" y="56388"/>
                </a:lnTo>
                <a:lnTo>
                  <a:pt x="216408" y="51816"/>
                </a:lnTo>
                <a:lnTo>
                  <a:pt x="216408" y="45720"/>
                </a:lnTo>
                <a:lnTo>
                  <a:pt x="219456" y="42672"/>
                </a:lnTo>
                <a:lnTo>
                  <a:pt x="220980" y="42672"/>
                </a:lnTo>
                <a:lnTo>
                  <a:pt x="222504" y="41148"/>
                </a:lnTo>
                <a:lnTo>
                  <a:pt x="227076" y="41148"/>
                </a:lnTo>
                <a:lnTo>
                  <a:pt x="237744" y="39624"/>
                </a:lnTo>
                <a:lnTo>
                  <a:pt x="237744" y="33528"/>
                </a:lnTo>
                <a:lnTo>
                  <a:pt x="224028" y="35052"/>
                </a:lnTo>
                <a:lnTo>
                  <a:pt x="213360" y="36576"/>
                </a:lnTo>
                <a:lnTo>
                  <a:pt x="208788" y="41148"/>
                </a:lnTo>
                <a:lnTo>
                  <a:pt x="208788" y="53340"/>
                </a:lnTo>
                <a:lnTo>
                  <a:pt x="210312" y="56388"/>
                </a:lnTo>
                <a:lnTo>
                  <a:pt x="214884" y="60960"/>
                </a:lnTo>
                <a:lnTo>
                  <a:pt x="219456" y="62484"/>
                </a:lnTo>
                <a:lnTo>
                  <a:pt x="228600" y="62484"/>
                </a:lnTo>
                <a:lnTo>
                  <a:pt x="233172" y="59436"/>
                </a:lnTo>
                <a:lnTo>
                  <a:pt x="235204" y="56388"/>
                </a:lnTo>
                <a:lnTo>
                  <a:pt x="236220" y="54864"/>
                </a:lnTo>
                <a:lnTo>
                  <a:pt x="237744" y="54864"/>
                </a:lnTo>
                <a:lnTo>
                  <a:pt x="237744" y="60960"/>
                </a:lnTo>
                <a:lnTo>
                  <a:pt x="243840" y="60960"/>
                </a:lnTo>
                <a:lnTo>
                  <a:pt x="243840" y="54864"/>
                </a:lnTo>
                <a:lnTo>
                  <a:pt x="243840" y="39624"/>
                </a:lnTo>
                <a:lnTo>
                  <a:pt x="243840" y="22860"/>
                </a:lnTo>
                <a:lnTo>
                  <a:pt x="243840" y="2133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8" name="object 4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89431" y="5367527"/>
            <a:ext cx="237743" cy="85344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0663" y="5519927"/>
            <a:ext cx="280415" cy="85344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66572" y="5672328"/>
            <a:ext cx="257556" cy="64008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7240" y="5824728"/>
            <a:ext cx="249935" cy="64007"/>
          </a:xfrm>
          <a:prstGeom prst="rect">
            <a:avLst/>
          </a:prstGeom>
        </p:spPr>
      </p:pic>
      <p:pic>
        <p:nvPicPr>
          <p:cNvPr id="52" name="object 5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06195" y="5974079"/>
            <a:ext cx="217931" cy="65532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1091946" y="4219194"/>
            <a:ext cx="81280" cy="1911985"/>
            <a:chOff x="1091946" y="4219194"/>
            <a:chExt cx="81280" cy="1911985"/>
          </a:xfrm>
        </p:grpSpPr>
        <p:sp>
          <p:nvSpPr>
            <p:cNvPr id="54" name="object 54" descr=""/>
            <p:cNvSpPr/>
            <p:nvPr/>
          </p:nvSpPr>
          <p:spPr>
            <a:xfrm>
              <a:off x="1095756" y="4223004"/>
              <a:ext cx="73660" cy="1908175"/>
            </a:xfrm>
            <a:custGeom>
              <a:avLst/>
              <a:gdLst/>
              <a:ahLst/>
              <a:cxnLst/>
              <a:rect l="l" t="t" r="r" b="b"/>
              <a:pathLst>
                <a:path w="73659" h="1908175">
                  <a:moveTo>
                    <a:pt x="73151" y="1908048"/>
                  </a:moveTo>
                  <a:lnTo>
                    <a:pt x="0" y="1908048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1908048"/>
                  </a:lnTo>
                  <a:close/>
                </a:path>
              </a:pathLst>
            </a:custGeom>
            <a:solidFill>
              <a:srgbClr val="1C1C1C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95756" y="4223004"/>
              <a:ext cx="73660" cy="1428115"/>
            </a:xfrm>
            <a:custGeom>
              <a:avLst/>
              <a:gdLst/>
              <a:ahLst/>
              <a:cxnLst/>
              <a:rect l="l" t="t" r="r" b="b"/>
              <a:pathLst>
                <a:path w="73659" h="1428114">
                  <a:moveTo>
                    <a:pt x="73151" y="1427988"/>
                  </a:moveTo>
                  <a:lnTo>
                    <a:pt x="0" y="1427988"/>
                  </a:lnTo>
                  <a:lnTo>
                    <a:pt x="0" y="0"/>
                  </a:lnTo>
                  <a:lnTo>
                    <a:pt x="73151" y="0"/>
                  </a:lnTo>
                  <a:lnTo>
                    <a:pt x="73151" y="1427988"/>
                  </a:lnTo>
                  <a:close/>
                </a:path>
              </a:pathLst>
            </a:custGeom>
            <a:solidFill>
              <a:srgbClr val="000000">
                <a:alpha val="1992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95756" y="4223004"/>
              <a:ext cx="73660" cy="1428115"/>
            </a:xfrm>
            <a:custGeom>
              <a:avLst/>
              <a:gdLst/>
              <a:ahLst/>
              <a:cxnLst/>
              <a:rect l="l" t="t" r="r" b="b"/>
              <a:pathLst>
                <a:path w="73659" h="1428114">
                  <a:moveTo>
                    <a:pt x="0" y="0"/>
                  </a:moveTo>
                  <a:lnTo>
                    <a:pt x="73151" y="0"/>
                  </a:lnTo>
                  <a:lnTo>
                    <a:pt x="73151" y="1427988"/>
                  </a:lnTo>
                  <a:lnTo>
                    <a:pt x="0" y="1427988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/>
          <p:nvPr/>
        </p:nvSpPr>
        <p:spPr>
          <a:xfrm>
            <a:off x="1324355" y="4248911"/>
            <a:ext cx="6350" cy="1885314"/>
          </a:xfrm>
          <a:custGeom>
            <a:avLst/>
            <a:gdLst/>
            <a:ahLst/>
            <a:cxnLst/>
            <a:rect l="l" t="t" r="r" b="b"/>
            <a:pathLst>
              <a:path w="6350" h="1885314">
                <a:moveTo>
                  <a:pt x="6096" y="1885188"/>
                </a:moveTo>
                <a:lnTo>
                  <a:pt x="0" y="1885188"/>
                </a:lnTo>
                <a:lnTo>
                  <a:pt x="0" y="1879092"/>
                </a:lnTo>
                <a:lnTo>
                  <a:pt x="6096" y="1879092"/>
                </a:lnTo>
                <a:lnTo>
                  <a:pt x="6096" y="1885188"/>
                </a:lnTo>
                <a:close/>
              </a:path>
              <a:path w="6350" h="1885314">
                <a:moveTo>
                  <a:pt x="4572" y="1842516"/>
                </a:moveTo>
                <a:lnTo>
                  <a:pt x="1524" y="1842516"/>
                </a:lnTo>
                <a:lnTo>
                  <a:pt x="1524" y="1840992"/>
                </a:lnTo>
                <a:lnTo>
                  <a:pt x="4572" y="1840992"/>
                </a:lnTo>
                <a:lnTo>
                  <a:pt x="4572" y="1842516"/>
                </a:lnTo>
                <a:close/>
              </a:path>
              <a:path w="6350" h="1885314">
                <a:moveTo>
                  <a:pt x="6096" y="1848611"/>
                </a:moveTo>
                <a:lnTo>
                  <a:pt x="0" y="1848611"/>
                </a:lnTo>
                <a:lnTo>
                  <a:pt x="0" y="1842516"/>
                </a:lnTo>
                <a:lnTo>
                  <a:pt x="6096" y="1842516"/>
                </a:lnTo>
                <a:lnTo>
                  <a:pt x="6096" y="1848611"/>
                </a:lnTo>
                <a:close/>
              </a:path>
              <a:path w="6350" h="1885314">
                <a:moveTo>
                  <a:pt x="4572" y="1805940"/>
                </a:moveTo>
                <a:lnTo>
                  <a:pt x="1524" y="1805940"/>
                </a:lnTo>
                <a:lnTo>
                  <a:pt x="1524" y="1804416"/>
                </a:lnTo>
                <a:lnTo>
                  <a:pt x="4572" y="1804416"/>
                </a:lnTo>
                <a:lnTo>
                  <a:pt x="4572" y="1805940"/>
                </a:lnTo>
                <a:close/>
              </a:path>
              <a:path w="6350" h="1885314">
                <a:moveTo>
                  <a:pt x="4572" y="1812036"/>
                </a:moveTo>
                <a:lnTo>
                  <a:pt x="1524" y="1812036"/>
                </a:lnTo>
                <a:lnTo>
                  <a:pt x="0" y="1810511"/>
                </a:lnTo>
                <a:lnTo>
                  <a:pt x="0" y="1805940"/>
                </a:lnTo>
                <a:lnTo>
                  <a:pt x="6096" y="1805940"/>
                </a:lnTo>
                <a:lnTo>
                  <a:pt x="6096" y="1810511"/>
                </a:lnTo>
                <a:lnTo>
                  <a:pt x="4572" y="1812036"/>
                </a:lnTo>
                <a:close/>
              </a:path>
              <a:path w="6350" h="1885314">
                <a:moveTo>
                  <a:pt x="4572" y="1775459"/>
                </a:moveTo>
                <a:lnTo>
                  <a:pt x="1524" y="1775459"/>
                </a:lnTo>
                <a:lnTo>
                  <a:pt x="0" y="1773936"/>
                </a:lnTo>
                <a:lnTo>
                  <a:pt x="0" y="1769364"/>
                </a:lnTo>
                <a:lnTo>
                  <a:pt x="1524" y="1767840"/>
                </a:lnTo>
                <a:lnTo>
                  <a:pt x="4572" y="1767840"/>
                </a:lnTo>
                <a:lnTo>
                  <a:pt x="6096" y="1769364"/>
                </a:lnTo>
                <a:lnTo>
                  <a:pt x="6096" y="1773936"/>
                </a:lnTo>
                <a:lnTo>
                  <a:pt x="4572" y="1775459"/>
                </a:lnTo>
                <a:close/>
              </a:path>
              <a:path w="6350" h="1885314">
                <a:moveTo>
                  <a:pt x="4572" y="1738884"/>
                </a:moveTo>
                <a:lnTo>
                  <a:pt x="1524" y="1738884"/>
                </a:lnTo>
                <a:lnTo>
                  <a:pt x="0" y="1737359"/>
                </a:lnTo>
                <a:lnTo>
                  <a:pt x="0" y="1732788"/>
                </a:lnTo>
                <a:lnTo>
                  <a:pt x="1524" y="1731264"/>
                </a:lnTo>
                <a:lnTo>
                  <a:pt x="4572" y="1731264"/>
                </a:lnTo>
                <a:lnTo>
                  <a:pt x="6096" y="1732788"/>
                </a:lnTo>
                <a:lnTo>
                  <a:pt x="6096" y="1737359"/>
                </a:lnTo>
                <a:lnTo>
                  <a:pt x="4572" y="1738884"/>
                </a:lnTo>
                <a:close/>
              </a:path>
              <a:path w="6350" h="1885314">
                <a:moveTo>
                  <a:pt x="6096" y="1700784"/>
                </a:moveTo>
                <a:lnTo>
                  <a:pt x="0" y="1700784"/>
                </a:lnTo>
                <a:lnTo>
                  <a:pt x="0" y="1694688"/>
                </a:lnTo>
                <a:lnTo>
                  <a:pt x="6096" y="1694688"/>
                </a:lnTo>
                <a:lnTo>
                  <a:pt x="6096" y="1700784"/>
                </a:lnTo>
                <a:close/>
              </a:path>
              <a:path w="6350" h="1885314">
                <a:moveTo>
                  <a:pt x="4572" y="1702308"/>
                </a:moveTo>
                <a:lnTo>
                  <a:pt x="1524" y="1702308"/>
                </a:lnTo>
                <a:lnTo>
                  <a:pt x="1524" y="1700784"/>
                </a:lnTo>
                <a:lnTo>
                  <a:pt x="4572" y="1700784"/>
                </a:lnTo>
                <a:lnTo>
                  <a:pt x="4572" y="1702308"/>
                </a:lnTo>
                <a:close/>
              </a:path>
              <a:path w="6350" h="1885314">
                <a:moveTo>
                  <a:pt x="6096" y="1664208"/>
                </a:moveTo>
                <a:lnTo>
                  <a:pt x="0" y="1664208"/>
                </a:lnTo>
                <a:lnTo>
                  <a:pt x="0" y="1658111"/>
                </a:lnTo>
                <a:lnTo>
                  <a:pt x="6096" y="1658111"/>
                </a:lnTo>
                <a:lnTo>
                  <a:pt x="6096" y="1664208"/>
                </a:lnTo>
                <a:close/>
              </a:path>
              <a:path w="6350" h="1885314">
                <a:moveTo>
                  <a:pt x="4572" y="1621536"/>
                </a:moveTo>
                <a:lnTo>
                  <a:pt x="1524" y="1621536"/>
                </a:lnTo>
                <a:lnTo>
                  <a:pt x="1524" y="1620011"/>
                </a:lnTo>
                <a:lnTo>
                  <a:pt x="4572" y="1620011"/>
                </a:lnTo>
                <a:lnTo>
                  <a:pt x="4572" y="1621536"/>
                </a:lnTo>
                <a:close/>
              </a:path>
              <a:path w="6350" h="1885314">
                <a:moveTo>
                  <a:pt x="6096" y="1627632"/>
                </a:moveTo>
                <a:lnTo>
                  <a:pt x="0" y="1627632"/>
                </a:lnTo>
                <a:lnTo>
                  <a:pt x="0" y="1621536"/>
                </a:lnTo>
                <a:lnTo>
                  <a:pt x="6096" y="1621536"/>
                </a:lnTo>
                <a:lnTo>
                  <a:pt x="6096" y="1627632"/>
                </a:lnTo>
                <a:close/>
              </a:path>
              <a:path w="6350" h="1885314">
                <a:moveTo>
                  <a:pt x="4572" y="1584959"/>
                </a:moveTo>
                <a:lnTo>
                  <a:pt x="1524" y="1584959"/>
                </a:lnTo>
                <a:lnTo>
                  <a:pt x="1524" y="1583436"/>
                </a:lnTo>
                <a:lnTo>
                  <a:pt x="4572" y="1583436"/>
                </a:lnTo>
                <a:lnTo>
                  <a:pt x="4572" y="1584959"/>
                </a:lnTo>
                <a:close/>
              </a:path>
              <a:path w="6350" h="1885314">
                <a:moveTo>
                  <a:pt x="4572" y="1591056"/>
                </a:moveTo>
                <a:lnTo>
                  <a:pt x="1524" y="1591056"/>
                </a:lnTo>
                <a:lnTo>
                  <a:pt x="0" y="1589532"/>
                </a:lnTo>
                <a:lnTo>
                  <a:pt x="0" y="1584959"/>
                </a:lnTo>
                <a:lnTo>
                  <a:pt x="6096" y="1584959"/>
                </a:lnTo>
                <a:lnTo>
                  <a:pt x="6096" y="1589532"/>
                </a:lnTo>
                <a:lnTo>
                  <a:pt x="4572" y="1591056"/>
                </a:lnTo>
                <a:close/>
              </a:path>
              <a:path w="6350" h="1885314">
                <a:moveTo>
                  <a:pt x="4572" y="1554480"/>
                </a:moveTo>
                <a:lnTo>
                  <a:pt x="1524" y="1554480"/>
                </a:lnTo>
                <a:lnTo>
                  <a:pt x="0" y="1552956"/>
                </a:lnTo>
                <a:lnTo>
                  <a:pt x="0" y="1548384"/>
                </a:lnTo>
                <a:lnTo>
                  <a:pt x="1524" y="1546859"/>
                </a:lnTo>
                <a:lnTo>
                  <a:pt x="4572" y="1546859"/>
                </a:lnTo>
                <a:lnTo>
                  <a:pt x="6096" y="1548384"/>
                </a:lnTo>
                <a:lnTo>
                  <a:pt x="6096" y="1552956"/>
                </a:lnTo>
                <a:lnTo>
                  <a:pt x="4572" y="1554480"/>
                </a:lnTo>
                <a:close/>
              </a:path>
              <a:path w="6350" h="1885314">
                <a:moveTo>
                  <a:pt x="4572" y="1517904"/>
                </a:moveTo>
                <a:lnTo>
                  <a:pt x="1524" y="1517904"/>
                </a:lnTo>
                <a:lnTo>
                  <a:pt x="0" y="1516380"/>
                </a:lnTo>
                <a:lnTo>
                  <a:pt x="0" y="1511808"/>
                </a:lnTo>
                <a:lnTo>
                  <a:pt x="1524" y="1510284"/>
                </a:lnTo>
                <a:lnTo>
                  <a:pt x="4572" y="1510284"/>
                </a:lnTo>
                <a:lnTo>
                  <a:pt x="6096" y="1511808"/>
                </a:lnTo>
                <a:lnTo>
                  <a:pt x="6096" y="1516380"/>
                </a:lnTo>
                <a:lnTo>
                  <a:pt x="4572" y="1517904"/>
                </a:lnTo>
                <a:close/>
              </a:path>
              <a:path w="6350" h="1885314">
                <a:moveTo>
                  <a:pt x="6096" y="1479804"/>
                </a:moveTo>
                <a:lnTo>
                  <a:pt x="0" y="1479804"/>
                </a:lnTo>
                <a:lnTo>
                  <a:pt x="0" y="1475232"/>
                </a:lnTo>
                <a:lnTo>
                  <a:pt x="1524" y="1473708"/>
                </a:lnTo>
                <a:lnTo>
                  <a:pt x="4572" y="1473708"/>
                </a:lnTo>
                <a:lnTo>
                  <a:pt x="6096" y="1475232"/>
                </a:lnTo>
                <a:lnTo>
                  <a:pt x="6096" y="1479804"/>
                </a:lnTo>
                <a:close/>
              </a:path>
              <a:path w="6350" h="1885314">
                <a:moveTo>
                  <a:pt x="4572" y="1481327"/>
                </a:moveTo>
                <a:lnTo>
                  <a:pt x="1524" y="1481327"/>
                </a:lnTo>
                <a:lnTo>
                  <a:pt x="1524" y="1479804"/>
                </a:lnTo>
                <a:lnTo>
                  <a:pt x="4572" y="1479804"/>
                </a:lnTo>
                <a:lnTo>
                  <a:pt x="4572" y="1481327"/>
                </a:lnTo>
                <a:close/>
              </a:path>
              <a:path w="6350" h="1885314">
                <a:moveTo>
                  <a:pt x="6096" y="1443227"/>
                </a:moveTo>
                <a:lnTo>
                  <a:pt x="0" y="1443227"/>
                </a:lnTo>
                <a:lnTo>
                  <a:pt x="0" y="1437132"/>
                </a:lnTo>
                <a:lnTo>
                  <a:pt x="6096" y="1437132"/>
                </a:lnTo>
                <a:lnTo>
                  <a:pt x="6096" y="1443227"/>
                </a:lnTo>
                <a:close/>
              </a:path>
              <a:path w="6350" h="1885314">
                <a:moveTo>
                  <a:pt x="4572" y="1400556"/>
                </a:moveTo>
                <a:lnTo>
                  <a:pt x="1524" y="1400556"/>
                </a:lnTo>
                <a:lnTo>
                  <a:pt x="1524" y="1399032"/>
                </a:lnTo>
                <a:lnTo>
                  <a:pt x="4572" y="1399032"/>
                </a:lnTo>
                <a:lnTo>
                  <a:pt x="4572" y="1400556"/>
                </a:lnTo>
                <a:close/>
              </a:path>
              <a:path w="6350" h="1885314">
                <a:moveTo>
                  <a:pt x="6096" y="1406652"/>
                </a:moveTo>
                <a:lnTo>
                  <a:pt x="0" y="1406652"/>
                </a:lnTo>
                <a:lnTo>
                  <a:pt x="0" y="1400556"/>
                </a:lnTo>
                <a:lnTo>
                  <a:pt x="6096" y="1400556"/>
                </a:lnTo>
                <a:lnTo>
                  <a:pt x="6096" y="1406652"/>
                </a:lnTo>
                <a:close/>
              </a:path>
              <a:path w="6350" h="1885314">
                <a:moveTo>
                  <a:pt x="4572" y="1363980"/>
                </a:moveTo>
                <a:lnTo>
                  <a:pt x="1524" y="1363980"/>
                </a:lnTo>
                <a:lnTo>
                  <a:pt x="1524" y="1362456"/>
                </a:lnTo>
                <a:lnTo>
                  <a:pt x="4572" y="1362456"/>
                </a:lnTo>
                <a:lnTo>
                  <a:pt x="4572" y="1363980"/>
                </a:lnTo>
                <a:close/>
              </a:path>
              <a:path w="6350" h="1885314">
                <a:moveTo>
                  <a:pt x="4572" y="1370076"/>
                </a:moveTo>
                <a:lnTo>
                  <a:pt x="1524" y="1370076"/>
                </a:lnTo>
                <a:lnTo>
                  <a:pt x="0" y="1368552"/>
                </a:lnTo>
                <a:lnTo>
                  <a:pt x="0" y="1363980"/>
                </a:lnTo>
                <a:lnTo>
                  <a:pt x="6096" y="1363980"/>
                </a:lnTo>
                <a:lnTo>
                  <a:pt x="6096" y="1368552"/>
                </a:lnTo>
                <a:lnTo>
                  <a:pt x="4572" y="1370076"/>
                </a:lnTo>
                <a:close/>
              </a:path>
              <a:path w="6350" h="1885314">
                <a:moveTo>
                  <a:pt x="4572" y="1333500"/>
                </a:moveTo>
                <a:lnTo>
                  <a:pt x="1524" y="1333500"/>
                </a:lnTo>
                <a:lnTo>
                  <a:pt x="0" y="1331976"/>
                </a:lnTo>
                <a:lnTo>
                  <a:pt x="0" y="1327404"/>
                </a:lnTo>
                <a:lnTo>
                  <a:pt x="1524" y="1325880"/>
                </a:lnTo>
                <a:lnTo>
                  <a:pt x="4572" y="1325880"/>
                </a:lnTo>
                <a:lnTo>
                  <a:pt x="6096" y="1327404"/>
                </a:lnTo>
                <a:lnTo>
                  <a:pt x="6096" y="1331976"/>
                </a:lnTo>
                <a:lnTo>
                  <a:pt x="4572" y="1333500"/>
                </a:lnTo>
                <a:close/>
              </a:path>
              <a:path w="6350" h="1885314">
                <a:moveTo>
                  <a:pt x="4572" y="1296924"/>
                </a:moveTo>
                <a:lnTo>
                  <a:pt x="1524" y="1296924"/>
                </a:lnTo>
                <a:lnTo>
                  <a:pt x="0" y="1295400"/>
                </a:lnTo>
                <a:lnTo>
                  <a:pt x="0" y="1290827"/>
                </a:lnTo>
                <a:lnTo>
                  <a:pt x="1524" y="1289304"/>
                </a:lnTo>
                <a:lnTo>
                  <a:pt x="4572" y="1289304"/>
                </a:lnTo>
                <a:lnTo>
                  <a:pt x="6096" y="1290827"/>
                </a:lnTo>
                <a:lnTo>
                  <a:pt x="6096" y="1295400"/>
                </a:lnTo>
                <a:lnTo>
                  <a:pt x="4572" y="1296924"/>
                </a:lnTo>
                <a:close/>
              </a:path>
              <a:path w="6350" h="1885314">
                <a:moveTo>
                  <a:pt x="6096" y="1258824"/>
                </a:moveTo>
                <a:lnTo>
                  <a:pt x="0" y="1258824"/>
                </a:lnTo>
                <a:lnTo>
                  <a:pt x="0" y="1254252"/>
                </a:lnTo>
                <a:lnTo>
                  <a:pt x="1524" y="1252727"/>
                </a:lnTo>
                <a:lnTo>
                  <a:pt x="4572" y="1252727"/>
                </a:lnTo>
                <a:lnTo>
                  <a:pt x="6096" y="1254252"/>
                </a:lnTo>
                <a:lnTo>
                  <a:pt x="6096" y="1258824"/>
                </a:lnTo>
                <a:close/>
              </a:path>
              <a:path w="6350" h="1885314">
                <a:moveTo>
                  <a:pt x="4572" y="1260348"/>
                </a:moveTo>
                <a:lnTo>
                  <a:pt x="1524" y="1260348"/>
                </a:lnTo>
                <a:lnTo>
                  <a:pt x="1524" y="1258824"/>
                </a:lnTo>
                <a:lnTo>
                  <a:pt x="4572" y="1258824"/>
                </a:lnTo>
                <a:lnTo>
                  <a:pt x="4572" y="1260348"/>
                </a:lnTo>
                <a:close/>
              </a:path>
              <a:path w="6350" h="1885314">
                <a:moveTo>
                  <a:pt x="6096" y="1222248"/>
                </a:moveTo>
                <a:lnTo>
                  <a:pt x="0" y="1222248"/>
                </a:lnTo>
                <a:lnTo>
                  <a:pt x="0" y="1216152"/>
                </a:lnTo>
                <a:lnTo>
                  <a:pt x="6096" y="1216152"/>
                </a:lnTo>
                <a:lnTo>
                  <a:pt x="6096" y="1222248"/>
                </a:lnTo>
                <a:close/>
              </a:path>
              <a:path w="6350" h="1885314">
                <a:moveTo>
                  <a:pt x="4572" y="1179575"/>
                </a:moveTo>
                <a:lnTo>
                  <a:pt x="1524" y="1179575"/>
                </a:lnTo>
                <a:lnTo>
                  <a:pt x="1524" y="1178052"/>
                </a:lnTo>
                <a:lnTo>
                  <a:pt x="4572" y="1178052"/>
                </a:lnTo>
                <a:lnTo>
                  <a:pt x="4572" y="1179575"/>
                </a:lnTo>
                <a:close/>
              </a:path>
              <a:path w="6350" h="1885314">
                <a:moveTo>
                  <a:pt x="6096" y="1185672"/>
                </a:moveTo>
                <a:lnTo>
                  <a:pt x="0" y="1185672"/>
                </a:lnTo>
                <a:lnTo>
                  <a:pt x="0" y="1179575"/>
                </a:lnTo>
                <a:lnTo>
                  <a:pt x="6096" y="1179575"/>
                </a:lnTo>
                <a:lnTo>
                  <a:pt x="6096" y="1185672"/>
                </a:lnTo>
                <a:close/>
              </a:path>
              <a:path w="6350" h="1885314">
                <a:moveTo>
                  <a:pt x="4572" y="1143000"/>
                </a:moveTo>
                <a:lnTo>
                  <a:pt x="1524" y="1143000"/>
                </a:lnTo>
                <a:lnTo>
                  <a:pt x="1524" y="1141475"/>
                </a:lnTo>
                <a:lnTo>
                  <a:pt x="4572" y="1141475"/>
                </a:lnTo>
                <a:lnTo>
                  <a:pt x="4572" y="1143000"/>
                </a:lnTo>
                <a:close/>
              </a:path>
              <a:path w="6350" h="1885314">
                <a:moveTo>
                  <a:pt x="4572" y="1149095"/>
                </a:moveTo>
                <a:lnTo>
                  <a:pt x="1524" y="1149095"/>
                </a:lnTo>
                <a:lnTo>
                  <a:pt x="0" y="1147572"/>
                </a:lnTo>
                <a:lnTo>
                  <a:pt x="0" y="1143000"/>
                </a:lnTo>
                <a:lnTo>
                  <a:pt x="6096" y="1143000"/>
                </a:lnTo>
                <a:lnTo>
                  <a:pt x="6096" y="1147572"/>
                </a:lnTo>
                <a:lnTo>
                  <a:pt x="4572" y="1149095"/>
                </a:lnTo>
                <a:close/>
              </a:path>
              <a:path w="6350" h="1885314">
                <a:moveTo>
                  <a:pt x="4572" y="1112520"/>
                </a:moveTo>
                <a:lnTo>
                  <a:pt x="1524" y="1112520"/>
                </a:lnTo>
                <a:lnTo>
                  <a:pt x="0" y="1110995"/>
                </a:lnTo>
                <a:lnTo>
                  <a:pt x="0" y="1106424"/>
                </a:lnTo>
                <a:lnTo>
                  <a:pt x="1524" y="1104900"/>
                </a:lnTo>
                <a:lnTo>
                  <a:pt x="4572" y="1104900"/>
                </a:lnTo>
                <a:lnTo>
                  <a:pt x="6096" y="1106424"/>
                </a:lnTo>
                <a:lnTo>
                  <a:pt x="6096" y="1110995"/>
                </a:lnTo>
                <a:lnTo>
                  <a:pt x="4572" y="1112520"/>
                </a:lnTo>
                <a:close/>
              </a:path>
              <a:path w="6350" h="1885314">
                <a:moveTo>
                  <a:pt x="4572" y="1075943"/>
                </a:moveTo>
                <a:lnTo>
                  <a:pt x="1524" y="1075943"/>
                </a:lnTo>
                <a:lnTo>
                  <a:pt x="0" y="1074420"/>
                </a:lnTo>
                <a:lnTo>
                  <a:pt x="0" y="1069848"/>
                </a:lnTo>
                <a:lnTo>
                  <a:pt x="1524" y="1068324"/>
                </a:lnTo>
                <a:lnTo>
                  <a:pt x="4572" y="1068324"/>
                </a:lnTo>
                <a:lnTo>
                  <a:pt x="6096" y="1069848"/>
                </a:lnTo>
                <a:lnTo>
                  <a:pt x="6096" y="1074420"/>
                </a:lnTo>
                <a:lnTo>
                  <a:pt x="4572" y="1075943"/>
                </a:lnTo>
                <a:close/>
              </a:path>
              <a:path w="6350" h="1885314">
                <a:moveTo>
                  <a:pt x="6096" y="1037843"/>
                </a:moveTo>
                <a:lnTo>
                  <a:pt x="0" y="1037843"/>
                </a:lnTo>
                <a:lnTo>
                  <a:pt x="0" y="1033272"/>
                </a:lnTo>
                <a:lnTo>
                  <a:pt x="1524" y="1031748"/>
                </a:lnTo>
                <a:lnTo>
                  <a:pt x="4572" y="1031748"/>
                </a:lnTo>
                <a:lnTo>
                  <a:pt x="6096" y="1033272"/>
                </a:lnTo>
                <a:lnTo>
                  <a:pt x="6096" y="1037843"/>
                </a:lnTo>
                <a:close/>
              </a:path>
              <a:path w="6350" h="1885314">
                <a:moveTo>
                  <a:pt x="4572" y="1039368"/>
                </a:moveTo>
                <a:lnTo>
                  <a:pt x="1524" y="1039368"/>
                </a:lnTo>
                <a:lnTo>
                  <a:pt x="1524" y="1037843"/>
                </a:lnTo>
                <a:lnTo>
                  <a:pt x="4572" y="1037843"/>
                </a:lnTo>
                <a:lnTo>
                  <a:pt x="4572" y="1039368"/>
                </a:lnTo>
                <a:close/>
              </a:path>
              <a:path w="6350" h="1885314">
                <a:moveTo>
                  <a:pt x="6096" y="1001268"/>
                </a:moveTo>
                <a:lnTo>
                  <a:pt x="0" y="1001268"/>
                </a:lnTo>
                <a:lnTo>
                  <a:pt x="0" y="995172"/>
                </a:lnTo>
                <a:lnTo>
                  <a:pt x="6096" y="995172"/>
                </a:lnTo>
                <a:lnTo>
                  <a:pt x="6096" y="1001268"/>
                </a:lnTo>
                <a:close/>
              </a:path>
              <a:path w="6350" h="1885314">
                <a:moveTo>
                  <a:pt x="4572" y="1002792"/>
                </a:moveTo>
                <a:lnTo>
                  <a:pt x="1524" y="1002792"/>
                </a:lnTo>
                <a:lnTo>
                  <a:pt x="1524" y="1001268"/>
                </a:lnTo>
                <a:lnTo>
                  <a:pt x="4572" y="1001268"/>
                </a:lnTo>
                <a:lnTo>
                  <a:pt x="4572" y="1002792"/>
                </a:lnTo>
                <a:close/>
              </a:path>
              <a:path w="6350" h="1885314">
                <a:moveTo>
                  <a:pt x="6096" y="964692"/>
                </a:moveTo>
                <a:lnTo>
                  <a:pt x="0" y="964692"/>
                </a:lnTo>
                <a:lnTo>
                  <a:pt x="0" y="958595"/>
                </a:lnTo>
                <a:lnTo>
                  <a:pt x="6096" y="958595"/>
                </a:lnTo>
                <a:lnTo>
                  <a:pt x="6096" y="964692"/>
                </a:lnTo>
                <a:close/>
              </a:path>
              <a:path w="6350" h="1885314">
                <a:moveTo>
                  <a:pt x="4572" y="922020"/>
                </a:moveTo>
                <a:lnTo>
                  <a:pt x="1524" y="922020"/>
                </a:lnTo>
                <a:lnTo>
                  <a:pt x="1524" y="920495"/>
                </a:lnTo>
                <a:lnTo>
                  <a:pt x="4572" y="920495"/>
                </a:lnTo>
                <a:lnTo>
                  <a:pt x="4572" y="922020"/>
                </a:lnTo>
                <a:close/>
              </a:path>
              <a:path w="6350" h="1885314">
                <a:moveTo>
                  <a:pt x="4572" y="928116"/>
                </a:moveTo>
                <a:lnTo>
                  <a:pt x="1524" y="928116"/>
                </a:lnTo>
                <a:lnTo>
                  <a:pt x="0" y="926592"/>
                </a:lnTo>
                <a:lnTo>
                  <a:pt x="0" y="922020"/>
                </a:lnTo>
                <a:lnTo>
                  <a:pt x="6096" y="922020"/>
                </a:lnTo>
                <a:lnTo>
                  <a:pt x="6096" y="926592"/>
                </a:lnTo>
                <a:lnTo>
                  <a:pt x="4572" y="928116"/>
                </a:lnTo>
                <a:close/>
              </a:path>
              <a:path w="6350" h="1885314">
                <a:moveTo>
                  <a:pt x="4572" y="891540"/>
                </a:moveTo>
                <a:lnTo>
                  <a:pt x="1524" y="891540"/>
                </a:lnTo>
                <a:lnTo>
                  <a:pt x="0" y="890016"/>
                </a:lnTo>
                <a:lnTo>
                  <a:pt x="0" y="885443"/>
                </a:lnTo>
                <a:lnTo>
                  <a:pt x="1524" y="883920"/>
                </a:lnTo>
                <a:lnTo>
                  <a:pt x="4572" y="883920"/>
                </a:lnTo>
                <a:lnTo>
                  <a:pt x="6096" y="885443"/>
                </a:lnTo>
                <a:lnTo>
                  <a:pt x="6096" y="890016"/>
                </a:lnTo>
                <a:lnTo>
                  <a:pt x="4572" y="891540"/>
                </a:lnTo>
                <a:close/>
              </a:path>
              <a:path w="6350" h="1885314">
                <a:moveTo>
                  <a:pt x="4572" y="854964"/>
                </a:moveTo>
                <a:lnTo>
                  <a:pt x="1524" y="854964"/>
                </a:lnTo>
                <a:lnTo>
                  <a:pt x="0" y="853440"/>
                </a:lnTo>
                <a:lnTo>
                  <a:pt x="0" y="848868"/>
                </a:lnTo>
                <a:lnTo>
                  <a:pt x="1524" y="847343"/>
                </a:lnTo>
                <a:lnTo>
                  <a:pt x="4572" y="847343"/>
                </a:lnTo>
                <a:lnTo>
                  <a:pt x="6096" y="848868"/>
                </a:lnTo>
                <a:lnTo>
                  <a:pt x="6096" y="853440"/>
                </a:lnTo>
                <a:lnTo>
                  <a:pt x="4572" y="854964"/>
                </a:lnTo>
                <a:close/>
              </a:path>
              <a:path w="6350" h="1885314">
                <a:moveTo>
                  <a:pt x="6096" y="816864"/>
                </a:moveTo>
                <a:lnTo>
                  <a:pt x="0" y="816864"/>
                </a:lnTo>
                <a:lnTo>
                  <a:pt x="0" y="812292"/>
                </a:lnTo>
                <a:lnTo>
                  <a:pt x="1524" y="810768"/>
                </a:lnTo>
                <a:lnTo>
                  <a:pt x="4572" y="810768"/>
                </a:lnTo>
                <a:lnTo>
                  <a:pt x="6096" y="812292"/>
                </a:lnTo>
                <a:lnTo>
                  <a:pt x="6096" y="816864"/>
                </a:lnTo>
                <a:close/>
              </a:path>
              <a:path w="6350" h="1885314">
                <a:moveTo>
                  <a:pt x="4572" y="818388"/>
                </a:moveTo>
                <a:lnTo>
                  <a:pt x="1524" y="818388"/>
                </a:lnTo>
                <a:lnTo>
                  <a:pt x="1524" y="816864"/>
                </a:lnTo>
                <a:lnTo>
                  <a:pt x="4572" y="816864"/>
                </a:lnTo>
                <a:lnTo>
                  <a:pt x="4572" y="818388"/>
                </a:lnTo>
                <a:close/>
              </a:path>
              <a:path w="6350" h="1885314">
                <a:moveTo>
                  <a:pt x="6096" y="780288"/>
                </a:moveTo>
                <a:lnTo>
                  <a:pt x="0" y="780288"/>
                </a:lnTo>
                <a:lnTo>
                  <a:pt x="0" y="774192"/>
                </a:lnTo>
                <a:lnTo>
                  <a:pt x="6096" y="774192"/>
                </a:lnTo>
                <a:lnTo>
                  <a:pt x="6096" y="780288"/>
                </a:lnTo>
                <a:close/>
              </a:path>
              <a:path w="6350" h="1885314">
                <a:moveTo>
                  <a:pt x="4572" y="781811"/>
                </a:moveTo>
                <a:lnTo>
                  <a:pt x="1524" y="781811"/>
                </a:lnTo>
                <a:lnTo>
                  <a:pt x="1524" y="780288"/>
                </a:lnTo>
                <a:lnTo>
                  <a:pt x="4572" y="780288"/>
                </a:lnTo>
                <a:lnTo>
                  <a:pt x="4572" y="781811"/>
                </a:lnTo>
                <a:close/>
              </a:path>
              <a:path w="6350" h="1885314">
                <a:moveTo>
                  <a:pt x="6096" y="743711"/>
                </a:moveTo>
                <a:lnTo>
                  <a:pt x="0" y="743711"/>
                </a:lnTo>
                <a:lnTo>
                  <a:pt x="0" y="737616"/>
                </a:lnTo>
                <a:lnTo>
                  <a:pt x="6096" y="737616"/>
                </a:lnTo>
                <a:lnTo>
                  <a:pt x="6096" y="743711"/>
                </a:lnTo>
                <a:close/>
              </a:path>
              <a:path w="6350" h="1885314">
                <a:moveTo>
                  <a:pt x="4572" y="701040"/>
                </a:moveTo>
                <a:lnTo>
                  <a:pt x="1524" y="701040"/>
                </a:lnTo>
                <a:lnTo>
                  <a:pt x="1524" y="699516"/>
                </a:lnTo>
                <a:lnTo>
                  <a:pt x="4572" y="699516"/>
                </a:lnTo>
                <a:lnTo>
                  <a:pt x="4572" y="701040"/>
                </a:lnTo>
                <a:close/>
              </a:path>
              <a:path w="6350" h="1885314">
                <a:moveTo>
                  <a:pt x="4572" y="707136"/>
                </a:moveTo>
                <a:lnTo>
                  <a:pt x="1524" y="707136"/>
                </a:lnTo>
                <a:lnTo>
                  <a:pt x="0" y="705611"/>
                </a:lnTo>
                <a:lnTo>
                  <a:pt x="0" y="701040"/>
                </a:lnTo>
                <a:lnTo>
                  <a:pt x="6096" y="701040"/>
                </a:lnTo>
                <a:lnTo>
                  <a:pt x="6096" y="705611"/>
                </a:lnTo>
                <a:lnTo>
                  <a:pt x="4572" y="707136"/>
                </a:lnTo>
                <a:close/>
              </a:path>
              <a:path w="6350" h="1885314">
                <a:moveTo>
                  <a:pt x="4572" y="670559"/>
                </a:moveTo>
                <a:lnTo>
                  <a:pt x="1524" y="670559"/>
                </a:lnTo>
                <a:lnTo>
                  <a:pt x="0" y="669036"/>
                </a:lnTo>
                <a:lnTo>
                  <a:pt x="0" y="664464"/>
                </a:lnTo>
                <a:lnTo>
                  <a:pt x="1524" y="662940"/>
                </a:lnTo>
                <a:lnTo>
                  <a:pt x="4572" y="662940"/>
                </a:lnTo>
                <a:lnTo>
                  <a:pt x="6096" y="664464"/>
                </a:lnTo>
                <a:lnTo>
                  <a:pt x="6096" y="669036"/>
                </a:lnTo>
                <a:lnTo>
                  <a:pt x="4572" y="670559"/>
                </a:lnTo>
                <a:close/>
              </a:path>
              <a:path w="6350" h="1885314">
                <a:moveTo>
                  <a:pt x="4572" y="633984"/>
                </a:moveTo>
                <a:lnTo>
                  <a:pt x="1524" y="633984"/>
                </a:lnTo>
                <a:lnTo>
                  <a:pt x="0" y="632459"/>
                </a:lnTo>
                <a:lnTo>
                  <a:pt x="0" y="627888"/>
                </a:lnTo>
                <a:lnTo>
                  <a:pt x="1524" y="626364"/>
                </a:lnTo>
                <a:lnTo>
                  <a:pt x="4572" y="626364"/>
                </a:lnTo>
                <a:lnTo>
                  <a:pt x="6096" y="627888"/>
                </a:lnTo>
                <a:lnTo>
                  <a:pt x="6096" y="632459"/>
                </a:lnTo>
                <a:lnTo>
                  <a:pt x="4572" y="633984"/>
                </a:lnTo>
                <a:close/>
              </a:path>
              <a:path w="6350" h="1885314">
                <a:moveTo>
                  <a:pt x="6096" y="595884"/>
                </a:moveTo>
                <a:lnTo>
                  <a:pt x="0" y="595884"/>
                </a:lnTo>
                <a:lnTo>
                  <a:pt x="0" y="591312"/>
                </a:lnTo>
                <a:lnTo>
                  <a:pt x="1524" y="589788"/>
                </a:lnTo>
                <a:lnTo>
                  <a:pt x="4572" y="589788"/>
                </a:lnTo>
                <a:lnTo>
                  <a:pt x="6096" y="591312"/>
                </a:lnTo>
                <a:lnTo>
                  <a:pt x="6096" y="595884"/>
                </a:lnTo>
                <a:close/>
              </a:path>
              <a:path w="6350" h="1885314">
                <a:moveTo>
                  <a:pt x="4572" y="597408"/>
                </a:moveTo>
                <a:lnTo>
                  <a:pt x="1524" y="597408"/>
                </a:lnTo>
                <a:lnTo>
                  <a:pt x="1524" y="595884"/>
                </a:lnTo>
                <a:lnTo>
                  <a:pt x="4572" y="595884"/>
                </a:lnTo>
                <a:lnTo>
                  <a:pt x="4572" y="597408"/>
                </a:lnTo>
                <a:close/>
              </a:path>
              <a:path w="6350" h="1885314">
                <a:moveTo>
                  <a:pt x="6096" y="559308"/>
                </a:moveTo>
                <a:lnTo>
                  <a:pt x="0" y="559308"/>
                </a:lnTo>
                <a:lnTo>
                  <a:pt x="0" y="553212"/>
                </a:lnTo>
                <a:lnTo>
                  <a:pt x="6096" y="553212"/>
                </a:lnTo>
                <a:lnTo>
                  <a:pt x="6096" y="559308"/>
                </a:lnTo>
                <a:close/>
              </a:path>
              <a:path w="6350" h="1885314">
                <a:moveTo>
                  <a:pt x="4572" y="560832"/>
                </a:moveTo>
                <a:lnTo>
                  <a:pt x="1524" y="560832"/>
                </a:lnTo>
                <a:lnTo>
                  <a:pt x="1524" y="559308"/>
                </a:lnTo>
                <a:lnTo>
                  <a:pt x="4572" y="559308"/>
                </a:lnTo>
                <a:lnTo>
                  <a:pt x="4572" y="560832"/>
                </a:lnTo>
                <a:close/>
              </a:path>
              <a:path w="6350" h="1885314">
                <a:moveTo>
                  <a:pt x="6096" y="522732"/>
                </a:moveTo>
                <a:lnTo>
                  <a:pt x="0" y="522732"/>
                </a:lnTo>
                <a:lnTo>
                  <a:pt x="0" y="516636"/>
                </a:lnTo>
                <a:lnTo>
                  <a:pt x="6096" y="516636"/>
                </a:lnTo>
                <a:lnTo>
                  <a:pt x="6096" y="522732"/>
                </a:lnTo>
                <a:close/>
              </a:path>
              <a:path w="6350" h="1885314">
                <a:moveTo>
                  <a:pt x="4572" y="480060"/>
                </a:moveTo>
                <a:lnTo>
                  <a:pt x="1524" y="480060"/>
                </a:lnTo>
                <a:lnTo>
                  <a:pt x="1524" y="478536"/>
                </a:lnTo>
                <a:lnTo>
                  <a:pt x="4572" y="478536"/>
                </a:lnTo>
                <a:lnTo>
                  <a:pt x="4572" y="480060"/>
                </a:lnTo>
                <a:close/>
              </a:path>
              <a:path w="6350" h="1885314">
                <a:moveTo>
                  <a:pt x="4572" y="486156"/>
                </a:moveTo>
                <a:lnTo>
                  <a:pt x="1524" y="486156"/>
                </a:lnTo>
                <a:lnTo>
                  <a:pt x="0" y="484632"/>
                </a:lnTo>
                <a:lnTo>
                  <a:pt x="0" y="480060"/>
                </a:lnTo>
                <a:lnTo>
                  <a:pt x="6096" y="480060"/>
                </a:lnTo>
                <a:lnTo>
                  <a:pt x="6096" y="484632"/>
                </a:lnTo>
                <a:lnTo>
                  <a:pt x="4572" y="486156"/>
                </a:lnTo>
                <a:close/>
              </a:path>
              <a:path w="6350" h="1885314">
                <a:moveTo>
                  <a:pt x="4572" y="449580"/>
                </a:moveTo>
                <a:lnTo>
                  <a:pt x="1524" y="449580"/>
                </a:lnTo>
                <a:lnTo>
                  <a:pt x="0" y="448056"/>
                </a:lnTo>
                <a:lnTo>
                  <a:pt x="0" y="443484"/>
                </a:lnTo>
                <a:lnTo>
                  <a:pt x="1524" y="441960"/>
                </a:lnTo>
                <a:lnTo>
                  <a:pt x="4572" y="441960"/>
                </a:lnTo>
                <a:lnTo>
                  <a:pt x="6096" y="443484"/>
                </a:lnTo>
                <a:lnTo>
                  <a:pt x="6096" y="448056"/>
                </a:lnTo>
                <a:lnTo>
                  <a:pt x="4572" y="449580"/>
                </a:lnTo>
                <a:close/>
              </a:path>
              <a:path w="6350" h="1885314">
                <a:moveTo>
                  <a:pt x="4572" y="413004"/>
                </a:moveTo>
                <a:lnTo>
                  <a:pt x="1524" y="413004"/>
                </a:lnTo>
                <a:lnTo>
                  <a:pt x="0" y="411480"/>
                </a:lnTo>
                <a:lnTo>
                  <a:pt x="0" y="406908"/>
                </a:lnTo>
                <a:lnTo>
                  <a:pt x="1524" y="405384"/>
                </a:lnTo>
                <a:lnTo>
                  <a:pt x="4572" y="405384"/>
                </a:lnTo>
                <a:lnTo>
                  <a:pt x="6096" y="406908"/>
                </a:lnTo>
                <a:lnTo>
                  <a:pt x="6096" y="411480"/>
                </a:lnTo>
                <a:lnTo>
                  <a:pt x="4572" y="413004"/>
                </a:lnTo>
                <a:close/>
              </a:path>
              <a:path w="6350" h="1885314">
                <a:moveTo>
                  <a:pt x="6096" y="374904"/>
                </a:moveTo>
                <a:lnTo>
                  <a:pt x="0" y="374904"/>
                </a:lnTo>
                <a:lnTo>
                  <a:pt x="0" y="370332"/>
                </a:lnTo>
                <a:lnTo>
                  <a:pt x="1524" y="368808"/>
                </a:lnTo>
                <a:lnTo>
                  <a:pt x="4572" y="368808"/>
                </a:lnTo>
                <a:lnTo>
                  <a:pt x="6096" y="370332"/>
                </a:lnTo>
                <a:lnTo>
                  <a:pt x="6096" y="374904"/>
                </a:lnTo>
                <a:close/>
              </a:path>
              <a:path w="6350" h="1885314">
                <a:moveTo>
                  <a:pt x="4572" y="376428"/>
                </a:moveTo>
                <a:lnTo>
                  <a:pt x="1524" y="376428"/>
                </a:lnTo>
                <a:lnTo>
                  <a:pt x="1524" y="374904"/>
                </a:lnTo>
                <a:lnTo>
                  <a:pt x="4572" y="374904"/>
                </a:lnTo>
                <a:lnTo>
                  <a:pt x="4572" y="376428"/>
                </a:lnTo>
                <a:close/>
              </a:path>
              <a:path w="6350" h="1885314">
                <a:moveTo>
                  <a:pt x="6096" y="338328"/>
                </a:moveTo>
                <a:lnTo>
                  <a:pt x="0" y="338328"/>
                </a:lnTo>
                <a:lnTo>
                  <a:pt x="0" y="332232"/>
                </a:lnTo>
                <a:lnTo>
                  <a:pt x="6096" y="332232"/>
                </a:lnTo>
                <a:lnTo>
                  <a:pt x="6096" y="338328"/>
                </a:lnTo>
                <a:close/>
              </a:path>
              <a:path w="6350" h="1885314">
                <a:moveTo>
                  <a:pt x="4572" y="339852"/>
                </a:moveTo>
                <a:lnTo>
                  <a:pt x="1524" y="339852"/>
                </a:lnTo>
                <a:lnTo>
                  <a:pt x="1524" y="338328"/>
                </a:lnTo>
                <a:lnTo>
                  <a:pt x="4572" y="338328"/>
                </a:lnTo>
                <a:lnTo>
                  <a:pt x="4572" y="339852"/>
                </a:lnTo>
                <a:close/>
              </a:path>
              <a:path w="6350" h="1885314">
                <a:moveTo>
                  <a:pt x="6096" y="301752"/>
                </a:moveTo>
                <a:lnTo>
                  <a:pt x="0" y="301752"/>
                </a:lnTo>
                <a:lnTo>
                  <a:pt x="0" y="295656"/>
                </a:lnTo>
                <a:lnTo>
                  <a:pt x="6096" y="295656"/>
                </a:lnTo>
                <a:lnTo>
                  <a:pt x="6096" y="301752"/>
                </a:lnTo>
                <a:close/>
              </a:path>
              <a:path w="6350" h="1885314">
                <a:moveTo>
                  <a:pt x="4572" y="259080"/>
                </a:moveTo>
                <a:lnTo>
                  <a:pt x="1524" y="259080"/>
                </a:lnTo>
                <a:lnTo>
                  <a:pt x="1524" y="257556"/>
                </a:lnTo>
                <a:lnTo>
                  <a:pt x="4572" y="257556"/>
                </a:lnTo>
                <a:lnTo>
                  <a:pt x="4572" y="259080"/>
                </a:lnTo>
                <a:close/>
              </a:path>
              <a:path w="6350" h="1885314">
                <a:moveTo>
                  <a:pt x="6096" y="265176"/>
                </a:moveTo>
                <a:lnTo>
                  <a:pt x="0" y="265176"/>
                </a:lnTo>
                <a:lnTo>
                  <a:pt x="0" y="259080"/>
                </a:lnTo>
                <a:lnTo>
                  <a:pt x="6096" y="259080"/>
                </a:lnTo>
                <a:lnTo>
                  <a:pt x="6096" y="265176"/>
                </a:lnTo>
                <a:close/>
              </a:path>
              <a:path w="6350" h="1885314">
                <a:moveTo>
                  <a:pt x="4572" y="228600"/>
                </a:moveTo>
                <a:lnTo>
                  <a:pt x="1524" y="228600"/>
                </a:lnTo>
                <a:lnTo>
                  <a:pt x="0" y="227076"/>
                </a:lnTo>
                <a:lnTo>
                  <a:pt x="0" y="222504"/>
                </a:lnTo>
                <a:lnTo>
                  <a:pt x="1524" y="220980"/>
                </a:lnTo>
                <a:lnTo>
                  <a:pt x="4572" y="220980"/>
                </a:lnTo>
                <a:lnTo>
                  <a:pt x="6096" y="222504"/>
                </a:lnTo>
                <a:lnTo>
                  <a:pt x="6096" y="227076"/>
                </a:lnTo>
                <a:lnTo>
                  <a:pt x="4572" y="228600"/>
                </a:lnTo>
                <a:close/>
              </a:path>
              <a:path w="6350" h="1885314">
                <a:moveTo>
                  <a:pt x="4572" y="192024"/>
                </a:moveTo>
                <a:lnTo>
                  <a:pt x="1524" y="192024"/>
                </a:lnTo>
                <a:lnTo>
                  <a:pt x="0" y="190500"/>
                </a:lnTo>
                <a:lnTo>
                  <a:pt x="0" y="185928"/>
                </a:lnTo>
                <a:lnTo>
                  <a:pt x="1524" y="184404"/>
                </a:lnTo>
                <a:lnTo>
                  <a:pt x="4572" y="184404"/>
                </a:lnTo>
                <a:lnTo>
                  <a:pt x="6096" y="185928"/>
                </a:lnTo>
                <a:lnTo>
                  <a:pt x="6096" y="190500"/>
                </a:lnTo>
                <a:lnTo>
                  <a:pt x="4572" y="192024"/>
                </a:lnTo>
                <a:close/>
              </a:path>
              <a:path w="6350" h="1885314">
                <a:moveTo>
                  <a:pt x="6096" y="153924"/>
                </a:moveTo>
                <a:lnTo>
                  <a:pt x="0" y="153924"/>
                </a:lnTo>
                <a:lnTo>
                  <a:pt x="0" y="149352"/>
                </a:lnTo>
                <a:lnTo>
                  <a:pt x="1524" y="147828"/>
                </a:lnTo>
                <a:lnTo>
                  <a:pt x="4572" y="147828"/>
                </a:lnTo>
                <a:lnTo>
                  <a:pt x="6096" y="149352"/>
                </a:lnTo>
                <a:lnTo>
                  <a:pt x="6096" y="153924"/>
                </a:lnTo>
                <a:close/>
              </a:path>
              <a:path w="6350" h="1885314">
                <a:moveTo>
                  <a:pt x="4572" y="155448"/>
                </a:moveTo>
                <a:lnTo>
                  <a:pt x="1524" y="155448"/>
                </a:lnTo>
                <a:lnTo>
                  <a:pt x="1524" y="153924"/>
                </a:lnTo>
                <a:lnTo>
                  <a:pt x="4572" y="153924"/>
                </a:lnTo>
                <a:lnTo>
                  <a:pt x="4572" y="155448"/>
                </a:lnTo>
                <a:close/>
              </a:path>
              <a:path w="6350" h="1885314">
                <a:moveTo>
                  <a:pt x="6096" y="117348"/>
                </a:moveTo>
                <a:lnTo>
                  <a:pt x="0" y="117348"/>
                </a:lnTo>
                <a:lnTo>
                  <a:pt x="0" y="111252"/>
                </a:lnTo>
                <a:lnTo>
                  <a:pt x="6096" y="111252"/>
                </a:lnTo>
                <a:lnTo>
                  <a:pt x="6096" y="117348"/>
                </a:lnTo>
                <a:close/>
              </a:path>
              <a:path w="6350" h="1885314">
                <a:moveTo>
                  <a:pt x="4572" y="118872"/>
                </a:moveTo>
                <a:lnTo>
                  <a:pt x="1524" y="118872"/>
                </a:lnTo>
                <a:lnTo>
                  <a:pt x="1524" y="117348"/>
                </a:lnTo>
                <a:lnTo>
                  <a:pt x="4572" y="117348"/>
                </a:lnTo>
                <a:lnTo>
                  <a:pt x="4572" y="118872"/>
                </a:lnTo>
                <a:close/>
              </a:path>
              <a:path w="6350" h="1885314">
                <a:moveTo>
                  <a:pt x="6096" y="80772"/>
                </a:moveTo>
                <a:lnTo>
                  <a:pt x="0" y="80772"/>
                </a:lnTo>
                <a:lnTo>
                  <a:pt x="0" y="74676"/>
                </a:lnTo>
                <a:lnTo>
                  <a:pt x="6096" y="74676"/>
                </a:lnTo>
                <a:lnTo>
                  <a:pt x="6096" y="80772"/>
                </a:lnTo>
                <a:close/>
              </a:path>
              <a:path w="6350" h="1885314">
                <a:moveTo>
                  <a:pt x="4572" y="38100"/>
                </a:moveTo>
                <a:lnTo>
                  <a:pt x="1524" y="38100"/>
                </a:lnTo>
                <a:lnTo>
                  <a:pt x="1524" y="36576"/>
                </a:lnTo>
                <a:lnTo>
                  <a:pt x="4572" y="36576"/>
                </a:lnTo>
                <a:lnTo>
                  <a:pt x="4572" y="38100"/>
                </a:lnTo>
                <a:close/>
              </a:path>
              <a:path w="6350" h="1885314">
                <a:moveTo>
                  <a:pt x="6096" y="44196"/>
                </a:moveTo>
                <a:lnTo>
                  <a:pt x="0" y="44196"/>
                </a:lnTo>
                <a:lnTo>
                  <a:pt x="0" y="38100"/>
                </a:lnTo>
                <a:lnTo>
                  <a:pt x="6096" y="38100"/>
                </a:lnTo>
                <a:lnTo>
                  <a:pt x="6096" y="44196"/>
                </a:lnTo>
                <a:close/>
              </a:path>
              <a:path w="6350" h="1885314">
                <a:moveTo>
                  <a:pt x="4572" y="7620"/>
                </a:moveTo>
                <a:lnTo>
                  <a:pt x="1524" y="7620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6096" y="1524"/>
                </a:lnTo>
                <a:lnTo>
                  <a:pt x="6096" y="6096"/>
                </a:lnTo>
                <a:lnTo>
                  <a:pt x="4572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878835" y="4248911"/>
            <a:ext cx="6096" cy="1885188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431792" y="4248911"/>
            <a:ext cx="7619" cy="1885188"/>
          </a:xfrm>
          <a:prstGeom prst="rect">
            <a:avLst/>
          </a:prstGeom>
        </p:spPr>
      </p:pic>
      <p:grpSp>
        <p:nvGrpSpPr>
          <p:cNvPr id="60" name="object 60" descr=""/>
          <p:cNvGrpSpPr/>
          <p:nvPr/>
        </p:nvGrpSpPr>
        <p:grpSpPr>
          <a:xfrm>
            <a:off x="1322832" y="4283964"/>
            <a:ext cx="3110865" cy="1783080"/>
            <a:chOff x="1322832" y="4283964"/>
            <a:chExt cx="3110865" cy="1783080"/>
          </a:xfrm>
        </p:grpSpPr>
        <p:sp>
          <p:nvSpPr>
            <p:cNvPr id="61" name="object 61" descr=""/>
            <p:cNvSpPr/>
            <p:nvPr/>
          </p:nvSpPr>
          <p:spPr>
            <a:xfrm>
              <a:off x="1322832" y="4283976"/>
              <a:ext cx="12700" cy="1783080"/>
            </a:xfrm>
            <a:custGeom>
              <a:avLst/>
              <a:gdLst/>
              <a:ahLst/>
              <a:cxnLst/>
              <a:rect l="l" t="t" r="r" b="b"/>
              <a:pathLst>
                <a:path w="12700" h="1783079">
                  <a:moveTo>
                    <a:pt x="9144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9144" y="1178052"/>
                  </a:lnTo>
                  <a:lnTo>
                    <a:pt x="9144" y="1059180"/>
                  </a:lnTo>
                  <a:close/>
                </a:path>
                <a:path w="12700" h="1783079">
                  <a:moveTo>
                    <a:pt x="9144" y="908304"/>
                  </a:moveTo>
                  <a:lnTo>
                    <a:pt x="0" y="908304"/>
                  </a:lnTo>
                  <a:lnTo>
                    <a:pt x="0" y="1027163"/>
                  </a:lnTo>
                  <a:lnTo>
                    <a:pt x="9144" y="1027163"/>
                  </a:lnTo>
                  <a:lnTo>
                    <a:pt x="9144" y="908304"/>
                  </a:lnTo>
                  <a:close/>
                </a:path>
                <a:path w="12700" h="1783079">
                  <a:moveTo>
                    <a:pt x="9144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9144" y="118872"/>
                  </a:lnTo>
                  <a:lnTo>
                    <a:pt x="9144" y="0"/>
                  </a:lnTo>
                  <a:close/>
                </a:path>
                <a:path w="12700" h="1783079">
                  <a:moveTo>
                    <a:pt x="10668" y="1513332"/>
                  </a:moveTo>
                  <a:lnTo>
                    <a:pt x="0" y="1513332"/>
                  </a:lnTo>
                  <a:lnTo>
                    <a:pt x="0" y="1632204"/>
                  </a:lnTo>
                  <a:lnTo>
                    <a:pt x="10668" y="1632204"/>
                  </a:lnTo>
                  <a:lnTo>
                    <a:pt x="10668" y="1513332"/>
                  </a:lnTo>
                  <a:close/>
                </a:path>
                <a:path w="12700" h="1783079">
                  <a:moveTo>
                    <a:pt x="10668" y="1210056"/>
                  </a:moveTo>
                  <a:lnTo>
                    <a:pt x="0" y="1210056"/>
                  </a:lnTo>
                  <a:lnTo>
                    <a:pt x="0" y="1328928"/>
                  </a:lnTo>
                  <a:lnTo>
                    <a:pt x="10668" y="1328928"/>
                  </a:lnTo>
                  <a:lnTo>
                    <a:pt x="10668" y="1210056"/>
                  </a:lnTo>
                  <a:close/>
                </a:path>
                <a:path w="12700" h="1783079">
                  <a:moveTo>
                    <a:pt x="10668" y="755904"/>
                  </a:moveTo>
                  <a:lnTo>
                    <a:pt x="0" y="755904"/>
                  </a:lnTo>
                  <a:lnTo>
                    <a:pt x="0" y="874763"/>
                  </a:lnTo>
                  <a:lnTo>
                    <a:pt x="10668" y="874763"/>
                  </a:lnTo>
                  <a:lnTo>
                    <a:pt x="10668" y="755904"/>
                  </a:lnTo>
                  <a:close/>
                </a:path>
                <a:path w="12700" h="1783079">
                  <a:moveTo>
                    <a:pt x="10668" y="150876"/>
                  </a:moveTo>
                  <a:lnTo>
                    <a:pt x="1511" y="150876"/>
                  </a:lnTo>
                  <a:lnTo>
                    <a:pt x="1511" y="269748"/>
                  </a:lnTo>
                  <a:lnTo>
                    <a:pt x="10668" y="269748"/>
                  </a:lnTo>
                  <a:lnTo>
                    <a:pt x="10668" y="150876"/>
                  </a:lnTo>
                  <a:close/>
                </a:path>
                <a:path w="12700" h="1783079">
                  <a:moveTo>
                    <a:pt x="12192" y="1664195"/>
                  </a:moveTo>
                  <a:lnTo>
                    <a:pt x="0" y="1664195"/>
                  </a:lnTo>
                  <a:lnTo>
                    <a:pt x="0" y="1783080"/>
                  </a:lnTo>
                  <a:lnTo>
                    <a:pt x="12192" y="1783080"/>
                  </a:lnTo>
                  <a:lnTo>
                    <a:pt x="12192" y="1664195"/>
                  </a:lnTo>
                  <a:close/>
                </a:path>
                <a:path w="12700" h="1783079">
                  <a:moveTo>
                    <a:pt x="12192" y="1362456"/>
                  </a:moveTo>
                  <a:lnTo>
                    <a:pt x="0" y="1362456"/>
                  </a:lnTo>
                  <a:lnTo>
                    <a:pt x="0" y="1481328"/>
                  </a:lnTo>
                  <a:lnTo>
                    <a:pt x="12192" y="1481328"/>
                  </a:lnTo>
                  <a:lnTo>
                    <a:pt x="12192" y="1362456"/>
                  </a:lnTo>
                  <a:close/>
                </a:path>
                <a:path w="12700" h="1783079">
                  <a:moveTo>
                    <a:pt x="12192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12192" y="723900"/>
                  </a:lnTo>
                  <a:lnTo>
                    <a:pt x="12192" y="605028"/>
                  </a:lnTo>
                  <a:close/>
                </a:path>
                <a:path w="12700" h="1783079">
                  <a:moveTo>
                    <a:pt x="12192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12192" y="573024"/>
                  </a:lnTo>
                  <a:lnTo>
                    <a:pt x="12192" y="454152"/>
                  </a:lnTo>
                  <a:close/>
                </a:path>
                <a:path w="12700" h="1783079">
                  <a:moveTo>
                    <a:pt x="12192" y="301752"/>
                  </a:moveTo>
                  <a:lnTo>
                    <a:pt x="0" y="301752"/>
                  </a:lnTo>
                  <a:lnTo>
                    <a:pt x="0" y="420624"/>
                  </a:lnTo>
                  <a:lnTo>
                    <a:pt x="12192" y="420624"/>
                  </a:lnTo>
                  <a:lnTo>
                    <a:pt x="12192" y="30175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331976" y="4283976"/>
              <a:ext cx="668020" cy="1783080"/>
            </a:xfrm>
            <a:custGeom>
              <a:avLst/>
              <a:gdLst/>
              <a:ahLst/>
              <a:cxnLst/>
              <a:rect l="l" t="t" r="r" b="b"/>
              <a:pathLst>
                <a:path w="668019" h="1783079">
                  <a:moveTo>
                    <a:pt x="601967" y="1513332"/>
                  </a:moveTo>
                  <a:lnTo>
                    <a:pt x="1524" y="1513332"/>
                  </a:lnTo>
                  <a:lnTo>
                    <a:pt x="1524" y="1632204"/>
                  </a:lnTo>
                  <a:lnTo>
                    <a:pt x="601967" y="1632204"/>
                  </a:lnTo>
                  <a:lnTo>
                    <a:pt x="601967" y="1513332"/>
                  </a:lnTo>
                  <a:close/>
                </a:path>
                <a:path w="668019" h="1783079">
                  <a:moveTo>
                    <a:pt x="606552" y="605028"/>
                  </a:moveTo>
                  <a:lnTo>
                    <a:pt x="3048" y="605028"/>
                  </a:lnTo>
                  <a:lnTo>
                    <a:pt x="3048" y="723900"/>
                  </a:lnTo>
                  <a:lnTo>
                    <a:pt x="606552" y="723900"/>
                  </a:lnTo>
                  <a:lnTo>
                    <a:pt x="606552" y="605028"/>
                  </a:lnTo>
                  <a:close/>
                </a:path>
                <a:path w="668019" h="1783079">
                  <a:moveTo>
                    <a:pt x="611124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611124" y="118872"/>
                  </a:lnTo>
                  <a:lnTo>
                    <a:pt x="611124" y="0"/>
                  </a:lnTo>
                  <a:close/>
                </a:path>
                <a:path w="668019" h="1783079">
                  <a:moveTo>
                    <a:pt x="618744" y="755904"/>
                  </a:moveTo>
                  <a:lnTo>
                    <a:pt x="1524" y="755904"/>
                  </a:lnTo>
                  <a:lnTo>
                    <a:pt x="1524" y="874763"/>
                  </a:lnTo>
                  <a:lnTo>
                    <a:pt x="618744" y="874763"/>
                  </a:lnTo>
                  <a:lnTo>
                    <a:pt x="618744" y="755904"/>
                  </a:lnTo>
                  <a:close/>
                </a:path>
                <a:path w="668019" h="1783079">
                  <a:moveTo>
                    <a:pt x="629412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629412" y="1178052"/>
                  </a:lnTo>
                  <a:lnTo>
                    <a:pt x="629412" y="1059180"/>
                  </a:lnTo>
                  <a:close/>
                </a:path>
                <a:path w="668019" h="1783079">
                  <a:moveTo>
                    <a:pt x="635508" y="1664195"/>
                  </a:moveTo>
                  <a:lnTo>
                    <a:pt x="3048" y="1664195"/>
                  </a:lnTo>
                  <a:lnTo>
                    <a:pt x="3048" y="1783080"/>
                  </a:lnTo>
                  <a:lnTo>
                    <a:pt x="635508" y="1783080"/>
                  </a:lnTo>
                  <a:lnTo>
                    <a:pt x="635508" y="1664195"/>
                  </a:lnTo>
                  <a:close/>
                </a:path>
                <a:path w="668019" h="1783079">
                  <a:moveTo>
                    <a:pt x="638556" y="301752"/>
                  </a:moveTo>
                  <a:lnTo>
                    <a:pt x="3048" y="301752"/>
                  </a:lnTo>
                  <a:lnTo>
                    <a:pt x="3048" y="420624"/>
                  </a:lnTo>
                  <a:lnTo>
                    <a:pt x="638556" y="420624"/>
                  </a:lnTo>
                  <a:lnTo>
                    <a:pt x="638556" y="301752"/>
                  </a:lnTo>
                  <a:close/>
                </a:path>
                <a:path w="668019" h="1783079">
                  <a:moveTo>
                    <a:pt x="647700" y="454152"/>
                  </a:moveTo>
                  <a:lnTo>
                    <a:pt x="3048" y="454152"/>
                  </a:lnTo>
                  <a:lnTo>
                    <a:pt x="3048" y="573024"/>
                  </a:lnTo>
                  <a:lnTo>
                    <a:pt x="647700" y="573024"/>
                  </a:lnTo>
                  <a:lnTo>
                    <a:pt x="647700" y="454152"/>
                  </a:lnTo>
                  <a:close/>
                </a:path>
                <a:path w="668019" h="1783079">
                  <a:moveTo>
                    <a:pt x="647700" y="150876"/>
                  </a:moveTo>
                  <a:lnTo>
                    <a:pt x="1524" y="150876"/>
                  </a:lnTo>
                  <a:lnTo>
                    <a:pt x="1524" y="269748"/>
                  </a:lnTo>
                  <a:lnTo>
                    <a:pt x="647700" y="269748"/>
                  </a:lnTo>
                  <a:lnTo>
                    <a:pt x="647700" y="150876"/>
                  </a:lnTo>
                  <a:close/>
                </a:path>
                <a:path w="668019" h="1783079">
                  <a:moveTo>
                    <a:pt x="658368" y="908304"/>
                  </a:moveTo>
                  <a:lnTo>
                    <a:pt x="0" y="908304"/>
                  </a:lnTo>
                  <a:lnTo>
                    <a:pt x="0" y="1027163"/>
                  </a:lnTo>
                  <a:lnTo>
                    <a:pt x="658368" y="1027163"/>
                  </a:lnTo>
                  <a:lnTo>
                    <a:pt x="658368" y="908304"/>
                  </a:lnTo>
                  <a:close/>
                </a:path>
                <a:path w="668019" h="1783079">
                  <a:moveTo>
                    <a:pt x="659892" y="1210056"/>
                  </a:moveTo>
                  <a:lnTo>
                    <a:pt x="1524" y="1210056"/>
                  </a:lnTo>
                  <a:lnTo>
                    <a:pt x="1524" y="1328928"/>
                  </a:lnTo>
                  <a:lnTo>
                    <a:pt x="659892" y="1328928"/>
                  </a:lnTo>
                  <a:lnTo>
                    <a:pt x="659892" y="1210056"/>
                  </a:lnTo>
                  <a:close/>
                </a:path>
                <a:path w="668019" h="1783079">
                  <a:moveTo>
                    <a:pt x="667512" y="1362456"/>
                  </a:moveTo>
                  <a:lnTo>
                    <a:pt x="3048" y="1362456"/>
                  </a:lnTo>
                  <a:lnTo>
                    <a:pt x="3048" y="1481328"/>
                  </a:lnTo>
                  <a:lnTo>
                    <a:pt x="667512" y="1481328"/>
                  </a:lnTo>
                  <a:lnTo>
                    <a:pt x="667512" y="136245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933943" y="4283976"/>
              <a:ext cx="2499995" cy="1783080"/>
            </a:xfrm>
            <a:custGeom>
              <a:avLst/>
              <a:gdLst/>
              <a:ahLst/>
              <a:cxnLst/>
              <a:rect l="l" t="t" r="r" b="b"/>
              <a:pathLst>
                <a:path w="2499995" h="1783079">
                  <a:moveTo>
                    <a:pt x="2497848" y="150876"/>
                  </a:moveTo>
                  <a:lnTo>
                    <a:pt x="44196" y="150876"/>
                  </a:lnTo>
                  <a:lnTo>
                    <a:pt x="44196" y="269748"/>
                  </a:lnTo>
                  <a:lnTo>
                    <a:pt x="2497848" y="269748"/>
                  </a:lnTo>
                  <a:lnTo>
                    <a:pt x="2497848" y="150876"/>
                  </a:lnTo>
                  <a:close/>
                </a:path>
                <a:path w="2499995" h="1783079">
                  <a:moveTo>
                    <a:pt x="2499372" y="1664195"/>
                  </a:moveTo>
                  <a:lnTo>
                    <a:pt x="33540" y="1664195"/>
                  </a:lnTo>
                  <a:lnTo>
                    <a:pt x="33540" y="1783080"/>
                  </a:lnTo>
                  <a:lnTo>
                    <a:pt x="2499372" y="1783080"/>
                  </a:lnTo>
                  <a:lnTo>
                    <a:pt x="2499372" y="1664195"/>
                  </a:lnTo>
                  <a:close/>
                </a:path>
                <a:path w="2499995" h="1783079">
                  <a:moveTo>
                    <a:pt x="2499372" y="1513332"/>
                  </a:moveTo>
                  <a:lnTo>
                    <a:pt x="0" y="1513332"/>
                  </a:lnTo>
                  <a:lnTo>
                    <a:pt x="0" y="1632204"/>
                  </a:lnTo>
                  <a:lnTo>
                    <a:pt x="2499372" y="1632204"/>
                  </a:lnTo>
                  <a:lnTo>
                    <a:pt x="2499372" y="1513332"/>
                  </a:lnTo>
                  <a:close/>
                </a:path>
                <a:path w="2499995" h="1783079">
                  <a:moveTo>
                    <a:pt x="2499372" y="1362456"/>
                  </a:moveTo>
                  <a:lnTo>
                    <a:pt x="64020" y="1362456"/>
                  </a:lnTo>
                  <a:lnTo>
                    <a:pt x="64020" y="1481328"/>
                  </a:lnTo>
                  <a:lnTo>
                    <a:pt x="2499372" y="1481328"/>
                  </a:lnTo>
                  <a:lnTo>
                    <a:pt x="2499372" y="1362456"/>
                  </a:lnTo>
                  <a:close/>
                </a:path>
                <a:path w="2499995" h="1783079">
                  <a:moveTo>
                    <a:pt x="2499372" y="1210056"/>
                  </a:moveTo>
                  <a:lnTo>
                    <a:pt x="57924" y="1210056"/>
                  </a:lnTo>
                  <a:lnTo>
                    <a:pt x="57924" y="1328928"/>
                  </a:lnTo>
                  <a:lnTo>
                    <a:pt x="2499372" y="1328928"/>
                  </a:lnTo>
                  <a:lnTo>
                    <a:pt x="2499372" y="1210056"/>
                  </a:lnTo>
                  <a:close/>
                </a:path>
                <a:path w="2499995" h="1783079">
                  <a:moveTo>
                    <a:pt x="2499372" y="1059180"/>
                  </a:moveTo>
                  <a:lnTo>
                    <a:pt x="27444" y="1059180"/>
                  </a:lnTo>
                  <a:lnTo>
                    <a:pt x="27444" y="1178052"/>
                  </a:lnTo>
                  <a:lnTo>
                    <a:pt x="2499372" y="1178052"/>
                  </a:lnTo>
                  <a:lnTo>
                    <a:pt x="2499372" y="1059180"/>
                  </a:lnTo>
                  <a:close/>
                </a:path>
                <a:path w="2499995" h="1783079">
                  <a:moveTo>
                    <a:pt x="2499372" y="908304"/>
                  </a:moveTo>
                  <a:lnTo>
                    <a:pt x="56400" y="908304"/>
                  </a:lnTo>
                  <a:lnTo>
                    <a:pt x="56400" y="1027163"/>
                  </a:lnTo>
                  <a:lnTo>
                    <a:pt x="2499372" y="1027163"/>
                  </a:lnTo>
                  <a:lnTo>
                    <a:pt x="2499372" y="908304"/>
                  </a:lnTo>
                  <a:close/>
                </a:path>
                <a:path w="2499995" h="1783079">
                  <a:moveTo>
                    <a:pt x="2499372" y="755904"/>
                  </a:moveTo>
                  <a:lnTo>
                    <a:pt x="16776" y="755904"/>
                  </a:lnTo>
                  <a:lnTo>
                    <a:pt x="16776" y="874763"/>
                  </a:lnTo>
                  <a:lnTo>
                    <a:pt x="2499372" y="874763"/>
                  </a:lnTo>
                  <a:lnTo>
                    <a:pt x="2499372" y="755904"/>
                  </a:lnTo>
                  <a:close/>
                </a:path>
                <a:path w="2499995" h="1783079">
                  <a:moveTo>
                    <a:pt x="2499372" y="605028"/>
                  </a:moveTo>
                  <a:lnTo>
                    <a:pt x="3060" y="605028"/>
                  </a:lnTo>
                  <a:lnTo>
                    <a:pt x="3060" y="723900"/>
                  </a:lnTo>
                  <a:lnTo>
                    <a:pt x="2499372" y="723900"/>
                  </a:lnTo>
                  <a:lnTo>
                    <a:pt x="2499372" y="605028"/>
                  </a:lnTo>
                  <a:close/>
                </a:path>
                <a:path w="2499995" h="1783079">
                  <a:moveTo>
                    <a:pt x="2499372" y="454152"/>
                  </a:moveTo>
                  <a:lnTo>
                    <a:pt x="45732" y="454152"/>
                  </a:lnTo>
                  <a:lnTo>
                    <a:pt x="45732" y="573024"/>
                  </a:lnTo>
                  <a:lnTo>
                    <a:pt x="2499372" y="573024"/>
                  </a:lnTo>
                  <a:lnTo>
                    <a:pt x="2499372" y="454152"/>
                  </a:lnTo>
                  <a:close/>
                </a:path>
                <a:path w="2499995" h="1783079">
                  <a:moveTo>
                    <a:pt x="2499372" y="301752"/>
                  </a:moveTo>
                  <a:lnTo>
                    <a:pt x="35064" y="301752"/>
                  </a:lnTo>
                  <a:lnTo>
                    <a:pt x="35064" y="420624"/>
                  </a:lnTo>
                  <a:lnTo>
                    <a:pt x="2499372" y="420624"/>
                  </a:lnTo>
                  <a:lnTo>
                    <a:pt x="2499372" y="301752"/>
                  </a:lnTo>
                  <a:close/>
                </a:path>
                <a:path w="2499995" h="1783079">
                  <a:moveTo>
                    <a:pt x="2499372" y="0"/>
                  </a:moveTo>
                  <a:lnTo>
                    <a:pt x="7632" y="0"/>
                  </a:lnTo>
                  <a:lnTo>
                    <a:pt x="7632" y="118872"/>
                  </a:lnTo>
                  <a:lnTo>
                    <a:pt x="2499372" y="118872"/>
                  </a:lnTo>
                  <a:lnTo>
                    <a:pt x="2499372" y="0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/>
          <p:nvPr/>
        </p:nvSpPr>
        <p:spPr>
          <a:xfrm>
            <a:off x="4792980" y="4248911"/>
            <a:ext cx="7620" cy="1885314"/>
          </a:xfrm>
          <a:custGeom>
            <a:avLst/>
            <a:gdLst/>
            <a:ahLst/>
            <a:cxnLst/>
            <a:rect l="l" t="t" r="r" b="b"/>
            <a:pathLst>
              <a:path w="7620" h="1885314">
                <a:moveTo>
                  <a:pt x="6095" y="1885188"/>
                </a:moveTo>
                <a:lnTo>
                  <a:pt x="1523" y="1885188"/>
                </a:lnTo>
                <a:lnTo>
                  <a:pt x="1523" y="1883664"/>
                </a:lnTo>
                <a:lnTo>
                  <a:pt x="0" y="1883664"/>
                </a:lnTo>
                <a:lnTo>
                  <a:pt x="0" y="1880616"/>
                </a:lnTo>
                <a:lnTo>
                  <a:pt x="1523" y="1880616"/>
                </a:lnTo>
                <a:lnTo>
                  <a:pt x="1523" y="1879092"/>
                </a:lnTo>
                <a:lnTo>
                  <a:pt x="6095" y="1879092"/>
                </a:lnTo>
                <a:lnTo>
                  <a:pt x="7619" y="1880616"/>
                </a:lnTo>
                <a:lnTo>
                  <a:pt x="7619" y="1883664"/>
                </a:lnTo>
                <a:lnTo>
                  <a:pt x="6095" y="1885188"/>
                </a:lnTo>
                <a:close/>
              </a:path>
              <a:path w="7620" h="1885314">
                <a:moveTo>
                  <a:pt x="6095" y="1848611"/>
                </a:moveTo>
                <a:lnTo>
                  <a:pt x="1523" y="1848611"/>
                </a:lnTo>
                <a:lnTo>
                  <a:pt x="1523" y="1847088"/>
                </a:lnTo>
                <a:lnTo>
                  <a:pt x="0" y="1847088"/>
                </a:lnTo>
                <a:lnTo>
                  <a:pt x="0" y="1844040"/>
                </a:lnTo>
                <a:lnTo>
                  <a:pt x="1523" y="1844040"/>
                </a:lnTo>
                <a:lnTo>
                  <a:pt x="1523" y="1842516"/>
                </a:lnTo>
                <a:lnTo>
                  <a:pt x="3047" y="1842516"/>
                </a:lnTo>
                <a:lnTo>
                  <a:pt x="3047" y="1840992"/>
                </a:lnTo>
                <a:lnTo>
                  <a:pt x="4571" y="1840992"/>
                </a:lnTo>
                <a:lnTo>
                  <a:pt x="7619" y="1844040"/>
                </a:lnTo>
                <a:lnTo>
                  <a:pt x="7619" y="1847088"/>
                </a:lnTo>
                <a:lnTo>
                  <a:pt x="6095" y="1848611"/>
                </a:lnTo>
                <a:close/>
              </a:path>
              <a:path w="7620" h="1885314">
                <a:moveTo>
                  <a:pt x="6095" y="1805940"/>
                </a:moveTo>
                <a:lnTo>
                  <a:pt x="3047" y="1805940"/>
                </a:lnTo>
                <a:lnTo>
                  <a:pt x="3047" y="1804416"/>
                </a:lnTo>
                <a:lnTo>
                  <a:pt x="4571" y="1804416"/>
                </a:lnTo>
                <a:lnTo>
                  <a:pt x="6095" y="1805940"/>
                </a:lnTo>
                <a:close/>
              </a:path>
              <a:path w="7620" h="1885314">
                <a:moveTo>
                  <a:pt x="6095" y="1812036"/>
                </a:moveTo>
                <a:lnTo>
                  <a:pt x="3047" y="1812036"/>
                </a:lnTo>
                <a:lnTo>
                  <a:pt x="0" y="1808988"/>
                </a:lnTo>
                <a:lnTo>
                  <a:pt x="0" y="1807464"/>
                </a:lnTo>
                <a:lnTo>
                  <a:pt x="1523" y="1805940"/>
                </a:lnTo>
                <a:lnTo>
                  <a:pt x="7619" y="1805940"/>
                </a:lnTo>
                <a:lnTo>
                  <a:pt x="7619" y="1810511"/>
                </a:lnTo>
                <a:lnTo>
                  <a:pt x="6095" y="1810511"/>
                </a:lnTo>
                <a:lnTo>
                  <a:pt x="6095" y="1812036"/>
                </a:lnTo>
                <a:close/>
              </a:path>
              <a:path w="7620" h="1885314">
                <a:moveTo>
                  <a:pt x="6095" y="1775459"/>
                </a:moveTo>
                <a:lnTo>
                  <a:pt x="3047" y="1775459"/>
                </a:lnTo>
                <a:lnTo>
                  <a:pt x="0" y="1772411"/>
                </a:lnTo>
                <a:lnTo>
                  <a:pt x="0" y="1770888"/>
                </a:lnTo>
                <a:lnTo>
                  <a:pt x="3047" y="1767840"/>
                </a:lnTo>
                <a:lnTo>
                  <a:pt x="6095" y="1767840"/>
                </a:lnTo>
                <a:lnTo>
                  <a:pt x="6095" y="1769364"/>
                </a:lnTo>
                <a:lnTo>
                  <a:pt x="7619" y="1769364"/>
                </a:lnTo>
                <a:lnTo>
                  <a:pt x="7619" y="1773936"/>
                </a:lnTo>
                <a:lnTo>
                  <a:pt x="6095" y="1773936"/>
                </a:lnTo>
                <a:lnTo>
                  <a:pt x="6095" y="1775459"/>
                </a:lnTo>
                <a:close/>
              </a:path>
              <a:path w="7620" h="1885314">
                <a:moveTo>
                  <a:pt x="6095" y="1738884"/>
                </a:moveTo>
                <a:lnTo>
                  <a:pt x="3047" y="1738884"/>
                </a:lnTo>
                <a:lnTo>
                  <a:pt x="0" y="1735836"/>
                </a:lnTo>
                <a:lnTo>
                  <a:pt x="0" y="1734311"/>
                </a:lnTo>
                <a:lnTo>
                  <a:pt x="3047" y="1731264"/>
                </a:lnTo>
                <a:lnTo>
                  <a:pt x="6095" y="1731264"/>
                </a:lnTo>
                <a:lnTo>
                  <a:pt x="6095" y="1732788"/>
                </a:lnTo>
                <a:lnTo>
                  <a:pt x="7619" y="1732788"/>
                </a:lnTo>
                <a:lnTo>
                  <a:pt x="7619" y="1737359"/>
                </a:lnTo>
                <a:lnTo>
                  <a:pt x="6095" y="1737359"/>
                </a:lnTo>
                <a:lnTo>
                  <a:pt x="6095" y="1738884"/>
                </a:lnTo>
                <a:close/>
              </a:path>
              <a:path w="7620" h="1885314">
                <a:moveTo>
                  <a:pt x="4571" y="1702308"/>
                </a:moveTo>
                <a:lnTo>
                  <a:pt x="3047" y="1702308"/>
                </a:lnTo>
                <a:lnTo>
                  <a:pt x="3047" y="1700784"/>
                </a:lnTo>
                <a:lnTo>
                  <a:pt x="1523" y="1700784"/>
                </a:lnTo>
                <a:lnTo>
                  <a:pt x="1523" y="1699259"/>
                </a:lnTo>
                <a:lnTo>
                  <a:pt x="0" y="1699259"/>
                </a:lnTo>
                <a:lnTo>
                  <a:pt x="0" y="1697736"/>
                </a:lnTo>
                <a:lnTo>
                  <a:pt x="1523" y="1696211"/>
                </a:lnTo>
                <a:lnTo>
                  <a:pt x="1523" y="1694688"/>
                </a:lnTo>
                <a:lnTo>
                  <a:pt x="6095" y="1694688"/>
                </a:lnTo>
                <a:lnTo>
                  <a:pt x="7619" y="1696211"/>
                </a:lnTo>
                <a:lnTo>
                  <a:pt x="7619" y="1699259"/>
                </a:lnTo>
                <a:lnTo>
                  <a:pt x="4571" y="1702308"/>
                </a:lnTo>
                <a:close/>
              </a:path>
              <a:path w="7620" h="1885314">
                <a:moveTo>
                  <a:pt x="6095" y="1664208"/>
                </a:moveTo>
                <a:lnTo>
                  <a:pt x="1523" y="1664208"/>
                </a:lnTo>
                <a:lnTo>
                  <a:pt x="1523" y="1662684"/>
                </a:lnTo>
                <a:lnTo>
                  <a:pt x="0" y="1662684"/>
                </a:lnTo>
                <a:lnTo>
                  <a:pt x="0" y="1659636"/>
                </a:lnTo>
                <a:lnTo>
                  <a:pt x="1523" y="1659636"/>
                </a:lnTo>
                <a:lnTo>
                  <a:pt x="1523" y="1658111"/>
                </a:lnTo>
                <a:lnTo>
                  <a:pt x="6095" y="1658111"/>
                </a:lnTo>
                <a:lnTo>
                  <a:pt x="7619" y="1659636"/>
                </a:lnTo>
                <a:lnTo>
                  <a:pt x="7619" y="1662684"/>
                </a:lnTo>
                <a:lnTo>
                  <a:pt x="6095" y="1664208"/>
                </a:lnTo>
                <a:close/>
              </a:path>
              <a:path w="7620" h="1885314">
                <a:moveTo>
                  <a:pt x="6095" y="1627632"/>
                </a:moveTo>
                <a:lnTo>
                  <a:pt x="1523" y="1627632"/>
                </a:lnTo>
                <a:lnTo>
                  <a:pt x="1523" y="1626108"/>
                </a:lnTo>
                <a:lnTo>
                  <a:pt x="0" y="1626108"/>
                </a:lnTo>
                <a:lnTo>
                  <a:pt x="0" y="1623059"/>
                </a:lnTo>
                <a:lnTo>
                  <a:pt x="1523" y="1623059"/>
                </a:lnTo>
                <a:lnTo>
                  <a:pt x="1523" y="1621536"/>
                </a:lnTo>
                <a:lnTo>
                  <a:pt x="3047" y="1621536"/>
                </a:lnTo>
                <a:lnTo>
                  <a:pt x="3047" y="1620011"/>
                </a:lnTo>
                <a:lnTo>
                  <a:pt x="4571" y="1620011"/>
                </a:lnTo>
                <a:lnTo>
                  <a:pt x="7619" y="1623059"/>
                </a:lnTo>
                <a:lnTo>
                  <a:pt x="7619" y="1626108"/>
                </a:lnTo>
                <a:lnTo>
                  <a:pt x="6095" y="1627632"/>
                </a:lnTo>
                <a:close/>
              </a:path>
              <a:path w="7620" h="1885314">
                <a:moveTo>
                  <a:pt x="6095" y="1584959"/>
                </a:moveTo>
                <a:lnTo>
                  <a:pt x="3047" y="1584959"/>
                </a:lnTo>
                <a:lnTo>
                  <a:pt x="3047" y="1583436"/>
                </a:lnTo>
                <a:lnTo>
                  <a:pt x="4571" y="1583436"/>
                </a:lnTo>
                <a:lnTo>
                  <a:pt x="6095" y="1584959"/>
                </a:lnTo>
                <a:close/>
              </a:path>
              <a:path w="7620" h="1885314">
                <a:moveTo>
                  <a:pt x="6095" y="1591056"/>
                </a:moveTo>
                <a:lnTo>
                  <a:pt x="3047" y="1591056"/>
                </a:lnTo>
                <a:lnTo>
                  <a:pt x="0" y="1588008"/>
                </a:lnTo>
                <a:lnTo>
                  <a:pt x="0" y="1586484"/>
                </a:lnTo>
                <a:lnTo>
                  <a:pt x="1523" y="1584959"/>
                </a:lnTo>
                <a:lnTo>
                  <a:pt x="7619" y="1584959"/>
                </a:lnTo>
                <a:lnTo>
                  <a:pt x="7619" y="1589532"/>
                </a:lnTo>
                <a:lnTo>
                  <a:pt x="6095" y="1589532"/>
                </a:lnTo>
                <a:lnTo>
                  <a:pt x="6095" y="1591056"/>
                </a:lnTo>
                <a:close/>
              </a:path>
              <a:path w="7620" h="1885314">
                <a:moveTo>
                  <a:pt x="6095" y="1554480"/>
                </a:moveTo>
                <a:lnTo>
                  <a:pt x="3047" y="1554480"/>
                </a:lnTo>
                <a:lnTo>
                  <a:pt x="0" y="1551432"/>
                </a:lnTo>
                <a:lnTo>
                  <a:pt x="0" y="1549908"/>
                </a:lnTo>
                <a:lnTo>
                  <a:pt x="3047" y="1546859"/>
                </a:lnTo>
                <a:lnTo>
                  <a:pt x="6095" y="1546859"/>
                </a:lnTo>
                <a:lnTo>
                  <a:pt x="6095" y="1548384"/>
                </a:lnTo>
                <a:lnTo>
                  <a:pt x="7619" y="1548384"/>
                </a:lnTo>
                <a:lnTo>
                  <a:pt x="7619" y="1552956"/>
                </a:lnTo>
                <a:lnTo>
                  <a:pt x="6095" y="1552956"/>
                </a:lnTo>
                <a:lnTo>
                  <a:pt x="6095" y="1554480"/>
                </a:lnTo>
                <a:close/>
              </a:path>
              <a:path w="7620" h="1885314">
                <a:moveTo>
                  <a:pt x="6095" y="1517904"/>
                </a:moveTo>
                <a:lnTo>
                  <a:pt x="3047" y="1517904"/>
                </a:lnTo>
                <a:lnTo>
                  <a:pt x="0" y="1514856"/>
                </a:lnTo>
                <a:lnTo>
                  <a:pt x="0" y="1513332"/>
                </a:lnTo>
                <a:lnTo>
                  <a:pt x="3047" y="1510284"/>
                </a:lnTo>
                <a:lnTo>
                  <a:pt x="6095" y="1510284"/>
                </a:lnTo>
                <a:lnTo>
                  <a:pt x="6095" y="1511808"/>
                </a:lnTo>
                <a:lnTo>
                  <a:pt x="7619" y="1511808"/>
                </a:lnTo>
                <a:lnTo>
                  <a:pt x="7619" y="1516380"/>
                </a:lnTo>
                <a:lnTo>
                  <a:pt x="6095" y="1516380"/>
                </a:lnTo>
                <a:lnTo>
                  <a:pt x="6095" y="1517904"/>
                </a:lnTo>
                <a:close/>
              </a:path>
              <a:path w="7620" h="1885314">
                <a:moveTo>
                  <a:pt x="4571" y="1481327"/>
                </a:moveTo>
                <a:lnTo>
                  <a:pt x="3047" y="1481327"/>
                </a:lnTo>
                <a:lnTo>
                  <a:pt x="3047" y="1479804"/>
                </a:lnTo>
                <a:lnTo>
                  <a:pt x="1523" y="1479804"/>
                </a:lnTo>
                <a:lnTo>
                  <a:pt x="1523" y="1478280"/>
                </a:lnTo>
                <a:lnTo>
                  <a:pt x="0" y="1478280"/>
                </a:lnTo>
                <a:lnTo>
                  <a:pt x="0" y="1476756"/>
                </a:lnTo>
                <a:lnTo>
                  <a:pt x="3047" y="1473708"/>
                </a:lnTo>
                <a:lnTo>
                  <a:pt x="6095" y="1473708"/>
                </a:lnTo>
                <a:lnTo>
                  <a:pt x="6095" y="1475232"/>
                </a:lnTo>
                <a:lnTo>
                  <a:pt x="7619" y="1475232"/>
                </a:lnTo>
                <a:lnTo>
                  <a:pt x="7619" y="1478280"/>
                </a:lnTo>
                <a:lnTo>
                  <a:pt x="4571" y="1481327"/>
                </a:lnTo>
                <a:close/>
              </a:path>
              <a:path w="7620" h="1885314">
                <a:moveTo>
                  <a:pt x="6095" y="1443227"/>
                </a:moveTo>
                <a:lnTo>
                  <a:pt x="1523" y="1443227"/>
                </a:lnTo>
                <a:lnTo>
                  <a:pt x="1523" y="1441704"/>
                </a:lnTo>
                <a:lnTo>
                  <a:pt x="0" y="1441704"/>
                </a:lnTo>
                <a:lnTo>
                  <a:pt x="0" y="1438656"/>
                </a:lnTo>
                <a:lnTo>
                  <a:pt x="1523" y="1438656"/>
                </a:lnTo>
                <a:lnTo>
                  <a:pt x="1523" y="1437132"/>
                </a:lnTo>
                <a:lnTo>
                  <a:pt x="6095" y="1437132"/>
                </a:lnTo>
                <a:lnTo>
                  <a:pt x="7619" y="1438656"/>
                </a:lnTo>
                <a:lnTo>
                  <a:pt x="7619" y="1441704"/>
                </a:lnTo>
                <a:lnTo>
                  <a:pt x="6095" y="1443227"/>
                </a:lnTo>
                <a:close/>
              </a:path>
              <a:path w="7620" h="1885314">
                <a:moveTo>
                  <a:pt x="6095" y="1406652"/>
                </a:moveTo>
                <a:lnTo>
                  <a:pt x="1523" y="1406652"/>
                </a:lnTo>
                <a:lnTo>
                  <a:pt x="1523" y="1405127"/>
                </a:lnTo>
                <a:lnTo>
                  <a:pt x="0" y="1405127"/>
                </a:lnTo>
                <a:lnTo>
                  <a:pt x="0" y="1402080"/>
                </a:lnTo>
                <a:lnTo>
                  <a:pt x="1523" y="1402080"/>
                </a:lnTo>
                <a:lnTo>
                  <a:pt x="1523" y="1400556"/>
                </a:lnTo>
                <a:lnTo>
                  <a:pt x="3047" y="1400556"/>
                </a:lnTo>
                <a:lnTo>
                  <a:pt x="3047" y="1399032"/>
                </a:lnTo>
                <a:lnTo>
                  <a:pt x="4571" y="1399032"/>
                </a:lnTo>
                <a:lnTo>
                  <a:pt x="7619" y="1402080"/>
                </a:lnTo>
                <a:lnTo>
                  <a:pt x="7619" y="1405127"/>
                </a:lnTo>
                <a:lnTo>
                  <a:pt x="6095" y="1406652"/>
                </a:lnTo>
                <a:close/>
              </a:path>
              <a:path w="7620" h="1885314">
                <a:moveTo>
                  <a:pt x="6095" y="1363980"/>
                </a:moveTo>
                <a:lnTo>
                  <a:pt x="3047" y="1363980"/>
                </a:lnTo>
                <a:lnTo>
                  <a:pt x="3047" y="1362456"/>
                </a:lnTo>
                <a:lnTo>
                  <a:pt x="4571" y="1362456"/>
                </a:lnTo>
                <a:lnTo>
                  <a:pt x="6095" y="1363980"/>
                </a:lnTo>
                <a:close/>
              </a:path>
              <a:path w="7620" h="1885314">
                <a:moveTo>
                  <a:pt x="6095" y="1370076"/>
                </a:moveTo>
                <a:lnTo>
                  <a:pt x="3047" y="1370076"/>
                </a:lnTo>
                <a:lnTo>
                  <a:pt x="0" y="1367027"/>
                </a:lnTo>
                <a:lnTo>
                  <a:pt x="0" y="1365504"/>
                </a:lnTo>
                <a:lnTo>
                  <a:pt x="1523" y="1363980"/>
                </a:lnTo>
                <a:lnTo>
                  <a:pt x="7619" y="1363980"/>
                </a:lnTo>
                <a:lnTo>
                  <a:pt x="7619" y="1368552"/>
                </a:lnTo>
                <a:lnTo>
                  <a:pt x="6095" y="1368552"/>
                </a:lnTo>
                <a:lnTo>
                  <a:pt x="6095" y="1370076"/>
                </a:lnTo>
                <a:close/>
              </a:path>
              <a:path w="7620" h="1885314">
                <a:moveTo>
                  <a:pt x="6095" y="1333500"/>
                </a:moveTo>
                <a:lnTo>
                  <a:pt x="3047" y="1333500"/>
                </a:lnTo>
                <a:lnTo>
                  <a:pt x="0" y="1330452"/>
                </a:lnTo>
                <a:lnTo>
                  <a:pt x="0" y="1328927"/>
                </a:lnTo>
                <a:lnTo>
                  <a:pt x="3047" y="1325880"/>
                </a:lnTo>
                <a:lnTo>
                  <a:pt x="6095" y="1325880"/>
                </a:lnTo>
                <a:lnTo>
                  <a:pt x="6095" y="1327404"/>
                </a:lnTo>
                <a:lnTo>
                  <a:pt x="7619" y="1327404"/>
                </a:lnTo>
                <a:lnTo>
                  <a:pt x="7619" y="1331976"/>
                </a:lnTo>
                <a:lnTo>
                  <a:pt x="6095" y="1331976"/>
                </a:lnTo>
                <a:lnTo>
                  <a:pt x="6095" y="1333500"/>
                </a:lnTo>
                <a:close/>
              </a:path>
              <a:path w="7620" h="1885314">
                <a:moveTo>
                  <a:pt x="6095" y="1296924"/>
                </a:moveTo>
                <a:lnTo>
                  <a:pt x="3047" y="1296924"/>
                </a:lnTo>
                <a:lnTo>
                  <a:pt x="0" y="1293876"/>
                </a:lnTo>
                <a:lnTo>
                  <a:pt x="0" y="1292352"/>
                </a:lnTo>
                <a:lnTo>
                  <a:pt x="3047" y="1289304"/>
                </a:lnTo>
                <a:lnTo>
                  <a:pt x="6095" y="1289304"/>
                </a:lnTo>
                <a:lnTo>
                  <a:pt x="6095" y="1290827"/>
                </a:lnTo>
                <a:lnTo>
                  <a:pt x="7619" y="1290827"/>
                </a:lnTo>
                <a:lnTo>
                  <a:pt x="7619" y="1295400"/>
                </a:lnTo>
                <a:lnTo>
                  <a:pt x="6095" y="1295400"/>
                </a:lnTo>
                <a:lnTo>
                  <a:pt x="6095" y="1296924"/>
                </a:lnTo>
                <a:close/>
              </a:path>
              <a:path w="7620" h="1885314">
                <a:moveTo>
                  <a:pt x="4571" y="1260348"/>
                </a:moveTo>
                <a:lnTo>
                  <a:pt x="3047" y="1260348"/>
                </a:lnTo>
                <a:lnTo>
                  <a:pt x="3047" y="1258824"/>
                </a:lnTo>
                <a:lnTo>
                  <a:pt x="1523" y="1258824"/>
                </a:lnTo>
                <a:lnTo>
                  <a:pt x="1523" y="1257300"/>
                </a:lnTo>
                <a:lnTo>
                  <a:pt x="0" y="1257300"/>
                </a:lnTo>
                <a:lnTo>
                  <a:pt x="0" y="1255775"/>
                </a:lnTo>
                <a:lnTo>
                  <a:pt x="3047" y="1252727"/>
                </a:lnTo>
                <a:lnTo>
                  <a:pt x="6095" y="1252727"/>
                </a:lnTo>
                <a:lnTo>
                  <a:pt x="6095" y="1254252"/>
                </a:lnTo>
                <a:lnTo>
                  <a:pt x="7619" y="1254252"/>
                </a:lnTo>
                <a:lnTo>
                  <a:pt x="7619" y="1257300"/>
                </a:lnTo>
                <a:lnTo>
                  <a:pt x="4571" y="1260348"/>
                </a:lnTo>
                <a:close/>
              </a:path>
              <a:path w="7620" h="1885314">
                <a:moveTo>
                  <a:pt x="6095" y="1222248"/>
                </a:moveTo>
                <a:lnTo>
                  <a:pt x="1523" y="1222248"/>
                </a:lnTo>
                <a:lnTo>
                  <a:pt x="1523" y="1220724"/>
                </a:lnTo>
                <a:lnTo>
                  <a:pt x="0" y="1220724"/>
                </a:lnTo>
                <a:lnTo>
                  <a:pt x="0" y="1217675"/>
                </a:lnTo>
                <a:lnTo>
                  <a:pt x="1523" y="1217675"/>
                </a:lnTo>
                <a:lnTo>
                  <a:pt x="1523" y="1216152"/>
                </a:lnTo>
                <a:lnTo>
                  <a:pt x="6095" y="1216152"/>
                </a:lnTo>
                <a:lnTo>
                  <a:pt x="7619" y="1217675"/>
                </a:lnTo>
                <a:lnTo>
                  <a:pt x="7619" y="1220724"/>
                </a:lnTo>
                <a:lnTo>
                  <a:pt x="6095" y="1222248"/>
                </a:lnTo>
                <a:close/>
              </a:path>
              <a:path w="7620" h="1885314">
                <a:moveTo>
                  <a:pt x="6095" y="1185672"/>
                </a:moveTo>
                <a:lnTo>
                  <a:pt x="1523" y="1185672"/>
                </a:lnTo>
                <a:lnTo>
                  <a:pt x="1523" y="1184148"/>
                </a:lnTo>
                <a:lnTo>
                  <a:pt x="0" y="1184148"/>
                </a:lnTo>
                <a:lnTo>
                  <a:pt x="0" y="1181100"/>
                </a:lnTo>
                <a:lnTo>
                  <a:pt x="1523" y="1181100"/>
                </a:lnTo>
                <a:lnTo>
                  <a:pt x="1523" y="1179575"/>
                </a:lnTo>
                <a:lnTo>
                  <a:pt x="3047" y="1179575"/>
                </a:lnTo>
                <a:lnTo>
                  <a:pt x="3047" y="1178052"/>
                </a:lnTo>
                <a:lnTo>
                  <a:pt x="4571" y="1178052"/>
                </a:lnTo>
                <a:lnTo>
                  <a:pt x="7619" y="1181100"/>
                </a:lnTo>
                <a:lnTo>
                  <a:pt x="7619" y="1184148"/>
                </a:lnTo>
                <a:lnTo>
                  <a:pt x="6095" y="1185672"/>
                </a:lnTo>
                <a:close/>
              </a:path>
              <a:path w="7620" h="1885314">
                <a:moveTo>
                  <a:pt x="6095" y="1149095"/>
                </a:moveTo>
                <a:lnTo>
                  <a:pt x="3047" y="1149095"/>
                </a:lnTo>
                <a:lnTo>
                  <a:pt x="0" y="1146048"/>
                </a:lnTo>
                <a:lnTo>
                  <a:pt x="0" y="1144524"/>
                </a:lnTo>
                <a:lnTo>
                  <a:pt x="1523" y="1144524"/>
                </a:lnTo>
                <a:lnTo>
                  <a:pt x="1523" y="1143000"/>
                </a:lnTo>
                <a:lnTo>
                  <a:pt x="3047" y="1143000"/>
                </a:lnTo>
                <a:lnTo>
                  <a:pt x="3047" y="1141475"/>
                </a:lnTo>
                <a:lnTo>
                  <a:pt x="4571" y="1141475"/>
                </a:lnTo>
                <a:lnTo>
                  <a:pt x="7619" y="1144524"/>
                </a:lnTo>
                <a:lnTo>
                  <a:pt x="7619" y="1147572"/>
                </a:lnTo>
                <a:lnTo>
                  <a:pt x="6095" y="1147572"/>
                </a:lnTo>
                <a:lnTo>
                  <a:pt x="6095" y="1149095"/>
                </a:lnTo>
                <a:close/>
              </a:path>
              <a:path w="7620" h="1885314">
                <a:moveTo>
                  <a:pt x="6095" y="1112520"/>
                </a:moveTo>
                <a:lnTo>
                  <a:pt x="3047" y="1112520"/>
                </a:lnTo>
                <a:lnTo>
                  <a:pt x="0" y="1109472"/>
                </a:lnTo>
                <a:lnTo>
                  <a:pt x="0" y="1107948"/>
                </a:lnTo>
                <a:lnTo>
                  <a:pt x="3047" y="1104900"/>
                </a:lnTo>
                <a:lnTo>
                  <a:pt x="6095" y="1104900"/>
                </a:lnTo>
                <a:lnTo>
                  <a:pt x="6095" y="1106424"/>
                </a:lnTo>
                <a:lnTo>
                  <a:pt x="7619" y="1106424"/>
                </a:lnTo>
                <a:lnTo>
                  <a:pt x="7619" y="1110995"/>
                </a:lnTo>
                <a:lnTo>
                  <a:pt x="6095" y="1110995"/>
                </a:lnTo>
                <a:lnTo>
                  <a:pt x="6095" y="1112520"/>
                </a:lnTo>
                <a:close/>
              </a:path>
              <a:path w="7620" h="1885314">
                <a:moveTo>
                  <a:pt x="6095" y="1075943"/>
                </a:moveTo>
                <a:lnTo>
                  <a:pt x="3047" y="1075943"/>
                </a:lnTo>
                <a:lnTo>
                  <a:pt x="0" y="1072895"/>
                </a:lnTo>
                <a:lnTo>
                  <a:pt x="0" y="1071372"/>
                </a:lnTo>
                <a:lnTo>
                  <a:pt x="3047" y="1068324"/>
                </a:lnTo>
                <a:lnTo>
                  <a:pt x="6095" y="1068324"/>
                </a:lnTo>
                <a:lnTo>
                  <a:pt x="6095" y="1069848"/>
                </a:lnTo>
                <a:lnTo>
                  <a:pt x="7619" y="1069848"/>
                </a:lnTo>
                <a:lnTo>
                  <a:pt x="7619" y="1074420"/>
                </a:lnTo>
                <a:lnTo>
                  <a:pt x="6095" y="1074420"/>
                </a:lnTo>
                <a:lnTo>
                  <a:pt x="6095" y="1075943"/>
                </a:lnTo>
                <a:close/>
              </a:path>
              <a:path w="7620" h="1885314">
                <a:moveTo>
                  <a:pt x="4571" y="1039368"/>
                </a:moveTo>
                <a:lnTo>
                  <a:pt x="3047" y="1039368"/>
                </a:lnTo>
                <a:lnTo>
                  <a:pt x="3047" y="1037843"/>
                </a:lnTo>
                <a:lnTo>
                  <a:pt x="1523" y="1037843"/>
                </a:lnTo>
                <a:lnTo>
                  <a:pt x="1523" y="1036320"/>
                </a:lnTo>
                <a:lnTo>
                  <a:pt x="0" y="1036320"/>
                </a:lnTo>
                <a:lnTo>
                  <a:pt x="0" y="1034795"/>
                </a:lnTo>
                <a:lnTo>
                  <a:pt x="3047" y="1031748"/>
                </a:lnTo>
                <a:lnTo>
                  <a:pt x="6095" y="1031748"/>
                </a:lnTo>
                <a:lnTo>
                  <a:pt x="6095" y="1033272"/>
                </a:lnTo>
                <a:lnTo>
                  <a:pt x="7619" y="1033272"/>
                </a:lnTo>
                <a:lnTo>
                  <a:pt x="7619" y="1036320"/>
                </a:lnTo>
                <a:lnTo>
                  <a:pt x="4571" y="1039368"/>
                </a:lnTo>
                <a:close/>
              </a:path>
              <a:path w="7620" h="1885314">
                <a:moveTo>
                  <a:pt x="4571" y="1002792"/>
                </a:moveTo>
                <a:lnTo>
                  <a:pt x="3047" y="1002792"/>
                </a:lnTo>
                <a:lnTo>
                  <a:pt x="3047" y="1001268"/>
                </a:lnTo>
                <a:lnTo>
                  <a:pt x="1523" y="1001268"/>
                </a:lnTo>
                <a:lnTo>
                  <a:pt x="1523" y="999743"/>
                </a:lnTo>
                <a:lnTo>
                  <a:pt x="0" y="999743"/>
                </a:lnTo>
                <a:lnTo>
                  <a:pt x="0" y="996695"/>
                </a:lnTo>
                <a:lnTo>
                  <a:pt x="1523" y="996695"/>
                </a:lnTo>
                <a:lnTo>
                  <a:pt x="1523" y="995172"/>
                </a:lnTo>
                <a:lnTo>
                  <a:pt x="6095" y="995172"/>
                </a:lnTo>
                <a:lnTo>
                  <a:pt x="7619" y="996695"/>
                </a:lnTo>
                <a:lnTo>
                  <a:pt x="7619" y="999743"/>
                </a:lnTo>
                <a:lnTo>
                  <a:pt x="4571" y="1002792"/>
                </a:lnTo>
                <a:close/>
              </a:path>
              <a:path w="7620" h="1885314">
                <a:moveTo>
                  <a:pt x="6095" y="964692"/>
                </a:moveTo>
                <a:lnTo>
                  <a:pt x="1523" y="964692"/>
                </a:lnTo>
                <a:lnTo>
                  <a:pt x="1523" y="963168"/>
                </a:lnTo>
                <a:lnTo>
                  <a:pt x="0" y="963168"/>
                </a:lnTo>
                <a:lnTo>
                  <a:pt x="0" y="960120"/>
                </a:lnTo>
                <a:lnTo>
                  <a:pt x="1523" y="960120"/>
                </a:lnTo>
                <a:lnTo>
                  <a:pt x="1523" y="958595"/>
                </a:lnTo>
                <a:lnTo>
                  <a:pt x="6095" y="958595"/>
                </a:lnTo>
                <a:lnTo>
                  <a:pt x="7619" y="960120"/>
                </a:lnTo>
                <a:lnTo>
                  <a:pt x="7619" y="963168"/>
                </a:lnTo>
                <a:lnTo>
                  <a:pt x="6095" y="964692"/>
                </a:lnTo>
                <a:close/>
              </a:path>
              <a:path w="7620" h="1885314">
                <a:moveTo>
                  <a:pt x="6095" y="928116"/>
                </a:moveTo>
                <a:lnTo>
                  <a:pt x="3047" y="928116"/>
                </a:lnTo>
                <a:lnTo>
                  <a:pt x="0" y="925068"/>
                </a:lnTo>
                <a:lnTo>
                  <a:pt x="0" y="923543"/>
                </a:lnTo>
                <a:lnTo>
                  <a:pt x="1523" y="923543"/>
                </a:lnTo>
                <a:lnTo>
                  <a:pt x="1523" y="922020"/>
                </a:lnTo>
                <a:lnTo>
                  <a:pt x="3047" y="922020"/>
                </a:lnTo>
                <a:lnTo>
                  <a:pt x="3047" y="920495"/>
                </a:lnTo>
                <a:lnTo>
                  <a:pt x="4571" y="920495"/>
                </a:lnTo>
                <a:lnTo>
                  <a:pt x="7619" y="923543"/>
                </a:lnTo>
                <a:lnTo>
                  <a:pt x="7619" y="926592"/>
                </a:lnTo>
                <a:lnTo>
                  <a:pt x="6095" y="926592"/>
                </a:lnTo>
                <a:lnTo>
                  <a:pt x="6095" y="928116"/>
                </a:lnTo>
                <a:close/>
              </a:path>
              <a:path w="7620" h="1885314">
                <a:moveTo>
                  <a:pt x="6095" y="891540"/>
                </a:moveTo>
                <a:lnTo>
                  <a:pt x="3047" y="891540"/>
                </a:lnTo>
                <a:lnTo>
                  <a:pt x="0" y="888492"/>
                </a:lnTo>
                <a:lnTo>
                  <a:pt x="0" y="886968"/>
                </a:lnTo>
                <a:lnTo>
                  <a:pt x="3047" y="883920"/>
                </a:lnTo>
                <a:lnTo>
                  <a:pt x="6095" y="883920"/>
                </a:lnTo>
                <a:lnTo>
                  <a:pt x="6095" y="885443"/>
                </a:lnTo>
                <a:lnTo>
                  <a:pt x="7619" y="885443"/>
                </a:lnTo>
                <a:lnTo>
                  <a:pt x="7619" y="890016"/>
                </a:lnTo>
                <a:lnTo>
                  <a:pt x="6095" y="890016"/>
                </a:lnTo>
                <a:lnTo>
                  <a:pt x="6095" y="891540"/>
                </a:lnTo>
                <a:close/>
              </a:path>
              <a:path w="7620" h="1885314">
                <a:moveTo>
                  <a:pt x="6095" y="854964"/>
                </a:moveTo>
                <a:lnTo>
                  <a:pt x="3047" y="854964"/>
                </a:lnTo>
                <a:lnTo>
                  <a:pt x="0" y="851916"/>
                </a:lnTo>
                <a:lnTo>
                  <a:pt x="0" y="850392"/>
                </a:lnTo>
                <a:lnTo>
                  <a:pt x="3047" y="847343"/>
                </a:lnTo>
                <a:lnTo>
                  <a:pt x="6095" y="847343"/>
                </a:lnTo>
                <a:lnTo>
                  <a:pt x="6095" y="848868"/>
                </a:lnTo>
                <a:lnTo>
                  <a:pt x="7619" y="848868"/>
                </a:lnTo>
                <a:lnTo>
                  <a:pt x="7619" y="853440"/>
                </a:lnTo>
                <a:lnTo>
                  <a:pt x="6095" y="853440"/>
                </a:lnTo>
                <a:lnTo>
                  <a:pt x="6095" y="854964"/>
                </a:lnTo>
                <a:close/>
              </a:path>
              <a:path w="7620" h="1885314">
                <a:moveTo>
                  <a:pt x="4571" y="818388"/>
                </a:moveTo>
                <a:lnTo>
                  <a:pt x="3047" y="818388"/>
                </a:lnTo>
                <a:lnTo>
                  <a:pt x="3047" y="816864"/>
                </a:lnTo>
                <a:lnTo>
                  <a:pt x="1523" y="816864"/>
                </a:lnTo>
                <a:lnTo>
                  <a:pt x="1523" y="815340"/>
                </a:lnTo>
                <a:lnTo>
                  <a:pt x="0" y="815340"/>
                </a:lnTo>
                <a:lnTo>
                  <a:pt x="0" y="813816"/>
                </a:lnTo>
                <a:lnTo>
                  <a:pt x="3047" y="810768"/>
                </a:lnTo>
                <a:lnTo>
                  <a:pt x="6095" y="810768"/>
                </a:lnTo>
                <a:lnTo>
                  <a:pt x="6095" y="812292"/>
                </a:lnTo>
                <a:lnTo>
                  <a:pt x="7619" y="812292"/>
                </a:lnTo>
                <a:lnTo>
                  <a:pt x="7619" y="815340"/>
                </a:lnTo>
                <a:lnTo>
                  <a:pt x="4571" y="818388"/>
                </a:lnTo>
                <a:close/>
              </a:path>
              <a:path w="7620" h="1885314">
                <a:moveTo>
                  <a:pt x="4571" y="781811"/>
                </a:moveTo>
                <a:lnTo>
                  <a:pt x="3047" y="781811"/>
                </a:lnTo>
                <a:lnTo>
                  <a:pt x="3047" y="780288"/>
                </a:lnTo>
                <a:lnTo>
                  <a:pt x="1523" y="780288"/>
                </a:lnTo>
                <a:lnTo>
                  <a:pt x="1523" y="778764"/>
                </a:lnTo>
                <a:lnTo>
                  <a:pt x="0" y="778764"/>
                </a:lnTo>
                <a:lnTo>
                  <a:pt x="0" y="775716"/>
                </a:lnTo>
                <a:lnTo>
                  <a:pt x="1523" y="775716"/>
                </a:lnTo>
                <a:lnTo>
                  <a:pt x="1523" y="774192"/>
                </a:lnTo>
                <a:lnTo>
                  <a:pt x="6095" y="774192"/>
                </a:lnTo>
                <a:lnTo>
                  <a:pt x="7619" y="775716"/>
                </a:lnTo>
                <a:lnTo>
                  <a:pt x="7619" y="778764"/>
                </a:lnTo>
                <a:lnTo>
                  <a:pt x="4571" y="781811"/>
                </a:lnTo>
                <a:close/>
              </a:path>
              <a:path w="7620" h="1885314">
                <a:moveTo>
                  <a:pt x="6095" y="743711"/>
                </a:moveTo>
                <a:lnTo>
                  <a:pt x="1523" y="743711"/>
                </a:lnTo>
                <a:lnTo>
                  <a:pt x="1523" y="742188"/>
                </a:lnTo>
                <a:lnTo>
                  <a:pt x="0" y="742188"/>
                </a:lnTo>
                <a:lnTo>
                  <a:pt x="0" y="739140"/>
                </a:lnTo>
                <a:lnTo>
                  <a:pt x="1523" y="739140"/>
                </a:lnTo>
                <a:lnTo>
                  <a:pt x="1523" y="737616"/>
                </a:lnTo>
                <a:lnTo>
                  <a:pt x="6095" y="737616"/>
                </a:lnTo>
                <a:lnTo>
                  <a:pt x="7619" y="739140"/>
                </a:lnTo>
                <a:lnTo>
                  <a:pt x="7619" y="742188"/>
                </a:lnTo>
                <a:lnTo>
                  <a:pt x="6095" y="743711"/>
                </a:lnTo>
                <a:close/>
              </a:path>
              <a:path w="7620" h="1885314">
                <a:moveTo>
                  <a:pt x="6095" y="707136"/>
                </a:moveTo>
                <a:lnTo>
                  <a:pt x="3047" y="707136"/>
                </a:lnTo>
                <a:lnTo>
                  <a:pt x="0" y="704088"/>
                </a:lnTo>
                <a:lnTo>
                  <a:pt x="0" y="702564"/>
                </a:lnTo>
                <a:lnTo>
                  <a:pt x="1523" y="702564"/>
                </a:lnTo>
                <a:lnTo>
                  <a:pt x="1523" y="701040"/>
                </a:lnTo>
                <a:lnTo>
                  <a:pt x="3047" y="701040"/>
                </a:lnTo>
                <a:lnTo>
                  <a:pt x="3047" y="699516"/>
                </a:lnTo>
                <a:lnTo>
                  <a:pt x="4571" y="699516"/>
                </a:lnTo>
                <a:lnTo>
                  <a:pt x="7619" y="702564"/>
                </a:lnTo>
                <a:lnTo>
                  <a:pt x="7619" y="705611"/>
                </a:lnTo>
                <a:lnTo>
                  <a:pt x="6095" y="705611"/>
                </a:lnTo>
                <a:lnTo>
                  <a:pt x="6095" y="707136"/>
                </a:lnTo>
                <a:close/>
              </a:path>
              <a:path w="7620" h="1885314">
                <a:moveTo>
                  <a:pt x="6095" y="670559"/>
                </a:moveTo>
                <a:lnTo>
                  <a:pt x="3047" y="670559"/>
                </a:lnTo>
                <a:lnTo>
                  <a:pt x="0" y="667511"/>
                </a:lnTo>
                <a:lnTo>
                  <a:pt x="0" y="665988"/>
                </a:lnTo>
                <a:lnTo>
                  <a:pt x="3047" y="662940"/>
                </a:lnTo>
                <a:lnTo>
                  <a:pt x="6095" y="662940"/>
                </a:lnTo>
                <a:lnTo>
                  <a:pt x="6095" y="664464"/>
                </a:lnTo>
                <a:lnTo>
                  <a:pt x="7619" y="664464"/>
                </a:lnTo>
                <a:lnTo>
                  <a:pt x="7619" y="669036"/>
                </a:lnTo>
                <a:lnTo>
                  <a:pt x="6095" y="669036"/>
                </a:lnTo>
                <a:lnTo>
                  <a:pt x="6095" y="670559"/>
                </a:lnTo>
                <a:close/>
              </a:path>
              <a:path w="7620" h="1885314">
                <a:moveTo>
                  <a:pt x="6095" y="633984"/>
                </a:moveTo>
                <a:lnTo>
                  <a:pt x="3047" y="633984"/>
                </a:lnTo>
                <a:lnTo>
                  <a:pt x="0" y="630936"/>
                </a:lnTo>
                <a:lnTo>
                  <a:pt x="0" y="629411"/>
                </a:lnTo>
                <a:lnTo>
                  <a:pt x="3047" y="626364"/>
                </a:lnTo>
                <a:lnTo>
                  <a:pt x="6095" y="626364"/>
                </a:lnTo>
                <a:lnTo>
                  <a:pt x="6095" y="627888"/>
                </a:lnTo>
                <a:lnTo>
                  <a:pt x="7619" y="627888"/>
                </a:lnTo>
                <a:lnTo>
                  <a:pt x="7619" y="632459"/>
                </a:lnTo>
                <a:lnTo>
                  <a:pt x="6095" y="632459"/>
                </a:lnTo>
                <a:lnTo>
                  <a:pt x="6095" y="633984"/>
                </a:lnTo>
                <a:close/>
              </a:path>
              <a:path w="7620" h="1885314">
                <a:moveTo>
                  <a:pt x="7619" y="595884"/>
                </a:moveTo>
                <a:lnTo>
                  <a:pt x="1523" y="595884"/>
                </a:lnTo>
                <a:lnTo>
                  <a:pt x="0" y="594360"/>
                </a:lnTo>
                <a:lnTo>
                  <a:pt x="0" y="592836"/>
                </a:lnTo>
                <a:lnTo>
                  <a:pt x="3047" y="589788"/>
                </a:lnTo>
                <a:lnTo>
                  <a:pt x="6095" y="589788"/>
                </a:lnTo>
                <a:lnTo>
                  <a:pt x="6095" y="591312"/>
                </a:lnTo>
                <a:lnTo>
                  <a:pt x="7619" y="591312"/>
                </a:lnTo>
                <a:lnTo>
                  <a:pt x="7619" y="595884"/>
                </a:lnTo>
                <a:close/>
              </a:path>
              <a:path w="7620" h="1885314">
                <a:moveTo>
                  <a:pt x="4571" y="597408"/>
                </a:moveTo>
                <a:lnTo>
                  <a:pt x="3047" y="597408"/>
                </a:lnTo>
                <a:lnTo>
                  <a:pt x="3047" y="595884"/>
                </a:lnTo>
                <a:lnTo>
                  <a:pt x="6095" y="595884"/>
                </a:lnTo>
                <a:lnTo>
                  <a:pt x="4571" y="597408"/>
                </a:lnTo>
                <a:close/>
              </a:path>
              <a:path w="7620" h="1885314">
                <a:moveTo>
                  <a:pt x="4571" y="560832"/>
                </a:moveTo>
                <a:lnTo>
                  <a:pt x="3047" y="560832"/>
                </a:lnTo>
                <a:lnTo>
                  <a:pt x="3047" y="559308"/>
                </a:lnTo>
                <a:lnTo>
                  <a:pt x="1523" y="559308"/>
                </a:lnTo>
                <a:lnTo>
                  <a:pt x="1523" y="557784"/>
                </a:lnTo>
                <a:lnTo>
                  <a:pt x="0" y="557784"/>
                </a:lnTo>
                <a:lnTo>
                  <a:pt x="0" y="554736"/>
                </a:lnTo>
                <a:lnTo>
                  <a:pt x="1523" y="554736"/>
                </a:lnTo>
                <a:lnTo>
                  <a:pt x="1523" y="553212"/>
                </a:lnTo>
                <a:lnTo>
                  <a:pt x="6095" y="553212"/>
                </a:lnTo>
                <a:lnTo>
                  <a:pt x="7619" y="554736"/>
                </a:lnTo>
                <a:lnTo>
                  <a:pt x="7619" y="557784"/>
                </a:lnTo>
                <a:lnTo>
                  <a:pt x="4571" y="560832"/>
                </a:lnTo>
                <a:close/>
              </a:path>
              <a:path w="7620" h="1885314">
                <a:moveTo>
                  <a:pt x="6095" y="522732"/>
                </a:moveTo>
                <a:lnTo>
                  <a:pt x="1523" y="522732"/>
                </a:lnTo>
                <a:lnTo>
                  <a:pt x="1523" y="521208"/>
                </a:lnTo>
                <a:lnTo>
                  <a:pt x="0" y="521208"/>
                </a:lnTo>
                <a:lnTo>
                  <a:pt x="0" y="518160"/>
                </a:lnTo>
                <a:lnTo>
                  <a:pt x="1523" y="518160"/>
                </a:lnTo>
                <a:lnTo>
                  <a:pt x="1523" y="516636"/>
                </a:lnTo>
                <a:lnTo>
                  <a:pt x="6095" y="516636"/>
                </a:lnTo>
                <a:lnTo>
                  <a:pt x="7619" y="518160"/>
                </a:lnTo>
                <a:lnTo>
                  <a:pt x="7619" y="521208"/>
                </a:lnTo>
                <a:lnTo>
                  <a:pt x="6095" y="522732"/>
                </a:lnTo>
                <a:close/>
              </a:path>
              <a:path w="7620" h="1885314">
                <a:moveTo>
                  <a:pt x="6095" y="486156"/>
                </a:moveTo>
                <a:lnTo>
                  <a:pt x="3047" y="486156"/>
                </a:lnTo>
                <a:lnTo>
                  <a:pt x="0" y="483108"/>
                </a:lnTo>
                <a:lnTo>
                  <a:pt x="0" y="481584"/>
                </a:lnTo>
                <a:lnTo>
                  <a:pt x="1523" y="481584"/>
                </a:lnTo>
                <a:lnTo>
                  <a:pt x="1523" y="480060"/>
                </a:lnTo>
                <a:lnTo>
                  <a:pt x="3047" y="480060"/>
                </a:lnTo>
                <a:lnTo>
                  <a:pt x="3047" y="478536"/>
                </a:lnTo>
                <a:lnTo>
                  <a:pt x="4571" y="478536"/>
                </a:lnTo>
                <a:lnTo>
                  <a:pt x="7619" y="481584"/>
                </a:lnTo>
                <a:lnTo>
                  <a:pt x="7619" y="484632"/>
                </a:lnTo>
                <a:lnTo>
                  <a:pt x="6095" y="484632"/>
                </a:lnTo>
                <a:lnTo>
                  <a:pt x="6095" y="486156"/>
                </a:lnTo>
                <a:close/>
              </a:path>
              <a:path w="7620" h="1885314">
                <a:moveTo>
                  <a:pt x="6095" y="449580"/>
                </a:moveTo>
                <a:lnTo>
                  <a:pt x="3047" y="449580"/>
                </a:lnTo>
                <a:lnTo>
                  <a:pt x="0" y="446532"/>
                </a:lnTo>
                <a:lnTo>
                  <a:pt x="0" y="445008"/>
                </a:lnTo>
                <a:lnTo>
                  <a:pt x="3047" y="441960"/>
                </a:lnTo>
                <a:lnTo>
                  <a:pt x="6095" y="441960"/>
                </a:lnTo>
                <a:lnTo>
                  <a:pt x="6095" y="443484"/>
                </a:lnTo>
                <a:lnTo>
                  <a:pt x="7619" y="443484"/>
                </a:lnTo>
                <a:lnTo>
                  <a:pt x="7619" y="448056"/>
                </a:lnTo>
                <a:lnTo>
                  <a:pt x="6095" y="448056"/>
                </a:lnTo>
                <a:lnTo>
                  <a:pt x="6095" y="449580"/>
                </a:lnTo>
                <a:close/>
              </a:path>
              <a:path w="7620" h="1885314">
                <a:moveTo>
                  <a:pt x="6095" y="413004"/>
                </a:moveTo>
                <a:lnTo>
                  <a:pt x="3047" y="413004"/>
                </a:lnTo>
                <a:lnTo>
                  <a:pt x="0" y="409956"/>
                </a:lnTo>
                <a:lnTo>
                  <a:pt x="0" y="408432"/>
                </a:lnTo>
                <a:lnTo>
                  <a:pt x="3047" y="405384"/>
                </a:lnTo>
                <a:lnTo>
                  <a:pt x="6095" y="405384"/>
                </a:lnTo>
                <a:lnTo>
                  <a:pt x="6095" y="406908"/>
                </a:lnTo>
                <a:lnTo>
                  <a:pt x="7619" y="406908"/>
                </a:lnTo>
                <a:lnTo>
                  <a:pt x="7619" y="411480"/>
                </a:lnTo>
                <a:lnTo>
                  <a:pt x="6095" y="411480"/>
                </a:lnTo>
                <a:lnTo>
                  <a:pt x="6095" y="413004"/>
                </a:lnTo>
                <a:close/>
              </a:path>
              <a:path w="7620" h="1885314">
                <a:moveTo>
                  <a:pt x="7619" y="374904"/>
                </a:moveTo>
                <a:lnTo>
                  <a:pt x="1523" y="374904"/>
                </a:lnTo>
                <a:lnTo>
                  <a:pt x="0" y="373380"/>
                </a:lnTo>
                <a:lnTo>
                  <a:pt x="0" y="371856"/>
                </a:lnTo>
                <a:lnTo>
                  <a:pt x="3047" y="368808"/>
                </a:lnTo>
                <a:lnTo>
                  <a:pt x="6095" y="368808"/>
                </a:lnTo>
                <a:lnTo>
                  <a:pt x="6095" y="370332"/>
                </a:lnTo>
                <a:lnTo>
                  <a:pt x="7619" y="370332"/>
                </a:lnTo>
                <a:lnTo>
                  <a:pt x="7619" y="374904"/>
                </a:lnTo>
                <a:close/>
              </a:path>
              <a:path w="7620" h="1885314">
                <a:moveTo>
                  <a:pt x="4571" y="376428"/>
                </a:moveTo>
                <a:lnTo>
                  <a:pt x="3047" y="376428"/>
                </a:lnTo>
                <a:lnTo>
                  <a:pt x="3047" y="374904"/>
                </a:lnTo>
                <a:lnTo>
                  <a:pt x="6095" y="374904"/>
                </a:lnTo>
                <a:lnTo>
                  <a:pt x="4571" y="376428"/>
                </a:lnTo>
                <a:close/>
              </a:path>
              <a:path w="7620" h="1885314">
                <a:moveTo>
                  <a:pt x="4571" y="339852"/>
                </a:moveTo>
                <a:lnTo>
                  <a:pt x="3047" y="339852"/>
                </a:lnTo>
                <a:lnTo>
                  <a:pt x="3047" y="338328"/>
                </a:lnTo>
                <a:lnTo>
                  <a:pt x="1523" y="338328"/>
                </a:lnTo>
                <a:lnTo>
                  <a:pt x="1523" y="336804"/>
                </a:lnTo>
                <a:lnTo>
                  <a:pt x="0" y="336804"/>
                </a:lnTo>
                <a:lnTo>
                  <a:pt x="0" y="333756"/>
                </a:lnTo>
                <a:lnTo>
                  <a:pt x="1523" y="333756"/>
                </a:lnTo>
                <a:lnTo>
                  <a:pt x="1523" y="332232"/>
                </a:lnTo>
                <a:lnTo>
                  <a:pt x="6095" y="332232"/>
                </a:lnTo>
                <a:lnTo>
                  <a:pt x="7619" y="333756"/>
                </a:lnTo>
                <a:lnTo>
                  <a:pt x="7619" y="336804"/>
                </a:lnTo>
                <a:lnTo>
                  <a:pt x="4571" y="339852"/>
                </a:lnTo>
                <a:close/>
              </a:path>
              <a:path w="7620" h="1885314">
                <a:moveTo>
                  <a:pt x="6095" y="301752"/>
                </a:moveTo>
                <a:lnTo>
                  <a:pt x="1523" y="301752"/>
                </a:lnTo>
                <a:lnTo>
                  <a:pt x="1523" y="300228"/>
                </a:lnTo>
                <a:lnTo>
                  <a:pt x="0" y="300228"/>
                </a:lnTo>
                <a:lnTo>
                  <a:pt x="0" y="297180"/>
                </a:lnTo>
                <a:lnTo>
                  <a:pt x="1523" y="297180"/>
                </a:lnTo>
                <a:lnTo>
                  <a:pt x="1523" y="295656"/>
                </a:lnTo>
                <a:lnTo>
                  <a:pt x="6095" y="295656"/>
                </a:lnTo>
                <a:lnTo>
                  <a:pt x="7619" y="297180"/>
                </a:lnTo>
                <a:lnTo>
                  <a:pt x="7619" y="300228"/>
                </a:lnTo>
                <a:lnTo>
                  <a:pt x="6095" y="301752"/>
                </a:lnTo>
                <a:close/>
              </a:path>
              <a:path w="7620" h="1885314">
                <a:moveTo>
                  <a:pt x="6095" y="265176"/>
                </a:moveTo>
                <a:lnTo>
                  <a:pt x="1523" y="265176"/>
                </a:lnTo>
                <a:lnTo>
                  <a:pt x="1523" y="263652"/>
                </a:lnTo>
                <a:lnTo>
                  <a:pt x="0" y="262128"/>
                </a:lnTo>
                <a:lnTo>
                  <a:pt x="0" y="260604"/>
                </a:lnTo>
                <a:lnTo>
                  <a:pt x="1523" y="260604"/>
                </a:lnTo>
                <a:lnTo>
                  <a:pt x="1523" y="259080"/>
                </a:lnTo>
                <a:lnTo>
                  <a:pt x="3047" y="259080"/>
                </a:lnTo>
                <a:lnTo>
                  <a:pt x="3047" y="257556"/>
                </a:lnTo>
                <a:lnTo>
                  <a:pt x="4571" y="257556"/>
                </a:lnTo>
                <a:lnTo>
                  <a:pt x="7619" y="260604"/>
                </a:lnTo>
                <a:lnTo>
                  <a:pt x="7619" y="263652"/>
                </a:lnTo>
                <a:lnTo>
                  <a:pt x="6095" y="265176"/>
                </a:lnTo>
                <a:close/>
              </a:path>
              <a:path w="7620" h="1885314">
                <a:moveTo>
                  <a:pt x="6095" y="228600"/>
                </a:moveTo>
                <a:lnTo>
                  <a:pt x="3047" y="228600"/>
                </a:lnTo>
                <a:lnTo>
                  <a:pt x="0" y="225552"/>
                </a:lnTo>
                <a:lnTo>
                  <a:pt x="0" y="224028"/>
                </a:lnTo>
                <a:lnTo>
                  <a:pt x="3047" y="220980"/>
                </a:lnTo>
                <a:lnTo>
                  <a:pt x="6095" y="220980"/>
                </a:lnTo>
                <a:lnTo>
                  <a:pt x="6095" y="222504"/>
                </a:lnTo>
                <a:lnTo>
                  <a:pt x="7619" y="222504"/>
                </a:lnTo>
                <a:lnTo>
                  <a:pt x="7619" y="227076"/>
                </a:lnTo>
                <a:lnTo>
                  <a:pt x="6095" y="227076"/>
                </a:lnTo>
                <a:lnTo>
                  <a:pt x="6095" y="228600"/>
                </a:lnTo>
                <a:close/>
              </a:path>
              <a:path w="7620" h="1885314">
                <a:moveTo>
                  <a:pt x="6095" y="192024"/>
                </a:moveTo>
                <a:lnTo>
                  <a:pt x="3047" y="192024"/>
                </a:lnTo>
                <a:lnTo>
                  <a:pt x="0" y="188976"/>
                </a:lnTo>
                <a:lnTo>
                  <a:pt x="0" y="187452"/>
                </a:lnTo>
                <a:lnTo>
                  <a:pt x="3047" y="184404"/>
                </a:lnTo>
                <a:lnTo>
                  <a:pt x="6095" y="184404"/>
                </a:lnTo>
                <a:lnTo>
                  <a:pt x="6095" y="185928"/>
                </a:lnTo>
                <a:lnTo>
                  <a:pt x="7619" y="185928"/>
                </a:lnTo>
                <a:lnTo>
                  <a:pt x="7619" y="190500"/>
                </a:lnTo>
                <a:lnTo>
                  <a:pt x="6095" y="190500"/>
                </a:lnTo>
                <a:lnTo>
                  <a:pt x="6095" y="192024"/>
                </a:lnTo>
                <a:close/>
              </a:path>
              <a:path w="7620" h="1885314">
                <a:moveTo>
                  <a:pt x="7619" y="153924"/>
                </a:moveTo>
                <a:lnTo>
                  <a:pt x="1523" y="153924"/>
                </a:lnTo>
                <a:lnTo>
                  <a:pt x="0" y="152400"/>
                </a:lnTo>
                <a:lnTo>
                  <a:pt x="0" y="150876"/>
                </a:lnTo>
                <a:lnTo>
                  <a:pt x="3047" y="147828"/>
                </a:lnTo>
                <a:lnTo>
                  <a:pt x="6095" y="147828"/>
                </a:lnTo>
                <a:lnTo>
                  <a:pt x="6095" y="149352"/>
                </a:lnTo>
                <a:lnTo>
                  <a:pt x="7619" y="149352"/>
                </a:lnTo>
                <a:lnTo>
                  <a:pt x="7619" y="153924"/>
                </a:lnTo>
                <a:close/>
              </a:path>
              <a:path w="7620" h="1885314">
                <a:moveTo>
                  <a:pt x="4571" y="155448"/>
                </a:moveTo>
                <a:lnTo>
                  <a:pt x="3047" y="155448"/>
                </a:lnTo>
                <a:lnTo>
                  <a:pt x="3047" y="153924"/>
                </a:lnTo>
                <a:lnTo>
                  <a:pt x="6095" y="153924"/>
                </a:lnTo>
                <a:lnTo>
                  <a:pt x="4571" y="155448"/>
                </a:lnTo>
                <a:close/>
              </a:path>
              <a:path w="7620" h="1885314">
                <a:moveTo>
                  <a:pt x="4571" y="118872"/>
                </a:moveTo>
                <a:lnTo>
                  <a:pt x="3047" y="118872"/>
                </a:lnTo>
                <a:lnTo>
                  <a:pt x="3047" y="117348"/>
                </a:lnTo>
                <a:lnTo>
                  <a:pt x="1523" y="117348"/>
                </a:lnTo>
                <a:lnTo>
                  <a:pt x="1523" y="115824"/>
                </a:lnTo>
                <a:lnTo>
                  <a:pt x="0" y="115824"/>
                </a:lnTo>
                <a:lnTo>
                  <a:pt x="0" y="112776"/>
                </a:lnTo>
                <a:lnTo>
                  <a:pt x="1523" y="112776"/>
                </a:lnTo>
                <a:lnTo>
                  <a:pt x="1523" y="111252"/>
                </a:lnTo>
                <a:lnTo>
                  <a:pt x="6095" y="111252"/>
                </a:lnTo>
                <a:lnTo>
                  <a:pt x="7619" y="112776"/>
                </a:lnTo>
                <a:lnTo>
                  <a:pt x="7619" y="115824"/>
                </a:lnTo>
                <a:lnTo>
                  <a:pt x="4571" y="118872"/>
                </a:lnTo>
                <a:close/>
              </a:path>
              <a:path w="7620" h="1885314">
                <a:moveTo>
                  <a:pt x="6095" y="80772"/>
                </a:moveTo>
                <a:lnTo>
                  <a:pt x="1523" y="80772"/>
                </a:lnTo>
                <a:lnTo>
                  <a:pt x="1523" y="79248"/>
                </a:lnTo>
                <a:lnTo>
                  <a:pt x="0" y="79248"/>
                </a:lnTo>
                <a:lnTo>
                  <a:pt x="0" y="76200"/>
                </a:lnTo>
                <a:lnTo>
                  <a:pt x="1523" y="76200"/>
                </a:lnTo>
                <a:lnTo>
                  <a:pt x="1523" y="74676"/>
                </a:lnTo>
                <a:lnTo>
                  <a:pt x="6095" y="74676"/>
                </a:lnTo>
                <a:lnTo>
                  <a:pt x="7619" y="76200"/>
                </a:lnTo>
                <a:lnTo>
                  <a:pt x="7619" y="79248"/>
                </a:lnTo>
                <a:lnTo>
                  <a:pt x="6095" y="80772"/>
                </a:lnTo>
                <a:close/>
              </a:path>
              <a:path w="7620" h="1885314">
                <a:moveTo>
                  <a:pt x="6095" y="44196"/>
                </a:moveTo>
                <a:lnTo>
                  <a:pt x="1523" y="44196"/>
                </a:lnTo>
                <a:lnTo>
                  <a:pt x="1523" y="42672"/>
                </a:lnTo>
                <a:lnTo>
                  <a:pt x="0" y="41148"/>
                </a:lnTo>
                <a:lnTo>
                  <a:pt x="0" y="39624"/>
                </a:lnTo>
                <a:lnTo>
                  <a:pt x="1523" y="39624"/>
                </a:lnTo>
                <a:lnTo>
                  <a:pt x="1523" y="38100"/>
                </a:lnTo>
                <a:lnTo>
                  <a:pt x="3047" y="38100"/>
                </a:lnTo>
                <a:lnTo>
                  <a:pt x="3047" y="36576"/>
                </a:lnTo>
                <a:lnTo>
                  <a:pt x="4571" y="36576"/>
                </a:lnTo>
                <a:lnTo>
                  <a:pt x="7619" y="39624"/>
                </a:lnTo>
                <a:lnTo>
                  <a:pt x="7619" y="42672"/>
                </a:lnTo>
                <a:lnTo>
                  <a:pt x="6095" y="44196"/>
                </a:lnTo>
                <a:close/>
              </a:path>
              <a:path w="7620" h="1885314">
                <a:moveTo>
                  <a:pt x="6095" y="7620"/>
                </a:moveTo>
                <a:lnTo>
                  <a:pt x="3047" y="7620"/>
                </a:lnTo>
                <a:lnTo>
                  <a:pt x="0" y="4572"/>
                </a:lnTo>
                <a:lnTo>
                  <a:pt x="0" y="3048"/>
                </a:lnTo>
                <a:lnTo>
                  <a:pt x="3047" y="0"/>
                </a:lnTo>
                <a:lnTo>
                  <a:pt x="6095" y="0"/>
                </a:lnTo>
                <a:lnTo>
                  <a:pt x="6095" y="1524"/>
                </a:lnTo>
                <a:lnTo>
                  <a:pt x="7619" y="1524"/>
                </a:lnTo>
                <a:lnTo>
                  <a:pt x="7619" y="6096"/>
                </a:lnTo>
                <a:lnTo>
                  <a:pt x="6095" y="6096"/>
                </a:lnTo>
                <a:lnTo>
                  <a:pt x="6095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object 65" descr="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347460" y="4248911"/>
            <a:ext cx="7619" cy="1885188"/>
          </a:xfrm>
          <a:prstGeom prst="rect">
            <a:avLst/>
          </a:prstGeom>
        </p:spPr>
      </p:pic>
      <p:pic>
        <p:nvPicPr>
          <p:cNvPr id="66" name="object 66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901940" y="4248911"/>
            <a:ext cx="7620" cy="1885188"/>
          </a:xfrm>
          <a:prstGeom prst="rect">
            <a:avLst/>
          </a:prstGeom>
        </p:spPr>
      </p:pic>
      <p:grpSp>
        <p:nvGrpSpPr>
          <p:cNvPr id="67" name="object 67" descr=""/>
          <p:cNvGrpSpPr/>
          <p:nvPr/>
        </p:nvGrpSpPr>
        <p:grpSpPr>
          <a:xfrm>
            <a:off x="4792980" y="4283964"/>
            <a:ext cx="3110865" cy="1783080"/>
            <a:chOff x="4792980" y="4283964"/>
            <a:chExt cx="3110865" cy="1783080"/>
          </a:xfrm>
        </p:grpSpPr>
        <p:sp>
          <p:nvSpPr>
            <p:cNvPr id="68" name="object 68" descr=""/>
            <p:cNvSpPr/>
            <p:nvPr/>
          </p:nvSpPr>
          <p:spPr>
            <a:xfrm>
              <a:off x="4792980" y="4283976"/>
              <a:ext cx="1905" cy="1783080"/>
            </a:xfrm>
            <a:custGeom>
              <a:avLst/>
              <a:gdLst/>
              <a:ahLst/>
              <a:cxnLst/>
              <a:rect l="l" t="t" r="r" b="b"/>
              <a:pathLst>
                <a:path w="1904" h="1783079">
                  <a:moveTo>
                    <a:pt x="1524" y="1664195"/>
                  </a:moveTo>
                  <a:lnTo>
                    <a:pt x="0" y="1664195"/>
                  </a:lnTo>
                  <a:lnTo>
                    <a:pt x="0" y="1783080"/>
                  </a:lnTo>
                  <a:lnTo>
                    <a:pt x="1524" y="1783080"/>
                  </a:lnTo>
                  <a:lnTo>
                    <a:pt x="1524" y="1664195"/>
                  </a:lnTo>
                  <a:close/>
                </a:path>
                <a:path w="1904" h="1783079">
                  <a:moveTo>
                    <a:pt x="1524" y="1513332"/>
                  </a:moveTo>
                  <a:lnTo>
                    <a:pt x="0" y="1513332"/>
                  </a:lnTo>
                  <a:lnTo>
                    <a:pt x="0" y="1632204"/>
                  </a:lnTo>
                  <a:lnTo>
                    <a:pt x="1524" y="1632204"/>
                  </a:lnTo>
                  <a:lnTo>
                    <a:pt x="1524" y="1513332"/>
                  </a:lnTo>
                  <a:close/>
                </a:path>
                <a:path w="1904" h="1783079">
                  <a:moveTo>
                    <a:pt x="1524" y="1362456"/>
                  </a:moveTo>
                  <a:lnTo>
                    <a:pt x="0" y="1362456"/>
                  </a:lnTo>
                  <a:lnTo>
                    <a:pt x="0" y="1481328"/>
                  </a:lnTo>
                  <a:lnTo>
                    <a:pt x="1524" y="1481328"/>
                  </a:lnTo>
                  <a:lnTo>
                    <a:pt x="1524" y="1362456"/>
                  </a:lnTo>
                  <a:close/>
                </a:path>
                <a:path w="1904" h="1783079">
                  <a:moveTo>
                    <a:pt x="1524" y="1210056"/>
                  </a:moveTo>
                  <a:lnTo>
                    <a:pt x="0" y="1210056"/>
                  </a:lnTo>
                  <a:lnTo>
                    <a:pt x="0" y="1328928"/>
                  </a:lnTo>
                  <a:lnTo>
                    <a:pt x="1524" y="1328928"/>
                  </a:lnTo>
                  <a:lnTo>
                    <a:pt x="1524" y="1210056"/>
                  </a:lnTo>
                  <a:close/>
                </a:path>
                <a:path w="1904" h="1783079">
                  <a:moveTo>
                    <a:pt x="1524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1524" y="1178052"/>
                  </a:lnTo>
                  <a:lnTo>
                    <a:pt x="1524" y="1059180"/>
                  </a:lnTo>
                  <a:close/>
                </a:path>
                <a:path w="1904" h="1783079">
                  <a:moveTo>
                    <a:pt x="1524" y="908304"/>
                  </a:moveTo>
                  <a:lnTo>
                    <a:pt x="0" y="908304"/>
                  </a:lnTo>
                  <a:lnTo>
                    <a:pt x="0" y="1027163"/>
                  </a:lnTo>
                  <a:lnTo>
                    <a:pt x="1524" y="1027163"/>
                  </a:lnTo>
                  <a:lnTo>
                    <a:pt x="1524" y="908304"/>
                  </a:lnTo>
                  <a:close/>
                </a:path>
                <a:path w="1904" h="1783079">
                  <a:moveTo>
                    <a:pt x="1524" y="755904"/>
                  </a:moveTo>
                  <a:lnTo>
                    <a:pt x="0" y="755904"/>
                  </a:lnTo>
                  <a:lnTo>
                    <a:pt x="0" y="874763"/>
                  </a:lnTo>
                  <a:lnTo>
                    <a:pt x="1524" y="874763"/>
                  </a:lnTo>
                  <a:lnTo>
                    <a:pt x="1524" y="755904"/>
                  </a:lnTo>
                  <a:close/>
                </a:path>
                <a:path w="1904" h="1783079">
                  <a:moveTo>
                    <a:pt x="1524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1524" y="723900"/>
                  </a:lnTo>
                  <a:lnTo>
                    <a:pt x="1524" y="605028"/>
                  </a:lnTo>
                  <a:close/>
                </a:path>
                <a:path w="1904" h="1783079">
                  <a:moveTo>
                    <a:pt x="1524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1524" y="573024"/>
                  </a:lnTo>
                  <a:lnTo>
                    <a:pt x="1524" y="454152"/>
                  </a:lnTo>
                  <a:close/>
                </a:path>
                <a:path w="1904" h="1783079">
                  <a:moveTo>
                    <a:pt x="1524" y="301752"/>
                  </a:moveTo>
                  <a:lnTo>
                    <a:pt x="0" y="301752"/>
                  </a:lnTo>
                  <a:lnTo>
                    <a:pt x="0" y="420624"/>
                  </a:lnTo>
                  <a:lnTo>
                    <a:pt x="1524" y="420624"/>
                  </a:lnTo>
                  <a:lnTo>
                    <a:pt x="1524" y="301752"/>
                  </a:lnTo>
                  <a:close/>
                </a:path>
                <a:path w="1904" h="1783079">
                  <a:moveTo>
                    <a:pt x="1524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1524" y="269748"/>
                  </a:lnTo>
                  <a:lnTo>
                    <a:pt x="1524" y="150876"/>
                  </a:lnTo>
                  <a:close/>
                </a:path>
                <a:path w="1904" h="1783079">
                  <a:moveTo>
                    <a:pt x="1524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1524" y="118872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4794504" y="4283976"/>
              <a:ext cx="698500" cy="1783080"/>
            </a:xfrm>
            <a:custGeom>
              <a:avLst/>
              <a:gdLst/>
              <a:ahLst/>
              <a:cxnLst/>
              <a:rect l="l" t="t" r="r" b="b"/>
              <a:pathLst>
                <a:path w="698500" h="1783079">
                  <a:moveTo>
                    <a:pt x="601980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601980" y="573024"/>
                  </a:lnTo>
                  <a:lnTo>
                    <a:pt x="601980" y="454152"/>
                  </a:lnTo>
                  <a:close/>
                </a:path>
                <a:path w="698500" h="1783079">
                  <a:moveTo>
                    <a:pt x="609600" y="150876"/>
                  </a:moveTo>
                  <a:lnTo>
                    <a:pt x="0" y="150876"/>
                  </a:lnTo>
                  <a:lnTo>
                    <a:pt x="0" y="269748"/>
                  </a:lnTo>
                  <a:lnTo>
                    <a:pt x="609600" y="269748"/>
                  </a:lnTo>
                  <a:lnTo>
                    <a:pt x="609600" y="150876"/>
                  </a:lnTo>
                  <a:close/>
                </a:path>
                <a:path w="698500" h="1783079">
                  <a:moveTo>
                    <a:pt x="612648" y="1362456"/>
                  </a:moveTo>
                  <a:lnTo>
                    <a:pt x="0" y="1362456"/>
                  </a:lnTo>
                  <a:lnTo>
                    <a:pt x="0" y="1481328"/>
                  </a:lnTo>
                  <a:lnTo>
                    <a:pt x="612648" y="1481328"/>
                  </a:lnTo>
                  <a:lnTo>
                    <a:pt x="612648" y="1362456"/>
                  </a:lnTo>
                  <a:close/>
                </a:path>
                <a:path w="698500" h="1783079">
                  <a:moveTo>
                    <a:pt x="618744" y="1513332"/>
                  </a:moveTo>
                  <a:lnTo>
                    <a:pt x="0" y="1513332"/>
                  </a:lnTo>
                  <a:lnTo>
                    <a:pt x="0" y="1632204"/>
                  </a:lnTo>
                  <a:lnTo>
                    <a:pt x="618744" y="1632204"/>
                  </a:lnTo>
                  <a:lnTo>
                    <a:pt x="618744" y="1513332"/>
                  </a:lnTo>
                  <a:close/>
                </a:path>
                <a:path w="698500" h="1783079">
                  <a:moveTo>
                    <a:pt x="624840" y="301752"/>
                  </a:moveTo>
                  <a:lnTo>
                    <a:pt x="0" y="301752"/>
                  </a:lnTo>
                  <a:lnTo>
                    <a:pt x="0" y="420624"/>
                  </a:lnTo>
                  <a:lnTo>
                    <a:pt x="624840" y="420624"/>
                  </a:lnTo>
                  <a:lnTo>
                    <a:pt x="624840" y="301752"/>
                  </a:lnTo>
                  <a:close/>
                </a:path>
                <a:path w="698500" h="1783079">
                  <a:moveTo>
                    <a:pt x="649224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649224" y="118872"/>
                  </a:lnTo>
                  <a:lnTo>
                    <a:pt x="649224" y="0"/>
                  </a:lnTo>
                  <a:close/>
                </a:path>
                <a:path w="698500" h="1783079">
                  <a:moveTo>
                    <a:pt x="656844" y="605028"/>
                  </a:moveTo>
                  <a:lnTo>
                    <a:pt x="0" y="605028"/>
                  </a:lnTo>
                  <a:lnTo>
                    <a:pt x="0" y="723900"/>
                  </a:lnTo>
                  <a:lnTo>
                    <a:pt x="656844" y="723900"/>
                  </a:lnTo>
                  <a:lnTo>
                    <a:pt x="656844" y="605028"/>
                  </a:lnTo>
                  <a:close/>
                </a:path>
                <a:path w="698500" h="1783079">
                  <a:moveTo>
                    <a:pt x="658355" y="908304"/>
                  </a:moveTo>
                  <a:lnTo>
                    <a:pt x="0" y="908304"/>
                  </a:lnTo>
                  <a:lnTo>
                    <a:pt x="0" y="1027163"/>
                  </a:lnTo>
                  <a:lnTo>
                    <a:pt x="658355" y="1027163"/>
                  </a:lnTo>
                  <a:lnTo>
                    <a:pt x="658355" y="908304"/>
                  </a:lnTo>
                  <a:close/>
                </a:path>
                <a:path w="698500" h="1783079">
                  <a:moveTo>
                    <a:pt x="665988" y="755904"/>
                  </a:moveTo>
                  <a:lnTo>
                    <a:pt x="0" y="755904"/>
                  </a:lnTo>
                  <a:lnTo>
                    <a:pt x="0" y="874763"/>
                  </a:lnTo>
                  <a:lnTo>
                    <a:pt x="665988" y="874763"/>
                  </a:lnTo>
                  <a:lnTo>
                    <a:pt x="665988" y="755904"/>
                  </a:lnTo>
                  <a:close/>
                </a:path>
                <a:path w="698500" h="1783079">
                  <a:moveTo>
                    <a:pt x="669023" y="1664195"/>
                  </a:moveTo>
                  <a:lnTo>
                    <a:pt x="0" y="1664195"/>
                  </a:lnTo>
                  <a:lnTo>
                    <a:pt x="0" y="1783080"/>
                  </a:lnTo>
                  <a:lnTo>
                    <a:pt x="669023" y="1783080"/>
                  </a:lnTo>
                  <a:lnTo>
                    <a:pt x="669023" y="1664195"/>
                  </a:lnTo>
                  <a:close/>
                </a:path>
                <a:path w="698500" h="1783079">
                  <a:moveTo>
                    <a:pt x="679691" y="1210056"/>
                  </a:moveTo>
                  <a:lnTo>
                    <a:pt x="0" y="1210056"/>
                  </a:lnTo>
                  <a:lnTo>
                    <a:pt x="0" y="1328928"/>
                  </a:lnTo>
                  <a:lnTo>
                    <a:pt x="679691" y="1328928"/>
                  </a:lnTo>
                  <a:lnTo>
                    <a:pt x="679691" y="1210056"/>
                  </a:lnTo>
                  <a:close/>
                </a:path>
                <a:path w="698500" h="1783079">
                  <a:moveTo>
                    <a:pt x="697992" y="1059180"/>
                  </a:moveTo>
                  <a:lnTo>
                    <a:pt x="0" y="1059180"/>
                  </a:lnTo>
                  <a:lnTo>
                    <a:pt x="0" y="1178052"/>
                  </a:lnTo>
                  <a:lnTo>
                    <a:pt x="697992" y="1178052"/>
                  </a:lnTo>
                  <a:lnTo>
                    <a:pt x="697992" y="1059180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394960" y="4283976"/>
              <a:ext cx="2508885" cy="1783080"/>
            </a:xfrm>
            <a:custGeom>
              <a:avLst/>
              <a:gdLst/>
              <a:ahLst/>
              <a:cxnLst/>
              <a:rect l="l" t="t" r="r" b="b"/>
              <a:pathLst>
                <a:path w="2508884" h="1783079">
                  <a:moveTo>
                    <a:pt x="2506980" y="1513332"/>
                  </a:moveTo>
                  <a:lnTo>
                    <a:pt x="16751" y="1513332"/>
                  </a:lnTo>
                  <a:lnTo>
                    <a:pt x="16751" y="1632204"/>
                  </a:lnTo>
                  <a:lnTo>
                    <a:pt x="2506980" y="1632204"/>
                  </a:lnTo>
                  <a:lnTo>
                    <a:pt x="2506980" y="1513332"/>
                  </a:lnTo>
                  <a:close/>
                </a:path>
                <a:path w="2508884" h="1783079">
                  <a:moveTo>
                    <a:pt x="2506980" y="1362456"/>
                  </a:moveTo>
                  <a:lnTo>
                    <a:pt x="10668" y="1362456"/>
                  </a:lnTo>
                  <a:lnTo>
                    <a:pt x="10668" y="1481328"/>
                  </a:lnTo>
                  <a:lnTo>
                    <a:pt x="2506980" y="1481328"/>
                  </a:lnTo>
                  <a:lnTo>
                    <a:pt x="2506980" y="1362456"/>
                  </a:lnTo>
                  <a:close/>
                </a:path>
                <a:path w="2508884" h="1783079">
                  <a:moveTo>
                    <a:pt x="2506980" y="1210056"/>
                  </a:moveTo>
                  <a:lnTo>
                    <a:pt x="77724" y="1210056"/>
                  </a:lnTo>
                  <a:lnTo>
                    <a:pt x="77724" y="1328928"/>
                  </a:lnTo>
                  <a:lnTo>
                    <a:pt x="2506980" y="1328928"/>
                  </a:lnTo>
                  <a:lnTo>
                    <a:pt x="2506980" y="1210056"/>
                  </a:lnTo>
                  <a:close/>
                </a:path>
                <a:path w="2508884" h="1783079">
                  <a:moveTo>
                    <a:pt x="2506980" y="1059180"/>
                  </a:moveTo>
                  <a:lnTo>
                    <a:pt x="95999" y="1059180"/>
                  </a:lnTo>
                  <a:lnTo>
                    <a:pt x="95999" y="1178052"/>
                  </a:lnTo>
                  <a:lnTo>
                    <a:pt x="2506980" y="1178052"/>
                  </a:lnTo>
                  <a:lnTo>
                    <a:pt x="2506980" y="1059180"/>
                  </a:lnTo>
                  <a:close/>
                </a:path>
                <a:path w="2508884" h="1783079">
                  <a:moveTo>
                    <a:pt x="2506980" y="908304"/>
                  </a:moveTo>
                  <a:lnTo>
                    <a:pt x="56388" y="908304"/>
                  </a:lnTo>
                  <a:lnTo>
                    <a:pt x="56388" y="1027163"/>
                  </a:lnTo>
                  <a:lnTo>
                    <a:pt x="2506980" y="1027163"/>
                  </a:lnTo>
                  <a:lnTo>
                    <a:pt x="2506980" y="908304"/>
                  </a:lnTo>
                  <a:close/>
                </a:path>
                <a:path w="2508884" h="1783079">
                  <a:moveTo>
                    <a:pt x="2506980" y="755904"/>
                  </a:moveTo>
                  <a:lnTo>
                    <a:pt x="64008" y="755904"/>
                  </a:lnTo>
                  <a:lnTo>
                    <a:pt x="64008" y="874763"/>
                  </a:lnTo>
                  <a:lnTo>
                    <a:pt x="2506980" y="874763"/>
                  </a:lnTo>
                  <a:lnTo>
                    <a:pt x="2506980" y="755904"/>
                  </a:lnTo>
                  <a:close/>
                </a:path>
                <a:path w="2508884" h="1783079">
                  <a:moveTo>
                    <a:pt x="2506980" y="454152"/>
                  </a:moveTo>
                  <a:lnTo>
                    <a:pt x="0" y="454152"/>
                  </a:lnTo>
                  <a:lnTo>
                    <a:pt x="0" y="573024"/>
                  </a:lnTo>
                  <a:lnTo>
                    <a:pt x="2506980" y="573024"/>
                  </a:lnTo>
                  <a:lnTo>
                    <a:pt x="2506980" y="454152"/>
                  </a:lnTo>
                  <a:close/>
                </a:path>
                <a:path w="2508884" h="1783079">
                  <a:moveTo>
                    <a:pt x="2506980" y="150876"/>
                  </a:moveTo>
                  <a:lnTo>
                    <a:pt x="7620" y="150876"/>
                  </a:lnTo>
                  <a:lnTo>
                    <a:pt x="7620" y="269748"/>
                  </a:lnTo>
                  <a:lnTo>
                    <a:pt x="2506980" y="269748"/>
                  </a:lnTo>
                  <a:lnTo>
                    <a:pt x="2506980" y="150876"/>
                  </a:lnTo>
                  <a:close/>
                </a:path>
                <a:path w="2508884" h="1783079">
                  <a:moveTo>
                    <a:pt x="2506980" y="0"/>
                  </a:moveTo>
                  <a:lnTo>
                    <a:pt x="47244" y="0"/>
                  </a:lnTo>
                  <a:lnTo>
                    <a:pt x="47244" y="118872"/>
                  </a:lnTo>
                  <a:lnTo>
                    <a:pt x="2506980" y="118872"/>
                  </a:lnTo>
                  <a:lnTo>
                    <a:pt x="2506980" y="0"/>
                  </a:lnTo>
                  <a:close/>
                </a:path>
                <a:path w="2508884" h="1783079">
                  <a:moveTo>
                    <a:pt x="2508504" y="1664195"/>
                  </a:moveTo>
                  <a:lnTo>
                    <a:pt x="68567" y="1664195"/>
                  </a:lnTo>
                  <a:lnTo>
                    <a:pt x="68567" y="1783080"/>
                  </a:lnTo>
                  <a:lnTo>
                    <a:pt x="2508504" y="1783080"/>
                  </a:lnTo>
                  <a:lnTo>
                    <a:pt x="2508504" y="1664195"/>
                  </a:lnTo>
                  <a:close/>
                </a:path>
                <a:path w="2508884" h="1783079">
                  <a:moveTo>
                    <a:pt x="2508504" y="605028"/>
                  </a:moveTo>
                  <a:lnTo>
                    <a:pt x="56388" y="605028"/>
                  </a:lnTo>
                  <a:lnTo>
                    <a:pt x="56388" y="723900"/>
                  </a:lnTo>
                  <a:lnTo>
                    <a:pt x="2508504" y="723900"/>
                  </a:lnTo>
                  <a:lnTo>
                    <a:pt x="2508504" y="605028"/>
                  </a:lnTo>
                  <a:close/>
                </a:path>
                <a:path w="2508884" h="1783079">
                  <a:moveTo>
                    <a:pt x="2508504" y="301752"/>
                  </a:moveTo>
                  <a:lnTo>
                    <a:pt x="24384" y="301752"/>
                  </a:lnTo>
                  <a:lnTo>
                    <a:pt x="24384" y="420624"/>
                  </a:lnTo>
                  <a:lnTo>
                    <a:pt x="2508504" y="420624"/>
                  </a:lnTo>
                  <a:lnTo>
                    <a:pt x="2508504" y="301752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1" name="object 71" descr=""/>
          <p:cNvGrpSpPr/>
          <p:nvPr/>
        </p:nvGrpSpPr>
        <p:grpSpPr>
          <a:xfrm>
            <a:off x="1168908" y="1630679"/>
            <a:ext cx="6932930" cy="4701540"/>
            <a:chOff x="1168908" y="1630679"/>
            <a:chExt cx="6932930" cy="4701540"/>
          </a:xfrm>
        </p:grpSpPr>
        <p:sp>
          <p:nvSpPr>
            <p:cNvPr id="72" name="object 72" descr=""/>
            <p:cNvSpPr/>
            <p:nvPr/>
          </p:nvSpPr>
          <p:spPr>
            <a:xfrm>
              <a:off x="1168908" y="1630679"/>
              <a:ext cx="6932930" cy="4590415"/>
            </a:xfrm>
            <a:custGeom>
              <a:avLst/>
              <a:gdLst/>
              <a:ahLst/>
              <a:cxnLst/>
              <a:rect l="l" t="t" r="r" b="b"/>
              <a:pathLst>
                <a:path w="6932930" h="4590415">
                  <a:moveTo>
                    <a:pt x="6932663" y="4588776"/>
                  </a:moveTo>
                  <a:lnTo>
                    <a:pt x="3470148" y="4588776"/>
                  </a:lnTo>
                  <a:lnTo>
                    <a:pt x="3470148" y="0"/>
                  </a:lnTo>
                  <a:lnTo>
                    <a:pt x="3462515" y="0"/>
                  </a:lnTo>
                  <a:lnTo>
                    <a:pt x="3462515" y="4588776"/>
                  </a:lnTo>
                  <a:lnTo>
                    <a:pt x="0" y="4588776"/>
                  </a:lnTo>
                  <a:lnTo>
                    <a:pt x="0" y="4590288"/>
                  </a:lnTo>
                  <a:lnTo>
                    <a:pt x="6932663" y="4590288"/>
                  </a:lnTo>
                  <a:lnTo>
                    <a:pt x="6932663" y="45887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324355" y="6217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6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6096" y="0"/>
                  </a:lnTo>
                  <a:lnTo>
                    <a:pt x="6096" y="3048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1016" y="6268211"/>
              <a:ext cx="112775" cy="64008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2878836" y="6217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5" y="6096"/>
                  </a:moveTo>
                  <a:lnTo>
                    <a:pt x="0" y="6096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3048"/>
                  </a:lnTo>
                  <a:lnTo>
                    <a:pt x="6095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05683" y="6268211"/>
              <a:ext cx="156972" cy="64008"/>
            </a:xfrm>
            <a:prstGeom prst="rect">
              <a:avLst/>
            </a:prstGeom>
          </p:spPr>
        </p:pic>
        <p:sp>
          <p:nvSpPr>
            <p:cNvPr id="77" name="object 77" descr=""/>
            <p:cNvSpPr/>
            <p:nvPr/>
          </p:nvSpPr>
          <p:spPr>
            <a:xfrm>
              <a:off x="4431791" y="6217920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7620" y="6096"/>
                  </a:move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7620" y="3048"/>
                  </a:lnTo>
                  <a:lnTo>
                    <a:pt x="7620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4338828" y="6268211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89" h="62864">
                  <a:moveTo>
                    <a:pt x="21336" y="62484"/>
                  </a:moveTo>
                  <a:lnTo>
                    <a:pt x="13716" y="62484"/>
                  </a:lnTo>
                  <a:lnTo>
                    <a:pt x="13716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9144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89" h="62864">
                  <a:moveTo>
                    <a:pt x="3048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2192" y="12192"/>
                  </a:lnTo>
                  <a:lnTo>
                    <a:pt x="9144" y="12192"/>
                  </a:lnTo>
                  <a:lnTo>
                    <a:pt x="7620" y="13716"/>
                  </a:lnTo>
                  <a:lnTo>
                    <a:pt x="6096" y="13716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3048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79975" y="6268211"/>
              <a:ext cx="160020" cy="64008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1333500" y="6400800"/>
            <a:ext cx="3013075" cy="96520"/>
            <a:chOff x="1333500" y="6400800"/>
            <a:chExt cx="3013075" cy="96520"/>
          </a:xfrm>
        </p:grpSpPr>
        <p:pic>
          <p:nvPicPr>
            <p:cNvPr id="81" name="object 81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33500" y="6400800"/>
              <a:ext cx="2950464" cy="96012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4293095" y="6466344"/>
              <a:ext cx="53340" cy="9525"/>
            </a:xfrm>
            <a:custGeom>
              <a:avLst/>
              <a:gdLst/>
              <a:ahLst/>
              <a:cxnLst/>
              <a:rect l="l" t="t" r="r" b="b"/>
              <a:pathLst>
                <a:path w="53339" h="9525">
                  <a:moveTo>
                    <a:pt x="1066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668" y="9144"/>
                  </a:lnTo>
                  <a:lnTo>
                    <a:pt x="10668" y="0"/>
                  </a:lnTo>
                  <a:close/>
                </a:path>
                <a:path w="53339" h="9525">
                  <a:moveTo>
                    <a:pt x="32004" y="0"/>
                  </a:moveTo>
                  <a:lnTo>
                    <a:pt x="21336" y="0"/>
                  </a:lnTo>
                  <a:lnTo>
                    <a:pt x="21336" y="9144"/>
                  </a:lnTo>
                  <a:lnTo>
                    <a:pt x="32004" y="9144"/>
                  </a:lnTo>
                  <a:lnTo>
                    <a:pt x="32004" y="0"/>
                  </a:lnTo>
                  <a:close/>
                </a:path>
                <a:path w="53339" h="9525">
                  <a:moveTo>
                    <a:pt x="53340" y="0"/>
                  </a:moveTo>
                  <a:lnTo>
                    <a:pt x="42672" y="0"/>
                  </a:lnTo>
                  <a:lnTo>
                    <a:pt x="42672" y="9144"/>
                  </a:lnTo>
                  <a:lnTo>
                    <a:pt x="53340" y="9144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 descr=""/>
          <p:cNvGrpSpPr/>
          <p:nvPr/>
        </p:nvGrpSpPr>
        <p:grpSpPr>
          <a:xfrm>
            <a:off x="4741164" y="6217920"/>
            <a:ext cx="113030" cy="114300"/>
            <a:chOff x="4741164" y="6217920"/>
            <a:chExt cx="113030" cy="114300"/>
          </a:xfrm>
        </p:grpSpPr>
        <p:sp>
          <p:nvSpPr>
            <p:cNvPr id="84" name="object 84" descr=""/>
            <p:cNvSpPr/>
            <p:nvPr/>
          </p:nvSpPr>
          <p:spPr>
            <a:xfrm>
              <a:off x="4792979" y="6217920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6096" y="6096"/>
                  </a:move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41164" y="6268212"/>
              <a:ext cx="112775" cy="64008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6274308" y="6217920"/>
            <a:ext cx="158750" cy="114300"/>
            <a:chOff x="6274308" y="6217920"/>
            <a:chExt cx="158750" cy="114300"/>
          </a:xfrm>
        </p:grpSpPr>
        <p:sp>
          <p:nvSpPr>
            <p:cNvPr id="87" name="object 87" descr=""/>
            <p:cNvSpPr/>
            <p:nvPr/>
          </p:nvSpPr>
          <p:spPr>
            <a:xfrm>
              <a:off x="6347459" y="6217920"/>
              <a:ext cx="7620" cy="6350"/>
            </a:xfrm>
            <a:custGeom>
              <a:avLst/>
              <a:gdLst/>
              <a:ahLst/>
              <a:cxnLst/>
              <a:rect l="l" t="t" r="r" b="b"/>
              <a:pathLst>
                <a:path w="7620" h="6350">
                  <a:moveTo>
                    <a:pt x="6096" y="6096"/>
                  </a:moveTo>
                  <a:lnTo>
                    <a:pt x="1524" y="6096"/>
                  </a:lnTo>
                  <a:lnTo>
                    <a:pt x="1524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1524" y="0"/>
                  </a:lnTo>
                  <a:lnTo>
                    <a:pt x="6096" y="0"/>
                  </a:lnTo>
                  <a:lnTo>
                    <a:pt x="7620" y="1524"/>
                  </a:lnTo>
                  <a:lnTo>
                    <a:pt x="7620" y="4572"/>
                  </a:lnTo>
                  <a:lnTo>
                    <a:pt x="6096" y="6096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74308" y="6268212"/>
              <a:ext cx="158495" cy="64008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7808976" y="6268211"/>
            <a:ext cx="201295" cy="64135"/>
            <a:chOff x="7808976" y="6268211"/>
            <a:chExt cx="201295" cy="64135"/>
          </a:xfrm>
        </p:grpSpPr>
        <p:sp>
          <p:nvSpPr>
            <p:cNvPr id="90" name="object 90" descr=""/>
            <p:cNvSpPr/>
            <p:nvPr/>
          </p:nvSpPr>
          <p:spPr>
            <a:xfrm>
              <a:off x="7808976" y="6268212"/>
              <a:ext cx="21590" cy="62865"/>
            </a:xfrm>
            <a:custGeom>
              <a:avLst/>
              <a:gdLst/>
              <a:ahLst/>
              <a:cxnLst/>
              <a:rect l="l" t="t" r="r" b="b"/>
              <a:pathLst>
                <a:path w="21590" h="62864">
                  <a:moveTo>
                    <a:pt x="21336" y="62484"/>
                  </a:moveTo>
                  <a:lnTo>
                    <a:pt x="13716" y="62484"/>
                  </a:lnTo>
                  <a:lnTo>
                    <a:pt x="13716" y="9144"/>
                  </a:lnTo>
                  <a:lnTo>
                    <a:pt x="3048" y="9144"/>
                  </a:lnTo>
                  <a:lnTo>
                    <a:pt x="4572" y="7620"/>
                  </a:lnTo>
                  <a:lnTo>
                    <a:pt x="6096" y="7620"/>
                  </a:lnTo>
                  <a:lnTo>
                    <a:pt x="7620" y="6096"/>
                  </a:lnTo>
                  <a:lnTo>
                    <a:pt x="9144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5240" y="1524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2484"/>
                  </a:lnTo>
                  <a:close/>
                </a:path>
                <a:path w="21590" h="62864">
                  <a:moveTo>
                    <a:pt x="1524" y="16764"/>
                  </a:moveTo>
                  <a:lnTo>
                    <a:pt x="0" y="16764"/>
                  </a:lnTo>
                  <a:lnTo>
                    <a:pt x="0" y="9144"/>
                  </a:lnTo>
                  <a:lnTo>
                    <a:pt x="13716" y="9144"/>
                  </a:lnTo>
                  <a:lnTo>
                    <a:pt x="13716" y="10668"/>
                  </a:lnTo>
                  <a:lnTo>
                    <a:pt x="12192" y="10668"/>
                  </a:lnTo>
                  <a:lnTo>
                    <a:pt x="10668" y="12192"/>
                  </a:lnTo>
                  <a:lnTo>
                    <a:pt x="9144" y="12192"/>
                  </a:lnTo>
                  <a:lnTo>
                    <a:pt x="7620" y="13716"/>
                  </a:lnTo>
                  <a:lnTo>
                    <a:pt x="6096" y="13716"/>
                  </a:lnTo>
                  <a:lnTo>
                    <a:pt x="4572" y="15240"/>
                  </a:lnTo>
                  <a:lnTo>
                    <a:pt x="3048" y="15240"/>
                  </a:lnTo>
                  <a:lnTo>
                    <a:pt x="1524" y="1676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50123" y="6268211"/>
              <a:ext cx="160020" cy="64008"/>
            </a:xfrm>
            <a:prstGeom prst="rect">
              <a:avLst/>
            </a:prstGeom>
          </p:spPr>
        </p:pic>
      </p:grpSp>
      <p:grpSp>
        <p:nvGrpSpPr>
          <p:cNvPr id="92" name="object 92" descr=""/>
          <p:cNvGrpSpPr/>
          <p:nvPr/>
        </p:nvGrpSpPr>
        <p:grpSpPr>
          <a:xfrm>
            <a:off x="4803647" y="6400800"/>
            <a:ext cx="3013075" cy="96520"/>
            <a:chOff x="4803647" y="6400800"/>
            <a:chExt cx="3013075" cy="96520"/>
          </a:xfrm>
        </p:grpSpPr>
        <p:pic>
          <p:nvPicPr>
            <p:cNvPr id="93" name="object 9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03647" y="6400800"/>
              <a:ext cx="2950464" cy="96012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7763243" y="6466344"/>
              <a:ext cx="53340" cy="9525"/>
            </a:xfrm>
            <a:custGeom>
              <a:avLst/>
              <a:gdLst/>
              <a:ahLst/>
              <a:cxnLst/>
              <a:rect l="l" t="t" r="r" b="b"/>
              <a:pathLst>
                <a:path w="53340" h="9525">
                  <a:moveTo>
                    <a:pt x="1066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0668" y="9144"/>
                  </a:lnTo>
                  <a:lnTo>
                    <a:pt x="10668" y="0"/>
                  </a:lnTo>
                  <a:close/>
                </a:path>
                <a:path w="53340" h="9525">
                  <a:moveTo>
                    <a:pt x="32004" y="0"/>
                  </a:moveTo>
                  <a:lnTo>
                    <a:pt x="21336" y="0"/>
                  </a:lnTo>
                  <a:lnTo>
                    <a:pt x="21336" y="9144"/>
                  </a:lnTo>
                  <a:lnTo>
                    <a:pt x="32004" y="9144"/>
                  </a:lnTo>
                  <a:lnTo>
                    <a:pt x="32004" y="0"/>
                  </a:lnTo>
                  <a:close/>
                </a:path>
                <a:path w="53340" h="9525">
                  <a:moveTo>
                    <a:pt x="53340" y="0"/>
                  </a:moveTo>
                  <a:lnTo>
                    <a:pt x="42672" y="0"/>
                  </a:lnTo>
                  <a:lnTo>
                    <a:pt x="42672" y="9144"/>
                  </a:lnTo>
                  <a:lnTo>
                    <a:pt x="53340" y="9144"/>
                  </a:lnTo>
                  <a:lnTo>
                    <a:pt x="53340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/>
          <p:nvPr/>
        </p:nvSpPr>
        <p:spPr>
          <a:xfrm>
            <a:off x="8138159" y="1630679"/>
            <a:ext cx="59690" cy="3057525"/>
          </a:xfrm>
          <a:custGeom>
            <a:avLst/>
            <a:gdLst/>
            <a:ahLst/>
            <a:cxnLst/>
            <a:rect l="l" t="t" r="r" b="b"/>
            <a:pathLst>
              <a:path w="59690" h="3057525">
                <a:moveTo>
                  <a:pt x="59435" y="3057144"/>
                </a:moveTo>
                <a:lnTo>
                  <a:pt x="0" y="3057144"/>
                </a:lnTo>
                <a:lnTo>
                  <a:pt x="0" y="0"/>
                </a:lnTo>
                <a:lnTo>
                  <a:pt x="59435" y="0"/>
                </a:lnTo>
                <a:lnTo>
                  <a:pt x="59435" y="3057144"/>
                </a:lnTo>
                <a:close/>
              </a:path>
            </a:pathLst>
          </a:custGeom>
          <a:solidFill>
            <a:srgbClr val="ACAC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8403335" y="2123439"/>
            <a:ext cx="43180" cy="77470"/>
          </a:xfrm>
          <a:custGeom>
            <a:avLst/>
            <a:gdLst/>
            <a:ahLst/>
            <a:cxnLst/>
            <a:rect l="l" t="t" r="r" b="b"/>
            <a:pathLst>
              <a:path w="43179" h="77469">
                <a:moveTo>
                  <a:pt x="0" y="0"/>
                </a:moveTo>
                <a:lnTo>
                  <a:pt x="42672" y="0"/>
                </a:lnTo>
                <a:lnTo>
                  <a:pt x="42672" y="77469"/>
                </a:lnTo>
                <a:lnTo>
                  <a:pt x="0" y="77469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7" name="object 97" descr=""/>
          <p:cNvGrpSpPr/>
          <p:nvPr/>
        </p:nvGrpSpPr>
        <p:grpSpPr>
          <a:xfrm>
            <a:off x="8403335" y="2123439"/>
            <a:ext cx="573405" cy="196215"/>
            <a:chOff x="8403335" y="2123439"/>
            <a:chExt cx="573405" cy="196215"/>
          </a:xfrm>
        </p:grpSpPr>
        <p:sp>
          <p:nvSpPr>
            <p:cNvPr id="98" name="object 98" descr=""/>
            <p:cNvSpPr/>
            <p:nvPr/>
          </p:nvSpPr>
          <p:spPr>
            <a:xfrm>
              <a:off x="8403323" y="2123439"/>
              <a:ext cx="166370" cy="193040"/>
            </a:xfrm>
            <a:custGeom>
              <a:avLst/>
              <a:gdLst/>
              <a:ahLst/>
              <a:cxnLst/>
              <a:rect l="l" t="t" r="r" b="b"/>
              <a:pathLst>
                <a:path w="166370" h="193039">
                  <a:moveTo>
                    <a:pt x="166116" y="0"/>
                  </a:moveTo>
                  <a:lnTo>
                    <a:pt x="123444" y="0"/>
                  </a:lnTo>
                  <a:lnTo>
                    <a:pt x="123444" y="77470"/>
                  </a:lnTo>
                  <a:lnTo>
                    <a:pt x="0" y="77470"/>
                  </a:lnTo>
                  <a:lnTo>
                    <a:pt x="0" y="114300"/>
                  </a:lnTo>
                  <a:lnTo>
                    <a:pt x="0" y="193040"/>
                  </a:lnTo>
                  <a:lnTo>
                    <a:pt x="42672" y="193040"/>
                  </a:lnTo>
                  <a:lnTo>
                    <a:pt x="42672" y="114300"/>
                  </a:lnTo>
                  <a:lnTo>
                    <a:pt x="123444" y="114300"/>
                  </a:lnTo>
                  <a:lnTo>
                    <a:pt x="123444" y="193040"/>
                  </a:lnTo>
                  <a:lnTo>
                    <a:pt x="166116" y="193040"/>
                  </a:lnTo>
                  <a:lnTo>
                    <a:pt x="166116" y="114300"/>
                  </a:lnTo>
                  <a:lnTo>
                    <a:pt x="166116" y="77470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01455" y="2174748"/>
              <a:ext cx="374904" cy="144780"/>
            </a:xfrm>
            <a:prstGeom prst="rect">
              <a:avLst/>
            </a:prstGeom>
          </p:spPr>
        </p:pic>
      </p:grpSp>
      <p:grpSp>
        <p:nvGrpSpPr>
          <p:cNvPr id="100" name="object 100" descr=""/>
          <p:cNvGrpSpPr/>
          <p:nvPr/>
        </p:nvGrpSpPr>
        <p:grpSpPr>
          <a:xfrm>
            <a:off x="8391143" y="2473451"/>
            <a:ext cx="591820" cy="207645"/>
            <a:chOff x="8391143" y="2473451"/>
            <a:chExt cx="591820" cy="207645"/>
          </a:xfrm>
        </p:grpSpPr>
        <p:pic>
          <p:nvPicPr>
            <p:cNvPr id="101" name="object 10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391143" y="2473451"/>
              <a:ext cx="143256" cy="20726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561831" y="2535936"/>
              <a:ext cx="147828" cy="144780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729471" y="2535936"/>
              <a:ext cx="252984" cy="144780"/>
            </a:xfrm>
            <a:prstGeom prst="rect">
              <a:avLst/>
            </a:prstGeom>
          </p:spPr>
        </p:pic>
      </p:grpSp>
      <p:grpSp>
        <p:nvGrpSpPr>
          <p:cNvPr id="104" name="object 104" descr=""/>
          <p:cNvGrpSpPr/>
          <p:nvPr/>
        </p:nvGrpSpPr>
        <p:grpSpPr>
          <a:xfrm>
            <a:off x="9070847" y="2473451"/>
            <a:ext cx="408940" cy="207645"/>
            <a:chOff x="9070847" y="2473451"/>
            <a:chExt cx="408940" cy="207645"/>
          </a:xfrm>
        </p:grpSpPr>
        <p:pic>
          <p:nvPicPr>
            <p:cNvPr id="105" name="object 105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70847" y="2497835"/>
              <a:ext cx="96011" cy="182879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89719" y="2473451"/>
              <a:ext cx="132588" cy="202692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348215" y="2535936"/>
              <a:ext cx="131064" cy="144780"/>
            </a:xfrm>
            <a:prstGeom prst="rect">
              <a:avLst/>
            </a:prstGeom>
          </p:spPr>
        </p:pic>
      </p:grpSp>
      <p:grpSp>
        <p:nvGrpSpPr>
          <p:cNvPr id="108" name="object 108" descr=""/>
          <p:cNvGrpSpPr/>
          <p:nvPr/>
        </p:nvGrpSpPr>
        <p:grpSpPr>
          <a:xfrm>
            <a:off x="8389620" y="2897123"/>
            <a:ext cx="1004569" cy="205740"/>
            <a:chOff x="8389620" y="2897123"/>
            <a:chExt cx="1004569" cy="205740"/>
          </a:xfrm>
        </p:grpSpPr>
        <p:pic>
          <p:nvPicPr>
            <p:cNvPr id="109" name="object 109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89620" y="2897123"/>
              <a:ext cx="426719" cy="143256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842248" y="2897124"/>
              <a:ext cx="224028" cy="143256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092184" y="2897124"/>
              <a:ext cx="141732" cy="20574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261348" y="2897123"/>
              <a:ext cx="132588" cy="143256"/>
            </a:xfrm>
            <a:prstGeom prst="rect">
              <a:avLst/>
            </a:prstGeom>
          </p:spPr>
        </p:pic>
      </p:grpSp>
      <p:grpSp>
        <p:nvGrpSpPr>
          <p:cNvPr id="113" name="object 113" descr=""/>
          <p:cNvGrpSpPr/>
          <p:nvPr/>
        </p:nvGrpSpPr>
        <p:grpSpPr>
          <a:xfrm>
            <a:off x="8398764" y="3194303"/>
            <a:ext cx="721360" cy="207645"/>
            <a:chOff x="8398764" y="3194303"/>
            <a:chExt cx="721360" cy="207645"/>
          </a:xfrm>
        </p:grpSpPr>
        <p:pic>
          <p:nvPicPr>
            <p:cNvPr id="114" name="object 114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98764" y="3258311"/>
              <a:ext cx="231648" cy="143256"/>
            </a:xfrm>
            <a:prstGeom prst="rect">
              <a:avLst/>
            </a:prstGeom>
          </p:spPr>
        </p:pic>
        <p:pic>
          <p:nvPicPr>
            <p:cNvPr id="115" name="object 115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656319" y="3258311"/>
              <a:ext cx="132588" cy="140208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810243" y="3218688"/>
              <a:ext cx="233172" cy="182879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9076944" y="3194303"/>
              <a:ext cx="43180" cy="204470"/>
            </a:xfrm>
            <a:custGeom>
              <a:avLst/>
              <a:gdLst/>
              <a:ahLst/>
              <a:cxnLst/>
              <a:rect l="l" t="t" r="r" b="b"/>
              <a:pathLst>
                <a:path w="43179" h="204470">
                  <a:moveTo>
                    <a:pt x="42671" y="204216"/>
                  </a:moveTo>
                  <a:lnTo>
                    <a:pt x="0" y="204216"/>
                  </a:lnTo>
                  <a:lnTo>
                    <a:pt x="0" y="0"/>
                  </a:lnTo>
                  <a:lnTo>
                    <a:pt x="42671" y="0"/>
                  </a:lnTo>
                  <a:lnTo>
                    <a:pt x="42671" y="2042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8" name="object 118" descr=""/>
          <p:cNvGrpSpPr/>
          <p:nvPr/>
        </p:nvGrpSpPr>
        <p:grpSpPr>
          <a:xfrm>
            <a:off x="8391143" y="3555491"/>
            <a:ext cx="1088390" cy="207645"/>
            <a:chOff x="8391143" y="3555491"/>
            <a:chExt cx="1088390" cy="207645"/>
          </a:xfrm>
        </p:grpSpPr>
        <p:pic>
          <p:nvPicPr>
            <p:cNvPr id="119" name="object 119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91143" y="3555491"/>
              <a:ext cx="143256" cy="207264"/>
            </a:xfrm>
            <a:prstGeom prst="rect">
              <a:avLst/>
            </a:prstGeom>
          </p:spPr>
        </p:pic>
        <p:pic>
          <p:nvPicPr>
            <p:cNvPr id="120" name="object 120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7927" y="3622547"/>
              <a:ext cx="132588" cy="140208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735567" y="3617975"/>
              <a:ext cx="224028" cy="144780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80931" y="3579875"/>
              <a:ext cx="96011" cy="182879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9096755" y="3557016"/>
              <a:ext cx="48895" cy="203200"/>
            </a:xfrm>
            <a:custGeom>
              <a:avLst/>
              <a:gdLst/>
              <a:ahLst/>
              <a:cxnLst/>
              <a:rect l="l" t="t" r="r" b="b"/>
              <a:pathLst>
                <a:path w="48895" h="203200">
                  <a:moveTo>
                    <a:pt x="32004" y="42672"/>
                  </a:moveTo>
                  <a:lnTo>
                    <a:pt x="18288" y="42672"/>
                  </a:lnTo>
                  <a:lnTo>
                    <a:pt x="12192" y="41148"/>
                  </a:lnTo>
                  <a:lnTo>
                    <a:pt x="3048" y="32004"/>
                  </a:lnTo>
                  <a:lnTo>
                    <a:pt x="0" y="27432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192" y="1524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2672" y="6096"/>
                  </a:lnTo>
                  <a:lnTo>
                    <a:pt x="47244" y="9144"/>
                  </a:lnTo>
                  <a:lnTo>
                    <a:pt x="48768" y="15240"/>
                  </a:lnTo>
                  <a:lnTo>
                    <a:pt x="48768" y="27432"/>
                  </a:lnTo>
                  <a:lnTo>
                    <a:pt x="47244" y="33528"/>
                  </a:lnTo>
                  <a:lnTo>
                    <a:pt x="42672" y="36576"/>
                  </a:lnTo>
                  <a:lnTo>
                    <a:pt x="38100" y="41148"/>
                  </a:lnTo>
                  <a:lnTo>
                    <a:pt x="32004" y="42672"/>
                  </a:lnTo>
                  <a:close/>
                </a:path>
                <a:path w="48895" h="203200">
                  <a:moveTo>
                    <a:pt x="45720" y="202691"/>
                  </a:moveTo>
                  <a:lnTo>
                    <a:pt x="3048" y="202691"/>
                  </a:lnTo>
                  <a:lnTo>
                    <a:pt x="3048" y="65532"/>
                  </a:lnTo>
                  <a:lnTo>
                    <a:pt x="45720" y="65532"/>
                  </a:lnTo>
                  <a:lnTo>
                    <a:pt x="45720" y="20269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169907" y="3617975"/>
              <a:ext cx="149352" cy="144780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346691" y="3617975"/>
              <a:ext cx="132588" cy="141732"/>
            </a:xfrm>
            <a:prstGeom prst="rect">
              <a:avLst/>
            </a:prstGeom>
          </p:spPr>
        </p:pic>
      </p:grpSp>
      <p:grpSp>
        <p:nvGrpSpPr>
          <p:cNvPr id="126" name="object 126" descr=""/>
          <p:cNvGrpSpPr/>
          <p:nvPr/>
        </p:nvGrpSpPr>
        <p:grpSpPr>
          <a:xfrm>
            <a:off x="8382000" y="3979164"/>
            <a:ext cx="561340" cy="205740"/>
            <a:chOff x="8382000" y="3979164"/>
            <a:chExt cx="561340" cy="205740"/>
          </a:xfrm>
        </p:grpSpPr>
        <p:pic>
          <p:nvPicPr>
            <p:cNvPr id="127" name="object 127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382000" y="3979164"/>
              <a:ext cx="275844" cy="14478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691371" y="3980687"/>
              <a:ext cx="251460" cy="204215"/>
            </a:xfrm>
            <a:prstGeom prst="rect">
              <a:avLst/>
            </a:prstGeom>
          </p:spPr>
        </p:pic>
      </p:grpSp>
      <p:pic>
        <p:nvPicPr>
          <p:cNvPr id="129" name="object 129" descr="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9035796" y="3916679"/>
            <a:ext cx="301751" cy="268223"/>
          </a:xfrm>
          <a:prstGeom prst="rect">
            <a:avLst/>
          </a:prstGeom>
        </p:spPr>
      </p:pic>
      <p:grpSp>
        <p:nvGrpSpPr>
          <p:cNvPr id="130" name="object 130" descr=""/>
          <p:cNvGrpSpPr/>
          <p:nvPr/>
        </p:nvGrpSpPr>
        <p:grpSpPr>
          <a:xfrm>
            <a:off x="8386571" y="4274820"/>
            <a:ext cx="492759" cy="207645"/>
            <a:chOff x="8386571" y="4274820"/>
            <a:chExt cx="492759" cy="207645"/>
          </a:xfrm>
        </p:grpSpPr>
        <p:pic>
          <p:nvPicPr>
            <p:cNvPr id="131" name="object 131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86571" y="4274820"/>
              <a:ext cx="164591" cy="205739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8583167" y="4277867"/>
              <a:ext cx="43180" cy="204470"/>
            </a:xfrm>
            <a:custGeom>
              <a:avLst/>
              <a:gdLst/>
              <a:ahLst/>
              <a:cxnLst/>
              <a:rect l="l" t="t" r="r" b="b"/>
              <a:pathLst>
                <a:path w="43179" h="204470">
                  <a:moveTo>
                    <a:pt x="42671" y="204216"/>
                  </a:moveTo>
                  <a:lnTo>
                    <a:pt x="0" y="204216"/>
                  </a:lnTo>
                  <a:lnTo>
                    <a:pt x="0" y="0"/>
                  </a:lnTo>
                  <a:lnTo>
                    <a:pt x="42671" y="0"/>
                  </a:lnTo>
                  <a:lnTo>
                    <a:pt x="42671" y="20421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660891" y="4340351"/>
              <a:ext cx="217931" cy="140208"/>
            </a:xfrm>
            <a:prstGeom prst="rect">
              <a:avLst/>
            </a:prstGeom>
          </p:spPr>
        </p:pic>
      </p:grpSp>
      <p:grpSp>
        <p:nvGrpSpPr>
          <p:cNvPr id="134" name="object 134" descr=""/>
          <p:cNvGrpSpPr/>
          <p:nvPr/>
        </p:nvGrpSpPr>
        <p:grpSpPr>
          <a:xfrm>
            <a:off x="8391143" y="4663440"/>
            <a:ext cx="1132840" cy="243840"/>
            <a:chOff x="8391143" y="4663440"/>
            <a:chExt cx="1132840" cy="243840"/>
          </a:xfrm>
        </p:grpSpPr>
        <p:pic>
          <p:nvPicPr>
            <p:cNvPr id="135" name="object 135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391143" y="4701540"/>
              <a:ext cx="254508" cy="143256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666988" y="4663440"/>
              <a:ext cx="402335" cy="243839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095231" y="4701540"/>
              <a:ext cx="149352" cy="143256"/>
            </a:xfrm>
            <a:prstGeom prst="rect">
              <a:avLst/>
            </a:prstGeom>
          </p:spPr>
        </p:pic>
        <p:pic>
          <p:nvPicPr>
            <p:cNvPr id="138" name="object 138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272015" y="4701540"/>
              <a:ext cx="251460" cy="205740"/>
            </a:xfrm>
            <a:prstGeom prst="rect">
              <a:avLst/>
            </a:prstGeom>
          </p:spPr>
        </p:pic>
      </p:grpSp>
      <p:pic>
        <p:nvPicPr>
          <p:cNvPr id="139" name="object 139" descr="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8398764" y="5007864"/>
            <a:ext cx="91440" cy="198120"/>
          </a:xfrm>
          <a:prstGeom prst="rect">
            <a:avLst/>
          </a:prstGeom>
        </p:spPr>
      </p:pic>
      <p:grpSp>
        <p:nvGrpSpPr>
          <p:cNvPr id="140" name="object 140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141" name="object 141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3631" y="662940"/>
            <a:ext cx="11844655" cy="1135380"/>
            <a:chOff x="103631" y="662940"/>
            <a:chExt cx="11844655" cy="1135380"/>
          </a:xfrm>
        </p:grpSpPr>
        <p:sp>
          <p:nvSpPr>
            <p:cNvPr id="3" name="object 3" descr=""/>
            <p:cNvSpPr/>
            <p:nvPr/>
          </p:nvSpPr>
          <p:spPr>
            <a:xfrm>
              <a:off x="103631" y="662940"/>
              <a:ext cx="11844655" cy="1135380"/>
            </a:xfrm>
            <a:custGeom>
              <a:avLst/>
              <a:gdLst/>
              <a:ahLst/>
              <a:cxnLst/>
              <a:rect l="l" t="t" r="r" b="b"/>
              <a:pathLst>
                <a:path w="11844655" h="1135380">
                  <a:moveTo>
                    <a:pt x="11730990" y="0"/>
                  </a:moveTo>
                  <a:lnTo>
                    <a:pt x="113538" y="0"/>
                  </a:lnTo>
                  <a:lnTo>
                    <a:pt x="69346" y="8917"/>
                  </a:lnTo>
                  <a:lnTo>
                    <a:pt x="33256" y="33242"/>
                  </a:lnTo>
                  <a:lnTo>
                    <a:pt x="8923" y="69330"/>
                  </a:lnTo>
                  <a:lnTo>
                    <a:pt x="0" y="113537"/>
                  </a:lnTo>
                  <a:lnTo>
                    <a:pt x="0" y="1021842"/>
                  </a:lnTo>
                  <a:lnTo>
                    <a:pt x="8923" y="1066049"/>
                  </a:lnTo>
                  <a:lnTo>
                    <a:pt x="33256" y="1102137"/>
                  </a:lnTo>
                  <a:lnTo>
                    <a:pt x="69346" y="1126462"/>
                  </a:lnTo>
                  <a:lnTo>
                    <a:pt x="113538" y="1135380"/>
                  </a:lnTo>
                  <a:lnTo>
                    <a:pt x="11730990" y="1135380"/>
                  </a:lnTo>
                  <a:lnTo>
                    <a:pt x="11775197" y="1126462"/>
                  </a:lnTo>
                  <a:lnTo>
                    <a:pt x="11811285" y="1102137"/>
                  </a:lnTo>
                  <a:lnTo>
                    <a:pt x="11835610" y="1066049"/>
                  </a:lnTo>
                  <a:lnTo>
                    <a:pt x="11844528" y="1021842"/>
                  </a:lnTo>
                  <a:lnTo>
                    <a:pt x="11844528" y="113537"/>
                  </a:lnTo>
                  <a:lnTo>
                    <a:pt x="11835610" y="69330"/>
                  </a:lnTo>
                  <a:lnTo>
                    <a:pt x="11811285" y="33242"/>
                  </a:lnTo>
                  <a:lnTo>
                    <a:pt x="11775197" y="8917"/>
                  </a:lnTo>
                  <a:lnTo>
                    <a:pt x="11730990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630728" y="974869"/>
              <a:ext cx="257175" cy="513715"/>
            </a:xfrm>
            <a:custGeom>
              <a:avLst/>
              <a:gdLst/>
              <a:ahLst/>
              <a:cxnLst/>
              <a:rect l="l" t="t" r="r" b="b"/>
              <a:pathLst>
                <a:path w="257175" h="513715">
                  <a:moveTo>
                    <a:pt x="230980" y="0"/>
                  </a:moveTo>
                  <a:lnTo>
                    <a:pt x="25664" y="0"/>
                  </a:lnTo>
                  <a:lnTo>
                    <a:pt x="0" y="25665"/>
                  </a:lnTo>
                  <a:lnTo>
                    <a:pt x="0" y="513285"/>
                  </a:lnTo>
                  <a:lnTo>
                    <a:pt x="128322" y="384959"/>
                  </a:lnTo>
                  <a:lnTo>
                    <a:pt x="256645" y="513286"/>
                  </a:lnTo>
                  <a:lnTo>
                    <a:pt x="256645" y="25665"/>
                  </a:lnTo>
                  <a:lnTo>
                    <a:pt x="254620" y="15700"/>
                  </a:lnTo>
                  <a:lnTo>
                    <a:pt x="249106" y="7539"/>
                  </a:lnTo>
                  <a:lnTo>
                    <a:pt x="240945" y="2025"/>
                  </a:lnTo>
                  <a:lnTo>
                    <a:pt x="23098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0728" y="974869"/>
              <a:ext cx="257175" cy="513715"/>
            </a:xfrm>
            <a:custGeom>
              <a:avLst/>
              <a:gdLst/>
              <a:ahLst/>
              <a:cxnLst/>
              <a:rect l="l" t="t" r="r" b="b"/>
              <a:pathLst>
                <a:path w="257175" h="513715">
                  <a:moveTo>
                    <a:pt x="256645" y="513286"/>
                  </a:moveTo>
                  <a:lnTo>
                    <a:pt x="256645" y="25665"/>
                  </a:lnTo>
                  <a:lnTo>
                    <a:pt x="25664" y="0"/>
                  </a:lnTo>
                  <a:lnTo>
                    <a:pt x="15699" y="2025"/>
                  </a:lnTo>
                  <a:lnTo>
                    <a:pt x="7538" y="7539"/>
                  </a:lnTo>
                  <a:lnTo>
                    <a:pt x="2025" y="15699"/>
                  </a:lnTo>
                  <a:lnTo>
                    <a:pt x="0" y="25665"/>
                  </a:lnTo>
                  <a:lnTo>
                    <a:pt x="0" y="513285"/>
                  </a:lnTo>
                  <a:lnTo>
                    <a:pt x="128322" y="384959"/>
                  </a:lnTo>
                  <a:lnTo>
                    <a:pt x="256645" y="513286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6531" y="918972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69">
                  <a:moveTo>
                    <a:pt x="0" y="623315"/>
                  </a:moveTo>
                  <a:lnTo>
                    <a:pt x="623316" y="623315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21078" y="883412"/>
            <a:ext cx="10111740" cy="67437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0"/>
              </a:spcBef>
            </a:pPr>
            <a:r>
              <a:rPr dirty="0" sz="1400" spc="-10">
                <a:latin typeface="Calibri"/>
                <a:cs typeface="Calibri"/>
              </a:rPr>
              <a:t>Insights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Recommendations: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Power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dashboard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generate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valuable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insights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into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top-</a:t>
            </a:r>
            <a:r>
              <a:rPr dirty="0" sz="1400">
                <a:latin typeface="Calibri"/>
                <a:cs typeface="Calibri"/>
              </a:rPr>
              <a:t>selling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book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titles,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bestselling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genres,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sales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trends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over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time.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analyze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performance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different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bookstores,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identify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bestselling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authors,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calculate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author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royalties </a:t>
            </a:r>
            <a:r>
              <a:rPr dirty="0" sz="1400">
                <a:latin typeface="Calibri"/>
                <a:cs typeface="Calibri"/>
              </a:rPr>
              <a:t>based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royalty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schedules.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Additionally,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recommend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effective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discount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strategies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boost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book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sales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customer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engagement.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3631" y="2081783"/>
            <a:ext cx="11844655" cy="1134110"/>
            <a:chOff x="103631" y="2081783"/>
            <a:chExt cx="11844655" cy="1134110"/>
          </a:xfrm>
        </p:grpSpPr>
        <p:sp>
          <p:nvSpPr>
            <p:cNvPr id="9" name="object 9" descr=""/>
            <p:cNvSpPr/>
            <p:nvPr/>
          </p:nvSpPr>
          <p:spPr>
            <a:xfrm>
              <a:off x="103631" y="2081783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4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5"/>
                  </a:lnTo>
                  <a:lnTo>
                    <a:pt x="11731117" y="1133855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4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40893" y="2431287"/>
              <a:ext cx="436880" cy="435609"/>
            </a:xfrm>
            <a:custGeom>
              <a:avLst/>
              <a:gdLst/>
              <a:ahLst/>
              <a:cxnLst/>
              <a:rect l="l" t="t" r="r" b="b"/>
              <a:pathLst>
                <a:path w="436880" h="435610">
                  <a:moveTo>
                    <a:pt x="436295" y="397510"/>
                  </a:moveTo>
                  <a:lnTo>
                    <a:pt x="38506" y="397510"/>
                  </a:lnTo>
                  <a:lnTo>
                    <a:pt x="38506" y="0"/>
                  </a:lnTo>
                  <a:lnTo>
                    <a:pt x="0" y="0"/>
                  </a:lnTo>
                  <a:lnTo>
                    <a:pt x="0" y="397510"/>
                  </a:lnTo>
                  <a:lnTo>
                    <a:pt x="0" y="435610"/>
                  </a:lnTo>
                  <a:lnTo>
                    <a:pt x="436295" y="435610"/>
                  </a:lnTo>
                  <a:lnTo>
                    <a:pt x="436295" y="39751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40902" y="2430666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80" h="436880">
                  <a:moveTo>
                    <a:pt x="38496" y="0"/>
                  </a:moveTo>
                  <a:lnTo>
                    <a:pt x="0" y="0"/>
                  </a:lnTo>
                  <a:lnTo>
                    <a:pt x="0" y="436311"/>
                  </a:lnTo>
                  <a:lnTo>
                    <a:pt x="436297" y="436311"/>
                  </a:lnTo>
                  <a:lnTo>
                    <a:pt x="436297" y="397813"/>
                  </a:lnTo>
                  <a:lnTo>
                    <a:pt x="38496" y="397813"/>
                  </a:lnTo>
                  <a:lnTo>
                    <a:pt x="38496" y="0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17896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20" h="224789">
                  <a:moveTo>
                    <a:pt x="70577" y="0"/>
                  </a:moveTo>
                  <a:lnTo>
                    <a:pt x="0" y="0"/>
                  </a:lnTo>
                  <a:lnTo>
                    <a:pt x="0" y="224571"/>
                  </a:lnTo>
                  <a:lnTo>
                    <a:pt x="70577" y="224572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17896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20" h="224789">
                  <a:moveTo>
                    <a:pt x="0" y="224571"/>
                  </a:moveTo>
                  <a:lnTo>
                    <a:pt x="70577" y="224572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224571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14138" y="2430666"/>
              <a:ext cx="71120" cy="359410"/>
            </a:xfrm>
            <a:custGeom>
              <a:avLst/>
              <a:gdLst/>
              <a:ahLst/>
              <a:cxnLst/>
              <a:rect l="l" t="t" r="r" b="b"/>
              <a:pathLst>
                <a:path w="71120" h="359410">
                  <a:moveTo>
                    <a:pt x="70577" y="0"/>
                  </a:moveTo>
                  <a:lnTo>
                    <a:pt x="0" y="0"/>
                  </a:lnTo>
                  <a:lnTo>
                    <a:pt x="0" y="359315"/>
                  </a:lnTo>
                  <a:lnTo>
                    <a:pt x="70577" y="359315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14138" y="2430666"/>
              <a:ext cx="71120" cy="359410"/>
            </a:xfrm>
            <a:custGeom>
              <a:avLst/>
              <a:gdLst/>
              <a:ahLst/>
              <a:cxnLst/>
              <a:rect l="l" t="t" r="r" b="b"/>
              <a:pathLst>
                <a:path w="71120" h="359410">
                  <a:moveTo>
                    <a:pt x="0" y="359315"/>
                  </a:moveTo>
                  <a:lnTo>
                    <a:pt x="70577" y="359315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359315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10380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19" h="224789">
                  <a:moveTo>
                    <a:pt x="70577" y="0"/>
                  </a:moveTo>
                  <a:lnTo>
                    <a:pt x="0" y="0"/>
                  </a:lnTo>
                  <a:lnTo>
                    <a:pt x="0" y="224571"/>
                  </a:lnTo>
                  <a:lnTo>
                    <a:pt x="70577" y="224572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10380" y="2565409"/>
              <a:ext cx="71120" cy="224790"/>
            </a:xfrm>
            <a:custGeom>
              <a:avLst/>
              <a:gdLst/>
              <a:ahLst/>
              <a:cxnLst/>
              <a:rect l="l" t="t" r="r" b="b"/>
              <a:pathLst>
                <a:path w="71119" h="224789">
                  <a:moveTo>
                    <a:pt x="0" y="224571"/>
                  </a:moveTo>
                  <a:lnTo>
                    <a:pt x="70577" y="224572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224571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06622" y="2674487"/>
              <a:ext cx="71120" cy="115570"/>
            </a:xfrm>
            <a:custGeom>
              <a:avLst/>
              <a:gdLst/>
              <a:ahLst/>
              <a:cxnLst/>
              <a:rect l="l" t="t" r="r" b="b"/>
              <a:pathLst>
                <a:path w="71119" h="115569">
                  <a:moveTo>
                    <a:pt x="70577" y="0"/>
                  </a:moveTo>
                  <a:lnTo>
                    <a:pt x="0" y="0"/>
                  </a:lnTo>
                  <a:lnTo>
                    <a:pt x="0" y="115494"/>
                  </a:lnTo>
                  <a:lnTo>
                    <a:pt x="70577" y="115494"/>
                  </a:lnTo>
                  <a:lnTo>
                    <a:pt x="7057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06622" y="2674487"/>
              <a:ext cx="71120" cy="115570"/>
            </a:xfrm>
            <a:custGeom>
              <a:avLst/>
              <a:gdLst/>
              <a:ahLst/>
              <a:cxnLst/>
              <a:rect l="l" t="t" r="r" b="b"/>
              <a:pathLst>
                <a:path w="71119" h="115569">
                  <a:moveTo>
                    <a:pt x="0" y="115494"/>
                  </a:moveTo>
                  <a:lnTo>
                    <a:pt x="70577" y="115494"/>
                  </a:lnTo>
                  <a:lnTo>
                    <a:pt x="70577" y="0"/>
                  </a:lnTo>
                  <a:lnTo>
                    <a:pt x="0" y="0"/>
                  </a:lnTo>
                  <a:lnTo>
                    <a:pt x="0" y="115494"/>
                  </a:lnTo>
                  <a:close/>
                </a:path>
              </a:pathLst>
            </a:custGeom>
            <a:ln w="7485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46531" y="2336291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69">
                  <a:moveTo>
                    <a:pt x="0" y="623315"/>
                  </a:moveTo>
                  <a:lnTo>
                    <a:pt x="623316" y="623315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331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521078" y="2192782"/>
            <a:ext cx="10061575" cy="8909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dirty="0" sz="1400" spc="-10">
                <a:latin typeface="Calibri"/>
                <a:cs typeface="Calibri"/>
              </a:rPr>
              <a:t>Report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&amp;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Presentation: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final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deliverable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consist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detailed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report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describing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data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sources,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data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modeling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methodologies,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and </a:t>
            </a:r>
            <a:r>
              <a:rPr dirty="0" sz="1400">
                <a:latin typeface="Calibri"/>
                <a:cs typeface="Calibri"/>
              </a:rPr>
              <a:t>data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cleansing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processes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used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creating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Power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dashboard.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report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also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include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step-by-</a:t>
            </a:r>
            <a:r>
              <a:rPr dirty="0" sz="1400">
                <a:latin typeface="Calibri"/>
                <a:cs typeface="Calibri"/>
              </a:rPr>
              <a:t>step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guide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how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interpret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the </a:t>
            </a:r>
            <a:r>
              <a:rPr dirty="0" sz="1400" spc="-10">
                <a:latin typeface="Calibri"/>
                <a:cs typeface="Calibri"/>
              </a:rPr>
              <a:t>insights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dashboard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decision-making.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presentation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showcase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key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findings,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visualizations,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actionable recommendations derived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from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dashboard's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03631" y="3499103"/>
            <a:ext cx="11844655" cy="1134110"/>
            <a:chOff x="103631" y="3499103"/>
            <a:chExt cx="11844655" cy="1134110"/>
          </a:xfrm>
        </p:grpSpPr>
        <p:sp>
          <p:nvSpPr>
            <p:cNvPr id="23" name="object 23" descr=""/>
            <p:cNvSpPr/>
            <p:nvPr/>
          </p:nvSpPr>
          <p:spPr>
            <a:xfrm>
              <a:off x="103631" y="3499103"/>
              <a:ext cx="11844655" cy="1134110"/>
            </a:xfrm>
            <a:custGeom>
              <a:avLst/>
              <a:gdLst/>
              <a:ahLst/>
              <a:cxnLst/>
              <a:rect l="l" t="t" r="r" b="b"/>
              <a:pathLst>
                <a:path w="11844655" h="1134110">
                  <a:moveTo>
                    <a:pt x="11731117" y="0"/>
                  </a:moveTo>
                  <a:lnTo>
                    <a:pt x="113385" y="0"/>
                  </a:lnTo>
                  <a:lnTo>
                    <a:pt x="69249" y="8915"/>
                  </a:lnTo>
                  <a:lnTo>
                    <a:pt x="33208" y="33226"/>
                  </a:lnTo>
                  <a:lnTo>
                    <a:pt x="8910" y="69276"/>
                  </a:lnTo>
                  <a:lnTo>
                    <a:pt x="0" y="113411"/>
                  </a:lnTo>
                  <a:lnTo>
                    <a:pt x="0" y="1020445"/>
                  </a:lnTo>
                  <a:lnTo>
                    <a:pt x="8910" y="1064579"/>
                  </a:lnTo>
                  <a:lnTo>
                    <a:pt x="33208" y="1100629"/>
                  </a:lnTo>
                  <a:lnTo>
                    <a:pt x="69249" y="1124940"/>
                  </a:lnTo>
                  <a:lnTo>
                    <a:pt x="113385" y="1133856"/>
                  </a:lnTo>
                  <a:lnTo>
                    <a:pt x="11731117" y="1133856"/>
                  </a:lnTo>
                  <a:lnTo>
                    <a:pt x="11775251" y="1124940"/>
                  </a:lnTo>
                  <a:lnTo>
                    <a:pt x="11811301" y="1100629"/>
                  </a:lnTo>
                  <a:lnTo>
                    <a:pt x="11835612" y="1064579"/>
                  </a:lnTo>
                  <a:lnTo>
                    <a:pt x="11844528" y="1020445"/>
                  </a:lnTo>
                  <a:lnTo>
                    <a:pt x="11844528" y="113411"/>
                  </a:lnTo>
                  <a:lnTo>
                    <a:pt x="11835612" y="69276"/>
                  </a:lnTo>
                  <a:lnTo>
                    <a:pt x="11811301" y="33226"/>
                  </a:lnTo>
                  <a:lnTo>
                    <a:pt x="11775251" y="8915"/>
                  </a:lnTo>
                  <a:lnTo>
                    <a:pt x="11731117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76743" y="3912541"/>
              <a:ext cx="451484" cy="309245"/>
            </a:xfrm>
            <a:custGeom>
              <a:avLst/>
              <a:gdLst/>
              <a:ahLst/>
              <a:cxnLst/>
              <a:rect l="l" t="t" r="r" b="b"/>
              <a:pathLst>
                <a:path w="451484" h="309245">
                  <a:moveTo>
                    <a:pt x="282307" y="0"/>
                  </a:moveTo>
                  <a:lnTo>
                    <a:pt x="236515" y="3704"/>
                  </a:lnTo>
                  <a:lnTo>
                    <a:pt x="193077" y="14428"/>
                  </a:lnTo>
                  <a:lnTo>
                    <a:pt x="152571" y="31589"/>
                  </a:lnTo>
                  <a:lnTo>
                    <a:pt x="115581" y="54604"/>
                  </a:lnTo>
                  <a:lnTo>
                    <a:pt x="82686" y="82891"/>
                  </a:lnTo>
                  <a:lnTo>
                    <a:pt x="54469" y="115867"/>
                  </a:lnTo>
                  <a:lnTo>
                    <a:pt x="31510" y="152950"/>
                  </a:lnTo>
                  <a:lnTo>
                    <a:pt x="14392" y="193555"/>
                  </a:lnTo>
                  <a:lnTo>
                    <a:pt x="3694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494" y="308734"/>
                  </a:lnTo>
                  <a:lnTo>
                    <a:pt x="38494" y="283006"/>
                  </a:lnTo>
                  <a:lnTo>
                    <a:pt x="39316" y="263368"/>
                  </a:lnTo>
                  <a:lnTo>
                    <a:pt x="41702" y="244093"/>
                  </a:lnTo>
                  <a:lnTo>
                    <a:pt x="45531" y="225299"/>
                  </a:lnTo>
                  <a:lnTo>
                    <a:pt x="50684" y="207109"/>
                  </a:lnTo>
                  <a:lnTo>
                    <a:pt x="74424" y="216757"/>
                  </a:lnTo>
                  <a:lnTo>
                    <a:pt x="83407" y="192958"/>
                  </a:lnTo>
                  <a:lnTo>
                    <a:pt x="59667" y="183311"/>
                  </a:lnTo>
                  <a:lnTo>
                    <a:pt x="67577" y="167180"/>
                  </a:lnTo>
                  <a:lnTo>
                    <a:pt x="76750" y="151713"/>
                  </a:lnTo>
                  <a:lnTo>
                    <a:pt x="87006" y="137091"/>
                  </a:lnTo>
                  <a:lnTo>
                    <a:pt x="98164" y="123493"/>
                  </a:lnTo>
                  <a:lnTo>
                    <a:pt x="116129" y="141503"/>
                  </a:lnTo>
                  <a:lnTo>
                    <a:pt x="134094" y="122850"/>
                  </a:lnTo>
                  <a:lnTo>
                    <a:pt x="116129" y="104841"/>
                  </a:lnTo>
                  <a:lnTo>
                    <a:pt x="129593" y="93162"/>
                  </a:lnTo>
                  <a:lnTo>
                    <a:pt x="143959" y="82329"/>
                  </a:lnTo>
                  <a:lnTo>
                    <a:pt x="159167" y="72460"/>
                  </a:lnTo>
                  <a:lnTo>
                    <a:pt x="175157" y="63676"/>
                  </a:lnTo>
                  <a:lnTo>
                    <a:pt x="184781" y="87474"/>
                  </a:lnTo>
                  <a:lnTo>
                    <a:pt x="208521" y="77183"/>
                  </a:lnTo>
                  <a:lnTo>
                    <a:pt x="232983" y="43656"/>
                  </a:lnTo>
                  <a:lnTo>
                    <a:pt x="269474" y="39234"/>
                  </a:lnTo>
                  <a:lnTo>
                    <a:pt x="269474" y="64962"/>
                  </a:lnTo>
                  <a:lnTo>
                    <a:pt x="290648" y="64319"/>
                  </a:lnTo>
                  <a:lnTo>
                    <a:pt x="295139" y="64962"/>
                  </a:lnTo>
                  <a:lnTo>
                    <a:pt x="295139" y="39235"/>
                  </a:lnTo>
                  <a:lnTo>
                    <a:pt x="313656" y="40913"/>
                  </a:lnTo>
                  <a:lnTo>
                    <a:pt x="331631" y="43978"/>
                  </a:lnTo>
                  <a:lnTo>
                    <a:pt x="349004" y="48370"/>
                  </a:lnTo>
                  <a:lnTo>
                    <a:pt x="365716" y="54028"/>
                  </a:lnTo>
                  <a:lnTo>
                    <a:pt x="356092" y="77183"/>
                  </a:lnTo>
                  <a:lnTo>
                    <a:pt x="379832" y="87474"/>
                  </a:lnTo>
                  <a:lnTo>
                    <a:pt x="389456" y="63676"/>
                  </a:lnTo>
                  <a:lnTo>
                    <a:pt x="406940" y="73244"/>
                  </a:lnTo>
                  <a:lnTo>
                    <a:pt x="423462" y="84258"/>
                  </a:lnTo>
                  <a:lnTo>
                    <a:pt x="451051" y="56601"/>
                  </a:lnTo>
                  <a:lnTo>
                    <a:pt x="413858" y="32833"/>
                  </a:lnTo>
                  <a:lnTo>
                    <a:pt x="372935" y="15034"/>
                  </a:lnTo>
                  <a:lnTo>
                    <a:pt x="328884" y="3869"/>
                  </a:lnTo>
                  <a:lnTo>
                    <a:pt x="28230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76743" y="3912541"/>
              <a:ext cx="451484" cy="309245"/>
            </a:xfrm>
            <a:custGeom>
              <a:avLst/>
              <a:gdLst/>
              <a:ahLst/>
              <a:cxnLst/>
              <a:rect l="l" t="t" r="r" b="b"/>
              <a:pathLst>
                <a:path w="451484" h="309245">
                  <a:moveTo>
                    <a:pt x="269474" y="39234"/>
                  </a:moveTo>
                  <a:lnTo>
                    <a:pt x="269474" y="64962"/>
                  </a:lnTo>
                  <a:lnTo>
                    <a:pt x="273966" y="64962"/>
                  </a:lnTo>
                  <a:lnTo>
                    <a:pt x="277815" y="64319"/>
                  </a:lnTo>
                  <a:lnTo>
                    <a:pt x="282307" y="64319"/>
                  </a:lnTo>
                  <a:lnTo>
                    <a:pt x="286798" y="64319"/>
                  </a:lnTo>
                  <a:lnTo>
                    <a:pt x="290648" y="64319"/>
                  </a:lnTo>
                  <a:lnTo>
                    <a:pt x="295139" y="64962"/>
                  </a:lnTo>
                  <a:lnTo>
                    <a:pt x="295139" y="39235"/>
                  </a:lnTo>
                  <a:lnTo>
                    <a:pt x="313656" y="40913"/>
                  </a:lnTo>
                  <a:lnTo>
                    <a:pt x="331631" y="43978"/>
                  </a:lnTo>
                  <a:lnTo>
                    <a:pt x="349004" y="48370"/>
                  </a:lnTo>
                  <a:lnTo>
                    <a:pt x="365716" y="54028"/>
                  </a:lnTo>
                  <a:lnTo>
                    <a:pt x="356092" y="77183"/>
                  </a:lnTo>
                  <a:lnTo>
                    <a:pt x="362238" y="79605"/>
                  </a:lnTo>
                  <a:lnTo>
                    <a:pt x="368203" y="82088"/>
                  </a:lnTo>
                  <a:lnTo>
                    <a:pt x="374047" y="84690"/>
                  </a:lnTo>
                  <a:lnTo>
                    <a:pt x="379832" y="87474"/>
                  </a:lnTo>
                  <a:lnTo>
                    <a:pt x="389456" y="63676"/>
                  </a:lnTo>
                  <a:lnTo>
                    <a:pt x="398379" y="68249"/>
                  </a:lnTo>
                  <a:lnTo>
                    <a:pt x="406940" y="73244"/>
                  </a:lnTo>
                  <a:lnTo>
                    <a:pt x="415261" y="78600"/>
                  </a:lnTo>
                  <a:lnTo>
                    <a:pt x="423462" y="84258"/>
                  </a:lnTo>
                  <a:lnTo>
                    <a:pt x="451051" y="56601"/>
                  </a:lnTo>
                  <a:lnTo>
                    <a:pt x="413858" y="32833"/>
                  </a:lnTo>
                  <a:lnTo>
                    <a:pt x="372935" y="15034"/>
                  </a:lnTo>
                  <a:lnTo>
                    <a:pt x="328884" y="3869"/>
                  </a:lnTo>
                  <a:lnTo>
                    <a:pt x="282307" y="0"/>
                  </a:lnTo>
                  <a:lnTo>
                    <a:pt x="236515" y="3704"/>
                  </a:lnTo>
                  <a:lnTo>
                    <a:pt x="193077" y="14428"/>
                  </a:lnTo>
                  <a:lnTo>
                    <a:pt x="152571" y="31589"/>
                  </a:lnTo>
                  <a:lnTo>
                    <a:pt x="115581" y="54604"/>
                  </a:lnTo>
                  <a:lnTo>
                    <a:pt x="82686" y="82891"/>
                  </a:lnTo>
                  <a:lnTo>
                    <a:pt x="54469" y="115867"/>
                  </a:lnTo>
                  <a:lnTo>
                    <a:pt x="31510" y="152950"/>
                  </a:lnTo>
                  <a:lnTo>
                    <a:pt x="14392" y="193555"/>
                  </a:lnTo>
                  <a:lnTo>
                    <a:pt x="3694" y="237102"/>
                  </a:lnTo>
                  <a:lnTo>
                    <a:pt x="0" y="283006"/>
                  </a:lnTo>
                  <a:lnTo>
                    <a:pt x="0" y="308734"/>
                  </a:lnTo>
                  <a:lnTo>
                    <a:pt x="38494" y="308734"/>
                  </a:lnTo>
                  <a:lnTo>
                    <a:pt x="38494" y="283006"/>
                  </a:lnTo>
                  <a:lnTo>
                    <a:pt x="39316" y="263368"/>
                  </a:lnTo>
                  <a:lnTo>
                    <a:pt x="41702" y="244093"/>
                  </a:lnTo>
                  <a:lnTo>
                    <a:pt x="45531" y="225299"/>
                  </a:lnTo>
                  <a:lnTo>
                    <a:pt x="50684" y="207109"/>
                  </a:lnTo>
                  <a:lnTo>
                    <a:pt x="74424" y="216757"/>
                  </a:lnTo>
                  <a:lnTo>
                    <a:pt x="76459" y="210596"/>
                  </a:lnTo>
                  <a:lnTo>
                    <a:pt x="78675" y="204616"/>
                  </a:lnTo>
                  <a:lnTo>
                    <a:pt x="81011" y="198757"/>
                  </a:lnTo>
                  <a:lnTo>
                    <a:pt x="83407" y="192958"/>
                  </a:lnTo>
                  <a:lnTo>
                    <a:pt x="59667" y="183311"/>
                  </a:lnTo>
                  <a:lnTo>
                    <a:pt x="67577" y="167180"/>
                  </a:lnTo>
                  <a:lnTo>
                    <a:pt x="76750" y="151713"/>
                  </a:lnTo>
                  <a:lnTo>
                    <a:pt x="87006" y="137091"/>
                  </a:lnTo>
                  <a:lnTo>
                    <a:pt x="98164" y="123493"/>
                  </a:lnTo>
                  <a:lnTo>
                    <a:pt x="116129" y="141503"/>
                  </a:lnTo>
                  <a:lnTo>
                    <a:pt x="120470" y="136689"/>
                  </a:lnTo>
                  <a:lnTo>
                    <a:pt x="124871" y="131935"/>
                  </a:lnTo>
                  <a:lnTo>
                    <a:pt x="129392" y="127302"/>
                  </a:lnTo>
                  <a:lnTo>
                    <a:pt x="134094" y="122850"/>
                  </a:lnTo>
                  <a:lnTo>
                    <a:pt x="116129" y="104841"/>
                  </a:lnTo>
                  <a:lnTo>
                    <a:pt x="129593" y="93162"/>
                  </a:lnTo>
                  <a:lnTo>
                    <a:pt x="143959" y="82329"/>
                  </a:lnTo>
                  <a:lnTo>
                    <a:pt x="159167" y="72460"/>
                  </a:lnTo>
                  <a:lnTo>
                    <a:pt x="175157" y="63676"/>
                  </a:lnTo>
                  <a:lnTo>
                    <a:pt x="184781" y="87474"/>
                  </a:lnTo>
                  <a:lnTo>
                    <a:pt x="190566" y="84690"/>
                  </a:lnTo>
                  <a:lnTo>
                    <a:pt x="196411" y="82087"/>
                  </a:lnTo>
                  <a:lnTo>
                    <a:pt x="202376" y="79605"/>
                  </a:lnTo>
                  <a:lnTo>
                    <a:pt x="208521" y="77183"/>
                  </a:lnTo>
                  <a:lnTo>
                    <a:pt x="198897" y="53385"/>
                  </a:lnTo>
                  <a:lnTo>
                    <a:pt x="215609" y="47827"/>
                  </a:lnTo>
                  <a:lnTo>
                    <a:pt x="232983" y="43656"/>
                  </a:lnTo>
                  <a:lnTo>
                    <a:pt x="250958" y="40812"/>
                  </a:lnTo>
                  <a:lnTo>
                    <a:pt x="269474" y="39234"/>
                  </a:lnTo>
                  <a:close/>
                </a:path>
              </a:pathLst>
            </a:custGeom>
            <a:ln w="7498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275" y="3979546"/>
              <a:ext cx="316829" cy="253919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446531" y="3753611"/>
              <a:ext cx="623570" cy="624840"/>
            </a:xfrm>
            <a:custGeom>
              <a:avLst/>
              <a:gdLst/>
              <a:ahLst/>
              <a:cxnLst/>
              <a:rect l="l" t="t" r="r" b="b"/>
              <a:pathLst>
                <a:path w="623569" h="624839">
                  <a:moveTo>
                    <a:pt x="0" y="624839"/>
                  </a:moveTo>
                  <a:lnTo>
                    <a:pt x="623316" y="624839"/>
                  </a:lnTo>
                  <a:lnTo>
                    <a:pt x="623316" y="0"/>
                  </a:lnTo>
                  <a:lnTo>
                    <a:pt x="0" y="0"/>
                  </a:lnTo>
                  <a:lnTo>
                    <a:pt x="0" y="624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521078" y="3719017"/>
            <a:ext cx="10279380" cy="67437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75"/>
              </a:spcBef>
            </a:pP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Power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BI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dashboard,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along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with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report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presentation,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serve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powerful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tool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publishing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company's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stakeholders.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It</a:t>
            </a:r>
            <a:r>
              <a:rPr dirty="0" sz="1400" spc="500">
                <a:latin typeface="Calibri"/>
                <a:cs typeface="Calibri"/>
              </a:rPr>
              <a:t>  </a:t>
            </a:r>
            <a:r>
              <a:rPr dirty="0" sz="1400">
                <a:latin typeface="Calibri"/>
                <a:cs typeface="Calibri"/>
              </a:rPr>
              <a:t>will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empower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make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informed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decisions,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optimize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book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sales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strategies,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foster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author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collaborations,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enhance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overall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business performance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 the </a:t>
            </a:r>
            <a:r>
              <a:rPr dirty="0" sz="1400" spc="-10">
                <a:latin typeface="Calibri"/>
                <a:cs typeface="Calibri"/>
              </a:rPr>
              <a:t>competitive publishing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landscape.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7236459" marR="5080" indent="-532130">
              <a:lnSpc>
                <a:spcPts val="6480"/>
              </a:lnSpc>
              <a:spcBef>
                <a:spcPts val="915"/>
              </a:spcBef>
            </a:pPr>
            <a:r>
              <a:rPr dirty="0"/>
              <a:t>EDA</a:t>
            </a:r>
            <a:r>
              <a:rPr dirty="0" spc="-150"/>
              <a:t> </a:t>
            </a:r>
            <a:r>
              <a:rPr dirty="0" spc="-20"/>
              <a:t>Problem </a:t>
            </a:r>
            <a:r>
              <a:rPr dirty="0" spc="-35"/>
              <a:t>Statements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44" y="722376"/>
            <a:ext cx="1490471" cy="2453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04" y="1263395"/>
            <a:ext cx="711708" cy="8839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95884" y="6431280"/>
            <a:ext cx="6306820" cy="7620"/>
          </a:xfrm>
          <a:custGeom>
            <a:avLst/>
            <a:gdLst/>
            <a:ahLst/>
            <a:cxnLst/>
            <a:rect l="l" t="t" r="r" b="b"/>
            <a:pathLst>
              <a:path w="6306820" h="7620">
                <a:moveTo>
                  <a:pt x="6096" y="7619"/>
                </a:moveTo>
                <a:lnTo>
                  <a:pt x="3048" y="7619"/>
                </a:lnTo>
                <a:lnTo>
                  <a:pt x="0" y="4571"/>
                </a:lnTo>
                <a:lnTo>
                  <a:pt x="0" y="3048"/>
                </a:lnTo>
                <a:lnTo>
                  <a:pt x="3048" y="0"/>
                </a:lnTo>
                <a:lnTo>
                  <a:pt x="6096" y="0"/>
                </a:lnTo>
                <a:lnTo>
                  <a:pt x="7620" y="1523"/>
                </a:lnTo>
                <a:lnTo>
                  <a:pt x="7620" y="6096"/>
                </a:lnTo>
                <a:lnTo>
                  <a:pt x="6096" y="7619"/>
                </a:lnTo>
                <a:close/>
              </a:path>
              <a:path w="6306820" h="7620">
                <a:moveTo>
                  <a:pt x="42672" y="7619"/>
                </a:moveTo>
                <a:lnTo>
                  <a:pt x="39624" y="7619"/>
                </a:lnTo>
                <a:lnTo>
                  <a:pt x="38099" y="6096"/>
                </a:lnTo>
                <a:lnTo>
                  <a:pt x="38099" y="1523"/>
                </a:lnTo>
                <a:lnTo>
                  <a:pt x="39624" y="0"/>
                </a:lnTo>
                <a:lnTo>
                  <a:pt x="42672" y="0"/>
                </a:lnTo>
                <a:lnTo>
                  <a:pt x="44195" y="1523"/>
                </a:lnTo>
                <a:lnTo>
                  <a:pt x="44195" y="6096"/>
                </a:lnTo>
                <a:lnTo>
                  <a:pt x="42672" y="7619"/>
                </a:lnTo>
                <a:close/>
              </a:path>
              <a:path w="6306820" h="7620">
                <a:moveTo>
                  <a:pt x="79247" y="7619"/>
                </a:moveTo>
                <a:lnTo>
                  <a:pt x="76199" y="7619"/>
                </a:lnTo>
                <a:lnTo>
                  <a:pt x="74676" y="6096"/>
                </a:lnTo>
                <a:lnTo>
                  <a:pt x="74676" y="1523"/>
                </a:lnTo>
                <a:lnTo>
                  <a:pt x="76199" y="0"/>
                </a:lnTo>
                <a:lnTo>
                  <a:pt x="79247" y="0"/>
                </a:lnTo>
                <a:lnTo>
                  <a:pt x="82295" y="3048"/>
                </a:lnTo>
                <a:lnTo>
                  <a:pt x="82295" y="4571"/>
                </a:lnTo>
                <a:lnTo>
                  <a:pt x="79247" y="7619"/>
                </a:lnTo>
                <a:close/>
              </a:path>
              <a:path w="6306820" h="7620">
                <a:moveTo>
                  <a:pt x="117347" y="1523"/>
                </a:moveTo>
                <a:lnTo>
                  <a:pt x="112776" y="1523"/>
                </a:lnTo>
                <a:lnTo>
                  <a:pt x="112776" y="0"/>
                </a:lnTo>
                <a:lnTo>
                  <a:pt x="117347" y="0"/>
                </a:lnTo>
                <a:lnTo>
                  <a:pt x="117347" y="1523"/>
                </a:lnTo>
                <a:close/>
              </a:path>
              <a:path w="6306820" h="7620">
                <a:moveTo>
                  <a:pt x="118872" y="6096"/>
                </a:moveTo>
                <a:lnTo>
                  <a:pt x="111251" y="6096"/>
                </a:lnTo>
                <a:lnTo>
                  <a:pt x="111251" y="1523"/>
                </a:lnTo>
                <a:lnTo>
                  <a:pt x="118872" y="1523"/>
                </a:lnTo>
                <a:lnTo>
                  <a:pt x="118872" y="6096"/>
                </a:lnTo>
                <a:close/>
              </a:path>
              <a:path w="6306820" h="7620">
                <a:moveTo>
                  <a:pt x="117347" y="7619"/>
                </a:moveTo>
                <a:lnTo>
                  <a:pt x="112776" y="7619"/>
                </a:lnTo>
                <a:lnTo>
                  <a:pt x="112776" y="6096"/>
                </a:lnTo>
                <a:lnTo>
                  <a:pt x="117347" y="6096"/>
                </a:lnTo>
                <a:lnTo>
                  <a:pt x="117347" y="7619"/>
                </a:lnTo>
                <a:close/>
              </a:path>
              <a:path w="6306820" h="7620">
                <a:moveTo>
                  <a:pt x="153924" y="1523"/>
                </a:moveTo>
                <a:lnTo>
                  <a:pt x="149351" y="1523"/>
                </a:lnTo>
                <a:lnTo>
                  <a:pt x="149351" y="0"/>
                </a:lnTo>
                <a:lnTo>
                  <a:pt x="153924" y="0"/>
                </a:lnTo>
                <a:lnTo>
                  <a:pt x="153924" y="1523"/>
                </a:lnTo>
                <a:close/>
              </a:path>
              <a:path w="6306820" h="7620">
                <a:moveTo>
                  <a:pt x="155447" y="6096"/>
                </a:moveTo>
                <a:lnTo>
                  <a:pt x="147828" y="6096"/>
                </a:lnTo>
                <a:lnTo>
                  <a:pt x="147828" y="1523"/>
                </a:lnTo>
                <a:lnTo>
                  <a:pt x="155447" y="1523"/>
                </a:lnTo>
                <a:lnTo>
                  <a:pt x="155447" y="6096"/>
                </a:lnTo>
                <a:close/>
              </a:path>
              <a:path w="6306820" h="7620">
                <a:moveTo>
                  <a:pt x="153924" y="7619"/>
                </a:moveTo>
                <a:lnTo>
                  <a:pt x="149351" y="7619"/>
                </a:lnTo>
                <a:lnTo>
                  <a:pt x="149351" y="6096"/>
                </a:lnTo>
                <a:lnTo>
                  <a:pt x="153924" y="6096"/>
                </a:lnTo>
                <a:lnTo>
                  <a:pt x="153924" y="7619"/>
                </a:lnTo>
                <a:close/>
              </a:path>
              <a:path w="6306820" h="7620">
                <a:moveTo>
                  <a:pt x="190499" y="7619"/>
                </a:moveTo>
                <a:lnTo>
                  <a:pt x="185928" y="7619"/>
                </a:lnTo>
                <a:lnTo>
                  <a:pt x="185928" y="6096"/>
                </a:lnTo>
                <a:lnTo>
                  <a:pt x="184403" y="4571"/>
                </a:lnTo>
                <a:lnTo>
                  <a:pt x="184403" y="3048"/>
                </a:lnTo>
                <a:lnTo>
                  <a:pt x="185928" y="1523"/>
                </a:lnTo>
                <a:lnTo>
                  <a:pt x="185928" y="0"/>
                </a:lnTo>
                <a:lnTo>
                  <a:pt x="190499" y="0"/>
                </a:lnTo>
                <a:lnTo>
                  <a:pt x="190499" y="1523"/>
                </a:lnTo>
                <a:lnTo>
                  <a:pt x="192024" y="1523"/>
                </a:lnTo>
                <a:lnTo>
                  <a:pt x="192024" y="6096"/>
                </a:lnTo>
                <a:lnTo>
                  <a:pt x="190499" y="6096"/>
                </a:lnTo>
                <a:lnTo>
                  <a:pt x="190499" y="7619"/>
                </a:lnTo>
                <a:close/>
              </a:path>
              <a:path w="6306820" h="7620">
                <a:moveTo>
                  <a:pt x="227076" y="7619"/>
                </a:moveTo>
                <a:lnTo>
                  <a:pt x="224028" y="7619"/>
                </a:lnTo>
                <a:lnTo>
                  <a:pt x="220980" y="4571"/>
                </a:lnTo>
                <a:lnTo>
                  <a:pt x="220980" y="3048"/>
                </a:lnTo>
                <a:lnTo>
                  <a:pt x="224028" y="0"/>
                </a:lnTo>
                <a:lnTo>
                  <a:pt x="227076" y="0"/>
                </a:lnTo>
                <a:lnTo>
                  <a:pt x="228599" y="1523"/>
                </a:lnTo>
                <a:lnTo>
                  <a:pt x="228599" y="6096"/>
                </a:lnTo>
                <a:lnTo>
                  <a:pt x="227076" y="7619"/>
                </a:lnTo>
                <a:close/>
              </a:path>
              <a:path w="6306820" h="7620">
                <a:moveTo>
                  <a:pt x="263651" y="7619"/>
                </a:moveTo>
                <a:lnTo>
                  <a:pt x="260603" y="7619"/>
                </a:lnTo>
                <a:lnTo>
                  <a:pt x="259080" y="6096"/>
                </a:lnTo>
                <a:lnTo>
                  <a:pt x="259080" y="1523"/>
                </a:lnTo>
                <a:lnTo>
                  <a:pt x="260603" y="0"/>
                </a:lnTo>
                <a:lnTo>
                  <a:pt x="263651" y="0"/>
                </a:lnTo>
                <a:lnTo>
                  <a:pt x="265176" y="1523"/>
                </a:lnTo>
                <a:lnTo>
                  <a:pt x="265176" y="6096"/>
                </a:lnTo>
                <a:lnTo>
                  <a:pt x="263651" y="7619"/>
                </a:lnTo>
                <a:close/>
              </a:path>
              <a:path w="6306820" h="7620">
                <a:moveTo>
                  <a:pt x="300228" y="7619"/>
                </a:moveTo>
                <a:lnTo>
                  <a:pt x="297180" y="7619"/>
                </a:lnTo>
                <a:lnTo>
                  <a:pt x="295655" y="6096"/>
                </a:lnTo>
                <a:lnTo>
                  <a:pt x="295655" y="1523"/>
                </a:lnTo>
                <a:lnTo>
                  <a:pt x="297180" y="0"/>
                </a:lnTo>
                <a:lnTo>
                  <a:pt x="300228" y="0"/>
                </a:lnTo>
                <a:lnTo>
                  <a:pt x="303276" y="3048"/>
                </a:lnTo>
                <a:lnTo>
                  <a:pt x="303276" y="4571"/>
                </a:lnTo>
                <a:lnTo>
                  <a:pt x="300228" y="7619"/>
                </a:lnTo>
                <a:close/>
              </a:path>
              <a:path w="6306820" h="7620">
                <a:moveTo>
                  <a:pt x="338328" y="1523"/>
                </a:moveTo>
                <a:lnTo>
                  <a:pt x="333755" y="1523"/>
                </a:lnTo>
                <a:lnTo>
                  <a:pt x="333755" y="0"/>
                </a:lnTo>
                <a:lnTo>
                  <a:pt x="338328" y="0"/>
                </a:lnTo>
                <a:lnTo>
                  <a:pt x="338328" y="1523"/>
                </a:lnTo>
                <a:close/>
              </a:path>
              <a:path w="6306820" h="7620">
                <a:moveTo>
                  <a:pt x="339851" y="6096"/>
                </a:moveTo>
                <a:lnTo>
                  <a:pt x="332232" y="6096"/>
                </a:lnTo>
                <a:lnTo>
                  <a:pt x="332232" y="1523"/>
                </a:lnTo>
                <a:lnTo>
                  <a:pt x="339851" y="1523"/>
                </a:lnTo>
                <a:lnTo>
                  <a:pt x="339851" y="6096"/>
                </a:lnTo>
                <a:close/>
              </a:path>
              <a:path w="6306820" h="7620">
                <a:moveTo>
                  <a:pt x="338328" y="7619"/>
                </a:moveTo>
                <a:lnTo>
                  <a:pt x="333755" y="7619"/>
                </a:lnTo>
                <a:lnTo>
                  <a:pt x="333755" y="6096"/>
                </a:lnTo>
                <a:lnTo>
                  <a:pt x="338328" y="6096"/>
                </a:lnTo>
                <a:lnTo>
                  <a:pt x="338328" y="7619"/>
                </a:lnTo>
                <a:close/>
              </a:path>
              <a:path w="6306820" h="7620">
                <a:moveTo>
                  <a:pt x="374903" y="1523"/>
                </a:moveTo>
                <a:lnTo>
                  <a:pt x="370332" y="1523"/>
                </a:lnTo>
                <a:lnTo>
                  <a:pt x="370332" y="0"/>
                </a:lnTo>
                <a:lnTo>
                  <a:pt x="374903" y="0"/>
                </a:lnTo>
                <a:lnTo>
                  <a:pt x="374903" y="1523"/>
                </a:lnTo>
                <a:close/>
              </a:path>
              <a:path w="6306820" h="7620">
                <a:moveTo>
                  <a:pt x="376428" y="6096"/>
                </a:moveTo>
                <a:lnTo>
                  <a:pt x="368807" y="6096"/>
                </a:lnTo>
                <a:lnTo>
                  <a:pt x="368807" y="1523"/>
                </a:lnTo>
                <a:lnTo>
                  <a:pt x="376428" y="1523"/>
                </a:lnTo>
                <a:lnTo>
                  <a:pt x="376428" y="6096"/>
                </a:lnTo>
                <a:close/>
              </a:path>
              <a:path w="6306820" h="7620">
                <a:moveTo>
                  <a:pt x="374903" y="7619"/>
                </a:moveTo>
                <a:lnTo>
                  <a:pt x="370332" y="7619"/>
                </a:lnTo>
                <a:lnTo>
                  <a:pt x="370332" y="6096"/>
                </a:lnTo>
                <a:lnTo>
                  <a:pt x="374903" y="6096"/>
                </a:lnTo>
                <a:lnTo>
                  <a:pt x="374903" y="7619"/>
                </a:lnTo>
                <a:close/>
              </a:path>
              <a:path w="6306820" h="7620">
                <a:moveTo>
                  <a:pt x="411480" y="7619"/>
                </a:moveTo>
                <a:lnTo>
                  <a:pt x="406907" y="7619"/>
                </a:lnTo>
                <a:lnTo>
                  <a:pt x="406907" y="6096"/>
                </a:lnTo>
                <a:lnTo>
                  <a:pt x="405384" y="4571"/>
                </a:lnTo>
                <a:lnTo>
                  <a:pt x="405384" y="3048"/>
                </a:lnTo>
                <a:lnTo>
                  <a:pt x="406907" y="1523"/>
                </a:lnTo>
                <a:lnTo>
                  <a:pt x="406907" y="0"/>
                </a:lnTo>
                <a:lnTo>
                  <a:pt x="411480" y="0"/>
                </a:lnTo>
                <a:lnTo>
                  <a:pt x="411480" y="1523"/>
                </a:lnTo>
                <a:lnTo>
                  <a:pt x="413003" y="1523"/>
                </a:lnTo>
                <a:lnTo>
                  <a:pt x="413003" y="6096"/>
                </a:lnTo>
                <a:lnTo>
                  <a:pt x="411480" y="6096"/>
                </a:lnTo>
                <a:lnTo>
                  <a:pt x="411480" y="7619"/>
                </a:lnTo>
                <a:close/>
              </a:path>
              <a:path w="6306820" h="7620">
                <a:moveTo>
                  <a:pt x="448055" y="7619"/>
                </a:moveTo>
                <a:lnTo>
                  <a:pt x="445007" y="7619"/>
                </a:lnTo>
                <a:lnTo>
                  <a:pt x="441959" y="4571"/>
                </a:lnTo>
                <a:lnTo>
                  <a:pt x="441959" y="3048"/>
                </a:lnTo>
                <a:lnTo>
                  <a:pt x="445007" y="0"/>
                </a:lnTo>
                <a:lnTo>
                  <a:pt x="448055" y="0"/>
                </a:lnTo>
                <a:lnTo>
                  <a:pt x="449580" y="1523"/>
                </a:lnTo>
                <a:lnTo>
                  <a:pt x="449580" y="6096"/>
                </a:lnTo>
                <a:lnTo>
                  <a:pt x="448055" y="7619"/>
                </a:lnTo>
                <a:close/>
              </a:path>
              <a:path w="6306820" h="7620">
                <a:moveTo>
                  <a:pt x="484632" y="7619"/>
                </a:moveTo>
                <a:lnTo>
                  <a:pt x="481584" y="7619"/>
                </a:lnTo>
                <a:lnTo>
                  <a:pt x="480059" y="6096"/>
                </a:lnTo>
                <a:lnTo>
                  <a:pt x="480059" y="1523"/>
                </a:lnTo>
                <a:lnTo>
                  <a:pt x="481584" y="0"/>
                </a:lnTo>
                <a:lnTo>
                  <a:pt x="484632" y="0"/>
                </a:lnTo>
                <a:lnTo>
                  <a:pt x="486155" y="1523"/>
                </a:lnTo>
                <a:lnTo>
                  <a:pt x="486155" y="6096"/>
                </a:lnTo>
                <a:lnTo>
                  <a:pt x="484632" y="7619"/>
                </a:lnTo>
                <a:close/>
              </a:path>
              <a:path w="6306820" h="7620">
                <a:moveTo>
                  <a:pt x="521207" y="7619"/>
                </a:moveTo>
                <a:lnTo>
                  <a:pt x="518159" y="7619"/>
                </a:lnTo>
                <a:lnTo>
                  <a:pt x="518159" y="6096"/>
                </a:lnTo>
                <a:lnTo>
                  <a:pt x="516636" y="6096"/>
                </a:lnTo>
                <a:lnTo>
                  <a:pt x="516636" y="1523"/>
                </a:lnTo>
                <a:lnTo>
                  <a:pt x="518159" y="1523"/>
                </a:lnTo>
                <a:lnTo>
                  <a:pt x="518159" y="0"/>
                </a:lnTo>
                <a:lnTo>
                  <a:pt x="521207" y="0"/>
                </a:lnTo>
                <a:lnTo>
                  <a:pt x="524255" y="3048"/>
                </a:lnTo>
                <a:lnTo>
                  <a:pt x="524255" y="4571"/>
                </a:lnTo>
                <a:lnTo>
                  <a:pt x="521207" y="7619"/>
                </a:lnTo>
                <a:close/>
              </a:path>
              <a:path w="6306820" h="7620">
                <a:moveTo>
                  <a:pt x="559307" y="1523"/>
                </a:moveTo>
                <a:lnTo>
                  <a:pt x="554736" y="1523"/>
                </a:lnTo>
                <a:lnTo>
                  <a:pt x="554736" y="0"/>
                </a:lnTo>
                <a:lnTo>
                  <a:pt x="559307" y="0"/>
                </a:lnTo>
                <a:lnTo>
                  <a:pt x="559307" y="1523"/>
                </a:lnTo>
                <a:close/>
              </a:path>
              <a:path w="6306820" h="7620">
                <a:moveTo>
                  <a:pt x="560832" y="6096"/>
                </a:moveTo>
                <a:lnTo>
                  <a:pt x="553211" y="6096"/>
                </a:lnTo>
                <a:lnTo>
                  <a:pt x="553211" y="1523"/>
                </a:lnTo>
                <a:lnTo>
                  <a:pt x="560832" y="1523"/>
                </a:lnTo>
                <a:lnTo>
                  <a:pt x="560832" y="6096"/>
                </a:lnTo>
                <a:close/>
              </a:path>
              <a:path w="6306820" h="7620">
                <a:moveTo>
                  <a:pt x="559307" y="7619"/>
                </a:moveTo>
                <a:lnTo>
                  <a:pt x="554736" y="7619"/>
                </a:lnTo>
                <a:lnTo>
                  <a:pt x="554736" y="6096"/>
                </a:lnTo>
                <a:lnTo>
                  <a:pt x="559307" y="6096"/>
                </a:lnTo>
                <a:lnTo>
                  <a:pt x="559307" y="7619"/>
                </a:lnTo>
                <a:close/>
              </a:path>
              <a:path w="6306820" h="7620">
                <a:moveTo>
                  <a:pt x="595884" y="1523"/>
                </a:moveTo>
                <a:lnTo>
                  <a:pt x="591311" y="1523"/>
                </a:lnTo>
                <a:lnTo>
                  <a:pt x="591311" y="0"/>
                </a:lnTo>
                <a:lnTo>
                  <a:pt x="595884" y="0"/>
                </a:lnTo>
                <a:lnTo>
                  <a:pt x="595884" y="1523"/>
                </a:lnTo>
                <a:close/>
              </a:path>
              <a:path w="6306820" h="7620">
                <a:moveTo>
                  <a:pt x="597407" y="6096"/>
                </a:moveTo>
                <a:lnTo>
                  <a:pt x="589788" y="6096"/>
                </a:lnTo>
                <a:lnTo>
                  <a:pt x="589788" y="1523"/>
                </a:lnTo>
                <a:lnTo>
                  <a:pt x="597407" y="1523"/>
                </a:lnTo>
                <a:lnTo>
                  <a:pt x="597407" y="6096"/>
                </a:lnTo>
                <a:close/>
              </a:path>
              <a:path w="6306820" h="7620">
                <a:moveTo>
                  <a:pt x="595884" y="7619"/>
                </a:moveTo>
                <a:lnTo>
                  <a:pt x="591311" y="7619"/>
                </a:lnTo>
                <a:lnTo>
                  <a:pt x="591311" y="6096"/>
                </a:lnTo>
                <a:lnTo>
                  <a:pt x="595884" y="6096"/>
                </a:lnTo>
                <a:lnTo>
                  <a:pt x="595884" y="7619"/>
                </a:lnTo>
                <a:close/>
              </a:path>
              <a:path w="6306820" h="7620">
                <a:moveTo>
                  <a:pt x="632460" y="7619"/>
                </a:moveTo>
                <a:lnTo>
                  <a:pt x="627887" y="7619"/>
                </a:lnTo>
                <a:lnTo>
                  <a:pt x="627887" y="6096"/>
                </a:lnTo>
                <a:lnTo>
                  <a:pt x="626364" y="4571"/>
                </a:lnTo>
                <a:lnTo>
                  <a:pt x="626364" y="3048"/>
                </a:lnTo>
                <a:lnTo>
                  <a:pt x="627887" y="1523"/>
                </a:lnTo>
                <a:lnTo>
                  <a:pt x="627887" y="0"/>
                </a:lnTo>
                <a:lnTo>
                  <a:pt x="632460" y="0"/>
                </a:lnTo>
                <a:lnTo>
                  <a:pt x="632460" y="1523"/>
                </a:lnTo>
                <a:lnTo>
                  <a:pt x="633983" y="1523"/>
                </a:lnTo>
                <a:lnTo>
                  <a:pt x="633983" y="6096"/>
                </a:lnTo>
                <a:lnTo>
                  <a:pt x="632460" y="6096"/>
                </a:lnTo>
                <a:lnTo>
                  <a:pt x="632460" y="7619"/>
                </a:lnTo>
                <a:close/>
              </a:path>
              <a:path w="6306820" h="7620">
                <a:moveTo>
                  <a:pt x="669036" y="7619"/>
                </a:moveTo>
                <a:lnTo>
                  <a:pt x="665987" y="7619"/>
                </a:lnTo>
                <a:lnTo>
                  <a:pt x="662940" y="4571"/>
                </a:lnTo>
                <a:lnTo>
                  <a:pt x="662940" y="3048"/>
                </a:lnTo>
                <a:lnTo>
                  <a:pt x="665987" y="0"/>
                </a:lnTo>
                <a:lnTo>
                  <a:pt x="669036" y="0"/>
                </a:lnTo>
                <a:lnTo>
                  <a:pt x="670560" y="1523"/>
                </a:lnTo>
                <a:lnTo>
                  <a:pt x="670560" y="6096"/>
                </a:lnTo>
                <a:lnTo>
                  <a:pt x="669036" y="7619"/>
                </a:lnTo>
                <a:close/>
              </a:path>
              <a:path w="6306820" h="7620">
                <a:moveTo>
                  <a:pt x="705612" y="7619"/>
                </a:moveTo>
                <a:lnTo>
                  <a:pt x="702564" y="7619"/>
                </a:lnTo>
                <a:lnTo>
                  <a:pt x="701040" y="6096"/>
                </a:lnTo>
                <a:lnTo>
                  <a:pt x="701040" y="1523"/>
                </a:lnTo>
                <a:lnTo>
                  <a:pt x="702564" y="0"/>
                </a:lnTo>
                <a:lnTo>
                  <a:pt x="705612" y="0"/>
                </a:lnTo>
                <a:lnTo>
                  <a:pt x="707136" y="1523"/>
                </a:lnTo>
                <a:lnTo>
                  <a:pt x="707136" y="6096"/>
                </a:lnTo>
                <a:lnTo>
                  <a:pt x="705612" y="7619"/>
                </a:lnTo>
                <a:close/>
              </a:path>
              <a:path w="6306820" h="7620">
                <a:moveTo>
                  <a:pt x="742187" y="7619"/>
                </a:moveTo>
                <a:lnTo>
                  <a:pt x="739140" y="7619"/>
                </a:lnTo>
                <a:lnTo>
                  <a:pt x="739140" y="6096"/>
                </a:lnTo>
                <a:lnTo>
                  <a:pt x="737616" y="6096"/>
                </a:lnTo>
                <a:lnTo>
                  <a:pt x="737616" y="1523"/>
                </a:lnTo>
                <a:lnTo>
                  <a:pt x="739140" y="1523"/>
                </a:lnTo>
                <a:lnTo>
                  <a:pt x="739140" y="0"/>
                </a:lnTo>
                <a:lnTo>
                  <a:pt x="742187" y="0"/>
                </a:lnTo>
                <a:lnTo>
                  <a:pt x="745236" y="3048"/>
                </a:lnTo>
                <a:lnTo>
                  <a:pt x="745236" y="4571"/>
                </a:lnTo>
                <a:lnTo>
                  <a:pt x="742187" y="7619"/>
                </a:lnTo>
                <a:close/>
              </a:path>
              <a:path w="6306820" h="7620">
                <a:moveTo>
                  <a:pt x="780287" y="1523"/>
                </a:moveTo>
                <a:lnTo>
                  <a:pt x="775716" y="1523"/>
                </a:lnTo>
                <a:lnTo>
                  <a:pt x="775716" y="0"/>
                </a:lnTo>
                <a:lnTo>
                  <a:pt x="780287" y="0"/>
                </a:lnTo>
                <a:lnTo>
                  <a:pt x="780287" y="1523"/>
                </a:lnTo>
                <a:close/>
              </a:path>
              <a:path w="6306820" h="7620">
                <a:moveTo>
                  <a:pt x="781812" y="6096"/>
                </a:moveTo>
                <a:lnTo>
                  <a:pt x="774191" y="6096"/>
                </a:lnTo>
                <a:lnTo>
                  <a:pt x="774191" y="1523"/>
                </a:lnTo>
                <a:lnTo>
                  <a:pt x="781812" y="1523"/>
                </a:lnTo>
                <a:lnTo>
                  <a:pt x="781812" y="6096"/>
                </a:lnTo>
                <a:close/>
              </a:path>
              <a:path w="6306820" h="7620">
                <a:moveTo>
                  <a:pt x="780287" y="7619"/>
                </a:moveTo>
                <a:lnTo>
                  <a:pt x="775716" y="7619"/>
                </a:lnTo>
                <a:lnTo>
                  <a:pt x="775716" y="6096"/>
                </a:lnTo>
                <a:lnTo>
                  <a:pt x="780287" y="6096"/>
                </a:lnTo>
                <a:lnTo>
                  <a:pt x="780287" y="7619"/>
                </a:lnTo>
                <a:close/>
              </a:path>
              <a:path w="6306820" h="7620">
                <a:moveTo>
                  <a:pt x="816864" y="1523"/>
                </a:moveTo>
                <a:lnTo>
                  <a:pt x="812291" y="1523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3"/>
                </a:lnTo>
                <a:close/>
              </a:path>
              <a:path w="6306820" h="7620">
                <a:moveTo>
                  <a:pt x="818387" y="6096"/>
                </a:moveTo>
                <a:lnTo>
                  <a:pt x="810767" y="6096"/>
                </a:lnTo>
                <a:lnTo>
                  <a:pt x="810767" y="1523"/>
                </a:lnTo>
                <a:lnTo>
                  <a:pt x="818387" y="1523"/>
                </a:lnTo>
                <a:lnTo>
                  <a:pt x="818387" y="6096"/>
                </a:lnTo>
                <a:close/>
              </a:path>
              <a:path w="6306820" h="7620">
                <a:moveTo>
                  <a:pt x="816864" y="7619"/>
                </a:moveTo>
                <a:lnTo>
                  <a:pt x="812291" y="7619"/>
                </a:lnTo>
                <a:lnTo>
                  <a:pt x="812291" y="6096"/>
                </a:lnTo>
                <a:lnTo>
                  <a:pt x="816864" y="6096"/>
                </a:lnTo>
                <a:lnTo>
                  <a:pt x="816864" y="7619"/>
                </a:lnTo>
                <a:close/>
              </a:path>
              <a:path w="6306820" h="7620">
                <a:moveTo>
                  <a:pt x="853440" y="7619"/>
                </a:moveTo>
                <a:lnTo>
                  <a:pt x="850391" y="7619"/>
                </a:lnTo>
                <a:lnTo>
                  <a:pt x="847344" y="4571"/>
                </a:lnTo>
                <a:lnTo>
                  <a:pt x="847344" y="3048"/>
                </a:lnTo>
                <a:lnTo>
                  <a:pt x="850391" y="0"/>
                </a:lnTo>
                <a:lnTo>
                  <a:pt x="853440" y="0"/>
                </a:lnTo>
                <a:lnTo>
                  <a:pt x="853440" y="1523"/>
                </a:lnTo>
                <a:lnTo>
                  <a:pt x="854964" y="1523"/>
                </a:lnTo>
                <a:lnTo>
                  <a:pt x="854964" y="6096"/>
                </a:lnTo>
                <a:lnTo>
                  <a:pt x="853440" y="6096"/>
                </a:lnTo>
                <a:lnTo>
                  <a:pt x="853440" y="7619"/>
                </a:lnTo>
                <a:close/>
              </a:path>
              <a:path w="6306820" h="7620">
                <a:moveTo>
                  <a:pt x="890016" y="7619"/>
                </a:moveTo>
                <a:lnTo>
                  <a:pt x="886967" y="7619"/>
                </a:lnTo>
                <a:lnTo>
                  <a:pt x="885444" y="6096"/>
                </a:lnTo>
                <a:lnTo>
                  <a:pt x="885444" y="1523"/>
                </a:lnTo>
                <a:lnTo>
                  <a:pt x="886967" y="0"/>
                </a:lnTo>
                <a:lnTo>
                  <a:pt x="890016" y="0"/>
                </a:lnTo>
                <a:lnTo>
                  <a:pt x="891540" y="1523"/>
                </a:lnTo>
                <a:lnTo>
                  <a:pt x="891540" y="6096"/>
                </a:lnTo>
                <a:lnTo>
                  <a:pt x="890016" y="7619"/>
                </a:lnTo>
                <a:close/>
              </a:path>
              <a:path w="6306820" h="7620">
                <a:moveTo>
                  <a:pt x="926591" y="7619"/>
                </a:moveTo>
                <a:lnTo>
                  <a:pt x="923544" y="7619"/>
                </a:lnTo>
                <a:lnTo>
                  <a:pt x="922020" y="6096"/>
                </a:lnTo>
                <a:lnTo>
                  <a:pt x="922020" y="1523"/>
                </a:lnTo>
                <a:lnTo>
                  <a:pt x="923544" y="0"/>
                </a:lnTo>
                <a:lnTo>
                  <a:pt x="926591" y="0"/>
                </a:lnTo>
                <a:lnTo>
                  <a:pt x="929640" y="3048"/>
                </a:lnTo>
                <a:lnTo>
                  <a:pt x="929640" y="4571"/>
                </a:lnTo>
                <a:lnTo>
                  <a:pt x="926591" y="7619"/>
                </a:lnTo>
                <a:close/>
              </a:path>
              <a:path w="6306820" h="7620">
                <a:moveTo>
                  <a:pt x="964691" y="7619"/>
                </a:moveTo>
                <a:lnTo>
                  <a:pt x="960120" y="7619"/>
                </a:lnTo>
                <a:lnTo>
                  <a:pt x="960120" y="6096"/>
                </a:lnTo>
                <a:lnTo>
                  <a:pt x="958595" y="6096"/>
                </a:lnTo>
                <a:lnTo>
                  <a:pt x="958595" y="1523"/>
                </a:lnTo>
                <a:lnTo>
                  <a:pt x="960120" y="1523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3"/>
                </a:lnTo>
                <a:lnTo>
                  <a:pt x="966216" y="3048"/>
                </a:lnTo>
                <a:lnTo>
                  <a:pt x="966216" y="4571"/>
                </a:lnTo>
                <a:lnTo>
                  <a:pt x="964691" y="6096"/>
                </a:lnTo>
                <a:lnTo>
                  <a:pt x="964691" y="7619"/>
                </a:lnTo>
                <a:close/>
              </a:path>
              <a:path w="6306820" h="7620">
                <a:moveTo>
                  <a:pt x="1001267" y="1523"/>
                </a:moveTo>
                <a:lnTo>
                  <a:pt x="996695" y="1523"/>
                </a:lnTo>
                <a:lnTo>
                  <a:pt x="996695" y="0"/>
                </a:lnTo>
                <a:lnTo>
                  <a:pt x="1001267" y="0"/>
                </a:lnTo>
                <a:lnTo>
                  <a:pt x="1001267" y="1523"/>
                </a:lnTo>
                <a:close/>
              </a:path>
              <a:path w="6306820" h="7620">
                <a:moveTo>
                  <a:pt x="1002791" y="6096"/>
                </a:moveTo>
                <a:lnTo>
                  <a:pt x="995171" y="6096"/>
                </a:lnTo>
                <a:lnTo>
                  <a:pt x="995171" y="1523"/>
                </a:lnTo>
                <a:lnTo>
                  <a:pt x="1002791" y="1523"/>
                </a:lnTo>
                <a:lnTo>
                  <a:pt x="1002791" y="6096"/>
                </a:lnTo>
                <a:close/>
              </a:path>
              <a:path w="6306820" h="7620">
                <a:moveTo>
                  <a:pt x="1001267" y="7619"/>
                </a:moveTo>
                <a:lnTo>
                  <a:pt x="996695" y="7619"/>
                </a:lnTo>
                <a:lnTo>
                  <a:pt x="996695" y="6096"/>
                </a:lnTo>
                <a:lnTo>
                  <a:pt x="1001267" y="6096"/>
                </a:lnTo>
                <a:lnTo>
                  <a:pt x="1001267" y="7619"/>
                </a:lnTo>
                <a:close/>
              </a:path>
              <a:path w="6306820" h="7620">
                <a:moveTo>
                  <a:pt x="1037844" y="1523"/>
                </a:moveTo>
                <a:lnTo>
                  <a:pt x="1033271" y="1523"/>
                </a:lnTo>
                <a:lnTo>
                  <a:pt x="1033271" y="0"/>
                </a:lnTo>
                <a:lnTo>
                  <a:pt x="1037844" y="0"/>
                </a:lnTo>
                <a:lnTo>
                  <a:pt x="1037844" y="1523"/>
                </a:lnTo>
                <a:close/>
              </a:path>
              <a:path w="6306820" h="7620">
                <a:moveTo>
                  <a:pt x="1039367" y="6096"/>
                </a:moveTo>
                <a:lnTo>
                  <a:pt x="1031748" y="6096"/>
                </a:lnTo>
                <a:lnTo>
                  <a:pt x="1031748" y="1523"/>
                </a:lnTo>
                <a:lnTo>
                  <a:pt x="1039367" y="1523"/>
                </a:lnTo>
                <a:lnTo>
                  <a:pt x="1039367" y="6096"/>
                </a:lnTo>
                <a:close/>
              </a:path>
              <a:path w="6306820" h="7620">
                <a:moveTo>
                  <a:pt x="1037844" y="7619"/>
                </a:moveTo>
                <a:lnTo>
                  <a:pt x="1033271" y="7619"/>
                </a:lnTo>
                <a:lnTo>
                  <a:pt x="1033271" y="6096"/>
                </a:lnTo>
                <a:lnTo>
                  <a:pt x="1037844" y="6096"/>
                </a:lnTo>
                <a:lnTo>
                  <a:pt x="1037844" y="7619"/>
                </a:lnTo>
                <a:close/>
              </a:path>
              <a:path w="6306820" h="7620">
                <a:moveTo>
                  <a:pt x="1074420" y="7619"/>
                </a:moveTo>
                <a:lnTo>
                  <a:pt x="1071371" y="7619"/>
                </a:lnTo>
                <a:lnTo>
                  <a:pt x="1068324" y="4571"/>
                </a:lnTo>
                <a:lnTo>
                  <a:pt x="1068324" y="3048"/>
                </a:lnTo>
                <a:lnTo>
                  <a:pt x="1071371" y="0"/>
                </a:lnTo>
                <a:lnTo>
                  <a:pt x="1074420" y="0"/>
                </a:lnTo>
                <a:lnTo>
                  <a:pt x="1074420" y="1523"/>
                </a:lnTo>
                <a:lnTo>
                  <a:pt x="1075944" y="1523"/>
                </a:lnTo>
                <a:lnTo>
                  <a:pt x="1075944" y="6096"/>
                </a:lnTo>
                <a:lnTo>
                  <a:pt x="1074420" y="6096"/>
                </a:lnTo>
                <a:lnTo>
                  <a:pt x="1074420" y="7619"/>
                </a:lnTo>
                <a:close/>
              </a:path>
              <a:path w="6306820" h="7620">
                <a:moveTo>
                  <a:pt x="1110995" y="7619"/>
                </a:moveTo>
                <a:lnTo>
                  <a:pt x="1107948" y="7619"/>
                </a:lnTo>
                <a:lnTo>
                  <a:pt x="1106424" y="6096"/>
                </a:lnTo>
                <a:lnTo>
                  <a:pt x="1106424" y="1523"/>
                </a:lnTo>
                <a:lnTo>
                  <a:pt x="1107948" y="0"/>
                </a:lnTo>
                <a:lnTo>
                  <a:pt x="1110995" y="0"/>
                </a:lnTo>
                <a:lnTo>
                  <a:pt x="1112520" y="1523"/>
                </a:lnTo>
                <a:lnTo>
                  <a:pt x="1112520" y="6096"/>
                </a:lnTo>
                <a:lnTo>
                  <a:pt x="1110995" y="7619"/>
                </a:lnTo>
                <a:close/>
              </a:path>
              <a:path w="6306820" h="7620">
                <a:moveTo>
                  <a:pt x="1147571" y="7619"/>
                </a:moveTo>
                <a:lnTo>
                  <a:pt x="1144524" y="7619"/>
                </a:lnTo>
                <a:lnTo>
                  <a:pt x="1143000" y="6096"/>
                </a:lnTo>
                <a:lnTo>
                  <a:pt x="1143000" y="1523"/>
                </a:lnTo>
                <a:lnTo>
                  <a:pt x="1144524" y="0"/>
                </a:lnTo>
                <a:lnTo>
                  <a:pt x="1147571" y="0"/>
                </a:lnTo>
                <a:lnTo>
                  <a:pt x="1150620" y="3048"/>
                </a:lnTo>
                <a:lnTo>
                  <a:pt x="1150620" y="4571"/>
                </a:lnTo>
                <a:lnTo>
                  <a:pt x="1147571" y="7619"/>
                </a:lnTo>
                <a:close/>
              </a:path>
              <a:path w="6306820" h="7620">
                <a:moveTo>
                  <a:pt x="1185671" y="7619"/>
                </a:moveTo>
                <a:lnTo>
                  <a:pt x="1181100" y="7619"/>
                </a:lnTo>
                <a:lnTo>
                  <a:pt x="1181100" y="6096"/>
                </a:lnTo>
                <a:lnTo>
                  <a:pt x="1179575" y="6096"/>
                </a:lnTo>
                <a:lnTo>
                  <a:pt x="1179575" y="1523"/>
                </a:lnTo>
                <a:lnTo>
                  <a:pt x="1181100" y="1523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3"/>
                </a:lnTo>
                <a:lnTo>
                  <a:pt x="1187195" y="3048"/>
                </a:lnTo>
                <a:lnTo>
                  <a:pt x="1187195" y="4571"/>
                </a:lnTo>
                <a:lnTo>
                  <a:pt x="1185671" y="6096"/>
                </a:lnTo>
                <a:lnTo>
                  <a:pt x="1185671" y="7619"/>
                </a:lnTo>
                <a:close/>
              </a:path>
              <a:path w="6306820" h="7620">
                <a:moveTo>
                  <a:pt x="1222248" y="1523"/>
                </a:moveTo>
                <a:lnTo>
                  <a:pt x="1217675" y="1523"/>
                </a:lnTo>
                <a:lnTo>
                  <a:pt x="1217675" y="0"/>
                </a:lnTo>
                <a:lnTo>
                  <a:pt x="1222248" y="0"/>
                </a:lnTo>
                <a:lnTo>
                  <a:pt x="1222248" y="1523"/>
                </a:lnTo>
                <a:close/>
              </a:path>
              <a:path w="6306820" h="7620">
                <a:moveTo>
                  <a:pt x="1223771" y="6096"/>
                </a:moveTo>
                <a:lnTo>
                  <a:pt x="1216152" y="6096"/>
                </a:lnTo>
                <a:lnTo>
                  <a:pt x="1216152" y="1523"/>
                </a:lnTo>
                <a:lnTo>
                  <a:pt x="1223771" y="1523"/>
                </a:lnTo>
                <a:lnTo>
                  <a:pt x="1223771" y="6096"/>
                </a:lnTo>
                <a:close/>
              </a:path>
              <a:path w="6306820" h="7620">
                <a:moveTo>
                  <a:pt x="1222248" y="7619"/>
                </a:moveTo>
                <a:lnTo>
                  <a:pt x="1217675" y="7619"/>
                </a:lnTo>
                <a:lnTo>
                  <a:pt x="1217675" y="6096"/>
                </a:lnTo>
                <a:lnTo>
                  <a:pt x="1222248" y="6096"/>
                </a:lnTo>
                <a:lnTo>
                  <a:pt x="1222248" y="7619"/>
                </a:lnTo>
                <a:close/>
              </a:path>
              <a:path w="6306820" h="7620">
                <a:moveTo>
                  <a:pt x="1258824" y="1523"/>
                </a:moveTo>
                <a:lnTo>
                  <a:pt x="1254252" y="1523"/>
                </a:lnTo>
                <a:lnTo>
                  <a:pt x="1254252" y="0"/>
                </a:lnTo>
                <a:lnTo>
                  <a:pt x="1258824" y="0"/>
                </a:lnTo>
                <a:lnTo>
                  <a:pt x="1258824" y="1523"/>
                </a:lnTo>
                <a:close/>
              </a:path>
              <a:path w="6306820" h="7620">
                <a:moveTo>
                  <a:pt x="1260348" y="6096"/>
                </a:moveTo>
                <a:lnTo>
                  <a:pt x="1252728" y="6096"/>
                </a:lnTo>
                <a:lnTo>
                  <a:pt x="1252728" y="1523"/>
                </a:lnTo>
                <a:lnTo>
                  <a:pt x="1260348" y="1523"/>
                </a:lnTo>
                <a:lnTo>
                  <a:pt x="1260348" y="6096"/>
                </a:lnTo>
                <a:close/>
              </a:path>
              <a:path w="6306820" h="7620">
                <a:moveTo>
                  <a:pt x="1258824" y="7619"/>
                </a:moveTo>
                <a:lnTo>
                  <a:pt x="1254252" y="7619"/>
                </a:lnTo>
                <a:lnTo>
                  <a:pt x="1254252" y="6096"/>
                </a:lnTo>
                <a:lnTo>
                  <a:pt x="1258824" y="6096"/>
                </a:lnTo>
                <a:lnTo>
                  <a:pt x="1258824" y="7619"/>
                </a:lnTo>
                <a:close/>
              </a:path>
              <a:path w="6306820" h="7620">
                <a:moveTo>
                  <a:pt x="1295400" y="7619"/>
                </a:moveTo>
                <a:lnTo>
                  <a:pt x="1292352" y="7619"/>
                </a:lnTo>
                <a:lnTo>
                  <a:pt x="1289304" y="4571"/>
                </a:lnTo>
                <a:lnTo>
                  <a:pt x="1289304" y="3048"/>
                </a:lnTo>
                <a:lnTo>
                  <a:pt x="1292352" y="0"/>
                </a:lnTo>
                <a:lnTo>
                  <a:pt x="1295400" y="0"/>
                </a:lnTo>
                <a:lnTo>
                  <a:pt x="1296924" y="1523"/>
                </a:lnTo>
                <a:lnTo>
                  <a:pt x="1296924" y="6096"/>
                </a:lnTo>
                <a:lnTo>
                  <a:pt x="1295400" y="7619"/>
                </a:lnTo>
                <a:close/>
              </a:path>
              <a:path w="6306820" h="7620">
                <a:moveTo>
                  <a:pt x="1331975" y="7619"/>
                </a:moveTo>
                <a:lnTo>
                  <a:pt x="1328928" y="7619"/>
                </a:lnTo>
                <a:lnTo>
                  <a:pt x="1327404" y="6096"/>
                </a:lnTo>
                <a:lnTo>
                  <a:pt x="1327404" y="1523"/>
                </a:lnTo>
                <a:lnTo>
                  <a:pt x="1328928" y="0"/>
                </a:lnTo>
                <a:lnTo>
                  <a:pt x="1331975" y="0"/>
                </a:lnTo>
                <a:lnTo>
                  <a:pt x="1333500" y="1523"/>
                </a:lnTo>
                <a:lnTo>
                  <a:pt x="1333500" y="6096"/>
                </a:lnTo>
                <a:lnTo>
                  <a:pt x="1331975" y="7619"/>
                </a:lnTo>
                <a:close/>
              </a:path>
              <a:path w="6306820" h="7620">
                <a:moveTo>
                  <a:pt x="1368552" y="7619"/>
                </a:moveTo>
                <a:lnTo>
                  <a:pt x="1365504" y="7619"/>
                </a:lnTo>
                <a:lnTo>
                  <a:pt x="1363979" y="6096"/>
                </a:lnTo>
                <a:lnTo>
                  <a:pt x="1363979" y="1523"/>
                </a:lnTo>
                <a:lnTo>
                  <a:pt x="1365504" y="0"/>
                </a:lnTo>
                <a:lnTo>
                  <a:pt x="1368552" y="0"/>
                </a:lnTo>
                <a:lnTo>
                  <a:pt x="1371600" y="3048"/>
                </a:lnTo>
                <a:lnTo>
                  <a:pt x="1371600" y="4571"/>
                </a:lnTo>
                <a:lnTo>
                  <a:pt x="1368552" y="7619"/>
                </a:lnTo>
                <a:close/>
              </a:path>
              <a:path w="6306820" h="7620">
                <a:moveTo>
                  <a:pt x="1406652" y="7619"/>
                </a:moveTo>
                <a:lnTo>
                  <a:pt x="1402079" y="7619"/>
                </a:lnTo>
                <a:lnTo>
                  <a:pt x="1402079" y="6096"/>
                </a:lnTo>
                <a:lnTo>
                  <a:pt x="1400556" y="6096"/>
                </a:lnTo>
                <a:lnTo>
                  <a:pt x="1400556" y="1523"/>
                </a:lnTo>
                <a:lnTo>
                  <a:pt x="1402079" y="1523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3"/>
                </a:lnTo>
                <a:lnTo>
                  <a:pt x="1408175" y="3048"/>
                </a:lnTo>
                <a:lnTo>
                  <a:pt x="1408175" y="4571"/>
                </a:lnTo>
                <a:lnTo>
                  <a:pt x="1406652" y="6096"/>
                </a:lnTo>
                <a:lnTo>
                  <a:pt x="1406652" y="7619"/>
                </a:lnTo>
                <a:close/>
              </a:path>
              <a:path w="6306820" h="7620">
                <a:moveTo>
                  <a:pt x="1443228" y="1523"/>
                </a:moveTo>
                <a:lnTo>
                  <a:pt x="1438656" y="1523"/>
                </a:lnTo>
                <a:lnTo>
                  <a:pt x="1438656" y="0"/>
                </a:lnTo>
                <a:lnTo>
                  <a:pt x="1443228" y="0"/>
                </a:lnTo>
                <a:lnTo>
                  <a:pt x="1443228" y="1523"/>
                </a:lnTo>
                <a:close/>
              </a:path>
              <a:path w="6306820" h="7620">
                <a:moveTo>
                  <a:pt x="1444752" y="6096"/>
                </a:moveTo>
                <a:lnTo>
                  <a:pt x="1437132" y="6096"/>
                </a:lnTo>
                <a:lnTo>
                  <a:pt x="1437132" y="1523"/>
                </a:lnTo>
                <a:lnTo>
                  <a:pt x="1444752" y="1523"/>
                </a:lnTo>
                <a:lnTo>
                  <a:pt x="1444752" y="6096"/>
                </a:lnTo>
                <a:close/>
              </a:path>
              <a:path w="6306820" h="7620">
                <a:moveTo>
                  <a:pt x="1443228" y="7619"/>
                </a:moveTo>
                <a:lnTo>
                  <a:pt x="1438656" y="7619"/>
                </a:lnTo>
                <a:lnTo>
                  <a:pt x="1438656" y="6096"/>
                </a:lnTo>
                <a:lnTo>
                  <a:pt x="1443228" y="6096"/>
                </a:lnTo>
                <a:lnTo>
                  <a:pt x="1443228" y="7619"/>
                </a:lnTo>
                <a:close/>
              </a:path>
              <a:path w="6306820" h="7620">
                <a:moveTo>
                  <a:pt x="1479804" y="1523"/>
                </a:moveTo>
                <a:lnTo>
                  <a:pt x="1475232" y="1523"/>
                </a:lnTo>
                <a:lnTo>
                  <a:pt x="1475232" y="0"/>
                </a:lnTo>
                <a:lnTo>
                  <a:pt x="1479804" y="0"/>
                </a:lnTo>
                <a:lnTo>
                  <a:pt x="1479804" y="1523"/>
                </a:lnTo>
                <a:close/>
              </a:path>
              <a:path w="6306820" h="7620">
                <a:moveTo>
                  <a:pt x="1481328" y="6096"/>
                </a:moveTo>
                <a:lnTo>
                  <a:pt x="1473708" y="6096"/>
                </a:lnTo>
                <a:lnTo>
                  <a:pt x="1473708" y="1523"/>
                </a:lnTo>
                <a:lnTo>
                  <a:pt x="1481328" y="1523"/>
                </a:lnTo>
                <a:lnTo>
                  <a:pt x="1481328" y="6096"/>
                </a:lnTo>
                <a:close/>
              </a:path>
              <a:path w="6306820" h="7620">
                <a:moveTo>
                  <a:pt x="1479804" y="7619"/>
                </a:moveTo>
                <a:lnTo>
                  <a:pt x="1475232" y="7619"/>
                </a:lnTo>
                <a:lnTo>
                  <a:pt x="1475232" y="6096"/>
                </a:lnTo>
                <a:lnTo>
                  <a:pt x="1479804" y="6096"/>
                </a:lnTo>
                <a:lnTo>
                  <a:pt x="1479804" y="7619"/>
                </a:lnTo>
                <a:close/>
              </a:path>
              <a:path w="6306820" h="7620">
                <a:moveTo>
                  <a:pt x="1516379" y="7619"/>
                </a:moveTo>
                <a:lnTo>
                  <a:pt x="1513332" y="7619"/>
                </a:lnTo>
                <a:lnTo>
                  <a:pt x="1510283" y="4571"/>
                </a:lnTo>
                <a:lnTo>
                  <a:pt x="1510283" y="3048"/>
                </a:lnTo>
                <a:lnTo>
                  <a:pt x="1513332" y="0"/>
                </a:lnTo>
                <a:lnTo>
                  <a:pt x="1516379" y="0"/>
                </a:lnTo>
                <a:lnTo>
                  <a:pt x="1517904" y="1523"/>
                </a:lnTo>
                <a:lnTo>
                  <a:pt x="1517904" y="6096"/>
                </a:lnTo>
                <a:lnTo>
                  <a:pt x="1516379" y="7619"/>
                </a:lnTo>
                <a:close/>
              </a:path>
              <a:path w="6306820" h="7620">
                <a:moveTo>
                  <a:pt x="1552956" y="7619"/>
                </a:moveTo>
                <a:lnTo>
                  <a:pt x="1549908" y="7619"/>
                </a:lnTo>
                <a:lnTo>
                  <a:pt x="1548383" y="6096"/>
                </a:lnTo>
                <a:lnTo>
                  <a:pt x="1548383" y="1523"/>
                </a:lnTo>
                <a:lnTo>
                  <a:pt x="1549908" y="0"/>
                </a:lnTo>
                <a:lnTo>
                  <a:pt x="1552956" y="0"/>
                </a:lnTo>
                <a:lnTo>
                  <a:pt x="1554479" y="1523"/>
                </a:lnTo>
                <a:lnTo>
                  <a:pt x="1554479" y="6096"/>
                </a:lnTo>
                <a:lnTo>
                  <a:pt x="1552956" y="7619"/>
                </a:lnTo>
                <a:close/>
              </a:path>
              <a:path w="6306820" h="7620">
                <a:moveTo>
                  <a:pt x="1589532" y="7619"/>
                </a:moveTo>
                <a:lnTo>
                  <a:pt x="1586483" y="7619"/>
                </a:lnTo>
                <a:lnTo>
                  <a:pt x="1584960" y="6096"/>
                </a:lnTo>
                <a:lnTo>
                  <a:pt x="1584960" y="1523"/>
                </a:lnTo>
                <a:lnTo>
                  <a:pt x="1586483" y="0"/>
                </a:lnTo>
                <a:lnTo>
                  <a:pt x="1589532" y="0"/>
                </a:lnTo>
                <a:lnTo>
                  <a:pt x="1592579" y="3048"/>
                </a:lnTo>
                <a:lnTo>
                  <a:pt x="1592579" y="4571"/>
                </a:lnTo>
                <a:lnTo>
                  <a:pt x="1589532" y="7619"/>
                </a:lnTo>
                <a:close/>
              </a:path>
              <a:path w="6306820" h="7620">
                <a:moveTo>
                  <a:pt x="1627632" y="1523"/>
                </a:moveTo>
                <a:lnTo>
                  <a:pt x="1623060" y="1523"/>
                </a:lnTo>
                <a:lnTo>
                  <a:pt x="1623060" y="0"/>
                </a:lnTo>
                <a:lnTo>
                  <a:pt x="1627632" y="0"/>
                </a:lnTo>
                <a:lnTo>
                  <a:pt x="1627632" y="1523"/>
                </a:lnTo>
                <a:close/>
              </a:path>
              <a:path w="6306820" h="7620">
                <a:moveTo>
                  <a:pt x="1629156" y="6096"/>
                </a:moveTo>
                <a:lnTo>
                  <a:pt x="1621536" y="6096"/>
                </a:lnTo>
                <a:lnTo>
                  <a:pt x="1621536" y="1523"/>
                </a:lnTo>
                <a:lnTo>
                  <a:pt x="1629156" y="1523"/>
                </a:lnTo>
                <a:lnTo>
                  <a:pt x="1629156" y="6096"/>
                </a:lnTo>
                <a:close/>
              </a:path>
              <a:path w="6306820" h="7620">
                <a:moveTo>
                  <a:pt x="1627632" y="7619"/>
                </a:moveTo>
                <a:lnTo>
                  <a:pt x="1623060" y="7619"/>
                </a:lnTo>
                <a:lnTo>
                  <a:pt x="1623060" y="6096"/>
                </a:lnTo>
                <a:lnTo>
                  <a:pt x="1627632" y="6096"/>
                </a:lnTo>
                <a:lnTo>
                  <a:pt x="1627632" y="7619"/>
                </a:lnTo>
                <a:close/>
              </a:path>
              <a:path w="6306820" h="7620">
                <a:moveTo>
                  <a:pt x="1664208" y="1523"/>
                </a:moveTo>
                <a:lnTo>
                  <a:pt x="1659636" y="1523"/>
                </a:lnTo>
                <a:lnTo>
                  <a:pt x="1659636" y="0"/>
                </a:lnTo>
                <a:lnTo>
                  <a:pt x="1664208" y="0"/>
                </a:lnTo>
                <a:lnTo>
                  <a:pt x="1664208" y="1523"/>
                </a:lnTo>
                <a:close/>
              </a:path>
              <a:path w="6306820" h="7620">
                <a:moveTo>
                  <a:pt x="1665732" y="6096"/>
                </a:moveTo>
                <a:lnTo>
                  <a:pt x="1658112" y="6096"/>
                </a:lnTo>
                <a:lnTo>
                  <a:pt x="1658112" y="1523"/>
                </a:lnTo>
                <a:lnTo>
                  <a:pt x="1665732" y="1523"/>
                </a:lnTo>
                <a:lnTo>
                  <a:pt x="1665732" y="6096"/>
                </a:lnTo>
                <a:close/>
              </a:path>
              <a:path w="6306820" h="7620">
                <a:moveTo>
                  <a:pt x="1664208" y="7619"/>
                </a:moveTo>
                <a:lnTo>
                  <a:pt x="1659636" y="7619"/>
                </a:lnTo>
                <a:lnTo>
                  <a:pt x="1659636" y="6096"/>
                </a:lnTo>
                <a:lnTo>
                  <a:pt x="1664208" y="6096"/>
                </a:lnTo>
                <a:lnTo>
                  <a:pt x="1664208" y="7619"/>
                </a:lnTo>
                <a:close/>
              </a:path>
              <a:path w="6306820" h="7620">
                <a:moveTo>
                  <a:pt x="1700783" y="1523"/>
                </a:moveTo>
                <a:lnTo>
                  <a:pt x="1696212" y="1523"/>
                </a:lnTo>
                <a:lnTo>
                  <a:pt x="1696212" y="0"/>
                </a:lnTo>
                <a:lnTo>
                  <a:pt x="1700783" y="0"/>
                </a:lnTo>
                <a:lnTo>
                  <a:pt x="1700783" y="1523"/>
                </a:lnTo>
                <a:close/>
              </a:path>
              <a:path w="6306820" h="7620">
                <a:moveTo>
                  <a:pt x="1702308" y="6096"/>
                </a:moveTo>
                <a:lnTo>
                  <a:pt x="1694688" y="6096"/>
                </a:lnTo>
                <a:lnTo>
                  <a:pt x="1694688" y="1523"/>
                </a:lnTo>
                <a:lnTo>
                  <a:pt x="1702308" y="1523"/>
                </a:lnTo>
                <a:lnTo>
                  <a:pt x="1702308" y="6096"/>
                </a:lnTo>
                <a:close/>
              </a:path>
              <a:path w="6306820" h="7620">
                <a:moveTo>
                  <a:pt x="1700783" y="7619"/>
                </a:moveTo>
                <a:lnTo>
                  <a:pt x="1696212" y="7619"/>
                </a:lnTo>
                <a:lnTo>
                  <a:pt x="1696212" y="6096"/>
                </a:lnTo>
                <a:lnTo>
                  <a:pt x="1700783" y="6096"/>
                </a:lnTo>
                <a:lnTo>
                  <a:pt x="1700783" y="7619"/>
                </a:lnTo>
                <a:close/>
              </a:path>
              <a:path w="6306820" h="7620">
                <a:moveTo>
                  <a:pt x="1737360" y="7619"/>
                </a:moveTo>
                <a:lnTo>
                  <a:pt x="1734312" y="7619"/>
                </a:lnTo>
                <a:lnTo>
                  <a:pt x="1731264" y="4571"/>
                </a:lnTo>
                <a:lnTo>
                  <a:pt x="1731264" y="3048"/>
                </a:lnTo>
                <a:lnTo>
                  <a:pt x="1734312" y="0"/>
                </a:lnTo>
                <a:lnTo>
                  <a:pt x="1737360" y="0"/>
                </a:lnTo>
                <a:lnTo>
                  <a:pt x="1738883" y="1523"/>
                </a:lnTo>
                <a:lnTo>
                  <a:pt x="1738883" y="6096"/>
                </a:lnTo>
                <a:lnTo>
                  <a:pt x="1737360" y="7619"/>
                </a:lnTo>
                <a:close/>
              </a:path>
              <a:path w="6306820" h="7620">
                <a:moveTo>
                  <a:pt x="1773936" y="7619"/>
                </a:moveTo>
                <a:lnTo>
                  <a:pt x="1770888" y="7619"/>
                </a:lnTo>
                <a:lnTo>
                  <a:pt x="1769364" y="6096"/>
                </a:lnTo>
                <a:lnTo>
                  <a:pt x="1769364" y="1523"/>
                </a:lnTo>
                <a:lnTo>
                  <a:pt x="1770888" y="0"/>
                </a:lnTo>
                <a:lnTo>
                  <a:pt x="1773936" y="0"/>
                </a:lnTo>
                <a:lnTo>
                  <a:pt x="1775460" y="1523"/>
                </a:lnTo>
                <a:lnTo>
                  <a:pt x="1775460" y="6096"/>
                </a:lnTo>
                <a:lnTo>
                  <a:pt x="1773936" y="7619"/>
                </a:lnTo>
                <a:close/>
              </a:path>
              <a:path w="6306820" h="7620">
                <a:moveTo>
                  <a:pt x="1810512" y="7619"/>
                </a:moveTo>
                <a:lnTo>
                  <a:pt x="1807464" y="7619"/>
                </a:lnTo>
                <a:lnTo>
                  <a:pt x="1805940" y="6096"/>
                </a:lnTo>
                <a:lnTo>
                  <a:pt x="1805940" y="1523"/>
                </a:lnTo>
                <a:lnTo>
                  <a:pt x="1807464" y="0"/>
                </a:lnTo>
                <a:lnTo>
                  <a:pt x="1810512" y="0"/>
                </a:lnTo>
                <a:lnTo>
                  <a:pt x="1813560" y="3048"/>
                </a:lnTo>
                <a:lnTo>
                  <a:pt x="1813560" y="4571"/>
                </a:lnTo>
                <a:lnTo>
                  <a:pt x="1810512" y="7619"/>
                </a:lnTo>
                <a:close/>
              </a:path>
              <a:path w="6306820" h="7620">
                <a:moveTo>
                  <a:pt x="1848612" y="1523"/>
                </a:moveTo>
                <a:lnTo>
                  <a:pt x="1844040" y="1523"/>
                </a:lnTo>
                <a:lnTo>
                  <a:pt x="1844040" y="0"/>
                </a:lnTo>
                <a:lnTo>
                  <a:pt x="1848612" y="0"/>
                </a:lnTo>
                <a:lnTo>
                  <a:pt x="1848612" y="1523"/>
                </a:lnTo>
                <a:close/>
              </a:path>
              <a:path w="6306820" h="7620">
                <a:moveTo>
                  <a:pt x="1850135" y="6096"/>
                </a:moveTo>
                <a:lnTo>
                  <a:pt x="1842516" y="6096"/>
                </a:lnTo>
                <a:lnTo>
                  <a:pt x="1842516" y="1523"/>
                </a:lnTo>
                <a:lnTo>
                  <a:pt x="1850135" y="1523"/>
                </a:lnTo>
                <a:lnTo>
                  <a:pt x="1850135" y="6096"/>
                </a:lnTo>
                <a:close/>
              </a:path>
              <a:path w="6306820" h="7620">
                <a:moveTo>
                  <a:pt x="1848612" y="7619"/>
                </a:moveTo>
                <a:lnTo>
                  <a:pt x="1844040" y="7619"/>
                </a:lnTo>
                <a:lnTo>
                  <a:pt x="1844040" y="6096"/>
                </a:lnTo>
                <a:lnTo>
                  <a:pt x="1848612" y="6096"/>
                </a:lnTo>
                <a:lnTo>
                  <a:pt x="1848612" y="7619"/>
                </a:lnTo>
                <a:close/>
              </a:path>
              <a:path w="6306820" h="7620">
                <a:moveTo>
                  <a:pt x="1885188" y="1523"/>
                </a:moveTo>
                <a:lnTo>
                  <a:pt x="1880616" y="1523"/>
                </a:lnTo>
                <a:lnTo>
                  <a:pt x="1880616" y="0"/>
                </a:lnTo>
                <a:lnTo>
                  <a:pt x="1885188" y="0"/>
                </a:lnTo>
                <a:lnTo>
                  <a:pt x="1885188" y="1523"/>
                </a:lnTo>
                <a:close/>
              </a:path>
              <a:path w="6306820" h="7620">
                <a:moveTo>
                  <a:pt x="1886712" y="6096"/>
                </a:moveTo>
                <a:lnTo>
                  <a:pt x="1879092" y="6096"/>
                </a:lnTo>
                <a:lnTo>
                  <a:pt x="1879092" y="1523"/>
                </a:lnTo>
                <a:lnTo>
                  <a:pt x="1886712" y="1523"/>
                </a:lnTo>
                <a:lnTo>
                  <a:pt x="1886712" y="6096"/>
                </a:lnTo>
                <a:close/>
              </a:path>
              <a:path w="6306820" h="7620">
                <a:moveTo>
                  <a:pt x="1885188" y="7619"/>
                </a:moveTo>
                <a:lnTo>
                  <a:pt x="1880616" y="7619"/>
                </a:lnTo>
                <a:lnTo>
                  <a:pt x="1880616" y="6096"/>
                </a:lnTo>
                <a:lnTo>
                  <a:pt x="1885188" y="6096"/>
                </a:lnTo>
                <a:lnTo>
                  <a:pt x="1885188" y="7619"/>
                </a:lnTo>
                <a:close/>
              </a:path>
              <a:path w="6306820" h="7620">
                <a:moveTo>
                  <a:pt x="1921764" y="7619"/>
                </a:moveTo>
                <a:lnTo>
                  <a:pt x="1917192" y="7619"/>
                </a:lnTo>
                <a:lnTo>
                  <a:pt x="1917192" y="6096"/>
                </a:lnTo>
                <a:lnTo>
                  <a:pt x="1915667" y="4571"/>
                </a:lnTo>
                <a:lnTo>
                  <a:pt x="1915667" y="3048"/>
                </a:lnTo>
                <a:lnTo>
                  <a:pt x="1917192" y="1523"/>
                </a:lnTo>
                <a:lnTo>
                  <a:pt x="1917192" y="0"/>
                </a:lnTo>
                <a:lnTo>
                  <a:pt x="1921764" y="0"/>
                </a:lnTo>
                <a:lnTo>
                  <a:pt x="1921764" y="1523"/>
                </a:lnTo>
                <a:lnTo>
                  <a:pt x="1923288" y="1523"/>
                </a:lnTo>
                <a:lnTo>
                  <a:pt x="1923288" y="6096"/>
                </a:lnTo>
                <a:lnTo>
                  <a:pt x="1921764" y="6096"/>
                </a:lnTo>
                <a:lnTo>
                  <a:pt x="1921764" y="7619"/>
                </a:lnTo>
                <a:close/>
              </a:path>
              <a:path w="6306820" h="7620">
                <a:moveTo>
                  <a:pt x="1958340" y="7619"/>
                </a:moveTo>
                <a:lnTo>
                  <a:pt x="1955292" y="7619"/>
                </a:lnTo>
                <a:lnTo>
                  <a:pt x="1952243" y="4571"/>
                </a:lnTo>
                <a:lnTo>
                  <a:pt x="1952243" y="3048"/>
                </a:lnTo>
                <a:lnTo>
                  <a:pt x="1955292" y="0"/>
                </a:lnTo>
                <a:lnTo>
                  <a:pt x="1958340" y="0"/>
                </a:lnTo>
                <a:lnTo>
                  <a:pt x="1959864" y="1523"/>
                </a:lnTo>
                <a:lnTo>
                  <a:pt x="1959864" y="6096"/>
                </a:lnTo>
                <a:lnTo>
                  <a:pt x="1958340" y="7619"/>
                </a:lnTo>
                <a:close/>
              </a:path>
              <a:path w="6306820" h="7620">
                <a:moveTo>
                  <a:pt x="1994916" y="7619"/>
                </a:moveTo>
                <a:lnTo>
                  <a:pt x="1991867" y="7619"/>
                </a:lnTo>
                <a:lnTo>
                  <a:pt x="1990343" y="6096"/>
                </a:lnTo>
                <a:lnTo>
                  <a:pt x="1990343" y="1523"/>
                </a:lnTo>
                <a:lnTo>
                  <a:pt x="1991867" y="0"/>
                </a:lnTo>
                <a:lnTo>
                  <a:pt x="1994916" y="0"/>
                </a:lnTo>
                <a:lnTo>
                  <a:pt x="1996440" y="1523"/>
                </a:lnTo>
                <a:lnTo>
                  <a:pt x="1996440" y="6096"/>
                </a:lnTo>
                <a:lnTo>
                  <a:pt x="1994916" y="7619"/>
                </a:lnTo>
                <a:close/>
              </a:path>
              <a:path w="6306820" h="7620">
                <a:moveTo>
                  <a:pt x="2031492" y="7619"/>
                </a:moveTo>
                <a:lnTo>
                  <a:pt x="2028443" y="7619"/>
                </a:lnTo>
                <a:lnTo>
                  <a:pt x="2026919" y="6096"/>
                </a:lnTo>
                <a:lnTo>
                  <a:pt x="2026919" y="1523"/>
                </a:lnTo>
                <a:lnTo>
                  <a:pt x="2028443" y="0"/>
                </a:lnTo>
                <a:lnTo>
                  <a:pt x="2031492" y="0"/>
                </a:lnTo>
                <a:lnTo>
                  <a:pt x="2034540" y="3048"/>
                </a:lnTo>
                <a:lnTo>
                  <a:pt x="2034540" y="4571"/>
                </a:lnTo>
                <a:lnTo>
                  <a:pt x="2031492" y="7619"/>
                </a:lnTo>
                <a:close/>
              </a:path>
              <a:path w="6306820" h="7620">
                <a:moveTo>
                  <a:pt x="2069592" y="1523"/>
                </a:moveTo>
                <a:lnTo>
                  <a:pt x="2065019" y="1523"/>
                </a:lnTo>
                <a:lnTo>
                  <a:pt x="2065019" y="0"/>
                </a:lnTo>
                <a:lnTo>
                  <a:pt x="2069592" y="0"/>
                </a:lnTo>
                <a:lnTo>
                  <a:pt x="2069592" y="1523"/>
                </a:lnTo>
                <a:close/>
              </a:path>
              <a:path w="6306820" h="7620">
                <a:moveTo>
                  <a:pt x="2071116" y="6096"/>
                </a:moveTo>
                <a:lnTo>
                  <a:pt x="2063496" y="6096"/>
                </a:lnTo>
                <a:lnTo>
                  <a:pt x="2063496" y="1523"/>
                </a:lnTo>
                <a:lnTo>
                  <a:pt x="2071116" y="1523"/>
                </a:lnTo>
                <a:lnTo>
                  <a:pt x="2071116" y="6096"/>
                </a:lnTo>
                <a:close/>
              </a:path>
              <a:path w="6306820" h="7620">
                <a:moveTo>
                  <a:pt x="2069592" y="7619"/>
                </a:moveTo>
                <a:lnTo>
                  <a:pt x="2065019" y="7619"/>
                </a:lnTo>
                <a:lnTo>
                  <a:pt x="2065019" y="6096"/>
                </a:lnTo>
                <a:lnTo>
                  <a:pt x="2069592" y="6096"/>
                </a:lnTo>
                <a:lnTo>
                  <a:pt x="2069592" y="7619"/>
                </a:lnTo>
                <a:close/>
              </a:path>
              <a:path w="6306820" h="7620">
                <a:moveTo>
                  <a:pt x="2106167" y="1523"/>
                </a:moveTo>
                <a:lnTo>
                  <a:pt x="2101596" y="1523"/>
                </a:lnTo>
                <a:lnTo>
                  <a:pt x="2101596" y="0"/>
                </a:lnTo>
                <a:lnTo>
                  <a:pt x="2106167" y="0"/>
                </a:lnTo>
                <a:lnTo>
                  <a:pt x="2106167" y="1523"/>
                </a:lnTo>
                <a:close/>
              </a:path>
              <a:path w="6306820" h="7620">
                <a:moveTo>
                  <a:pt x="2107692" y="6096"/>
                </a:moveTo>
                <a:lnTo>
                  <a:pt x="2100072" y="6096"/>
                </a:lnTo>
                <a:lnTo>
                  <a:pt x="2100072" y="1523"/>
                </a:lnTo>
                <a:lnTo>
                  <a:pt x="2107692" y="1523"/>
                </a:lnTo>
                <a:lnTo>
                  <a:pt x="2107692" y="6096"/>
                </a:lnTo>
                <a:close/>
              </a:path>
              <a:path w="6306820" h="7620">
                <a:moveTo>
                  <a:pt x="2106167" y="7619"/>
                </a:moveTo>
                <a:lnTo>
                  <a:pt x="2101596" y="7619"/>
                </a:lnTo>
                <a:lnTo>
                  <a:pt x="2101596" y="6096"/>
                </a:lnTo>
                <a:lnTo>
                  <a:pt x="2106167" y="6096"/>
                </a:lnTo>
                <a:lnTo>
                  <a:pt x="2106167" y="7619"/>
                </a:lnTo>
                <a:close/>
              </a:path>
              <a:path w="6306820" h="7620">
                <a:moveTo>
                  <a:pt x="2142743" y="7619"/>
                </a:moveTo>
                <a:lnTo>
                  <a:pt x="2138172" y="7619"/>
                </a:lnTo>
                <a:lnTo>
                  <a:pt x="2138172" y="6096"/>
                </a:lnTo>
                <a:lnTo>
                  <a:pt x="2136648" y="4571"/>
                </a:lnTo>
                <a:lnTo>
                  <a:pt x="2136648" y="3048"/>
                </a:lnTo>
                <a:lnTo>
                  <a:pt x="2138172" y="1523"/>
                </a:lnTo>
                <a:lnTo>
                  <a:pt x="2138172" y="0"/>
                </a:lnTo>
                <a:lnTo>
                  <a:pt x="2142743" y="0"/>
                </a:lnTo>
                <a:lnTo>
                  <a:pt x="2142743" y="1523"/>
                </a:lnTo>
                <a:lnTo>
                  <a:pt x="2144267" y="1523"/>
                </a:lnTo>
                <a:lnTo>
                  <a:pt x="2144267" y="6096"/>
                </a:lnTo>
                <a:lnTo>
                  <a:pt x="2142743" y="6096"/>
                </a:lnTo>
                <a:lnTo>
                  <a:pt x="2142743" y="7619"/>
                </a:lnTo>
                <a:close/>
              </a:path>
              <a:path w="6306820" h="7620">
                <a:moveTo>
                  <a:pt x="2179319" y="7619"/>
                </a:moveTo>
                <a:lnTo>
                  <a:pt x="2176272" y="7619"/>
                </a:lnTo>
                <a:lnTo>
                  <a:pt x="2173224" y="4571"/>
                </a:lnTo>
                <a:lnTo>
                  <a:pt x="2173224" y="3048"/>
                </a:lnTo>
                <a:lnTo>
                  <a:pt x="2176272" y="0"/>
                </a:lnTo>
                <a:lnTo>
                  <a:pt x="2179319" y="0"/>
                </a:lnTo>
                <a:lnTo>
                  <a:pt x="2180843" y="1523"/>
                </a:lnTo>
                <a:lnTo>
                  <a:pt x="2180843" y="6096"/>
                </a:lnTo>
                <a:lnTo>
                  <a:pt x="2179319" y="7619"/>
                </a:lnTo>
                <a:close/>
              </a:path>
              <a:path w="6306820" h="7620">
                <a:moveTo>
                  <a:pt x="2215896" y="7619"/>
                </a:moveTo>
                <a:lnTo>
                  <a:pt x="2212848" y="7619"/>
                </a:lnTo>
                <a:lnTo>
                  <a:pt x="2211324" y="6096"/>
                </a:lnTo>
                <a:lnTo>
                  <a:pt x="2211324" y="1523"/>
                </a:lnTo>
                <a:lnTo>
                  <a:pt x="2212848" y="0"/>
                </a:lnTo>
                <a:lnTo>
                  <a:pt x="2215896" y="0"/>
                </a:lnTo>
                <a:lnTo>
                  <a:pt x="2217419" y="1523"/>
                </a:lnTo>
                <a:lnTo>
                  <a:pt x="2217419" y="6096"/>
                </a:lnTo>
                <a:lnTo>
                  <a:pt x="2215896" y="7619"/>
                </a:lnTo>
                <a:close/>
              </a:path>
              <a:path w="6306820" h="7620">
                <a:moveTo>
                  <a:pt x="2252472" y="7619"/>
                </a:moveTo>
                <a:lnTo>
                  <a:pt x="2249424" y="7619"/>
                </a:lnTo>
                <a:lnTo>
                  <a:pt x="2249424" y="6096"/>
                </a:lnTo>
                <a:lnTo>
                  <a:pt x="2247900" y="6096"/>
                </a:lnTo>
                <a:lnTo>
                  <a:pt x="2247900" y="1523"/>
                </a:lnTo>
                <a:lnTo>
                  <a:pt x="2249424" y="1523"/>
                </a:lnTo>
                <a:lnTo>
                  <a:pt x="2249424" y="0"/>
                </a:lnTo>
                <a:lnTo>
                  <a:pt x="2252472" y="0"/>
                </a:lnTo>
                <a:lnTo>
                  <a:pt x="2255519" y="3048"/>
                </a:lnTo>
                <a:lnTo>
                  <a:pt x="2255519" y="4571"/>
                </a:lnTo>
                <a:lnTo>
                  <a:pt x="2252472" y="7619"/>
                </a:lnTo>
                <a:close/>
              </a:path>
              <a:path w="6306820" h="7620">
                <a:moveTo>
                  <a:pt x="2290572" y="1523"/>
                </a:moveTo>
                <a:lnTo>
                  <a:pt x="2286000" y="1523"/>
                </a:lnTo>
                <a:lnTo>
                  <a:pt x="2286000" y="0"/>
                </a:lnTo>
                <a:lnTo>
                  <a:pt x="2290572" y="0"/>
                </a:lnTo>
                <a:lnTo>
                  <a:pt x="2290572" y="1523"/>
                </a:lnTo>
                <a:close/>
              </a:path>
              <a:path w="6306820" h="7620">
                <a:moveTo>
                  <a:pt x="2292096" y="6096"/>
                </a:moveTo>
                <a:lnTo>
                  <a:pt x="2284476" y="6096"/>
                </a:lnTo>
                <a:lnTo>
                  <a:pt x="2284476" y="1523"/>
                </a:lnTo>
                <a:lnTo>
                  <a:pt x="2292096" y="1523"/>
                </a:lnTo>
                <a:lnTo>
                  <a:pt x="2292096" y="6096"/>
                </a:lnTo>
                <a:close/>
              </a:path>
              <a:path w="6306820" h="7620">
                <a:moveTo>
                  <a:pt x="2290572" y="7619"/>
                </a:moveTo>
                <a:lnTo>
                  <a:pt x="2286000" y="7619"/>
                </a:lnTo>
                <a:lnTo>
                  <a:pt x="2286000" y="6096"/>
                </a:lnTo>
                <a:lnTo>
                  <a:pt x="2290572" y="6096"/>
                </a:lnTo>
                <a:lnTo>
                  <a:pt x="2290572" y="7619"/>
                </a:lnTo>
                <a:close/>
              </a:path>
              <a:path w="6306820" h="7620">
                <a:moveTo>
                  <a:pt x="2327148" y="1523"/>
                </a:moveTo>
                <a:lnTo>
                  <a:pt x="2322576" y="1523"/>
                </a:lnTo>
                <a:lnTo>
                  <a:pt x="2322576" y="0"/>
                </a:lnTo>
                <a:lnTo>
                  <a:pt x="2327148" y="0"/>
                </a:lnTo>
                <a:lnTo>
                  <a:pt x="2327148" y="1523"/>
                </a:lnTo>
                <a:close/>
              </a:path>
              <a:path w="6306820" h="7620">
                <a:moveTo>
                  <a:pt x="2328672" y="6096"/>
                </a:moveTo>
                <a:lnTo>
                  <a:pt x="2321051" y="6096"/>
                </a:lnTo>
                <a:lnTo>
                  <a:pt x="2321051" y="1523"/>
                </a:lnTo>
                <a:lnTo>
                  <a:pt x="2328672" y="1523"/>
                </a:lnTo>
                <a:lnTo>
                  <a:pt x="2328672" y="6096"/>
                </a:lnTo>
                <a:close/>
              </a:path>
              <a:path w="6306820" h="7620">
                <a:moveTo>
                  <a:pt x="2327148" y="7619"/>
                </a:moveTo>
                <a:lnTo>
                  <a:pt x="2322576" y="7619"/>
                </a:lnTo>
                <a:lnTo>
                  <a:pt x="2322576" y="6096"/>
                </a:lnTo>
                <a:lnTo>
                  <a:pt x="2327148" y="6096"/>
                </a:lnTo>
                <a:lnTo>
                  <a:pt x="2327148" y="7619"/>
                </a:lnTo>
                <a:close/>
              </a:path>
              <a:path w="6306820" h="7620">
                <a:moveTo>
                  <a:pt x="2363724" y="7619"/>
                </a:moveTo>
                <a:lnTo>
                  <a:pt x="2359151" y="7619"/>
                </a:lnTo>
                <a:lnTo>
                  <a:pt x="2359151" y="6096"/>
                </a:lnTo>
                <a:lnTo>
                  <a:pt x="2357627" y="4571"/>
                </a:lnTo>
                <a:lnTo>
                  <a:pt x="2357627" y="3048"/>
                </a:lnTo>
                <a:lnTo>
                  <a:pt x="2359151" y="1523"/>
                </a:lnTo>
                <a:lnTo>
                  <a:pt x="2359151" y="0"/>
                </a:lnTo>
                <a:lnTo>
                  <a:pt x="2363724" y="0"/>
                </a:lnTo>
                <a:lnTo>
                  <a:pt x="2363724" y="1523"/>
                </a:lnTo>
                <a:lnTo>
                  <a:pt x="2365248" y="1523"/>
                </a:lnTo>
                <a:lnTo>
                  <a:pt x="2365248" y="6096"/>
                </a:lnTo>
                <a:lnTo>
                  <a:pt x="2363724" y="6096"/>
                </a:lnTo>
                <a:lnTo>
                  <a:pt x="2363724" y="7619"/>
                </a:lnTo>
                <a:close/>
              </a:path>
              <a:path w="6306820" h="7620">
                <a:moveTo>
                  <a:pt x="2400300" y="7619"/>
                </a:moveTo>
                <a:lnTo>
                  <a:pt x="2397251" y="7619"/>
                </a:lnTo>
                <a:lnTo>
                  <a:pt x="2394204" y="4571"/>
                </a:lnTo>
                <a:lnTo>
                  <a:pt x="2394204" y="3048"/>
                </a:lnTo>
                <a:lnTo>
                  <a:pt x="2397251" y="0"/>
                </a:lnTo>
                <a:lnTo>
                  <a:pt x="2400300" y="0"/>
                </a:lnTo>
                <a:lnTo>
                  <a:pt x="2401824" y="1523"/>
                </a:lnTo>
                <a:lnTo>
                  <a:pt x="2401824" y="6096"/>
                </a:lnTo>
                <a:lnTo>
                  <a:pt x="2400300" y="7619"/>
                </a:lnTo>
                <a:close/>
              </a:path>
              <a:path w="6306820" h="7620">
                <a:moveTo>
                  <a:pt x="2436876" y="7619"/>
                </a:moveTo>
                <a:lnTo>
                  <a:pt x="2433827" y="7619"/>
                </a:lnTo>
                <a:lnTo>
                  <a:pt x="2432304" y="6096"/>
                </a:lnTo>
                <a:lnTo>
                  <a:pt x="2432304" y="1523"/>
                </a:lnTo>
                <a:lnTo>
                  <a:pt x="2433827" y="0"/>
                </a:lnTo>
                <a:lnTo>
                  <a:pt x="2436876" y="0"/>
                </a:lnTo>
                <a:lnTo>
                  <a:pt x="2438400" y="1523"/>
                </a:lnTo>
                <a:lnTo>
                  <a:pt x="2438400" y="6096"/>
                </a:lnTo>
                <a:lnTo>
                  <a:pt x="2436876" y="7619"/>
                </a:lnTo>
                <a:close/>
              </a:path>
              <a:path w="6306820" h="7620">
                <a:moveTo>
                  <a:pt x="2473451" y="7619"/>
                </a:moveTo>
                <a:lnTo>
                  <a:pt x="2470404" y="7619"/>
                </a:lnTo>
                <a:lnTo>
                  <a:pt x="2470404" y="6096"/>
                </a:lnTo>
                <a:lnTo>
                  <a:pt x="2468880" y="6096"/>
                </a:lnTo>
                <a:lnTo>
                  <a:pt x="2468880" y="1523"/>
                </a:lnTo>
                <a:lnTo>
                  <a:pt x="2470404" y="1523"/>
                </a:lnTo>
                <a:lnTo>
                  <a:pt x="2470404" y="0"/>
                </a:lnTo>
                <a:lnTo>
                  <a:pt x="2473451" y="0"/>
                </a:lnTo>
                <a:lnTo>
                  <a:pt x="2476500" y="3048"/>
                </a:lnTo>
                <a:lnTo>
                  <a:pt x="2476500" y="4571"/>
                </a:lnTo>
                <a:lnTo>
                  <a:pt x="2473451" y="7619"/>
                </a:lnTo>
                <a:close/>
              </a:path>
              <a:path w="6306820" h="7620">
                <a:moveTo>
                  <a:pt x="2511551" y="1523"/>
                </a:moveTo>
                <a:lnTo>
                  <a:pt x="2506980" y="1523"/>
                </a:lnTo>
                <a:lnTo>
                  <a:pt x="2506980" y="0"/>
                </a:lnTo>
                <a:lnTo>
                  <a:pt x="2511551" y="0"/>
                </a:lnTo>
                <a:lnTo>
                  <a:pt x="2511551" y="1523"/>
                </a:lnTo>
                <a:close/>
              </a:path>
              <a:path w="6306820" h="7620">
                <a:moveTo>
                  <a:pt x="2513076" y="6096"/>
                </a:moveTo>
                <a:lnTo>
                  <a:pt x="2505456" y="6096"/>
                </a:lnTo>
                <a:lnTo>
                  <a:pt x="2505456" y="1523"/>
                </a:lnTo>
                <a:lnTo>
                  <a:pt x="2513076" y="1523"/>
                </a:lnTo>
                <a:lnTo>
                  <a:pt x="2513076" y="6096"/>
                </a:lnTo>
                <a:close/>
              </a:path>
              <a:path w="6306820" h="7620">
                <a:moveTo>
                  <a:pt x="2511551" y="7619"/>
                </a:moveTo>
                <a:lnTo>
                  <a:pt x="2506980" y="7619"/>
                </a:lnTo>
                <a:lnTo>
                  <a:pt x="2506980" y="6096"/>
                </a:lnTo>
                <a:lnTo>
                  <a:pt x="2511551" y="6096"/>
                </a:lnTo>
                <a:lnTo>
                  <a:pt x="2511551" y="7619"/>
                </a:lnTo>
                <a:close/>
              </a:path>
              <a:path w="6306820" h="7620">
                <a:moveTo>
                  <a:pt x="2548127" y="1523"/>
                </a:moveTo>
                <a:lnTo>
                  <a:pt x="2543556" y="1523"/>
                </a:lnTo>
                <a:lnTo>
                  <a:pt x="2543556" y="0"/>
                </a:lnTo>
                <a:lnTo>
                  <a:pt x="2548127" y="0"/>
                </a:lnTo>
                <a:lnTo>
                  <a:pt x="2548127" y="1523"/>
                </a:lnTo>
                <a:close/>
              </a:path>
              <a:path w="6306820" h="7620">
                <a:moveTo>
                  <a:pt x="2549651" y="6096"/>
                </a:moveTo>
                <a:lnTo>
                  <a:pt x="2542032" y="6096"/>
                </a:lnTo>
                <a:lnTo>
                  <a:pt x="2542032" y="1523"/>
                </a:lnTo>
                <a:lnTo>
                  <a:pt x="2549651" y="1523"/>
                </a:lnTo>
                <a:lnTo>
                  <a:pt x="2549651" y="6096"/>
                </a:lnTo>
                <a:close/>
              </a:path>
              <a:path w="6306820" h="7620">
                <a:moveTo>
                  <a:pt x="2548127" y="7619"/>
                </a:moveTo>
                <a:lnTo>
                  <a:pt x="2543556" y="7619"/>
                </a:lnTo>
                <a:lnTo>
                  <a:pt x="2543556" y="6096"/>
                </a:lnTo>
                <a:lnTo>
                  <a:pt x="2548127" y="6096"/>
                </a:lnTo>
                <a:lnTo>
                  <a:pt x="2548127" y="7619"/>
                </a:lnTo>
                <a:close/>
              </a:path>
              <a:path w="6306820" h="7620">
                <a:moveTo>
                  <a:pt x="2584704" y="7619"/>
                </a:moveTo>
                <a:lnTo>
                  <a:pt x="2581656" y="7619"/>
                </a:lnTo>
                <a:lnTo>
                  <a:pt x="2578608" y="4571"/>
                </a:lnTo>
                <a:lnTo>
                  <a:pt x="2578608" y="3048"/>
                </a:lnTo>
                <a:lnTo>
                  <a:pt x="2581656" y="0"/>
                </a:lnTo>
                <a:lnTo>
                  <a:pt x="2584704" y="0"/>
                </a:lnTo>
                <a:lnTo>
                  <a:pt x="2584704" y="1523"/>
                </a:lnTo>
                <a:lnTo>
                  <a:pt x="2586227" y="1523"/>
                </a:lnTo>
                <a:lnTo>
                  <a:pt x="2586227" y="6096"/>
                </a:lnTo>
                <a:lnTo>
                  <a:pt x="2584704" y="6096"/>
                </a:lnTo>
                <a:lnTo>
                  <a:pt x="2584704" y="7619"/>
                </a:lnTo>
                <a:close/>
              </a:path>
              <a:path w="6306820" h="7620">
                <a:moveTo>
                  <a:pt x="2621280" y="7619"/>
                </a:moveTo>
                <a:lnTo>
                  <a:pt x="2618232" y="7619"/>
                </a:lnTo>
                <a:lnTo>
                  <a:pt x="2615184" y="4571"/>
                </a:lnTo>
                <a:lnTo>
                  <a:pt x="2615184" y="3048"/>
                </a:lnTo>
                <a:lnTo>
                  <a:pt x="2618232" y="0"/>
                </a:lnTo>
                <a:lnTo>
                  <a:pt x="2621280" y="0"/>
                </a:lnTo>
                <a:lnTo>
                  <a:pt x="2622804" y="1523"/>
                </a:lnTo>
                <a:lnTo>
                  <a:pt x="2622804" y="6096"/>
                </a:lnTo>
                <a:lnTo>
                  <a:pt x="2621280" y="7619"/>
                </a:lnTo>
                <a:close/>
              </a:path>
              <a:path w="6306820" h="7620">
                <a:moveTo>
                  <a:pt x="2657856" y="7619"/>
                </a:moveTo>
                <a:lnTo>
                  <a:pt x="2654808" y="7619"/>
                </a:lnTo>
                <a:lnTo>
                  <a:pt x="2653284" y="6096"/>
                </a:lnTo>
                <a:lnTo>
                  <a:pt x="2653284" y="1523"/>
                </a:lnTo>
                <a:lnTo>
                  <a:pt x="2654808" y="0"/>
                </a:lnTo>
                <a:lnTo>
                  <a:pt x="2657856" y="0"/>
                </a:lnTo>
                <a:lnTo>
                  <a:pt x="2659380" y="1523"/>
                </a:lnTo>
                <a:lnTo>
                  <a:pt x="2659380" y="6096"/>
                </a:lnTo>
                <a:lnTo>
                  <a:pt x="2657856" y="7619"/>
                </a:lnTo>
                <a:close/>
              </a:path>
              <a:path w="6306820" h="7620">
                <a:moveTo>
                  <a:pt x="2694432" y="7619"/>
                </a:moveTo>
                <a:lnTo>
                  <a:pt x="2691384" y="7619"/>
                </a:lnTo>
                <a:lnTo>
                  <a:pt x="2691384" y="6096"/>
                </a:lnTo>
                <a:lnTo>
                  <a:pt x="2689859" y="6096"/>
                </a:lnTo>
                <a:lnTo>
                  <a:pt x="2689859" y="1523"/>
                </a:lnTo>
                <a:lnTo>
                  <a:pt x="2691384" y="1523"/>
                </a:lnTo>
                <a:lnTo>
                  <a:pt x="2691384" y="0"/>
                </a:lnTo>
                <a:lnTo>
                  <a:pt x="2694432" y="0"/>
                </a:lnTo>
                <a:lnTo>
                  <a:pt x="2697480" y="3048"/>
                </a:lnTo>
                <a:lnTo>
                  <a:pt x="2697480" y="4571"/>
                </a:lnTo>
                <a:lnTo>
                  <a:pt x="2694432" y="7619"/>
                </a:lnTo>
                <a:close/>
              </a:path>
              <a:path w="6306820" h="7620">
                <a:moveTo>
                  <a:pt x="2732532" y="1523"/>
                </a:moveTo>
                <a:lnTo>
                  <a:pt x="2727959" y="1523"/>
                </a:lnTo>
                <a:lnTo>
                  <a:pt x="2727959" y="0"/>
                </a:lnTo>
                <a:lnTo>
                  <a:pt x="2732532" y="0"/>
                </a:lnTo>
                <a:lnTo>
                  <a:pt x="2732532" y="1523"/>
                </a:lnTo>
                <a:close/>
              </a:path>
              <a:path w="6306820" h="7620">
                <a:moveTo>
                  <a:pt x="2734056" y="6096"/>
                </a:moveTo>
                <a:lnTo>
                  <a:pt x="2726435" y="6096"/>
                </a:lnTo>
                <a:lnTo>
                  <a:pt x="2726435" y="1523"/>
                </a:lnTo>
                <a:lnTo>
                  <a:pt x="2734056" y="1523"/>
                </a:lnTo>
                <a:lnTo>
                  <a:pt x="2734056" y="6096"/>
                </a:lnTo>
                <a:close/>
              </a:path>
              <a:path w="6306820" h="7620">
                <a:moveTo>
                  <a:pt x="2732532" y="7619"/>
                </a:moveTo>
                <a:lnTo>
                  <a:pt x="2727959" y="7619"/>
                </a:lnTo>
                <a:lnTo>
                  <a:pt x="2727959" y="6096"/>
                </a:lnTo>
                <a:lnTo>
                  <a:pt x="2732532" y="6096"/>
                </a:lnTo>
                <a:lnTo>
                  <a:pt x="2732532" y="7619"/>
                </a:lnTo>
                <a:close/>
              </a:path>
              <a:path w="6306820" h="7620">
                <a:moveTo>
                  <a:pt x="2769108" y="1523"/>
                </a:moveTo>
                <a:lnTo>
                  <a:pt x="2764535" y="1523"/>
                </a:lnTo>
                <a:lnTo>
                  <a:pt x="2764535" y="0"/>
                </a:lnTo>
                <a:lnTo>
                  <a:pt x="2769108" y="0"/>
                </a:lnTo>
                <a:lnTo>
                  <a:pt x="2769108" y="1523"/>
                </a:lnTo>
                <a:close/>
              </a:path>
              <a:path w="6306820" h="7620">
                <a:moveTo>
                  <a:pt x="2770632" y="6096"/>
                </a:moveTo>
                <a:lnTo>
                  <a:pt x="2763012" y="6096"/>
                </a:lnTo>
                <a:lnTo>
                  <a:pt x="2763012" y="1523"/>
                </a:lnTo>
                <a:lnTo>
                  <a:pt x="2770632" y="1523"/>
                </a:lnTo>
                <a:lnTo>
                  <a:pt x="2770632" y="6096"/>
                </a:lnTo>
                <a:close/>
              </a:path>
              <a:path w="6306820" h="7620">
                <a:moveTo>
                  <a:pt x="2769108" y="7619"/>
                </a:moveTo>
                <a:lnTo>
                  <a:pt x="2764535" y="7619"/>
                </a:lnTo>
                <a:lnTo>
                  <a:pt x="2764535" y="6096"/>
                </a:lnTo>
                <a:lnTo>
                  <a:pt x="2769108" y="6096"/>
                </a:lnTo>
                <a:lnTo>
                  <a:pt x="2769108" y="7619"/>
                </a:lnTo>
                <a:close/>
              </a:path>
              <a:path w="6306820" h="7620">
                <a:moveTo>
                  <a:pt x="2805684" y="7619"/>
                </a:moveTo>
                <a:lnTo>
                  <a:pt x="2802635" y="7619"/>
                </a:lnTo>
                <a:lnTo>
                  <a:pt x="2799588" y="4571"/>
                </a:lnTo>
                <a:lnTo>
                  <a:pt x="2799588" y="3048"/>
                </a:lnTo>
                <a:lnTo>
                  <a:pt x="2802635" y="0"/>
                </a:lnTo>
                <a:lnTo>
                  <a:pt x="2805684" y="0"/>
                </a:lnTo>
                <a:lnTo>
                  <a:pt x="2805684" y="1523"/>
                </a:lnTo>
                <a:lnTo>
                  <a:pt x="2807208" y="1523"/>
                </a:lnTo>
                <a:lnTo>
                  <a:pt x="2807208" y="6096"/>
                </a:lnTo>
                <a:lnTo>
                  <a:pt x="2805684" y="6096"/>
                </a:lnTo>
                <a:lnTo>
                  <a:pt x="2805684" y="7619"/>
                </a:lnTo>
                <a:close/>
              </a:path>
              <a:path w="6306820" h="7620">
                <a:moveTo>
                  <a:pt x="2842259" y="7619"/>
                </a:moveTo>
                <a:lnTo>
                  <a:pt x="2839212" y="7619"/>
                </a:lnTo>
                <a:lnTo>
                  <a:pt x="2837688" y="6096"/>
                </a:lnTo>
                <a:lnTo>
                  <a:pt x="2837688" y="1523"/>
                </a:lnTo>
                <a:lnTo>
                  <a:pt x="2839212" y="0"/>
                </a:lnTo>
                <a:lnTo>
                  <a:pt x="2842259" y="0"/>
                </a:lnTo>
                <a:lnTo>
                  <a:pt x="2843784" y="1523"/>
                </a:lnTo>
                <a:lnTo>
                  <a:pt x="2843784" y="6096"/>
                </a:lnTo>
                <a:lnTo>
                  <a:pt x="2842259" y="7619"/>
                </a:lnTo>
                <a:close/>
              </a:path>
              <a:path w="6306820" h="7620">
                <a:moveTo>
                  <a:pt x="2878835" y="7619"/>
                </a:moveTo>
                <a:lnTo>
                  <a:pt x="2875788" y="7619"/>
                </a:lnTo>
                <a:lnTo>
                  <a:pt x="2874264" y="6096"/>
                </a:lnTo>
                <a:lnTo>
                  <a:pt x="2874264" y="1523"/>
                </a:lnTo>
                <a:lnTo>
                  <a:pt x="2875788" y="0"/>
                </a:lnTo>
                <a:lnTo>
                  <a:pt x="2878835" y="0"/>
                </a:lnTo>
                <a:lnTo>
                  <a:pt x="2881884" y="3048"/>
                </a:lnTo>
                <a:lnTo>
                  <a:pt x="2881884" y="4571"/>
                </a:lnTo>
                <a:lnTo>
                  <a:pt x="2878835" y="7619"/>
                </a:lnTo>
                <a:close/>
              </a:path>
              <a:path w="6306820" h="7620">
                <a:moveTo>
                  <a:pt x="2916935" y="7619"/>
                </a:moveTo>
                <a:lnTo>
                  <a:pt x="2912364" y="7619"/>
                </a:lnTo>
                <a:lnTo>
                  <a:pt x="2912364" y="6096"/>
                </a:lnTo>
                <a:lnTo>
                  <a:pt x="2910840" y="6096"/>
                </a:lnTo>
                <a:lnTo>
                  <a:pt x="2910840" y="1523"/>
                </a:lnTo>
                <a:lnTo>
                  <a:pt x="2912364" y="1523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3"/>
                </a:lnTo>
                <a:lnTo>
                  <a:pt x="2918459" y="3048"/>
                </a:lnTo>
                <a:lnTo>
                  <a:pt x="2918459" y="4571"/>
                </a:lnTo>
                <a:lnTo>
                  <a:pt x="2916935" y="6096"/>
                </a:lnTo>
                <a:lnTo>
                  <a:pt x="2916935" y="7619"/>
                </a:lnTo>
                <a:close/>
              </a:path>
              <a:path w="6306820" h="7620">
                <a:moveTo>
                  <a:pt x="2953512" y="1523"/>
                </a:moveTo>
                <a:lnTo>
                  <a:pt x="2948940" y="1523"/>
                </a:lnTo>
                <a:lnTo>
                  <a:pt x="2948940" y="0"/>
                </a:lnTo>
                <a:lnTo>
                  <a:pt x="2953512" y="0"/>
                </a:lnTo>
                <a:lnTo>
                  <a:pt x="2953512" y="1523"/>
                </a:lnTo>
                <a:close/>
              </a:path>
              <a:path w="6306820" h="7620">
                <a:moveTo>
                  <a:pt x="2955035" y="6096"/>
                </a:moveTo>
                <a:lnTo>
                  <a:pt x="2947416" y="6096"/>
                </a:lnTo>
                <a:lnTo>
                  <a:pt x="2947416" y="1523"/>
                </a:lnTo>
                <a:lnTo>
                  <a:pt x="2955035" y="1523"/>
                </a:lnTo>
                <a:lnTo>
                  <a:pt x="2955035" y="6096"/>
                </a:lnTo>
                <a:close/>
              </a:path>
              <a:path w="6306820" h="7620">
                <a:moveTo>
                  <a:pt x="2953512" y="7619"/>
                </a:moveTo>
                <a:lnTo>
                  <a:pt x="2948940" y="7619"/>
                </a:lnTo>
                <a:lnTo>
                  <a:pt x="2948940" y="6096"/>
                </a:lnTo>
                <a:lnTo>
                  <a:pt x="2953512" y="6096"/>
                </a:lnTo>
                <a:lnTo>
                  <a:pt x="2953512" y="7619"/>
                </a:lnTo>
                <a:close/>
              </a:path>
              <a:path w="6306820" h="7620">
                <a:moveTo>
                  <a:pt x="2990088" y="1523"/>
                </a:moveTo>
                <a:lnTo>
                  <a:pt x="2985516" y="1523"/>
                </a:lnTo>
                <a:lnTo>
                  <a:pt x="2985516" y="0"/>
                </a:lnTo>
                <a:lnTo>
                  <a:pt x="2990088" y="0"/>
                </a:lnTo>
                <a:lnTo>
                  <a:pt x="2990088" y="1523"/>
                </a:lnTo>
                <a:close/>
              </a:path>
              <a:path w="6306820" h="7620">
                <a:moveTo>
                  <a:pt x="2991612" y="6096"/>
                </a:moveTo>
                <a:lnTo>
                  <a:pt x="2983992" y="6096"/>
                </a:lnTo>
                <a:lnTo>
                  <a:pt x="2983992" y="1523"/>
                </a:lnTo>
                <a:lnTo>
                  <a:pt x="2991612" y="1523"/>
                </a:lnTo>
                <a:lnTo>
                  <a:pt x="2991612" y="6096"/>
                </a:lnTo>
                <a:close/>
              </a:path>
              <a:path w="6306820" h="7620">
                <a:moveTo>
                  <a:pt x="2990088" y="7619"/>
                </a:moveTo>
                <a:lnTo>
                  <a:pt x="2985516" y="7619"/>
                </a:lnTo>
                <a:lnTo>
                  <a:pt x="2985516" y="6096"/>
                </a:lnTo>
                <a:lnTo>
                  <a:pt x="2990088" y="6096"/>
                </a:lnTo>
                <a:lnTo>
                  <a:pt x="2990088" y="7619"/>
                </a:lnTo>
                <a:close/>
              </a:path>
              <a:path w="6306820" h="7620">
                <a:moveTo>
                  <a:pt x="3026664" y="7619"/>
                </a:moveTo>
                <a:lnTo>
                  <a:pt x="3023616" y="7619"/>
                </a:lnTo>
                <a:lnTo>
                  <a:pt x="3020568" y="4571"/>
                </a:lnTo>
                <a:lnTo>
                  <a:pt x="3020568" y="3048"/>
                </a:lnTo>
                <a:lnTo>
                  <a:pt x="3023616" y="0"/>
                </a:lnTo>
                <a:lnTo>
                  <a:pt x="3026664" y="0"/>
                </a:lnTo>
                <a:lnTo>
                  <a:pt x="3026664" y="1523"/>
                </a:lnTo>
                <a:lnTo>
                  <a:pt x="3028188" y="1523"/>
                </a:lnTo>
                <a:lnTo>
                  <a:pt x="3028188" y="6096"/>
                </a:lnTo>
                <a:lnTo>
                  <a:pt x="3026664" y="6096"/>
                </a:lnTo>
                <a:lnTo>
                  <a:pt x="3026664" y="7619"/>
                </a:lnTo>
                <a:close/>
              </a:path>
              <a:path w="6306820" h="7620">
                <a:moveTo>
                  <a:pt x="3063240" y="7619"/>
                </a:moveTo>
                <a:lnTo>
                  <a:pt x="3060192" y="7619"/>
                </a:lnTo>
                <a:lnTo>
                  <a:pt x="3058668" y="6096"/>
                </a:lnTo>
                <a:lnTo>
                  <a:pt x="3058668" y="1523"/>
                </a:lnTo>
                <a:lnTo>
                  <a:pt x="3060192" y="0"/>
                </a:lnTo>
                <a:lnTo>
                  <a:pt x="3063240" y="0"/>
                </a:lnTo>
                <a:lnTo>
                  <a:pt x="3064764" y="1523"/>
                </a:lnTo>
                <a:lnTo>
                  <a:pt x="3064764" y="6096"/>
                </a:lnTo>
                <a:lnTo>
                  <a:pt x="3063240" y="7619"/>
                </a:lnTo>
                <a:close/>
              </a:path>
              <a:path w="6306820" h="7620">
                <a:moveTo>
                  <a:pt x="3099816" y="7619"/>
                </a:moveTo>
                <a:lnTo>
                  <a:pt x="3096768" y="7619"/>
                </a:lnTo>
                <a:lnTo>
                  <a:pt x="3095243" y="6096"/>
                </a:lnTo>
                <a:lnTo>
                  <a:pt x="3095243" y="1523"/>
                </a:lnTo>
                <a:lnTo>
                  <a:pt x="3096768" y="0"/>
                </a:lnTo>
                <a:lnTo>
                  <a:pt x="3099816" y="0"/>
                </a:lnTo>
                <a:lnTo>
                  <a:pt x="3102864" y="3048"/>
                </a:lnTo>
                <a:lnTo>
                  <a:pt x="3102864" y="4571"/>
                </a:lnTo>
                <a:lnTo>
                  <a:pt x="3099816" y="7619"/>
                </a:lnTo>
                <a:close/>
              </a:path>
              <a:path w="6306820" h="7620">
                <a:moveTo>
                  <a:pt x="3137916" y="7619"/>
                </a:moveTo>
                <a:lnTo>
                  <a:pt x="3133343" y="7619"/>
                </a:lnTo>
                <a:lnTo>
                  <a:pt x="3133343" y="6096"/>
                </a:lnTo>
                <a:lnTo>
                  <a:pt x="3131819" y="6096"/>
                </a:lnTo>
                <a:lnTo>
                  <a:pt x="3131819" y="1523"/>
                </a:lnTo>
                <a:lnTo>
                  <a:pt x="3133343" y="1523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3"/>
                </a:lnTo>
                <a:lnTo>
                  <a:pt x="3139440" y="3048"/>
                </a:lnTo>
                <a:lnTo>
                  <a:pt x="3139440" y="4571"/>
                </a:lnTo>
                <a:lnTo>
                  <a:pt x="3137916" y="6096"/>
                </a:lnTo>
                <a:lnTo>
                  <a:pt x="3137916" y="7619"/>
                </a:lnTo>
                <a:close/>
              </a:path>
              <a:path w="6306820" h="7620">
                <a:moveTo>
                  <a:pt x="3174492" y="1523"/>
                </a:moveTo>
                <a:lnTo>
                  <a:pt x="3169919" y="1523"/>
                </a:lnTo>
                <a:lnTo>
                  <a:pt x="3169919" y="0"/>
                </a:lnTo>
                <a:lnTo>
                  <a:pt x="3174492" y="0"/>
                </a:lnTo>
                <a:lnTo>
                  <a:pt x="3174492" y="1523"/>
                </a:lnTo>
                <a:close/>
              </a:path>
              <a:path w="6306820" h="7620">
                <a:moveTo>
                  <a:pt x="3176016" y="6096"/>
                </a:moveTo>
                <a:lnTo>
                  <a:pt x="3168396" y="6096"/>
                </a:lnTo>
                <a:lnTo>
                  <a:pt x="3168396" y="1523"/>
                </a:lnTo>
                <a:lnTo>
                  <a:pt x="3176016" y="1523"/>
                </a:lnTo>
                <a:lnTo>
                  <a:pt x="3176016" y="6096"/>
                </a:lnTo>
                <a:close/>
              </a:path>
              <a:path w="6306820" h="7620">
                <a:moveTo>
                  <a:pt x="3174492" y="7619"/>
                </a:moveTo>
                <a:lnTo>
                  <a:pt x="3169919" y="7619"/>
                </a:lnTo>
                <a:lnTo>
                  <a:pt x="3169919" y="6096"/>
                </a:lnTo>
                <a:lnTo>
                  <a:pt x="3174492" y="6096"/>
                </a:lnTo>
                <a:lnTo>
                  <a:pt x="3174492" y="7619"/>
                </a:lnTo>
                <a:close/>
              </a:path>
              <a:path w="6306820" h="7620">
                <a:moveTo>
                  <a:pt x="3211068" y="1523"/>
                </a:moveTo>
                <a:lnTo>
                  <a:pt x="3206496" y="1523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3"/>
                </a:lnTo>
                <a:close/>
              </a:path>
              <a:path w="6306820" h="7620">
                <a:moveTo>
                  <a:pt x="3212592" y="6096"/>
                </a:moveTo>
                <a:lnTo>
                  <a:pt x="3204972" y="6096"/>
                </a:lnTo>
                <a:lnTo>
                  <a:pt x="3204972" y="1523"/>
                </a:lnTo>
                <a:lnTo>
                  <a:pt x="3212592" y="1523"/>
                </a:lnTo>
                <a:lnTo>
                  <a:pt x="3212592" y="6096"/>
                </a:lnTo>
                <a:close/>
              </a:path>
              <a:path w="6306820" h="7620">
                <a:moveTo>
                  <a:pt x="3211068" y="7619"/>
                </a:moveTo>
                <a:lnTo>
                  <a:pt x="3206496" y="7619"/>
                </a:lnTo>
                <a:lnTo>
                  <a:pt x="3206496" y="6096"/>
                </a:lnTo>
                <a:lnTo>
                  <a:pt x="3211068" y="6096"/>
                </a:lnTo>
                <a:lnTo>
                  <a:pt x="3211068" y="7619"/>
                </a:lnTo>
                <a:close/>
              </a:path>
              <a:path w="6306820" h="7620">
                <a:moveTo>
                  <a:pt x="3247643" y="7619"/>
                </a:moveTo>
                <a:lnTo>
                  <a:pt x="3244596" y="7619"/>
                </a:lnTo>
                <a:lnTo>
                  <a:pt x="3241548" y="4571"/>
                </a:lnTo>
                <a:lnTo>
                  <a:pt x="3241548" y="3048"/>
                </a:lnTo>
                <a:lnTo>
                  <a:pt x="3244596" y="0"/>
                </a:lnTo>
                <a:lnTo>
                  <a:pt x="3247643" y="0"/>
                </a:lnTo>
                <a:lnTo>
                  <a:pt x="3249168" y="1523"/>
                </a:lnTo>
                <a:lnTo>
                  <a:pt x="3249168" y="6096"/>
                </a:lnTo>
                <a:lnTo>
                  <a:pt x="3247643" y="7619"/>
                </a:lnTo>
                <a:close/>
              </a:path>
              <a:path w="6306820" h="7620">
                <a:moveTo>
                  <a:pt x="3284219" y="7619"/>
                </a:moveTo>
                <a:lnTo>
                  <a:pt x="3281172" y="7619"/>
                </a:lnTo>
                <a:lnTo>
                  <a:pt x="3279648" y="6096"/>
                </a:lnTo>
                <a:lnTo>
                  <a:pt x="3279648" y="1523"/>
                </a:lnTo>
                <a:lnTo>
                  <a:pt x="3281172" y="0"/>
                </a:lnTo>
                <a:lnTo>
                  <a:pt x="3284219" y="0"/>
                </a:lnTo>
                <a:lnTo>
                  <a:pt x="3285743" y="1523"/>
                </a:lnTo>
                <a:lnTo>
                  <a:pt x="3285743" y="6096"/>
                </a:lnTo>
                <a:lnTo>
                  <a:pt x="3284219" y="7619"/>
                </a:lnTo>
                <a:close/>
              </a:path>
              <a:path w="6306820" h="7620">
                <a:moveTo>
                  <a:pt x="3320796" y="7619"/>
                </a:moveTo>
                <a:lnTo>
                  <a:pt x="3317748" y="7619"/>
                </a:lnTo>
                <a:lnTo>
                  <a:pt x="3316224" y="6096"/>
                </a:lnTo>
                <a:lnTo>
                  <a:pt x="3316224" y="1523"/>
                </a:lnTo>
                <a:lnTo>
                  <a:pt x="3317748" y="0"/>
                </a:lnTo>
                <a:lnTo>
                  <a:pt x="3320796" y="0"/>
                </a:lnTo>
                <a:lnTo>
                  <a:pt x="3323843" y="3048"/>
                </a:lnTo>
                <a:lnTo>
                  <a:pt x="3323843" y="4571"/>
                </a:lnTo>
                <a:lnTo>
                  <a:pt x="3320796" y="7619"/>
                </a:lnTo>
                <a:close/>
              </a:path>
              <a:path w="6306820" h="7620">
                <a:moveTo>
                  <a:pt x="3358896" y="7619"/>
                </a:moveTo>
                <a:lnTo>
                  <a:pt x="3354324" y="7619"/>
                </a:lnTo>
                <a:lnTo>
                  <a:pt x="3354324" y="6096"/>
                </a:lnTo>
                <a:lnTo>
                  <a:pt x="3352800" y="6096"/>
                </a:lnTo>
                <a:lnTo>
                  <a:pt x="3352800" y="1523"/>
                </a:lnTo>
                <a:lnTo>
                  <a:pt x="3354324" y="1523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3"/>
                </a:lnTo>
                <a:lnTo>
                  <a:pt x="3360419" y="3048"/>
                </a:lnTo>
                <a:lnTo>
                  <a:pt x="3360419" y="4571"/>
                </a:lnTo>
                <a:lnTo>
                  <a:pt x="3358896" y="6096"/>
                </a:lnTo>
                <a:lnTo>
                  <a:pt x="3358896" y="7619"/>
                </a:lnTo>
                <a:close/>
              </a:path>
              <a:path w="6306820" h="7620">
                <a:moveTo>
                  <a:pt x="3395472" y="1523"/>
                </a:moveTo>
                <a:lnTo>
                  <a:pt x="3390900" y="1523"/>
                </a:lnTo>
                <a:lnTo>
                  <a:pt x="3390900" y="0"/>
                </a:lnTo>
                <a:lnTo>
                  <a:pt x="3395472" y="0"/>
                </a:lnTo>
                <a:lnTo>
                  <a:pt x="3395472" y="1523"/>
                </a:lnTo>
                <a:close/>
              </a:path>
              <a:path w="6306820" h="7620">
                <a:moveTo>
                  <a:pt x="3396996" y="6096"/>
                </a:moveTo>
                <a:lnTo>
                  <a:pt x="3389376" y="6096"/>
                </a:lnTo>
                <a:lnTo>
                  <a:pt x="3389376" y="1523"/>
                </a:lnTo>
                <a:lnTo>
                  <a:pt x="3396996" y="1523"/>
                </a:lnTo>
                <a:lnTo>
                  <a:pt x="3396996" y="6096"/>
                </a:lnTo>
                <a:close/>
              </a:path>
              <a:path w="6306820" h="7620">
                <a:moveTo>
                  <a:pt x="3395472" y="7619"/>
                </a:moveTo>
                <a:lnTo>
                  <a:pt x="3390900" y="7619"/>
                </a:lnTo>
                <a:lnTo>
                  <a:pt x="3390900" y="6096"/>
                </a:lnTo>
                <a:lnTo>
                  <a:pt x="3395472" y="6096"/>
                </a:lnTo>
                <a:lnTo>
                  <a:pt x="3395472" y="7619"/>
                </a:lnTo>
                <a:close/>
              </a:path>
              <a:path w="6306820" h="7620">
                <a:moveTo>
                  <a:pt x="3432048" y="1523"/>
                </a:moveTo>
                <a:lnTo>
                  <a:pt x="3427476" y="1523"/>
                </a:lnTo>
                <a:lnTo>
                  <a:pt x="3427476" y="0"/>
                </a:lnTo>
                <a:lnTo>
                  <a:pt x="3432048" y="0"/>
                </a:lnTo>
                <a:lnTo>
                  <a:pt x="3432048" y="1523"/>
                </a:lnTo>
                <a:close/>
              </a:path>
              <a:path w="6306820" h="7620">
                <a:moveTo>
                  <a:pt x="3433572" y="6096"/>
                </a:moveTo>
                <a:lnTo>
                  <a:pt x="3425951" y="6096"/>
                </a:lnTo>
                <a:lnTo>
                  <a:pt x="3425951" y="1523"/>
                </a:lnTo>
                <a:lnTo>
                  <a:pt x="3433572" y="1523"/>
                </a:lnTo>
                <a:lnTo>
                  <a:pt x="3433572" y="6096"/>
                </a:lnTo>
                <a:close/>
              </a:path>
              <a:path w="6306820" h="7620">
                <a:moveTo>
                  <a:pt x="3432048" y="7619"/>
                </a:moveTo>
                <a:lnTo>
                  <a:pt x="3427476" y="7619"/>
                </a:lnTo>
                <a:lnTo>
                  <a:pt x="3427476" y="6096"/>
                </a:lnTo>
                <a:lnTo>
                  <a:pt x="3432048" y="6096"/>
                </a:lnTo>
                <a:lnTo>
                  <a:pt x="3432048" y="7619"/>
                </a:lnTo>
                <a:close/>
              </a:path>
              <a:path w="6306820" h="7620">
                <a:moveTo>
                  <a:pt x="3468624" y="7619"/>
                </a:moveTo>
                <a:lnTo>
                  <a:pt x="3465576" y="7619"/>
                </a:lnTo>
                <a:lnTo>
                  <a:pt x="3462527" y="4571"/>
                </a:lnTo>
                <a:lnTo>
                  <a:pt x="3462527" y="3048"/>
                </a:lnTo>
                <a:lnTo>
                  <a:pt x="3465576" y="0"/>
                </a:lnTo>
                <a:lnTo>
                  <a:pt x="3468624" y="0"/>
                </a:lnTo>
                <a:lnTo>
                  <a:pt x="3470148" y="1523"/>
                </a:lnTo>
                <a:lnTo>
                  <a:pt x="3470148" y="6096"/>
                </a:lnTo>
                <a:lnTo>
                  <a:pt x="3468624" y="7619"/>
                </a:lnTo>
                <a:close/>
              </a:path>
              <a:path w="6306820" h="7620">
                <a:moveTo>
                  <a:pt x="3505200" y="7619"/>
                </a:moveTo>
                <a:lnTo>
                  <a:pt x="3502151" y="7619"/>
                </a:lnTo>
                <a:lnTo>
                  <a:pt x="3500627" y="6096"/>
                </a:lnTo>
                <a:lnTo>
                  <a:pt x="3500627" y="1523"/>
                </a:lnTo>
                <a:lnTo>
                  <a:pt x="3502151" y="0"/>
                </a:lnTo>
                <a:lnTo>
                  <a:pt x="3505200" y="0"/>
                </a:lnTo>
                <a:lnTo>
                  <a:pt x="3506724" y="1523"/>
                </a:lnTo>
                <a:lnTo>
                  <a:pt x="3506724" y="6096"/>
                </a:lnTo>
                <a:lnTo>
                  <a:pt x="3505200" y="7619"/>
                </a:lnTo>
                <a:close/>
              </a:path>
              <a:path w="6306820" h="7620">
                <a:moveTo>
                  <a:pt x="3541776" y="7619"/>
                </a:moveTo>
                <a:lnTo>
                  <a:pt x="3538727" y="7619"/>
                </a:lnTo>
                <a:lnTo>
                  <a:pt x="3537204" y="6096"/>
                </a:lnTo>
                <a:lnTo>
                  <a:pt x="3537204" y="1523"/>
                </a:lnTo>
                <a:lnTo>
                  <a:pt x="3538727" y="0"/>
                </a:lnTo>
                <a:lnTo>
                  <a:pt x="3541776" y="0"/>
                </a:lnTo>
                <a:lnTo>
                  <a:pt x="3544824" y="3048"/>
                </a:lnTo>
                <a:lnTo>
                  <a:pt x="3544824" y="4571"/>
                </a:lnTo>
                <a:lnTo>
                  <a:pt x="3541776" y="7619"/>
                </a:lnTo>
                <a:close/>
              </a:path>
              <a:path w="6306820" h="7620">
                <a:moveTo>
                  <a:pt x="3579876" y="1523"/>
                </a:moveTo>
                <a:lnTo>
                  <a:pt x="3575304" y="1523"/>
                </a:lnTo>
                <a:lnTo>
                  <a:pt x="3575304" y="0"/>
                </a:lnTo>
                <a:lnTo>
                  <a:pt x="3579876" y="0"/>
                </a:lnTo>
                <a:lnTo>
                  <a:pt x="3579876" y="1523"/>
                </a:lnTo>
                <a:close/>
              </a:path>
              <a:path w="6306820" h="7620">
                <a:moveTo>
                  <a:pt x="3581400" y="6096"/>
                </a:moveTo>
                <a:lnTo>
                  <a:pt x="3573780" y="6096"/>
                </a:lnTo>
                <a:lnTo>
                  <a:pt x="3573780" y="1523"/>
                </a:lnTo>
                <a:lnTo>
                  <a:pt x="3581400" y="1523"/>
                </a:lnTo>
                <a:lnTo>
                  <a:pt x="3581400" y="6096"/>
                </a:lnTo>
                <a:close/>
              </a:path>
              <a:path w="6306820" h="7620">
                <a:moveTo>
                  <a:pt x="3579876" y="7619"/>
                </a:moveTo>
                <a:lnTo>
                  <a:pt x="3575304" y="7619"/>
                </a:lnTo>
                <a:lnTo>
                  <a:pt x="3575304" y="6096"/>
                </a:lnTo>
                <a:lnTo>
                  <a:pt x="3579876" y="6096"/>
                </a:lnTo>
                <a:lnTo>
                  <a:pt x="3579876" y="7619"/>
                </a:lnTo>
                <a:close/>
              </a:path>
              <a:path w="6306820" h="7620">
                <a:moveTo>
                  <a:pt x="3616452" y="1523"/>
                </a:moveTo>
                <a:lnTo>
                  <a:pt x="3611880" y="1523"/>
                </a:lnTo>
                <a:lnTo>
                  <a:pt x="3611880" y="0"/>
                </a:lnTo>
                <a:lnTo>
                  <a:pt x="3616452" y="0"/>
                </a:lnTo>
                <a:lnTo>
                  <a:pt x="3616452" y="1523"/>
                </a:lnTo>
                <a:close/>
              </a:path>
              <a:path w="6306820" h="7620">
                <a:moveTo>
                  <a:pt x="3617976" y="6096"/>
                </a:moveTo>
                <a:lnTo>
                  <a:pt x="3610356" y="6096"/>
                </a:lnTo>
                <a:lnTo>
                  <a:pt x="3610356" y="1523"/>
                </a:lnTo>
                <a:lnTo>
                  <a:pt x="3617976" y="1523"/>
                </a:lnTo>
                <a:lnTo>
                  <a:pt x="3617976" y="6096"/>
                </a:lnTo>
                <a:close/>
              </a:path>
              <a:path w="6306820" h="7620">
                <a:moveTo>
                  <a:pt x="3616452" y="7619"/>
                </a:moveTo>
                <a:lnTo>
                  <a:pt x="3611880" y="7619"/>
                </a:lnTo>
                <a:lnTo>
                  <a:pt x="3611880" y="6096"/>
                </a:lnTo>
                <a:lnTo>
                  <a:pt x="3616452" y="6096"/>
                </a:lnTo>
                <a:lnTo>
                  <a:pt x="3616452" y="7619"/>
                </a:lnTo>
                <a:close/>
              </a:path>
              <a:path w="6306820" h="7620">
                <a:moveTo>
                  <a:pt x="3653027" y="1523"/>
                </a:moveTo>
                <a:lnTo>
                  <a:pt x="3648456" y="1523"/>
                </a:lnTo>
                <a:lnTo>
                  <a:pt x="3648456" y="0"/>
                </a:lnTo>
                <a:lnTo>
                  <a:pt x="3653027" y="0"/>
                </a:lnTo>
                <a:lnTo>
                  <a:pt x="3653027" y="1523"/>
                </a:lnTo>
                <a:close/>
              </a:path>
              <a:path w="6306820" h="7620">
                <a:moveTo>
                  <a:pt x="3654552" y="6096"/>
                </a:moveTo>
                <a:lnTo>
                  <a:pt x="3646932" y="6096"/>
                </a:lnTo>
                <a:lnTo>
                  <a:pt x="3646932" y="1523"/>
                </a:lnTo>
                <a:lnTo>
                  <a:pt x="3654552" y="1523"/>
                </a:lnTo>
                <a:lnTo>
                  <a:pt x="3654552" y="6096"/>
                </a:lnTo>
                <a:close/>
              </a:path>
              <a:path w="6306820" h="7620">
                <a:moveTo>
                  <a:pt x="3653027" y="7619"/>
                </a:moveTo>
                <a:lnTo>
                  <a:pt x="3648456" y="7619"/>
                </a:lnTo>
                <a:lnTo>
                  <a:pt x="3648456" y="6096"/>
                </a:lnTo>
                <a:lnTo>
                  <a:pt x="3653027" y="6096"/>
                </a:lnTo>
                <a:lnTo>
                  <a:pt x="3653027" y="7619"/>
                </a:lnTo>
                <a:close/>
              </a:path>
              <a:path w="6306820" h="7620">
                <a:moveTo>
                  <a:pt x="3689604" y="7619"/>
                </a:moveTo>
                <a:lnTo>
                  <a:pt x="3686556" y="7619"/>
                </a:lnTo>
                <a:lnTo>
                  <a:pt x="3683508" y="4571"/>
                </a:lnTo>
                <a:lnTo>
                  <a:pt x="3683508" y="3048"/>
                </a:lnTo>
                <a:lnTo>
                  <a:pt x="3686556" y="0"/>
                </a:lnTo>
                <a:lnTo>
                  <a:pt x="3689604" y="0"/>
                </a:lnTo>
                <a:lnTo>
                  <a:pt x="3691127" y="1523"/>
                </a:lnTo>
                <a:lnTo>
                  <a:pt x="3691127" y="6096"/>
                </a:lnTo>
                <a:lnTo>
                  <a:pt x="3689604" y="7619"/>
                </a:lnTo>
                <a:close/>
              </a:path>
              <a:path w="6306820" h="7620">
                <a:moveTo>
                  <a:pt x="3726180" y="7619"/>
                </a:moveTo>
                <a:lnTo>
                  <a:pt x="3723132" y="7619"/>
                </a:lnTo>
                <a:lnTo>
                  <a:pt x="3721608" y="6096"/>
                </a:lnTo>
                <a:lnTo>
                  <a:pt x="3721608" y="1523"/>
                </a:lnTo>
                <a:lnTo>
                  <a:pt x="3723132" y="0"/>
                </a:lnTo>
                <a:lnTo>
                  <a:pt x="3726180" y="0"/>
                </a:lnTo>
                <a:lnTo>
                  <a:pt x="3727704" y="1523"/>
                </a:lnTo>
                <a:lnTo>
                  <a:pt x="3727704" y="6096"/>
                </a:lnTo>
                <a:lnTo>
                  <a:pt x="3726180" y="7619"/>
                </a:lnTo>
                <a:close/>
              </a:path>
              <a:path w="6306820" h="7620">
                <a:moveTo>
                  <a:pt x="3762756" y="7619"/>
                </a:moveTo>
                <a:lnTo>
                  <a:pt x="3759708" y="7619"/>
                </a:lnTo>
                <a:lnTo>
                  <a:pt x="3758184" y="6096"/>
                </a:lnTo>
                <a:lnTo>
                  <a:pt x="3758184" y="1523"/>
                </a:lnTo>
                <a:lnTo>
                  <a:pt x="3759708" y="0"/>
                </a:lnTo>
                <a:lnTo>
                  <a:pt x="3762756" y="0"/>
                </a:lnTo>
                <a:lnTo>
                  <a:pt x="3765804" y="3048"/>
                </a:lnTo>
                <a:lnTo>
                  <a:pt x="3765804" y="4571"/>
                </a:lnTo>
                <a:lnTo>
                  <a:pt x="3762756" y="7619"/>
                </a:lnTo>
                <a:close/>
              </a:path>
              <a:path w="6306820" h="7620">
                <a:moveTo>
                  <a:pt x="3800856" y="1523"/>
                </a:moveTo>
                <a:lnTo>
                  <a:pt x="3796284" y="1523"/>
                </a:lnTo>
                <a:lnTo>
                  <a:pt x="3796284" y="0"/>
                </a:lnTo>
                <a:lnTo>
                  <a:pt x="3800856" y="0"/>
                </a:lnTo>
                <a:lnTo>
                  <a:pt x="3800856" y="1523"/>
                </a:lnTo>
                <a:close/>
              </a:path>
              <a:path w="6306820" h="7620">
                <a:moveTo>
                  <a:pt x="3802380" y="6096"/>
                </a:moveTo>
                <a:lnTo>
                  <a:pt x="3794760" y="6096"/>
                </a:lnTo>
                <a:lnTo>
                  <a:pt x="3794760" y="1523"/>
                </a:lnTo>
                <a:lnTo>
                  <a:pt x="3802380" y="1523"/>
                </a:lnTo>
                <a:lnTo>
                  <a:pt x="3802380" y="6096"/>
                </a:lnTo>
                <a:close/>
              </a:path>
              <a:path w="6306820" h="7620">
                <a:moveTo>
                  <a:pt x="3800856" y="7619"/>
                </a:moveTo>
                <a:lnTo>
                  <a:pt x="3796284" y="7619"/>
                </a:lnTo>
                <a:lnTo>
                  <a:pt x="3796284" y="6096"/>
                </a:lnTo>
                <a:lnTo>
                  <a:pt x="3800856" y="6096"/>
                </a:lnTo>
                <a:lnTo>
                  <a:pt x="3800856" y="7619"/>
                </a:lnTo>
                <a:close/>
              </a:path>
              <a:path w="6306820" h="7620">
                <a:moveTo>
                  <a:pt x="3837432" y="1523"/>
                </a:moveTo>
                <a:lnTo>
                  <a:pt x="3832860" y="1523"/>
                </a:lnTo>
                <a:lnTo>
                  <a:pt x="3832860" y="0"/>
                </a:lnTo>
                <a:lnTo>
                  <a:pt x="3837432" y="0"/>
                </a:lnTo>
                <a:lnTo>
                  <a:pt x="3837432" y="1523"/>
                </a:lnTo>
                <a:close/>
              </a:path>
              <a:path w="6306820" h="7620">
                <a:moveTo>
                  <a:pt x="3838956" y="6096"/>
                </a:moveTo>
                <a:lnTo>
                  <a:pt x="3831335" y="6096"/>
                </a:lnTo>
                <a:lnTo>
                  <a:pt x="3831335" y="1523"/>
                </a:lnTo>
                <a:lnTo>
                  <a:pt x="3838956" y="1523"/>
                </a:lnTo>
                <a:lnTo>
                  <a:pt x="3838956" y="6096"/>
                </a:lnTo>
                <a:close/>
              </a:path>
              <a:path w="6306820" h="7620">
                <a:moveTo>
                  <a:pt x="3837432" y="7619"/>
                </a:moveTo>
                <a:lnTo>
                  <a:pt x="3832860" y="7619"/>
                </a:lnTo>
                <a:lnTo>
                  <a:pt x="3832860" y="6096"/>
                </a:lnTo>
                <a:lnTo>
                  <a:pt x="3837432" y="6096"/>
                </a:lnTo>
                <a:lnTo>
                  <a:pt x="3837432" y="7619"/>
                </a:lnTo>
                <a:close/>
              </a:path>
              <a:path w="6306820" h="7620">
                <a:moveTo>
                  <a:pt x="3874008" y="7619"/>
                </a:moveTo>
                <a:lnTo>
                  <a:pt x="3869435" y="7619"/>
                </a:lnTo>
                <a:lnTo>
                  <a:pt x="3869435" y="6096"/>
                </a:lnTo>
                <a:lnTo>
                  <a:pt x="3867912" y="4571"/>
                </a:lnTo>
                <a:lnTo>
                  <a:pt x="3867912" y="3048"/>
                </a:lnTo>
                <a:lnTo>
                  <a:pt x="3869435" y="1523"/>
                </a:lnTo>
                <a:lnTo>
                  <a:pt x="3869435" y="0"/>
                </a:lnTo>
                <a:lnTo>
                  <a:pt x="3874008" y="0"/>
                </a:lnTo>
                <a:lnTo>
                  <a:pt x="3874008" y="1523"/>
                </a:lnTo>
                <a:lnTo>
                  <a:pt x="3875532" y="1523"/>
                </a:lnTo>
                <a:lnTo>
                  <a:pt x="3875532" y="6096"/>
                </a:lnTo>
                <a:lnTo>
                  <a:pt x="3874008" y="6096"/>
                </a:lnTo>
                <a:lnTo>
                  <a:pt x="3874008" y="7619"/>
                </a:lnTo>
                <a:close/>
              </a:path>
              <a:path w="6306820" h="7620">
                <a:moveTo>
                  <a:pt x="3910584" y="7619"/>
                </a:moveTo>
                <a:lnTo>
                  <a:pt x="3907535" y="7619"/>
                </a:lnTo>
                <a:lnTo>
                  <a:pt x="3904488" y="4571"/>
                </a:lnTo>
                <a:lnTo>
                  <a:pt x="3904488" y="3048"/>
                </a:lnTo>
                <a:lnTo>
                  <a:pt x="3907535" y="0"/>
                </a:lnTo>
                <a:lnTo>
                  <a:pt x="3910584" y="0"/>
                </a:lnTo>
                <a:lnTo>
                  <a:pt x="3912108" y="1523"/>
                </a:lnTo>
                <a:lnTo>
                  <a:pt x="3912108" y="6096"/>
                </a:lnTo>
                <a:lnTo>
                  <a:pt x="3910584" y="7619"/>
                </a:lnTo>
                <a:close/>
              </a:path>
              <a:path w="6306820" h="7620">
                <a:moveTo>
                  <a:pt x="3947160" y="7619"/>
                </a:moveTo>
                <a:lnTo>
                  <a:pt x="3944112" y="7619"/>
                </a:lnTo>
                <a:lnTo>
                  <a:pt x="3942588" y="6096"/>
                </a:lnTo>
                <a:lnTo>
                  <a:pt x="3942588" y="1523"/>
                </a:lnTo>
                <a:lnTo>
                  <a:pt x="3944112" y="0"/>
                </a:lnTo>
                <a:lnTo>
                  <a:pt x="3947160" y="0"/>
                </a:lnTo>
                <a:lnTo>
                  <a:pt x="3948684" y="1523"/>
                </a:lnTo>
                <a:lnTo>
                  <a:pt x="3948684" y="6096"/>
                </a:lnTo>
                <a:lnTo>
                  <a:pt x="3947160" y="7619"/>
                </a:lnTo>
                <a:close/>
              </a:path>
              <a:path w="6306820" h="7620">
                <a:moveTo>
                  <a:pt x="3983735" y="7619"/>
                </a:moveTo>
                <a:lnTo>
                  <a:pt x="3980688" y="7619"/>
                </a:lnTo>
                <a:lnTo>
                  <a:pt x="3979164" y="6096"/>
                </a:lnTo>
                <a:lnTo>
                  <a:pt x="3979164" y="1523"/>
                </a:lnTo>
                <a:lnTo>
                  <a:pt x="3980688" y="0"/>
                </a:lnTo>
                <a:lnTo>
                  <a:pt x="3983735" y="0"/>
                </a:lnTo>
                <a:lnTo>
                  <a:pt x="3986784" y="3048"/>
                </a:lnTo>
                <a:lnTo>
                  <a:pt x="3986784" y="4571"/>
                </a:lnTo>
                <a:lnTo>
                  <a:pt x="3983735" y="7619"/>
                </a:lnTo>
                <a:close/>
              </a:path>
              <a:path w="6306820" h="7620">
                <a:moveTo>
                  <a:pt x="4021835" y="1523"/>
                </a:moveTo>
                <a:lnTo>
                  <a:pt x="4017264" y="1523"/>
                </a:lnTo>
                <a:lnTo>
                  <a:pt x="4017264" y="0"/>
                </a:lnTo>
                <a:lnTo>
                  <a:pt x="4021835" y="0"/>
                </a:lnTo>
                <a:lnTo>
                  <a:pt x="4021835" y="1523"/>
                </a:lnTo>
                <a:close/>
              </a:path>
              <a:path w="6306820" h="7620">
                <a:moveTo>
                  <a:pt x="4023360" y="6096"/>
                </a:moveTo>
                <a:lnTo>
                  <a:pt x="4015740" y="6096"/>
                </a:lnTo>
                <a:lnTo>
                  <a:pt x="4015740" y="1523"/>
                </a:lnTo>
                <a:lnTo>
                  <a:pt x="4023360" y="1523"/>
                </a:lnTo>
                <a:lnTo>
                  <a:pt x="4023360" y="6096"/>
                </a:lnTo>
                <a:close/>
              </a:path>
              <a:path w="6306820" h="7620">
                <a:moveTo>
                  <a:pt x="4021835" y="7619"/>
                </a:moveTo>
                <a:lnTo>
                  <a:pt x="4017264" y="7619"/>
                </a:lnTo>
                <a:lnTo>
                  <a:pt x="4017264" y="6096"/>
                </a:lnTo>
                <a:lnTo>
                  <a:pt x="4021835" y="6096"/>
                </a:lnTo>
                <a:lnTo>
                  <a:pt x="4021835" y="7619"/>
                </a:lnTo>
                <a:close/>
              </a:path>
              <a:path w="6306820" h="7620">
                <a:moveTo>
                  <a:pt x="4058412" y="1523"/>
                </a:moveTo>
                <a:lnTo>
                  <a:pt x="4053840" y="1523"/>
                </a:lnTo>
                <a:lnTo>
                  <a:pt x="4053840" y="0"/>
                </a:lnTo>
                <a:lnTo>
                  <a:pt x="4058412" y="0"/>
                </a:lnTo>
                <a:lnTo>
                  <a:pt x="4058412" y="1523"/>
                </a:lnTo>
                <a:close/>
              </a:path>
              <a:path w="6306820" h="7620">
                <a:moveTo>
                  <a:pt x="4059935" y="6096"/>
                </a:moveTo>
                <a:lnTo>
                  <a:pt x="4052316" y="6096"/>
                </a:lnTo>
                <a:lnTo>
                  <a:pt x="4052316" y="1523"/>
                </a:lnTo>
                <a:lnTo>
                  <a:pt x="4059935" y="1523"/>
                </a:lnTo>
                <a:lnTo>
                  <a:pt x="4059935" y="6096"/>
                </a:lnTo>
                <a:close/>
              </a:path>
              <a:path w="6306820" h="7620">
                <a:moveTo>
                  <a:pt x="4058412" y="7619"/>
                </a:moveTo>
                <a:lnTo>
                  <a:pt x="4053840" y="7619"/>
                </a:lnTo>
                <a:lnTo>
                  <a:pt x="4053840" y="6096"/>
                </a:lnTo>
                <a:lnTo>
                  <a:pt x="4058412" y="6096"/>
                </a:lnTo>
                <a:lnTo>
                  <a:pt x="4058412" y="7619"/>
                </a:lnTo>
                <a:close/>
              </a:path>
              <a:path w="6306820" h="7620">
                <a:moveTo>
                  <a:pt x="4094988" y="7619"/>
                </a:moveTo>
                <a:lnTo>
                  <a:pt x="4090416" y="7619"/>
                </a:lnTo>
                <a:lnTo>
                  <a:pt x="4090416" y="6096"/>
                </a:lnTo>
                <a:lnTo>
                  <a:pt x="4088892" y="4571"/>
                </a:lnTo>
                <a:lnTo>
                  <a:pt x="4088892" y="3048"/>
                </a:lnTo>
                <a:lnTo>
                  <a:pt x="4090416" y="1523"/>
                </a:lnTo>
                <a:lnTo>
                  <a:pt x="4090416" y="0"/>
                </a:lnTo>
                <a:lnTo>
                  <a:pt x="4094988" y="0"/>
                </a:lnTo>
                <a:lnTo>
                  <a:pt x="4094988" y="1523"/>
                </a:lnTo>
                <a:lnTo>
                  <a:pt x="4096512" y="1523"/>
                </a:lnTo>
                <a:lnTo>
                  <a:pt x="4096512" y="6096"/>
                </a:lnTo>
                <a:lnTo>
                  <a:pt x="4094988" y="6096"/>
                </a:lnTo>
                <a:lnTo>
                  <a:pt x="4094988" y="7619"/>
                </a:lnTo>
                <a:close/>
              </a:path>
              <a:path w="6306820" h="7620">
                <a:moveTo>
                  <a:pt x="4131564" y="7619"/>
                </a:moveTo>
                <a:lnTo>
                  <a:pt x="4128516" y="7619"/>
                </a:lnTo>
                <a:lnTo>
                  <a:pt x="4125468" y="4571"/>
                </a:lnTo>
                <a:lnTo>
                  <a:pt x="4125468" y="3048"/>
                </a:lnTo>
                <a:lnTo>
                  <a:pt x="4128516" y="0"/>
                </a:lnTo>
                <a:lnTo>
                  <a:pt x="4131564" y="0"/>
                </a:lnTo>
                <a:lnTo>
                  <a:pt x="4133088" y="1523"/>
                </a:lnTo>
                <a:lnTo>
                  <a:pt x="4133088" y="6096"/>
                </a:lnTo>
                <a:lnTo>
                  <a:pt x="4131564" y="7619"/>
                </a:lnTo>
                <a:close/>
              </a:path>
              <a:path w="6306820" h="7620">
                <a:moveTo>
                  <a:pt x="4168140" y="7619"/>
                </a:moveTo>
                <a:lnTo>
                  <a:pt x="4165092" y="7619"/>
                </a:lnTo>
                <a:lnTo>
                  <a:pt x="4163568" y="6096"/>
                </a:lnTo>
                <a:lnTo>
                  <a:pt x="4163568" y="1523"/>
                </a:lnTo>
                <a:lnTo>
                  <a:pt x="4165092" y="0"/>
                </a:lnTo>
                <a:lnTo>
                  <a:pt x="4168140" y="0"/>
                </a:lnTo>
                <a:lnTo>
                  <a:pt x="4169664" y="1523"/>
                </a:lnTo>
                <a:lnTo>
                  <a:pt x="4169664" y="6096"/>
                </a:lnTo>
                <a:lnTo>
                  <a:pt x="4168140" y="7619"/>
                </a:lnTo>
                <a:close/>
              </a:path>
              <a:path w="6306820" h="7620">
                <a:moveTo>
                  <a:pt x="4204716" y="7619"/>
                </a:moveTo>
                <a:lnTo>
                  <a:pt x="4201668" y="7619"/>
                </a:lnTo>
                <a:lnTo>
                  <a:pt x="4201668" y="6096"/>
                </a:lnTo>
                <a:lnTo>
                  <a:pt x="4200144" y="6096"/>
                </a:lnTo>
                <a:lnTo>
                  <a:pt x="4200144" y="1523"/>
                </a:lnTo>
                <a:lnTo>
                  <a:pt x="4201668" y="1523"/>
                </a:lnTo>
                <a:lnTo>
                  <a:pt x="4201668" y="0"/>
                </a:lnTo>
                <a:lnTo>
                  <a:pt x="4204716" y="0"/>
                </a:lnTo>
                <a:lnTo>
                  <a:pt x="4207764" y="3048"/>
                </a:lnTo>
                <a:lnTo>
                  <a:pt x="4207764" y="4571"/>
                </a:lnTo>
                <a:lnTo>
                  <a:pt x="4204716" y="7619"/>
                </a:lnTo>
                <a:close/>
              </a:path>
              <a:path w="6306820" h="7620">
                <a:moveTo>
                  <a:pt x="4242816" y="1523"/>
                </a:moveTo>
                <a:lnTo>
                  <a:pt x="4238244" y="1523"/>
                </a:lnTo>
                <a:lnTo>
                  <a:pt x="4238244" y="0"/>
                </a:lnTo>
                <a:lnTo>
                  <a:pt x="4242816" y="0"/>
                </a:lnTo>
                <a:lnTo>
                  <a:pt x="4242816" y="1523"/>
                </a:lnTo>
                <a:close/>
              </a:path>
              <a:path w="6306820" h="7620">
                <a:moveTo>
                  <a:pt x="4244340" y="6096"/>
                </a:moveTo>
                <a:lnTo>
                  <a:pt x="4236719" y="6096"/>
                </a:lnTo>
                <a:lnTo>
                  <a:pt x="4236719" y="1523"/>
                </a:lnTo>
                <a:lnTo>
                  <a:pt x="4244340" y="1523"/>
                </a:lnTo>
                <a:lnTo>
                  <a:pt x="4244340" y="6096"/>
                </a:lnTo>
                <a:close/>
              </a:path>
              <a:path w="6306820" h="7620">
                <a:moveTo>
                  <a:pt x="4242816" y="7619"/>
                </a:moveTo>
                <a:lnTo>
                  <a:pt x="4238244" y="7619"/>
                </a:lnTo>
                <a:lnTo>
                  <a:pt x="4238244" y="6096"/>
                </a:lnTo>
                <a:lnTo>
                  <a:pt x="4242816" y="6096"/>
                </a:lnTo>
                <a:lnTo>
                  <a:pt x="4242816" y="7619"/>
                </a:lnTo>
                <a:close/>
              </a:path>
              <a:path w="6306820" h="7620">
                <a:moveTo>
                  <a:pt x="4279392" y="1523"/>
                </a:moveTo>
                <a:lnTo>
                  <a:pt x="4274819" y="1523"/>
                </a:lnTo>
                <a:lnTo>
                  <a:pt x="4274819" y="0"/>
                </a:lnTo>
                <a:lnTo>
                  <a:pt x="4279392" y="0"/>
                </a:lnTo>
                <a:lnTo>
                  <a:pt x="4279392" y="1523"/>
                </a:lnTo>
                <a:close/>
              </a:path>
              <a:path w="6306820" h="7620">
                <a:moveTo>
                  <a:pt x="4280916" y="6096"/>
                </a:moveTo>
                <a:lnTo>
                  <a:pt x="4273296" y="6096"/>
                </a:lnTo>
                <a:lnTo>
                  <a:pt x="4273296" y="1523"/>
                </a:lnTo>
                <a:lnTo>
                  <a:pt x="4280916" y="1523"/>
                </a:lnTo>
                <a:lnTo>
                  <a:pt x="4280916" y="6096"/>
                </a:lnTo>
                <a:close/>
              </a:path>
              <a:path w="6306820" h="7620">
                <a:moveTo>
                  <a:pt x="4279392" y="7619"/>
                </a:moveTo>
                <a:lnTo>
                  <a:pt x="4274819" y="7619"/>
                </a:lnTo>
                <a:lnTo>
                  <a:pt x="4274819" y="6096"/>
                </a:lnTo>
                <a:lnTo>
                  <a:pt x="4279392" y="6096"/>
                </a:lnTo>
                <a:lnTo>
                  <a:pt x="4279392" y="7619"/>
                </a:lnTo>
                <a:close/>
              </a:path>
              <a:path w="6306820" h="7620">
                <a:moveTo>
                  <a:pt x="4315968" y="7619"/>
                </a:moveTo>
                <a:lnTo>
                  <a:pt x="4311396" y="7619"/>
                </a:lnTo>
                <a:lnTo>
                  <a:pt x="4311396" y="6096"/>
                </a:lnTo>
                <a:lnTo>
                  <a:pt x="4309871" y="4571"/>
                </a:lnTo>
                <a:lnTo>
                  <a:pt x="4309871" y="3048"/>
                </a:lnTo>
                <a:lnTo>
                  <a:pt x="4311396" y="1523"/>
                </a:lnTo>
                <a:lnTo>
                  <a:pt x="4311396" y="0"/>
                </a:lnTo>
                <a:lnTo>
                  <a:pt x="4315968" y="0"/>
                </a:lnTo>
                <a:lnTo>
                  <a:pt x="4315968" y="1523"/>
                </a:lnTo>
                <a:lnTo>
                  <a:pt x="4317492" y="1523"/>
                </a:lnTo>
                <a:lnTo>
                  <a:pt x="4317492" y="6096"/>
                </a:lnTo>
                <a:lnTo>
                  <a:pt x="4315968" y="6096"/>
                </a:lnTo>
                <a:lnTo>
                  <a:pt x="4315968" y="7619"/>
                </a:lnTo>
                <a:close/>
              </a:path>
              <a:path w="6306820" h="7620">
                <a:moveTo>
                  <a:pt x="4352544" y="7619"/>
                </a:moveTo>
                <a:lnTo>
                  <a:pt x="4349496" y="7619"/>
                </a:lnTo>
                <a:lnTo>
                  <a:pt x="4346448" y="4571"/>
                </a:lnTo>
                <a:lnTo>
                  <a:pt x="4346448" y="3048"/>
                </a:lnTo>
                <a:lnTo>
                  <a:pt x="4349496" y="0"/>
                </a:lnTo>
                <a:lnTo>
                  <a:pt x="4352544" y="0"/>
                </a:lnTo>
                <a:lnTo>
                  <a:pt x="4354068" y="1523"/>
                </a:lnTo>
                <a:lnTo>
                  <a:pt x="4354068" y="6096"/>
                </a:lnTo>
                <a:lnTo>
                  <a:pt x="4352544" y="7619"/>
                </a:lnTo>
                <a:close/>
              </a:path>
              <a:path w="6306820" h="7620">
                <a:moveTo>
                  <a:pt x="4389119" y="7619"/>
                </a:moveTo>
                <a:lnTo>
                  <a:pt x="4386071" y="7619"/>
                </a:lnTo>
                <a:lnTo>
                  <a:pt x="4384548" y="6096"/>
                </a:lnTo>
                <a:lnTo>
                  <a:pt x="4384548" y="1523"/>
                </a:lnTo>
                <a:lnTo>
                  <a:pt x="4386071" y="0"/>
                </a:lnTo>
                <a:lnTo>
                  <a:pt x="4389119" y="0"/>
                </a:lnTo>
                <a:lnTo>
                  <a:pt x="4390644" y="1523"/>
                </a:lnTo>
                <a:lnTo>
                  <a:pt x="4390644" y="6096"/>
                </a:lnTo>
                <a:lnTo>
                  <a:pt x="4389119" y="7619"/>
                </a:lnTo>
                <a:close/>
              </a:path>
              <a:path w="6306820" h="7620">
                <a:moveTo>
                  <a:pt x="4425696" y="7619"/>
                </a:moveTo>
                <a:lnTo>
                  <a:pt x="4422648" y="7619"/>
                </a:lnTo>
                <a:lnTo>
                  <a:pt x="4422648" y="6096"/>
                </a:lnTo>
                <a:lnTo>
                  <a:pt x="4421123" y="6096"/>
                </a:lnTo>
                <a:lnTo>
                  <a:pt x="4421123" y="1523"/>
                </a:lnTo>
                <a:lnTo>
                  <a:pt x="4422648" y="1523"/>
                </a:lnTo>
                <a:lnTo>
                  <a:pt x="4422648" y="0"/>
                </a:lnTo>
                <a:lnTo>
                  <a:pt x="4425696" y="0"/>
                </a:lnTo>
                <a:lnTo>
                  <a:pt x="4428744" y="3048"/>
                </a:lnTo>
                <a:lnTo>
                  <a:pt x="4428744" y="4571"/>
                </a:lnTo>
                <a:lnTo>
                  <a:pt x="4425696" y="7619"/>
                </a:lnTo>
                <a:close/>
              </a:path>
              <a:path w="6306820" h="7620">
                <a:moveTo>
                  <a:pt x="4463796" y="1523"/>
                </a:moveTo>
                <a:lnTo>
                  <a:pt x="4459223" y="1523"/>
                </a:lnTo>
                <a:lnTo>
                  <a:pt x="4459223" y="0"/>
                </a:lnTo>
                <a:lnTo>
                  <a:pt x="4463796" y="0"/>
                </a:lnTo>
                <a:lnTo>
                  <a:pt x="4463796" y="1523"/>
                </a:lnTo>
                <a:close/>
              </a:path>
              <a:path w="6306820" h="7620">
                <a:moveTo>
                  <a:pt x="4465319" y="6096"/>
                </a:moveTo>
                <a:lnTo>
                  <a:pt x="4457700" y="6096"/>
                </a:lnTo>
                <a:lnTo>
                  <a:pt x="4457700" y="1523"/>
                </a:lnTo>
                <a:lnTo>
                  <a:pt x="4465319" y="1523"/>
                </a:lnTo>
                <a:lnTo>
                  <a:pt x="4465319" y="6096"/>
                </a:lnTo>
                <a:close/>
              </a:path>
              <a:path w="6306820" h="7620">
                <a:moveTo>
                  <a:pt x="4463796" y="7619"/>
                </a:moveTo>
                <a:lnTo>
                  <a:pt x="4459223" y="7619"/>
                </a:lnTo>
                <a:lnTo>
                  <a:pt x="4459223" y="6096"/>
                </a:lnTo>
                <a:lnTo>
                  <a:pt x="4463796" y="6096"/>
                </a:lnTo>
                <a:lnTo>
                  <a:pt x="4463796" y="7619"/>
                </a:lnTo>
                <a:close/>
              </a:path>
              <a:path w="6306820" h="7620">
                <a:moveTo>
                  <a:pt x="4500371" y="1523"/>
                </a:moveTo>
                <a:lnTo>
                  <a:pt x="4495800" y="1523"/>
                </a:lnTo>
                <a:lnTo>
                  <a:pt x="4495800" y="0"/>
                </a:lnTo>
                <a:lnTo>
                  <a:pt x="4500371" y="0"/>
                </a:lnTo>
                <a:lnTo>
                  <a:pt x="4500371" y="1523"/>
                </a:lnTo>
                <a:close/>
              </a:path>
              <a:path w="6306820" h="7620">
                <a:moveTo>
                  <a:pt x="4501896" y="6096"/>
                </a:moveTo>
                <a:lnTo>
                  <a:pt x="4494276" y="6096"/>
                </a:lnTo>
                <a:lnTo>
                  <a:pt x="4494276" y="1523"/>
                </a:lnTo>
                <a:lnTo>
                  <a:pt x="4501896" y="1523"/>
                </a:lnTo>
                <a:lnTo>
                  <a:pt x="4501896" y="6096"/>
                </a:lnTo>
                <a:close/>
              </a:path>
              <a:path w="6306820" h="7620">
                <a:moveTo>
                  <a:pt x="4500371" y="7619"/>
                </a:moveTo>
                <a:lnTo>
                  <a:pt x="4495800" y="7619"/>
                </a:lnTo>
                <a:lnTo>
                  <a:pt x="4495800" y="6096"/>
                </a:lnTo>
                <a:lnTo>
                  <a:pt x="4500371" y="6096"/>
                </a:lnTo>
                <a:lnTo>
                  <a:pt x="4500371" y="7619"/>
                </a:lnTo>
                <a:close/>
              </a:path>
              <a:path w="6306820" h="7620">
                <a:moveTo>
                  <a:pt x="4536948" y="7619"/>
                </a:moveTo>
                <a:lnTo>
                  <a:pt x="4533900" y="7619"/>
                </a:lnTo>
                <a:lnTo>
                  <a:pt x="4530852" y="4571"/>
                </a:lnTo>
                <a:lnTo>
                  <a:pt x="4530852" y="3048"/>
                </a:lnTo>
                <a:lnTo>
                  <a:pt x="4533900" y="0"/>
                </a:lnTo>
                <a:lnTo>
                  <a:pt x="4536948" y="0"/>
                </a:lnTo>
                <a:lnTo>
                  <a:pt x="4536948" y="1523"/>
                </a:lnTo>
                <a:lnTo>
                  <a:pt x="4538471" y="1523"/>
                </a:lnTo>
                <a:lnTo>
                  <a:pt x="4538471" y="6096"/>
                </a:lnTo>
                <a:lnTo>
                  <a:pt x="4536948" y="6096"/>
                </a:lnTo>
                <a:lnTo>
                  <a:pt x="4536948" y="7619"/>
                </a:lnTo>
                <a:close/>
              </a:path>
              <a:path w="6306820" h="7620">
                <a:moveTo>
                  <a:pt x="4573523" y="7619"/>
                </a:moveTo>
                <a:lnTo>
                  <a:pt x="4570476" y="7619"/>
                </a:lnTo>
                <a:lnTo>
                  <a:pt x="4568952" y="6096"/>
                </a:lnTo>
                <a:lnTo>
                  <a:pt x="4568952" y="1523"/>
                </a:lnTo>
                <a:lnTo>
                  <a:pt x="4570476" y="0"/>
                </a:lnTo>
                <a:lnTo>
                  <a:pt x="4573523" y="0"/>
                </a:lnTo>
                <a:lnTo>
                  <a:pt x="4575048" y="1523"/>
                </a:lnTo>
                <a:lnTo>
                  <a:pt x="4575048" y="6096"/>
                </a:lnTo>
                <a:lnTo>
                  <a:pt x="4573523" y="7619"/>
                </a:lnTo>
                <a:close/>
              </a:path>
              <a:path w="6306820" h="7620">
                <a:moveTo>
                  <a:pt x="4610100" y="7619"/>
                </a:moveTo>
                <a:lnTo>
                  <a:pt x="4607052" y="7619"/>
                </a:lnTo>
                <a:lnTo>
                  <a:pt x="4605528" y="6096"/>
                </a:lnTo>
                <a:lnTo>
                  <a:pt x="4605528" y="1523"/>
                </a:lnTo>
                <a:lnTo>
                  <a:pt x="4607052" y="0"/>
                </a:lnTo>
                <a:lnTo>
                  <a:pt x="4610100" y="0"/>
                </a:lnTo>
                <a:lnTo>
                  <a:pt x="4613148" y="3048"/>
                </a:lnTo>
                <a:lnTo>
                  <a:pt x="4613148" y="4571"/>
                </a:lnTo>
                <a:lnTo>
                  <a:pt x="4610100" y="7619"/>
                </a:lnTo>
                <a:close/>
              </a:path>
              <a:path w="6306820" h="7620">
                <a:moveTo>
                  <a:pt x="4646676" y="7619"/>
                </a:moveTo>
                <a:lnTo>
                  <a:pt x="4643628" y="7619"/>
                </a:lnTo>
                <a:lnTo>
                  <a:pt x="4643628" y="6096"/>
                </a:lnTo>
                <a:lnTo>
                  <a:pt x="4642103" y="6096"/>
                </a:lnTo>
                <a:lnTo>
                  <a:pt x="4642103" y="1523"/>
                </a:lnTo>
                <a:lnTo>
                  <a:pt x="4643628" y="1523"/>
                </a:lnTo>
                <a:lnTo>
                  <a:pt x="4643628" y="0"/>
                </a:lnTo>
                <a:lnTo>
                  <a:pt x="4646676" y="0"/>
                </a:lnTo>
                <a:lnTo>
                  <a:pt x="4649723" y="3048"/>
                </a:lnTo>
                <a:lnTo>
                  <a:pt x="4649723" y="4571"/>
                </a:lnTo>
                <a:lnTo>
                  <a:pt x="4646676" y="7619"/>
                </a:lnTo>
                <a:close/>
              </a:path>
              <a:path w="6306820" h="7620">
                <a:moveTo>
                  <a:pt x="4684776" y="1523"/>
                </a:moveTo>
                <a:lnTo>
                  <a:pt x="4680203" y="1523"/>
                </a:lnTo>
                <a:lnTo>
                  <a:pt x="4680203" y="0"/>
                </a:lnTo>
                <a:lnTo>
                  <a:pt x="4684776" y="0"/>
                </a:lnTo>
                <a:lnTo>
                  <a:pt x="4684776" y="1523"/>
                </a:lnTo>
                <a:close/>
              </a:path>
              <a:path w="6306820" h="7620">
                <a:moveTo>
                  <a:pt x="4686300" y="6096"/>
                </a:moveTo>
                <a:lnTo>
                  <a:pt x="4678680" y="6096"/>
                </a:lnTo>
                <a:lnTo>
                  <a:pt x="4678680" y="1523"/>
                </a:lnTo>
                <a:lnTo>
                  <a:pt x="4686300" y="1523"/>
                </a:lnTo>
                <a:lnTo>
                  <a:pt x="4686300" y="6096"/>
                </a:lnTo>
                <a:close/>
              </a:path>
              <a:path w="6306820" h="7620">
                <a:moveTo>
                  <a:pt x="4684776" y="7619"/>
                </a:moveTo>
                <a:lnTo>
                  <a:pt x="4680203" y="7619"/>
                </a:lnTo>
                <a:lnTo>
                  <a:pt x="4680203" y="6096"/>
                </a:lnTo>
                <a:lnTo>
                  <a:pt x="4684776" y="6096"/>
                </a:lnTo>
                <a:lnTo>
                  <a:pt x="4684776" y="7619"/>
                </a:lnTo>
                <a:close/>
              </a:path>
              <a:path w="6306820" h="7620">
                <a:moveTo>
                  <a:pt x="4721352" y="1523"/>
                </a:moveTo>
                <a:lnTo>
                  <a:pt x="4716780" y="1523"/>
                </a:lnTo>
                <a:lnTo>
                  <a:pt x="4716780" y="0"/>
                </a:lnTo>
                <a:lnTo>
                  <a:pt x="4721352" y="0"/>
                </a:lnTo>
                <a:lnTo>
                  <a:pt x="4721352" y="1523"/>
                </a:lnTo>
                <a:close/>
              </a:path>
              <a:path w="6306820" h="7620">
                <a:moveTo>
                  <a:pt x="4722876" y="6096"/>
                </a:moveTo>
                <a:lnTo>
                  <a:pt x="4715255" y="6096"/>
                </a:lnTo>
                <a:lnTo>
                  <a:pt x="4715255" y="1523"/>
                </a:lnTo>
                <a:lnTo>
                  <a:pt x="4722876" y="1523"/>
                </a:lnTo>
                <a:lnTo>
                  <a:pt x="4722876" y="6096"/>
                </a:lnTo>
                <a:close/>
              </a:path>
              <a:path w="6306820" h="7620">
                <a:moveTo>
                  <a:pt x="4721352" y="7619"/>
                </a:moveTo>
                <a:lnTo>
                  <a:pt x="4716780" y="7619"/>
                </a:lnTo>
                <a:lnTo>
                  <a:pt x="4716780" y="6096"/>
                </a:lnTo>
                <a:lnTo>
                  <a:pt x="4721352" y="6096"/>
                </a:lnTo>
                <a:lnTo>
                  <a:pt x="4721352" y="7619"/>
                </a:lnTo>
                <a:close/>
              </a:path>
              <a:path w="6306820" h="7620">
                <a:moveTo>
                  <a:pt x="4757928" y="7619"/>
                </a:moveTo>
                <a:lnTo>
                  <a:pt x="4754880" y="7619"/>
                </a:lnTo>
                <a:lnTo>
                  <a:pt x="4751832" y="4571"/>
                </a:lnTo>
                <a:lnTo>
                  <a:pt x="4751832" y="3048"/>
                </a:lnTo>
                <a:lnTo>
                  <a:pt x="4754880" y="0"/>
                </a:lnTo>
                <a:lnTo>
                  <a:pt x="4757928" y="0"/>
                </a:lnTo>
                <a:lnTo>
                  <a:pt x="4757928" y="1523"/>
                </a:lnTo>
                <a:lnTo>
                  <a:pt x="4759452" y="1523"/>
                </a:lnTo>
                <a:lnTo>
                  <a:pt x="4759452" y="6096"/>
                </a:lnTo>
                <a:lnTo>
                  <a:pt x="4757928" y="6096"/>
                </a:lnTo>
                <a:lnTo>
                  <a:pt x="4757928" y="7619"/>
                </a:lnTo>
                <a:close/>
              </a:path>
              <a:path w="6306820" h="7620">
                <a:moveTo>
                  <a:pt x="4794503" y="7619"/>
                </a:moveTo>
                <a:lnTo>
                  <a:pt x="4791455" y="7619"/>
                </a:lnTo>
                <a:lnTo>
                  <a:pt x="4789932" y="6096"/>
                </a:lnTo>
                <a:lnTo>
                  <a:pt x="4789932" y="1523"/>
                </a:lnTo>
                <a:lnTo>
                  <a:pt x="4791455" y="0"/>
                </a:lnTo>
                <a:lnTo>
                  <a:pt x="4794503" y="0"/>
                </a:lnTo>
                <a:lnTo>
                  <a:pt x="4796028" y="1523"/>
                </a:lnTo>
                <a:lnTo>
                  <a:pt x="4796028" y="6096"/>
                </a:lnTo>
                <a:lnTo>
                  <a:pt x="4794503" y="7619"/>
                </a:lnTo>
                <a:close/>
              </a:path>
              <a:path w="6306820" h="7620">
                <a:moveTo>
                  <a:pt x="4831080" y="7619"/>
                </a:moveTo>
                <a:lnTo>
                  <a:pt x="4828032" y="7619"/>
                </a:lnTo>
                <a:lnTo>
                  <a:pt x="4826508" y="6096"/>
                </a:lnTo>
                <a:lnTo>
                  <a:pt x="4826508" y="1523"/>
                </a:lnTo>
                <a:lnTo>
                  <a:pt x="4828032" y="0"/>
                </a:lnTo>
                <a:lnTo>
                  <a:pt x="4831080" y="0"/>
                </a:lnTo>
                <a:lnTo>
                  <a:pt x="4834128" y="3048"/>
                </a:lnTo>
                <a:lnTo>
                  <a:pt x="4834128" y="4571"/>
                </a:lnTo>
                <a:lnTo>
                  <a:pt x="4831080" y="7619"/>
                </a:lnTo>
                <a:close/>
              </a:path>
              <a:path w="6306820" h="7620">
                <a:moveTo>
                  <a:pt x="4869180" y="7619"/>
                </a:moveTo>
                <a:lnTo>
                  <a:pt x="4864608" y="7619"/>
                </a:lnTo>
                <a:lnTo>
                  <a:pt x="4864608" y="6096"/>
                </a:lnTo>
                <a:lnTo>
                  <a:pt x="4863084" y="6096"/>
                </a:lnTo>
                <a:lnTo>
                  <a:pt x="4863084" y="1523"/>
                </a:lnTo>
                <a:lnTo>
                  <a:pt x="4864608" y="1523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3"/>
                </a:lnTo>
                <a:lnTo>
                  <a:pt x="4870703" y="3048"/>
                </a:lnTo>
                <a:lnTo>
                  <a:pt x="4870703" y="4571"/>
                </a:lnTo>
                <a:lnTo>
                  <a:pt x="4869180" y="6096"/>
                </a:lnTo>
                <a:lnTo>
                  <a:pt x="4869180" y="7619"/>
                </a:lnTo>
                <a:close/>
              </a:path>
              <a:path w="6306820" h="7620">
                <a:moveTo>
                  <a:pt x="4905755" y="1523"/>
                </a:moveTo>
                <a:lnTo>
                  <a:pt x="4901184" y="1523"/>
                </a:lnTo>
                <a:lnTo>
                  <a:pt x="4901184" y="0"/>
                </a:lnTo>
                <a:lnTo>
                  <a:pt x="4905755" y="0"/>
                </a:lnTo>
                <a:lnTo>
                  <a:pt x="4905755" y="1523"/>
                </a:lnTo>
                <a:close/>
              </a:path>
              <a:path w="6306820" h="7620">
                <a:moveTo>
                  <a:pt x="4907280" y="6096"/>
                </a:moveTo>
                <a:lnTo>
                  <a:pt x="4899660" y="6096"/>
                </a:lnTo>
                <a:lnTo>
                  <a:pt x="4899660" y="1523"/>
                </a:lnTo>
                <a:lnTo>
                  <a:pt x="4907280" y="1523"/>
                </a:lnTo>
                <a:lnTo>
                  <a:pt x="4907280" y="6096"/>
                </a:lnTo>
                <a:close/>
              </a:path>
              <a:path w="6306820" h="7620">
                <a:moveTo>
                  <a:pt x="4905755" y="7619"/>
                </a:moveTo>
                <a:lnTo>
                  <a:pt x="4901184" y="7619"/>
                </a:lnTo>
                <a:lnTo>
                  <a:pt x="4901184" y="6096"/>
                </a:lnTo>
                <a:lnTo>
                  <a:pt x="4905755" y="6096"/>
                </a:lnTo>
                <a:lnTo>
                  <a:pt x="4905755" y="7619"/>
                </a:lnTo>
                <a:close/>
              </a:path>
              <a:path w="6306820" h="7620">
                <a:moveTo>
                  <a:pt x="4942332" y="1523"/>
                </a:moveTo>
                <a:lnTo>
                  <a:pt x="4937760" y="1523"/>
                </a:lnTo>
                <a:lnTo>
                  <a:pt x="4937760" y="0"/>
                </a:lnTo>
                <a:lnTo>
                  <a:pt x="4942332" y="0"/>
                </a:lnTo>
                <a:lnTo>
                  <a:pt x="4942332" y="1523"/>
                </a:lnTo>
                <a:close/>
              </a:path>
              <a:path w="6306820" h="7620">
                <a:moveTo>
                  <a:pt x="4943855" y="6096"/>
                </a:moveTo>
                <a:lnTo>
                  <a:pt x="4936236" y="6096"/>
                </a:lnTo>
                <a:lnTo>
                  <a:pt x="4936236" y="1523"/>
                </a:lnTo>
                <a:lnTo>
                  <a:pt x="4943855" y="1523"/>
                </a:lnTo>
                <a:lnTo>
                  <a:pt x="4943855" y="6096"/>
                </a:lnTo>
                <a:close/>
              </a:path>
              <a:path w="6306820" h="7620">
                <a:moveTo>
                  <a:pt x="4942332" y="7619"/>
                </a:moveTo>
                <a:lnTo>
                  <a:pt x="4937760" y="7619"/>
                </a:lnTo>
                <a:lnTo>
                  <a:pt x="4937760" y="6096"/>
                </a:lnTo>
                <a:lnTo>
                  <a:pt x="4942332" y="6096"/>
                </a:lnTo>
                <a:lnTo>
                  <a:pt x="4942332" y="7619"/>
                </a:lnTo>
                <a:close/>
              </a:path>
              <a:path w="6306820" h="7620">
                <a:moveTo>
                  <a:pt x="4978908" y="7619"/>
                </a:moveTo>
                <a:lnTo>
                  <a:pt x="4975860" y="7619"/>
                </a:lnTo>
                <a:lnTo>
                  <a:pt x="4972812" y="4571"/>
                </a:lnTo>
                <a:lnTo>
                  <a:pt x="4972812" y="3048"/>
                </a:lnTo>
                <a:lnTo>
                  <a:pt x="4975860" y="0"/>
                </a:lnTo>
                <a:lnTo>
                  <a:pt x="4978908" y="0"/>
                </a:lnTo>
                <a:lnTo>
                  <a:pt x="4978908" y="1523"/>
                </a:lnTo>
                <a:lnTo>
                  <a:pt x="4980432" y="1523"/>
                </a:lnTo>
                <a:lnTo>
                  <a:pt x="4980432" y="6096"/>
                </a:lnTo>
                <a:lnTo>
                  <a:pt x="4978908" y="6096"/>
                </a:lnTo>
                <a:lnTo>
                  <a:pt x="4978908" y="7619"/>
                </a:lnTo>
                <a:close/>
              </a:path>
              <a:path w="6306820" h="7620">
                <a:moveTo>
                  <a:pt x="5015484" y="7619"/>
                </a:moveTo>
                <a:lnTo>
                  <a:pt x="5012436" y="7619"/>
                </a:lnTo>
                <a:lnTo>
                  <a:pt x="5010912" y="6096"/>
                </a:lnTo>
                <a:lnTo>
                  <a:pt x="5010912" y="1523"/>
                </a:lnTo>
                <a:lnTo>
                  <a:pt x="5012436" y="0"/>
                </a:lnTo>
                <a:lnTo>
                  <a:pt x="5015484" y="0"/>
                </a:lnTo>
                <a:lnTo>
                  <a:pt x="5017008" y="1523"/>
                </a:lnTo>
                <a:lnTo>
                  <a:pt x="5017008" y="6096"/>
                </a:lnTo>
                <a:lnTo>
                  <a:pt x="5015484" y="7619"/>
                </a:lnTo>
                <a:close/>
              </a:path>
              <a:path w="6306820" h="7620">
                <a:moveTo>
                  <a:pt x="5052060" y="7619"/>
                </a:moveTo>
                <a:lnTo>
                  <a:pt x="5049012" y="7619"/>
                </a:lnTo>
                <a:lnTo>
                  <a:pt x="5047487" y="6096"/>
                </a:lnTo>
                <a:lnTo>
                  <a:pt x="5047487" y="1523"/>
                </a:lnTo>
                <a:lnTo>
                  <a:pt x="5049012" y="0"/>
                </a:lnTo>
                <a:lnTo>
                  <a:pt x="5052060" y="0"/>
                </a:lnTo>
                <a:lnTo>
                  <a:pt x="5055108" y="3048"/>
                </a:lnTo>
                <a:lnTo>
                  <a:pt x="5055108" y="4571"/>
                </a:lnTo>
                <a:lnTo>
                  <a:pt x="5052060" y="7619"/>
                </a:lnTo>
                <a:close/>
              </a:path>
              <a:path w="6306820" h="7620">
                <a:moveTo>
                  <a:pt x="5090160" y="7619"/>
                </a:moveTo>
                <a:lnTo>
                  <a:pt x="5085587" y="7619"/>
                </a:lnTo>
                <a:lnTo>
                  <a:pt x="5085587" y="6096"/>
                </a:lnTo>
                <a:lnTo>
                  <a:pt x="5084064" y="6096"/>
                </a:lnTo>
                <a:lnTo>
                  <a:pt x="5084064" y="1523"/>
                </a:lnTo>
                <a:lnTo>
                  <a:pt x="5085587" y="1523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3"/>
                </a:lnTo>
                <a:lnTo>
                  <a:pt x="5091684" y="3048"/>
                </a:lnTo>
                <a:lnTo>
                  <a:pt x="5091684" y="4571"/>
                </a:lnTo>
                <a:lnTo>
                  <a:pt x="5090160" y="6096"/>
                </a:lnTo>
                <a:lnTo>
                  <a:pt x="5090160" y="7619"/>
                </a:lnTo>
                <a:close/>
              </a:path>
              <a:path w="6306820" h="7620">
                <a:moveTo>
                  <a:pt x="5126736" y="1523"/>
                </a:moveTo>
                <a:lnTo>
                  <a:pt x="5122164" y="1523"/>
                </a:lnTo>
                <a:lnTo>
                  <a:pt x="5122164" y="0"/>
                </a:lnTo>
                <a:lnTo>
                  <a:pt x="5126736" y="0"/>
                </a:lnTo>
                <a:lnTo>
                  <a:pt x="5126736" y="1523"/>
                </a:lnTo>
                <a:close/>
              </a:path>
              <a:path w="6306820" h="7620">
                <a:moveTo>
                  <a:pt x="5128260" y="6096"/>
                </a:moveTo>
                <a:lnTo>
                  <a:pt x="5120639" y="6096"/>
                </a:lnTo>
                <a:lnTo>
                  <a:pt x="5120639" y="1523"/>
                </a:lnTo>
                <a:lnTo>
                  <a:pt x="5128260" y="1523"/>
                </a:lnTo>
                <a:lnTo>
                  <a:pt x="5128260" y="6096"/>
                </a:lnTo>
                <a:close/>
              </a:path>
              <a:path w="6306820" h="7620">
                <a:moveTo>
                  <a:pt x="5126736" y="7619"/>
                </a:moveTo>
                <a:lnTo>
                  <a:pt x="5122164" y="7619"/>
                </a:lnTo>
                <a:lnTo>
                  <a:pt x="5122164" y="6096"/>
                </a:lnTo>
                <a:lnTo>
                  <a:pt x="5126736" y="6096"/>
                </a:lnTo>
                <a:lnTo>
                  <a:pt x="5126736" y="7619"/>
                </a:lnTo>
                <a:close/>
              </a:path>
              <a:path w="6306820" h="7620">
                <a:moveTo>
                  <a:pt x="5163312" y="1523"/>
                </a:moveTo>
                <a:lnTo>
                  <a:pt x="5158739" y="1523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1523"/>
                </a:lnTo>
                <a:close/>
              </a:path>
              <a:path w="6306820" h="7620">
                <a:moveTo>
                  <a:pt x="5164836" y="6096"/>
                </a:moveTo>
                <a:lnTo>
                  <a:pt x="5157216" y="6096"/>
                </a:lnTo>
                <a:lnTo>
                  <a:pt x="5157216" y="1523"/>
                </a:lnTo>
                <a:lnTo>
                  <a:pt x="5164836" y="1523"/>
                </a:lnTo>
                <a:lnTo>
                  <a:pt x="5164836" y="6096"/>
                </a:lnTo>
                <a:close/>
              </a:path>
              <a:path w="6306820" h="7620">
                <a:moveTo>
                  <a:pt x="5163312" y="7619"/>
                </a:moveTo>
                <a:lnTo>
                  <a:pt x="5158739" y="7619"/>
                </a:lnTo>
                <a:lnTo>
                  <a:pt x="5158739" y="6096"/>
                </a:lnTo>
                <a:lnTo>
                  <a:pt x="5163312" y="6096"/>
                </a:lnTo>
                <a:lnTo>
                  <a:pt x="5163312" y="7619"/>
                </a:lnTo>
                <a:close/>
              </a:path>
              <a:path w="6306820" h="7620">
                <a:moveTo>
                  <a:pt x="5199887" y="7619"/>
                </a:moveTo>
                <a:lnTo>
                  <a:pt x="5196839" y="7619"/>
                </a:lnTo>
                <a:lnTo>
                  <a:pt x="5193792" y="4571"/>
                </a:lnTo>
                <a:lnTo>
                  <a:pt x="5193792" y="3048"/>
                </a:lnTo>
                <a:lnTo>
                  <a:pt x="5196839" y="0"/>
                </a:lnTo>
                <a:lnTo>
                  <a:pt x="5199887" y="0"/>
                </a:lnTo>
                <a:lnTo>
                  <a:pt x="5201412" y="1523"/>
                </a:lnTo>
                <a:lnTo>
                  <a:pt x="5201412" y="6096"/>
                </a:lnTo>
                <a:lnTo>
                  <a:pt x="5199887" y="7619"/>
                </a:lnTo>
                <a:close/>
              </a:path>
              <a:path w="6306820" h="7620">
                <a:moveTo>
                  <a:pt x="5236464" y="7619"/>
                </a:moveTo>
                <a:lnTo>
                  <a:pt x="5233416" y="7619"/>
                </a:lnTo>
                <a:lnTo>
                  <a:pt x="5231892" y="6096"/>
                </a:lnTo>
                <a:lnTo>
                  <a:pt x="5231892" y="1523"/>
                </a:lnTo>
                <a:lnTo>
                  <a:pt x="5233416" y="0"/>
                </a:lnTo>
                <a:lnTo>
                  <a:pt x="5236464" y="0"/>
                </a:lnTo>
                <a:lnTo>
                  <a:pt x="5237987" y="1523"/>
                </a:lnTo>
                <a:lnTo>
                  <a:pt x="5237987" y="6096"/>
                </a:lnTo>
                <a:lnTo>
                  <a:pt x="5236464" y="7619"/>
                </a:lnTo>
                <a:close/>
              </a:path>
              <a:path w="6306820" h="7620">
                <a:moveTo>
                  <a:pt x="5273039" y="7619"/>
                </a:moveTo>
                <a:lnTo>
                  <a:pt x="5269992" y="7619"/>
                </a:lnTo>
                <a:lnTo>
                  <a:pt x="5268468" y="6096"/>
                </a:lnTo>
                <a:lnTo>
                  <a:pt x="5268468" y="1523"/>
                </a:lnTo>
                <a:lnTo>
                  <a:pt x="5269992" y="0"/>
                </a:lnTo>
                <a:lnTo>
                  <a:pt x="5273039" y="0"/>
                </a:lnTo>
                <a:lnTo>
                  <a:pt x="5276087" y="3048"/>
                </a:lnTo>
                <a:lnTo>
                  <a:pt x="5276087" y="4571"/>
                </a:lnTo>
                <a:lnTo>
                  <a:pt x="5273039" y="7619"/>
                </a:lnTo>
                <a:close/>
              </a:path>
              <a:path w="6306820" h="7620">
                <a:moveTo>
                  <a:pt x="5311139" y="7619"/>
                </a:moveTo>
                <a:lnTo>
                  <a:pt x="5306568" y="7619"/>
                </a:lnTo>
                <a:lnTo>
                  <a:pt x="5306568" y="6096"/>
                </a:lnTo>
                <a:lnTo>
                  <a:pt x="5305044" y="6096"/>
                </a:lnTo>
                <a:lnTo>
                  <a:pt x="5305044" y="1523"/>
                </a:lnTo>
                <a:lnTo>
                  <a:pt x="5306568" y="1523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3"/>
                </a:lnTo>
                <a:lnTo>
                  <a:pt x="5312664" y="3048"/>
                </a:lnTo>
                <a:lnTo>
                  <a:pt x="5312664" y="4571"/>
                </a:lnTo>
                <a:lnTo>
                  <a:pt x="5311139" y="6096"/>
                </a:lnTo>
                <a:lnTo>
                  <a:pt x="5311139" y="7619"/>
                </a:lnTo>
                <a:close/>
              </a:path>
              <a:path w="6306820" h="7620">
                <a:moveTo>
                  <a:pt x="5347716" y="1523"/>
                </a:moveTo>
                <a:lnTo>
                  <a:pt x="5343144" y="1523"/>
                </a:lnTo>
                <a:lnTo>
                  <a:pt x="5343144" y="0"/>
                </a:lnTo>
                <a:lnTo>
                  <a:pt x="5347716" y="0"/>
                </a:lnTo>
                <a:lnTo>
                  <a:pt x="5347716" y="1523"/>
                </a:lnTo>
                <a:close/>
              </a:path>
              <a:path w="6306820" h="7620">
                <a:moveTo>
                  <a:pt x="5349239" y="6096"/>
                </a:moveTo>
                <a:lnTo>
                  <a:pt x="5341620" y="6096"/>
                </a:lnTo>
                <a:lnTo>
                  <a:pt x="5341620" y="1523"/>
                </a:lnTo>
                <a:lnTo>
                  <a:pt x="5349239" y="1523"/>
                </a:lnTo>
                <a:lnTo>
                  <a:pt x="5349239" y="6096"/>
                </a:lnTo>
                <a:close/>
              </a:path>
              <a:path w="6306820" h="7620">
                <a:moveTo>
                  <a:pt x="5347716" y="7619"/>
                </a:moveTo>
                <a:lnTo>
                  <a:pt x="5343144" y="7619"/>
                </a:lnTo>
                <a:lnTo>
                  <a:pt x="5343144" y="6096"/>
                </a:lnTo>
                <a:lnTo>
                  <a:pt x="5347716" y="6096"/>
                </a:lnTo>
                <a:lnTo>
                  <a:pt x="5347716" y="7619"/>
                </a:lnTo>
                <a:close/>
              </a:path>
              <a:path w="6306820" h="7620">
                <a:moveTo>
                  <a:pt x="5384292" y="1523"/>
                </a:moveTo>
                <a:lnTo>
                  <a:pt x="5379720" y="1523"/>
                </a:lnTo>
                <a:lnTo>
                  <a:pt x="5379720" y="0"/>
                </a:lnTo>
                <a:lnTo>
                  <a:pt x="5384292" y="0"/>
                </a:lnTo>
                <a:lnTo>
                  <a:pt x="5384292" y="1523"/>
                </a:lnTo>
                <a:close/>
              </a:path>
              <a:path w="6306820" h="7620">
                <a:moveTo>
                  <a:pt x="5385816" y="6096"/>
                </a:moveTo>
                <a:lnTo>
                  <a:pt x="5378196" y="6096"/>
                </a:lnTo>
                <a:lnTo>
                  <a:pt x="5378196" y="1523"/>
                </a:lnTo>
                <a:lnTo>
                  <a:pt x="5385816" y="1523"/>
                </a:lnTo>
                <a:lnTo>
                  <a:pt x="5385816" y="6096"/>
                </a:lnTo>
                <a:close/>
              </a:path>
              <a:path w="6306820" h="7620">
                <a:moveTo>
                  <a:pt x="5384292" y="7619"/>
                </a:moveTo>
                <a:lnTo>
                  <a:pt x="5379720" y="7619"/>
                </a:lnTo>
                <a:lnTo>
                  <a:pt x="5379720" y="6096"/>
                </a:lnTo>
                <a:lnTo>
                  <a:pt x="5384292" y="6096"/>
                </a:lnTo>
                <a:lnTo>
                  <a:pt x="5384292" y="7619"/>
                </a:lnTo>
                <a:close/>
              </a:path>
              <a:path w="6306820" h="7620">
                <a:moveTo>
                  <a:pt x="5420868" y="7619"/>
                </a:moveTo>
                <a:lnTo>
                  <a:pt x="5417820" y="7619"/>
                </a:lnTo>
                <a:lnTo>
                  <a:pt x="5414771" y="4571"/>
                </a:lnTo>
                <a:lnTo>
                  <a:pt x="5414771" y="3048"/>
                </a:lnTo>
                <a:lnTo>
                  <a:pt x="5417820" y="0"/>
                </a:lnTo>
                <a:lnTo>
                  <a:pt x="5420868" y="0"/>
                </a:lnTo>
                <a:lnTo>
                  <a:pt x="5422392" y="1523"/>
                </a:lnTo>
                <a:lnTo>
                  <a:pt x="5422392" y="6096"/>
                </a:lnTo>
                <a:lnTo>
                  <a:pt x="5420868" y="7619"/>
                </a:lnTo>
                <a:close/>
              </a:path>
              <a:path w="6306820" h="7620">
                <a:moveTo>
                  <a:pt x="5457444" y="7619"/>
                </a:moveTo>
                <a:lnTo>
                  <a:pt x="5454396" y="7619"/>
                </a:lnTo>
                <a:lnTo>
                  <a:pt x="5452871" y="6096"/>
                </a:lnTo>
                <a:lnTo>
                  <a:pt x="5452871" y="1523"/>
                </a:lnTo>
                <a:lnTo>
                  <a:pt x="5454396" y="0"/>
                </a:lnTo>
                <a:lnTo>
                  <a:pt x="5457444" y="0"/>
                </a:lnTo>
                <a:lnTo>
                  <a:pt x="5458968" y="1523"/>
                </a:lnTo>
                <a:lnTo>
                  <a:pt x="5458968" y="6096"/>
                </a:lnTo>
                <a:lnTo>
                  <a:pt x="5457444" y="7619"/>
                </a:lnTo>
                <a:close/>
              </a:path>
              <a:path w="6306820" h="7620">
                <a:moveTo>
                  <a:pt x="5494020" y="7619"/>
                </a:moveTo>
                <a:lnTo>
                  <a:pt x="5490971" y="7619"/>
                </a:lnTo>
                <a:lnTo>
                  <a:pt x="5489448" y="6096"/>
                </a:lnTo>
                <a:lnTo>
                  <a:pt x="5489448" y="1523"/>
                </a:lnTo>
                <a:lnTo>
                  <a:pt x="5490971" y="0"/>
                </a:lnTo>
                <a:lnTo>
                  <a:pt x="5494020" y="0"/>
                </a:lnTo>
                <a:lnTo>
                  <a:pt x="5497068" y="3048"/>
                </a:lnTo>
                <a:lnTo>
                  <a:pt x="5497068" y="4571"/>
                </a:lnTo>
                <a:lnTo>
                  <a:pt x="5494020" y="7619"/>
                </a:lnTo>
                <a:close/>
              </a:path>
              <a:path w="6306820" h="7620">
                <a:moveTo>
                  <a:pt x="5532120" y="1523"/>
                </a:moveTo>
                <a:lnTo>
                  <a:pt x="5527548" y="1523"/>
                </a:lnTo>
                <a:lnTo>
                  <a:pt x="5527548" y="0"/>
                </a:lnTo>
                <a:lnTo>
                  <a:pt x="5532120" y="0"/>
                </a:lnTo>
                <a:lnTo>
                  <a:pt x="5532120" y="1523"/>
                </a:lnTo>
                <a:close/>
              </a:path>
              <a:path w="6306820" h="7620">
                <a:moveTo>
                  <a:pt x="5533644" y="6096"/>
                </a:moveTo>
                <a:lnTo>
                  <a:pt x="5526023" y="6096"/>
                </a:lnTo>
                <a:lnTo>
                  <a:pt x="5526023" y="1523"/>
                </a:lnTo>
                <a:lnTo>
                  <a:pt x="5533644" y="1523"/>
                </a:lnTo>
                <a:lnTo>
                  <a:pt x="5533644" y="6096"/>
                </a:lnTo>
                <a:close/>
              </a:path>
              <a:path w="6306820" h="7620">
                <a:moveTo>
                  <a:pt x="5532120" y="7619"/>
                </a:moveTo>
                <a:lnTo>
                  <a:pt x="5527548" y="7619"/>
                </a:lnTo>
                <a:lnTo>
                  <a:pt x="5527548" y="6096"/>
                </a:lnTo>
                <a:lnTo>
                  <a:pt x="5532120" y="6096"/>
                </a:lnTo>
                <a:lnTo>
                  <a:pt x="5532120" y="7619"/>
                </a:lnTo>
                <a:close/>
              </a:path>
              <a:path w="6306820" h="7620">
                <a:moveTo>
                  <a:pt x="5568696" y="1523"/>
                </a:moveTo>
                <a:lnTo>
                  <a:pt x="5564123" y="1523"/>
                </a:lnTo>
                <a:lnTo>
                  <a:pt x="5564123" y="0"/>
                </a:lnTo>
                <a:lnTo>
                  <a:pt x="5568696" y="0"/>
                </a:lnTo>
                <a:lnTo>
                  <a:pt x="5568696" y="1523"/>
                </a:lnTo>
                <a:close/>
              </a:path>
              <a:path w="6306820" h="7620">
                <a:moveTo>
                  <a:pt x="5570220" y="6096"/>
                </a:moveTo>
                <a:lnTo>
                  <a:pt x="5562600" y="6096"/>
                </a:lnTo>
                <a:lnTo>
                  <a:pt x="5562600" y="1523"/>
                </a:lnTo>
                <a:lnTo>
                  <a:pt x="5570220" y="1523"/>
                </a:lnTo>
                <a:lnTo>
                  <a:pt x="5570220" y="6096"/>
                </a:lnTo>
                <a:close/>
              </a:path>
              <a:path w="6306820" h="7620">
                <a:moveTo>
                  <a:pt x="5568696" y="7619"/>
                </a:moveTo>
                <a:lnTo>
                  <a:pt x="5564123" y="7619"/>
                </a:lnTo>
                <a:lnTo>
                  <a:pt x="5564123" y="6096"/>
                </a:lnTo>
                <a:lnTo>
                  <a:pt x="5568696" y="6096"/>
                </a:lnTo>
                <a:lnTo>
                  <a:pt x="5568696" y="7619"/>
                </a:lnTo>
                <a:close/>
              </a:path>
              <a:path w="6306820" h="7620">
                <a:moveTo>
                  <a:pt x="5605271" y="1523"/>
                </a:moveTo>
                <a:lnTo>
                  <a:pt x="5600700" y="1523"/>
                </a:lnTo>
                <a:lnTo>
                  <a:pt x="5600700" y="0"/>
                </a:lnTo>
                <a:lnTo>
                  <a:pt x="5605271" y="0"/>
                </a:lnTo>
                <a:lnTo>
                  <a:pt x="5605271" y="1523"/>
                </a:lnTo>
                <a:close/>
              </a:path>
              <a:path w="6306820" h="7620">
                <a:moveTo>
                  <a:pt x="5606796" y="6096"/>
                </a:moveTo>
                <a:lnTo>
                  <a:pt x="5599176" y="6096"/>
                </a:lnTo>
                <a:lnTo>
                  <a:pt x="5599176" y="1523"/>
                </a:lnTo>
                <a:lnTo>
                  <a:pt x="5606796" y="1523"/>
                </a:lnTo>
                <a:lnTo>
                  <a:pt x="5606796" y="6096"/>
                </a:lnTo>
                <a:close/>
              </a:path>
              <a:path w="6306820" h="7620">
                <a:moveTo>
                  <a:pt x="5605271" y="7619"/>
                </a:moveTo>
                <a:lnTo>
                  <a:pt x="5600700" y="7619"/>
                </a:lnTo>
                <a:lnTo>
                  <a:pt x="5600700" y="6096"/>
                </a:lnTo>
                <a:lnTo>
                  <a:pt x="5605271" y="6096"/>
                </a:lnTo>
                <a:lnTo>
                  <a:pt x="5605271" y="7619"/>
                </a:lnTo>
                <a:close/>
              </a:path>
              <a:path w="6306820" h="7620">
                <a:moveTo>
                  <a:pt x="5641848" y="7619"/>
                </a:moveTo>
                <a:lnTo>
                  <a:pt x="5638800" y="7619"/>
                </a:lnTo>
                <a:lnTo>
                  <a:pt x="5635752" y="4571"/>
                </a:lnTo>
                <a:lnTo>
                  <a:pt x="5635752" y="3048"/>
                </a:lnTo>
                <a:lnTo>
                  <a:pt x="5638800" y="0"/>
                </a:lnTo>
                <a:lnTo>
                  <a:pt x="5641848" y="0"/>
                </a:lnTo>
                <a:lnTo>
                  <a:pt x="5643371" y="1523"/>
                </a:lnTo>
                <a:lnTo>
                  <a:pt x="5643371" y="6096"/>
                </a:lnTo>
                <a:lnTo>
                  <a:pt x="5641848" y="7619"/>
                </a:lnTo>
                <a:close/>
              </a:path>
              <a:path w="6306820" h="7620">
                <a:moveTo>
                  <a:pt x="5678423" y="7619"/>
                </a:moveTo>
                <a:lnTo>
                  <a:pt x="5675376" y="7619"/>
                </a:lnTo>
                <a:lnTo>
                  <a:pt x="5673852" y="6096"/>
                </a:lnTo>
                <a:lnTo>
                  <a:pt x="5673852" y="1523"/>
                </a:lnTo>
                <a:lnTo>
                  <a:pt x="5675376" y="0"/>
                </a:lnTo>
                <a:lnTo>
                  <a:pt x="5678423" y="0"/>
                </a:lnTo>
                <a:lnTo>
                  <a:pt x="5679948" y="1523"/>
                </a:lnTo>
                <a:lnTo>
                  <a:pt x="5679948" y="6096"/>
                </a:lnTo>
                <a:lnTo>
                  <a:pt x="5678423" y="7619"/>
                </a:lnTo>
                <a:close/>
              </a:path>
              <a:path w="6306820" h="7620">
                <a:moveTo>
                  <a:pt x="5715000" y="7619"/>
                </a:moveTo>
                <a:lnTo>
                  <a:pt x="5711952" y="7619"/>
                </a:lnTo>
                <a:lnTo>
                  <a:pt x="5710428" y="6096"/>
                </a:lnTo>
                <a:lnTo>
                  <a:pt x="5710428" y="1523"/>
                </a:lnTo>
                <a:lnTo>
                  <a:pt x="5711952" y="0"/>
                </a:lnTo>
                <a:lnTo>
                  <a:pt x="5715000" y="0"/>
                </a:lnTo>
                <a:lnTo>
                  <a:pt x="5718048" y="3048"/>
                </a:lnTo>
                <a:lnTo>
                  <a:pt x="5718048" y="4571"/>
                </a:lnTo>
                <a:lnTo>
                  <a:pt x="5715000" y="7619"/>
                </a:lnTo>
                <a:close/>
              </a:path>
              <a:path w="6306820" h="7620">
                <a:moveTo>
                  <a:pt x="5753100" y="1523"/>
                </a:moveTo>
                <a:lnTo>
                  <a:pt x="5748528" y="1523"/>
                </a:lnTo>
                <a:lnTo>
                  <a:pt x="5748528" y="0"/>
                </a:lnTo>
                <a:lnTo>
                  <a:pt x="5753100" y="0"/>
                </a:lnTo>
                <a:lnTo>
                  <a:pt x="5753100" y="1523"/>
                </a:lnTo>
                <a:close/>
              </a:path>
              <a:path w="6306820" h="7620">
                <a:moveTo>
                  <a:pt x="5754623" y="6096"/>
                </a:moveTo>
                <a:lnTo>
                  <a:pt x="5747003" y="6096"/>
                </a:lnTo>
                <a:lnTo>
                  <a:pt x="5747003" y="1523"/>
                </a:lnTo>
                <a:lnTo>
                  <a:pt x="5754623" y="1523"/>
                </a:lnTo>
                <a:lnTo>
                  <a:pt x="5754623" y="6096"/>
                </a:lnTo>
                <a:close/>
              </a:path>
              <a:path w="6306820" h="7620">
                <a:moveTo>
                  <a:pt x="5753100" y="7619"/>
                </a:moveTo>
                <a:lnTo>
                  <a:pt x="5748528" y="7619"/>
                </a:lnTo>
                <a:lnTo>
                  <a:pt x="5748528" y="6096"/>
                </a:lnTo>
                <a:lnTo>
                  <a:pt x="5753100" y="6096"/>
                </a:lnTo>
                <a:lnTo>
                  <a:pt x="5753100" y="7619"/>
                </a:lnTo>
                <a:close/>
              </a:path>
              <a:path w="6306820" h="7620">
                <a:moveTo>
                  <a:pt x="5789676" y="1523"/>
                </a:moveTo>
                <a:lnTo>
                  <a:pt x="5785104" y="1523"/>
                </a:lnTo>
                <a:lnTo>
                  <a:pt x="5785104" y="0"/>
                </a:lnTo>
                <a:lnTo>
                  <a:pt x="5789676" y="0"/>
                </a:lnTo>
                <a:lnTo>
                  <a:pt x="5789676" y="1523"/>
                </a:lnTo>
                <a:close/>
              </a:path>
              <a:path w="6306820" h="7620">
                <a:moveTo>
                  <a:pt x="5791200" y="6096"/>
                </a:moveTo>
                <a:lnTo>
                  <a:pt x="5783580" y="6096"/>
                </a:lnTo>
                <a:lnTo>
                  <a:pt x="5783580" y="1523"/>
                </a:lnTo>
                <a:lnTo>
                  <a:pt x="5791200" y="1523"/>
                </a:lnTo>
                <a:lnTo>
                  <a:pt x="5791200" y="6096"/>
                </a:lnTo>
                <a:close/>
              </a:path>
              <a:path w="6306820" h="7620">
                <a:moveTo>
                  <a:pt x="5789676" y="7619"/>
                </a:moveTo>
                <a:lnTo>
                  <a:pt x="5785104" y="7619"/>
                </a:lnTo>
                <a:lnTo>
                  <a:pt x="5785104" y="6096"/>
                </a:lnTo>
                <a:lnTo>
                  <a:pt x="5789676" y="6096"/>
                </a:lnTo>
                <a:lnTo>
                  <a:pt x="5789676" y="7619"/>
                </a:lnTo>
                <a:close/>
              </a:path>
              <a:path w="6306820" h="7620">
                <a:moveTo>
                  <a:pt x="5826252" y="7619"/>
                </a:moveTo>
                <a:lnTo>
                  <a:pt x="5821680" y="7619"/>
                </a:lnTo>
                <a:lnTo>
                  <a:pt x="5821680" y="6096"/>
                </a:lnTo>
                <a:lnTo>
                  <a:pt x="5820155" y="4571"/>
                </a:lnTo>
                <a:lnTo>
                  <a:pt x="5820155" y="3048"/>
                </a:lnTo>
                <a:lnTo>
                  <a:pt x="5821680" y="1523"/>
                </a:lnTo>
                <a:lnTo>
                  <a:pt x="5821680" y="0"/>
                </a:lnTo>
                <a:lnTo>
                  <a:pt x="5826252" y="0"/>
                </a:lnTo>
                <a:lnTo>
                  <a:pt x="5826252" y="1523"/>
                </a:lnTo>
                <a:lnTo>
                  <a:pt x="5827776" y="1523"/>
                </a:lnTo>
                <a:lnTo>
                  <a:pt x="5827776" y="6096"/>
                </a:lnTo>
                <a:lnTo>
                  <a:pt x="5826252" y="6096"/>
                </a:lnTo>
                <a:lnTo>
                  <a:pt x="5826252" y="7619"/>
                </a:lnTo>
                <a:close/>
              </a:path>
              <a:path w="6306820" h="7620">
                <a:moveTo>
                  <a:pt x="5862828" y="7619"/>
                </a:moveTo>
                <a:lnTo>
                  <a:pt x="5859780" y="7619"/>
                </a:lnTo>
                <a:lnTo>
                  <a:pt x="5856732" y="4571"/>
                </a:lnTo>
                <a:lnTo>
                  <a:pt x="5856732" y="3048"/>
                </a:lnTo>
                <a:lnTo>
                  <a:pt x="5859780" y="0"/>
                </a:lnTo>
                <a:lnTo>
                  <a:pt x="5862828" y="0"/>
                </a:lnTo>
                <a:lnTo>
                  <a:pt x="5864352" y="1523"/>
                </a:lnTo>
                <a:lnTo>
                  <a:pt x="5864352" y="6096"/>
                </a:lnTo>
                <a:lnTo>
                  <a:pt x="5862828" y="7619"/>
                </a:lnTo>
                <a:close/>
              </a:path>
              <a:path w="6306820" h="7620">
                <a:moveTo>
                  <a:pt x="5899404" y="7619"/>
                </a:moveTo>
                <a:lnTo>
                  <a:pt x="5896355" y="7619"/>
                </a:lnTo>
                <a:lnTo>
                  <a:pt x="5894832" y="6096"/>
                </a:lnTo>
                <a:lnTo>
                  <a:pt x="5894832" y="1523"/>
                </a:lnTo>
                <a:lnTo>
                  <a:pt x="5896355" y="0"/>
                </a:lnTo>
                <a:lnTo>
                  <a:pt x="5899404" y="0"/>
                </a:lnTo>
                <a:lnTo>
                  <a:pt x="5900928" y="1523"/>
                </a:lnTo>
                <a:lnTo>
                  <a:pt x="5900928" y="6096"/>
                </a:lnTo>
                <a:lnTo>
                  <a:pt x="5899404" y="7619"/>
                </a:lnTo>
                <a:close/>
              </a:path>
              <a:path w="6306820" h="7620">
                <a:moveTo>
                  <a:pt x="5935980" y="7619"/>
                </a:moveTo>
                <a:lnTo>
                  <a:pt x="5932932" y="7619"/>
                </a:lnTo>
                <a:lnTo>
                  <a:pt x="5931408" y="6096"/>
                </a:lnTo>
                <a:lnTo>
                  <a:pt x="5931408" y="1523"/>
                </a:lnTo>
                <a:lnTo>
                  <a:pt x="5932932" y="0"/>
                </a:lnTo>
                <a:lnTo>
                  <a:pt x="5935980" y="0"/>
                </a:lnTo>
                <a:lnTo>
                  <a:pt x="5939028" y="3048"/>
                </a:lnTo>
                <a:lnTo>
                  <a:pt x="5939028" y="4571"/>
                </a:lnTo>
                <a:lnTo>
                  <a:pt x="5935980" y="7619"/>
                </a:lnTo>
                <a:close/>
              </a:path>
              <a:path w="6306820" h="7620">
                <a:moveTo>
                  <a:pt x="5974080" y="1523"/>
                </a:moveTo>
                <a:lnTo>
                  <a:pt x="5969508" y="1523"/>
                </a:lnTo>
                <a:lnTo>
                  <a:pt x="5969508" y="0"/>
                </a:lnTo>
                <a:lnTo>
                  <a:pt x="5974080" y="0"/>
                </a:lnTo>
                <a:lnTo>
                  <a:pt x="5974080" y="1523"/>
                </a:lnTo>
                <a:close/>
              </a:path>
              <a:path w="6306820" h="7620">
                <a:moveTo>
                  <a:pt x="5975604" y="6096"/>
                </a:moveTo>
                <a:lnTo>
                  <a:pt x="5967984" y="6096"/>
                </a:lnTo>
                <a:lnTo>
                  <a:pt x="5967984" y="1523"/>
                </a:lnTo>
                <a:lnTo>
                  <a:pt x="5975604" y="1523"/>
                </a:lnTo>
                <a:lnTo>
                  <a:pt x="5975604" y="6096"/>
                </a:lnTo>
                <a:close/>
              </a:path>
              <a:path w="6306820" h="7620">
                <a:moveTo>
                  <a:pt x="5974080" y="7619"/>
                </a:moveTo>
                <a:lnTo>
                  <a:pt x="5969508" y="7619"/>
                </a:lnTo>
                <a:lnTo>
                  <a:pt x="5969508" y="6096"/>
                </a:lnTo>
                <a:lnTo>
                  <a:pt x="5974080" y="6096"/>
                </a:lnTo>
                <a:lnTo>
                  <a:pt x="5974080" y="7619"/>
                </a:lnTo>
                <a:close/>
              </a:path>
              <a:path w="6306820" h="7620">
                <a:moveTo>
                  <a:pt x="6010655" y="1523"/>
                </a:moveTo>
                <a:lnTo>
                  <a:pt x="6006084" y="1523"/>
                </a:lnTo>
                <a:lnTo>
                  <a:pt x="6006084" y="0"/>
                </a:lnTo>
                <a:lnTo>
                  <a:pt x="6010655" y="0"/>
                </a:lnTo>
                <a:lnTo>
                  <a:pt x="6010655" y="1523"/>
                </a:lnTo>
                <a:close/>
              </a:path>
              <a:path w="6306820" h="7620">
                <a:moveTo>
                  <a:pt x="6012180" y="6096"/>
                </a:moveTo>
                <a:lnTo>
                  <a:pt x="6004560" y="6096"/>
                </a:lnTo>
                <a:lnTo>
                  <a:pt x="6004560" y="1523"/>
                </a:lnTo>
                <a:lnTo>
                  <a:pt x="6012180" y="1523"/>
                </a:lnTo>
                <a:lnTo>
                  <a:pt x="6012180" y="6096"/>
                </a:lnTo>
                <a:close/>
              </a:path>
              <a:path w="6306820" h="7620">
                <a:moveTo>
                  <a:pt x="6010655" y="7619"/>
                </a:moveTo>
                <a:lnTo>
                  <a:pt x="6006084" y="7619"/>
                </a:lnTo>
                <a:lnTo>
                  <a:pt x="6006084" y="6096"/>
                </a:lnTo>
                <a:lnTo>
                  <a:pt x="6010655" y="6096"/>
                </a:lnTo>
                <a:lnTo>
                  <a:pt x="6010655" y="7619"/>
                </a:lnTo>
                <a:close/>
              </a:path>
              <a:path w="6306820" h="7620">
                <a:moveTo>
                  <a:pt x="6047232" y="7619"/>
                </a:moveTo>
                <a:lnTo>
                  <a:pt x="6042660" y="7619"/>
                </a:lnTo>
                <a:lnTo>
                  <a:pt x="6042660" y="6096"/>
                </a:lnTo>
                <a:lnTo>
                  <a:pt x="6041136" y="4571"/>
                </a:lnTo>
                <a:lnTo>
                  <a:pt x="6041136" y="3048"/>
                </a:lnTo>
                <a:lnTo>
                  <a:pt x="6042660" y="1523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3"/>
                </a:lnTo>
                <a:lnTo>
                  <a:pt x="6048755" y="1523"/>
                </a:lnTo>
                <a:lnTo>
                  <a:pt x="6048755" y="6096"/>
                </a:lnTo>
                <a:lnTo>
                  <a:pt x="6047232" y="6096"/>
                </a:lnTo>
                <a:lnTo>
                  <a:pt x="6047232" y="7619"/>
                </a:lnTo>
                <a:close/>
              </a:path>
              <a:path w="6306820" h="7620">
                <a:moveTo>
                  <a:pt x="6083808" y="7619"/>
                </a:moveTo>
                <a:lnTo>
                  <a:pt x="6080760" y="7619"/>
                </a:lnTo>
                <a:lnTo>
                  <a:pt x="6077712" y="4571"/>
                </a:lnTo>
                <a:lnTo>
                  <a:pt x="6077712" y="3048"/>
                </a:lnTo>
                <a:lnTo>
                  <a:pt x="6080760" y="0"/>
                </a:lnTo>
                <a:lnTo>
                  <a:pt x="6083808" y="0"/>
                </a:lnTo>
                <a:lnTo>
                  <a:pt x="6085332" y="1523"/>
                </a:lnTo>
                <a:lnTo>
                  <a:pt x="6085332" y="6096"/>
                </a:lnTo>
                <a:lnTo>
                  <a:pt x="6083808" y="7619"/>
                </a:lnTo>
                <a:close/>
              </a:path>
              <a:path w="6306820" h="7620">
                <a:moveTo>
                  <a:pt x="6120384" y="7619"/>
                </a:moveTo>
                <a:lnTo>
                  <a:pt x="6117336" y="7619"/>
                </a:lnTo>
                <a:lnTo>
                  <a:pt x="6115812" y="6096"/>
                </a:lnTo>
                <a:lnTo>
                  <a:pt x="6115812" y="1523"/>
                </a:lnTo>
                <a:lnTo>
                  <a:pt x="6117336" y="0"/>
                </a:lnTo>
                <a:lnTo>
                  <a:pt x="6120384" y="0"/>
                </a:lnTo>
                <a:lnTo>
                  <a:pt x="6121908" y="1523"/>
                </a:lnTo>
                <a:lnTo>
                  <a:pt x="6121908" y="6096"/>
                </a:lnTo>
                <a:lnTo>
                  <a:pt x="6120384" y="7619"/>
                </a:lnTo>
                <a:close/>
              </a:path>
              <a:path w="6306820" h="7620">
                <a:moveTo>
                  <a:pt x="6156960" y="7619"/>
                </a:moveTo>
                <a:lnTo>
                  <a:pt x="6153912" y="7619"/>
                </a:lnTo>
                <a:lnTo>
                  <a:pt x="6153912" y="6096"/>
                </a:lnTo>
                <a:lnTo>
                  <a:pt x="6152387" y="6096"/>
                </a:lnTo>
                <a:lnTo>
                  <a:pt x="6152387" y="1523"/>
                </a:lnTo>
                <a:lnTo>
                  <a:pt x="6153912" y="1523"/>
                </a:lnTo>
                <a:lnTo>
                  <a:pt x="6153912" y="0"/>
                </a:lnTo>
                <a:lnTo>
                  <a:pt x="6156960" y="0"/>
                </a:lnTo>
                <a:lnTo>
                  <a:pt x="6160008" y="3048"/>
                </a:lnTo>
                <a:lnTo>
                  <a:pt x="6160008" y="4571"/>
                </a:lnTo>
                <a:lnTo>
                  <a:pt x="6156960" y="7619"/>
                </a:lnTo>
                <a:close/>
              </a:path>
              <a:path w="6306820" h="7620">
                <a:moveTo>
                  <a:pt x="6195060" y="1523"/>
                </a:moveTo>
                <a:lnTo>
                  <a:pt x="6190487" y="1523"/>
                </a:lnTo>
                <a:lnTo>
                  <a:pt x="6190487" y="0"/>
                </a:lnTo>
                <a:lnTo>
                  <a:pt x="6195060" y="0"/>
                </a:lnTo>
                <a:lnTo>
                  <a:pt x="6195060" y="1523"/>
                </a:lnTo>
                <a:close/>
              </a:path>
              <a:path w="6306820" h="7620">
                <a:moveTo>
                  <a:pt x="6196584" y="6096"/>
                </a:moveTo>
                <a:lnTo>
                  <a:pt x="6188964" y="6096"/>
                </a:lnTo>
                <a:lnTo>
                  <a:pt x="6188964" y="1523"/>
                </a:lnTo>
                <a:lnTo>
                  <a:pt x="6196584" y="1523"/>
                </a:lnTo>
                <a:lnTo>
                  <a:pt x="6196584" y="6096"/>
                </a:lnTo>
                <a:close/>
              </a:path>
              <a:path w="6306820" h="7620">
                <a:moveTo>
                  <a:pt x="6195060" y="7619"/>
                </a:moveTo>
                <a:lnTo>
                  <a:pt x="6190487" y="7619"/>
                </a:lnTo>
                <a:lnTo>
                  <a:pt x="6190487" y="6096"/>
                </a:lnTo>
                <a:lnTo>
                  <a:pt x="6195060" y="6096"/>
                </a:lnTo>
                <a:lnTo>
                  <a:pt x="6195060" y="7619"/>
                </a:lnTo>
                <a:close/>
              </a:path>
              <a:path w="6306820" h="7620">
                <a:moveTo>
                  <a:pt x="6231636" y="1523"/>
                </a:moveTo>
                <a:lnTo>
                  <a:pt x="6227064" y="1523"/>
                </a:lnTo>
                <a:lnTo>
                  <a:pt x="6227064" y="0"/>
                </a:lnTo>
                <a:lnTo>
                  <a:pt x="6231636" y="0"/>
                </a:lnTo>
                <a:lnTo>
                  <a:pt x="6231636" y="1523"/>
                </a:lnTo>
                <a:close/>
              </a:path>
              <a:path w="6306820" h="7620">
                <a:moveTo>
                  <a:pt x="6233160" y="6096"/>
                </a:moveTo>
                <a:lnTo>
                  <a:pt x="6225539" y="6096"/>
                </a:lnTo>
                <a:lnTo>
                  <a:pt x="6225539" y="1523"/>
                </a:lnTo>
                <a:lnTo>
                  <a:pt x="6233160" y="1523"/>
                </a:lnTo>
                <a:lnTo>
                  <a:pt x="6233160" y="6096"/>
                </a:lnTo>
                <a:close/>
              </a:path>
              <a:path w="6306820" h="7620">
                <a:moveTo>
                  <a:pt x="6231636" y="7619"/>
                </a:moveTo>
                <a:lnTo>
                  <a:pt x="6227064" y="7619"/>
                </a:lnTo>
                <a:lnTo>
                  <a:pt x="6227064" y="6096"/>
                </a:lnTo>
                <a:lnTo>
                  <a:pt x="6231636" y="6096"/>
                </a:lnTo>
                <a:lnTo>
                  <a:pt x="6231636" y="7619"/>
                </a:lnTo>
                <a:close/>
              </a:path>
              <a:path w="6306820" h="7620">
                <a:moveTo>
                  <a:pt x="6268212" y="7619"/>
                </a:moveTo>
                <a:lnTo>
                  <a:pt x="6263639" y="7619"/>
                </a:lnTo>
                <a:lnTo>
                  <a:pt x="6263639" y="6096"/>
                </a:lnTo>
                <a:lnTo>
                  <a:pt x="6262116" y="4571"/>
                </a:lnTo>
                <a:lnTo>
                  <a:pt x="6262116" y="3048"/>
                </a:lnTo>
                <a:lnTo>
                  <a:pt x="6263639" y="1523"/>
                </a:lnTo>
                <a:lnTo>
                  <a:pt x="6263639" y="0"/>
                </a:lnTo>
                <a:lnTo>
                  <a:pt x="6268212" y="0"/>
                </a:lnTo>
                <a:lnTo>
                  <a:pt x="6268212" y="1523"/>
                </a:lnTo>
                <a:lnTo>
                  <a:pt x="6269736" y="1523"/>
                </a:lnTo>
                <a:lnTo>
                  <a:pt x="6269736" y="6096"/>
                </a:lnTo>
                <a:lnTo>
                  <a:pt x="6268212" y="6096"/>
                </a:lnTo>
                <a:lnTo>
                  <a:pt x="6268212" y="7619"/>
                </a:lnTo>
                <a:close/>
              </a:path>
              <a:path w="6306820" h="7620">
                <a:moveTo>
                  <a:pt x="6304787" y="7619"/>
                </a:moveTo>
                <a:lnTo>
                  <a:pt x="6301739" y="7619"/>
                </a:lnTo>
                <a:lnTo>
                  <a:pt x="6298692" y="4571"/>
                </a:lnTo>
                <a:lnTo>
                  <a:pt x="6298692" y="3048"/>
                </a:lnTo>
                <a:lnTo>
                  <a:pt x="6301739" y="0"/>
                </a:lnTo>
                <a:lnTo>
                  <a:pt x="6304787" y="0"/>
                </a:lnTo>
                <a:lnTo>
                  <a:pt x="6306312" y="1523"/>
                </a:lnTo>
                <a:lnTo>
                  <a:pt x="6306312" y="6096"/>
                </a:lnTo>
                <a:lnTo>
                  <a:pt x="6304787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291" y="6400800"/>
            <a:ext cx="94488" cy="64008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95884" y="5055107"/>
            <a:ext cx="6306820" cy="7620"/>
          </a:xfrm>
          <a:custGeom>
            <a:avLst/>
            <a:gdLst/>
            <a:ahLst/>
            <a:cxnLst/>
            <a:rect l="l" t="t" r="r" b="b"/>
            <a:pathLst>
              <a:path w="6306820" h="7620">
                <a:moveTo>
                  <a:pt x="6096" y="7620"/>
                </a:moveTo>
                <a:lnTo>
                  <a:pt x="3048" y="7620"/>
                </a:lnTo>
                <a:lnTo>
                  <a:pt x="0" y="4572"/>
                </a:lnTo>
                <a:lnTo>
                  <a:pt x="0" y="3048"/>
                </a:lnTo>
                <a:lnTo>
                  <a:pt x="3048" y="0"/>
                </a:lnTo>
                <a:lnTo>
                  <a:pt x="6096" y="0"/>
                </a:lnTo>
                <a:lnTo>
                  <a:pt x="7620" y="1524"/>
                </a:lnTo>
                <a:lnTo>
                  <a:pt x="7620" y="6096"/>
                </a:lnTo>
                <a:lnTo>
                  <a:pt x="6096" y="7620"/>
                </a:lnTo>
                <a:close/>
              </a:path>
              <a:path w="6306820" h="7620">
                <a:moveTo>
                  <a:pt x="42672" y="7620"/>
                </a:moveTo>
                <a:lnTo>
                  <a:pt x="39624" y="7620"/>
                </a:lnTo>
                <a:lnTo>
                  <a:pt x="38099" y="6096"/>
                </a:lnTo>
                <a:lnTo>
                  <a:pt x="38099" y="1524"/>
                </a:lnTo>
                <a:lnTo>
                  <a:pt x="39624" y="0"/>
                </a:lnTo>
                <a:lnTo>
                  <a:pt x="42672" y="0"/>
                </a:lnTo>
                <a:lnTo>
                  <a:pt x="44195" y="1524"/>
                </a:lnTo>
                <a:lnTo>
                  <a:pt x="44195" y="6096"/>
                </a:lnTo>
                <a:lnTo>
                  <a:pt x="42672" y="7620"/>
                </a:lnTo>
                <a:close/>
              </a:path>
              <a:path w="6306820" h="7620">
                <a:moveTo>
                  <a:pt x="79247" y="7620"/>
                </a:moveTo>
                <a:lnTo>
                  <a:pt x="76199" y="7620"/>
                </a:lnTo>
                <a:lnTo>
                  <a:pt x="74676" y="6096"/>
                </a:lnTo>
                <a:lnTo>
                  <a:pt x="74676" y="1524"/>
                </a:lnTo>
                <a:lnTo>
                  <a:pt x="76199" y="0"/>
                </a:lnTo>
                <a:lnTo>
                  <a:pt x="79247" y="0"/>
                </a:lnTo>
                <a:lnTo>
                  <a:pt x="82295" y="3048"/>
                </a:lnTo>
                <a:lnTo>
                  <a:pt x="82295" y="4572"/>
                </a:lnTo>
                <a:lnTo>
                  <a:pt x="79247" y="7620"/>
                </a:lnTo>
                <a:close/>
              </a:path>
              <a:path w="6306820" h="7620">
                <a:moveTo>
                  <a:pt x="117347" y="1524"/>
                </a:moveTo>
                <a:lnTo>
                  <a:pt x="112776" y="1524"/>
                </a:lnTo>
                <a:lnTo>
                  <a:pt x="112776" y="0"/>
                </a:lnTo>
                <a:lnTo>
                  <a:pt x="117347" y="0"/>
                </a:lnTo>
                <a:lnTo>
                  <a:pt x="117347" y="1524"/>
                </a:lnTo>
                <a:close/>
              </a:path>
              <a:path w="6306820" h="7620">
                <a:moveTo>
                  <a:pt x="118872" y="6096"/>
                </a:moveTo>
                <a:lnTo>
                  <a:pt x="111251" y="6096"/>
                </a:lnTo>
                <a:lnTo>
                  <a:pt x="111251" y="1524"/>
                </a:lnTo>
                <a:lnTo>
                  <a:pt x="118872" y="1524"/>
                </a:lnTo>
                <a:lnTo>
                  <a:pt x="118872" y="6096"/>
                </a:lnTo>
                <a:close/>
              </a:path>
              <a:path w="6306820" h="7620">
                <a:moveTo>
                  <a:pt x="117347" y="7620"/>
                </a:moveTo>
                <a:lnTo>
                  <a:pt x="112776" y="7620"/>
                </a:lnTo>
                <a:lnTo>
                  <a:pt x="112776" y="6096"/>
                </a:lnTo>
                <a:lnTo>
                  <a:pt x="117347" y="6096"/>
                </a:lnTo>
                <a:lnTo>
                  <a:pt x="117347" y="7620"/>
                </a:lnTo>
                <a:close/>
              </a:path>
              <a:path w="6306820" h="7620">
                <a:moveTo>
                  <a:pt x="153924" y="1524"/>
                </a:moveTo>
                <a:lnTo>
                  <a:pt x="149351" y="1524"/>
                </a:lnTo>
                <a:lnTo>
                  <a:pt x="149351" y="0"/>
                </a:lnTo>
                <a:lnTo>
                  <a:pt x="153924" y="0"/>
                </a:lnTo>
                <a:lnTo>
                  <a:pt x="153924" y="1524"/>
                </a:lnTo>
                <a:close/>
              </a:path>
              <a:path w="6306820" h="7620">
                <a:moveTo>
                  <a:pt x="155447" y="6096"/>
                </a:moveTo>
                <a:lnTo>
                  <a:pt x="147828" y="6096"/>
                </a:lnTo>
                <a:lnTo>
                  <a:pt x="147828" y="1524"/>
                </a:lnTo>
                <a:lnTo>
                  <a:pt x="155447" y="1524"/>
                </a:lnTo>
                <a:lnTo>
                  <a:pt x="155447" y="6096"/>
                </a:lnTo>
                <a:close/>
              </a:path>
              <a:path w="6306820" h="7620">
                <a:moveTo>
                  <a:pt x="153924" y="7620"/>
                </a:moveTo>
                <a:lnTo>
                  <a:pt x="149351" y="7620"/>
                </a:lnTo>
                <a:lnTo>
                  <a:pt x="149351" y="6096"/>
                </a:lnTo>
                <a:lnTo>
                  <a:pt x="153924" y="6096"/>
                </a:lnTo>
                <a:lnTo>
                  <a:pt x="153924" y="7620"/>
                </a:lnTo>
                <a:close/>
              </a:path>
              <a:path w="6306820" h="7620">
                <a:moveTo>
                  <a:pt x="190499" y="7620"/>
                </a:moveTo>
                <a:lnTo>
                  <a:pt x="185928" y="7620"/>
                </a:lnTo>
                <a:lnTo>
                  <a:pt x="185928" y="6096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8" y="1524"/>
                </a:lnTo>
                <a:lnTo>
                  <a:pt x="185928" y="0"/>
                </a:lnTo>
                <a:lnTo>
                  <a:pt x="190499" y="0"/>
                </a:lnTo>
                <a:lnTo>
                  <a:pt x="190499" y="1524"/>
                </a:lnTo>
                <a:lnTo>
                  <a:pt x="192024" y="1524"/>
                </a:lnTo>
                <a:lnTo>
                  <a:pt x="192024" y="6096"/>
                </a:lnTo>
                <a:lnTo>
                  <a:pt x="190499" y="6096"/>
                </a:lnTo>
                <a:lnTo>
                  <a:pt x="190499" y="7620"/>
                </a:lnTo>
                <a:close/>
              </a:path>
              <a:path w="6306820" h="7620">
                <a:moveTo>
                  <a:pt x="227076" y="7620"/>
                </a:moveTo>
                <a:lnTo>
                  <a:pt x="224028" y="7620"/>
                </a:lnTo>
                <a:lnTo>
                  <a:pt x="220980" y="4572"/>
                </a:lnTo>
                <a:lnTo>
                  <a:pt x="220980" y="3048"/>
                </a:lnTo>
                <a:lnTo>
                  <a:pt x="224028" y="0"/>
                </a:lnTo>
                <a:lnTo>
                  <a:pt x="227076" y="0"/>
                </a:lnTo>
                <a:lnTo>
                  <a:pt x="228599" y="1524"/>
                </a:lnTo>
                <a:lnTo>
                  <a:pt x="228599" y="6096"/>
                </a:lnTo>
                <a:lnTo>
                  <a:pt x="227076" y="7620"/>
                </a:lnTo>
                <a:close/>
              </a:path>
              <a:path w="6306820" h="7620">
                <a:moveTo>
                  <a:pt x="263651" y="7620"/>
                </a:moveTo>
                <a:lnTo>
                  <a:pt x="260603" y="7620"/>
                </a:lnTo>
                <a:lnTo>
                  <a:pt x="259080" y="6096"/>
                </a:lnTo>
                <a:lnTo>
                  <a:pt x="259080" y="1524"/>
                </a:lnTo>
                <a:lnTo>
                  <a:pt x="260603" y="0"/>
                </a:lnTo>
                <a:lnTo>
                  <a:pt x="263651" y="0"/>
                </a:lnTo>
                <a:lnTo>
                  <a:pt x="265176" y="1524"/>
                </a:lnTo>
                <a:lnTo>
                  <a:pt x="265176" y="6096"/>
                </a:lnTo>
                <a:lnTo>
                  <a:pt x="263651" y="7620"/>
                </a:lnTo>
                <a:close/>
              </a:path>
              <a:path w="6306820" h="7620">
                <a:moveTo>
                  <a:pt x="300228" y="7620"/>
                </a:moveTo>
                <a:lnTo>
                  <a:pt x="297180" y="7620"/>
                </a:lnTo>
                <a:lnTo>
                  <a:pt x="295655" y="6096"/>
                </a:lnTo>
                <a:lnTo>
                  <a:pt x="295655" y="1524"/>
                </a:lnTo>
                <a:lnTo>
                  <a:pt x="297180" y="0"/>
                </a:lnTo>
                <a:lnTo>
                  <a:pt x="300228" y="0"/>
                </a:lnTo>
                <a:lnTo>
                  <a:pt x="303276" y="3048"/>
                </a:lnTo>
                <a:lnTo>
                  <a:pt x="303276" y="4572"/>
                </a:lnTo>
                <a:lnTo>
                  <a:pt x="300228" y="7620"/>
                </a:lnTo>
                <a:close/>
              </a:path>
              <a:path w="6306820" h="7620">
                <a:moveTo>
                  <a:pt x="338328" y="1524"/>
                </a:moveTo>
                <a:lnTo>
                  <a:pt x="333755" y="1524"/>
                </a:lnTo>
                <a:lnTo>
                  <a:pt x="333755" y="0"/>
                </a:lnTo>
                <a:lnTo>
                  <a:pt x="338328" y="0"/>
                </a:lnTo>
                <a:lnTo>
                  <a:pt x="338328" y="1524"/>
                </a:lnTo>
                <a:close/>
              </a:path>
              <a:path w="6306820" h="7620">
                <a:moveTo>
                  <a:pt x="339851" y="6096"/>
                </a:moveTo>
                <a:lnTo>
                  <a:pt x="332232" y="6096"/>
                </a:lnTo>
                <a:lnTo>
                  <a:pt x="332232" y="1524"/>
                </a:lnTo>
                <a:lnTo>
                  <a:pt x="339851" y="1524"/>
                </a:lnTo>
                <a:lnTo>
                  <a:pt x="339851" y="6096"/>
                </a:lnTo>
                <a:close/>
              </a:path>
              <a:path w="6306820" h="7620">
                <a:moveTo>
                  <a:pt x="338328" y="7620"/>
                </a:moveTo>
                <a:lnTo>
                  <a:pt x="333755" y="7620"/>
                </a:lnTo>
                <a:lnTo>
                  <a:pt x="333755" y="6096"/>
                </a:lnTo>
                <a:lnTo>
                  <a:pt x="338328" y="6096"/>
                </a:lnTo>
                <a:lnTo>
                  <a:pt x="338328" y="7620"/>
                </a:lnTo>
                <a:close/>
              </a:path>
              <a:path w="6306820" h="7620">
                <a:moveTo>
                  <a:pt x="374903" y="1524"/>
                </a:moveTo>
                <a:lnTo>
                  <a:pt x="370332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4903" y="1524"/>
                </a:lnTo>
                <a:close/>
              </a:path>
              <a:path w="6306820" h="7620">
                <a:moveTo>
                  <a:pt x="376428" y="6096"/>
                </a:moveTo>
                <a:lnTo>
                  <a:pt x="368807" y="6096"/>
                </a:lnTo>
                <a:lnTo>
                  <a:pt x="368807" y="1524"/>
                </a:lnTo>
                <a:lnTo>
                  <a:pt x="376428" y="1524"/>
                </a:lnTo>
                <a:lnTo>
                  <a:pt x="376428" y="6096"/>
                </a:lnTo>
                <a:close/>
              </a:path>
              <a:path w="6306820" h="7620">
                <a:moveTo>
                  <a:pt x="374903" y="7620"/>
                </a:moveTo>
                <a:lnTo>
                  <a:pt x="370332" y="7620"/>
                </a:lnTo>
                <a:lnTo>
                  <a:pt x="370332" y="6096"/>
                </a:lnTo>
                <a:lnTo>
                  <a:pt x="374903" y="6096"/>
                </a:lnTo>
                <a:lnTo>
                  <a:pt x="374903" y="7620"/>
                </a:lnTo>
                <a:close/>
              </a:path>
              <a:path w="6306820" h="7620">
                <a:moveTo>
                  <a:pt x="411480" y="7620"/>
                </a:moveTo>
                <a:lnTo>
                  <a:pt x="406907" y="7620"/>
                </a:lnTo>
                <a:lnTo>
                  <a:pt x="406907" y="6096"/>
                </a:lnTo>
                <a:lnTo>
                  <a:pt x="405384" y="4572"/>
                </a:lnTo>
                <a:lnTo>
                  <a:pt x="405384" y="3048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1480" y="1524"/>
                </a:lnTo>
                <a:lnTo>
                  <a:pt x="413003" y="1524"/>
                </a:lnTo>
                <a:lnTo>
                  <a:pt x="413003" y="6096"/>
                </a:lnTo>
                <a:lnTo>
                  <a:pt x="411480" y="6096"/>
                </a:lnTo>
                <a:lnTo>
                  <a:pt x="411480" y="7620"/>
                </a:lnTo>
                <a:close/>
              </a:path>
              <a:path w="6306820" h="7620">
                <a:moveTo>
                  <a:pt x="448055" y="7620"/>
                </a:moveTo>
                <a:lnTo>
                  <a:pt x="445007" y="7620"/>
                </a:lnTo>
                <a:lnTo>
                  <a:pt x="441959" y="4572"/>
                </a:lnTo>
                <a:lnTo>
                  <a:pt x="441959" y="3048"/>
                </a:lnTo>
                <a:lnTo>
                  <a:pt x="445007" y="0"/>
                </a:lnTo>
                <a:lnTo>
                  <a:pt x="448055" y="0"/>
                </a:lnTo>
                <a:lnTo>
                  <a:pt x="449580" y="1524"/>
                </a:lnTo>
                <a:lnTo>
                  <a:pt x="449580" y="6096"/>
                </a:lnTo>
                <a:lnTo>
                  <a:pt x="448055" y="7620"/>
                </a:lnTo>
                <a:close/>
              </a:path>
              <a:path w="6306820" h="7620">
                <a:moveTo>
                  <a:pt x="484632" y="7620"/>
                </a:moveTo>
                <a:lnTo>
                  <a:pt x="481584" y="7620"/>
                </a:lnTo>
                <a:lnTo>
                  <a:pt x="480059" y="6096"/>
                </a:lnTo>
                <a:lnTo>
                  <a:pt x="480059" y="1524"/>
                </a:lnTo>
                <a:lnTo>
                  <a:pt x="481584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6096"/>
                </a:lnTo>
                <a:lnTo>
                  <a:pt x="484632" y="7620"/>
                </a:lnTo>
                <a:close/>
              </a:path>
              <a:path w="6306820" h="7620">
                <a:moveTo>
                  <a:pt x="521207" y="7620"/>
                </a:moveTo>
                <a:lnTo>
                  <a:pt x="518159" y="7620"/>
                </a:lnTo>
                <a:lnTo>
                  <a:pt x="518159" y="6096"/>
                </a:lnTo>
                <a:lnTo>
                  <a:pt x="516636" y="6096"/>
                </a:lnTo>
                <a:lnTo>
                  <a:pt x="516636" y="1524"/>
                </a:lnTo>
                <a:lnTo>
                  <a:pt x="518159" y="1524"/>
                </a:lnTo>
                <a:lnTo>
                  <a:pt x="518159" y="0"/>
                </a:lnTo>
                <a:lnTo>
                  <a:pt x="521207" y="0"/>
                </a:lnTo>
                <a:lnTo>
                  <a:pt x="524255" y="3048"/>
                </a:lnTo>
                <a:lnTo>
                  <a:pt x="524255" y="4572"/>
                </a:lnTo>
                <a:lnTo>
                  <a:pt x="521207" y="7620"/>
                </a:lnTo>
                <a:close/>
              </a:path>
              <a:path w="6306820" h="7620">
                <a:moveTo>
                  <a:pt x="559307" y="1524"/>
                </a:moveTo>
                <a:lnTo>
                  <a:pt x="554736" y="1524"/>
                </a:lnTo>
                <a:lnTo>
                  <a:pt x="554736" y="0"/>
                </a:lnTo>
                <a:lnTo>
                  <a:pt x="559307" y="0"/>
                </a:lnTo>
                <a:lnTo>
                  <a:pt x="559307" y="1524"/>
                </a:lnTo>
                <a:close/>
              </a:path>
              <a:path w="6306820" h="7620">
                <a:moveTo>
                  <a:pt x="560832" y="6096"/>
                </a:moveTo>
                <a:lnTo>
                  <a:pt x="553211" y="6096"/>
                </a:lnTo>
                <a:lnTo>
                  <a:pt x="553211" y="1524"/>
                </a:lnTo>
                <a:lnTo>
                  <a:pt x="560832" y="1524"/>
                </a:lnTo>
                <a:lnTo>
                  <a:pt x="560832" y="6096"/>
                </a:lnTo>
                <a:close/>
              </a:path>
              <a:path w="6306820" h="7620">
                <a:moveTo>
                  <a:pt x="559307" y="7620"/>
                </a:moveTo>
                <a:lnTo>
                  <a:pt x="554736" y="7620"/>
                </a:lnTo>
                <a:lnTo>
                  <a:pt x="554736" y="6096"/>
                </a:lnTo>
                <a:lnTo>
                  <a:pt x="559307" y="6096"/>
                </a:lnTo>
                <a:lnTo>
                  <a:pt x="559307" y="7620"/>
                </a:lnTo>
                <a:close/>
              </a:path>
              <a:path w="6306820" h="7620">
                <a:moveTo>
                  <a:pt x="595884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5884" y="0"/>
                </a:lnTo>
                <a:lnTo>
                  <a:pt x="595884" y="1524"/>
                </a:lnTo>
                <a:close/>
              </a:path>
              <a:path w="6306820" h="7620">
                <a:moveTo>
                  <a:pt x="597407" y="6096"/>
                </a:moveTo>
                <a:lnTo>
                  <a:pt x="589788" y="6096"/>
                </a:lnTo>
                <a:lnTo>
                  <a:pt x="589788" y="1524"/>
                </a:lnTo>
                <a:lnTo>
                  <a:pt x="597407" y="1524"/>
                </a:lnTo>
                <a:lnTo>
                  <a:pt x="597407" y="6096"/>
                </a:lnTo>
                <a:close/>
              </a:path>
              <a:path w="6306820" h="7620">
                <a:moveTo>
                  <a:pt x="595884" y="7620"/>
                </a:moveTo>
                <a:lnTo>
                  <a:pt x="591311" y="7620"/>
                </a:lnTo>
                <a:lnTo>
                  <a:pt x="591311" y="6096"/>
                </a:lnTo>
                <a:lnTo>
                  <a:pt x="595884" y="6096"/>
                </a:lnTo>
                <a:lnTo>
                  <a:pt x="595884" y="7620"/>
                </a:lnTo>
                <a:close/>
              </a:path>
              <a:path w="6306820" h="7620">
                <a:moveTo>
                  <a:pt x="632460" y="7620"/>
                </a:moveTo>
                <a:lnTo>
                  <a:pt x="627887" y="7620"/>
                </a:lnTo>
                <a:lnTo>
                  <a:pt x="627887" y="6096"/>
                </a:lnTo>
                <a:lnTo>
                  <a:pt x="626364" y="4572"/>
                </a:lnTo>
                <a:lnTo>
                  <a:pt x="626364" y="3048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2460" y="1524"/>
                </a:lnTo>
                <a:lnTo>
                  <a:pt x="633983" y="1524"/>
                </a:lnTo>
                <a:lnTo>
                  <a:pt x="633983" y="6096"/>
                </a:lnTo>
                <a:lnTo>
                  <a:pt x="632460" y="6096"/>
                </a:lnTo>
                <a:lnTo>
                  <a:pt x="632460" y="7620"/>
                </a:lnTo>
                <a:close/>
              </a:path>
              <a:path w="6306820" h="7620">
                <a:moveTo>
                  <a:pt x="669036" y="7620"/>
                </a:moveTo>
                <a:lnTo>
                  <a:pt x="665987" y="7620"/>
                </a:lnTo>
                <a:lnTo>
                  <a:pt x="662940" y="4572"/>
                </a:lnTo>
                <a:lnTo>
                  <a:pt x="662940" y="3048"/>
                </a:lnTo>
                <a:lnTo>
                  <a:pt x="665987" y="0"/>
                </a:lnTo>
                <a:lnTo>
                  <a:pt x="669036" y="0"/>
                </a:lnTo>
                <a:lnTo>
                  <a:pt x="670560" y="1524"/>
                </a:lnTo>
                <a:lnTo>
                  <a:pt x="670560" y="6096"/>
                </a:lnTo>
                <a:lnTo>
                  <a:pt x="669036" y="7620"/>
                </a:lnTo>
                <a:close/>
              </a:path>
              <a:path w="6306820" h="7620">
                <a:moveTo>
                  <a:pt x="705612" y="7620"/>
                </a:moveTo>
                <a:lnTo>
                  <a:pt x="702564" y="7620"/>
                </a:lnTo>
                <a:lnTo>
                  <a:pt x="701040" y="6096"/>
                </a:lnTo>
                <a:lnTo>
                  <a:pt x="701040" y="1524"/>
                </a:lnTo>
                <a:lnTo>
                  <a:pt x="702564" y="0"/>
                </a:lnTo>
                <a:lnTo>
                  <a:pt x="705612" y="0"/>
                </a:lnTo>
                <a:lnTo>
                  <a:pt x="707136" y="1524"/>
                </a:lnTo>
                <a:lnTo>
                  <a:pt x="707136" y="6096"/>
                </a:lnTo>
                <a:lnTo>
                  <a:pt x="705612" y="7620"/>
                </a:lnTo>
                <a:close/>
              </a:path>
              <a:path w="6306820" h="7620">
                <a:moveTo>
                  <a:pt x="742187" y="7620"/>
                </a:moveTo>
                <a:lnTo>
                  <a:pt x="739140" y="7620"/>
                </a:lnTo>
                <a:lnTo>
                  <a:pt x="739140" y="6096"/>
                </a:lnTo>
                <a:lnTo>
                  <a:pt x="737616" y="6096"/>
                </a:lnTo>
                <a:lnTo>
                  <a:pt x="737616" y="1524"/>
                </a:lnTo>
                <a:lnTo>
                  <a:pt x="739140" y="1524"/>
                </a:lnTo>
                <a:lnTo>
                  <a:pt x="739140" y="0"/>
                </a:lnTo>
                <a:lnTo>
                  <a:pt x="742187" y="0"/>
                </a:lnTo>
                <a:lnTo>
                  <a:pt x="745236" y="3048"/>
                </a:lnTo>
                <a:lnTo>
                  <a:pt x="745236" y="4572"/>
                </a:lnTo>
                <a:lnTo>
                  <a:pt x="742187" y="7620"/>
                </a:lnTo>
                <a:close/>
              </a:path>
              <a:path w="6306820" h="7620">
                <a:moveTo>
                  <a:pt x="780287" y="1524"/>
                </a:moveTo>
                <a:lnTo>
                  <a:pt x="775716" y="1524"/>
                </a:lnTo>
                <a:lnTo>
                  <a:pt x="775716" y="0"/>
                </a:lnTo>
                <a:lnTo>
                  <a:pt x="780287" y="0"/>
                </a:lnTo>
                <a:lnTo>
                  <a:pt x="780287" y="1524"/>
                </a:lnTo>
                <a:close/>
              </a:path>
              <a:path w="6306820" h="7620">
                <a:moveTo>
                  <a:pt x="781812" y="6096"/>
                </a:moveTo>
                <a:lnTo>
                  <a:pt x="774191" y="6096"/>
                </a:lnTo>
                <a:lnTo>
                  <a:pt x="774191" y="1524"/>
                </a:lnTo>
                <a:lnTo>
                  <a:pt x="781812" y="1524"/>
                </a:lnTo>
                <a:lnTo>
                  <a:pt x="781812" y="6096"/>
                </a:lnTo>
                <a:close/>
              </a:path>
              <a:path w="6306820" h="7620">
                <a:moveTo>
                  <a:pt x="780287" y="7620"/>
                </a:moveTo>
                <a:lnTo>
                  <a:pt x="775716" y="7620"/>
                </a:lnTo>
                <a:lnTo>
                  <a:pt x="775716" y="6096"/>
                </a:lnTo>
                <a:lnTo>
                  <a:pt x="780287" y="6096"/>
                </a:lnTo>
                <a:lnTo>
                  <a:pt x="780287" y="7620"/>
                </a:lnTo>
                <a:close/>
              </a:path>
              <a:path w="6306820" h="7620">
                <a:moveTo>
                  <a:pt x="816864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4"/>
                </a:lnTo>
                <a:close/>
              </a:path>
              <a:path w="6306820" h="7620">
                <a:moveTo>
                  <a:pt x="818387" y="6096"/>
                </a:moveTo>
                <a:lnTo>
                  <a:pt x="810767" y="6096"/>
                </a:lnTo>
                <a:lnTo>
                  <a:pt x="810767" y="1524"/>
                </a:lnTo>
                <a:lnTo>
                  <a:pt x="818387" y="1524"/>
                </a:lnTo>
                <a:lnTo>
                  <a:pt x="818387" y="6096"/>
                </a:lnTo>
                <a:close/>
              </a:path>
              <a:path w="6306820" h="7620">
                <a:moveTo>
                  <a:pt x="816864" y="7620"/>
                </a:moveTo>
                <a:lnTo>
                  <a:pt x="812291" y="7620"/>
                </a:lnTo>
                <a:lnTo>
                  <a:pt x="812291" y="6096"/>
                </a:lnTo>
                <a:lnTo>
                  <a:pt x="816864" y="6096"/>
                </a:lnTo>
                <a:lnTo>
                  <a:pt x="816864" y="7620"/>
                </a:lnTo>
                <a:close/>
              </a:path>
              <a:path w="6306820" h="7620">
                <a:moveTo>
                  <a:pt x="853440" y="7620"/>
                </a:moveTo>
                <a:lnTo>
                  <a:pt x="850391" y="7620"/>
                </a:lnTo>
                <a:lnTo>
                  <a:pt x="847344" y="4572"/>
                </a:lnTo>
                <a:lnTo>
                  <a:pt x="847344" y="3048"/>
                </a:lnTo>
                <a:lnTo>
                  <a:pt x="850391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6096"/>
                </a:lnTo>
                <a:lnTo>
                  <a:pt x="853440" y="6096"/>
                </a:lnTo>
                <a:lnTo>
                  <a:pt x="853440" y="7620"/>
                </a:lnTo>
                <a:close/>
              </a:path>
              <a:path w="6306820" h="7620">
                <a:moveTo>
                  <a:pt x="890016" y="7620"/>
                </a:moveTo>
                <a:lnTo>
                  <a:pt x="886967" y="7620"/>
                </a:lnTo>
                <a:lnTo>
                  <a:pt x="885444" y="6096"/>
                </a:lnTo>
                <a:lnTo>
                  <a:pt x="885444" y="1524"/>
                </a:lnTo>
                <a:lnTo>
                  <a:pt x="886967" y="0"/>
                </a:lnTo>
                <a:lnTo>
                  <a:pt x="890016" y="0"/>
                </a:lnTo>
                <a:lnTo>
                  <a:pt x="891540" y="1524"/>
                </a:lnTo>
                <a:lnTo>
                  <a:pt x="891540" y="6096"/>
                </a:lnTo>
                <a:lnTo>
                  <a:pt x="890016" y="7620"/>
                </a:lnTo>
                <a:close/>
              </a:path>
              <a:path w="6306820" h="7620">
                <a:moveTo>
                  <a:pt x="926591" y="7620"/>
                </a:moveTo>
                <a:lnTo>
                  <a:pt x="923544" y="7620"/>
                </a:lnTo>
                <a:lnTo>
                  <a:pt x="922020" y="6096"/>
                </a:lnTo>
                <a:lnTo>
                  <a:pt x="922020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9640" y="3048"/>
                </a:lnTo>
                <a:lnTo>
                  <a:pt x="929640" y="4572"/>
                </a:lnTo>
                <a:lnTo>
                  <a:pt x="926591" y="7620"/>
                </a:lnTo>
                <a:close/>
              </a:path>
              <a:path w="6306820" h="7620">
                <a:moveTo>
                  <a:pt x="964691" y="7620"/>
                </a:moveTo>
                <a:lnTo>
                  <a:pt x="960120" y="7620"/>
                </a:lnTo>
                <a:lnTo>
                  <a:pt x="960120" y="6096"/>
                </a:lnTo>
                <a:lnTo>
                  <a:pt x="958595" y="6096"/>
                </a:lnTo>
                <a:lnTo>
                  <a:pt x="958595" y="1524"/>
                </a:lnTo>
                <a:lnTo>
                  <a:pt x="960120" y="1524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6" y="3048"/>
                </a:lnTo>
                <a:lnTo>
                  <a:pt x="966216" y="4572"/>
                </a:lnTo>
                <a:lnTo>
                  <a:pt x="964691" y="6096"/>
                </a:lnTo>
                <a:lnTo>
                  <a:pt x="964691" y="7620"/>
                </a:lnTo>
                <a:close/>
              </a:path>
              <a:path w="6306820" h="7620">
                <a:moveTo>
                  <a:pt x="1001267" y="1524"/>
                </a:moveTo>
                <a:lnTo>
                  <a:pt x="996695" y="1524"/>
                </a:lnTo>
                <a:lnTo>
                  <a:pt x="996695" y="0"/>
                </a:lnTo>
                <a:lnTo>
                  <a:pt x="1001267" y="0"/>
                </a:lnTo>
                <a:lnTo>
                  <a:pt x="1001267" y="1524"/>
                </a:lnTo>
                <a:close/>
              </a:path>
              <a:path w="6306820" h="7620">
                <a:moveTo>
                  <a:pt x="1002791" y="6096"/>
                </a:moveTo>
                <a:lnTo>
                  <a:pt x="995171" y="6096"/>
                </a:lnTo>
                <a:lnTo>
                  <a:pt x="995171" y="1524"/>
                </a:lnTo>
                <a:lnTo>
                  <a:pt x="1002791" y="1524"/>
                </a:lnTo>
                <a:lnTo>
                  <a:pt x="1002791" y="6096"/>
                </a:lnTo>
                <a:close/>
              </a:path>
              <a:path w="6306820" h="7620">
                <a:moveTo>
                  <a:pt x="1001267" y="7620"/>
                </a:moveTo>
                <a:lnTo>
                  <a:pt x="996695" y="7620"/>
                </a:lnTo>
                <a:lnTo>
                  <a:pt x="996695" y="6096"/>
                </a:lnTo>
                <a:lnTo>
                  <a:pt x="1001267" y="6096"/>
                </a:lnTo>
                <a:lnTo>
                  <a:pt x="1001267" y="7620"/>
                </a:lnTo>
                <a:close/>
              </a:path>
              <a:path w="6306820" h="7620">
                <a:moveTo>
                  <a:pt x="1037844" y="1524"/>
                </a:moveTo>
                <a:lnTo>
                  <a:pt x="1033271" y="1524"/>
                </a:lnTo>
                <a:lnTo>
                  <a:pt x="1033271" y="0"/>
                </a:lnTo>
                <a:lnTo>
                  <a:pt x="1037844" y="0"/>
                </a:lnTo>
                <a:lnTo>
                  <a:pt x="1037844" y="1524"/>
                </a:lnTo>
                <a:close/>
              </a:path>
              <a:path w="6306820" h="7620">
                <a:moveTo>
                  <a:pt x="1039367" y="6096"/>
                </a:moveTo>
                <a:lnTo>
                  <a:pt x="1031748" y="6096"/>
                </a:lnTo>
                <a:lnTo>
                  <a:pt x="1031748" y="1524"/>
                </a:lnTo>
                <a:lnTo>
                  <a:pt x="1039367" y="1524"/>
                </a:lnTo>
                <a:lnTo>
                  <a:pt x="1039367" y="6096"/>
                </a:lnTo>
                <a:close/>
              </a:path>
              <a:path w="6306820" h="7620">
                <a:moveTo>
                  <a:pt x="1037844" y="7620"/>
                </a:moveTo>
                <a:lnTo>
                  <a:pt x="1033271" y="7620"/>
                </a:lnTo>
                <a:lnTo>
                  <a:pt x="1033271" y="6096"/>
                </a:lnTo>
                <a:lnTo>
                  <a:pt x="1037844" y="6096"/>
                </a:lnTo>
                <a:lnTo>
                  <a:pt x="1037844" y="7620"/>
                </a:lnTo>
                <a:close/>
              </a:path>
              <a:path w="6306820" h="7620">
                <a:moveTo>
                  <a:pt x="1074420" y="7620"/>
                </a:moveTo>
                <a:lnTo>
                  <a:pt x="1071371" y="7620"/>
                </a:lnTo>
                <a:lnTo>
                  <a:pt x="1068324" y="4572"/>
                </a:lnTo>
                <a:lnTo>
                  <a:pt x="1068324" y="3048"/>
                </a:lnTo>
                <a:lnTo>
                  <a:pt x="1071371" y="0"/>
                </a:lnTo>
                <a:lnTo>
                  <a:pt x="1074420" y="0"/>
                </a:lnTo>
                <a:lnTo>
                  <a:pt x="1074420" y="1524"/>
                </a:lnTo>
                <a:lnTo>
                  <a:pt x="1075944" y="1524"/>
                </a:lnTo>
                <a:lnTo>
                  <a:pt x="1075944" y="6096"/>
                </a:lnTo>
                <a:lnTo>
                  <a:pt x="1074420" y="6096"/>
                </a:lnTo>
                <a:lnTo>
                  <a:pt x="1074420" y="7620"/>
                </a:lnTo>
                <a:close/>
              </a:path>
              <a:path w="6306820" h="7620">
                <a:moveTo>
                  <a:pt x="1110995" y="7620"/>
                </a:moveTo>
                <a:lnTo>
                  <a:pt x="1107948" y="7620"/>
                </a:lnTo>
                <a:lnTo>
                  <a:pt x="1106424" y="6096"/>
                </a:lnTo>
                <a:lnTo>
                  <a:pt x="1106424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2520" y="1524"/>
                </a:lnTo>
                <a:lnTo>
                  <a:pt x="1112520" y="6096"/>
                </a:lnTo>
                <a:lnTo>
                  <a:pt x="1110995" y="7620"/>
                </a:lnTo>
                <a:close/>
              </a:path>
              <a:path w="6306820" h="7620">
                <a:moveTo>
                  <a:pt x="1147571" y="7620"/>
                </a:moveTo>
                <a:lnTo>
                  <a:pt x="1144524" y="7620"/>
                </a:lnTo>
                <a:lnTo>
                  <a:pt x="1143000" y="6096"/>
                </a:lnTo>
                <a:lnTo>
                  <a:pt x="1143000" y="1524"/>
                </a:lnTo>
                <a:lnTo>
                  <a:pt x="1144524" y="0"/>
                </a:lnTo>
                <a:lnTo>
                  <a:pt x="1147571" y="0"/>
                </a:lnTo>
                <a:lnTo>
                  <a:pt x="1150620" y="3048"/>
                </a:lnTo>
                <a:lnTo>
                  <a:pt x="1150620" y="4572"/>
                </a:lnTo>
                <a:lnTo>
                  <a:pt x="1147571" y="7620"/>
                </a:lnTo>
                <a:close/>
              </a:path>
              <a:path w="6306820" h="7620">
                <a:moveTo>
                  <a:pt x="1185671" y="7620"/>
                </a:moveTo>
                <a:lnTo>
                  <a:pt x="1181100" y="7620"/>
                </a:lnTo>
                <a:lnTo>
                  <a:pt x="1181100" y="6096"/>
                </a:lnTo>
                <a:lnTo>
                  <a:pt x="1179575" y="6096"/>
                </a:lnTo>
                <a:lnTo>
                  <a:pt x="1179575" y="1524"/>
                </a:lnTo>
                <a:lnTo>
                  <a:pt x="1181100" y="1524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4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1" y="6096"/>
                </a:lnTo>
                <a:lnTo>
                  <a:pt x="1185671" y="7620"/>
                </a:lnTo>
                <a:close/>
              </a:path>
              <a:path w="6306820" h="7620">
                <a:moveTo>
                  <a:pt x="1222248" y="1524"/>
                </a:moveTo>
                <a:lnTo>
                  <a:pt x="1217675" y="1524"/>
                </a:lnTo>
                <a:lnTo>
                  <a:pt x="1217675" y="0"/>
                </a:lnTo>
                <a:lnTo>
                  <a:pt x="1222248" y="0"/>
                </a:lnTo>
                <a:lnTo>
                  <a:pt x="1222248" y="1524"/>
                </a:lnTo>
                <a:close/>
              </a:path>
              <a:path w="6306820" h="7620">
                <a:moveTo>
                  <a:pt x="1223771" y="6096"/>
                </a:moveTo>
                <a:lnTo>
                  <a:pt x="1216152" y="6096"/>
                </a:lnTo>
                <a:lnTo>
                  <a:pt x="1216152" y="1524"/>
                </a:lnTo>
                <a:lnTo>
                  <a:pt x="1223771" y="1524"/>
                </a:lnTo>
                <a:lnTo>
                  <a:pt x="1223771" y="6096"/>
                </a:lnTo>
                <a:close/>
              </a:path>
              <a:path w="6306820" h="7620">
                <a:moveTo>
                  <a:pt x="1222248" y="7620"/>
                </a:moveTo>
                <a:lnTo>
                  <a:pt x="1217675" y="7620"/>
                </a:lnTo>
                <a:lnTo>
                  <a:pt x="1217675" y="6096"/>
                </a:lnTo>
                <a:lnTo>
                  <a:pt x="1222248" y="6096"/>
                </a:lnTo>
                <a:lnTo>
                  <a:pt x="1222248" y="7620"/>
                </a:lnTo>
                <a:close/>
              </a:path>
              <a:path w="6306820" h="7620">
                <a:moveTo>
                  <a:pt x="1258824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8824" y="0"/>
                </a:lnTo>
                <a:lnTo>
                  <a:pt x="1258824" y="1524"/>
                </a:lnTo>
                <a:close/>
              </a:path>
              <a:path w="6306820" h="7620">
                <a:moveTo>
                  <a:pt x="1260348" y="6096"/>
                </a:moveTo>
                <a:lnTo>
                  <a:pt x="1252728" y="6096"/>
                </a:lnTo>
                <a:lnTo>
                  <a:pt x="1252728" y="1524"/>
                </a:lnTo>
                <a:lnTo>
                  <a:pt x="1260348" y="1524"/>
                </a:lnTo>
                <a:lnTo>
                  <a:pt x="1260348" y="6096"/>
                </a:lnTo>
                <a:close/>
              </a:path>
              <a:path w="6306820" h="7620">
                <a:moveTo>
                  <a:pt x="1258824" y="7620"/>
                </a:moveTo>
                <a:lnTo>
                  <a:pt x="1254252" y="7620"/>
                </a:lnTo>
                <a:lnTo>
                  <a:pt x="1254252" y="6096"/>
                </a:lnTo>
                <a:lnTo>
                  <a:pt x="1258824" y="6096"/>
                </a:lnTo>
                <a:lnTo>
                  <a:pt x="1258824" y="7620"/>
                </a:lnTo>
                <a:close/>
              </a:path>
              <a:path w="6306820" h="7620">
                <a:moveTo>
                  <a:pt x="1295400" y="7620"/>
                </a:moveTo>
                <a:lnTo>
                  <a:pt x="1292352" y="7620"/>
                </a:lnTo>
                <a:lnTo>
                  <a:pt x="1289304" y="4572"/>
                </a:lnTo>
                <a:lnTo>
                  <a:pt x="1289304" y="3048"/>
                </a:lnTo>
                <a:lnTo>
                  <a:pt x="1292352" y="0"/>
                </a:lnTo>
                <a:lnTo>
                  <a:pt x="1295400" y="0"/>
                </a:lnTo>
                <a:lnTo>
                  <a:pt x="1296924" y="1524"/>
                </a:lnTo>
                <a:lnTo>
                  <a:pt x="1296924" y="6096"/>
                </a:lnTo>
                <a:lnTo>
                  <a:pt x="1295400" y="7620"/>
                </a:lnTo>
                <a:close/>
              </a:path>
              <a:path w="6306820" h="7620">
                <a:moveTo>
                  <a:pt x="1331975" y="7620"/>
                </a:moveTo>
                <a:lnTo>
                  <a:pt x="1328928" y="7620"/>
                </a:lnTo>
                <a:lnTo>
                  <a:pt x="1327404" y="6096"/>
                </a:lnTo>
                <a:lnTo>
                  <a:pt x="1327404" y="1524"/>
                </a:lnTo>
                <a:lnTo>
                  <a:pt x="1328928" y="0"/>
                </a:lnTo>
                <a:lnTo>
                  <a:pt x="1331975" y="0"/>
                </a:lnTo>
                <a:lnTo>
                  <a:pt x="1333500" y="1524"/>
                </a:lnTo>
                <a:lnTo>
                  <a:pt x="1333500" y="6096"/>
                </a:lnTo>
                <a:lnTo>
                  <a:pt x="1331975" y="7620"/>
                </a:lnTo>
                <a:close/>
              </a:path>
              <a:path w="6306820" h="7620">
                <a:moveTo>
                  <a:pt x="1368552" y="7620"/>
                </a:moveTo>
                <a:lnTo>
                  <a:pt x="1365504" y="7620"/>
                </a:lnTo>
                <a:lnTo>
                  <a:pt x="1363979" y="6096"/>
                </a:lnTo>
                <a:lnTo>
                  <a:pt x="1363979" y="1524"/>
                </a:lnTo>
                <a:lnTo>
                  <a:pt x="1365504" y="0"/>
                </a:lnTo>
                <a:lnTo>
                  <a:pt x="1368552" y="0"/>
                </a:lnTo>
                <a:lnTo>
                  <a:pt x="1371600" y="3048"/>
                </a:lnTo>
                <a:lnTo>
                  <a:pt x="1371600" y="4572"/>
                </a:lnTo>
                <a:lnTo>
                  <a:pt x="1368552" y="7620"/>
                </a:lnTo>
                <a:close/>
              </a:path>
              <a:path w="6306820" h="7620">
                <a:moveTo>
                  <a:pt x="1406652" y="7620"/>
                </a:moveTo>
                <a:lnTo>
                  <a:pt x="1402079" y="7620"/>
                </a:lnTo>
                <a:lnTo>
                  <a:pt x="1402079" y="6096"/>
                </a:lnTo>
                <a:lnTo>
                  <a:pt x="1400556" y="6096"/>
                </a:lnTo>
                <a:lnTo>
                  <a:pt x="1400556" y="1524"/>
                </a:lnTo>
                <a:lnTo>
                  <a:pt x="1402079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5" y="3048"/>
                </a:lnTo>
                <a:lnTo>
                  <a:pt x="1408175" y="4572"/>
                </a:lnTo>
                <a:lnTo>
                  <a:pt x="1406652" y="6096"/>
                </a:lnTo>
                <a:lnTo>
                  <a:pt x="1406652" y="7620"/>
                </a:lnTo>
                <a:close/>
              </a:path>
              <a:path w="6306820" h="7620">
                <a:moveTo>
                  <a:pt x="1443228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3228" y="1524"/>
                </a:lnTo>
                <a:close/>
              </a:path>
              <a:path w="6306820" h="7620">
                <a:moveTo>
                  <a:pt x="1444752" y="6096"/>
                </a:moveTo>
                <a:lnTo>
                  <a:pt x="1437132" y="6096"/>
                </a:lnTo>
                <a:lnTo>
                  <a:pt x="1437132" y="1524"/>
                </a:lnTo>
                <a:lnTo>
                  <a:pt x="1444752" y="1524"/>
                </a:lnTo>
                <a:lnTo>
                  <a:pt x="1444752" y="6096"/>
                </a:lnTo>
                <a:close/>
              </a:path>
              <a:path w="6306820" h="7620">
                <a:moveTo>
                  <a:pt x="1443228" y="7620"/>
                </a:moveTo>
                <a:lnTo>
                  <a:pt x="1438656" y="7620"/>
                </a:lnTo>
                <a:lnTo>
                  <a:pt x="1438656" y="6096"/>
                </a:lnTo>
                <a:lnTo>
                  <a:pt x="1443228" y="6096"/>
                </a:lnTo>
                <a:lnTo>
                  <a:pt x="1443228" y="7620"/>
                </a:lnTo>
                <a:close/>
              </a:path>
              <a:path w="6306820" h="7620">
                <a:moveTo>
                  <a:pt x="1479804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9804" y="0"/>
                </a:lnTo>
                <a:lnTo>
                  <a:pt x="1479804" y="1524"/>
                </a:lnTo>
                <a:close/>
              </a:path>
              <a:path w="6306820" h="7620">
                <a:moveTo>
                  <a:pt x="1481328" y="6096"/>
                </a:moveTo>
                <a:lnTo>
                  <a:pt x="1473708" y="6096"/>
                </a:lnTo>
                <a:lnTo>
                  <a:pt x="1473708" y="1524"/>
                </a:lnTo>
                <a:lnTo>
                  <a:pt x="1481328" y="1524"/>
                </a:lnTo>
                <a:lnTo>
                  <a:pt x="1481328" y="6096"/>
                </a:lnTo>
                <a:close/>
              </a:path>
              <a:path w="6306820" h="7620">
                <a:moveTo>
                  <a:pt x="1479804" y="7620"/>
                </a:moveTo>
                <a:lnTo>
                  <a:pt x="1475232" y="7620"/>
                </a:lnTo>
                <a:lnTo>
                  <a:pt x="1475232" y="6096"/>
                </a:lnTo>
                <a:lnTo>
                  <a:pt x="1479804" y="6096"/>
                </a:lnTo>
                <a:lnTo>
                  <a:pt x="1479804" y="7620"/>
                </a:lnTo>
                <a:close/>
              </a:path>
              <a:path w="6306820" h="7620">
                <a:moveTo>
                  <a:pt x="1516379" y="7620"/>
                </a:moveTo>
                <a:lnTo>
                  <a:pt x="1513332" y="7620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3332" y="0"/>
                </a:lnTo>
                <a:lnTo>
                  <a:pt x="1516379" y="0"/>
                </a:lnTo>
                <a:lnTo>
                  <a:pt x="1517904" y="1524"/>
                </a:lnTo>
                <a:lnTo>
                  <a:pt x="1517904" y="6096"/>
                </a:lnTo>
                <a:lnTo>
                  <a:pt x="1516379" y="7620"/>
                </a:lnTo>
                <a:close/>
              </a:path>
              <a:path w="6306820" h="7620">
                <a:moveTo>
                  <a:pt x="1552956" y="7620"/>
                </a:moveTo>
                <a:lnTo>
                  <a:pt x="1549908" y="7620"/>
                </a:lnTo>
                <a:lnTo>
                  <a:pt x="1548383" y="6096"/>
                </a:lnTo>
                <a:lnTo>
                  <a:pt x="1548383" y="1524"/>
                </a:lnTo>
                <a:lnTo>
                  <a:pt x="1549908" y="0"/>
                </a:lnTo>
                <a:lnTo>
                  <a:pt x="1552956" y="0"/>
                </a:lnTo>
                <a:lnTo>
                  <a:pt x="1554479" y="1524"/>
                </a:lnTo>
                <a:lnTo>
                  <a:pt x="1554479" y="6096"/>
                </a:lnTo>
                <a:lnTo>
                  <a:pt x="1552956" y="7620"/>
                </a:lnTo>
                <a:close/>
              </a:path>
              <a:path w="6306820" h="7620">
                <a:moveTo>
                  <a:pt x="1589532" y="7620"/>
                </a:moveTo>
                <a:lnTo>
                  <a:pt x="1586483" y="7620"/>
                </a:lnTo>
                <a:lnTo>
                  <a:pt x="1584960" y="6096"/>
                </a:lnTo>
                <a:lnTo>
                  <a:pt x="1584960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89532" y="7620"/>
                </a:lnTo>
                <a:close/>
              </a:path>
              <a:path w="6306820" h="7620">
                <a:moveTo>
                  <a:pt x="1627632" y="1524"/>
                </a:moveTo>
                <a:lnTo>
                  <a:pt x="1623060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7632" y="1524"/>
                </a:lnTo>
                <a:close/>
              </a:path>
              <a:path w="6306820" h="7620">
                <a:moveTo>
                  <a:pt x="1629156" y="6096"/>
                </a:moveTo>
                <a:lnTo>
                  <a:pt x="1621536" y="6096"/>
                </a:lnTo>
                <a:lnTo>
                  <a:pt x="1621536" y="1524"/>
                </a:lnTo>
                <a:lnTo>
                  <a:pt x="1629156" y="1524"/>
                </a:lnTo>
                <a:lnTo>
                  <a:pt x="1629156" y="6096"/>
                </a:lnTo>
                <a:close/>
              </a:path>
              <a:path w="6306820" h="7620">
                <a:moveTo>
                  <a:pt x="1627632" y="7620"/>
                </a:moveTo>
                <a:lnTo>
                  <a:pt x="1623060" y="7620"/>
                </a:lnTo>
                <a:lnTo>
                  <a:pt x="1623060" y="6096"/>
                </a:lnTo>
                <a:lnTo>
                  <a:pt x="1627632" y="6096"/>
                </a:lnTo>
                <a:lnTo>
                  <a:pt x="1627632" y="7620"/>
                </a:lnTo>
                <a:close/>
              </a:path>
              <a:path w="6306820" h="7620">
                <a:moveTo>
                  <a:pt x="1664208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4208" y="0"/>
                </a:lnTo>
                <a:lnTo>
                  <a:pt x="1664208" y="1524"/>
                </a:lnTo>
                <a:close/>
              </a:path>
              <a:path w="6306820" h="7620">
                <a:moveTo>
                  <a:pt x="1665732" y="6096"/>
                </a:moveTo>
                <a:lnTo>
                  <a:pt x="1658112" y="6096"/>
                </a:lnTo>
                <a:lnTo>
                  <a:pt x="1658112" y="1524"/>
                </a:lnTo>
                <a:lnTo>
                  <a:pt x="1665732" y="1524"/>
                </a:lnTo>
                <a:lnTo>
                  <a:pt x="1665732" y="6096"/>
                </a:lnTo>
                <a:close/>
              </a:path>
              <a:path w="6306820" h="7620">
                <a:moveTo>
                  <a:pt x="1664208" y="7620"/>
                </a:moveTo>
                <a:lnTo>
                  <a:pt x="1659636" y="7620"/>
                </a:lnTo>
                <a:lnTo>
                  <a:pt x="1659636" y="6096"/>
                </a:lnTo>
                <a:lnTo>
                  <a:pt x="1664208" y="6096"/>
                </a:lnTo>
                <a:lnTo>
                  <a:pt x="1664208" y="7620"/>
                </a:lnTo>
                <a:close/>
              </a:path>
              <a:path w="6306820" h="7620">
                <a:moveTo>
                  <a:pt x="1700783" y="1524"/>
                </a:moveTo>
                <a:lnTo>
                  <a:pt x="1696212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0783" y="1524"/>
                </a:lnTo>
                <a:close/>
              </a:path>
              <a:path w="6306820" h="7620">
                <a:moveTo>
                  <a:pt x="1702308" y="6096"/>
                </a:moveTo>
                <a:lnTo>
                  <a:pt x="1694688" y="6096"/>
                </a:lnTo>
                <a:lnTo>
                  <a:pt x="1694688" y="1524"/>
                </a:lnTo>
                <a:lnTo>
                  <a:pt x="1702308" y="1524"/>
                </a:lnTo>
                <a:lnTo>
                  <a:pt x="1702308" y="6096"/>
                </a:lnTo>
                <a:close/>
              </a:path>
              <a:path w="6306820" h="7620">
                <a:moveTo>
                  <a:pt x="1700783" y="7620"/>
                </a:moveTo>
                <a:lnTo>
                  <a:pt x="1696212" y="7620"/>
                </a:lnTo>
                <a:lnTo>
                  <a:pt x="1696212" y="6096"/>
                </a:lnTo>
                <a:lnTo>
                  <a:pt x="1700783" y="6096"/>
                </a:lnTo>
                <a:lnTo>
                  <a:pt x="1700783" y="7620"/>
                </a:lnTo>
                <a:close/>
              </a:path>
              <a:path w="6306820" h="7620">
                <a:moveTo>
                  <a:pt x="1737360" y="7620"/>
                </a:moveTo>
                <a:lnTo>
                  <a:pt x="1734312" y="7620"/>
                </a:lnTo>
                <a:lnTo>
                  <a:pt x="1731264" y="4572"/>
                </a:lnTo>
                <a:lnTo>
                  <a:pt x="1731264" y="3048"/>
                </a:lnTo>
                <a:lnTo>
                  <a:pt x="1734312" y="0"/>
                </a:lnTo>
                <a:lnTo>
                  <a:pt x="1737360" y="0"/>
                </a:lnTo>
                <a:lnTo>
                  <a:pt x="1738883" y="1524"/>
                </a:lnTo>
                <a:lnTo>
                  <a:pt x="1738883" y="6096"/>
                </a:lnTo>
                <a:lnTo>
                  <a:pt x="1737360" y="7620"/>
                </a:lnTo>
                <a:close/>
              </a:path>
              <a:path w="6306820" h="7620">
                <a:moveTo>
                  <a:pt x="1773936" y="7620"/>
                </a:moveTo>
                <a:lnTo>
                  <a:pt x="1770888" y="7620"/>
                </a:lnTo>
                <a:lnTo>
                  <a:pt x="1769364" y="6096"/>
                </a:lnTo>
                <a:lnTo>
                  <a:pt x="1769364" y="1524"/>
                </a:lnTo>
                <a:lnTo>
                  <a:pt x="1770888" y="0"/>
                </a:lnTo>
                <a:lnTo>
                  <a:pt x="1773936" y="0"/>
                </a:lnTo>
                <a:lnTo>
                  <a:pt x="1775460" y="1524"/>
                </a:lnTo>
                <a:lnTo>
                  <a:pt x="1775460" y="6096"/>
                </a:lnTo>
                <a:lnTo>
                  <a:pt x="1773936" y="7620"/>
                </a:lnTo>
                <a:close/>
              </a:path>
              <a:path w="6306820" h="7620">
                <a:moveTo>
                  <a:pt x="1810512" y="7620"/>
                </a:moveTo>
                <a:lnTo>
                  <a:pt x="1807464" y="7620"/>
                </a:lnTo>
                <a:lnTo>
                  <a:pt x="1805940" y="6096"/>
                </a:lnTo>
                <a:lnTo>
                  <a:pt x="1805940" y="1524"/>
                </a:lnTo>
                <a:lnTo>
                  <a:pt x="1807464" y="0"/>
                </a:lnTo>
                <a:lnTo>
                  <a:pt x="1810512" y="0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0512" y="7620"/>
                </a:lnTo>
                <a:close/>
              </a:path>
              <a:path w="6306820" h="7620">
                <a:moveTo>
                  <a:pt x="1848612" y="1524"/>
                </a:moveTo>
                <a:lnTo>
                  <a:pt x="1844040" y="1524"/>
                </a:lnTo>
                <a:lnTo>
                  <a:pt x="1844040" y="0"/>
                </a:lnTo>
                <a:lnTo>
                  <a:pt x="1848612" y="0"/>
                </a:lnTo>
                <a:lnTo>
                  <a:pt x="1848612" y="1524"/>
                </a:lnTo>
                <a:close/>
              </a:path>
              <a:path w="6306820" h="7620">
                <a:moveTo>
                  <a:pt x="1850135" y="6096"/>
                </a:moveTo>
                <a:lnTo>
                  <a:pt x="1842516" y="6096"/>
                </a:lnTo>
                <a:lnTo>
                  <a:pt x="1842516" y="1524"/>
                </a:lnTo>
                <a:lnTo>
                  <a:pt x="1850135" y="1524"/>
                </a:lnTo>
                <a:lnTo>
                  <a:pt x="1850135" y="6096"/>
                </a:lnTo>
                <a:close/>
              </a:path>
              <a:path w="6306820" h="7620">
                <a:moveTo>
                  <a:pt x="1848612" y="7620"/>
                </a:moveTo>
                <a:lnTo>
                  <a:pt x="1844040" y="7620"/>
                </a:lnTo>
                <a:lnTo>
                  <a:pt x="1844040" y="6096"/>
                </a:lnTo>
                <a:lnTo>
                  <a:pt x="1848612" y="6096"/>
                </a:lnTo>
                <a:lnTo>
                  <a:pt x="1848612" y="7620"/>
                </a:lnTo>
                <a:close/>
              </a:path>
              <a:path w="6306820" h="7620">
                <a:moveTo>
                  <a:pt x="1885188" y="1524"/>
                </a:moveTo>
                <a:lnTo>
                  <a:pt x="1880616" y="1524"/>
                </a:lnTo>
                <a:lnTo>
                  <a:pt x="1880616" y="0"/>
                </a:lnTo>
                <a:lnTo>
                  <a:pt x="1885188" y="0"/>
                </a:lnTo>
                <a:lnTo>
                  <a:pt x="1885188" y="1524"/>
                </a:lnTo>
                <a:close/>
              </a:path>
              <a:path w="6306820" h="7620">
                <a:moveTo>
                  <a:pt x="1886712" y="6096"/>
                </a:moveTo>
                <a:lnTo>
                  <a:pt x="1879092" y="6096"/>
                </a:lnTo>
                <a:lnTo>
                  <a:pt x="1879092" y="1524"/>
                </a:lnTo>
                <a:lnTo>
                  <a:pt x="1886712" y="1524"/>
                </a:lnTo>
                <a:lnTo>
                  <a:pt x="1886712" y="6096"/>
                </a:lnTo>
                <a:close/>
              </a:path>
              <a:path w="6306820" h="7620">
                <a:moveTo>
                  <a:pt x="1885188" y="7620"/>
                </a:moveTo>
                <a:lnTo>
                  <a:pt x="1880616" y="7620"/>
                </a:lnTo>
                <a:lnTo>
                  <a:pt x="1880616" y="6096"/>
                </a:lnTo>
                <a:lnTo>
                  <a:pt x="1885188" y="6096"/>
                </a:lnTo>
                <a:lnTo>
                  <a:pt x="1885188" y="7620"/>
                </a:lnTo>
                <a:close/>
              </a:path>
              <a:path w="6306820" h="7620">
                <a:moveTo>
                  <a:pt x="1921764" y="7620"/>
                </a:moveTo>
                <a:lnTo>
                  <a:pt x="1917192" y="7620"/>
                </a:lnTo>
                <a:lnTo>
                  <a:pt x="1917192" y="6096"/>
                </a:lnTo>
                <a:lnTo>
                  <a:pt x="1915667" y="4572"/>
                </a:lnTo>
                <a:lnTo>
                  <a:pt x="1915667" y="3048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4" y="0"/>
                </a:lnTo>
                <a:lnTo>
                  <a:pt x="1921764" y="1524"/>
                </a:lnTo>
                <a:lnTo>
                  <a:pt x="1923288" y="1524"/>
                </a:lnTo>
                <a:lnTo>
                  <a:pt x="1923288" y="6096"/>
                </a:lnTo>
                <a:lnTo>
                  <a:pt x="1921764" y="6096"/>
                </a:lnTo>
                <a:lnTo>
                  <a:pt x="1921764" y="7620"/>
                </a:lnTo>
                <a:close/>
              </a:path>
              <a:path w="6306820" h="7620">
                <a:moveTo>
                  <a:pt x="1958340" y="7620"/>
                </a:moveTo>
                <a:lnTo>
                  <a:pt x="1955292" y="7620"/>
                </a:lnTo>
                <a:lnTo>
                  <a:pt x="1952243" y="4572"/>
                </a:lnTo>
                <a:lnTo>
                  <a:pt x="1952243" y="3048"/>
                </a:lnTo>
                <a:lnTo>
                  <a:pt x="1955292" y="0"/>
                </a:lnTo>
                <a:lnTo>
                  <a:pt x="1958340" y="0"/>
                </a:lnTo>
                <a:lnTo>
                  <a:pt x="1959864" y="1524"/>
                </a:lnTo>
                <a:lnTo>
                  <a:pt x="1959864" y="6096"/>
                </a:lnTo>
                <a:lnTo>
                  <a:pt x="1958340" y="7620"/>
                </a:lnTo>
                <a:close/>
              </a:path>
              <a:path w="6306820" h="7620">
                <a:moveTo>
                  <a:pt x="1994916" y="7620"/>
                </a:moveTo>
                <a:lnTo>
                  <a:pt x="1991867" y="7620"/>
                </a:lnTo>
                <a:lnTo>
                  <a:pt x="1990343" y="6096"/>
                </a:lnTo>
                <a:lnTo>
                  <a:pt x="1990343" y="1524"/>
                </a:lnTo>
                <a:lnTo>
                  <a:pt x="1991867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6096"/>
                </a:lnTo>
                <a:lnTo>
                  <a:pt x="1994916" y="7620"/>
                </a:lnTo>
                <a:close/>
              </a:path>
              <a:path w="6306820" h="7620">
                <a:moveTo>
                  <a:pt x="2031492" y="7620"/>
                </a:moveTo>
                <a:lnTo>
                  <a:pt x="2028443" y="7620"/>
                </a:lnTo>
                <a:lnTo>
                  <a:pt x="2026919" y="6096"/>
                </a:lnTo>
                <a:lnTo>
                  <a:pt x="2026919" y="1524"/>
                </a:lnTo>
                <a:lnTo>
                  <a:pt x="2028443" y="0"/>
                </a:lnTo>
                <a:lnTo>
                  <a:pt x="2031492" y="0"/>
                </a:lnTo>
                <a:lnTo>
                  <a:pt x="2034540" y="3048"/>
                </a:lnTo>
                <a:lnTo>
                  <a:pt x="2034540" y="4572"/>
                </a:lnTo>
                <a:lnTo>
                  <a:pt x="2031492" y="7620"/>
                </a:lnTo>
                <a:close/>
              </a:path>
              <a:path w="6306820" h="7620">
                <a:moveTo>
                  <a:pt x="2069592" y="1524"/>
                </a:moveTo>
                <a:lnTo>
                  <a:pt x="2065019" y="1524"/>
                </a:lnTo>
                <a:lnTo>
                  <a:pt x="2065019" y="0"/>
                </a:lnTo>
                <a:lnTo>
                  <a:pt x="2069592" y="0"/>
                </a:lnTo>
                <a:lnTo>
                  <a:pt x="2069592" y="1524"/>
                </a:lnTo>
                <a:close/>
              </a:path>
              <a:path w="6306820" h="7620">
                <a:moveTo>
                  <a:pt x="2071116" y="6096"/>
                </a:moveTo>
                <a:lnTo>
                  <a:pt x="2063496" y="6096"/>
                </a:lnTo>
                <a:lnTo>
                  <a:pt x="2063496" y="1524"/>
                </a:lnTo>
                <a:lnTo>
                  <a:pt x="2071116" y="1524"/>
                </a:lnTo>
                <a:lnTo>
                  <a:pt x="2071116" y="6096"/>
                </a:lnTo>
                <a:close/>
              </a:path>
              <a:path w="6306820" h="7620">
                <a:moveTo>
                  <a:pt x="2069592" y="7620"/>
                </a:moveTo>
                <a:lnTo>
                  <a:pt x="2065019" y="7620"/>
                </a:lnTo>
                <a:lnTo>
                  <a:pt x="2065019" y="6096"/>
                </a:lnTo>
                <a:lnTo>
                  <a:pt x="2069592" y="6096"/>
                </a:lnTo>
                <a:lnTo>
                  <a:pt x="2069592" y="7620"/>
                </a:lnTo>
                <a:close/>
              </a:path>
              <a:path w="6306820" h="7620">
                <a:moveTo>
                  <a:pt x="2106167" y="1524"/>
                </a:moveTo>
                <a:lnTo>
                  <a:pt x="2101596" y="1524"/>
                </a:lnTo>
                <a:lnTo>
                  <a:pt x="2101596" y="0"/>
                </a:lnTo>
                <a:lnTo>
                  <a:pt x="2106167" y="0"/>
                </a:lnTo>
                <a:lnTo>
                  <a:pt x="2106167" y="1524"/>
                </a:lnTo>
                <a:close/>
              </a:path>
              <a:path w="6306820" h="7620">
                <a:moveTo>
                  <a:pt x="2107692" y="6096"/>
                </a:moveTo>
                <a:lnTo>
                  <a:pt x="2100072" y="6096"/>
                </a:lnTo>
                <a:lnTo>
                  <a:pt x="2100072" y="1524"/>
                </a:lnTo>
                <a:lnTo>
                  <a:pt x="2107692" y="1524"/>
                </a:lnTo>
                <a:lnTo>
                  <a:pt x="2107692" y="6096"/>
                </a:lnTo>
                <a:close/>
              </a:path>
              <a:path w="6306820" h="7620">
                <a:moveTo>
                  <a:pt x="2106167" y="7620"/>
                </a:moveTo>
                <a:lnTo>
                  <a:pt x="2101596" y="7620"/>
                </a:lnTo>
                <a:lnTo>
                  <a:pt x="2101596" y="6096"/>
                </a:lnTo>
                <a:lnTo>
                  <a:pt x="2106167" y="6096"/>
                </a:lnTo>
                <a:lnTo>
                  <a:pt x="2106167" y="7620"/>
                </a:lnTo>
                <a:close/>
              </a:path>
              <a:path w="6306820" h="7620">
                <a:moveTo>
                  <a:pt x="2142743" y="7620"/>
                </a:moveTo>
                <a:lnTo>
                  <a:pt x="2138172" y="7620"/>
                </a:lnTo>
                <a:lnTo>
                  <a:pt x="2138172" y="6096"/>
                </a:lnTo>
                <a:lnTo>
                  <a:pt x="2136648" y="4572"/>
                </a:lnTo>
                <a:lnTo>
                  <a:pt x="2136648" y="3048"/>
                </a:lnTo>
                <a:lnTo>
                  <a:pt x="2138172" y="1524"/>
                </a:lnTo>
                <a:lnTo>
                  <a:pt x="2138172" y="0"/>
                </a:lnTo>
                <a:lnTo>
                  <a:pt x="2142743" y="0"/>
                </a:lnTo>
                <a:lnTo>
                  <a:pt x="2142743" y="1524"/>
                </a:lnTo>
                <a:lnTo>
                  <a:pt x="2144267" y="1524"/>
                </a:lnTo>
                <a:lnTo>
                  <a:pt x="2144267" y="6096"/>
                </a:lnTo>
                <a:lnTo>
                  <a:pt x="2142743" y="6096"/>
                </a:lnTo>
                <a:lnTo>
                  <a:pt x="2142743" y="7620"/>
                </a:lnTo>
                <a:close/>
              </a:path>
              <a:path w="6306820" h="7620">
                <a:moveTo>
                  <a:pt x="2179319" y="7620"/>
                </a:moveTo>
                <a:lnTo>
                  <a:pt x="2176272" y="7620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6272" y="0"/>
                </a:lnTo>
                <a:lnTo>
                  <a:pt x="2179319" y="0"/>
                </a:lnTo>
                <a:lnTo>
                  <a:pt x="2180843" y="1524"/>
                </a:lnTo>
                <a:lnTo>
                  <a:pt x="2180843" y="6096"/>
                </a:lnTo>
                <a:lnTo>
                  <a:pt x="2179319" y="7620"/>
                </a:lnTo>
                <a:close/>
              </a:path>
              <a:path w="6306820" h="7620">
                <a:moveTo>
                  <a:pt x="2215896" y="7620"/>
                </a:moveTo>
                <a:lnTo>
                  <a:pt x="2212848" y="7620"/>
                </a:lnTo>
                <a:lnTo>
                  <a:pt x="2211324" y="6096"/>
                </a:lnTo>
                <a:lnTo>
                  <a:pt x="2211324" y="1524"/>
                </a:lnTo>
                <a:lnTo>
                  <a:pt x="2212848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6096"/>
                </a:lnTo>
                <a:lnTo>
                  <a:pt x="2215896" y="7620"/>
                </a:lnTo>
                <a:close/>
              </a:path>
              <a:path w="6306820" h="7620">
                <a:moveTo>
                  <a:pt x="2252472" y="7620"/>
                </a:moveTo>
                <a:lnTo>
                  <a:pt x="2249424" y="7620"/>
                </a:lnTo>
                <a:lnTo>
                  <a:pt x="2249424" y="6096"/>
                </a:lnTo>
                <a:lnTo>
                  <a:pt x="2247900" y="6096"/>
                </a:lnTo>
                <a:lnTo>
                  <a:pt x="2247900" y="1524"/>
                </a:lnTo>
                <a:lnTo>
                  <a:pt x="2249424" y="1524"/>
                </a:lnTo>
                <a:lnTo>
                  <a:pt x="2249424" y="0"/>
                </a:lnTo>
                <a:lnTo>
                  <a:pt x="2252472" y="0"/>
                </a:lnTo>
                <a:lnTo>
                  <a:pt x="2255519" y="3048"/>
                </a:lnTo>
                <a:lnTo>
                  <a:pt x="2255519" y="4572"/>
                </a:lnTo>
                <a:lnTo>
                  <a:pt x="2252472" y="7620"/>
                </a:lnTo>
                <a:close/>
              </a:path>
              <a:path w="6306820" h="7620">
                <a:moveTo>
                  <a:pt x="2290572" y="1524"/>
                </a:moveTo>
                <a:lnTo>
                  <a:pt x="2286000" y="1524"/>
                </a:lnTo>
                <a:lnTo>
                  <a:pt x="2286000" y="0"/>
                </a:lnTo>
                <a:lnTo>
                  <a:pt x="2290572" y="0"/>
                </a:lnTo>
                <a:lnTo>
                  <a:pt x="2290572" y="1524"/>
                </a:lnTo>
                <a:close/>
              </a:path>
              <a:path w="6306820" h="7620">
                <a:moveTo>
                  <a:pt x="2292096" y="6096"/>
                </a:moveTo>
                <a:lnTo>
                  <a:pt x="2284476" y="6096"/>
                </a:lnTo>
                <a:lnTo>
                  <a:pt x="2284476" y="1524"/>
                </a:lnTo>
                <a:lnTo>
                  <a:pt x="2292096" y="1524"/>
                </a:lnTo>
                <a:lnTo>
                  <a:pt x="2292096" y="6096"/>
                </a:lnTo>
                <a:close/>
              </a:path>
              <a:path w="6306820" h="7620">
                <a:moveTo>
                  <a:pt x="2290572" y="7620"/>
                </a:moveTo>
                <a:lnTo>
                  <a:pt x="2286000" y="7620"/>
                </a:lnTo>
                <a:lnTo>
                  <a:pt x="2286000" y="6096"/>
                </a:lnTo>
                <a:lnTo>
                  <a:pt x="2290572" y="6096"/>
                </a:lnTo>
                <a:lnTo>
                  <a:pt x="2290572" y="7620"/>
                </a:lnTo>
                <a:close/>
              </a:path>
              <a:path w="6306820" h="7620">
                <a:moveTo>
                  <a:pt x="2327148" y="1524"/>
                </a:moveTo>
                <a:lnTo>
                  <a:pt x="2322576" y="1524"/>
                </a:lnTo>
                <a:lnTo>
                  <a:pt x="2322576" y="0"/>
                </a:lnTo>
                <a:lnTo>
                  <a:pt x="2327148" y="0"/>
                </a:lnTo>
                <a:lnTo>
                  <a:pt x="2327148" y="1524"/>
                </a:lnTo>
                <a:close/>
              </a:path>
              <a:path w="6306820" h="7620">
                <a:moveTo>
                  <a:pt x="2328672" y="6096"/>
                </a:moveTo>
                <a:lnTo>
                  <a:pt x="2321051" y="6096"/>
                </a:lnTo>
                <a:lnTo>
                  <a:pt x="2321051" y="1524"/>
                </a:lnTo>
                <a:lnTo>
                  <a:pt x="2328672" y="1524"/>
                </a:lnTo>
                <a:lnTo>
                  <a:pt x="2328672" y="6096"/>
                </a:lnTo>
                <a:close/>
              </a:path>
              <a:path w="6306820" h="7620">
                <a:moveTo>
                  <a:pt x="2327148" y="7620"/>
                </a:moveTo>
                <a:lnTo>
                  <a:pt x="2322576" y="7620"/>
                </a:lnTo>
                <a:lnTo>
                  <a:pt x="2322576" y="6096"/>
                </a:lnTo>
                <a:lnTo>
                  <a:pt x="2327148" y="6096"/>
                </a:lnTo>
                <a:lnTo>
                  <a:pt x="2327148" y="7620"/>
                </a:lnTo>
                <a:close/>
              </a:path>
              <a:path w="6306820" h="7620">
                <a:moveTo>
                  <a:pt x="2363724" y="7620"/>
                </a:moveTo>
                <a:lnTo>
                  <a:pt x="2359151" y="7620"/>
                </a:lnTo>
                <a:lnTo>
                  <a:pt x="2359151" y="6096"/>
                </a:lnTo>
                <a:lnTo>
                  <a:pt x="2357627" y="4572"/>
                </a:lnTo>
                <a:lnTo>
                  <a:pt x="2357627" y="3048"/>
                </a:lnTo>
                <a:lnTo>
                  <a:pt x="2359151" y="1524"/>
                </a:lnTo>
                <a:lnTo>
                  <a:pt x="2359151" y="0"/>
                </a:lnTo>
                <a:lnTo>
                  <a:pt x="2363724" y="0"/>
                </a:lnTo>
                <a:lnTo>
                  <a:pt x="2363724" y="1524"/>
                </a:lnTo>
                <a:lnTo>
                  <a:pt x="2365248" y="1524"/>
                </a:lnTo>
                <a:lnTo>
                  <a:pt x="2365248" y="6096"/>
                </a:lnTo>
                <a:lnTo>
                  <a:pt x="2363724" y="6096"/>
                </a:lnTo>
                <a:lnTo>
                  <a:pt x="2363724" y="7620"/>
                </a:lnTo>
                <a:close/>
              </a:path>
              <a:path w="6306820" h="7620">
                <a:moveTo>
                  <a:pt x="2400300" y="7620"/>
                </a:moveTo>
                <a:lnTo>
                  <a:pt x="2397251" y="7620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7251" y="0"/>
                </a:lnTo>
                <a:lnTo>
                  <a:pt x="2400300" y="0"/>
                </a:lnTo>
                <a:lnTo>
                  <a:pt x="2401824" y="1524"/>
                </a:lnTo>
                <a:lnTo>
                  <a:pt x="2401824" y="6096"/>
                </a:lnTo>
                <a:lnTo>
                  <a:pt x="2400300" y="7620"/>
                </a:lnTo>
                <a:close/>
              </a:path>
              <a:path w="6306820" h="7620">
                <a:moveTo>
                  <a:pt x="2436876" y="7620"/>
                </a:moveTo>
                <a:lnTo>
                  <a:pt x="2433827" y="7620"/>
                </a:lnTo>
                <a:lnTo>
                  <a:pt x="2432304" y="6096"/>
                </a:lnTo>
                <a:lnTo>
                  <a:pt x="2432304" y="1524"/>
                </a:lnTo>
                <a:lnTo>
                  <a:pt x="2433827" y="0"/>
                </a:lnTo>
                <a:lnTo>
                  <a:pt x="2436876" y="0"/>
                </a:lnTo>
                <a:lnTo>
                  <a:pt x="2438400" y="1524"/>
                </a:lnTo>
                <a:lnTo>
                  <a:pt x="2438400" y="6096"/>
                </a:lnTo>
                <a:lnTo>
                  <a:pt x="2436876" y="7620"/>
                </a:lnTo>
                <a:close/>
              </a:path>
              <a:path w="6306820" h="7620">
                <a:moveTo>
                  <a:pt x="2473451" y="7620"/>
                </a:moveTo>
                <a:lnTo>
                  <a:pt x="2470404" y="7620"/>
                </a:lnTo>
                <a:lnTo>
                  <a:pt x="2470404" y="6096"/>
                </a:lnTo>
                <a:lnTo>
                  <a:pt x="2468880" y="6096"/>
                </a:lnTo>
                <a:lnTo>
                  <a:pt x="2468880" y="1524"/>
                </a:lnTo>
                <a:lnTo>
                  <a:pt x="2470404" y="1524"/>
                </a:lnTo>
                <a:lnTo>
                  <a:pt x="2470404" y="0"/>
                </a:lnTo>
                <a:lnTo>
                  <a:pt x="2473451" y="0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3451" y="7620"/>
                </a:lnTo>
                <a:close/>
              </a:path>
              <a:path w="6306820" h="7620">
                <a:moveTo>
                  <a:pt x="2511551" y="1524"/>
                </a:moveTo>
                <a:lnTo>
                  <a:pt x="2506980" y="1524"/>
                </a:lnTo>
                <a:lnTo>
                  <a:pt x="2506980" y="0"/>
                </a:lnTo>
                <a:lnTo>
                  <a:pt x="2511551" y="0"/>
                </a:lnTo>
                <a:lnTo>
                  <a:pt x="2511551" y="1524"/>
                </a:lnTo>
                <a:close/>
              </a:path>
              <a:path w="6306820" h="7620">
                <a:moveTo>
                  <a:pt x="2513076" y="6096"/>
                </a:moveTo>
                <a:lnTo>
                  <a:pt x="2505456" y="6096"/>
                </a:lnTo>
                <a:lnTo>
                  <a:pt x="2505456" y="1524"/>
                </a:lnTo>
                <a:lnTo>
                  <a:pt x="2513076" y="1524"/>
                </a:lnTo>
                <a:lnTo>
                  <a:pt x="2513076" y="6096"/>
                </a:lnTo>
                <a:close/>
              </a:path>
              <a:path w="6306820" h="7620">
                <a:moveTo>
                  <a:pt x="2511551" y="7620"/>
                </a:moveTo>
                <a:lnTo>
                  <a:pt x="2506980" y="7620"/>
                </a:lnTo>
                <a:lnTo>
                  <a:pt x="2506980" y="6096"/>
                </a:lnTo>
                <a:lnTo>
                  <a:pt x="2511551" y="6096"/>
                </a:lnTo>
                <a:lnTo>
                  <a:pt x="2511551" y="7620"/>
                </a:lnTo>
                <a:close/>
              </a:path>
              <a:path w="6306820" h="7620">
                <a:moveTo>
                  <a:pt x="2548127" y="1524"/>
                </a:moveTo>
                <a:lnTo>
                  <a:pt x="2543556" y="1524"/>
                </a:lnTo>
                <a:lnTo>
                  <a:pt x="2543556" y="0"/>
                </a:lnTo>
                <a:lnTo>
                  <a:pt x="2548127" y="0"/>
                </a:lnTo>
                <a:lnTo>
                  <a:pt x="2548127" y="1524"/>
                </a:lnTo>
                <a:close/>
              </a:path>
              <a:path w="6306820" h="7620">
                <a:moveTo>
                  <a:pt x="2549651" y="6096"/>
                </a:moveTo>
                <a:lnTo>
                  <a:pt x="2542032" y="6096"/>
                </a:lnTo>
                <a:lnTo>
                  <a:pt x="2542032" y="1524"/>
                </a:lnTo>
                <a:lnTo>
                  <a:pt x="2549651" y="1524"/>
                </a:lnTo>
                <a:lnTo>
                  <a:pt x="2549651" y="6096"/>
                </a:lnTo>
                <a:close/>
              </a:path>
              <a:path w="6306820" h="7620">
                <a:moveTo>
                  <a:pt x="2548127" y="7620"/>
                </a:moveTo>
                <a:lnTo>
                  <a:pt x="2543556" y="7620"/>
                </a:lnTo>
                <a:lnTo>
                  <a:pt x="2543556" y="6096"/>
                </a:lnTo>
                <a:lnTo>
                  <a:pt x="2548127" y="6096"/>
                </a:lnTo>
                <a:lnTo>
                  <a:pt x="2548127" y="7620"/>
                </a:lnTo>
                <a:close/>
              </a:path>
              <a:path w="6306820" h="7620">
                <a:moveTo>
                  <a:pt x="2584704" y="7620"/>
                </a:moveTo>
                <a:lnTo>
                  <a:pt x="2581656" y="7620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1656" y="0"/>
                </a:lnTo>
                <a:lnTo>
                  <a:pt x="2584704" y="0"/>
                </a:lnTo>
                <a:lnTo>
                  <a:pt x="2584704" y="1524"/>
                </a:lnTo>
                <a:lnTo>
                  <a:pt x="2586227" y="1524"/>
                </a:lnTo>
                <a:lnTo>
                  <a:pt x="2586227" y="6096"/>
                </a:lnTo>
                <a:lnTo>
                  <a:pt x="2584704" y="6096"/>
                </a:lnTo>
                <a:lnTo>
                  <a:pt x="2584704" y="7620"/>
                </a:lnTo>
                <a:close/>
              </a:path>
              <a:path w="6306820" h="7620">
                <a:moveTo>
                  <a:pt x="2621280" y="7620"/>
                </a:moveTo>
                <a:lnTo>
                  <a:pt x="2618232" y="7620"/>
                </a:lnTo>
                <a:lnTo>
                  <a:pt x="2615184" y="4572"/>
                </a:lnTo>
                <a:lnTo>
                  <a:pt x="2615184" y="3048"/>
                </a:lnTo>
                <a:lnTo>
                  <a:pt x="2618232" y="0"/>
                </a:lnTo>
                <a:lnTo>
                  <a:pt x="2621280" y="0"/>
                </a:lnTo>
                <a:lnTo>
                  <a:pt x="2622804" y="1524"/>
                </a:lnTo>
                <a:lnTo>
                  <a:pt x="2622804" y="6096"/>
                </a:lnTo>
                <a:lnTo>
                  <a:pt x="2621280" y="7620"/>
                </a:lnTo>
                <a:close/>
              </a:path>
              <a:path w="6306820" h="7620">
                <a:moveTo>
                  <a:pt x="2657856" y="7620"/>
                </a:moveTo>
                <a:lnTo>
                  <a:pt x="2654808" y="7620"/>
                </a:lnTo>
                <a:lnTo>
                  <a:pt x="2653284" y="6096"/>
                </a:lnTo>
                <a:lnTo>
                  <a:pt x="2653284" y="1524"/>
                </a:lnTo>
                <a:lnTo>
                  <a:pt x="2654808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6096"/>
                </a:lnTo>
                <a:lnTo>
                  <a:pt x="2657856" y="7620"/>
                </a:lnTo>
                <a:close/>
              </a:path>
              <a:path w="6306820" h="7620">
                <a:moveTo>
                  <a:pt x="2694432" y="7620"/>
                </a:moveTo>
                <a:lnTo>
                  <a:pt x="2691384" y="7620"/>
                </a:lnTo>
                <a:lnTo>
                  <a:pt x="2691384" y="6096"/>
                </a:lnTo>
                <a:lnTo>
                  <a:pt x="2689859" y="6096"/>
                </a:lnTo>
                <a:lnTo>
                  <a:pt x="2689859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4432" y="0"/>
                </a:lnTo>
                <a:lnTo>
                  <a:pt x="2697480" y="3048"/>
                </a:lnTo>
                <a:lnTo>
                  <a:pt x="2697480" y="4572"/>
                </a:lnTo>
                <a:lnTo>
                  <a:pt x="2694432" y="7620"/>
                </a:lnTo>
                <a:close/>
              </a:path>
              <a:path w="6306820" h="7620">
                <a:moveTo>
                  <a:pt x="2732532" y="1524"/>
                </a:moveTo>
                <a:lnTo>
                  <a:pt x="2727959" y="1524"/>
                </a:lnTo>
                <a:lnTo>
                  <a:pt x="2727959" y="0"/>
                </a:lnTo>
                <a:lnTo>
                  <a:pt x="2732532" y="0"/>
                </a:lnTo>
                <a:lnTo>
                  <a:pt x="2732532" y="1524"/>
                </a:lnTo>
                <a:close/>
              </a:path>
              <a:path w="6306820" h="7620">
                <a:moveTo>
                  <a:pt x="2734056" y="6096"/>
                </a:moveTo>
                <a:lnTo>
                  <a:pt x="2726435" y="6096"/>
                </a:lnTo>
                <a:lnTo>
                  <a:pt x="2726435" y="1524"/>
                </a:lnTo>
                <a:lnTo>
                  <a:pt x="2734056" y="1524"/>
                </a:lnTo>
                <a:lnTo>
                  <a:pt x="2734056" y="6096"/>
                </a:lnTo>
                <a:close/>
              </a:path>
              <a:path w="6306820" h="7620">
                <a:moveTo>
                  <a:pt x="2732532" y="7620"/>
                </a:moveTo>
                <a:lnTo>
                  <a:pt x="2727959" y="7620"/>
                </a:lnTo>
                <a:lnTo>
                  <a:pt x="2727959" y="6096"/>
                </a:lnTo>
                <a:lnTo>
                  <a:pt x="2732532" y="6096"/>
                </a:lnTo>
                <a:lnTo>
                  <a:pt x="2732532" y="7620"/>
                </a:lnTo>
                <a:close/>
              </a:path>
              <a:path w="6306820" h="7620">
                <a:moveTo>
                  <a:pt x="2769108" y="1524"/>
                </a:moveTo>
                <a:lnTo>
                  <a:pt x="2764535" y="1524"/>
                </a:lnTo>
                <a:lnTo>
                  <a:pt x="2764535" y="0"/>
                </a:lnTo>
                <a:lnTo>
                  <a:pt x="2769108" y="0"/>
                </a:lnTo>
                <a:lnTo>
                  <a:pt x="2769108" y="1524"/>
                </a:lnTo>
                <a:close/>
              </a:path>
              <a:path w="6306820" h="7620">
                <a:moveTo>
                  <a:pt x="2770632" y="6096"/>
                </a:moveTo>
                <a:lnTo>
                  <a:pt x="2763012" y="6096"/>
                </a:lnTo>
                <a:lnTo>
                  <a:pt x="2763012" y="1524"/>
                </a:lnTo>
                <a:lnTo>
                  <a:pt x="2770632" y="1524"/>
                </a:lnTo>
                <a:lnTo>
                  <a:pt x="2770632" y="6096"/>
                </a:lnTo>
                <a:close/>
              </a:path>
              <a:path w="6306820" h="7620">
                <a:moveTo>
                  <a:pt x="2769108" y="7620"/>
                </a:moveTo>
                <a:lnTo>
                  <a:pt x="2764535" y="7620"/>
                </a:lnTo>
                <a:lnTo>
                  <a:pt x="2764535" y="6096"/>
                </a:lnTo>
                <a:lnTo>
                  <a:pt x="2769108" y="6096"/>
                </a:lnTo>
                <a:lnTo>
                  <a:pt x="2769108" y="7620"/>
                </a:lnTo>
                <a:close/>
              </a:path>
              <a:path w="6306820" h="7620">
                <a:moveTo>
                  <a:pt x="2805684" y="7620"/>
                </a:moveTo>
                <a:lnTo>
                  <a:pt x="2802635" y="7620"/>
                </a:lnTo>
                <a:lnTo>
                  <a:pt x="2799588" y="4572"/>
                </a:lnTo>
                <a:lnTo>
                  <a:pt x="2799588" y="3048"/>
                </a:lnTo>
                <a:lnTo>
                  <a:pt x="2802635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8" y="1524"/>
                </a:lnTo>
                <a:lnTo>
                  <a:pt x="2807208" y="6096"/>
                </a:lnTo>
                <a:lnTo>
                  <a:pt x="2805684" y="6096"/>
                </a:lnTo>
                <a:lnTo>
                  <a:pt x="2805684" y="7620"/>
                </a:lnTo>
                <a:close/>
              </a:path>
              <a:path w="6306820" h="7620">
                <a:moveTo>
                  <a:pt x="2842259" y="7620"/>
                </a:moveTo>
                <a:lnTo>
                  <a:pt x="2839212" y="7620"/>
                </a:lnTo>
                <a:lnTo>
                  <a:pt x="2837688" y="6096"/>
                </a:lnTo>
                <a:lnTo>
                  <a:pt x="2837688" y="1524"/>
                </a:lnTo>
                <a:lnTo>
                  <a:pt x="2839212" y="0"/>
                </a:lnTo>
                <a:lnTo>
                  <a:pt x="2842259" y="0"/>
                </a:lnTo>
                <a:lnTo>
                  <a:pt x="2843784" y="1524"/>
                </a:lnTo>
                <a:lnTo>
                  <a:pt x="2843784" y="6096"/>
                </a:lnTo>
                <a:lnTo>
                  <a:pt x="2842259" y="7620"/>
                </a:lnTo>
                <a:close/>
              </a:path>
              <a:path w="6306820" h="7620">
                <a:moveTo>
                  <a:pt x="2878835" y="7620"/>
                </a:moveTo>
                <a:lnTo>
                  <a:pt x="2875788" y="7620"/>
                </a:lnTo>
                <a:lnTo>
                  <a:pt x="2874264" y="6096"/>
                </a:lnTo>
                <a:lnTo>
                  <a:pt x="2874264" y="1524"/>
                </a:lnTo>
                <a:lnTo>
                  <a:pt x="2875788" y="0"/>
                </a:lnTo>
                <a:lnTo>
                  <a:pt x="2878835" y="0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78835" y="7620"/>
                </a:lnTo>
                <a:close/>
              </a:path>
              <a:path w="6306820" h="7620">
                <a:moveTo>
                  <a:pt x="2916935" y="7620"/>
                </a:moveTo>
                <a:lnTo>
                  <a:pt x="2912364" y="7620"/>
                </a:lnTo>
                <a:lnTo>
                  <a:pt x="2912364" y="6096"/>
                </a:lnTo>
                <a:lnTo>
                  <a:pt x="2910840" y="6096"/>
                </a:lnTo>
                <a:lnTo>
                  <a:pt x="2910840" y="1524"/>
                </a:lnTo>
                <a:lnTo>
                  <a:pt x="2912364" y="1524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4"/>
                </a:lnTo>
                <a:lnTo>
                  <a:pt x="2918459" y="3048"/>
                </a:lnTo>
                <a:lnTo>
                  <a:pt x="2918459" y="4572"/>
                </a:lnTo>
                <a:lnTo>
                  <a:pt x="2916935" y="6096"/>
                </a:lnTo>
                <a:lnTo>
                  <a:pt x="2916935" y="7620"/>
                </a:lnTo>
                <a:close/>
              </a:path>
              <a:path w="6306820" h="7620">
                <a:moveTo>
                  <a:pt x="2953512" y="1524"/>
                </a:moveTo>
                <a:lnTo>
                  <a:pt x="2948940" y="1524"/>
                </a:lnTo>
                <a:lnTo>
                  <a:pt x="2948940" y="0"/>
                </a:lnTo>
                <a:lnTo>
                  <a:pt x="2953512" y="0"/>
                </a:lnTo>
                <a:lnTo>
                  <a:pt x="2953512" y="1524"/>
                </a:lnTo>
                <a:close/>
              </a:path>
              <a:path w="6306820" h="7620">
                <a:moveTo>
                  <a:pt x="2955035" y="6096"/>
                </a:moveTo>
                <a:lnTo>
                  <a:pt x="2947416" y="6096"/>
                </a:lnTo>
                <a:lnTo>
                  <a:pt x="2947416" y="1524"/>
                </a:lnTo>
                <a:lnTo>
                  <a:pt x="2955035" y="1524"/>
                </a:lnTo>
                <a:lnTo>
                  <a:pt x="2955035" y="6096"/>
                </a:lnTo>
                <a:close/>
              </a:path>
              <a:path w="6306820" h="7620">
                <a:moveTo>
                  <a:pt x="2953512" y="7620"/>
                </a:moveTo>
                <a:lnTo>
                  <a:pt x="2948940" y="7620"/>
                </a:lnTo>
                <a:lnTo>
                  <a:pt x="2948940" y="6096"/>
                </a:lnTo>
                <a:lnTo>
                  <a:pt x="2953512" y="6096"/>
                </a:lnTo>
                <a:lnTo>
                  <a:pt x="2953512" y="7620"/>
                </a:lnTo>
                <a:close/>
              </a:path>
              <a:path w="6306820" h="7620">
                <a:moveTo>
                  <a:pt x="2990088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0088" y="1524"/>
                </a:lnTo>
                <a:close/>
              </a:path>
              <a:path w="6306820" h="7620">
                <a:moveTo>
                  <a:pt x="2991612" y="6096"/>
                </a:moveTo>
                <a:lnTo>
                  <a:pt x="2983992" y="6096"/>
                </a:lnTo>
                <a:lnTo>
                  <a:pt x="2983992" y="1524"/>
                </a:lnTo>
                <a:lnTo>
                  <a:pt x="2991612" y="1524"/>
                </a:lnTo>
                <a:lnTo>
                  <a:pt x="2991612" y="6096"/>
                </a:lnTo>
                <a:close/>
              </a:path>
              <a:path w="6306820" h="7620">
                <a:moveTo>
                  <a:pt x="2990088" y="7620"/>
                </a:moveTo>
                <a:lnTo>
                  <a:pt x="2985516" y="7620"/>
                </a:lnTo>
                <a:lnTo>
                  <a:pt x="2985516" y="6096"/>
                </a:lnTo>
                <a:lnTo>
                  <a:pt x="2990088" y="6096"/>
                </a:lnTo>
                <a:lnTo>
                  <a:pt x="2990088" y="7620"/>
                </a:lnTo>
                <a:close/>
              </a:path>
              <a:path w="6306820" h="7620">
                <a:moveTo>
                  <a:pt x="3026664" y="7620"/>
                </a:moveTo>
                <a:lnTo>
                  <a:pt x="3023616" y="7620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3616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6096"/>
                </a:lnTo>
                <a:lnTo>
                  <a:pt x="3026664" y="6096"/>
                </a:lnTo>
                <a:lnTo>
                  <a:pt x="3026664" y="7620"/>
                </a:lnTo>
                <a:close/>
              </a:path>
              <a:path w="6306820" h="7620">
                <a:moveTo>
                  <a:pt x="3063240" y="7620"/>
                </a:moveTo>
                <a:lnTo>
                  <a:pt x="3060192" y="7620"/>
                </a:lnTo>
                <a:lnTo>
                  <a:pt x="3058668" y="6096"/>
                </a:lnTo>
                <a:lnTo>
                  <a:pt x="3058668" y="1524"/>
                </a:lnTo>
                <a:lnTo>
                  <a:pt x="3060192" y="0"/>
                </a:lnTo>
                <a:lnTo>
                  <a:pt x="3063240" y="0"/>
                </a:lnTo>
                <a:lnTo>
                  <a:pt x="3064764" y="1524"/>
                </a:lnTo>
                <a:lnTo>
                  <a:pt x="3064764" y="6096"/>
                </a:lnTo>
                <a:lnTo>
                  <a:pt x="3063240" y="7620"/>
                </a:lnTo>
                <a:close/>
              </a:path>
              <a:path w="6306820" h="7620">
                <a:moveTo>
                  <a:pt x="3099816" y="7620"/>
                </a:moveTo>
                <a:lnTo>
                  <a:pt x="3096768" y="7620"/>
                </a:lnTo>
                <a:lnTo>
                  <a:pt x="3095243" y="6096"/>
                </a:lnTo>
                <a:lnTo>
                  <a:pt x="3095243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102864" y="3048"/>
                </a:lnTo>
                <a:lnTo>
                  <a:pt x="3102864" y="4572"/>
                </a:lnTo>
                <a:lnTo>
                  <a:pt x="3099816" y="7620"/>
                </a:lnTo>
                <a:close/>
              </a:path>
              <a:path w="6306820" h="7620">
                <a:moveTo>
                  <a:pt x="3137916" y="7620"/>
                </a:moveTo>
                <a:lnTo>
                  <a:pt x="3133343" y="7620"/>
                </a:lnTo>
                <a:lnTo>
                  <a:pt x="3133343" y="6096"/>
                </a:lnTo>
                <a:lnTo>
                  <a:pt x="3131819" y="6096"/>
                </a:lnTo>
                <a:lnTo>
                  <a:pt x="3131819" y="1524"/>
                </a:lnTo>
                <a:lnTo>
                  <a:pt x="3133343" y="1524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40" y="3048"/>
                </a:lnTo>
                <a:lnTo>
                  <a:pt x="3139440" y="4572"/>
                </a:lnTo>
                <a:lnTo>
                  <a:pt x="3137916" y="6096"/>
                </a:lnTo>
                <a:lnTo>
                  <a:pt x="3137916" y="7620"/>
                </a:lnTo>
                <a:close/>
              </a:path>
              <a:path w="6306820" h="7620">
                <a:moveTo>
                  <a:pt x="3174492" y="1524"/>
                </a:moveTo>
                <a:lnTo>
                  <a:pt x="3169919" y="1524"/>
                </a:lnTo>
                <a:lnTo>
                  <a:pt x="3169919" y="0"/>
                </a:lnTo>
                <a:lnTo>
                  <a:pt x="3174492" y="0"/>
                </a:lnTo>
                <a:lnTo>
                  <a:pt x="3174492" y="1524"/>
                </a:lnTo>
                <a:close/>
              </a:path>
              <a:path w="6306820" h="7620">
                <a:moveTo>
                  <a:pt x="3176016" y="6096"/>
                </a:moveTo>
                <a:lnTo>
                  <a:pt x="3168396" y="6096"/>
                </a:lnTo>
                <a:lnTo>
                  <a:pt x="3168396" y="1524"/>
                </a:lnTo>
                <a:lnTo>
                  <a:pt x="3176016" y="1524"/>
                </a:lnTo>
                <a:lnTo>
                  <a:pt x="3176016" y="6096"/>
                </a:lnTo>
                <a:close/>
              </a:path>
              <a:path w="6306820" h="7620">
                <a:moveTo>
                  <a:pt x="3174492" y="7620"/>
                </a:moveTo>
                <a:lnTo>
                  <a:pt x="3169919" y="7620"/>
                </a:lnTo>
                <a:lnTo>
                  <a:pt x="3169919" y="6096"/>
                </a:lnTo>
                <a:lnTo>
                  <a:pt x="3174492" y="6096"/>
                </a:lnTo>
                <a:lnTo>
                  <a:pt x="3174492" y="7620"/>
                </a:lnTo>
                <a:close/>
              </a:path>
              <a:path w="6306820" h="7620">
                <a:moveTo>
                  <a:pt x="3211068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4"/>
                </a:lnTo>
                <a:close/>
              </a:path>
              <a:path w="6306820" h="7620">
                <a:moveTo>
                  <a:pt x="3212592" y="6096"/>
                </a:moveTo>
                <a:lnTo>
                  <a:pt x="3204972" y="6096"/>
                </a:lnTo>
                <a:lnTo>
                  <a:pt x="3204972" y="1524"/>
                </a:lnTo>
                <a:lnTo>
                  <a:pt x="3212592" y="1524"/>
                </a:lnTo>
                <a:lnTo>
                  <a:pt x="3212592" y="6096"/>
                </a:lnTo>
                <a:close/>
              </a:path>
              <a:path w="6306820" h="7620">
                <a:moveTo>
                  <a:pt x="3211068" y="7620"/>
                </a:moveTo>
                <a:lnTo>
                  <a:pt x="3206496" y="7620"/>
                </a:lnTo>
                <a:lnTo>
                  <a:pt x="3206496" y="6096"/>
                </a:lnTo>
                <a:lnTo>
                  <a:pt x="3211068" y="6096"/>
                </a:lnTo>
                <a:lnTo>
                  <a:pt x="3211068" y="7620"/>
                </a:lnTo>
                <a:close/>
              </a:path>
              <a:path w="6306820" h="7620">
                <a:moveTo>
                  <a:pt x="3247643" y="7620"/>
                </a:moveTo>
                <a:lnTo>
                  <a:pt x="3244596" y="7620"/>
                </a:lnTo>
                <a:lnTo>
                  <a:pt x="3241548" y="4572"/>
                </a:lnTo>
                <a:lnTo>
                  <a:pt x="3241548" y="3048"/>
                </a:lnTo>
                <a:lnTo>
                  <a:pt x="3244596" y="0"/>
                </a:lnTo>
                <a:lnTo>
                  <a:pt x="3247643" y="0"/>
                </a:lnTo>
                <a:lnTo>
                  <a:pt x="3249168" y="1524"/>
                </a:lnTo>
                <a:lnTo>
                  <a:pt x="3249168" y="6096"/>
                </a:lnTo>
                <a:lnTo>
                  <a:pt x="3247643" y="7620"/>
                </a:lnTo>
                <a:close/>
              </a:path>
              <a:path w="6306820" h="7620">
                <a:moveTo>
                  <a:pt x="3284219" y="7620"/>
                </a:moveTo>
                <a:lnTo>
                  <a:pt x="3281172" y="7620"/>
                </a:lnTo>
                <a:lnTo>
                  <a:pt x="3279648" y="6096"/>
                </a:lnTo>
                <a:lnTo>
                  <a:pt x="3279648" y="1524"/>
                </a:lnTo>
                <a:lnTo>
                  <a:pt x="3281172" y="0"/>
                </a:lnTo>
                <a:lnTo>
                  <a:pt x="3284219" y="0"/>
                </a:lnTo>
                <a:lnTo>
                  <a:pt x="3285743" y="1524"/>
                </a:lnTo>
                <a:lnTo>
                  <a:pt x="3285743" y="6096"/>
                </a:lnTo>
                <a:lnTo>
                  <a:pt x="3284219" y="7620"/>
                </a:lnTo>
                <a:close/>
              </a:path>
              <a:path w="6306820" h="7620">
                <a:moveTo>
                  <a:pt x="3320796" y="7620"/>
                </a:moveTo>
                <a:lnTo>
                  <a:pt x="3317748" y="7620"/>
                </a:lnTo>
                <a:lnTo>
                  <a:pt x="3316224" y="6096"/>
                </a:lnTo>
                <a:lnTo>
                  <a:pt x="3316224" y="1524"/>
                </a:lnTo>
                <a:lnTo>
                  <a:pt x="3317748" y="0"/>
                </a:lnTo>
                <a:lnTo>
                  <a:pt x="3320796" y="0"/>
                </a:lnTo>
                <a:lnTo>
                  <a:pt x="3323843" y="3048"/>
                </a:lnTo>
                <a:lnTo>
                  <a:pt x="3323843" y="4572"/>
                </a:lnTo>
                <a:lnTo>
                  <a:pt x="3320796" y="7620"/>
                </a:lnTo>
                <a:close/>
              </a:path>
              <a:path w="6306820" h="7620">
                <a:moveTo>
                  <a:pt x="3358896" y="7620"/>
                </a:moveTo>
                <a:lnTo>
                  <a:pt x="3354324" y="7620"/>
                </a:lnTo>
                <a:lnTo>
                  <a:pt x="3354324" y="6096"/>
                </a:lnTo>
                <a:lnTo>
                  <a:pt x="3352800" y="6096"/>
                </a:lnTo>
                <a:lnTo>
                  <a:pt x="3352800" y="1524"/>
                </a:lnTo>
                <a:lnTo>
                  <a:pt x="3354324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lnTo>
                  <a:pt x="3360419" y="3048"/>
                </a:lnTo>
                <a:lnTo>
                  <a:pt x="3360419" y="4572"/>
                </a:lnTo>
                <a:lnTo>
                  <a:pt x="3358896" y="6096"/>
                </a:lnTo>
                <a:lnTo>
                  <a:pt x="3358896" y="7620"/>
                </a:lnTo>
                <a:close/>
              </a:path>
              <a:path w="6306820" h="7620">
                <a:moveTo>
                  <a:pt x="3395472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5472" y="0"/>
                </a:lnTo>
                <a:lnTo>
                  <a:pt x="3395472" y="1524"/>
                </a:lnTo>
                <a:close/>
              </a:path>
              <a:path w="6306820" h="7620">
                <a:moveTo>
                  <a:pt x="3396996" y="6096"/>
                </a:moveTo>
                <a:lnTo>
                  <a:pt x="3389376" y="6096"/>
                </a:lnTo>
                <a:lnTo>
                  <a:pt x="3389376" y="1524"/>
                </a:lnTo>
                <a:lnTo>
                  <a:pt x="3396996" y="1524"/>
                </a:lnTo>
                <a:lnTo>
                  <a:pt x="3396996" y="6096"/>
                </a:lnTo>
                <a:close/>
              </a:path>
              <a:path w="6306820" h="7620">
                <a:moveTo>
                  <a:pt x="3395472" y="7620"/>
                </a:moveTo>
                <a:lnTo>
                  <a:pt x="3390900" y="7620"/>
                </a:lnTo>
                <a:lnTo>
                  <a:pt x="3390900" y="6096"/>
                </a:lnTo>
                <a:lnTo>
                  <a:pt x="3395472" y="6096"/>
                </a:lnTo>
                <a:lnTo>
                  <a:pt x="3395472" y="7620"/>
                </a:lnTo>
                <a:close/>
              </a:path>
              <a:path w="6306820" h="7620">
                <a:moveTo>
                  <a:pt x="3432048" y="1524"/>
                </a:moveTo>
                <a:lnTo>
                  <a:pt x="3427476" y="1524"/>
                </a:lnTo>
                <a:lnTo>
                  <a:pt x="3427476" y="0"/>
                </a:lnTo>
                <a:lnTo>
                  <a:pt x="3432048" y="0"/>
                </a:lnTo>
                <a:lnTo>
                  <a:pt x="3432048" y="1524"/>
                </a:lnTo>
                <a:close/>
              </a:path>
              <a:path w="6306820" h="7620">
                <a:moveTo>
                  <a:pt x="3433572" y="6096"/>
                </a:moveTo>
                <a:lnTo>
                  <a:pt x="3425951" y="6096"/>
                </a:lnTo>
                <a:lnTo>
                  <a:pt x="3425951" y="1524"/>
                </a:lnTo>
                <a:lnTo>
                  <a:pt x="3433572" y="1524"/>
                </a:lnTo>
                <a:lnTo>
                  <a:pt x="3433572" y="6096"/>
                </a:lnTo>
                <a:close/>
              </a:path>
              <a:path w="6306820" h="7620">
                <a:moveTo>
                  <a:pt x="3432048" y="7620"/>
                </a:moveTo>
                <a:lnTo>
                  <a:pt x="3427476" y="7620"/>
                </a:lnTo>
                <a:lnTo>
                  <a:pt x="3427476" y="6096"/>
                </a:lnTo>
                <a:lnTo>
                  <a:pt x="3432048" y="6096"/>
                </a:lnTo>
                <a:lnTo>
                  <a:pt x="3432048" y="7620"/>
                </a:lnTo>
                <a:close/>
              </a:path>
              <a:path w="6306820" h="7620">
                <a:moveTo>
                  <a:pt x="3468624" y="7620"/>
                </a:moveTo>
                <a:lnTo>
                  <a:pt x="3465576" y="7620"/>
                </a:lnTo>
                <a:lnTo>
                  <a:pt x="3462527" y="4572"/>
                </a:lnTo>
                <a:lnTo>
                  <a:pt x="3462527" y="3048"/>
                </a:lnTo>
                <a:lnTo>
                  <a:pt x="3465576" y="0"/>
                </a:lnTo>
                <a:lnTo>
                  <a:pt x="3468624" y="0"/>
                </a:lnTo>
                <a:lnTo>
                  <a:pt x="3470148" y="1524"/>
                </a:lnTo>
                <a:lnTo>
                  <a:pt x="3470148" y="6096"/>
                </a:lnTo>
                <a:lnTo>
                  <a:pt x="3468624" y="7620"/>
                </a:lnTo>
                <a:close/>
              </a:path>
              <a:path w="6306820" h="7620">
                <a:moveTo>
                  <a:pt x="3505200" y="7620"/>
                </a:moveTo>
                <a:lnTo>
                  <a:pt x="3502151" y="7620"/>
                </a:lnTo>
                <a:lnTo>
                  <a:pt x="3500627" y="6096"/>
                </a:lnTo>
                <a:lnTo>
                  <a:pt x="3500627" y="1524"/>
                </a:lnTo>
                <a:lnTo>
                  <a:pt x="3502151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6096"/>
                </a:lnTo>
                <a:lnTo>
                  <a:pt x="3505200" y="7620"/>
                </a:lnTo>
                <a:close/>
              </a:path>
              <a:path w="6306820" h="7620">
                <a:moveTo>
                  <a:pt x="3541776" y="7620"/>
                </a:moveTo>
                <a:lnTo>
                  <a:pt x="3538727" y="7620"/>
                </a:lnTo>
                <a:lnTo>
                  <a:pt x="3537204" y="6096"/>
                </a:lnTo>
                <a:lnTo>
                  <a:pt x="3537204" y="1524"/>
                </a:lnTo>
                <a:lnTo>
                  <a:pt x="3538727" y="0"/>
                </a:lnTo>
                <a:lnTo>
                  <a:pt x="3541776" y="0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1776" y="7620"/>
                </a:lnTo>
                <a:close/>
              </a:path>
              <a:path w="6306820" h="7620">
                <a:moveTo>
                  <a:pt x="3579876" y="1524"/>
                </a:moveTo>
                <a:lnTo>
                  <a:pt x="3575304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79876" y="1524"/>
                </a:lnTo>
                <a:close/>
              </a:path>
              <a:path w="6306820" h="7620">
                <a:moveTo>
                  <a:pt x="3581400" y="6096"/>
                </a:moveTo>
                <a:lnTo>
                  <a:pt x="3573780" y="6096"/>
                </a:lnTo>
                <a:lnTo>
                  <a:pt x="3573780" y="1524"/>
                </a:lnTo>
                <a:lnTo>
                  <a:pt x="3581400" y="1524"/>
                </a:lnTo>
                <a:lnTo>
                  <a:pt x="3581400" y="6096"/>
                </a:lnTo>
                <a:close/>
              </a:path>
              <a:path w="6306820" h="7620">
                <a:moveTo>
                  <a:pt x="3579876" y="7620"/>
                </a:moveTo>
                <a:lnTo>
                  <a:pt x="3575304" y="7620"/>
                </a:lnTo>
                <a:lnTo>
                  <a:pt x="3575304" y="6096"/>
                </a:lnTo>
                <a:lnTo>
                  <a:pt x="3579876" y="6096"/>
                </a:lnTo>
                <a:lnTo>
                  <a:pt x="3579876" y="7620"/>
                </a:lnTo>
                <a:close/>
              </a:path>
              <a:path w="6306820" h="7620">
                <a:moveTo>
                  <a:pt x="3616452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6452" y="1524"/>
                </a:lnTo>
                <a:close/>
              </a:path>
              <a:path w="6306820" h="7620">
                <a:moveTo>
                  <a:pt x="3617976" y="6096"/>
                </a:moveTo>
                <a:lnTo>
                  <a:pt x="3610356" y="6096"/>
                </a:lnTo>
                <a:lnTo>
                  <a:pt x="3610356" y="1524"/>
                </a:lnTo>
                <a:lnTo>
                  <a:pt x="3617976" y="1524"/>
                </a:lnTo>
                <a:lnTo>
                  <a:pt x="3617976" y="6096"/>
                </a:lnTo>
                <a:close/>
              </a:path>
              <a:path w="6306820" h="7620">
                <a:moveTo>
                  <a:pt x="3616452" y="7620"/>
                </a:moveTo>
                <a:lnTo>
                  <a:pt x="3611880" y="7620"/>
                </a:lnTo>
                <a:lnTo>
                  <a:pt x="3611880" y="6096"/>
                </a:lnTo>
                <a:lnTo>
                  <a:pt x="3616452" y="6096"/>
                </a:lnTo>
                <a:lnTo>
                  <a:pt x="3616452" y="7620"/>
                </a:lnTo>
                <a:close/>
              </a:path>
              <a:path w="6306820" h="7620">
                <a:moveTo>
                  <a:pt x="3653027" y="1524"/>
                </a:moveTo>
                <a:lnTo>
                  <a:pt x="3648456" y="1524"/>
                </a:lnTo>
                <a:lnTo>
                  <a:pt x="3648456" y="0"/>
                </a:lnTo>
                <a:lnTo>
                  <a:pt x="3653027" y="0"/>
                </a:lnTo>
                <a:lnTo>
                  <a:pt x="3653027" y="1524"/>
                </a:lnTo>
                <a:close/>
              </a:path>
              <a:path w="6306820" h="7620">
                <a:moveTo>
                  <a:pt x="3654552" y="6096"/>
                </a:moveTo>
                <a:lnTo>
                  <a:pt x="3646932" y="6096"/>
                </a:lnTo>
                <a:lnTo>
                  <a:pt x="3646932" y="1524"/>
                </a:lnTo>
                <a:lnTo>
                  <a:pt x="3654552" y="1524"/>
                </a:lnTo>
                <a:lnTo>
                  <a:pt x="3654552" y="6096"/>
                </a:lnTo>
                <a:close/>
              </a:path>
              <a:path w="6306820" h="7620">
                <a:moveTo>
                  <a:pt x="3653027" y="7620"/>
                </a:moveTo>
                <a:lnTo>
                  <a:pt x="3648456" y="7620"/>
                </a:lnTo>
                <a:lnTo>
                  <a:pt x="3648456" y="6096"/>
                </a:lnTo>
                <a:lnTo>
                  <a:pt x="3653027" y="6096"/>
                </a:lnTo>
                <a:lnTo>
                  <a:pt x="3653027" y="7620"/>
                </a:lnTo>
                <a:close/>
              </a:path>
              <a:path w="6306820" h="7620">
                <a:moveTo>
                  <a:pt x="3689604" y="7620"/>
                </a:moveTo>
                <a:lnTo>
                  <a:pt x="3686556" y="7620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6556" y="0"/>
                </a:lnTo>
                <a:lnTo>
                  <a:pt x="3689604" y="0"/>
                </a:lnTo>
                <a:lnTo>
                  <a:pt x="3691127" y="1524"/>
                </a:lnTo>
                <a:lnTo>
                  <a:pt x="3691127" y="6096"/>
                </a:lnTo>
                <a:lnTo>
                  <a:pt x="3689604" y="7620"/>
                </a:lnTo>
                <a:close/>
              </a:path>
              <a:path w="6306820" h="7620">
                <a:moveTo>
                  <a:pt x="3726180" y="7620"/>
                </a:moveTo>
                <a:lnTo>
                  <a:pt x="3723132" y="7620"/>
                </a:lnTo>
                <a:lnTo>
                  <a:pt x="3721608" y="6096"/>
                </a:lnTo>
                <a:lnTo>
                  <a:pt x="3721608" y="1524"/>
                </a:lnTo>
                <a:lnTo>
                  <a:pt x="3723132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6096"/>
                </a:lnTo>
                <a:lnTo>
                  <a:pt x="3726180" y="7620"/>
                </a:lnTo>
                <a:close/>
              </a:path>
              <a:path w="6306820" h="7620">
                <a:moveTo>
                  <a:pt x="3762756" y="7620"/>
                </a:moveTo>
                <a:lnTo>
                  <a:pt x="3759708" y="7620"/>
                </a:lnTo>
                <a:lnTo>
                  <a:pt x="3758184" y="6096"/>
                </a:lnTo>
                <a:lnTo>
                  <a:pt x="3758184" y="1524"/>
                </a:lnTo>
                <a:lnTo>
                  <a:pt x="3759708" y="0"/>
                </a:lnTo>
                <a:lnTo>
                  <a:pt x="3762756" y="0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2756" y="7620"/>
                </a:lnTo>
                <a:close/>
              </a:path>
              <a:path w="6306820" h="7620">
                <a:moveTo>
                  <a:pt x="3800856" y="1524"/>
                </a:moveTo>
                <a:lnTo>
                  <a:pt x="3796284" y="1524"/>
                </a:lnTo>
                <a:lnTo>
                  <a:pt x="3796284" y="0"/>
                </a:lnTo>
                <a:lnTo>
                  <a:pt x="3800856" y="0"/>
                </a:lnTo>
                <a:lnTo>
                  <a:pt x="3800856" y="1524"/>
                </a:lnTo>
                <a:close/>
              </a:path>
              <a:path w="6306820" h="7620">
                <a:moveTo>
                  <a:pt x="3802380" y="6096"/>
                </a:moveTo>
                <a:lnTo>
                  <a:pt x="3794760" y="6096"/>
                </a:lnTo>
                <a:lnTo>
                  <a:pt x="3794760" y="1524"/>
                </a:lnTo>
                <a:lnTo>
                  <a:pt x="3802380" y="1524"/>
                </a:lnTo>
                <a:lnTo>
                  <a:pt x="3802380" y="6096"/>
                </a:lnTo>
                <a:close/>
              </a:path>
              <a:path w="6306820" h="7620">
                <a:moveTo>
                  <a:pt x="3800856" y="7620"/>
                </a:moveTo>
                <a:lnTo>
                  <a:pt x="3796284" y="7620"/>
                </a:lnTo>
                <a:lnTo>
                  <a:pt x="3796284" y="6096"/>
                </a:lnTo>
                <a:lnTo>
                  <a:pt x="3800856" y="6096"/>
                </a:lnTo>
                <a:lnTo>
                  <a:pt x="3800856" y="7620"/>
                </a:lnTo>
                <a:close/>
              </a:path>
              <a:path w="6306820" h="7620">
                <a:moveTo>
                  <a:pt x="3837432" y="1524"/>
                </a:moveTo>
                <a:lnTo>
                  <a:pt x="3832860" y="1524"/>
                </a:lnTo>
                <a:lnTo>
                  <a:pt x="3832860" y="0"/>
                </a:lnTo>
                <a:lnTo>
                  <a:pt x="3837432" y="0"/>
                </a:lnTo>
                <a:lnTo>
                  <a:pt x="3837432" y="1524"/>
                </a:lnTo>
                <a:close/>
              </a:path>
              <a:path w="6306820" h="7620">
                <a:moveTo>
                  <a:pt x="3838956" y="6096"/>
                </a:moveTo>
                <a:lnTo>
                  <a:pt x="3831335" y="6096"/>
                </a:lnTo>
                <a:lnTo>
                  <a:pt x="3831335" y="1524"/>
                </a:lnTo>
                <a:lnTo>
                  <a:pt x="3838956" y="1524"/>
                </a:lnTo>
                <a:lnTo>
                  <a:pt x="3838956" y="6096"/>
                </a:lnTo>
                <a:close/>
              </a:path>
              <a:path w="6306820" h="7620">
                <a:moveTo>
                  <a:pt x="3837432" y="7620"/>
                </a:moveTo>
                <a:lnTo>
                  <a:pt x="3832860" y="7620"/>
                </a:lnTo>
                <a:lnTo>
                  <a:pt x="3832860" y="6096"/>
                </a:lnTo>
                <a:lnTo>
                  <a:pt x="3837432" y="6096"/>
                </a:lnTo>
                <a:lnTo>
                  <a:pt x="3837432" y="7620"/>
                </a:lnTo>
                <a:close/>
              </a:path>
              <a:path w="6306820" h="7620">
                <a:moveTo>
                  <a:pt x="3874008" y="7620"/>
                </a:moveTo>
                <a:lnTo>
                  <a:pt x="3869435" y="7620"/>
                </a:lnTo>
                <a:lnTo>
                  <a:pt x="3869435" y="6096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5" y="1524"/>
                </a:lnTo>
                <a:lnTo>
                  <a:pt x="3869435" y="0"/>
                </a:lnTo>
                <a:lnTo>
                  <a:pt x="3874008" y="0"/>
                </a:lnTo>
                <a:lnTo>
                  <a:pt x="3874008" y="1524"/>
                </a:lnTo>
                <a:lnTo>
                  <a:pt x="3875532" y="1524"/>
                </a:lnTo>
                <a:lnTo>
                  <a:pt x="3875532" y="6096"/>
                </a:lnTo>
                <a:lnTo>
                  <a:pt x="3874008" y="6096"/>
                </a:lnTo>
                <a:lnTo>
                  <a:pt x="3874008" y="7620"/>
                </a:lnTo>
                <a:close/>
              </a:path>
              <a:path w="6306820" h="7620">
                <a:moveTo>
                  <a:pt x="3910584" y="7620"/>
                </a:moveTo>
                <a:lnTo>
                  <a:pt x="3907535" y="7620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7535" y="0"/>
                </a:lnTo>
                <a:lnTo>
                  <a:pt x="3910584" y="0"/>
                </a:lnTo>
                <a:lnTo>
                  <a:pt x="3912108" y="1524"/>
                </a:lnTo>
                <a:lnTo>
                  <a:pt x="3912108" y="6096"/>
                </a:lnTo>
                <a:lnTo>
                  <a:pt x="3910584" y="7620"/>
                </a:lnTo>
                <a:close/>
              </a:path>
              <a:path w="6306820" h="7620">
                <a:moveTo>
                  <a:pt x="3947160" y="7620"/>
                </a:moveTo>
                <a:lnTo>
                  <a:pt x="3944112" y="7620"/>
                </a:lnTo>
                <a:lnTo>
                  <a:pt x="3942588" y="6096"/>
                </a:lnTo>
                <a:lnTo>
                  <a:pt x="3942588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8684" y="1524"/>
                </a:lnTo>
                <a:lnTo>
                  <a:pt x="3948684" y="6096"/>
                </a:lnTo>
                <a:lnTo>
                  <a:pt x="3947160" y="7620"/>
                </a:lnTo>
                <a:close/>
              </a:path>
              <a:path w="6306820" h="7620">
                <a:moveTo>
                  <a:pt x="3983735" y="7620"/>
                </a:moveTo>
                <a:lnTo>
                  <a:pt x="3980688" y="7620"/>
                </a:lnTo>
                <a:lnTo>
                  <a:pt x="3979164" y="6096"/>
                </a:lnTo>
                <a:lnTo>
                  <a:pt x="3979164" y="1524"/>
                </a:lnTo>
                <a:lnTo>
                  <a:pt x="3980688" y="0"/>
                </a:lnTo>
                <a:lnTo>
                  <a:pt x="3983735" y="0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3735" y="7620"/>
                </a:lnTo>
                <a:close/>
              </a:path>
              <a:path w="6306820" h="7620">
                <a:moveTo>
                  <a:pt x="4021835" y="1524"/>
                </a:moveTo>
                <a:lnTo>
                  <a:pt x="4017264" y="1524"/>
                </a:lnTo>
                <a:lnTo>
                  <a:pt x="4017264" y="0"/>
                </a:lnTo>
                <a:lnTo>
                  <a:pt x="4021835" y="0"/>
                </a:lnTo>
                <a:lnTo>
                  <a:pt x="4021835" y="1524"/>
                </a:lnTo>
                <a:close/>
              </a:path>
              <a:path w="6306820" h="7620">
                <a:moveTo>
                  <a:pt x="4023360" y="6096"/>
                </a:moveTo>
                <a:lnTo>
                  <a:pt x="4015740" y="6096"/>
                </a:lnTo>
                <a:lnTo>
                  <a:pt x="4015740" y="1524"/>
                </a:lnTo>
                <a:lnTo>
                  <a:pt x="4023360" y="1524"/>
                </a:lnTo>
                <a:lnTo>
                  <a:pt x="4023360" y="6096"/>
                </a:lnTo>
                <a:close/>
              </a:path>
              <a:path w="6306820" h="7620">
                <a:moveTo>
                  <a:pt x="4021835" y="7620"/>
                </a:moveTo>
                <a:lnTo>
                  <a:pt x="4017264" y="7620"/>
                </a:lnTo>
                <a:lnTo>
                  <a:pt x="4017264" y="6096"/>
                </a:lnTo>
                <a:lnTo>
                  <a:pt x="4021835" y="6096"/>
                </a:lnTo>
                <a:lnTo>
                  <a:pt x="4021835" y="7620"/>
                </a:lnTo>
                <a:close/>
              </a:path>
              <a:path w="6306820" h="7620">
                <a:moveTo>
                  <a:pt x="4058412" y="1524"/>
                </a:moveTo>
                <a:lnTo>
                  <a:pt x="4053840" y="1524"/>
                </a:lnTo>
                <a:lnTo>
                  <a:pt x="4053840" y="0"/>
                </a:lnTo>
                <a:lnTo>
                  <a:pt x="4058412" y="0"/>
                </a:lnTo>
                <a:lnTo>
                  <a:pt x="4058412" y="1524"/>
                </a:lnTo>
                <a:close/>
              </a:path>
              <a:path w="6306820" h="7620">
                <a:moveTo>
                  <a:pt x="4059935" y="6096"/>
                </a:moveTo>
                <a:lnTo>
                  <a:pt x="4052316" y="6096"/>
                </a:lnTo>
                <a:lnTo>
                  <a:pt x="4052316" y="1524"/>
                </a:lnTo>
                <a:lnTo>
                  <a:pt x="4059935" y="1524"/>
                </a:lnTo>
                <a:lnTo>
                  <a:pt x="4059935" y="6096"/>
                </a:lnTo>
                <a:close/>
              </a:path>
              <a:path w="6306820" h="7620">
                <a:moveTo>
                  <a:pt x="4058412" y="7620"/>
                </a:moveTo>
                <a:lnTo>
                  <a:pt x="4053840" y="7620"/>
                </a:lnTo>
                <a:lnTo>
                  <a:pt x="4053840" y="6096"/>
                </a:lnTo>
                <a:lnTo>
                  <a:pt x="4058412" y="6096"/>
                </a:lnTo>
                <a:lnTo>
                  <a:pt x="4058412" y="7620"/>
                </a:lnTo>
                <a:close/>
              </a:path>
              <a:path w="6306820" h="7620">
                <a:moveTo>
                  <a:pt x="4094988" y="7620"/>
                </a:moveTo>
                <a:lnTo>
                  <a:pt x="4090416" y="7620"/>
                </a:lnTo>
                <a:lnTo>
                  <a:pt x="4090416" y="6096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4988" y="1524"/>
                </a:lnTo>
                <a:lnTo>
                  <a:pt x="4096512" y="1524"/>
                </a:lnTo>
                <a:lnTo>
                  <a:pt x="4096512" y="6096"/>
                </a:lnTo>
                <a:lnTo>
                  <a:pt x="4094988" y="6096"/>
                </a:lnTo>
                <a:lnTo>
                  <a:pt x="4094988" y="7620"/>
                </a:lnTo>
                <a:close/>
              </a:path>
              <a:path w="6306820" h="7620">
                <a:moveTo>
                  <a:pt x="4131564" y="7620"/>
                </a:moveTo>
                <a:lnTo>
                  <a:pt x="4128516" y="7620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8516" y="0"/>
                </a:lnTo>
                <a:lnTo>
                  <a:pt x="4131564" y="0"/>
                </a:lnTo>
                <a:lnTo>
                  <a:pt x="4133088" y="1524"/>
                </a:lnTo>
                <a:lnTo>
                  <a:pt x="4133088" y="6096"/>
                </a:lnTo>
                <a:lnTo>
                  <a:pt x="4131564" y="7620"/>
                </a:lnTo>
                <a:close/>
              </a:path>
              <a:path w="6306820" h="7620">
                <a:moveTo>
                  <a:pt x="4168140" y="7620"/>
                </a:moveTo>
                <a:lnTo>
                  <a:pt x="4165092" y="7620"/>
                </a:lnTo>
                <a:lnTo>
                  <a:pt x="4163568" y="6096"/>
                </a:lnTo>
                <a:lnTo>
                  <a:pt x="4163568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6096"/>
                </a:lnTo>
                <a:lnTo>
                  <a:pt x="4168140" y="7620"/>
                </a:lnTo>
                <a:close/>
              </a:path>
              <a:path w="6306820" h="7620">
                <a:moveTo>
                  <a:pt x="4204716" y="7620"/>
                </a:moveTo>
                <a:lnTo>
                  <a:pt x="4201668" y="7620"/>
                </a:lnTo>
                <a:lnTo>
                  <a:pt x="4201668" y="6096"/>
                </a:lnTo>
                <a:lnTo>
                  <a:pt x="4200144" y="6096"/>
                </a:lnTo>
                <a:lnTo>
                  <a:pt x="4200144" y="1524"/>
                </a:lnTo>
                <a:lnTo>
                  <a:pt x="4201668" y="1524"/>
                </a:lnTo>
                <a:lnTo>
                  <a:pt x="4201668" y="0"/>
                </a:lnTo>
                <a:lnTo>
                  <a:pt x="4204716" y="0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4716" y="7620"/>
                </a:lnTo>
                <a:close/>
              </a:path>
              <a:path w="6306820" h="7620">
                <a:moveTo>
                  <a:pt x="4242816" y="1524"/>
                </a:moveTo>
                <a:lnTo>
                  <a:pt x="4238244" y="1524"/>
                </a:lnTo>
                <a:lnTo>
                  <a:pt x="4238244" y="0"/>
                </a:lnTo>
                <a:lnTo>
                  <a:pt x="4242816" y="0"/>
                </a:lnTo>
                <a:lnTo>
                  <a:pt x="4242816" y="1524"/>
                </a:lnTo>
                <a:close/>
              </a:path>
              <a:path w="6306820" h="7620">
                <a:moveTo>
                  <a:pt x="4244340" y="6096"/>
                </a:moveTo>
                <a:lnTo>
                  <a:pt x="4236719" y="6096"/>
                </a:lnTo>
                <a:lnTo>
                  <a:pt x="4236719" y="1524"/>
                </a:lnTo>
                <a:lnTo>
                  <a:pt x="4244340" y="1524"/>
                </a:lnTo>
                <a:lnTo>
                  <a:pt x="4244340" y="6096"/>
                </a:lnTo>
                <a:close/>
              </a:path>
              <a:path w="6306820" h="7620">
                <a:moveTo>
                  <a:pt x="4242816" y="7620"/>
                </a:moveTo>
                <a:lnTo>
                  <a:pt x="4238244" y="7620"/>
                </a:lnTo>
                <a:lnTo>
                  <a:pt x="4238244" y="6096"/>
                </a:lnTo>
                <a:lnTo>
                  <a:pt x="4242816" y="6096"/>
                </a:lnTo>
                <a:lnTo>
                  <a:pt x="4242816" y="7620"/>
                </a:lnTo>
                <a:close/>
              </a:path>
              <a:path w="6306820" h="7620">
                <a:moveTo>
                  <a:pt x="4279392" y="1524"/>
                </a:moveTo>
                <a:lnTo>
                  <a:pt x="4274819" y="1524"/>
                </a:lnTo>
                <a:lnTo>
                  <a:pt x="4274819" y="0"/>
                </a:lnTo>
                <a:lnTo>
                  <a:pt x="4279392" y="0"/>
                </a:lnTo>
                <a:lnTo>
                  <a:pt x="4279392" y="1524"/>
                </a:lnTo>
                <a:close/>
              </a:path>
              <a:path w="6306820" h="7620">
                <a:moveTo>
                  <a:pt x="4280916" y="6096"/>
                </a:moveTo>
                <a:lnTo>
                  <a:pt x="4273296" y="6096"/>
                </a:lnTo>
                <a:lnTo>
                  <a:pt x="4273296" y="1524"/>
                </a:lnTo>
                <a:lnTo>
                  <a:pt x="4280916" y="1524"/>
                </a:lnTo>
                <a:lnTo>
                  <a:pt x="4280916" y="6096"/>
                </a:lnTo>
                <a:close/>
              </a:path>
              <a:path w="6306820" h="7620">
                <a:moveTo>
                  <a:pt x="4279392" y="7620"/>
                </a:moveTo>
                <a:lnTo>
                  <a:pt x="4274819" y="7620"/>
                </a:lnTo>
                <a:lnTo>
                  <a:pt x="4274819" y="6096"/>
                </a:lnTo>
                <a:lnTo>
                  <a:pt x="4279392" y="6096"/>
                </a:lnTo>
                <a:lnTo>
                  <a:pt x="4279392" y="7620"/>
                </a:lnTo>
                <a:close/>
              </a:path>
              <a:path w="6306820" h="7620">
                <a:moveTo>
                  <a:pt x="4315968" y="7620"/>
                </a:moveTo>
                <a:lnTo>
                  <a:pt x="4311396" y="7620"/>
                </a:lnTo>
                <a:lnTo>
                  <a:pt x="4311396" y="6096"/>
                </a:lnTo>
                <a:lnTo>
                  <a:pt x="4309871" y="4572"/>
                </a:lnTo>
                <a:lnTo>
                  <a:pt x="4309871" y="3048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5968" y="1524"/>
                </a:lnTo>
                <a:lnTo>
                  <a:pt x="4317492" y="1524"/>
                </a:lnTo>
                <a:lnTo>
                  <a:pt x="4317492" y="6096"/>
                </a:lnTo>
                <a:lnTo>
                  <a:pt x="4315968" y="6096"/>
                </a:lnTo>
                <a:lnTo>
                  <a:pt x="4315968" y="7620"/>
                </a:lnTo>
                <a:close/>
              </a:path>
              <a:path w="6306820" h="7620">
                <a:moveTo>
                  <a:pt x="4352544" y="7620"/>
                </a:moveTo>
                <a:lnTo>
                  <a:pt x="4349496" y="7620"/>
                </a:lnTo>
                <a:lnTo>
                  <a:pt x="4346448" y="4572"/>
                </a:lnTo>
                <a:lnTo>
                  <a:pt x="4346448" y="3048"/>
                </a:lnTo>
                <a:lnTo>
                  <a:pt x="4349496" y="0"/>
                </a:lnTo>
                <a:lnTo>
                  <a:pt x="4352544" y="0"/>
                </a:lnTo>
                <a:lnTo>
                  <a:pt x="4354068" y="1524"/>
                </a:lnTo>
                <a:lnTo>
                  <a:pt x="4354068" y="6096"/>
                </a:lnTo>
                <a:lnTo>
                  <a:pt x="4352544" y="7620"/>
                </a:lnTo>
                <a:close/>
              </a:path>
              <a:path w="6306820" h="7620">
                <a:moveTo>
                  <a:pt x="4389119" y="7620"/>
                </a:moveTo>
                <a:lnTo>
                  <a:pt x="4386071" y="7620"/>
                </a:lnTo>
                <a:lnTo>
                  <a:pt x="4384548" y="6096"/>
                </a:lnTo>
                <a:lnTo>
                  <a:pt x="4384548" y="1524"/>
                </a:lnTo>
                <a:lnTo>
                  <a:pt x="4386071" y="0"/>
                </a:lnTo>
                <a:lnTo>
                  <a:pt x="4389119" y="0"/>
                </a:lnTo>
                <a:lnTo>
                  <a:pt x="4390644" y="1524"/>
                </a:lnTo>
                <a:lnTo>
                  <a:pt x="4390644" y="6096"/>
                </a:lnTo>
                <a:lnTo>
                  <a:pt x="4389119" y="7620"/>
                </a:lnTo>
                <a:close/>
              </a:path>
              <a:path w="6306820" h="7620">
                <a:moveTo>
                  <a:pt x="4425696" y="7620"/>
                </a:moveTo>
                <a:lnTo>
                  <a:pt x="4422648" y="7620"/>
                </a:lnTo>
                <a:lnTo>
                  <a:pt x="4422648" y="6096"/>
                </a:lnTo>
                <a:lnTo>
                  <a:pt x="4421123" y="6096"/>
                </a:lnTo>
                <a:lnTo>
                  <a:pt x="4421123" y="1524"/>
                </a:lnTo>
                <a:lnTo>
                  <a:pt x="4422648" y="1524"/>
                </a:lnTo>
                <a:lnTo>
                  <a:pt x="4422648" y="0"/>
                </a:lnTo>
                <a:lnTo>
                  <a:pt x="4425696" y="0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5696" y="7620"/>
                </a:lnTo>
                <a:close/>
              </a:path>
              <a:path w="6306820" h="7620">
                <a:moveTo>
                  <a:pt x="4463796" y="1524"/>
                </a:moveTo>
                <a:lnTo>
                  <a:pt x="4459223" y="1524"/>
                </a:lnTo>
                <a:lnTo>
                  <a:pt x="4459223" y="0"/>
                </a:lnTo>
                <a:lnTo>
                  <a:pt x="4463796" y="0"/>
                </a:lnTo>
                <a:lnTo>
                  <a:pt x="4463796" y="1524"/>
                </a:lnTo>
                <a:close/>
              </a:path>
              <a:path w="6306820" h="7620">
                <a:moveTo>
                  <a:pt x="4465319" y="6096"/>
                </a:moveTo>
                <a:lnTo>
                  <a:pt x="4457700" y="6096"/>
                </a:lnTo>
                <a:lnTo>
                  <a:pt x="4457700" y="1524"/>
                </a:lnTo>
                <a:lnTo>
                  <a:pt x="4465319" y="1524"/>
                </a:lnTo>
                <a:lnTo>
                  <a:pt x="4465319" y="6096"/>
                </a:lnTo>
                <a:close/>
              </a:path>
              <a:path w="6306820" h="7620">
                <a:moveTo>
                  <a:pt x="4463796" y="7620"/>
                </a:moveTo>
                <a:lnTo>
                  <a:pt x="4459223" y="7620"/>
                </a:lnTo>
                <a:lnTo>
                  <a:pt x="4459223" y="6096"/>
                </a:lnTo>
                <a:lnTo>
                  <a:pt x="4463796" y="6096"/>
                </a:lnTo>
                <a:lnTo>
                  <a:pt x="4463796" y="7620"/>
                </a:lnTo>
                <a:close/>
              </a:path>
              <a:path w="6306820" h="7620">
                <a:moveTo>
                  <a:pt x="4500371" y="1524"/>
                </a:moveTo>
                <a:lnTo>
                  <a:pt x="4495800" y="1524"/>
                </a:lnTo>
                <a:lnTo>
                  <a:pt x="4495800" y="0"/>
                </a:lnTo>
                <a:lnTo>
                  <a:pt x="4500371" y="0"/>
                </a:lnTo>
                <a:lnTo>
                  <a:pt x="4500371" y="1524"/>
                </a:lnTo>
                <a:close/>
              </a:path>
              <a:path w="6306820" h="7620">
                <a:moveTo>
                  <a:pt x="4501896" y="6096"/>
                </a:moveTo>
                <a:lnTo>
                  <a:pt x="4494276" y="6096"/>
                </a:lnTo>
                <a:lnTo>
                  <a:pt x="4494276" y="1524"/>
                </a:lnTo>
                <a:lnTo>
                  <a:pt x="4501896" y="1524"/>
                </a:lnTo>
                <a:lnTo>
                  <a:pt x="4501896" y="6096"/>
                </a:lnTo>
                <a:close/>
              </a:path>
              <a:path w="6306820" h="7620">
                <a:moveTo>
                  <a:pt x="4500371" y="7620"/>
                </a:moveTo>
                <a:lnTo>
                  <a:pt x="4495800" y="7620"/>
                </a:lnTo>
                <a:lnTo>
                  <a:pt x="4495800" y="6096"/>
                </a:lnTo>
                <a:lnTo>
                  <a:pt x="4500371" y="6096"/>
                </a:lnTo>
                <a:lnTo>
                  <a:pt x="4500371" y="7620"/>
                </a:lnTo>
                <a:close/>
              </a:path>
              <a:path w="6306820" h="7620">
                <a:moveTo>
                  <a:pt x="4536948" y="7620"/>
                </a:moveTo>
                <a:lnTo>
                  <a:pt x="4533900" y="7620"/>
                </a:lnTo>
                <a:lnTo>
                  <a:pt x="4530852" y="4572"/>
                </a:lnTo>
                <a:lnTo>
                  <a:pt x="4530852" y="3048"/>
                </a:lnTo>
                <a:lnTo>
                  <a:pt x="4533900" y="0"/>
                </a:lnTo>
                <a:lnTo>
                  <a:pt x="4536948" y="0"/>
                </a:lnTo>
                <a:lnTo>
                  <a:pt x="4536948" y="1524"/>
                </a:lnTo>
                <a:lnTo>
                  <a:pt x="4538471" y="1524"/>
                </a:lnTo>
                <a:lnTo>
                  <a:pt x="4538471" y="6096"/>
                </a:lnTo>
                <a:lnTo>
                  <a:pt x="4536948" y="6096"/>
                </a:lnTo>
                <a:lnTo>
                  <a:pt x="4536948" y="7620"/>
                </a:lnTo>
                <a:close/>
              </a:path>
              <a:path w="6306820" h="7620">
                <a:moveTo>
                  <a:pt x="4573523" y="7620"/>
                </a:moveTo>
                <a:lnTo>
                  <a:pt x="4570476" y="7620"/>
                </a:lnTo>
                <a:lnTo>
                  <a:pt x="4568952" y="6096"/>
                </a:lnTo>
                <a:lnTo>
                  <a:pt x="4568952" y="1524"/>
                </a:lnTo>
                <a:lnTo>
                  <a:pt x="4570476" y="0"/>
                </a:lnTo>
                <a:lnTo>
                  <a:pt x="4573523" y="0"/>
                </a:lnTo>
                <a:lnTo>
                  <a:pt x="4575048" y="1524"/>
                </a:lnTo>
                <a:lnTo>
                  <a:pt x="4575048" y="6096"/>
                </a:lnTo>
                <a:lnTo>
                  <a:pt x="4573523" y="7620"/>
                </a:lnTo>
                <a:close/>
              </a:path>
              <a:path w="6306820" h="7620">
                <a:moveTo>
                  <a:pt x="4610100" y="7620"/>
                </a:moveTo>
                <a:lnTo>
                  <a:pt x="4607052" y="7620"/>
                </a:lnTo>
                <a:lnTo>
                  <a:pt x="4605528" y="6096"/>
                </a:lnTo>
                <a:lnTo>
                  <a:pt x="4605528" y="1524"/>
                </a:lnTo>
                <a:lnTo>
                  <a:pt x="4607052" y="0"/>
                </a:lnTo>
                <a:lnTo>
                  <a:pt x="4610100" y="0"/>
                </a:lnTo>
                <a:lnTo>
                  <a:pt x="4613148" y="3048"/>
                </a:lnTo>
                <a:lnTo>
                  <a:pt x="4613148" y="4572"/>
                </a:lnTo>
                <a:lnTo>
                  <a:pt x="4610100" y="7620"/>
                </a:lnTo>
                <a:close/>
              </a:path>
              <a:path w="6306820" h="7620">
                <a:moveTo>
                  <a:pt x="4646676" y="7620"/>
                </a:moveTo>
                <a:lnTo>
                  <a:pt x="4643628" y="7620"/>
                </a:lnTo>
                <a:lnTo>
                  <a:pt x="4643628" y="6096"/>
                </a:lnTo>
                <a:lnTo>
                  <a:pt x="4642103" y="6096"/>
                </a:lnTo>
                <a:lnTo>
                  <a:pt x="4642103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6676" y="0"/>
                </a:lnTo>
                <a:lnTo>
                  <a:pt x="4649723" y="3048"/>
                </a:lnTo>
                <a:lnTo>
                  <a:pt x="4649723" y="4572"/>
                </a:lnTo>
                <a:lnTo>
                  <a:pt x="4646676" y="7620"/>
                </a:lnTo>
                <a:close/>
              </a:path>
              <a:path w="6306820" h="7620">
                <a:moveTo>
                  <a:pt x="4684776" y="1524"/>
                </a:moveTo>
                <a:lnTo>
                  <a:pt x="4680203" y="1524"/>
                </a:lnTo>
                <a:lnTo>
                  <a:pt x="4680203" y="0"/>
                </a:lnTo>
                <a:lnTo>
                  <a:pt x="4684776" y="0"/>
                </a:lnTo>
                <a:lnTo>
                  <a:pt x="4684776" y="1524"/>
                </a:lnTo>
                <a:close/>
              </a:path>
              <a:path w="6306820" h="7620">
                <a:moveTo>
                  <a:pt x="4686300" y="6096"/>
                </a:moveTo>
                <a:lnTo>
                  <a:pt x="4678680" y="6096"/>
                </a:lnTo>
                <a:lnTo>
                  <a:pt x="4678680" y="1524"/>
                </a:lnTo>
                <a:lnTo>
                  <a:pt x="4686300" y="1524"/>
                </a:lnTo>
                <a:lnTo>
                  <a:pt x="4686300" y="6096"/>
                </a:lnTo>
                <a:close/>
              </a:path>
              <a:path w="6306820" h="7620">
                <a:moveTo>
                  <a:pt x="4684776" y="7620"/>
                </a:moveTo>
                <a:lnTo>
                  <a:pt x="4680203" y="7620"/>
                </a:lnTo>
                <a:lnTo>
                  <a:pt x="4680203" y="6096"/>
                </a:lnTo>
                <a:lnTo>
                  <a:pt x="4684776" y="6096"/>
                </a:lnTo>
                <a:lnTo>
                  <a:pt x="4684776" y="7620"/>
                </a:lnTo>
                <a:close/>
              </a:path>
              <a:path w="6306820" h="7620">
                <a:moveTo>
                  <a:pt x="4721352" y="1524"/>
                </a:moveTo>
                <a:lnTo>
                  <a:pt x="4716780" y="1524"/>
                </a:lnTo>
                <a:lnTo>
                  <a:pt x="4716780" y="0"/>
                </a:lnTo>
                <a:lnTo>
                  <a:pt x="4721352" y="0"/>
                </a:lnTo>
                <a:lnTo>
                  <a:pt x="4721352" y="1524"/>
                </a:lnTo>
                <a:close/>
              </a:path>
              <a:path w="6306820" h="7620">
                <a:moveTo>
                  <a:pt x="4722876" y="6096"/>
                </a:moveTo>
                <a:lnTo>
                  <a:pt x="4715255" y="6096"/>
                </a:lnTo>
                <a:lnTo>
                  <a:pt x="4715255" y="1524"/>
                </a:lnTo>
                <a:lnTo>
                  <a:pt x="4722876" y="1524"/>
                </a:lnTo>
                <a:lnTo>
                  <a:pt x="4722876" y="6096"/>
                </a:lnTo>
                <a:close/>
              </a:path>
              <a:path w="6306820" h="7620">
                <a:moveTo>
                  <a:pt x="4721352" y="7620"/>
                </a:moveTo>
                <a:lnTo>
                  <a:pt x="4716780" y="7620"/>
                </a:lnTo>
                <a:lnTo>
                  <a:pt x="4716780" y="6096"/>
                </a:lnTo>
                <a:lnTo>
                  <a:pt x="4721352" y="6096"/>
                </a:lnTo>
                <a:lnTo>
                  <a:pt x="4721352" y="7620"/>
                </a:lnTo>
                <a:close/>
              </a:path>
              <a:path w="6306820" h="7620">
                <a:moveTo>
                  <a:pt x="4757928" y="7620"/>
                </a:moveTo>
                <a:lnTo>
                  <a:pt x="4754880" y="7620"/>
                </a:lnTo>
                <a:lnTo>
                  <a:pt x="4751832" y="4572"/>
                </a:lnTo>
                <a:lnTo>
                  <a:pt x="4751832" y="3048"/>
                </a:lnTo>
                <a:lnTo>
                  <a:pt x="4754880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2" y="1524"/>
                </a:lnTo>
                <a:lnTo>
                  <a:pt x="4759452" y="6096"/>
                </a:lnTo>
                <a:lnTo>
                  <a:pt x="4757928" y="6096"/>
                </a:lnTo>
                <a:lnTo>
                  <a:pt x="4757928" y="7620"/>
                </a:lnTo>
                <a:close/>
              </a:path>
              <a:path w="6306820" h="7620">
                <a:moveTo>
                  <a:pt x="4794503" y="7620"/>
                </a:moveTo>
                <a:lnTo>
                  <a:pt x="4791455" y="7620"/>
                </a:lnTo>
                <a:lnTo>
                  <a:pt x="4789932" y="6096"/>
                </a:lnTo>
                <a:lnTo>
                  <a:pt x="4789932" y="1524"/>
                </a:lnTo>
                <a:lnTo>
                  <a:pt x="4791455" y="0"/>
                </a:lnTo>
                <a:lnTo>
                  <a:pt x="4794503" y="0"/>
                </a:lnTo>
                <a:lnTo>
                  <a:pt x="4796028" y="1524"/>
                </a:lnTo>
                <a:lnTo>
                  <a:pt x="4796028" y="6096"/>
                </a:lnTo>
                <a:lnTo>
                  <a:pt x="4794503" y="7620"/>
                </a:lnTo>
                <a:close/>
              </a:path>
              <a:path w="6306820" h="7620">
                <a:moveTo>
                  <a:pt x="4831080" y="7620"/>
                </a:moveTo>
                <a:lnTo>
                  <a:pt x="4828032" y="7620"/>
                </a:lnTo>
                <a:lnTo>
                  <a:pt x="4826508" y="6096"/>
                </a:lnTo>
                <a:lnTo>
                  <a:pt x="4826508" y="1524"/>
                </a:lnTo>
                <a:lnTo>
                  <a:pt x="4828032" y="0"/>
                </a:lnTo>
                <a:lnTo>
                  <a:pt x="4831080" y="0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1080" y="7620"/>
                </a:lnTo>
                <a:close/>
              </a:path>
              <a:path w="6306820" h="7620">
                <a:moveTo>
                  <a:pt x="4869180" y="7620"/>
                </a:moveTo>
                <a:lnTo>
                  <a:pt x="4864608" y="7620"/>
                </a:lnTo>
                <a:lnTo>
                  <a:pt x="4864608" y="6096"/>
                </a:lnTo>
                <a:lnTo>
                  <a:pt x="4863084" y="6096"/>
                </a:lnTo>
                <a:lnTo>
                  <a:pt x="4863084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3" y="3048"/>
                </a:lnTo>
                <a:lnTo>
                  <a:pt x="4870703" y="4572"/>
                </a:lnTo>
                <a:lnTo>
                  <a:pt x="4869180" y="6096"/>
                </a:lnTo>
                <a:lnTo>
                  <a:pt x="4869180" y="7620"/>
                </a:lnTo>
                <a:close/>
              </a:path>
              <a:path w="6306820" h="7620">
                <a:moveTo>
                  <a:pt x="4905755" y="1524"/>
                </a:moveTo>
                <a:lnTo>
                  <a:pt x="4901184" y="1524"/>
                </a:lnTo>
                <a:lnTo>
                  <a:pt x="4901184" y="0"/>
                </a:lnTo>
                <a:lnTo>
                  <a:pt x="4905755" y="0"/>
                </a:lnTo>
                <a:lnTo>
                  <a:pt x="4905755" y="1524"/>
                </a:lnTo>
                <a:close/>
              </a:path>
              <a:path w="6306820" h="7620">
                <a:moveTo>
                  <a:pt x="4907280" y="6096"/>
                </a:moveTo>
                <a:lnTo>
                  <a:pt x="4899660" y="6096"/>
                </a:lnTo>
                <a:lnTo>
                  <a:pt x="4899660" y="1524"/>
                </a:lnTo>
                <a:lnTo>
                  <a:pt x="4907280" y="1524"/>
                </a:lnTo>
                <a:lnTo>
                  <a:pt x="4907280" y="6096"/>
                </a:lnTo>
                <a:close/>
              </a:path>
              <a:path w="6306820" h="7620">
                <a:moveTo>
                  <a:pt x="4905755" y="7620"/>
                </a:moveTo>
                <a:lnTo>
                  <a:pt x="4901184" y="7620"/>
                </a:lnTo>
                <a:lnTo>
                  <a:pt x="4901184" y="6096"/>
                </a:lnTo>
                <a:lnTo>
                  <a:pt x="4905755" y="6096"/>
                </a:lnTo>
                <a:lnTo>
                  <a:pt x="4905755" y="7620"/>
                </a:lnTo>
                <a:close/>
              </a:path>
              <a:path w="6306820" h="7620">
                <a:moveTo>
                  <a:pt x="4942332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2332" y="0"/>
                </a:lnTo>
                <a:lnTo>
                  <a:pt x="4942332" y="1524"/>
                </a:lnTo>
                <a:close/>
              </a:path>
              <a:path w="6306820" h="7620">
                <a:moveTo>
                  <a:pt x="4943855" y="6096"/>
                </a:moveTo>
                <a:lnTo>
                  <a:pt x="4936236" y="6096"/>
                </a:lnTo>
                <a:lnTo>
                  <a:pt x="4936236" y="1524"/>
                </a:lnTo>
                <a:lnTo>
                  <a:pt x="4943855" y="1524"/>
                </a:lnTo>
                <a:lnTo>
                  <a:pt x="4943855" y="6096"/>
                </a:lnTo>
                <a:close/>
              </a:path>
              <a:path w="6306820" h="7620">
                <a:moveTo>
                  <a:pt x="4942332" y="7620"/>
                </a:moveTo>
                <a:lnTo>
                  <a:pt x="4937760" y="7620"/>
                </a:lnTo>
                <a:lnTo>
                  <a:pt x="4937760" y="6096"/>
                </a:lnTo>
                <a:lnTo>
                  <a:pt x="4942332" y="6096"/>
                </a:lnTo>
                <a:lnTo>
                  <a:pt x="4942332" y="7620"/>
                </a:lnTo>
                <a:close/>
              </a:path>
              <a:path w="6306820" h="7620">
                <a:moveTo>
                  <a:pt x="4978908" y="7620"/>
                </a:moveTo>
                <a:lnTo>
                  <a:pt x="4975860" y="7620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5860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6096"/>
                </a:lnTo>
                <a:lnTo>
                  <a:pt x="4978908" y="6096"/>
                </a:lnTo>
                <a:lnTo>
                  <a:pt x="4978908" y="7620"/>
                </a:lnTo>
                <a:close/>
              </a:path>
              <a:path w="6306820" h="7620">
                <a:moveTo>
                  <a:pt x="5015484" y="7620"/>
                </a:moveTo>
                <a:lnTo>
                  <a:pt x="5012436" y="7620"/>
                </a:lnTo>
                <a:lnTo>
                  <a:pt x="5010912" y="6096"/>
                </a:lnTo>
                <a:lnTo>
                  <a:pt x="5010912" y="1524"/>
                </a:lnTo>
                <a:lnTo>
                  <a:pt x="5012436" y="0"/>
                </a:lnTo>
                <a:lnTo>
                  <a:pt x="5015484" y="0"/>
                </a:lnTo>
                <a:lnTo>
                  <a:pt x="5017008" y="1524"/>
                </a:lnTo>
                <a:lnTo>
                  <a:pt x="5017008" y="6096"/>
                </a:lnTo>
                <a:lnTo>
                  <a:pt x="5015484" y="7620"/>
                </a:lnTo>
                <a:close/>
              </a:path>
              <a:path w="6306820" h="7620">
                <a:moveTo>
                  <a:pt x="5052060" y="7620"/>
                </a:moveTo>
                <a:lnTo>
                  <a:pt x="5049012" y="7620"/>
                </a:lnTo>
                <a:lnTo>
                  <a:pt x="5047487" y="6096"/>
                </a:lnTo>
                <a:lnTo>
                  <a:pt x="5047487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2060" y="7620"/>
                </a:lnTo>
                <a:close/>
              </a:path>
              <a:path w="6306820" h="7620">
                <a:moveTo>
                  <a:pt x="5090160" y="7620"/>
                </a:moveTo>
                <a:lnTo>
                  <a:pt x="5085587" y="7620"/>
                </a:lnTo>
                <a:lnTo>
                  <a:pt x="5085587" y="6096"/>
                </a:lnTo>
                <a:lnTo>
                  <a:pt x="5084064" y="6096"/>
                </a:lnTo>
                <a:lnTo>
                  <a:pt x="5084064" y="1524"/>
                </a:lnTo>
                <a:lnTo>
                  <a:pt x="5085587" y="1524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4" y="3048"/>
                </a:lnTo>
                <a:lnTo>
                  <a:pt x="5091684" y="4572"/>
                </a:lnTo>
                <a:lnTo>
                  <a:pt x="5090160" y="6096"/>
                </a:lnTo>
                <a:lnTo>
                  <a:pt x="5090160" y="7620"/>
                </a:lnTo>
                <a:close/>
              </a:path>
              <a:path w="6306820" h="7620">
                <a:moveTo>
                  <a:pt x="5126736" y="1524"/>
                </a:moveTo>
                <a:lnTo>
                  <a:pt x="5122164" y="1524"/>
                </a:lnTo>
                <a:lnTo>
                  <a:pt x="5122164" y="0"/>
                </a:lnTo>
                <a:lnTo>
                  <a:pt x="5126736" y="0"/>
                </a:lnTo>
                <a:lnTo>
                  <a:pt x="5126736" y="1524"/>
                </a:lnTo>
                <a:close/>
              </a:path>
              <a:path w="6306820" h="7620">
                <a:moveTo>
                  <a:pt x="5128260" y="6096"/>
                </a:moveTo>
                <a:lnTo>
                  <a:pt x="5120639" y="6096"/>
                </a:lnTo>
                <a:lnTo>
                  <a:pt x="5120639" y="1524"/>
                </a:lnTo>
                <a:lnTo>
                  <a:pt x="5128260" y="1524"/>
                </a:lnTo>
                <a:lnTo>
                  <a:pt x="5128260" y="6096"/>
                </a:lnTo>
                <a:close/>
              </a:path>
              <a:path w="6306820" h="7620">
                <a:moveTo>
                  <a:pt x="5126736" y="7620"/>
                </a:moveTo>
                <a:lnTo>
                  <a:pt x="5122164" y="7620"/>
                </a:lnTo>
                <a:lnTo>
                  <a:pt x="5122164" y="6096"/>
                </a:lnTo>
                <a:lnTo>
                  <a:pt x="5126736" y="6096"/>
                </a:lnTo>
                <a:lnTo>
                  <a:pt x="5126736" y="7620"/>
                </a:lnTo>
                <a:close/>
              </a:path>
              <a:path w="6306820" h="7620">
                <a:moveTo>
                  <a:pt x="5163312" y="1524"/>
                </a:moveTo>
                <a:lnTo>
                  <a:pt x="5158739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1524"/>
                </a:lnTo>
                <a:close/>
              </a:path>
              <a:path w="6306820" h="7620">
                <a:moveTo>
                  <a:pt x="5164836" y="6096"/>
                </a:moveTo>
                <a:lnTo>
                  <a:pt x="5157216" y="6096"/>
                </a:lnTo>
                <a:lnTo>
                  <a:pt x="5157216" y="1524"/>
                </a:lnTo>
                <a:lnTo>
                  <a:pt x="5164836" y="1524"/>
                </a:lnTo>
                <a:lnTo>
                  <a:pt x="5164836" y="6096"/>
                </a:lnTo>
                <a:close/>
              </a:path>
              <a:path w="6306820" h="7620">
                <a:moveTo>
                  <a:pt x="5163312" y="7620"/>
                </a:moveTo>
                <a:lnTo>
                  <a:pt x="5158739" y="7620"/>
                </a:lnTo>
                <a:lnTo>
                  <a:pt x="5158739" y="6096"/>
                </a:lnTo>
                <a:lnTo>
                  <a:pt x="5163312" y="6096"/>
                </a:lnTo>
                <a:lnTo>
                  <a:pt x="5163312" y="7620"/>
                </a:lnTo>
                <a:close/>
              </a:path>
              <a:path w="6306820" h="7620">
                <a:moveTo>
                  <a:pt x="5199887" y="7620"/>
                </a:moveTo>
                <a:lnTo>
                  <a:pt x="5196839" y="7620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6839" y="0"/>
                </a:lnTo>
                <a:lnTo>
                  <a:pt x="5199887" y="0"/>
                </a:lnTo>
                <a:lnTo>
                  <a:pt x="5201412" y="1524"/>
                </a:lnTo>
                <a:lnTo>
                  <a:pt x="5201412" y="6096"/>
                </a:lnTo>
                <a:lnTo>
                  <a:pt x="5199887" y="7620"/>
                </a:lnTo>
                <a:close/>
              </a:path>
              <a:path w="6306820" h="7620">
                <a:moveTo>
                  <a:pt x="5236464" y="7620"/>
                </a:moveTo>
                <a:lnTo>
                  <a:pt x="5233416" y="7620"/>
                </a:lnTo>
                <a:lnTo>
                  <a:pt x="5231892" y="6096"/>
                </a:lnTo>
                <a:lnTo>
                  <a:pt x="5231892" y="1524"/>
                </a:lnTo>
                <a:lnTo>
                  <a:pt x="5233416" y="0"/>
                </a:lnTo>
                <a:lnTo>
                  <a:pt x="5236464" y="0"/>
                </a:lnTo>
                <a:lnTo>
                  <a:pt x="5237987" y="1524"/>
                </a:lnTo>
                <a:lnTo>
                  <a:pt x="5237987" y="6096"/>
                </a:lnTo>
                <a:lnTo>
                  <a:pt x="5236464" y="7620"/>
                </a:lnTo>
                <a:close/>
              </a:path>
              <a:path w="6306820" h="7620">
                <a:moveTo>
                  <a:pt x="5273039" y="7620"/>
                </a:moveTo>
                <a:lnTo>
                  <a:pt x="5269992" y="7620"/>
                </a:lnTo>
                <a:lnTo>
                  <a:pt x="5268468" y="6096"/>
                </a:lnTo>
                <a:lnTo>
                  <a:pt x="5268468" y="1524"/>
                </a:lnTo>
                <a:lnTo>
                  <a:pt x="5269992" y="0"/>
                </a:lnTo>
                <a:lnTo>
                  <a:pt x="5273039" y="0"/>
                </a:lnTo>
                <a:lnTo>
                  <a:pt x="5276087" y="3048"/>
                </a:lnTo>
                <a:lnTo>
                  <a:pt x="5276087" y="4572"/>
                </a:lnTo>
                <a:lnTo>
                  <a:pt x="5273039" y="7620"/>
                </a:lnTo>
                <a:close/>
              </a:path>
              <a:path w="6306820" h="7620">
                <a:moveTo>
                  <a:pt x="5311139" y="7620"/>
                </a:moveTo>
                <a:lnTo>
                  <a:pt x="5306568" y="7620"/>
                </a:lnTo>
                <a:lnTo>
                  <a:pt x="5306568" y="6096"/>
                </a:lnTo>
                <a:lnTo>
                  <a:pt x="5305044" y="6096"/>
                </a:lnTo>
                <a:lnTo>
                  <a:pt x="5305044" y="1524"/>
                </a:lnTo>
                <a:lnTo>
                  <a:pt x="5306568" y="1524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4"/>
                </a:lnTo>
                <a:lnTo>
                  <a:pt x="5312664" y="3048"/>
                </a:lnTo>
                <a:lnTo>
                  <a:pt x="5312664" y="4572"/>
                </a:lnTo>
                <a:lnTo>
                  <a:pt x="5311139" y="6096"/>
                </a:lnTo>
                <a:lnTo>
                  <a:pt x="5311139" y="7620"/>
                </a:lnTo>
                <a:close/>
              </a:path>
              <a:path w="6306820" h="7620">
                <a:moveTo>
                  <a:pt x="5347716" y="1524"/>
                </a:moveTo>
                <a:lnTo>
                  <a:pt x="5343144" y="1524"/>
                </a:lnTo>
                <a:lnTo>
                  <a:pt x="5343144" y="0"/>
                </a:lnTo>
                <a:lnTo>
                  <a:pt x="5347716" y="0"/>
                </a:lnTo>
                <a:lnTo>
                  <a:pt x="5347716" y="1524"/>
                </a:lnTo>
                <a:close/>
              </a:path>
              <a:path w="6306820" h="7620">
                <a:moveTo>
                  <a:pt x="5349239" y="6096"/>
                </a:moveTo>
                <a:lnTo>
                  <a:pt x="5341620" y="6096"/>
                </a:lnTo>
                <a:lnTo>
                  <a:pt x="5341620" y="1524"/>
                </a:lnTo>
                <a:lnTo>
                  <a:pt x="5349239" y="1524"/>
                </a:lnTo>
                <a:lnTo>
                  <a:pt x="5349239" y="6096"/>
                </a:lnTo>
                <a:close/>
              </a:path>
              <a:path w="6306820" h="7620">
                <a:moveTo>
                  <a:pt x="5347716" y="7620"/>
                </a:moveTo>
                <a:lnTo>
                  <a:pt x="5343144" y="7620"/>
                </a:lnTo>
                <a:lnTo>
                  <a:pt x="5343144" y="6096"/>
                </a:lnTo>
                <a:lnTo>
                  <a:pt x="5347716" y="6096"/>
                </a:lnTo>
                <a:lnTo>
                  <a:pt x="5347716" y="7620"/>
                </a:lnTo>
                <a:close/>
              </a:path>
              <a:path w="6306820" h="7620">
                <a:moveTo>
                  <a:pt x="5384292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4292" y="1524"/>
                </a:lnTo>
                <a:close/>
              </a:path>
              <a:path w="6306820" h="7620">
                <a:moveTo>
                  <a:pt x="5385816" y="6096"/>
                </a:moveTo>
                <a:lnTo>
                  <a:pt x="5378196" y="6096"/>
                </a:lnTo>
                <a:lnTo>
                  <a:pt x="5378196" y="1524"/>
                </a:lnTo>
                <a:lnTo>
                  <a:pt x="5385816" y="1524"/>
                </a:lnTo>
                <a:lnTo>
                  <a:pt x="5385816" y="6096"/>
                </a:lnTo>
                <a:close/>
              </a:path>
              <a:path w="6306820" h="7620">
                <a:moveTo>
                  <a:pt x="5384292" y="7620"/>
                </a:moveTo>
                <a:lnTo>
                  <a:pt x="5379720" y="7620"/>
                </a:lnTo>
                <a:lnTo>
                  <a:pt x="5379720" y="6096"/>
                </a:lnTo>
                <a:lnTo>
                  <a:pt x="5384292" y="6096"/>
                </a:lnTo>
                <a:lnTo>
                  <a:pt x="5384292" y="7620"/>
                </a:lnTo>
                <a:close/>
              </a:path>
              <a:path w="6306820" h="7620">
                <a:moveTo>
                  <a:pt x="5420868" y="7620"/>
                </a:moveTo>
                <a:lnTo>
                  <a:pt x="5417820" y="7620"/>
                </a:lnTo>
                <a:lnTo>
                  <a:pt x="5414771" y="4572"/>
                </a:lnTo>
                <a:lnTo>
                  <a:pt x="5414771" y="3048"/>
                </a:lnTo>
                <a:lnTo>
                  <a:pt x="5417820" y="0"/>
                </a:lnTo>
                <a:lnTo>
                  <a:pt x="5420868" y="0"/>
                </a:lnTo>
                <a:lnTo>
                  <a:pt x="5422392" y="1524"/>
                </a:lnTo>
                <a:lnTo>
                  <a:pt x="5422392" y="6096"/>
                </a:lnTo>
                <a:lnTo>
                  <a:pt x="5420868" y="7620"/>
                </a:lnTo>
                <a:close/>
              </a:path>
              <a:path w="6306820" h="7620">
                <a:moveTo>
                  <a:pt x="5457444" y="7620"/>
                </a:moveTo>
                <a:lnTo>
                  <a:pt x="5454396" y="7620"/>
                </a:lnTo>
                <a:lnTo>
                  <a:pt x="5452871" y="6096"/>
                </a:lnTo>
                <a:lnTo>
                  <a:pt x="5452871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6096"/>
                </a:lnTo>
                <a:lnTo>
                  <a:pt x="5457444" y="7620"/>
                </a:lnTo>
                <a:close/>
              </a:path>
              <a:path w="6306820" h="7620">
                <a:moveTo>
                  <a:pt x="5494020" y="7620"/>
                </a:moveTo>
                <a:lnTo>
                  <a:pt x="5490971" y="7620"/>
                </a:lnTo>
                <a:lnTo>
                  <a:pt x="5489448" y="6096"/>
                </a:lnTo>
                <a:lnTo>
                  <a:pt x="5489448" y="1524"/>
                </a:lnTo>
                <a:lnTo>
                  <a:pt x="5490971" y="0"/>
                </a:lnTo>
                <a:lnTo>
                  <a:pt x="5494020" y="0"/>
                </a:lnTo>
                <a:lnTo>
                  <a:pt x="5497068" y="3048"/>
                </a:lnTo>
                <a:lnTo>
                  <a:pt x="5497068" y="4572"/>
                </a:lnTo>
                <a:lnTo>
                  <a:pt x="5494020" y="7620"/>
                </a:lnTo>
                <a:close/>
              </a:path>
              <a:path w="6306820" h="7620">
                <a:moveTo>
                  <a:pt x="5532120" y="1524"/>
                </a:moveTo>
                <a:lnTo>
                  <a:pt x="5527548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2120" y="1524"/>
                </a:lnTo>
                <a:close/>
              </a:path>
              <a:path w="6306820" h="7620">
                <a:moveTo>
                  <a:pt x="5533644" y="6096"/>
                </a:moveTo>
                <a:lnTo>
                  <a:pt x="5526023" y="6096"/>
                </a:lnTo>
                <a:lnTo>
                  <a:pt x="5526023" y="1524"/>
                </a:lnTo>
                <a:lnTo>
                  <a:pt x="5533644" y="1524"/>
                </a:lnTo>
                <a:lnTo>
                  <a:pt x="5533644" y="6096"/>
                </a:lnTo>
                <a:close/>
              </a:path>
              <a:path w="6306820" h="7620">
                <a:moveTo>
                  <a:pt x="5532120" y="7620"/>
                </a:moveTo>
                <a:lnTo>
                  <a:pt x="5527548" y="7620"/>
                </a:lnTo>
                <a:lnTo>
                  <a:pt x="5527548" y="6096"/>
                </a:lnTo>
                <a:lnTo>
                  <a:pt x="5532120" y="6096"/>
                </a:lnTo>
                <a:lnTo>
                  <a:pt x="5532120" y="7620"/>
                </a:lnTo>
                <a:close/>
              </a:path>
              <a:path w="6306820" h="7620">
                <a:moveTo>
                  <a:pt x="5568696" y="1524"/>
                </a:moveTo>
                <a:lnTo>
                  <a:pt x="5564123" y="1524"/>
                </a:lnTo>
                <a:lnTo>
                  <a:pt x="5564123" y="0"/>
                </a:lnTo>
                <a:lnTo>
                  <a:pt x="5568696" y="0"/>
                </a:lnTo>
                <a:lnTo>
                  <a:pt x="5568696" y="1524"/>
                </a:lnTo>
                <a:close/>
              </a:path>
              <a:path w="6306820" h="7620">
                <a:moveTo>
                  <a:pt x="5570220" y="6096"/>
                </a:moveTo>
                <a:lnTo>
                  <a:pt x="5562600" y="6096"/>
                </a:lnTo>
                <a:lnTo>
                  <a:pt x="5562600" y="1524"/>
                </a:lnTo>
                <a:lnTo>
                  <a:pt x="5570220" y="1524"/>
                </a:lnTo>
                <a:lnTo>
                  <a:pt x="5570220" y="6096"/>
                </a:lnTo>
                <a:close/>
              </a:path>
              <a:path w="6306820" h="7620">
                <a:moveTo>
                  <a:pt x="5568696" y="7620"/>
                </a:moveTo>
                <a:lnTo>
                  <a:pt x="5564123" y="7620"/>
                </a:lnTo>
                <a:lnTo>
                  <a:pt x="5564123" y="6096"/>
                </a:lnTo>
                <a:lnTo>
                  <a:pt x="5568696" y="6096"/>
                </a:lnTo>
                <a:lnTo>
                  <a:pt x="5568696" y="7620"/>
                </a:lnTo>
                <a:close/>
              </a:path>
              <a:path w="6306820" h="7620">
                <a:moveTo>
                  <a:pt x="5605271" y="1524"/>
                </a:moveTo>
                <a:lnTo>
                  <a:pt x="5600700" y="1524"/>
                </a:lnTo>
                <a:lnTo>
                  <a:pt x="5600700" y="0"/>
                </a:lnTo>
                <a:lnTo>
                  <a:pt x="5605271" y="0"/>
                </a:lnTo>
                <a:lnTo>
                  <a:pt x="5605271" y="1524"/>
                </a:lnTo>
                <a:close/>
              </a:path>
              <a:path w="6306820" h="7620">
                <a:moveTo>
                  <a:pt x="5606796" y="6096"/>
                </a:moveTo>
                <a:lnTo>
                  <a:pt x="5599176" y="6096"/>
                </a:lnTo>
                <a:lnTo>
                  <a:pt x="5599176" y="1524"/>
                </a:lnTo>
                <a:lnTo>
                  <a:pt x="5606796" y="1524"/>
                </a:lnTo>
                <a:lnTo>
                  <a:pt x="5606796" y="6096"/>
                </a:lnTo>
                <a:close/>
              </a:path>
              <a:path w="6306820" h="7620">
                <a:moveTo>
                  <a:pt x="5605271" y="7620"/>
                </a:moveTo>
                <a:lnTo>
                  <a:pt x="5600700" y="7620"/>
                </a:lnTo>
                <a:lnTo>
                  <a:pt x="5600700" y="6096"/>
                </a:lnTo>
                <a:lnTo>
                  <a:pt x="5605271" y="6096"/>
                </a:lnTo>
                <a:lnTo>
                  <a:pt x="5605271" y="7620"/>
                </a:lnTo>
                <a:close/>
              </a:path>
              <a:path w="6306820" h="7620">
                <a:moveTo>
                  <a:pt x="5641848" y="7620"/>
                </a:moveTo>
                <a:lnTo>
                  <a:pt x="5638800" y="7620"/>
                </a:lnTo>
                <a:lnTo>
                  <a:pt x="5635752" y="4572"/>
                </a:lnTo>
                <a:lnTo>
                  <a:pt x="5635752" y="3048"/>
                </a:lnTo>
                <a:lnTo>
                  <a:pt x="5638800" y="0"/>
                </a:lnTo>
                <a:lnTo>
                  <a:pt x="5641848" y="0"/>
                </a:lnTo>
                <a:lnTo>
                  <a:pt x="5643371" y="1524"/>
                </a:lnTo>
                <a:lnTo>
                  <a:pt x="5643371" y="6096"/>
                </a:lnTo>
                <a:lnTo>
                  <a:pt x="5641848" y="7620"/>
                </a:lnTo>
                <a:close/>
              </a:path>
              <a:path w="6306820" h="7620">
                <a:moveTo>
                  <a:pt x="5678423" y="7620"/>
                </a:moveTo>
                <a:lnTo>
                  <a:pt x="5675376" y="7620"/>
                </a:lnTo>
                <a:lnTo>
                  <a:pt x="5673852" y="6096"/>
                </a:lnTo>
                <a:lnTo>
                  <a:pt x="5673852" y="1524"/>
                </a:lnTo>
                <a:lnTo>
                  <a:pt x="5675376" y="0"/>
                </a:lnTo>
                <a:lnTo>
                  <a:pt x="5678423" y="0"/>
                </a:lnTo>
                <a:lnTo>
                  <a:pt x="5679948" y="1524"/>
                </a:lnTo>
                <a:lnTo>
                  <a:pt x="5679948" y="6096"/>
                </a:lnTo>
                <a:lnTo>
                  <a:pt x="5678423" y="7620"/>
                </a:lnTo>
                <a:close/>
              </a:path>
              <a:path w="6306820" h="7620">
                <a:moveTo>
                  <a:pt x="5715000" y="7620"/>
                </a:moveTo>
                <a:lnTo>
                  <a:pt x="5711952" y="7620"/>
                </a:lnTo>
                <a:lnTo>
                  <a:pt x="5710428" y="6096"/>
                </a:lnTo>
                <a:lnTo>
                  <a:pt x="5710428" y="1524"/>
                </a:lnTo>
                <a:lnTo>
                  <a:pt x="5711952" y="0"/>
                </a:lnTo>
                <a:lnTo>
                  <a:pt x="5715000" y="0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5000" y="7620"/>
                </a:lnTo>
                <a:close/>
              </a:path>
              <a:path w="6306820" h="7620">
                <a:moveTo>
                  <a:pt x="5753100" y="1524"/>
                </a:moveTo>
                <a:lnTo>
                  <a:pt x="5748528" y="1524"/>
                </a:lnTo>
                <a:lnTo>
                  <a:pt x="5748528" y="0"/>
                </a:lnTo>
                <a:lnTo>
                  <a:pt x="5753100" y="0"/>
                </a:lnTo>
                <a:lnTo>
                  <a:pt x="5753100" y="1524"/>
                </a:lnTo>
                <a:close/>
              </a:path>
              <a:path w="6306820" h="7620">
                <a:moveTo>
                  <a:pt x="5754623" y="6096"/>
                </a:moveTo>
                <a:lnTo>
                  <a:pt x="5747003" y="6096"/>
                </a:lnTo>
                <a:lnTo>
                  <a:pt x="5747003" y="1524"/>
                </a:lnTo>
                <a:lnTo>
                  <a:pt x="5754623" y="1524"/>
                </a:lnTo>
                <a:lnTo>
                  <a:pt x="5754623" y="6096"/>
                </a:lnTo>
                <a:close/>
              </a:path>
              <a:path w="6306820" h="7620">
                <a:moveTo>
                  <a:pt x="5753100" y="7620"/>
                </a:moveTo>
                <a:lnTo>
                  <a:pt x="5748528" y="7620"/>
                </a:lnTo>
                <a:lnTo>
                  <a:pt x="5748528" y="6096"/>
                </a:lnTo>
                <a:lnTo>
                  <a:pt x="5753100" y="6096"/>
                </a:lnTo>
                <a:lnTo>
                  <a:pt x="5753100" y="7620"/>
                </a:lnTo>
                <a:close/>
              </a:path>
              <a:path w="6306820" h="7620">
                <a:moveTo>
                  <a:pt x="5789676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89676" y="1524"/>
                </a:lnTo>
                <a:close/>
              </a:path>
              <a:path w="6306820" h="7620">
                <a:moveTo>
                  <a:pt x="5791200" y="6096"/>
                </a:moveTo>
                <a:lnTo>
                  <a:pt x="5783580" y="6096"/>
                </a:lnTo>
                <a:lnTo>
                  <a:pt x="5783580" y="1524"/>
                </a:lnTo>
                <a:lnTo>
                  <a:pt x="5791200" y="1524"/>
                </a:lnTo>
                <a:lnTo>
                  <a:pt x="5791200" y="6096"/>
                </a:lnTo>
                <a:close/>
              </a:path>
              <a:path w="6306820" h="7620">
                <a:moveTo>
                  <a:pt x="5789676" y="7620"/>
                </a:moveTo>
                <a:lnTo>
                  <a:pt x="5785104" y="7620"/>
                </a:lnTo>
                <a:lnTo>
                  <a:pt x="5785104" y="6096"/>
                </a:lnTo>
                <a:lnTo>
                  <a:pt x="5789676" y="6096"/>
                </a:lnTo>
                <a:lnTo>
                  <a:pt x="5789676" y="7620"/>
                </a:lnTo>
                <a:close/>
              </a:path>
              <a:path w="6306820" h="7620">
                <a:moveTo>
                  <a:pt x="5826252" y="7620"/>
                </a:moveTo>
                <a:lnTo>
                  <a:pt x="5821680" y="7620"/>
                </a:lnTo>
                <a:lnTo>
                  <a:pt x="5821680" y="6096"/>
                </a:lnTo>
                <a:lnTo>
                  <a:pt x="5820155" y="4572"/>
                </a:lnTo>
                <a:lnTo>
                  <a:pt x="5820155" y="3048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6252" y="1524"/>
                </a:lnTo>
                <a:lnTo>
                  <a:pt x="5827776" y="1524"/>
                </a:lnTo>
                <a:lnTo>
                  <a:pt x="5827776" y="6096"/>
                </a:lnTo>
                <a:lnTo>
                  <a:pt x="5826252" y="6096"/>
                </a:lnTo>
                <a:lnTo>
                  <a:pt x="5826252" y="7620"/>
                </a:lnTo>
                <a:close/>
              </a:path>
              <a:path w="6306820" h="7620">
                <a:moveTo>
                  <a:pt x="5862828" y="7620"/>
                </a:moveTo>
                <a:lnTo>
                  <a:pt x="5859780" y="7620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9780" y="0"/>
                </a:lnTo>
                <a:lnTo>
                  <a:pt x="5862828" y="0"/>
                </a:lnTo>
                <a:lnTo>
                  <a:pt x="5864352" y="1524"/>
                </a:lnTo>
                <a:lnTo>
                  <a:pt x="5864352" y="6096"/>
                </a:lnTo>
                <a:lnTo>
                  <a:pt x="5862828" y="7620"/>
                </a:lnTo>
                <a:close/>
              </a:path>
              <a:path w="6306820" h="7620">
                <a:moveTo>
                  <a:pt x="5899404" y="7620"/>
                </a:moveTo>
                <a:lnTo>
                  <a:pt x="5896355" y="7620"/>
                </a:lnTo>
                <a:lnTo>
                  <a:pt x="5894832" y="6096"/>
                </a:lnTo>
                <a:lnTo>
                  <a:pt x="5894832" y="1524"/>
                </a:lnTo>
                <a:lnTo>
                  <a:pt x="5896355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6096"/>
                </a:lnTo>
                <a:lnTo>
                  <a:pt x="5899404" y="7620"/>
                </a:lnTo>
                <a:close/>
              </a:path>
              <a:path w="6306820" h="7620">
                <a:moveTo>
                  <a:pt x="5935980" y="7620"/>
                </a:moveTo>
                <a:lnTo>
                  <a:pt x="5932932" y="7620"/>
                </a:lnTo>
                <a:lnTo>
                  <a:pt x="5931408" y="6096"/>
                </a:lnTo>
                <a:lnTo>
                  <a:pt x="5931408" y="1524"/>
                </a:lnTo>
                <a:lnTo>
                  <a:pt x="5932932" y="0"/>
                </a:lnTo>
                <a:lnTo>
                  <a:pt x="5935980" y="0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5980" y="7620"/>
                </a:lnTo>
                <a:close/>
              </a:path>
              <a:path w="6306820" h="7620">
                <a:moveTo>
                  <a:pt x="5974080" y="1524"/>
                </a:moveTo>
                <a:lnTo>
                  <a:pt x="5969508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4080" y="1524"/>
                </a:lnTo>
                <a:close/>
              </a:path>
              <a:path w="6306820" h="7620">
                <a:moveTo>
                  <a:pt x="5975604" y="6096"/>
                </a:moveTo>
                <a:lnTo>
                  <a:pt x="5967984" y="6096"/>
                </a:lnTo>
                <a:lnTo>
                  <a:pt x="5967984" y="1524"/>
                </a:lnTo>
                <a:lnTo>
                  <a:pt x="5975604" y="1524"/>
                </a:lnTo>
                <a:lnTo>
                  <a:pt x="5975604" y="6096"/>
                </a:lnTo>
                <a:close/>
              </a:path>
              <a:path w="6306820" h="7620">
                <a:moveTo>
                  <a:pt x="5974080" y="7620"/>
                </a:moveTo>
                <a:lnTo>
                  <a:pt x="5969508" y="7620"/>
                </a:lnTo>
                <a:lnTo>
                  <a:pt x="5969508" y="6096"/>
                </a:lnTo>
                <a:lnTo>
                  <a:pt x="5974080" y="6096"/>
                </a:lnTo>
                <a:lnTo>
                  <a:pt x="5974080" y="7620"/>
                </a:lnTo>
                <a:close/>
              </a:path>
              <a:path w="6306820" h="7620">
                <a:moveTo>
                  <a:pt x="6010655" y="1524"/>
                </a:moveTo>
                <a:lnTo>
                  <a:pt x="6006084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0655" y="1524"/>
                </a:lnTo>
                <a:close/>
              </a:path>
              <a:path w="6306820" h="7620">
                <a:moveTo>
                  <a:pt x="6012180" y="6096"/>
                </a:moveTo>
                <a:lnTo>
                  <a:pt x="6004560" y="6096"/>
                </a:lnTo>
                <a:lnTo>
                  <a:pt x="6004560" y="1524"/>
                </a:lnTo>
                <a:lnTo>
                  <a:pt x="6012180" y="1524"/>
                </a:lnTo>
                <a:lnTo>
                  <a:pt x="6012180" y="6096"/>
                </a:lnTo>
                <a:close/>
              </a:path>
              <a:path w="6306820" h="7620">
                <a:moveTo>
                  <a:pt x="6010655" y="7620"/>
                </a:moveTo>
                <a:lnTo>
                  <a:pt x="6006084" y="7620"/>
                </a:lnTo>
                <a:lnTo>
                  <a:pt x="6006084" y="6096"/>
                </a:lnTo>
                <a:lnTo>
                  <a:pt x="6010655" y="6096"/>
                </a:lnTo>
                <a:lnTo>
                  <a:pt x="6010655" y="7620"/>
                </a:lnTo>
                <a:close/>
              </a:path>
              <a:path w="6306820" h="7620">
                <a:moveTo>
                  <a:pt x="6047232" y="7620"/>
                </a:moveTo>
                <a:lnTo>
                  <a:pt x="6042660" y="7620"/>
                </a:lnTo>
                <a:lnTo>
                  <a:pt x="6042660" y="6096"/>
                </a:lnTo>
                <a:lnTo>
                  <a:pt x="6041136" y="4572"/>
                </a:lnTo>
                <a:lnTo>
                  <a:pt x="6041136" y="3048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4"/>
                </a:lnTo>
                <a:lnTo>
                  <a:pt x="6048755" y="1524"/>
                </a:lnTo>
                <a:lnTo>
                  <a:pt x="6048755" y="6096"/>
                </a:lnTo>
                <a:lnTo>
                  <a:pt x="6047232" y="6096"/>
                </a:lnTo>
                <a:lnTo>
                  <a:pt x="6047232" y="7620"/>
                </a:lnTo>
                <a:close/>
              </a:path>
              <a:path w="6306820" h="7620">
                <a:moveTo>
                  <a:pt x="6083808" y="7620"/>
                </a:moveTo>
                <a:lnTo>
                  <a:pt x="6080760" y="7620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80760" y="0"/>
                </a:lnTo>
                <a:lnTo>
                  <a:pt x="6083808" y="0"/>
                </a:lnTo>
                <a:lnTo>
                  <a:pt x="6085332" y="1524"/>
                </a:lnTo>
                <a:lnTo>
                  <a:pt x="6085332" y="6096"/>
                </a:lnTo>
                <a:lnTo>
                  <a:pt x="6083808" y="7620"/>
                </a:lnTo>
                <a:close/>
              </a:path>
              <a:path w="6306820" h="7620">
                <a:moveTo>
                  <a:pt x="6120384" y="7620"/>
                </a:moveTo>
                <a:lnTo>
                  <a:pt x="6117336" y="7620"/>
                </a:lnTo>
                <a:lnTo>
                  <a:pt x="6115812" y="6096"/>
                </a:lnTo>
                <a:lnTo>
                  <a:pt x="6115812" y="1524"/>
                </a:lnTo>
                <a:lnTo>
                  <a:pt x="6117336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6096"/>
                </a:lnTo>
                <a:lnTo>
                  <a:pt x="6120384" y="7620"/>
                </a:lnTo>
                <a:close/>
              </a:path>
              <a:path w="6306820" h="7620">
                <a:moveTo>
                  <a:pt x="6156960" y="7620"/>
                </a:moveTo>
                <a:lnTo>
                  <a:pt x="6153912" y="7620"/>
                </a:lnTo>
                <a:lnTo>
                  <a:pt x="6153912" y="6096"/>
                </a:lnTo>
                <a:lnTo>
                  <a:pt x="6152387" y="6096"/>
                </a:lnTo>
                <a:lnTo>
                  <a:pt x="6152387" y="1524"/>
                </a:lnTo>
                <a:lnTo>
                  <a:pt x="6153912" y="1524"/>
                </a:lnTo>
                <a:lnTo>
                  <a:pt x="6153912" y="0"/>
                </a:lnTo>
                <a:lnTo>
                  <a:pt x="6156960" y="0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6960" y="7620"/>
                </a:lnTo>
                <a:close/>
              </a:path>
              <a:path w="6306820" h="7620">
                <a:moveTo>
                  <a:pt x="6195060" y="1524"/>
                </a:moveTo>
                <a:lnTo>
                  <a:pt x="6190487" y="1524"/>
                </a:lnTo>
                <a:lnTo>
                  <a:pt x="6190487" y="0"/>
                </a:lnTo>
                <a:lnTo>
                  <a:pt x="6195060" y="0"/>
                </a:lnTo>
                <a:lnTo>
                  <a:pt x="6195060" y="1524"/>
                </a:lnTo>
                <a:close/>
              </a:path>
              <a:path w="6306820" h="7620">
                <a:moveTo>
                  <a:pt x="6196584" y="6096"/>
                </a:moveTo>
                <a:lnTo>
                  <a:pt x="6188964" y="6096"/>
                </a:lnTo>
                <a:lnTo>
                  <a:pt x="6188964" y="1524"/>
                </a:lnTo>
                <a:lnTo>
                  <a:pt x="6196584" y="1524"/>
                </a:lnTo>
                <a:lnTo>
                  <a:pt x="6196584" y="6096"/>
                </a:lnTo>
                <a:close/>
              </a:path>
              <a:path w="6306820" h="7620">
                <a:moveTo>
                  <a:pt x="6195060" y="7620"/>
                </a:moveTo>
                <a:lnTo>
                  <a:pt x="6190487" y="7620"/>
                </a:lnTo>
                <a:lnTo>
                  <a:pt x="6190487" y="6096"/>
                </a:lnTo>
                <a:lnTo>
                  <a:pt x="6195060" y="6096"/>
                </a:lnTo>
                <a:lnTo>
                  <a:pt x="6195060" y="7620"/>
                </a:lnTo>
                <a:close/>
              </a:path>
              <a:path w="6306820" h="7620">
                <a:moveTo>
                  <a:pt x="6231636" y="1524"/>
                </a:moveTo>
                <a:lnTo>
                  <a:pt x="6227064" y="1524"/>
                </a:lnTo>
                <a:lnTo>
                  <a:pt x="6227064" y="0"/>
                </a:lnTo>
                <a:lnTo>
                  <a:pt x="6231636" y="0"/>
                </a:lnTo>
                <a:lnTo>
                  <a:pt x="6231636" y="1524"/>
                </a:lnTo>
                <a:close/>
              </a:path>
              <a:path w="6306820" h="7620">
                <a:moveTo>
                  <a:pt x="6233160" y="6096"/>
                </a:moveTo>
                <a:lnTo>
                  <a:pt x="6225539" y="6096"/>
                </a:lnTo>
                <a:lnTo>
                  <a:pt x="6225539" y="1524"/>
                </a:lnTo>
                <a:lnTo>
                  <a:pt x="6233160" y="1524"/>
                </a:lnTo>
                <a:lnTo>
                  <a:pt x="6233160" y="6096"/>
                </a:lnTo>
                <a:close/>
              </a:path>
              <a:path w="6306820" h="7620">
                <a:moveTo>
                  <a:pt x="6231636" y="7620"/>
                </a:moveTo>
                <a:lnTo>
                  <a:pt x="6227064" y="7620"/>
                </a:lnTo>
                <a:lnTo>
                  <a:pt x="6227064" y="6096"/>
                </a:lnTo>
                <a:lnTo>
                  <a:pt x="6231636" y="6096"/>
                </a:lnTo>
                <a:lnTo>
                  <a:pt x="6231636" y="7620"/>
                </a:lnTo>
                <a:close/>
              </a:path>
              <a:path w="6306820" h="7620">
                <a:moveTo>
                  <a:pt x="6268212" y="7620"/>
                </a:moveTo>
                <a:lnTo>
                  <a:pt x="6263639" y="7620"/>
                </a:lnTo>
                <a:lnTo>
                  <a:pt x="6263639" y="6096"/>
                </a:lnTo>
                <a:lnTo>
                  <a:pt x="6262116" y="4572"/>
                </a:lnTo>
                <a:lnTo>
                  <a:pt x="6262116" y="3048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8212" y="1524"/>
                </a:lnTo>
                <a:lnTo>
                  <a:pt x="6269736" y="1524"/>
                </a:lnTo>
                <a:lnTo>
                  <a:pt x="6269736" y="6096"/>
                </a:lnTo>
                <a:lnTo>
                  <a:pt x="6268212" y="6096"/>
                </a:lnTo>
                <a:lnTo>
                  <a:pt x="6268212" y="7620"/>
                </a:lnTo>
                <a:close/>
              </a:path>
              <a:path w="6306820" h="7620">
                <a:moveTo>
                  <a:pt x="6304787" y="7620"/>
                </a:moveTo>
                <a:lnTo>
                  <a:pt x="6301739" y="7620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1739" y="0"/>
                </a:lnTo>
                <a:lnTo>
                  <a:pt x="6304787" y="0"/>
                </a:lnTo>
                <a:lnTo>
                  <a:pt x="6306312" y="1524"/>
                </a:lnTo>
                <a:lnTo>
                  <a:pt x="6306312" y="6096"/>
                </a:lnTo>
                <a:lnTo>
                  <a:pt x="6304787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" y="5024627"/>
            <a:ext cx="91440" cy="64008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595884" y="3678935"/>
            <a:ext cx="6306820" cy="7620"/>
          </a:xfrm>
          <a:custGeom>
            <a:avLst/>
            <a:gdLst/>
            <a:ahLst/>
            <a:cxnLst/>
            <a:rect l="l" t="t" r="r" b="b"/>
            <a:pathLst>
              <a:path w="6306820" h="7620">
                <a:moveTo>
                  <a:pt x="7620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0" y="4572"/>
                </a:lnTo>
                <a:lnTo>
                  <a:pt x="0" y="3048"/>
                </a:lnTo>
                <a:lnTo>
                  <a:pt x="1524" y="1524"/>
                </a:lnTo>
                <a:lnTo>
                  <a:pt x="1524" y="0"/>
                </a:lnTo>
                <a:lnTo>
                  <a:pt x="7620" y="0"/>
                </a:lnTo>
                <a:lnTo>
                  <a:pt x="7620" y="6096"/>
                </a:lnTo>
                <a:close/>
              </a:path>
              <a:path w="6306820" h="7620">
                <a:moveTo>
                  <a:pt x="6096" y="7620"/>
                </a:moveTo>
                <a:lnTo>
                  <a:pt x="3048" y="7620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7620"/>
                </a:lnTo>
                <a:close/>
              </a:path>
              <a:path w="6306820" h="7620">
                <a:moveTo>
                  <a:pt x="44195" y="6096"/>
                </a:moveTo>
                <a:lnTo>
                  <a:pt x="38099" y="6096"/>
                </a:lnTo>
                <a:lnTo>
                  <a:pt x="38099" y="0"/>
                </a:lnTo>
                <a:lnTo>
                  <a:pt x="44195" y="0"/>
                </a:lnTo>
                <a:lnTo>
                  <a:pt x="44195" y="6096"/>
                </a:lnTo>
                <a:close/>
              </a:path>
              <a:path w="6306820" h="7620">
                <a:moveTo>
                  <a:pt x="42672" y="7620"/>
                </a:moveTo>
                <a:lnTo>
                  <a:pt x="39624" y="7620"/>
                </a:lnTo>
                <a:lnTo>
                  <a:pt x="39624" y="6096"/>
                </a:lnTo>
                <a:lnTo>
                  <a:pt x="42672" y="6096"/>
                </a:lnTo>
                <a:lnTo>
                  <a:pt x="42672" y="7620"/>
                </a:lnTo>
                <a:close/>
              </a:path>
              <a:path w="6306820" h="7620">
                <a:moveTo>
                  <a:pt x="80772" y="6096"/>
                </a:moveTo>
                <a:lnTo>
                  <a:pt x="74676" y="6096"/>
                </a:lnTo>
                <a:lnTo>
                  <a:pt x="74676" y="0"/>
                </a:lnTo>
                <a:lnTo>
                  <a:pt x="80772" y="0"/>
                </a:lnTo>
                <a:lnTo>
                  <a:pt x="80772" y="1524"/>
                </a:lnTo>
                <a:lnTo>
                  <a:pt x="82295" y="3048"/>
                </a:lnTo>
                <a:lnTo>
                  <a:pt x="82295" y="4572"/>
                </a:lnTo>
                <a:lnTo>
                  <a:pt x="80772" y="4572"/>
                </a:lnTo>
                <a:lnTo>
                  <a:pt x="80772" y="6096"/>
                </a:lnTo>
                <a:close/>
              </a:path>
              <a:path w="6306820" h="7620">
                <a:moveTo>
                  <a:pt x="79247" y="7620"/>
                </a:moveTo>
                <a:lnTo>
                  <a:pt x="77724" y="7620"/>
                </a:lnTo>
                <a:lnTo>
                  <a:pt x="76199" y="6096"/>
                </a:lnTo>
                <a:lnTo>
                  <a:pt x="79247" y="6096"/>
                </a:lnTo>
                <a:lnTo>
                  <a:pt x="79247" y="7620"/>
                </a:lnTo>
                <a:close/>
              </a:path>
              <a:path w="6306820" h="7620">
                <a:moveTo>
                  <a:pt x="115824" y="7620"/>
                </a:moveTo>
                <a:lnTo>
                  <a:pt x="114299" y="7620"/>
                </a:lnTo>
                <a:lnTo>
                  <a:pt x="111251" y="4572"/>
                </a:lnTo>
                <a:lnTo>
                  <a:pt x="111251" y="1524"/>
                </a:lnTo>
                <a:lnTo>
                  <a:pt x="112776" y="0"/>
                </a:lnTo>
                <a:lnTo>
                  <a:pt x="117347" y="0"/>
                </a:lnTo>
                <a:lnTo>
                  <a:pt x="118872" y="1524"/>
                </a:lnTo>
                <a:lnTo>
                  <a:pt x="118872" y="4572"/>
                </a:lnTo>
                <a:lnTo>
                  <a:pt x="115824" y="7620"/>
                </a:lnTo>
                <a:close/>
              </a:path>
              <a:path w="6306820" h="7620">
                <a:moveTo>
                  <a:pt x="152399" y="7620"/>
                </a:moveTo>
                <a:lnTo>
                  <a:pt x="150876" y="7620"/>
                </a:lnTo>
                <a:lnTo>
                  <a:pt x="147828" y="4572"/>
                </a:lnTo>
                <a:lnTo>
                  <a:pt x="147828" y="1524"/>
                </a:lnTo>
                <a:lnTo>
                  <a:pt x="149351" y="0"/>
                </a:lnTo>
                <a:lnTo>
                  <a:pt x="153924" y="0"/>
                </a:lnTo>
                <a:lnTo>
                  <a:pt x="155447" y="1524"/>
                </a:lnTo>
                <a:lnTo>
                  <a:pt x="155447" y="4572"/>
                </a:lnTo>
                <a:lnTo>
                  <a:pt x="152399" y="7620"/>
                </a:lnTo>
                <a:close/>
              </a:path>
              <a:path w="6306820" h="7620">
                <a:moveTo>
                  <a:pt x="188976" y="7620"/>
                </a:moveTo>
                <a:lnTo>
                  <a:pt x="187451" y="7620"/>
                </a:lnTo>
                <a:lnTo>
                  <a:pt x="185928" y="6096"/>
                </a:lnTo>
                <a:lnTo>
                  <a:pt x="185928" y="4572"/>
                </a:lnTo>
                <a:lnTo>
                  <a:pt x="184403" y="4572"/>
                </a:lnTo>
                <a:lnTo>
                  <a:pt x="184403" y="3048"/>
                </a:lnTo>
                <a:lnTo>
                  <a:pt x="185928" y="1524"/>
                </a:lnTo>
                <a:lnTo>
                  <a:pt x="185928" y="0"/>
                </a:lnTo>
                <a:lnTo>
                  <a:pt x="190499" y="0"/>
                </a:lnTo>
                <a:lnTo>
                  <a:pt x="192024" y="1524"/>
                </a:lnTo>
                <a:lnTo>
                  <a:pt x="192024" y="4572"/>
                </a:lnTo>
                <a:lnTo>
                  <a:pt x="188976" y="7620"/>
                </a:lnTo>
                <a:close/>
              </a:path>
              <a:path w="6306820" h="7620">
                <a:moveTo>
                  <a:pt x="228599" y="6096"/>
                </a:moveTo>
                <a:lnTo>
                  <a:pt x="222503" y="6096"/>
                </a:lnTo>
                <a:lnTo>
                  <a:pt x="222503" y="4572"/>
                </a:lnTo>
                <a:lnTo>
                  <a:pt x="220980" y="4572"/>
                </a:lnTo>
                <a:lnTo>
                  <a:pt x="220980" y="3048"/>
                </a:lnTo>
                <a:lnTo>
                  <a:pt x="222503" y="1524"/>
                </a:lnTo>
                <a:lnTo>
                  <a:pt x="222503" y="0"/>
                </a:lnTo>
                <a:lnTo>
                  <a:pt x="228599" y="0"/>
                </a:lnTo>
                <a:lnTo>
                  <a:pt x="228599" y="6096"/>
                </a:lnTo>
                <a:close/>
              </a:path>
              <a:path w="6306820" h="7620">
                <a:moveTo>
                  <a:pt x="227076" y="7620"/>
                </a:moveTo>
                <a:lnTo>
                  <a:pt x="224028" y="7620"/>
                </a:lnTo>
                <a:lnTo>
                  <a:pt x="224028" y="6096"/>
                </a:lnTo>
                <a:lnTo>
                  <a:pt x="227076" y="6096"/>
                </a:lnTo>
                <a:lnTo>
                  <a:pt x="227076" y="7620"/>
                </a:lnTo>
                <a:close/>
              </a:path>
              <a:path w="6306820" h="7620">
                <a:moveTo>
                  <a:pt x="265176" y="6096"/>
                </a:moveTo>
                <a:lnTo>
                  <a:pt x="259080" y="6096"/>
                </a:lnTo>
                <a:lnTo>
                  <a:pt x="259080" y="0"/>
                </a:lnTo>
                <a:lnTo>
                  <a:pt x="265176" y="0"/>
                </a:lnTo>
                <a:lnTo>
                  <a:pt x="265176" y="6096"/>
                </a:lnTo>
                <a:close/>
              </a:path>
              <a:path w="6306820" h="7620">
                <a:moveTo>
                  <a:pt x="263651" y="7620"/>
                </a:moveTo>
                <a:lnTo>
                  <a:pt x="260603" y="7620"/>
                </a:lnTo>
                <a:lnTo>
                  <a:pt x="260603" y="6096"/>
                </a:lnTo>
                <a:lnTo>
                  <a:pt x="263651" y="6096"/>
                </a:lnTo>
                <a:lnTo>
                  <a:pt x="263651" y="7620"/>
                </a:lnTo>
                <a:close/>
              </a:path>
              <a:path w="6306820" h="7620">
                <a:moveTo>
                  <a:pt x="301751" y="6096"/>
                </a:moveTo>
                <a:lnTo>
                  <a:pt x="295655" y="6096"/>
                </a:lnTo>
                <a:lnTo>
                  <a:pt x="295655" y="0"/>
                </a:lnTo>
                <a:lnTo>
                  <a:pt x="301751" y="0"/>
                </a:lnTo>
                <a:lnTo>
                  <a:pt x="301751" y="1524"/>
                </a:lnTo>
                <a:lnTo>
                  <a:pt x="303276" y="3048"/>
                </a:lnTo>
                <a:lnTo>
                  <a:pt x="303276" y="4572"/>
                </a:lnTo>
                <a:lnTo>
                  <a:pt x="301751" y="4572"/>
                </a:lnTo>
                <a:lnTo>
                  <a:pt x="301751" y="6096"/>
                </a:lnTo>
                <a:close/>
              </a:path>
              <a:path w="6306820" h="7620">
                <a:moveTo>
                  <a:pt x="300228" y="7620"/>
                </a:moveTo>
                <a:lnTo>
                  <a:pt x="298703" y="7620"/>
                </a:lnTo>
                <a:lnTo>
                  <a:pt x="297180" y="6096"/>
                </a:lnTo>
                <a:lnTo>
                  <a:pt x="300228" y="6096"/>
                </a:lnTo>
                <a:lnTo>
                  <a:pt x="300228" y="7620"/>
                </a:lnTo>
                <a:close/>
              </a:path>
              <a:path w="6306820" h="7620">
                <a:moveTo>
                  <a:pt x="336803" y="7620"/>
                </a:moveTo>
                <a:lnTo>
                  <a:pt x="335280" y="7620"/>
                </a:lnTo>
                <a:lnTo>
                  <a:pt x="332232" y="4572"/>
                </a:lnTo>
                <a:lnTo>
                  <a:pt x="332232" y="1524"/>
                </a:lnTo>
                <a:lnTo>
                  <a:pt x="333755" y="0"/>
                </a:lnTo>
                <a:lnTo>
                  <a:pt x="338328" y="0"/>
                </a:lnTo>
                <a:lnTo>
                  <a:pt x="339851" y="1524"/>
                </a:lnTo>
                <a:lnTo>
                  <a:pt x="339851" y="4572"/>
                </a:lnTo>
                <a:lnTo>
                  <a:pt x="336803" y="7620"/>
                </a:lnTo>
                <a:close/>
              </a:path>
              <a:path w="6306820" h="7620">
                <a:moveTo>
                  <a:pt x="373380" y="7620"/>
                </a:moveTo>
                <a:lnTo>
                  <a:pt x="371855" y="7620"/>
                </a:lnTo>
                <a:lnTo>
                  <a:pt x="368807" y="4572"/>
                </a:lnTo>
                <a:lnTo>
                  <a:pt x="368807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6428" y="1524"/>
                </a:lnTo>
                <a:lnTo>
                  <a:pt x="376428" y="4572"/>
                </a:lnTo>
                <a:lnTo>
                  <a:pt x="373380" y="7620"/>
                </a:lnTo>
                <a:close/>
              </a:path>
              <a:path w="6306820" h="7620">
                <a:moveTo>
                  <a:pt x="409955" y="7620"/>
                </a:moveTo>
                <a:lnTo>
                  <a:pt x="408432" y="7620"/>
                </a:lnTo>
                <a:lnTo>
                  <a:pt x="406907" y="6096"/>
                </a:lnTo>
                <a:lnTo>
                  <a:pt x="406907" y="4572"/>
                </a:lnTo>
                <a:lnTo>
                  <a:pt x="405384" y="4572"/>
                </a:lnTo>
                <a:lnTo>
                  <a:pt x="405384" y="3048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3003" y="1524"/>
                </a:lnTo>
                <a:lnTo>
                  <a:pt x="413003" y="4572"/>
                </a:lnTo>
                <a:lnTo>
                  <a:pt x="409955" y="7620"/>
                </a:lnTo>
                <a:close/>
              </a:path>
              <a:path w="6306820" h="7620">
                <a:moveTo>
                  <a:pt x="449580" y="6096"/>
                </a:moveTo>
                <a:lnTo>
                  <a:pt x="443484" y="6096"/>
                </a:lnTo>
                <a:lnTo>
                  <a:pt x="443484" y="4572"/>
                </a:lnTo>
                <a:lnTo>
                  <a:pt x="441959" y="4572"/>
                </a:lnTo>
                <a:lnTo>
                  <a:pt x="441959" y="3048"/>
                </a:lnTo>
                <a:lnTo>
                  <a:pt x="443484" y="1524"/>
                </a:lnTo>
                <a:lnTo>
                  <a:pt x="443484" y="0"/>
                </a:lnTo>
                <a:lnTo>
                  <a:pt x="449580" y="0"/>
                </a:lnTo>
                <a:lnTo>
                  <a:pt x="449580" y="6096"/>
                </a:lnTo>
                <a:close/>
              </a:path>
              <a:path w="6306820" h="7620">
                <a:moveTo>
                  <a:pt x="448055" y="7620"/>
                </a:moveTo>
                <a:lnTo>
                  <a:pt x="445007" y="7620"/>
                </a:lnTo>
                <a:lnTo>
                  <a:pt x="445007" y="6096"/>
                </a:lnTo>
                <a:lnTo>
                  <a:pt x="448055" y="6096"/>
                </a:lnTo>
                <a:lnTo>
                  <a:pt x="448055" y="7620"/>
                </a:lnTo>
                <a:close/>
              </a:path>
              <a:path w="6306820" h="7620">
                <a:moveTo>
                  <a:pt x="486155" y="6096"/>
                </a:moveTo>
                <a:lnTo>
                  <a:pt x="480059" y="6096"/>
                </a:lnTo>
                <a:lnTo>
                  <a:pt x="480059" y="0"/>
                </a:lnTo>
                <a:lnTo>
                  <a:pt x="486155" y="0"/>
                </a:lnTo>
                <a:lnTo>
                  <a:pt x="486155" y="6096"/>
                </a:lnTo>
                <a:close/>
              </a:path>
              <a:path w="6306820" h="7620">
                <a:moveTo>
                  <a:pt x="484632" y="7620"/>
                </a:moveTo>
                <a:lnTo>
                  <a:pt x="481584" y="7620"/>
                </a:lnTo>
                <a:lnTo>
                  <a:pt x="481584" y="6096"/>
                </a:lnTo>
                <a:lnTo>
                  <a:pt x="484632" y="6096"/>
                </a:lnTo>
                <a:lnTo>
                  <a:pt x="484632" y="7620"/>
                </a:lnTo>
                <a:close/>
              </a:path>
              <a:path w="6306820" h="7620">
                <a:moveTo>
                  <a:pt x="521207" y="7620"/>
                </a:moveTo>
                <a:lnTo>
                  <a:pt x="519684" y="7620"/>
                </a:lnTo>
                <a:lnTo>
                  <a:pt x="516636" y="4572"/>
                </a:lnTo>
                <a:lnTo>
                  <a:pt x="516636" y="1524"/>
                </a:lnTo>
                <a:lnTo>
                  <a:pt x="518159" y="0"/>
                </a:lnTo>
                <a:lnTo>
                  <a:pt x="522732" y="0"/>
                </a:lnTo>
                <a:lnTo>
                  <a:pt x="522732" y="1524"/>
                </a:lnTo>
                <a:lnTo>
                  <a:pt x="524255" y="3048"/>
                </a:lnTo>
                <a:lnTo>
                  <a:pt x="524255" y="4572"/>
                </a:lnTo>
                <a:lnTo>
                  <a:pt x="522732" y="4572"/>
                </a:lnTo>
                <a:lnTo>
                  <a:pt x="522732" y="6096"/>
                </a:lnTo>
                <a:lnTo>
                  <a:pt x="521207" y="6096"/>
                </a:lnTo>
                <a:lnTo>
                  <a:pt x="521207" y="7620"/>
                </a:lnTo>
                <a:close/>
              </a:path>
              <a:path w="6306820" h="7620">
                <a:moveTo>
                  <a:pt x="557784" y="7620"/>
                </a:moveTo>
                <a:lnTo>
                  <a:pt x="556259" y="7620"/>
                </a:lnTo>
                <a:lnTo>
                  <a:pt x="553211" y="4572"/>
                </a:lnTo>
                <a:lnTo>
                  <a:pt x="553211" y="1524"/>
                </a:lnTo>
                <a:lnTo>
                  <a:pt x="554736" y="0"/>
                </a:lnTo>
                <a:lnTo>
                  <a:pt x="559307" y="0"/>
                </a:lnTo>
                <a:lnTo>
                  <a:pt x="560832" y="1524"/>
                </a:lnTo>
                <a:lnTo>
                  <a:pt x="560832" y="4572"/>
                </a:lnTo>
                <a:lnTo>
                  <a:pt x="557784" y="7620"/>
                </a:lnTo>
                <a:close/>
              </a:path>
              <a:path w="6306820" h="7620">
                <a:moveTo>
                  <a:pt x="594359" y="7620"/>
                </a:moveTo>
                <a:lnTo>
                  <a:pt x="592836" y="7620"/>
                </a:lnTo>
                <a:lnTo>
                  <a:pt x="589788" y="4572"/>
                </a:lnTo>
                <a:lnTo>
                  <a:pt x="589788" y="1524"/>
                </a:lnTo>
                <a:lnTo>
                  <a:pt x="591311" y="0"/>
                </a:lnTo>
                <a:lnTo>
                  <a:pt x="595884" y="0"/>
                </a:lnTo>
                <a:lnTo>
                  <a:pt x="597407" y="1524"/>
                </a:lnTo>
                <a:lnTo>
                  <a:pt x="597407" y="4572"/>
                </a:lnTo>
                <a:lnTo>
                  <a:pt x="594359" y="7620"/>
                </a:lnTo>
                <a:close/>
              </a:path>
              <a:path w="6306820" h="7620">
                <a:moveTo>
                  <a:pt x="630936" y="7620"/>
                </a:moveTo>
                <a:lnTo>
                  <a:pt x="629411" y="7620"/>
                </a:lnTo>
                <a:lnTo>
                  <a:pt x="627887" y="6096"/>
                </a:lnTo>
                <a:lnTo>
                  <a:pt x="627887" y="4572"/>
                </a:lnTo>
                <a:lnTo>
                  <a:pt x="626364" y="4572"/>
                </a:lnTo>
                <a:lnTo>
                  <a:pt x="626364" y="3048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3983" y="1524"/>
                </a:lnTo>
                <a:lnTo>
                  <a:pt x="633983" y="4572"/>
                </a:lnTo>
                <a:lnTo>
                  <a:pt x="630936" y="7620"/>
                </a:lnTo>
                <a:close/>
              </a:path>
              <a:path w="6306820" h="7620">
                <a:moveTo>
                  <a:pt x="670560" y="6096"/>
                </a:moveTo>
                <a:lnTo>
                  <a:pt x="664464" y="6096"/>
                </a:lnTo>
                <a:lnTo>
                  <a:pt x="664464" y="4572"/>
                </a:lnTo>
                <a:lnTo>
                  <a:pt x="662940" y="4572"/>
                </a:lnTo>
                <a:lnTo>
                  <a:pt x="662940" y="3048"/>
                </a:lnTo>
                <a:lnTo>
                  <a:pt x="664464" y="1524"/>
                </a:lnTo>
                <a:lnTo>
                  <a:pt x="664464" y="0"/>
                </a:lnTo>
                <a:lnTo>
                  <a:pt x="670560" y="0"/>
                </a:lnTo>
                <a:lnTo>
                  <a:pt x="670560" y="6096"/>
                </a:lnTo>
                <a:close/>
              </a:path>
              <a:path w="6306820" h="7620">
                <a:moveTo>
                  <a:pt x="669036" y="7620"/>
                </a:moveTo>
                <a:lnTo>
                  <a:pt x="665987" y="7620"/>
                </a:lnTo>
                <a:lnTo>
                  <a:pt x="665987" y="6096"/>
                </a:lnTo>
                <a:lnTo>
                  <a:pt x="669036" y="6096"/>
                </a:lnTo>
                <a:lnTo>
                  <a:pt x="669036" y="7620"/>
                </a:lnTo>
                <a:close/>
              </a:path>
              <a:path w="6306820" h="7620">
                <a:moveTo>
                  <a:pt x="707136" y="6096"/>
                </a:moveTo>
                <a:lnTo>
                  <a:pt x="701040" y="6096"/>
                </a:lnTo>
                <a:lnTo>
                  <a:pt x="701040" y="0"/>
                </a:lnTo>
                <a:lnTo>
                  <a:pt x="707136" y="0"/>
                </a:lnTo>
                <a:lnTo>
                  <a:pt x="707136" y="6096"/>
                </a:lnTo>
                <a:close/>
              </a:path>
              <a:path w="6306820" h="7620">
                <a:moveTo>
                  <a:pt x="705612" y="7620"/>
                </a:moveTo>
                <a:lnTo>
                  <a:pt x="702564" y="7620"/>
                </a:lnTo>
                <a:lnTo>
                  <a:pt x="702564" y="6096"/>
                </a:lnTo>
                <a:lnTo>
                  <a:pt x="705612" y="6096"/>
                </a:lnTo>
                <a:lnTo>
                  <a:pt x="705612" y="7620"/>
                </a:lnTo>
                <a:close/>
              </a:path>
              <a:path w="6306820" h="7620">
                <a:moveTo>
                  <a:pt x="742187" y="7620"/>
                </a:moveTo>
                <a:lnTo>
                  <a:pt x="740664" y="7620"/>
                </a:lnTo>
                <a:lnTo>
                  <a:pt x="737616" y="4572"/>
                </a:lnTo>
                <a:lnTo>
                  <a:pt x="737616" y="1524"/>
                </a:lnTo>
                <a:lnTo>
                  <a:pt x="739140" y="0"/>
                </a:lnTo>
                <a:lnTo>
                  <a:pt x="743712" y="0"/>
                </a:lnTo>
                <a:lnTo>
                  <a:pt x="743712" y="1524"/>
                </a:lnTo>
                <a:lnTo>
                  <a:pt x="745236" y="3048"/>
                </a:lnTo>
                <a:lnTo>
                  <a:pt x="745236" y="4572"/>
                </a:lnTo>
                <a:lnTo>
                  <a:pt x="743712" y="4572"/>
                </a:lnTo>
                <a:lnTo>
                  <a:pt x="743712" y="6096"/>
                </a:lnTo>
                <a:lnTo>
                  <a:pt x="742187" y="6096"/>
                </a:lnTo>
                <a:lnTo>
                  <a:pt x="742187" y="7620"/>
                </a:lnTo>
                <a:close/>
              </a:path>
              <a:path w="6306820" h="7620">
                <a:moveTo>
                  <a:pt x="778764" y="7620"/>
                </a:moveTo>
                <a:lnTo>
                  <a:pt x="777240" y="7620"/>
                </a:lnTo>
                <a:lnTo>
                  <a:pt x="774191" y="4572"/>
                </a:lnTo>
                <a:lnTo>
                  <a:pt x="774191" y="1524"/>
                </a:lnTo>
                <a:lnTo>
                  <a:pt x="775716" y="0"/>
                </a:lnTo>
                <a:lnTo>
                  <a:pt x="780287" y="0"/>
                </a:lnTo>
                <a:lnTo>
                  <a:pt x="781812" y="1524"/>
                </a:lnTo>
                <a:lnTo>
                  <a:pt x="781812" y="4572"/>
                </a:lnTo>
                <a:lnTo>
                  <a:pt x="778764" y="7620"/>
                </a:lnTo>
                <a:close/>
              </a:path>
              <a:path w="6306820" h="7620">
                <a:moveTo>
                  <a:pt x="815340" y="7620"/>
                </a:moveTo>
                <a:lnTo>
                  <a:pt x="813816" y="7620"/>
                </a:lnTo>
                <a:lnTo>
                  <a:pt x="810767" y="4572"/>
                </a:lnTo>
                <a:lnTo>
                  <a:pt x="810767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8387" y="1524"/>
                </a:lnTo>
                <a:lnTo>
                  <a:pt x="818387" y="4572"/>
                </a:lnTo>
                <a:lnTo>
                  <a:pt x="815340" y="7620"/>
                </a:lnTo>
                <a:close/>
              </a:path>
              <a:path w="6306820" h="7620">
                <a:moveTo>
                  <a:pt x="851916" y="7620"/>
                </a:moveTo>
                <a:lnTo>
                  <a:pt x="850391" y="7620"/>
                </a:lnTo>
                <a:lnTo>
                  <a:pt x="850391" y="6096"/>
                </a:lnTo>
                <a:lnTo>
                  <a:pt x="848867" y="6096"/>
                </a:lnTo>
                <a:lnTo>
                  <a:pt x="848867" y="4572"/>
                </a:lnTo>
                <a:lnTo>
                  <a:pt x="847344" y="4572"/>
                </a:lnTo>
                <a:lnTo>
                  <a:pt x="847344" y="3048"/>
                </a:lnTo>
                <a:lnTo>
                  <a:pt x="848867" y="1524"/>
                </a:lnTo>
                <a:lnTo>
                  <a:pt x="848867" y="0"/>
                </a:lnTo>
                <a:lnTo>
                  <a:pt x="853440" y="0"/>
                </a:lnTo>
                <a:lnTo>
                  <a:pt x="854964" y="1524"/>
                </a:lnTo>
                <a:lnTo>
                  <a:pt x="854964" y="4572"/>
                </a:lnTo>
                <a:lnTo>
                  <a:pt x="851916" y="7620"/>
                </a:lnTo>
                <a:close/>
              </a:path>
              <a:path w="6306820" h="7620">
                <a:moveTo>
                  <a:pt x="891540" y="6096"/>
                </a:moveTo>
                <a:lnTo>
                  <a:pt x="885444" y="6096"/>
                </a:lnTo>
                <a:lnTo>
                  <a:pt x="885444" y="0"/>
                </a:lnTo>
                <a:lnTo>
                  <a:pt x="891540" y="0"/>
                </a:lnTo>
                <a:lnTo>
                  <a:pt x="891540" y="6096"/>
                </a:lnTo>
                <a:close/>
              </a:path>
              <a:path w="6306820" h="7620">
                <a:moveTo>
                  <a:pt x="890016" y="7620"/>
                </a:moveTo>
                <a:lnTo>
                  <a:pt x="886967" y="7620"/>
                </a:lnTo>
                <a:lnTo>
                  <a:pt x="886967" y="6096"/>
                </a:lnTo>
                <a:lnTo>
                  <a:pt x="890016" y="6096"/>
                </a:lnTo>
                <a:lnTo>
                  <a:pt x="890016" y="7620"/>
                </a:lnTo>
                <a:close/>
              </a:path>
              <a:path w="6306820" h="7620">
                <a:moveTo>
                  <a:pt x="928116" y="6096"/>
                </a:moveTo>
                <a:lnTo>
                  <a:pt x="922020" y="6096"/>
                </a:lnTo>
                <a:lnTo>
                  <a:pt x="922020" y="0"/>
                </a:lnTo>
                <a:lnTo>
                  <a:pt x="928116" y="0"/>
                </a:lnTo>
                <a:lnTo>
                  <a:pt x="928116" y="1524"/>
                </a:lnTo>
                <a:lnTo>
                  <a:pt x="929640" y="3048"/>
                </a:lnTo>
                <a:lnTo>
                  <a:pt x="929640" y="4572"/>
                </a:lnTo>
                <a:lnTo>
                  <a:pt x="928116" y="4572"/>
                </a:lnTo>
                <a:lnTo>
                  <a:pt x="928116" y="6096"/>
                </a:lnTo>
                <a:close/>
              </a:path>
              <a:path w="6306820" h="7620">
                <a:moveTo>
                  <a:pt x="926591" y="7620"/>
                </a:moveTo>
                <a:lnTo>
                  <a:pt x="923544" y="7620"/>
                </a:lnTo>
                <a:lnTo>
                  <a:pt x="923544" y="6096"/>
                </a:lnTo>
                <a:lnTo>
                  <a:pt x="926591" y="6096"/>
                </a:lnTo>
                <a:lnTo>
                  <a:pt x="926591" y="7620"/>
                </a:lnTo>
                <a:close/>
              </a:path>
              <a:path w="6306820" h="7620">
                <a:moveTo>
                  <a:pt x="963167" y="7620"/>
                </a:moveTo>
                <a:lnTo>
                  <a:pt x="961644" y="7620"/>
                </a:lnTo>
                <a:lnTo>
                  <a:pt x="958595" y="4572"/>
                </a:lnTo>
                <a:lnTo>
                  <a:pt x="958595" y="1524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6" y="3048"/>
                </a:lnTo>
                <a:lnTo>
                  <a:pt x="966216" y="4572"/>
                </a:lnTo>
                <a:lnTo>
                  <a:pt x="964691" y="4572"/>
                </a:lnTo>
                <a:lnTo>
                  <a:pt x="964691" y="6096"/>
                </a:lnTo>
                <a:lnTo>
                  <a:pt x="963167" y="7620"/>
                </a:lnTo>
                <a:close/>
              </a:path>
              <a:path w="6306820" h="7620">
                <a:moveTo>
                  <a:pt x="999744" y="7620"/>
                </a:moveTo>
                <a:lnTo>
                  <a:pt x="998220" y="7620"/>
                </a:lnTo>
                <a:lnTo>
                  <a:pt x="995171" y="4572"/>
                </a:lnTo>
                <a:lnTo>
                  <a:pt x="995171" y="1524"/>
                </a:lnTo>
                <a:lnTo>
                  <a:pt x="996695" y="0"/>
                </a:lnTo>
                <a:lnTo>
                  <a:pt x="1001267" y="0"/>
                </a:lnTo>
                <a:lnTo>
                  <a:pt x="1002791" y="1524"/>
                </a:lnTo>
                <a:lnTo>
                  <a:pt x="1002791" y="4572"/>
                </a:lnTo>
                <a:lnTo>
                  <a:pt x="999744" y="7620"/>
                </a:lnTo>
                <a:close/>
              </a:path>
              <a:path w="6306820" h="7620">
                <a:moveTo>
                  <a:pt x="1036320" y="7620"/>
                </a:moveTo>
                <a:lnTo>
                  <a:pt x="1034795" y="7620"/>
                </a:lnTo>
                <a:lnTo>
                  <a:pt x="1031748" y="4572"/>
                </a:lnTo>
                <a:lnTo>
                  <a:pt x="1031748" y="1524"/>
                </a:lnTo>
                <a:lnTo>
                  <a:pt x="1033271" y="0"/>
                </a:lnTo>
                <a:lnTo>
                  <a:pt x="1037844" y="0"/>
                </a:lnTo>
                <a:lnTo>
                  <a:pt x="1039367" y="1524"/>
                </a:lnTo>
                <a:lnTo>
                  <a:pt x="1039367" y="4572"/>
                </a:lnTo>
                <a:lnTo>
                  <a:pt x="1036320" y="7620"/>
                </a:lnTo>
                <a:close/>
              </a:path>
              <a:path w="6306820" h="7620">
                <a:moveTo>
                  <a:pt x="1072895" y="7620"/>
                </a:moveTo>
                <a:lnTo>
                  <a:pt x="1071371" y="7620"/>
                </a:lnTo>
                <a:lnTo>
                  <a:pt x="1071371" y="6096"/>
                </a:lnTo>
                <a:lnTo>
                  <a:pt x="1069848" y="6096"/>
                </a:lnTo>
                <a:lnTo>
                  <a:pt x="1069848" y="4572"/>
                </a:lnTo>
                <a:lnTo>
                  <a:pt x="1068324" y="4572"/>
                </a:lnTo>
                <a:lnTo>
                  <a:pt x="1068324" y="3048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20" y="0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2895" y="7620"/>
                </a:lnTo>
                <a:close/>
              </a:path>
              <a:path w="6306820" h="7620">
                <a:moveTo>
                  <a:pt x="1112520" y="6096"/>
                </a:moveTo>
                <a:lnTo>
                  <a:pt x="1106424" y="6096"/>
                </a:lnTo>
                <a:lnTo>
                  <a:pt x="1106424" y="0"/>
                </a:lnTo>
                <a:lnTo>
                  <a:pt x="1112520" y="0"/>
                </a:lnTo>
                <a:lnTo>
                  <a:pt x="1112520" y="6096"/>
                </a:lnTo>
                <a:close/>
              </a:path>
              <a:path w="6306820" h="7620">
                <a:moveTo>
                  <a:pt x="1110995" y="7620"/>
                </a:moveTo>
                <a:lnTo>
                  <a:pt x="1107948" y="7620"/>
                </a:lnTo>
                <a:lnTo>
                  <a:pt x="1107948" y="6096"/>
                </a:lnTo>
                <a:lnTo>
                  <a:pt x="1110995" y="6096"/>
                </a:lnTo>
                <a:lnTo>
                  <a:pt x="1110995" y="7620"/>
                </a:lnTo>
                <a:close/>
              </a:path>
              <a:path w="6306820" h="7620">
                <a:moveTo>
                  <a:pt x="1149095" y="6096"/>
                </a:moveTo>
                <a:lnTo>
                  <a:pt x="1143000" y="6096"/>
                </a:lnTo>
                <a:lnTo>
                  <a:pt x="1143000" y="0"/>
                </a:lnTo>
                <a:lnTo>
                  <a:pt x="1149095" y="0"/>
                </a:lnTo>
                <a:lnTo>
                  <a:pt x="1149095" y="1524"/>
                </a:lnTo>
                <a:lnTo>
                  <a:pt x="1150620" y="3048"/>
                </a:lnTo>
                <a:lnTo>
                  <a:pt x="1150620" y="4572"/>
                </a:lnTo>
                <a:lnTo>
                  <a:pt x="1149095" y="4572"/>
                </a:lnTo>
                <a:lnTo>
                  <a:pt x="1149095" y="6096"/>
                </a:lnTo>
                <a:close/>
              </a:path>
              <a:path w="6306820" h="7620">
                <a:moveTo>
                  <a:pt x="1147571" y="7620"/>
                </a:moveTo>
                <a:lnTo>
                  <a:pt x="1144524" y="7620"/>
                </a:lnTo>
                <a:lnTo>
                  <a:pt x="1144524" y="6096"/>
                </a:lnTo>
                <a:lnTo>
                  <a:pt x="1147571" y="6096"/>
                </a:lnTo>
                <a:lnTo>
                  <a:pt x="1147571" y="7620"/>
                </a:lnTo>
                <a:close/>
              </a:path>
              <a:path w="6306820" h="7620">
                <a:moveTo>
                  <a:pt x="1184148" y="7620"/>
                </a:moveTo>
                <a:lnTo>
                  <a:pt x="1182624" y="7620"/>
                </a:lnTo>
                <a:lnTo>
                  <a:pt x="1179575" y="4572"/>
                </a:lnTo>
                <a:lnTo>
                  <a:pt x="1179575" y="1524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4"/>
                </a:lnTo>
                <a:lnTo>
                  <a:pt x="1187195" y="3048"/>
                </a:lnTo>
                <a:lnTo>
                  <a:pt x="1187195" y="4572"/>
                </a:lnTo>
                <a:lnTo>
                  <a:pt x="1185671" y="4572"/>
                </a:lnTo>
                <a:lnTo>
                  <a:pt x="1185671" y="6096"/>
                </a:lnTo>
                <a:lnTo>
                  <a:pt x="1184148" y="7620"/>
                </a:lnTo>
                <a:close/>
              </a:path>
              <a:path w="6306820" h="7620">
                <a:moveTo>
                  <a:pt x="1220724" y="7620"/>
                </a:moveTo>
                <a:lnTo>
                  <a:pt x="1219200" y="7620"/>
                </a:lnTo>
                <a:lnTo>
                  <a:pt x="1216152" y="4572"/>
                </a:lnTo>
                <a:lnTo>
                  <a:pt x="1216152" y="1524"/>
                </a:lnTo>
                <a:lnTo>
                  <a:pt x="1217675" y="0"/>
                </a:lnTo>
                <a:lnTo>
                  <a:pt x="1222248" y="0"/>
                </a:lnTo>
                <a:lnTo>
                  <a:pt x="1223771" y="1524"/>
                </a:lnTo>
                <a:lnTo>
                  <a:pt x="1223771" y="4572"/>
                </a:lnTo>
                <a:lnTo>
                  <a:pt x="1220724" y="7620"/>
                </a:lnTo>
                <a:close/>
              </a:path>
              <a:path w="6306820" h="7620">
                <a:moveTo>
                  <a:pt x="1257300" y="7620"/>
                </a:moveTo>
                <a:lnTo>
                  <a:pt x="1255775" y="7620"/>
                </a:lnTo>
                <a:lnTo>
                  <a:pt x="1252728" y="4572"/>
                </a:lnTo>
                <a:lnTo>
                  <a:pt x="1252728" y="1524"/>
                </a:lnTo>
                <a:lnTo>
                  <a:pt x="1254252" y="0"/>
                </a:lnTo>
                <a:lnTo>
                  <a:pt x="1258824" y="0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7300" y="7620"/>
                </a:lnTo>
                <a:close/>
              </a:path>
              <a:path w="6306820" h="7620">
                <a:moveTo>
                  <a:pt x="1296924" y="6096"/>
                </a:moveTo>
                <a:lnTo>
                  <a:pt x="1290828" y="6096"/>
                </a:lnTo>
                <a:lnTo>
                  <a:pt x="1290828" y="4572"/>
                </a:lnTo>
                <a:lnTo>
                  <a:pt x="1289304" y="4572"/>
                </a:lnTo>
                <a:lnTo>
                  <a:pt x="1289304" y="3048"/>
                </a:lnTo>
                <a:lnTo>
                  <a:pt x="1290828" y="1524"/>
                </a:lnTo>
                <a:lnTo>
                  <a:pt x="1290828" y="0"/>
                </a:lnTo>
                <a:lnTo>
                  <a:pt x="1296924" y="0"/>
                </a:lnTo>
                <a:lnTo>
                  <a:pt x="1296924" y="6096"/>
                </a:lnTo>
                <a:close/>
              </a:path>
              <a:path w="6306820" h="7620">
                <a:moveTo>
                  <a:pt x="1293875" y="7620"/>
                </a:moveTo>
                <a:lnTo>
                  <a:pt x="1292352" y="7620"/>
                </a:lnTo>
                <a:lnTo>
                  <a:pt x="1292352" y="6096"/>
                </a:lnTo>
                <a:lnTo>
                  <a:pt x="1295400" y="6096"/>
                </a:lnTo>
                <a:lnTo>
                  <a:pt x="1293875" y="7620"/>
                </a:lnTo>
                <a:close/>
              </a:path>
              <a:path w="6306820" h="7620">
                <a:moveTo>
                  <a:pt x="1333500" y="6096"/>
                </a:moveTo>
                <a:lnTo>
                  <a:pt x="1327404" y="6096"/>
                </a:lnTo>
                <a:lnTo>
                  <a:pt x="1327404" y="0"/>
                </a:lnTo>
                <a:lnTo>
                  <a:pt x="1333500" y="0"/>
                </a:lnTo>
                <a:lnTo>
                  <a:pt x="1333500" y="6096"/>
                </a:lnTo>
                <a:close/>
              </a:path>
              <a:path w="6306820" h="7620">
                <a:moveTo>
                  <a:pt x="1331975" y="7620"/>
                </a:moveTo>
                <a:lnTo>
                  <a:pt x="1328928" y="7620"/>
                </a:lnTo>
                <a:lnTo>
                  <a:pt x="1328928" y="6096"/>
                </a:lnTo>
                <a:lnTo>
                  <a:pt x="1331975" y="6096"/>
                </a:lnTo>
                <a:lnTo>
                  <a:pt x="1331975" y="7620"/>
                </a:lnTo>
                <a:close/>
              </a:path>
              <a:path w="6306820" h="7620">
                <a:moveTo>
                  <a:pt x="1370075" y="6096"/>
                </a:moveTo>
                <a:lnTo>
                  <a:pt x="1363979" y="6096"/>
                </a:lnTo>
                <a:lnTo>
                  <a:pt x="1363979" y="0"/>
                </a:lnTo>
                <a:lnTo>
                  <a:pt x="1370075" y="0"/>
                </a:lnTo>
                <a:lnTo>
                  <a:pt x="1370075" y="1524"/>
                </a:lnTo>
                <a:lnTo>
                  <a:pt x="1371600" y="3048"/>
                </a:lnTo>
                <a:lnTo>
                  <a:pt x="1371600" y="4572"/>
                </a:lnTo>
                <a:lnTo>
                  <a:pt x="1370075" y="4572"/>
                </a:lnTo>
                <a:lnTo>
                  <a:pt x="1370075" y="6096"/>
                </a:lnTo>
                <a:close/>
              </a:path>
              <a:path w="6306820" h="7620">
                <a:moveTo>
                  <a:pt x="1368552" y="7620"/>
                </a:moveTo>
                <a:lnTo>
                  <a:pt x="1365504" y="7620"/>
                </a:lnTo>
                <a:lnTo>
                  <a:pt x="1365504" y="6096"/>
                </a:lnTo>
                <a:lnTo>
                  <a:pt x="1368552" y="6096"/>
                </a:lnTo>
                <a:lnTo>
                  <a:pt x="1368552" y="7620"/>
                </a:lnTo>
                <a:close/>
              </a:path>
              <a:path w="6306820" h="7620">
                <a:moveTo>
                  <a:pt x="1405128" y="7620"/>
                </a:moveTo>
                <a:lnTo>
                  <a:pt x="1403604" y="7620"/>
                </a:lnTo>
                <a:lnTo>
                  <a:pt x="1400556" y="4572"/>
                </a:lnTo>
                <a:lnTo>
                  <a:pt x="1400556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5" y="3048"/>
                </a:lnTo>
                <a:lnTo>
                  <a:pt x="1408175" y="4572"/>
                </a:lnTo>
                <a:lnTo>
                  <a:pt x="1406652" y="4572"/>
                </a:lnTo>
                <a:lnTo>
                  <a:pt x="1406652" y="6096"/>
                </a:lnTo>
                <a:lnTo>
                  <a:pt x="1405128" y="7620"/>
                </a:lnTo>
                <a:close/>
              </a:path>
              <a:path w="6306820" h="7620">
                <a:moveTo>
                  <a:pt x="1441704" y="7620"/>
                </a:moveTo>
                <a:lnTo>
                  <a:pt x="1440179" y="7620"/>
                </a:lnTo>
                <a:lnTo>
                  <a:pt x="1437132" y="4572"/>
                </a:lnTo>
                <a:lnTo>
                  <a:pt x="1437132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4752" y="1524"/>
                </a:lnTo>
                <a:lnTo>
                  <a:pt x="1444752" y="4572"/>
                </a:lnTo>
                <a:lnTo>
                  <a:pt x="1441704" y="7620"/>
                </a:lnTo>
                <a:close/>
              </a:path>
              <a:path w="6306820" h="7620">
                <a:moveTo>
                  <a:pt x="1478279" y="7620"/>
                </a:moveTo>
                <a:lnTo>
                  <a:pt x="1476756" y="7620"/>
                </a:lnTo>
                <a:lnTo>
                  <a:pt x="1473708" y="4572"/>
                </a:lnTo>
                <a:lnTo>
                  <a:pt x="1473708" y="1524"/>
                </a:lnTo>
                <a:lnTo>
                  <a:pt x="1475232" y="0"/>
                </a:lnTo>
                <a:lnTo>
                  <a:pt x="1479804" y="0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8279" y="7620"/>
                </a:lnTo>
                <a:close/>
              </a:path>
              <a:path w="6306820" h="7620">
                <a:moveTo>
                  <a:pt x="1517904" y="6096"/>
                </a:moveTo>
                <a:lnTo>
                  <a:pt x="1511808" y="6096"/>
                </a:lnTo>
                <a:lnTo>
                  <a:pt x="1511808" y="4572"/>
                </a:lnTo>
                <a:lnTo>
                  <a:pt x="1510283" y="4572"/>
                </a:lnTo>
                <a:lnTo>
                  <a:pt x="1510283" y="3048"/>
                </a:lnTo>
                <a:lnTo>
                  <a:pt x="1511808" y="1524"/>
                </a:lnTo>
                <a:lnTo>
                  <a:pt x="1511808" y="0"/>
                </a:lnTo>
                <a:lnTo>
                  <a:pt x="1517904" y="0"/>
                </a:lnTo>
                <a:lnTo>
                  <a:pt x="1517904" y="6096"/>
                </a:lnTo>
                <a:close/>
              </a:path>
              <a:path w="6306820" h="7620">
                <a:moveTo>
                  <a:pt x="1514856" y="7620"/>
                </a:moveTo>
                <a:lnTo>
                  <a:pt x="1513332" y="7620"/>
                </a:lnTo>
                <a:lnTo>
                  <a:pt x="1513332" y="6096"/>
                </a:lnTo>
                <a:lnTo>
                  <a:pt x="1516379" y="6096"/>
                </a:lnTo>
                <a:lnTo>
                  <a:pt x="1514856" y="7620"/>
                </a:lnTo>
                <a:close/>
              </a:path>
              <a:path w="6306820" h="7620">
                <a:moveTo>
                  <a:pt x="1554479" y="6096"/>
                </a:moveTo>
                <a:lnTo>
                  <a:pt x="1548383" y="6096"/>
                </a:lnTo>
                <a:lnTo>
                  <a:pt x="1548383" y="0"/>
                </a:lnTo>
                <a:lnTo>
                  <a:pt x="1554479" y="0"/>
                </a:lnTo>
                <a:lnTo>
                  <a:pt x="1554479" y="6096"/>
                </a:lnTo>
                <a:close/>
              </a:path>
              <a:path w="6306820" h="7620">
                <a:moveTo>
                  <a:pt x="1552956" y="7620"/>
                </a:moveTo>
                <a:lnTo>
                  <a:pt x="1549908" y="7620"/>
                </a:lnTo>
                <a:lnTo>
                  <a:pt x="1549908" y="6096"/>
                </a:lnTo>
                <a:lnTo>
                  <a:pt x="1552956" y="6096"/>
                </a:lnTo>
                <a:lnTo>
                  <a:pt x="1552956" y="7620"/>
                </a:lnTo>
                <a:close/>
              </a:path>
              <a:path w="6306820" h="7620">
                <a:moveTo>
                  <a:pt x="1591056" y="6096"/>
                </a:moveTo>
                <a:lnTo>
                  <a:pt x="1584960" y="6096"/>
                </a:lnTo>
                <a:lnTo>
                  <a:pt x="1584960" y="0"/>
                </a:lnTo>
                <a:lnTo>
                  <a:pt x="1591056" y="0"/>
                </a:lnTo>
                <a:lnTo>
                  <a:pt x="1591056" y="1524"/>
                </a:lnTo>
                <a:lnTo>
                  <a:pt x="1592579" y="3048"/>
                </a:lnTo>
                <a:lnTo>
                  <a:pt x="1592579" y="4572"/>
                </a:lnTo>
                <a:lnTo>
                  <a:pt x="1591056" y="4572"/>
                </a:lnTo>
                <a:lnTo>
                  <a:pt x="1591056" y="6096"/>
                </a:lnTo>
                <a:close/>
              </a:path>
              <a:path w="6306820" h="7620">
                <a:moveTo>
                  <a:pt x="1589532" y="7620"/>
                </a:moveTo>
                <a:lnTo>
                  <a:pt x="1586483" y="7620"/>
                </a:lnTo>
                <a:lnTo>
                  <a:pt x="1586483" y="6096"/>
                </a:lnTo>
                <a:lnTo>
                  <a:pt x="1589532" y="6096"/>
                </a:lnTo>
                <a:lnTo>
                  <a:pt x="1589532" y="7620"/>
                </a:lnTo>
                <a:close/>
              </a:path>
              <a:path w="6306820" h="7620">
                <a:moveTo>
                  <a:pt x="1626108" y="7620"/>
                </a:moveTo>
                <a:lnTo>
                  <a:pt x="1624583" y="7620"/>
                </a:lnTo>
                <a:lnTo>
                  <a:pt x="1621536" y="4572"/>
                </a:lnTo>
                <a:lnTo>
                  <a:pt x="1621536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9156" y="1524"/>
                </a:lnTo>
                <a:lnTo>
                  <a:pt x="1629156" y="4572"/>
                </a:lnTo>
                <a:lnTo>
                  <a:pt x="1626108" y="7620"/>
                </a:lnTo>
                <a:close/>
              </a:path>
              <a:path w="6306820" h="7620">
                <a:moveTo>
                  <a:pt x="1662683" y="7620"/>
                </a:moveTo>
                <a:lnTo>
                  <a:pt x="1661160" y="7620"/>
                </a:lnTo>
                <a:lnTo>
                  <a:pt x="1658112" y="4572"/>
                </a:lnTo>
                <a:lnTo>
                  <a:pt x="1658112" y="1524"/>
                </a:lnTo>
                <a:lnTo>
                  <a:pt x="1659636" y="0"/>
                </a:lnTo>
                <a:lnTo>
                  <a:pt x="1664208" y="0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2683" y="7620"/>
                </a:lnTo>
                <a:close/>
              </a:path>
              <a:path w="6306820" h="7620">
                <a:moveTo>
                  <a:pt x="1699260" y="7620"/>
                </a:moveTo>
                <a:lnTo>
                  <a:pt x="1697736" y="7620"/>
                </a:lnTo>
                <a:lnTo>
                  <a:pt x="1694688" y="4572"/>
                </a:lnTo>
                <a:lnTo>
                  <a:pt x="1694688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2308" y="1524"/>
                </a:lnTo>
                <a:lnTo>
                  <a:pt x="1702308" y="4572"/>
                </a:lnTo>
                <a:lnTo>
                  <a:pt x="1699260" y="7620"/>
                </a:lnTo>
                <a:close/>
              </a:path>
              <a:path w="6306820" h="7620">
                <a:moveTo>
                  <a:pt x="1738883" y="6096"/>
                </a:moveTo>
                <a:lnTo>
                  <a:pt x="1732788" y="6096"/>
                </a:lnTo>
                <a:lnTo>
                  <a:pt x="1732788" y="4572"/>
                </a:lnTo>
                <a:lnTo>
                  <a:pt x="1731264" y="4572"/>
                </a:lnTo>
                <a:lnTo>
                  <a:pt x="1731264" y="3048"/>
                </a:lnTo>
                <a:lnTo>
                  <a:pt x="1732788" y="1524"/>
                </a:lnTo>
                <a:lnTo>
                  <a:pt x="1732788" y="0"/>
                </a:lnTo>
                <a:lnTo>
                  <a:pt x="1738883" y="0"/>
                </a:lnTo>
                <a:lnTo>
                  <a:pt x="1738883" y="6096"/>
                </a:lnTo>
                <a:close/>
              </a:path>
              <a:path w="6306820" h="7620">
                <a:moveTo>
                  <a:pt x="1737360" y="7620"/>
                </a:moveTo>
                <a:lnTo>
                  <a:pt x="1734312" y="7620"/>
                </a:lnTo>
                <a:lnTo>
                  <a:pt x="1734312" y="6096"/>
                </a:lnTo>
                <a:lnTo>
                  <a:pt x="1737360" y="6096"/>
                </a:lnTo>
                <a:lnTo>
                  <a:pt x="1737360" y="7620"/>
                </a:lnTo>
                <a:close/>
              </a:path>
              <a:path w="6306820" h="7620">
                <a:moveTo>
                  <a:pt x="1775460" y="6096"/>
                </a:moveTo>
                <a:lnTo>
                  <a:pt x="1769364" y="6096"/>
                </a:lnTo>
                <a:lnTo>
                  <a:pt x="1769364" y="0"/>
                </a:lnTo>
                <a:lnTo>
                  <a:pt x="1775460" y="0"/>
                </a:lnTo>
                <a:lnTo>
                  <a:pt x="1775460" y="6096"/>
                </a:lnTo>
                <a:close/>
              </a:path>
              <a:path w="6306820" h="7620">
                <a:moveTo>
                  <a:pt x="1773936" y="7620"/>
                </a:moveTo>
                <a:lnTo>
                  <a:pt x="1770888" y="7620"/>
                </a:lnTo>
                <a:lnTo>
                  <a:pt x="1770888" y="6096"/>
                </a:lnTo>
                <a:lnTo>
                  <a:pt x="1773936" y="6096"/>
                </a:lnTo>
                <a:lnTo>
                  <a:pt x="1773936" y="7620"/>
                </a:lnTo>
                <a:close/>
              </a:path>
              <a:path w="6306820" h="7620">
                <a:moveTo>
                  <a:pt x="1812036" y="6096"/>
                </a:moveTo>
                <a:lnTo>
                  <a:pt x="1805940" y="6096"/>
                </a:lnTo>
                <a:lnTo>
                  <a:pt x="1805940" y="0"/>
                </a:lnTo>
                <a:lnTo>
                  <a:pt x="1812036" y="0"/>
                </a:lnTo>
                <a:lnTo>
                  <a:pt x="1812036" y="1524"/>
                </a:lnTo>
                <a:lnTo>
                  <a:pt x="1813560" y="3048"/>
                </a:lnTo>
                <a:lnTo>
                  <a:pt x="1813560" y="4572"/>
                </a:lnTo>
                <a:lnTo>
                  <a:pt x="1812036" y="4572"/>
                </a:lnTo>
                <a:lnTo>
                  <a:pt x="1812036" y="6096"/>
                </a:lnTo>
                <a:close/>
              </a:path>
              <a:path w="6306820" h="7620">
                <a:moveTo>
                  <a:pt x="1810512" y="7620"/>
                </a:moveTo>
                <a:lnTo>
                  <a:pt x="1808988" y="7620"/>
                </a:lnTo>
                <a:lnTo>
                  <a:pt x="1807464" y="6096"/>
                </a:lnTo>
                <a:lnTo>
                  <a:pt x="1810512" y="6096"/>
                </a:lnTo>
                <a:lnTo>
                  <a:pt x="1810512" y="7620"/>
                </a:lnTo>
                <a:close/>
              </a:path>
              <a:path w="6306820" h="7620">
                <a:moveTo>
                  <a:pt x="1847088" y="7620"/>
                </a:moveTo>
                <a:lnTo>
                  <a:pt x="1845564" y="7620"/>
                </a:lnTo>
                <a:lnTo>
                  <a:pt x="1842516" y="4572"/>
                </a:lnTo>
                <a:lnTo>
                  <a:pt x="1842516" y="1524"/>
                </a:lnTo>
                <a:lnTo>
                  <a:pt x="1844040" y="0"/>
                </a:lnTo>
                <a:lnTo>
                  <a:pt x="1848612" y="0"/>
                </a:lnTo>
                <a:lnTo>
                  <a:pt x="1850135" y="1524"/>
                </a:lnTo>
                <a:lnTo>
                  <a:pt x="1850135" y="4572"/>
                </a:lnTo>
                <a:lnTo>
                  <a:pt x="1847088" y="7620"/>
                </a:lnTo>
                <a:close/>
              </a:path>
              <a:path w="6306820" h="7620">
                <a:moveTo>
                  <a:pt x="1883664" y="7620"/>
                </a:moveTo>
                <a:lnTo>
                  <a:pt x="1882140" y="7620"/>
                </a:lnTo>
                <a:lnTo>
                  <a:pt x="1879092" y="4572"/>
                </a:lnTo>
                <a:lnTo>
                  <a:pt x="1879092" y="1524"/>
                </a:lnTo>
                <a:lnTo>
                  <a:pt x="1880616" y="0"/>
                </a:lnTo>
                <a:lnTo>
                  <a:pt x="1885188" y="0"/>
                </a:lnTo>
                <a:lnTo>
                  <a:pt x="1886712" y="1524"/>
                </a:lnTo>
                <a:lnTo>
                  <a:pt x="1886712" y="4572"/>
                </a:lnTo>
                <a:lnTo>
                  <a:pt x="1883664" y="7620"/>
                </a:lnTo>
                <a:close/>
              </a:path>
              <a:path w="6306820" h="7620">
                <a:moveTo>
                  <a:pt x="1920240" y="7620"/>
                </a:moveTo>
                <a:lnTo>
                  <a:pt x="1918716" y="7620"/>
                </a:lnTo>
                <a:lnTo>
                  <a:pt x="1917192" y="6096"/>
                </a:lnTo>
                <a:lnTo>
                  <a:pt x="1917192" y="4572"/>
                </a:lnTo>
                <a:lnTo>
                  <a:pt x="1915667" y="4572"/>
                </a:lnTo>
                <a:lnTo>
                  <a:pt x="1915667" y="3048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4" y="0"/>
                </a:lnTo>
                <a:lnTo>
                  <a:pt x="1923288" y="1524"/>
                </a:lnTo>
                <a:lnTo>
                  <a:pt x="1923288" y="4572"/>
                </a:lnTo>
                <a:lnTo>
                  <a:pt x="1920240" y="7620"/>
                </a:lnTo>
                <a:close/>
              </a:path>
              <a:path w="6306820" h="7620">
                <a:moveTo>
                  <a:pt x="1959864" y="6096"/>
                </a:moveTo>
                <a:lnTo>
                  <a:pt x="1953767" y="6096"/>
                </a:lnTo>
                <a:lnTo>
                  <a:pt x="1953767" y="4572"/>
                </a:lnTo>
                <a:lnTo>
                  <a:pt x="1952243" y="4572"/>
                </a:lnTo>
                <a:lnTo>
                  <a:pt x="1952243" y="3048"/>
                </a:lnTo>
                <a:lnTo>
                  <a:pt x="1953767" y="1524"/>
                </a:lnTo>
                <a:lnTo>
                  <a:pt x="1953767" y="0"/>
                </a:lnTo>
                <a:lnTo>
                  <a:pt x="1959864" y="0"/>
                </a:lnTo>
                <a:lnTo>
                  <a:pt x="1959864" y="6096"/>
                </a:lnTo>
                <a:close/>
              </a:path>
              <a:path w="6306820" h="7620">
                <a:moveTo>
                  <a:pt x="1958340" y="7620"/>
                </a:moveTo>
                <a:lnTo>
                  <a:pt x="1955292" y="7620"/>
                </a:lnTo>
                <a:lnTo>
                  <a:pt x="1955292" y="6096"/>
                </a:lnTo>
                <a:lnTo>
                  <a:pt x="1958340" y="6096"/>
                </a:lnTo>
                <a:lnTo>
                  <a:pt x="1958340" y="7620"/>
                </a:lnTo>
                <a:close/>
              </a:path>
              <a:path w="6306820" h="7620">
                <a:moveTo>
                  <a:pt x="1996440" y="6096"/>
                </a:moveTo>
                <a:lnTo>
                  <a:pt x="1990343" y="6096"/>
                </a:lnTo>
                <a:lnTo>
                  <a:pt x="1990343" y="0"/>
                </a:lnTo>
                <a:lnTo>
                  <a:pt x="1996440" y="0"/>
                </a:lnTo>
                <a:lnTo>
                  <a:pt x="1996440" y="6096"/>
                </a:lnTo>
                <a:close/>
              </a:path>
              <a:path w="6306820" h="7620">
                <a:moveTo>
                  <a:pt x="1994916" y="7620"/>
                </a:moveTo>
                <a:lnTo>
                  <a:pt x="1991867" y="7620"/>
                </a:lnTo>
                <a:lnTo>
                  <a:pt x="1991867" y="6096"/>
                </a:lnTo>
                <a:lnTo>
                  <a:pt x="1994916" y="6096"/>
                </a:lnTo>
                <a:lnTo>
                  <a:pt x="1994916" y="7620"/>
                </a:lnTo>
                <a:close/>
              </a:path>
              <a:path w="6306820" h="7620">
                <a:moveTo>
                  <a:pt x="2033016" y="6096"/>
                </a:moveTo>
                <a:lnTo>
                  <a:pt x="2026919" y="6096"/>
                </a:lnTo>
                <a:lnTo>
                  <a:pt x="2026919" y="0"/>
                </a:lnTo>
                <a:lnTo>
                  <a:pt x="2033016" y="0"/>
                </a:lnTo>
                <a:lnTo>
                  <a:pt x="2033016" y="1524"/>
                </a:lnTo>
                <a:lnTo>
                  <a:pt x="2034540" y="3048"/>
                </a:lnTo>
                <a:lnTo>
                  <a:pt x="2034540" y="4572"/>
                </a:lnTo>
                <a:lnTo>
                  <a:pt x="2033016" y="4572"/>
                </a:lnTo>
                <a:lnTo>
                  <a:pt x="2033016" y="6096"/>
                </a:lnTo>
                <a:close/>
              </a:path>
              <a:path w="6306820" h="7620">
                <a:moveTo>
                  <a:pt x="2031492" y="7620"/>
                </a:moveTo>
                <a:lnTo>
                  <a:pt x="2029967" y="7620"/>
                </a:lnTo>
                <a:lnTo>
                  <a:pt x="2028443" y="6096"/>
                </a:lnTo>
                <a:lnTo>
                  <a:pt x="2031492" y="6096"/>
                </a:lnTo>
                <a:lnTo>
                  <a:pt x="2031492" y="7620"/>
                </a:lnTo>
                <a:close/>
              </a:path>
              <a:path w="6306820" h="7620">
                <a:moveTo>
                  <a:pt x="2068067" y="7620"/>
                </a:moveTo>
                <a:lnTo>
                  <a:pt x="2066543" y="7620"/>
                </a:lnTo>
                <a:lnTo>
                  <a:pt x="2063496" y="4572"/>
                </a:lnTo>
                <a:lnTo>
                  <a:pt x="2063496" y="1524"/>
                </a:lnTo>
                <a:lnTo>
                  <a:pt x="2065019" y="0"/>
                </a:lnTo>
                <a:lnTo>
                  <a:pt x="2069592" y="0"/>
                </a:lnTo>
                <a:lnTo>
                  <a:pt x="2071116" y="1524"/>
                </a:lnTo>
                <a:lnTo>
                  <a:pt x="2071116" y="4572"/>
                </a:lnTo>
                <a:lnTo>
                  <a:pt x="2068067" y="7620"/>
                </a:lnTo>
                <a:close/>
              </a:path>
              <a:path w="6306820" h="7620">
                <a:moveTo>
                  <a:pt x="2104643" y="7620"/>
                </a:moveTo>
                <a:lnTo>
                  <a:pt x="2103119" y="7620"/>
                </a:lnTo>
                <a:lnTo>
                  <a:pt x="2100072" y="4572"/>
                </a:lnTo>
                <a:lnTo>
                  <a:pt x="2100072" y="1524"/>
                </a:lnTo>
                <a:lnTo>
                  <a:pt x="2101596" y="0"/>
                </a:lnTo>
                <a:lnTo>
                  <a:pt x="2106167" y="0"/>
                </a:lnTo>
                <a:lnTo>
                  <a:pt x="2107692" y="1524"/>
                </a:lnTo>
                <a:lnTo>
                  <a:pt x="2107692" y="4572"/>
                </a:lnTo>
                <a:lnTo>
                  <a:pt x="2104643" y="7620"/>
                </a:lnTo>
                <a:close/>
              </a:path>
              <a:path w="6306820" h="7620">
                <a:moveTo>
                  <a:pt x="2141219" y="7620"/>
                </a:moveTo>
                <a:lnTo>
                  <a:pt x="2139696" y="7620"/>
                </a:lnTo>
                <a:lnTo>
                  <a:pt x="2138172" y="6096"/>
                </a:lnTo>
                <a:lnTo>
                  <a:pt x="2138172" y="4572"/>
                </a:lnTo>
                <a:lnTo>
                  <a:pt x="2136648" y="4572"/>
                </a:lnTo>
                <a:lnTo>
                  <a:pt x="2136648" y="3048"/>
                </a:lnTo>
                <a:lnTo>
                  <a:pt x="2138172" y="1524"/>
                </a:lnTo>
                <a:lnTo>
                  <a:pt x="2138172" y="0"/>
                </a:lnTo>
                <a:lnTo>
                  <a:pt x="2142743" y="0"/>
                </a:lnTo>
                <a:lnTo>
                  <a:pt x="2144267" y="1524"/>
                </a:lnTo>
                <a:lnTo>
                  <a:pt x="2144267" y="4572"/>
                </a:lnTo>
                <a:lnTo>
                  <a:pt x="2141219" y="7620"/>
                </a:lnTo>
                <a:close/>
              </a:path>
              <a:path w="6306820" h="7620">
                <a:moveTo>
                  <a:pt x="2180843" y="6096"/>
                </a:moveTo>
                <a:lnTo>
                  <a:pt x="2174748" y="6096"/>
                </a:lnTo>
                <a:lnTo>
                  <a:pt x="2174748" y="4572"/>
                </a:lnTo>
                <a:lnTo>
                  <a:pt x="2173224" y="4572"/>
                </a:lnTo>
                <a:lnTo>
                  <a:pt x="2173224" y="3048"/>
                </a:lnTo>
                <a:lnTo>
                  <a:pt x="2174748" y="1524"/>
                </a:lnTo>
                <a:lnTo>
                  <a:pt x="2174748" y="0"/>
                </a:lnTo>
                <a:lnTo>
                  <a:pt x="2180843" y="0"/>
                </a:lnTo>
                <a:lnTo>
                  <a:pt x="2180843" y="6096"/>
                </a:lnTo>
                <a:close/>
              </a:path>
              <a:path w="6306820" h="7620">
                <a:moveTo>
                  <a:pt x="2179319" y="7620"/>
                </a:moveTo>
                <a:lnTo>
                  <a:pt x="2176272" y="7620"/>
                </a:lnTo>
                <a:lnTo>
                  <a:pt x="2176272" y="6096"/>
                </a:lnTo>
                <a:lnTo>
                  <a:pt x="2179319" y="6096"/>
                </a:lnTo>
                <a:lnTo>
                  <a:pt x="2179319" y="7620"/>
                </a:lnTo>
                <a:close/>
              </a:path>
              <a:path w="6306820" h="7620">
                <a:moveTo>
                  <a:pt x="2217419" y="6096"/>
                </a:moveTo>
                <a:lnTo>
                  <a:pt x="2211324" y="6096"/>
                </a:lnTo>
                <a:lnTo>
                  <a:pt x="2211324" y="0"/>
                </a:lnTo>
                <a:lnTo>
                  <a:pt x="2217419" y="0"/>
                </a:lnTo>
                <a:lnTo>
                  <a:pt x="2217419" y="6096"/>
                </a:lnTo>
                <a:close/>
              </a:path>
              <a:path w="6306820" h="7620">
                <a:moveTo>
                  <a:pt x="2215896" y="7620"/>
                </a:moveTo>
                <a:lnTo>
                  <a:pt x="2212848" y="7620"/>
                </a:lnTo>
                <a:lnTo>
                  <a:pt x="2212848" y="6096"/>
                </a:lnTo>
                <a:lnTo>
                  <a:pt x="2215896" y="6096"/>
                </a:lnTo>
                <a:lnTo>
                  <a:pt x="2215896" y="7620"/>
                </a:lnTo>
                <a:close/>
              </a:path>
              <a:path w="6306820" h="7620">
                <a:moveTo>
                  <a:pt x="2252472" y="7620"/>
                </a:moveTo>
                <a:lnTo>
                  <a:pt x="2250948" y="7620"/>
                </a:lnTo>
                <a:lnTo>
                  <a:pt x="2247900" y="4572"/>
                </a:lnTo>
                <a:lnTo>
                  <a:pt x="2247900" y="1524"/>
                </a:lnTo>
                <a:lnTo>
                  <a:pt x="2249424" y="0"/>
                </a:lnTo>
                <a:lnTo>
                  <a:pt x="2253996" y="0"/>
                </a:lnTo>
                <a:lnTo>
                  <a:pt x="2253996" y="1524"/>
                </a:lnTo>
                <a:lnTo>
                  <a:pt x="2255519" y="3048"/>
                </a:lnTo>
                <a:lnTo>
                  <a:pt x="2255519" y="4572"/>
                </a:lnTo>
                <a:lnTo>
                  <a:pt x="2253996" y="4572"/>
                </a:lnTo>
                <a:lnTo>
                  <a:pt x="2253996" y="6096"/>
                </a:lnTo>
                <a:lnTo>
                  <a:pt x="2252472" y="6096"/>
                </a:lnTo>
                <a:lnTo>
                  <a:pt x="2252472" y="7620"/>
                </a:lnTo>
                <a:close/>
              </a:path>
              <a:path w="6306820" h="7620">
                <a:moveTo>
                  <a:pt x="2289048" y="7620"/>
                </a:moveTo>
                <a:lnTo>
                  <a:pt x="2287524" y="7620"/>
                </a:lnTo>
                <a:lnTo>
                  <a:pt x="2284476" y="4572"/>
                </a:lnTo>
                <a:lnTo>
                  <a:pt x="2284476" y="1524"/>
                </a:lnTo>
                <a:lnTo>
                  <a:pt x="2286000" y="0"/>
                </a:lnTo>
                <a:lnTo>
                  <a:pt x="2290572" y="0"/>
                </a:lnTo>
                <a:lnTo>
                  <a:pt x="2292096" y="1524"/>
                </a:lnTo>
                <a:lnTo>
                  <a:pt x="2292096" y="4572"/>
                </a:lnTo>
                <a:lnTo>
                  <a:pt x="2289048" y="7620"/>
                </a:lnTo>
                <a:close/>
              </a:path>
              <a:path w="6306820" h="7620">
                <a:moveTo>
                  <a:pt x="2325624" y="7620"/>
                </a:moveTo>
                <a:lnTo>
                  <a:pt x="2324100" y="7620"/>
                </a:lnTo>
                <a:lnTo>
                  <a:pt x="2321051" y="4572"/>
                </a:lnTo>
                <a:lnTo>
                  <a:pt x="2321051" y="1524"/>
                </a:lnTo>
                <a:lnTo>
                  <a:pt x="2322576" y="0"/>
                </a:lnTo>
                <a:lnTo>
                  <a:pt x="2327148" y="0"/>
                </a:lnTo>
                <a:lnTo>
                  <a:pt x="2328672" y="1524"/>
                </a:lnTo>
                <a:lnTo>
                  <a:pt x="2328672" y="4572"/>
                </a:lnTo>
                <a:lnTo>
                  <a:pt x="2325624" y="7620"/>
                </a:lnTo>
                <a:close/>
              </a:path>
              <a:path w="6306820" h="7620">
                <a:moveTo>
                  <a:pt x="2362200" y="7620"/>
                </a:moveTo>
                <a:lnTo>
                  <a:pt x="2360676" y="7620"/>
                </a:lnTo>
                <a:lnTo>
                  <a:pt x="2359151" y="6096"/>
                </a:lnTo>
                <a:lnTo>
                  <a:pt x="2359151" y="4572"/>
                </a:lnTo>
                <a:lnTo>
                  <a:pt x="2357627" y="4572"/>
                </a:lnTo>
                <a:lnTo>
                  <a:pt x="2357627" y="3048"/>
                </a:lnTo>
                <a:lnTo>
                  <a:pt x="2359151" y="1524"/>
                </a:lnTo>
                <a:lnTo>
                  <a:pt x="2359151" y="0"/>
                </a:lnTo>
                <a:lnTo>
                  <a:pt x="2363724" y="0"/>
                </a:lnTo>
                <a:lnTo>
                  <a:pt x="2365248" y="1524"/>
                </a:lnTo>
                <a:lnTo>
                  <a:pt x="2365248" y="4572"/>
                </a:lnTo>
                <a:lnTo>
                  <a:pt x="2362200" y="7620"/>
                </a:lnTo>
                <a:close/>
              </a:path>
              <a:path w="6306820" h="7620">
                <a:moveTo>
                  <a:pt x="2401824" y="6096"/>
                </a:moveTo>
                <a:lnTo>
                  <a:pt x="2395727" y="6096"/>
                </a:lnTo>
                <a:lnTo>
                  <a:pt x="2395727" y="4572"/>
                </a:lnTo>
                <a:lnTo>
                  <a:pt x="2394204" y="4572"/>
                </a:lnTo>
                <a:lnTo>
                  <a:pt x="2394204" y="3048"/>
                </a:lnTo>
                <a:lnTo>
                  <a:pt x="2395727" y="1524"/>
                </a:lnTo>
                <a:lnTo>
                  <a:pt x="2395727" y="0"/>
                </a:lnTo>
                <a:lnTo>
                  <a:pt x="2401824" y="0"/>
                </a:lnTo>
                <a:lnTo>
                  <a:pt x="2401824" y="6096"/>
                </a:lnTo>
                <a:close/>
              </a:path>
              <a:path w="6306820" h="7620">
                <a:moveTo>
                  <a:pt x="2400300" y="7620"/>
                </a:moveTo>
                <a:lnTo>
                  <a:pt x="2397251" y="7620"/>
                </a:lnTo>
                <a:lnTo>
                  <a:pt x="2397251" y="6096"/>
                </a:lnTo>
                <a:lnTo>
                  <a:pt x="2400300" y="6096"/>
                </a:lnTo>
                <a:lnTo>
                  <a:pt x="2400300" y="7620"/>
                </a:lnTo>
                <a:close/>
              </a:path>
              <a:path w="6306820" h="7620">
                <a:moveTo>
                  <a:pt x="2438400" y="6096"/>
                </a:moveTo>
                <a:lnTo>
                  <a:pt x="2432304" y="6096"/>
                </a:lnTo>
                <a:lnTo>
                  <a:pt x="2432304" y="0"/>
                </a:lnTo>
                <a:lnTo>
                  <a:pt x="2438400" y="0"/>
                </a:lnTo>
                <a:lnTo>
                  <a:pt x="2438400" y="6096"/>
                </a:lnTo>
                <a:close/>
              </a:path>
              <a:path w="6306820" h="7620">
                <a:moveTo>
                  <a:pt x="2436876" y="7620"/>
                </a:moveTo>
                <a:lnTo>
                  <a:pt x="2433827" y="7620"/>
                </a:lnTo>
                <a:lnTo>
                  <a:pt x="2433827" y="6096"/>
                </a:lnTo>
                <a:lnTo>
                  <a:pt x="2436876" y="6096"/>
                </a:lnTo>
                <a:lnTo>
                  <a:pt x="2436876" y="7620"/>
                </a:lnTo>
                <a:close/>
              </a:path>
              <a:path w="6306820" h="7620">
                <a:moveTo>
                  <a:pt x="2473451" y="7620"/>
                </a:moveTo>
                <a:lnTo>
                  <a:pt x="2471927" y="7620"/>
                </a:lnTo>
                <a:lnTo>
                  <a:pt x="2468880" y="4572"/>
                </a:lnTo>
                <a:lnTo>
                  <a:pt x="2468880" y="1524"/>
                </a:lnTo>
                <a:lnTo>
                  <a:pt x="2470404" y="0"/>
                </a:lnTo>
                <a:lnTo>
                  <a:pt x="2474976" y="0"/>
                </a:lnTo>
                <a:lnTo>
                  <a:pt x="2474976" y="1524"/>
                </a:lnTo>
                <a:lnTo>
                  <a:pt x="2476500" y="3048"/>
                </a:lnTo>
                <a:lnTo>
                  <a:pt x="2476500" y="4572"/>
                </a:lnTo>
                <a:lnTo>
                  <a:pt x="2474976" y="4572"/>
                </a:lnTo>
                <a:lnTo>
                  <a:pt x="2474976" y="6096"/>
                </a:lnTo>
                <a:lnTo>
                  <a:pt x="2473451" y="6096"/>
                </a:lnTo>
                <a:lnTo>
                  <a:pt x="2473451" y="7620"/>
                </a:lnTo>
                <a:close/>
              </a:path>
              <a:path w="6306820" h="7620">
                <a:moveTo>
                  <a:pt x="2510027" y="7620"/>
                </a:moveTo>
                <a:lnTo>
                  <a:pt x="2508504" y="7620"/>
                </a:lnTo>
                <a:lnTo>
                  <a:pt x="2505456" y="4572"/>
                </a:lnTo>
                <a:lnTo>
                  <a:pt x="2505456" y="1524"/>
                </a:lnTo>
                <a:lnTo>
                  <a:pt x="2506980" y="0"/>
                </a:lnTo>
                <a:lnTo>
                  <a:pt x="2511551" y="0"/>
                </a:lnTo>
                <a:lnTo>
                  <a:pt x="2513076" y="1524"/>
                </a:lnTo>
                <a:lnTo>
                  <a:pt x="2513076" y="4572"/>
                </a:lnTo>
                <a:lnTo>
                  <a:pt x="2510027" y="7620"/>
                </a:lnTo>
                <a:close/>
              </a:path>
              <a:path w="6306820" h="7620">
                <a:moveTo>
                  <a:pt x="2546604" y="7620"/>
                </a:moveTo>
                <a:lnTo>
                  <a:pt x="2545080" y="7620"/>
                </a:lnTo>
                <a:lnTo>
                  <a:pt x="2542032" y="4572"/>
                </a:lnTo>
                <a:lnTo>
                  <a:pt x="2542032" y="1524"/>
                </a:lnTo>
                <a:lnTo>
                  <a:pt x="2543556" y="0"/>
                </a:lnTo>
                <a:lnTo>
                  <a:pt x="2548127" y="0"/>
                </a:lnTo>
                <a:lnTo>
                  <a:pt x="2549651" y="1524"/>
                </a:lnTo>
                <a:lnTo>
                  <a:pt x="2549651" y="4572"/>
                </a:lnTo>
                <a:lnTo>
                  <a:pt x="2546604" y="7620"/>
                </a:lnTo>
                <a:close/>
              </a:path>
              <a:path w="6306820" h="7620">
                <a:moveTo>
                  <a:pt x="2583180" y="7620"/>
                </a:moveTo>
                <a:lnTo>
                  <a:pt x="2581656" y="7620"/>
                </a:lnTo>
                <a:lnTo>
                  <a:pt x="2581656" y="6096"/>
                </a:lnTo>
                <a:lnTo>
                  <a:pt x="2580132" y="6096"/>
                </a:lnTo>
                <a:lnTo>
                  <a:pt x="2580132" y="4572"/>
                </a:lnTo>
                <a:lnTo>
                  <a:pt x="2578608" y="4572"/>
                </a:lnTo>
                <a:lnTo>
                  <a:pt x="2578608" y="3048"/>
                </a:lnTo>
                <a:lnTo>
                  <a:pt x="2580132" y="1524"/>
                </a:lnTo>
                <a:lnTo>
                  <a:pt x="2580132" y="0"/>
                </a:lnTo>
                <a:lnTo>
                  <a:pt x="2584704" y="0"/>
                </a:lnTo>
                <a:lnTo>
                  <a:pt x="2586227" y="1524"/>
                </a:lnTo>
                <a:lnTo>
                  <a:pt x="2586227" y="4572"/>
                </a:lnTo>
                <a:lnTo>
                  <a:pt x="2583180" y="7620"/>
                </a:lnTo>
                <a:close/>
              </a:path>
              <a:path w="6306820" h="7620">
                <a:moveTo>
                  <a:pt x="2622804" y="6096"/>
                </a:moveTo>
                <a:lnTo>
                  <a:pt x="2616708" y="6096"/>
                </a:lnTo>
                <a:lnTo>
                  <a:pt x="2616708" y="4572"/>
                </a:lnTo>
                <a:lnTo>
                  <a:pt x="2615184" y="4572"/>
                </a:lnTo>
                <a:lnTo>
                  <a:pt x="2615184" y="3048"/>
                </a:lnTo>
                <a:lnTo>
                  <a:pt x="2616708" y="1524"/>
                </a:lnTo>
                <a:lnTo>
                  <a:pt x="2616708" y="0"/>
                </a:lnTo>
                <a:lnTo>
                  <a:pt x="2622804" y="0"/>
                </a:lnTo>
                <a:lnTo>
                  <a:pt x="2622804" y="6096"/>
                </a:lnTo>
                <a:close/>
              </a:path>
              <a:path w="6306820" h="7620">
                <a:moveTo>
                  <a:pt x="2621280" y="7620"/>
                </a:moveTo>
                <a:lnTo>
                  <a:pt x="2618232" y="7620"/>
                </a:lnTo>
                <a:lnTo>
                  <a:pt x="2618232" y="6096"/>
                </a:lnTo>
                <a:lnTo>
                  <a:pt x="2621280" y="6096"/>
                </a:lnTo>
                <a:lnTo>
                  <a:pt x="2621280" y="7620"/>
                </a:lnTo>
                <a:close/>
              </a:path>
              <a:path w="6306820" h="7620">
                <a:moveTo>
                  <a:pt x="2659380" y="6096"/>
                </a:moveTo>
                <a:lnTo>
                  <a:pt x="2653284" y="6096"/>
                </a:lnTo>
                <a:lnTo>
                  <a:pt x="2653284" y="0"/>
                </a:lnTo>
                <a:lnTo>
                  <a:pt x="2659380" y="0"/>
                </a:lnTo>
                <a:lnTo>
                  <a:pt x="2659380" y="6096"/>
                </a:lnTo>
                <a:close/>
              </a:path>
              <a:path w="6306820" h="7620">
                <a:moveTo>
                  <a:pt x="2657856" y="7620"/>
                </a:moveTo>
                <a:lnTo>
                  <a:pt x="2654808" y="7620"/>
                </a:lnTo>
                <a:lnTo>
                  <a:pt x="2654808" y="6096"/>
                </a:lnTo>
                <a:lnTo>
                  <a:pt x="2657856" y="6096"/>
                </a:lnTo>
                <a:lnTo>
                  <a:pt x="2657856" y="7620"/>
                </a:lnTo>
                <a:close/>
              </a:path>
              <a:path w="6306820" h="7620">
                <a:moveTo>
                  <a:pt x="2694432" y="7620"/>
                </a:moveTo>
                <a:lnTo>
                  <a:pt x="2692908" y="7620"/>
                </a:lnTo>
                <a:lnTo>
                  <a:pt x="2689859" y="4572"/>
                </a:lnTo>
                <a:lnTo>
                  <a:pt x="2689859" y="1524"/>
                </a:lnTo>
                <a:lnTo>
                  <a:pt x="2691384" y="0"/>
                </a:lnTo>
                <a:lnTo>
                  <a:pt x="2695956" y="0"/>
                </a:lnTo>
                <a:lnTo>
                  <a:pt x="2695956" y="1524"/>
                </a:lnTo>
                <a:lnTo>
                  <a:pt x="2697480" y="3048"/>
                </a:lnTo>
                <a:lnTo>
                  <a:pt x="2697480" y="4572"/>
                </a:lnTo>
                <a:lnTo>
                  <a:pt x="2695956" y="4572"/>
                </a:lnTo>
                <a:lnTo>
                  <a:pt x="2695956" y="6096"/>
                </a:lnTo>
                <a:lnTo>
                  <a:pt x="2694432" y="6096"/>
                </a:lnTo>
                <a:lnTo>
                  <a:pt x="2694432" y="7620"/>
                </a:lnTo>
                <a:close/>
              </a:path>
              <a:path w="6306820" h="7620">
                <a:moveTo>
                  <a:pt x="2731008" y="7620"/>
                </a:moveTo>
                <a:lnTo>
                  <a:pt x="2729484" y="7620"/>
                </a:lnTo>
                <a:lnTo>
                  <a:pt x="2726435" y="4572"/>
                </a:lnTo>
                <a:lnTo>
                  <a:pt x="2726435" y="1524"/>
                </a:lnTo>
                <a:lnTo>
                  <a:pt x="2727959" y="0"/>
                </a:lnTo>
                <a:lnTo>
                  <a:pt x="2732532" y="0"/>
                </a:lnTo>
                <a:lnTo>
                  <a:pt x="2734056" y="1524"/>
                </a:lnTo>
                <a:lnTo>
                  <a:pt x="2734056" y="4572"/>
                </a:lnTo>
                <a:lnTo>
                  <a:pt x="2731008" y="7620"/>
                </a:lnTo>
                <a:close/>
              </a:path>
              <a:path w="6306820" h="7620">
                <a:moveTo>
                  <a:pt x="2767584" y="7620"/>
                </a:moveTo>
                <a:lnTo>
                  <a:pt x="2766059" y="7620"/>
                </a:lnTo>
                <a:lnTo>
                  <a:pt x="2763012" y="4572"/>
                </a:lnTo>
                <a:lnTo>
                  <a:pt x="2763012" y="1524"/>
                </a:lnTo>
                <a:lnTo>
                  <a:pt x="2764535" y="0"/>
                </a:lnTo>
                <a:lnTo>
                  <a:pt x="2769108" y="0"/>
                </a:lnTo>
                <a:lnTo>
                  <a:pt x="2770632" y="1524"/>
                </a:lnTo>
                <a:lnTo>
                  <a:pt x="2770632" y="4572"/>
                </a:lnTo>
                <a:lnTo>
                  <a:pt x="2767584" y="7620"/>
                </a:lnTo>
                <a:close/>
              </a:path>
              <a:path w="6306820" h="7620">
                <a:moveTo>
                  <a:pt x="2804159" y="7620"/>
                </a:moveTo>
                <a:lnTo>
                  <a:pt x="2802635" y="7620"/>
                </a:lnTo>
                <a:lnTo>
                  <a:pt x="2802635" y="6096"/>
                </a:lnTo>
                <a:lnTo>
                  <a:pt x="2801112" y="6096"/>
                </a:lnTo>
                <a:lnTo>
                  <a:pt x="2801112" y="4572"/>
                </a:lnTo>
                <a:lnTo>
                  <a:pt x="2799588" y="4572"/>
                </a:lnTo>
                <a:lnTo>
                  <a:pt x="2799588" y="3048"/>
                </a:lnTo>
                <a:lnTo>
                  <a:pt x="2801112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4159" y="7620"/>
                </a:lnTo>
                <a:close/>
              </a:path>
              <a:path w="6306820" h="7620">
                <a:moveTo>
                  <a:pt x="2843784" y="6096"/>
                </a:moveTo>
                <a:lnTo>
                  <a:pt x="2837688" y="6096"/>
                </a:lnTo>
                <a:lnTo>
                  <a:pt x="2837688" y="0"/>
                </a:lnTo>
                <a:lnTo>
                  <a:pt x="2843784" y="0"/>
                </a:lnTo>
                <a:lnTo>
                  <a:pt x="2843784" y="6096"/>
                </a:lnTo>
                <a:close/>
              </a:path>
              <a:path w="6306820" h="7620">
                <a:moveTo>
                  <a:pt x="2842259" y="7620"/>
                </a:moveTo>
                <a:lnTo>
                  <a:pt x="2839212" y="7620"/>
                </a:lnTo>
                <a:lnTo>
                  <a:pt x="2839212" y="6096"/>
                </a:lnTo>
                <a:lnTo>
                  <a:pt x="2842259" y="6096"/>
                </a:lnTo>
                <a:lnTo>
                  <a:pt x="2842259" y="7620"/>
                </a:lnTo>
                <a:close/>
              </a:path>
              <a:path w="6306820" h="7620">
                <a:moveTo>
                  <a:pt x="2880359" y="6096"/>
                </a:moveTo>
                <a:lnTo>
                  <a:pt x="2874264" y="6096"/>
                </a:lnTo>
                <a:lnTo>
                  <a:pt x="2874264" y="0"/>
                </a:lnTo>
                <a:lnTo>
                  <a:pt x="2880359" y="0"/>
                </a:lnTo>
                <a:lnTo>
                  <a:pt x="2880359" y="1524"/>
                </a:lnTo>
                <a:lnTo>
                  <a:pt x="2881884" y="3048"/>
                </a:lnTo>
                <a:lnTo>
                  <a:pt x="2881884" y="4572"/>
                </a:lnTo>
                <a:lnTo>
                  <a:pt x="2880359" y="4572"/>
                </a:lnTo>
                <a:lnTo>
                  <a:pt x="2880359" y="6096"/>
                </a:lnTo>
                <a:close/>
              </a:path>
              <a:path w="6306820" h="7620">
                <a:moveTo>
                  <a:pt x="2878835" y="7620"/>
                </a:moveTo>
                <a:lnTo>
                  <a:pt x="2875788" y="7620"/>
                </a:lnTo>
                <a:lnTo>
                  <a:pt x="2875788" y="6096"/>
                </a:lnTo>
                <a:lnTo>
                  <a:pt x="2878835" y="6096"/>
                </a:lnTo>
                <a:lnTo>
                  <a:pt x="2878835" y="7620"/>
                </a:lnTo>
                <a:close/>
              </a:path>
              <a:path w="6306820" h="7620">
                <a:moveTo>
                  <a:pt x="2915412" y="7620"/>
                </a:moveTo>
                <a:lnTo>
                  <a:pt x="2913888" y="7620"/>
                </a:lnTo>
                <a:lnTo>
                  <a:pt x="2910840" y="4572"/>
                </a:lnTo>
                <a:lnTo>
                  <a:pt x="2910840" y="1524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4"/>
                </a:lnTo>
                <a:lnTo>
                  <a:pt x="2918459" y="3048"/>
                </a:lnTo>
                <a:lnTo>
                  <a:pt x="2918459" y="4572"/>
                </a:lnTo>
                <a:lnTo>
                  <a:pt x="2916935" y="4572"/>
                </a:lnTo>
                <a:lnTo>
                  <a:pt x="2916935" y="6096"/>
                </a:lnTo>
                <a:lnTo>
                  <a:pt x="2915412" y="7620"/>
                </a:lnTo>
                <a:close/>
              </a:path>
              <a:path w="6306820" h="7620">
                <a:moveTo>
                  <a:pt x="2951988" y="7620"/>
                </a:moveTo>
                <a:lnTo>
                  <a:pt x="2950464" y="7620"/>
                </a:lnTo>
                <a:lnTo>
                  <a:pt x="2947416" y="4572"/>
                </a:lnTo>
                <a:lnTo>
                  <a:pt x="2947416" y="1524"/>
                </a:lnTo>
                <a:lnTo>
                  <a:pt x="2948940" y="0"/>
                </a:lnTo>
                <a:lnTo>
                  <a:pt x="2953512" y="0"/>
                </a:lnTo>
                <a:lnTo>
                  <a:pt x="2955035" y="1524"/>
                </a:lnTo>
                <a:lnTo>
                  <a:pt x="2955035" y="4572"/>
                </a:lnTo>
                <a:lnTo>
                  <a:pt x="2951988" y="7620"/>
                </a:lnTo>
                <a:close/>
              </a:path>
              <a:path w="6306820" h="7620">
                <a:moveTo>
                  <a:pt x="2988564" y="7620"/>
                </a:moveTo>
                <a:lnTo>
                  <a:pt x="2987040" y="7620"/>
                </a:lnTo>
                <a:lnTo>
                  <a:pt x="2983992" y="4572"/>
                </a:lnTo>
                <a:lnTo>
                  <a:pt x="2983992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88564" y="7620"/>
                </a:lnTo>
                <a:close/>
              </a:path>
              <a:path w="6306820" h="7620">
                <a:moveTo>
                  <a:pt x="3025140" y="7620"/>
                </a:moveTo>
                <a:lnTo>
                  <a:pt x="3023616" y="7620"/>
                </a:lnTo>
                <a:lnTo>
                  <a:pt x="3023616" y="6096"/>
                </a:lnTo>
                <a:lnTo>
                  <a:pt x="3022092" y="6096"/>
                </a:lnTo>
                <a:lnTo>
                  <a:pt x="3022092" y="4572"/>
                </a:lnTo>
                <a:lnTo>
                  <a:pt x="3020568" y="4572"/>
                </a:lnTo>
                <a:lnTo>
                  <a:pt x="3020568" y="3048"/>
                </a:lnTo>
                <a:lnTo>
                  <a:pt x="3022092" y="1524"/>
                </a:lnTo>
                <a:lnTo>
                  <a:pt x="3022092" y="0"/>
                </a:lnTo>
                <a:lnTo>
                  <a:pt x="3026664" y="0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5140" y="7620"/>
                </a:lnTo>
                <a:close/>
              </a:path>
              <a:path w="6306820" h="7620">
                <a:moveTo>
                  <a:pt x="3064764" y="6096"/>
                </a:moveTo>
                <a:lnTo>
                  <a:pt x="3058668" y="6096"/>
                </a:lnTo>
                <a:lnTo>
                  <a:pt x="3058668" y="0"/>
                </a:lnTo>
                <a:lnTo>
                  <a:pt x="3064764" y="0"/>
                </a:lnTo>
                <a:lnTo>
                  <a:pt x="3064764" y="6096"/>
                </a:lnTo>
                <a:close/>
              </a:path>
              <a:path w="6306820" h="7620">
                <a:moveTo>
                  <a:pt x="3063240" y="7620"/>
                </a:moveTo>
                <a:lnTo>
                  <a:pt x="3060192" y="7620"/>
                </a:lnTo>
                <a:lnTo>
                  <a:pt x="3060192" y="6096"/>
                </a:lnTo>
                <a:lnTo>
                  <a:pt x="3063240" y="6096"/>
                </a:lnTo>
                <a:lnTo>
                  <a:pt x="3063240" y="7620"/>
                </a:lnTo>
                <a:close/>
              </a:path>
              <a:path w="6306820" h="7620">
                <a:moveTo>
                  <a:pt x="3101340" y="6096"/>
                </a:moveTo>
                <a:lnTo>
                  <a:pt x="3095243" y="6096"/>
                </a:lnTo>
                <a:lnTo>
                  <a:pt x="3095243" y="0"/>
                </a:lnTo>
                <a:lnTo>
                  <a:pt x="3101340" y="0"/>
                </a:lnTo>
                <a:lnTo>
                  <a:pt x="3101340" y="1524"/>
                </a:lnTo>
                <a:lnTo>
                  <a:pt x="3102864" y="3048"/>
                </a:lnTo>
                <a:lnTo>
                  <a:pt x="3102864" y="4572"/>
                </a:lnTo>
                <a:lnTo>
                  <a:pt x="3101340" y="4572"/>
                </a:lnTo>
                <a:lnTo>
                  <a:pt x="3101340" y="6096"/>
                </a:lnTo>
                <a:close/>
              </a:path>
              <a:path w="6306820" h="7620">
                <a:moveTo>
                  <a:pt x="3099816" y="7620"/>
                </a:moveTo>
                <a:lnTo>
                  <a:pt x="3096768" y="7620"/>
                </a:lnTo>
                <a:lnTo>
                  <a:pt x="3096768" y="6096"/>
                </a:lnTo>
                <a:lnTo>
                  <a:pt x="3099816" y="6096"/>
                </a:lnTo>
                <a:lnTo>
                  <a:pt x="3099816" y="7620"/>
                </a:lnTo>
                <a:close/>
              </a:path>
              <a:path w="6306820" h="7620">
                <a:moveTo>
                  <a:pt x="3136392" y="7620"/>
                </a:moveTo>
                <a:lnTo>
                  <a:pt x="3134868" y="7620"/>
                </a:lnTo>
                <a:lnTo>
                  <a:pt x="3131819" y="4572"/>
                </a:lnTo>
                <a:lnTo>
                  <a:pt x="3131819" y="1524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40" y="3048"/>
                </a:lnTo>
                <a:lnTo>
                  <a:pt x="3139440" y="4572"/>
                </a:lnTo>
                <a:lnTo>
                  <a:pt x="3137916" y="4572"/>
                </a:lnTo>
                <a:lnTo>
                  <a:pt x="3137916" y="6096"/>
                </a:lnTo>
                <a:lnTo>
                  <a:pt x="3136392" y="7620"/>
                </a:lnTo>
                <a:close/>
              </a:path>
              <a:path w="6306820" h="7620">
                <a:moveTo>
                  <a:pt x="3172968" y="7620"/>
                </a:moveTo>
                <a:lnTo>
                  <a:pt x="3171443" y="7620"/>
                </a:lnTo>
                <a:lnTo>
                  <a:pt x="3168396" y="4572"/>
                </a:lnTo>
                <a:lnTo>
                  <a:pt x="3168396" y="1524"/>
                </a:lnTo>
                <a:lnTo>
                  <a:pt x="3169919" y="0"/>
                </a:lnTo>
                <a:lnTo>
                  <a:pt x="3174492" y="0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2968" y="7620"/>
                </a:lnTo>
                <a:close/>
              </a:path>
              <a:path w="6306820" h="7620">
                <a:moveTo>
                  <a:pt x="3209543" y="7620"/>
                </a:moveTo>
                <a:lnTo>
                  <a:pt x="3208019" y="7620"/>
                </a:lnTo>
                <a:lnTo>
                  <a:pt x="3204972" y="4572"/>
                </a:lnTo>
                <a:lnTo>
                  <a:pt x="3204972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2592" y="1524"/>
                </a:lnTo>
                <a:lnTo>
                  <a:pt x="3212592" y="4572"/>
                </a:lnTo>
                <a:lnTo>
                  <a:pt x="3209543" y="7620"/>
                </a:lnTo>
                <a:close/>
              </a:path>
              <a:path w="6306820" h="7620">
                <a:moveTo>
                  <a:pt x="3249168" y="6096"/>
                </a:moveTo>
                <a:lnTo>
                  <a:pt x="3243072" y="6096"/>
                </a:lnTo>
                <a:lnTo>
                  <a:pt x="3243072" y="4572"/>
                </a:lnTo>
                <a:lnTo>
                  <a:pt x="3241548" y="4572"/>
                </a:lnTo>
                <a:lnTo>
                  <a:pt x="3241548" y="3048"/>
                </a:lnTo>
                <a:lnTo>
                  <a:pt x="3243072" y="1524"/>
                </a:lnTo>
                <a:lnTo>
                  <a:pt x="3243072" y="0"/>
                </a:lnTo>
                <a:lnTo>
                  <a:pt x="3249168" y="0"/>
                </a:lnTo>
                <a:lnTo>
                  <a:pt x="3249168" y="6096"/>
                </a:lnTo>
                <a:close/>
              </a:path>
              <a:path w="6306820" h="7620">
                <a:moveTo>
                  <a:pt x="3246119" y="7620"/>
                </a:moveTo>
                <a:lnTo>
                  <a:pt x="3244596" y="7620"/>
                </a:lnTo>
                <a:lnTo>
                  <a:pt x="3244596" y="6096"/>
                </a:lnTo>
                <a:lnTo>
                  <a:pt x="3247643" y="6096"/>
                </a:lnTo>
                <a:lnTo>
                  <a:pt x="3246119" y="7620"/>
                </a:lnTo>
                <a:close/>
              </a:path>
              <a:path w="6306820" h="7620">
                <a:moveTo>
                  <a:pt x="3285743" y="6096"/>
                </a:moveTo>
                <a:lnTo>
                  <a:pt x="3279648" y="6096"/>
                </a:lnTo>
                <a:lnTo>
                  <a:pt x="3279648" y="0"/>
                </a:lnTo>
                <a:lnTo>
                  <a:pt x="3285743" y="0"/>
                </a:lnTo>
                <a:lnTo>
                  <a:pt x="3285743" y="6096"/>
                </a:lnTo>
                <a:close/>
              </a:path>
              <a:path w="6306820" h="7620">
                <a:moveTo>
                  <a:pt x="3284219" y="7620"/>
                </a:moveTo>
                <a:lnTo>
                  <a:pt x="3281172" y="7620"/>
                </a:lnTo>
                <a:lnTo>
                  <a:pt x="3281172" y="6096"/>
                </a:lnTo>
                <a:lnTo>
                  <a:pt x="3284219" y="6096"/>
                </a:lnTo>
                <a:lnTo>
                  <a:pt x="3284219" y="7620"/>
                </a:lnTo>
                <a:close/>
              </a:path>
              <a:path w="6306820" h="7620">
                <a:moveTo>
                  <a:pt x="3322319" y="6096"/>
                </a:moveTo>
                <a:lnTo>
                  <a:pt x="3316224" y="6096"/>
                </a:lnTo>
                <a:lnTo>
                  <a:pt x="3316224" y="0"/>
                </a:lnTo>
                <a:lnTo>
                  <a:pt x="3322319" y="0"/>
                </a:lnTo>
                <a:lnTo>
                  <a:pt x="3322319" y="1524"/>
                </a:lnTo>
                <a:lnTo>
                  <a:pt x="3323843" y="3048"/>
                </a:lnTo>
                <a:lnTo>
                  <a:pt x="3323843" y="4572"/>
                </a:lnTo>
                <a:lnTo>
                  <a:pt x="3322319" y="4572"/>
                </a:lnTo>
                <a:lnTo>
                  <a:pt x="3322319" y="6096"/>
                </a:lnTo>
                <a:close/>
              </a:path>
              <a:path w="6306820" h="7620">
                <a:moveTo>
                  <a:pt x="3320796" y="7620"/>
                </a:moveTo>
                <a:lnTo>
                  <a:pt x="3317748" y="7620"/>
                </a:lnTo>
                <a:lnTo>
                  <a:pt x="3317748" y="6096"/>
                </a:lnTo>
                <a:lnTo>
                  <a:pt x="3320796" y="6096"/>
                </a:lnTo>
                <a:lnTo>
                  <a:pt x="3320796" y="7620"/>
                </a:lnTo>
                <a:close/>
              </a:path>
              <a:path w="6306820" h="7620">
                <a:moveTo>
                  <a:pt x="3357372" y="7620"/>
                </a:moveTo>
                <a:lnTo>
                  <a:pt x="3355848" y="7620"/>
                </a:lnTo>
                <a:lnTo>
                  <a:pt x="3352800" y="4572"/>
                </a:lnTo>
                <a:lnTo>
                  <a:pt x="3352800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lnTo>
                  <a:pt x="3360419" y="3048"/>
                </a:lnTo>
                <a:lnTo>
                  <a:pt x="3360419" y="4572"/>
                </a:lnTo>
                <a:lnTo>
                  <a:pt x="3358896" y="4572"/>
                </a:lnTo>
                <a:lnTo>
                  <a:pt x="3358896" y="6096"/>
                </a:lnTo>
                <a:lnTo>
                  <a:pt x="3357372" y="7620"/>
                </a:lnTo>
                <a:close/>
              </a:path>
              <a:path w="6306820" h="7620">
                <a:moveTo>
                  <a:pt x="3393948" y="7620"/>
                </a:moveTo>
                <a:lnTo>
                  <a:pt x="3392424" y="7620"/>
                </a:lnTo>
                <a:lnTo>
                  <a:pt x="3389376" y="4572"/>
                </a:lnTo>
                <a:lnTo>
                  <a:pt x="3389376" y="1524"/>
                </a:lnTo>
                <a:lnTo>
                  <a:pt x="3390900" y="0"/>
                </a:lnTo>
                <a:lnTo>
                  <a:pt x="3395472" y="0"/>
                </a:lnTo>
                <a:lnTo>
                  <a:pt x="3396996" y="1524"/>
                </a:lnTo>
                <a:lnTo>
                  <a:pt x="3396996" y="4572"/>
                </a:lnTo>
                <a:lnTo>
                  <a:pt x="3393948" y="7620"/>
                </a:lnTo>
                <a:close/>
              </a:path>
              <a:path w="6306820" h="7620">
                <a:moveTo>
                  <a:pt x="3430524" y="7620"/>
                </a:moveTo>
                <a:lnTo>
                  <a:pt x="3429000" y="7620"/>
                </a:lnTo>
                <a:lnTo>
                  <a:pt x="3425951" y="4572"/>
                </a:lnTo>
                <a:lnTo>
                  <a:pt x="3425951" y="1524"/>
                </a:lnTo>
                <a:lnTo>
                  <a:pt x="3427476" y="0"/>
                </a:lnTo>
                <a:lnTo>
                  <a:pt x="3432048" y="0"/>
                </a:lnTo>
                <a:lnTo>
                  <a:pt x="3433572" y="1524"/>
                </a:lnTo>
                <a:lnTo>
                  <a:pt x="3433572" y="4572"/>
                </a:lnTo>
                <a:lnTo>
                  <a:pt x="3430524" y="7620"/>
                </a:lnTo>
                <a:close/>
              </a:path>
              <a:path w="6306820" h="7620">
                <a:moveTo>
                  <a:pt x="3470148" y="6096"/>
                </a:moveTo>
                <a:lnTo>
                  <a:pt x="3464051" y="6096"/>
                </a:lnTo>
                <a:lnTo>
                  <a:pt x="3464051" y="4572"/>
                </a:lnTo>
                <a:lnTo>
                  <a:pt x="3462527" y="4572"/>
                </a:lnTo>
                <a:lnTo>
                  <a:pt x="3462527" y="3048"/>
                </a:lnTo>
                <a:lnTo>
                  <a:pt x="3464051" y="1524"/>
                </a:lnTo>
                <a:lnTo>
                  <a:pt x="3464051" y="0"/>
                </a:lnTo>
                <a:lnTo>
                  <a:pt x="3470148" y="0"/>
                </a:lnTo>
                <a:lnTo>
                  <a:pt x="3470148" y="6096"/>
                </a:lnTo>
                <a:close/>
              </a:path>
              <a:path w="6306820" h="7620">
                <a:moveTo>
                  <a:pt x="3467100" y="7620"/>
                </a:moveTo>
                <a:lnTo>
                  <a:pt x="3465576" y="7620"/>
                </a:lnTo>
                <a:lnTo>
                  <a:pt x="3465576" y="6096"/>
                </a:lnTo>
                <a:lnTo>
                  <a:pt x="3468624" y="6096"/>
                </a:lnTo>
                <a:lnTo>
                  <a:pt x="3467100" y="7620"/>
                </a:lnTo>
                <a:close/>
              </a:path>
              <a:path w="6306820" h="7620">
                <a:moveTo>
                  <a:pt x="3506724" y="6096"/>
                </a:moveTo>
                <a:lnTo>
                  <a:pt x="3500627" y="6096"/>
                </a:lnTo>
                <a:lnTo>
                  <a:pt x="3500627" y="0"/>
                </a:lnTo>
                <a:lnTo>
                  <a:pt x="3506724" y="0"/>
                </a:lnTo>
                <a:lnTo>
                  <a:pt x="3506724" y="6096"/>
                </a:lnTo>
                <a:close/>
              </a:path>
              <a:path w="6306820" h="7620">
                <a:moveTo>
                  <a:pt x="3505200" y="7620"/>
                </a:moveTo>
                <a:lnTo>
                  <a:pt x="3502151" y="7620"/>
                </a:lnTo>
                <a:lnTo>
                  <a:pt x="3502151" y="6096"/>
                </a:lnTo>
                <a:lnTo>
                  <a:pt x="3505200" y="6096"/>
                </a:lnTo>
                <a:lnTo>
                  <a:pt x="3505200" y="7620"/>
                </a:lnTo>
                <a:close/>
              </a:path>
              <a:path w="6306820" h="7620">
                <a:moveTo>
                  <a:pt x="3543300" y="6096"/>
                </a:moveTo>
                <a:lnTo>
                  <a:pt x="3537204" y="6096"/>
                </a:lnTo>
                <a:lnTo>
                  <a:pt x="3537204" y="0"/>
                </a:lnTo>
                <a:lnTo>
                  <a:pt x="3543300" y="0"/>
                </a:lnTo>
                <a:lnTo>
                  <a:pt x="3543300" y="1524"/>
                </a:lnTo>
                <a:lnTo>
                  <a:pt x="3544824" y="3048"/>
                </a:lnTo>
                <a:lnTo>
                  <a:pt x="3544824" y="4572"/>
                </a:lnTo>
                <a:lnTo>
                  <a:pt x="3543300" y="4572"/>
                </a:lnTo>
                <a:lnTo>
                  <a:pt x="3543300" y="6096"/>
                </a:lnTo>
                <a:close/>
              </a:path>
              <a:path w="6306820" h="7620">
                <a:moveTo>
                  <a:pt x="3541776" y="7620"/>
                </a:moveTo>
                <a:lnTo>
                  <a:pt x="3538727" y="7620"/>
                </a:lnTo>
                <a:lnTo>
                  <a:pt x="3538727" y="6096"/>
                </a:lnTo>
                <a:lnTo>
                  <a:pt x="3541776" y="6096"/>
                </a:lnTo>
                <a:lnTo>
                  <a:pt x="3541776" y="7620"/>
                </a:lnTo>
                <a:close/>
              </a:path>
              <a:path w="6306820" h="7620">
                <a:moveTo>
                  <a:pt x="3578352" y="7620"/>
                </a:moveTo>
                <a:lnTo>
                  <a:pt x="3576827" y="7620"/>
                </a:lnTo>
                <a:lnTo>
                  <a:pt x="3573780" y="4572"/>
                </a:lnTo>
                <a:lnTo>
                  <a:pt x="3573780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81400" y="1524"/>
                </a:lnTo>
                <a:lnTo>
                  <a:pt x="3581400" y="4572"/>
                </a:lnTo>
                <a:lnTo>
                  <a:pt x="3578352" y="7620"/>
                </a:lnTo>
                <a:close/>
              </a:path>
              <a:path w="6306820" h="7620">
                <a:moveTo>
                  <a:pt x="3614927" y="7620"/>
                </a:moveTo>
                <a:lnTo>
                  <a:pt x="3613404" y="7620"/>
                </a:lnTo>
                <a:lnTo>
                  <a:pt x="3610356" y="4572"/>
                </a:lnTo>
                <a:lnTo>
                  <a:pt x="3610356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7976" y="1524"/>
                </a:lnTo>
                <a:lnTo>
                  <a:pt x="3617976" y="4572"/>
                </a:lnTo>
                <a:lnTo>
                  <a:pt x="3614927" y="7620"/>
                </a:lnTo>
                <a:close/>
              </a:path>
              <a:path w="6306820" h="7620">
                <a:moveTo>
                  <a:pt x="3651504" y="7620"/>
                </a:moveTo>
                <a:lnTo>
                  <a:pt x="3649980" y="7620"/>
                </a:lnTo>
                <a:lnTo>
                  <a:pt x="3646932" y="4572"/>
                </a:lnTo>
                <a:lnTo>
                  <a:pt x="3646932" y="1524"/>
                </a:lnTo>
                <a:lnTo>
                  <a:pt x="3648456" y="0"/>
                </a:lnTo>
                <a:lnTo>
                  <a:pt x="3653027" y="0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1504" y="7620"/>
                </a:lnTo>
                <a:close/>
              </a:path>
              <a:path w="6306820" h="7620">
                <a:moveTo>
                  <a:pt x="3691127" y="6096"/>
                </a:moveTo>
                <a:lnTo>
                  <a:pt x="3685032" y="6096"/>
                </a:lnTo>
                <a:lnTo>
                  <a:pt x="3685032" y="4572"/>
                </a:lnTo>
                <a:lnTo>
                  <a:pt x="3683508" y="4572"/>
                </a:lnTo>
                <a:lnTo>
                  <a:pt x="3683508" y="3048"/>
                </a:lnTo>
                <a:lnTo>
                  <a:pt x="3685032" y="1524"/>
                </a:lnTo>
                <a:lnTo>
                  <a:pt x="3685032" y="0"/>
                </a:lnTo>
                <a:lnTo>
                  <a:pt x="3691127" y="0"/>
                </a:lnTo>
                <a:lnTo>
                  <a:pt x="3691127" y="6096"/>
                </a:lnTo>
                <a:close/>
              </a:path>
              <a:path w="6306820" h="7620">
                <a:moveTo>
                  <a:pt x="3689604" y="7620"/>
                </a:moveTo>
                <a:lnTo>
                  <a:pt x="3686556" y="7620"/>
                </a:lnTo>
                <a:lnTo>
                  <a:pt x="3686556" y="6096"/>
                </a:lnTo>
                <a:lnTo>
                  <a:pt x="3689604" y="6096"/>
                </a:lnTo>
                <a:lnTo>
                  <a:pt x="3689604" y="7620"/>
                </a:lnTo>
                <a:close/>
              </a:path>
              <a:path w="6306820" h="7620">
                <a:moveTo>
                  <a:pt x="3727704" y="6096"/>
                </a:moveTo>
                <a:lnTo>
                  <a:pt x="3721608" y="6096"/>
                </a:lnTo>
                <a:lnTo>
                  <a:pt x="3721608" y="0"/>
                </a:lnTo>
                <a:lnTo>
                  <a:pt x="3727704" y="0"/>
                </a:lnTo>
                <a:lnTo>
                  <a:pt x="3727704" y="6096"/>
                </a:lnTo>
                <a:close/>
              </a:path>
              <a:path w="6306820" h="7620">
                <a:moveTo>
                  <a:pt x="3726180" y="7620"/>
                </a:moveTo>
                <a:lnTo>
                  <a:pt x="3723132" y="7620"/>
                </a:lnTo>
                <a:lnTo>
                  <a:pt x="3723132" y="6096"/>
                </a:lnTo>
                <a:lnTo>
                  <a:pt x="3726180" y="6096"/>
                </a:lnTo>
                <a:lnTo>
                  <a:pt x="3726180" y="7620"/>
                </a:lnTo>
                <a:close/>
              </a:path>
              <a:path w="6306820" h="7620">
                <a:moveTo>
                  <a:pt x="3764280" y="6096"/>
                </a:moveTo>
                <a:lnTo>
                  <a:pt x="3758184" y="6096"/>
                </a:lnTo>
                <a:lnTo>
                  <a:pt x="3758184" y="0"/>
                </a:lnTo>
                <a:lnTo>
                  <a:pt x="3764280" y="0"/>
                </a:lnTo>
                <a:lnTo>
                  <a:pt x="3764280" y="1524"/>
                </a:lnTo>
                <a:lnTo>
                  <a:pt x="3765804" y="3048"/>
                </a:lnTo>
                <a:lnTo>
                  <a:pt x="3765804" y="4572"/>
                </a:lnTo>
                <a:lnTo>
                  <a:pt x="3764280" y="4572"/>
                </a:lnTo>
                <a:lnTo>
                  <a:pt x="3764280" y="6096"/>
                </a:lnTo>
                <a:close/>
              </a:path>
              <a:path w="6306820" h="7620">
                <a:moveTo>
                  <a:pt x="3762756" y="7620"/>
                </a:moveTo>
                <a:lnTo>
                  <a:pt x="3761232" y="7620"/>
                </a:lnTo>
                <a:lnTo>
                  <a:pt x="3759708" y="6096"/>
                </a:lnTo>
                <a:lnTo>
                  <a:pt x="3762756" y="6096"/>
                </a:lnTo>
                <a:lnTo>
                  <a:pt x="3762756" y="7620"/>
                </a:lnTo>
                <a:close/>
              </a:path>
              <a:path w="6306820" h="7620">
                <a:moveTo>
                  <a:pt x="3799332" y="7620"/>
                </a:moveTo>
                <a:lnTo>
                  <a:pt x="3797808" y="7620"/>
                </a:lnTo>
                <a:lnTo>
                  <a:pt x="3794760" y="4572"/>
                </a:lnTo>
                <a:lnTo>
                  <a:pt x="3794760" y="1524"/>
                </a:lnTo>
                <a:lnTo>
                  <a:pt x="3796284" y="0"/>
                </a:lnTo>
                <a:lnTo>
                  <a:pt x="3800856" y="0"/>
                </a:lnTo>
                <a:lnTo>
                  <a:pt x="3802380" y="1524"/>
                </a:lnTo>
                <a:lnTo>
                  <a:pt x="3802380" y="4572"/>
                </a:lnTo>
                <a:lnTo>
                  <a:pt x="3799332" y="7620"/>
                </a:lnTo>
                <a:close/>
              </a:path>
              <a:path w="6306820" h="7620">
                <a:moveTo>
                  <a:pt x="3835908" y="7620"/>
                </a:moveTo>
                <a:lnTo>
                  <a:pt x="3834384" y="7620"/>
                </a:lnTo>
                <a:lnTo>
                  <a:pt x="3831335" y="4572"/>
                </a:lnTo>
                <a:lnTo>
                  <a:pt x="3831335" y="1524"/>
                </a:lnTo>
                <a:lnTo>
                  <a:pt x="3832860" y="0"/>
                </a:lnTo>
                <a:lnTo>
                  <a:pt x="3837432" y="0"/>
                </a:lnTo>
                <a:lnTo>
                  <a:pt x="3838956" y="1524"/>
                </a:lnTo>
                <a:lnTo>
                  <a:pt x="3838956" y="4572"/>
                </a:lnTo>
                <a:lnTo>
                  <a:pt x="3835908" y="7620"/>
                </a:lnTo>
                <a:close/>
              </a:path>
              <a:path w="6306820" h="7620">
                <a:moveTo>
                  <a:pt x="3872484" y="7620"/>
                </a:moveTo>
                <a:lnTo>
                  <a:pt x="3870960" y="7620"/>
                </a:lnTo>
                <a:lnTo>
                  <a:pt x="3869435" y="6096"/>
                </a:lnTo>
                <a:lnTo>
                  <a:pt x="3869435" y="4572"/>
                </a:lnTo>
                <a:lnTo>
                  <a:pt x="3867912" y="4572"/>
                </a:lnTo>
                <a:lnTo>
                  <a:pt x="3867912" y="3048"/>
                </a:lnTo>
                <a:lnTo>
                  <a:pt x="3869435" y="1524"/>
                </a:lnTo>
                <a:lnTo>
                  <a:pt x="3869435" y="0"/>
                </a:lnTo>
                <a:lnTo>
                  <a:pt x="3874008" y="0"/>
                </a:lnTo>
                <a:lnTo>
                  <a:pt x="3875532" y="1524"/>
                </a:lnTo>
                <a:lnTo>
                  <a:pt x="3875532" y="4572"/>
                </a:lnTo>
                <a:lnTo>
                  <a:pt x="3872484" y="7620"/>
                </a:lnTo>
                <a:close/>
              </a:path>
              <a:path w="6306820" h="7620">
                <a:moveTo>
                  <a:pt x="3912108" y="6096"/>
                </a:moveTo>
                <a:lnTo>
                  <a:pt x="3906012" y="6096"/>
                </a:lnTo>
                <a:lnTo>
                  <a:pt x="3906012" y="4572"/>
                </a:lnTo>
                <a:lnTo>
                  <a:pt x="3904488" y="4572"/>
                </a:lnTo>
                <a:lnTo>
                  <a:pt x="3904488" y="3048"/>
                </a:lnTo>
                <a:lnTo>
                  <a:pt x="3906012" y="1524"/>
                </a:lnTo>
                <a:lnTo>
                  <a:pt x="3906012" y="0"/>
                </a:lnTo>
                <a:lnTo>
                  <a:pt x="3912108" y="0"/>
                </a:lnTo>
                <a:lnTo>
                  <a:pt x="3912108" y="6096"/>
                </a:lnTo>
                <a:close/>
              </a:path>
              <a:path w="6306820" h="7620">
                <a:moveTo>
                  <a:pt x="3910584" y="7620"/>
                </a:moveTo>
                <a:lnTo>
                  <a:pt x="3907535" y="7620"/>
                </a:lnTo>
                <a:lnTo>
                  <a:pt x="3907535" y="6096"/>
                </a:lnTo>
                <a:lnTo>
                  <a:pt x="3910584" y="6096"/>
                </a:lnTo>
                <a:lnTo>
                  <a:pt x="3910584" y="7620"/>
                </a:lnTo>
                <a:close/>
              </a:path>
              <a:path w="6306820" h="7620">
                <a:moveTo>
                  <a:pt x="3948684" y="6096"/>
                </a:moveTo>
                <a:lnTo>
                  <a:pt x="3942588" y="6096"/>
                </a:lnTo>
                <a:lnTo>
                  <a:pt x="3942588" y="0"/>
                </a:lnTo>
                <a:lnTo>
                  <a:pt x="3948684" y="0"/>
                </a:lnTo>
                <a:lnTo>
                  <a:pt x="3948684" y="6096"/>
                </a:lnTo>
                <a:close/>
              </a:path>
              <a:path w="6306820" h="7620">
                <a:moveTo>
                  <a:pt x="3947160" y="7620"/>
                </a:moveTo>
                <a:lnTo>
                  <a:pt x="3944112" y="7620"/>
                </a:lnTo>
                <a:lnTo>
                  <a:pt x="3944112" y="6096"/>
                </a:lnTo>
                <a:lnTo>
                  <a:pt x="3947160" y="6096"/>
                </a:lnTo>
                <a:lnTo>
                  <a:pt x="3947160" y="7620"/>
                </a:lnTo>
                <a:close/>
              </a:path>
              <a:path w="6306820" h="7620">
                <a:moveTo>
                  <a:pt x="3985260" y="6096"/>
                </a:moveTo>
                <a:lnTo>
                  <a:pt x="3979164" y="6096"/>
                </a:lnTo>
                <a:lnTo>
                  <a:pt x="3979164" y="0"/>
                </a:lnTo>
                <a:lnTo>
                  <a:pt x="3985260" y="0"/>
                </a:lnTo>
                <a:lnTo>
                  <a:pt x="3985260" y="1524"/>
                </a:lnTo>
                <a:lnTo>
                  <a:pt x="3986784" y="3048"/>
                </a:lnTo>
                <a:lnTo>
                  <a:pt x="3986784" y="4572"/>
                </a:lnTo>
                <a:lnTo>
                  <a:pt x="3985260" y="4572"/>
                </a:lnTo>
                <a:lnTo>
                  <a:pt x="3985260" y="6096"/>
                </a:lnTo>
                <a:close/>
              </a:path>
              <a:path w="6306820" h="7620">
                <a:moveTo>
                  <a:pt x="3983735" y="7620"/>
                </a:moveTo>
                <a:lnTo>
                  <a:pt x="3982212" y="7620"/>
                </a:lnTo>
                <a:lnTo>
                  <a:pt x="3980688" y="6096"/>
                </a:lnTo>
                <a:lnTo>
                  <a:pt x="3983735" y="6096"/>
                </a:lnTo>
                <a:lnTo>
                  <a:pt x="3983735" y="7620"/>
                </a:lnTo>
                <a:close/>
              </a:path>
              <a:path w="6306820" h="7620">
                <a:moveTo>
                  <a:pt x="4020312" y="7620"/>
                </a:moveTo>
                <a:lnTo>
                  <a:pt x="4018788" y="7620"/>
                </a:lnTo>
                <a:lnTo>
                  <a:pt x="4015740" y="4572"/>
                </a:lnTo>
                <a:lnTo>
                  <a:pt x="4015740" y="1524"/>
                </a:lnTo>
                <a:lnTo>
                  <a:pt x="4017264" y="0"/>
                </a:lnTo>
                <a:lnTo>
                  <a:pt x="4021835" y="0"/>
                </a:lnTo>
                <a:lnTo>
                  <a:pt x="4023360" y="1524"/>
                </a:lnTo>
                <a:lnTo>
                  <a:pt x="4023360" y="4572"/>
                </a:lnTo>
                <a:lnTo>
                  <a:pt x="4020312" y="7620"/>
                </a:lnTo>
                <a:close/>
              </a:path>
              <a:path w="6306820" h="7620">
                <a:moveTo>
                  <a:pt x="4056888" y="7620"/>
                </a:moveTo>
                <a:lnTo>
                  <a:pt x="4055364" y="7620"/>
                </a:lnTo>
                <a:lnTo>
                  <a:pt x="4052316" y="4572"/>
                </a:lnTo>
                <a:lnTo>
                  <a:pt x="4052316" y="1524"/>
                </a:lnTo>
                <a:lnTo>
                  <a:pt x="4053840" y="0"/>
                </a:lnTo>
                <a:lnTo>
                  <a:pt x="4058412" y="0"/>
                </a:lnTo>
                <a:lnTo>
                  <a:pt x="4059935" y="1524"/>
                </a:lnTo>
                <a:lnTo>
                  <a:pt x="4059935" y="4572"/>
                </a:lnTo>
                <a:lnTo>
                  <a:pt x="4056888" y="7620"/>
                </a:lnTo>
                <a:close/>
              </a:path>
              <a:path w="6306820" h="7620">
                <a:moveTo>
                  <a:pt x="4093464" y="7620"/>
                </a:moveTo>
                <a:lnTo>
                  <a:pt x="4091940" y="7620"/>
                </a:lnTo>
                <a:lnTo>
                  <a:pt x="4090416" y="6096"/>
                </a:lnTo>
                <a:lnTo>
                  <a:pt x="4090416" y="4572"/>
                </a:lnTo>
                <a:lnTo>
                  <a:pt x="4088892" y="4572"/>
                </a:lnTo>
                <a:lnTo>
                  <a:pt x="4088892" y="3048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3464" y="7620"/>
                </a:lnTo>
                <a:close/>
              </a:path>
              <a:path w="6306820" h="7620">
                <a:moveTo>
                  <a:pt x="4133088" y="6096"/>
                </a:moveTo>
                <a:lnTo>
                  <a:pt x="4126992" y="6096"/>
                </a:lnTo>
                <a:lnTo>
                  <a:pt x="4126992" y="4572"/>
                </a:lnTo>
                <a:lnTo>
                  <a:pt x="4125468" y="4572"/>
                </a:lnTo>
                <a:lnTo>
                  <a:pt x="4125468" y="3048"/>
                </a:lnTo>
                <a:lnTo>
                  <a:pt x="4126992" y="1524"/>
                </a:lnTo>
                <a:lnTo>
                  <a:pt x="4126992" y="0"/>
                </a:lnTo>
                <a:lnTo>
                  <a:pt x="4133088" y="0"/>
                </a:lnTo>
                <a:lnTo>
                  <a:pt x="4133088" y="6096"/>
                </a:lnTo>
                <a:close/>
              </a:path>
              <a:path w="6306820" h="7620">
                <a:moveTo>
                  <a:pt x="4131564" y="7620"/>
                </a:moveTo>
                <a:lnTo>
                  <a:pt x="4128516" y="7620"/>
                </a:lnTo>
                <a:lnTo>
                  <a:pt x="4128516" y="6096"/>
                </a:lnTo>
                <a:lnTo>
                  <a:pt x="4131564" y="6096"/>
                </a:lnTo>
                <a:lnTo>
                  <a:pt x="4131564" y="7620"/>
                </a:lnTo>
                <a:close/>
              </a:path>
              <a:path w="6306820" h="7620">
                <a:moveTo>
                  <a:pt x="4169664" y="6096"/>
                </a:moveTo>
                <a:lnTo>
                  <a:pt x="4163568" y="6096"/>
                </a:lnTo>
                <a:lnTo>
                  <a:pt x="4163568" y="0"/>
                </a:lnTo>
                <a:lnTo>
                  <a:pt x="4169664" y="0"/>
                </a:lnTo>
                <a:lnTo>
                  <a:pt x="4169664" y="6096"/>
                </a:lnTo>
                <a:close/>
              </a:path>
              <a:path w="6306820" h="7620">
                <a:moveTo>
                  <a:pt x="4168140" y="7620"/>
                </a:moveTo>
                <a:lnTo>
                  <a:pt x="4165092" y="7620"/>
                </a:lnTo>
                <a:lnTo>
                  <a:pt x="4165092" y="6096"/>
                </a:lnTo>
                <a:lnTo>
                  <a:pt x="4168140" y="6096"/>
                </a:lnTo>
                <a:lnTo>
                  <a:pt x="4168140" y="7620"/>
                </a:lnTo>
                <a:close/>
              </a:path>
              <a:path w="6306820" h="7620">
                <a:moveTo>
                  <a:pt x="4204716" y="7620"/>
                </a:moveTo>
                <a:lnTo>
                  <a:pt x="4203192" y="7620"/>
                </a:lnTo>
                <a:lnTo>
                  <a:pt x="4200144" y="4572"/>
                </a:lnTo>
                <a:lnTo>
                  <a:pt x="4200144" y="1524"/>
                </a:lnTo>
                <a:lnTo>
                  <a:pt x="4201668" y="0"/>
                </a:lnTo>
                <a:lnTo>
                  <a:pt x="4206240" y="0"/>
                </a:lnTo>
                <a:lnTo>
                  <a:pt x="4206240" y="1524"/>
                </a:lnTo>
                <a:lnTo>
                  <a:pt x="4207764" y="3048"/>
                </a:lnTo>
                <a:lnTo>
                  <a:pt x="4207764" y="4572"/>
                </a:lnTo>
                <a:lnTo>
                  <a:pt x="4206240" y="4572"/>
                </a:lnTo>
                <a:lnTo>
                  <a:pt x="4206240" y="6096"/>
                </a:lnTo>
                <a:lnTo>
                  <a:pt x="4204716" y="6096"/>
                </a:lnTo>
                <a:lnTo>
                  <a:pt x="4204716" y="7620"/>
                </a:lnTo>
                <a:close/>
              </a:path>
              <a:path w="6306820" h="7620">
                <a:moveTo>
                  <a:pt x="4241292" y="7620"/>
                </a:moveTo>
                <a:lnTo>
                  <a:pt x="4239768" y="7620"/>
                </a:lnTo>
                <a:lnTo>
                  <a:pt x="4236719" y="4572"/>
                </a:lnTo>
                <a:lnTo>
                  <a:pt x="4236719" y="1524"/>
                </a:lnTo>
                <a:lnTo>
                  <a:pt x="4238244" y="0"/>
                </a:lnTo>
                <a:lnTo>
                  <a:pt x="4242816" y="0"/>
                </a:lnTo>
                <a:lnTo>
                  <a:pt x="4244340" y="1524"/>
                </a:lnTo>
                <a:lnTo>
                  <a:pt x="4244340" y="4572"/>
                </a:lnTo>
                <a:lnTo>
                  <a:pt x="4241292" y="7620"/>
                </a:lnTo>
                <a:close/>
              </a:path>
              <a:path w="6306820" h="7620">
                <a:moveTo>
                  <a:pt x="4277868" y="7620"/>
                </a:moveTo>
                <a:lnTo>
                  <a:pt x="4276344" y="7620"/>
                </a:lnTo>
                <a:lnTo>
                  <a:pt x="4273296" y="4572"/>
                </a:lnTo>
                <a:lnTo>
                  <a:pt x="4273296" y="1524"/>
                </a:lnTo>
                <a:lnTo>
                  <a:pt x="4274819" y="0"/>
                </a:lnTo>
                <a:lnTo>
                  <a:pt x="4279392" y="0"/>
                </a:lnTo>
                <a:lnTo>
                  <a:pt x="4280916" y="1524"/>
                </a:lnTo>
                <a:lnTo>
                  <a:pt x="4280916" y="4572"/>
                </a:lnTo>
                <a:lnTo>
                  <a:pt x="4277868" y="7620"/>
                </a:lnTo>
                <a:close/>
              </a:path>
              <a:path w="6306820" h="7620">
                <a:moveTo>
                  <a:pt x="4314444" y="7620"/>
                </a:moveTo>
                <a:lnTo>
                  <a:pt x="4312919" y="7620"/>
                </a:lnTo>
                <a:lnTo>
                  <a:pt x="4311396" y="6096"/>
                </a:lnTo>
                <a:lnTo>
                  <a:pt x="4311396" y="4572"/>
                </a:lnTo>
                <a:lnTo>
                  <a:pt x="4309871" y="4572"/>
                </a:lnTo>
                <a:lnTo>
                  <a:pt x="4309871" y="3048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7492" y="1524"/>
                </a:lnTo>
                <a:lnTo>
                  <a:pt x="4317492" y="4572"/>
                </a:lnTo>
                <a:lnTo>
                  <a:pt x="4314444" y="7620"/>
                </a:lnTo>
                <a:close/>
              </a:path>
              <a:path w="6306820" h="7620">
                <a:moveTo>
                  <a:pt x="4354068" y="6096"/>
                </a:moveTo>
                <a:lnTo>
                  <a:pt x="4347971" y="6096"/>
                </a:lnTo>
                <a:lnTo>
                  <a:pt x="4347971" y="4572"/>
                </a:lnTo>
                <a:lnTo>
                  <a:pt x="4346448" y="4572"/>
                </a:lnTo>
                <a:lnTo>
                  <a:pt x="4346448" y="3048"/>
                </a:lnTo>
                <a:lnTo>
                  <a:pt x="4347971" y="1524"/>
                </a:lnTo>
                <a:lnTo>
                  <a:pt x="4347971" y="0"/>
                </a:lnTo>
                <a:lnTo>
                  <a:pt x="4354068" y="0"/>
                </a:lnTo>
                <a:lnTo>
                  <a:pt x="4354068" y="6096"/>
                </a:lnTo>
                <a:close/>
              </a:path>
              <a:path w="6306820" h="7620">
                <a:moveTo>
                  <a:pt x="4352544" y="7620"/>
                </a:moveTo>
                <a:lnTo>
                  <a:pt x="4349496" y="7620"/>
                </a:lnTo>
                <a:lnTo>
                  <a:pt x="4349496" y="6096"/>
                </a:lnTo>
                <a:lnTo>
                  <a:pt x="4352544" y="6096"/>
                </a:lnTo>
                <a:lnTo>
                  <a:pt x="4352544" y="7620"/>
                </a:lnTo>
                <a:close/>
              </a:path>
              <a:path w="6306820" h="7620">
                <a:moveTo>
                  <a:pt x="4390644" y="6096"/>
                </a:moveTo>
                <a:lnTo>
                  <a:pt x="4384548" y="6096"/>
                </a:lnTo>
                <a:lnTo>
                  <a:pt x="4384548" y="0"/>
                </a:lnTo>
                <a:lnTo>
                  <a:pt x="4390644" y="0"/>
                </a:lnTo>
                <a:lnTo>
                  <a:pt x="4390644" y="6096"/>
                </a:lnTo>
                <a:close/>
              </a:path>
              <a:path w="6306820" h="7620">
                <a:moveTo>
                  <a:pt x="4389119" y="7620"/>
                </a:moveTo>
                <a:lnTo>
                  <a:pt x="4386071" y="7620"/>
                </a:lnTo>
                <a:lnTo>
                  <a:pt x="4386071" y="6096"/>
                </a:lnTo>
                <a:lnTo>
                  <a:pt x="4389119" y="6096"/>
                </a:lnTo>
                <a:lnTo>
                  <a:pt x="4389119" y="7620"/>
                </a:lnTo>
                <a:close/>
              </a:path>
              <a:path w="6306820" h="7620">
                <a:moveTo>
                  <a:pt x="4425696" y="7620"/>
                </a:moveTo>
                <a:lnTo>
                  <a:pt x="4424171" y="7620"/>
                </a:lnTo>
                <a:lnTo>
                  <a:pt x="4421123" y="4572"/>
                </a:lnTo>
                <a:lnTo>
                  <a:pt x="4421123" y="1524"/>
                </a:lnTo>
                <a:lnTo>
                  <a:pt x="4422648" y="0"/>
                </a:lnTo>
                <a:lnTo>
                  <a:pt x="4427219" y="0"/>
                </a:lnTo>
                <a:lnTo>
                  <a:pt x="4427219" y="1524"/>
                </a:lnTo>
                <a:lnTo>
                  <a:pt x="4428744" y="3048"/>
                </a:lnTo>
                <a:lnTo>
                  <a:pt x="4428744" y="4572"/>
                </a:lnTo>
                <a:lnTo>
                  <a:pt x="4427219" y="4572"/>
                </a:lnTo>
                <a:lnTo>
                  <a:pt x="4427219" y="6096"/>
                </a:lnTo>
                <a:lnTo>
                  <a:pt x="4425696" y="6096"/>
                </a:lnTo>
                <a:lnTo>
                  <a:pt x="4425696" y="7620"/>
                </a:lnTo>
                <a:close/>
              </a:path>
              <a:path w="6306820" h="7620">
                <a:moveTo>
                  <a:pt x="4462271" y="7620"/>
                </a:moveTo>
                <a:lnTo>
                  <a:pt x="4460748" y="7620"/>
                </a:lnTo>
                <a:lnTo>
                  <a:pt x="4457700" y="4572"/>
                </a:lnTo>
                <a:lnTo>
                  <a:pt x="4457700" y="1524"/>
                </a:lnTo>
                <a:lnTo>
                  <a:pt x="4459223" y="0"/>
                </a:lnTo>
                <a:lnTo>
                  <a:pt x="4463796" y="0"/>
                </a:lnTo>
                <a:lnTo>
                  <a:pt x="4465319" y="1524"/>
                </a:lnTo>
                <a:lnTo>
                  <a:pt x="4465319" y="4572"/>
                </a:lnTo>
                <a:lnTo>
                  <a:pt x="4462271" y="7620"/>
                </a:lnTo>
                <a:close/>
              </a:path>
              <a:path w="6306820" h="7620">
                <a:moveTo>
                  <a:pt x="4498848" y="7620"/>
                </a:moveTo>
                <a:lnTo>
                  <a:pt x="4497323" y="7620"/>
                </a:lnTo>
                <a:lnTo>
                  <a:pt x="4494276" y="4572"/>
                </a:lnTo>
                <a:lnTo>
                  <a:pt x="4494276" y="1524"/>
                </a:lnTo>
                <a:lnTo>
                  <a:pt x="4495800" y="0"/>
                </a:lnTo>
                <a:lnTo>
                  <a:pt x="4500371" y="0"/>
                </a:lnTo>
                <a:lnTo>
                  <a:pt x="4501896" y="1524"/>
                </a:lnTo>
                <a:lnTo>
                  <a:pt x="4501896" y="4572"/>
                </a:lnTo>
                <a:lnTo>
                  <a:pt x="4498848" y="7620"/>
                </a:lnTo>
                <a:close/>
              </a:path>
              <a:path w="6306820" h="7620">
                <a:moveTo>
                  <a:pt x="4535423" y="7620"/>
                </a:moveTo>
                <a:lnTo>
                  <a:pt x="4533900" y="7620"/>
                </a:lnTo>
                <a:lnTo>
                  <a:pt x="4533900" y="6096"/>
                </a:lnTo>
                <a:lnTo>
                  <a:pt x="4532376" y="6096"/>
                </a:lnTo>
                <a:lnTo>
                  <a:pt x="4532376" y="4572"/>
                </a:lnTo>
                <a:lnTo>
                  <a:pt x="4530852" y="4572"/>
                </a:lnTo>
                <a:lnTo>
                  <a:pt x="4530852" y="3048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8" y="0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5423" y="7620"/>
                </a:lnTo>
                <a:close/>
              </a:path>
              <a:path w="6306820" h="7620">
                <a:moveTo>
                  <a:pt x="4575048" y="6096"/>
                </a:moveTo>
                <a:lnTo>
                  <a:pt x="4568952" y="6096"/>
                </a:lnTo>
                <a:lnTo>
                  <a:pt x="4568952" y="0"/>
                </a:lnTo>
                <a:lnTo>
                  <a:pt x="4575048" y="0"/>
                </a:lnTo>
                <a:lnTo>
                  <a:pt x="4575048" y="6096"/>
                </a:lnTo>
                <a:close/>
              </a:path>
              <a:path w="6306820" h="7620">
                <a:moveTo>
                  <a:pt x="4573523" y="7620"/>
                </a:moveTo>
                <a:lnTo>
                  <a:pt x="4570476" y="7620"/>
                </a:lnTo>
                <a:lnTo>
                  <a:pt x="4570476" y="6096"/>
                </a:lnTo>
                <a:lnTo>
                  <a:pt x="4573523" y="6096"/>
                </a:lnTo>
                <a:lnTo>
                  <a:pt x="4573523" y="7620"/>
                </a:lnTo>
                <a:close/>
              </a:path>
              <a:path w="6306820" h="7620">
                <a:moveTo>
                  <a:pt x="4611623" y="6096"/>
                </a:moveTo>
                <a:lnTo>
                  <a:pt x="4605528" y="6096"/>
                </a:lnTo>
                <a:lnTo>
                  <a:pt x="4605528" y="0"/>
                </a:lnTo>
                <a:lnTo>
                  <a:pt x="4611623" y="0"/>
                </a:lnTo>
                <a:lnTo>
                  <a:pt x="4611623" y="1524"/>
                </a:lnTo>
                <a:lnTo>
                  <a:pt x="4613148" y="3048"/>
                </a:lnTo>
                <a:lnTo>
                  <a:pt x="4613148" y="4572"/>
                </a:lnTo>
                <a:lnTo>
                  <a:pt x="4611623" y="4572"/>
                </a:lnTo>
                <a:lnTo>
                  <a:pt x="4611623" y="6096"/>
                </a:lnTo>
                <a:close/>
              </a:path>
              <a:path w="6306820" h="7620">
                <a:moveTo>
                  <a:pt x="4610100" y="7620"/>
                </a:moveTo>
                <a:lnTo>
                  <a:pt x="4607052" y="7620"/>
                </a:lnTo>
                <a:lnTo>
                  <a:pt x="4607052" y="6096"/>
                </a:lnTo>
                <a:lnTo>
                  <a:pt x="4610100" y="6096"/>
                </a:lnTo>
                <a:lnTo>
                  <a:pt x="4610100" y="7620"/>
                </a:lnTo>
                <a:close/>
              </a:path>
              <a:path w="6306820" h="7620">
                <a:moveTo>
                  <a:pt x="4646676" y="7620"/>
                </a:moveTo>
                <a:lnTo>
                  <a:pt x="4645152" y="7620"/>
                </a:lnTo>
                <a:lnTo>
                  <a:pt x="4642103" y="4572"/>
                </a:lnTo>
                <a:lnTo>
                  <a:pt x="4642103" y="1524"/>
                </a:lnTo>
                <a:lnTo>
                  <a:pt x="4643628" y="0"/>
                </a:lnTo>
                <a:lnTo>
                  <a:pt x="4648200" y="0"/>
                </a:lnTo>
                <a:lnTo>
                  <a:pt x="4648200" y="1524"/>
                </a:lnTo>
                <a:lnTo>
                  <a:pt x="4649723" y="3048"/>
                </a:lnTo>
                <a:lnTo>
                  <a:pt x="4649723" y="4572"/>
                </a:lnTo>
                <a:lnTo>
                  <a:pt x="4648200" y="4572"/>
                </a:lnTo>
                <a:lnTo>
                  <a:pt x="4648200" y="6096"/>
                </a:lnTo>
                <a:lnTo>
                  <a:pt x="4646676" y="6096"/>
                </a:lnTo>
                <a:lnTo>
                  <a:pt x="4646676" y="7620"/>
                </a:lnTo>
                <a:close/>
              </a:path>
              <a:path w="6306820" h="7620">
                <a:moveTo>
                  <a:pt x="4683252" y="7620"/>
                </a:moveTo>
                <a:lnTo>
                  <a:pt x="4681728" y="7620"/>
                </a:lnTo>
                <a:lnTo>
                  <a:pt x="4678680" y="4572"/>
                </a:lnTo>
                <a:lnTo>
                  <a:pt x="4678680" y="1524"/>
                </a:lnTo>
                <a:lnTo>
                  <a:pt x="4680203" y="0"/>
                </a:lnTo>
                <a:lnTo>
                  <a:pt x="4684776" y="0"/>
                </a:lnTo>
                <a:lnTo>
                  <a:pt x="4686300" y="1524"/>
                </a:lnTo>
                <a:lnTo>
                  <a:pt x="4686300" y="4572"/>
                </a:lnTo>
                <a:lnTo>
                  <a:pt x="4683252" y="7620"/>
                </a:lnTo>
                <a:close/>
              </a:path>
              <a:path w="6306820" h="7620">
                <a:moveTo>
                  <a:pt x="4719828" y="7620"/>
                </a:moveTo>
                <a:lnTo>
                  <a:pt x="4718303" y="7620"/>
                </a:lnTo>
                <a:lnTo>
                  <a:pt x="4715255" y="4572"/>
                </a:lnTo>
                <a:lnTo>
                  <a:pt x="4715255" y="1524"/>
                </a:lnTo>
                <a:lnTo>
                  <a:pt x="4716780" y="0"/>
                </a:lnTo>
                <a:lnTo>
                  <a:pt x="4721352" y="0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19828" y="7620"/>
                </a:lnTo>
                <a:close/>
              </a:path>
              <a:path w="6306820" h="7620">
                <a:moveTo>
                  <a:pt x="4756403" y="7620"/>
                </a:moveTo>
                <a:lnTo>
                  <a:pt x="4754880" y="7620"/>
                </a:lnTo>
                <a:lnTo>
                  <a:pt x="4754880" y="6096"/>
                </a:lnTo>
                <a:lnTo>
                  <a:pt x="4753355" y="6096"/>
                </a:lnTo>
                <a:lnTo>
                  <a:pt x="4753355" y="4572"/>
                </a:lnTo>
                <a:lnTo>
                  <a:pt x="4751832" y="4572"/>
                </a:lnTo>
                <a:lnTo>
                  <a:pt x="4751832" y="3048"/>
                </a:lnTo>
                <a:lnTo>
                  <a:pt x="4753355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6403" y="7620"/>
                </a:lnTo>
                <a:close/>
              </a:path>
              <a:path w="6306820" h="7620">
                <a:moveTo>
                  <a:pt x="4796028" y="6096"/>
                </a:moveTo>
                <a:lnTo>
                  <a:pt x="4789932" y="6096"/>
                </a:lnTo>
                <a:lnTo>
                  <a:pt x="4789932" y="0"/>
                </a:lnTo>
                <a:lnTo>
                  <a:pt x="4796028" y="0"/>
                </a:lnTo>
                <a:lnTo>
                  <a:pt x="4796028" y="6096"/>
                </a:lnTo>
                <a:close/>
              </a:path>
              <a:path w="6306820" h="7620">
                <a:moveTo>
                  <a:pt x="4794503" y="7620"/>
                </a:moveTo>
                <a:lnTo>
                  <a:pt x="4791455" y="7620"/>
                </a:lnTo>
                <a:lnTo>
                  <a:pt x="4791455" y="6096"/>
                </a:lnTo>
                <a:lnTo>
                  <a:pt x="4794503" y="6096"/>
                </a:lnTo>
                <a:lnTo>
                  <a:pt x="4794503" y="7620"/>
                </a:lnTo>
                <a:close/>
              </a:path>
              <a:path w="6306820" h="7620">
                <a:moveTo>
                  <a:pt x="4832603" y="6096"/>
                </a:moveTo>
                <a:lnTo>
                  <a:pt x="4826508" y="6096"/>
                </a:lnTo>
                <a:lnTo>
                  <a:pt x="4826508" y="0"/>
                </a:lnTo>
                <a:lnTo>
                  <a:pt x="4832603" y="0"/>
                </a:lnTo>
                <a:lnTo>
                  <a:pt x="4832603" y="1524"/>
                </a:lnTo>
                <a:lnTo>
                  <a:pt x="4834128" y="3048"/>
                </a:lnTo>
                <a:lnTo>
                  <a:pt x="4834128" y="4572"/>
                </a:lnTo>
                <a:lnTo>
                  <a:pt x="4832603" y="4572"/>
                </a:lnTo>
                <a:lnTo>
                  <a:pt x="4832603" y="6096"/>
                </a:lnTo>
                <a:close/>
              </a:path>
              <a:path w="6306820" h="7620">
                <a:moveTo>
                  <a:pt x="4831080" y="7620"/>
                </a:moveTo>
                <a:lnTo>
                  <a:pt x="4828032" y="7620"/>
                </a:lnTo>
                <a:lnTo>
                  <a:pt x="4828032" y="6096"/>
                </a:lnTo>
                <a:lnTo>
                  <a:pt x="4831080" y="6096"/>
                </a:lnTo>
                <a:lnTo>
                  <a:pt x="4831080" y="7620"/>
                </a:lnTo>
                <a:close/>
              </a:path>
              <a:path w="6306820" h="7620">
                <a:moveTo>
                  <a:pt x="4867655" y="7620"/>
                </a:moveTo>
                <a:lnTo>
                  <a:pt x="4866132" y="7620"/>
                </a:lnTo>
                <a:lnTo>
                  <a:pt x="4863084" y="4572"/>
                </a:lnTo>
                <a:lnTo>
                  <a:pt x="4863084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3" y="3048"/>
                </a:lnTo>
                <a:lnTo>
                  <a:pt x="4870703" y="4572"/>
                </a:lnTo>
                <a:lnTo>
                  <a:pt x="4869180" y="4572"/>
                </a:lnTo>
                <a:lnTo>
                  <a:pt x="4869180" y="6096"/>
                </a:lnTo>
                <a:lnTo>
                  <a:pt x="4867655" y="7620"/>
                </a:lnTo>
                <a:close/>
              </a:path>
              <a:path w="6306820" h="7620">
                <a:moveTo>
                  <a:pt x="4904232" y="7620"/>
                </a:moveTo>
                <a:lnTo>
                  <a:pt x="4902708" y="7620"/>
                </a:lnTo>
                <a:lnTo>
                  <a:pt x="4899660" y="4572"/>
                </a:lnTo>
                <a:lnTo>
                  <a:pt x="4899660" y="1524"/>
                </a:lnTo>
                <a:lnTo>
                  <a:pt x="4901184" y="0"/>
                </a:lnTo>
                <a:lnTo>
                  <a:pt x="4905755" y="0"/>
                </a:lnTo>
                <a:lnTo>
                  <a:pt x="4907280" y="1524"/>
                </a:lnTo>
                <a:lnTo>
                  <a:pt x="4907280" y="4572"/>
                </a:lnTo>
                <a:lnTo>
                  <a:pt x="4904232" y="7620"/>
                </a:lnTo>
                <a:close/>
              </a:path>
              <a:path w="6306820" h="7620">
                <a:moveTo>
                  <a:pt x="4940808" y="7620"/>
                </a:moveTo>
                <a:lnTo>
                  <a:pt x="4939284" y="7620"/>
                </a:lnTo>
                <a:lnTo>
                  <a:pt x="4936236" y="4572"/>
                </a:lnTo>
                <a:lnTo>
                  <a:pt x="4936236" y="1524"/>
                </a:lnTo>
                <a:lnTo>
                  <a:pt x="4937760" y="0"/>
                </a:lnTo>
                <a:lnTo>
                  <a:pt x="4942332" y="0"/>
                </a:lnTo>
                <a:lnTo>
                  <a:pt x="4943855" y="1524"/>
                </a:lnTo>
                <a:lnTo>
                  <a:pt x="4943855" y="4572"/>
                </a:lnTo>
                <a:lnTo>
                  <a:pt x="4940808" y="7620"/>
                </a:lnTo>
                <a:close/>
              </a:path>
              <a:path w="6306820" h="7620">
                <a:moveTo>
                  <a:pt x="4977384" y="7620"/>
                </a:moveTo>
                <a:lnTo>
                  <a:pt x="4975860" y="7620"/>
                </a:lnTo>
                <a:lnTo>
                  <a:pt x="4975860" y="6096"/>
                </a:lnTo>
                <a:lnTo>
                  <a:pt x="4974336" y="6096"/>
                </a:lnTo>
                <a:lnTo>
                  <a:pt x="4974336" y="4572"/>
                </a:lnTo>
                <a:lnTo>
                  <a:pt x="4972812" y="4572"/>
                </a:lnTo>
                <a:lnTo>
                  <a:pt x="4972812" y="3048"/>
                </a:lnTo>
                <a:lnTo>
                  <a:pt x="4974336" y="1524"/>
                </a:lnTo>
                <a:lnTo>
                  <a:pt x="4974336" y="0"/>
                </a:lnTo>
                <a:lnTo>
                  <a:pt x="4978908" y="0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7384" y="7620"/>
                </a:lnTo>
                <a:close/>
              </a:path>
              <a:path w="6306820" h="7620">
                <a:moveTo>
                  <a:pt x="5017008" y="6096"/>
                </a:moveTo>
                <a:lnTo>
                  <a:pt x="5010912" y="6096"/>
                </a:lnTo>
                <a:lnTo>
                  <a:pt x="5010912" y="0"/>
                </a:lnTo>
                <a:lnTo>
                  <a:pt x="5017008" y="0"/>
                </a:lnTo>
                <a:lnTo>
                  <a:pt x="5017008" y="6096"/>
                </a:lnTo>
                <a:close/>
              </a:path>
              <a:path w="6306820" h="7620">
                <a:moveTo>
                  <a:pt x="5015484" y="7620"/>
                </a:moveTo>
                <a:lnTo>
                  <a:pt x="5012436" y="7620"/>
                </a:lnTo>
                <a:lnTo>
                  <a:pt x="5012436" y="6096"/>
                </a:lnTo>
                <a:lnTo>
                  <a:pt x="5015484" y="6096"/>
                </a:lnTo>
                <a:lnTo>
                  <a:pt x="5015484" y="7620"/>
                </a:lnTo>
                <a:close/>
              </a:path>
              <a:path w="6306820" h="7620">
                <a:moveTo>
                  <a:pt x="5053584" y="6096"/>
                </a:moveTo>
                <a:lnTo>
                  <a:pt x="5047487" y="6096"/>
                </a:lnTo>
                <a:lnTo>
                  <a:pt x="5047487" y="0"/>
                </a:lnTo>
                <a:lnTo>
                  <a:pt x="5053584" y="0"/>
                </a:lnTo>
                <a:lnTo>
                  <a:pt x="5053584" y="1524"/>
                </a:lnTo>
                <a:lnTo>
                  <a:pt x="5055108" y="3048"/>
                </a:lnTo>
                <a:lnTo>
                  <a:pt x="5055108" y="4572"/>
                </a:lnTo>
                <a:lnTo>
                  <a:pt x="5053584" y="4572"/>
                </a:lnTo>
                <a:lnTo>
                  <a:pt x="5053584" y="6096"/>
                </a:lnTo>
                <a:close/>
              </a:path>
              <a:path w="6306820" h="7620">
                <a:moveTo>
                  <a:pt x="5052060" y="7620"/>
                </a:moveTo>
                <a:lnTo>
                  <a:pt x="5049012" y="7620"/>
                </a:lnTo>
                <a:lnTo>
                  <a:pt x="5049012" y="6096"/>
                </a:lnTo>
                <a:lnTo>
                  <a:pt x="5052060" y="6096"/>
                </a:lnTo>
                <a:lnTo>
                  <a:pt x="5052060" y="7620"/>
                </a:lnTo>
                <a:close/>
              </a:path>
              <a:path w="6306820" h="7620">
                <a:moveTo>
                  <a:pt x="5088636" y="7620"/>
                </a:moveTo>
                <a:lnTo>
                  <a:pt x="5087112" y="7620"/>
                </a:lnTo>
                <a:lnTo>
                  <a:pt x="5084064" y="4572"/>
                </a:lnTo>
                <a:lnTo>
                  <a:pt x="5084064" y="1524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4" y="3048"/>
                </a:lnTo>
                <a:lnTo>
                  <a:pt x="5091684" y="4572"/>
                </a:lnTo>
                <a:lnTo>
                  <a:pt x="5090160" y="4572"/>
                </a:lnTo>
                <a:lnTo>
                  <a:pt x="5090160" y="6096"/>
                </a:lnTo>
                <a:lnTo>
                  <a:pt x="5088636" y="7620"/>
                </a:lnTo>
                <a:close/>
              </a:path>
              <a:path w="6306820" h="7620">
                <a:moveTo>
                  <a:pt x="5125212" y="7620"/>
                </a:moveTo>
                <a:lnTo>
                  <a:pt x="5123687" y="7620"/>
                </a:lnTo>
                <a:lnTo>
                  <a:pt x="5120639" y="4572"/>
                </a:lnTo>
                <a:lnTo>
                  <a:pt x="5120639" y="1524"/>
                </a:lnTo>
                <a:lnTo>
                  <a:pt x="5122164" y="0"/>
                </a:lnTo>
                <a:lnTo>
                  <a:pt x="5126736" y="0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5212" y="7620"/>
                </a:lnTo>
                <a:close/>
              </a:path>
              <a:path w="6306820" h="7620">
                <a:moveTo>
                  <a:pt x="5161787" y="7620"/>
                </a:moveTo>
                <a:lnTo>
                  <a:pt x="5160264" y="7620"/>
                </a:lnTo>
                <a:lnTo>
                  <a:pt x="5157216" y="4572"/>
                </a:lnTo>
                <a:lnTo>
                  <a:pt x="5157216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4836" y="1524"/>
                </a:lnTo>
                <a:lnTo>
                  <a:pt x="5164836" y="4572"/>
                </a:lnTo>
                <a:lnTo>
                  <a:pt x="5161787" y="7620"/>
                </a:lnTo>
                <a:close/>
              </a:path>
              <a:path w="6306820" h="7620">
                <a:moveTo>
                  <a:pt x="5201412" y="6096"/>
                </a:moveTo>
                <a:lnTo>
                  <a:pt x="5195316" y="6096"/>
                </a:lnTo>
                <a:lnTo>
                  <a:pt x="5195316" y="4572"/>
                </a:lnTo>
                <a:lnTo>
                  <a:pt x="5193792" y="4572"/>
                </a:lnTo>
                <a:lnTo>
                  <a:pt x="5193792" y="3048"/>
                </a:lnTo>
                <a:lnTo>
                  <a:pt x="5195316" y="1524"/>
                </a:lnTo>
                <a:lnTo>
                  <a:pt x="5195316" y="0"/>
                </a:lnTo>
                <a:lnTo>
                  <a:pt x="5201412" y="0"/>
                </a:lnTo>
                <a:lnTo>
                  <a:pt x="5201412" y="6096"/>
                </a:lnTo>
                <a:close/>
              </a:path>
              <a:path w="6306820" h="7620">
                <a:moveTo>
                  <a:pt x="5198364" y="7620"/>
                </a:moveTo>
                <a:lnTo>
                  <a:pt x="5196839" y="7620"/>
                </a:lnTo>
                <a:lnTo>
                  <a:pt x="5196839" y="6096"/>
                </a:lnTo>
                <a:lnTo>
                  <a:pt x="5199887" y="6096"/>
                </a:lnTo>
                <a:lnTo>
                  <a:pt x="5198364" y="7620"/>
                </a:lnTo>
                <a:close/>
              </a:path>
              <a:path w="6306820" h="7620">
                <a:moveTo>
                  <a:pt x="5237987" y="6096"/>
                </a:moveTo>
                <a:lnTo>
                  <a:pt x="5231892" y="6096"/>
                </a:lnTo>
                <a:lnTo>
                  <a:pt x="5231892" y="0"/>
                </a:lnTo>
                <a:lnTo>
                  <a:pt x="5237987" y="0"/>
                </a:lnTo>
                <a:lnTo>
                  <a:pt x="5237987" y="6096"/>
                </a:lnTo>
                <a:close/>
              </a:path>
              <a:path w="6306820" h="7620">
                <a:moveTo>
                  <a:pt x="5236464" y="7620"/>
                </a:moveTo>
                <a:lnTo>
                  <a:pt x="5233416" y="7620"/>
                </a:lnTo>
                <a:lnTo>
                  <a:pt x="5233416" y="6096"/>
                </a:lnTo>
                <a:lnTo>
                  <a:pt x="5236464" y="6096"/>
                </a:lnTo>
                <a:lnTo>
                  <a:pt x="5236464" y="7620"/>
                </a:lnTo>
                <a:close/>
              </a:path>
              <a:path w="6306820" h="7620">
                <a:moveTo>
                  <a:pt x="5274564" y="6096"/>
                </a:moveTo>
                <a:lnTo>
                  <a:pt x="5268468" y="6096"/>
                </a:lnTo>
                <a:lnTo>
                  <a:pt x="5268468" y="0"/>
                </a:lnTo>
                <a:lnTo>
                  <a:pt x="5274564" y="0"/>
                </a:lnTo>
                <a:lnTo>
                  <a:pt x="5274564" y="1524"/>
                </a:lnTo>
                <a:lnTo>
                  <a:pt x="5276087" y="3048"/>
                </a:lnTo>
                <a:lnTo>
                  <a:pt x="5276087" y="4572"/>
                </a:lnTo>
                <a:lnTo>
                  <a:pt x="5274564" y="4572"/>
                </a:lnTo>
                <a:lnTo>
                  <a:pt x="5274564" y="6096"/>
                </a:lnTo>
                <a:close/>
              </a:path>
              <a:path w="6306820" h="7620">
                <a:moveTo>
                  <a:pt x="5273039" y="7620"/>
                </a:moveTo>
                <a:lnTo>
                  <a:pt x="5269992" y="7620"/>
                </a:lnTo>
                <a:lnTo>
                  <a:pt x="5269992" y="6096"/>
                </a:lnTo>
                <a:lnTo>
                  <a:pt x="5273039" y="6096"/>
                </a:lnTo>
                <a:lnTo>
                  <a:pt x="5273039" y="7620"/>
                </a:lnTo>
                <a:close/>
              </a:path>
              <a:path w="6306820" h="7620">
                <a:moveTo>
                  <a:pt x="5309616" y="7620"/>
                </a:moveTo>
                <a:lnTo>
                  <a:pt x="5308092" y="7620"/>
                </a:lnTo>
                <a:lnTo>
                  <a:pt x="5305044" y="4572"/>
                </a:lnTo>
                <a:lnTo>
                  <a:pt x="5305044" y="1524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4"/>
                </a:lnTo>
                <a:lnTo>
                  <a:pt x="5312664" y="3048"/>
                </a:lnTo>
                <a:lnTo>
                  <a:pt x="5312664" y="4572"/>
                </a:lnTo>
                <a:lnTo>
                  <a:pt x="5311139" y="4572"/>
                </a:lnTo>
                <a:lnTo>
                  <a:pt x="5311139" y="6096"/>
                </a:lnTo>
                <a:lnTo>
                  <a:pt x="5309616" y="7620"/>
                </a:lnTo>
                <a:close/>
              </a:path>
              <a:path w="6306820" h="7620">
                <a:moveTo>
                  <a:pt x="5346192" y="7620"/>
                </a:moveTo>
                <a:lnTo>
                  <a:pt x="5344668" y="7620"/>
                </a:lnTo>
                <a:lnTo>
                  <a:pt x="5341620" y="4572"/>
                </a:lnTo>
                <a:lnTo>
                  <a:pt x="5341620" y="1524"/>
                </a:lnTo>
                <a:lnTo>
                  <a:pt x="5343144" y="0"/>
                </a:lnTo>
                <a:lnTo>
                  <a:pt x="5347716" y="0"/>
                </a:lnTo>
                <a:lnTo>
                  <a:pt x="5349239" y="1524"/>
                </a:lnTo>
                <a:lnTo>
                  <a:pt x="5349239" y="4572"/>
                </a:lnTo>
                <a:lnTo>
                  <a:pt x="5346192" y="7620"/>
                </a:lnTo>
                <a:close/>
              </a:path>
              <a:path w="6306820" h="7620">
                <a:moveTo>
                  <a:pt x="5382768" y="7620"/>
                </a:moveTo>
                <a:lnTo>
                  <a:pt x="5381244" y="7620"/>
                </a:lnTo>
                <a:lnTo>
                  <a:pt x="5378196" y="4572"/>
                </a:lnTo>
                <a:lnTo>
                  <a:pt x="5378196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5816" y="1524"/>
                </a:lnTo>
                <a:lnTo>
                  <a:pt x="5385816" y="4572"/>
                </a:lnTo>
                <a:lnTo>
                  <a:pt x="5382768" y="7620"/>
                </a:lnTo>
                <a:close/>
              </a:path>
              <a:path w="6306820" h="7620">
                <a:moveTo>
                  <a:pt x="5422392" y="6096"/>
                </a:moveTo>
                <a:lnTo>
                  <a:pt x="5416296" y="6096"/>
                </a:lnTo>
                <a:lnTo>
                  <a:pt x="5416296" y="4572"/>
                </a:lnTo>
                <a:lnTo>
                  <a:pt x="5414771" y="4572"/>
                </a:lnTo>
                <a:lnTo>
                  <a:pt x="5414771" y="3048"/>
                </a:lnTo>
                <a:lnTo>
                  <a:pt x="5416296" y="1524"/>
                </a:lnTo>
                <a:lnTo>
                  <a:pt x="5416296" y="0"/>
                </a:lnTo>
                <a:lnTo>
                  <a:pt x="5422392" y="0"/>
                </a:lnTo>
                <a:lnTo>
                  <a:pt x="5422392" y="6096"/>
                </a:lnTo>
                <a:close/>
              </a:path>
              <a:path w="6306820" h="7620">
                <a:moveTo>
                  <a:pt x="5419344" y="7620"/>
                </a:moveTo>
                <a:lnTo>
                  <a:pt x="5417820" y="7620"/>
                </a:lnTo>
                <a:lnTo>
                  <a:pt x="5417820" y="6096"/>
                </a:lnTo>
                <a:lnTo>
                  <a:pt x="5420868" y="6096"/>
                </a:lnTo>
                <a:lnTo>
                  <a:pt x="5419344" y="7620"/>
                </a:lnTo>
                <a:close/>
              </a:path>
              <a:path w="6306820" h="7620">
                <a:moveTo>
                  <a:pt x="5458968" y="6096"/>
                </a:moveTo>
                <a:lnTo>
                  <a:pt x="5452871" y="6096"/>
                </a:lnTo>
                <a:lnTo>
                  <a:pt x="5452871" y="0"/>
                </a:lnTo>
                <a:lnTo>
                  <a:pt x="5458968" y="0"/>
                </a:lnTo>
                <a:lnTo>
                  <a:pt x="5458968" y="6096"/>
                </a:lnTo>
                <a:close/>
              </a:path>
              <a:path w="6306820" h="7620">
                <a:moveTo>
                  <a:pt x="5457444" y="7620"/>
                </a:moveTo>
                <a:lnTo>
                  <a:pt x="5454396" y="7620"/>
                </a:lnTo>
                <a:lnTo>
                  <a:pt x="5454396" y="6096"/>
                </a:lnTo>
                <a:lnTo>
                  <a:pt x="5457444" y="6096"/>
                </a:lnTo>
                <a:lnTo>
                  <a:pt x="5457444" y="7620"/>
                </a:lnTo>
                <a:close/>
              </a:path>
              <a:path w="6306820" h="7620">
                <a:moveTo>
                  <a:pt x="5495544" y="6096"/>
                </a:moveTo>
                <a:lnTo>
                  <a:pt x="5489448" y="6096"/>
                </a:lnTo>
                <a:lnTo>
                  <a:pt x="5489448" y="0"/>
                </a:lnTo>
                <a:lnTo>
                  <a:pt x="5495544" y="0"/>
                </a:lnTo>
                <a:lnTo>
                  <a:pt x="5495544" y="1524"/>
                </a:lnTo>
                <a:lnTo>
                  <a:pt x="5497068" y="3048"/>
                </a:lnTo>
                <a:lnTo>
                  <a:pt x="5497068" y="4572"/>
                </a:lnTo>
                <a:lnTo>
                  <a:pt x="5495544" y="4572"/>
                </a:lnTo>
                <a:lnTo>
                  <a:pt x="5495544" y="6096"/>
                </a:lnTo>
                <a:close/>
              </a:path>
              <a:path w="6306820" h="7620">
                <a:moveTo>
                  <a:pt x="5494020" y="7620"/>
                </a:moveTo>
                <a:lnTo>
                  <a:pt x="5490971" y="7620"/>
                </a:lnTo>
                <a:lnTo>
                  <a:pt x="5490971" y="6096"/>
                </a:lnTo>
                <a:lnTo>
                  <a:pt x="5494020" y="6096"/>
                </a:lnTo>
                <a:lnTo>
                  <a:pt x="5494020" y="7620"/>
                </a:lnTo>
                <a:close/>
              </a:path>
              <a:path w="6306820" h="7620">
                <a:moveTo>
                  <a:pt x="5530596" y="7620"/>
                </a:moveTo>
                <a:lnTo>
                  <a:pt x="5529071" y="7620"/>
                </a:lnTo>
                <a:lnTo>
                  <a:pt x="5526023" y="4572"/>
                </a:lnTo>
                <a:lnTo>
                  <a:pt x="5526023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3644" y="1524"/>
                </a:lnTo>
                <a:lnTo>
                  <a:pt x="5533644" y="4572"/>
                </a:lnTo>
                <a:lnTo>
                  <a:pt x="5530596" y="7620"/>
                </a:lnTo>
                <a:close/>
              </a:path>
              <a:path w="6306820" h="7620">
                <a:moveTo>
                  <a:pt x="5567171" y="7620"/>
                </a:moveTo>
                <a:lnTo>
                  <a:pt x="5565648" y="7620"/>
                </a:lnTo>
                <a:lnTo>
                  <a:pt x="5562600" y="4572"/>
                </a:lnTo>
                <a:lnTo>
                  <a:pt x="5562600" y="1524"/>
                </a:lnTo>
                <a:lnTo>
                  <a:pt x="5564123" y="0"/>
                </a:lnTo>
                <a:lnTo>
                  <a:pt x="5568696" y="0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7171" y="7620"/>
                </a:lnTo>
                <a:close/>
              </a:path>
              <a:path w="6306820" h="7620">
                <a:moveTo>
                  <a:pt x="5603748" y="7620"/>
                </a:moveTo>
                <a:lnTo>
                  <a:pt x="5602223" y="7620"/>
                </a:lnTo>
                <a:lnTo>
                  <a:pt x="5599176" y="4572"/>
                </a:lnTo>
                <a:lnTo>
                  <a:pt x="5599176" y="1524"/>
                </a:lnTo>
                <a:lnTo>
                  <a:pt x="5600700" y="0"/>
                </a:lnTo>
                <a:lnTo>
                  <a:pt x="5605271" y="0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3748" y="7620"/>
                </a:lnTo>
                <a:close/>
              </a:path>
              <a:path w="6306820" h="7620">
                <a:moveTo>
                  <a:pt x="5643371" y="6096"/>
                </a:moveTo>
                <a:lnTo>
                  <a:pt x="5637276" y="6096"/>
                </a:lnTo>
                <a:lnTo>
                  <a:pt x="5637276" y="4572"/>
                </a:lnTo>
                <a:lnTo>
                  <a:pt x="5635752" y="4572"/>
                </a:lnTo>
                <a:lnTo>
                  <a:pt x="5635752" y="3048"/>
                </a:lnTo>
                <a:lnTo>
                  <a:pt x="5637276" y="1524"/>
                </a:lnTo>
                <a:lnTo>
                  <a:pt x="5637276" y="0"/>
                </a:lnTo>
                <a:lnTo>
                  <a:pt x="5643371" y="0"/>
                </a:lnTo>
                <a:lnTo>
                  <a:pt x="5643371" y="6096"/>
                </a:lnTo>
                <a:close/>
              </a:path>
              <a:path w="6306820" h="7620">
                <a:moveTo>
                  <a:pt x="5641848" y="7620"/>
                </a:moveTo>
                <a:lnTo>
                  <a:pt x="5638800" y="7620"/>
                </a:lnTo>
                <a:lnTo>
                  <a:pt x="5638800" y="6096"/>
                </a:lnTo>
                <a:lnTo>
                  <a:pt x="5641848" y="6096"/>
                </a:lnTo>
                <a:lnTo>
                  <a:pt x="5641848" y="7620"/>
                </a:lnTo>
                <a:close/>
              </a:path>
              <a:path w="6306820" h="7620">
                <a:moveTo>
                  <a:pt x="5679948" y="6096"/>
                </a:moveTo>
                <a:lnTo>
                  <a:pt x="5673852" y="6096"/>
                </a:lnTo>
                <a:lnTo>
                  <a:pt x="5673852" y="0"/>
                </a:lnTo>
                <a:lnTo>
                  <a:pt x="5679948" y="0"/>
                </a:lnTo>
                <a:lnTo>
                  <a:pt x="5679948" y="6096"/>
                </a:lnTo>
                <a:close/>
              </a:path>
              <a:path w="6306820" h="7620">
                <a:moveTo>
                  <a:pt x="5678423" y="7620"/>
                </a:moveTo>
                <a:lnTo>
                  <a:pt x="5675376" y="7620"/>
                </a:lnTo>
                <a:lnTo>
                  <a:pt x="5675376" y="6096"/>
                </a:lnTo>
                <a:lnTo>
                  <a:pt x="5678423" y="6096"/>
                </a:lnTo>
                <a:lnTo>
                  <a:pt x="5678423" y="7620"/>
                </a:lnTo>
                <a:close/>
              </a:path>
              <a:path w="6306820" h="7620">
                <a:moveTo>
                  <a:pt x="5716523" y="6096"/>
                </a:moveTo>
                <a:lnTo>
                  <a:pt x="5710428" y="6096"/>
                </a:lnTo>
                <a:lnTo>
                  <a:pt x="5710428" y="0"/>
                </a:lnTo>
                <a:lnTo>
                  <a:pt x="5716523" y="0"/>
                </a:lnTo>
                <a:lnTo>
                  <a:pt x="5716523" y="1524"/>
                </a:lnTo>
                <a:lnTo>
                  <a:pt x="5718048" y="3048"/>
                </a:lnTo>
                <a:lnTo>
                  <a:pt x="5718048" y="4572"/>
                </a:lnTo>
                <a:lnTo>
                  <a:pt x="5716523" y="4572"/>
                </a:lnTo>
                <a:lnTo>
                  <a:pt x="5716523" y="6096"/>
                </a:lnTo>
                <a:close/>
              </a:path>
              <a:path w="6306820" h="7620">
                <a:moveTo>
                  <a:pt x="5715000" y="7620"/>
                </a:moveTo>
                <a:lnTo>
                  <a:pt x="5713476" y="7620"/>
                </a:lnTo>
                <a:lnTo>
                  <a:pt x="5711952" y="6096"/>
                </a:lnTo>
                <a:lnTo>
                  <a:pt x="5715000" y="6096"/>
                </a:lnTo>
                <a:lnTo>
                  <a:pt x="5715000" y="7620"/>
                </a:lnTo>
                <a:close/>
              </a:path>
              <a:path w="6306820" h="7620">
                <a:moveTo>
                  <a:pt x="5751576" y="7620"/>
                </a:moveTo>
                <a:lnTo>
                  <a:pt x="5750052" y="7620"/>
                </a:lnTo>
                <a:lnTo>
                  <a:pt x="5747003" y="4572"/>
                </a:lnTo>
                <a:lnTo>
                  <a:pt x="5747003" y="1524"/>
                </a:lnTo>
                <a:lnTo>
                  <a:pt x="5748528" y="0"/>
                </a:lnTo>
                <a:lnTo>
                  <a:pt x="5753100" y="0"/>
                </a:lnTo>
                <a:lnTo>
                  <a:pt x="5754623" y="1524"/>
                </a:lnTo>
                <a:lnTo>
                  <a:pt x="5754623" y="4572"/>
                </a:lnTo>
                <a:lnTo>
                  <a:pt x="5751576" y="7620"/>
                </a:lnTo>
                <a:close/>
              </a:path>
              <a:path w="6306820" h="7620">
                <a:moveTo>
                  <a:pt x="5788152" y="7620"/>
                </a:moveTo>
                <a:lnTo>
                  <a:pt x="5786628" y="7620"/>
                </a:lnTo>
                <a:lnTo>
                  <a:pt x="5783580" y="4572"/>
                </a:lnTo>
                <a:lnTo>
                  <a:pt x="5783580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91200" y="1524"/>
                </a:lnTo>
                <a:lnTo>
                  <a:pt x="5791200" y="4572"/>
                </a:lnTo>
                <a:lnTo>
                  <a:pt x="5788152" y="7620"/>
                </a:lnTo>
                <a:close/>
              </a:path>
              <a:path w="6306820" h="7620">
                <a:moveTo>
                  <a:pt x="5824728" y="7620"/>
                </a:moveTo>
                <a:lnTo>
                  <a:pt x="5823204" y="7620"/>
                </a:lnTo>
                <a:lnTo>
                  <a:pt x="5821680" y="6096"/>
                </a:lnTo>
                <a:lnTo>
                  <a:pt x="5821680" y="4572"/>
                </a:lnTo>
                <a:lnTo>
                  <a:pt x="5820155" y="4572"/>
                </a:lnTo>
                <a:lnTo>
                  <a:pt x="5820155" y="3048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4728" y="7620"/>
                </a:lnTo>
                <a:close/>
              </a:path>
              <a:path w="6306820" h="7620">
                <a:moveTo>
                  <a:pt x="5864352" y="6096"/>
                </a:moveTo>
                <a:lnTo>
                  <a:pt x="5858255" y="6096"/>
                </a:lnTo>
                <a:lnTo>
                  <a:pt x="5858255" y="4572"/>
                </a:lnTo>
                <a:lnTo>
                  <a:pt x="5856732" y="4572"/>
                </a:lnTo>
                <a:lnTo>
                  <a:pt x="5856732" y="3048"/>
                </a:lnTo>
                <a:lnTo>
                  <a:pt x="5858255" y="1524"/>
                </a:lnTo>
                <a:lnTo>
                  <a:pt x="5858255" y="0"/>
                </a:lnTo>
                <a:lnTo>
                  <a:pt x="5864352" y="0"/>
                </a:lnTo>
                <a:lnTo>
                  <a:pt x="5864352" y="6096"/>
                </a:lnTo>
                <a:close/>
              </a:path>
              <a:path w="6306820" h="7620">
                <a:moveTo>
                  <a:pt x="5862828" y="7620"/>
                </a:moveTo>
                <a:lnTo>
                  <a:pt x="5859780" y="7620"/>
                </a:lnTo>
                <a:lnTo>
                  <a:pt x="5859780" y="6096"/>
                </a:lnTo>
                <a:lnTo>
                  <a:pt x="5862828" y="6096"/>
                </a:lnTo>
                <a:lnTo>
                  <a:pt x="5862828" y="7620"/>
                </a:lnTo>
                <a:close/>
              </a:path>
              <a:path w="6306820" h="7620">
                <a:moveTo>
                  <a:pt x="5900928" y="6096"/>
                </a:moveTo>
                <a:lnTo>
                  <a:pt x="5894832" y="6096"/>
                </a:lnTo>
                <a:lnTo>
                  <a:pt x="5894832" y="0"/>
                </a:lnTo>
                <a:lnTo>
                  <a:pt x="5900928" y="0"/>
                </a:lnTo>
                <a:lnTo>
                  <a:pt x="5900928" y="6096"/>
                </a:lnTo>
                <a:close/>
              </a:path>
              <a:path w="6306820" h="7620">
                <a:moveTo>
                  <a:pt x="5899404" y="7620"/>
                </a:moveTo>
                <a:lnTo>
                  <a:pt x="5896355" y="7620"/>
                </a:lnTo>
                <a:lnTo>
                  <a:pt x="5896355" y="6096"/>
                </a:lnTo>
                <a:lnTo>
                  <a:pt x="5899404" y="6096"/>
                </a:lnTo>
                <a:lnTo>
                  <a:pt x="5899404" y="7620"/>
                </a:lnTo>
                <a:close/>
              </a:path>
              <a:path w="6306820" h="7620">
                <a:moveTo>
                  <a:pt x="5937504" y="6096"/>
                </a:moveTo>
                <a:lnTo>
                  <a:pt x="5931408" y="6096"/>
                </a:lnTo>
                <a:lnTo>
                  <a:pt x="5931408" y="0"/>
                </a:lnTo>
                <a:lnTo>
                  <a:pt x="5937504" y="0"/>
                </a:lnTo>
                <a:lnTo>
                  <a:pt x="5937504" y="1524"/>
                </a:lnTo>
                <a:lnTo>
                  <a:pt x="5939028" y="3048"/>
                </a:lnTo>
                <a:lnTo>
                  <a:pt x="5939028" y="4572"/>
                </a:lnTo>
                <a:lnTo>
                  <a:pt x="5937504" y="4572"/>
                </a:lnTo>
                <a:lnTo>
                  <a:pt x="5937504" y="6096"/>
                </a:lnTo>
                <a:close/>
              </a:path>
              <a:path w="6306820" h="7620">
                <a:moveTo>
                  <a:pt x="5935980" y="7620"/>
                </a:moveTo>
                <a:lnTo>
                  <a:pt x="5934455" y="7620"/>
                </a:lnTo>
                <a:lnTo>
                  <a:pt x="5932932" y="6096"/>
                </a:lnTo>
                <a:lnTo>
                  <a:pt x="5935980" y="6096"/>
                </a:lnTo>
                <a:lnTo>
                  <a:pt x="5935980" y="7620"/>
                </a:lnTo>
                <a:close/>
              </a:path>
              <a:path w="6306820" h="7620">
                <a:moveTo>
                  <a:pt x="5972555" y="7620"/>
                </a:moveTo>
                <a:lnTo>
                  <a:pt x="5971032" y="7620"/>
                </a:lnTo>
                <a:lnTo>
                  <a:pt x="5967984" y="4572"/>
                </a:lnTo>
                <a:lnTo>
                  <a:pt x="5967984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5604" y="1524"/>
                </a:lnTo>
                <a:lnTo>
                  <a:pt x="5975604" y="4572"/>
                </a:lnTo>
                <a:lnTo>
                  <a:pt x="5972555" y="7620"/>
                </a:lnTo>
                <a:close/>
              </a:path>
              <a:path w="6306820" h="7620">
                <a:moveTo>
                  <a:pt x="6009132" y="7620"/>
                </a:moveTo>
                <a:lnTo>
                  <a:pt x="6007608" y="7620"/>
                </a:lnTo>
                <a:lnTo>
                  <a:pt x="6004560" y="4572"/>
                </a:lnTo>
                <a:lnTo>
                  <a:pt x="6004560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09132" y="7620"/>
                </a:lnTo>
                <a:close/>
              </a:path>
              <a:path w="6306820" h="7620">
                <a:moveTo>
                  <a:pt x="6045708" y="7620"/>
                </a:moveTo>
                <a:lnTo>
                  <a:pt x="6044184" y="7620"/>
                </a:lnTo>
                <a:lnTo>
                  <a:pt x="6042660" y="6096"/>
                </a:lnTo>
                <a:lnTo>
                  <a:pt x="6042660" y="4572"/>
                </a:lnTo>
                <a:lnTo>
                  <a:pt x="6041136" y="4572"/>
                </a:lnTo>
                <a:lnTo>
                  <a:pt x="6041136" y="3048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8755" y="1524"/>
                </a:lnTo>
                <a:lnTo>
                  <a:pt x="6048755" y="4572"/>
                </a:lnTo>
                <a:lnTo>
                  <a:pt x="6045708" y="7620"/>
                </a:lnTo>
                <a:close/>
              </a:path>
              <a:path w="6306820" h="7620">
                <a:moveTo>
                  <a:pt x="6085332" y="6096"/>
                </a:moveTo>
                <a:lnTo>
                  <a:pt x="6079236" y="6096"/>
                </a:lnTo>
                <a:lnTo>
                  <a:pt x="6079236" y="4572"/>
                </a:lnTo>
                <a:lnTo>
                  <a:pt x="6077712" y="4572"/>
                </a:lnTo>
                <a:lnTo>
                  <a:pt x="6077712" y="3048"/>
                </a:lnTo>
                <a:lnTo>
                  <a:pt x="6079236" y="1524"/>
                </a:lnTo>
                <a:lnTo>
                  <a:pt x="6079236" y="0"/>
                </a:lnTo>
                <a:lnTo>
                  <a:pt x="6085332" y="0"/>
                </a:lnTo>
                <a:lnTo>
                  <a:pt x="6085332" y="6096"/>
                </a:lnTo>
                <a:close/>
              </a:path>
              <a:path w="6306820" h="7620">
                <a:moveTo>
                  <a:pt x="6083808" y="7620"/>
                </a:moveTo>
                <a:lnTo>
                  <a:pt x="6080760" y="7620"/>
                </a:lnTo>
                <a:lnTo>
                  <a:pt x="6080760" y="6096"/>
                </a:lnTo>
                <a:lnTo>
                  <a:pt x="6083808" y="6096"/>
                </a:lnTo>
                <a:lnTo>
                  <a:pt x="6083808" y="7620"/>
                </a:lnTo>
                <a:close/>
              </a:path>
              <a:path w="6306820" h="7620">
                <a:moveTo>
                  <a:pt x="6121908" y="6096"/>
                </a:moveTo>
                <a:lnTo>
                  <a:pt x="6115812" y="6096"/>
                </a:lnTo>
                <a:lnTo>
                  <a:pt x="6115812" y="0"/>
                </a:lnTo>
                <a:lnTo>
                  <a:pt x="6121908" y="0"/>
                </a:lnTo>
                <a:lnTo>
                  <a:pt x="6121908" y="6096"/>
                </a:lnTo>
                <a:close/>
              </a:path>
              <a:path w="6306820" h="7620">
                <a:moveTo>
                  <a:pt x="6120384" y="7620"/>
                </a:moveTo>
                <a:lnTo>
                  <a:pt x="6117336" y="7620"/>
                </a:lnTo>
                <a:lnTo>
                  <a:pt x="6117336" y="6096"/>
                </a:lnTo>
                <a:lnTo>
                  <a:pt x="6120384" y="6096"/>
                </a:lnTo>
                <a:lnTo>
                  <a:pt x="6120384" y="7620"/>
                </a:lnTo>
                <a:close/>
              </a:path>
              <a:path w="6306820" h="7620">
                <a:moveTo>
                  <a:pt x="6156960" y="7620"/>
                </a:moveTo>
                <a:lnTo>
                  <a:pt x="6155436" y="7620"/>
                </a:lnTo>
                <a:lnTo>
                  <a:pt x="6152387" y="4572"/>
                </a:lnTo>
                <a:lnTo>
                  <a:pt x="6152387" y="1524"/>
                </a:lnTo>
                <a:lnTo>
                  <a:pt x="6153912" y="0"/>
                </a:lnTo>
                <a:lnTo>
                  <a:pt x="6158484" y="0"/>
                </a:lnTo>
                <a:lnTo>
                  <a:pt x="6158484" y="1524"/>
                </a:lnTo>
                <a:lnTo>
                  <a:pt x="6160008" y="3048"/>
                </a:lnTo>
                <a:lnTo>
                  <a:pt x="6160008" y="4572"/>
                </a:lnTo>
                <a:lnTo>
                  <a:pt x="6158484" y="4572"/>
                </a:lnTo>
                <a:lnTo>
                  <a:pt x="6158484" y="6096"/>
                </a:lnTo>
                <a:lnTo>
                  <a:pt x="6156960" y="6096"/>
                </a:lnTo>
                <a:lnTo>
                  <a:pt x="6156960" y="7620"/>
                </a:lnTo>
                <a:close/>
              </a:path>
              <a:path w="6306820" h="7620">
                <a:moveTo>
                  <a:pt x="6193536" y="7620"/>
                </a:moveTo>
                <a:lnTo>
                  <a:pt x="6192012" y="7620"/>
                </a:lnTo>
                <a:lnTo>
                  <a:pt x="6188964" y="4572"/>
                </a:lnTo>
                <a:lnTo>
                  <a:pt x="6188964" y="1524"/>
                </a:lnTo>
                <a:lnTo>
                  <a:pt x="6190487" y="0"/>
                </a:lnTo>
                <a:lnTo>
                  <a:pt x="6195060" y="0"/>
                </a:lnTo>
                <a:lnTo>
                  <a:pt x="6196584" y="1524"/>
                </a:lnTo>
                <a:lnTo>
                  <a:pt x="6196584" y="4572"/>
                </a:lnTo>
                <a:lnTo>
                  <a:pt x="6193536" y="7620"/>
                </a:lnTo>
                <a:close/>
              </a:path>
              <a:path w="6306820" h="7620">
                <a:moveTo>
                  <a:pt x="6230112" y="7620"/>
                </a:moveTo>
                <a:lnTo>
                  <a:pt x="6228587" y="7620"/>
                </a:lnTo>
                <a:lnTo>
                  <a:pt x="6225539" y="4572"/>
                </a:lnTo>
                <a:lnTo>
                  <a:pt x="6225539" y="1524"/>
                </a:lnTo>
                <a:lnTo>
                  <a:pt x="6227064" y="0"/>
                </a:lnTo>
                <a:lnTo>
                  <a:pt x="6231636" y="0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0112" y="7620"/>
                </a:lnTo>
                <a:close/>
              </a:path>
              <a:path w="6306820" h="7620">
                <a:moveTo>
                  <a:pt x="6266687" y="7620"/>
                </a:moveTo>
                <a:lnTo>
                  <a:pt x="6265164" y="7620"/>
                </a:lnTo>
                <a:lnTo>
                  <a:pt x="6263639" y="6096"/>
                </a:lnTo>
                <a:lnTo>
                  <a:pt x="6263639" y="4572"/>
                </a:lnTo>
                <a:lnTo>
                  <a:pt x="6262116" y="4572"/>
                </a:lnTo>
                <a:lnTo>
                  <a:pt x="6262116" y="3048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9736" y="1524"/>
                </a:lnTo>
                <a:lnTo>
                  <a:pt x="6269736" y="4572"/>
                </a:lnTo>
                <a:lnTo>
                  <a:pt x="6266687" y="7620"/>
                </a:lnTo>
                <a:close/>
              </a:path>
              <a:path w="6306820" h="7620">
                <a:moveTo>
                  <a:pt x="6306312" y="6096"/>
                </a:moveTo>
                <a:lnTo>
                  <a:pt x="6300216" y="6096"/>
                </a:lnTo>
                <a:lnTo>
                  <a:pt x="6300216" y="4572"/>
                </a:lnTo>
                <a:lnTo>
                  <a:pt x="6298692" y="4572"/>
                </a:lnTo>
                <a:lnTo>
                  <a:pt x="6298692" y="3048"/>
                </a:lnTo>
                <a:lnTo>
                  <a:pt x="6300216" y="1524"/>
                </a:lnTo>
                <a:lnTo>
                  <a:pt x="6300216" y="0"/>
                </a:lnTo>
                <a:lnTo>
                  <a:pt x="6306312" y="0"/>
                </a:lnTo>
                <a:lnTo>
                  <a:pt x="6306312" y="6096"/>
                </a:lnTo>
                <a:close/>
              </a:path>
              <a:path w="6306820" h="7620">
                <a:moveTo>
                  <a:pt x="6304787" y="7620"/>
                </a:moveTo>
                <a:lnTo>
                  <a:pt x="6301739" y="7620"/>
                </a:lnTo>
                <a:lnTo>
                  <a:pt x="6301739" y="6096"/>
                </a:lnTo>
                <a:lnTo>
                  <a:pt x="6304787" y="6096"/>
                </a:lnTo>
                <a:lnTo>
                  <a:pt x="6304787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390144" y="3646932"/>
            <a:ext cx="135890" cy="66040"/>
            <a:chOff x="390144" y="3646932"/>
            <a:chExt cx="135890" cy="66040"/>
          </a:xfrm>
        </p:grpSpPr>
        <p:sp>
          <p:nvSpPr>
            <p:cNvPr id="9" name="object 9" descr=""/>
            <p:cNvSpPr/>
            <p:nvPr/>
          </p:nvSpPr>
          <p:spPr>
            <a:xfrm>
              <a:off x="390144" y="3646932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21336" y="64008"/>
                  </a:moveTo>
                  <a:lnTo>
                    <a:pt x="13716" y="64008"/>
                  </a:lnTo>
                  <a:lnTo>
                    <a:pt x="13716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4008"/>
                  </a:lnTo>
                  <a:close/>
                </a:path>
                <a:path w="21590" h="64135">
                  <a:moveTo>
                    <a:pt x="0" y="18288"/>
                  </a:moveTo>
                  <a:lnTo>
                    <a:pt x="0" y="10668"/>
                  </a:lnTo>
                  <a:lnTo>
                    <a:pt x="13716" y="10668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9144" y="13716"/>
                  </a:lnTo>
                  <a:lnTo>
                    <a:pt x="7620" y="13716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91" y="3648455"/>
              <a:ext cx="94488" cy="64008"/>
            </a:xfrm>
            <a:prstGeom prst="rect">
              <a:avLst/>
            </a:prstGeom>
          </p:spPr>
        </p:pic>
      </p:grpSp>
      <p:sp>
        <p:nvSpPr>
          <p:cNvPr id="11" name="object 11" descr=""/>
          <p:cNvSpPr/>
          <p:nvPr/>
        </p:nvSpPr>
        <p:spPr>
          <a:xfrm>
            <a:off x="595884" y="2302764"/>
            <a:ext cx="6306820" cy="6350"/>
          </a:xfrm>
          <a:custGeom>
            <a:avLst/>
            <a:gdLst/>
            <a:ahLst/>
            <a:cxnLst/>
            <a:rect l="l" t="t" r="r" b="b"/>
            <a:pathLst>
              <a:path w="6306820" h="6350">
                <a:moveTo>
                  <a:pt x="7620" y="6095"/>
                </a:moveTo>
                <a:lnTo>
                  <a:pt x="1524" y="6095"/>
                </a:lnTo>
                <a:lnTo>
                  <a:pt x="1524" y="4572"/>
                </a:lnTo>
                <a:lnTo>
                  <a:pt x="0" y="4572"/>
                </a:lnTo>
                <a:lnTo>
                  <a:pt x="0" y="1524"/>
                </a:lnTo>
                <a:lnTo>
                  <a:pt x="1524" y="1524"/>
                </a:lnTo>
                <a:lnTo>
                  <a:pt x="1524" y="0"/>
                </a:lnTo>
                <a:lnTo>
                  <a:pt x="7620" y="0"/>
                </a:lnTo>
                <a:lnTo>
                  <a:pt x="7620" y="6095"/>
                </a:lnTo>
                <a:close/>
              </a:path>
              <a:path w="6306820" h="6350">
                <a:moveTo>
                  <a:pt x="44195" y="6095"/>
                </a:moveTo>
                <a:lnTo>
                  <a:pt x="38099" y="6095"/>
                </a:lnTo>
                <a:lnTo>
                  <a:pt x="38099" y="0"/>
                </a:lnTo>
                <a:lnTo>
                  <a:pt x="44195" y="0"/>
                </a:lnTo>
                <a:lnTo>
                  <a:pt x="44195" y="6095"/>
                </a:lnTo>
                <a:close/>
              </a:path>
              <a:path w="6306820" h="6350">
                <a:moveTo>
                  <a:pt x="80772" y="6095"/>
                </a:moveTo>
                <a:lnTo>
                  <a:pt x="74676" y="6095"/>
                </a:lnTo>
                <a:lnTo>
                  <a:pt x="74676" y="0"/>
                </a:lnTo>
                <a:lnTo>
                  <a:pt x="80772" y="0"/>
                </a:lnTo>
                <a:lnTo>
                  <a:pt x="80772" y="1524"/>
                </a:lnTo>
                <a:lnTo>
                  <a:pt x="82295" y="1524"/>
                </a:lnTo>
                <a:lnTo>
                  <a:pt x="82295" y="4572"/>
                </a:lnTo>
                <a:lnTo>
                  <a:pt x="80772" y="4572"/>
                </a:lnTo>
                <a:lnTo>
                  <a:pt x="80772" y="6095"/>
                </a:lnTo>
                <a:close/>
              </a:path>
              <a:path w="6306820" h="6350">
                <a:moveTo>
                  <a:pt x="117347" y="6095"/>
                </a:moveTo>
                <a:lnTo>
                  <a:pt x="112776" y="6095"/>
                </a:lnTo>
                <a:lnTo>
                  <a:pt x="111251" y="4572"/>
                </a:lnTo>
                <a:lnTo>
                  <a:pt x="111251" y="1524"/>
                </a:lnTo>
                <a:lnTo>
                  <a:pt x="112776" y="0"/>
                </a:lnTo>
                <a:lnTo>
                  <a:pt x="117347" y="0"/>
                </a:lnTo>
                <a:lnTo>
                  <a:pt x="118872" y="1524"/>
                </a:lnTo>
                <a:lnTo>
                  <a:pt x="118872" y="4572"/>
                </a:lnTo>
                <a:lnTo>
                  <a:pt x="117347" y="6095"/>
                </a:lnTo>
                <a:close/>
              </a:path>
              <a:path w="6306820" h="6350">
                <a:moveTo>
                  <a:pt x="153924" y="6095"/>
                </a:moveTo>
                <a:lnTo>
                  <a:pt x="149351" y="6095"/>
                </a:lnTo>
                <a:lnTo>
                  <a:pt x="147828" y="4572"/>
                </a:lnTo>
                <a:lnTo>
                  <a:pt x="147828" y="1524"/>
                </a:lnTo>
                <a:lnTo>
                  <a:pt x="149351" y="0"/>
                </a:lnTo>
                <a:lnTo>
                  <a:pt x="153924" y="0"/>
                </a:lnTo>
                <a:lnTo>
                  <a:pt x="155447" y="1524"/>
                </a:lnTo>
                <a:lnTo>
                  <a:pt x="155447" y="4572"/>
                </a:lnTo>
                <a:lnTo>
                  <a:pt x="153924" y="6095"/>
                </a:lnTo>
                <a:close/>
              </a:path>
              <a:path w="6306820" h="6350">
                <a:moveTo>
                  <a:pt x="190499" y="6095"/>
                </a:moveTo>
                <a:lnTo>
                  <a:pt x="185928" y="6095"/>
                </a:lnTo>
                <a:lnTo>
                  <a:pt x="185928" y="4572"/>
                </a:lnTo>
                <a:lnTo>
                  <a:pt x="184403" y="4572"/>
                </a:lnTo>
                <a:lnTo>
                  <a:pt x="184403" y="1524"/>
                </a:lnTo>
                <a:lnTo>
                  <a:pt x="185928" y="1524"/>
                </a:lnTo>
                <a:lnTo>
                  <a:pt x="185928" y="0"/>
                </a:lnTo>
                <a:lnTo>
                  <a:pt x="190499" y="0"/>
                </a:lnTo>
                <a:lnTo>
                  <a:pt x="192024" y="1524"/>
                </a:lnTo>
                <a:lnTo>
                  <a:pt x="192024" y="4572"/>
                </a:lnTo>
                <a:lnTo>
                  <a:pt x="190499" y="6095"/>
                </a:lnTo>
                <a:close/>
              </a:path>
              <a:path w="6306820" h="6350">
                <a:moveTo>
                  <a:pt x="228599" y="6095"/>
                </a:moveTo>
                <a:lnTo>
                  <a:pt x="222503" y="6095"/>
                </a:lnTo>
                <a:lnTo>
                  <a:pt x="222503" y="4572"/>
                </a:lnTo>
                <a:lnTo>
                  <a:pt x="220980" y="4572"/>
                </a:lnTo>
                <a:lnTo>
                  <a:pt x="220980" y="1524"/>
                </a:lnTo>
                <a:lnTo>
                  <a:pt x="222503" y="1524"/>
                </a:lnTo>
                <a:lnTo>
                  <a:pt x="222503" y="0"/>
                </a:lnTo>
                <a:lnTo>
                  <a:pt x="228599" y="0"/>
                </a:lnTo>
                <a:lnTo>
                  <a:pt x="228599" y="6095"/>
                </a:lnTo>
                <a:close/>
              </a:path>
              <a:path w="6306820" h="6350">
                <a:moveTo>
                  <a:pt x="265176" y="6095"/>
                </a:moveTo>
                <a:lnTo>
                  <a:pt x="259080" y="6095"/>
                </a:lnTo>
                <a:lnTo>
                  <a:pt x="259080" y="0"/>
                </a:lnTo>
                <a:lnTo>
                  <a:pt x="265176" y="0"/>
                </a:lnTo>
                <a:lnTo>
                  <a:pt x="265176" y="6095"/>
                </a:lnTo>
                <a:close/>
              </a:path>
              <a:path w="6306820" h="6350">
                <a:moveTo>
                  <a:pt x="301751" y="6095"/>
                </a:moveTo>
                <a:lnTo>
                  <a:pt x="295655" y="6095"/>
                </a:lnTo>
                <a:lnTo>
                  <a:pt x="295655" y="0"/>
                </a:lnTo>
                <a:lnTo>
                  <a:pt x="301751" y="0"/>
                </a:lnTo>
                <a:lnTo>
                  <a:pt x="301751" y="1524"/>
                </a:lnTo>
                <a:lnTo>
                  <a:pt x="303276" y="1524"/>
                </a:lnTo>
                <a:lnTo>
                  <a:pt x="303276" y="4572"/>
                </a:lnTo>
                <a:lnTo>
                  <a:pt x="301751" y="4572"/>
                </a:lnTo>
                <a:lnTo>
                  <a:pt x="301751" y="6095"/>
                </a:lnTo>
                <a:close/>
              </a:path>
              <a:path w="6306820" h="6350">
                <a:moveTo>
                  <a:pt x="338328" y="6095"/>
                </a:moveTo>
                <a:lnTo>
                  <a:pt x="333755" y="6095"/>
                </a:lnTo>
                <a:lnTo>
                  <a:pt x="332232" y="4572"/>
                </a:lnTo>
                <a:lnTo>
                  <a:pt x="332232" y="1524"/>
                </a:lnTo>
                <a:lnTo>
                  <a:pt x="333755" y="0"/>
                </a:lnTo>
                <a:lnTo>
                  <a:pt x="338328" y="0"/>
                </a:lnTo>
                <a:lnTo>
                  <a:pt x="339851" y="1524"/>
                </a:lnTo>
                <a:lnTo>
                  <a:pt x="339851" y="4572"/>
                </a:lnTo>
                <a:lnTo>
                  <a:pt x="338328" y="6095"/>
                </a:lnTo>
                <a:close/>
              </a:path>
              <a:path w="6306820" h="6350">
                <a:moveTo>
                  <a:pt x="374903" y="6095"/>
                </a:moveTo>
                <a:lnTo>
                  <a:pt x="370332" y="6095"/>
                </a:lnTo>
                <a:lnTo>
                  <a:pt x="368807" y="4572"/>
                </a:lnTo>
                <a:lnTo>
                  <a:pt x="368807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6428" y="1524"/>
                </a:lnTo>
                <a:lnTo>
                  <a:pt x="376428" y="4572"/>
                </a:lnTo>
                <a:lnTo>
                  <a:pt x="374903" y="6095"/>
                </a:lnTo>
                <a:close/>
              </a:path>
              <a:path w="6306820" h="6350">
                <a:moveTo>
                  <a:pt x="411480" y="6095"/>
                </a:moveTo>
                <a:lnTo>
                  <a:pt x="406907" y="6095"/>
                </a:lnTo>
                <a:lnTo>
                  <a:pt x="406907" y="4572"/>
                </a:lnTo>
                <a:lnTo>
                  <a:pt x="405384" y="4572"/>
                </a:lnTo>
                <a:lnTo>
                  <a:pt x="405384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3003" y="1524"/>
                </a:lnTo>
                <a:lnTo>
                  <a:pt x="413003" y="4572"/>
                </a:lnTo>
                <a:lnTo>
                  <a:pt x="411480" y="6095"/>
                </a:lnTo>
                <a:close/>
              </a:path>
              <a:path w="6306820" h="6350">
                <a:moveTo>
                  <a:pt x="449580" y="6095"/>
                </a:moveTo>
                <a:lnTo>
                  <a:pt x="443484" y="6095"/>
                </a:lnTo>
                <a:lnTo>
                  <a:pt x="443484" y="4572"/>
                </a:lnTo>
                <a:lnTo>
                  <a:pt x="441959" y="4572"/>
                </a:lnTo>
                <a:lnTo>
                  <a:pt x="441959" y="1524"/>
                </a:lnTo>
                <a:lnTo>
                  <a:pt x="443484" y="1524"/>
                </a:lnTo>
                <a:lnTo>
                  <a:pt x="443484" y="0"/>
                </a:lnTo>
                <a:lnTo>
                  <a:pt x="449580" y="0"/>
                </a:lnTo>
                <a:lnTo>
                  <a:pt x="449580" y="6095"/>
                </a:lnTo>
                <a:close/>
              </a:path>
              <a:path w="6306820" h="6350">
                <a:moveTo>
                  <a:pt x="486155" y="6095"/>
                </a:moveTo>
                <a:lnTo>
                  <a:pt x="480059" y="6095"/>
                </a:lnTo>
                <a:lnTo>
                  <a:pt x="480059" y="0"/>
                </a:lnTo>
                <a:lnTo>
                  <a:pt x="486155" y="0"/>
                </a:lnTo>
                <a:lnTo>
                  <a:pt x="486155" y="6095"/>
                </a:lnTo>
                <a:close/>
              </a:path>
              <a:path w="6306820" h="6350">
                <a:moveTo>
                  <a:pt x="522732" y="6095"/>
                </a:moveTo>
                <a:lnTo>
                  <a:pt x="518159" y="6095"/>
                </a:lnTo>
                <a:lnTo>
                  <a:pt x="516636" y="4572"/>
                </a:lnTo>
                <a:lnTo>
                  <a:pt x="516636" y="1524"/>
                </a:lnTo>
                <a:lnTo>
                  <a:pt x="518159" y="0"/>
                </a:lnTo>
                <a:lnTo>
                  <a:pt x="522732" y="0"/>
                </a:lnTo>
                <a:lnTo>
                  <a:pt x="522732" y="1524"/>
                </a:lnTo>
                <a:lnTo>
                  <a:pt x="524255" y="1524"/>
                </a:lnTo>
                <a:lnTo>
                  <a:pt x="524255" y="4572"/>
                </a:lnTo>
                <a:lnTo>
                  <a:pt x="522732" y="4572"/>
                </a:lnTo>
                <a:lnTo>
                  <a:pt x="522732" y="6095"/>
                </a:lnTo>
                <a:close/>
              </a:path>
              <a:path w="6306820" h="6350">
                <a:moveTo>
                  <a:pt x="559307" y="6095"/>
                </a:moveTo>
                <a:lnTo>
                  <a:pt x="554736" y="6095"/>
                </a:lnTo>
                <a:lnTo>
                  <a:pt x="553211" y="4572"/>
                </a:lnTo>
                <a:lnTo>
                  <a:pt x="553211" y="1524"/>
                </a:lnTo>
                <a:lnTo>
                  <a:pt x="554736" y="0"/>
                </a:lnTo>
                <a:lnTo>
                  <a:pt x="559307" y="0"/>
                </a:lnTo>
                <a:lnTo>
                  <a:pt x="560832" y="1524"/>
                </a:lnTo>
                <a:lnTo>
                  <a:pt x="560832" y="4572"/>
                </a:lnTo>
                <a:lnTo>
                  <a:pt x="559307" y="6095"/>
                </a:lnTo>
                <a:close/>
              </a:path>
              <a:path w="6306820" h="6350">
                <a:moveTo>
                  <a:pt x="595884" y="6095"/>
                </a:moveTo>
                <a:lnTo>
                  <a:pt x="591311" y="6095"/>
                </a:lnTo>
                <a:lnTo>
                  <a:pt x="589788" y="4572"/>
                </a:lnTo>
                <a:lnTo>
                  <a:pt x="589788" y="1524"/>
                </a:lnTo>
                <a:lnTo>
                  <a:pt x="591311" y="0"/>
                </a:lnTo>
                <a:lnTo>
                  <a:pt x="595884" y="0"/>
                </a:lnTo>
                <a:lnTo>
                  <a:pt x="597407" y="1524"/>
                </a:lnTo>
                <a:lnTo>
                  <a:pt x="597407" y="4572"/>
                </a:lnTo>
                <a:lnTo>
                  <a:pt x="595884" y="6095"/>
                </a:lnTo>
                <a:close/>
              </a:path>
              <a:path w="6306820" h="6350">
                <a:moveTo>
                  <a:pt x="632460" y="6095"/>
                </a:moveTo>
                <a:lnTo>
                  <a:pt x="627887" y="6095"/>
                </a:lnTo>
                <a:lnTo>
                  <a:pt x="627887" y="4572"/>
                </a:lnTo>
                <a:lnTo>
                  <a:pt x="626364" y="4572"/>
                </a:ln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3983" y="1524"/>
                </a:lnTo>
                <a:lnTo>
                  <a:pt x="633983" y="4572"/>
                </a:lnTo>
                <a:lnTo>
                  <a:pt x="632460" y="6095"/>
                </a:lnTo>
                <a:close/>
              </a:path>
              <a:path w="6306820" h="6350">
                <a:moveTo>
                  <a:pt x="670560" y="6095"/>
                </a:moveTo>
                <a:lnTo>
                  <a:pt x="664464" y="6095"/>
                </a:lnTo>
                <a:lnTo>
                  <a:pt x="664464" y="4572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70560" y="0"/>
                </a:lnTo>
                <a:lnTo>
                  <a:pt x="670560" y="6095"/>
                </a:lnTo>
                <a:close/>
              </a:path>
              <a:path w="6306820" h="6350">
                <a:moveTo>
                  <a:pt x="707136" y="6095"/>
                </a:moveTo>
                <a:lnTo>
                  <a:pt x="701040" y="6095"/>
                </a:lnTo>
                <a:lnTo>
                  <a:pt x="701040" y="0"/>
                </a:lnTo>
                <a:lnTo>
                  <a:pt x="707136" y="0"/>
                </a:lnTo>
                <a:lnTo>
                  <a:pt x="707136" y="6095"/>
                </a:lnTo>
                <a:close/>
              </a:path>
              <a:path w="6306820" h="6350">
                <a:moveTo>
                  <a:pt x="743712" y="6095"/>
                </a:moveTo>
                <a:lnTo>
                  <a:pt x="739140" y="6095"/>
                </a:lnTo>
                <a:lnTo>
                  <a:pt x="737616" y="4572"/>
                </a:lnTo>
                <a:lnTo>
                  <a:pt x="737616" y="1524"/>
                </a:lnTo>
                <a:lnTo>
                  <a:pt x="739140" y="0"/>
                </a:lnTo>
                <a:lnTo>
                  <a:pt x="743712" y="0"/>
                </a:lnTo>
                <a:lnTo>
                  <a:pt x="743712" y="1524"/>
                </a:lnTo>
                <a:lnTo>
                  <a:pt x="745236" y="1524"/>
                </a:lnTo>
                <a:lnTo>
                  <a:pt x="745236" y="4572"/>
                </a:lnTo>
                <a:lnTo>
                  <a:pt x="743712" y="4572"/>
                </a:lnTo>
                <a:lnTo>
                  <a:pt x="743712" y="6095"/>
                </a:lnTo>
                <a:close/>
              </a:path>
              <a:path w="6306820" h="6350">
                <a:moveTo>
                  <a:pt x="780287" y="6095"/>
                </a:moveTo>
                <a:lnTo>
                  <a:pt x="775716" y="6095"/>
                </a:lnTo>
                <a:lnTo>
                  <a:pt x="774191" y="4572"/>
                </a:lnTo>
                <a:lnTo>
                  <a:pt x="774191" y="1524"/>
                </a:lnTo>
                <a:lnTo>
                  <a:pt x="775716" y="0"/>
                </a:lnTo>
                <a:lnTo>
                  <a:pt x="780287" y="0"/>
                </a:lnTo>
                <a:lnTo>
                  <a:pt x="781812" y="1524"/>
                </a:lnTo>
                <a:lnTo>
                  <a:pt x="781812" y="4572"/>
                </a:lnTo>
                <a:lnTo>
                  <a:pt x="780287" y="6095"/>
                </a:lnTo>
                <a:close/>
              </a:path>
              <a:path w="6306820" h="6350">
                <a:moveTo>
                  <a:pt x="816864" y="6095"/>
                </a:moveTo>
                <a:lnTo>
                  <a:pt x="812291" y="6095"/>
                </a:lnTo>
                <a:lnTo>
                  <a:pt x="810767" y="4572"/>
                </a:lnTo>
                <a:lnTo>
                  <a:pt x="810767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8387" y="1524"/>
                </a:lnTo>
                <a:lnTo>
                  <a:pt x="818387" y="4572"/>
                </a:lnTo>
                <a:lnTo>
                  <a:pt x="816864" y="6095"/>
                </a:lnTo>
                <a:close/>
              </a:path>
              <a:path w="6306820" h="6350">
                <a:moveTo>
                  <a:pt x="853440" y="6095"/>
                </a:moveTo>
                <a:lnTo>
                  <a:pt x="848867" y="6095"/>
                </a:lnTo>
                <a:lnTo>
                  <a:pt x="848867" y="4572"/>
                </a:lnTo>
                <a:lnTo>
                  <a:pt x="847344" y="4572"/>
                </a:lnTo>
                <a:lnTo>
                  <a:pt x="847344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3440" y="0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6095"/>
                </a:lnTo>
                <a:close/>
              </a:path>
              <a:path w="6306820" h="6350">
                <a:moveTo>
                  <a:pt x="891540" y="6095"/>
                </a:moveTo>
                <a:lnTo>
                  <a:pt x="885444" y="6095"/>
                </a:lnTo>
                <a:lnTo>
                  <a:pt x="885444" y="0"/>
                </a:lnTo>
                <a:lnTo>
                  <a:pt x="891540" y="0"/>
                </a:lnTo>
                <a:lnTo>
                  <a:pt x="891540" y="6095"/>
                </a:lnTo>
                <a:close/>
              </a:path>
              <a:path w="6306820" h="6350">
                <a:moveTo>
                  <a:pt x="928116" y="6095"/>
                </a:moveTo>
                <a:lnTo>
                  <a:pt x="922020" y="6095"/>
                </a:lnTo>
                <a:lnTo>
                  <a:pt x="922020" y="0"/>
                </a:lnTo>
                <a:lnTo>
                  <a:pt x="928116" y="0"/>
                </a:lnTo>
                <a:lnTo>
                  <a:pt x="928116" y="1524"/>
                </a:lnTo>
                <a:lnTo>
                  <a:pt x="929640" y="1524"/>
                </a:lnTo>
                <a:lnTo>
                  <a:pt x="929640" y="4572"/>
                </a:lnTo>
                <a:lnTo>
                  <a:pt x="928116" y="4572"/>
                </a:lnTo>
                <a:lnTo>
                  <a:pt x="928116" y="6095"/>
                </a:lnTo>
                <a:close/>
              </a:path>
              <a:path w="6306820" h="6350">
                <a:moveTo>
                  <a:pt x="964691" y="6095"/>
                </a:moveTo>
                <a:lnTo>
                  <a:pt x="960120" y="6095"/>
                </a:lnTo>
                <a:lnTo>
                  <a:pt x="958595" y="4572"/>
                </a:lnTo>
                <a:lnTo>
                  <a:pt x="958595" y="1524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6" y="1524"/>
                </a:lnTo>
                <a:lnTo>
                  <a:pt x="966216" y="4572"/>
                </a:lnTo>
                <a:lnTo>
                  <a:pt x="964691" y="4572"/>
                </a:lnTo>
                <a:lnTo>
                  <a:pt x="964691" y="6095"/>
                </a:lnTo>
                <a:close/>
              </a:path>
              <a:path w="6306820" h="6350">
                <a:moveTo>
                  <a:pt x="1001267" y="6095"/>
                </a:moveTo>
                <a:lnTo>
                  <a:pt x="996695" y="6095"/>
                </a:lnTo>
                <a:lnTo>
                  <a:pt x="995171" y="4572"/>
                </a:lnTo>
                <a:lnTo>
                  <a:pt x="995171" y="1524"/>
                </a:lnTo>
                <a:lnTo>
                  <a:pt x="996695" y="0"/>
                </a:lnTo>
                <a:lnTo>
                  <a:pt x="1001267" y="0"/>
                </a:lnTo>
                <a:lnTo>
                  <a:pt x="1002791" y="1524"/>
                </a:lnTo>
                <a:lnTo>
                  <a:pt x="1002791" y="4572"/>
                </a:lnTo>
                <a:lnTo>
                  <a:pt x="1001267" y="6095"/>
                </a:lnTo>
                <a:close/>
              </a:path>
              <a:path w="6306820" h="6350">
                <a:moveTo>
                  <a:pt x="1037844" y="6095"/>
                </a:moveTo>
                <a:lnTo>
                  <a:pt x="1033271" y="6095"/>
                </a:lnTo>
                <a:lnTo>
                  <a:pt x="1031748" y="4572"/>
                </a:lnTo>
                <a:lnTo>
                  <a:pt x="1031748" y="1524"/>
                </a:lnTo>
                <a:lnTo>
                  <a:pt x="1033271" y="0"/>
                </a:lnTo>
                <a:lnTo>
                  <a:pt x="1037844" y="0"/>
                </a:lnTo>
                <a:lnTo>
                  <a:pt x="1039367" y="1524"/>
                </a:lnTo>
                <a:lnTo>
                  <a:pt x="1039367" y="4572"/>
                </a:lnTo>
                <a:lnTo>
                  <a:pt x="1037844" y="6095"/>
                </a:lnTo>
                <a:close/>
              </a:path>
              <a:path w="6306820" h="6350">
                <a:moveTo>
                  <a:pt x="1074420" y="6095"/>
                </a:moveTo>
                <a:lnTo>
                  <a:pt x="1069848" y="6095"/>
                </a:lnTo>
                <a:lnTo>
                  <a:pt x="1069848" y="4572"/>
                </a:lnTo>
                <a:lnTo>
                  <a:pt x="1068324" y="4572"/>
                </a:lnTo>
                <a:lnTo>
                  <a:pt x="1068324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20" y="0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20" y="6095"/>
                </a:lnTo>
                <a:close/>
              </a:path>
              <a:path w="6306820" h="6350">
                <a:moveTo>
                  <a:pt x="1112520" y="6095"/>
                </a:moveTo>
                <a:lnTo>
                  <a:pt x="1106424" y="6095"/>
                </a:lnTo>
                <a:lnTo>
                  <a:pt x="1106424" y="0"/>
                </a:lnTo>
                <a:lnTo>
                  <a:pt x="1112520" y="0"/>
                </a:lnTo>
                <a:lnTo>
                  <a:pt x="1112520" y="6095"/>
                </a:lnTo>
                <a:close/>
              </a:path>
              <a:path w="6306820" h="6350">
                <a:moveTo>
                  <a:pt x="1149095" y="6095"/>
                </a:moveTo>
                <a:lnTo>
                  <a:pt x="1143000" y="6095"/>
                </a:lnTo>
                <a:lnTo>
                  <a:pt x="1143000" y="0"/>
                </a:lnTo>
                <a:lnTo>
                  <a:pt x="1149095" y="0"/>
                </a:lnTo>
                <a:lnTo>
                  <a:pt x="1149095" y="1524"/>
                </a:lnTo>
                <a:lnTo>
                  <a:pt x="1150620" y="1524"/>
                </a:lnTo>
                <a:lnTo>
                  <a:pt x="1150620" y="4572"/>
                </a:lnTo>
                <a:lnTo>
                  <a:pt x="1149095" y="4572"/>
                </a:lnTo>
                <a:lnTo>
                  <a:pt x="1149095" y="6095"/>
                </a:lnTo>
                <a:close/>
              </a:path>
              <a:path w="6306820" h="6350">
                <a:moveTo>
                  <a:pt x="1185671" y="6095"/>
                </a:moveTo>
                <a:lnTo>
                  <a:pt x="1181100" y="6095"/>
                </a:lnTo>
                <a:lnTo>
                  <a:pt x="1179575" y="4572"/>
                </a:lnTo>
                <a:lnTo>
                  <a:pt x="1179575" y="1524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4"/>
                </a:lnTo>
                <a:lnTo>
                  <a:pt x="1187195" y="1524"/>
                </a:lnTo>
                <a:lnTo>
                  <a:pt x="1187195" y="4572"/>
                </a:lnTo>
                <a:lnTo>
                  <a:pt x="1185671" y="4572"/>
                </a:lnTo>
                <a:lnTo>
                  <a:pt x="1185671" y="6095"/>
                </a:lnTo>
                <a:close/>
              </a:path>
              <a:path w="6306820" h="6350">
                <a:moveTo>
                  <a:pt x="1222248" y="6095"/>
                </a:moveTo>
                <a:lnTo>
                  <a:pt x="1217675" y="6095"/>
                </a:lnTo>
                <a:lnTo>
                  <a:pt x="1216152" y="4572"/>
                </a:lnTo>
                <a:lnTo>
                  <a:pt x="1216152" y="1524"/>
                </a:lnTo>
                <a:lnTo>
                  <a:pt x="1217675" y="0"/>
                </a:lnTo>
                <a:lnTo>
                  <a:pt x="1222248" y="0"/>
                </a:lnTo>
                <a:lnTo>
                  <a:pt x="1223771" y="1524"/>
                </a:lnTo>
                <a:lnTo>
                  <a:pt x="1223771" y="4572"/>
                </a:lnTo>
                <a:lnTo>
                  <a:pt x="1222248" y="6095"/>
                </a:lnTo>
                <a:close/>
              </a:path>
              <a:path w="6306820" h="6350">
                <a:moveTo>
                  <a:pt x="1258824" y="6095"/>
                </a:moveTo>
                <a:lnTo>
                  <a:pt x="1254252" y="6095"/>
                </a:lnTo>
                <a:lnTo>
                  <a:pt x="1252728" y="4572"/>
                </a:lnTo>
                <a:lnTo>
                  <a:pt x="1252728" y="1524"/>
                </a:lnTo>
                <a:lnTo>
                  <a:pt x="1254252" y="0"/>
                </a:lnTo>
                <a:lnTo>
                  <a:pt x="1258824" y="0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8824" y="6095"/>
                </a:lnTo>
                <a:close/>
              </a:path>
              <a:path w="6306820" h="6350">
                <a:moveTo>
                  <a:pt x="1296924" y="6095"/>
                </a:moveTo>
                <a:lnTo>
                  <a:pt x="1290828" y="6095"/>
                </a:lnTo>
                <a:lnTo>
                  <a:pt x="1290828" y="4572"/>
                </a:lnTo>
                <a:lnTo>
                  <a:pt x="1289304" y="4572"/>
                </a:lnTo>
                <a:lnTo>
                  <a:pt x="1289304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6924" y="0"/>
                </a:lnTo>
                <a:lnTo>
                  <a:pt x="1296924" y="6095"/>
                </a:lnTo>
                <a:close/>
              </a:path>
              <a:path w="6306820" h="6350">
                <a:moveTo>
                  <a:pt x="1333500" y="6095"/>
                </a:moveTo>
                <a:lnTo>
                  <a:pt x="1327404" y="6095"/>
                </a:lnTo>
                <a:lnTo>
                  <a:pt x="1327404" y="0"/>
                </a:lnTo>
                <a:lnTo>
                  <a:pt x="1333500" y="0"/>
                </a:lnTo>
                <a:lnTo>
                  <a:pt x="1333500" y="6095"/>
                </a:lnTo>
                <a:close/>
              </a:path>
              <a:path w="6306820" h="6350">
                <a:moveTo>
                  <a:pt x="1370075" y="6095"/>
                </a:moveTo>
                <a:lnTo>
                  <a:pt x="1363979" y="6095"/>
                </a:lnTo>
                <a:lnTo>
                  <a:pt x="1363979" y="0"/>
                </a:lnTo>
                <a:lnTo>
                  <a:pt x="1370075" y="0"/>
                </a:lnTo>
                <a:lnTo>
                  <a:pt x="1370075" y="1524"/>
                </a:lnTo>
                <a:lnTo>
                  <a:pt x="1371600" y="1524"/>
                </a:lnTo>
                <a:lnTo>
                  <a:pt x="1371600" y="4572"/>
                </a:lnTo>
                <a:lnTo>
                  <a:pt x="1370075" y="4572"/>
                </a:lnTo>
                <a:lnTo>
                  <a:pt x="1370075" y="6095"/>
                </a:lnTo>
                <a:close/>
              </a:path>
              <a:path w="6306820" h="6350">
                <a:moveTo>
                  <a:pt x="1406652" y="6095"/>
                </a:moveTo>
                <a:lnTo>
                  <a:pt x="1402079" y="6095"/>
                </a:lnTo>
                <a:lnTo>
                  <a:pt x="1400556" y="4572"/>
                </a:lnTo>
                <a:lnTo>
                  <a:pt x="1400556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5" y="1524"/>
                </a:lnTo>
                <a:lnTo>
                  <a:pt x="1408175" y="4572"/>
                </a:lnTo>
                <a:lnTo>
                  <a:pt x="1406652" y="4572"/>
                </a:lnTo>
                <a:lnTo>
                  <a:pt x="1406652" y="6095"/>
                </a:lnTo>
                <a:close/>
              </a:path>
              <a:path w="6306820" h="6350">
                <a:moveTo>
                  <a:pt x="1443228" y="6095"/>
                </a:moveTo>
                <a:lnTo>
                  <a:pt x="1438656" y="6095"/>
                </a:lnTo>
                <a:lnTo>
                  <a:pt x="1437132" y="4572"/>
                </a:lnTo>
                <a:lnTo>
                  <a:pt x="1437132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4752" y="1524"/>
                </a:lnTo>
                <a:lnTo>
                  <a:pt x="1444752" y="4572"/>
                </a:lnTo>
                <a:lnTo>
                  <a:pt x="1443228" y="6095"/>
                </a:lnTo>
                <a:close/>
              </a:path>
              <a:path w="6306820" h="6350">
                <a:moveTo>
                  <a:pt x="1479804" y="6095"/>
                </a:moveTo>
                <a:lnTo>
                  <a:pt x="1475232" y="6095"/>
                </a:lnTo>
                <a:lnTo>
                  <a:pt x="1473708" y="4572"/>
                </a:lnTo>
                <a:lnTo>
                  <a:pt x="1473708" y="1524"/>
                </a:lnTo>
                <a:lnTo>
                  <a:pt x="1475232" y="0"/>
                </a:lnTo>
                <a:lnTo>
                  <a:pt x="1479804" y="0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9804" y="6095"/>
                </a:lnTo>
                <a:close/>
              </a:path>
              <a:path w="6306820" h="6350">
                <a:moveTo>
                  <a:pt x="1517904" y="6095"/>
                </a:moveTo>
                <a:lnTo>
                  <a:pt x="1511808" y="6095"/>
                </a:lnTo>
                <a:lnTo>
                  <a:pt x="1511808" y="4572"/>
                </a:lnTo>
                <a:lnTo>
                  <a:pt x="1510283" y="4572"/>
                </a:lnTo>
                <a:lnTo>
                  <a:pt x="1510283" y="1524"/>
                </a:lnTo>
                <a:lnTo>
                  <a:pt x="1511808" y="1524"/>
                </a:lnTo>
                <a:lnTo>
                  <a:pt x="1511808" y="0"/>
                </a:lnTo>
                <a:lnTo>
                  <a:pt x="1517904" y="0"/>
                </a:lnTo>
                <a:lnTo>
                  <a:pt x="1517904" y="6095"/>
                </a:lnTo>
                <a:close/>
              </a:path>
              <a:path w="6306820" h="6350">
                <a:moveTo>
                  <a:pt x="1554479" y="6095"/>
                </a:moveTo>
                <a:lnTo>
                  <a:pt x="1548383" y="6095"/>
                </a:lnTo>
                <a:lnTo>
                  <a:pt x="1548383" y="0"/>
                </a:lnTo>
                <a:lnTo>
                  <a:pt x="1554479" y="0"/>
                </a:lnTo>
                <a:lnTo>
                  <a:pt x="1554479" y="6095"/>
                </a:lnTo>
                <a:close/>
              </a:path>
              <a:path w="6306820" h="6350">
                <a:moveTo>
                  <a:pt x="1591056" y="6095"/>
                </a:moveTo>
                <a:lnTo>
                  <a:pt x="1584960" y="6095"/>
                </a:lnTo>
                <a:lnTo>
                  <a:pt x="1584960" y="0"/>
                </a:lnTo>
                <a:lnTo>
                  <a:pt x="1591056" y="0"/>
                </a:lnTo>
                <a:lnTo>
                  <a:pt x="1591056" y="1524"/>
                </a:lnTo>
                <a:lnTo>
                  <a:pt x="1592579" y="1524"/>
                </a:lnTo>
                <a:lnTo>
                  <a:pt x="1592579" y="4572"/>
                </a:lnTo>
                <a:lnTo>
                  <a:pt x="1591056" y="4572"/>
                </a:lnTo>
                <a:lnTo>
                  <a:pt x="1591056" y="6095"/>
                </a:lnTo>
                <a:close/>
              </a:path>
              <a:path w="6306820" h="6350">
                <a:moveTo>
                  <a:pt x="1627632" y="6095"/>
                </a:moveTo>
                <a:lnTo>
                  <a:pt x="1623060" y="6095"/>
                </a:lnTo>
                <a:lnTo>
                  <a:pt x="1621536" y="4572"/>
                </a:lnTo>
                <a:lnTo>
                  <a:pt x="1621536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9156" y="1524"/>
                </a:lnTo>
                <a:lnTo>
                  <a:pt x="1629156" y="4572"/>
                </a:lnTo>
                <a:lnTo>
                  <a:pt x="1627632" y="6095"/>
                </a:lnTo>
                <a:close/>
              </a:path>
              <a:path w="6306820" h="6350">
                <a:moveTo>
                  <a:pt x="1664208" y="6095"/>
                </a:moveTo>
                <a:lnTo>
                  <a:pt x="1659636" y="6095"/>
                </a:lnTo>
                <a:lnTo>
                  <a:pt x="1658112" y="4572"/>
                </a:lnTo>
                <a:lnTo>
                  <a:pt x="1658112" y="1524"/>
                </a:lnTo>
                <a:lnTo>
                  <a:pt x="1659636" y="0"/>
                </a:lnTo>
                <a:lnTo>
                  <a:pt x="1664208" y="0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4208" y="6095"/>
                </a:lnTo>
                <a:close/>
              </a:path>
              <a:path w="6306820" h="6350">
                <a:moveTo>
                  <a:pt x="1700783" y="6095"/>
                </a:moveTo>
                <a:lnTo>
                  <a:pt x="1696212" y="6095"/>
                </a:lnTo>
                <a:lnTo>
                  <a:pt x="1694688" y="4572"/>
                </a:lnTo>
                <a:lnTo>
                  <a:pt x="1694688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2308" y="1524"/>
                </a:lnTo>
                <a:lnTo>
                  <a:pt x="1702308" y="4572"/>
                </a:lnTo>
                <a:lnTo>
                  <a:pt x="1700783" y="6095"/>
                </a:lnTo>
                <a:close/>
              </a:path>
              <a:path w="6306820" h="6350">
                <a:moveTo>
                  <a:pt x="1738883" y="6095"/>
                </a:moveTo>
                <a:lnTo>
                  <a:pt x="1732788" y="6095"/>
                </a:lnTo>
                <a:lnTo>
                  <a:pt x="1732788" y="4572"/>
                </a:lnTo>
                <a:lnTo>
                  <a:pt x="1731264" y="4572"/>
                </a:lnTo>
                <a:lnTo>
                  <a:pt x="1731264" y="1524"/>
                </a:lnTo>
                <a:lnTo>
                  <a:pt x="1732788" y="1524"/>
                </a:lnTo>
                <a:lnTo>
                  <a:pt x="1732788" y="0"/>
                </a:lnTo>
                <a:lnTo>
                  <a:pt x="1738883" y="0"/>
                </a:lnTo>
                <a:lnTo>
                  <a:pt x="1738883" y="6095"/>
                </a:lnTo>
                <a:close/>
              </a:path>
              <a:path w="6306820" h="6350">
                <a:moveTo>
                  <a:pt x="1775460" y="6095"/>
                </a:moveTo>
                <a:lnTo>
                  <a:pt x="1769364" y="6095"/>
                </a:lnTo>
                <a:lnTo>
                  <a:pt x="1769364" y="0"/>
                </a:lnTo>
                <a:lnTo>
                  <a:pt x="1775460" y="0"/>
                </a:lnTo>
                <a:lnTo>
                  <a:pt x="1775460" y="6095"/>
                </a:lnTo>
                <a:close/>
              </a:path>
              <a:path w="6306820" h="6350">
                <a:moveTo>
                  <a:pt x="1812036" y="6095"/>
                </a:moveTo>
                <a:lnTo>
                  <a:pt x="1805940" y="6095"/>
                </a:lnTo>
                <a:lnTo>
                  <a:pt x="1805940" y="0"/>
                </a:lnTo>
                <a:lnTo>
                  <a:pt x="1812036" y="0"/>
                </a:lnTo>
                <a:lnTo>
                  <a:pt x="1812036" y="1524"/>
                </a:lnTo>
                <a:lnTo>
                  <a:pt x="1813560" y="1524"/>
                </a:lnTo>
                <a:lnTo>
                  <a:pt x="1813560" y="4572"/>
                </a:lnTo>
                <a:lnTo>
                  <a:pt x="1812036" y="4572"/>
                </a:lnTo>
                <a:lnTo>
                  <a:pt x="1812036" y="6095"/>
                </a:lnTo>
                <a:close/>
              </a:path>
              <a:path w="6306820" h="6350">
                <a:moveTo>
                  <a:pt x="1848612" y="6095"/>
                </a:moveTo>
                <a:lnTo>
                  <a:pt x="1844040" y="6095"/>
                </a:lnTo>
                <a:lnTo>
                  <a:pt x="1842516" y="4572"/>
                </a:lnTo>
                <a:lnTo>
                  <a:pt x="1842516" y="1524"/>
                </a:lnTo>
                <a:lnTo>
                  <a:pt x="1844040" y="0"/>
                </a:lnTo>
                <a:lnTo>
                  <a:pt x="1848612" y="0"/>
                </a:lnTo>
                <a:lnTo>
                  <a:pt x="1850135" y="1524"/>
                </a:lnTo>
                <a:lnTo>
                  <a:pt x="1850135" y="4572"/>
                </a:lnTo>
                <a:lnTo>
                  <a:pt x="1848612" y="6095"/>
                </a:lnTo>
                <a:close/>
              </a:path>
              <a:path w="6306820" h="6350">
                <a:moveTo>
                  <a:pt x="1885188" y="6095"/>
                </a:moveTo>
                <a:lnTo>
                  <a:pt x="1880616" y="6095"/>
                </a:lnTo>
                <a:lnTo>
                  <a:pt x="1879092" y="4572"/>
                </a:lnTo>
                <a:lnTo>
                  <a:pt x="1879092" y="1524"/>
                </a:lnTo>
                <a:lnTo>
                  <a:pt x="1880616" y="0"/>
                </a:lnTo>
                <a:lnTo>
                  <a:pt x="1885188" y="0"/>
                </a:lnTo>
                <a:lnTo>
                  <a:pt x="1886712" y="1524"/>
                </a:lnTo>
                <a:lnTo>
                  <a:pt x="1886712" y="4572"/>
                </a:lnTo>
                <a:lnTo>
                  <a:pt x="1885188" y="6095"/>
                </a:lnTo>
                <a:close/>
              </a:path>
              <a:path w="6306820" h="6350">
                <a:moveTo>
                  <a:pt x="1921764" y="6095"/>
                </a:moveTo>
                <a:lnTo>
                  <a:pt x="1917192" y="6095"/>
                </a:lnTo>
                <a:lnTo>
                  <a:pt x="1917192" y="4572"/>
                </a:lnTo>
                <a:lnTo>
                  <a:pt x="1915667" y="4572"/>
                </a:lnTo>
                <a:lnTo>
                  <a:pt x="1915667" y="1524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4" y="0"/>
                </a:lnTo>
                <a:lnTo>
                  <a:pt x="1923288" y="1524"/>
                </a:lnTo>
                <a:lnTo>
                  <a:pt x="1923288" y="4572"/>
                </a:lnTo>
                <a:lnTo>
                  <a:pt x="1921764" y="6095"/>
                </a:lnTo>
                <a:close/>
              </a:path>
              <a:path w="6306820" h="6350">
                <a:moveTo>
                  <a:pt x="1959864" y="6095"/>
                </a:moveTo>
                <a:lnTo>
                  <a:pt x="1953767" y="6095"/>
                </a:lnTo>
                <a:lnTo>
                  <a:pt x="1953767" y="4572"/>
                </a:lnTo>
                <a:lnTo>
                  <a:pt x="1952243" y="4572"/>
                </a:lnTo>
                <a:lnTo>
                  <a:pt x="1952243" y="1524"/>
                </a:lnTo>
                <a:lnTo>
                  <a:pt x="1953767" y="1524"/>
                </a:lnTo>
                <a:lnTo>
                  <a:pt x="1953767" y="0"/>
                </a:lnTo>
                <a:lnTo>
                  <a:pt x="1959864" y="0"/>
                </a:lnTo>
                <a:lnTo>
                  <a:pt x="1959864" y="6095"/>
                </a:lnTo>
                <a:close/>
              </a:path>
              <a:path w="6306820" h="6350">
                <a:moveTo>
                  <a:pt x="1996440" y="6095"/>
                </a:moveTo>
                <a:lnTo>
                  <a:pt x="1990343" y="6095"/>
                </a:lnTo>
                <a:lnTo>
                  <a:pt x="1990343" y="0"/>
                </a:lnTo>
                <a:lnTo>
                  <a:pt x="1996440" y="0"/>
                </a:lnTo>
                <a:lnTo>
                  <a:pt x="1996440" y="6095"/>
                </a:lnTo>
                <a:close/>
              </a:path>
              <a:path w="6306820" h="6350">
                <a:moveTo>
                  <a:pt x="2033016" y="6095"/>
                </a:moveTo>
                <a:lnTo>
                  <a:pt x="2026919" y="6095"/>
                </a:lnTo>
                <a:lnTo>
                  <a:pt x="2026919" y="0"/>
                </a:lnTo>
                <a:lnTo>
                  <a:pt x="2033016" y="0"/>
                </a:lnTo>
                <a:lnTo>
                  <a:pt x="2033016" y="1524"/>
                </a:lnTo>
                <a:lnTo>
                  <a:pt x="2034540" y="1524"/>
                </a:lnTo>
                <a:lnTo>
                  <a:pt x="2034540" y="4572"/>
                </a:lnTo>
                <a:lnTo>
                  <a:pt x="2033016" y="4572"/>
                </a:lnTo>
                <a:lnTo>
                  <a:pt x="2033016" y="6095"/>
                </a:lnTo>
                <a:close/>
              </a:path>
              <a:path w="6306820" h="6350">
                <a:moveTo>
                  <a:pt x="2069592" y="6095"/>
                </a:moveTo>
                <a:lnTo>
                  <a:pt x="2065019" y="6095"/>
                </a:lnTo>
                <a:lnTo>
                  <a:pt x="2063496" y="4572"/>
                </a:lnTo>
                <a:lnTo>
                  <a:pt x="2063496" y="1524"/>
                </a:lnTo>
                <a:lnTo>
                  <a:pt x="2065019" y="0"/>
                </a:lnTo>
                <a:lnTo>
                  <a:pt x="2069592" y="0"/>
                </a:lnTo>
                <a:lnTo>
                  <a:pt x="2071116" y="1524"/>
                </a:lnTo>
                <a:lnTo>
                  <a:pt x="2071116" y="4572"/>
                </a:lnTo>
                <a:lnTo>
                  <a:pt x="2069592" y="6095"/>
                </a:lnTo>
                <a:close/>
              </a:path>
              <a:path w="6306820" h="6350">
                <a:moveTo>
                  <a:pt x="2106167" y="6095"/>
                </a:moveTo>
                <a:lnTo>
                  <a:pt x="2101596" y="6095"/>
                </a:lnTo>
                <a:lnTo>
                  <a:pt x="2100072" y="4572"/>
                </a:lnTo>
                <a:lnTo>
                  <a:pt x="2100072" y="1524"/>
                </a:lnTo>
                <a:lnTo>
                  <a:pt x="2101596" y="0"/>
                </a:lnTo>
                <a:lnTo>
                  <a:pt x="2106167" y="0"/>
                </a:lnTo>
                <a:lnTo>
                  <a:pt x="2107692" y="1524"/>
                </a:lnTo>
                <a:lnTo>
                  <a:pt x="2107692" y="4572"/>
                </a:lnTo>
                <a:lnTo>
                  <a:pt x="2106167" y="6095"/>
                </a:lnTo>
                <a:close/>
              </a:path>
              <a:path w="6306820" h="6350">
                <a:moveTo>
                  <a:pt x="2142743" y="6095"/>
                </a:moveTo>
                <a:lnTo>
                  <a:pt x="2138172" y="6095"/>
                </a:lnTo>
                <a:lnTo>
                  <a:pt x="2138172" y="4572"/>
                </a:lnTo>
                <a:lnTo>
                  <a:pt x="2136648" y="4572"/>
                </a:lnTo>
                <a:lnTo>
                  <a:pt x="2136648" y="1524"/>
                </a:lnTo>
                <a:lnTo>
                  <a:pt x="2138172" y="1524"/>
                </a:lnTo>
                <a:lnTo>
                  <a:pt x="2138172" y="0"/>
                </a:lnTo>
                <a:lnTo>
                  <a:pt x="2142743" y="0"/>
                </a:lnTo>
                <a:lnTo>
                  <a:pt x="2144267" y="1524"/>
                </a:lnTo>
                <a:lnTo>
                  <a:pt x="2144267" y="4572"/>
                </a:lnTo>
                <a:lnTo>
                  <a:pt x="2142743" y="6095"/>
                </a:lnTo>
                <a:close/>
              </a:path>
              <a:path w="6306820" h="6350">
                <a:moveTo>
                  <a:pt x="2180843" y="6095"/>
                </a:moveTo>
                <a:lnTo>
                  <a:pt x="2174748" y="6095"/>
                </a:lnTo>
                <a:lnTo>
                  <a:pt x="2174748" y="4572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80843" y="0"/>
                </a:lnTo>
                <a:lnTo>
                  <a:pt x="2180843" y="6095"/>
                </a:lnTo>
                <a:close/>
              </a:path>
              <a:path w="6306820" h="6350">
                <a:moveTo>
                  <a:pt x="2217419" y="6095"/>
                </a:moveTo>
                <a:lnTo>
                  <a:pt x="2211324" y="6095"/>
                </a:lnTo>
                <a:lnTo>
                  <a:pt x="2211324" y="0"/>
                </a:lnTo>
                <a:lnTo>
                  <a:pt x="2217419" y="0"/>
                </a:lnTo>
                <a:lnTo>
                  <a:pt x="2217419" y="6095"/>
                </a:lnTo>
                <a:close/>
              </a:path>
              <a:path w="6306820" h="6350">
                <a:moveTo>
                  <a:pt x="2253996" y="6095"/>
                </a:moveTo>
                <a:lnTo>
                  <a:pt x="2249424" y="6095"/>
                </a:lnTo>
                <a:lnTo>
                  <a:pt x="2247900" y="4572"/>
                </a:lnTo>
                <a:lnTo>
                  <a:pt x="2247900" y="1524"/>
                </a:lnTo>
                <a:lnTo>
                  <a:pt x="2249424" y="0"/>
                </a:lnTo>
                <a:lnTo>
                  <a:pt x="2253996" y="0"/>
                </a:lnTo>
                <a:lnTo>
                  <a:pt x="2253996" y="1524"/>
                </a:lnTo>
                <a:lnTo>
                  <a:pt x="2255519" y="1524"/>
                </a:lnTo>
                <a:lnTo>
                  <a:pt x="2255519" y="4572"/>
                </a:lnTo>
                <a:lnTo>
                  <a:pt x="2253996" y="4572"/>
                </a:lnTo>
                <a:lnTo>
                  <a:pt x="2253996" y="6095"/>
                </a:lnTo>
                <a:close/>
              </a:path>
              <a:path w="6306820" h="6350">
                <a:moveTo>
                  <a:pt x="2290572" y="6095"/>
                </a:moveTo>
                <a:lnTo>
                  <a:pt x="2286000" y="6095"/>
                </a:lnTo>
                <a:lnTo>
                  <a:pt x="2284476" y="4572"/>
                </a:lnTo>
                <a:lnTo>
                  <a:pt x="2284476" y="1524"/>
                </a:lnTo>
                <a:lnTo>
                  <a:pt x="2286000" y="0"/>
                </a:lnTo>
                <a:lnTo>
                  <a:pt x="2290572" y="0"/>
                </a:lnTo>
                <a:lnTo>
                  <a:pt x="2292096" y="1524"/>
                </a:lnTo>
                <a:lnTo>
                  <a:pt x="2292096" y="4572"/>
                </a:lnTo>
                <a:lnTo>
                  <a:pt x="2290572" y="6095"/>
                </a:lnTo>
                <a:close/>
              </a:path>
              <a:path w="6306820" h="6350">
                <a:moveTo>
                  <a:pt x="2327148" y="6095"/>
                </a:moveTo>
                <a:lnTo>
                  <a:pt x="2322576" y="6095"/>
                </a:lnTo>
                <a:lnTo>
                  <a:pt x="2321051" y="4572"/>
                </a:lnTo>
                <a:lnTo>
                  <a:pt x="2321051" y="1524"/>
                </a:lnTo>
                <a:lnTo>
                  <a:pt x="2322576" y="0"/>
                </a:lnTo>
                <a:lnTo>
                  <a:pt x="2327148" y="0"/>
                </a:lnTo>
                <a:lnTo>
                  <a:pt x="2328672" y="1524"/>
                </a:lnTo>
                <a:lnTo>
                  <a:pt x="2328672" y="4572"/>
                </a:lnTo>
                <a:lnTo>
                  <a:pt x="2327148" y="6095"/>
                </a:lnTo>
                <a:close/>
              </a:path>
              <a:path w="6306820" h="6350">
                <a:moveTo>
                  <a:pt x="2363724" y="6095"/>
                </a:moveTo>
                <a:lnTo>
                  <a:pt x="2359151" y="6095"/>
                </a:lnTo>
                <a:lnTo>
                  <a:pt x="2359151" y="4572"/>
                </a:lnTo>
                <a:lnTo>
                  <a:pt x="2357627" y="4572"/>
                </a:lnTo>
                <a:lnTo>
                  <a:pt x="2357627" y="1524"/>
                </a:lnTo>
                <a:lnTo>
                  <a:pt x="2359151" y="1524"/>
                </a:lnTo>
                <a:lnTo>
                  <a:pt x="2359151" y="0"/>
                </a:lnTo>
                <a:lnTo>
                  <a:pt x="2363724" y="0"/>
                </a:lnTo>
                <a:lnTo>
                  <a:pt x="2365248" y="1524"/>
                </a:lnTo>
                <a:lnTo>
                  <a:pt x="2365248" y="4572"/>
                </a:lnTo>
                <a:lnTo>
                  <a:pt x="2363724" y="6095"/>
                </a:lnTo>
                <a:close/>
              </a:path>
              <a:path w="6306820" h="6350">
                <a:moveTo>
                  <a:pt x="2401824" y="6095"/>
                </a:moveTo>
                <a:lnTo>
                  <a:pt x="2395727" y="6095"/>
                </a:lnTo>
                <a:lnTo>
                  <a:pt x="2395727" y="4572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7" y="1524"/>
                </a:lnTo>
                <a:lnTo>
                  <a:pt x="2395727" y="0"/>
                </a:lnTo>
                <a:lnTo>
                  <a:pt x="2401824" y="0"/>
                </a:lnTo>
                <a:lnTo>
                  <a:pt x="2401824" y="6095"/>
                </a:lnTo>
                <a:close/>
              </a:path>
              <a:path w="6306820" h="6350">
                <a:moveTo>
                  <a:pt x="2438400" y="6095"/>
                </a:moveTo>
                <a:lnTo>
                  <a:pt x="2432304" y="6095"/>
                </a:lnTo>
                <a:lnTo>
                  <a:pt x="2432304" y="0"/>
                </a:lnTo>
                <a:lnTo>
                  <a:pt x="2438400" y="0"/>
                </a:lnTo>
                <a:lnTo>
                  <a:pt x="2438400" y="6095"/>
                </a:lnTo>
                <a:close/>
              </a:path>
              <a:path w="6306820" h="6350">
                <a:moveTo>
                  <a:pt x="2474976" y="6095"/>
                </a:moveTo>
                <a:lnTo>
                  <a:pt x="2470404" y="6095"/>
                </a:lnTo>
                <a:lnTo>
                  <a:pt x="2468880" y="4572"/>
                </a:lnTo>
                <a:lnTo>
                  <a:pt x="2468880" y="1524"/>
                </a:lnTo>
                <a:lnTo>
                  <a:pt x="2470404" y="0"/>
                </a:lnTo>
                <a:lnTo>
                  <a:pt x="2474976" y="0"/>
                </a:lnTo>
                <a:lnTo>
                  <a:pt x="2474976" y="1524"/>
                </a:lnTo>
                <a:lnTo>
                  <a:pt x="2476500" y="1524"/>
                </a:lnTo>
                <a:lnTo>
                  <a:pt x="2476500" y="4572"/>
                </a:lnTo>
                <a:lnTo>
                  <a:pt x="2474976" y="4572"/>
                </a:lnTo>
                <a:lnTo>
                  <a:pt x="2474976" y="6095"/>
                </a:lnTo>
                <a:close/>
              </a:path>
              <a:path w="6306820" h="6350">
                <a:moveTo>
                  <a:pt x="2511551" y="6095"/>
                </a:moveTo>
                <a:lnTo>
                  <a:pt x="2506980" y="6095"/>
                </a:lnTo>
                <a:lnTo>
                  <a:pt x="2505456" y="4572"/>
                </a:lnTo>
                <a:lnTo>
                  <a:pt x="2505456" y="1524"/>
                </a:lnTo>
                <a:lnTo>
                  <a:pt x="2506980" y="0"/>
                </a:lnTo>
                <a:lnTo>
                  <a:pt x="2511551" y="0"/>
                </a:lnTo>
                <a:lnTo>
                  <a:pt x="2513076" y="1524"/>
                </a:lnTo>
                <a:lnTo>
                  <a:pt x="2513076" y="4572"/>
                </a:lnTo>
                <a:lnTo>
                  <a:pt x="2511551" y="6095"/>
                </a:lnTo>
                <a:close/>
              </a:path>
              <a:path w="6306820" h="6350">
                <a:moveTo>
                  <a:pt x="2548127" y="6095"/>
                </a:moveTo>
                <a:lnTo>
                  <a:pt x="2543556" y="6095"/>
                </a:lnTo>
                <a:lnTo>
                  <a:pt x="2542032" y="4572"/>
                </a:lnTo>
                <a:lnTo>
                  <a:pt x="2542032" y="1524"/>
                </a:lnTo>
                <a:lnTo>
                  <a:pt x="2543556" y="0"/>
                </a:lnTo>
                <a:lnTo>
                  <a:pt x="2548127" y="0"/>
                </a:lnTo>
                <a:lnTo>
                  <a:pt x="2549651" y="1524"/>
                </a:lnTo>
                <a:lnTo>
                  <a:pt x="2549651" y="4572"/>
                </a:lnTo>
                <a:lnTo>
                  <a:pt x="2548127" y="6095"/>
                </a:lnTo>
                <a:close/>
              </a:path>
              <a:path w="6306820" h="6350">
                <a:moveTo>
                  <a:pt x="2584704" y="6095"/>
                </a:moveTo>
                <a:lnTo>
                  <a:pt x="2580132" y="6095"/>
                </a:lnTo>
                <a:lnTo>
                  <a:pt x="2580132" y="4572"/>
                </a:lnTo>
                <a:lnTo>
                  <a:pt x="2578608" y="4572"/>
                </a:lnTo>
                <a:lnTo>
                  <a:pt x="2578608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4704" y="0"/>
                </a:lnTo>
                <a:lnTo>
                  <a:pt x="2586227" y="1524"/>
                </a:lnTo>
                <a:lnTo>
                  <a:pt x="2586227" y="4572"/>
                </a:lnTo>
                <a:lnTo>
                  <a:pt x="2584704" y="6095"/>
                </a:lnTo>
                <a:close/>
              </a:path>
              <a:path w="6306820" h="6350">
                <a:moveTo>
                  <a:pt x="2622804" y="6095"/>
                </a:moveTo>
                <a:lnTo>
                  <a:pt x="2616708" y="6095"/>
                </a:lnTo>
                <a:lnTo>
                  <a:pt x="2616708" y="4572"/>
                </a:lnTo>
                <a:lnTo>
                  <a:pt x="2615184" y="4572"/>
                </a:lnTo>
                <a:lnTo>
                  <a:pt x="2615184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22804" y="0"/>
                </a:lnTo>
                <a:lnTo>
                  <a:pt x="2622804" y="6095"/>
                </a:lnTo>
                <a:close/>
              </a:path>
              <a:path w="6306820" h="6350">
                <a:moveTo>
                  <a:pt x="2659380" y="6095"/>
                </a:moveTo>
                <a:lnTo>
                  <a:pt x="2653284" y="6095"/>
                </a:lnTo>
                <a:lnTo>
                  <a:pt x="2653284" y="0"/>
                </a:lnTo>
                <a:lnTo>
                  <a:pt x="2659380" y="0"/>
                </a:lnTo>
                <a:lnTo>
                  <a:pt x="2659380" y="6095"/>
                </a:lnTo>
                <a:close/>
              </a:path>
              <a:path w="6306820" h="6350">
                <a:moveTo>
                  <a:pt x="2695956" y="6095"/>
                </a:moveTo>
                <a:lnTo>
                  <a:pt x="2691384" y="6095"/>
                </a:lnTo>
                <a:lnTo>
                  <a:pt x="2689859" y="4572"/>
                </a:lnTo>
                <a:lnTo>
                  <a:pt x="2689859" y="1524"/>
                </a:lnTo>
                <a:lnTo>
                  <a:pt x="2691384" y="0"/>
                </a:lnTo>
                <a:lnTo>
                  <a:pt x="2695956" y="0"/>
                </a:lnTo>
                <a:lnTo>
                  <a:pt x="2695956" y="1524"/>
                </a:lnTo>
                <a:lnTo>
                  <a:pt x="2697480" y="1524"/>
                </a:lnTo>
                <a:lnTo>
                  <a:pt x="2697480" y="4572"/>
                </a:lnTo>
                <a:lnTo>
                  <a:pt x="2695956" y="4572"/>
                </a:lnTo>
                <a:lnTo>
                  <a:pt x="2695956" y="6095"/>
                </a:lnTo>
                <a:close/>
              </a:path>
              <a:path w="6306820" h="6350">
                <a:moveTo>
                  <a:pt x="2732532" y="6095"/>
                </a:moveTo>
                <a:lnTo>
                  <a:pt x="2727959" y="6095"/>
                </a:lnTo>
                <a:lnTo>
                  <a:pt x="2726435" y="4572"/>
                </a:lnTo>
                <a:lnTo>
                  <a:pt x="2726435" y="1524"/>
                </a:lnTo>
                <a:lnTo>
                  <a:pt x="2727959" y="0"/>
                </a:lnTo>
                <a:lnTo>
                  <a:pt x="2732532" y="0"/>
                </a:lnTo>
                <a:lnTo>
                  <a:pt x="2734056" y="1524"/>
                </a:lnTo>
                <a:lnTo>
                  <a:pt x="2734056" y="4572"/>
                </a:lnTo>
                <a:lnTo>
                  <a:pt x="2732532" y="6095"/>
                </a:lnTo>
                <a:close/>
              </a:path>
              <a:path w="6306820" h="6350">
                <a:moveTo>
                  <a:pt x="2769108" y="6095"/>
                </a:moveTo>
                <a:lnTo>
                  <a:pt x="2764535" y="6095"/>
                </a:lnTo>
                <a:lnTo>
                  <a:pt x="2763012" y="4572"/>
                </a:lnTo>
                <a:lnTo>
                  <a:pt x="2763012" y="1524"/>
                </a:lnTo>
                <a:lnTo>
                  <a:pt x="2764535" y="0"/>
                </a:lnTo>
                <a:lnTo>
                  <a:pt x="2769108" y="0"/>
                </a:lnTo>
                <a:lnTo>
                  <a:pt x="2770632" y="1524"/>
                </a:lnTo>
                <a:lnTo>
                  <a:pt x="2770632" y="4572"/>
                </a:lnTo>
                <a:lnTo>
                  <a:pt x="2769108" y="6095"/>
                </a:lnTo>
                <a:close/>
              </a:path>
              <a:path w="6306820" h="6350">
                <a:moveTo>
                  <a:pt x="2805684" y="6095"/>
                </a:moveTo>
                <a:lnTo>
                  <a:pt x="2801112" y="6095"/>
                </a:lnTo>
                <a:lnTo>
                  <a:pt x="2801112" y="4572"/>
                </a:lnTo>
                <a:lnTo>
                  <a:pt x="2799588" y="4572"/>
                </a:lnTo>
                <a:lnTo>
                  <a:pt x="2799588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4" y="6095"/>
                </a:lnTo>
                <a:close/>
              </a:path>
              <a:path w="6306820" h="6350">
                <a:moveTo>
                  <a:pt x="2843784" y="6095"/>
                </a:moveTo>
                <a:lnTo>
                  <a:pt x="2837688" y="6095"/>
                </a:lnTo>
                <a:lnTo>
                  <a:pt x="2837688" y="0"/>
                </a:lnTo>
                <a:lnTo>
                  <a:pt x="2843784" y="0"/>
                </a:lnTo>
                <a:lnTo>
                  <a:pt x="2843784" y="6095"/>
                </a:lnTo>
                <a:close/>
              </a:path>
              <a:path w="6306820" h="6350">
                <a:moveTo>
                  <a:pt x="2880359" y="6095"/>
                </a:moveTo>
                <a:lnTo>
                  <a:pt x="2874264" y="6095"/>
                </a:lnTo>
                <a:lnTo>
                  <a:pt x="2874264" y="0"/>
                </a:lnTo>
                <a:lnTo>
                  <a:pt x="2880359" y="0"/>
                </a:lnTo>
                <a:lnTo>
                  <a:pt x="2880359" y="1524"/>
                </a:lnTo>
                <a:lnTo>
                  <a:pt x="2881884" y="1524"/>
                </a:lnTo>
                <a:lnTo>
                  <a:pt x="2881884" y="4572"/>
                </a:lnTo>
                <a:lnTo>
                  <a:pt x="2880359" y="4572"/>
                </a:lnTo>
                <a:lnTo>
                  <a:pt x="2880359" y="6095"/>
                </a:lnTo>
                <a:close/>
              </a:path>
              <a:path w="6306820" h="6350">
                <a:moveTo>
                  <a:pt x="2916935" y="6095"/>
                </a:moveTo>
                <a:lnTo>
                  <a:pt x="2912364" y="6095"/>
                </a:lnTo>
                <a:lnTo>
                  <a:pt x="2910840" y="4572"/>
                </a:lnTo>
                <a:lnTo>
                  <a:pt x="2910840" y="1524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4"/>
                </a:lnTo>
                <a:lnTo>
                  <a:pt x="2918459" y="1524"/>
                </a:lnTo>
                <a:lnTo>
                  <a:pt x="2918459" y="4572"/>
                </a:lnTo>
                <a:lnTo>
                  <a:pt x="2916935" y="4572"/>
                </a:lnTo>
                <a:lnTo>
                  <a:pt x="2916935" y="6095"/>
                </a:lnTo>
                <a:close/>
              </a:path>
              <a:path w="6306820" h="6350">
                <a:moveTo>
                  <a:pt x="2953512" y="6095"/>
                </a:moveTo>
                <a:lnTo>
                  <a:pt x="2948940" y="6095"/>
                </a:lnTo>
                <a:lnTo>
                  <a:pt x="2947416" y="4572"/>
                </a:lnTo>
                <a:lnTo>
                  <a:pt x="2947416" y="1524"/>
                </a:lnTo>
                <a:lnTo>
                  <a:pt x="2948940" y="0"/>
                </a:lnTo>
                <a:lnTo>
                  <a:pt x="2953512" y="0"/>
                </a:lnTo>
                <a:lnTo>
                  <a:pt x="2955035" y="1524"/>
                </a:lnTo>
                <a:lnTo>
                  <a:pt x="2955035" y="4572"/>
                </a:lnTo>
                <a:lnTo>
                  <a:pt x="2953512" y="6095"/>
                </a:lnTo>
                <a:close/>
              </a:path>
              <a:path w="6306820" h="6350">
                <a:moveTo>
                  <a:pt x="2990088" y="6095"/>
                </a:moveTo>
                <a:lnTo>
                  <a:pt x="2985516" y="6095"/>
                </a:lnTo>
                <a:lnTo>
                  <a:pt x="2983992" y="4572"/>
                </a:lnTo>
                <a:lnTo>
                  <a:pt x="2983992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90088" y="6095"/>
                </a:lnTo>
                <a:close/>
              </a:path>
              <a:path w="6306820" h="6350">
                <a:moveTo>
                  <a:pt x="3026664" y="6095"/>
                </a:moveTo>
                <a:lnTo>
                  <a:pt x="3022092" y="6095"/>
                </a:lnTo>
                <a:lnTo>
                  <a:pt x="3022092" y="4572"/>
                </a:lnTo>
                <a:lnTo>
                  <a:pt x="3020568" y="4572"/>
                </a:lnTo>
                <a:lnTo>
                  <a:pt x="3020568" y="1524"/>
                </a:lnTo>
                <a:lnTo>
                  <a:pt x="3022092" y="1524"/>
                </a:lnTo>
                <a:lnTo>
                  <a:pt x="3022092" y="0"/>
                </a:lnTo>
                <a:lnTo>
                  <a:pt x="3026664" y="0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6095"/>
                </a:lnTo>
                <a:close/>
              </a:path>
              <a:path w="6306820" h="6350">
                <a:moveTo>
                  <a:pt x="3064764" y="6095"/>
                </a:moveTo>
                <a:lnTo>
                  <a:pt x="3058668" y="6095"/>
                </a:lnTo>
                <a:lnTo>
                  <a:pt x="3058668" y="0"/>
                </a:lnTo>
                <a:lnTo>
                  <a:pt x="3064764" y="0"/>
                </a:lnTo>
                <a:lnTo>
                  <a:pt x="3064764" y="6095"/>
                </a:lnTo>
                <a:close/>
              </a:path>
              <a:path w="6306820" h="6350">
                <a:moveTo>
                  <a:pt x="3101340" y="6095"/>
                </a:moveTo>
                <a:lnTo>
                  <a:pt x="3095243" y="6095"/>
                </a:lnTo>
                <a:lnTo>
                  <a:pt x="3095243" y="0"/>
                </a:lnTo>
                <a:lnTo>
                  <a:pt x="3101340" y="0"/>
                </a:lnTo>
                <a:lnTo>
                  <a:pt x="3101340" y="1524"/>
                </a:lnTo>
                <a:lnTo>
                  <a:pt x="3102864" y="1524"/>
                </a:lnTo>
                <a:lnTo>
                  <a:pt x="3102864" y="4572"/>
                </a:lnTo>
                <a:lnTo>
                  <a:pt x="3101340" y="4572"/>
                </a:lnTo>
                <a:lnTo>
                  <a:pt x="3101340" y="6095"/>
                </a:lnTo>
                <a:close/>
              </a:path>
              <a:path w="6306820" h="6350">
                <a:moveTo>
                  <a:pt x="3137916" y="6095"/>
                </a:moveTo>
                <a:lnTo>
                  <a:pt x="3133343" y="6095"/>
                </a:lnTo>
                <a:lnTo>
                  <a:pt x="3131819" y="4572"/>
                </a:lnTo>
                <a:lnTo>
                  <a:pt x="3131819" y="1524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40" y="1524"/>
                </a:lnTo>
                <a:lnTo>
                  <a:pt x="3139440" y="4572"/>
                </a:lnTo>
                <a:lnTo>
                  <a:pt x="3137916" y="4572"/>
                </a:lnTo>
                <a:lnTo>
                  <a:pt x="3137916" y="6095"/>
                </a:lnTo>
                <a:close/>
              </a:path>
              <a:path w="6306820" h="6350">
                <a:moveTo>
                  <a:pt x="3174492" y="6095"/>
                </a:moveTo>
                <a:lnTo>
                  <a:pt x="3169919" y="6095"/>
                </a:lnTo>
                <a:lnTo>
                  <a:pt x="3168396" y="4572"/>
                </a:lnTo>
                <a:lnTo>
                  <a:pt x="3168396" y="1524"/>
                </a:lnTo>
                <a:lnTo>
                  <a:pt x="3169919" y="0"/>
                </a:lnTo>
                <a:lnTo>
                  <a:pt x="3174492" y="0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4492" y="6095"/>
                </a:lnTo>
                <a:close/>
              </a:path>
              <a:path w="6306820" h="6350">
                <a:moveTo>
                  <a:pt x="3211068" y="6095"/>
                </a:moveTo>
                <a:lnTo>
                  <a:pt x="3206496" y="6095"/>
                </a:lnTo>
                <a:lnTo>
                  <a:pt x="3204972" y="4572"/>
                </a:lnTo>
                <a:lnTo>
                  <a:pt x="3204972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2592" y="1524"/>
                </a:lnTo>
                <a:lnTo>
                  <a:pt x="3212592" y="4572"/>
                </a:lnTo>
                <a:lnTo>
                  <a:pt x="3211068" y="6095"/>
                </a:lnTo>
                <a:close/>
              </a:path>
              <a:path w="6306820" h="6350">
                <a:moveTo>
                  <a:pt x="3249168" y="6095"/>
                </a:moveTo>
                <a:lnTo>
                  <a:pt x="3243072" y="6095"/>
                </a:lnTo>
                <a:lnTo>
                  <a:pt x="3243072" y="4572"/>
                </a:lnTo>
                <a:lnTo>
                  <a:pt x="3241548" y="4572"/>
                </a:lnTo>
                <a:lnTo>
                  <a:pt x="3241548" y="1524"/>
                </a:lnTo>
                <a:lnTo>
                  <a:pt x="3243072" y="1524"/>
                </a:lnTo>
                <a:lnTo>
                  <a:pt x="3243072" y="0"/>
                </a:lnTo>
                <a:lnTo>
                  <a:pt x="3249168" y="0"/>
                </a:lnTo>
                <a:lnTo>
                  <a:pt x="3249168" y="6095"/>
                </a:lnTo>
                <a:close/>
              </a:path>
              <a:path w="6306820" h="6350">
                <a:moveTo>
                  <a:pt x="3285743" y="6095"/>
                </a:moveTo>
                <a:lnTo>
                  <a:pt x="3279648" y="6095"/>
                </a:lnTo>
                <a:lnTo>
                  <a:pt x="3279648" y="0"/>
                </a:lnTo>
                <a:lnTo>
                  <a:pt x="3285743" y="0"/>
                </a:lnTo>
                <a:lnTo>
                  <a:pt x="3285743" y="6095"/>
                </a:lnTo>
                <a:close/>
              </a:path>
              <a:path w="6306820" h="6350">
                <a:moveTo>
                  <a:pt x="3322319" y="6095"/>
                </a:moveTo>
                <a:lnTo>
                  <a:pt x="3316224" y="6095"/>
                </a:lnTo>
                <a:lnTo>
                  <a:pt x="3316224" y="0"/>
                </a:lnTo>
                <a:lnTo>
                  <a:pt x="3322319" y="0"/>
                </a:lnTo>
                <a:lnTo>
                  <a:pt x="3322319" y="1524"/>
                </a:lnTo>
                <a:lnTo>
                  <a:pt x="3323843" y="1524"/>
                </a:lnTo>
                <a:lnTo>
                  <a:pt x="3323843" y="4572"/>
                </a:lnTo>
                <a:lnTo>
                  <a:pt x="3322319" y="4572"/>
                </a:lnTo>
                <a:lnTo>
                  <a:pt x="3322319" y="6095"/>
                </a:lnTo>
                <a:close/>
              </a:path>
              <a:path w="6306820" h="6350">
                <a:moveTo>
                  <a:pt x="3358896" y="6095"/>
                </a:moveTo>
                <a:lnTo>
                  <a:pt x="3354324" y="6095"/>
                </a:lnTo>
                <a:lnTo>
                  <a:pt x="3352800" y="4572"/>
                </a:lnTo>
                <a:lnTo>
                  <a:pt x="3352800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lnTo>
                  <a:pt x="3360419" y="1524"/>
                </a:lnTo>
                <a:lnTo>
                  <a:pt x="3360419" y="4572"/>
                </a:lnTo>
                <a:lnTo>
                  <a:pt x="3358896" y="4572"/>
                </a:lnTo>
                <a:lnTo>
                  <a:pt x="3358896" y="6095"/>
                </a:lnTo>
                <a:close/>
              </a:path>
              <a:path w="6306820" h="6350">
                <a:moveTo>
                  <a:pt x="3395472" y="6095"/>
                </a:moveTo>
                <a:lnTo>
                  <a:pt x="3390900" y="6095"/>
                </a:lnTo>
                <a:lnTo>
                  <a:pt x="3389376" y="4572"/>
                </a:lnTo>
                <a:lnTo>
                  <a:pt x="3389376" y="1524"/>
                </a:lnTo>
                <a:lnTo>
                  <a:pt x="3390900" y="0"/>
                </a:lnTo>
                <a:lnTo>
                  <a:pt x="3395472" y="0"/>
                </a:lnTo>
                <a:lnTo>
                  <a:pt x="3396996" y="1524"/>
                </a:lnTo>
                <a:lnTo>
                  <a:pt x="3396996" y="4572"/>
                </a:lnTo>
                <a:lnTo>
                  <a:pt x="3395472" y="6095"/>
                </a:lnTo>
                <a:close/>
              </a:path>
              <a:path w="6306820" h="6350">
                <a:moveTo>
                  <a:pt x="3432048" y="6095"/>
                </a:moveTo>
                <a:lnTo>
                  <a:pt x="3427476" y="6095"/>
                </a:lnTo>
                <a:lnTo>
                  <a:pt x="3425951" y="4572"/>
                </a:lnTo>
                <a:lnTo>
                  <a:pt x="3425951" y="1524"/>
                </a:lnTo>
                <a:lnTo>
                  <a:pt x="3427476" y="0"/>
                </a:lnTo>
                <a:lnTo>
                  <a:pt x="3432048" y="0"/>
                </a:lnTo>
                <a:lnTo>
                  <a:pt x="3433572" y="1524"/>
                </a:lnTo>
                <a:lnTo>
                  <a:pt x="3433572" y="4572"/>
                </a:lnTo>
                <a:lnTo>
                  <a:pt x="3432048" y="6095"/>
                </a:lnTo>
                <a:close/>
              </a:path>
              <a:path w="6306820" h="6350">
                <a:moveTo>
                  <a:pt x="3470148" y="6095"/>
                </a:moveTo>
                <a:lnTo>
                  <a:pt x="3464051" y="6095"/>
                </a:lnTo>
                <a:lnTo>
                  <a:pt x="3464051" y="4572"/>
                </a:lnTo>
                <a:lnTo>
                  <a:pt x="3462527" y="4572"/>
                </a:lnTo>
                <a:lnTo>
                  <a:pt x="3462527" y="1524"/>
                </a:lnTo>
                <a:lnTo>
                  <a:pt x="3464051" y="1524"/>
                </a:lnTo>
                <a:lnTo>
                  <a:pt x="3464051" y="0"/>
                </a:lnTo>
                <a:lnTo>
                  <a:pt x="3470148" y="0"/>
                </a:lnTo>
                <a:lnTo>
                  <a:pt x="3470148" y="6095"/>
                </a:lnTo>
                <a:close/>
              </a:path>
              <a:path w="6306820" h="6350">
                <a:moveTo>
                  <a:pt x="3506724" y="6095"/>
                </a:moveTo>
                <a:lnTo>
                  <a:pt x="3500627" y="6095"/>
                </a:lnTo>
                <a:lnTo>
                  <a:pt x="3500627" y="0"/>
                </a:lnTo>
                <a:lnTo>
                  <a:pt x="3506724" y="0"/>
                </a:lnTo>
                <a:lnTo>
                  <a:pt x="3506724" y="6095"/>
                </a:lnTo>
                <a:close/>
              </a:path>
              <a:path w="6306820" h="6350">
                <a:moveTo>
                  <a:pt x="3543300" y="6095"/>
                </a:moveTo>
                <a:lnTo>
                  <a:pt x="3537204" y="6095"/>
                </a:lnTo>
                <a:lnTo>
                  <a:pt x="3537204" y="0"/>
                </a:lnTo>
                <a:lnTo>
                  <a:pt x="3543300" y="0"/>
                </a:lnTo>
                <a:lnTo>
                  <a:pt x="3543300" y="1524"/>
                </a:lnTo>
                <a:lnTo>
                  <a:pt x="3544824" y="1524"/>
                </a:lnTo>
                <a:lnTo>
                  <a:pt x="3544824" y="4572"/>
                </a:lnTo>
                <a:lnTo>
                  <a:pt x="3543300" y="4572"/>
                </a:lnTo>
                <a:lnTo>
                  <a:pt x="3543300" y="6095"/>
                </a:lnTo>
                <a:close/>
              </a:path>
              <a:path w="6306820" h="6350">
                <a:moveTo>
                  <a:pt x="3579876" y="6095"/>
                </a:moveTo>
                <a:lnTo>
                  <a:pt x="3575304" y="6095"/>
                </a:lnTo>
                <a:lnTo>
                  <a:pt x="3573780" y="4572"/>
                </a:lnTo>
                <a:lnTo>
                  <a:pt x="3573780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81400" y="1524"/>
                </a:lnTo>
                <a:lnTo>
                  <a:pt x="3581400" y="4572"/>
                </a:lnTo>
                <a:lnTo>
                  <a:pt x="3579876" y="6095"/>
                </a:lnTo>
                <a:close/>
              </a:path>
              <a:path w="6306820" h="6350">
                <a:moveTo>
                  <a:pt x="3616452" y="6095"/>
                </a:moveTo>
                <a:lnTo>
                  <a:pt x="3611880" y="6095"/>
                </a:lnTo>
                <a:lnTo>
                  <a:pt x="3610356" y="4572"/>
                </a:lnTo>
                <a:lnTo>
                  <a:pt x="3610356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7976" y="1524"/>
                </a:lnTo>
                <a:lnTo>
                  <a:pt x="3617976" y="4572"/>
                </a:lnTo>
                <a:lnTo>
                  <a:pt x="3616452" y="6095"/>
                </a:lnTo>
                <a:close/>
              </a:path>
              <a:path w="6306820" h="6350">
                <a:moveTo>
                  <a:pt x="3653027" y="6095"/>
                </a:moveTo>
                <a:lnTo>
                  <a:pt x="3648456" y="6095"/>
                </a:lnTo>
                <a:lnTo>
                  <a:pt x="3646932" y="4572"/>
                </a:lnTo>
                <a:lnTo>
                  <a:pt x="3646932" y="1524"/>
                </a:lnTo>
                <a:lnTo>
                  <a:pt x="3648456" y="0"/>
                </a:lnTo>
                <a:lnTo>
                  <a:pt x="3653027" y="0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3027" y="6095"/>
                </a:lnTo>
                <a:close/>
              </a:path>
              <a:path w="6306820" h="6350">
                <a:moveTo>
                  <a:pt x="3691127" y="6095"/>
                </a:moveTo>
                <a:lnTo>
                  <a:pt x="3685032" y="6095"/>
                </a:lnTo>
                <a:lnTo>
                  <a:pt x="3685032" y="4572"/>
                </a:lnTo>
                <a:lnTo>
                  <a:pt x="3683508" y="4572"/>
                </a:lnTo>
                <a:lnTo>
                  <a:pt x="3683508" y="1524"/>
                </a:lnTo>
                <a:lnTo>
                  <a:pt x="3685032" y="1524"/>
                </a:lnTo>
                <a:lnTo>
                  <a:pt x="3685032" y="0"/>
                </a:lnTo>
                <a:lnTo>
                  <a:pt x="3691127" y="0"/>
                </a:lnTo>
                <a:lnTo>
                  <a:pt x="3691127" y="6095"/>
                </a:lnTo>
                <a:close/>
              </a:path>
              <a:path w="6306820" h="6350">
                <a:moveTo>
                  <a:pt x="3727704" y="6095"/>
                </a:moveTo>
                <a:lnTo>
                  <a:pt x="3721608" y="6095"/>
                </a:lnTo>
                <a:lnTo>
                  <a:pt x="3721608" y="0"/>
                </a:lnTo>
                <a:lnTo>
                  <a:pt x="3727704" y="0"/>
                </a:lnTo>
                <a:lnTo>
                  <a:pt x="3727704" y="6095"/>
                </a:lnTo>
                <a:close/>
              </a:path>
              <a:path w="6306820" h="6350">
                <a:moveTo>
                  <a:pt x="3764280" y="6095"/>
                </a:moveTo>
                <a:lnTo>
                  <a:pt x="3758184" y="6095"/>
                </a:lnTo>
                <a:lnTo>
                  <a:pt x="3758184" y="0"/>
                </a:lnTo>
                <a:lnTo>
                  <a:pt x="3764280" y="0"/>
                </a:lnTo>
                <a:lnTo>
                  <a:pt x="3764280" y="1524"/>
                </a:lnTo>
                <a:lnTo>
                  <a:pt x="3765804" y="1524"/>
                </a:lnTo>
                <a:lnTo>
                  <a:pt x="3765804" y="4572"/>
                </a:lnTo>
                <a:lnTo>
                  <a:pt x="3764280" y="4572"/>
                </a:lnTo>
                <a:lnTo>
                  <a:pt x="3764280" y="6095"/>
                </a:lnTo>
                <a:close/>
              </a:path>
              <a:path w="6306820" h="6350">
                <a:moveTo>
                  <a:pt x="3800856" y="6095"/>
                </a:moveTo>
                <a:lnTo>
                  <a:pt x="3796284" y="6095"/>
                </a:lnTo>
                <a:lnTo>
                  <a:pt x="3794760" y="4572"/>
                </a:lnTo>
                <a:lnTo>
                  <a:pt x="3794760" y="1524"/>
                </a:lnTo>
                <a:lnTo>
                  <a:pt x="3796284" y="0"/>
                </a:lnTo>
                <a:lnTo>
                  <a:pt x="3800856" y="0"/>
                </a:lnTo>
                <a:lnTo>
                  <a:pt x="3802380" y="1524"/>
                </a:lnTo>
                <a:lnTo>
                  <a:pt x="3802380" y="4572"/>
                </a:lnTo>
                <a:lnTo>
                  <a:pt x="3800856" y="6095"/>
                </a:lnTo>
                <a:close/>
              </a:path>
              <a:path w="6306820" h="6350">
                <a:moveTo>
                  <a:pt x="3837432" y="6095"/>
                </a:moveTo>
                <a:lnTo>
                  <a:pt x="3832860" y="6095"/>
                </a:lnTo>
                <a:lnTo>
                  <a:pt x="3831335" y="4572"/>
                </a:lnTo>
                <a:lnTo>
                  <a:pt x="3831335" y="1524"/>
                </a:lnTo>
                <a:lnTo>
                  <a:pt x="3832860" y="0"/>
                </a:lnTo>
                <a:lnTo>
                  <a:pt x="3837432" y="0"/>
                </a:lnTo>
                <a:lnTo>
                  <a:pt x="3838956" y="1524"/>
                </a:lnTo>
                <a:lnTo>
                  <a:pt x="3838956" y="4572"/>
                </a:lnTo>
                <a:lnTo>
                  <a:pt x="3837432" y="6095"/>
                </a:lnTo>
                <a:close/>
              </a:path>
              <a:path w="6306820" h="6350">
                <a:moveTo>
                  <a:pt x="3874008" y="6095"/>
                </a:moveTo>
                <a:lnTo>
                  <a:pt x="3869435" y="6095"/>
                </a:lnTo>
                <a:lnTo>
                  <a:pt x="3869435" y="4572"/>
                </a:lnTo>
                <a:lnTo>
                  <a:pt x="3867912" y="4572"/>
                </a:lnTo>
                <a:lnTo>
                  <a:pt x="3867912" y="1524"/>
                </a:lnTo>
                <a:lnTo>
                  <a:pt x="3869435" y="1524"/>
                </a:lnTo>
                <a:lnTo>
                  <a:pt x="3869435" y="0"/>
                </a:lnTo>
                <a:lnTo>
                  <a:pt x="3874008" y="0"/>
                </a:lnTo>
                <a:lnTo>
                  <a:pt x="3875532" y="1524"/>
                </a:lnTo>
                <a:lnTo>
                  <a:pt x="3875532" y="4572"/>
                </a:lnTo>
                <a:lnTo>
                  <a:pt x="3874008" y="6095"/>
                </a:lnTo>
                <a:close/>
              </a:path>
              <a:path w="6306820" h="6350">
                <a:moveTo>
                  <a:pt x="3912108" y="6095"/>
                </a:moveTo>
                <a:lnTo>
                  <a:pt x="3906012" y="6095"/>
                </a:lnTo>
                <a:lnTo>
                  <a:pt x="3906012" y="4572"/>
                </a:lnTo>
                <a:lnTo>
                  <a:pt x="3904488" y="4572"/>
                </a:lnTo>
                <a:lnTo>
                  <a:pt x="3904488" y="1524"/>
                </a:lnTo>
                <a:lnTo>
                  <a:pt x="3906012" y="1524"/>
                </a:lnTo>
                <a:lnTo>
                  <a:pt x="3906012" y="0"/>
                </a:lnTo>
                <a:lnTo>
                  <a:pt x="3912108" y="0"/>
                </a:lnTo>
                <a:lnTo>
                  <a:pt x="3912108" y="6095"/>
                </a:lnTo>
                <a:close/>
              </a:path>
              <a:path w="6306820" h="6350">
                <a:moveTo>
                  <a:pt x="3948684" y="6095"/>
                </a:moveTo>
                <a:lnTo>
                  <a:pt x="3942588" y="6095"/>
                </a:lnTo>
                <a:lnTo>
                  <a:pt x="3942588" y="0"/>
                </a:lnTo>
                <a:lnTo>
                  <a:pt x="3948684" y="0"/>
                </a:lnTo>
                <a:lnTo>
                  <a:pt x="3948684" y="6095"/>
                </a:lnTo>
                <a:close/>
              </a:path>
              <a:path w="6306820" h="6350">
                <a:moveTo>
                  <a:pt x="3985260" y="6095"/>
                </a:moveTo>
                <a:lnTo>
                  <a:pt x="3979164" y="6095"/>
                </a:lnTo>
                <a:lnTo>
                  <a:pt x="3979164" y="0"/>
                </a:lnTo>
                <a:lnTo>
                  <a:pt x="3985260" y="0"/>
                </a:lnTo>
                <a:lnTo>
                  <a:pt x="3985260" y="1524"/>
                </a:lnTo>
                <a:lnTo>
                  <a:pt x="3986784" y="1524"/>
                </a:lnTo>
                <a:lnTo>
                  <a:pt x="3986784" y="4572"/>
                </a:lnTo>
                <a:lnTo>
                  <a:pt x="3985260" y="4572"/>
                </a:lnTo>
                <a:lnTo>
                  <a:pt x="3985260" y="6095"/>
                </a:lnTo>
                <a:close/>
              </a:path>
              <a:path w="6306820" h="6350">
                <a:moveTo>
                  <a:pt x="4021835" y="6095"/>
                </a:moveTo>
                <a:lnTo>
                  <a:pt x="4017264" y="6095"/>
                </a:lnTo>
                <a:lnTo>
                  <a:pt x="4015740" y="4572"/>
                </a:lnTo>
                <a:lnTo>
                  <a:pt x="4015740" y="1524"/>
                </a:lnTo>
                <a:lnTo>
                  <a:pt x="4017264" y="0"/>
                </a:lnTo>
                <a:lnTo>
                  <a:pt x="4021835" y="0"/>
                </a:lnTo>
                <a:lnTo>
                  <a:pt x="4023360" y="1524"/>
                </a:lnTo>
                <a:lnTo>
                  <a:pt x="4023360" y="4572"/>
                </a:lnTo>
                <a:lnTo>
                  <a:pt x="4021835" y="6095"/>
                </a:lnTo>
                <a:close/>
              </a:path>
              <a:path w="6306820" h="6350">
                <a:moveTo>
                  <a:pt x="4058412" y="6095"/>
                </a:moveTo>
                <a:lnTo>
                  <a:pt x="4053840" y="6095"/>
                </a:lnTo>
                <a:lnTo>
                  <a:pt x="4052316" y="4572"/>
                </a:lnTo>
                <a:lnTo>
                  <a:pt x="4052316" y="1524"/>
                </a:lnTo>
                <a:lnTo>
                  <a:pt x="4053840" y="0"/>
                </a:lnTo>
                <a:lnTo>
                  <a:pt x="4058412" y="0"/>
                </a:lnTo>
                <a:lnTo>
                  <a:pt x="4059935" y="1524"/>
                </a:lnTo>
                <a:lnTo>
                  <a:pt x="4059935" y="4572"/>
                </a:lnTo>
                <a:lnTo>
                  <a:pt x="4058412" y="6095"/>
                </a:lnTo>
                <a:close/>
              </a:path>
              <a:path w="6306820" h="6350">
                <a:moveTo>
                  <a:pt x="4094988" y="6095"/>
                </a:moveTo>
                <a:lnTo>
                  <a:pt x="4090416" y="6095"/>
                </a:lnTo>
                <a:lnTo>
                  <a:pt x="4090416" y="4572"/>
                </a:lnTo>
                <a:lnTo>
                  <a:pt x="4088892" y="4572"/>
                </a:lnTo>
                <a:lnTo>
                  <a:pt x="4088892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4988" y="6095"/>
                </a:lnTo>
                <a:close/>
              </a:path>
              <a:path w="6306820" h="6350">
                <a:moveTo>
                  <a:pt x="4133088" y="6095"/>
                </a:moveTo>
                <a:lnTo>
                  <a:pt x="4126992" y="6095"/>
                </a:lnTo>
                <a:lnTo>
                  <a:pt x="4126992" y="4572"/>
                </a:lnTo>
                <a:lnTo>
                  <a:pt x="4125468" y="4572"/>
                </a:lnTo>
                <a:lnTo>
                  <a:pt x="4125468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3088" y="0"/>
                </a:lnTo>
                <a:lnTo>
                  <a:pt x="4133088" y="6095"/>
                </a:lnTo>
                <a:close/>
              </a:path>
              <a:path w="6306820" h="6350">
                <a:moveTo>
                  <a:pt x="4169664" y="6095"/>
                </a:moveTo>
                <a:lnTo>
                  <a:pt x="4163568" y="6095"/>
                </a:lnTo>
                <a:lnTo>
                  <a:pt x="4163568" y="0"/>
                </a:lnTo>
                <a:lnTo>
                  <a:pt x="4169664" y="0"/>
                </a:lnTo>
                <a:lnTo>
                  <a:pt x="4169664" y="6095"/>
                </a:lnTo>
                <a:close/>
              </a:path>
              <a:path w="6306820" h="6350">
                <a:moveTo>
                  <a:pt x="4206240" y="6095"/>
                </a:moveTo>
                <a:lnTo>
                  <a:pt x="4201668" y="6095"/>
                </a:lnTo>
                <a:lnTo>
                  <a:pt x="4200144" y="4572"/>
                </a:lnTo>
                <a:lnTo>
                  <a:pt x="4200144" y="1524"/>
                </a:lnTo>
                <a:lnTo>
                  <a:pt x="4201668" y="0"/>
                </a:lnTo>
                <a:lnTo>
                  <a:pt x="4206240" y="0"/>
                </a:lnTo>
                <a:lnTo>
                  <a:pt x="4206240" y="1524"/>
                </a:lnTo>
                <a:lnTo>
                  <a:pt x="4207764" y="1524"/>
                </a:lnTo>
                <a:lnTo>
                  <a:pt x="4207764" y="4572"/>
                </a:lnTo>
                <a:lnTo>
                  <a:pt x="4206240" y="4572"/>
                </a:lnTo>
                <a:lnTo>
                  <a:pt x="4206240" y="6095"/>
                </a:lnTo>
                <a:close/>
              </a:path>
              <a:path w="6306820" h="6350">
                <a:moveTo>
                  <a:pt x="4242816" y="6095"/>
                </a:moveTo>
                <a:lnTo>
                  <a:pt x="4238244" y="6095"/>
                </a:lnTo>
                <a:lnTo>
                  <a:pt x="4236719" y="4572"/>
                </a:lnTo>
                <a:lnTo>
                  <a:pt x="4236719" y="1524"/>
                </a:lnTo>
                <a:lnTo>
                  <a:pt x="4238244" y="0"/>
                </a:lnTo>
                <a:lnTo>
                  <a:pt x="4242816" y="0"/>
                </a:lnTo>
                <a:lnTo>
                  <a:pt x="4244340" y="1524"/>
                </a:lnTo>
                <a:lnTo>
                  <a:pt x="4244340" y="4572"/>
                </a:lnTo>
                <a:lnTo>
                  <a:pt x="4242816" y="6095"/>
                </a:lnTo>
                <a:close/>
              </a:path>
              <a:path w="6306820" h="6350">
                <a:moveTo>
                  <a:pt x="4279392" y="6095"/>
                </a:moveTo>
                <a:lnTo>
                  <a:pt x="4274819" y="6095"/>
                </a:lnTo>
                <a:lnTo>
                  <a:pt x="4273296" y="4572"/>
                </a:lnTo>
                <a:lnTo>
                  <a:pt x="4273296" y="1524"/>
                </a:lnTo>
                <a:lnTo>
                  <a:pt x="4274819" y="0"/>
                </a:lnTo>
                <a:lnTo>
                  <a:pt x="4279392" y="0"/>
                </a:lnTo>
                <a:lnTo>
                  <a:pt x="4280916" y="1524"/>
                </a:lnTo>
                <a:lnTo>
                  <a:pt x="4280916" y="4572"/>
                </a:lnTo>
                <a:lnTo>
                  <a:pt x="4279392" y="6095"/>
                </a:lnTo>
                <a:close/>
              </a:path>
              <a:path w="6306820" h="6350">
                <a:moveTo>
                  <a:pt x="4315968" y="6095"/>
                </a:moveTo>
                <a:lnTo>
                  <a:pt x="4311396" y="6095"/>
                </a:lnTo>
                <a:lnTo>
                  <a:pt x="4311396" y="4572"/>
                </a:lnTo>
                <a:lnTo>
                  <a:pt x="4309871" y="4572"/>
                </a:ln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7492" y="1524"/>
                </a:lnTo>
                <a:lnTo>
                  <a:pt x="4317492" y="4572"/>
                </a:lnTo>
                <a:lnTo>
                  <a:pt x="4315968" y="6095"/>
                </a:lnTo>
                <a:close/>
              </a:path>
              <a:path w="6306820" h="6350">
                <a:moveTo>
                  <a:pt x="4354068" y="6095"/>
                </a:moveTo>
                <a:lnTo>
                  <a:pt x="4347971" y="6095"/>
                </a:lnTo>
                <a:lnTo>
                  <a:pt x="4347971" y="4572"/>
                </a:lnTo>
                <a:lnTo>
                  <a:pt x="4346448" y="4572"/>
                </a:lnTo>
                <a:lnTo>
                  <a:pt x="4346448" y="1524"/>
                </a:lnTo>
                <a:lnTo>
                  <a:pt x="4347971" y="1524"/>
                </a:lnTo>
                <a:lnTo>
                  <a:pt x="4347971" y="0"/>
                </a:lnTo>
                <a:lnTo>
                  <a:pt x="4354068" y="0"/>
                </a:lnTo>
                <a:lnTo>
                  <a:pt x="4354068" y="6095"/>
                </a:lnTo>
                <a:close/>
              </a:path>
              <a:path w="6306820" h="6350">
                <a:moveTo>
                  <a:pt x="4390644" y="6095"/>
                </a:moveTo>
                <a:lnTo>
                  <a:pt x="4384548" y="6095"/>
                </a:lnTo>
                <a:lnTo>
                  <a:pt x="4384548" y="0"/>
                </a:lnTo>
                <a:lnTo>
                  <a:pt x="4390644" y="0"/>
                </a:lnTo>
                <a:lnTo>
                  <a:pt x="4390644" y="6095"/>
                </a:lnTo>
                <a:close/>
              </a:path>
              <a:path w="6306820" h="6350">
                <a:moveTo>
                  <a:pt x="4427219" y="6095"/>
                </a:moveTo>
                <a:lnTo>
                  <a:pt x="4422648" y="6095"/>
                </a:lnTo>
                <a:lnTo>
                  <a:pt x="4421123" y="4572"/>
                </a:lnTo>
                <a:lnTo>
                  <a:pt x="4421123" y="1524"/>
                </a:lnTo>
                <a:lnTo>
                  <a:pt x="4422648" y="0"/>
                </a:lnTo>
                <a:lnTo>
                  <a:pt x="4427219" y="0"/>
                </a:lnTo>
                <a:lnTo>
                  <a:pt x="4427219" y="1524"/>
                </a:lnTo>
                <a:lnTo>
                  <a:pt x="4428744" y="1524"/>
                </a:lnTo>
                <a:lnTo>
                  <a:pt x="4428744" y="4572"/>
                </a:lnTo>
                <a:lnTo>
                  <a:pt x="4427219" y="4572"/>
                </a:lnTo>
                <a:lnTo>
                  <a:pt x="4427219" y="6095"/>
                </a:lnTo>
                <a:close/>
              </a:path>
              <a:path w="6306820" h="6350">
                <a:moveTo>
                  <a:pt x="4463796" y="6095"/>
                </a:moveTo>
                <a:lnTo>
                  <a:pt x="4459223" y="6095"/>
                </a:lnTo>
                <a:lnTo>
                  <a:pt x="4457700" y="4572"/>
                </a:lnTo>
                <a:lnTo>
                  <a:pt x="4457700" y="1524"/>
                </a:lnTo>
                <a:lnTo>
                  <a:pt x="4459223" y="0"/>
                </a:lnTo>
                <a:lnTo>
                  <a:pt x="4463796" y="0"/>
                </a:lnTo>
                <a:lnTo>
                  <a:pt x="4465319" y="1524"/>
                </a:lnTo>
                <a:lnTo>
                  <a:pt x="4465319" y="4572"/>
                </a:lnTo>
                <a:lnTo>
                  <a:pt x="4463796" y="6095"/>
                </a:lnTo>
                <a:close/>
              </a:path>
              <a:path w="6306820" h="6350">
                <a:moveTo>
                  <a:pt x="4500371" y="6095"/>
                </a:moveTo>
                <a:lnTo>
                  <a:pt x="4495800" y="6095"/>
                </a:lnTo>
                <a:lnTo>
                  <a:pt x="4494276" y="4572"/>
                </a:lnTo>
                <a:lnTo>
                  <a:pt x="4494276" y="1524"/>
                </a:lnTo>
                <a:lnTo>
                  <a:pt x="4495800" y="0"/>
                </a:lnTo>
                <a:lnTo>
                  <a:pt x="4500371" y="0"/>
                </a:lnTo>
                <a:lnTo>
                  <a:pt x="4501896" y="1524"/>
                </a:lnTo>
                <a:lnTo>
                  <a:pt x="4501896" y="4572"/>
                </a:lnTo>
                <a:lnTo>
                  <a:pt x="4500371" y="6095"/>
                </a:lnTo>
                <a:close/>
              </a:path>
              <a:path w="6306820" h="6350">
                <a:moveTo>
                  <a:pt x="4536948" y="6095"/>
                </a:moveTo>
                <a:lnTo>
                  <a:pt x="4532376" y="6095"/>
                </a:lnTo>
                <a:lnTo>
                  <a:pt x="4532376" y="4572"/>
                </a:lnTo>
                <a:lnTo>
                  <a:pt x="4530852" y="4572"/>
                </a:lnTo>
                <a:lnTo>
                  <a:pt x="4530852" y="1524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8" y="0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8" y="6095"/>
                </a:lnTo>
                <a:close/>
              </a:path>
              <a:path w="6306820" h="6350">
                <a:moveTo>
                  <a:pt x="4575048" y="6095"/>
                </a:moveTo>
                <a:lnTo>
                  <a:pt x="4568952" y="6095"/>
                </a:lnTo>
                <a:lnTo>
                  <a:pt x="4568952" y="0"/>
                </a:lnTo>
                <a:lnTo>
                  <a:pt x="4575048" y="0"/>
                </a:lnTo>
                <a:lnTo>
                  <a:pt x="4575048" y="6095"/>
                </a:lnTo>
                <a:close/>
              </a:path>
              <a:path w="6306820" h="6350">
                <a:moveTo>
                  <a:pt x="4611623" y="6095"/>
                </a:moveTo>
                <a:lnTo>
                  <a:pt x="4605528" y="6095"/>
                </a:lnTo>
                <a:lnTo>
                  <a:pt x="4605528" y="0"/>
                </a:lnTo>
                <a:lnTo>
                  <a:pt x="4611623" y="0"/>
                </a:lnTo>
                <a:lnTo>
                  <a:pt x="4611623" y="1524"/>
                </a:lnTo>
                <a:lnTo>
                  <a:pt x="4613148" y="1524"/>
                </a:lnTo>
                <a:lnTo>
                  <a:pt x="4613148" y="4572"/>
                </a:lnTo>
                <a:lnTo>
                  <a:pt x="4611623" y="4572"/>
                </a:lnTo>
                <a:lnTo>
                  <a:pt x="4611623" y="6095"/>
                </a:lnTo>
                <a:close/>
              </a:path>
              <a:path w="6306820" h="6350">
                <a:moveTo>
                  <a:pt x="4648200" y="6095"/>
                </a:moveTo>
                <a:lnTo>
                  <a:pt x="4643628" y="6095"/>
                </a:lnTo>
                <a:lnTo>
                  <a:pt x="4642103" y="4572"/>
                </a:lnTo>
                <a:lnTo>
                  <a:pt x="4642103" y="1524"/>
                </a:lnTo>
                <a:lnTo>
                  <a:pt x="4643628" y="0"/>
                </a:lnTo>
                <a:lnTo>
                  <a:pt x="4648200" y="0"/>
                </a:lnTo>
                <a:lnTo>
                  <a:pt x="4648200" y="1524"/>
                </a:lnTo>
                <a:lnTo>
                  <a:pt x="4649723" y="1524"/>
                </a:lnTo>
                <a:lnTo>
                  <a:pt x="4649723" y="4572"/>
                </a:lnTo>
                <a:lnTo>
                  <a:pt x="4648200" y="4572"/>
                </a:lnTo>
                <a:lnTo>
                  <a:pt x="4648200" y="6095"/>
                </a:lnTo>
                <a:close/>
              </a:path>
              <a:path w="6306820" h="6350">
                <a:moveTo>
                  <a:pt x="4684776" y="6095"/>
                </a:moveTo>
                <a:lnTo>
                  <a:pt x="4680203" y="6095"/>
                </a:lnTo>
                <a:lnTo>
                  <a:pt x="4678680" y="4572"/>
                </a:lnTo>
                <a:lnTo>
                  <a:pt x="4678680" y="1524"/>
                </a:lnTo>
                <a:lnTo>
                  <a:pt x="4680203" y="0"/>
                </a:lnTo>
                <a:lnTo>
                  <a:pt x="4684776" y="0"/>
                </a:lnTo>
                <a:lnTo>
                  <a:pt x="4686300" y="1524"/>
                </a:lnTo>
                <a:lnTo>
                  <a:pt x="4686300" y="4572"/>
                </a:lnTo>
                <a:lnTo>
                  <a:pt x="4684776" y="6095"/>
                </a:lnTo>
                <a:close/>
              </a:path>
              <a:path w="6306820" h="6350">
                <a:moveTo>
                  <a:pt x="4721352" y="6095"/>
                </a:moveTo>
                <a:lnTo>
                  <a:pt x="4716780" y="6095"/>
                </a:lnTo>
                <a:lnTo>
                  <a:pt x="4715255" y="4572"/>
                </a:lnTo>
                <a:lnTo>
                  <a:pt x="4715255" y="1524"/>
                </a:lnTo>
                <a:lnTo>
                  <a:pt x="4716780" y="0"/>
                </a:lnTo>
                <a:lnTo>
                  <a:pt x="4721352" y="0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21352" y="6095"/>
                </a:lnTo>
                <a:close/>
              </a:path>
              <a:path w="6306820" h="6350">
                <a:moveTo>
                  <a:pt x="4757928" y="6095"/>
                </a:moveTo>
                <a:lnTo>
                  <a:pt x="4753355" y="6095"/>
                </a:lnTo>
                <a:lnTo>
                  <a:pt x="4753355" y="4572"/>
                </a:lnTo>
                <a:lnTo>
                  <a:pt x="4751832" y="4572"/>
                </a:ln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6095"/>
                </a:lnTo>
                <a:close/>
              </a:path>
              <a:path w="6306820" h="6350">
                <a:moveTo>
                  <a:pt x="4796028" y="6095"/>
                </a:moveTo>
                <a:lnTo>
                  <a:pt x="4789932" y="6095"/>
                </a:lnTo>
                <a:lnTo>
                  <a:pt x="4789932" y="0"/>
                </a:lnTo>
                <a:lnTo>
                  <a:pt x="4796028" y="0"/>
                </a:lnTo>
                <a:lnTo>
                  <a:pt x="4796028" y="6095"/>
                </a:lnTo>
                <a:close/>
              </a:path>
              <a:path w="6306820" h="6350">
                <a:moveTo>
                  <a:pt x="4832603" y="6095"/>
                </a:moveTo>
                <a:lnTo>
                  <a:pt x="4826508" y="6095"/>
                </a:lnTo>
                <a:lnTo>
                  <a:pt x="4826508" y="0"/>
                </a:lnTo>
                <a:lnTo>
                  <a:pt x="4832603" y="0"/>
                </a:lnTo>
                <a:lnTo>
                  <a:pt x="4832603" y="1524"/>
                </a:lnTo>
                <a:lnTo>
                  <a:pt x="4834128" y="1524"/>
                </a:lnTo>
                <a:lnTo>
                  <a:pt x="4834128" y="4572"/>
                </a:lnTo>
                <a:lnTo>
                  <a:pt x="4832603" y="4572"/>
                </a:lnTo>
                <a:lnTo>
                  <a:pt x="4832603" y="6095"/>
                </a:lnTo>
                <a:close/>
              </a:path>
              <a:path w="6306820" h="6350">
                <a:moveTo>
                  <a:pt x="4869180" y="6095"/>
                </a:moveTo>
                <a:lnTo>
                  <a:pt x="4864608" y="6095"/>
                </a:lnTo>
                <a:lnTo>
                  <a:pt x="4863084" y="4572"/>
                </a:lnTo>
                <a:lnTo>
                  <a:pt x="4863084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3" y="1524"/>
                </a:lnTo>
                <a:lnTo>
                  <a:pt x="4870703" y="4572"/>
                </a:lnTo>
                <a:lnTo>
                  <a:pt x="4869180" y="4572"/>
                </a:lnTo>
                <a:lnTo>
                  <a:pt x="4869180" y="6095"/>
                </a:lnTo>
                <a:close/>
              </a:path>
              <a:path w="6306820" h="6350">
                <a:moveTo>
                  <a:pt x="4905755" y="6095"/>
                </a:moveTo>
                <a:lnTo>
                  <a:pt x="4901184" y="6095"/>
                </a:lnTo>
                <a:lnTo>
                  <a:pt x="4899660" y="4572"/>
                </a:lnTo>
                <a:lnTo>
                  <a:pt x="4899660" y="1524"/>
                </a:lnTo>
                <a:lnTo>
                  <a:pt x="4901184" y="0"/>
                </a:lnTo>
                <a:lnTo>
                  <a:pt x="4905755" y="0"/>
                </a:lnTo>
                <a:lnTo>
                  <a:pt x="4907280" y="1524"/>
                </a:lnTo>
                <a:lnTo>
                  <a:pt x="4907280" y="4572"/>
                </a:lnTo>
                <a:lnTo>
                  <a:pt x="4905755" y="6095"/>
                </a:lnTo>
                <a:close/>
              </a:path>
              <a:path w="6306820" h="6350">
                <a:moveTo>
                  <a:pt x="4942332" y="6095"/>
                </a:moveTo>
                <a:lnTo>
                  <a:pt x="4937760" y="6095"/>
                </a:lnTo>
                <a:lnTo>
                  <a:pt x="4936236" y="4572"/>
                </a:lnTo>
                <a:lnTo>
                  <a:pt x="4936236" y="1524"/>
                </a:lnTo>
                <a:lnTo>
                  <a:pt x="4937760" y="0"/>
                </a:lnTo>
                <a:lnTo>
                  <a:pt x="4942332" y="0"/>
                </a:lnTo>
                <a:lnTo>
                  <a:pt x="4943855" y="1524"/>
                </a:lnTo>
                <a:lnTo>
                  <a:pt x="4943855" y="4572"/>
                </a:lnTo>
                <a:lnTo>
                  <a:pt x="4942332" y="6095"/>
                </a:lnTo>
                <a:close/>
              </a:path>
              <a:path w="6306820" h="6350">
                <a:moveTo>
                  <a:pt x="4978908" y="6095"/>
                </a:moveTo>
                <a:lnTo>
                  <a:pt x="4974336" y="6095"/>
                </a:lnTo>
                <a:lnTo>
                  <a:pt x="4974336" y="4572"/>
                </a:lnTo>
                <a:lnTo>
                  <a:pt x="4972812" y="4572"/>
                </a:ln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8908" y="0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6095"/>
                </a:lnTo>
                <a:close/>
              </a:path>
              <a:path w="6306820" h="6350">
                <a:moveTo>
                  <a:pt x="5017008" y="6095"/>
                </a:moveTo>
                <a:lnTo>
                  <a:pt x="5010912" y="6095"/>
                </a:lnTo>
                <a:lnTo>
                  <a:pt x="5010912" y="0"/>
                </a:lnTo>
                <a:lnTo>
                  <a:pt x="5017008" y="0"/>
                </a:lnTo>
                <a:lnTo>
                  <a:pt x="5017008" y="6095"/>
                </a:lnTo>
                <a:close/>
              </a:path>
              <a:path w="6306820" h="6350">
                <a:moveTo>
                  <a:pt x="5053584" y="6095"/>
                </a:moveTo>
                <a:lnTo>
                  <a:pt x="5047487" y="6095"/>
                </a:lnTo>
                <a:lnTo>
                  <a:pt x="5047487" y="0"/>
                </a:lnTo>
                <a:lnTo>
                  <a:pt x="5053584" y="0"/>
                </a:lnTo>
                <a:lnTo>
                  <a:pt x="5053584" y="1524"/>
                </a:lnTo>
                <a:lnTo>
                  <a:pt x="5055108" y="1524"/>
                </a:lnTo>
                <a:lnTo>
                  <a:pt x="5055108" y="4572"/>
                </a:lnTo>
                <a:lnTo>
                  <a:pt x="5053584" y="4572"/>
                </a:lnTo>
                <a:lnTo>
                  <a:pt x="5053584" y="6095"/>
                </a:lnTo>
                <a:close/>
              </a:path>
              <a:path w="6306820" h="6350">
                <a:moveTo>
                  <a:pt x="5090160" y="6095"/>
                </a:moveTo>
                <a:lnTo>
                  <a:pt x="5085587" y="6095"/>
                </a:lnTo>
                <a:lnTo>
                  <a:pt x="5084064" y="4572"/>
                </a:lnTo>
                <a:lnTo>
                  <a:pt x="5084064" y="1524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4" y="1524"/>
                </a:lnTo>
                <a:lnTo>
                  <a:pt x="5091684" y="4572"/>
                </a:lnTo>
                <a:lnTo>
                  <a:pt x="5090160" y="4572"/>
                </a:lnTo>
                <a:lnTo>
                  <a:pt x="5090160" y="6095"/>
                </a:lnTo>
                <a:close/>
              </a:path>
              <a:path w="6306820" h="6350">
                <a:moveTo>
                  <a:pt x="5126736" y="6095"/>
                </a:moveTo>
                <a:lnTo>
                  <a:pt x="5122164" y="6095"/>
                </a:lnTo>
                <a:lnTo>
                  <a:pt x="5120639" y="4572"/>
                </a:lnTo>
                <a:lnTo>
                  <a:pt x="5120639" y="1524"/>
                </a:lnTo>
                <a:lnTo>
                  <a:pt x="5122164" y="0"/>
                </a:lnTo>
                <a:lnTo>
                  <a:pt x="5126736" y="0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6736" y="6095"/>
                </a:lnTo>
                <a:close/>
              </a:path>
              <a:path w="6306820" h="6350">
                <a:moveTo>
                  <a:pt x="5163312" y="6095"/>
                </a:moveTo>
                <a:lnTo>
                  <a:pt x="5158739" y="6095"/>
                </a:lnTo>
                <a:lnTo>
                  <a:pt x="5157216" y="4572"/>
                </a:lnTo>
                <a:lnTo>
                  <a:pt x="5157216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4836" y="1524"/>
                </a:lnTo>
                <a:lnTo>
                  <a:pt x="5164836" y="4572"/>
                </a:lnTo>
                <a:lnTo>
                  <a:pt x="5163312" y="6095"/>
                </a:lnTo>
                <a:close/>
              </a:path>
              <a:path w="6306820" h="6350">
                <a:moveTo>
                  <a:pt x="5201412" y="6095"/>
                </a:moveTo>
                <a:lnTo>
                  <a:pt x="5195316" y="6095"/>
                </a:lnTo>
                <a:lnTo>
                  <a:pt x="5195316" y="4572"/>
                </a:lnTo>
                <a:lnTo>
                  <a:pt x="5193792" y="4572"/>
                </a:ln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201412" y="0"/>
                </a:lnTo>
                <a:lnTo>
                  <a:pt x="5201412" y="6095"/>
                </a:lnTo>
                <a:close/>
              </a:path>
              <a:path w="6306820" h="6350">
                <a:moveTo>
                  <a:pt x="5237987" y="6095"/>
                </a:moveTo>
                <a:lnTo>
                  <a:pt x="5231892" y="6095"/>
                </a:lnTo>
                <a:lnTo>
                  <a:pt x="5231892" y="0"/>
                </a:lnTo>
                <a:lnTo>
                  <a:pt x="5237987" y="0"/>
                </a:lnTo>
                <a:lnTo>
                  <a:pt x="5237987" y="6095"/>
                </a:lnTo>
                <a:close/>
              </a:path>
              <a:path w="6306820" h="6350">
                <a:moveTo>
                  <a:pt x="5274564" y="6095"/>
                </a:moveTo>
                <a:lnTo>
                  <a:pt x="5268468" y="6095"/>
                </a:lnTo>
                <a:lnTo>
                  <a:pt x="5268468" y="0"/>
                </a:lnTo>
                <a:lnTo>
                  <a:pt x="5274564" y="0"/>
                </a:lnTo>
                <a:lnTo>
                  <a:pt x="5274564" y="1524"/>
                </a:lnTo>
                <a:lnTo>
                  <a:pt x="5276087" y="1524"/>
                </a:lnTo>
                <a:lnTo>
                  <a:pt x="5276087" y="4572"/>
                </a:lnTo>
                <a:lnTo>
                  <a:pt x="5274564" y="4572"/>
                </a:lnTo>
                <a:lnTo>
                  <a:pt x="5274564" y="6095"/>
                </a:lnTo>
                <a:close/>
              </a:path>
              <a:path w="6306820" h="6350">
                <a:moveTo>
                  <a:pt x="5311139" y="6095"/>
                </a:moveTo>
                <a:lnTo>
                  <a:pt x="5306568" y="6095"/>
                </a:lnTo>
                <a:lnTo>
                  <a:pt x="5305044" y="4572"/>
                </a:lnTo>
                <a:lnTo>
                  <a:pt x="5305044" y="1524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4"/>
                </a:lnTo>
                <a:lnTo>
                  <a:pt x="5312664" y="1524"/>
                </a:lnTo>
                <a:lnTo>
                  <a:pt x="5312664" y="4572"/>
                </a:lnTo>
                <a:lnTo>
                  <a:pt x="5311139" y="4572"/>
                </a:lnTo>
                <a:lnTo>
                  <a:pt x="5311139" y="6095"/>
                </a:lnTo>
                <a:close/>
              </a:path>
              <a:path w="6306820" h="6350">
                <a:moveTo>
                  <a:pt x="5347716" y="6095"/>
                </a:moveTo>
                <a:lnTo>
                  <a:pt x="5343144" y="6095"/>
                </a:lnTo>
                <a:lnTo>
                  <a:pt x="5341620" y="4572"/>
                </a:lnTo>
                <a:lnTo>
                  <a:pt x="5341620" y="1524"/>
                </a:lnTo>
                <a:lnTo>
                  <a:pt x="5343144" y="0"/>
                </a:lnTo>
                <a:lnTo>
                  <a:pt x="5347716" y="0"/>
                </a:lnTo>
                <a:lnTo>
                  <a:pt x="5349239" y="1524"/>
                </a:lnTo>
                <a:lnTo>
                  <a:pt x="5349239" y="4572"/>
                </a:lnTo>
                <a:lnTo>
                  <a:pt x="5347716" y="6095"/>
                </a:lnTo>
                <a:close/>
              </a:path>
              <a:path w="6306820" h="6350">
                <a:moveTo>
                  <a:pt x="5384292" y="6095"/>
                </a:moveTo>
                <a:lnTo>
                  <a:pt x="5379720" y="6095"/>
                </a:lnTo>
                <a:lnTo>
                  <a:pt x="5378196" y="4572"/>
                </a:lnTo>
                <a:lnTo>
                  <a:pt x="5378196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5816" y="1524"/>
                </a:lnTo>
                <a:lnTo>
                  <a:pt x="5385816" y="4572"/>
                </a:lnTo>
                <a:lnTo>
                  <a:pt x="5384292" y="6095"/>
                </a:lnTo>
                <a:close/>
              </a:path>
              <a:path w="6306820" h="6350">
                <a:moveTo>
                  <a:pt x="5422392" y="6095"/>
                </a:moveTo>
                <a:lnTo>
                  <a:pt x="5416296" y="6095"/>
                </a:lnTo>
                <a:lnTo>
                  <a:pt x="5416296" y="4572"/>
                </a:lnTo>
                <a:lnTo>
                  <a:pt x="5414771" y="4572"/>
                </a:ln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22392" y="0"/>
                </a:lnTo>
                <a:lnTo>
                  <a:pt x="5422392" y="6095"/>
                </a:lnTo>
                <a:close/>
              </a:path>
              <a:path w="6306820" h="6350">
                <a:moveTo>
                  <a:pt x="5458968" y="6095"/>
                </a:moveTo>
                <a:lnTo>
                  <a:pt x="5452871" y="6095"/>
                </a:lnTo>
                <a:lnTo>
                  <a:pt x="5452871" y="0"/>
                </a:lnTo>
                <a:lnTo>
                  <a:pt x="5458968" y="0"/>
                </a:lnTo>
                <a:lnTo>
                  <a:pt x="5458968" y="6095"/>
                </a:lnTo>
                <a:close/>
              </a:path>
              <a:path w="6306820" h="6350">
                <a:moveTo>
                  <a:pt x="5495544" y="6095"/>
                </a:moveTo>
                <a:lnTo>
                  <a:pt x="5489448" y="6095"/>
                </a:lnTo>
                <a:lnTo>
                  <a:pt x="5489448" y="0"/>
                </a:lnTo>
                <a:lnTo>
                  <a:pt x="5495544" y="0"/>
                </a:lnTo>
                <a:lnTo>
                  <a:pt x="5495544" y="1524"/>
                </a:lnTo>
                <a:lnTo>
                  <a:pt x="5497068" y="1524"/>
                </a:lnTo>
                <a:lnTo>
                  <a:pt x="5497068" y="4572"/>
                </a:lnTo>
                <a:lnTo>
                  <a:pt x="5495544" y="4572"/>
                </a:lnTo>
                <a:lnTo>
                  <a:pt x="5495544" y="6095"/>
                </a:lnTo>
                <a:close/>
              </a:path>
              <a:path w="6306820" h="6350">
                <a:moveTo>
                  <a:pt x="5532120" y="6095"/>
                </a:moveTo>
                <a:lnTo>
                  <a:pt x="5527548" y="6095"/>
                </a:lnTo>
                <a:lnTo>
                  <a:pt x="5526023" y="4572"/>
                </a:lnTo>
                <a:lnTo>
                  <a:pt x="5526023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3644" y="1524"/>
                </a:lnTo>
                <a:lnTo>
                  <a:pt x="5533644" y="4572"/>
                </a:lnTo>
                <a:lnTo>
                  <a:pt x="5532120" y="6095"/>
                </a:lnTo>
                <a:close/>
              </a:path>
              <a:path w="6306820" h="6350">
                <a:moveTo>
                  <a:pt x="5568696" y="6095"/>
                </a:moveTo>
                <a:lnTo>
                  <a:pt x="5564123" y="6095"/>
                </a:lnTo>
                <a:lnTo>
                  <a:pt x="5562600" y="4572"/>
                </a:lnTo>
                <a:lnTo>
                  <a:pt x="5562600" y="1524"/>
                </a:lnTo>
                <a:lnTo>
                  <a:pt x="5564123" y="0"/>
                </a:lnTo>
                <a:lnTo>
                  <a:pt x="5568696" y="0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8696" y="6095"/>
                </a:lnTo>
                <a:close/>
              </a:path>
              <a:path w="6306820" h="6350">
                <a:moveTo>
                  <a:pt x="5605271" y="6095"/>
                </a:moveTo>
                <a:lnTo>
                  <a:pt x="5600700" y="6095"/>
                </a:lnTo>
                <a:lnTo>
                  <a:pt x="5599176" y="4572"/>
                </a:lnTo>
                <a:lnTo>
                  <a:pt x="5599176" y="1524"/>
                </a:lnTo>
                <a:lnTo>
                  <a:pt x="5600700" y="0"/>
                </a:lnTo>
                <a:lnTo>
                  <a:pt x="5605271" y="0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5271" y="6095"/>
                </a:lnTo>
                <a:close/>
              </a:path>
              <a:path w="6306820" h="6350">
                <a:moveTo>
                  <a:pt x="5643371" y="6095"/>
                </a:moveTo>
                <a:lnTo>
                  <a:pt x="5637276" y="6095"/>
                </a:lnTo>
                <a:lnTo>
                  <a:pt x="5637276" y="4572"/>
                </a:lnTo>
                <a:lnTo>
                  <a:pt x="5635752" y="4572"/>
                </a:lnTo>
                <a:lnTo>
                  <a:pt x="5635752" y="1524"/>
                </a:lnTo>
                <a:lnTo>
                  <a:pt x="5637276" y="1524"/>
                </a:lnTo>
                <a:lnTo>
                  <a:pt x="5637276" y="0"/>
                </a:lnTo>
                <a:lnTo>
                  <a:pt x="5643371" y="0"/>
                </a:lnTo>
                <a:lnTo>
                  <a:pt x="5643371" y="6095"/>
                </a:lnTo>
                <a:close/>
              </a:path>
              <a:path w="6306820" h="6350">
                <a:moveTo>
                  <a:pt x="5679948" y="6095"/>
                </a:moveTo>
                <a:lnTo>
                  <a:pt x="5673852" y="6095"/>
                </a:lnTo>
                <a:lnTo>
                  <a:pt x="5673852" y="0"/>
                </a:lnTo>
                <a:lnTo>
                  <a:pt x="5679948" y="0"/>
                </a:lnTo>
                <a:lnTo>
                  <a:pt x="5679948" y="6095"/>
                </a:lnTo>
                <a:close/>
              </a:path>
              <a:path w="6306820" h="6350">
                <a:moveTo>
                  <a:pt x="5716523" y="6095"/>
                </a:moveTo>
                <a:lnTo>
                  <a:pt x="5710428" y="6095"/>
                </a:lnTo>
                <a:lnTo>
                  <a:pt x="5710428" y="0"/>
                </a:lnTo>
                <a:lnTo>
                  <a:pt x="5716523" y="0"/>
                </a:lnTo>
                <a:lnTo>
                  <a:pt x="5716523" y="1524"/>
                </a:lnTo>
                <a:lnTo>
                  <a:pt x="5718048" y="1524"/>
                </a:lnTo>
                <a:lnTo>
                  <a:pt x="5718048" y="4572"/>
                </a:lnTo>
                <a:lnTo>
                  <a:pt x="5716523" y="4572"/>
                </a:lnTo>
                <a:lnTo>
                  <a:pt x="5716523" y="6095"/>
                </a:lnTo>
                <a:close/>
              </a:path>
              <a:path w="6306820" h="6350">
                <a:moveTo>
                  <a:pt x="5753100" y="6095"/>
                </a:moveTo>
                <a:lnTo>
                  <a:pt x="5748528" y="6095"/>
                </a:lnTo>
                <a:lnTo>
                  <a:pt x="5747003" y="4572"/>
                </a:lnTo>
                <a:lnTo>
                  <a:pt x="5747003" y="1524"/>
                </a:lnTo>
                <a:lnTo>
                  <a:pt x="5748528" y="0"/>
                </a:lnTo>
                <a:lnTo>
                  <a:pt x="5753100" y="0"/>
                </a:lnTo>
                <a:lnTo>
                  <a:pt x="5754623" y="1524"/>
                </a:lnTo>
                <a:lnTo>
                  <a:pt x="5754623" y="4572"/>
                </a:lnTo>
                <a:lnTo>
                  <a:pt x="5753100" y="6095"/>
                </a:lnTo>
                <a:close/>
              </a:path>
              <a:path w="6306820" h="6350">
                <a:moveTo>
                  <a:pt x="5789676" y="6095"/>
                </a:moveTo>
                <a:lnTo>
                  <a:pt x="5785104" y="6095"/>
                </a:lnTo>
                <a:lnTo>
                  <a:pt x="5783580" y="4572"/>
                </a:lnTo>
                <a:lnTo>
                  <a:pt x="5783580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91200" y="1524"/>
                </a:lnTo>
                <a:lnTo>
                  <a:pt x="5791200" y="4572"/>
                </a:lnTo>
                <a:lnTo>
                  <a:pt x="5789676" y="6095"/>
                </a:lnTo>
                <a:close/>
              </a:path>
              <a:path w="6306820" h="6350">
                <a:moveTo>
                  <a:pt x="5826252" y="6095"/>
                </a:moveTo>
                <a:lnTo>
                  <a:pt x="5821680" y="6095"/>
                </a:lnTo>
                <a:lnTo>
                  <a:pt x="5821680" y="4572"/>
                </a:lnTo>
                <a:lnTo>
                  <a:pt x="5820155" y="4572"/>
                </a:lnTo>
                <a:lnTo>
                  <a:pt x="5820155" y="1524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6252" y="6095"/>
                </a:lnTo>
                <a:close/>
              </a:path>
              <a:path w="6306820" h="6350">
                <a:moveTo>
                  <a:pt x="5864352" y="6095"/>
                </a:moveTo>
                <a:lnTo>
                  <a:pt x="5858255" y="6095"/>
                </a:lnTo>
                <a:lnTo>
                  <a:pt x="5858255" y="4572"/>
                </a:lnTo>
                <a:lnTo>
                  <a:pt x="5856732" y="4572"/>
                </a:lnTo>
                <a:lnTo>
                  <a:pt x="5856732" y="1524"/>
                </a:lnTo>
                <a:lnTo>
                  <a:pt x="5858255" y="1524"/>
                </a:lnTo>
                <a:lnTo>
                  <a:pt x="5858255" y="0"/>
                </a:lnTo>
                <a:lnTo>
                  <a:pt x="5864352" y="0"/>
                </a:lnTo>
                <a:lnTo>
                  <a:pt x="5864352" y="6095"/>
                </a:lnTo>
                <a:close/>
              </a:path>
              <a:path w="6306820" h="6350">
                <a:moveTo>
                  <a:pt x="5900928" y="6095"/>
                </a:moveTo>
                <a:lnTo>
                  <a:pt x="5894832" y="6095"/>
                </a:lnTo>
                <a:lnTo>
                  <a:pt x="5894832" y="0"/>
                </a:lnTo>
                <a:lnTo>
                  <a:pt x="5900928" y="0"/>
                </a:lnTo>
                <a:lnTo>
                  <a:pt x="5900928" y="6095"/>
                </a:lnTo>
                <a:close/>
              </a:path>
              <a:path w="6306820" h="6350">
                <a:moveTo>
                  <a:pt x="5937504" y="6095"/>
                </a:moveTo>
                <a:lnTo>
                  <a:pt x="5931408" y="6095"/>
                </a:lnTo>
                <a:lnTo>
                  <a:pt x="5931408" y="0"/>
                </a:lnTo>
                <a:lnTo>
                  <a:pt x="5937504" y="0"/>
                </a:lnTo>
                <a:lnTo>
                  <a:pt x="5937504" y="1524"/>
                </a:lnTo>
                <a:lnTo>
                  <a:pt x="5939028" y="1524"/>
                </a:lnTo>
                <a:lnTo>
                  <a:pt x="5939028" y="4572"/>
                </a:lnTo>
                <a:lnTo>
                  <a:pt x="5937504" y="4572"/>
                </a:lnTo>
                <a:lnTo>
                  <a:pt x="5937504" y="6095"/>
                </a:lnTo>
                <a:close/>
              </a:path>
              <a:path w="6306820" h="6350">
                <a:moveTo>
                  <a:pt x="5974080" y="6095"/>
                </a:moveTo>
                <a:lnTo>
                  <a:pt x="5969508" y="6095"/>
                </a:lnTo>
                <a:lnTo>
                  <a:pt x="5967984" y="4572"/>
                </a:lnTo>
                <a:lnTo>
                  <a:pt x="5967984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5604" y="1524"/>
                </a:lnTo>
                <a:lnTo>
                  <a:pt x="5975604" y="4572"/>
                </a:lnTo>
                <a:lnTo>
                  <a:pt x="5974080" y="6095"/>
                </a:lnTo>
                <a:close/>
              </a:path>
              <a:path w="6306820" h="6350">
                <a:moveTo>
                  <a:pt x="6010655" y="6095"/>
                </a:moveTo>
                <a:lnTo>
                  <a:pt x="6006084" y="6095"/>
                </a:lnTo>
                <a:lnTo>
                  <a:pt x="6004560" y="4572"/>
                </a:lnTo>
                <a:lnTo>
                  <a:pt x="6004560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10655" y="6095"/>
                </a:lnTo>
                <a:close/>
              </a:path>
              <a:path w="6306820" h="6350">
                <a:moveTo>
                  <a:pt x="6047232" y="6095"/>
                </a:moveTo>
                <a:lnTo>
                  <a:pt x="6042660" y="6095"/>
                </a:lnTo>
                <a:lnTo>
                  <a:pt x="6042660" y="4572"/>
                </a:lnTo>
                <a:lnTo>
                  <a:pt x="6041136" y="4572"/>
                </a:ln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8755" y="1524"/>
                </a:lnTo>
                <a:lnTo>
                  <a:pt x="6048755" y="4572"/>
                </a:lnTo>
                <a:lnTo>
                  <a:pt x="6047232" y="6095"/>
                </a:lnTo>
                <a:close/>
              </a:path>
              <a:path w="6306820" h="6350">
                <a:moveTo>
                  <a:pt x="6085332" y="6095"/>
                </a:moveTo>
                <a:lnTo>
                  <a:pt x="6079236" y="6095"/>
                </a:lnTo>
                <a:lnTo>
                  <a:pt x="6079236" y="4572"/>
                </a:lnTo>
                <a:lnTo>
                  <a:pt x="6077712" y="4572"/>
                </a:lnTo>
                <a:lnTo>
                  <a:pt x="6077712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5332" y="0"/>
                </a:lnTo>
                <a:lnTo>
                  <a:pt x="6085332" y="6095"/>
                </a:lnTo>
                <a:close/>
              </a:path>
              <a:path w="6306820" h="6350">
                <a:moveTo>
                  <a:pt x="6121908" y="6095"/>
                </a:moveTo>
                <a:lnTo>
                  <a:pt x="6115812" y="6095"/>
                </a:lnTo>
                <a:lnTo>
                  <a:pt x="6115812" y="0"/>
                </a:lnTo>
                <a:lnTo>
                  <a:pt x="6121908" y="0"/>
                </a:lnTo>
                <a:lnTo>
                  <a:pt x="6121908" y="6095"/>
                </a:lnTo>
                <a:close/>
              </a:path>
              <a:path w="6306820" h="6350">
                <a:moveTo>
                  <a:pt x="6158484" y="6095"/>
                </a:moveTo>
                <a:lnTo>
                  <a:pt x="6153912" y="6095"/>
                </a:lnTo>
                <a:lnTo>
                  <a:pt x="6152387" y="4572"/>
                </a:lnTo>
                <a:lnTo>
                  <a:pt x="6152387" y="1524"/>
                </a:lnTo>
                <a:lnTo>
                  <a:pt x="6153912" y="0"/>
                </a:lnTo>
                <a:lnTo>
                  <a:pt x="6158484" y="0"/>
                </a:lnTo>
                <a:lnTo>
                  <a:pt x="6158484" y="1524"/>
                </a:lnTo>
                <a:lnTo>
                  <a:pt x="6160008" y="1524"/>
                </a:lnTo>
                <a:lnTo>
                  <a:pt x="6160008" y="4572"/>
                </a:lnTo>
                <a:lnTo>
                  <a:pt x="6158484" y="4572"/>
                </a:lnTo>
                <a:lnTo>
                  <a:pt x="6158484" y="6095"/>
                </a:lnTo>
                <a:close/>
              </a:path>
              <a:path w="6306820" h="6350">
                <a:moveTo>
                  <a:pt x="6195060" y="6095"/>
                </a:moveTo>
                <a:lnTo>
                  <a:pt x="6190487" y="6095"/>
                </a:lnTo>
                <a:lnTo>
                  <a:pt x="6188964" y="4572"/>
                </a:lnTo>
                <a:lnTo>
                  <a:pt x="6188964" y="1524"/>
                </a:lnTo>
                <a:lnTo>
                  <a:pt x="6190487" y="0"/>
                </a:lnTo>
                <a:lnTo>
                  <a:pt x="6195060" y="0"/>
                </a:lnTo>
                <a:lnTo>
                  <a:pt x="6196584" y="1524"/>
                </a:lnTo>
                <a:lnTo>
                  <a:pt x="6196584" y="4572"/>
                </a:lnTo>
                <a:lnTo>
                  <a:pt x="6195060" y="6095"/>
                </a:lnTo>
                <a:close/>
              </a:path>
              <a:path w="6306820" h="6350">
                <a:moveTo>
                  <a:pt x="6231636" y="6095"/>
                </a:moveTo>
                <a:lnTo>
                  <a:pt x="6227064" y="6095"/>
                </a:lnTo>
                <a:lnTo>
                  <a:pt x="6225539" y="4572"/>
                </a:lnTo>
                <a:lnTo>
                  <a:pt x="6225539" y="1524"/>
                </a:lnTo>
                <a:lnTo>
                  <a:pt x="6227064" y="0"/>
                </a:lnTo>
                <a:lnTo>
                  <a:pt x="6231636" y="0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1636" y="6095"/>
                </a:lnTo>
                <a:close/>
              </a:path>
              <a:path w="6306820" h="6350">
                <a:moveTo>
                  <a:pt x="6268212" y="6095"/>
                </a:moveTo>
                <a:lnTo>
                  <a:pt x="6263639" y="6095"/>
                </a:lnTo>
                <a:lnTo>
                  <a:pt x="6263639" y="4572"/>
                </a:lnTo>
                <a:lnTo>
                  <a:pt x="6262116" y="4572"/>
                </a:lnTo>
                <a:lnTo>
                  <a:pt x="6262116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9736" y="1524"/>
                </a:lnTo>
                <a:lnTo>
                  <a:pt x="6269736" y="4572"/>
                </a:lnTo>
                <a:lnTo>
                  <a:pt x="6268212" y="6095"/>
                </a:lnTo>
                <a:close/>
              </a:path>
              <a:path w="6306820" h="6350">
                <a:moveTo>
                  <a:pt x="6306312" y="6095"/>
                </a:moveTo>
                <a:lnTo>
                  <a:pt x="6300216" y="6095"/>
                </a:lnTo>
                <a:lnTo>
                  <a:pt x="6300216" y="4572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6312" y="0"/>
                </a:lnTo>
                <a:lnTo>
                  <a:pt x="6306312" y="6095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90144" y="2270759"/>
            <a:ext cx="135890" cy="64135"/>
          </a:xfrm>
          <a:custGeom>
            <a:avLst/>
            <a:gdLst/>
            <a:ahLst/>
            <a:cxnLst/>
            <a:rect l="l" t="t" r="r" b="b"/>
            <a:pathLst>
              <a:path w="135890" h="64135">
                <a:moveTo>
                  <a:pt x="21336" y="0"/>
                </a:moveTo>
                <a:lnTo>
                  <a:pt x="18288" y="0"/>
                </a:lnTo>
                <a:lnTo>
                  <a:pt x="13716" y="4572"/>
                </a:lnTo>
                <a:lnTo>
                  <a:pt x="12192" y="4572"/>
                </a:lnTo>
                <a:lnTo>
                  <a:pt x="9144" y="6096"/>
                </a:lnTo>
                <a:lnTo>
                  <a:pt x="7620" y="6096"/>
                </a:lnTo>
                <a:lnTo>
                  <a:pt x="4572" y="9144"/>
                </a:lnTo>
                <a:lnTo>
                  <a:pt x="1524" y="9144"/>
                </a:lnTo>
                <a:lnTo>
                  <a:pt x="0" y="10668"/>
                </a:lnTo>
                <a:lnTo>
                  <a:pt x="0" y="16764"/>
                </a:lnTo>
                <a:lnTo>
                  <a:pt x="3048" y="16764"/>
                </a:lnTo>
                <a:lnTo>
                  <a:pt x="4572" y="15240"/>
                </a:lnTo>
                <a:lnTo>
                  <a:pt x="6096" y="15240"/>
                </a:lnTo>
                <a:lnTo>
                  <a:pt x="7620" y="13716"/>
                </a:lnTo>
                <a:lnTo>
                  <a:pt x="9144" y="13716"/>
                </a:lnTo>
                <a:lnTo>
                  <a:pt x="10668" y="12192"/>
                </a:lnTo>
                <a:lnTo>
                  <a:pt x="12192" y="12192"/>
                </a:lnTo>
                <a:lnTo>
                  <a:pt x="12192" y="10668"/>
                </a:lnTo>
                <a:lnTo>
                  <a:pt x="13716" y="10668"/>
                </a:lnTo>
                <a:lnTo>
                  <a:pt x="13716" y="64008"/>
                </a:lnTo>
                <a:lnTo>
                  <a:pt x="21336" y="64008"/>
                </a:lnTo>
                <a:lnTo>
                  <a:pt x="21336" y="10668"/>
                </a:lnTo>
                <a:lnTo>
                  <a:pt x="21336" y="0"/>
                </a:lnTo>
                <a:close/>
              </a:path>
              <a:path w="135890" h="64135">
                <a:moveTo>
                  <a:pt x="79235" y="39624"/>
                </a:moveTo>
                <a:lnTo>
                  <a:pt x="77711" y="36576"/>
                </a:lnTo>
                <a:lnTo>
                  <a:pt x="76187" y="35052"/>
                </a:lnTo>
                <a:lnTo>
                  <a:pt x="76187" y="32004"/>
                </a:lnTo>
                <a:lnTo>
                  <a:pt x="73139" y="30480"/>
                </a:lnTo>
                <a:lnTo>
                  <a:pt x="70091" y="27432"/>
                </a:lnTo>
                <a:lnTo>
                  <a:pt x="67043" y="27432"/>
                </a:lnTo>
                <a:lnTo>
                  <a:pt x="63995" y="25908"/>
                </a:lnTo>
                <a:lnTo>
                  <a:pt x="53327" y="25908"/>
                </a:lnTo>
                <a:lnTo>
                  <a:pt x="53327" y="7620"/>
                </a:lnTo>
                <a:lnTo>
                  <a:pt x="76187" y="7620"/>
                </a:lnTo>
                <a:lnTo>
                  <a:pt x="76187" y="1524"/>
                </a:lnTo>
                <a:lnTo>
                  <a:pt x="47231" y="1524"/>
                </a:lnTo>
                <a:lnTo>
                  <a:pt x="45707" y="32004"/>
                </a:lnTo>
                <a:lnTo>
                  <a:pt x="60947" y="32004"/>
                </a:lnTo>
                <a:lnTo>
                  <a:pt x="65519" y="33528"/>
                </a:lnTo>
                <a:lnTo>
                  <a:pt x="68567" y="35052"/>
                </a:lnTo>
                <a:lnTo>
                  <a:pt x="71615" y="41148"/>
                </a:lnTo>
                <a:lnTo>
                  <a:pt x="71615" y="50292"/>
                </a:lnTo>
                <a:lnTo>
                  <a:pt x="70091" y="51816"/>
                </a:lnTo>
                <a:lnTo>
                  <a:pt x="70091" y="53340"/>
                </a:lnTo>
                <a:lnTo>
                  <a:pt x="67043" y="56388"/>
                </a:lnTo>
                <a:lnTo>
                  <a:pt x="65519" y="56388"/>
                </a:lnTo>
                <a:lnTo>
                  <a:pt x="63995" y="57912"/>
                </a:lnTo>
                <a:lnTo>
                  <a:pt x="53327" y="57912"/>
                </a:lnTo>
                <a:lnTo>
                  <a:pt x="44183" y="54864"/>
                </a:lnTo>
                <a:lnTo>
                  <a:pt x="44183" y="62484"/>
                </a:lnTo>
                <a:lnTo>
                  <a:pt x="47231" y="64008"/>
                </a:lnTo>
                <a:lnTo>
                  <a:pt x="63995" y="64008"/>
                </a:lnTo>
                <a:lnTo>
                  <a:pt x="67043" y="62484"/>
                </a:lnTo>
                <a:lnTo>
                  <a:pt x="68567" y="62484"/>
                </a:lnTo>
                <a:lnTo>
                  <a:pt x="71615" y="60960"/>
                </a:lnTo>
                <a:lnTo>
                  <a:pt x="74663" y="57912"/>
                </a:lnTo>
                <a:lnTo>
                  <a:pt x="76187" y="54864"/>
                </a:lnTo>
                <a:lnTo>
                  <a:pt x="77711" y="53340"/>
                </a:lnTo>
                <a:lnTo>
                  <a:pt x="79235" y="50292"/>
                </a:lnTo>
                <a:lnTo>
                  <a:pt x="79235" y="39624"/>
                </a:lnTo>
                <a:close/>
              </a:path>
              <a:path w="135890" h="64135">
                <a:moveTo>
                  <a:pt x="135636" y="64008"/>
                </a:moveTo>
                <a:lnTo>
                  <a:pt x="109499" y="33528"/>
                </a:lnTo>
                <a:lnTo>
                  <a:pt x="108204" y="32004"/>
                </a:lnTo>
                <a:lnTo>
                  <a:pt x="109499" y="30480"/>
                </a:lnTo>
                <a:lnTo>
                  <a:pt x="134112" y="1524"/>
                </a:lnTo>
                <a:lnTo>
                  <a:pt x="124968" y="1524"/>
                </a:lnTo>
                <a:lnTo>
                  <a:pt x="102108" y="28956"/>
                </a:lnTo>
                <a:lnTo>
                  <a:pt x="100584" y="30480"/>
                </a:lnTo>
                <a:lnTo>
                  <a:pt x="100584" y="1524"/>
                </a:lnTo>
                <a:lnTo>
                  <a:pt x="92964" y="1524"/>
                </a:lnTo>
                <a:lnTo>
                  <a:pt x="92964" y="64008"/>
                </a:lnTo>
                <a:lnTo>
                  <a:pt x="100584" y="64008"/>
                </a:lnTo>
                <a:lnTo>
                  <a:pt x="100584" y="33528"/>
                </a:lnTo>
                <a:lnTo>
                  <a:pt x="102108" y="33528"/>
                </a:lnTo>
                <a:lnTo>
                  <a:pt x="102108" y="35052"/>
                </a:lnTo>
                <a:lnTo>
                  <a:pt x="126492" y="64008"/>
                </a:lnTo>
                <a:lnTo>
                  <a:pt x="135636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267" y="3649979"/>
            <a:ext cx="76200" cy="609600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3052572" y="2014727"/>
            <a:ext cx="1329055" cy="4418330"/>
          </a:xfrm>
          <a:custGeom>
            <a:avLst/>
            <a:gdLst/>
            <a:ahLst/>
            <a:cxnLst/>
            <a:rect l="l" t="t" r="r" b="b"/>
            <a:pathLst>
              <a:path w="1329054" h="4418330">
                <a:moveTo>
                  <a:pt x="1328927" y="4418075"/>
                </a:moveTo>
                <a:lnTo>
                  <a:pt x="0" y="4418075"/>
                </a:lnTo>
                <a:lnTo>
                  <a:pt x="0" y="0"/>
                </a:lnTo>
                <a:lnTo>
                  <a:pt x="1328927" y="0"/>
                </a:lnTo>
                <a:lnTo>
                  <a:pt x="1328927" y="441807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7130795" y="1421892"/>
            <a:ext cx="422275" cy="280670"/>
            <a:chOff x="7130795" y="1421892"/>
            <a:chExt cx="422275" cy="280670"/>
          </a:xfrm>
        </p:grpSpPr>
        <p:sp>
          <p:nvSpPr>
            <p:cNvPr id="16" name="object 16" descr=""/>
            <p:cNvSpPr/>
            <p:nvPr/>
          </p:nvSpPr>
          <p:spPr>
            <a:xfrm>
              <a:off x="7130795" y="1421892"/>
              <a:ext cx="201295" cy="276225"/>
            </a:xfrm>
            <a:custGeom>
              <a:avLst/>
              <a:gdLst/>
              <a:ahLst/>
              <a:cxnLst/>
              <a:rect l="l" t="t" r="r" b="b"/>
              <a:pathLst>
                <a:path w="201295" h="276225">
                  <a:moveTo>
                    <a:pt x="62484" y="275843"/>
                  </a:moveTo>
                  <a:lnTo>
                    <a:pt x="0" y="275843"/>
                  </a:lnTo>
                  <a:lnTo>
                    <a:pt x="0" y="0"/>
                  </a:lnTo>
                  <a:lnTo>
                    <a:pt x="97536" y="0"/>
                  </a:lnTo>
                  <a:lnTo>
                    <a:pt x="142660" y="5453"/>
                  </a:lnTo>
                  <a:lnTo>
                    <a:pt x="175069" y="21907"/>
                  </a:lnTo>
                  <a:lnTo>
                    <a:pt x="193017" y="47243"/>
                  </a:lnTo>
                  <a:lnTo>
                    <a:pt x="62484" y="47243"/>
                  </a:lnTo>
                  <a:lnTo>
                    <a:pt x="62484" y="134111"/>
                  </a:lnTo>
                  <a:lnTo>
                    <a:pt x="188049" y="134111"/>
                  </a:lnTo>
                  <a:lnTo>
                    <a:pt x="183808" y="141112"/>
                  </a:lnTo>
                  <a:lnTo>
                    <a:pt x="154662" y="166330"/>
                  </a:lnTo>
                  <a:lnTo>
                    <a:pt x="115181" y="178379"/>
                  </a:lnTo>
                  <a:lnTo>
                    <a:pt x="91440" y="179831"/>
                  </a:lnTo>
                  <a:lnTo>
                    <a:pt x="62484" y="179831"/>
                  </a:lnTo>
                  <a:lnTo>
                    <a:pt x="62484" y="275843"/>
                  </a:lnTo>
                  <a:close/>
                </a:path>
                <a:path w="201295" h="276225">
                  <a:moveTo>
                    <a:pt x="188049" y="134111"/>
                  </a:moveTo>
                  <a:lnTo>
                    <a:pt x="86868" y="134111"/>
                  </a:lnTo>
                  <a:lnTo>
                    <a:pt x="107989" y="131278"/>
                  </a:lnTo>
                  <a:lnTo>
                    <a:pt x="123253" y="122872"/>
                  </a:lnTo>
                  <a:lnTo>
                    <a:pt x="132516" y="109037"/>
                  </a:lnTo>
                  <a:lnTo>
                    <a:pt x="135636" y="89915"/>
                  </a:lnTo>
                  <a:lnTo>
                    <a:pt x="132516" y="71675"/>
                  </a:lnTo>
                  <a:lnTo>
                    <a:pt x="123253" y="58292"/>
                  </a:lnTo>
                  <a:lnTo>
                    <a:pt x="107989" y="50053"/>
                  </a:lnTo>
                  <a:lnTo>
                    <a:pt x="86868" y="47243"/>
                  </a:lnTo>
                  <a:lnTo>
                    <a:pt x="193017" y="47243"/>
                  </a:lnTo>
                  <a:lnTo>
                    <a:pt x="194619" y="49506"/>
                  </a:lnTo>
                  <a:lnTo>
                    <a:pt x="201168" y="88391"/>
                  </a:lnTo>
                  <a:lnTo>
                    <a:pt x="199191" y="107870"/>
                  </a:lnTo>
                  <a:lnTo>
                    <a:pt x="193357" y="125348"/>
                  </a:lnTo>
                  <a:lnTo>
                    <a:pt x="188049" y="13411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2443" y="1501140"/>
              <a:ext cx="190500" cy="201167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7603235" y="1406652"/>
            <a:ext cx="1030605" cy="295910"/>
            <a:chOff x="7603235" y="1406652"/>
            <a:chExt cx="1030605" cy="295910"/>
          </a:xfrm>
        </p:grpSpPr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3235" y="1496567"/>
              <a:ext cx="304799" cy="20574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947659" y="1406652"/>
              <a:ext cx="189230" cy="291465"/>
            </a:xfrm>
            <a:custGeom>
              <a:avLst/>
              <a:gdLst/>
              <a:ahLst/>
              <a:cxnLst/>
              <a:rect l="l" t="t" r="r" b="b"/>
              <a:pathLst>
                <a:path w="189229" h="291464">
                  <a:moveTo>
                    <a:pt x="60960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60960" y="123443"/>
                  </a:lnTo>
                  <a:lnTo>
                    <a:pt x="179155" y="123443"/>
                  </a:lnTo>
                  <a:lnTo>
                    <a:pt x="184713" y="134278"/>
                  </a:lnTo>
                  <a:lnTo>
                    <a:pt x="184879" y="135635"/>
                  </a:lnTo>
                  <a:lnTo>
                    <a:pt x="96012" y="135635"/>
                  </a:lnTo>
                  <a:lnTo>
                    <a:pt x="88320" y="136469"/>
                  </a:lnTo>
                  <a:lnTo>
                    <a:pt x="61596" y="169163"/>
                  </a:lnTo>
                  <a:lnTo>
                    <a:pt x="61531" y="169473"/>
                  </a:lnTo>
                  <a:lnTo>
                    <a:pt x="60960" y="178307"/>
                  </a:lnTo>
                  <a:lnTo>
                    <a:pt x="60960" y="291083"/>
                  </a:lnTo>
                  <a:close/>
                </a:path>
                <a:path w="189229" h="291464">
                  <a:moveTo>
                    <a:pt x="179155" y="123443"/>
                  </a:moveTo>
                  <a:lnTo>
                    <a:pt x="60960" y="123443"/>
                  </a:lnTo>
                  <a:lnTo>
                    <a:pt x="73271" y="108561"/>
                  </a:lnTo>
                  <a:lnTo>
                    <a:pt x="87439" y="98107"/>
                  </a:lnTo>
                  <a:lnTo>
                    <a:pt x="103608" y="91940"/>
                  </a:lnTo>
                  <a:lnTo>
                    <a:pt x="121920" y="89915"/>
                  </a:lnTo>
                  <a:lnTo>
                    <a:pt x="151042" y="94797"/>
                  </a:lnTo>
                  <a:lnTo>
                    <a:pt x="172021" y="109537"/>
                  </a:lnTo>
                  <a:lnTo>
                    <a:pt x="179155" y="123443"/>
                  </a:lnTo>
                  <a:close/>
                </a:path>
                <a:path w="189229" h="291464">
                  <a:moveTo>
                    <a:pt x="188976" y="291083"/>
                  </a:moveTo>
                  <a:lnTo>
                    <a:pt x="128016" y="291083"/>
                  </a:lnTo>
                  <a:lnTo>
                    <a:pt x="128016" y="178307"/>
                  </a:lnTo>
                  <a:lnTo>
                    <a:pt x="126015" y="160067"/>
                  </a:lnTo>
                  <a:lnTo>
                    <a:pt x="120015" y="146684"/>
                  </a:lnTo>
                  <a:lnTo>
                    <a:pt x="110013" y="138445"/>
                  </a:lnTo>
                  <a:lnTo>
                    <a:pt x="96012" y="135635"/>
                  </a:lnTo>
                  <a:lnTo>
                    <a:pt x="184879" y="135635"/>
                  </a:lnTo>
                  <a:lnTo>
                    <a:pt x="188976" y="169163"/>
                  </a:lnTo>
                  <a:lnTo>
                    <a:pt x="188976" y="29108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640" y="1496568"/>
              <a:ext cx="178307" cy="20574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2000" y="1496591"/>
              <a:ext cx="150875" cy="20571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563355" y="1406652"/>
              <a:ext cx="70485" cy="291465"/>
            </a:xfrm>
            <a:custGeom>
              <a:avLst/>
              <a:gdLst/>
              <a:ahLst/>
              <a:cxnLst/>
              <a:rect l="l" t="t" r="r" b="b"/>
              <a:pathLst>
                <a:path w="70484" h="291464">
                  <a:moveTo>
                    <a:pt x="35052" y="62484"/>
                  </a:moveTo>
                  <a:lnTo>
                    <a:pt x="0" y="41148"/>
                  </a:lnTo>
                  <a:lnTo>
                    <a:pt x="0" y="22860"/>
                  </a:lnTo>
                  <a:lnTo>
                    <a:pt x="35052" y="0"/>
                  </a:lnTo>
                  <a:lnTo>
                    <a:pt x="42743" y="571"/>
                  </a:lnTo>
                  <a:lnTo>
                    <a:pt x="70104" y="22860"/>
                  </a:lnTo>
                  <a:lnTo>
                    <a:pt x="70104" y="41148"/>
                  </a:lnTo>
                  <a:lnTo>
                    <a:pt x="42850" y="61912"/>
                  </a:lnTo>
                  <a:lnTo>
                    <a:pt x="43077" y="61912"/>
                  </a:lnTo>
                  <a:lnTo>
                    <a:pt x="35052" y="62484"/>
                  </a:lnTo>
                  <a:close/>
                </a:path>
                <a:path w="70484" h="291464">
                  <a:moveTo>
                    <a:pt x="65532" y="291084"/>
                  </a:moveTo>
                  <a:lnTo>
                    <a:pt x="4572" y="291084"/>
                  </a:lnTo>
                  <a:lnTo>
                    <a:pt x="4572" y="94488"/>
                  </a:lnTo>
                  <a:lnTo>
                    <a:pt x="65532" y="94488"/>
                  </a:lnTo>
                  <a:lnTo>
                    <a:pt x="65532" y="2910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8679180" y="1496567"/>
            <a:ext cx="429895" cy="292735"/>
            <a:chOff x="8679180" y="1496567"/>
            <a:chExt cx="429895" cy="292735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9180" y="1496568"/>
              <a:ext cx="190500" cy="20116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904732" y="1496567"/>
              <a:ext cx="204470" cy="292735"/>
            </a:xfrm>
            <a:custGeom>
              <a:avLst/>
              <a:gdLst/>
              <a:ahLst/>
              <a:cxnLst/>
              <a:rect l="l" t="t" r="r" b="b"/>
              <a:pathLst>
                <a:path w="204470" h="292735">
                  <a:moveTo>
                    <a:pt x="82296" y="205739"/>
                  </a:moveTo>
                  <a:lnTo>
                    <a:pt x="35147" y="190309"/>
                  </a:lnTo>
                  <a:lnTo>
                    <a:pt x="5715" y="147827"/>
                  </a:lnTo>
                  <a:lnTo>
                    <a:pt x="0" y="108203"/>
                  </a:lnTo>
                  <a:lnTo>
                    <a:pt x="1690" y="84462"/>
                  </a:lnTo>
                  <a:lnTo>
                    <a:pt x="14787" y="44981"/>
                  </a:lnTo>
                  <a:lnTo>
                    <a:pt x="53340" y="7048"/>
                  </a:lnTo>
                  <a:lnTo>
                    <a:pt x="70561" y="1714"/>
                  </a:lnTo>
                  <a:lnTo>
                    <a:pt x="70751" y="1714"/>
                  </a:lnTo>
                  <a:lnTo>
                    <a:pt x="89916" y="0"/>
                  </a:lnTo>
                  <a:lnTo>
                    <a:pt x="106822" y="1714"/>
                  </a:lnTo>
                  <a:lnTo>
                    <a:pt x="121158" y="6857"/>
                  </a:lnTo>
                  <a:lnTo>
                    <a:pt x="133207" y="15430"/>
                  </a:lnTo>
                  <a:lnTo>
                    <a:pt x="143256" y="27431"/>
                  </a:lnTo>
                  <a:lnTo>
                    <a:pt x="204216" y="27431"/>
                  </a:lnTo>
                  <a:lnTo>
                    <a:pt x="204216" y="45719"/>
                  </a:lnTo>
                  <a:lnTo>
                    <a:pt x="105156" y="45719"/>
                  </a:lnTo>
                  <a:lnTo>
                    <a:pt x="95703" y="46577"/>
                  </a:lnTo>
                  <a:lnTo>
                    <a:pt x="95515" y="46577"/>
                  </a:lnTo>
                  <a:lnTo>
                    <a:pt x="86868" y="49339"/>
                  </a:lnTo>
                  <a:lnTo>
                    <a:pt x="63173" y="91439"/>
                  </a:lnTo>
                  <a:lnTo>
                    <a:pt x="63079" y="92035"/>
                  </a:lnTo>
                  <a:lnTo>
                    <a:pt x="62484" y="105155"/>
                  </a:lnTo>
                  <a:lnTo>
                    <a:pt x="63079" y="117133"/>
                  </a:lnTo>
                  <a:lnTo>
                    <a:pt x="64960" y="127825"/>
                  </a:lnTo>
                  <a:lnTo>
                    <a:pt x="94154" y="157638"/>
                  </a:lnTo>
                  <a:lnTo>
                    <a:pt x="103632" y="158495"/>
                  </a:lnTo>
                  <a:lnTo>
                    <a:pt x="204216" y="158495"/>
                  </a:lnTo>
                  <a:lnTo>
                    <a:pt x="204216" y="172211"/>
                  </a:lnTo>
                  <a:lnTo>
                    <a:pt x="143256" y="172211"/>
                  </a:lnTo>
                  <a:lnTo>
                    <a:pt x="131802" y="187094"/>
                  </a:lnTo>
                  <a:lnTo>
                    <a:pt x="117919" y="197548"/>
                  </a:lnTo>
                  <a:lnTo>
                    <a:pt x="101465" y="203715"/>
                  </a:lnTo>
                  <a:lnTo>
                    <a:pt x="82296" y="205739"/>
                  </a:lnTo>
                  <a:close/>
                </a:path>
                <a:path w="204470" h="292735">
                  <a:moveTo>
                    <a:pt x="204216" y="27431"/>
                  </a:moveTo>
                  <a:lnTo>
                    <a:pt x="144780" y="27431"/>
                  </a:lnTo>
                  <a:lnTo>
                    <a:pt x="144780" y="4571"/>
                  </a:lnTo>
                  <a:lnTo>
                    <a:pt x="204216" y="4571"/>
                  </a:lnTo>
                  <a:lnTo>
                    <a:pt x="204216" y="27431"/>
                  </a:lnTo>
                  <a:close/>
                </a:path>
                <a:path w="204470" h="292735">
                  <a:moveTo>
                    <a:pt x="204216" y="158495"/>
                  </a:moveTo>
                  <a:lnTo>
                    <a:pt x="103632" y="158495"/>
                  </a:lnTo>
                  <a:lnTo>
                    <a:pt x="112252" y="157638"/>
                  </a:lnTo>
                  <a:lnTo>
                    <a:pt x="120015" y="155066"/>
                  </a:lnTo>
                  <a:lnTo>
                    <a:pt x="144184" y="117776"/>
                  </a:lnTo>
                  <a:lnTo>
                    <a:pt x="144780" y="91439"/>
                  </a:lnTo>
                  <a:lnTo>
                    <a:pt x="144184" y="81724"/>
                  </a:lnTo>
                  <a:lnTo>
                    <a:pt x="121348" y="49148"/>
                  </a:lnTo>
                  <a:lnTo>
                    <a:pt x="105156" y="45719"/>
                  </a:lnTo>
                  <a:lnTo>
                    <a:pt x="204216" y="45719"/>
                  </a:lnTo>
                  <a:lnTo>
                    <a:pt x="204216" y="158495"/>
                  </a:lnTo>
                  <a:close/>
                </a:path>
                <a:path w="204470" h="292735">
                  <a:moveTo>
                    <a:pt x="185309" y="248411"/>
                  </a:moveTo>
                  <a:lnTo>
                    <a:pt x="79248" y="248411"/>
                  </a:lnTo>
                  <a:lnTo>
                    <a:pt x="94471" y="247268"/>
                  </a:lnTo>
                  <a:lnTo>
                    <a:pt x="94248" y="247268"/>
                  </a:lnTo>
                  <a:lnTo>
                    <a:pt x="135135" y="223027"/>
                  </a:lnTo>
                  <a:lnTo>
                    <a:pt x="144780" y="187451"/>
                  </a:lnTo>
                  <a:lnTo>
                    <a:pt x="144780" y="172211"/>
                  </a:lnTo>
                  <a:lnTo>
                    <a:pt x="204216" y="172211"/>
                  </a:lnTo>
                  <a:lnTo>
                    <a:pt x="204216" y="178307"/>
                  </a:lnTo>
                  <a:lnTo>
                    <a:pt x="202476" y="203715"/>
                  </a:lnTo>
                  <a:lnTo>
                    <a:pt x="202455" y="204025"/>
                  </a:lnTo>
                  <a:lnTo>
                    <a:pt x="196977" y="226504"/>
                  </a:lnTo>
                  <a:lnTo>
                    <a:pt x="187499" y="245816"/>
                  </a:lnTo>
                  <a:lnTo>
                    <a:pt x="185309" y="248411"/>
                  </a:lnTo>
                  <a:close/>
                </a:path>
                <a:path w="204470" h="292735">
                  <a:moveTo>
                    <a:pt x="82296" y="292607"/>
                  </a:moveTo>
                  <a:lnTo>
                    <a:pt x="62865" y="292012"/>
                  </a:lnTo>
                  <a:lnTo>
                    <a:pt x="45720" y="290131"/>
                  </a:lnTo>
                  <a:lnTo>
                    <a:pt x="30861" y="286821"/>
                  </a:lnTo>
                  <a:lnTo>
                    <a:pt x="18288" y="281939"/>
                  </a:lnTo>
                  <a:lnTo>
                    <a:pt x="18288" y="230123"/>
                  </a:lnTo>
                  <a:lnTo>
                    <a:pt x="33385" y="238124"/>
                  </a:lnTo>
                  <a:lnTo>
                    <a:pt x="48768" y="243839"/>
                  </a:lnTo>
                  <a:lnTo>
                    <a:pt x="64150" y="247268"/>
                  </a:lnTo>
                  <a:lnTo>
                    <a:pt x="79248" y="248411"/>
                  </a:lnTo>
                  <a:lnTo>
                    <a:pt x="185309" y="248411"/>
                  </a:lnTo>
                  <a:lnTo>
                    <a:pt x="173736" y="262127"/>
                  </a:lnTo>
                  <a:lnTo>
                    <a:pt x="156019" y="275891"/>
                  </a:lnTo>
                  <a:lnTo>
                    <a:pt x="134874" y="285368"/>
                  </a:lnTo>
                  <a:lnTo>
                    <a:pt x="110299" y="290845"/>
                  </a:lnTo>
                  <a:lnTo>
                    <a:pt x="82296" y="29260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7130795" y="1944623"/>
            <a:ext cx="1584960" cy="280670"/>
            <a:chOff x="7130795" y="1944623"/>
            <a:chExt cx="1584960" cy="280670"/>
          </a:xfrm>
        </p:grpSpPr>
        <p:sp>
          <p:nvSpPr>
            <p:cNvPr id="28" name="object 28" descr=""/>
            <p:cNvSpPr/>
            <p:nvPr/>
          </p:nvSpPr>
          <p:spPr>
            <a:xfrm>
              <a:off x="7130795" y="1944623"/>
              <a:ext cx="201295" cy="276225"/>
            </a:xfrm>
            <a:custGeom>
              <a:avLst/>
              <a:gdLst/>
              <a:ahLst/>
              <a:cxnLst/>
              <a:rect l="l" t="t" r="r" b="b"/>
              <a:pathLst>
                <a:path w="201295" h="276225">
                  <a:moveTo>
                    <a:pt x="62484" y="275844"/>
                  </a:moveTo>
                  <a:lnTo>
                    <a:pt x="0" y="275844"/>
                  </a:lnTo>
                  <a:lnTo>
                    <a:pt x="0" y="0"/>
                  </a:lnTo>
                  <a:lnTo>
                    <a:pt x="97536" y="0"/>
                  </a:lnTo>
                  <a:lnTo>
                    <a:pt x="142660" y="5453"/>
                  </a:lnTo>
                  <a:lnTo>
                    <a:pt x="175069" y="21907"/>
                  </a:lnTo>
                  <a:lnTo>
                    <a:pt x="194096" y="48768"/>
                  </a:lnTo>
                  <a:lnTo>
                    <a:pt x="62484" y="48768"/>
                  </a:lnTo>
                  <a:lnTo>
                    <a:pt x="62484" y="134112"/>
                  </a:lnTo>
                  <a:lnTo>
                    <a:pt x="188417" y="134112"/>
                  </a:lnTo>
                  <a:lnTo>
                    <a:pt x="183808" y="141755"/>
                  </a:lnTo>
                  <a:lnTo>
                    <a:pt x="154662" y="166568"/>
                  </a:lnTo>
                  <a:lnTo>
                    <a:pt x="115181" y="179665"/>
                  </a:lnTo>
                  <a:lnTo>
                    <a:pt x="91440" y="181356"/>
                  </a:lnTo>
                  <a:lnTo>
                    <a:pt x="62484" y="181356"/>
                  </a:lnTo>
                  <a:lnTo>
                    <a:pt x="62484" y="275844"/>
                  </a:lnTo>
                  <a:close/>
                </a:path>
                <a:path w="201295" h="276225">
                  <a:moveTo>
                    <a:pt x="188417" y="134112"/>
                  </a:moveTo>
                  <a:lnTo>
                    <a:pt x="86868" y="134112"/>
                  </a:lnTo>
                  <a:lnTo>
                    <a:pt x="107989" y="131278"/>
                  </a:lnTo>
                  <a:lnTo>
                    <a:pt x="123253" y="122872"/>
                  </a:lnTo>
                  <a:lnTo>
                    <a:pt x="132516" y="109037"/>
                  </a:lnTo>
                  <a:lnTo>
                    <a:pt x="135636" y="89916"/>
                  </a:lnTo>
                  <a:lnTo>
                    <a:pt x="132516" y="71913"/>
                  </a:lnTo>
                  <a:lnTo>
                    <a:pt x="123253" y="59055"/>
                  </a:lnTo>
                  <a:lnTo>
                    <a:pt x="107989" y="51339"/>
                  </a:lnTo>
                  <a:lnTo>
                    <a:pt x="86868" y="48768"/>
                  </a:lnTo>
                  <a:lnTo>
                    <a:pt x="194096" y="48768"/>
                  </a:lnTo>
                  <a:lnTo>
                    <a:pt x="194619" y="49506"/>
                  </a:lnTo>
                  <a:lnTo>
                    <a:pt x="201168" y="88392"/>
                  </a:lnTo>
                  <a:lnTo>
                    <a:pt x="199191" y="108084"/>
                  </a:lnTo>
                  <a:lnTo>
                    <a:pt x="193357" y="125920"/>
                  </a:lnTo>
                  <a:lnTo>
                    <a:pt x="188417" y="1341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1107" y="2019299"/>
              <a:ext cx="178307" cy="205740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549883" y="1964448"/>
              <a:ext cx="289560" cy="260985"/>
            </a:xfrm>
            <a:custGeom>
              <a:avLst/>
              <a:gdLst/>
              <a:ahLst/>
              <a:cxnLst/>
              <a:rect l="l" t="t" r="r" b="b"/>
              <a:pathLst>
                <a:path w="289559" h="260985">
                  <a:moveTo>
                    <a:pt x="137160" y="59436"/>
                  </a:moveTo>
                  <a:lnTo>
                    <a:pt x="92964" y="59436"/>
                  </a:lnTo>
                  <a:lnTo>
                    <a:pt x="92964" y="0"/>
                  </a:lnTo>
                  <a:lnTo>
                    <a:pt x="32004" y="16764"/>
                  </a:lnTo>
                  <a:lnTo>
                    <a:pt x="32004" y="59436"/>
                  </a:lnTo>
                  <a:lnTo>
                    <a:pt x="0" y="59436"/>
                  </a:lnTo>
                  <a:lnTo>
                    <a:pt x="0" y="103632"/>
                  </a:lnTo>
                  <a:lnTo>
                    <a:pt x="32004" y="103632"/>
                  </a:lnTo>
                  <a:lnTo>
                    <a:pt x="32004" y="193548"/>
                  </a:lnTo>
                  <a:lnTo>
                    <a:pt x="36004" y="222669"/>
                  </a:lnTo>
                  <a:lnTo>
                    <a:pt x="48006" y="243649"/>
                  </a:lnTo>
                  <a:lnTo>
                    <a:pt x="68008" y="256336"/>
                  </a:lnTo>
                  <a:lnTo>
                    <a:pt x="96012" y="260604"/>
                  </a:lnTo>
                  <a:lnTo>
                    <a:pt x="108877" y="260045"/>
                  </a:lnTo>
                  <a:lnTo>
                    <a:pt x="120015" y="258508"/>
                  </a:lnTo>
                  <a:lnTo>
                    <a:pt x="129451" y="256095"/>
                  </a:lnTo>
                  <a:lnTo>
                    <a:pt x="137160" y="252984"/>
                  </a:lnTo>
                  <a:lnTo>
                    <a:pt x="137160" y="208788"/>
                  </a:lnTo>
                  <a:lnTo>
                    <a:pt x="129540" y="211836"/>
                  </a:lnTo>
                  <a:lnTo>
                    <a:pt x="123444" y="213360"/>
                  </a:lnTo>
                  <a:lnTo>
                    <a:pt x="117348" y="213360"/>
                  </a:lnTo>
                  <a:lnTo>
                    <a:pt x="106476" y="211594"/>
                  </a:lnTo>
                  <a:lnTo>
                    <a:pt x="98869" y="206121"/>
                  </a:lnTo>
                  <a:lnTo>
                    <a:pt x="94424" y="196634"/>
                  </a:lnTo>
                  <a:lnTo>
                    <a:pt x="92964" y="182880"/>
                  </a:lnTo>
                  <a:lnTo>
                    <a:pt x="92964" y="103632"/>
                  </a:lnTo>
                  <a:lnTo>
                    <a:pt x="137160" y="103632"/>
                  </a:lnTo>
                  <a:lnTo>
                    <a:pt x="137160" y="59436"/>
                  </a:lnTo>
                  <a:close/>
                </a:path>
                <a:path w="289559" h="260985">
                  <a:moveTo>
                    <a:pt x="289560" y="59436"/>
                  </a:moveTo>
                  <a:lnTo>
                    <a:pt x="245364" y="59436"/>
                  </a:lnTo>
                  <a:lnTo>
                    <a:pt x="245364" y="0"/>
                  </a:lnTo>
                  <a:lnTo>
                    <a:pt x="184404" y="16764"/>
                  </a:lnTo>
                  <a:lnTo>
                    <a:pt x="184404" y="59436"/>
                  </a:lnTo>
                  <a:lnTo>
                    <a:pt x="153924" y="59436"/>
                  </a:lnTo>
                  <a:lnTo>
                    <a:pt x="153924" y="103632"/>
                  </a:lnTo>
                  <a:lnTo>
                    <a:pt x="184404" y="103632"/>
                  </a:lnTo>
                  <a:lnTo>
                    <a:pt x="184404" y="193548"/>
                  </a:lnTo>
                  <a:lnTo>
                    <a:pt x="188404" y="222669"/>
                  </a:lnTo>
                  <a:lnTo>
                    <a:pt x="200406" y="243649"/>
                  </a:lnTo>
                  <a:lnTo>
                    <a:pt x="220408" y="256336"/>
                  </a:lnTo>
                  <a:lnTo>
                    <a:pt x="248412" y="260604"/>
                  </a:lnTo>
                  <a:lnTo>
                    <a:pt x="261277" y="260045"/>
                  </a:lnTo>
                  <a:lnTo>
                    <a:pt x="272415" y="258508"/>
                  </a:lnTo>
                  <a:lnTo>
                    <a:pt x="281851" y="256095"/>
                  </a:lnTo>
                  <a:lnTo>
                    <a:pt x="289560" y="252984"/>
                  </a:lnTo>
                  <a:lnTo>
                    <a:pt x="289560" y="208788"/>
                  </a:lnTo>
                  <a:lnTo>
                    <a:pt x="283464" y="211836"/>
                  </a:lnTo>
                  <a:lnTo>
                    <a:pt x="275844" y="213360"/>
                  </a:lnTo>
                  <a:lnTo>
                    <a:pt x="269748" y="213360"/>
                  </a:lnTo>
                  <a:lnTo>
                    <a:pt x="258876" y="211594"/>
                  </a:lnTo>
                  <a:lnTo>
                    <a:pt x="251269" y="206121"/>
                  </a:lnTo>
                  <a:lnTo>
                    <a:pt x="246824" y="196634"/>
                  </a:lnTo>
                  <a:lnTo>
                    <a:pt x="245364" y="182880"/>
                  </a:lnTo>
                  <a:lnTo>
                    <a:pt x="245364" y="103632"/>
                  </a:lnTo>
                  <a:lnTo>
                    <a:pt x="289560" y="103632"/>
                  </a:lnTo>
                  <a:lnTo>
                    <a:pt x="289560" y="594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0791" y="2019299"/>
              <a:ext cx="187452" cy="20574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4819" y="2020824"/>
              <a:ext cx="128016" cy="19964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1791" y="2019299"/>
              <a:ext cx="190500" cy="20116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7343" y="2019299"/>
              <a:ext cx="149351" cy="20573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44127" y="2020824"/>
              <a:ext cx="71628" cy="204216"/>
            </a:xfrm>
            <a:prstGeom prst="rect">
              <a:avLst/>
            </a:prstGeom>
          </p:spPr>
        </p:pic>
      </p:grpSp>
      <p:sp>
        <p:nvSpPr>
          <p:cNvPr id="36" name="object 36" descr=""/>
          <p:cNvSpPr/>
          <p:nvPr/>
        </p:nvSpPr>
        <p:spPr>
          <a:xfrm>
            <a:off x="7130795" y="2467355"/>
            <a:ext cx="247015" cy="276225"/>
          </a:xfrm>
          <a:custGeom>
            <a:avLst/>
            <a:gdLst/>
            <a:ahLst/>
            <a:cxnLst/>
            <a:rect l="l" t="t" r="r" b="b"/>
            <a:pathLst>
              <a:path w="247015" h="276225">
                <a:moveTo>
                  <a:pt x="57912" y="275843"/>
                </a:moveTo>
                <a:lnTo>
                  <a:pt x="0" y="275843"/>
                </a:lnTo>
                <a:lnTo>
                  <a:pt x="0" y="0"/>
                </a:lnTo>
                <a:lnTo>
                  <a:pt x="67056" y="0"/>
                </a:lnTo>
                <a:lnTo>
                  <a:pt x="119190" y="80771"/>
                </a:lnTo>
                <a:lnTo>
                  <a:pt x="56388" y="80771"/>
                </a:lnTo>
                <a:lnTo>
                  <a:pt x="57269" y="88749"/>
                </a:lnTo>
                <a:lnTo>
                  <a:pt x="57602" y="96202"/>
                </a:lnTo>
                <a:lnTo>
                  <a:pt x="57721" y="98869"/>
                </a:lnTo>
                <a:lnTo>
                  <a:pt x="57786" y="103631"/>
                </a:lnTo>
                <a:lnTo>
                  <a:pt x="57912" y="275843"/>
                </a:lnTo>
                <a:close/>
              </a:path>
              <a:path w="247015" h="276225">
                <a:moveTo>
                  <a:pt x="246888" y="190499"/>
                </a:moveTo>
                <a:lnTo>
                  <a:pt x="190500" y="190499"/>
                </a:lnTo>
                <a:lnTo>
                  <a:pt x="189618" y="184761"/>
                </a:lnTo>
                <a:lnTo>
                  <a:pt x="189166" y="176593"/>
                </a:lnTo>
                <a:lnTo>
                  <a:pt x="189116" y="173354"/>
                </a:lnTo>
                <a:lnTo>
                  <a:pt x="189027" y="167639"/>
                </a:lnTo>
                <a:lnTo>
                  <a:pt x="188976" y="0"/>
                </a:lnTo>
                <a:lnTo>
                  <a:pt x="246888" y="0"/>
                </a:lnTo>
                <a:lnTo>
                  <a:pt x="246888" y="190499"/>
                </a:lnTo>
                <a:close/>
              </a:path>
              <a:path w="247015" h="276225">
                <a:moveTo>
                  <a:pt x="246888" y="275843"/>
                </a:moveTo>
                <a:lnTo>
                  <a:pt x="184404" y="275843"/>
                </a:lnTo>
                <a:lnTo>
                  <a:pt x="71628" y="103631"/>
                </a:lnTo>
                <a:lnTo>
                  <a:pt x="67341" y="96202"/>
                </a:lnTo>
                <a:lnTo>
                  <a:pt x="63626" y="89915"/>
                </a:lnTo>
                <a:lnTo>
                  <a:pt x="60483" y="84772"/>
                </a:lnTo>
                <a:lnTo>
                  <a:pt x="57912" y="80771"/>
                </a:lnTo>
                <a:lnTo>
                  <a:pt x="119190" y="80771"/>
                </a:lnTo>
                <a:lnTo>
                  <a:pt x="175260" y="167639"/>
                </a:lnTo>
                <a:lnTo>
                  <a:pt x="179570" y="173354"/>
                </a:lnTo>
                <a:lnTo>
                  <a:pt x="183451" y="179069"/>
                </a:lnTo>
                <a:lnTo>
                  <a:pt x="187032" y="184761"/>
                </a:lnTo>
                <a:lnTo>
                  <a:pt x="190500" y="190499"/>
                </a:lnTo>
                <a:lnTo>
                  <a:pt x="246888" y="190499"/>
                </a:lnTo>
                <a:lnTo>
                  <a:pt x="246888" y="27584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7423404" y="2542031"/>
            <a:ext cx="509270" cy="205740"/>
            <a:chOff x="7423404" y="2542031"/>
            <a:chExt cx="509270" cy="205740"/>
          </a:xfrm>
        </p:grpSpPr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23404" y="2542031"/>
              <a:ext cx="188976" cy="20574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7626096" y="2546603"/>
              <a:ext cx="306705" cy="196850"/>
            </a:xfrm>
            <a:custGeom>
              <a:avLst/>
              <a:gdLst/>
              <a:ahLst/>
              <a:cxnLst/>
              <a:rect l="l" t="t" r="r" b="b"/>
              <a:pathLst>
                <a:path w="306704" h="196850">
                  <a:moveTo>
                    <a:pt x="117348" y="196595"/>
                  </a:moveTo>
                  <a:lnTo>
                    <a:pt x="54864" y="196595"/>
                  </a:lnTo>
                  <a:lnTo>
                    <a:pt x="0" y="0"/>
                  </a:lnTo>
                  <a:lnTo>
                    <a:pt x="60960" y="0"/>
                  </a:lnTo>
                  <a:lnTo>
                    <a:pt x="88392" y="128016"/>
                  </a:lnTo>
                  <a:lnTo>
                    <a:pt x="89916" y="134112"/>
                  </a:lnTo>
                  <a:lnTo>
                    <a:pt x="89916" y="141732"/>
                  </a:lnTo>
                  <a:lnTo>
                    <a:pt x="91440" y="149352"/>
                  </a:lnTo>
                  <a:lnTo>
                    <a:pt x="130402" y="149352"/>
                  </a:lnTo>
                  <a:lnTo>
                    <a:pt x="117348" y="196595"/>
                  </a:lnTo>
                  <a:close/>
                </a:path>
                <a:path w="306704" h="196850">
                  <a:moveTo>
                    <a:pt x="130402" y="149352"/>
                  </a:moveTo>
                  <a:lnTo>
                    <a:pt x="91440" y="149352"/>
                  </a:lnTo>
                  <a:lnTo>
                    <a:pt x="94488" y="134112"/>
                  </a:lnTo>
                  <a:lnTo>
                    <a:pt x="96012" y="128016"/>
                  </a:lnTo>
                  <a:lnTo>
                    <a:pt x="129540" y="0"/>
                  </a:lnTo>
                  <a:lnTo>
                    <a:pt x="187452" y="0"/>
                  </a:lnTo>
                  <a:lnTo>
                    <a:pt x="200877" y="56388"/>
                  </a:lnTo>
                  <a:lnTo>
                    <a:pt x="152400" y="56388"/>
                  </a:lnTo>
                  <a:lnTo>
                    <a:pt x="152400" y="65532"/>
                  </a:lnTo>
                  <a:lnTo>
                    <a:pt x="150876" y="74676"/>
                  </a:lnTo>
                  <a:lnTo>
                    <a:pt x="149352" y="80772"/>
                  </a:lnTo>
                  <a:lnTo>
                    <a:pt x="130402" y="149352"/>
                  </a:lnTo>
                  <a:close/>
                </a:path>
                <a:path w="306704" h="196850">
                  <a:moveTo>
                    <a:pt x="263049" y="150876"/>
                  </a:moveTo>
                  <a:lnTo>
                    <a:pt x="220980" y="150876"/>
                  </a:lnTo>
                  <a:lnTo>
                    <a:pt x="222504" y="143256"/>
                  </a:lnTo>
                  <a:lnTo>
                    <a:pt x="222504" y="135636"/>
                  </a:lnTo>
                  <a:lnTo>
                    <a:pt x="224028" y="128016"/>
                  </a:lnTo>
                  <a:lnTo>
                    <a:pt x="249936" y="0"/>
                  </a:lnTo>
                  <a:lnTo>
                    <a:pt x="306324" y="0"/>
                  </a:lnTo>
                  <a:lnTo>
                    <a:pt x="263049" y="150876"/>
                  </a:lnTo>
                  <a:close/>
                </a:path>
                <a:path w="306704" h="196850">
                  <a:moveTo>
                    <a:pt x="249936" y="196595"/>
                  </a:moveTo>
                  <a:lnTo>
                    <a:pt x="185928" y="196595"/>
                  </a:lnTo>
                  <a:lnTo>
                    <a:pt x="156972" y="80772"/>
                  </a:lnTo>
                  <a:lnTo>
                    <a:pt x="153924" y="65532"/>
                  </a:lnTo>
                  <a:lnTo>
                    <a:pt x="153924" y="56388"/>
                  </a:lnTo>
                  <a:lnTo>
                    <a:pt x="200877" y="56388"/>
                  </a:lnTo>
                  <a:lnTo>
                    <a:pt x="217932" y="128016"/>
                  </a:lnTo>
                  <a:lnTo>
                    <a:pt x="217932" y="131064"/>
                  </a:lnTo>
                  <a:lnTo>
                    <a:pt x="219456" y="138684"/>
                  </a:lnTo>
                  <a:lnTo>
                    <a:pt x="219456" y="150876"/>
                  </a:lnTo>
                  <a:lnTo>
                    <a:pt x="263049" y="150876"/>
                  </a:lnTo>
                  <a:lnTo>
                    <a:pt x="249936" y="19659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8045195" y="2542031"/>
            <a:ext cx="474345" cy="205740"/>
            <a:chOff x="8045195" y="2542031"/>
            <a:chExt cx="474345" cy="205740"/>
          </a:xfrm>
        </p:grpSpPr>
        <p:pic>
          <p:nvPicPr>
            <p:cNvPr id="41" name="object 4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5195" y="2542031"/>
              <a:ext cx="374903" cy="20573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447531" y="2685288"/>
              <a:ext cx="71755" cy="62865"/>
            </a:xfrm>
            <a:custGeom>
              <a:avLst/>
              <a:gdLst/>
              <a:ahLst/>
              <a:cxnLst/>
              <a:rect l="l" t="t" r="r" b="b"/>
              <a:pathLst>
                <a:path w="71754" h="62864">
                  <a:moveTo>
                    <a:pt x="35051" y="62484"/>
                  </a:moveTo>
                  <a:lnTo>
                    <a:pt x="0" y="39624"/>
                  </a:lnTo>
                  <a:lnTo>
                    <a:pt x="0" y="21336"/>
                  </a:lnTo>
                  <a:lnTo>
                    <a:pt x="35051" y="0"/>
                  </a:lnTo>
                  <a:lnTo>
                    <a:pt x="42743" y="333"/>
                  </a:lnTo>
                  <a:lnTo>
                    <a:pt x="71627" y="21336"/>
                  </a:lnTo>
                  <a:lnTo>
                    <a:pt x="71627" y="39624"/>
                  </a:lnTo>
                  <a:lnTo>
                    <a:pt x="35051" y="624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7130795" y="2991611"/>
            <a:ext cx="1239520" cy="364490"/>
            <a:chOff x="7130795" y="2991611"/>
            <a:chExt cx="1239520" cy="364490"/>
          </a:xfrm>
        </p:grpSpPr>
        <p:sp>
          <p:nvSpPr>
            <p:cNvPr id="44" name="object 44" descr=""/>
            <p:cNvSpPr/>
            <p:nvPr/>
          </p:nvSpPr>
          <p:spPr>
            <a:xfrm>
              <a:off x="7130795" y="2991611"/>
              <a:ext cx="230504" cy="274320"/>
            </a:xfrm>
            <a:custGeom>
              <a:avLst/>
              <a:gdLst/>
              <a:ahLst/>
              <a:cxnLst/>
              <a:rect l="l" t="t" r="r" b="b"/>
              <a:pathLst>
                <a:path w="230504" h="274320">
                  <a:moveTo>
                    <a:pt x="62484" y="274319"/>
                  </a:moveTo>
                  <a:lnTo>
                    <a:pt x="0" y="274319"/>
                  </a:lnTo>
                  <a:lnTo>
                    <a:pt x="0" y="0"/>
                  </a:lnTo>
                  <a:lnTo>
                    <a:pt x="97536" y="0"/>
                  </a:lnTo>
                  <a:lnTo>
                    <a:pt x="141541" y="4595"/>
                  </a:lnTo>
                  <a:lnTo>
                    <a:pt x="172974" y="18478"/>
                  </a:lnTo>
                  <a:lnTo>
                    <a:pt x="191833" y="41790"/>
                  </a:lnTo>
                  <a:lnTo>
                    <a:pt x="192584" y="45719"/>
                  </a:lnTo>
                  <a:lnTo>
                    <a:pt x="62484" y="45719"/>
                  </a:lnTo>
                  <a:lnTo>
                    <a:pt x="62484" y="121919"/>
                  </a:lnTo>
                  <a:lnTo>
                    <a:pt x="181356" y="121919"/>
                  </a:lnTo>
                  <a:lnTo>
                    <a:pt x="177403" y="127134"/>
                  </a:lnTo>
                  <a:lnTo>
                    <a:pt x="143756" y="148566"/>
                  </a:lnTo>
                  <a:lnTo>
                    <a:pt x="137160" y="150875"/>
                  </a:lnTo>
                  <a:lnTo>
                    <a:pt x="140208" y="152399"/>
                  </a:lnTo>
                  <a:lnTo>
                    <a:pt x="144780" y="155447"/>
                  </a:lnTo>
                  <a:lnTo>
                    <a:pt x="147828" y="156971"/>
                  </a:lnTo>
                  <a:lnTo>
                    <a:pt x="152400" y="160019"/>
                  </a:lnTo>
                  <a:lnTo>
                    <a:pt x="155448" y="164591"/>
                  </a:lnTo>
                  <a:lnTo>
                    <a:pt x="160020" y="167639"/>
                  </a:lnTo>
                  <a:lnTo>
                    <a:pt x="161036" y="169163"/>
                  </a:lnTo>
                  <a:lnTo>
                    <a:pt x="62484" y="169163"/>
                  </a:lnTo>
                  <a:lnTo>
                    <a:pt x="62484" y="274319"/>
                  </a:lnTo>
                  <a:close/>
                </a:path>
                <a:path w="230504" h="274320">
                  <a:moveTo>
                    <a:pt x="181356" y="121919"/>
                  </a:moveTo>
                  <a:lnTo>
                    <a:pt x="88392" y="121919"/>
                  </a:lnTo>
                  <a:lnTo>
                    <a:pt x="98107" y="121324"/>
                  </a:lnTo>
                  <a:lnTo>
                    <a:pt x="106680" y="119443"/>
                  </a:lnTo>
                  <a:lnTo>
                    <a:pt x="131968" y="90249"/>
                  </a:lnTo>
                  <a:lnTo>
                    <a:pt x="132588" y="82295"/>
                  </a:lnTo>
                  <a:lnTo>
                    <a:pt x="129992" y="66293"/>
                  </a:lnTo>
                  <a:lnTo>
                    <a:pt x="122110" y="54863"/>
                  </a:lnTo>
                  <a:lnTo>
                    <a:pt x="108799" y="48005"/>
                  </a:lnTo>
                  <a:lnTo>
                    <a:pt x="89916" y="45719"/>
                  </a:lnTo>
                  <a:lnTo>
                    <a:pt x="192584" y="45719"/>
                  </a:lnTo>
                  <a:lnTo>
                    <a:pt x="198120" y="74676"/>
                  </a:lnTo>
                  <a:lnTo>
                    <a:pt x="197834" y="81510"/>
                  </a:lnTo>
                  <a:lnTo>
                    <a:pt x="196977" y="88201"/>
                  </a:lnTo>
                  <a:lnTo>
                    <a:pt x="195548" y="94607"/>
                  </a:lnTo>
                  <a:lnTo>
                    <a:pt x="193548" y="100583"/>
                  </a:lnTo>
                  <a:lnTo>
                    <a:pt x="187452" y="115824"/>
                  </a:lnTo>
                  <a:lnTo>
                    <a:pt x="181356" y="121919"/>
                  </a:lnTo>
                  <a:close/>
                </a:path>
                <a:path w="230504" h="274320">
                  <a:moveTo>
                    <a:pt x="230124" y="274319"/>
                  </a:moveTo>
                  <a:lnTo>
                    <a:pt x="160020" y="274319"/>
                  </a:lnTo>
                  <a:lnTo>
                    <a:pt x="117348" y="204215"/>
                  </a:lnTo>
                  <a:lnTo>
                    <a:pt x="114300" y="198119"/>
                  </a:lnTo>
                  <a:lnTo>
                    <a:pt x="105156" y="184403"/>
                  </a:lnTo>
                  <a:lnTo>
                    <a:pt x="96012" y="175259"/>
                  </a:lnTo>
                  <a:lnTo>
                    <a:pt x="89916" y="172211"/>
                  </a:lnTo>
                  <a:lnTo>
                    <a:pt x="85344" y="170687"/>
                  </a:lnTo>
                  <a:lnTo>
                    <a:pt x="82296" y="169163"/>
                  </a:lnTo>
                  <a:lnTo>
                    <a:pt x="161036" y="169163"/>
                  </a:lnTo>
                  <a:lnTo>
                    <a:pt x="163068" y="172211"/>
                  </a:lnTo>
                  <a:lnTo>
                    <a:pt x="166116" y="175259"/>
                  </a:lnTo>
                  <a:lnTo>
                    <a:pt x="169164" y="179831"/>
                  </a:lnTo>
                  <a:lnTo>
                    <a:pt x="173736" y="184403"/>
                  </a:lnTo>
                  <a:lnTo>
                    <a:pt x="176784" y="188975"/>
                  </a:lnTo>
                  <a:lnTo>
                    <a:pt x="178308" y="193547"/>
                  </a:lnTo>
                  <a:lnTo>
                    <a:pt x="230124" y="27431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59395" y="3064763"/>
              <a:ext cx="188976" cy="205740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7583423" y="3064764"/>
              <a:ext cx="205740" cy="291465"/>
            </a:xfrm>
            <a:custGeom>
              <a:avLst/>
              <a:gdLst/>
              <a:ahLst/>
              <a:cxnLst/>
              <a:rect l="l" t="t" r="r" b="b"/>
              <a:pathLst>
                <a:path w="205740" h="291464">
                  <a:moveTo>
                    <a:pt x="190107" y="35051"/>
                  </a:moveTo>
                  <a:lnTo>
                    <a:pt x="62484" y="35051"/>
                  </a:lnTo>
                  <a:lnTo>
                    <a:pt x="74818" y="19931"/>
                  </a:lnTo>
                  <a:lnTo>
                    <a:pt x="89154" y="8953"/>
                  </a:lnTo>
                  <a:lnTo>
                    <a:pt x="105775" y="2262"/>
                  </a:lnTo>
                  <a:lnTo>
                    <a:pt x="124968" y="0"/>
                  </a:lnTo>
                  <a:lnTo>
                    <a:pt x="143256" y="1690"/>
                  </a:lnTo>
                  <a:lnTo>
                    <a:pt x="159258" y="6667"/>
                  </a:lnTo>
                  <a:lnTo>
                    <a:pt x="172974" y="14787"/>
                  </a:lnTo>
                  <a:lnTo>
                    <a:pt x="184404" y="25907"/>
                  </a:lnTo>
                  <a:lnTo>
                    <a:pt x="190107" y="35051"/>
                  </a:lnTo>
                  <a:close/>
                </a:path>
                <a:path w="205740" h="291464">
                  <a:moveTo>
                    <a:pt x="60960" y="291083"/>
                  </a:moveTo>
                  <a:lnTo>
                    <a:pt x="0" y="291083"/>
                  </a:lnTo>
                  <a:lnTo>
                    <a:pt x="0" y="4571"/>
                  </a:lnTo>
                  <a:lnTo>
                    <a:pt x="60960" y="4571"/>
                  </a:lnTo>
                  <a:lnTo>
                    <a:pt x="60960" y="35051"/>
                  </a:lnTo>
                  <a:lnTo>
                    <a:pt x="190107" y="35051"/>
                  </a:lnTo>
                  <a:lnTo>
                    <a:pt x="193524" y="40528"/>
                  </a:lnTo>
                  <a:lnTo>
                    <a:pt x="195614" y="45719"/>
                  </a:lnTo>
                  <a:lnTo>
                    <a:pt x="102108" y="45719"/>
                  </a:lnTo>
                  <a:lnTo>
                    <a:pt x="93487" y="46815"/>
                  </a:lnTo>
                  <a:lnTo>
                    <a:pt x="63436" y="76961"/>
                  </a:lnTo>
                  <a:lnTo>
                    <a:pt x="60960" y="97535"/>
                  </a:lnTo>
                  <a:lnTo>
                    <a:pt x="60960" y="114299"/>
                  </a:lnTo>
                  <a:lnTo>
                    <a:pt x="76985" y="152304"/>
                  </a:lnTo>
                  <a:lnTo>
                    <a:pt x="99060" y="160019"/>
                  </a:lnTo>
                  <a:lnTo>
                    <a:pt x="191808" y="160019"/>
                  </a:lnTo>
                  <a:lnTo>
                    <a:pt x="191595" y="160543"/>
                  </a:lnTo>
                  <a:lnTo>
                    <a:pt x="181356" y="176783"/>
                  </a:lnTo>
                  <a:lnTo>
                    <a:pt x="179764" y="178307"/>
                  </a:lnTo>
                  <a:lnTo>
                    <a:pt x="60960" y="178307"/>
                  </a:lnTo>
                  <a:lnTo>
                    <a:pt x="60960" y="291083"/>
                  </a:lnTo>
                  <a:close/>
                </a:path>
                <a:path w="205740" h="291464">
                  <a:moveTo>
                    <a:pt x="191808" y="160019"/>
                  </a:moveTo>
                  <a:lnTo>
                    <a:pt x="99060" y="160019"/>
                  </a:lnTo>
                  <a:lnTo>
                    <a:pt x="108775" y="158900"/>
                  </a:lnTo>
                  <a:lnTo>
                    <a:pt x="117348" y="155638"/>
                  </a:lnTo>
                  <a:lnTo>
                    <a:pt x="140017" y="123824"/>
                  </a:lnTo>
                  <a:lnTo>
                    <a:pt x="143256" y="97535"/>
                  </a:lnTo>
                  <a:lnTo>
                    <a:pt x="140876" y="76961"/>
                  </a:lnTo>
                  <a:lnTo>
                    <a:pt x="102108" y="45719"/>
                  </a:lnTo>
                  <a:lnTo>
                    <a:pt x="195614" y="45719"/>
                  </a:lnTo>
                  <a:lnTo>
                    <a:pt x="200215" y="57149"/>
                  </a:lnTo>
                  <a:lnTo>
                    <a:pt x="204335" y="76057"/>
                  </a:lnTo>
                  <a:lnTo>
                    <a:pt x="205740" y="97535"/>
                  </a:lnTo>
                  <a:lnTo>
                    <a:pt x="204073" y="120634"/>
                  </a:lnTo>
                  <a:lnTo>
                    <a:pt x="199263" y="141731"/>
                  </a:lnTo>
                  <a:lnTo>
                    <a:pt x="191808" y="160019"/>
                  </a:lnTo>
                  <a:close/>
                </a:path>
                <a:path w="205740" h="291464">
                  <a:moveTo>
                    <a:pt x="115824" y="205739"/>
                  </a:moveTo>
                  <a:lnTo>
                    <a:pt x="99334" y="204001"/>
                  </a:lnTo>
                  <a:lnTo>
                    <a:pt x="99493" y="204001"/>
                  </a:lnTo>
                  <a:lnTo>
                    <a:pt x="85153" y="198881"/>
                  </a:lnTo>
                  <a:lnTo>
                    <a:pt x="72747" y="190309"/>
                  </a:lnTo>
                  <a:lnTo>
                    <a:pt x="62484" y="178307"/>
                  </a:lnTo>
                  <a:lnTo>
                    <a:pt x="179764" y="178307"/>
                  </a:lnTo>
                  <a:lnTo>
                    <a:pt x="167901" y="189666"/>
                  </a:lnTo>
                  <a:lnTo>
                    <a:pt x="152590" y="198691"/>
                  </a:lnTo>
                  <a:lnTo>
                    <a:pt x="135278" y="204001"/>
                  </a:lnTo>
                  <a:lnTo>
                    <a:pt x="115824" y="20573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16595" y="3064763"/>
              <a:ext cx="187452" cy="20574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25384" y="3064763"/>
              <a:ext cx="178307" cy="205740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8234171" y="3009899"/>
              <a:ext cx="135890" cy="260985"/>
            </a:xfrm>
            <a:custGeom>
              <a:avLst/>
              <a:gdLst/>
              <a:ahLst/>
              <a:cxnLst/>
              <a:rect l="l" t="t" r="r" b="b"/>
              <a:pathLst>
                <a:path w="135890" h="260985">
                  <a:moveTo>
                    <a:pt x="96011" y="260603"/>
                  </a:moveTo>
                  <a:lnTo>
                    <a:pt x="68008" y="256579"/>
                  </a:lnTo>
                  <a:lnTo>
                    <a:pt x="48005" y="244411"/>
                  </a:lnTo>
                  <a:lnTo>
                    <a:pt x="36004" y="223956"/>
                  </a:lnTo>
                  <a:lnTo>
                    <a:pt x="32003" y="195071"/>
                  </a:lnTo>
                  <a:lnTo>
                    <a:pt x="32003" y="103631"/>
                  </a:lnTo>
                  <a:lnTo>
                    <a:pt x="0" y="103631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6763"/>
                  </a:lnTo>
                  <a:lnTo>
                    <a:pt x="91439" y="0"/>
                  </a:lnTo>
                  <a:lnTo>
                    <a:pt x="91439" y="59435"/>
                  </a:lnTo>
                  <a:lnTo>
                    <a:pt x="135635" y="59435"/>
                  </a:lnTo>
                  <a:lnTo>
                    <a:pt x="135635" y="103631"/>
                  </a:lnTo>
                  <a:lnTo>
                    <a:pt x="91439" y="103631"/>
                  </a:lnTo>
                  <a:lnTo>
                    <a:pt x="91439" y="184403"/>
                  </a:lnTo>
                  <a:lnTo>
                    <a:pt x="93106" y="197524"/>
                  </a:lnTo>
                  <a:lnTo>
                    <a:pt x="97916" y="207073"/>
                  </a:lnTo>
                  <a:lnTo>
                    <a:pt x="105584" y="212907"/>
                  </a:lnTo>
                  <a:lnTo>
                    <a:pt x="115823" y="214883"/>
                  </a:lnTo>
                  <a:lnTo>
                    <a:pt x="123443" y="214883"/>
                  </a:lnTo>
                  <a:lnTo>
                    <a:pt x="129539" y="213359"/>
                  </a:lnTo>
                  <a:lnTo>
                    <a:pt x="135635" y="208787"/>
                  </a:lnTo>
                  <a:lnTo>
                    <a:pt x="135635" y="254507"/>
                  </a:lnTo>
                  <a:lnTo>
                    <a:pt x="128801" y="257389"/>
                  </a:lnTo>
                  <a:lnTo>
                    <a:pt x="119824" y="259270"/>
                  </a:lnTo>
                  <a:lnTo>
                    <a:pt x="108846" y="260294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 descr=""/>
          <p:cNvGrpSpPr/>
          <p:nvPr/>
        </p:nvGrpSpPr>
        <p:grpSpPr>
          <a:xfrm>
            <a:off x="7114032" y="3509771"/>
            <a:ext cx="1927860" cy="283845"/>
            <a:chOff x="7114032" y="3509771"/>
            <a:chExt cx="1927860" cy="283845"/>
          </a:xfrm>
        </p:grpSpPr>
        <p:sp>
          <p:nvSpPr>
            <p:cNvPr id="51" name="object 51" descr=""/>
            <p:cNvSpPr/>
            <p:nvPr/>
          </p:nvSpPr>
          <p:spPr>
            <a:xfrm>
              <a:off x="7114032" y="3509771"/>
              <a:ext cx="213360" cy="283845"/>
            </a:xfrm>
            <a:custGeom>
              <a:avLst/>
              <a:gdLst/>
              <a:ahLst/>
              <a:cxnLst/>
              <a:rect l="l" t="t" r="r" b="b"/>
              <a:pathLst>
                <a:path w="213359" h="283845">
                  <a:moveTo>
                    <a:pt x="135635" y="283464"/>
                  </a:moveTo>
                  <a:lnTo>
                    <a:pt x="78486" y="274320"/>
                  </a:lnTo>
                  <a:lnTo>
                    <a:pt x="35052" y="246888"/>
                  </a:lnTo>
                  <a:lnTo>
                    <a:pt x="8953" y="203644"/>
                  </a:lnTo>
                  <a:lnTo>
                    <a:pt x="0" y="147828"/>
                  </a:lnTo>
                  <a:lnTo>
                    <a:pt x="2547" y="116371"/>
                  </a:lnTo>
                  <a:lnTo>
                    <a:pt x="22502" y="63174"/>
                  </a:lnTo>
                  <a:lnTo>
                    <a:pt x="61650" y="23145"/>
                  </a:lnTo>
                  <a:lnTo>
                    <a:pt x="114847" y="2571"/>
                  </a:lnTo>
                  <a:lnTo>
                    <a:pt x="146303" y="0"/>
                  </a:lnTo>
                  <a:lnTo>
                    <a:pt x="165139" y="571"/>
                  </a:lnTo>
                  <a:lnTo>
                    <a:pt x="182689" y="2285"/>
                  </a:lnTo>
                  <a:lnTo>
                    <a:pt x="198810" y="5143"/>
                  </a:lnTo>
                  <a:lnTo>
                    <a:pt x="213359" y="9143"/>
                  </a:lnTo>
                  <a:lnTo>
                    <a:pt x="213359" y="68579"/>
                  </a:lnTo>
                  <a:lnTo>
                    <a:pt x="199310" y="61698"/>
                  </a:lnTo>
                  <a:lnTo>
                    <a:pt x="184403" y="56959"/>
                  </a:lnTo>
                  <a:lnTo>
                    <a:pt x="168354" y="54221"/>
                  </a:lnTo>
                  <a:lnTo>
                    <a:pt x="150875" y="53340"/>
                  </a:lnTo>
                  <a:lnTo>
                    <a:pt x="132540" y="54792"/>
                  </a:lnTo>
                  <a:lnTo>
                    <a:pt x="88391" y="77724"/>
                  </a:lnTo>
                  <a:lnTo>
                    <a:pt x="66960" y="123586"/>
                  </a:lnTo>
                  <a:lnTo>
                    <a:pt x="65531" y="143256"/>
                  </a:lnTo>
                  <a:lnTo>
                    <a:pt x="66722" y="161829"/>
                  </a:lnTo>
                  <a:lnTo>
                    <a:pt x="86867" y="207264"/>
                  </a:lnTo>
                  <a:lnTo>
                    <a:pt x="129516" y="228695"/>
                  </a:lnTo>
                  <a:lnTo>
                    <a:pt x="147827" y="230124"/>
                  </a:lnTo>
                  <a:lnTo>
                    <a:pt x="165568" y="229004"/>
                  </a:lnTo>
                  <a:lnTo>
                    <a:pt x="182308" y="225742"/>
                  </a:lnTo>
                  <a:lnTo>
                    <a:pt x="198191" y="220479"/>
                  </a:lnTo>
                  <a:lnTo>
                    <a:pt x="213359" y="213360"/>
                  </a:lnTo>
                  <a:lnTo>
                    <a:pt x="213359" y="269748"/>
                  </a:lnTo>
                  <a:lnTo>
                    <a:pt x="197357" y="275748"/>
                  </a:lnTo>
                  <a:lnTo>
                    <a:pt x="179069" y="280035"/>
                  </a:lnTo>
                  <a:lnTo>
                    <a:pt x="158495" y="282606"/>
                  </a:lnTo>
                  <a:lnTo>
                    <a:pt x="135635" y="2834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67016" y="3592068"/>
              <a:ext cx="188975" cy="20116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94092" y="3587495"/>
              <a:ext cx="150875" cy="205739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763256" y="3532631"/>
              <a:ext cx="135890" cy="260985"/>
            </a:xfrm>
            <a:custGeom>
              <a:avLst/>
              <a:gdLst/>
              <a:ahLst/>
              <a:cxnLst/>
              <a:rect l="l" t="t" r="r" b="b"/>
              <a:pathLst>
                <a:path w="135890" h="260985">
                  <a:moveTo>
                    <a:pt x="96011" y="260603"/>
                  </a:moveTo>
                  <a:lnTo>
                    <a:pt x="68008" y="256579"/>
                  </a:lnTo>
                  <a:lnTo>
                    <a:pt x="48005" y="244411"/>
                  </a:lnTo>
                  <a:lnTo>
                    <a:pt x="36004" y="223956"/>
                  </a:lnTo>
                  <a:lnTo>
                    <a:pt x="32003" y="195071"/>
                  </a:lnTo>
                  <a:lnTo>
                    <a:pt x="32003" y="105155"/>
                  </a:lnTo>
                  <a:lnTo>
                    <a:pt x="0" y="105155"/>
                  </a:lnTo>
                  <a:lnTo>
                    <a:pt x="0" y="59435"/>
                  </a:lnTo>
                  <a:lnTo>
                    <a:pt x="32003" y="59435"/>
                  </a:lnTo>
                  <a:lnTo>
                    <a:pt x="32003" y="16763"/>
                  </a:lnTo>
                  <a:lnTo>
                    <a:pt x="91439" y="0"/>
                  </a:lnTo>
                  <a:lnTo>
                    <a:pt x="91439" y="59435"/>
                  </a:lnTo>
                  <a:lnTo>
                    <a:pt x="135635" y="59435"/>
                  </a:lnTo>
                  <a:lnTo>
                    <a:pt x="135635" y="105155"/>
                  </a:lnTo>
                  <a:lnTo>
                    <a:pt x="91439" y="105155"/>
                  </a:lnTo>
                  <a:lnTo>
                    <a:pt x="91439" y="184403"/>
                  </a:lnTo>
                  <a:lnTo>
                    <a:pt x="93106" y="197524"/>
                  </a:lnTo>
                  <a:lnTo>
                    <a:pt x="97916" y="207073"/>
                  </a:lnTo>
                  <a:lnTo>
                    <a:pt x="105584" y="212907"/>
                  </a:lnTo>
                  <a:lnTo>
                    <a:pt x="115823" y="214883"/>
                  </a:lnTo>
                  <a:lnTo>
                    <a:pt x="121919" y="214883"/>
                  </a:lnTo>
                  <a:lnTo>
                    <a:pt x="129539" y="213359"/>
                  </a:lnTo>
                  <a:lnTo>
                    <a:pt x="135635" y="208787"/>
                  </a:lnTo>
                  <a:lnTo>
                    <a:pt x="135635" y="254507"/>
                  </a:lnTo>
                  <a:lnTo>
                    <a:pt x="128158" y="257389"/>
                  </a:lnTo>
                  <a:lnTo>
                    <a:pt x="119252" y="259270"/>
                  </a:lnTo>
                  <a:lnTo>
                    <a:pt x="108632" y="260294"/>
                  </a:lnTo>
                  <a:lnTo>
                    <a:pt x="96011" y="2606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20228" y="3587495"/>
              <a:ext cx="211836" cy="205740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171687" y="3587496"/>
              <a:ext cx="312420" cy="201295"/>
            </a:xfrm>
            <a:custGeom>
              <a:avLst/>
              <a:gdLst/>
              <a:ahLst/>
              <a:cxnLst/>
              <a:rect l="l" t="t" r="r" b="b"/>
              <a:pathLst>
                <a:path w="312420" h="201295">
                  <a:moveTo>
                    <a:pt x="312419" y="201168"/>
                  </a:moveTo>
                  <a:lnTo>
                    <a:pt x="251459" y="201168"/>
                  </a:lnTo>
                  <a:lnTo>
                    <a:pt x="251459" y="89916"/>
                  </a:lnTo>
                  <a:lnTo>
                    <a:pt x="249483" y="71032"/>
                  </a:lnTo>
                  <a:lnTo>
                    <a:pt x="243649" y="57721"/>
                  </a:lnTo>
                  <a:lnTo>
                    <a:pt x="234100" y="49839"/>
                  </a:lnTo>
                  <a:lnTo>
                    <a:pt x="220979" y="47244"/>
                  </a:lnTo>
                  <a:lnTo>
                    <a:pt x="213526" y="47863"/>
                  </a:lnTo>
                  <a:lnTo>
                    <a:pt x="188023" y="82581"/>
                  </a:lnTo>
                  <a:lnTo>
                    <a:pt x="187451" y="91440"/>
                  </a:lnTo>
                  <a:lnTo>
                    <a:pt x="187451" y="201168"/>
                  </a:lnTo>
                  <a:lnTo>
                    <a:pt x="126491" y="201168"/>
                  </a:lnTo>
                  <a:lnTo>
                    <a:pt x="126491" y="88392"/>
                  </a:lnTo>
                  <a:lnTo>
                    <a:pt x="124491" y="70389"/>
                  </a:lnTo>
                  <a:lnTo>
                    <a:pt x="118490" y="57531"/>
                  </a:lnTo>
                  <a:lnTo>
                    <a:pt x="108489" y="49815"/>
                  </a:lnTo>
                  <a:lnTo>
                    <a:pt x="94487" y="47244"/>
                  </a:lnTo>
                  <a:lnTo>
                    <a:pt x="87677" y="47863"/>
                  </a:lnTo>
                  <a:lnTo>
                    <a:pt x="61531" y="82367"/>
                  </a:lnTo>
                  <a:lnTo>
                    <a:pt x="60959" y="92964"/>
                  </a:lnTo>
                  <a:lnTo>
                    <a:pt x="60959" y="201168"/>
                  </a:lnTo>
                  <a:lnTo>
                    <a:pt x="0" y="201168"/>
                  </a:lnTo>
                  <a:lnTo>
                    <a:pt x="0" y="4572"/>
                  </a:lnTo>
                  <a:lnTo>
                    <a:pt x="60959" y="4572"/>
                  </a:lnTo>
                  <a:lnTo>
                    <a:pt x="60959" y="35052"/>
                  </a:lnTo>
                  <a:lnTo>
                    <a:pt x="62483" y="35052"/>
                  </a:lnTo>
                  <a:lnTo>
                    <a:pt x="96678" y="5786"/>
                  </a:lnTo>
                  <a:lnTo>
                    <a:pt x="124967" y="0"/>
                  </a:lnTo>
                  <a:lnTo>
                    <a:pt x="144089" y="2286"/>
                  </a:lnTo>
                  <a:lnTo>
                    <a:pt x="160210" y="9144"/>
                  </a:lnTo>
                  <a:lnTo>
                    <a:pt x="173188" y="20574"/>
                  </a:lnTo>
                  <a:lnTo>
                    <a:pt x="182879" y="36576"/>
                  </a:lnTo>
                  <a:lnTo>
                    <a:pt x="194833" y="20574"/>
                  </a:lnTo>
                  <a:lnTo>
                    <a:pt x="209930" y="9144"/>
                  </a:lnTo>
                  <a:lnTo>
                    <a:pt x="227885" y="2286"/>
                  </a:lnTo>
                  <a:lnTo>
                    <a:pt x="248411" y="0"/>
                  </a:lnTo>
                  <a:lnTo>
                    <a:pt x="276415" y="4881"/>
                  </a:lnTo>
                  <a:lnTo>
                    <a:pt x="296417" y="19621"/>
                  </a:lnTo>
                  <a:lnTo>
                    <a:pt x="308419" y="44362"/>
                  </a:lnTo>
                  <a:lnTo>
                    <a:pt x="312419" y="79248"/>
                  </a:lnTo>
                  <a:lnTo>
                    <a:pt x="312419" y="20116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20684" y="3587495"/>
              <a:ext cx="187452" cy="205740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44712" y="3587495"/>
              <a:ext cx="297179" cy="205739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60" name="object 60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8600" y="1263395"/>
            <a:ext cx="2186940" cy="109855"/>
            <a:chOff x="228600" y="1263395"/>
            <a:chExt cx="2186940" cy="109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1263395"/>
              <a:ext cx="1909572" cy="10972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141220" y="1271015"/>
              <a:ext cx="274320" cy="100965"/>
            </a:xfrm>
            <a:custGeom>
              <a:avLst/>
              <a:gdLst/>
              <a:ahLst/>
              <a:cxnLst/>
              <a:rect l="l" t="t" r="r" b="b"/>
              <a:pathLst>
                <a:path w="274319" h="100965">
                  <a:moveTo>
                    <a:pt x="57912" y="91440"/>
                  </a:moveTo>
                  <a:lnTo>
                    <a:pt x="0" y="91440"/>
                  </a:lnTo>
                  <a:lnTo>
                    <a:pt x="0" y="100584"/>
                  </a:lnTo>
                  <a:lnTo>
                    <a:pt x="57912" y="100584"/>
                  </a:lnTo>
                  <a:lnTo>
                    <a:pt x="57912" y="91440"/>
                  </a:lnTo>
                  <a:close/>
                </a:path>
                <a:path w="274319" h="100965">
                  <a:moveTo>
                    <a:pt x="109715" y="21336"/>
                  </a:moveTo>
                  <a:lnTo>
                    <a:pt x="108191" y="21336"/>
                  </a:lnTo>
                  <a:lnTo>
                    <a:pt x="106667" y="19812"/>
                  </a:lnTo>
                  <a:lnTo>
                    <a:pt x="105143" y="19812"/>
                  </a:lnTo>
                  <a:lnTo>
                    <a:pt x="103619" y="18288"/>
                  </a:lnTo>
                  <a:lnTo>
                    <a:pt x="100571" y="18288"/>
                  </a:lnTo>
                  <a:lnTo>
                    <a:pt x="97523" y="16764"/>
                  </a:lnTo>
                  <a:lnTo>
                    <a:pt x="89903" y="16764"/>
                  </a:lnTo>
                  <a:lnTo>
                    <a:pt x="88379" y="18288"/>
                  </a:lnTo>
                  <a:lnTo>
                    <a:pt x="86855" y="18288"/>
                  </a:lnTo>
                  <a:lnTo>
                    <a:pt x="85331" y="19812"/>
                  </a:lnTo>
                  <a:lnTo>
                    <a:pt x="83807" y="19812"/>
                  </a:lnTo>
                  <a:lnTo>
                    <a:pt x="80759" y="22860"/>
                  </a:lnTo>
                  <a:lnTo>
                    <a:pt x="79235" y="22860"/>
                  </a:lnTo>
                  <a:lnTo>
                    <a:pt x="79235" y="16764"/>
                  </a:lnTo>
                  <a:lnTo>
                    <a:pt x="67043" y="16764"/>
                  </a:lnTo>
                  <a:lnTo>
                    <a:pt x="67043" y="79248"/>
                  </a:lnTo>
                  <a:lnTo>
                    <a:pt x="79235" y="79248"/>
                  </a:lnTo>
                  <a:lnTo>
                    <a:pt x="79235" y="33528"/>
                  </a:lnTo>
                  <a:lnTo>
                    <a:pt x="80759" y="33528"/>
                  </a:lnTo>
                  <a:lnTo>
                    <a:pt x="80759" y="32004"/>
                  </a:lnTo>
                  <a:lnTo>
                    <a:pt x="82283" y="32004"/>
                  </a:lnTo>
                  <a:lnTo>
                    <a:pt x="82283" y="30480"/>
                  </a:lnTo>
                  <a:lnTo>
                    <a:pt x="85331" y="30480"/>
                  </a:lnTo>
                  <a:lnTo>
                    <a:pt x="85331" y="28956"/>
                  </a:lnTo>
                  <a:lnTo>
                    <a:pt x="88379" y="28956"/>
                  </a:lnTo>
                  <a:lnTo>
                    <a:pt x="89903" y="27432"/>
                  </a:lnTo>
                  <a:lnTo>
                    <a:pt x="94475" y="27432"/>
                  </a:lnTo>
                  <a:lnTo>
                    <a:pt x="95999" y="28956"/>
                  </a:lnTo>
                  <a:lnTo>
                    <a:pt x="99047" y="28956"/>
                  </a:lnTo>
                  <a:lnTo>
                    <a:pt x="100571" y="30480"/>
                  </a:lnTo>
                  <a:lnTo>
                    <a:pt x="102095" y="30480"/>
                  </a:lnTo>
                  <a:lnTo>
                    <a:pt x="102095" y="32004"/>
                  </a:lnTo>
                  <a:lnTo>
                    <a:pt x="105371" y="27432"/>
                  </a:lnTo>
                  <a:lnTo>
                    <a:pt x="108635" y="22860"/>
                  </a:lnTo>
                  <a:lnTo>
                    <a:pt x="109715" y="21336"/>
                  </a:lnTo>
                  <a:close/>
                </a:path>
                <a:path w="274319" h="100965">
                  <a:moveTo>
                    <a:pt x="164592" y="32016"/>
                  </a:moveTo>
                  <a:lnTo>
                    <a:pt x="163068" y="30492"/>
                  </a:lnTo>
                  <a:lnTo>
                    <a:pt x="161544" y="27444"/>
                  </a:lnTo>
                  <a:lnTo>
                    <a:pt x="160020" y="24396"/>
                  </a:lnTo>
                  <a:lnTo>
                    <a:pt x="158496" y="22872"/>
                  </a:lnTo>
                  <a:lnTo>
                    <a:pt x="155448" y="21348"/>
                  </a:lnTo>
                  <a:lnTo>
                    <a:pt x="153924" y="19824"/>
                  </a:lnTo>
                  <a:lnTo>
                    <a:pt x="150876" y="18300"/>
                  </a:lnTo>
                  <a:lnTo>
                    <a:pt x="146304" y="16776"/>
                  </a:lnTo>
                  <a:lnTo>
                    <a:pt x="131064" y="16776"/>
                  </a:lnTo>
                  <a:lnTo>
                    <a:pt x="129540" y="18300"/>
                  </a:lnTo>
                  <a:lnTo>
                    <a:pt x="126492" y="18300"/>
                  </a:lnTo>
                  <a:lnTo>
                    <a:pt x="124968" y="19824"/>
                  </a:lnTo>
                  <a:lnTo>
                    <a:pt x="123444" y="19824"/>
                  </a:lnTo>
                  <a:lnTo>
                    <a:pt x="121920" y="21348"/>
                  </a:lnTo>
                  <a:lnTo>
                    <a:pt x="120396" y="21348"/>
                  </a:lnTo>
                  <a:lnTo>
                    <a:pt x="118872" y="22872"/>
                  </a:lnTo>
                  <a:lnTo>
                    <a:pt x="118872" y="24396"/>
                  </a:lnTo>
                  <a:lnTo>
                    <a:pt x="117348" y="25920"/>
                  </a:lnTo>
                  <a:lnTo>
                    <a:pt x="126492" y="32016"/>
                  </a:lnTo>
                  <a:lnTo>
                    <a:pt x="128016" y="30492"/>
                  </a:lnTo>
                  <a:lnTo>
                    <a:pt x="129540" y="30492"/>
                  </a:lnTo>
                  <a:lnTo>
                    <a:pt x="129540" y="28968"/>
                  </a:lnTo>
                  <a:lnTo>
                    <a:pt x="132588" y="28968"/>
                  </a:lnTo>
                  <a:lnTo>
                    <a:pt x="134112" y="27444"/>
                  </a:lnTo>
                  <a:lnTo>
                    <a:pt x="143256" y="27444"/>
                  </a:lnTo>
                  <a:lnTo>
                    <a:pt x="144780" y="28968"/>
                  </a:lnTo>
                  <a:lnTo>
                    <a:pt x="146304" y="28968"/>
                  </a:lnTo>
                  <a:lnTo>
                    <a:pt x="149352" y="32016"/>
                  </a:lnTo>
                  <a:lnTo>
                    <a:pt x="150876" y="32016"/>
                  </a:lnTo>
                  <a:lnTo>
                    <a:pt x="150876" y="35064"/>
                  </a:lnTo>
                  <a:lnTo>
                    <a:pt x="152400" y="36588"/>
                  </a:lnTo>
                  <a:lnTo>
                    <a:pt x="152400" y="42684"/>
                  </a:lnTo>
                  <a:lnTo>
                    <a:pt x="152400" y="51828"/>
                  </a:lnTo>
                  <a:lnTo>
                    <a:pt x="152400" y="64020"/>
                  </a:lnTo>
                  <a:lnTo>
                    <a:pt x="150876" y="64020"/>
                  </a:lnTo>
                  <a:lnTo>
                    <a:pt x="150876" y="67068"/>
                  </a:lnTo>
                  <a:lnTo>
                    <a:pt x="149352" y="67068"/>
                  </a:lnTo>
                  <a:lnTo>
                    <a:pt x="147828" y="68592"/>
                  </a:lnTo>
                  <a:lnTo>
                    <a:pt x="146304" y="68592"/>
                  </a:lnTo>
                  <a:lnTo>
                    <a:pt x="144780" y="70116"/>
                  </a:lnTo>
                  <a:lnTo>
                    <a:pt x="131064" y="70116"/>
                  </a:lnTo>
                  <a:lnTo>
                    <a:pt x="129540" y="68592"/>
                  </a:lnTo>
                  <a:lnTo>
                    <a:pt x="128016" y="68592"/>
                  </a:lnTo>
                  <a:lnTo>
                    <a:pt x="128016" y="67068"/>
                  </a:lnTo>
                  <a:lnTo>
                    <a:pt x="126492" y="67068"/>
                  </a:lnTo>
                  <a:lnTo>
                    <a:pt x="126492" y="57924"/>
                  </a:lnTo>
                  <a:lnTo>
                    <a:pt x="128016" y="57924"/>
                  </a:lnTo>
                  <a:lnTo>
                    <a:pt x="128016" y="56400"/>
                  </a:lnTo>
                  <a:lnTo>
                    <a:pt x="129540" y="54876"/>
                  </a:lnTo>
                  <a:lnTo>
                    <a:pt x="131064" y="54876"/>
                  </a:lnTo>
                  <a:lnTo>
                    <a:pt x="132588" y="53352"/>
                  </a:lnTo>
                  <a:lnTo>
                    <a:pt x="147828" y="53352"/>
                  </a:lnTo>
                  <a:lnTo>
                    <a:pt x="149352" y="51828"/>
                  </a:lnTo>
                  <a:lnTo>
                    <a:pt x="152400" y="51828"/>
                  </a:lnTo>
                  <a:lnTo>
                    <a:pt x="152400" y="42684"/>
                  </a:lnTo>
                  <a:lnTo>
                    <a:pt x="149352" y="42684"/>
                  </a:lnTo>
                  <a:lnTo>
                    <a:pt x="149352" y="44208"/>
                  </a:lnTo>
                  <a:lnTo>
                    <a:pt x="131064" y="44208"/>
                  </a:lnTo>
                  <a:lnTo>
                    <a:pt x="128016" y="45732"/>
                  </a:lnTo>
                  <a:lnTo>
                    <a:pt x="124968" y="45732"/>
                  </a:lnTo>
                  <a:lnTo>
                    <a:pt x="123444" y="47256"/>
                  </a:lnTo>
                  <a:lnTo>
                    <a:pt x="120396" y="48780"/>
                  </a:lnTo>
                  <a:lnTo>
                    <a:pt x="115824" y="53352"/>
                  </a:lnTo>
                  <a:lnTo>
                    <a:pt x="114300" y="56400"/>
                  </a:lnTo>
                  <a:lnTo>
                    <a:pt x="114300" y="68592"/>
                  </a:lnTo>
                  <a:lnTo>
                    <a:pt x="115824" y="70116"/>
                  </a:lnTo>
                  <a:lnTo>
                    <a:pt x="117348" y="73164"/>
                  </a:lnTo>
                  <a:lnTo>
                    <a:pt x="123444" y="79260"/>
                  </a:lnTo>
                  <a:lnTo>
                    <a:pt x="126492" y="79260"/>
                  </a:lnTo>
                  <a:lnTo>
                    <a:pt x="129540" y="80784"/>
                  </a:lnTo>
                  <a:lnTo>
                    <a:pt x="141732" y="80784"/>
                  </a:lnTo>
                  <a:lnTo>
                    <a:pt x="143256" y="79260"/>
                  </a:lnTo>
                  <a:lnTo>
                    <a:pt x="144780" y="79260"/>
                  </a:lnTo>
                  <a:lnTo>
                    <a:pt x="146304" y="77736"/>
                  </a:lnTo>
                  <a:lnTo>
                    <a:pt x="147828" y="77736"/>
                  </a:lnTo>
                  <a:lnTo>
                    <a:pt x="149352" y="76212"/>
                  </a:lnTo>
                  <a:lnTo>
                    <a:pt x="150876" y="76212"/>
                  </a:lnTo>
                  <a:lnTo>
                    <a:pt x="150876" y="74688"/>
                  </a:lnTo>
                  <a:lnTo>
                    <a:pt x="152400" y="74688"/>
                  </a:lnTo>
                  <a:lnTo>
                    <a:pt x="152400" y="79260"/>
                  </a:lnTo>
                  <a:lnTo>
                    <a:pt x="164592" y="79260"/>
                  </a:lnTo>
                  <a:lnTo>
                    <a:pt x="164592" y="74688"/>
                  </a:lnTo>
                  <a:lnTo>
                    <a:pt x="164592" y="70116"/>
                  </a:lnTo>
                  <a:lnTo>
                    <a:pt x="164592" y="51828"/>
                  </a:lnTo>
                  <a:lnTo>
                    <a:pt x="164592" y="32016"/>
                  </a:lnTo>
                  <a:close/>
                </a:path>
                <a:path w="274319" h="100965">
                  <a:moveTo>
                    <a:pt x="207251" y="16764"/>
                  </a:moveTo>
                  <a:lnTo>
                    <a:pt x="198107" y="16764"/>
                  </a:lnTo>
                  <a:lnTo>
                    <a:pt x="198107" y="0"/>
                  </a:lnTo>
                  <a:lnTo>
                    <a:pt x="185915" y="0"/>
                  </a:lnTo>
                  <a:lnTo>
                    <a:pt x="185915" y="16764"/>
                  </a:lnTo>
                  <a:lnTo>
                    <a:pt x="179819" y="16764"/>
                  </a:lnTo>
                  <a:lnTo>
                    <a:pt x="179819" y="28956"/>
                  </a:lnTo>
                  <a:lnTo>
                    <a:pt x="185915" y="28956"/>
                  </a:lnTo>
                  <a:lnTo>
                    <a:pt x="185915" y="68580"/>
                  </a:lnTo>
                  <a:lnTo>
                    <a:pt x="187439" y="71628"/>
                  </a:lnTo>
                  <a:lnTo>
                    <a:pt x="187439" y="74676"/>
                  </a:lnTo>
                  <a:lnTo>
                    <a:pt x="188963" y="74676"/>
                  </a:lnTo>
                  <a:lnTo>
                    <a:pt x="188963" y="76200"/>
                  </a:lnTo>
                  <a:lnTo>
                    <a:pt x="190487" y="77724"/>
                  </a:lnTo>
                  <a:lnTo>
                    <a:pt x="192011" y="77724"/>
                  </a:lnTo>
                  <a:lnTo>
                    <a:pt x="192011" y="79248"/>
                  </a:lnTo>
                  <a:lnTo>
                    <a:pt x="207251" y="79248"/>
                  </a:lnTo>
                  <a:lnTo>
                    <a:pt x="207251" y="68580"/>
                  </a:lnTo>
                  <a:lnTo>
                    <a:pt x="199631" y="68580"/>
                  </a:lnTo>
                  <a:lnTo>
                    <a:pt x="198107" y="67056"/>
                  </a:lnTo>
                  <a:lnTo>
                    <a:pt x="198107" y="28956"/>
                  </a:lnTo>
                  <a:lnTo>
                    <a:pt x="207251" y="28956"/>
                  </a:lnTo>
                  <a:lnTo>
                    <a:pt x="207251" y="16764"/>
                  </a:lnTo>
                  <a:close/>
                </a:path>
                <a:path w="274319" h="100965">
                  <a:moveTo>
                    <a:pt x="274307" y="39636"/>
                  </a:moveTo>
                  <a:lnTo>
                    <a:pt x="272783" y="36588"/>
                  </a:lnTo>
                  <a:lnTo>
                    <a:pt x="272783" y="32016"/>
                  </a:lnTo>
                  <a:lnTo>
                    <a:pt x="271259" y="28968"/>
                  </a:lnTo>
                  <a:lnTo>
                    <a:pt x="269735" y="27444"/>
                  </a:lnTo>
                  <a:lnTo>
                    <a:pt x="268211" y="25920"/>
                  </a:lnTo>
                  <a:lnTo>
                    <a:pt x="266687" y="22872"/>
                  </a:lnTo>
                  <a:lnTo>
                    <a:pt x="262115" y="20586"/>
                  </a:lnTo>
                  <a:lnTo>
                    <a:pt x="262115" y="39636"/>
                  </a:lnTo>
                  <a:lnTo>
                    <a:pt x="262115" y="42684"/>
                  </a:lnTo>
                  <a:lnTo>
                    <a:pt x="236207" y="42684"/>
                  </a:lnTo>
                  <a:lnTo>
                    <a:pt x="236207" y="39636"/>
                  </a:lnTo>
                  <a:lnTo>
                    <a:pt x="237731" y="36588"/>
                  </a:lnTo>
                  <a:lnTo>
                    <a:pt x="237731" y="35064"/>
                  </a:lnTo>
                  <a:lnTo>
                    <a:pt x="239255" y="33540"/>
                  </a:lnTo>
                  <a:lnTo>
                    <a:pt x="239255" y="32016"/>
                  </a:lnTo>
                  <a:lnTo>
                    <a:pt x="240779" y="30492"/>
                  </a:lnTo>
                  <a:lnTo>
                    <a:pt x="242303" y="30492"/>
                  </a:lnTo>
                  <a:lnTo>
                    <a:pt x="243827" y="28968"/>
                  </a:lnTo>
                  <a:lnTo>
                    <a:pt x="245351" y="28968"/>
                  </a:lnTo>
                  <a:lnTo>
                    <a:pt x="246875" y="27444"/>
                  </a:lnTo>
                  <a:lnTo>
                    <a:pt x="251447" y="27444"/>
                  </a:lnTo>
                  <a:lnTo>
                    <a:pt x="252971" y="28968"/>
                  </a:lnTo>
                  <a:lnTo>
                    <a:pt x="254495" y="28968"/>
                  </a:lnTo>
                  <a:lnTo>
                    <a:pt x="256019" y="30492"/>
                  </a:lnTo>
                  <a:lnTo>
                    <a:pt x="257543" y="30492"/>
                  </a:lnTo>
                  <a:lnTo>
                    <a:pt x="259067" y="32016"/>
                  </a:lnTo>
                  <a:lnTo>
                    <a:pt x="259067" y="33540"/>
                  </a:lnTo>
                  <a:lnTo>
                    <a:pt x="260591" y="35064"/>
                  </a:lnTo>
                  <a:lnTo>
                    <a:pt x="260591" y="36588"/>
                  </a:lnTo>
                  <a:lnTo>
                    <a:pt x="262115" y="39636"/>
                  </a:lnTo>
                  <a:lnTo>
                    <a:pt x="262115" y="20586"/>
                  </a:lnTo>
                  <a:lnTo>
                    <a:pt x="257543" y="18300"/>
                  </a:lnTo>
                  <a:lnTo>
                    <a:pt x="252971" y="16776"/>
                  </a:lnTo>
                  <a:lnTo>
                    <a:pt x="245351" y="16776"/>
                  </a:lnTo>
                  <a:lnTo>
                    <a:pt x="240779" y="18300"/>
                  </a:lnTo>
                  <a:lnTo>
                    <a:pt x="231635" y="22872"/>
                  </a:lnTo>
                  <a:lnTo>
                    <a:pt x="230111" y="25920"/>
                  </a:lnTo>
                  <a:lnTo>
                    <a:pt x="227063" y="28968"/>
                  </a:lnTo>
                  <a:lnTo>
                    <a:pt x="225539" y="32016"/>
                  </a:lnTo>
                  <a:lnTo>
                    <a:pt x="225539" y="36588"/>
                  </a:lnTo>
                  <a:lnTo>
                    <a:pt x="224015" y="39636"/>
                  </a:lnTo>
                  <a:lnTo>
                    <a:pt x="224015" y="57924"/>
                  </a:lnTo>
                  <a:lnTo>
                    <a:pt x="225539" y="60972"/>
                  </a:lnTo>
                  <a:lnTo>
                    <a:pt x="225539" y="65544"/>
                  </a:lnTo>
                  <a:lnTo>
                    <a:pt x="228587" y="68592"/>
                  </a:lnTo>
                  <a:lnTo>
                    <a:pt x="231635" y="74688"/>
                  </a:lnTo>
                  <a:lnTo>
                    <a:pt x="234683" y="76212"/>
                  </a:lnTo>
                  <a:lnTo>
                    <a:pt x="239255" y="77736"/>
                  </a:lnTo>
                  <a:lnTo>
                    <a:pt x="245351" y="80784"/>
                  </a:lnTo>
                  <a:lnTo>
                    <a:pt x="257543" y="80784"/>
                  </a:lnTo>
                  <a:lnTo>
                    <a:pt x="260591" y="79260"/>
                  </a:lnTo>
                  <a:lnTo>
                    <a:pt x="262115" y="79260"/>
                  </a:lnTo>
                  <a:lnTo>
                    <a:pt x="263639" y="77736"/>
                  </a:lnTo>
                  <a:lnTo>
                    <a:pt x="265163" y="77736"/>
                  </a:lnTo>
                  <a:lnTo>
                    <a:pt x="268211" y="76212"/>
                  </a:lnTo>
                  <a:lnTo>
                    <a:pt x="269735" y="74688"/>
                  </a:lnTo>
                  <a:lnTo>
                    <a:pt x="271259" y="74688"/>
                  </a:lnTo>
                  <a:lnTo>
                    <a:pt x="274307" y="71640"/>
                  </a:lnTo>
                  <a:lnTo>
                    <a:pt x="272478" y="70116"/>
                  </a:lnTo>
                  <a:lnTo>
                    <a:pt x="265163" y="64020"/>
                  </a:lnTo>
                  <a:lnTo>
                    <a:pt x="263639" y="65544"/>
                  </a:lnTo>
                  <a:lnTo>
                    <a:pt x="262115" y="65544"/>
                  </a:lnTo>
                  <a:lnTo>
                    <a:pt x="262115" y="67068"/>
                  </a:lnTo>
                  <a:lnTo>
                    <a:pt x="260591" y="67068"/>
                  </a:lnTo>
                  <a:lnTo>
                    <a:pt x="259067" y="68592"/>
                  </a:lnTo>
                  <a:lnTo>
                    <a:pt x="256019" y="68592"/>
                  </a:lnTo>
                  <a:lnTo>
                    <a:pt x="254495" y="70116"/>
                  </a:lnTo>
                  <a:lnTo>
                    <a:pt x="248399" y="70116"/>
                  </a:lnTo>
                  <a:lnTo>
                    <a:pt x="246875" y="68592"/>
                  </a:lnTo>
                  <a:lnTo>
                    <a:pt x="243827" y="68592"/>
                  </a:lnTo>
                  <a:lnTo>
                    <a:pt x="239255" y="64020"/>
                  </a:lnTo>
                  <a:lnTo>
                    <a:pt x="239255" y="62496"/>
                  </a:lnTo>
                  <a:lnTo>
                    <a:pt x="236207" y="59448"/>
                  </a:lnTo>
                  <a:lnTo>
                    <a:pt x="236207" y="53352"/>
                  </a:lnTo>
                  <a:lnTo>
                    <a:pt x="274307" y="53352"/>
                  </a:lnTo>
                  <a:lnTo>
                    <a:pt x="274307" y="42684"/>
                  </a:lnTo>
                  <a:lnTo>
                    <a:pt x="274307" y="396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545591" y="5017007"/>
            <a:ext cx="7042784" cy="6350"/>
          </a:xfrm>
          <a:custGeom>
            <a:avLst/>
            <a:gdLst/>
            <a:ahLst/>
            <a:cxnLst/>
            <a:rect l="l" t="t" r="r" b="b"/>
            <a:pathLst>
              <a:path w="7042784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6096"/>
                </a:lnTo>
                <a:close/>
              </a:path>
              <a:path w="7042784" h="6350">
                <a:moveTo>
                  <a:pt x="42671" y="6096"/>
                </a:moveTo>
                <a:lnTo>
                  <a:pt x="36576" y="6096"/>
                </a:lnTo>
                <a:lnTo>
                  <a:pt x="36576" y="0"/>
                </a:lnTo>
                <a:lnTo>
                  <a:pt x="42671" y="0"/>
                </a:lnTo>
                <a:lnTo>
                  <a:pt x="42671" y="1524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4572"/>
                </a:lnTo>
                <a:lnTo>
                  <a:pt x="42671" y="6096"/>
                </a:lnTo>
                <a:close/>
              </a:path>
              <a:path w="7042784" h="6350">
                <a:moveTo>
                  <a:pt x="79247" y="6096"/>
                </a:moveTo>
                <a:lnTo>
                  <a:pt x="74676" y="6096"/>
                </a:lnTo>
                <a:lnTo>
                  <a:pt x="73152" y="4572"/>
                </a:lnTo>
                <a:lnTo>
                  <a:pt x="73152" y="1524"/>
                </a:lnTo>
                <a:lnTo>
                  <a:pt x="74676" y="0"/>
                </a:lnTo>
                <a:lnTo>
                  <a:pt x="79247" y="0"/>
                </a:lnTo>
                <a:lnTo>
                  <a:pt x="80772" y="1524"/>
                </a:lnTo>
                <a:lnTo>
                  <a:pt x="80772" y="4572"/>
                </a:lnTo>
                <a:lnTo>
                  <a:pt x="79247" y="6096"/>
                </a:lnTo>
                <a:close/>
              </a:path>
              <a:path w="7042784" h="6350">
                <a:moveTo>
                  <a:pt x="115824" y="6096"/>
                </a:moveTo>
                <a:lnTo>
                  <a:pt x="111252" y="6096"/>
                </a:lnTo>
                <a:lnTo>
                  <a:pt x="109728" y="4572"/>
                </a:lnTo>
                <a:lnTo>
                  <a:pt x="109728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4" y="6096"/>
                </a:lnTo>
                <a:close/>
              </a:path>
              <a:path w="7042784" h="6350">
                <a:moveTo>
                  <a:pt x="152400" y="6096"/>
                </a:moveTo>
                <a:lnTo>
                  <a:pt x="147828" y="6096"/>
                </a:lnTo>
                <a:lnTo>
                  <a:pt x="147828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3924" y="1524"/>
                </a:lnTo>
                <a:lnTo>
                  <a:pt x="153924" y="4572"/>
                </a:lnTo>
                <a:lnTo>
                  <a:pt x="152400" y="6096"/>
                </a:lnTo>
                <a:close/>
              </a:path>
              <a:path w="7042784" h="6350">
                <a:moveTo>
                  <a:pt x="190500" y="6096"/>
                </a:moveTo>
                <a:lnTo>
                  <a:pt x="184404" y="6096"/>
                </a:lnTo>
                <a:lnTo>
                  <a:pt x="184404" y="4572"/>
                </a:lnTo>
                <a:lnTo>
                  <a:pt x="182880" y="4572"/>
                </a:lnTo>
                <a:lnTo>
                  <a:pt x="182880" y="1524"/>
                </a:lnTo>
                <a:lnTo>
                  <a:pt x="184404" y="1524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042784" h="6350">
                <a:moveTo>
                  <a:pt x="227076" y="6096"/>
                </a:moveTo>
                <a:lnTo>
                  <a:pt x="220980" y="6096"/>
                </a:lnTo>
                <a:lnTo>
                  <a:pt x="220980" y="0"/>
                </a:lnTo>
                <a:lnTo>
                  <a:pt x="227076" y="0"/>
                </a:lnTo>
                <a:lnTo>
                  <a:pt x="227076" y="6096"/>
                </a:lnTo>
                <a:close/>
              </a:path>
              <a:path w="7042784" h="6350">
                <a:moveTo>
                  <a:pt x="263652" y="6096"/>
                </a:moveTo>
                <a:lnTo>
                  <a:pt x="257556" y="6096"/>
                </a:lnTo>
                <a:lnTo>
                  <a:pt x="257556" y="0"/>
                </a:lnTo>
                <a:lnTo>
                  <a:pt x="263652" y="0"/>
                </a:lnTo>
                <a:lnTo>
                  <a:pt x="263652" y="1524"/>
                </a:lnTo>
                <a:lnTo>
                  <a:pt x="265176" y="1524"/>
                </a:lnTo>
                <a:lnTo>
                  <a:pt x="265176" y="4572"/>
                </a:lnTo>
                <a:lnTo>
                  <a:pt x="263652" y="4572"/>
                </a:lnTo>
                <a:lnTo>
                  <a:pt x="263652" y="6096"/>
                </a:lnTo>
                <a:close/>
              </a:path>
              <a:path w="7042784" h="6350">
                <a:moveTo>
                  <a:pt x="300228" y="6096"/>
                </a:moveTo>
                <a:lnTo>
                  <a:pt x="295656" y="6096"/>
                </a:lnTo>
                <a:lnTo>
                  <a:pt x="294132" y="4572"/>
                </a:lnTo>
                <a:lnTo>
                  <a:pt x="294132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8" y="6096"/>
                </a:lnTo>
                <a:close/>
              </a:path>
              <a:path w="7042784" h="6350">
                <a:moveTo>
                  <a:pt x="336804" y="6096"/>
                </a:moveTo>
                <a:lnTo>
                  <a:pt x="332232" y="6096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8328" y="1524"/>
                </a:lnTo>
                <a:lnTo>
                  <a:pt x="338328" y="4572"/>
                </a:lnTo>
                <a:lnTo>
                  <a:pt x="336804" y="6096"/>
                </a:lnTo>
                <a:close/>
              </a:path>
              <a:path w="7042784" h="6350">
                <a:moveTo>
                  <a:pt x="373380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4904" y="1524"/>
                </a:lnTo>
                <a:lnTo>
                  <a:pt x="374904" y="4572"/>
                </a:lnTo>
                <a:lnTo>
                  <a:pt x="373380" y="6096"/>
                </a:lnTo>
                <a:close/>
              </a:path>
              <a:path w="7042784" h="6350">
                <a:moveTo>
                  <a:pt x="411480" y="6096"/>
                </a:moveTo>
                <a:lnTo>
                  <a:pt x="405383" y="6096"/>
                </a:lnTo>
                <a:lnTo>
                  <a:pt x="405383" y="4572"/>
                </a:lnTo>
                <a:lnTo>
                  <a:pt x="403860" y="4572"/>
                </a:lnTo>
                <a:lnTo>
                  <a:pt x="403860" y="1524"/>
                </a:lnTo>
                <a:lnTo>
                  <a:pt x="405383" y="1524"/>
                </a:lnTo>
                <a:lnTo>
                  <a:pt x="405383" y="0"/>
                </a:lnTo>
                <a:lnTo>
                  <a:pt x="411480" y="0"/>
                </a:lnTo>
                <a:lnTo>
                  <a:pt x="411480" y="6096"/>
                </a:lnTo>
                <a:close/>
              </a:path>
              <a:path w="7042784" h="6350">
                <a:moveTo>
                  <a:pt x="448056" y="6096"/>
                </a:moveTo>
                <a:lnTo>
                  <a:pt x="441960" y="6096"/>
                </a:lnTo>
                <a:lnTo>
                  <a:pt x="441960" y="0"/>
                </a:lnTo>
                <a:lnTo>
                  <a:pt x="448056" y="0"/>
                </a:lnTo>
                <a:lnTo>
                  <a:pt x="448056" y="6096"/>
                </a:lnTo>
                <a:close/>
              </a:path>
              <a:path w="7042784" h="6350">
                <a:moveTo>
                  <a:pt x="484632" y="6096"/>
                </a:moveTo>
                <a:lnTo>
                  <a:pt x="480060" y="6096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2" y="0"/>
                </a:lnTo>
                <a:lnTo>
                  <a:pt x="484632" y="1524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2" y="4572"/>
                </a:lnTo>
                <a:lnTo>
                  <a:pt x="484632" y="6096"/>
                </a:lnTo>
                <a:close/>
              </a:path>
              <a:path w="7042784" h="6350">
                <a:moveTo>
                  <a:pt x="521208" y="6096"/>
                </a:moveTo>
                <a:lnTo>
                  <a:pt x="516635" y="6096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2" y="1524"/>
                </a:lnTo>
                <a:lnTo>
                  <a:pt x="522732" y="4572"/>
                </a:lnTo>
                <a:lnTo>
                  <a:pt x="521208" y="6096"/>
                </a:lnTo>
                <a:close/>
              </a:path>
              <a:path w="7042784" h="6350">
                <a:moveTo>
                  <a:pt x="557783" y="6096"/>
                </a:moveTo>
                <a:lnTo>
                  <a:pt x="553212" y="6096"/>
                </a:lnTo>
                <a:lnTo>
                  <a:pt x="551687" y="4572"/>
                </a:lnTo>
                <a:lnTo>
                  <a:pt x="551687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9308" y="1524"/>
                </a:lnTo>
                <a:lnTo>
                  <a:pt x="559308" y="4572"/>
                </a:lnTo>
                <a:lnTo>
                  <a:pt x="557783" y="6096"/>
                </a:lnTo>
                <a:close/>
              </a:path>
              <a:path w="7042784" h="6350">
                <a:moveTo>
                  <a:pt x="594360" y="6096"/>
                </a:moveTo>
                <a:lnTo>
                  <a:pt x="589787" y="6096"/>
                </a:lnTo>
                <a:lnTo>
                  <a:pt x="589787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5883" y="1524"/>
                </a:lnTo>
                <a:lnTo>
                  <a:pt x="595883" y="4572"/>
                </a:lnTo>
                <a:lnTo>
                  <a:pt x="594360" y="6096"/>
                </a:lnTo>
                <a:close/>
              </a:path>
              <a:path w="7042784" h="6350">
                <a:moveTo>
                  <a:pt x="632460" y="6096"/>
                </a:moveTo>
                <a:lnTo>
                  <a:pt x="626364" y="6096"/>
                </a:lnTo>
                <a:lnTo>
                  <a:pt x="626364" y="4572"/>
                </a:lnTo>
                <a:lnTo>
                  <a:pt x="624839" y="4572"/>
                </a:lnTo>
                <a:lnTo>
                  <a:pt x="624839" y="1524"/>
                </a:lnTo>
                <a:lnTo>
                  <a:pt x="626364" y="1524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042784" h="6350">
                <a:moveTo>
                  <a:pt x="669036" y="6096"/>
                </a:moveTo>
                <a:lnTo>
                  <a:pt x="662940" y="6096"/>
                </a:lnTo>
                <a:lnTo>
                  <a:pt x="662940" y="0"/>
                </a:lnTo>
                <a:lnTo>
                  <a:pt x="669036" y="0"/>
                </a:lnTo>
                <a:lnTo>
                  <a:pt x="669036" y="6096"/>
                </a:lnTo>
                <a:close/>
              </a:path>
              <a:path w="7042784" h="6350">
                <a:moveTo>
                  <a:pt x="705612" y="6096"/>
                </a:moveTo>
                <a:lnTo>
                  <a:pt x="701040" y="6096"/>
                </a:lnTo>
                <a:lnTo>
                  <a:pt x="699516" y="4572"/>
                </a:lnTo>
                <a:lnTo>
                  <a:pt x="699516" y="1524"/>
                </a:lnTo>
                <a:lnTo>
                  <a:pt x="701040" y="0"/>
                </a:lnTo>
                <a:lnTo>
                  <a:pt x="705612" y="0"/>
                </a:lnTo>
                <a:lnTo>
                  <a:pt x="705612" y="1524"/>
                </a:lnTo>
                <a:lnTo>
                  <a:pt x="707136" y="1524"/>
                </a:lnTo>
                <a:lnTo>
                  <a:pt x="707136" y="4572"/>
                </a:lnTo>
                <a:lnTo>
                  <a:pt x="705612" y="4572"/>
                </a:lnTo>
                <a:lnTo>
                  <a:pt x="705612" y="6096"/>
                </a:lnTo>
                <a:close/>
              </a:path>
              <a:path w="7042784" h="6350">
                <a:moveTo>
                  <a:pt x="742188" y="6096"/>
                </a:moveTo>
                <a:lnTo>
                  <a:pt x="737616" y="6096"/>
                </a:lnTo>
                <a:lnTo>
                  <a:pt x="736092" y="4572"/>
                </a:lnTo>
                <a:lnTo>
                  <a:pt x="736092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3712" y="1524"/>
                </a:lnTo>
                <a:lnTo>
                  <a:pt x="743712" y="4572"/>
                </a:lnTo>
                <a:lnTo>
                  <a:pt x="742188" y="6096"/>
                </a:lnTo>
                <a:close/>
              </a:path>
              <a:path w="7042784" h="6350">
                <a:moveTo>
                  <a:pt x="778763" y="6096"/>
                </a:moveTo>
                <a:lnTo>
                  <a:pt x="774192" y="6096"/>
                </a:lnTo>
                <a:lnTo>
                  <a:pt x="772667" y="4572"/>
                </a:lnTo>
                <a:lnTo>
                  <a:pt x="772667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3" y="6096"/>
                </a:lnTo>
                <a:close/>
              </a:path>
              <a:path w="7042784" h="6350">
                <a:moveTo>
                  <a:pt x="815340" y="6096"/>
                </a:moveTo>
                <a:lnTo>
                  <a:pt x="810767" y="6096"/>
                </a:lnTo>
                <a:lnTo>
                  <a:pt x="810767" y="4572"/>
                </a:lnTo>
                <a:lnTo>
                  <a:pt x="809244" y="4572"/>
                </a:lnTo>
                <a:lnTo>
                  <a:pt x="809244" y="1524"/>
                </a:lnTo>
                <a:lnTo>
                  <a:pt x="810767" y="1524"/>
                </a:lnTo>
                <a:lnTo>
                  <a:pt x="810767" y="0"/>
                </a:lnTo>
                <a:lnTo>
                  <a:pt x="815340" y="0"/>
                </a:lnTo>
                <a:lnTo>
                  <a:pt x="816863" y="1524"/>
                </a:lnTo>
                <a:lnTo>
                  <a:pt x="816863" y="4572"/>
                </a:lnTo>
                <a:lnTo>
                  <a:pt x="815340" y="6096"/>
                </a:lnTo>
                <a:close/>
              </a:path>
              <a:path w="7042784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6096"/>
                </a:lnTo>
                <a:close/>
              </a:path>
              <a:path w="7042784" h="6350">
                <a:moveTo>
                  <a:pt x="890016" y="6096"/>
                </a:moveTo>
                <a:lnTo>
                  <a:pt x="883920" y="6096"/>
                </a:lnTo>
                <a:lnTo>
                  <a:pt x="883920" y="0"/>
                </a:lnTo>
                <a:lnTo>
                  <a:pt x="890016" y="0"/>
                </a:lnTo>
                <a:lnTo>
                  <a:pt x="890016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6" y="4572"/>
                </a:lnTo>
                <a:lnTo>
                  <a:pt x="890016" y="6096"/>
                </a:lnTo>
                <a:close/>
              </a:path>
              <a:path w="7042784" h="6350">
                <a:moveTo>
                  <a:pt x="926592" y="6096"/>
                </a:moveTo>
                <a:lnTo>
                  <a:pt x="922020" y="6096"/>
                </a:lnTo>
                <a:lnTo>
                  <a:pt x="920496" y="4572"/>
                </a:lnTo>
                <a:lnTo>
                  <a:pt x="920496" y="1524"/>
                </a:lnTo>
                <a:lnTo>
                  <a:pt x="922020" y="0"/>
                </a:lnTo>
                <a:lnTo>
                  <a:pt x="926592" y="0"/>
                </a:lnTo>
                <a:lnTo>
                  <a:pt x="926592" y="1524"/>
                </a:lnTo>
                <a:lnTo>
                  <a:pt x="928116" y="1524"/>
                </a:lnTo>
                <a:lnTo>
                  <a:pt x="928116" y="4572"/>
                </a:lnTo>
                <a:lnTo>
                  <a:pt x="926592" y="4572"/>
                </a:lnTo>
                <a:lnTo>
                  <a:pt x="926592" y="6096"/>
                </a:lnTo>
                <a:close/>
              </a:path>
              <a:path w="7042784" h="6350">
                <a:moveTo>
                  <a:pt x="963167" y="6096"/>
                </a:moveTo>
                <a:lnTo>
                  <a:pt x="958596" y="6096"/>
                </a:lnTo>
                <a:lnTo>
                  <a:pt x="957071" y="4572"/>
                </a:ln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2" y="1524"/>
                </a:lnTo>
                <a:lnTo>
                  <a:pt x="964692" y="4572"/>
                </a:lnTo>
                <a:lnTo>
                  <a:pt x="963167" y="6096"/>
                </a:lnTo>
                <a:close/>
              </a:path>
              <a:path w="7042784" h="6350">
                <a:moveTo>
                  <a:pt x="999744" y="6096"/>
                </a:moveTo>
                <a:lnTo>
                  <a:pt x="995171" y="6096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1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4572"/>
                </a:lnTo>
                <a:lnTo>
                  <a:pt x="999744" y="6096"/>
                </a:lnTo>
                <a:close/>
              </a:path>
              <a:path w="7042784" h="6350">
                <a:moveTo>
                  <a:pt x="1036320" y="6096"/>
                </a:moveTo>
                <a:lnTo>
                  <a:pt x="1031748" y="6096"/>
                </a:lnTo>
                <a:lnTo>
                  <a:pt x="1031748" y="4572"/>
                </a:lnTo>
                <a:lnTo>
                  <a:pt x="1030224" y="4572"/>
                </a:lnTo>
                <a:lnTo>
                  <a:pt x="1030224" y="1524"/>
                </a:lnTo>
                <a:lnTo>
                  <a:pt x="1031748" y="1524"/>
                </a:lnTo>
                <a:lnTo>
                  <a:pt x="1031748" y="0"/>
                </a:lnTo>
                <a:lnTo>
                  <a:pt x="1036320" y="0"/>
                </a:lnTo>
                <a:lnTo>
                  <a:pt x="1037844" y="1524"/>
                </a:lnTo>
                <a:lnTo>
                  <a:pt x="1037844" y="4572"/>
                </a:lnTo>
                <a:lnTo>
                  <a:pt x="1036320" y="6096"/>
                </a:lnTo>
                <a:close/>
              </a:path>
              <a:path w="7042784" h="6350">
                <a:moveTo>
                  <a:pt x="1074420" y="6096"/>
                </a:moveTo>
                <a:lnTo>
                  <a:pt x="1068324" y="6096"/>
                </a:lnTo>
                <a:lnTo>
                  <a:pt x="1068324" y="0"/>
                </a:lnTo>
                <a:lnTo>
                  <a:pt x="1074420" y="0"/>
                </a:lnTo>
                <a:lnTo>
                  <a:pt x="1074420" y="6096"/>
                </a:lnTo>
                <a:close/>
              </a:path>
              <a:path w="7042784" h="6350">
                <a:moveTo>
                  <a:pt x="1110996" y="6096"/>
                </a:moveTo>
                <a:lnTo>
                  <a:pt x="1104900" y="6096"/>
                </a:lnTo>
                <a:lnTo>
                  <a:pt x="1104900" y="0"/>
                </a:lnTo>
                <a:lnTo>
                  <a:pt x="1110996" y="0"/>
                </a:lnTo>
                <a:lnTo>
                  <a:pt x="1110996" y="1524"/>
                </a:lnTo>
                <a:lnTo>
                  <a:pt x="1112520" y="1524"/>
                </a:lnTo>
                <a:lnTo>
                  <a:pt x="1112520" y="4572"/>
                </a:lnTo>
                <a:lnTo>
                  <a:pt x="1110996" y="4572"/>
                </a:lnTo>
                <a:lnTo>
                  <a:pt x="1110996" y="6096"/>
                </a:lnTo>
                <a:close/>
              </a:path>
              <a:path w="7042784" h="6350">
                <a:moveTo>
                  <a:pt x="1147571" y="6096"/>
                </a:moveTo>
                <a:lnTo>
                  <a:pt x="1143000" y="6096"/>
                </a:lnTo>
                <a:lnTo>
                  <a:pt x="1141475" y="4572"/>
                </a:ln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1524"/>
                </a:lnTo>
                <a:lnTo>
                  <a:pt x="1149096" y="4572"/>
                </a:lnTo>
                <a:lnTo>
                  <a:pt x="1147571" y="4572"/>
                </a:lnTo>
                <a:lnTo>
                  <a:pt x="1147571" y="6096"/>
                </a:lnTo>
                <a:close/>
              </a:path>
              <a:path w="7042784" h="6350">
                <a:moveTo>
                  <a:pt x="1184148" y="6096"/>
                </a:moveTo>
                <a:lnTo>
                  <a:pt x="1179575" y="6096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2"/>
                </a:lnTo>
                <a:lnTo>
                  <a:pt x="1184148" y="6096"/>
                </a:lnTo>
                <a:close/>
              </a:path>
              <a:path w="7042784" h="6350">
                <a:moveTo>
                  <a:pt x="1220724" y="6096"/>
                </a:moveTo>
                <a:lnTo>
                  <a:pt x="1216152" y="6096"/>
                </a:lnTo>
                <a:lnTo>
                  <a:pt x="1214628" y="4572"/>
                </a:lnTo>
                <a:lnTo>
                  <a:pt x="1214628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2248" y="1524"/>
                </a:lnTo>
                <a:lnTo>
                  <a:pt x="1222248" y="4572"/>
                </a:lnTo>
                <a:lnTo>
                  <a:pt x="1220724" y="6096"/>
                </a:lnTo>
                <a:close/>
              </a:path>
              <a:path w="7042784" h="6350">
                <a:moveTo>
                  <a:pt x="1257300" y="6096"/>
                </a:moveTo>
                <a:lnTo>
                  <a:pt x="1252728" y="6096"/>
                </a:lnTo>
                <a:lnTo>
                  <a:pt x="1252728" y="4572"/>
                </a:lnTo>
                <a:lnTo>
                  <a:pt x="1251204" y="4572"/>
                </a:lnTo>
                <a:lnTo>
                  <a:pt x="1251204" y="1524"/>
                </a:lnTo>
                <a:lnTo>
                  <a:pt x="1252728" y="1524"/>
                </a:lnTo>
                <a:lnTo>
                  <a:pt x="1252728" y="0"/>
                </a:lnTo>
                <a:lnTo>
                  <a:pt x="1257300" y="0"/>
                </a:lnTo>
                <a:lnTo>
                  <a:pt x="1258824" y="1524"/>
                </a:lnTo>
                <a:lnTo>
                  <a:pt x="1258824" y="4572"/>
                </a:lnTo>
                <a:lnTo>
                  <a:pt x="1257300" y="6096"/>
                </a:lnTo>
                <a:close/>
              </a:path>
              <a:path w="7042784" h="6350">
                <a:moveTo>
                  <a:pt x="1295400" y="6096"/>
                </a:moveTo>
                <a:lnTo>
                  <a:pt x="1289304" y="6096"/>
                </a:lnTo>
                <a:lnTo>
                  <a:pt x="1289304" y="0"/>
                </a:lnTo>
                <a:lnTo>
                  <a:pt x="1295400" y="0"/>
                </a:lnTo>
                <a:lnTo>
                  <a:pt x="1295400" y="6096"/>
                </a:lnTo>
                <a:close/>
              </a:path>
              <a:path w="7042784" h="6350">
                <a:moveTo>
                  <a:pt x="1331976" y="6096"/>
                </a:moveTo>
                <a:lnTo>
                  <a:pt x="1325880" y="6096"/>
                </a:lnTo>
                <a:lnTo>
                  <a:pt x="1325880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6" y="4572"/>
                </a:lnTo>
                <a:lnTo>
                  <a:pt x="1331976" y="6096"/>
                </a:lnTo>
                <a:close/>
              </a:path>
              <a:path w="7042784" h="6350">
                <a:moveTo>
                  <a:pt x="1368552" y="6096"/>
                </a:moveTo>
                <a:lnTo>
                  <a:pt x="1363980" y="6096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4572"/>
                </a:lnTo>
                <a:lnTo>
                  <a:pt x="1368552" y="6096"/>
                </a:lnTo>
                <a:close/>
              </a:path>
              <a:path w="7042784" h="6350">
                <a:moveTo>
                  <a:pt x="1405128" y="6096"/>
                </a:moveTo>
                <a:lnTo>
                  <a:pt x="1400556" y="6096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6"/>
                </a:lnTo>
                <a:close/>
              </a:path>
              <a:path w="7042784" h="6350">
                <a:moveTo>
                  <a:pt x="1441704" y="6096"/>
                </a:moveTo>
                <a:lnTo>
                  <a:pt x="1437132" y="6096"/>
                </a:lnTo>
                <a:lnTo>
                  <a:pt x="1435608" y="4572"/>
                </a:lnTo>
                <a:lnTo>
                  <a:pt x="1435608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3228" y="1524"/>
                </a:lnTo>
                <a:lnTo>
                  <a:pt x="1443228" y="4572"/>
                </a:lnTo>
                <a:lnTo>
                  <a:pt x="1441704" y="6096"/>
                </a:lnTo>
                <a:close/>
              </a:path>
              <a:path w="7042784" h="6350">
                <a:moveTo>
                  <a:pt x="1479804" y="6096"/>
                </a:moveTo>
                <a:lnTo>
                  <a:pt x="1473708" y="6096"/>
                </a:lnTo>
                <a:lnTo>
                  <a:pt x="1473708" y="4572"/>
                </a:lnTo>
                <a:lnTo>
                  <a:pt x="1472184" y="4572"/>
                </a:lnTo>
                <a:lnTo>
                  <a:pt x="1472184" y="1524"/>
                </a:lnTo>
                <a:lnTo>
                  <a:pt x="1473708" y="1524"/>
                </a:lnTo>
                <a:lnTo>
                  <a:pt x="1473708" y="0"/>
                </a:lnTo>
                <a:lnTo>
                  <a:pt x="1479804" y="0"/>
                </a:lnTo>
                <a:lnTo>
                  <a:pt x="1479804" y="6096"/>
                </a:lnTo>
                <a:close/>
              </a:path>
              <a:path w="7042784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6096"/>
                </a:lnTo>
                <a:close/>
              </a:path>
              <a:path w="7042784" h="6350">
                <a:moveTo>
                  <a:pt x="1552956" y="6096"/>
                </a:moveTo>
                <a:lnTo>
                  <a:pt x="1546859" y="6096"/>
                </a:lnTo>
                <a:lnTo>
                  <a:pt x="1546859" y="0"/>
                </a:lnTo>
                <a:lnTo>
                  <a:pt x="1552956" y="0"/>
                </a:lnTo>
                <a:lnTo>
                  <a:pt x="1552956" y="1524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4572"/>
                </a:lnTo>
                <a:lnTo>
                  <a:pt x="1552956" y="6096"/>
                </a:lnTo>
                <a:close/>
              </a:path>
              <a:path w="7042784" h="6350">
                <a:moveTo>
                  <a:pt x="1589532" y="6096"/>
                </a:moveTo>
                <a:lnTo>
                  <a:pt x="1584959" y="6096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4572"/>
                </a:lnTo>
                <a:lnTo>
                  <a:pt x="1589532" y="6096"/>
                </a:lnTo>
                <a:close/>
              </a:path>
              <a:path w="7042784" h="6350">
                <a:moveTo>
                  <a:pt x="1626108" y="6096"/>
                </a:moveTo>
                <a:lnTo>
                  <a:pt x="1621536" y="6096"/>
                </a:lnTo>
                <a:lnTo>
                  <a:pt x="1620012" y="4572"/>
                </a:lnTo>
                <a:lnTo>
                  <a:pt x="1620012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8" y="6096"/>
                </a:lnTo>
                <a:close/>
              </a:path>
              <a:path w="7042784" h="6350">
                <a:moveTo>
                  <a:pt x="1662684" y="6096"/>
                </a:moveTo>
                <a:lnTo>
                  <a:pt x="1658112" y="6096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4208" y="1524"/>
                </a:lnTo>
                <a:lnTo>
                  <a:pt x="1664208" y="4572"/>
                </a:lnTo>
                <a:lnTo>
                  <a:pt x="1662684" y="6096"/>
                </a:lnTo>
                <a:close/>
              </a:path>
              <a:path w="7042784" h="6350">
                <a:moveTo>
                  <a:pt x="1700784" y="6096"/>
                </a:moveTo>
                <a:lnTo>
                  <a:pt x="1694688" y="6096"/>
                </a:lnTo>
                <a:lnTo>
                  <a:pt x="1694688" y="4572"/>
                </a:lnTo>
                <a:lnTo>
                  <a:pt x="1693163" y="4572"/>
                </a:lnTo>
                <a:lnTo>
                  <a:pt x="1693163" y="1524"/>
                </a:lnTo>
                <a:lnTo>
                  <a:pt x="1694688" y="1524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042784" h="6350">
                <a:moveTo>
                  <a:pt x="1737359" y="6096"/>
                </a:moveTo>
                <a:lnTo>
                  <a:pt x="1731263" y="6096"/>
                </a:lnTo>
                <a:lnTo>
                  <a:pt x="1731263" y="0"/>
                </a:lnTo>
                <a:lnTo>
                  <a:pt x="1737359" y="0"/>
                </a:lnTo>
                <a:lnTo>
                  <a:pt x="1737359" y="6096"/>
                </a:lnTo>
                <a:close/>
              </a:path>
              <a:path w="7042784" h="6350">
                <a:moveTo>
                  <a:pt x="1773936" y="6096"/>
                </a:moveTo>
                <a:lnTo>
                  <a:pt x="1767840" y="6096"/>
                </a:lnTo>
                <a:lnTo>
                  <a:pt x="1767840" y="0"/>
                </a:lnTo>
                <a:lnTo>
                  <a:pt x="1773936" y="0"/>
                </a:lnTo>
                <a:lnTo>
                  <a:pt x="1773936" y="1524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4572"/>
                </a:lnTo>
                <a:lnTo>
                  <a:pt x="1773936" y="6096"/>
                </a:lnTo>
                <a:close/>
              </a:path>
              <a:path w="7042784" h="6350">
                <a:moveTo>
                  <a:pt x="1810512" y="6096"/>
                </a:moveTo>
                <a:lnTo>
                  <a:pt x="1805940" y="6096"/>
                </a:lnTo>
                <a:lnTo>
                  <a:pt x="1804416" y="4572"/>
                </a:lnTo>
                <a:lnTo>
                  <a:pt x="1804416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6"/>
                </a:lnTo>
                <a:close/>
              </a:path>
              <a:path w="7042784" h="6350">
                <a:moveTo>
                  <a:pt x="1847088" y="6096"/>
                </a:moveTo>
                <a:lnTo>
                  <a:pt x="1842516" y="6096"/>
                </a:lnTo>
                <a:lnTo>
                  <a:pt x="1840992" y="4572"/>
                </a:lnTo>
                <a:lnTo>
                  <a:pt x="1840992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6"/>
                </a:lnTo>
                <a:close/>
              </a:path>
              <a:path w="7042784" h="6350">
                <a:moveTo>
                  <a:pt x="1883663" y="6096"/>
                </a:moveTo>
                <a:lnTo>
                  <a:pt x="1879092" y="6096"/>
                </a:lnTo>
                <a:lnTo>
                  <a:pt x="1877568" y="4572"/>
                </a:lnTo>
                <a:lnTo>
                  <a:pt x="1877568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5188" y="1524"/>
                </a:lnTo>
                <a:lnTo>
                  <a:pt x="1885188" y="4572"/>
                </a:lnTo>
                <a:lnTo>
                  <a:pt x="1883663" y="6096"/>
                </a:lnTo>
                <a:close/>
              </a:path>
              <a:path w="7042784" h="6350">
                <a:moveTo>
                  <a:pt x="1921764" y="6096"/>
                </a:moveTo>
                <a:lnTo>
                  <a:pt x="1915668" y="6096"/>
                </a:lnTo>
                <a:lnTo>
                  <a:pt x="1915668" y="4572"/>
                </a:lnTo>
                <a:lnTo>
                  <a:pt x="1914143" y="4572"/>
                </a:lnTo>
                <a:lnTo>
                  <a:pt x="1914143" y="1524"/>
                </a:lnTo>
                <a:lnTo>
                  <a:pt x="1915668" y="1524"/>
                </a:ln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042784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6096"/>
                </a:lnTo>
                <a:close/>
              </a:path>
              <a:path w="7042784" h="6350">
                <a:moveTo>
                  <a:pt x="1994916" y="6096"/>
                </a:moveTo>
                <a:lnTo>
                  <a:pt x="1988819" y="6096"/>
                </a:lnTo>
                <a:lnTo>
                  <a:pt x="1988819" y="0"/>
                </a:lnTo>
                <a:lnTo>
                  <a:pt x="1994916" y="0"/>
                </a:lnTo>
                <a:lnTo>
                  <a:pt x="1994916" y="1524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4572"/>
                </a:lnTo>
                <a:lnTo>
                  <a:pt x="1994916" y="6096"/>
                </a:lnTo>
                <a:close/>
              </a:path>
              <a:path w="7042784" h="6350">
                <a:moveTo>
                  <a:pt x="2031492" y="6096"/>
                </a:moveTo>
                <a:lnTo>
                  <a:pt x="2026919" y="6096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2" y="6096"/>
                </a:lnTo>
                <a:close/>
              </a:path>
              <a:path w="7042784" h="6350">
                <a:moveTo>
                  <a:pt x="2068068" y="6096"/>
                </a:moveTo>
                <a:lnTo>
                  <a:pt x="2063496" y="6096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9592" y="1524"/>
                </a:lnTo>
                <a:lnTo>
                  <a:pt x="2069592" y="4572"/>
                </a:lnTo>
                <a:lnTo>
                  <a:pt x="2068068" y="6096"/>
                </a:lnTo>
                <a:close/>
              </a:path>
              <a:path w="7042784" h="6350">
                <a:moveTo>
                  <a:pt x="2104643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6168" y="1524"/>
                </a:lnTo>
                <a:lnTo>
                  <a:pt x="2106168" y="4572"/>
                </a:lnTo>
                <a:lnTo>
                  <a:pt x="2104643" y="6096"/>
                </a:lnTo>
                <a:close/>
              </a:path>
              <a:path w="7042784" h="6350">
                <a:moveTo>
                  <a:pt x="2142743" y="6096"/>
                </a:moveTo>
                <a:lnTo>
                  <a:pt x="2136648" y="6096"/>
                </a:lnTo>
                <a:lnTo>
                  <a:pt x="2136648" y="4572"/>
                </a:lnTo>
                <a:lnTo>
                  <a:pt x="2135124" y="4572"/>
                </a:lnTo>
                <a:lnTo>
                  <a:pt x="2135124" y="1524"/>
                </a:lnTo>
                <a:lnTo>
                  <a:pt x="2136648" y="1524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042784" h="6350">
                <a:moveTo>
                  <a:pt x="2179319" y="6096"/>
                </a:moveTo>
                <a:lnTo>
                  <a:pt x="2173224" y="6096"/>
                </a:lnTo>
                <a:lnTo>
                  <a:pt x="2173224" y="0"/>
                </a:lnTo>
                <a:lnTo>
                  <a:pt x="2179319" y="0"/>
                </a:lnTo>
                <a:lnTo>
                  <a:pt x="2179319" y="6096"/>
                </a:lnTo>
                <a:close/>
              </a:path>
              <a:path w="7042784" h="6350">
                <a:moveTo>
                  <a:pt x="2215896" y="6096"/>
                </a:moveTo>
                <a:lnTo>
                  <a:pt x="2209800" y="6096"/>
                </a:lnTo>
                <a:lnTo>
                  <a:pt x="2209800" y="0"/>
                </a:lnTo>
                <a:lnTo>
                  <a:pt x="2215896" y="0"/>
                </a:lnTo>
                <a:lnTo>
                  <a:pt x="2215896" y="1524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5896" y="4572"/>
                </a:lnTo>
                <a:lnTo>
                  <a:pt x="2215896" y="6096"/>
                </a:lnTo>
                <a:close/>
              </a:path>
              <a:path w="7042784" h="6350">
                <a:moveTo>
                  <a:pt x="2252472" y="6096"/>
                </a:moveTo>
                <a:lnTo>
                  <a:pt x="2247900" y="6096"/>
                </a:lnTo>
                <a:lnTo>
                  <a:pt x="2246376" y="4572"/>
                </a:lnTo>
                <a:lnTo>
                  <a:pt x="2246376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6"/>
                </a:lnTo>
                <a:close/>
              </a:path>
              <a:path w="7042784" h="6350">
                <a:moveTo>
                  <a:pt x="2289048" y="6096"/>
                </a:moveTo>
                <a:lnTo>
                  <a:pt x="2284476" y="6096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6"/>
                </a:lnTo>
                <a:close/>
              </a:path>
              <a:path w="7042784" h="6350">
                <a:moveTo>
                  <a:pt x="2325624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7" y="4572"/>
                </a:lnTo>
                <a:lnTo>
                  <a:pt x="2319527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4572"/>
                </a:lnTo>
                <a:lnTo>
                  <a:pt x="2325624" y="6096"/>
                </a:lnTo>
                <a:close/>
              </a:path>
              <a:path w="7042784" h="6350">
                <a:moveTo>
                  <a:pt x="2363724" y="6096"/>
                </a:moveTo>
                <a:lnTo>
                  <a:pt x="2357627" y="6096"/>
                </a:lnTo>
                <a:lnTo>
                  <a:pt x="2357627" y="4572"/>
                </a:lnTo>
                <a:lnTo>
                  <a:pt x="2356104" y="4572"/>
                </a:lnTo>
                <a:lnTo>
                  <a:pt x="2356104" y="1524"/>
                </a:lnTo>
                <a:lnTo>
                  <a:pt x="2357627" y="1524"/>
                </a:lnTo>
                <a:lnTo>
                  <a:pt x="2357627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042784" h="6350">
                <a:moveTo>
                  <a:pt x="2400300" y="6096"/>
                </a:moveTo>
                <a:lnTo>
                  <a:pt x="2394204" y="6096"/>
                </a:lnTo>
                <a:lnTo>
                  <a:pt x="2394204" y="0"/>
                </a:lnTo>
                <a:lnTo>
                  <a:pt x="2400300" y="0"/>
                </a:lnTo>
                <a:lnTo>
                  <a:pt x="2400300" y="6096"/>
                </a:lnTo>
                <a:close/>
              </a:path>
              <a:path w="7042784" h="6350">
                <a:moveTo>
                  <a:pt x="2436876" y="6096"/>
                </a:moveTo>
                <a:lnTo>
                  <a:pt x="2432304" y="6096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4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6876" y="4572"/>
                </a:lnTo>
                <a:lnTo>
                  <a:pt x="2436876" y="6096"/>
                </a:lnTo>
                <a:close/>
              </a:path>
              <a:path w="7042784" h="6350">
                <a:moveTo>
                  <a:pt x="2473451" y="6096"/>
                </a:moveTo>
                <a:lnTo>
                  <a:pt x="2468880" y="6096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6" y="1524"/>
                </a:lnTo>
                <a:lnTo>
                  <a:pt x="2474976" y="4572"/>
                </a:lnTo>
                <a:lnTo>
                  <a:pt x="2473451" y="6096"/>
                </a:lnTo>
                <a:close/>
              </a:path>
              <a:path w="7042784" h="6350">
                <a:moveTo>
                  <a:pt x="2510027" y="6096"/>
                </a:moveTo>
                <a:lnTo>
                  <a:pt x="2505456" y="6096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7" y="6096"/>
                </a:lnTo>
                <a:close/>
              </a:path>
              <a:path w="7042784" h="6350">
                <a:moveTo>
                  <a:pt x="2546604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8127" y="1524"/>
                </a:lnTo>
                <a:lnTo>
                  <a:pt x="2548127" y="4572"/>
                </a:lnTo>
                <a:lnTo>
                  <a:pt x="2546604" y="6096"/>
                </a:lnTo>
                <a:close/>
              </a:path>
              <a:path w="7042784" h="6350">
                <a:moveTo>
                  <a:pt x="2584704" y="6096"/>
                </a:moveTo>
                <a:lnTo>
                  <a:pt x="2578608" y="6096"/>
                </a:lnTo>
                <a:lnTo>
                  <a:pt x="2578608" y="4572"/>
                </a:lnTo>
                <a:lnTo>
                  <a:pt x="2577084" y="4572"/>
                </a:lnTo>
                <a:lnTo>
                  <a:pt x="2577084" y="1524"/>
                </a:lnTo>
                <a:lnTo>
                  <a:pt x="2578608" y="1524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042784" h="6350">
                <a:moveTo>
                  <a:pt x="2621280" y="6096"/>
                </a:moveTo>
                <a:lnTo>
                  <a:pt x="2615184" y="6096"/>
                </a:lnTo>
                <a:lnTo>
                  <a:pt x="2615184" y="0"/>
                </a:lnTo>
                <a:lnTo>
                  <a:pt x="2621280" y="0"/>
                </a:lnTo>
                <a:lnTo>
                  <a:pt x="2621280" y="6096"/>
                </a:lnTo>
                <a:close/>
              </a:path>
              <a:path w="7042784" h="6350">
                <a:moveTo>
                  <a:pt x="2657856" y="6096"/>
                </a:moveTo>
                <a:lnTo>
                  <a:pt x="2653284" y="6096"/>
                </a:lnTo>
                <a:lnTo>
                  <a:pt x="2651760" y="4572"/>
                </a:lnTo>
                <a:lnTo>
                  <a:pt x="2651760" y="1524"/>
                </a:lnTo>
                <a:lnTo>
                  <a:pt x="2653284" y="0"/>
                </a:lnTo>
                <a:lnTo>
                  <a:pt x="2657856" y="0"/>
                </a:lnTo>
                <a:lnTo>
                  <a:pt x="2657856" y="1524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4572"/>
                </a:lnTo>
                <a:lnTo>
                  <a:pt x="2657856" y="6096"/>
                </a:lnTo>
                <a:close/>
              </a:path>
              <a:path w="7042784" h="6350">
                <a:moveTo>
                  <a:pt x="2694432" y="6096"/>
                </a:moveTo>
                <a:lnTo>
                  <a:pt x="2689860" y="6096"/>
                </a:lnTo>
                <a:lnTo>
                  <a:pt x="2688335" y="4572"/>
                </a:lnTo>
                <a:lnTo>
                  <a:pt x="2688335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6"/>
                </a:lnTo>
                <a:close/>
              </a:path>
              <a:path w="7042784" h="6350">
                <a:moveTo>
                  <a:pt x="2731008" y="6096"/>
                </a:moveTo>
                <a:lnTo>
                  <a:pt x="2726435" y="6096"/>
                </a:lnTo>
                <a:lnTo>
                  <a:pt x="2724911" y="4572"/>
                </a:lnTo>
                <a:lnTo>
                  <a:pt x="2724911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6"/>
                </a:lnTo>
                <a:close/>
              </a:path>
              <a:path w="7042784" h="6350">
                <a:moveTo>
                  <a:pt x="2767584" y="6096"/>
                </a:moveTo>
                <a:lnTo>
                  <a:pt x="2763011" y="6096"/>
                </a:lnTo>
                <a:lnTo>
                  <a:pt x="2763011" y="4572"/>
                </a:lnTo>
                <a:lnTo>
                  <a:pt x="2761488" y="4572"/>
                </a:lnTo>
                <a:lnTo>
                  <a:pt x="2761488" y="1524"/>
                </a:lnTo>
                <a:lnTo>
                  <a:pt x="2763011" y="1524"/>
                </a:lnTo>
                <a:lnTo>
                  <a:pt x="2763011" y="0"/>
                </a:lnTo>
                <a:lnTo>
                  <a:pt x="2767584" y="0"/>
                </a:lnTo>
                <a:lnTo>
                  <a:pt x="2769108" y="1524"/>
                </a:lnTo>
                <a:lnTo>
                  <a:pt x="2769108" y="4572"/>
                </a:lnTo>
                <a:lnTo>
                  <a:pt x="2767584" y="6096"/>
                </a:lnTo>
                <a:close/>
              </a:path>
              <a:path w="7042784" h="6350">
                <a:moveTo>
                  <a:pt x="2805684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4" y="0"/>
                </a:lnTo>
                <a:lnTo>
                  <a:pt x="2805684" y="6096"/>
                </a:lnTo>
                <a:close/>
              </a:path>
              <a:path w="7042784" h="6350">
                <a:moveTo>
                  <a:pt x="2842260" y="6096"/>
                </a:moveTo>
                <a:lnTo>
                  <a:pt x="2836164" y="6096"/>
                </a:lnTo>
                <a:lnTo>
                  <a:pt x="2836164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60" y="4572"/>
                </a:lnTo>
                <a:lnTo>
                  <a:pt x="2842260" y="6096"/>
                </a:lnTo>
                <a:close/>
              </a:path>
              <a:path w="7042784" h="6350">
                <a:moveTo>
                  <a:pt x="2878835" y="6096"/>
                </a:moveTo>
                <a:lnTo>
                  <a:pt x="2874264" y="6096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1524"/>
                </a:lnTo>
                <a:lnTo>
                  <a:pt x="2880360" y="4572"/>
                </a:lnTo>
                <a:lnTo>
                  <a:pt x="2878835" y="4572"/>
                </a:lnTo>
                <a:lnTo>
                  <a:pt x="2878835" y="6096"/>
                </a:lnTo>
                <a:close/>
              </a:path>
              <a:path w="7042784" h="6350">
                <a:moveTo>
                  <a:pt x="2915411" y="6096"/>
                </a:moveTo>
                <a:lnTo>
                  <a:pt x="2910840" y="6096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6935" y="1524"/>
                </a:lnTo>
                <a:lnTo>
                  <a:pt x="2916935" y="4572"/>
                </a:lnTo>
                <a:lnTo>
                  <a:pt x="2915411" y="6096"/>
                </a:lnTo>
                <a:close/>
              </a:path>
              <a:path w="7042784" h="6350">
                <a:moveTo>
                  <a:pt x="2951988" y="6096"/>
                </a:moveTo>
                <a:lnTo>
                  <a:pt x="2947416" y="6096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1" y="1524"/>
                </a:lnTo>
                <a:lnTo>
                  <a:pt x="2953511" y="4572"/>
                </a:lnTo>
                <a:lnTo>
                  <a:pt x="2951988" y="6096"/>
                </a:lnTo>
                <a:close/>
              </a:path>
              <a:path w="7042784" h="6350">
                <a:moveTo>
                  <a:pt x="2988564" y="6096"/>
                </a:moveTo>
                <a:lnTo>
                  <a:pt x="2983992" y="6096"/>
                </a:lnTo>
                <a:lnTo>
                  <a:pt x="2983992" y="4572"/>
                </a:lnTo>
                <a:lnTo>
                  <a:pt x="2982468" y="4572"/>
                </a:lnTo>
                <a:lnTo>
                  <a:pt x="2982468" y="1524"/>
                </a:lnTo>
                <a:lnTo>
                  <a:pt x="2983992" y="1524"/>
                </a:lnTo>
                <a:lnTo>
                  <a:pt x="2983992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4572"/>
                </a:lnTo>
                <a:lnTo>
                  <a:pt x="2988564" y="6096"/>
                </a:lnTo>
                <a:close/>
              </a:path>
              <a:path w="7042784" h="6350">
                <a:moveTo>
                  <a:pt x="3026664" y="6096"/>
                </a:moveTo>
                <a:lnTo>
                  <a:pt x="3020568" y="6096"/>
                </a:lnTo>
                <a:lnTo>
                  <a:pt x="3020568" y="0"/>
                </a:lnTo>
                <a:lnTo>
                  <a:pt x="3026664" y="0"/>
                </a:lnTo>
                <a:lnTo>
                  <a:pt x="3026664" y="6096"/>
                </a:lnTo>
                <a:close/>
              </a:path>
              <a:path w="7042784" h="6350">
                <a:moveTo>
                  <a:pt x="3063240" y="6096"/>
                </a:moveTo>
                <a:lnTo>
                  <a:pt x="3057144" y="6096"/>
                </a:lnTo>
                <a:lnTo>
                  <a:pt x="3057144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close/>
              </a:path>
              <a:path w="7042784" h="6350">
                <a:moveTo>
                  <a:pt x="3099816" y="6096"/>
                </a:moveTo>
                <a:lnTo>
                  <a:pt x="3095244" y="6096"/>
                </a:lnTo>
                <a:lnTo>
                  <a:pt x="3093719" y="4572"/>
                </a:lnTo>
                <a:lnTo>
                  <a:pt x="3093719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4572"/>
                </a:lnTo>
                <a:lnTo>
                  <a:pt x="3099816" y="6096"/>
                </a:lnTo>
                <a:close/>
              </a:path>
              <a:path w="7042784" h="6350">
                <a:moveTo>
                  <a:pt x="3136392" y="6096"/>
                </a:moveTo>
                <a:lnTo>
                  <a:pt x="3131819" y="6096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6"/>
                </a:lnTo>
                <a:close/>
              </a:path>
              <a:path w="7042784" h="6350">
                <a:moveTo>
                  <a:pt x="3172968" y="6096"/>
                </a:moveTo>
                <a:lnTo>
                  <a:pt x="3168396" y="6096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4492" y="1524"/>
                </a:lnTo>
                <a:lnTo>
                  <a:pt x="3174492" y="4572"/>
                </a:lnTo>
                <a:lnTo>
                  <a:pt x="3172968" y="6096"/>
                </a:lnTo>
                <a:close/>
              </a:path>
              <a:path w="7042784" h="6350">
                <a:moveTo>
                  <a:pt x="3211068" y="6096"/>
                </a:moveTo>
                <a:lnTo>
                  <a:pt x="3204972" y="6096"/>
                </a:lnTo>
                <a:lnTo>
                  <a:pt x="3204972" y="4572"/>
                </a:lnTo>
                <a:lnTo>
                  <a:pt x="3203448" y="4572"/>
                </a:lnTo>
                <a:lnTo>
                  <a:pt x="3203448" y="1524"/>
                </a:lnTo>
                <a:lnTo>
                  <a:pt x="3204972" y="1524"/>
                </a:lnTo>
                <a:lnTo>
                  <a:pt x="3204972" y="0"/>
                </a:lnTo>
                <a:lnTo>
                  <a:pt x="3211068" y="0"/>
                </a:lnTo>
                <a:lnTo>
                  <a:pt x="3211068" y="6096"/>
                </a:lnTo>
                <a:close/>
              </a:path>
              <a:path w="7042784" h="6350">
                <a:moveTo>
                  <a:pt x="3247644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4" y="0"/>
                </a:lnTo>
                <a:lnTo>
                  <a:pt x="3247644" y="6096"/>
                </a:lnTo>
                <a:close/>
              </a:path>
              <a:path w="7042784" h="6350">
                <a:moveTo>
                  <a:pt x="3284219" y="6096"/>
                </a:moveTo>
                <a:lnTo>
                  <a:pt x="3278124" y="6096"/>
                </a:lnTo>
                <a:lnTo>
                  <a:pt x="3278124" y="0"/>
                </a:lnTo>
                <a:lnTo>
                  <a:pt x="3284219" y="0"/>
                </a:lnTo>
                <a:lnTo>
                  <a:pt x="3284219" y="1524"/>
                </a:lnTo>
                <a:lnTo>
                  <a:pt x="3285744" y="1524"/>
                </a:lnTo>
                <a:lnTo>
                  <a:pt x="3285744" y="4572"/>
                </a:lnTo>
                <a:lnTo>
                  <a:pt x="3284219" y="4572"/>
                </a:lnTo>
                <a:lnTo>
                  <a:pt x="3284219" y="6096"/>
                </a:lnTo>
                <a:close/>
              </a:path>
              <a:path w="7042784" h="6350">
                <a:moveTo>
                  <a:pt x="3320796" y="6096"/>
                </a:moveTo>
                <a:lnTo>
                  <a:pt x="3316224" y="6096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1524"/>
                </a:lnTo>
                <a:lnTo>
                  <a:pt x="3322319" y="4572"/>
                </a:lnTo>
                <a:lnTo>
                  <a:pt x="3320796" y="4572"/>
                </a:lnTo>
                <a:lnTo>
                  <a:pt x="3320796" y="6096"/>
                </a:lnTo>
                <a:close/>
              </a:path>
              <a:path w="7042784" h="6350">
                <a:moveTo>
                  <a:pt x="3357372" y="6096"/>
                </a:moveTo>
                <a:lnTo>
                  <a:pt x="3352800" y="6096"/>
                </a:lnTo>
                <a:lnTo>
                  <a:pt x="3351276" y="4572"/>
                </a:lnTo>
                <a:lnTo>
                  <a:pt x="3351276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6"/>
                </a:lnTo>
                <a:close/>
              </a:path>
              <a:path w="7042784" h="6350">
                <a:moveTo>
                  <a:pt x="3393948" y="6096"/>
                </a:moveTo>
                <a:lnTo>
                  <a:pt x="3389376" y="6096"/>
                </a:lnTo>
                <a:lnTo>
                  <a:pt x="3387852" y="4572"/>
                </a:lnTo>
                <a:lnTo>
                  <a:pt x="3387852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4572"/>
                </a:lnTo>
                <a:lnTo>
                  <a:pt x="3393948" y="6096"/>
                </a:lnTo>
                <a:close/>
              </a:path>
              <a:path w="7042784" h="6350">
                <a:moveTo>
                  <a:pt x="3432048" y="6096"/>
                </a:moveTo>
                <a:lnTo>
                  <a:pt x="3425952" y="6096"/>
                </a:lnTo>
                <a:lnTo>
                  <a:pt x="3425952" y="4572"/>
                </a:lnTo>
                <a:lnTo>
                  <a:pt x="3424427" y="4572"/>
                </a:lnTo>
                <a:lnTo>
                  <a:pt x="3424427" y="1524"/>
                </a:lnTo>
                <a:lnTo>
                  <a:pt x="3425952" y="1524"/>
                </a:ln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042784" h="6350">
                <a:moveTo>
                  <a:pt x="3468624" y="6096"/>
                </a:moveTo>
                <a:lnTo>
                  <a:pt x="3462527" y="6096"/>
                </a:lnTo>
                <a:lnTo>
                  <a:pt x="3462527" y="0"/>
                </a:lnTo>
                <a:lnTo>
                  <a:pt x="3468624" y="0"/>
                </a:lnTo>
                <a:lnTo>
                  <a:pt x="3468624" y="6096"/>
                </a:lnTo>
                <a:close/>
              </a:path>
              <a:path w="7042784" h="6350">
                <a:moveTo>
                  <a:pt x="3505200" y="6096"/>
                </a:moveTo>
                <a:lnTo>
                  <a:pt x="3499104" y="6096"/>
                </a:lnTo>
                <a:lnTo>
                  <a:pt x="3499104" y="0"/>
                </a:lnTo>
                <a:lnTo>
                  <a:pt x="3505200" y="0"/>
                </a:lnTo>
                <a:lnTo>
                  <a:pt x="3505200" y="1524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4572"/>
                </a:lnTo>
                <a:lnTo>
                  <a:pt x="3505200" y="6096"/>
                </a:lnTo>
                <a:close/>
              </a:path>
              <a:path w="7042784" h="6350">
                <a:moveTo>
                  <a:pt x="3541776" y="6096"/>
                </a:moveTo>
                <a:lnTo>
                  <a:pt x="3537204" y="6096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6" y="6096"/>
                </a:lnTo>
                <a:close/>
              </a:path>
              <a:path w="7042784" h="6350">
                <a:moveTo>
                  <a:pt x="3578352" y="6096"/>
                </a:moveTo>
                <a:lnTo>
                  <a:pt x="3573780" y="6096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4"/>
                </a:lnTo>
                <a:lnTo>
                  <a:pt x="3579876" y="4572"/>
                </a:lnTo>
                <a:lnTo>
                  <a:pt x="3578352" y="6096"/>
                </a:lnTo>
                <a:close/>
              </a:path>
              <a:path w="7042784" h="6350">
                <a:moveTo>
                  <a:pt x="3614928" y="6096"/>
                </a:moveTo>
                <a:lnTo>
                  <a:pt x="3610356" y="6096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4572"/>
                </a:lnTo>
                <a:lnTo>
                  <a:pt x="3614928" y="6096"/>
                </a:lnTo>
                <a:close/>
              </a:path>
              <a:path w="7042784" h="6350">
                <a:moveTo>
                  <a:pt x="3653028" y="6096"/>
                </a:moveTo>
                <a:lnTo>
                  <a:pt x="3646932" y="6096"/>
                </a:lnTo>
                <a:lnTo>
                  <a:pt x="3646932" y="4572"/>
                </a:lnTo>
                <a:lnTo>
                  <a:pt x="3645408" y="4572"/>
                </a:lnTo>
                <a:lnTo>
                  <a:pt x="3645408" y="1524"/>
                </a:lnTo>
                <a:lnTo>
                  <a:pt x="3646932" y="1524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042784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6096"/>
                </a:lnTo>
                <a:close/>
              </a:path>
              <a:path w="7042784" h="6350">
                <a:moveTo>
                  <a:pt x="3726180" y="6096"/>
                </a:moveTo>
                <a:lnTo>
                  <a:pt x="3720084" y="6096"/>
                </a:lnTo>
                <a:lnTo>
                  <a:pt x="3720084" y="0"/>
                </a:lnTo>
                <a:lnTo>
                  <a:pt x="3726180" y="0"/>
                </a:lnTo>
                <a:lnTo>
                  <a:pt x="3726180" y="1524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4572"/>
                </a:lnTo>
                <a:lnTo>
                  <a:pt x="3726180" y="6096"/>
                </a:lnTo>
                <a:close/>
              </a:path>
              <a:path w="7042784" h="6350">
                <a:moveTo>
                  <a:pt x="3762756" y="6096"/>
                </a:moveTo>
                <a:lnTo>
                  <a:pt x="3758184" y="6096"/>
                </a:lnTo>
                <a:lnTo>
                  <a:pt x="3756660" y="4572"/>
                </a:lnTo>
                <a:lnTo>
                  <a:pt x="3756660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6"/>
                </a:lnTo>
                <a:close/>
              </a:path>
              <a:path w="7042784" h="6350">
                <a:moveTo>
                  <a:pt x="3799332" y="6096"/>
                </a:moveTo>
                <a:lnTo>
                  <a:pt x="3794760" y="6096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6"/>
                </a:lnTo>
                <a:close/>
              </a:path>
              <a:path w="7042784" h="6350">
                <a:moveTo>
                  <a:pt x="3835908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1" y="4572"/>
                </a:lnTo>
                <a:lnTo>
                  <a:pt x="3829811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4572"/>
                </a:lnTo>
                <a:lnTo>
                  <a:pt x="3835908" y="6096"/>
                </a:lnTo>
                <a:close/>
              </a:path>
              <a:path w="7042784" h="6350">
                <a:moveTo>
                  <a:pt x="3874008" y="6096"/>
                </a:moveTo>
                <a:lnTo>
                  <a:pt x="3867911" y="6096"/>
                </a:lnTo>
                <a:lnTo>
                  <a:pt x="3867911" y="4572"/>
                </a:lnTo>
                <a:lnTo>
                  <a:pt x="3866388" y="4572"/>
                </a:lnTo>
                <a:lnTo>
                  <a:pt x="3866388" y="1524"/>
                </a:lnTo>
                <a:lnTo>
                  <a:pt x="3867911" y="1524"/>
                </a:lnTo>
                <a:lnTo>
                  <a:pt x="3867911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042784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6096"/>
                </a:lnTo>
                <a:close/>
              </a:path>
              <a:path w="7042784" h="6350">
                <a:moveTo>
                  <a:pt x="3947160" y="6096"/>
                </a:moveTo>
                <a:lnTo>
                  <a:pt x="3941064" y="6096"/>
                </a:lnTo>
                <a:lnTo>
                  <a:pt x="3941064" y="0"/>
                </a:lnTo>
                <a:lnTo>
                  <a:pt x="3947160" y="0"/>
                </a:lnTo>
                <a:lnTo>
                  <a:pt x="3947160" y="1524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60" y="4572"/>
                </a:lnTo>
                <a:lnTo>
                  <a:pt x="3947160" y="6096"/>
                </a:lnTo>
                <a:close/>
              </a:path>
              <a:path w="7042784" h="6350">
                <a:moveTo>
                  <a:pt x="3983736" y="6096"/>
                </a:moveTo>
                <a:lnTo>
                  <a:pt x="3979164" y="6096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60" y="1524"/>
                </a:lnTo>
                <a:lnTo>
                  <a:pt x="3985260" y="4572"/>
                </a:lnTo>
                <a:lnTo>
                  <a:pt x="3983736" y="6096"/>
                </a:lnTo>
                <a:close/>
              </a:path>
              <a:path w="7042784" h="6350">
                <a:moveTo>
                  <a:pt x="4020311" y="6096"/>
                </a:moveTo>
                <a:lnTo>
                  <a:pt x="4015740" y="6096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1" y="6096"/>
                </a:lnTo>
                <a:close/>
              </a:path>
              <a:path w="7042784" h="6350">
                <a:moveTo>
                  <a:pt x="4056888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8411" y="1524"/>
                </a:lnTo>
                <a:lnTo>
                  <a:pt x="4058411" y="4572"/>
                </a:lnTo>
                <a:lnTo>
                  <a:pt x="4056888" y="6096"/>
                </a:lnTo>
                <a:close/>
              </a:path>
              <a:path w="7042784" h="6350">
                <a:moveTo>
                  <a:pt x="4094988" y="6096"/>
                </a:moveTo>
                <a:lnTo>
                  <a:pt x="4088892" y="6096"/>
                </a:lnTo>
                <a:lnTo>
                  <a:pt x="4088892" y="4572"/>
                </a:lnTo>
                <a:lnTo>
                  <a:pt x="4087368" y="4572"/>
                </a:lnTo>
                <a:lnTo>
                  <a:pt x="4087368" y="1524"/>
                </a:lnTo>
                <a:lnTo>
                  <a:pt x="4088892" y="1524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042784" h="6350">
                <a:moveTo>
                  <a:pt x="4131564" y="6096"/>
                </a:moveTo>
                <a:lnTo>
                  <a:pt x="4125468" y="6096"/>
                </a:lnTo>
                <a:lnTo>
                  <a:pt x="4125468" y="0"/>
                </a:lnTo>
                <a:lnTo>
                  <a:pt x="4131564" y="0"/>
                </a:lnTo>
                <a:lnTo>
                  <a:pt x="4131564" y="6096"/>
                </a:lnTo>
                <a:close/>
              </a:path>
              <a:path w="7042784" h="6350">
                <a:moveTo>
                  <a:pt x="4168140" y="6096"/>
                </a:moveTo>
                <a:lnTo>
                  <a:pt x="4163568" y="6096"/>
                </a:lnTo>
                <a:lnTo>
                  <a:pt x="4162044" y="4572"/>
                </a:lnTo>
                <a:lnTo>
                  <a:pt x="4162044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4572"/>
                </a:lnTo>
                <a:lnTo>
                  <a:pt x="4168140" y="6096"/>
                </a:lnTo>
                <a:close/>
              </a:path>
              <a:path w="7042784" h="6350">
                <a:moveTo>
                  <a:pt x="4204716" y="6096"/>
                </a:moveTo>
                <a:lnTo>
                  <a:pt x="4200144" y="6096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6"/>
                </a:lnTo>
                <a:close/>
              </a:path>
              <a:path w="7042784" h="6350">
                <a:moveTo>
                  <a:pt x="4241292" y="6096"/>
                </a:moveTo>
                <a:lnTo>
                  <a:pt x="4236720" y="6096"/>
                </a:lnTo>
                <a:lnTo>
                  <a:pt x="4235196" y="4572"/>
                </a:lnTo>
                <a:lnTo>
                  <a:pt x="4235196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6"/>
                </a:lnTo>
                <a:close/>
              </a:path>
              <a:path w="7042784" h="6350">
                <a:moveTo>
                  <a:pt x="4277868" y="6096"/>
                </a:moveTo>
                <a:lnTo>
                  <a:pt x="4273296" y="6096"/>
                </a:lnTo>
                <a:lnTo>
                  <a:pt x="4273296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4572"/>
                </a:lnTo>
                <a:lnTo>
                  <a:pt x="4277868" y="6096"/>
                </a:lnTo>
                <a:close/>
              </a:path>
              <a:path w="7042784" h="6350">
                <a:moveTo>
                  <a:pt x="4315968" y="6096"/>
                </a:moveTo>
                <a:lnTo>
                  <a:pt x="4309872" y="6096"/>
                </a:lnTo>
                <a:lnTo>
                  <a:pt x="4309872" y="4572"/>
                </a:lnTo>
                <a:lnTo>
                  <a:pt x="4308348" y="4572"/>
                </a:lnTo>
                <a:lnTo>
                  <a:pt x="4308348" y="1524"/>
                </a:lnTo>
                <a:lnTo>
                  <a:pt x="4309872" y="1524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042784" h="6350">
                <a:moveTo>
                  <a:pt x="4352544" y="6096"/>
                </a:moveTo>
                <a:lnTo>
                  <a:pt x="4346447" y="6096"/>
                </a:lnTo>
                <a:lnTo>
                  <a:pt x="4346447" y="0"/>
                </a:lnTo>
                <a:lnTo>
                  <a:pt x="4352544" y="0"/>
                </a:lnTo>
                <a:lnTo>
                  <a:pt x="4352544" y="6096"/>
                </a:lnTo>
                <a:close/>
              </a:path>
              <a:path w="7042784" h="6350">
                <a:moveTo>
                  <a:pt x="4389120" y="6096"/>
                </a:moveTo>
                <a:lnTo>
                  <a:pt x="4384547" y="6096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lnTo>
                  <a:pt x="4390644" y="1524"/>
                </a:lnTo>
                <a:lnTo>
                  <a:pt x="4390644" y="4572"/>
                </a:lnTo>
                <a:lnTo>
                  <a:pt x="4389120" y="4572"/>
                </a:lnTo>
                <a:lnTo>
                  <a:pt x="4389120" y="6096"/>
                </a:lnTo>
                <a:close/>
              </a:path>
              <a:path w="7042784" h="6350">
                <a:moveTo>
                  <a:pt x="4425695" y="6096"/>
                </a:moveTo>
                <a:lnTo>
                  <a:pt x="4421124" y="6096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6"/>
                </a:lnTo>
                <a:close/>
              </a:path>
              <a:path w="7042784" h="6350">
                <a:moveTo>
                  <a:pt x="4462272" y="6096"/>
                </a:moveTo>
                <a:lnTo>
                  <a:pt x="4457700" y="6096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6"/>
                </a:lnTo>
                <a:close/>
              </a:path>
              <a:path w="7042784" h="6350">
                <a:moveTo>
                  <a:pt x="4498847" y="6096"/>
                </a:moveTo>
                <a:lnTo>
                  <a:pt x="4494276" y="6096"/>
                </a:lnTo>
                <a:lnTo>
                  <a:pt x="4494276" y="4572"/>
                </a:lnTo>
                <a:lnTo>
                  <a:pt x="4492752" y="4572"/>
                </a:lnTo>
                <a:lnTo>
                  <a:pt x="4492752" y="1524"/>
                </a:lnTo>
                <a:lnTo>
                  <a:pt x="4494276" y="1524"/>
                </a:lnTo>
                <a:lnTo>
                  <a:pt x="4494276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4572"/>
                </a:lnTo>
                <a:lnTo>
                  <a:pt x="4498847" y="6096"/>
                </a:lnTo>
                <a:close/>
              </a:path>
              <a:path w="7042784" h="6350">
                <a:moveTo>
                  <a:pt x="4536947" y="6096"/>
                </a:moveTo>
                <a:lnTo>
                  <a:pt x="4530852" y="6096"/>
                </a:lnTo>
                <a:lnTo>
                  <a:pt x="4530852" y="4572"/>
                </a:lnTo>
                <a:lnTo>
                  <a:pt x="4529328" y="4572"/>
                </a:lnTo>
                <a:lnTo>
                  <a:pt x="4529328" y="1524"/>
                </a:lnTo>
                <a:lnTo>
                  <a:pt x="4530852" y="1524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6096"/>
                </a:lnTo>
                <a:close/>
              </a:path>
              <a:path w="7042784" h="6350">
                <a:moveTo>
                  <a:pt x="4573524" y="6096"/>
                </a:moveTo>
                <a:lnTo>
                  <a:pt x="4567428" y="6096"/>
                </a:lnTo>
                <a:lnTo>
                  <a:pt x="4567428" y="0"/>
                </a:lnTo>
                <a:lnTo>
                  <a:pt x="4573524" y="0"/>
                </a:lnTo>
                <a:lnTo>
                  <a:pt x="4573524" y="6096"/>
                </a:lnTo>
                <a:close/>
              </a:path>
              <a:path w="7042784" h="6350">
                <a:moveTo>
                  <a:pt x="4610100" y="6096"/>
                </a:moveTo>
                <a:lnTo>
                  <a:pt x="4605528" y="6096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0100" y="1524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4572"/>
                </a:lnTo>
                <a:lnTo>
                  <a:pt x="4610100" y="6096"/>
                </a:lnTo>
                <a:close/>
              </a:path>
              <a:path w="7042784" h="6350">
                <a:moveTo>
                  <a:pt x="4646676" y="6096"/>
                </a:moveTo>
                <a:lnTo>
                  <a:pt x="4642104" y="6096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close/>
              </a:path>
              <a:path w="7042784" h="6350">
                <a:moveTo>
                  <a:pt x="4683252" y="6096"/>
                </a:moveTo>
                <a:lnTo>
                  <a:pt x="4678679" y="6096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6"/>
                </a:lnTo>
                <a:close/>
              </a:path>
              <a:path w="7042784" h="6350">
                <a:moveTo>
                  <a:pt x="4719828" y="6096"/>
                </a:moveTo>
                <a:lnTo>
                  <a:pt x="4715256" y="6096"/>
                </a:lnTo>
                <a:lnTo>
                  <a:pt x="4715256" y="4572"/>
                </a:lnTo>
                <a:lnTo>
                  <a:pt x="4713731" y="4572"/>
                </a:lnTo>
                <a:lnTo>
                  <a:pt x="4713731" y="1524"/>
                </a:lnTo>
                <a:lnTo>
                  <a:pt x="4715256" y="1524"/>
                </a:lnTo>
                <a:lnTo>
                  <a:pt x="4715256" y="0"/>
                </a:lnTo>
                <a:lnTo>
                  <a:pt x="4719828" y="0"/>
                </a:lnTo>
                <a:lnTo>
                  <a:pt x="4721352" y="1524"/>
                </a:lnTo>
                <a:lnTo>
                  <a:pt x="4721352" y="4572"/>
                </a:lnTo>
                <a:lnTo>
                  <a:pt x="4719828" y="6096"/>
                </a:lnTo>
                <a:close/>
              </a:path>
              <a:path w="7042784" h="6350">
                <a:moveTo>
                  <a:pt x="4757928" y="6096"/>
                </a:moveTo>
                <a:lnTo>
                  <a:pt x="4751831" y="6096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6096"/>
                </a:lnTo>
                <a:close/>
              </a:path>
              <a:path w="7042784" h="6350">
                <a:moveTo>
                  <a:pt x="4794504" y="6096"/>
                </a:moveTo>
                <a:lnTo>
                  <a:pt x="4788408" y="6096"/>
                </a:lnTo>
                <a:lnTo>
                  <a:pt x="4788408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4572"/>
                </a:lnTo>
                <a:lnTo>
                  <a:pt x="4794504" y="6096"/>
                </a:lnTo>
                <a:close/>
              </a:path>
              <a:path w="7042784" h="6350">
                <a:moveTo>
                  <a:pt x="4831079" y="6096"/>
                </a:moveTo>
                <a:lnTo>
                  <a:pt x="4826508" y="6096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4572"/>
                </a:lnTo>
                <a:lnTo>
                  <a:pt x="4831079" y="6096"/>
                </a:lnTo>
                <a:close/>
              </a:path>
              <a:path w="7042784" h="6350">
                <a:moveTo>
                  <a:pt x="4867656" y="6096"/>
                </a:moveTo>
                <a:lnTo>
                  <a:pt x="4863084" y="6096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6"/>
                </a:lnTo>
                <a:close/>
              </a:path>
              <a:path w="7042784" h="6350">
                <a:moveTo>
                  <a:pt x="4904231" y="6096"/>
                </a:moveTo>
                <a:lnTo>
                  <a:pt x="4899660" y="6096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1" y="6096"/>
                </a:lnTo>
                <a:close/>
              </a:path>
              <a:path w="7042784" h="6350">
                <a:moveTo>
                  <a:pt x="4940808" y="6096"/>
                </a:moveTo>
                <a:lnTo>
                  <a:pt x="4936236" y="6096"/>
                </a:lnTo>
                <a:lnTo>
                  <a:pt x="4936236" y="4572"/>
                </a:lnTo>
                <a:lnTo>
                  <a:pt x="4934712" y="4572"/>
                </a:lnTo>
                <a:lnTo>
                  <a:pt x="4934712" y="1524"/>
                </a:lnTo>
                <a:lnTo>
                  <a:pt x="4936236" y="1524"/>
                </a:lnTo>
                <a:lnTo>
                  <a:pt x="4936236" y="0"/>
                </a:lnTo>
                <a:lnTo>
                  <a:pt x="4940808" y="0"/>
                </a:lnTo>
                <a:lnTo>
                  <a:pt x="4942331" y="1524"/>
                </a:lnTo>
                <a:lnTo>
                  <a:pt x="4942331" y="4572"/>
                </a:lnTo>
                <a:lnTo>
                  <a:pt x="4940808" y="6096"/>
                </a:lnTo>
                <a:close/>
              </a:path>
              <a:path w="7042784" h="6350">
                <a:moveTo>
                  <a:pt x="4978908" y="6096"/>
                </a:moveTo>
                <a:lnTo>
                  <a:pt x="4972812" y="6096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6096"/>
                </a:lnTo>
                <a:close/>
              </a:path>
              <a:path w="7042784" h="6350">
                <a:moveTo>
                  <a:pt x="5015484" y="6096"/>
                </a:moveTo>
                <a:lnTo>
                  <a:pt x="5009388" y="6096"/>
                </a:lnTo>
                <a:lnTo>
                  <a:pt x="5009388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close/>
              </a:path>
              <a:path w="7042784" h="6350">
                <a:moveTo>
                  <a:pt x="5052060" y="6096"/>
                </a:moveTo>
                <a:lnTo>
                  <a:pt x="5047488" y="6096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4572"/>
                </a:lnTo>
                <a:lnTo>
                  <a:pt x="5052060" y="6096"/>
                </a:lnTo>
                <a:close/>
              </a:path>
              <a:path w="7042784" h="6350">
                <a:moveTo>
                  <a:pt x="5088636" y="6096"/>
                </a:moveTo>
                <a:lnTo>
                  <a:pt x="5084063" y="6096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6"/>
                </a:lnTo>
                <a:close/>
              </a:path>
              <a:path w="7042784" h="6350">
                <a:moveTo>
                  <a:pt x="5125212" y="6096"/>
                </a:moveTo>
                <a:lnTo>
                  <a:pt x="5120640" y="6096"/>
                </a:lnTo>
                <a:lnTo>
                  <a:pt x="5119115" y="4572"/>
                </a:lnTo>
                <a:lnTo>
                  <a:pt x="5119115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4572"/>
                </a:lnTo>
                <a:lnTo>
                  <a:pt x="5125212" y="6096"/>
                </a:lnTo>
                <a:close/>
              </a:path>
              <a:path w="7042784" h="6350">
                <a:moveTo>
                  <a:pt x="5163312" y="6096"/>
                </a:moveTo>
                <a:lnTo>
                  <a:pt x="5157215" y="6096"/>
                </a:lnTo>
                <a:lnTo>
                  <a:pt x="5157215" y="4572"/>
                </a:lnTo>
                <a:lnTo>
                  <a:pt x="5155692" y="4572"/>
                </a:lnTo>
                <a:lnTo>
                  <a:pt x="5155692" y="1524"/>
                </a:lnTo>
                <a:lnTo>
                  <a:pt x="5157215" y="1524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6"/>
                </a:lnTo>
                <a:close/>
              </a:path>
              <a:path w="7042784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6096"/>
                </a:lnTo>
                <a:close/>
              </a:path>
              <a:path w="7042784" h="6350">
                <a:moveTo>
                  <a:pt x="5236463" y="6096"/>
                </a:moveTo>
                <a:lnTo>
                  <a:pt x="5230368" y="6096"/>
                </a:lnTo>
                <a:lnTo>
                  <a:pt x="5230368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close/>
              </a:path>
              <a:path w="7042784" h="6350">
                <a:moveTo>
                  <a:pt x="5273040" y="6096"/>
                </a:moveTo>
                <a:lnTo>
                  <a:pt x="5268468" y="6096"/>
                </a:lnTo>
                <a:lnTo>
                  <a:pt x="5266944" y="4572"/>
                </a:lnTo>
                <a:lnTo>
                  <a:pt x="5266944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4572"/>
                </a:lnTo>
                <a:lnTo>
                  <a:pt x="5273040" y="6096"/>
                </a:lnTo>
                <a:close/>
              </a:path>
              <a:path w="7042784" h="6350">
                <a:moveTo>
                  <a:pt x="5309615" y="6096"/>
                </a:moveTo>
                <a:lnTo>
                  <a:pt x="5305044" y="6096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5" y="6096"/>
                </a:lnTo>
                <a:close/>
              </a:path>
              <a:path w="7042784" h="6350">
                <a:moveTo>
                  <a:pt x="5346192" y="6096"/>
                </a:moveTo>
                <a:lnTo>
                  <a:pt x="5341620" y="6096"/>
                </a:lnTo>
                <a:lnTo>
                  <a:pt x="5340096" y="4572"/>
                </a:lnTo>
                <a:lnTo>
                  <a:pt x="5340096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7715" y="1524"/>
                </a:lnTo>
                <a:lnTo>
                  <a:pt x="5347715" y="4572"/>
                </a:lnTo>
                <a:lnTo>
                  <a:pt x="5346192" y="6096"/>
                </a:lnTo>
                <a:close/>
              </a:path>
              <a:path w="7042784" h="6350">
                <a:moveTo>
                  <a:pt x="5384292" y="6096"/>
                </a:moveTo>
                <a:lnTo>
                  <a:pt x="5378196" y="6096"/>
                </a:lnTo>
                <a:lnTo>
                  <a:pt x="5378196" y="4572"/>
                </a:lnTo>
                <a:lnTo>
                  <a:pt x="5376672" y="4572"/>
                </a:lnTo>
                <a:lnTo>
                  <a:pt x="5376672" y="1524"/>
                </a:lnTo>
                <a:lnTo>
                  <a:pt x="5378196" y="1524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042784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6096"/>
                </a:lnTo>
                <a:close/>
              </a:path>
              <a:path w="7042784" h="6350">
                <a:moveTo>
                  <a:pt x="5457444" y="6096"/>
                </a:moveTo>
                <a:lnTo>
                  <a:pt x="5451347" y="6096"/>
                </a:lnTo>
                <a:lnTo>
                  <a:pt x="5451347" y="0"/>
                </a:lnTo>
                <a:lnTo>
                  <a:pt x="5457444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4572"/>
                </a:lnTo>
                <a:lnTo>
                  <a:pt x="5457444" y="6096"/>
                </a:lnTo>
                <a:close/>
              </a:path>
              <a:path w="7042784" h="6350">
                <a:moveTo>
                  <a:pt x="5494020" y="6096"/>
                </a:moveTo>
                <a:lnTo>
                  <a:pt x="5489447" y="6096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close/>
              </a:path>
              <a:path w="7042784" h="6350">
                <a:moveTo>
                  <a:pt x="5530596" y="6096"/>
                </a:moveTo>
                <a:lnTo>
                  <a:pt x="5526024" y="6096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6" y="6096"/>
                </a:lnTo>
                <a:close/>
              </a:path>
              <a:path w="7042784" h="6350">
                <a:moveTo>
                  <a:pt x="5567172" y="6096"/>
                </a:moveTo>
                <a:lnTo>
                  <a:pt x="5562600" y="6096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8696" y="1524"/>
                </a:lnTo>
                <a:lnTo>
                  <a:pt x="5568696" y="4572"/>
                </a:lnTo>
                <a:lnTo>
                  <a:pt x="5567172" y="6096"/>
                </a:lnTo>
                <a:close/>
              </a:path>
              <a:path w="7042784" h="6350">
                <a:moveTo>
                  <a:pt x="5605272" y="6096"/>
                </a:moveTo>
                <a:lnTo>
                  <a:pt x="5599176" y="6096"/>
                </a:lnTo>
                <a:lnTo>
                  <a:pt x="5599176" y="4572"/>
                </a:lnTo>
                <a:lnTo>
                  <a:pt x="5597652" y="4572"/>
                </a:lnTo>
                <a:lnTo>
                  <a:pt x="5597652" y="1524"/>
                </a:lnTo>
                <a:lnTo>
                  <a:pt x="5599176" y="1524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042784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6096"/>
                </a:lnTo>
                <a:close/>
              </a:path>
              <a:path w="7042784" h="6350">
                <a:moveTo>
                  <a:pt x="5678424" y="6096"/>
                </a:moveTo>
                <a:lnTo>
                  <a:pt x="5672328" y="6096"/>
                </a:lnTo>
                <a:lnTo>
                  <a:pt x="5672328" y="0"/>
                </a:lnTo>
                <a:lnTo>
                  <a:pt x="5678424" y="0"/>
                </a:lnTo>
                <a:lnTo>
                  <a:pt x="5678424" y="1524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4572"/>
                </a:lnTo>
                <a:lnTo>
                  <a:pt x="5678424" y="6096"/>
                </a:lnTo>
                <a:close/>
              </a:path>
              <a:path w="7042784" h="6350">
                <a:moveTo>
                  <a:pt x="5715000" y="6096"/>
                </a:moveTo>
                <a:lnTo>
                  <a:pt x="5710428" y="6096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close/>
              </a:path>
              <a:path w="7042784" h="6350">
                <a:moveTo>
                  <a:pt x="5751576" y="6096"/>
                </a:moveTo>
                <a:lnTo>
                  <a:pt x="5747004" y="6096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6"/>
                </a:lnTo>
                <a:close/>
              </a:path>
              <a:path w="7042784" h="6350">
                <a:moveTo>
                  <a:pt x="5788152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4572"/>
                </a:lnTo>
                <a:lnTo>
                  <a:pt x="5788152" y="6096"/>
                </a:lnTo>
                <a:close/>
              </a:path>
              <a:path w="7042784" h="6350">
                <a:moveTo>
                  <a:pt x="5826252" y="6096"/>
                </a:moveTo>
                <a:lnTo>
                  <a:pt x="5820156" y="6096"/>
                </a:lnTo>
                <a:lnTo>
                  <a:pt x="5820156" y="4572"/>
                </a:lnTo>
                <a:lnTo>
                  <a:pt x="5818631" y="4572"/>
                </a:lnTo>
                <a:lnTo>
                  <a:pt x="5818631" y="1524"/>
                </a:lnTo>
                <a:lnTo>
                  <a:pt x="5820156" y="1524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042784" h="6350">
                <a:moveTo>
                  <a:pt x="5862828" y="6096"/>
                </a:moveTo>
                <a:lnTo>
                  <a:pt x="5856731" y="6096"/>
                </a:lnTo>
                <a:lnTo>
                  <a:pt x="5856731" y="0"/>
                </a:lnTo>
                <a:lnTo>
                  <a:pt x="5862828" y="0"/>
                </a:lnTo>
                <a:lnTo>
                  <a:pt x="5862828" y="6096"/>
                </a:lnTo>
                <a:close/>
              </a:path>
              <a:path w="7042784" h="6350">
                <a:moveTo>
                  <a:pt x="5899404" y="6096"/>
                </a:moveTo>
                <a:lnTo>
                  <a:pt x="5893308" y="6096"/>
                </a:lnTo>
                <a:lnTo>
                  <a:pt x="5893308" y="0"/>
                </a:lnTo>
                <a:lnTo>
                  <a:pt x="5899404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9404" y="4572"/>
                </a:lnTo>
                <a:lnTo>
                  <a:pt x="5899404" y="6096"/>
                </a:lnTo>
                <a:close/>
              </a:path>
              <a:path w="7042784" h="6350">
                <a:moveTo>
                  <a:pt x="5935979" y="6096"/>
                </a:moveTo>
                <a:lnTo>
                  <a:pt x="5931408" y="6096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6"/>
                </a:lnTo>
                <a:close/>
              </a:path>
              <a:path w="7042784" h="6350">
                <a:moveTo>
                  <a:pt x="5972556" y="6096"/>
                </a:moveTo>
                <a:lnTo>
                  <a:pt x="5967984" y="6096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6"/>
                </a:lnTo>
                <a:close/>
              </a:path>
              <a:path w="7042784" h="6350">
                <a:moveTo>
                  <a:pt x="6009131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10656" y="1524"/>
                </a:lnTo>
                <a:lnTo>
                  <a:pt x="6010656" y="4572"/>
                </a:lnTo>
                <a:lnTo>
                  <a:pt x="6009131" y="6096"/>
                </a:lnTo>
                <a:close/>
              </a:path>
              <a:path w="7042784" h="6350">
                <a:moveTo>
                  <a:pt x="6047231" y="6096"/>
                </a:moveTo>
                <a:lnTo>
                  <a:pt x="6041136" y="6096"/>
                </a:lnTo>
                <a:lnTo>
                  <a:pt x="6041136" y="4572"/>
                </a:lnTo>
                <a:lnTo>
                  <a:pt x="6039612" y="4572"/>
                </a:lnTo>
                <a:lnTo>
                  <a:pt x="6039612" y="1524"/>
                </a:lnTo>
                <a:lnTo>
                  <a:pt x="6041136" y="1524"/>
                </a:lnTo>
                <a:lnTo>
                  <a:pt x="6041136" y="0"/>
                </a:lnTo>
                <a:lnTo>
                  <a:pt x="6047231" y="0"/>
                </a:lnTo>
                <a:lnTo>
                  <a:pt x="6047231" y="6096"/>
                </a:lnTo>
                <a:close/>
              </a:path>
              <a:path w="7042784" h="6350">
                <a:moveTo>
                  <a:pt x="6083808" y="6096"/>
                </a:moveTo>
                <a:lnTo>
                  <a:pt x="6077712" y="6096"/>
                </a:lnTo>
                <a:lnTo>
                  <a:pt x="6077712" y="0"/>
                </a:lnTo>
                <a:lnTo>
                  <a:pt x="6083808" y="0"/>
                </a:lnTo>
                <a:lnTo>
                  <a:pt x="6083808" y="6096"/>
                </a:lnTo>
                <a:close/>
              </a:path>
              <a:path w="7042784" h="6350">
                <a:moveTo>
                  <a:pt x="6120384" y="6096"/>
                </a:moveTo>
                <a:lnTo>
                  <a:pt x="6115812" y="6096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4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4572"/>
                </a:lnTo>
                <a:lnTo>
                  <a:pt x="6120384" y="6096"/>
                </a:lnTo>
                <a:close/>
              </a:path>
              <a:path w="7042784" h="6350">
                <a:moveTo>
                  <a:pt x="6156960" y="6096"/>
                </a:moveTo>
                <a:lnTo>
                  <a:pt x="6152388" y="6096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close/>
              </a:path>
              <a:path w="7042784" h="6350">
                <a:moveTo>
                  <a:pt x="6193536" y="6096"/>
                </a:moveTo>
                <a:lnTo>
                  <a:pt x="6188963" y="6096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6"/>
                </a:lnTo>
                <a:close/>
              </a:path>
              <a:path w="7042784" h="6350">
                <a:moveTo>
                  <a:pt x="6230112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5" y="4572"/>
                </a:lnTo>
                <a:lnTo>
                  <a:pt x="6224015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4572"/>
                </a:lnTo>
                <a:lnTo>
                  <a:pt x="6230112" y="6096"/>
                </a:lnTo>
                <a:close/>
              </a:path>
              <a:path w="7042784" h="6350">
                <a:moveTo>
                  <a:pt x="6268212" y="6096"/>
                </a:moveTo>
                <a:lnTo>
                  <a:pt x="6262115" y="6096"/>
                </a:lnTo>
                <a:lnTo>
                  <a:pt x="6262115" y="4572"/>
                </a:lnTo>
                <a:lnTo>
                  <a:pt x="6260592" y="4572"/>
                </a:lnTo>
                <a:lnTo>
                  <a:pt x="6260592" y="1524"/>
                </a:lnTo>
                <a:lnTo>
                  <a:pt x="6262115" y="1524"/>
                </a:lnTo>
                <a:lnTo>
                  <a:pt x="6262115" y="0"/>
                </a:lnTo>
                <a:lnTo>
                  <a:pt x="6268212" y="0"/>
                </a:lnTo>
                <a:lnTo>
                  <a:pt x="6268212" y="6096"/>
                </a:lnTo>
                <a:close/>
              </a:path>
              <a:path w="7042784" h="6350">
                <a:moveTo>
                  <a:pt x="6304788" y="6096"/>
                </a:moveTo>
                <a:lnTo>
                  <a:pt x="6298692" y="6096"/>
                </a:lnTo>
                <a:lnTo>
                  <a:pt x="6298692" y="0"/>
                </a:lnTo>
                <a:lnTo>
                  <a:pt x="6304788" y="0"/>
                </a:lnTo>
                <a:lnTo>
                  <a:pt x="6304788" y="6096"/>
                </a:lnTo>
                <a:close/>
              </a:path>
              <a:path w="7042784" h="6350">
                <a:moveTo>
                  <a:pt x="6341363" y="6096"/>
                </a:moveTo>
                <a:lnTo>
                  <a:pt x="6336792" y="6096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4572"/>
                </a:lnTo>
                <a:lnTo>
                  <a:pt x="6341363" y="6096"/>
                </a:lnTo>
                <a:close/>
              </a:path>
              <a:path w="7042784" h="6350">
                <a:moveTo>
                  <a:pt x="6377940" y="6096"/>
                </a:moveTo>
                <a:lnTo>
                  <a:pt x="6373368" y="6096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6"/>
                </a:lnTo>
                <a:close/>
              </a:path>
              <a:path w="7042784" h="6350">
                <a:moveTo>
                  <a:pt x="6414515" y="6096"/>
                </a:moveTo>
                <a:lnTo>
                  <a:pt x="6409944" y="6096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5" y="6096"/>
                </a:lnTo>
                <a:close/>
              </a:path>
              <a:path w="7042784" h="6350">
                <a:moveTo>
                  <a:pt x="6451092" y="6096"/>
                </a:moveTo>
                <a:lnTo>
                  <a:pt x="6446520" y="6096"/>
                </a:lnTo>
                <a:lnTo>
                  <a:pt x="6446520" y="4572"/>
                </a:lnTo>
                <a:lnTo>
                  <a:pt x="6444996" y="4572"/>
                </a:lnTo>
                <a:lnTo>
                  <a:pt x="6444996" y="1524"/>
                </a:lnTo>
                <a:lnTo>
                  <a:pt x="6446520" y="1524"/>
                </a:lnTo>
                <a:lnTo>
                  <a:pt x="6446520" y="0"/>
                </a:lnTo>
                <a:lnTo>
                  <a:pt x="6451092" y="0"/>
                </a:lnTo>
                <a:lnTo>
                  <a:pt x="6452615" y="1524"/>
                </a:lnTo>
                <a:lnTo>
                  <a:pt x="6452615" y="4572"/>
                </a:lnTo>
                <a:lnTo>
                  <a:pt x="6451092" y="6096"/>
                </a:lnTo>
                <a:close/>
              </a:path>
              <a:path w="7042784" h="6350">
                <a:moveTo>
                  <a:pt x="6489192" y="6096"/>
                </a:moveTo>
                <a:lnTo>
                  <a:pt x="6483096" y="6096"/>
                </a:lnTo>
                <a:lnTo>
                  <a:pt x="6483096" y="4572"/>
                </a:lnTo>
                <a:lnTo>
                  <a:pt x="6481572" y="4572"/>
                </a:lnTo>
                <a:lnTo>
                  <a:pt x="6481572" y="1524"/>
                </a:lnTo>
                <a:lnTo>
                  <a:pt x="6483096" y="1524"/>
                </a:lnTo>
                <a:lnTo>
                  <a:pt x="6483096" y="0"/>
                </a:lnTo>
                <a:lnTo>
                  <a:pt x="6489192" y="0"/>
                </a:lnTo>
                <a:lnTo>
                  <a:pt x="6489192" y="6096"/>
                </a:lnTo>
                <a:close/>
              </a:path>
              <a:path w="7042784" h="6350">
                <a:moveTo>
                  <a:pt x="6525768" y="6096"/>
                </a:moveTo>
                <a:lnTo>
                  <a:pt x="6519672" y="6096"/>
                </a:lnTo>
                <a:lnTo>
                  <a:pt x="6519672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close/>
              </a:path>
              <a:path w="7042784" h="6350">
                <a:moveTo>
                  <a:pt x="6562344" y="6096"/>
                </a:moveTo>
                <a:lnTo>
                  <a:pt x="6557772" y="6096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4572"/>
                </a:lnTo>
                <a:lnTo>
                  <a:pt x="6562344" y="6096"/>
                </a:lnTo>
                <a:close/>
              </a:path>
              <a:path w="7042784" h="6350">
                <a:moveTo>
                  <a:pt x="6598920" y="6096"/>
                </a:moveTo>
                <a:lnTo>
                  <a:pt x="6594347" y="6096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close/>
              </a:path>
              <a:path w="7042784" h="6350">
                <a:moveTo>
                  <a:pt x="6635496" y="6096"/>
                </a:moveTo>
                <a:lnTo>
                  <a:pt x="6630924" y="6096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6" y="6096"/>
                </a:lnTo>
                <a:close/>
              </a:path>
              <a:path w="7042784" h="6350">
                <a:moveTo>
                  <a:pt x="6672072" y="6096"/>
                </a:moveTo>
                <a:lnTo>
                  <a:pt x="6667500" y="6096"/>
                </a:lnTo>
                <a:lnTo>
                  <a:pt x="6667500" y="4572"/>
                </a:lnTo>
                <a:lnTo>
                  <a:pt x="6665976" y="4572"/>
                </a:lnTo>
                <a:lnTo>
                  <a:pt x="6665976" y="1524"/>
                </a:lnTo>
                <a:lnTo>
                  <a:pt x="6667500" y="1524"/>
                </a:lnTo>
                <a:lnTo>
                  <a:pt x="6667500" y="0"/>
                </a:lnTo>
                <a:lnTo>
                  <a:pt x="6672072" y="0"/>
                </a:lnTo>
                <a:lnTo>
                  <a:pt x="6673596" y="1524"/>
                </a:lnTo>
                <a:lnTo>
                  <a:pt x="6673596" y="4572"/>
                </a:lnTo>
                <a:lnTo>
                  <a:pt x="6672072" y="6096"/>
                </a:lnTo>
                <a:close/>
              </a:path>
              <a:path w="7042784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6096"/>
                </a:lnTo>
                <a:close/>
              </a:path>
              <a:path w="7042784" h="6350">
                <a:moveTo>
                  <a:pt x="6746747" y="6096"/>
                </a:moveTo>
                <a:lnTo>
                  <a:pt x="6740652" y="6096"/>
                </a:lnTo>
                <a:lnTo>
                  <a:pt x="6740652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close/>
              </a:path>
              <a:path w="7042784" h="6350">
                <a:moveTo>
                  <a:pt x="6783324" y="6096"/>
                </a:moveTo>
                <a:lnTo>
                  <a:pt x="6778752" y="6096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4572"/>
                </a:lnTo>
                <a:lnTo>
                  <a:pt x="6783324" y="6096"/>
                </a:lnTo>
                <a:close/>
              </a:path>
              <a:path w="7042784" h="6350">
                <a:moveTo>
                  <a:pt x="6819900" y="6096"/>
                </a:moveTo>
                <a:lnTo>
                  <a:pt x="6815328" y="6096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close/>
              </a:path>
              <a:path w="7042784" h="6350">
                <a:moveTo>
                  <a:pt x="6856476" y="6096"/>
                </a:moveTo>
                <a:lnTo>
                  <a:pt x="6851904" y="6096"/>
                </a:lnTo>
                <a:lnTo>
                  <a:pt x="6850380" y="4572"/>
                </a:lnTo>
                <a:lnTo>
                  <a:pt x="6850380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2"/>
                </a:lnTo>
                <a:lnTo>
                  <a:pt x="6856476" y="6096"/>
                </a:lnTo>
                <a:close/>
              </a:path>
              <a:path w="7042784" h="6350">
                <a:moveTo>
                  <a:pt x="6893052" y="6096"/>
                </a:moveTo>
                <a:lnTo>
                  <a:pt x="6888480" y="6096"/>
                </a:lnTo>
                <a:lnTo>
                  <a:pt x="6888480" y="4572"/>
                </a:lnTo>
                <a:lnTo>
                  <a:pt x="6886956" y="4572"/>
                </a:lnTo>
                <a:lnTo>
                  <a:pt x="6886956" y="1524"/>
                </a:lnTo>
                <a:lnTo>
                  <a:pt x="6888480" y="1524"/>
                </a:lnTo>
                <a:lnTo>
                  <a:pt x="6888480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4572"/>
                </a:lnTo>
                <a:lnTo>
                  <a:pt x="6893052" y="6096"/>
                </a:lnTo>
                <a:close/>
              </a:path>
              <a:path w="7042784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6096"/>
                </a:lnTo>
                <a:close/>
              </a:path>
              <a:path w="7042784" h="6350">
                <a:moveTo>
                  <a:pt x="6967728" y="6096"/>
                </a:moveTo>
                <a:lnTo>
                  <a:pt x="6961631" y="6096"/>
                </a:lnTo>
                <a:lnTo>
                  <a:pt x="6961631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6"/>
                </a:lnTo>
                <a:close/>
              </a:path>
              <a:path w="7042784" h="6350">
                <a:moveTo>
                  <a:pt x="7004304" y="6096"/>
                </a:moveTo>
                <a:lnTo>
                  <a:pt x="6999731" y="6096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4572"/>
                </a:lnTo>
                <a:lnTo>
                  <a:pt x="7004304" y="6096"/>
                </a:lnTo>
                <a:close/>
              </a:path>
              <a:path w="7042784" h="6350">
                <a:moveTo>
                  <a:pt x="7040880" y="6096"/>
                </a:moveTo>
                <a:lnTo>
                  <a:pt x="7036308" y="6096"/>
                </a:lnTo>
                <a:lnTo>
                  <a:pt x="7034784" y="4572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4088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31291" y="4985003"/>
            <a:ext cx="40005" cy="64135"/>
          </a:xfrm>
          <a:custGeom>
            <a:avLst/>
            <a:gdLst/>
            <a:ahLst/>
            <a:cxnLst/>
            <a:rect l="l" t="t" r="r" b="b"/>
            <a:pathLst>
              <a:path w="40004" h="64135">
                <a:moveTo>
                  <a:pt x="25908" y="64008"/>
                </a:moveTo>
                <a:lnTo>
                  <a:pt x="13716" y="64008"/>
                </a:lnTo>
                <a:lnTo>
                  <a:pt x="10668" y="62484"/>
                </a:lnTo>
                <a:lnTo>
                  <a:pt x="9144" y="60960"/>
                </a:lnTo>
                <a:lnTo>
                  <a:pt x="6096" y="59436"/>
                </a:lnTo>
                <a:lnTo>
                  <a:pt x="1524" y="50292"/>
                </a:lnTo>
                <a:lnTo>
                  <a:pt x="1524" y="47244"/>
                </a:lnTo>
                <a:lnTo>
                  <a:pt x="0" y="42672"/>
                </a:lnTo>
                <a:lnTo>
                  <a:pt x="0" y="24384"/>
                </a:lnTo>
                <a:lnTo>
                  <a:pt x="1524" y="19812"/>
                </a:lnTo>
                <a:lnTo>
                  <a:pt x="1524" y="15240"/>
                </a:lnTo>
                <a:lnTo>
                  <a:pt x="4572" y="9144"/>
                </a:lnTo>
                <a:lnTo>
                  <a:pt x="9144" y="4572"/>
                </a:lnTo>
                <a:lnTo>
                  <a:pt x="12192" y="3048"/>
                </a:lnTo>
                <a:lnTo>
                  <a:pt x="13716" y="1524"/>
                </a:lnTo>
                <a:lnTo>
                  <a:pt x="16764" y="0"/>
                </a:lnTo>
                <a:lnTo>
                  <a:pt x="21336" y="0"/>
                </a:lnTo>
                <a:lnTo>
                  <a:pt x="29337" y="2000"/>
                </a:lnTo>
                <a:lnTo>
                  <a:pt x="33237" y="6096"/>
                </a:lnTo>
                <a:lnTo>
                  <a:pt x="19812" y="6096"/>
                </a:lnTo>
                <a:lnTo>
                  <a:pt x="14692" y="7810"/>
                </a:lnTo>
                <a:lnTo>
                  <a:pt x="10858" y="12954"/>
                </a:lnTo>
                <a:lnTo>
                  <a:pt x="8453" y="21526"/>
                </a:lnTo>
                <a:lnTo>
                  <a:pt x="7725" y="32004"/>
                </a:lnTo>
                <a:lnTo>
                  <a:pt x="7620" y="33528"/>
                </a:lnTo>
                <a:lnTo>
                  <a:pt x="8140" y="42672"/>
                </a:lnTo>
                <a:lnTo>
                  <a:pt x="8239" y="44410"/>
                </a:lnTo>
                <a:lnTo>
                  <a:pt x="10287" y="52006"/>
                </a:lnTo>
                <a:lnTo>
                  <a:pt x="14049" y="56459"/>
                </a:lnTo>
                <a:lnTo>
                  <a:pt x="19812" y="57912"/>
                </a:lnTo>
                <a:lnTo>
                  <a:pt x="34290" y="57912"/>
                </a:lnTo>
                <a:lnTo>
                  <a:pt x="33528" y="59436"/>
                </a:lnTo>
                <a:lnTo>
                  <a:pt x="27432" y="62484"/>
                </a:lnTo>
                <a:lnTo>
                  <a:pt x="25908" y="64008"/>
                </a:lnTo>
                <a:close/>
              </a:path>
              <a:path w="40004" h="64135">
                <a:moveTo>
                  <a:pt x="34290" y="57912"/>
                </a:moveTo>
                <a:lnTo>
                  <a:pt x="19812" y="57912"/>
                </a:lnTo>
                <a:lnTo>
                  <a:pt x="25812" y="56459"/>
                </a:lnTo>
                <a:lnTo>
                  <a:pt x="30099" y="52006"/>
                </a:lnTo>
                <a:lnTo>
                  <a:pt x="32670" y="44410"/>
                </a:lnTo>
                <a:lnTo>
                  <a:pt x="33528" y="33528"/>
                </a:lnTo>
                <a:lnTo>
                  <a:pt x="32670" y="21526"/>
                </a:lnTo>
                <a:lnTo>
                  <a:pt x="30099" y="12954"/>
                </a:lnTo>
                <a:lnTo>
                  <a:pt x="25812" y="7810"/>
                </a:lnTo>
                <a:lnTo>
                  <a:pt x="19812" y="6096"/>
                </a:lnTo>
                <a:lnTo>
                  <a:pt x="33237" y="6096"/>
                </a:lnTo>
                <a:lnTo>
                  <a:pt x="35052" y="8001"/>
                </a:lnTo>
                <a:lnTo>
                  <a:pt x="38481" y="18002"/>
                </a:lnTo>
                <a:lnTo>
                  <a:pt x="39624" y="32004"/>
                </a:lnTo>
                <a:lnTo>
                  <a:pt x="39624" y="42672"/>
                </a:lnTo>
                <a:lnTo>
                  <a:pt x="38100" y="45720"/>
                </a:lnTo>
                <a:lnTo>
                  <a:pt x="38100" y="50292"/>
                </a:lnTo>
                <a:lnTo>
                  <a:pt x="34290" y="5791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45591" y="4543044"/>
            <a:ext cx="7042784" cy="6350"/>
          </a:xfrm>
          <a:custGeom>
            <a:avLst/>
            <a:gdLst/>
            <a:ahLst/>
            <a:cxnLst/>
            <a:rect l="l" t="t" r="r" b="b"/>
            <a:pathLst>
              <a:path w="7042784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6096"/>
                </a:lnTo>
                <a:close/>
              </a:path>
              <a:path w="7042784" h="6350">
                <a:moveTo>
                  <a:pt x="42671" y="6096"/>
                </a:moveTo>
                <a:lnTo>
                  <a:pt x="36576" y="6096"/>
                </a:lnTo>
                <a:lnTo>
                  <a:pt x="36576" y="0"/>
                </a:lnTo>
                <a:lnTo>
                  <a:pt x="42671" y="0"/>
                </a:lnTo>
                <a:lnTo>
                  <a:pt x="42671" y="1524"/>
                </a:lnTo>
                <a:lnTo>
                  <a:pt x="44195" y="1524"/>
                </a:lnTo>
                <a:lnTo>
                  <a:pt x="44195" y="4572"/>
                </a:lnTo>
                <a:lnTo>
                  <a:pt x="42671" y="4572"/>
                </a:lnTo>
                <a:lnTo>
                  <a:pt x="42671" y="6096"/>
                </a:lnTo>
                <a:close/>
              </a:path>
              <a:path w="7042784" h="6350">
                <a:moveTo>
                  <a:pt x="79247" y="6096"/>
                </a:moveTo>
                <a:lnTo>
                  <a:pt x="74676" y="6096"/>
                </a:lnTo>
                <a:lnTo>
                  <a:pt x="73152" y="4572"/>
                </a:lnTo>
                <a:lnTo>
                  <a:pt x="73152" y="1524"/>
                </a:lnTo>
                <a:lnTo>
                  <a:pt x="74676" y="0"/>
                </a:lnTo>
                <a:lnTo>
                  <a:pt x="79247" y="0"/>
                </a:lnTo>
                <a:lnTo>
                  <a:pt x="80772" y="1524"/>
                </a:lnTo>
                <a:lnTo>
                  <a:pt x="80772" y="4572"/>
                </a:lnTo>
                <a:lnTo>
                  <a:pt x="79247" y="6096"/>
                </a:lnTo>
                <a:close/>
              </a:path>
              <a:path w="7042784" h="6350">
                <a:moveTo>
                  <a:pt x="115824" y="6096"/>
                </a:moveTo>
                <a:lnTo>
                  <a:pt x="111252" y="6096"/>
                </a:lnTo>
                <a:lnTo>
                  <a:pt x="109728" y="4572"/>
                </a:lnTo>
                <a:lnTo>
                  <a:pt x="109728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7347" y="1524"/>
                </a:lnTo>
                <a:lnTo>
                  <a:pt x="117347" y="4572"/>
                </a:lnTo>
                <a:lnTo>
                  <a:pt x="115824" y="6096"/>
                </a:lnTo>
                <a:close/>
              </a:path>
              <a:path w="7042784" h="6350">
                <a:moveTo>
                  <a:pt x="152400" y="6096"/>
                </a:moveTo>
                <a:lnTo>
                  <a:pt x="147828" y="6096"/>
                </a:lnTo>
                <a:lnTo>
                  <a:pt x="147828" y="4572"/>
                </a:lnTo>
                <a:lnTo>
                  <a:pt x="146304" y="4572"/>
                </a:lnTo>
                <a:lnTo>
                  <a:pt x="146304" y="1524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3924" y="1524"/>
                </a:lnTo>
                <a:lnTo>
                  <a:pt x="153924" y="4572"/>
                </a:lnTo>
                <a:lnTo>
                  <a:pt x="152400" y="6096"/>
                </a:lnTo>
                <a:close/>
              </a:path>
              <a:path w="7042784" h="6350">
                <a:moveTo>
                  <a:pt x="190500" y="6096"/>
                </a:moveTo>
                <a:lnTo>
                  <a:pt x="184404" y="6096"/>
                </a:lnTo>
                <a:lnTo>
                  <a:pt x="184404" y="4572"/>
                </a:lnTo>
                <a:lnTo>
                  <a:pt x="182880" y="4572"/>
                </a:lnTo>
                <a:lnTo>
                  <a:pt x="182880" y="1524"/>
                </a:lnTo>
                <a:lnTo>
                  <a:pt x="184404" y="1524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042784" h="6350">
                <a:moveTo>
                  <a:pt x="227076" y="6096"/>
                </a:moveTo>
                <a:lnTo>
                  <a:pt x="220980" y="6096"/>
                </a:lnTo>
                <a:lnTo>
                  <a:pt x="220980" y="0"/>
                </a:lnTo>
                <a:lnTo>
                  <a:pt x="227076" y="0"/>
                </a:lnTo>
                <a:lnTo>
                  <a:pt x="227076" y="6096"/>
                </a:lnTo>
                <a:close/>
              </a:path>
              <a:path w="7042784" h="6350">
                <a:moveTo>
                  <a:pt x="263652" y="6096"/>
                </a:moveTo>
                <a:lnTo>
                  <a:pt x="257556" y="6096"/>
                </a:lnTo>
                <a:lnTo>
                  <a:pt x="257556" y="0"/>
                </a:lnTo>
                <a:lnTo>
                  <a:pt x="263652" y="0"/>
                </a:lnTo>
                <a:lnTo>
                  <a:pt x="263652" y="1524"/>
                </a:lnTo>
                <a:lnTo>
                  <a:pt x="265176" y="1524"/>
                </a:lnTo>
                <a:lnTo>
                  <a:pt x="265176" y="4572"/>
                </a:lnTo>
                <a:lnTo>
                  <a:pt x="263652" y="4572"/>
                </a:lnTo>
                <a:lnTo>
                  <a:pt x="263652" y="6096"/>
                </a:lnTo>
                <a:close/>
              </a:path>
              <a:path w="7042784" h="6350">
                <a:moveTo>
                  <a:pt x="300228" y="6096"/>
                </a:moveTo>
                <a:lnTo>
                  <a:pt x="295656" y="6096"/>
                </a:lnTo>
                <a:lnTo>
                  <a:pt x="294132" y="4572"/>
                </a:lnTo>
                <a:lnTo>
                  <a:pt x="294132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1752" y="1524"/>
                </a:lnTo>
                <a:lnTo>
                  <a:pt x="301752" y="4572"/>
                </a:lnTo>
                <a:lnTo>
                  <a:pt x="300228" y="6096"/>
                </a:lnTo>
                <a:close/>
              </a:path>
              <a:path w="7042784" h="6350">
                <a:moveTo>
                  <a:pt x="336804" y="6096"/>
                </a:moveTo>
                <a:lnTo>
                  <a:pt x="332232" y="6096"/>
                </a:lnTo>
                <a:lnTo>
                  <a:pt x="330708" y="4572"/>
                </a:lnTo>
                <a:lnTo>
                  <a:pt x="330708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8328" y="1524"/>
                </a:lnTo>
                <a:lnTo>
                  <a:pt x="338328" y="4572"/>
                </a:lnTo>
                <a:lnTo>
                  <a:pt x="336804" y="6096"/>
                </a:lnTo>
                <a:close/>
              </a:path>
              <a:path w="7042784" h="6350">
                <a:moveTo>
                  <a:pt x="373380" y="6096"/>
                </a:moveTo>
                <a:lnTo>
                  <a:pt x="368808" y="6096"/>
                </a:lnTo>
                <a:lnTo>
                  <a:pt x="368808" y="4572"/>
                </a:lnTo>
                <a:lnTo>
                  <a:pt x="367283" y="4572"/>
                </a:lnTo>
                <a:lnTo>
                  <a:pt x="367283" y="1524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4904" y="1524"/>
                </a:lnTo>
                <a:lnTo>
                  <a:pt x="374904" y="4572"/>
                </a:lnTo>
                <a:lnTo>
                  <a:pt x="373380" y="6096"/>
                </a:lnTo>
                <a:close/>
              </a:path>
              <a:path w="7042784" h="6350">
                <a:moveTo>
                  <a:pt x="411480" y="6096"/>
                </a:moveTo>
                <a:lnTo>
                  <a:pt x="405383" y="6096"/>
                </a:lnTo>
                <a:lnTo>
                  <a:pt x="405383" y="4572"/>
                </a:lnTo>
                <a:lnTo>
                  <a:pt x="403860" y="4572"/>
                </a:lnTo>
                <a:lnTo>
                  <a:pt x="403860" y="1524"/>
                </a:lnTo>
                <a:lnTo>
                  <a:pt x="405383" y="1524"/>
                </a:lnTo>
                <a:lnTo>
                  <a:pt x="405383" y="0"/>
                </a:lnTo>
                <a:lnTo>
                  <a:pt x="411480" y="0"/>
                </a:lnTo>
                <a:lnTo>
                  <a:pt x="411480" y="6096"/>
                </a:lnTo>
                <a:close/>
              </a:path>
              <a:path w="7042784" h="6350">
                <a:moveTo>
                  <a:pt x="448056" y="6096"/>
                </a:moveTo>
                <a:lnTo>
                  <a:pt x="441960" y="6096"/>
                </a:lnTo>
                <a:lnTo>
                  <a:pt x="441960" y="0"/>
                </a:lnTo>
                <a:lnTo>
                  <a:pt x="448056" y="0"/>
                </a:lnTo>
                <a:lnTo>
                  <a:pt x="448056" y="6096"/>
                </a:lnTo>
                <a:close/>
              </a:path>
              <a:path w="7042784" h="6350">
                <a:moveTo>
                  <a:pt x="484632" y="6096"/>
                </a:moveTo>
                <a:lnTo>
                  <a:pt x="480060" y="6096"/>
                </a:lnTo>
                <a:lnTo>
                  <a:pt x="478535" y="4572"/>
                </a:lnTo>
                <a:lnTo>
                  <a:pt x="478535" y="1524"/>
                </a:lnTo>
                <a:lnTo>
                  <a:pt x="480060" y="0"/>
                </a:lnTo>
                <a:lnTo>
                  <a:pt x="484632" y="0"/>
                </a:lnTo>
                <a:lnTo>
                  <a:pt x="484632" y="1524"/>
                </a:lnTo>
                <a:lnTo>
                  <a:pt x="486156" y="1524"/>
                </a:lnTo>
                <a:lnTo>
                  <a:pt x="486156" y="4572"/>
                </a:lnTo>
                <a:lnTo>
                  <a:pt x="484632" y="4572"/>
                </a:lnTo>
                <a:lnTo>
                  <a:pt x="484632" y="6096"/>
                </a:lnTo>
                <a:close/>
              </a:path>
              <a:path w="7042784" h="6350">
                <a:moveTo>
                  <a:pt x="521208" y="6096"/>
                </a:moveTo>
                <a:lnTo>
                  <a:pt x="516635" y="6096"/>
                </a:lnTo>
                <a:lnTo>
                  <a:pt x="515112" y="4572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2" y="1524"/>
                </a:lnTo>
                <a:lnTo>
                  <a:pt x="522732" y="4572"/>
                </a:lnTo>
                <a:lnTo>
                  <a:pt x="521208" y="6096"/>
                </a:lnTo>
                <a:close/>
              </a:path>
              <a:path w="7042784" h="6350">
                <a:moveTo>
                  <a:pt x="557783" y="6096"/>
                </a:moveTo>
                <a:lnTo>
                  <a:pt x="553212" y="6096"/>
                </a:lnTo>
                <a:lnTo>
                  <a:pt x="551687" y="4572"/>
                </a:lnTo>
                <a:lnTo>
                  <a:pt x="551687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9308" y="1524"/>
                </a:lnTo>
                <a:lnTo>
                  <a:pt x="559308" y="4572"/>
                </a:lnTo>
                <a:lnTo>
                  <a:pt x="557783" y="6096"/>
                </a:lnTo>
                <a:close/>
              </a:path>
              <a:path w="7042784" h="6350">
                <a:moveTo>
                  <a:pt x="594360" y="6096"/>
                </a:moveTo>
                <a:lnTo>
                  <a:pt x="589787" y="6096"/>
                </a:lnTo>
                <a:lnTo>
                  <a:pt x="589787" y="4572"/>
                </a:lnTo>
                <a:lnTo>
                  <a:pt x="588264" y="4572"/>
                </a:lnTo>
                <a:lnTo>
                  <a:pt x="588264" y="1524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5883" y="1524"/>
                </a:lnTo>
                <a:lnTo>
                  <a:pt x="595883" y="4572"/>
                </a:lnTo>
                <a:lnTo>
                  <a:pt x="594360" y="6096"/>
                </a:lnTo>
                <a:close/>
              </a:path>
              <a:path w="7042784" h="6350">
                <a:moveTo>
                  <a:pt x="632460" y="6096"/>
                </a:moveTo>
                <a:lnTo>
                  <a:pt x="626364" y="6096"/>
                </a:lnTo>
                <a:lnTo>
                  <a:pt x="626364" y="4572"/>
                </a:lnTo>
                <a:lnTo>
                  <a:pt x="624839" y="4572"/>
                </a:lnTo>
                <a:lnTo>
                  <a:pt x="624839" y="1524"/>
                </a:lnTo>
                <a:lnTo>
                  <a:pt x="626364" y="1524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042784" h="6350">
                <a:moveTo>
                  <a:pt x="669036" y="6096"/>
                </a:moveTo>
                <a:lnTo>
                  <a:pt x="662940" y="6096"/>
                </a:lnTo>
                <a:lnTo>
                  <a:pt x="662940" y="0"/>
                </a:lnTo>
                <a:lnTo>
                  <a:pt x="669036" y="0"/>
                </a:lnTo>
                <a:lnTo>
                  <a:pt x="669036" y="6096"/>
                </a:lnTo>
                <a:close/>
              </a:path>
              <a:path w="7042784" h="6350">
                <a:moveTo>
                  <a:pt x="705612" y="6096"/>
                </a:moveTo>
                <a:lnTo>
                  <a:pt x="701040" y="6096"/>
                </a:lnTo>
                <a:lnTo>
                  <a:pt x="699516" y="4572"/>
                </a:lnTo>
                <a:lnTo>
                  <a:pt x="699516" y="1524"/>
                </a:lnTo>
                <a:lnTo>
                  <a:pt x="701040" y="0"/>
                </a:lnTo>
                <a:lnTo>
                  <a:pt x="705612" y="0"/>
                </a:lnTo>
                <a:lnTo>
                  <a:pt x="705612" y="1524"/>
                </a:lnTo>
                <a:lnTo>
                  <a:pt x="707136" y="1524"/>
                </a:lnTo>
                <a:lnTo>
                  <a:pt x="707136" y="4572"/>
                </a:lnTo>
                <a:lnTo>
                  <a:pt x="705612" y="4572"/>
                </a:lnTo>
                <a:lnTo>
                  <a:pt x="705612" y="6096"/>
                </a:lnTo>
                <a:close/>
              </a:path>
              <a:path w="7042784" h="6350">
                <a:moveTo>
                  <a:pt x="742188" y="6096"/>
                </a:moveTo>
                <a:lnTo>
                  <a:pt x="737616" y="6096"/>
                </a:lnTo>
                <a:lnTo>
                  <a:pt x="736092" y="4572"/>
                </a:lnTo>
                <a:lnTo>
                  <a:pt x="736092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3712" y="1524"/>
                </a:lnTo>
                <a:lnTo>
                  <a:pt x="743712" y="4572"/>
                </a:lnTo>
                <a:lnTo>
                  <a:pt x="742188" y="6096"/>
                </a:lnTo>
                <a:close/>
              </a:path>
              <a:path w="7042784" h="6350">
                <a:moveTo>
                  <a:pt x="778763" y="6096"/>
                </a:moveTo>
                <a:lnTo>
                  <a:pt x="774192" y="6096"/>
                </a:lnTo>
                <a:lnTo>
                  <a:pt x="772667" y="4572"/>
                </a:lnTo>
                <a:lnTo>
                  <a:pt x="772667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80288" y="1524"/>
                </a:lnTo>
                <a:lnTo>
                  <a:pt x="780288" y="4572"/>
                </a:lnTo>
                <a:lnTo>
                  <a:pt x="778763" y="6096"/>
                </a:lnTo>
                <a:close/>
              </a:path>
              <a:path w="7042784" h="6350">
                <a:moveTo>
                  <a:pt x="815340" y="6096"/>
                </a:moveTo>
                <a:lnTo>
                  <a:pt x="810767" y="6096"/>
                </a:lnTo>
                <a:lnTo>
                  <a:pt x="810767" y="4572"/>
                </a:lnTo>
                <a:lnTo>
                  <a:pt x="809244" y="4572"/>
                </a:lnTo>
                <a:lnTo>
                  <a:pt x="809244" y="1524"/>
                </a:lnTo>
                <a:lnTo>
                  <a:pt x="810767" y="1524"/>
                </a:lnTo>
                <a:lnTo>
                  <a:pt x="810767" y="0"/>
                </a:lnTo>
                <a:lnTo>
                  <a:pt x="815340" y="0"/>
                </a:lnTo>
                <a:lnTo>
                  <a:pt x="816863" y="1524"/>
                </a:lnTo>
                <a:lnTo>
                  <a:pt x="816863" y="4572"/>
                </a:lnTo>
                <a:lnTo>
                  <a:pt x="815340" y="6096"/>
                </a:lnTo>
                <a:close/>
              </a:path>
              <a:path w="7042784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6096"/>
                </a:lnTo>
                <a:close/>
              </a:path>
              <a:path w="7042784" h="6350">
                <a:moveTo>
                  <a:pt x="890016" y="6096"/>
                </a:moveTo>
                <a:lnTo>
                  <a:pt x="883920" y="6096"/>
                </a:lnTo>
                <a:lnTo>
                  <a:pt x="883920" y="0"/>
                </a:lnTo>
                <a:lnTo>
                  <a:pt x="890016" y="0"/>
                </a:lnTo>
                <a:lnTo>
                  <a:pt x="890016" y="1524"/>
                </a:lnTo>
                <a:lnTo>
                  <a:pt x="891540" y="1524"/>
                </a:lnTo>
                <a:lnTo>
                  <a:pt x="891540" y="4572"/>
                </a:lnTo>
                <a:lnTo>
                  <a:pt x="890016" y="4572"/>
                </a:lnTo>
                <a:lnTo>
                  <a:pt x="890016" y="6096"/>
                </a:lnTo>
                <a:close/>
              </a:path>
              <a:path w="7042784" h="6350">
                <a:moveTo>
                  <a:pt x="926592" y="6096"/>
                </a:moveTo>
                <a:lnTo>
                  <a:pt x="922020" y="6096"/>
                </a:lnTo>
                <a:lnTo>
                  <a:pt x="920496" y="4572"/>
                </a:lnTo>
                <a:lnTo>
                  <a:pt x="920496" y="1524"/>
                </a:lnTo>
                <a:lnTo>
                  <a:pt x="922020" y="0"/>
                </a:lnTo>
                <a:lnTo>
                  <a:pt x="926592" y="0"/>
                </a:lnTo>
                <a:lnTo>
                  <a:pt x="926592" y="1524"/>
                </a:lnTo>
                <a:lnTo>
                  <a:pt x="928116" y="1524"/>
                </a:lnTo>
                <a:lnTo>
                  <a:pt x="928116" y="4572"/>
                </a:lnTo>
                <a:lnTo>
                  <a:pt x="926592" y="4572"/>
                </a:lnTo>
                <a:lnTo>
                  <a:pt x="926592" y="6096"/>
                </a:lnTo>
                <a:close/>
              </a:path>
              <a:path w="7042784" h="6350">
                <a:moveTo>
                  <a:pt x="963167" y="6096"/>
                </a:moveTo>
                <a:lnTo>
                  <a:pt x="958596" y="6096"/>
                </a:lnTo>
                <a:lnTo>
                  <a:pt x="957071" y="4572"/>
                </a:ln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2" y="1524"/>
                </a:lnTo>
                <a:lnTo>
                  <a:pt x="964692" y="4572"/>
                </a:lnTo>
                <a:lnTo>
                  <a:pt x="963167" y="6096"/>
                </a:lnTo>
                <a:close/>
              </a:path>
              <a:path w="7042784" h="6350">
                <a:moveTo>
                  <a:pt x="999744" y="6096"/>
                </a:moveTo>
                <a:lnTo>
                  <a:pt x="995171" y="6096"/>
                </a:lnTo>
                <a:lnTo>
                  <a:pt x="993648" y="4572"/>
                </a:lnTo>
                <a:lnTo>
                  <a:pt x="993648" y="1524"/>
                </a:lnTo>
                <a:lnTo>
                  <a:pt x="995171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4572"/>
                </a:lnTo>
                <a:lnTo>
                  <a:pt x="999744" y="6096"/>
                </a:lnTo>
                <a:close/>
              </a:path>
              <a:path w="7042784" h="6350">
                <a:moveTo>
                  <a:pt x="1036320" y="6096"/>
                </a:moveTo>
                <a:lnTo>
                  <a:pt x="1031748" y="6096"/>
                </a:lnTo>
                <a:lnTo>
                  <a:pt x="1031748" y="4572"/>
                </a:lnTo>
                <a:lnTo>
                  <a:pt x="1030224" y="4572"/>
                </a:lnTo>
                <a:lnTo>
                  <a:pt x="1030224" y="1524"/>
                </a:lnTo>
                <a:lnTo>
                  <a:pt x="1031748" y="1524"/>
                </a:lnTo>
                <a:lnTo>
                  <a:pt x="1031748" y="0"/>
                </a:lnTo>
                <a:lnTo>
                  <a:pt x="1036320" y="0"/>
                </a:lnTo>
                <a:lnTo>
                  <a:pt x="1037844" y="1524"/>
                </a:lnTo>
                <a:lnTo>
                  <a:pt x="1037844" y="4572"/>
                </a:lnTo>
                <a:lnTo>
                  <a:pt x="1036320" y="6096"/>
                </a:lnTo>
                <a:close/>
              </a:path>
              <a:path w="7042784" h="6350">
                <a:moveTo>
                  <a:pt x="1074420" y="6096"/>
                </a:moveTo>
                <a:lnTo>
                  <a:pt x="1068324" y="6096"/>
                </a:lnTo>
                <a:lnTo>
                  <a:pt x="1068324" y="0"/>
                </a:lnTo>
                <a:lnTo>
                  <a:pt x="1074420" y="0"/>
                </a:lnTo>
                <a:lnTo>
                  <a:pt x="1074420" y="6096"/>
                </a:lnTo>
                <a:close/>
              </a:path>
              <a:path w="7042784" h="6350">
                <a:moveTo>
                  <a:pt x="1110996" y="6096"/>
                </a:moveTo>
                <a:lnTo>
                  <a:pt x="1104900" y="6096"/>
                </a:lnTo>
                <a:lnTo>
                  <a:pt x="1104900" y="0"/>
                </a:lnTo>
                <a:lnTo>
                  <a:pt x="1110996" y="0"/>
                </a:lnTo>
                <a:lnTo>
                  <a:pt x="1110996" y="1524"/>
                </a:lnTo>
                <a:lnTo>
                  <a:pt x="1112520" y="1524"/>
                </a:lnTo>
                <a:lnTo>
                  <a:pt x="1112520" y="4572"/>
                </a:lnTo>
                <a:lnTo>
                  <a:pt x="1110996" y="4572"/>
                </a:lnTo>
                <a:lnTo>
                  <a:pt x="1110996" y="6096"/>
                </a:lnTo>
                <a:close/>
              </a:path>
              <a:path w="7042784" h="6350">
                <a:moveTo>
                  <a:pt x="1147571" y="6096"/>
                </a:moveTo>
                <a:lnTo>
                  <a:pt x="1143000" y="6096"/>
                </a:lnTo>
                <a:lnTo>
                  <a:pt x="1141475" y="4572"/>
                </a:ln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1524"/>
                </a:lnTo>
                <a:lnTo>
                  <a:pt x="1149096" y="4572"/>
                </a:lnTo>
                <a:lnTo>
                  <a:pt x="1147571" y="4572"/>
                </a:lnTo>
                <a:lnTo>
                  <a:pt x="1147571" y="6096"/>
                </a:lnTo>
                <a:close/>
              </a:path>
              <a:path w="7042784" h="6350">
                <a:moveTo>
                  <a:pt x="1184148" y="6096"/>
                </a:moveTo>
                <a:lnTo>
                  <a:pt x="1179575" y="6096"/>
                </a:lnTo>
                <a:lnTo>
                  <a:pt x="1178052" y="4572"/>
                </a:lnTo>
                <a:lnTo>
                  <a:pt x="1178052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2"/>
                </a:lnTo>
                <a:lnTo>
                  <a:pt x="1184148" y="6096"/>
                </a:lnTo>
                <a:close/>
              </a:path>
              <a:path w="7042784" h="6350">
                <a:moveTo>
                  <a:pt x="1220724" y="6096"/>
                </a:moveTo>
                <a:lnTo>
                  <a:pt x="1216152" y="6096"/>
                </a:lnTo>
                <a:lnTo>
                  <a:pt x="1214628" y="4572"/>
                </a:lnTo>
                <a:lnTo>
                  <a:pt x="1214628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2248" y="1524"/>
                </a:lnTo>
                <a:lnTo>
                  <a:pt x="1222248" y="4572"/>
                </a:lnTo>
                <a:lnTo>
                  <a:pt x="1220724" y="6096"/>
                </a:lnTo>
                <a:close/>
              </a:path>
              <a:path w="7042784" h="6350">
                <a:moveTo>
                  <a:pt x="1257300" y="6096"/>
                </a:moveTo>
                <a:lnTo>
                  <a:pt x="1252728" y="6096"/>
                </a:lnTo>
                <a:lnTo>
                  <a:pt x="1252728" y="4572"/>
                </a:lnTo>
                <a:lnTo>
                  <a:pt x="1251204" y="4572"/>
                </a:lnTo>
                <a:lnTo>
                  <a:pt x="1251204" y="1524"/>
                </a:lnTo>
                <a:lnTo>
                  <a:pt x="1252728" y="1524"/>
                </a:lnTo>
                <a:lnTo>
                  <a:pt x="1252728" y="0"/>
                </a:lnTo>
                <a:lnTo>
                  <a:pt x="1257300" y="0"/>
                </a:lnTo>
                <a:lnTo>
                  <a:pt x="1258824" y="1524"/>
                </a:lnTo>
                <a:lnTo>
                  <a:pt x="1258824" y="4572"/>
                </a:lnTo>
                <a:lnTo>
                  <a:pt x="1257300" y="6096"/>
                </a:lnTo>
                <a:close/>
              </a:path>
              <a:path w="7042784" h="6350">
                <a:moveTo>
                  <a:pt x="1295400" y="6096"/>
                </a:moveTo>
                <a:lnTo>
                  <a:pt x="1289304" y="6096"/>
                </a:lnTo>
                <a:lnTo>
                  <a:pt x="1289304" y="0"/>
                </a:lnTo>
                <a:lnTo>
                  <a:pt x="1295400" y="0"/>
                </a:lnTo>
                <a:lnTo>
                  <a:pt x="1295400" y="6096"/>
                </a:lnTo>
                <a:close/>
              </a:path>
              <a:path w="7042784" h="6350">
                <a:moveTo>
                  <a:pt x="1331976" y="6096"/>
                </a:moveTo>
                <a:lnTo>
                  <a:pt x="1325880" y="6096"/>
                </a:lnTo>
                <a:lnTo>
                  <a:pt x="1325880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500" y="1524"/>
                </a:lnTo>
                <a:lnTo>
                  <a:pt x="1333500" y="4572"/>
                </a:lnTo>
                <a:lnTo>
                  <a:pt x="1331976" y="4572"/>
                </a:lnTo>
                <a:lnTo>
                  <a:pt x="1331976" y="6096"/>
                </a:lnTo>
                <a:close/>
              </a:path>
              <a:path w="7042784" h="6350">
                <a:moveTo>
                  <a:pt x="1368552" y="6096"/>
                </a:moveTo>
                <a:lnTo>
                  <a:pt x="1363980" y="6096"/>
                </a:lnTo>
                <a:lnTo>
                  <a:pt x="1362456" y="4572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1524"/>
                </a:lnTo>
                <a:lnTo>
                  <a:pt x="1370076" y="4572"/>
                </a:lnTo>
                <a:lnTo>
                  <a:pt x="1368552" y="4572"/>
                </a:lnTo>
                <a:lnTo>
                  <a:pt x="1368552" y="6096"/>
                </a:lnTo>
                <a:close/>
              </a:path>
              <a:path w="7042784" h="6350">
                <a:moveTo>
                  <a:pt x="1405128" y="6096"/>
                </a:moveTo>
                <a:lnTo>
                  <a:pt x="1400556" y="6096"/>
                </a:lnTo>
                <a:lnTo>
                  <a:pt x="1399032" y="4572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2"/>
                </a:lnTo>
                <a:lnTo>
                  <a:pt x="1405128" y="6096"/>
                </a:lnTo>
                <a:close/>
              </a:path>
              <a:path w="7042784" h="6350">
                <a:moveTo>
                  <a:pt x="1441704" y="6096"/>
                </a:moveTo>
                <a:lnTo>
                  <a:pt x="1437132" y="6096"/>
                </a:lnTo>
                <a:lnTo>
                  <a:pt x="1435608" y="4572"/>
                </a:lnTo>
                <a:lnTo>
                  <a:pt x="1435608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3228" y="1524"/>
                </a:lnTo>
                <a:lnTo>
                  <a:pt x="1443228" y="4572"/>
                </a:lnTo>
                <a:lnTo>
                  <a:pt x="1441704" y="6096"/>
                </a:lnTo>
                <a:close/>
              </a:path>
              <a:path w="7042784" h="6350">
                <a:moveTo>
                  <a:pt x="1479804" y="6096"/>
                </a:moveTo>
                <a:lnTo>
                  <a:pt x="1473708" y="6096"/>
                </a:lnTo>
                <a:lnTo>
                  <a:pt x="1473708" y="4572"/>
                </a:lnTo>
                <a:lnTo>
                  <a:pt x="1472184" y="4572"/>
                </a:lnTo>
                <a:lnTo>
                  <a:pt x="1472184" y="1524"/>
                </a:lnTo>
                <a:lnTo>
                  <a:pt x="1473708" y="1524"/>
                </a:lnTo>
                <a:lnTo>
                  <a:pt x="1473708" y="0"/>
                </a:lnTo>
                <a:lnTo>
                  <a:pt x="1479804" y="0"/>
                </a:lnTo>
                <a:lnTo>
                  <a:pt x="1479804" y="6096"/>
                </a:lnTo>
                <a:close/>
              </a:path>
              <a:path w="7042784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6096"/>
                </a:lnTo>
                <a:close/>
              </a:path>
              <a:path w="7042784" h="6350">
                <a:moveTo>
                  <a:pt x="1552956" y="6096"/>
                </a:moveTo>
                <a:lnTo>
                  <a:pt x="1546859" y="6096"/>
                </a:lnTo>
                <a:lnTo>
                  <a:pt x="1546859" y="0"/>
                </a:lnTo>
                <a:lnTo>
                  <a:pt x="1552956" y="0"/>
                </a:lnTo>
                <a:lnTo>
                  <a:pt x="1552956" y="1524"/>
                </a:lnTo>
                <a:lnTo>
                  <a:pt x="1554480" y="1524"/>
                </a:lnTo>
                <a:lnTo>
                  <a:pt x="1554480" y="4572"/>
                </a:lnTo>
                <a:lnTo>
                  <a:pt x="1552956" y="4572"/>
                </a:lnTo>
                <a:lnTo>
                  <a:pt x="1552956" y="6096"/>
                </a:lnTo>
                <a:close/>
              </a:path>
              <a:path w="7042784" h="6350">
                <a:moveTo>
                  <a:pt x="1589532" y="6096"/>
                </a:moveTo>
                <a:lnTo>
                  <a:pt x="1584959" y="6096"/>
                </a:lnTo>
                <a:lnTo>
                  <a:pt x="1583436" y="4572"/>
                </a:lnTo>
                <a:lnTo>
                  <a:pt x="1583436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1524"/>
                </a:lnTo>
                <a:lnTo>
                  <a:pt x="1591056" y="4572"/>
                </a:lnTo>
                <a:lnTo>
                  <a:pt x="1589532" y="4572"/>
                </a:lnTo>
                <a:lnTo>
                  <a:pt x="1589532" y="6096"/>
                </a:lnTo>
                <a:close/>
              </a:path>
              <a:path w="7042784" h="6350">
                <a:moveTo>
                  <a:pt x="1626108" y="6096"/>
                </a:moveTo>
                <a:lnTo>
                  <a:pt x="1621536" y="6096"/>
                </a:lnTo>
                <a:lnTo>
                  <a:pt x="1620012" y="4572"/>
                </a:lnTo>
                <a:lnTo>
                  <a:pt x="1620012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7632" y="1524"/>
                </a:lnTo>
                <a:lnTo>
                  <a:pt x="1627632" y="4572"/>
                </a:lnTo>
                <a:lnTo>
                  <a:pt x="1626108" y="6096"/>
                </a:lnTo>
                <a:close/>
              </a:path>
              <a:path w="7042784" h="6350">
                <a:moveTo>
                  <a:pt x="1662684" y="6096"/>
                </a:moveTo>
                <a:lnTo>
                  <a:pt x="1658112" y="6096"/>
                </a:lnTo>
                <a:lnTo>
                  <a:pt x="1656588" y="4572"/>
                </a:lnTo>
                <a:lnTo>
                  <a:pt x="1656588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4208" y="1524"/>
                </a:lnTo>
                <a:lnTo>
                  <a:pt x="1664208" y="4572"/>
                </a:lnTo>
                <a:lnTo>
                  <a:pt x="1662684" y="6096"/>
                </a:lnTo>
                <a:close/>
              </a:path>
              <a:path w="7042784" h="6350">
                <a:moveTo>
                  <a:pt x="1700784" y="6096"/>
                </a:moveTo>
                <a:lnTo>
                  <a:pt x="1694688" y="6096"/>
                </a:lnTo>
                <a:lnTo>
                  <a:pt x="1694688" y="4572"/>
                </a:lnTo>
                <a:lnTo>
                  <a:pt x="1693163" y="4572"/>
                </a:lnTo>
                <a:lnTo>
                  <a:pt x="1693163" y="1524"/>
                </a:lnTo>
                <a:lnTo>
                  <a:pt x="1694688" y="1524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042784" h="6350">
                <a:moveTo>
                  <a:pt x="1737359" y="6096"/>
                </a:moveTo>
                <a:lnTo>
                  <a:pt x="1731263" y="6096"/>
                </a:lnTo>
                <a:lnTo>
                  <a:pt x="1731263" y="0"/>
                </a:lnTo>
                <a:lnTo>
                  <a:pt x="1737359" y="0"/>
                </a:lnTo>
                <a:lnTo>
                  <a:pt x="1737359" y="6096"/>
                </a:lnTo>
                <a:close/>
              </a:path>
              <a:path w="7042784" h="6350">
                <a:moveTo>
                  <a:pt x="1773936" y="6096"/>
                </a:moveTo>
                <a:lnTo>
                  <a:pt x="1767840" y="6096"/>
                </a:lnTo>
                <a:lnTo>
                  <a:pt x="1767840" y="0"/>
                </a:lnTo>
                <a:lnTo>
                  <a:pt x="1773936" y="0"/>
                </a:lnTo>
                <a:lnTo>
                  <a:pt x="1773936" y="1524"/>
                </a:lnTo>
                <a:lnTo>
                  <a:pt x="1775459" y="1524"/>
                </a:lnTo>
                <a:lnTo>
                  <a:pt x="1775459" y="4572"/>
                </a:lnTo>
                <a:lnTo>
                  <a:pt x="1773936" y="4572"/>
                </a:lnTo>
                <a:lnTo>
                  <a:pt x="1773936" y="6096"/>
                </a:lnTo>
                <a:close/>
              </a:path>
              <a:path w="7042784" h="6350">
                <a:moveTo>
                  <a:pt x="1810512" y="6096"/>
                </a:moveTo>
                <a:lnTo>
                  <a:pt x="1805940" y="6096"/>
                </a:lnTo>
                <a:lnTo>
                  <a:pt x="1804416" y="4572"/>
                </a:lnTo>
                <a:lnTo>
                  <a:pt x="1804416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2"/>
                </a:lnTo>
                <a:lnTo>
                  <a:pt x="1810512" y="6096"/>
                </a:lnTo>
                <a:close/>
              </a:path>
              <a:path w="7042784" h="6350">
                <a:moveTo>
                  <a:pt x="1847088" y="6096"/>
                </a:moveTo>
                <a:lnTo>
                  <a:pt x="1842516" y="6096"/>
                </a:lnTo>
                <a:lnTo>
                  <a:pt x="1840992" y="4572"/>
                </a:lnTo>
                <a:lnTo>
                  <a:pt x="1840992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2"/>
                </a:lnTo>
                <a:lnTo>
                  <a:pt x="1847088" y="6096"/>
                </a:lnTo>
                <a:close/>
              </a:path>
              <a:path w="7042784" h="6350">
                <a:moveTo>
                  <a:pt x="1883663" y="6096"/>
                </a:moveTo>
                <a:lnTo>
                  <a:pt x="1879092" y="6096"/>
                </a:lnTo>
                <a:lnTo>
                  <a:pt x="1877568" y="4572"/>
                </a:lnTo>
                <a:lnTo>
                  <a:pt x="1877568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5188" y="1524"/>
                </a:lnTo>
                <a:lnTo>
                  <a:pt x="1885188" y="4572"/>
                </a:lnTo>
                <a:lnTo>
                  <a:pt x="1883663" y="6096"/>
                </a:lnTo>
                <a:close/>
              </a:path>
              <a:path w="7042784" h="6350">
                <a:moveTo>
                  <a:pt x="1921764" y="6096"/>
                </a:moveTo>
                <a:lnTo>
                  <a:pt x="1915668" y="6096"/>
                </a:lnTo>
                <a:lnTo>
                  <a:pt x="1915668" y="4572"/>
                </a:lnTo>
                <a:lnTo>
                  <a:pt x="1914143" y="4572"/>
                </a:lnTo>
                <a:lnTo>
                  <a:pt x="1914143" y="1524"/>
                </a:lnTo>
                <a:lnTo>
                  <a:pt x="1915668" y="1524"/>
                </a:ln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042784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6096"/>
                </a:lnTo>
                <a:close/>
              </a:path>
              <a:path w="7042784" h="6350">
                <a:moveTo>
                  <a:pt x="1994916" y="6096"/>
                </a:moveTo>
                <a:lnTo>
                  <a:pt x="1988819" y="6096"/>
                </a:lnTo>
                <a:lnTo>
                  <a:pt x="1988819" y="0"/>
                </a:lnTo>
                <a:lnTo>
                  <a:pt x="1994916" y="0"/>
                </a:lnTo>
                <a:lnTo>
                  <a:pt x="1994916" y="1524"/>
                </a:lnTo>
                <a:lnTo>
                  <a:pt x="1996440" y="1524"/>
                </a:lnTo>
                <a:lnTo>
                  <a:pt x="1996440" y="4572"/>
                </a:lnTo>
                <a:lnTo>
                  <a:pt x="1994916" y="4572"/>
                </a:lnTo>
                <a:lnTo>
                  <a:pt x="1994916" y="6096"/>
                </a:lnTo>
                <a:close/>
              </a:path>
              <a:path w="7042784" h="6350">
                <a:moveTo>
                  <a:pt x="2031492" y="6096"/>
                </a:moveTo>
                <a:lnTo>
                  <a:pt x="2026919" y="6096"/>
                </a:lnTo>
                <a:lnTo>
                  <a:pt x="2025396" y="4572"/>
                </a:lnTo>
                <a:lnTo>
                  <a:pt x="2025396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3016" y="1524"/>
                </a:lnTo>
                <a:lnTo>
                  <a:pt x="2033016" y="4572"/>
                </a:lnTo>
                <a:lnTo>
                  <a:pt x="2031492" y="6096"/>
                </a:lnTo>
                <a:close/>
              </a:path>
              <a:path w="7042784" h="6350">
                <a:moveTo>
                  <a:pt x="2068068" y="6096"/>
                </a:moveTo>
                <a:lnTo>
                  <a:pt x="2063496" y="6096"/>
                </a:lnTo>
                <a:lnTo>
                  <a:pt x="2061972" y="4572"/>
                </a:lnTo>
                <a:lnTo>
                  <a:pt x="2061972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9592" y="1524"/>
                </a:lnTo>
                <a:lnTo>
                  <a:pt x="2069592" y="4572"/>
                </a:lnTo>
                <a:lnTo>
                  <a:pt x="2068068" y="6096"/>
                </a:lnTo>
                <a:close/>
              </a:path>
              <a:path w="7042784" h="6350">
                <a:moveTo>
                  <a:pt x="2104643" y="6096"/>
                </a:moveTo>
                <a:lnTo>
                  <a:pt x="2100072" y="6096"/>
                </a:lnTo>
                <a:lnTo>
                  <a:pt x="2100072" y="4572"/>
                </a:lnTo>
                <a:lnTo>
                  <a:pt x="2098548" y="4572"/>
                </a:lnTo>
                <a:lnTo>
                  <a:pt x="2098548" y="1524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6168" y="1524"/>
                </a:lnTo>
                <a:lnTo>
                  <a:pt x="2106168" y="4572"/>
                </a:lnTo>
                <a:lnTo>
                  <a:pt x="2104643" y="6096"/>
                </a:lnTo>
                <a:close/>
              </a:path>
              <a:path w="7042784" h="6350">
                <a:moveTo>
                  <a:pt x="2142743" y="6096"/>
                </a:moveTo>
                <a:lnTo>
                  <a:pt x="2136648" y="6096"/>
                </a:lnTo>
                <a:lnTo>
                  <a:pt x="2136648" y="4572"/>
                </a:lnTo>
                <a:lnTo>
                  <a:pt x="2135124" y="4572"/>
                </a:lnTo>
                <a:lnTo>
                  <a:pt x="2135124" y="1524"/>
                </a:lnTo>
                <a:lnTo>
                  <a:pt x="2136648" y="1524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042784" h="6350">
                <a:moveTo>
                  <a:pt x="2179319" y="6096"/>
                </a:moveTo>
                <a:lnTo>
                  <a:pt x="2173224" y="6096"/>
                </a:lnTo>
                <a:lnTo>
                  <a:pt x="2173224" y="0"/>
                </a:lnTo>
                <a:lnTo>
                  <a:pt x="2179319" y="0"/>
                </a:lnTo>
                <a:lnTo>
                  <a:pt x="2179319" y="6096"/>
                </a:lnTo>
                <a:close/>
              </a:path>
              <a:path w="7042784" h="6350">
                <a:moveTo>
                  <a:pt x="2215896" y="6096"/>
                </a:moveTo>
                <a:lnTo>
                  <a:pt x="2209800" y="6096"/>
                </a:lnTo>
                <a:lnTo>
                  <a:pt x="2209800" y="0"/>
                </a:lnTo>
                <a:lnTo>
                  <a:pt x="2215896" y="0"/>
                </a:lnTo>
                <a:lnTo>
                  <a:pt x="2215896" y="1524"/>
                </a:lnTo>
                <a:lnTo>
                  <a:pt x="2217419" y="1524"/>
                </a:lnTo>
                <a:lnTo>
                  <a:pt x="2217419" y="4572"/>
                </a:lnTo>
                <a:lnTo>
                  <a:pt x="2215896" y="4572"/>
                </a:lnTo>
                <a:lnTo>
                  <a:pt x="2215896" y="6096"/>
                </a:lnTo>
                <a:close/>
              </a:path>
              <a:path w="7042784" h="6350">
                <a:moveTo>
                  <a:pt x="2252472" y="6096"/>
                </a:moveTo>
                <a:lnTo>
                  <a:pt x="2247900" y="6096"/>
                </a:lnTo>
                <a:lnTo>
                  <a:pt x="2246376" y="4572"/>
                </a:lnTo>
                <a:lnTo>
                  <a:pt x="2246376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2"/>
                </a:lnTo>
                <a:lnTo>
                  <a:pt x="2252472" y="6096"/>
                </a:lnTo>
                <a:close/>
              </a:path>
              <a:path w="7042784" h="6350">
                <a:moveTo>
                  <a:pt x="2289048" y="6096"/>
                </a:moveTo>
                <a:lnTo>
                  <a:pt x="2284476" y="6096"/>
                </a:lnTo>
                <a:lnTo>
                  <a:pt x="2282951" y="4572"/>
                </a:lnTo>
                <a:lnTo>
                  <a:pt x="2282951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2"/>
                </a:lnTo>
                <a:lnTo>
                  <a:pt x="2289048" y="6096"/>
                </a:lnTo>
                <a:close/>
              </a:path>
              <a:path w="7042784" h="6350">
                <a:moveTo>
                  <a:pt x="2325624" y="6096"/>
                </a:moveTo>
                <a:lnTo>
                  <a:pt x="2321051" y="6096"/>
                </a:lnTo>
                <a:lnTo>
                  <a:pt x="2321051" y="4572"/>
                </a:lnTo>
                <a:lnTo>
                  <a:pt x="2319527" y="4572"/>
                </a:lnTo>
                <a:lnTo>
                  <a:pt x="2319527" y="1524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4572"/>
                </a:lnTo>
                <a:lnTo>
                  <a:pt x="2325624" y="6096"/>
                </a:lnTo>
                <a:close/>
              </a:path>
              <a:path w="7042784" h="6350">
                <a:moveTo>
                  <a:pt x="2363724" y="6096"/>
                </a:moveTo>
                <a:lnTo>
                  <a:pt x="2357627" y="6096"/>
                </a:lnTo>
                <a:lnTo>
                  <a:pt x="2357627" y="4572"/>
                </a:lnTo>
                <a:lnTo>
                  <a:pt x="2356104" y="4572"/>
                </a:lnTo>
                <a:lnTo>
                  <a:pt x="2356104" y="1524"/>
                </a:lnTo>
                <a:lnTo>
                  <a:pt x="2357627" y="1524"/>
                </a:lnTo>
                <a:lnTo>
                  <a:pt x="2357627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042784" h="6350">
                <a:moveTo>
                  <a:pt x="2400300" y="6096"/>
                </a:moveTo>
                <a:lnTo>
                  <a:pt x="2394204" y="6096"/>
                </a:lnTo>
                <a:lnTo>
                  <a:pt x="2394204" y="0"/>
                </a:lnTo>
                <a:lnTo>
                  <a:pt x="2400300" y="0"/>
                </a:lnTo>
                <a:lnTo>
                  <a:pt x="2400300" y="6096"/>
                </a:lnTo>
                <a:close/>
              </a:path>
              <a:path w="7042784" h="6350">
                <a:moveTo>
                  <a:pt x="2436876" y="6096"/>
                </a:moveTo>
                <a:lnTo>
                  <a:pt x="2432304" y="6096"/>
                </a:lnTo>
                <a:lnTo>
                  <a:pt x="2430780" y="4572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4"/>
                </a:lnTo>
                <a:lnTo>
                  <a:pt x="2438400" y="1524"/>
                </a:lnTo>
                <a:lnTo>
                  <a:pt x="2438400" y="4572"/>
                </a:lnTo>
                <a:lnTo>
                  <a:pt x="2436876" y="4572"/>
                </a:lnTo>
                <a:lnTo>
                  <a:pt x="2436876" y="6096"/>
                </a:lnTo>
                <a:close/>
              </a:path>
              <a:path w="7042784" h="6350">
                <a:moveTo>
                  <a:pt x="2473451" y="6096"/>
                </a:moveTo>
                <a:lnTo>
                  <a:pt x="2468880" y="6096"/>
                </a:lnTo>
                <a:lnTo>
                  <a:pt x="2467356" y="4572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6" y="1524"/>
                </a:lnTo>
                <a:lnTo>
                  <a:pt x="2474976" y="4572"/>
                </a:lnTo>
                <a:lnTo>
                  <a:pt x="2473451" y="6096"/>
                </a:lnTo>
                <a:close/>
              </a:path>
              <a:path w="7042784" h="6350">
                <a:moveTo>
                  <a:pt x="2510027" y="6096"/>
                </a:moveTo>
                <a:lnTo>
                  <a:pt x="2505456" y="6096"/>
                </a:lnTo>
                <a:lnTo>
                  <a:pt x="2503932" y="4572"/>
                </a:lnTo>
                <a:lnTo>
                  <a:pt x="2503932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1551" y="1524"/>
                </a:lnTo>
                <a:lnTo>
                  <a:pt x="2511551" y="4572"/>
                </a:lnTo>
                <a:lnTo>
                  <a:pt x="2510027" y="6096"/>
                </a:lnTo>
                <a:close/>
              </a:path>
              <a:path w="7042784" h="6350">
                <a:moveTo>
                  <a:pt x="2546604" y="6096"/>
                </a:moveTo>
                <a:lnTo>
                  <a:pt x="2542032" y="6096"/>
                </a:lnTo>
                <a:lnTo>
                  <a:pt x="2542032" y="4572"/>
                </a:lnTo>
                <a:lnTo>
                  <a:pt x="2540508" y="4572"/>
                </a:lnTo>
                <a:lnTo>
                  <a:pt x="2540508" y="1524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8127" y="1524"/>
                </a:lnTo>
                <a:lnTo>
                  <a:pt x="2548127" y="4572"/>
                </a:lnTo>
                <a:lnTo>
                  <a:pt x="2546604" y="6096"/>
                </a:lnTo>
                <a:close/>
              </a:path>
              <a:path w="7042784" h="6350">
                <a:moveTo>
                  <a:pt x="2584704" y="6096"/>
                </a:moveTo>
                <a:lnTo>
                  <a:pt x="2578608" y="6096"/>
                </a:lnTo>
                <a:lnTo>
                  <a:pt x="2578608" y="4572"/>
                </a:lnTo>
                <a:lnTo>
                  <a:pt x="2577084" y="4572"/>
                </a:lnTo>
                <a:lnTo>
                  <a:pt x="2577084" y="1524"/>
                </a:lnTo>
                <a:lnTo>
                  <a:pt x="2578608" y="1524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042784" h="6350">
                <a:moveTo>
                  <a:pt x="2621280" y="6096"/>
                </a:moveTo>
                <a:lnTo>
                  <a:pt x="2615184" y="6096"/>
                </a:lnTo>
                <a:lnTo>
                  <a:pt x="2615184" y="0"/>
                </a:lnTo>
                <a:lnTo>
                  <a:pt x="2621280" y="0"/>
                </a:lnTo>
                <a:lnTo>
                  <a:pt x="2621280" y="6096"/>
                </a:lnTo>
                <a:close/>
              </a:path>
              <a:path w="7042784" h="6350">
                <a:moveTo>
                  <a:pt x="2657856" y="6096"/>
                </a:moveTo>
                <a:lnTo>
                  <a:pt x="2653284" y="6096"/>
                </a:lnTo>
                <a:lnTo>
                  <a:pt x="2651760" y="4572"/>
                </a:lnTo>
                <a:lnTo>
                  <a:pt x="2651760" y="1524"/>
                </a:lnTo>
                <a:lnTo>
                  <a:pt x="2653284" y="0"/>
                </a:lnTo>
                <a:lnTo>
                  <a:pt x="2657856" y="0"/>
                </a:lnTo>
                <a:lnTo>
                  <a:pt x="2657856" y="1524"/>
                </a:lnTo>
                <a:lnTo>
                  <a:pt x="2659380" y="1524"/>
                </a:lnTo>
                <a:lnTo>
                  <a:pt x="2659380" y="4572"/>
                </a:lnTo>
                <a:lnTo>
                  <a:pt x="2657856" y="4572"/>
                </a:lnTo>
                <a:lnTo>
                  <a:pt x="2657856" y="6096"/>
                </a:lnTo>
                <a:close/>
              </a:path>
              <a:path w="7042784" h="6350">
                <a:moveTo>
                  <a:pt x="2694432" y="6096"/>
                </a:moveTo>
                <a:lnTo>
                  <a:pt x="2689860" y="6096"/>
                </a:lnTo>
                <a:lnTo>
                  <a:pt x="2688335" y="4572"/>
                </a:lnTo>
                <a:lnTo>
                  <a:pt x="2688335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2"/>
                </a:lnTo>
                <a:lnTo>
                  <a:pt x="2694432" y="6096"/>
                </a:lnTo>
                <a:close/>
              </a:path>
              <a:path w="7042784" h="6350">
                <a:moveTo>
                  <a:pt x="2731008" y="6096"/>
                </a:moveTo>
                <a:lnTo>
                  <a:pt x="2726435" y="6096"/>
                </a:lnTo>
                <a:lnTo>
                  <a:pt x="2724911" y="4572"/>
                </a:lnTo>
                <a:lnTo>
                  <a:pt x="2724911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2"/>
                </a:lnTo>
                <a:lnTo>
                  <a:pt x="2731008" y="6096"/>
                </a:lnTo>
                <a:close/>
              </a:path>
              <a:path w="7042784" h="6350">
                <a:moveTo>
                  <a:pt x="2767584" y="6096"/>
                </a:moveTo>
                <a:lnTo>
                  <a:pt x="2763011" y="6096"/>
                </a:lnTo>
                <a:lnTo>
                  <a:pt x="2763011" y="4572"/>
                </a:lnTo>
                <a:lnTo>
                  <a:pt x="2761488" y="4572"/>
                </a:lnTo>
                <a:lnTo>
                  <a:pt x="2761488" y="1524"/>
                </a:lnTo>
                <a:lnTo>
                  <a:pt x="2763011" y="1524"/>
                </a:lnTo>
                <a:lnTo>
                  <a:pt x="2763011" y="0"/>
                </a:lnTo>
                <a:lnTo>
                  <a:pt x="2767584" y="0"/>
                </a:lnTo>
                <a:lnTo>
                  <a:pt x="2769108" y="1524"/>
                </a:lnTo>
                <a:lnTo>
                  <a:pt x="2769108" y="4572"/>
                </a:lnTo>
                <a:lnTo>
                  <a:pt x="2767584" y="6096"/>
                </a:lnTo>
                <a:close/>
              </a:path>
              <a:path w="7042784" h="6350">
                <a:moveTo>
                  <a:pt x="2805684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4" y="0"/>
                </a:lnTo>
                <a:lnTo>
                  <a:pt x="2805684" y="6096"/>
                </a:lnTo>
                <a:close/>
              </a:path>
              <a:path w="7042784" h="6350">
                <a:moveTo>
                  <a:pt x="2842260" y="6096"/>
                </a:moveTo>
                <a:lnTo>
                  <a:pt x="2836164" y="6096"/>
                </a:lnTo>
                <a:lnTo>
                  <a:pt x="2836164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1524"/>
                </a:lnTo>
                <a:lnTo>
                  <a:pt x="2843784" y="4572"/>
                </a:lnTo>
                <a:lnTo>
                  <a:pt x="2842260" y="4572"/>
                </a:lnTo>
                <a:lnTo>
                  <a:pt x="2842260" y="6096"/>
                </a:lnTo>
                <a:close/>
              </a:path>
              <a:path w="7042784" h="6350">
                <a:moveTo>
                  <a:pt x="2878835" y="6096"/>
                </a:moveTo>
                <a:lnTo>
                  <a:pt x="2874264" y="6096"/>
                </a:lnTo>
                <a:lnTo>
                  <a:pt x="2872740" y="4572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1524"/>
                </a:lnTo>
                <a:lnTo>
                  <a:pt x="2880360" y="4572"/>
                </a:lnTo>
                <a:lnTo>
                  <a:pt x="2878835" y="4572"/>
                </a:lnTo>
                <a:lnTo>
                  <a:pt x="2878835" y="6096"/>
                </a:lnTo>
                <a:close/>
              </a:path>
              <a:path w="7042784" h="6350">
                <a:moveTo>
                  <a:pt x="2915411" y="6096"/>
                </a:moveTo>
                <a:lnTo>
                  <a:pt x="2910840" y="6096"/>
                </a:lnTo>
                <a:lnTo>
                  <a:pt x="2909316" y="4572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6935" y="1524"/>
                </a:lnTo>
                <a:lnTo>
                  <a:pt x="2916935" y="4572"/>
                </a:lnTo>
                <a:lnTo>
                  <a:pt x="2915411" y="6096"/>
                </a:lnTo>
                <a:close/>
              </a:path>
              <a:path w="7042784" h="6350">
                <a:moveTo>
                  <a:pt x="2951988" y="6096"/>
                </a:moveTo>
                <a:lnTo>
                  <a:pt x="2947416" y="6096"/>
                </a:lnTo>
                <a:lnTo>
                  <a:pt x="2945892" y="4572"/>
                </a:lnTo>
                <a:lnTo>
                  <a:pt x="2945892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1" y="1524"/>
                </a:lnTo>
                <a:lnTo>
                  <a:pt x="2953511" y="4572"/>
                </a:lnTo>
                <a:lnTo>
                  <a:pt x="2951988" y="6096"/>
                </a:lnTo>
                <a:close/>
              </a:path>
              <a:path w="7042784" h="6350">
                <a:moveTo>
                  <a:pt x="2988564" y="6096"/>
                </a:moveTo>
                <a:lnTo>
                  <a:pt x="2983992" y="6096"/>
                </a:lnTo>
                <a:lnTo>
                  <a:pt x="2983992" y="4572"/>
                </a:lnTo>
                <a:lnTo>
                  <a:pt x="2982468" y="4572"/>
                </a:lnTo>
                <a:lnTo>
                  <a:pt x="2982468" y="1524"/>
                </a:lnTo>
                <a:lnTo>
                  <a:pt x="2983992" y="1524"/>
                </a:lnTo>
                <a:lnTo>
                  <a:pt x="2983992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4572"/>
                </a:lnTo>
                <a:lnTo>
                  <a:pt x="2988564" y="6096"/>
                </a:lnTo>
                <a:close/>
              </a:path>
              <a:path w="7042784" h="6350">
                <a:moveTo>
                  <a:pt x="3026664" y="6096"/>
                </a:moveTo>
                <a:lnTo>
                  <a:pt x="3020568" y="6096"/>
                </a:lnTo>
                <a:lnTo>
                  <a:pt x="3020568" y="0"/>
                </a:lnTo>
                <a:lnTo>
                  <a:pt x="3026664" y="0"/>
                </a:lnTo>
                <a:lnTo>
                  <a:pt x="3026664" y="6096"/>
                </a:lnTo>
                <a:close/>
              </a:path>
              <a:path w="7042784" h="6350">
                <a:moveTo>
                  <a:pt x="3063240" y="6096"/>
                </a:moveTo>
                <a:lnTo>
                  <a:pt x="3057144" y="6096"/>
                </a:lnTo>
                <a:lnTo>
                  <a:pt x="3057144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1524"/>
                </a:lnTo>
                <a:lnTo>
                  <a:pt x="3064764" y="4572"/>
                </a:lnTo>
                <a:lnTo>
                  <a:pt x="3063240" y="4572"/>
                </a:lnTo>
                <a:lnTo>
                  <a:pt x="3063240" y="6096"/>
                </a:lnTo>
                <a:close/>
              </a:path>
              <a:path w="7042784" h="6350">
                <a:moveTo>
                  <a:pt x="3099816" y="6096"/>
                </a:moveTo>
                <a:lnTo>
                  <a:pt x="3095244" y="6096"/>
                </a:lnTo>
                <a:lnTo>
                  <a:pt x="3093719" y="4572"/>
                </a:lnTo>
                <a:lnTo>
                  <a:pt x="3093719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1524"/>
                </a:lnTo>
                <a:lnTo>
                  <a:pt x="3101340" y="4572"/>
                </a:lnTo>
                <a:lnTo>
                  <a:pt x="3099816" y="4572"/>
                </a:lnTo>
                <a:lnTo>
                  <a:pt x="3099816" y="6096"/>
                </a:lnTo>
                <a:close/>
              </a:path>
              <a:path w="7042784" h="6350">
                <a:moveTo>
                  <a:pt x="3136392" y="6096"/>
                </a:moveTo>
                <a:lnTo>
                  <a:pt x="3131819" y="6096"/>
                </a:lnTo>
                <a:lnTo>
                  <a:pt x="3130296" y="4572"/>
                </a:lnTo>
                <a:lnTo>
                  <a:pt x="3130296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2"/>
                </a:lnTo>
                <a:lnTo>
                  <a:pt x="3136392" y="6096"/>
                </a:lnTo>
                <a:close/>
              </a:path>
              <a:path w="7042784" h="6350">
                <a:moveTo>
                  <a:pt x="3172968" y="6096"/>
                </a:moveTo>
                <a:lnTo>
                  <a:pt x="3168396" y="6096"/>
                </a:lnTo>
                <a:lnTo>
                  <a:pt x="3166872" y="4572"/>
                </a:lnTo>
                <a:lnTo>
                  <a:pt x="3166872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4492" y="1524"/>
                </a:lnTo>
                <a:lnTo>
                  <a:pt x="3174492" y="4572"/>
                </a:lnTo>
                <a:lnTo>
                  <a:pt x="3172968" y="6096"/>
                </a:lnTo>
                <a:close/>
              </a:path>
              <a:path w="7042784" h="6350">
                <a:moveTo>
                  <a:pt x="3211068" y="6096"/>
                </a:moveTo>
                <a:lnTo>
                  <a:pt x="3204972" y="6096"/>
                </a:lnTo>
                <a:lnTo>
                  <a:pt x="3204972" y="4572"/>
                </a:lnTo>
                <a:lnTo>
                  <a:pt x="3203448" y="4572"/>
                </a:lnTo>
                <a:lnTo>
                  <a:pt x="3203448" y="1524"/>
                </a:lnTo>
                <a:lnTo>
                  <a:pt x="3204972" y="1524"/>
                </a:lnTo>
                <a:lnTo>
                  <a:pt x="3204972" y="0"/>
                </a:lnTo>
                <a:lnTo>
                  <a:pt x="3211068" y="0"/>
                </a:lnTo>
                <a:lnTo>
                  <a:pt x="3211068" y="6096"/>
                </a:lnTo>
                <a:close/>
              </a:path>
              <a:path w="7042784" h="6350">
                <a:moveTo>
                  <a:pt x="3247644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4" y="0"/>
                </a:lnTo>
                <a:lnTo>
                  <a:pt x="3247644" y="6096"/>
                </a:lnTo>
                <a:close/>
              </a:path>
              <a:path w="7042784" h="6350">
                <a:moveTo>
                  <a:pt x="3284219" y="6096"/>
                </a:moveTo>
                <a:lnTo>
                  <a:pt x="3278124" y="6096"/>
                </a:lnTo>
                <a:lnTo>
                  <a:pt x="3278124" y="0"/>
                </a:lnTo>
                <a:lnTo>
                  <a:pt x="3284219" y="0"/>
                </a:lnTo>
                <a:lnTo>
                  <a:pt x="3284219" y="1524"/>
                </a:lnTo>
                <a:lnTo>
                  <a:pt x="3285744" y="1524"/>
                </a:lnTo>
                <a:lnTo>
                  <a:pt x="3285744" y="4572"/>
                </a:lnTo>
                <a:lnTo>
                  <a:pt x="3284219" y="4572"/>
                </a:lnTo>
                <a:lnTo>
                  <a:pt x="3284219" y="6096"/>
                </a:lnTo>
                <a:close/>
              </a:path>
              <a:path w="7042784" h="6350">
                <a:moveTo>
                  <a:pt x="3320796" y="6096"/>
                </a:moveTo>
                <a:lnTo>
                  <a:pt x="3316224" y="6096"/>
                </a:lnTo>
                <a:lnTo>
                  <a:pt x="3314700" y="4572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1524"/>
                </a:lnTo>
                <a:lnTo>
                  <a:pt x="3322319" y="4572"/>
                </a:lnTo>
                <a:lnTo>
                  <a:pt x="3320796" y="4572"/>
                </a:lnTo>
                <a:lnTo>
                  <a:pt x="3320796" y="6096"/>
                </a:lnTo>
                <a:close/>
              </a:path>
              <a:path w="7042784" h="6350">
                <a:moveTo>
                  <a:pt x="3357372" y="6096"/>
                </a:moveTo>
                <a:lnTo>
                  <a:pt x="3352800" y="6096"/>
                </a:lnTo>
                <a:lnTo>
                  <a:pt x="3351276" y="4572"/>
                </a:lnTo>
                <a:lnTo>
                  <a:pt x="3351276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2"/>
                </a:lnTo>
                <a:lnTo>
                  <a:pt x="3357372" y="6096"/>
                </a:lnTo>
                <a:close/>
              </a:path>
              <a:path w="7042784" h="6350">
                <a:moveTo>
                  <a:pt x="3393948" y="6096"/>
                </a:moveTo>
                <a:lnTo>
                  <a:pt x="3389376" y="6096"/>
                </a:lnTo>
                <a:lnTo>
                  <a:pt x="3387852" y="4572"/>
                </a:lnTo>
                <a:lnTo>
                  <a:pt x="3387852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4572"/>
                </a:lnTo>
                <a:lnTo>
                  <a:pt x="3393948" y="6096"/>
                </a:lnTo>
                <a:close/>
              </a:path>
              <a:path w="7042784" h="6350">
                <a:moveTo>
                  <a:pt x="3432048" y="6096"/>
                </a:moveTo>
                <a:lnTo>
                  <a:pt x="3425952" y="6096"/>
                </a:lnTo>
                <a:lnTo>
                  <a:pt x="3425952" y="4572"/>
                </a:lnTo>
                <a:lnTo>
                  <a:pt x="3424427" y="4572"/>
                </a:lnTo>
                <a:lnTo>
                  <a:pt x="3424427" y="1524"/>
                </a:lnTo>
                <a:lnTo>
                  <a:pt x="3425952" y="1524"/>
                </a:ln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042784" h="6350">
                <a:moveTo>
                  <a:pt x="3468624" y="6096"/>
                </a:moveTo>
                <a:lnTo>
                  <a:pt x="3462527" y="6096"/>
                </a:lnTo>
                <a:lnTo>
                  <a:pt x="3462527" y="0"/>
                </a:lnTo>
                <a:lnTo>
                  <a:pt x="3468624" y="0"/>
                </a:lnTo>
                <a:lnTo>
                  <a:pt x="3468624" y="6096"/>
                </a:lnTo>
                <a:close/>
              </a:path>
              <a:path w="7042784" h="6350">
                <a:moveTo>
                  <a:pt x="3505200" y="6096"/>
                </a:moveTo>
                <a:lnTo>
                  <a:pt x="3499104" y="6096"/>
                </a:lnTo>
                <a:lnTo>
                  <a:pt x="3499104" y="0"/>
                </a:lnTo>
                <a:lnTo>
                  <a:pt x="3505200" y="0"/>
                </a:lnTo>
                <a:lnTo>
                  <a:pt x="3505200" y="1524"/>
                </a:lnTo>
                <a:lnTo>
                  <a:pt x="3506724" y="1524"/>
                </a:lnTo>
                <a:lnTo>
                  <a:pt x="3506724" y="4572"/>
                </a:lnTo>
                <a:lnTo>
                  <a:pt x="3505200" y="4572"/>
                </a:lnTo>
                <a:lnTo>
                  <a:pt x="3505200" y="6096"/>
                </a:lnTo>
                <a:close/>
              </a:path>
              <a:path w="7042784" h="6350">
                <a:moveTo>
                  <a:pt x="3541776" y="6096"/>
                </a:moveTo>
                <a:lnTo>
                  <a:pt x="3537204" y="6096"/>
                </a:lnTo>
                <a:lnTo>
                  <a:pt x="3535680" y="4572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4"/>
                </a:lnTo>
                <a:lnTo>
                  <a:pt x="3543300" y="4572"/>
                </a:lnTo>
                <a:lnTo>
                  <a:pt x="3541776" y="6096"/>
                </a:lnTo>
                <a:close/>
              </a:path>
              <a:path w="7042784" h="6350">
                <a:moveTo>
                  <a:pt x="3578352" y="6096"/>
                </a:moveTo>
                <a:lnTo>
                  <a:pt x="3573780" y="6096"/>
                </a:lnTo>
                <a:lnTo>
                  <a:pt x="3572256" y="4572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4"/>
                </a:lnTo>
                <a:lnTo>
                  <a:pt x="3579876" y="4572"/>
                </a:lnTo>
                <a:lnTo>
                  <a:pt x="3578352" y="6096"/>
                </a:lnTo>
                <a:close/>
              </a:path>
              <a:path w="7042784" h="6350">
                <a:moveTo>
                  <a:pt x="3614928" y="6096"/>
                </a:moveTo>
                <a:lnTo>
                  <a:pt x="3610356" y="6096"/>
                </a:lnTo>
                <a:lnTo>
                  <a:pt x="3608832" y="4572"/>
                </a:lnTo>
                <a:lnTo>
                  <a:pt x="3608832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4572"/>
                </a:lnTo>
                <a:lnTo>
                  <a:pt x="3614928" y="6096"/>
                </a:lnTo>
                <a:close/>
              </a:path>
              <a:path w="7042784" h="6350">
                <a:moveTo>
                  <a:pt x="3653028" y="6096"/>
                </a:moveTo>
                <a:lnTo>
                  <a:pt x="3646932" y="6096"/>
                </a:lnTo>
                <a:lnTo>
                  <a:pt x="3646932" y="4572"/>
                </a:lnTo>
                <a:lnTo>
                  <a:pt x="3645408" y="4572"/>
                </a:lnTo>
                <a:lnTo>
                  <a:pt x="3645408" y="1524"/>
                </a:lnTo>
                <a:lnTo>
                  <a:pt x="3646932" y="1524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042784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6096"/>
                </a:lnTo>
                <a:close/>
              </a:path>
              <a:path w="7042784" h="6350">
                <a:moveTo>
                  <a:pt x="3726180" y="6096"/>
                </a:moveTo>
                <a:lnTo>
                  <a:pt x="3720084" y="6096"/>
                </a:lnTo>
                <a:lnTo>
                  <a:pt x="3720084" y="0"/>
                </a:lnTo>
                <a:lnTo>
                  <a:pt x="3726180" y="0"/>
                </a:lnTo>
                <a:lnTo>
                  <a:pt x="3726180" y="1524"/>
                </a:lnTo>
                <a:lnTo>
                  <a:pt x="3727704" y="1524"/>
                </a:lnTo>
                <a:lnTo>
                  <a:pt x="3727704" y="4572"/>
                </a:lnTo>
                <a:lnTo>
                  <a:pt x="3726180" y="4572"/>
                </a:lnTo>
                <a:lnTo>
                  <a:pt x="3726180" y="6096"/>
                </a:lnTo>
                <a:close/>
              </a:path>
              <a:path w="7042784" h="6350">
                <a:moveTo>
                  <a:pt x="3762756" y="6096"/>
                </a:moveTo>
                <a:lnTo>
                  <a:pt x="3758184" y="6096"/>
                </a:lnTo>
                <a:lnTo>
                  <a:pt x="3756660" y="4572"/>
                </a:lnTo>
                <a:lnTo>
                  <a:pt x="3756660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2"/>
                </a:lnTo>
                <a:lnTo>
                  <a:pt x="3762756" y="6096"/>
                </a:lnTo>
                <a:close/>
              </a:path>
              <a:path w="7042784" h="6350">
                <a:moveTo>
                  <a:pt x="3799332" y="6096"/>
                </a:moveTo>
                <a:lnTo>
                  <a:pt x="3794760" y="6096"/>
                </a:lnTo>
                <a:lnTo>
                  <a:pt x="3793236" y="4572"/>
                </a:lnTo>
                <a:lnTo>
                  <a:pt x="3793236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2"/>
                </a:lnTo>
                <a:lnTo>
                  <a:pt x="3799332" y="6096"/>
                </a:lnTo>
                <a:close/>
              </a:path>
              <a:path w="7042784" h="6350">
                <a:moveTo>
                  <a:pt x="3835908" y="6096"/>
                </a:moveTo>
                <a:lnTo>
                  <a:pt x="3831336" y="6096"/>
                </a:lnTo>
                <a:lnTo>
                  <a:pt x="3831336" y="4572"/>
                </a:lnTo>
                <a:lnTo>
                  <a:pt x="3829811" y="4572"/>
                </a:lnTo>
                <a:lnTo>
                  <a:pt x="3829811" y="1524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4572"/>
                </a:lnTo>
                <a:lnTo>
                  <a:pt x="3835908" y="6096"/>
                </a:lnTo>
                <a:close/>
              </a:path>
              <a:path w="7042784" h="6350">
                <a:moveTo>
                  <a:pt x="3874008" y="6096"/>
                </a:moveTo>
                <a:lnTo>
                  <a:pt x="3867911" y="6096"/>
                </a:lnTo>
                <a:lnTo>
                  <a:pt x="3867911" y="4572"/>
                </a:lnTo>
                <a:lnTo>
                  <a:pt x="3866388" y="4572"/>
                </a:lnTo>
                <a:lnTo>
                  <a:pt x="3866388" y="1524"/>
                </a:lnTo>
                <a:lnTo>
                  <a:pt x="3867911" y="1524"/>
                </a:lnTo>
                <a:lnTo>
                  <a:pt x="3867911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042784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6096"/>
                </a:lnTo>
                <a:close/>
              </a:path>
              <a:path w="7042784" h="6350">
                <a:moveTo>
                  <a:pt x="3947160" y="6096"/>
                </a:moveTo>
                <a:lnTo>
                  <a:pt x="3941064" y="6096"/>
                </a:lnTo>
                <a:lnTo>
                  <a:pt x="3941064" y="0"/>
                </a:lnTo>
                <a:lnTo>
                  <a:pt x="3947160" y="0"/>
                </a:lnTo>
                <a:lnTo>
                  <a:pt x="3947160" y="1524"/>
                </a:lnTo>
                <a:lnTo>
                  <a:pt x="3948684" y="1524"/>
                </a:lnTo>
                <a:lnTo>
                  <a:pt x="3948684" y="4572"/>
                </a:lnTo>
                <a:lnTo>
                  <a:pt x="3947160" y="4572"/>
                </a:lnTo>
                <a:lnTo>
                  <a:pt x="3947160" y="6096"/>
                </a:lnTo>
                <a:close/>
              </a:path>
              <a:path w="7042784" h="6350">
                <a:moveTo>
                  <a:pt x="3983736" y="6096"/>
                </a:moveTo>
                <a:lnTo>
                  <a:pt x="3979164" y="6096"/>
                </a:lnTo>
                <a:lnTo>
                  <a:pt x="3977640" y="4572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60" y="1524"/>
                </a:lnTo>
                <a:lnTo>
                  <a:pt x="3985260" y="4572"/>
                </a:lnTo>
                <a:lnTo>
                  <a:pt x="3983736" y="6096"/>
                </a:lnTo>
                <a:close/>
              </a:path>
              <a:path w="7042784" h="6350">
                <a:moveTo>
                  <a:pt x="4020311" y="6096"/>
                </a:moveTo>
                <a:lnTo>
                  <a:pt x="4015740" y="6096"/>
                </a:lnTo>
                <a:lnTo>
                  <a:pt x="4014216" y="4572"/>
                </a:lnTo>
                <a:lnTo>
                  <a:pt x="4014216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1836" y="1524"/>
                </a:lnTo>
                <a:lnTo>
                  <a:pt x="4021836" y="4572"/>
                </a:lnTo>
                <a:lnTo>
                  <a:pt x="4020311" y="6096"/>
                </a:lnTo>
                <a:close/>
              </a:path>
              <a:path w="7042784" h="6350">
                <a:moveTo>
                  <a:pt x="4056888" y="6096"/>
                </a:moveTo>
                <a:lnTo>
                  <a:pt x="4052316" y="6096"/>
                </a:lnTo>
                <a:lnTo>
                  <a:pt x="4052316" y="4572"/>
                </a:lnTo>
                <a:lnTo>
                  <a:pt x="4050792" y="4572"/>
                </a:lnTo>
                <a:lnTo>
                  <a:pt x="4050792" y="1524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8411" y="1524"/>
                </a:lnTo>
                <a:lnTo>
                  <a:pt x="4058411" y="4572"/>
                </a:lnTo>
                <a:lnTo>
                  <a:pt x="4056888" y="6096"/>
                </a:lnTo>
                <a:close/>
              </a:path>
              <a:path w="7042784" h="6350">
                <a:moveTo>
                  <a:pt x="4094988" y="6096"/>
                </a:moveTo>
                <a:lnTo>
                  <a:pt x="4088892" y="6096"/>
                </a:lnTo>
                <a:lnTo>
                  <a:pt x="4088892" y="4572"/>
                </a:lnTo>
                <a:lnTo>
                  <a:pt x="4087368" y="4572"/>
                </a:lnTo>
                <a:lnTo>
                  <a:pt x="4087368" y="1524"/>
                </a:lnTo>
                <a:lnTo>
                  <a:pt x="4088892" y="1524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042784" h="6350">
                <a:moveTo>
                  <a:pt x="4131564" y="6096"/>
                </a:moveTo>
                <a:lnTo>
                  <a:pt x="4125468" y="6096"/>
                </a:lnTo>
                <a:lnTo>
                  <a:pt x="4125468" y="0"/>
                </a:lnTo>
                <a:lnTo>
                  <a:pt x="4131564" y="0"/>
                </a:lnTo>
                <a:lnTo>
                  <a:pt x="4131564" y="6096"/>
                </a:lnTo>
                <a:close/>
              </a:path>
              <a:path w="7042784" h="6350">
                <a:moveTo>
                  <a:pt x="4168140" y="6096"/>
                </a:moveTo>
                <a:lnTo>
                  <a:pt x="4163568" y="6096"/>
                </a:lnTo>
                <a:lnTo>
                  <a:pt x="4162044" y="4572"/>
                </a:lnTo>
                <a:lnTo>
                  <a:pt x="4162044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lnTo>
                  <a:pt x="4169664" y="1524"/>
                </a:lnTo>
                <a:lnTo>
                  <a:pt x="4169664" y="4572"/>
                </a:lnTo>
                <a:lnTo>
                  <a:pt x="4168140" y="4572"/>
                </a:lnTo>
                <a:lnTo>
                  <a:pt x="4168140" y="6096"/>
                </a:lnTo>
                <a:close/>
              </a:path>
              <a:path w="7042784" h="6350">
                <a:moveTo>
                  <a:pt x="4204716" y="6096"/>
                </a:moveTo>
                <a:lnTo>
                  <a:pt x="4200144" y="6096"/>
                </a:lnTo>
                <a:lnTo>
                  <a:pt x="4198620" y="4572"/>
                </a:lnTo>
                <a:lnTo>
                  <a:pt x="4198620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2"/>
                </a:lnTo>
                <a:lnTo>
                  <a:pt x="4204716" y="6096"/>
                </a:lnTo>
                <a:close/>
              </a:path>
              <a:path w="7042784" h="6350">
                <a:moveTo>
                  <a:pt x="4241292" y="6096"/>
                </a:moveTo>
                <a:lnTo>
                  <a:pt x="4236720" y="6096"/>
                </a:lnTo>
                <a:lnTo>
                  <a:pt x="4235196" y="4572"/>
                </a:lnTo>
                <a:lnTo>
                  <a:pt x="4235196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2"/>
                </a:lnTo>
                <a:lnTo>
                  <a:pt x="4241292" y="6096"/>
                </a:lnTo>
                <a:close/>
              </a:path>
              <a:path w="7042784" h="6350">
                <a:moveTo>
                  <a:pt x="4277868" y="6096"/>
                </a:moveTo>
                <a:lnTo>
                  <a:pt x="4273296" y="6096"/>
                </a:lnTo>
                <a:lnTo>
                  <a:pt x="4273296" y="4572"/>
                </a:lnTo>
                <a:lnTo>
                  <a:pt x="4271772" y="4572"/>
                </a:lnTo>
                <a:lnTo>
                  <a:pt x="4271772" y="1524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4572"/>
                </a:lnTo>
                <a:lnTo>
                  <a:pt x="4277868" y="6096"/>
                </a:lnTo>
                <a:close/>
              </a:path>
              <a:path w="7042784" h="6350">
                <a:moveTo>
                  <a:pt x="4315968" y="6096"/>
                </a:moveTo>
                <a:lnTo>
                  <a:pt x="4309872" y="6096"/>
                </a:lnTo>
                <a:lnTo>
                  <a:pt x="4309872" y="4572"/>
                </a:lnTo>
                <a:lnTo>
                  <a:pt x="4308348" y="4572"/>
                </a:lnTo>
                <a:lnTo>
                  <a:pt x="4308348" y="1524"/>
                </a:lnTo>
                <a:lnTo>
                  <a:pt x="4309872" y="1524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042784" h="6350">
                <a:moveTo>
                  <a:pt x="4352544" y="6096"/>
                </a:moveTo>
                <a:lnTo>
                  <a:pt x="4346447" y="6096"/>
                </a:lnTo>
                <a:lnTo>
                  <a:pt x="4346447" y="0"/>
                </a:lnTo>
                <a:lnTo>
                  <a:pt x="4352544" y="0"/>
                </a:lnTo>
                <a:lnTo>
                  <a:pt x="4352544" y="6096"/>
                </a:lnTo>
                <a:close/>
              </a:path>
              <a:path w="7042784" h="6350">
                <a:moveTo>
                  <a:pt x="4389120" y="6096"/>
                </a:moveTo>
                <a:lnTo>
                  <a:pt x="4384547" y="6096"/>
                </a:lnTo>
                <a:lnTo>
                  <a:pt x="4383024" y="4572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lnTo>
                  <a:pt x="4390644" y="1524"/>
                </a:lnTo>
                <a:lnTo>
                  <a:pt x="4390644" y="4572"/>
                </a:lnTo>
                <a:lnTo>
                  <a:pt x="4389120" y="4572"/>
                </a:lnTo>
                <a:lnTo>
                  <a:pt x="4389120" y="6096"/>
                </a:lnTo>
                <a:close/>
              </a:path>
              <a:path w="7042784" h="6350">
                <a:moveTo>
                  <a:pt x="4425695" y="6096"/>
                </a:moveTo>
                <a:lnTo>
                  <a:pt x="4421124" y="6096"/>
                </a:lnTo>
                <a:lnTo>
                  <a:pt x="4419600" y="4572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2"/>
                </a:lnTo>
                <a:lnTo>
                  <a:pt x="4425695" y="6096"/>
                </a:lnTo>
                <a:close/>
              </a:path>
              <a:path w="7042784" h="6350">
                <a:moveTo>
                  <a:pt x="4462272" y="6096"/>
                </a:moveTo>
                <a:lnTo>
                  <a:pt x="4457700" y="6096"/>
                </a:lnTo>
                <a:lnTo>
                  <a:pt x="4456176" y="4572"/>
                </a:lnTo>
                <a:lnTo>
                  <a:pt x="4456176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2"/>
                </a:lnTo>
                <a:lnTo>
                  <a:pt x="4462272" y="6096"/>
                </a:lnTo>
                <a:close/>
              </a:path>
              <a:path w="7042784" h="6350">
                <a:moveTo>
                  <a:pt x="4498847" y="6096"/>
                </a:moveTo>
                <a:lnTo>
                  <a:pt x="4494276" y="6096"/>
                </a:lnTo>
                <a:lnTo>
                  <a:pt x="4494276" y="4572"/>
                </a:lnTo>
                <a:lnTo>
                  <a:pt x="4492752" y="4572"/>
                </a:lnTo>
                <a:lnTo>
                  <a:pt x="4492752" y="1524"/>
                </a:lnTo>
                <a:lnTo>
                  <a:pt x="4494276" y="1524"/>
                </a:lnTo>
                <a:lnTo>
                  <a:pt x="4494276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4572"/>
                </a:lnTo>
                <a:lnTo>
                  <a:pt x="4498847" y="6096"/>
                </a:lnTo>
                <a:close/>
              </a:path>
              <a:path w="7042784" h="6350">
                <a:moveTo>
                  <a:pt x="4536947" y="6096"/>
                </a:moveTo>
                <a:lnTo>
                  <a:pt x="4530852" y="6096"/>
                </a:lnTo>
                <a:lnTo>
                  <a:pt x="4530852" y="4572"/>
                </a:lnTo>
                <a:lnTo>
                  <a:pt x="4529328" y="4572"/>
                </a:lnTo>
                <a:lnTo>
                  <a:pt x="4529328" y="1524"/>
                </a:lnTo>
                <a:lnTo>
                  <a:pt x="4530852" y="1524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6096"/>
                </a:lnTo>
                <a:close/>
              </a:path>
              <a:path w="7042784" h="6350">
                <a:moveTo>
                  <a:pt x="4573524" y="6096"/>
                </a:moveTo>
                <a:lnTo>
                  <a:pt x="4567428" y="6096"/>
                </a:lnTo>
                <a:lnTo>
                  <a:pt x="4567428" y="0"/>
                </a:lnTo>
                <a:lnTo>
                  <a:pt x="4573524" y="0"/>
                </a:lnTo>
                <a:lnTo>
                  <a:pt x="4573524" y="6096"/>
                </a:lnTo>
                <a:close/>
              </a:path>
              <a:path w="7042784" h="6350">
                <a:moveTo>
                  <a:pt x="4610100" y="6096"/>
                </a:moveTo>
                <a:lnTo>
                  <a:pt x="4605528" y="6096"/>
                </a:lnTo>
                <a:lnTo>
                  <a:pt x="4604004" y="4572"/>
                </a:lnTo>
                <a:lnTo>
                  <a:pt x="4604004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0100" y="1524"/>
                </a:lnTo>
                <a:lnTo>
                  <a:pt x="4611624" y="1524"/>
                </a:lnTo>
                <a:lnTo>
                  <a:pt x="4611624" y="4572"/>
                </a:lnTo>
                <a:lnTo>
                  <a:pt x="4610100" y="4572"/>
                </a:lnTo>
                <a:lnTo>
                  <a:pt x="4610100" y="6096"/>
                </a:lnTo>
                <a:close/>
              </a:path>
              <a:path w="7042784" h="6350">
                <a:moveTo>
                  <a:pt x="4646676" y="6096"/>
                </a:moveTo>
                <a:lnTo>
                  <a:pt x="4642104" y="6096"/>
                </a:lnTo>
                <a:lnTo>
                  <a:pt x="4640579" y="4572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2"/>
                </a:lnTo>
                <a:lnTo>
                  <a:pt x="4646676" y="6096"/>
                </a:lnTo>
                <a:close/>
              </a:path>
              <a:path w="7042784" h="6350">
                <a:moveTo>
                  <a:pt x="4683252" y="6096"/>
                </a:moveTo>
                <a:lnTo>
                  <a:pt x="4678679" y="6096"/>
                </a:lnTo>
                <a:lnTo>
                  <a:pt x="4677156" y="4572"/>
                </a:lnTo>
                <a:lnTo>
                  <a:pt x="4677156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2"/>
                </a:lnTo>
                <a:lnTo>
                  <a:pt x="4683252" y="6096"/>
                </a:lnTo>
                <a:close/>
              </a:path>
              <a:path w="7042784" h="6350">
                <a:moveTo>
                  <a:pt x="4719828" y="6096"/>
                </a:moveTo>
                <a:lnTo>
                  <a:pt x="4715256" y="6096"/>
                </a:lnTo>
                <a:lnTo>
                  <a:pt x="4715256" y="4572"/>
                </a:lnTo>
                <a:lnTo>
                  <a:pt x="4713731" y="4572"/>
                </a:lnTo>
                <a:lnTo>
                  <a:pt x="4713731" y="1524"/>
                </a:lnTo>
                <a:lnTo>
                  <a:pt x="4715256" y="1524"/>
                </a:lnTo>
                <a:lnTo>
                  <a:pt x="4715256" y="0"/>
                </a:lnTo>
                <a:lnTo>
                  <a:pt x="4719828" y="0"/>
                </a:lnTo>
                <a:lnTo>
                  <a:pt x="4721352" y="1524"/>
                </a:lnTo>
                <a:lnTo>
                  <a:pt x="4721352" y="4572"/>
                </a:lnTo>
                <a:lnTo>
                  <a:pt x="4719828" y="6096"/>
                </a:lnTo>
                <a:close/>
              </a:path>
              <a:path w="7042784" h="6350">
                <a:moveTo>
                  <a:pt x="4757928" y="6096"/>
                </a:moveTo>
                <a:lnTo>
                  <a:pt x="4751831" y="6096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6096"/>
                </a:lnTo>
                <a:close/>
              </a:path>
              <a:path w="7042784" h="6350">
                <a:moveTo>
                  <a:pt x="4794504" y="6096"/>
                </a:moveTo>
                <a:lnTo>
                  <a:pt x="4788408" y="6096"/>
                </a:lnTo>
                <a:lnTo>
                  <a:pt x="4788408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1524"/>
                </a:lnTo>
                <a:lnTo>
                  <a:pt x="4796028" y="4572"/>
                </a:lnTo>
                <a:lnTo>
                  <a:pt x="4794504" y="4572"/>
                </a:lnTo>
                <a:lnTo>
                  <a:pt x="4794504" y="6096"/>
                </a:lnTo>
                <a:close/>
              </a:path>
              <a:path w="7042784" h="6350">
                <a:moveTo>
                  <a:pt x="4831079" y="6096"/>
                </a:moveTo>
                <a:lnTo>
                  <a:pt x="4826508" y="6096"/>
                </a:lnTo>
                <a:lnTo>
                  <a:pt x="4824984" y="4572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1524"/>
                </a:lnTo>
                <a:lnTo>
                  <a:pt x="4832604" y="4572"/>
                </a:lnTo>
                <a:lnTo>
                  <a:pt x="4831079" y="4572"/>
                </a:lnTo>
                <a:lnTo>
                  <a:pt x="4831079" y="6096"/>
                </a:lnTo>
                <a:close/>
              </a:path>
              <a:path w="7042784" h="6350">
                <a:moveTo>
                  <a:pt x="4867656" y="6096"/>
                </a:moveTo>
                <a:lnTo>
                  <a:pt x="4863084" y="6096"/>
                </a:lnTo>
                <a:lnTo>
                  <a:pt x="4861560" y="4572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2"/>
                </a:lnTo>
                <a:lnTo>
                  <a:pt x="4867656" y="6096"/>
                </a:lnTo>
                <a:close/>
              </a:path>
              <a:path w="7042784" h="6350">
                <a:moveTo>
                  <a:pt x="4904231" y="6096"/>
                </a:moveTo>
                <a:lnTo>
                  <a:pt x="4899660" y="6096"/>
                </a:lnTo>
                <a:lnTo>
                  <a:pt x="4898136" y="4572"/>
                </a:lnTo>
                <a:lnTo>
                  <a:pt x="4898136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4"/>
                </a:lnTo>
                <a:lnTo>
                  <a:pt x="4905756" y="4572"/>
                </a:lnTo>
                <a:lnTo>
                  <a:pt x="4904231" y="6096"/>
                </a:lnTo>
                <a:close/>
              </a:path>
              <a:path w="7042784" h="6350">
                <a:moveTo>
                  <a:pt x="4940808" y="6096"/>
                </a:moveTo>
                <a:lnTo>
                  <a:pt x="4936236" y="6096"/>
                </a:lnTo>
                <a:lnTo>
                  <a:pt x="4936236" y="4572"/>
                </a:lnTo>
                <a:lnTo>
                  <a:pt x="4934712" y="4572"/>
                </a:lnTo>
                <a:lnTo>
                  <a:pt x="4934712" y="1524"/>
                </a:lnTo>
                <a:lnTo>
                  <a:pt x="4936236" y="1524"/>
                </a:lnTo>
                <a:lnTo>
                  <a:pt x="4936236" y="0"/>
                </a:lnTo>
                <a:lnTo>
                  <a:pt x="4940808" y="0"/>
                </a:lnTo>
                <a:lnTo>
                  <a:pt x="4942331" y="1524"/>
                </a:lnTo>
                <a:lnTo>
                  <a:pt x="4942331" y="4572"/>
                </a:lnTo>
                <a:lnTo>
                  <a:pt x="4940808" y="6096"/>
                </a:lnTo>
                <a:close/>
              </a:path>
              <a:path w="7042784" h="6350">
                <a:moveTo>
                  <a:pt x="4978908" y="6096"/>
                </a:moveTo>
                <a:lnTo>
                  <a:pt x="4972812" y="6096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6096"/>
                </a:lnTo>
                <a:close/>
              </a:path>
              <a:path w="7042784" h="6350">
                <a:moveTo>
                  <a:pt x="5015484" y="6096"/>
                </a:moveTo>
                <a:lnTo>
                  <a:pt x="5009388" y="6096"/>
                </a:lnTo>
                <a:lnTo>
                  <a:pt x="5009388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1524"/>
                </a:lnTo>
                <a:lnTo>
                  <a:pt x="5017008" y="4572"/>
                </a:lnTo>
                <a:lnTo>
                  <a:pt x="5015484" y="4572"/>
                </a:lnTo>
                <a:lnTo>
                  <a:pt x="5015484" y="6096"/>
                </a:lnTo>
                <a:close/>
              </a:path>
              <a:path w="7042784" h="6350">
                <a:moveTo>
                  <a:pt x="5052060" y="6096"/>
                </a:moveTo>
                <a:lnTo>
                  <a:pt x="5047488" y="6096"/>
                </a:lnTo>
                <a:lnTo>
                  <a:pt x="5045963" y="4572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1524"/>
                </a:lnTo>
                <a:lnTo>
                  <a:pt x="5053584" y="4572"/>
                </a:lnTo>
                <a:lnTo>
                  <a:pt x="5052060" y="4572"/>
                </a:lnTo>
                <a:lnTo>
                  <a:pt x="5052060" y="6096"/>
                </a:lnTo>
                <a:close/>
              </a:path>
              <a:path w="7042784" h="6350">
                <a:moveTo>
                  <a:pt x="5088636" y="6096"/>
                </a:moveTo>
                <a:lnTo>
                  <a:pt x="5084063" y="6096"/>
                </a:lnTo>
                <a:lnTo>
                  <a:pt x="5082540" y="4572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2"/>
                </a:lnTo>
                <a:lnTo>
                  <a:pt x="5088636" y="6096"/>
                </a:lnTo>
                <a:close/>
              </a:path>
              <a:path w="7042784" h="6350">
                <a:moveTo>
                  <a:pt x="5125212" y="6096"/>
                </a:moveTo>
                <a:lnTo>
                  <a:pt x="5120640" y="6096"/>
                </a:lnTo>
                <a:lnTo>
                  <a:pt x="5119115" y="4572"/>
                </a:lnTo>
                <a:lnTo>
                  <a:pt x="5119115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4572"/>
                </a:lnTo>
                <a:lnTo>
                  <a:pt x="5125212" y="6096"/>
                </a:lnTo>
                <a:close/>
              </a:path>
              <a:path w="7042784" h="6350">
                <a:moveTo>
                  <a:pt x="5163312" y="6096"/>
                </a:moveTo>
                <a:lnTo>
                  <a:pt x="5157215" y="6096"/>
                </a:lnTo>
                <a:lnTo>
                  <a:pt x="5157215" y="4572"/>
                </a:lnTo>
                <a:lnTo>
                  <a:pt x="5155692" y="4572"/>
                </a:lnTo>
                <a:lnTo>
                  <a:pt x="5155692" y="1524"/>
                </a:lnTo>
                <a:lnTo>
                  <a:pt x="5157215" y="1524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6"/>
                </a:lnTo>
                <a:close/>
              </a:path>
              <a:path w="7042784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6096"/>
                </a:lnTo>
                <a:close/>
              </a:path>
              <a:path w="7042784" h="6350">
                <a:moveTo>
                  <a:pt x="5236463" y="6096"/>
                </a:moveTo>
                <a:lnTo>
                  <a:pt x="5230368" y="6096"/>
                </a:lnTo>
                <a:lnTo>
                  <a:pt x="5230368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1524"/>
                </a:lnTo>
                <a:lnTo>
                  <a:pt x="5237988" y="4572"/>
                </a:lnTo>
                <a:lnTo>
                  <a:pt x="5236463" y="4572"/>
                </a:lnTo>
                <a:lnTo>
                  <a:pt x="5236463" y="6096"/>
                </a:lnTo>
                <a:close/>
              </a:path>
              <a:path w="7042784" h="6350">
                <a:moveTo>
                  <a:pt x="5273040" y="6096"/>
                </a:moveTo>
                <a:lnTo>
                  <a:pt x="5268468" y="6096"/>
                </a:lnTo>
                <a:lnTo>
                  <a:pt x="5266944" y="4572"/>
                </a:lnTo>
                <a:lnTo>
                  <a:pt x="5266944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1524"/>
                </a:lnTo>
                <a:lnTo>
                  <a:pt x="5274563" y="4572"/>
                </a:lnTo>
                <a:lnTo>
                  <a:pt x="5273040" y="4572"/>
                </a:lnTo>
                <a:lnTo>
                  <a:pt x="5273040" y="6096"/>
                </a:lnTo>
                <a:close/>
              </a:path>
              <a:path w="7042784" h="6350">
                <a:moveTo>
                  <a:pt x="5309615" y="6096"/>
                </a:moveTo>
                <a:lnTo>
                  <a:pt x="5305044" y="6096"/>
                </a:lnTo>
                <a:lnTo>
                  <a:pt x="5303520" y="4572"/>
                </a:lnTo>
                <a:lnTo>
                  <a:pt x="5303520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4"/>
                </a:lnTo>
                <a:lnTo>
                  <a:pt x="5311140" y="4572"/>
                </a:lnTo>
                <a:lnTo>
                  <a:pt x="5309615" y="6096"/>
                </a:lnTo>
                <a:close/>
              </a:path>
              <a:path w="7042784" h="6350">
                <a:moveTo>
                  <a:pt x="5346192" y="6096"/>
                </a:moveTo>
                <a:lnTo>
                  <a:pt x="5341620" y="6096"/>
                </a:lnTo>
                <a:lnTo>
                  <a:pt x="5340096" y="4572"/>
                </a:lnTo>
                <a:lnTo>
                  <a:pt x="5340096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7715" y="1524"/>
                </a:lnTo>
                <a:lnTo>
                  <a:pt x="5347715" y="4572"/>
                </a:lnTo>
                <a:lnTo>
                  <a:pt x="5346192" y="6096"/>
                </a:lnTo>
                <a:close/>
              </a:path>
              <a:path w="7042784" h="6350">
                <a:moveTo>
                  <a:pt x="5384292" y="6096"/>
                </a:moveTo>
                <a:lnTo>
                  <a:pt x="5378196" y="6096"/>
                </a:lnTo>
                <a:lnTo>
                  <a:pt x="5378196" y="4572"/>
                </a:lnTo>
                <a:lnTo>
                  <a:pt x="5376672" y="4572"/>
                </a:lnTo>
                <a:lnTo>
                  <a:pt x="5376672" y="1524"/>
                </a:lnTo>
                <a:lnTo>
                  <a:pt x="5378196" y="1524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042784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6096"/>
                </a:lnTo>
                <a:close/>
              </a:path>
              <a:path w="7042784" h="6350">
                <a:moveTo>
                  <a:pt x="5457444" y="6096"/>
                </a:moveTo>
                <a:lnTo>
                  <a:pt x="5451347" y="6096"/>
                </a:lnTo>
                <a:lnTo>
                  <a:pt x="5451347" y="0"/>
                </a:lnTo>
                <a:lnTo>
                  <a:pt x="5457444" y="0"/>
                </a:lnTo>
                <a:lnTo>
                  <a:pt x="5457444" y="1524"/>
                </a:lnTo>
                <a:lnTo>
                  <a:pt x="5458968" y="1524"/>
                </a:lnTo>
                <a:lnTo>
                  <a:pt x="5458968" y="4572"/>
                </a:lnTo>
                <a:lnTo>
                  <a:pt x="5457444" y="4572"/>
                </a:lnTo>
                <a:lnTo>
                  <a:pt x="5457444" y="6096"/>
                </a:lnTo>
                <a:close/>
              </a:path>
              <a:path w="7042784" h="6350">
                <a:moveTo>
                  <a:pt x="5494020" y="6096"/>
                </a:moveTo>
                <a:lnTo>
                  <a:pt x="5489447" y="6096"/>
                </a:lnTo>
                <a:lnTo>
                  <a:pt x="5487924" y="4572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2"/>
                </a:lnTo>
                <a:lnTo>
                  <a:pt x="5494020" y="6096"/>
                </a:lnTo>
                <a:close/>
              </a:path>
              <a:path w="7042784" h="6350">
                <a:moveTo>
                  <a:pt x="5530596" y="6096"/>
                </a:moveTo>
                <a:lnTo>
                  <a:pt x="5526024" y="6096"/>
                </a:lnTo>
                <a:lnTo>
                  <a:pt x="5524500" y="4572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2"/>
                </a:lnTo>
                <a:lnTo>
                  <a:pt x="5530596" y="6096"/>
                </a:lnTo>
                <a:close/>
              </a:path>
              <a:path w="7042784" h="6350">
                <a:moveTo>
                  <a:pt x="5567172" y="6096"/>
                </a:moveTo>
                <a:lnTo>
                  <a:pt x="5562600" y="6096"/>
                </a:lnTo>
                <a:lnTo>
                  <a:pt x="5561076" y="4572"/>
                </a:lnTo>
                <a:lnTo>
                  <a:pt x="5561076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8696" y="1524"/>
                </a:lnTo>
                <a:lnTo>
                  <a:pt x="5568696" y="4572"/>
                </a:lnTo>
                <a:lnTo>
                  <a:pt x="5567172" y="6096"/>
                </a:lnTo>
                <a:close/>
              </a:path>
              <a:path w="7042784" h="6350">
                <a:moveTo>
                  <a:pt x="5605272" y="6096"/>
                </a:moveTo>
                <a:lnTo>
                  <a:pt x="5599176" y="6096"/>
                </a:lnTo>
                <a:lnTo>
                  <a:pt x="5599176" y="4572"/>
                </a:lnTo>
                <a:lnTo>
                  <a:pt x="5597652" y="4572"/>
                </a:lnTo>
                <a:lnTo>
                  <a:pt x="5597652" y="1524"/>
                </a:lnTo>
                <a:lnTo>
                  <a:pt x="5599176" y="1524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042784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6096"/>
                </a:lnTo>
                <a:close/>
              </a:path>
              <a:path w="7042784" h="6350">
                <a:moveTo>
                  <a:pt x="5678424" y="6096"/>
                </a:moveTo>
                <a:lnTo>
                  <a:pt x="5672328" y="6096"/>
                </a:lnTo>
                <a:lnTo>
                  <a:pt x="5672328" y="0"/>
                </a:lnTo>
                <a:lnTo>
                  <a:pt x="5678424" y="0"/>
                </a:lnTo>
                <a:lnTo>
                  <a:pt x="5678424" y="1524"/>
                </a:lnTo>
                <a:lnTo>
                  <a:pt x="5679947" y="1524"/>
                </a:lnTo>
                <a:lnTo>
                  <a:pt x="5679947" y="4572"/>
                </a:lnTo>
                <a:lnTo>
                  <a:pt x="5678424" y="4572"/>
                </a:lnTo>
                <a:lnTo>
                  <a:pt x="5678424" y="6096"/>
                </a:lnTo>
                <a:close/>
              </a:path>
              <a:path w="7042784" h="6350">
                <a:moveTo>
                  <a:pt x="5715000" y="6096"/>
                </a:moveTo>
                <a:lnTo>
                  <a:pt x="5710428" y="6096"/>
                </a:lnTo>
                <a:lnTo>
                  <a:pt x="5708904" y="4572"/>
                </a:ln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2"/>
                </a:lnTo>
                <a:lnTo>
                  <a:pt x="5715000" y="6096"/>
                </a:lnTo>
                <a:close/>
              </a:path>
              <a:path w="7042784" h="6350">
                <a:moveTo>
                  <a:pt x="5751576" y="6096"/>
                </a:moveTo>
                <a:lnTo>
                  <a:pt x="5747004" y="6096"/>
                </a:lnTo>
                <a:lnTo>
                  <a:pt x="5745479" y="4572"/>
                </a:lnTo>
                <a:lnTo>
                  <a:pt x="5745479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2"/>
                </a:lnTo>
                <a:lnTo>
                  <a:pt x="5751576" y="6096"/>
                </a:lnTo>
                <a:close/>
              </a:path>
              <a:path w="7042784" h="6350">
                <a:moveTo>
                  <a:pt x="5788152" y="6096"/>
                </a:moveTo>
                <a:lnTo>
                  <a:pt x="5783579" y="6096"/>
                </a:lnTo>
                <a:lnTo>
                  <a:pt x="5783579" y="4572"/>
                </a:lnTo>
                <a:lnTo>
                  <a:pt x="5782056" y="4572"/>
                </a:lnTo>
                <a:lnTo>
                  <a:pt x="5782056" y="1524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4572"/>
                </a:lnTo>
                <a:lnTo>
                  <a:pt x="5788152" y="6096"/>
                </a:lnTo>
                <a:close/>
              </a:path>
              <a:path w="7042784" h="6350">
                <a:moveTo>
                  <a:pt x="5826252" y="6096"/>
                </a:moveTo>
                <a:lnTo>
                  <a:pt x="5820156" y="6096"/>
                </a:lnTo>
                <a:lnTo>
                  <a:pt x="5820156" y="4572"/>
                </a:lnTo>
                <a:lnTo>
                  <a:pt x="5818631" y="4572"/>
                </a:lnTo>
                <a:lnTo>
                  <a:pt x="5818631" y="1524"/>
                </a:lnTo>
                <a:lnTo>
                  <a:pt x="5820156" y="1524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042784" h="6350">
                <a:moveTo>
                  <a:pt x="5862828" y="6096"/>
                </a:moveTo>
                <a:lnTo>
                  <a:pt x="5856731" y="6096"/>
                </a:lnTo>
                <a:lnTo>
                  <a:pt x="5856731" y="0"/>
                </a:lnTo>
                <a:lnTo>
                  <a:pt x="5862828" y="0"/>
                </a:lnTo>
                <a:lnTo>
                  <a:pt x="5862828" y="6096"/>
                </a:lnTo>
                <a:close/>
              </a:path>
              <a:path w="7042784" h="6350">
                <a:moveTo>
                  <a:pt x="5899404" y="6096"/>
                </a:moveTo>
                <a:lnTo>
                  <a:pt x="5893308" y="6096"/>
                </a:lnTo>
                <a:lnTo>
                  <a:pt x="5893308" y="0"/>
                </a:lnTo>
                <a:lnTo>
                  <a:pt x="5899404" y="0"/>
                </a:lnTo>
                <a:lnTo>
                  <a:pt x="5899404" y="1524"/>
                </a:lnTo>
                <a:lnTo>
                  <a:pt x="5900928" y="1524"/>
                </a:lnTo>
                <a:lnTo>
                  <a:pt x="5900928" y="4572"/>
                </a:lnTo>
                <a:lnTo>
                  <a:pt x="5899404" y="4572"/>
                </a:lnTo>
                <a:lnTo>
                  <a:pt x="5899404" y="6096"/>
                </a:lnTo>
                <a:close/>
              </a:path>
              <a:path w="7042784" h="6350">
                <a:moveTo>
                  <a:pt x="5935979" y="6096"/>
                </a:moveTo>
                <a:lnTo>
                  <a:pt x="5931408" y="6096"/>
                </a:lnTo>
                <a:lnTo>
                  <a:pt x="5929884" y="4572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2"/>
                </a:lnTo>
                <a:lnTo>
                  <a:pt x="5935979" y="6096"/>
                </a:lnTo>
                <a:close/>
              </a:path>
              <a:path w="7042784" h="6350">
                <a:moveTo>
                  <a:pt x="5972556" y="6096"/>
                </a:moveTo>
                <a:lnTo>
                  <a:pt x="5967984" y="6096"/>
                </a:lnTo>
                <a:lnTo>
                  <a:pt x="5966460" y="4572"/>
                </a:lnTo>
                <a:lnTo>
                  <a:pt x="5966460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2"/>
                </a:lnTo>
                <a:lnTo>
                  <a:pt x="5972556" y="6096"/>
                </a:lnTo>
                <a:close/>
              </a:path>
              <a:path w="7042784" h="6350">
                <a:moveTo>
                  <a:pt x="6009131" y="6096"/>
                </a:moveTo>
                <a:lnTo>
                  <a:pt x="6004560" y="6096"/>
                </a:lnTo>
                <a:lnTo>
                  <a:pt x="6004560" y="4572"/>
                </a:lnTo>
                <a:lnTo>
                  <a:pt x="6003036" y="4572"/>
                </a:lnTo>
                <a:lnTo>
                  <a:pt x="6003036" y="1524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10656" y="1524"/>
                </a:lnTo>
                <a:lnTo>
                  <a:pt x="6010656" y="4572"/>
                </a:lnTo>
                <a:lnTo>
                  <a:pt x="6009131" y="6096"/>
                </a:lnTo>
                <a:close/>
              </a:path>
              <a:path w="7042784" h="6350">
                <a:moveTo>
                  <a:pt x="6047231" y="6096"/>
                </a:moveTo>
                <a:lnTo>
                  <a:pt x="6041136" y="6096"/>
                </a:lnTo>
                <a:lnTo>
                  <a:pt x="6041136" y="4572"/>
                </a:lnTo>
                <a:lnTo>
                  <a:pt x="6039612" y="4572"/>
                </a:lnTo>
                <a:lnTo>
                  <a:pt x="6039612" y="1524"/>
                </a:lnTo>
                <a:lnTo>
                  <a:pt x="6041136" y="1524"/>
                </a:lnTo>
                <a:lnTo>
                  <a:pt x="6041136" y="0"/>
                </a:lnTo>
                <a:lnTo>
                  <a:pt x="6047231" y="0"/>
                </a:lnTo>
                <a:lnTo>
                  <a:pt x="6047231" y="6096"/>
                </a:lnTo>
                <a:close/>
              </a:path>
              <a:path w="7042784" h="6350">
                <a:moveTo>
                  <a:pt x="6083808" y="6096"/>
                </a:moveTo>
                <a:lnTo>
                  <a:pt x="6077712" y="6096"/>
                </a:lnTo>
                <a:lnTo>
                  <a:pt x="6077712" y="0"/>
                </a:lnTo>
                <a:lnTo>
                  <a:pt x="6083808" y="0"/>
                </a:lnTo>
                <a:lnTo>
                  <a:pt x="6083808" y="6096"/>
                </a:lnTo>
                <a:close/>
              </a:path>
              <a:path w="7042784" h="6350">
                <a:moveTo>
                  <a:pt x="6120384" y="6096"/>
                </a:moveTo>
                <a:lnTo>
                  <a:pt x="6115812" y="6096"/>
                </a:lnTo>
                <a:lnTo>
                  <a:pt x="6114288" y="4572"/>
                </a:ln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4"/>
                </a:lnTo>
                <a:lnTo>
                  <a:pt x="6121908" y="1524"/>
                </a:lnTo>
                <a:lnTo>
                  <a:pt x="6121908" y="4572"/>
                </a:lnTo>
                <a:lnTo>
                  <a:pt x="6120384" y="4572"/>
                </a:lnTo>
                <a:lnTo>
                  <a:pt x="6120384" y="6096"/>
                </a:lnTo>
                <a:close/>
              </a:path>
              <a:path w="7042784" h="6350">
                <a:moveTo>
                  <a:pt x="6156960" y="6096"/>
                </a:moveTo>
                <a:lnTo>
                  <a:pt x="6152388" y="6096"/>
                </a:lnTo>
                <a:lnTo>
                  <a:pt x="6150863" y="4572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2"/>
                </a:lnTo>
                <a:lnTo>
                  <a:pt x="6156960" y="6096"/>
                </a:lnTo>
                <a:close/>
              </a:path>
              <a:path w="7042784" h="6350">
                <a:moveTo>
                  <a:pt x="6193536" y="6096"/>
                </a:moveTo>
                <a:lnTo>
                  <a:pt x="6188963" y="6096"/>
                </a:lnTo>
                <a:lnTo>
                  <a:pt x="6187440" y="4572"/>
                </a:lnTo>
                <a:lnTo>
                  <a:pt x="6187440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2"/>
                </a:lnTo>
                <a:lnTo>
                  <a:pt x="6193536" y="6096"/>
                </a:lnTo>
                <a:close/>
              </a:path>
              <a:path w="7042784" h="6350">
                <a:moveTo>
                  <a:pt x="6230112" y="6096"/>
                </a:moveTo>
                <a:lnTo>
                  <a:pt x="6225540" y="6096"/>
                </a:lnTo>
                <a:lnTo>
                  <a:pt x="6225540" y="4572"/>
                </a:lnTo>
                <a:lnTo>
                  <a:pt x="6224015" y="4572"/>
                </a:lnTo>
                <a:lnTo>
                  <a:pt x="6224015" y="1524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4572"/>
                </a:lnTo>
                <a:lnTo>
                  <a:pt x="6230112" y="6096"/>
                </a:lnTo>
                <a:close/>
              </a:path>
              <a:path w="7042784" h="6350">
                <a:moveTo>
                  <a:pt x="6268212" y="6096"/>
                </a:moveTo>
                <a:lnTo>
                  <a:pt x="6262115" y="6096"/>
                </a:lnTo>
                <a:lnTo>
                  <a:pt x="6262115" y="4572"/>
                </a:lnTo>
                <a:lnTo>
                  <a:pt x="6260592" y="4572"/>
                </a:lnTo>
                <a:lnTo>
                  <a:pt x="6260592" y="1524"/>
                </a:lnTo>
                <a:lnTo>
                  <a:pt x="6262115" y="1524"/>
                </a:lnTo>
                <a:lnTo>
                  <a:pt x="6262115" y="0"/>
                </a:lnTo>
                <a:lnTo>
                  <a:pt x="6268212" y="0"/>
                </a:lnTo>
                <a:lnTo>
                  <a:pt x="6268212" y="6096"/>
                </a:lnTo>
                <a:close/>
              </a:path>
              <a:path w="7042784" h="6350">
                <a:moveTo>
                  <a:pt x="6304788" y="6096"/>
                </a:moveTo>
                <a:lnTo>
                  <a:pt x="6298692" y="6096"/>
                </a:lnTo>
                <a:lnTo>
                  <a:pt x="6298692" y="0"/>
                </a:lnTo>
                <a:lnTo>
                  <a:pt x="6304788" y="0"/>
                </a:lnTo>
                <a:lnTo>
                  <a:pt x="6304788" y="6096"/>
                </a:lnTo>
                <a:close/>
              </a:path>
              <a:path w="7042784" h="6350">
                <a:moveTo>
                  <a:pt x="6341363" y="6096"/>
                </a:moveTo>
                <a:lnTo>
                  <a:pt x="6336792" y="6096"/>
                </a:lnTo>
                <a:lnTo>
                  <a:pt x="6335268" y="4572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lnTo>
                  <a:pt x="6342888" y="1524"/>
                </a:lnTo>
                <a:lnTo>
                  <a:pt x="6342888" y="4572"/>
                </a:lnTo>
                <a:lnTo>
                  <a:pt x="6341363" y="4572"/>
                </a:lnTo>
                <a:lnTo>
                  <a:pt x="6341363" y="6096"/>
                </a:lnTo>
                <a:close/>
              </a:path>
              <a:path w="7042784" h="6350">
                <a:moveTo>
                  <a:pt x="6377940" y="6096"/>
                </a:moveTo>
                <a:lnTo>
                  <a:pt x="6373368" y="6096"/>
                </a:lnTo>
                <a:lnTo>
                  <a:pt x="6371844" y="4572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2"/>
                </a:lnTo>
                <a:lnTo>
                  <a:pt x="6377940" y="6096"/>
                </a:lnTo>
                <a:close/>
              </a:path>
              <a:path w="7042784" h="6350">
                <a:moveTo>
                  <a:pt x="6414515" y="6096"/>
                </a:moveTo>
                <a:lnTo>
                  <a:pt x="6409944" y="6096"/>
                </a:lnTo>
                <a:lnTo>
                  <a:pt x="6408420" y="4572"/>
                </a:lnTo>
                <a:lnTo>
                  <a:pt x="6408420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6040" y="1524"/>
                </a:lnTo>
                <a:lnTo>
                  <a:pt x="6416040" y="4572"/>
                </a:lnTo>
                <a:lnTo>
                  <a:pt x="6414515" y="6096"/>
                </a:lnTo>
                <a:close/>
              </a:path>
              <a:path w="7042784" h="6350">
                <a:moveTo>
                  <a:pt x="6451092" y="6096"/>
                </a:moveTo>
                <a:lnTo>
                  <a:pt x="6446520" y="6096"/>
                </a:lnTo>
                <a:lnTo>
                  <a:pt x="6446520" y="4572"/>
                </a:lnTo>
                <a:lnTo>
                  <a:pt x="6444996" y="4572"/>
                </a:lnTo>
                <a:lnTo>
                  <a:pt x="6444996" y="1524"/>
                </a:lnTo>
                <a:lnTo>
                  <a:pt x="6446520" y="1524"/>
                </a:lnTo>
                <a:lnTo>
                  <a:pt x="6446520" y="0"/>
                </a:lnTo>
                <a:lnTo>
                  <a:pt x="6451092" y="0"/>
                </a:lnTo>
                <a:lnTo>
                  <a:pt x="6452615" y="1524"/>
                </a:lnTo>
                <a:lnTo>
                  <a:pt x="6452615" y="4572"/>
                </a:lnTo>
                <a:lnTo>
                  <a:pt x="6451092" y="6096"/>
                </a:lnTo>
                <a:close/>
              </a:path>
              <a:path w="7042784" h="6350">
                <a:moveTo>
                  <a:pt x="6489192" y="6096"/>
                </a:moveTo>
                <a:lnTo>
                  <a:pt x="6483096" y="6096"/>
                </a:lnTo>
                <a:lnTo>
                  <a:pt x="6483096" y="4572"/>
                </a:lnTo>
                <a:lnTo>
                  <a:pt x="6481572" y="4572"/>
                </a:lnTo>
                <a:lnTo>
                  <a:pt x="6481572" y="1524"/>
                </a:lnTo>
                <a:lnTo>
                  <a:pt x="6483096" y="1524"/>
                </a:lnTo>
                <a:lnTo>
                  <a:pt x="6483096" y="0"/>
                </a:lnTo>
                <a:lnTo>
                  <a:pt x="6489192" y="0"/>
                </a:lnTo>
                <a:lnTo>
                  <a:pt x="6489192" y="6096"/>
                </a:lnTo>
                <a:close/>
              </a:path>
              <a:path w="7042784" h="6350">
                <a:moveTo>
                  <a:pt x="6525768" y="6096"/>
                </a:moveTo>
                <a:lnTo>
                  <a:pt x="6519672" y="6096"/>
                </a:lnTo>
                <a:lnTo>
                  <a:pt x="6519672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1524"/>
                </a:lnTo>
                <a:lnTo>
                  <a:pt x="6527292" y="4572"/>
                </a:lnTo>
                <a:lnTo>
                  <a:pt x="6525768" y="4572"/>
                </a:lnTo>
                <a:lnTo>
                  <a:pt x="6525768" y="6096"/>
                </a:lnTo>
                <a:close/>
              </a:path>
              <a:path w="7042784" h="6350">
                <a:moveTo>
                  <a:pt x="6562344" y="6096"/>
                </a:moveTo>
                <a:lnTo>
                  <a:pt x="6557772" y="6096"/>
                </a:lnTo>
                <a:lnTo>
                  <a:pt x="6556247" y="4572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lnTo>
                  <a:pt x="6563868" y="1524"/>
                </a:lnTo>
                <a:lnTo>
                  <a:pt x="6563868" y="4572"/>
                </a:lnTo>
                <a:lnTo>
                  <a:pt x="6562344" y="4572"/>
                </a:lnTo>
                <a:lnTo>
                  <a:pt x="6562344" y="6096"/>
                </a:lnTo>
                <a:close/>
              </a:path>
              <a:path w="7042784" h="6350">
                <a:moveTo>
                  <a:pt x="6598920" y="6096"/>
                </a:moveTo>
                <a:lnTo>
                  <a:pt x="6594347" y="6096"/>
                </a:lnTo>
                <a:lnTo>
                  <a:pt x="6592824" y="4572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2"/>
                </a:lnTo>
                <a:lnTo>
                  <a:pt x="6598920" y="6096"/>
                </a:lnTo>
                <a:close/>
              </a:path>
              <a:path w="7042784" h="6350">
                <a:moveTo>
                  <a:pt x="6635496" y="6096"/>
                </a:moveTo>
                <a:lnTo>
                  <a:pt x="6630924" y="6096"/>
                </a:lnTo>
                <a:lnTo>
                  <a:pt x="6629400" y="4572"/>
                </a:lnTo>
                <a:lnTo>
                  <a:pt x="6629400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2"/>
                </a:lnTo>
                <a:lnTo>
                  <a:pt x="6635496" y="6096"/>
                </a:lnTo>
                <a:close/>
              </a:path>
              <a:path w="7042784" h="6350">
                <a:moveTo>
                  <a:pt x="6672072" y="6096"/>
                </a:moveTo>
                <a:lnTo>
                  <a:pt x="6667500" y="6096"/>
                </a:lnTo>
                <a:lnTo>
                  <a:pt x="6667500" y="4572"/>
                </a:lnTo>
                <a:lnTo>
                  <a:pt x="6665976" y="4572"/>
                </a:lnTo>
                <a:lnTo>
                  <a:pt x="6665976" y="1524"/>
                </a:lnTo>
                <a:lnTo>
                  <a:pt x="6667500" y="1524"/>
                </a:lnTo>
                <a:lnTo>
                  <a:pt x="6667500" y="0"/>
                </a:lnTo>
                <a:lnTo>
                  <a:pt x="6672072" y="0"/>
                </a:lnTo>
                <a:lnTo>
                  <a:pt x="6673596" y="1524"/>
                </a:lnTo>
                <a:lnTo>
                  <a:pt x="6673596" y="4572"/>
                </a:lnTo>
                <a:lnTo>
                  <a:pt x="6672072" y="6096"/>
                </a:lnTo>
                <a:close/>
              </a:path>
              <a:path w="7042784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6096"/>
                </a:lnTo>
                <a:close/>
              </a:path>
              <a:path w="7042784" h="6350">
                <a:moveTo>
                  <a:pt x="6746747" y="6096"/>
                </a:moveTo>
                <a:lnTo>
                  <a:pt x="6740652" y="6096"/>
                </a:lnTo>
                <a:lnTo>
                  <a:pt x="6740652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1524"/>
                </a:lnTo>
                <a:lnTo>
                  <a:pt x="6748272" y="4572"/>
                </a:lnTo>
                <a:lnTo>
                  <a:pt x="6746747" y="4572"/>
                </a:lnTo>
                <a:lnTo>
                  <a:pt x="6746747" y="6096"/>
                </a:lnTo>
                <a:close/>
              </a:path>
              <a:path w="7042784" h="6350">
                <a:moveTo>
                  <a:pt x="6783324" y="6096"/>
                </a:moveTo>
                <a:lnTo>
                  <a:pt x="6778752" y="6096"/>
                </a:lnTo>
                <a:lnTo>
                  <a:pt x="6777228" y="4572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1524"/>
                </a:lnTo>
                <a:lnTo>
                  <a:pt x="6784847" y="4572"/>
                </a:lnTo>
                <a:lnTo>
                  <a:pt x="6783324" y="4572"/>
                </a:lnTo>
                <a:lnTo>
                  <a:pt x="6783324" y="6096"/>
                </a:lnTo>
                <a:close/>
              </a:path>
              <a:path w="7042784" h="6350">
                <a:moveTo>
                  <a:pt x="6819900" y="6096"/>
                </a:moveTo>
                <a:lnTo>
                  <a:pt x="6815328" y="6096"/>
                </a:lnTo>
                <a:lnTo>
                  <a:pt x="6813804" y="4572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2"/>
                </a:lnTo>
                <a:lnTo>
                  <a:pt x="6819900" y="6096"/>
                </a:lnTo>
                <a:close/>
              </a:path>
              <a:path w="7042784" h="6350">
                <a:moveTo>
                  <a:pt x="6856476" y="6096"/>
                </a:moveTo>
                <a:lnTo>
                  <a:pt x="6851904" y="6096"/>
                </a:lnTo>
                <a:lnTo>
                  <a:pt x="6850380" y="4572"/>
                </a:lnTo>
                <a:lnTo>
                  <a:pt x="6850380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2"/>
                </a:lnTo>
                <a:lnTo>
                  <a:pt x="6856476" y="6096"/>
                </a:lnTo>
                <a:close/>
              </a:path>
              <a:path w="7042784" h="6350">
                <a:moveTo>
                  <a:pt x="6893052" y="6096"/>
                </a:moveTo>
                <a:lnTo>
                  <a:pt x="6888480" y="6096"/>
                </a:lnTo>
                <a:lnTo>
                  <a:pt x="6888480" y="4572"/>
                </a:lnTo>
                <a:lnTo>
                  <a:pt x="6886956" y="4572"/>
                </a:lnTo>
                <a:lnTo>
                  <a:pt x="6886956" y="1524"/>
                </a:lnTo>
                <a:lnTo>
                  <a:pt x="6888480" y="1524"/>
                </a:lnTo>
                <a:lnTo>
                  <a:pt x="6888480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4572"/>
                </a:lnTo>
                <a:lnTo>
                  <a:pt x="6893052" y="6096"/>
                </a:lnTo>
                <a:close/>
              </a:path>
              <a:path w="7042784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6096"/>
                </a:lnTo>
                <a:close/>
              </a:path>
              <a:path w="7042784" h="6350">
                <a:moveTo>
                  <a:pt x="6967728" y="6096"/>
                </a:moveTo>
                <a:lnTo>
                  <a:pt x="6961631" y="6096"/>
                </a:lnTo>
                <a:lnTo>
                  <a:pt x="6961631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1524"/>
                </a:lnTo>
                <a:lnTo>
                  <a:pt x="6969252" y="4572"/>
                </a:lnTo>
                <a:lnTo>
                  <a:pt x="6967728" y="4572"/>
                </a:lnTo>
                <a:lnTo>
                  <a:pt x="6967728" y="6096"/>
                </a:lnTo>
                <a:close/>
              </a:path>
              <a:path w="7042784" h="6350">
                <a:moveTo>
                  <a:pt x="7004304" y="6096"/>
                </a:moveTo>
                <a:lnTo>
                  <a:pt x="6999731" y="6096"/>
                </a:lnTo>
                <a:lnTo>
                  <a:pt x="6998208" y="4572"/>
                </a:lnTo>
                <a:lnTo>
                  <a:pt x="6998208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1524"/>
                </a:lnTo>
                <a:lnTo>
                  <a:pt x="7005828" y="4572"/>
                </a:lnTo>
                <a:lnTo>
                  <a:pt x="7004304" y="4572"/>
                </a:lnTo>
                <a:lnTo>
                  <a:pt x="7004304" y="6096"/>
                </a:lnTo>
                <a:close/>
              </a:path>
              <a:path w="7042784" h="6350">
                <a:moveTo>
                  <a:pt x="7040880" y="6096"/>
                </a:moveTo>
                <a:lnTo>
                  <a:pt x="7036308" y="6096"/>
                </a:lnTo>
                <a:lnTo>
                  <a:pt x="7034784" y="4572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2"/>
                </a:lnTo>
                <a:lnTo>
                  <a:pt x="704088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34340" y="4512564"/>
            <a:ext cx="35560" cy="62865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30480" y="56388"/>
                </a:moveTo>
                <a:lnTo>
                  <a:pt x="19812" y="56388"/>
                </a:lnTo>
                <a:lnTo>
                  <a:pt x="21336" y="54864"/>
                </a:lnTo>
                <a:lnTo>
                  <a:pt x="22860" y="54864"/>
                </a:lnTo>
                <a:lnTo>
                  <a:pt x="24384" y="53340"/>
                </a:lnTo>
                <a:lnTo>
                  <a:pt x="24384" y="51816"/>
                </a:lnTo>
                <a:lnTo>
                  <a:pt x="25908" y="50292"/>
                </a:lnTo>
                <a:lnTo>
                  <a:pt x="25908" y="48768"/>
                </a:lnTo>
                <a:lnTo>
                  <a:pt x="27432" y="47244"/>
                </a:lnTo>
                <a:lnTo>
                  <a:pt x="27432" y="39624"/>
                </a:lnTo>
                <a:lnTo>
                  <a:pt x="25908" y="36576"/>
                </a:lnTo>
                <a:lnTo>
                  <a:pt x="21336" y="32004"/>
                </a:lnTo>
                <a:lnTo>
                  <a:pt x="16764" y="30480"/>
                </a:lnTo>
                <a:lnTo>
                  <a:pt x="1524" y="30480"/>
                </a:lnTo>
                <a:lnTo>
                  <a:pt x="3048" y="0"/>
                </a:lnTo>
                <a:lnTo>
                  <a:pt x="32004" y="0"/>
                </a:lnTo>
                <a:lnTo>
                  <a:pt x="32004" y="6096"/>
                </a:lnTo>
                <a:lnTo>
                  <a:pt x="9144" y="6096"/>
                </a:lnTo>
                <a:lnTo>
                  <a:pt x="7620" y="24384"/>
                </a:lnTo>
                <a:lnTo>
                  <a:pt x="19812" y="24384"/>
                </a:lnTo>
                <a:lnTo>
                  <a:pt x="22860" y="25908"/>
                </a:lnTo>
                <a:lnTo>
                  <a:pt x="25908" y="25908"/>
                </a:lnTo>
                <a:lnTo>
                  <a:pt x="30480" y="30480"/>
                </a:lnTo>
                <a:lnTo>
                  <a:pt x="32004" y="33528"/>
                </a:lnTo>
                <a:lnTo>
                  <a:pt x="33528" y="35052"/>
                </a:lnTo>
                <a:lnTo>
                  <a:pt x="35052" y="38100"/>
                </a:lnTo>
                <a:lnTo>
                  <a:pt x="35052" y="48768"/>
                </a:lnTo>
                <a:lnTo>
                  <a:pt x="33528" y="51816"/>
                </a:lnTo>
                <a:lnTo>
                  <a:pt x="32004" y="53340"/>
                </a:lnTo>
                <a:lnTo>
                  <a:pt x="30480" y="56388"/>
                </a:lnTo>
                <a:close/>
              </a:path>
              <a:path w="35559" h="62864">
                <a:moveTo>
                  <a:pt x="19812" y="62484"/>
                </a:moveTo>
                <a:lnTo>
                  <a:pt x="3048" y="62484"/>
                </a:lnTo>
                <a:lnTo>
                  <a:pt x="0" y="60960"/>
                </a:lnTo>
                <a:lnTo>
                  <a:pt x="0" y="53340"/>
                </a:lnTo>
                <a:lnTo>
                  <a:pt x="9144" y="56388"/>
                </a:lnTo>
                <a:lnTo>
                  <a:pt x="30480" y="56388"/>
                </a:lnTo>
                <a:lnTo>
                  <a:pt x="27432" y="59436"/>
                </a:lnTo>
                <a:lnTo>
                  <a:pt x="24384" y="60960"/>
                </a:lnTo>
                <a:lnTo>
                  <a:pt x="21336" y="60960"/>
                </a:lnTo>
                <a:lnTo>
                  <a:pt x="19812" y="624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45591" y="4067556"/>
            <a:ext cx="7042784" cy="7620"/>
          </a:xfrm>
          <a:custGeom>
            <a:avLst/>
            <a:gdLst/>
            <a:ahLst/>
            <a:cxnLst/>
            <a:rect l="l" t="t" r="r" b="b"/>
            <a:pathLst>
              <a:path w="7042784" h="7620">
                <a:moveTo>
                  <a:pt x="4571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4571" y="0"/>
                </a:lnTo>
                <a:lnTo>
                  <a:pt x="4571" y="1524"/>
                </a:lnTo>
                <a:close/>
              </a:path>
              <a:path w="7042784" h="7620">
                <a:moveTo>
                  <a:pt x="4571" y="7619"/>
                </a:moveTo>
                <a:lnTo>
                  <a:pt x="1524" y="7619"/>
                </a:lnTo>
                <a:lnTo>
                  <a:pt x="0" y="6095"/>
                </a:lnTo>
                <a:lnTo>
                  <a:pt x="0" y="1524"/>
                </a:lnTo>
                <a:lnTo>
                  <a:pt x="6095" y="1524"/>
                </a:lnTo>
                <a:lnTo>
                  <a:pt x="6095" y="6095"/>
                </a:lnTo>
                <a:lnTo>
                  <a:pt x="4571" y="7619"/>
                </a:lnTo>
                <a:close/>
              </a:path>
              <a:path w="7042784" h="7620">
                <a:moveTo>
                  <a:pt x="41147" y="1524"/>
                </a:moveTo>
                <a:lnTo>
                  <a:pt x="38100" y="1524"/>
                </a:lnTo>
                <a:lnTo>
                  <a:pt x="39624" y="0"/>
                </a:lnTo>
                <a:lnTo>
                  <a:pt x="41147" y="0"/>
                </a:lnTo>
                <a:lnTo>
                  <a:pt x="41147" y="1524"/>
                </a:lnTo>
                <a:close/>
              </a:path>
              <a:path w="7042784" h="7620">
                <a:moveTo>
                  <a:pt x="41147" y="7619"/>
                </a:moveTo>
                <a:lnTo>
                  <a:pt x="38100" y="7619"/>
                </a:lnTo>
                <a:lnTo>
                  <a:pt x="36576" y="6095"/>
                </a:lnTo>
                <a:lnTo>
                  <a:pt x="36576" y="1524"/>
                </a:lnTo>
                <a:lnTo>
                  <a:pt x="42671" y="1524"/>
                </a:lnTo>
                <a:lnTo>
                  <a:pt x="42671" y="3047"/>
                </a:lnTo>
                <a:lnTo>
                  <a:pt x="44195" y="3047"/>
                </a:lnTo>
                <a:lnTo>
                  <a:pt x="44195" y="4571"/>
                </a:lnTo>
                <a:lnTo>
                  <a:pt x="41147" y="7619"/>
                </a:lnTo>
                <a:close/>
              </a:path>
              <a:path w="7042784" h="7620">
                <a:moveTo>
                  <a:pt x="80772" y="6095"/>
                </a:moveTo>
                <a:lnTo>
                  <a:pt x="73152" y="6095"/>
                </a:lnTo>
                <a:lnTo>
                  <a:pt x="73152" y="3047"/>
                </a:lnTo>
                <a:lnTo>
                  <a:pt x="76200" y="0"/>
                </a:lnTo>
                <a:lnTo>
                  <a:pt x="77724" y="0"/>
                </a:lnTo>
                <a:lnTo>
                  <a:pt x="80772" y="3047"/>
                </a:lnTo>
                <a:lnTo>
                  <a:pt x="80772" y="6095"/>
                </a:lnTo>
                <a:close/>
              </a:path>
              <a:path w="7042784" h="7620">
                <a:moveTo>
                  <a:pt x="79247" y="7619"/>
                </a:moveTo>
                <a:lnTo>
                  <a:pt x="74676" y="7619"/>
                </a:lnTo>
                <a:lnTo>
                  <a:pt x="74676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7042784" h="7620">
                <a:moveTo>
                  <a:pt x="117347" y="6095"/>
                </a:moveTo>
                <a:lnTo>
                  <a:pt x="109728" y="6095"/>
                </a:lnTo>
                <a:lnTo>
                  <a:pt x="109728" y="3047"/>
                </a:lnTo>
                <a:lnTo>
                  <a:pt x="112776" y="0"/>
                </a:lnTo>
                <a:lnTo>
                  <a:pt x="114300" y="0"/>
                </a:lnTo>
                <a:lnTo>
                  <a:pt x="117347" y="3047"/>
                </a:lnTo>
                <a:lnTo>
                  <a:pt x="117347" y="6095"/>
                </a:lnTo>
                <a:close/>
              </a:path>
              <a:path w="7042784" h="7620">
                <a:moveTo>
                  <a:pt x="115824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15824" y="6095"/>
                </a:lnTo>
                <a:lnTo>
                  <a:pt x="115824" y="7619"/>
                </a:lnTo>
                <a:close/>
              </a:path>
              <a:path w="7042784" h="7620">
                <a:moveTo>
                  <a:pt x="152400" y="7619"/>
                </a:moveTo>
                <a:lnTo>
                  <a:pt x="147828" y="7619"/>
                </a:lnTo>
                <a:lnTo>
                  <a:pt x="147828" y="6095"/>
                </a:lnTo>
                <a:lnTo>
                  <a:pt x="146304" y="4571"/>
                </a:lnTo>
                <a:lnTo>
                  <a:pt x="146304" y="3047"/>
                </a:lnTo>
                <a:lnTo>
                  <a:pt x="147828" y="3047"/>
                </a:lnTo>
                <a:lnTo>
                  <a:pt x="147828" y="1524"/>
                </a:lnTo>
                <a:lnTo>
                  <a:pt x="149352" y="0"/>
                </a:lnTo>
                <a:lnTo>
                  <a:pt x="150876" y="0"/>
                </a:lnTo>
                <a:lnTo>
                  <a:pt x="153924" y="3047"/>
                </a:lnTo>
                <a:lnTo>
                  <a:pt x="153924" y="6095"/>
                </a:lnTo>
                <a:lnTo>
                  <a:pt x="152400" y="6095"/>
                </a:lnTo>
                <a:lnTo>
                  <a:pt x="152400" y="7619"/>
                </a:lnTo>
                <a:close/>
              </a:path>
              <a:path w="7042784" h="7620">
                <a:moveTo>
                  <a:pt x="188976" y="1524"/>
                </a:moveTo>
                <a:lnTo>
                  <a:pt x="185928" y="1524"/>
                </a:lnTo>
                <a:lnTo>
                  <a:pt x="185928" y="0"/>
                </a:lnTo>
                <a:lnTo>
                  <a:pt x="188976" y="0"/>
                </a:lnTo>
                <a:lnTo>
                  <a:pt x="188976" y="1524"/>
                </a:lnTo>
                <a:close/>
              </a:path>
              <a:path w="7042784" h="7620">
                <a:moveTo>
                  <a:pt x="188976" y="7619"/>
                </a:moveTo>
                <a:lnTo>
                  <a:pt x="185928" y="7619"/>
                </a:lnTo>
                <a:lnTo>
                  <a:pt x="182880" y="4571"/>
                </a:lnTo>
                <a:lnTo>
                  <a:pt x="182880" y="3047"/>
                </a:lnTo>
                <a:lnTo>
                  <a:pt x="184404" y="3047"/>
                </a:lnTo>
                <a:lnTo>
                  <a:pt x="184404" y="1524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6" y="7619"/>
                </a:lnTo>
                <a:close/>
              </a:path>
              <a:path w="7042784" h="7620">
                <a:moveTo>
                  <a:pt x="225552" y="1524"/>
                </a:moveTo>
                <a:lnTo>
                  <a:pt x="222504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5552" y="1524"/>
                </a:lnTo>
                <a:close/>
              </a:path>
              <a:path w="7042784" h="7620">
                <a:moveTo>
                  <a:pt x="225552" y="7619"/>
                </a:moveTo>
                <a:lnTo>
                  <a:pt x="222504" y="7619"/>
                </a:lnTo>
                <a:lnTo>
                  <a:pt x="220980" y="6095"/>
                </a:lnTo>
                <a:lnTo>
                  <a:pt x="220980" y="1524"/>
                </a:lnTo>
                <a:lnTo>
                  <a:pt x="227076" y="1524"/>
                </a:lnTo>
                <a:lnTo>
                  <a:pt x="227076" y="6095"/>
                </a:lnTo>
                <a:lnTo>
                  <a:pt x="225552" y="7619"/>
                </a:lnTo>
                <a:close/>
              </a:path>
              <a:path w="7042784" h="7620">
                <a:moveTo>
                  <a:pt x="262128" y="1524"/>
                </a:moveTo>
                <a:lnTo>
                  <a:pt x="259080" y="1524"/>
                </a:lnTo>
                <a:lnTo>
                  <a:pt x="260604" y="0"/>
                </a:lnTo>
                <a:lnTo>
                  <a:pt x="262128" y="0"/>
                </a:lnTo>
                <a:lnTo>
                  <a:pt x="262128" y="1524"/>
                </a:lnTo>
                <a:close/>
              </a:path>
              <a:path w="7042784" h="7620">
                <a:moveTo>
                  <a:pt x="262128" y="7619"/>
                </a:moveTo>
                <a:lnTo>
                  <a:pt x="259080" y="7619"/>
                </a:lnTo>
                <a:lnTo>
                  <a:pt x="257556" y="6095"/>
                </a:lnTo>
                <a:lnTo>
                  <a:pt x="257556" y="1524"/>
                </a:lnTo>
                <a:lnTo>
                  <a:pt x="263652" y="1524"/>
                </a:lnTo>
                <a:lnTo>
                  <a:pt x="263652" y="3047"/>
                </a:lnTo>
                <a:lnTo>
                  <a:pt x="265176" y="3047"/>
                </a:lnTo>
                <a:lnTo>
                  <a:pt x="265176" y="4571"/>
                </a:lnTo>
                <a:lnTo>
                  <a:pt x="262128" y="7619"/>
                </a:lnTo>
                <a:close/>
              </a:path>
              <a:path w="7042784" h="7620">
                <a:moveTo>
                  <a:pt x="301752" y="6095"/>
                </a:moveTo>
                <a:lnTo>
                  <a:pt x="294132" y="6095"/>
                </a:lnTo>
                <a:lnTo>
                  <a:pt x="294132" y="3047"/>
                </a:lnTo>
                <a:lnTo>
                  <a:pt x="297180" y="0"/>
                </a:lnTo>
                <a:lnTo>
                  <a:pt x="298704" y="0"/>
                </a:lnTo>
                <a:lnTo>
                  <a:pt x="301752" y="3047"/>
                </a:lnTo>
                <a:lnTo>
                  <a:pt x="301752" y="6095"/>
                </a:lnTo>
                <a:close/>
              </a:path>
              <a:path w="7042784" h="7620">
                <a:moveTo>
                  <a:pt x="300228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8" y="6095"/>
                </a:lnTo>
                <a:lnTo>
                  <a:pt x="300228" y="7619"/>
                </a:lnTo>
                <a:close/>
              </a:path>
              <a:path w="7042784" h="7620">
                <a:moveTo>
                  <a:pt x="338328" y="6095"/>
                </a:moveTo>
                <a:lnTo>
                  <a:pt x="330708" y="6095"/>
                </a:lnTo>
                <a:lnTo>
                  <a:pt x="330708" y="3047"/>
                </a:lnTo>
                <a:lnTo>
                  <a:pt x="333756" y="0"/>
                </a:lnTo>
                <a:lnTo>
                  <a:pt x="335280" y="0"/>
                </a:lnTo>
                <a:lnTo>
                  <a:pt x="338328" y="3047"/>
                </a:lnTo>
                <a:lnTo>
                  <a:pt x="338328" y="6095"/>
                </a:lnTo>
                <a:close/>
              </a:path>
              <a:path w="7042784" h="7620">
                <a:moveTo>
                  <a:pt x="336804" y="7619"/>
                </a:moveTo>
                <a:lnTo>
                  <a:pt x="332232" y="7619"/>
                </a:lnTo>
                <a:lnTo>
                  <a:pt x="332232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7042784" h="7620">
                <a:moveTo>
                  <a:pt x="373380" y="7619"/>
                </a:moveTo>
                <a:lnTo>
                  <a:pt x="368808" y="7619"/>
                </a:lnTo>
                <a:lnTo>
                  <a:pt x="368808" y="6095"/>
                </a:lnTo>
                <a:lnTo>
                  <a:pt x="367283" y="4571"/>
                </a:lnTo>
                <a:lnTo>
                  <a:pt x="367283" y="3047"/>
                </a:lnTo>
                <a:lnTo>
                  <a:pt x="368808" y="3047"/>
                </a:lnTo>
                <a:lnTo>
                  <a:pt x="368808" y="1524"/>
                </a:lnTo>
                <a:lnTo>
                  <a:pt x="370332" y="0"/>
                </a:lnTo>
                <a:lnTo>
                  <a:pt x="371856" y="0"/>
                </a:lnTo>
                <a:lnTo>
                  <a:pt x="374904" y="3047"/>
                </a:lnTo>
                <a:lnTo>
                  <a:pt x="374904" y="6095"/>
                </a:lnTo>
                <a:lnTo>
                  <a:pt x="373380" y="6095"/>
                </a:lnTo>
                <a:lnTo>
                  <a:pt x="373380" y="7619"/>
                </a:lnTo>
                <a:close/>
              </a:path>
              <a:path w="7042784" h="7620">
                <a:moveTo>
                  <a:pt x="409956" y="1524"/>
                </a:moveTo>
                <a:lnTo>
                  <a:pt x="406908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09956" y="1524"/>
                </a:lnTo>
                <a:close/>
              </a:path>
              <a:path w="7042784" h="7620">
                <a:moveTo>
                  <a:pt x="409956" y="7619"/>
                </a:moveTo>
                <a:lnTo>
                  <a:pt x="406908" y="7619"/>
                </a:lnTo>
                <a:lnTo>
                  <a:pt x="403860" y="4571"/>
                </a:lnTo>
                <a:lnTo>
                  <a:pt x="403860" y="3047"/>
                </a:lnTo>
                <a:lnTo>
                  <a:pt x="405383" y="3047"/>
                </a:lnTo>
                <a:lnTo>
                  <a:pt x="405383" y="1524"/>
                </a:lnTo>
                <a:lnTo>
                  <a:pt x="411480" y="1524"/>
                </a:lnTo>
                <a:lnTo>
                  <a:pt x="411480" y="6095"/>
                </a:lnTo>
                <a:lnTo>
                  <a:pt x="409956" y="7619"/>
                </a:lnTo>
                <a:close/>
              </a:path>
              <a:path w="7042784" h="7620">
                <a:moveTo>
                  <a:pt x="446532" y="1524"/>
                </a:moveTo>
                <a:lnTo>
                  <a:pt x="443483" y="1524"/>
                </a:lnTo>
                <a:lnTo>
                  <a:pt x="443483" y="0"/>
                </a:lnTo>
                <a:lnTo>
                  <a:pt x="446532" y="0"/>
                </a:lnTo>
                <a:lnTo>
                  <a:pt x="446532" y="1524"/>
                </a:lnTo>
                <a:close/>
              </a:path>
              <a:path w="7042784" h="7620">
                <a:moveTo>
                  <a:pt x="446532" y="7619"/>
                </a:moveTo>
                <a:lnTo>
                  <a:pt x="443483" y="7619"/>
                </a:lnTo>
                <a:lnTo>
                  <a:pt x="441960" y="6095"/>
                </a:lnTo>
                <a:lnTo>
                  <a:pt x="441960" y="1524"/>
                </a:lnTo>
                <a:lnTo>
                  <a:pt x="448056" y="1524"/>
                </a:lnTo>
                <a:lnTo>
                  <a:pt x="448056" y="6095"/>
                </a:lnTo>
                <a:lnTo>
                  <a:pt x="446532" y="7619"/>
                </a:lnTo>
                <a:close/>
              </a:path>
              <a:path w="7042784" h="7620">
                <a:moveTo>
                  <a:pt x="483108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78535" y="6095"/>
                </a:lnTo>
                <a:lnTo>
                  <a:pt x="478535" y="3047"/>
                </a:lnTo>
                <a:lnTo>
                  <a:pt x="481583" y="0"/>
                </a:lnTo>
                <a:lnTo>
                  <a:pt x="483108" y="0"/>
                </a:lnTo>
                <a:lnTo>
                  <a:pt x="483108" y="1524"/>
                </a:lnTo>
                <a:lnTo>
                  <a:pt x="484632" y="1524"/>
                </a:lnTo>
                <a:lnTo>
                  <a:pt x="484632" y="3047"/>
                </a:lnTo>
                <a:lnTo>
                  <a:pt x="486156" y="3047"/>
                </a:lnTo>
                <a:lnTo>
                  <a:pt x="486156" y="4571"/>
                </a:lnTo>
                <a:lnTo>
                  <a:pt x="483108" y="7619"/>
                </a:lnTo>
                <a:close/>
              </a:path>
              <a:path w="7042784" h="7620">
                <a:moveTo>
                  <a:pt x="522732" y="6095"/>
                </a:moveTo>
                <a:lnTo>
                  <a:pt x="515112" y="6095"/>
                </a:lnTo>
                <a:lnTo>
                  <a:pt x="515112" y="3047"/>
                </a:lnTo>
                <a:lnTo>
                  <a:pt x="518160" y="0"/>
                </a:lnTo>
                <a:lnTo>
                  <a:pt x="519683" y="0"/>
                </a:lnTo>
                <a:lnTo>
                  <a:pt x="522732" y="3047"/>
                </a:lnTo>
                <a:lnTo>
                  <a:pt x="522732" y="6095"/>
                </a:lnTo>
                <a:close/>
              </a:path>
              <a:path w="7042784" h="7620">
                <a:moveTo>
                  <a:pt x="521208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8" y="6095"/>
                </a:lnTo>
                <a:lnTo>
                  <a:pt x="521208" y="7619"/>
                </a:lnTo>
                <a:close/>
              </a:path>
              <a:path w="7042784" h="7620">
                <a:moveTo>
                  <a:pt x="559308" y="6095"/>
                </a:moveTo>
                <a:lnTo>
                  <a:pt x="551687" y="6095"/>
                </a:lnTo>
                <a:lnTo>
                  <a:pt x="551687" y="3047"/>
                </a:lnTo>
                <a:lnTo>
                  <a:pt x="554735" y="0"/>
                </a:lnTo>
                <a:lnTo>
                  <a:pt x="556260" y="0"/>
                </a:lnTo>
                <a:lnTo>
                  <a:pt x="559308" y="3047"/>
                </a:lnTo>
                <a:lnTo>
                  <a:pt x="559308" y="6095"/>
                </a:lnTo>
                <a:close/>
              </a:path>
              <a:path w="7042784" h="7620">
                <a:moveTo>
                  <a:pt x="557783" y="7619"/>
                </a:moveTo>
                <a:lnTo>
                  <a:pt x="553212" y="7619"/>
                </a:lnTo>
                <a:lnTo>
                  <a:pt x="553212" y="6095"/>
                </a:lnTo>
                <a:lnTo>
                  <a:pt x="557783" y="6095"/>
                </a:lnTo>
                <a:lnTo>
                  <a:pt x="557783" y="7619"/>
                </a:lnTo>
                <a:close/>
              </a:path>
              <a:path w="7042784" h="7620">
                <a:moveTo>
                  <a:pt x="594360" y="7619"/>
                </a:moveTo>
                <a:lnTo>
                  <a:pt x="589787" y="7619"/>
                </a:lnTo>
                <a:lnTo>
                  <a:pt x="589787" y="6095"/>
                </a:lnTo>
                <a:lnTo>
                  <a:pt x="588264" y="4571"/>
                </a:lnTo>
                <a:lnTo>
                  <a:pt x="588264" y="3047"/>
                </a:lnTo>
                <a:lnTo>
                  <a:pt x="589787" y="3047"/>
                </a:lnTo>
                <a:lnTo>
                  <a:pt x="589787" y="1524"/>
                </a:lnTo>
                <a:lnTo>
                  <a:pt x="591312" y="0"/>
                </a:lnTo>
                <a:lnTo>
                  <a:pt x="592835" y="0"/>
                </a:lnTo>
                <a:lnTo>
                  <a:pt x="595883" y="3047"/>
                </a:lnTo>
                <a:lnTo>
                  <a:pt x="595883" y="6095"/>
                </a:lnTo>
                <a:lnTo>
                  <a:pt x="594360" y="6095"/>
                </a:lnTo>
                <a:lnTo>
                  <a:pt x="594360" y="7619"/>
                </a:lnTo>
                <a:close/>
              </a:path>
              <a:path w="7042784" h="7620">
                <a:moveTo>
                  <a:pt x="630935" y="1524"/>
                </a:moveTo>
                <a:lnTo>
                  <a:pt x="627887" y="1524"/>
                </a:lnTo>
                <a:lnTo>
                  <a:pt x="627887" y="0"/>
                </a:lnTo>
                <a:lnTo>
                  <a:pt x="630935" y="0"/>
                </a:lnTo>
                <a:lnTo>
                  <a:pt x="630935" y="1524"/>
                </a:lnTo>
                <a:close/>
              </a:path>
              <a:path w="7042784" h="7620">
                <a:moveTo>
                  <a:pt x="630935" y="7619"/>
                </a:moveTo>
                <a:lnTo>
                  <a:pt x="627887" y="7619"/>
                </a:lnTo>
                <a:lnTo>
                  <a:pt x="624839" y="4571"/>
                </a:lnTo>
                <a:lnTo>
                  <a:pt x="624839" y="3047"/>
                </a:lnTo>
                <a:lnTo>
                  <a:pt x="626364" y="3047"/>
                </a:lnTo>
                <a:lnTo>
                  <a:pt x="626364" y="1524"/>
                </a:lnTo>
                <a:lnTo>
                  <a:pt x="632460" y="1524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7042784" h="7620">
                <a:moveTo>
                  <a:pt x="667512" y="1524"/>
                </a:moveTo>
                <a:lnTo>
                  <a:pt x="664464" y="1524"/>
                </a:lnTo>
                <a:lnTo>
                  <a:pt x="664464" y="0"/>
                </a:lnTo>
                <a:lnTo>
                  <a:pt x="667512" y="0"/>
                </a:lnTo>
                <a:lnTo>
                  <a:pt x="667512" y="1524"/>
                </a:lnTo>
                <a:close/>
              </a:path>
              <a:path w="7042784" h="7620">
                <a:moveTo>
                  <a:pt x="667512" y="7619"/>
                </a:moveTo>
                <a:lnTo>
                  <a:pt x="664464" y="7619"/>
                </a:lnTo>
                <a:lnTo>
                  <a:pt x="662940" y="6095"/>
                </a:lnTo>
                <a:lnTo>
                  <a:pt x="662940" y="1524"/>
                </a:lnTo>
                <a:lnTo>
                  <a:pt x="669036" y="1524"/>
                </a:lnTo>
                <a:lnTo>
                  <a:pt x="669036" y="6095"/>
                </a:lnTo>
                <a:lnTo>
                  <a:pt x="667512" y="7619"/>
                </a:lnTo>
                <a:close/>
              </a:path>
              <a:path w="7042784" h="7620">
                <a:moveTo>
                  <a:pt x="704088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699516" y="6095"/>
                </a:lnTo>
                <a:lnTo>
                  <a:pt x="699516" y="3047"/>
                </a:lnTo>
                <a:lnTo>
                  <a:pt x="702563" y="0"/>
                </a:lnTo>
                <a:lnTo>
                  <a:pt x="704088" y="0"/>
                </a:lnTo>
                <a:lnTo>
                  <a:pt x="704088" y="1524"/>
                </a:lnTo>
                <a:lnTo>
                  <a:pt x="705612" y="1524"/>
                </a:lnTo>
                <a:lnTo>
                  <a:pt x="705612" y="3047"/>
                </a:lnTo>
                <a:lnTo>
                  <a:pt x="707136" y="3047"/>
                </a:lnTo>
                <a:lnTo>
                  <a:pt x="707136" y="4571"/>
                </a:lnTo>
                <a:lnTo>
                  <a:pt x="704088" y="7619"/>
                </a:lnTo>
                <a:close/>
              </a:path>
              <a:path w="7042784" h="7620">
                <a:moveTo>
                  <a:pt x="743712" y="6095"/>
                </a:moveTo>
                <a:lnTo>
                  <a:pt x="736092" y="6095"/>
                </a:lnTo>
                <a:lnTo>
                  <a:pt x="736092" y="3047"/>
                </a:lnTo>
                <a:lnTo>
                  <a:pt x="739140" y="0"/>
                </a:lnTo>
                <a:lnTo>
                  <a:pt x="740663" y="0"/>
                </a:lnTo>
                <a:lnTo>
                  <a:pt x="743712" y="3047"/>
                </a:lnTo>
                <a:lnTo>
                  <a:pt x="743712" y="6095"/>
                </a:lnTo>
                <a:close/>
              </a:path>
              <a:path w="7042784" h="7620">
                <a:moveTo>
                  <a:pt x="742188" y="7619"/>
                </a:moveTo>
                <a:lnTo>
                  <a:pt x="737616" y="7619"/>
                </a:lnTo>
                <a:lnTo>
                  <a:pt x="737616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7042784" h="7620">
                <a:moveTo>
                  <a:pt x="780288" y="6095"/>
                </a:moveTo>
                <a:lnTo>
                  <a:pt x="772667" y="6095"/>
                </a:lnTo>
                <a:lnTo>
                  <a:pt x="772667" y="3047"/>
                </a:lnTo>
                <a:lnTo>
                  <a:pt x="775716" y="0"/>
                </a:lnTo>
                <a:lnTo>
                  <a:pt x="777240" y="0"/>
                </a:lnTo>
                <a:lnTo>
                  <a:pt x="780288" y="3047"/>
                </a:lnTo>
                <a:lnTo>
                  <a:pt x="780288" y="6095"/>
                </a:lnTo>
                <a:close/>
              </a:path>
              <a:path w="7042784" h="7620">
                <a:moveTo>
                  <a:pt x="778763" y="7619"/>
                </a:moveTo>
                <a:lnTo>
                  <a:pt x="774192" y="7619"/>
                </a:lnTo>
                <a:lnTo>
                  <a:pt x="774192" y="6095"/>
                </a:lnTo>
                <a:lnTo>
                  <a:pt x="778763" y="6095"/>
                </a:lnTo>
                <a:lnTo>
                  <a:pt x="778763" y="7619"/>
                </a:lnTo>
                <a:close/>
              </a:path>
              <a:path w="7042784" h="7620">
                <a:moveTo>
                  <a:pt x="815340" y="7619"/>
                </a:moveTo>
                <a:lnTo>
                  <a:pt x="812292" y="7619"/>
                </a:lnTo>
                <a:lnTo>
                  <a:pt x="809244" y="4571"/>
                </a:lnTo>
                <a:lnTo>
                  <a:pt x="809244" y="3047"/>
                </a:lnTo>
                <a:lnTo>
                  <a:pt x="810767" y="3047"/>
                </a:lnTo>
                <a:lnTo>
                  <a:pt x="810767" y="1524"/>
                </a:lnTo>
                <a:lnTo>
                  <a:pt x="812292" y="1524"/>
                </a:lnTo>
                <a:lnTo>
                  <a:pt x="812292" y="0"/>
                </a:lnTo>
                <a:lnTo>
                  <a:pt x="813816" y="0"/>
                </a:lnTo>
                <a:lnTo>
                  <a:pt x="816863" y="3047"/>
                </a:lnTo>
                <a:lnTo>
                  <a:pt x="816863" y="6095"/>
                </a:lnTo>
                <a:lnTo>
                  <a:pt x="815340" y="6095"/>
                </a:lnTo>
                <a:lnTo>
                  <a:pt x="815340" y="7619"/>
                </a:lnTo>
                <a:close/>
              </a:path>
              <a:path w="7042784" h="7620">
                <a:moveTo>
                  <a:pt x="851916" y="1524"/>
                </a:moveTo>
                <a:lnTo>
                  <a:pt x="848867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1916" y="1524"/>
                </a:lnTo>
                <a:close/>
              </a:path>
              <a:path w="7042784" h="7620">
                <a:moveTo>
                  <a:pt x="851916" y="7619"/>
                </a:moveTo>
                <a:lnTo>
                  <a:pt x="848867" y="7619"/>
                </a:lnTo>
                <a:lnTo>
                  <a:pt x="847344" y="6095"/>
                </a:lnTo>
                <a:lnTo>
                  <a:pt x="847344" y="1524"/>
                </a:lnTo>
                <a:lnTo>
                  <a:pt x="853440" y="1524"/>
                </a:lnTo>
                <a:lnTo>
                  <a:pt x="853440" y="6095"/>
                </a:lnTo>
                <a:lnTo>
                  <a:pt x="851916" y="7619"/>
                </a:lnTo>
                <a:close/>
              </a:path>
              <a:path w="7042784" h="7620">
                <a:moveTo>
                  <a:pt x="888492" y="1524"/>
                </a:moveTo>
                <a:lnTo>
                  <a:pt x="885444" y="1524"/>
                </a:lnTo>
                <a:lnTo>
                  <a:pt x="885444" y="0"/>
                </a:lnTo>
                <a:lnTo>
                  <a:pt x="888492" y="0"/>
                </a:lnTo>
                <a:lnTo>
                  <a:pt x="888492" y="1524"/>
                </a:lnTo>
                <a:close/>
              </a:path>
              <a:path w="7042784" h="7620">
                <a:moveTo>
                  <a:pt x="888492" y="7619"/>
                </a:moveTo>
                <a:lnTo>
                  <a:pt x="885444" y="7619"/>
                </a:lnTo>
                <a:lnTo>
                  <a:pt x="883920" y="6095"/>
                </a:lnTo>
                <a:lnTo>
                  <a:pt x="883920" y="1524"/>
                </a:lnTo>
                <a:lnTo>
                  <a:pt x="890016" y="1524"/>
                </a:lnTo>
                <a:lnTo>
                  <a:pt x="890016" y="3047"/>
                </a:lnTo>
                <a:lnTo>
                  <a:pt x="891540" y="3047"/>
                </a:lnTo>
                <a:lnTo>
                  <a:pt x="891540" y="4571"/>
                </a:lnTo>
                <a:lnTo>
                  <a:pt x="888492" y="7619"/>
                </a:lnTo>
                <a:close/>
              </a:path>
              <a:path w="7042784" h="7620">
                <a:moveTo>
                  <a:pt x="925067" y="7619"/>
                </a:moveTo>
                <a:lnTo>
                  <a:pt x="922020" y="7619"/>
                </a:lnTo>
                <a:lnTo>
                  <a:pt x="922020" y="6095"/>
                </a:lnTo>
                <a:lnTo>
                  <a:pt x="920496" y="6095"/>
                </a:lnTo>
                <a:lnTo>
                  <a:pt x="920496" y="3047"/>
                </a:lnTo>
                <a:lnTo>
                  <a:pt x="923544" y="0"/>
                </a:lnTo>
                <a:lnTo>
                  <a:pt x="925067" y="0"/>
                </a:lnTo>
                <a:lnTo>
                  <a:pt x="925067" y="1524"/>
                </a:lnTo>
                <a:lnTo>
                  <a:pt x="926592" y="1524"/>
                </a:lnTo>
                <a:lnTo>
                  <a:pt x="926592" y="3047"/>
                </a:lnTo>
                <a:lnTo>
                  <a:pt x="928116" y="3047"/>
                </a:lnTo>
                <a:lnTo>
                  <a:pt x="928116" y="4571"/>
                </a:lnTo>
                <a:lnTo>
                  <a:pt x="925067" y="7619"/>
                </a:lnTo>
                <a:close/>
              </a:path>
              <a:path w="7042784" h="7620">
                <a:moveTo>
                  <a:pt x="964692" y="6095"/>
                </a:moveTo>
                <a:lnTo>
                  <a:pt x="957071" y="6095"/>
                </a:lnTo>
                <a:lnTo>
                  <a:pt x="957071" y="3047"/>
                </a:lnTo>
                <a:lnTo>
                  <a:pt x="960120" y="0"/>
                </a:lnTo>
                <a:lnTo>
                  <a:pt x="961644" y="0"/>
                </a:lnTo>
                <a:lnTo>
                  <a:pt x="964692" y="3047"/>
                </a:lnTo>
                <a:lnTo>
                  <a:pt x="964692" y="6095"/>
                </a:lnTo>
                <a:close/>
              </a:path>
              <a:path w="7042784" h="7620">
                <a:moveTo>
                  <a:pt x="963167" y="7619"/>
                </a:moveTo>
                <a:lnTo>
                  <a:pt x="958596" y="7619"/>
                </a:lnTo>
                <a:lnTo>
                  <a:pt x="958596" y="6095"/>
                </a:lnTo>
                <a:lnTo>
                  <a:pt x="963167" y="6095"/>
                </a:lnTo>
                <a:lnTo>
                  <a:pt x="963167" y="7619"/>
                </a:lnTo>
                <a:close/>
              </a:path>
              <a:path w="7042784" h="7620">
                <a:moveTo>
                  <a:pt x="1001267" y="6095"/>
                </a:moveTo>
                <a:lnTo>
                  <a:pt x="993648" y="6095"/>
                </a:lnTo>
                <a:lnTo>
                  <a:pt x="993648" y="3047"/>
                </a:lnTo>
                <a:lnTo>
                  <a:pt x="996696" y="0"/>
                </a:lnTo>
                <a:lnTo>
                  <a:pt x="998220" y="0"/>
                </a:lnTo>
                <a:lnTo>
                  <a:pt x="1001267" y="3047"/>
                </a:lnTo>
                <a:lnTo>
                  <a:pt x="1001267" y="6095"/>
                </a:lnTo>
                <a:close/>
              </a:path>
              <a:path w="7042784" h="7620">
                <a:moveTo>
                  <a:pt x="999744" y="7619"/>
                </a:moveTo>
                <a:lnTo>
                  <a:pt x="995171" y="7619"/>
                </a:lnTo>
                <a:lnTo>
                  <a:pt x="995171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7042784" h="7620">
                <a:moveTo>
                  <a:pt x="1036320" y="7619"/>
                </a:moveTo>
                <a:lnTo>
                  <a:pt x="1033271" y="7619"/>
                </a:lnTo>
                <a:lnTo>
                  <a:pt x="1030224" y="4571"/>
                </a:lnTo>
                <a:lnTo>
                  <a:pt x="1030224" y="3047"/>
                </a:lnTo>
                <a:lnTo>
                  <a:pt x="1031748" y="3047"/>
                </a:lnTo>
                <a:lnTo>
                  <a:pt x="1031748" y="1524"/>
                </a:lnTo>
                <a:lnTo>
                  <a:pt x="1033271" y="1524"/>
                </a:lnTo>
                <a:lnTo>
                  <a:pt x="1033271" y="0"/>
                </a:lnTo>
                <a:lnTo>
                  <a:pt x="1034796" y="0"/>
                </a:lnTo>
                <a:lnTo>
                  <a:pt x="1037844" y="3047"/>
                </a:lnTo>
                <a:lnTo>
                  <a:pt x="1037844" y="6095"/>
                </a:lnTo>
                <a:lnTo>
                  <a:pt x="1036320" y="6095"/>
                </a:lnTo>
                <a:lnTo>
                  <a:pt x="1036320" y="7619"/>
                </a:lnTo>
                <a:close/>
              </a:path>
              <a:path w="7042784" h="7620">
                <a:moveTo>
                  <a:pt x="1072896" y="1524"/>
                </a:moveTo>
                <a:lnTo>
                  <a:pt x="1069848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2896" y="1524"/>
                </a:lnTo>
                <a:close/>
              </a:path>
              <a:path w="7042784" h="7620">
                <a:moveTo>
                  <a:pt x="1072896" y="7619"/>
                </a:moveTo>
                <a:lnTo>
                  <a:pt x="1069848" y="7619"/>
                </a:lnTo>
                <a:lnTo>
                  <a:pt x="1068324" y="6095"/>
                </a:lnTo>
                <a:lnTo>
                  <a:pt x="1068324" y="1524"/>
                </a:lnTo>
                <a:lnTo>
                  <a:pt x="1074420" y="1524"/>
                </a:lnTo>
                <a:lnTo>
                  <a:pt x="1074420" y="6095"/>
                </a:lnTo>
                <a:lnTo>
                  <a:pt x="1072896" y="7619"/>
                </a:lnTo>
                <a:close/>
              </a:path>
              <a:path w="7042784" h="7620">
                <a:moveTo>
                  <a:pt x="1109471" y="1524"/>
                </a:moveTo>
                <a:lnTo>
                  <a:pt x="1106424" y="1524"/>
                </a:lnTo>
                <a:lnTo>
                  <a:pt x="1106424" y="0"/>
                </a:lnTo>
                <a:lnTo>
                  <a:pt x="1109471" y="0"/>
                </a:lnTo>
                <a:lnTo>
                  <a:pt x="1109471" y="1524"/>
                </a:lnTo>
                <a:close/>
              </a:path>
              <a:path w="7042784" h="7620">
                <a:moveTo>
                  <a:pt x="1109471" y="7619"/>
                </a:moveTo>
                <a:lnTo>
                  <a:pt x="1106424" y="7619"/>
                </a:lnTo>
                <a:lnTo>
                  <a:pt x="1104900" y="6095"/>
                </a:lnTo>
                <a:lnTo>
                  <a:pt x="1104900" y="1524"/>
                </a:lnTo>
                <a:lnTo>
                  <a:pt x="1110996" y="1524"/>
                </a:lnTo>
                <a:lnTo>
                  <a:pt x="1110996" y="3047"/>
                </a:lnTo>
                <a:lnTo>
                  <a:pt x="1112520" y="3047"/>
                </a:lnTo>
                <a:lnTo>
                  <a:pt x="1112520" y="4571"/>
                </a:lnTo>
                <a:lnTo>
                  <a:pt x="1109471" y="7619"/>
                </a:lnTo>
                <a:close/>
              </a:path>
              <a:path w="7042784" h="7620">
                <a:moveTo>
                  <a:pt x="1147571" y="7619"/>
                </a:moveTo>
                <a:lnTo>
                  <a:pt x="1143000" y="7619"/>
                </a:lnTo>
                <a:lnTo>
                  <a:pt x="1143000" y="6095"/>
                </a:lnTo>
                <a:lnTo>
                  <a:pt x="1141475" y="6095"/>
                </a:lnTo>
                <a:lnTo>
                  <a:pt x="1141475" y="3047"/>
                </a:lnTo>
                <a:lnTo>
                  <a:pt x="1144524" y="0"/>
                </a:lnTo>
                <a:lnTo>
                  <a:pt x="1146048" y="0"/>
                </a:lnTo>
                <a:lnTo>
                  <a:pt x="1147571" y="1524"/>
                </a:lnTo>
                <a:lnTo>
                  <a:pt x="1147571" y="3047"/>
                </a:lnTo>
                <a:lnTo>
                  <a:pt x="1149096" y="3047"/>
                </a:lnTo>
                <a:lnTo>
                  <a:pt x="1149096" y="4571"/>
                </a:lnTo>
                <a:lnTo>
                  <a:pt x="1147571" y="6095"/>
                </a:lnTo>
                <a:lnTo>
                  <a:pt x="1147571" y="7619"/>
                </a:lnTo>
                <a:close/>
              </a:path>
              <a:path w="7042784" h="7620">
                <a:moveTo>
                  <a:pt x="1185671" y="6095"/>
                </a:moveTo>
                <a:lnTo>
                  <a:pt x="1178052" y="6095"/>
                </a:lnTo>
                <a:lnTo>
                  <a:pt x="1178052" y="3047"/>
                </a:lnTo>
                <a:lnTo>
                  <a:pt x="1181100" y="0"/>
                </a:lnTo>
                <a:lnTo>
                  <a:pt x="1182624" y="0"/>
                </a:lnTo>
                <a:lnTo>
                  <a:pt x="1185671" y="3047"/>
                </a:lnTo>
                <a:lnTo>
                  <a:pt x="1185671" y="6095"/>
                </a:lnTo>
                <a:close/>
              </a:path>
              <a:path w="7042784" h="7620">
                <a:moveTo>
                  <a:pt x="1184148" y="7619"/>
                </a:moveTo>
                <a:lnTo>
                  <a:pt x="1179575" y="7619"/>
                </a:lnTo>
                <a:lnTo>
                  <a:pt x="1179575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7042784" h="7620">
                <a:moveTo>
                  <a:pt x="1222248" y="6095"/>
                </a:moveTo>
                <a:lnTo>
                  <a:pt x="1214628" y="6095"/>
                </a:lnTo>
                <a:lnTo>
                  <a:pt x="1214628" y="3047"/>
                </a:lnTo>
                <a:lnTo>
                  <a:pt x="1217675" y="0"/>
                </a:lnTo>
                <a:lnTo>
                  <a:pt x="1219200" y="0"/>
                </a:lnTo>
                <a:lnTo>
                  <a:pt x="1222248" y="3047"/>
                </a:lnTo>
                <a:lnTo>
                  <a:pt x="1222248" y="6095"/>
                </a:lnTo>
                <a:close/>
              </a:path>
              <a:path w="7042784" h="7620">
                <a:moveTo>
                  <a:pt x="1220724" y="7619"/>
                </a:moveTo>
                <a:lnTo>
                  <a:pt x="1216152" y="7619"/>
                </a:lnTo>
                <a:lnTo>
                  <a:pt x="1216152" y="6095"/>
                </a:lnTo>
                <a:lnTo>
                  <a:pt x="1220724" y="6095"/>
                </a:lnTo>
                <a:lnTo>
                  <a:pt x="1220724" y="7619"/>
                </a:lnTo>
                <a:close/>
              </a:path>
              <a:path w="7042784" h="7620">
                <a:moveTo>
                  <a:pt x="1257300" y="7619"/>
                </a:moveTo>
                <a:lnTo>
                  <a:pt x="1254252" y="7619"/>
                </a:lnTo>
                <a:lnTo>
                  <a:pt x="1251204" y="4571"/>
                </a:lnTo>
                <a:lnTo>
                  <a:pt x="1251204" y="3047"/>
                </a:lnTo>
                <a:lnTo>
                  <a:pt x="1252728" y="3047"/>
                </a:lnTo>
                <a:lnTo>
                  <a:pt x="1252728" y="1524"/>
                </a:lnTo>
                <a:lnTo>
                  <a:pt x="1254252" y="1524"/>
                </a:lnTo>
                <a:lnTo>
                  <a:pt x="1254252" y="0"/>
                </a:lnTo>
                <a:lnTo>
                  <a:pt x="1255775" y="0"/>
                </a:lnTo>
                <a:lnTo>
                  <a:pt x="1258824" y="3047"/>
                </a:lnTo>
                <a:lnTo>
                  <a:pt x="1258824" y="6095"/>
                </a:lnTo>
                <a:lnTo>
                  <a:pt x="1257300" y="6095"/>
                </a:lnTo>
                <a:lnTo>
                  <a:pt x="1257300" y="7619"/>
                </a:lnTo>
                <a:close/>
              </a:path>
              <a:path w="7042784" h="7620">
                <a:moveTo>
                  <a:pt x="1293876" y="1524"/>
                </a:moveTo>
                <a:lnTo>
                  <a:pt x="1290828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3876" y="1524"/>
                </a:lnTo>
                <a:close/>
              </a:path>
              <a:path w="7042784" h="7620">
                <a:moveTo>
                  <a:pt x="1293876" y="7619"/>
                </a:moveTo>
                <a:lnTo>
                  <a:pt x="1290828" y="7619"/>
                </a:lnTo>
                <a:lnTo>
                  <a:pt x="1289304" y="6095"/>
                </a:lnTo>
                <a:lnTo>
                  <a:pt x="1289304" y="1524"/>
                </a:lnTo>
                <a:lnTo>
                  <a:pt x="1295400" y="1524"/>
                </a:lnTo>
                <a:lnTo>
                  <a:pt x="1295400" y="6095"/>
                </a:lnTo>
                <a:lnTo>
                  <a:pt x="1293876" y="7619"/>
                </a:lnTo>
                <a:close/>
              </a:path>
              <a:path w="7042784" h="7620">
                <a:moveTo>
                  <a:pt x="1330452" y="1524"/>
                </a:moveTo>
                <a:lnTo>
                  <a:pt x="1327404" y="1524"/>
                </a:lnTo>
                <a:lnTo>
                  <a:pt x="1327404" y="0"/>
                </a:lnTo>
                <a:lnTo>
                  <a:pt x="1330452" y="0"/>
                </a:lnTo>
                <a:lnTo>
                  <a:pt x="1330452" y="1524"/>
                </a:lnTo>
                <a:close/>
              </a:path>
              <a:path w="7042784" h="7620">
                <a:moveTo>
                  <a:pt x="1330452" y="7619"/>
                </a:moveTo>
                <a:lnTo>
                  <a:pt x="1327404" y="7619"/>
                </a:lnTo>
                <a:lnTo>
                  <a:pt x="1325880" y="6095"/>
                </a:lnTo>
                <a:lnTo>
                  <a:pt x="1325880" y="1524"/>
                </a:lnTo>
                <a:lnTo>
                  <a:pt x="1331976" y="1524"/>
                </a:lnTo>
                <a:lnTo>
                  <a:pt x="1331976" y="3047"/>
                </a:lnTo>
                <a:lnTo>
                  <a:pt x="1333500" y="3047"/>
                </a:lnTo>
                <a:lnTo>
                  <a:pt x="1333500" y="4571"/>
                </a:lnTo>
                <a:lnTo>
                  <a:pt x="1330452" y="7619"/>
                </a:lnTo>
                <a:close/>
              </a:path>
              <a:path w="7042784" h="7620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2456" y="6095"/>
                </a:lnTo>
                <a:lnTo>
                  <a:pt x="1362456" y="3047"/>
                </a:lnTo>
                <a:lnTo>
                  <a:pt x="1365504" y="0"/>
                </a:lnTo>
                <a:lnTo>
                  <a:pt x="1367028" y="0"/>
                </a:lnTo>
                <a:lnTo>
                  <a:pt x="1368552" y="1524"/>
                </a:lnTo>
                <a:lnTo>
                  <a:pt x="1368552" y="3047"/>
                </a:lnTo>
                <a:lnTo>
                  <a:pt x="1370076" y="3047"/>
                </a:lnTo>
                <a:lnTo>
                  <a:pt x="1370076" y="4571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7042784" h="7620">
                <a:moveTo>
                  <a:pt x="1406652" y="6095"/>
                </a:moveTo>
                <a:lnTo>
                  <a:pt x="1399032" y="6095"/>
                </a:lnTo>
                <a:lnTo>
                  <a:pt x="1399032" y="3047"/>
                </a:lnTo>
                <a:lnTo>
                  <a:pt x="1402080" y="0"/>
                </a:lnTo>
                <a:lnTo>
                  <a:pt x="1403604" y="0"/>
                </a:lnTo>
                <a:lnTo>
                  <a:pt x="1406652" y="3047"/>
                </a:lnTo>
                <a:lnTo>
                  <a:pt x="1406652" y="6095"/>
                </a:lnTo>
                <a:close/>
              </a:path>
              <a:path w="7042784" h="7620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7042784" h="7620">
                <a:moveTo>
                  <a:pt x="1443228" y="6095"/>
                </a:moveTo>
                <a:lnTo>
                  <a:pt x="1435608" y="6095"/>
                </a:lnTo>
                <a:lnTo>
                  <a:pt x="1435608" y="3047"/>
                </a:lnTo>
                <a:lnTo>
                  <a:pt x="1438656" y="0"/>
                </a:lnTo>
                <a:lnTo>
                  <a:pt x="1440180" y="0"/>
                </a:lnTo>
                <a:lnTo>
                  <a:pt x="1443228" y="3047"/>
                </a:lnTo>
                <a:lnTo>
                  <a:pt x="1443228" y="6095"/>
                </a:lnTo>
                <a:close/>
              </a:path>
              <a:path w="7042784" h="7620">
                <a:moveTo>
                  <a:pt x="1441704" y="7619"/>
                </a:moveTo>
                <a:lnTo>
                  <a:pt x="1437132" y="7619"/>
                </a:lnTo>
                <a:lnTo>
                  <a:pt x="1437132" y="6095"/>
                </a:lnTo>
                <a:lnTo>
                  <a:pt x="1441704" y="6095"/>
                </a:lnTo>
                <a:lnTo>
                  <a:pt x="1441704" y="7619"/>
                </a:lnTo>
                <a:close/>
              </a:path>
              <a:path w="7042784" h="7620">
                <a:moveTo>
                  <a:pt x="1478280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6756" y="0"/>
                </a:lnTo>
                <a:lnTo>
                  <a:pt x="1478280" y="1524"/>
                </a:lnTo>
                <a:close/>
              </a:path>
              <a:path w="7042784" h="7620">
                <a:moveTo>
                  <a:pt x="1478280" y="7619"/>
                </a:moveTo>
                <a:lnTo>
                  <a:pt x="1475232" y="7619"/>
                </a:lnTo>
                <a:lnTo>
                  <a:pt x="1472184" y="4571"/>
                </a:lnTo>
                <a:lnTo>
                  <a:pt x="1472184" y="3047"/>
                </a:lnTo>
                <a:lnTo>
                  <a:pt x="1473708" y="3047"/>
                </a:lnTo>
                <a:lnTo>
                  <a:pt x="1473708" y="1524"/>
                </a:lnTo>
                <a:lnTo>
                  <a:pt x="1479804" y="1524"/>
                </a:lnTo>
                <a:lnTo>
                  <a:pt x="1479804" y="6095"/>
                </a:lnTo>
                <a:lnTo>
                  <a:pt x="1478280" y="7619"/>
                </a:lnTo>
                <a:close/>
              </a:path>
              <a:path w="7042784" h="7620">
                <a:moveTo>
                  <a:pt x="1514856" y="1524"/>
                </a:moveTo>
                <a:lnTo>
                  <a:pt x="1511808" y="1524"/>
                </a:lnTo>
                <a:lnTo>
                  <a:pt x="1511808" y="0"/>
                </a:lnTo>
                <a:lnTo>
                  <a:pt x="1514856" y="0"/>
                </a:lnTo>
                <a:lnTo>
                  <a:pt x="1514856" y="1524"/>
                </a:lnTo>
                <a:close/>
              </a:path>
              <a:path w="7042784" h="7620">
                <a:moveTo>
                  <a:pt x="1514856" y="7619"/>
                </a:moveTo>
                <a:lnTo>
                  <a:pt x="1511808" y="7619"/>
                </a:lnTo>
                <a:lnTo>
                  <a:pt x="1510284" y="6095"/>
                </a:lnTo>
                <a:lnTo>
                  <a:pt x="1510284" y="1524"/>
                </a:lnTo>
                <a:lnTo>
                  <a:pt x="1516380" y="1524"/>
                </a:lnTo>
                <a:lnTo>
                  <a:pt x="1516380" y="6095"/>
                </a:lnTo>
                <a:lnTo>
                  <a:pt x="1514856" y="7619"/>
                </a:lnTo>
                <a:close/>
              </a:path>
              <a:path w="7042784" h="7620">
                <a:moveTo>
                  <a:pt x="1551432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1432" y="0"/>
                </a:lnTo>
                <a:lnTo>
                  <a:pt x="1551432" y="1524"/>
                </a:lnTo>
                <a:close/>
              </a:path>
              <a:path w="7042784" h="7620">
                <a:moveTo>
                  <a:pt x="1551432" y="7619"/>
                </a:moveTo>
                <a:lnTo>
                  <a:pt x="1548384" y="7619"/>
                </a:lnTo>
                <a:lnTo>
                  <a:pt x="1546859" y="6095"/>
                </a:lnTo>
                <a:lnTo>
                  <a:pt x="1546859" y="1524"/>
                </a:lnTo>
                <a:lnTo>
                  <a:pt x="1552956" y="1524"/>
                </a:lnTo>
                <a:lnTo>
                  <a:pt x="1552956" y="3047"/>
                </a:lnTo>
                <a:lnTo>
                  <a:pt x="1554480" y="3047"/>
                </a:lnTo>
                <a:lnTo>
                  <a:pt x="1554480" y="4571"/>
                </a:lnTo>
                <a:lnTo>
                  <a:pt x="1551432" y="7619"/>
                </a:lnTo>
                <a:close/>
              </a:path>
              <a:path w="7042784" h="7620">
                <a:moveTo>
                  <a:pt x="1589532" y="7619"/>
                </a:moveTo>
                <a:lnTo>
                  <a:pt x="1584959" y="7619"/>
                </a:lnTo>
                <a:lnTo>
                  <a:pt x="1584959" y="6095"/>
                </a:lnTo>
                <a:lnTo>
                  <a:pt x="1583436" y="6095"/>
                </a:lnTo>
                <a:lnTo>
                  <a:pt x="1583436" y="3047"/>
                </a:lnTo>
                <a:lnTo>
                  <a:pt x="1586484" y="0"/>
                </a:lnTo>
                <a:lnTo>
                  <a:pt x="1588008" y="0"/>
                </a:lnTo>
                <a:lnTo>
                  <a:pt x="1589532" y="1524"/>
                </a:lnTo>
                <a:lnTo>
                  <a:pt x="1589532" y="3047"/>
                </a:lnTo>
                <a:lnTo>
                  <a:pt x="1591056" y="3047"/>
                </a:lnTo>
                <a:lnTo>
                  <a:pt x="1591056" y="4571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7042784" h="7620">
                <a:moveTo>
                  <a:pt x="1627632" y="6095"/>
                </a:moveTo>
                <a:lnTo>
                  <a:pt x="1620012" y="6095"/>
                </a:lnTo>
                <a:lnTo>
                  <a:pt x="1620012" y="3047"/>
                </a:lnTo>
                <a:lnTo>
                  <a:pt x="1623059" y="0"/>
                </a:lnTo>
                <a:lnTo>
                  <a:pt x="1624584" y="0"/>
                </a:lnTo>
                <a:lnTo>
                  <a:pt x="1627632" y="3047"/>
                </a:lnTo>
                <a:lnTo>
                  <a:pt x="1627632" y="6095"/>
                </a:lnTo>
                <a:close/>
              </a:path>
              <a:path w="7042784" h="7620">
                <a:moveTo>
                  <a:pt x="1626108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8" y="6095"/>
                </a:lnTo>
                <a:lnTo>
                  <a:pt x="1626108" y="7619"/>
                </a:lnTo>
                <a:close/>
              </a:path>
              <a:path w="7042784" h="7620">
                <a:moveTo>
                  <a:pt x="1664208" y="6095"/>
                </a:moveTo>
                <a:lnTo>
                  <a:pt x="1656588" y="6095"/>
                </a:lnTo>
                <a:lnTo>
                  <a:pt x="1656588" y="3047"/>
                </a:lnTo>
                <a:lnTo>
                  <a:pt x="1659636" y="0"/>
                </a:lnTo>
                <a:lnTo>
                  <a:pt x="1661159" y="0"/>
                </a:lnTo>
                <a:lnTo>
                  <a:pt x="1664208" y="3047"/>
                </a:lnTo>
                <a:lnTo>
                  <a:pt x="1664208" y="6095"/>
                </a:lnTo>
                <a:close/>
              </a:path>
              <a:path w="7042784" h="7620">
                <a:moveTo>
                  <a:pt x="1662684" y="7619"/>
                </a:moveTo>
                <a:lnTo>
                  <a:pt x="1658112" y="7619"/>
                </a:lnTo>
                <a:lnTo>
                  <a:pt x="1658112" y="6095"/>
                </a:lnTo>
                <a:lnTo>
                  <a:pt x="1662684" y="6095"/>
                </a:lnTo>
                <a:lnTo>
                  <a:pt x="1662684" y="7619"/>
                </a:lnTo>
                <a:close/>
              </a:path>
              <a:path w="7042784" h="7620">
                <a:moveTo>
                  <a:pt x="1699259" y="1524"/>
                </a:moveTo>
                <a:lnTo>
                  <a:pt x="1696212" y="1524"/>
                </a:lnTo>
                <a:lnTo>
                  <a:pt x="1696212" y="0"/>
                </a:lnTo>
                <a:lnTo>
                  <a:pt x="1697736" y="0"/>
                </a:lnTo>
                <a:lnTo>
                  <a:pt x="1699259" y="1524"/>
                </a:lnTo>
                <a:close/>
              </a:path>
              <a:path w="7042784" h="7620">
                <a:moveTo>
                  <a:pt x="1699259" y="7619"/>
                </a:moveTo>
                <a:lnTo>
                  <a:pt x="1696212" y="7619"/>
                </a:lnTo>
                <a:lnTo>
                  <a:pt x="1693163" y="4571"/>
                </a:lnTo>
                <a:lnTo>
                  <a:pt x="1693163" y="3047"/>
                </a:lnTo>
                <a:lnTo>
                  <a:pt x="1694688" y="3047"/>
                </a:lnTo>
                <a:lnTo>
                  <a:pt x="1694688" y="1524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59" y="7619"/>
                </a:lnTo>
                <a:close/>
              </a:path>
              <a:path w="7042784" h="7620">
                <a:moveTo>
                  <a:pt x="1735836" y="1524"/>
                </a:moveTo>
                <a:lnTo>
                  <a:pt x="1732788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5836" y="1524"/>
                </a:lnTo>
                <a:close/>
              </a:path>
              <a:path w="7042784" h="7620">
                <a:moveTo>
                  <a:pt x="1735836" y="7619"/>
                </a:moveTo>
                <a:lnTo>
                  <a:pt x="1732788" y="7619"/>
                </a:lnTo>
                <a:lnTo>
                  <a:pt x="1731263" y="6095"/>
                </a:lnTo>
                <a:lnTo>
                  <a:pt x="1731263" y="1524"/>
                </a:lnTo>
                <a:lnTo>
                  <a:pt x="1737359" y="1524"/>
                </a:lnTo>
                <a:lnTo>
                  <a:pt x="1737359" y="6095"/>
                </a:lnTo>
                <a:lnTo>
                  <a:pt x="1735836" y="7619"/>
                </a:lnTo>
                <a:close/>
              </a:path>
              <a:path w="7042784" h="7620">
                <a:moveTo>
                  <a:pt x="1772412" y="1524"/>
                </a:moveTo>
                <a:lnTo>
                  <a:pt x="1769363" y="1524"/>
                </a:lnTo>
                <a:lnTo>
                  <a:pt x="1769363" y="0"/>
                </a:lnTo>
                <a:lnTo>
                  <a:pt x="1772412" y="0"/>
                </a:lnTo>
                <a:lnTo>
                  <a:pt x="1772412" y="1524"/>
                </a:lnTo>
                <a:close/>
              </a:path>
              <a:path w="7042784" h="7620">
                <a:moveTo>
                  <a:pt x="1772412" y="7619"/>
                </a:moveTo>
                <a:lnTo>
                  <a:pt x="1769363" y="7619"/>
                </a:lnTo>
                <a:lnTo>
                  <a:pt x="1767840" y="6095"/>
                </a:lnTo>
                <a:lnTo>
                  <a:pt x="1767840" y="1524"/>
                </a:lnTo>
                <a:lnTo>
                  <a:pt x="1773936" y="1524"/>
                </a:lnTo>
                <a:lnTo>
                  <a:pt x="1773936" y="3047"/>
                </a:lnTo>
                <a:lnTo>
                  <a:pt x="1775459" y="3047"/>
                </a:lnTo>
                <a:lnTo>
                  <a:pt x="1775459" y="4571"/>
                </a:lnTo>
                <a:lnTo>
                  <a:pt x="1772412" y="7619"/>
                </a:lnTo>
                <a:close/>
              </a:path>
              <a:path w="7042784" h="7620">
                <a:moveTo>
                  <a:pt x="1812036" y="6095"/>
                </a:moveTo>
                <a:lnTo>
                  <a:pt x="1804416" y="6095"/>
                </a:lnTo>
                <a:lnTo>
                  <a:pt x="1804416" y="3047"/>
                </a:lnTo>
                <a:lnTo>
                  <a:pt x="1807463" y="0"/>
                </a:lnTo>
                <a:lnTo>
                  <a:pt x="1808988" y="0"/>
                </a:lnTo>
                <a:lnTo>
                  <a:pt x="1812036" y="3047"/>
                </a:lnTo>
                <a:lnTo>
                  <a:pt x="1812036" y="6095"/>
                </a:lnTo>
                <a:close/>
              </a:path>
              <a:path w="7042784" h="7620">
                <a:moveTo>
                  <a:pt x="1810512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7042784" h="7620">
                <a:moveTo>
                  <a:pt x="1848612" y="6095"/>
                </a:moveTo>
                <a:lnTo>
                  <a:pt x="1840992" y="6095"/>
                </a:lnTo>
                <a:lnTo>
                  <a:pt x="1840992" y="3047"/>
                </a:lnTo>
                <a:lnTo>
                  <a:pt x="1844040" y="0"/>
                </a:lnTo>
                <a:lnTo>
                  <a:pt x="1845563" y="0"/>
                </a:lnTo>
                <a:lnTo>
                  <a:pt x="1848612" y="3047"/>
                </a:lnTo>
                <a:lnTo>
                  <a:pt x="1848612" y="6095"/>
                </a:lnTo>
                <a:close/>
              </a:path>
              <a:path w="7042784" h="7620">
                <a:moveTo>
                  <a:pt x="1847088" y="7619"/>
                </a:moveTo>
                <a:lnTo>
                  <a:pt x="1842516" y="7619"/>
                </a:lnTo>
                <a:lnTo>
                  <a:pt x="1842516" y="6095"/>
                </a:lnTo>
                <a:lnTo>
                  <a:pt x="1847088" y="6095"/>
                </a:lnTo>
                <a:lnTo>
                  <a:pt x="1847088" y="7619"/>
                </a:lnTo>
                <a:close/>
              </a:path>
              <a:path w="7042784" h="7620">
                <a:moveTo>
                  <a:pt x="1885188" y="6095"/>
                </a:moveTo>
                <a:lnTo>
                  <a:pt x="1877568" y="6095"/>
                </a:lnTo>
                <a:lnTo>
                  <a:pt x="1877568" y="3047"/>
                </a:lnTo>
                <a:lnTo>
                  <a:pt x="1880616" y="0"/>
                </a:lnTo>
                <a:lnTo>
                  <a:pt x="1882140" y="0"/>
                </a:lnTo>
                <a:lnTo>
                  <a:pt x="1885188" y="3047"/>
                </a:lnTo>
                <a:lnTo>
                  <a:pt x="1885188" y="6095"/>
                </a:lnTo>
                <a:close/>
              </a:path>
              <a:path w="7042784" h="7620">
                <a:moveTo>
                  <a:pt x="1883663" y="7619"/>
                </a:moveTo>
                <a:lnTo>
                  <a:pt x="1879092" y="7619"/>
                </a:lnTo>
                <a:lnTo>
                  <a:pt x="1879092" y="6095"/>
                </a:lnTo>
                <a:lnTo>
                  <a:pt x="1883663" y="6095"/>
                </a:lnTo>
                <a:lnTo>
                  <a:pt x="1883663" y="7619"/>
                </a:lnTo>
                <a:close/>
              </a:path>
              <a:path w="7042784" h="7620">
                <a:moveTo>
                  <a:pt x="1920240" y="1524"/>
                </a:moveTo>
                <a:lnTo>
                  <a:pt x="1917192" y="1524"/>
                </a:lnTo>
                <a:lnTo>
                  <a:pt x="1917192" y="0"/>
                </a:lnTo>
                <a:lnTo>
                  <a:pt x="1920240" y="0"/>
                </a:lnTo>
                <a:lnTo>
                  <a:pt x="1920240" y="1524"/>
                </a:lnTo>
                <a:close/>
              </a:path>
              <a:path w="7042784" h="7620">
                <a:moveTo>
                  <a:pt x="1920240" y="7619"/>
                </a:moveTo>
                <a:lnTo>
                  <a:pt x="1917192" y="7619"/>
                </a:lnTo>
                <a:lnTo>
                  <a:pt x="1914143" y="4571"/>
                </a:lnTo>
                <a:lnTo>
                  <a:pt x="1914143" y="3047"/>
                </a:lnTo>
                <a:lnTo>
                  <a:pt x="1915668" y="3047"/>
                </a:lnTo>
                <a:lnTo>
                  <a:pt x="1915668" y="1524"/>
                </a:lnTo>
                <a:lnTo>
                  <a:pt x="1921764" y="1524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7042784" h="7620">
                <a:moveTo>
                  <a:pt x="1956816" y="1524"/>
                </a:moveTo>
                <a:lnTo>
                  <a:pt x="1953768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6816" y="1524"/>
                </a:lnTo>
                <a:close/>
              </a:path>
              <a:path w="7042784" h="7620">
                <a:moveTo>
                  <a:pt x="1956816" y="7619"/>
                </a:moveTo>
                <a:lnTo>
                  <a:pt x="1953768" y="7619"/>
                </a:lnTo>
                <a:lnTo>
                  <a:pt x="1952243" y="6095"/>
                </a:lnTo>
                <a:lnTo>
                  <a:pt x="1952243" y="1524"/>
                </a:lnTo>
                <a:lnTo>
                  <a:pt x="1958340" y="1524"/>
                </a:lnTo>
                <a:lnTo>
                  <a:pt x="1958340" y="6095"/>
                </a:lnTo>
                <a:lnTo>
                  <a:pt x="1956816" y="7619"/>
                </a:lnTo>
                <a:close/>
              </a:path>
              <a:path w="7042784" h="7620">
                <a:moveTo>
                  <a:pt x="1993392" y="1524"/>
                </a:moveTo>
                <a:lnTo>
                  <a:pt x="1990343" y="1524"/>
                </a:lnTo>
                <a:lnTo>
                  <a:pt x="1991868" y="0"/>
                </a:lnTo>
                <a:lnTo>
                  <a:pt x="1993392" y="0"/>
                </a:lnTo>
                <a:lnTo>
                  <a:pt x="1993392" y="1524"/>
                </a:lnTo>
                <a:close/>
              </a:path>
              <a:path w="7042784" h="7620">
                <a:moveTo>
                  <a:pt x="1993392" y="7619"/>
                </a:moveTo>
                <a:lnTo>
                  <a:pt x="1990343" y="7619"/>
                </a:lnTo>
                <a:lnTo>
                  <a:pt x="1988819" y="6095"/>
                </a:lnTo>
                <a:lnTo>
                  <a:pt x="1988819" y="1524"/>
                </a:lnTo>
                <a:lnTo>
                  <a:pt x="1994916" y="1524"/>
                </a:lnTo>
                <a:lnTo>
                  <a:pt x="1994916" y="3047"/>
                </a:lnTo>
                <a:lnTo>
                  <a:pt x="1996440" y="3047"/>
                </a:lnTo>
                <a:lnTo>
                  <a:pt x="1996440" y="4571"/>
                </a:lnTo>
                <a:lnTo>
                  <a:pt x="1993392" y="7619"/>
                </a:lnTo>
                <a:close/>
              </a:path>
              <a:path w="7042784" h="7620">
                <a:moveTo>
                  <a:pt x="2033016" y="6095"/>
                </a:moveTo>
                <a:lnTo>
                  <a:pt x="2025396" y="6095"/>
                </a:lnTo>
                <a:lnTo>
                  <a:pt x="2025396" y="3047"/>
                </a:lnTo>
                <a:lnTo>
                  <a:pt x="2028443" y="0"/>
                </a:lnTo>
                <a:lnTo>
                  <a:pt x="2029968" y="0"/>
                </a:lnTo>
                <a:lnTo>
                  <a:pt x="2033016" y="3047"/>
                </a:lnTo>
                <a:lnTo>
                  <a:pt x="2033016" y="6095"/>
                </a:lnTo>
                <a:close/>
              </a:path>
              <a:path w="7042784" h="7620">
                <a:moveTo>
                  <a:pt x="2031492" y="7619"/>
                </a:moveTo>
                <a:lnTo>
                  <a:pt x="2026919" y="7619"/>
                </a:lnTo>
                <a:lnTo>
                  <a:pt x="2026919" y="6095"/>
                </a:lnTo>
                <a:lnTo>
                  <a:pt x="2031492" y="6095"/>
                </a:lnTo>
                <a:lnTo>
                  <a:pt x="2031492" y="7619"/>
                </a:lnTo>
                <a:close/>
              </a:path>
              <a:path w="7042784" h="7620">
                <a:moveTo>
                  <a:pt x="2069592" y="6095"/>
                </a:moveTo>
                <a:lnTo>
                  <a:pt x="2061972" y="6095"/>
                </a:lnTo>
                <a:lnTo>
                  <a:pt x="2061972" y="3047"/>
                </a:lnTo>
                <a:lnTo>
                  <a:pt x="2065019" y="0"/>
                </a:lnTo>
                <a:lnTo>
                  <a:pt x="2066543" y="0"/>
                </a:lnTo>
                <a:lnTo>
                  <a:pt x="2069592" y="3047"/>
                </a:lnTo>
                <a:lnTo>
                  <a:pt x="2069592" y="6095"/>
                </a:lnTo>
                <a:close/>
              </a:path>
              <a:path w="7042784" h="7620">
                <a:moveTo>
                  <a:pt x="2068068" y="7619"/>
                </a:moveTo>
                <a:lnTo>
                  <a:pt x="2063496" y="7619"/>
                </a:lnTo>
                <a:lnTo>
                  <a:pt x="2063496" y="6095"/>
                </a:lnTo>
                <a:lnTo>
                  <a:pt x="2068068" y="6095"/>
                </a:lnTo>
                <a:lnTo>
                  <a:pt x="2068068" y="7619"/>
                </a:lnTo>
                <a:close/>
              </a:path>
              <a:path w="7042784" h="7620">
                <a:moveTo>
                  <a:pt x="2104643" y="7619"/>
                </a:moveTo>
                <a:lnTo>
                  <a:pt x="2100072" y="7619"/>
                </a:lnTo>
                <a:lnTo>
                  <a:pt x="2100072" y="6095"/>
                </a:lnTo>
                <a:lnTo>
                  <a:pt x="2098548" y="4571"/>
                </a:lnTo>
                <a:lnTo>
                  <a:pt x="2098548" y="3047"/>
                </a:lnTo>
                <a:lnTo>
                  <a:pt x="2100072" y="3047"/>
                </a:lnTo>
                <a:lnTo>
                  <a:pt x="2100072" y="1524"/>
                </a:lnTo>
                <a:lnTo>
                  <a:pt x="2101596" y="0"/>
                </a:lnTo>
                <a:lnTo>
                  <a:pt x="2103119" y="0"/>
                </a:lnTo>
                <a:lnTo>
                  <a:pt x="2106168" y="3047"/>
                </a:lnTo>
                <a:lnTo>
                  <a:pt x="2106168" y="6095"/>
                </a:lnTo>
                <a:lnTo>
                  <a:pt x="2104643" y="6095"/>
                </a:lnTo>
                <a:lnTo>
                  <a:pt x="2104643" y="7619"/>
                </a:lnTo>
                <a:close/>
              </a:path>
              <a:path w="7042784" h="7620">
                <a:moveTo>
                  <a:pt x="2141219" y="1524"/>
                </a:moveTo>
                <a:lnTo>
                  <a:pt x="2138172" y="1524"/>
                </a:lnTo>
                <a:lnTo>
                  <a:pt x="2138172" y="0"/>
                </a:lnTo>
                <a:lnTo>
                  <a:pt x="2141219" y="0"/>
                </a:lnTo>
                <a:lnTo>
                  <a:pt x="2141219" y="1524"/>
                </a:lnTo>
                <a:close/>
              </a:path>
              <a:path w="7042784" h="7620">
                <a:moveTo>
                  <a:pt x="2141219" y="7619"/>
                </a:moveTo>
                <a:lnTo>
                  <a:pt x="2138172" y="7619"/>
                </a:lnTo>
                <a:lnTo>
                  <a:pt x="2135124" y="4571"/>
                </a:lnTo>
                <a:lnTo>
                  <a:pt x="2135124" y="3047"/>
                </a:lnTo>
                <a:lnTo>
                  <a:pt x="2136648" y="3047"/>
                </a:lnTo>
                <a:lnTo>
                  <a:pt x="2136648" y="1524"/>
                </a:lnTo>
                <a:lnTo>
                  <a:pt x="2142743" y="1524"/>
                </a:lnTo>
                <a:lnTo>
                  <a:pt x="2142743" y="6095"/>
                </a:lnTo>
                <a:lnTo>
                  <a:pt x="2141219" y="7619"/>
                </a:lnTo>
                <a:close/>
              </a:path>
              <a:path w="7042784" h="7620">
                <a:moveTo>
                  <a:pt x="2177796" y="1524"/>
                </a:move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77796" y="1524"/>
                </a:lnTo>
                <a:close/>
              </a:path>
              <a:path w="7042784" h="7620">
                <a:moveTo>
                  <a:pt x="2177796" y="7619"/>
                </a:moveTo>
                <a:lnTo>
                  <a:pt x="2174748" y="7619"/>
                </a:lnTo>
                <a:lnTo>
                  <a:pt x="2173224" y="6095"/>
                </a:lnTo>
                <a:lnTo>
                  <a:pt x="2173224" y="1524"/>
                </a:lnTo>
                <a:lnTo>
                  <a:pt x="2179319" y="1524"/>
                </a:lnTo>
                <a:lnTo>
                  <a:pt x="2179319" y="6095"/>
                </a:lnTo>
                <a:lnTo>
                  <a:pt x="2177796" y="7619"/>
                </a:lnTo>
                <a:close/>
              </a:path>
              <a:path w="7042784" h="7620">
                <a:moveTo>
                  <a:pt x="2214372" y="1524"/>
                </a:moveTo>
                <a:lnTo>
                  <a:pt x="2211324" y="1524"/>
                </a:lnTo>
                <a:lnTo>
                  <a:pt x="2212848" y="0"/>
                </a:lnTo>
                <a:lnTo>
                  <a:pt x="2214372" y="0"/>
                </a:lnTo>
                <a:lnTo>
                  <a:pt x="2214372" y="1524"/>
                </a:lnTo>
                <a:close/>
              </a:path>
              <a:path w="7042784" h="7620">
                <a:moveTo>
                  <a:pt x="2214372" y="7619"/>
                </a:moveTo>
                <a:lnTo>
                  <a:pt x="2211324" y="7619"/>
                </a:lnTo>
                <a:lnTo>
                  <a:pt x="2209800" y="6095"/>
                </a:lnTo>
                <a:lnTo>
                  <a:pt x="2209800" y="1524"/>
                </a:lnTo>
                <a:lnTo>
                  <a:pt x="2215896" y="1524"/>
                </a:lnTo>
                <a:lnTo>
                  <a:pt x="2215896" y="3047"/>
                </a:lnTo>
                <a:lnTo>
                  <a:pt x="2217419" y="3047"/>
                </a:lnTo>
                <a:lnTo>
                  <a:pt x="2217419" y="4571"/>
                </a:lnTo>
                <a:lnTo>
                  <a:pt x="2214372" y="7619"/>
                </a:lnTo>
                <a:close/>
              </a:path>
              <a:path w="7042784" h="7620">
                <a:moveTo>
                  <a:pt x="2253996" y="6095"/>
                </a:moveTo>
                <a:lnTo>
                  <a:pt x="2246376" y="6095"/>
                </a:lnTo>
                <a:lnTo>
                  <a:pt x="2246376" y="3047"/>
                </a:lnTo>
                <a:lnTo>
                  <a:pt x="2249424" y="0"/>
                </a:lnTo>
                <a:lnTo>
                  <a:pt x="2250948" y="0"/>
                </a:lnTo>
                <a:lnTo>
                  <a:pt x="2253996" y="3047"/>
                </a:lnTo>
                <a:lnTo>
                  <a:pt x="2253996" y="6095"/>
                </a:lnTo>
                <a:close/>
              </a:path>
              <a:path w="7042784" h="7620">
                <a:moveTo>
                  <a:pt x="2252472" y="7619"/>
                </a:moveTo>
                <a:lnTo>
                  <a:pt x="2247900" y="7619"/>
                </a:lnTo>
                <a:lnTo>
                  <a:pt x="2247900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7042784" h="7620">
                <a:moveTo>
                  <a:pt x="2290572" y="6095"/>
                </a:moveTo>
                <a:lnTo>
                  <a:pt x="2282951" y="6095"/>
                </a:lnTo>
                <a:lnTo>
                  <a:pt x="2282951" y="3047"/>
                </a:lnTo>
                <a:lnTo>
                  <a:pt x="2286000" y="0"/>
                </a:lnTo>
                <a:lnTo>
                  <a:pt x="2287524" y="0"/>
                </a:lnTo>
                <a:lnTo>
                  <a:pt x="2290572" y="3047"/>
                </a:lnTo>
                <a:lnTo>
                  <a:pt x="2290572" y="6095"/>
                </a:lnTo>
                <a:close/>
              </a:path>
              <a:path w="7042784" h="7620">
                <a:moveTo>
                  <a:pt x="2289048" y="7619"/>
                </a:moveTo>
                <a:lnTo>
                  <a:pt x="2284476" y="7619"/>
                </a:lnTo>
                <a:lnTo>
                  <a:pt x="2284476" y="6095"/>
                </a:lnTo>
                <a:lnTo>
                  <a:pt x="2289048" y="6095"/>
                </a:lnTo>
                <a:lnTo>
                  <a:pt x="2289048" y="7619"/>
                </a:lnTo>
                <a:close/>
              </a:path>
              <a:path w="7042784" h="7620">
                <a:moveTo>
                  <a:pt x="2325624" y="7619"/>
                </a:moveTo>
                <a:lnTo>
                  <a:pt x="2321051" y="7619"/>
                </a:lnTo>
                <a:lnTo>
                  <a:pt x="2321051" y="6095"/>
                </a:lnTo>
                <a:lnTo>
                  <a:pt x="2319527" y="4571"/>
                </a:lnTo>
                <a:lnTo>
                  <a:pt x="2319527" y="3047"/>
                </a:lnTo>
                <a:lnTo>
                  <a:pt x="2321051" y="3047"/>
                </a:lnTo>
                <a:lnTo>
                  <a:pt x="2321051" y="1524"/>
                </a:lnTo>
                <a:lnTo>
                  <a:pt x="2322576" y="0"/>
                </a:lnTo>
                <a:lnTo>
                  <a:pt x="2324100" y="0"/>
                </a:lnTo>
                <a:lnTo>
                  <a:pt x="2327148" y="3047"/>
                </a:lnTo>
                <a:lnTo>
                  <a:pt x="2327148" y="6095"/>
                </a:lnTo>
                <a:lnTo>
                  <a:pt x="2325624" y="6095"/>
                </a:lnTo>
                <a:lnTo>
                  <a:pt x="2325624" y="7619"/>
                </a:lnTo>
                <a:close/>
              </a:path>
              <a:path w="7042784" h="7620">
                <a:moveTo>
                  <a:pt x="2362200" y="1524"/>
                </a:moveTo>
                <a:lnTo>
                  <a:pt x="2359151" y="1524"/>
                </a:lnTo>
                <a:lnTo>
                  <a:pt x="2359151" y="0"/>
                </a:lnTo>
                <a:lnTo>
                  <a:pt x="2362200" y="0"/>
                </a:lnTo>
                <a:lnTo>
                  <a:pt x="2362200" y="1524"/>
                </a:lnTo>
                <a:close/>
              </a:path>
              <a:path w="7042784" h="7620">
                <a:moveTo>
                  <a:pt x="2362200" y="7619"/>
                </a:moveTo>
                <a:lnTo>
                  <a:pt x="2359151" y="7619"/>
                </a:lnTo>
                <a:lnTo>
                  <a:pt x="2356104" y="4571"/>
                </a:lnTo>
                <a:lnTo>
                  <a:pt x="2356104" y="3047"/>
                </a:lnTo>
                <a:lnTo>
                  <a:pt x="2357627" y="3047"/>
                </a:lnTo>
                <a:lnTo>
                  <a:pt x="2357627" y="1524"/>
                </a:lnTo>
                <a:lnTo>
                  <a:pt x="2363724" y="1524"/>
                </a:lnTo>
                <a:lnTo>
                  <a:pt x="2363724" y="6095"/>
                </a:lnTo>
                <a:lnTo>
                  <a:pt x="2362200" y="7619"/>
                </a:lnTo>
                <a:close/>
              </a:path>
              <a:path w="7042784" h="7620">
                <a:moveTo>
                  <a:pt x="2398776" y="1524"/>
                </a:moveTo>
                <a:lnTo>
                  <a:pt x="2395727" y="1524"/>
                </a:lnTo>
                <a:lnTo>
                  <a:pt x="2395727" y="0"/>
                </a:lnTo>
                <a:lnTo>
                  <a:pt x="2398776" y="0"/>
                </a:lnTo>
                <a:lnTo>
                  <a:pt x="2398776" y="1524"/>
                </a:lnTo>
                <a:close/>
              </a:path>
              <a:path w="7042784" h="7620">
                <a:moveTo>
                  <a:pt x="2398776" y="7619"/>
                </a:moveTo>
                <a:lnTo>
                  <a:pt x="2395727" y="7619"/>
                </a:lnTo>
                <a:lnTo>
                  <a:pt x="2394204" y="6095"/>
                </a:lnTo>
                <a:lnTo>
                  <a:pt x="2394204" y="1524"/>
                </a:lnTo>
                <a:lnTo>
                  <a:pt x="2400300" y="1524"/>
                </a:lnTo>
                <a:lnTo>
                  <a:pt x="2400300" y="6095"/>
                </a:lnTo>
                <a:lnTo>
                  <a:pt x="2398776" y="7619"/>
                </a:lnTo>
                <a:close/>
              </a:path>
              <a:path w="7042784" h="7620">
                <a:moveTo>
                  <a:pt x="2435351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0780" y="6095"/>
                </a:lnTo>
                <a:lnTo>
                  <a:pt x="2430780" y="3047"/>
                </a:lnTo>
                <a:lnTo>
                  <a:pt x="2433827" y="0"/>
                </a:lnTo>
                <a:lnTo>
                  <a:pt x="2435351" y="0"/>
                </a:lnTo>
                <a:lnTo>
                  <a:pt x="2435351" y="1524"/>
                </a:lnTo>
                <a:lnTo>
                  <a:pt x="2436876" y="1524"/>
                </a:lnTo>
                <a:lnTo>
                  <a:pt x="2436876" y="3047"/>
                </a:lnTo>
                <a:lnTo>
                  <a:pt x="2438400" y="3047"/>
                </a:lnTo>
                <a:lnTo>
                  <a:pt x="2438400" y="4571"/>
                </a:lnTo>
                <a:lnTo>
                  <a:pt x="2435351" y="7619"/>
                </a:lnTo>
                <a:close/>
              </a:path>
              <a:path w="7042784" h="7620">
                <a:moveTo>
                  <a:pt x="2474976" y="6095"/>
                </a:moveTo>
                <a:lnTo>
                  <a:pt x="2467356" y="6095"/>
                </a:lnTo>
                <a:lnTo>
                  <a:pt x="2467356" y="3047"/>
                </a:lnTo>
                <a:lnTo>
                  <a:pt x="2470404" y="0"/>
                </a:lnTo>
                <a:lnTo>
                  <a:pt x="2471927" y="0"/>
                </a:lnTo>
                <a:lnTo>
                  <a:pt x="2474976" y="3047"/>
                </a:lnTo>
                <a:lnTo>
                  <a:pt x="2474976" y="6095"/>
                </a:lnTo>
                <a:close/>
              </a:path>
              <a:path w="7042784" h="7620">
                <a:moveTo>
                  <a:pt x="2473451" y="7619"/>
                </a:moveTo>
                <a:lnTo>
                  <a:pt x="2468880" y="7619"/>
                </a:lnTo>
                <a:lnTo>
                  <a:pt x="2468880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7042784" h="7620">
                <a:moveTo>
                  <a:pt x="2511551" y="6095"/>
                </a:moveTo>
                <a:lnTo>
                  <a:pt x="2503932" y="6095"/>
                </a:lnTo>
                <a:lnTo>
                  <a:pt x="2503932" y="3047"/>
                </a:lnTo>
                <a:lnTo>
                  <a:pt x="2506980" y="0"/>
                </a:lnTo>
                <a:lnTo>
                  <a:pt x="2508504" y="0"/>
                </a:lnTo>
                <a:lnTo>
                  <a:pt x="2511551" y="3047"/>
                </a:lnTo>
                <a:lnTo>
                  <a:pt x="2511551" y="6095"/>
                </a:lnTo>
                <a:close/>
              </a:path>
              <a:path w="7042784" h="7620">
                <a:moveTo>
                  <a:pt x="2510027" y="7619"/>
                </a:moveTo>
                <a:lnTo>
                  <a:pt x="2505456" y="7619"/>
                </a:lnTo>
                <a:lnTo>
                  <a:pt x="2505456" y="6095"/>
                </a:lnTo>
                <a:lnTo>
                  <a:pt x="2510027" y="6095"/>
                </a:lnTo>
                <a:lnTo>
                  <a:pt x="2510027" y="7619"/>
                </a:lnTo>
                <a:close/>
              </a:path>
              <a:path w="7042784" h="7620">
                <a:moveTo>
                  <a:pt x="2546604" y="7619"/>
                </a:moveTo>
                <a:lnTo>
                  <a:pt x="2542032" y="7619"/>
                </a:lnTo>
                <a:lnTo>
                  <a:pt x="2542032" y="6095"/>
                </a:lnTo>
                <a:lnTo>
                  <a:pt x="2540508" y="4571"/>
                </a:lnTo>
                <a:lnTo>
                  <a:pt x="2540508" y="3047"/>
                </a:lnTo>
                <a:lnTo>
                  <a:pt x="2542032" y="3047"/>
                </a:lnTo>
                <a:lnTo>
                  <a:pt x="2542032" y="1524"/>
                </a:lnTo>
                <a:lnTo>
                  <a:pt x="2543556" y="0"/>
                </a:lnTo>
                <a:lnTo>
                  <a:pt x="2545080" y="0"/>
                </a:lnTo>
                <a:lnTo>
                  <a:pt x="2548127" y="3047"/>
                </a:lnTo>
                <a:lnTo>
                  <a:pt x="2548127" y="6095"/>
                </a:lnTo>
                <a:lnTo>
                  <a:pt x="2546604" y="6095"/>
                </a:lnTo>
                <a:lnTo>
                  <a:pt x="2546604" y="7619"/>
                </a:lnTo>
                <a:close/>
              </a:path>
              <a:path w="7042784" h="7620">
                <a:moveTo>
                  <a:pt x="2583180" y="1524"/>
                </a:moveTo>
                <a:lnTo>
                  <a:pt x="2580132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3180" y="1524"/>
                </a:lnTo>
                <a:close/>
              </a:path>
              <a:path w="7042784" h="7620">
                <a:moveTo>
                  <a:pt x="2583180" y="7619"/>
                </a:moveTo>
                <a:lnTo>
                  <a:pt x="2580132" y="7619"/>
                </a:lnTo>
                <a:lnTo>
                  <a:pt x="2577084" y="4571"/>
                </a:lnTo>
                <a:lnTo>
                  <a:pt x="2577084" y="3047"/>
                </a:lnTo>
                <a:lnTo>
                  <a:pt x="2578608" y="3047"/>
                </a:lnTo>
                <a:lnTo>
                  <a:pt x="2578608" y="1524"/>
                </a:lnTo>
                <a:lnTo>
                  <a:pt x="2584704" y="1524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7042784" h="7620">
                <a:moveTo>
                  <a:pt x="2619756" y="1524"/>
                </a:move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19756" y="1524"/>
                </a:lnTo>
                <a:close/>
              </a:path>
              <a:path w="7042784" h="7620">
                <a:moveTo>
                  <a:pt x="2619756" y="7619"/>
                </a:moveTo>
                <a:lnTo>
                  <a:pt x="2616708" y="7619"/>
                </a:lnTo>
                <a:lnTo>
                  <a:pt x="2615184" y="6095"/>
                </a:lnTo>
                <a:lnTo>
                  <a:pt x="2615184" y="1524"/>
                </a:lnTo>
                <a:lnTo>
                  <a:pt x="2621280" y="1524"/>
                </a:lnTo>
                <a:lnTo>
                  <a:pt x="2621280" y="6095"/>
                </a:lnTo>
                <a:lnTo>
                  <a:pt x="2619756" y="7619"/>
                </a:lnTo>
                <a:close/>
              </a:path>
              <a:path w="7042784" h="7620">
                <a:moveTo>
                  <a:pt x="2656332" y="7619"/>
                </a:moveTo>
                <a:lnTo>
                  <a:pt x="2653284" y="7619"/>
                </a:lnTo>
                <a:lnTo>
                  <a:pt x="2653284" y="6095"/>
                </a:lnTo>
                <a:lnTo>
                  <a:pt x="2651760" y="6095"/>
                </a:lnTo>
                <a:lnTo>
                  <a:pt x="2651760" y="3047"/>
                </a:lnTo>
                <a:lnTo>
                  <a:pt x="2654808" y="0"/>
                </a:lnTo>
                <a:lnTo>
                  <a:pt x="2656332" y="0"/>
                </a:lnTo>
                <a:lnTo>
                  <a:pt x="2656332" y="1524"/>
                </a:lnTo>
                <a:lnTo>
                  <a:pt x="2657856" y="1524"/>
                </a:lnTo>
                <a:lnTo>
                  <a:pt x="2657856" y="3047"/>
                </a:lnTo>
                <a:lnTo>
                  <a:pt x="2659380" y="3047"/>
                </a:lnTo>
                <a:lnTo>
                  <a:pt x="2659380" y="4571"/>
                </a:lnTo>
                <a:lnTo>
                  <a:pt x="2656332" y="7619"/>
                </a:lnTo>
                <a:close/>
              </a:path>
              <a:path w="7042784" h="7620">
                <a:moveTo>
                  <a:pt x="2695956" y="6095"/>
                </a:moveTo>
                <a:lnTo>
                  <a:pt x="2688335" y="6095"/>
                </a:lnTo>
                <a:lnTo>
                  <a:pt x="2688335" y="3047"/>
                </a:lnTo>
                <a:lnTo>
                  <a:pt x="2691384" y="0"/>
                </a:lnTo>
                <a:lnTo>
                  <a:pt x="2692908" y="0"/>
                </a:lnTo>
                <a:lnTo>
                  <a:pt x="2695956" y="3047"/>
                </a:lnTo>
                <a:lnTo>
                  <a:pt x="2695956" y="6095"/>
                </a:lnTo>
                <a:close/>
              </a:path>
              <a:path w="7042784" h="7620">
                <a:moveTo>
                  <a:pt x="2694432" y="7619"/>
                </a:moveTo>
                <a:lnTo>
                  <a:pt x="2689860" y="7619"/>
                </a:lnTo>
                <a:lnTo>
                  <a:pt x="2689860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7042784" h="7620">
                <a:moveTo>
                  <a:pt x="2732532" y="6095"/>
                </a:moveTo>
                <a:lnTo>
                  <a:pt x="2724911" y="6095"/>
                </a:lnTo>
                <a:lnTo>
                  <a:pt x="2724911" y="3047"/>
                </a:lnTo>
                <a:lnTo>
                  <a:pt x="2727960" y="0"/>
                </a:lnTo>
                <a:lnTo>
                  <a:pt x="2729484" y="0"/>
                </a:lnTo>
                <a:lnTo>
                  <a:pt x="2732532" y="3047"/>
                </a:lnTo>
                <a:lnTo>
                  <a:pt x="2732532" y="6095"/>
                </a:lnTo>
                <a:close/>
              </a:path>
              <a:path w="7042784" h="7620">
                <a:moveTo>
                  <a:pt x="2731008" y="7619"/>
                </a:moveTo>
                <a:lnTo>
                  <a:pt x="2726435" y="7619"/>
                </a:lnTo>
                <a:lnTo>
                  <a:pt x="2726435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7042784" h="7620">
                <a:moveTo>
                  <a:pt x="2767584" y="7619"/>
                </a:moveTo>
                <a:lnTo>
                  <a:pt x="2764535" y="7619"/>
                </a:lnTo>
                <a:lnTo>
                  <a:pt x="2761488" y="4571"/>
                </a:lnTo>
                <a:lnTo>
                  <a:pt x="2761488" y="3047"/>
                </a:lnTo>
                <a:lnTo>
                  <a:pt x="2763011" y="3047"/>
                </a:lnTo>
                <a:lnTo>
                  <a:pt x="2763011" y="1524"/>
                </a:lnTo>
                <a:lnTo>
                  <a:pt x="2764535" y="1524"/>
                </a:lnTo>
                <a:lnTo>
                  <a:pt x="2764535" y="0"/>
                </a:lnTo>
                <a:lnTo>
                  <a:pt x="2766060" y="0"/>
                </a:lnTo>
                <a:lnTo>
                  <a:pt x="2769108" y="3047"/>
                </a:lnTo>
                <a:lnTo>
                  <a:pt x="2769108" y="6095"/>
                </a:lnTo>
                <a:lnTo>
                  <a:pt x="2767584" y="6095"/>
                </a:lnTo>
                <a:lnTo>
                  <a:pt x="2767584" y="7619"/>
                </a:lnTo>
                <a:close/>
              </a:path>
              <a:path w="7042784" h="7620">
                <a:moveTo>
                  <a:pt x="2804160" y="1524"/>
                </a:moveTo>
                <a:lnTo>
                  <a:pt x="2801111" y="1524"/>
                </a:lnTo>
                <a:lnTo>
                  <a:pt x="2801111" y="0"/>
                </a:lnTo>
                <a:lnTo>
                  <a:pt x="2804160" y="0"/>
                </a:lnTo>
                <a:lnTo>
                  <a:pt x="2804160" y="1524"/>
                </a:lnTo>
                <a:close/>
              </a:path>
              <a:path w="7042784" h="7620">
                <a:moveTo>
                  <a:pt x="2804160" y="7619"/>
                </a:moveTo>
                <a:lnTo>
                  <a:pt x="2801111" y="7619"/>
                </a:lnTo>
                <a:lnTo>
                  <a:pt x="2799588" y="6095"/>
                </a:lnTo>
                <a:lnTo>
                  <a:pt x="2799588" y="1524"/>
                </a:lnTo>
                <a:lnTo>
                  <a:pt x="2805684" y="1524"/>
                </a:lnTo>
                <a:lnTo>
                  <a:pt x="2805684" y="6095"/>
                </a:lnTo>
                <a:lnTo>
                  <a:pt x="2804160" y="7619"/>
                </a:lnTo>
                <a:close/>
              </a:path>
              <a:path w="7042784" h="7620">
                <a:moveTo>
                  <a:pt x="2840735" y="1524"/>
                </a:moveTo>
                <a:lnTo>
                  <a:pt x="2837688" y="1524"/>
                </a:lnTo>
                <a:lnTo>
                  <a:pt x="2837688" y="0"/>
                </a:lnTo>
                <a:lnTo>
                  <a:pt x="2840735" y="0"/>
                </a:lnTo>
                <a:lnTo>
                  <a:pt x="2840735" y="1524"/>
                </a:lnTo>
                <a:close/>
              </a:path>
              <a:path w="7042784" h="7620">
                <a:moveTo>
                  <a:pt x="2840735" y="7619"/>
                </a:moveTo>
                <a:lnTo>
                  <a:pt x="2837688" y="7619"/>
                </a:lnTo>
                <a:lnTo>
                  <a:pt x="2836164" y="6095"/>
                </a:lnTo>
                <a:lnTo>
                  <a:pt x="2836164" y="1524"/>
                </a:lnTo>
                <a:lnTo>
                  <a:pt x="2842260" y="1524"/>
                </a:lnTo>
                <a:lnTo>
                  <a:pt x="2842260" y="3047"/>
                </a:lnTo>
                <a:lnTo>
                  <a:pt x="2843784" y="3047"/>
                </a:lnTo>
                <a:lnTo>
                  <a:pt x="2843784" y="4571"/>
                </a:lnTo>
                <a:lnTo>
                  <a:pt x="2840735" y="7619"/>
                </a:lnTo>
                <a:close/>
              </a:path>
              <a:path w="7042784" h="7620">
                <a:moveTo>
                  <a:pt x="2878835" y="7619"/>
                </a:moveTo>
                <a:lnTo>
                  <a:pt x="2874264" y="7619"/>
                </a:lnTo>
                <a:lnTo>
                  <a:pt x="2874264" y="6095"/>
                </a:lnTo>
                <a:lnTo>
                  <a:pt x="2872740" y="6095"/>
                </a:lnTo>
                <a:lnTo>
                  <a:pt x="2872740" y="3047"/>
                </a:lnTo>
                <a:lnTo>
                  <a:pt x="2875788" y="0"/>
                </a:lnTo>
                <a:lnTo>
                  <a:pt x="2877311" y="0"/>
                </a:lnTo>
                <a:lnTo>
                  <a:pt x="2878835" y="1524"/>
                </a:lnTo>
                <a:lnTo>
                  <a:pt x="2878835" y="3047"/>
                </a:lnTo>
                <a:lnTo>
                  <a:pt x="2880360" y="3047"/>
                </a:lnTo>
                <a:lnTo>
                  <a:pt x="2880360" y="4571"/>
                </a:lnTo>
                <a:lnTo>
                  <a:pt x="2878835" y="6095"/>
                </a:lnTo>
                <a:lnTo>
                  <a:pt x="2878835" y="7619"/>
                </a:lnTo>
                <a:close/>
              </a:path>
              <a:path w="7042784" h="7620">
                <a:moveTo>
                  <a:pt x="2916935" y="6095"/>
                </a:moveTo>
                <a:lnTo>
                  <a:pt x="2909316" y="6095"/>
                </a:lnTo>
                <a:lnTo>
                  <a:pt x="2909316" y="3047"/>
                </a:lnTo>
                <a:lnTo>
                  <a:pt x="2912364" y="0"/>
                </a:lnTo>
                <a:lnTo>
                  <a:pt x="2913888" y="0"/>
                </a:lnTo>
                <a:lnTo>
                  <a:pt x="2916935" y="3047"/>
                </a:lnTo>
                <a:lnTo>
                  <a:pt x="2916935" y="6095"/>
                </a:lnTo>
                <a:close/>
              </a:path>
              <a:path w="7042784" h="7620">
                <a:moveTo>
                  <a:pt x="2915411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1" y="6095"/>
                </a:lnTo>
                <a:lnTo>
                  <a:pt x="2915411" y="7619"/>
                </a:lnTo>
                <a:close/>
              </a:path>
              <a:path w="7042784" h="7620">
                <a:moveTo>
                  <a:pt x="2953511" y="6095"/>
                </a:moveTo>
                <a:lnTo>
                  <a:pt x="2945892" y="6095"/>
                </a:lnTo>
                <a:lnTo>
                  <a:pt x="2945892" y="3047"/>
                </a:lnTo>
                <a:lnTo>
                  <a:pt x="2948940" y="0"/>
                </a:lnTo>
                <a:lnTo>
                  <a:pt x="2950464" y="0"/>
                </a:lnTo>
                <a:lnTo>
                  <a:pt x="2953511" y="3047"/>
                </a:lnTo>
                <a:lnTo>
                  <a:pt x="2953511" y="6095"/>
                </a:lnTo>
                <a:close/>
              </a:path>
              <a:path w="7042784" h="7620">
                <a:moveTo>
                  <a:pt x="2951988" y="7619"/>
                </a:moveTo>
                <a:lnTo>
                  <a:pt x="2947416" y="7619"/>
                </a:lnTo>
                <a:lnTo>
                  <a:pt x="2947416" y="6095"/>
                </a:lnTo>
                <a:lnTo>
                  <a:pt x="2951988" y="6095"/>
                </a:lnTo>
                <a:lnTo>
                  <a:pt x="2951988" y="7619"/>
                </a:lnTo>
                <a:close/>
              </a:path>
              <a:path w="7042784" h="7620">
                <a:moveTo>
                  <a:pt x="2988564" y="7619"/>
                </a:moveTo>
                <a:lnTo>
                  <a:pt x="2985516" y="7619"/>
                </a:lnTo>
                <a:lnTo>
                  <a:pt x="2982468" y="4571"/>
                </a:lnTo>
                <a:lnTo>
                  <a:pt x="2982468" y="3047"/>
                </a:lnTo>
                <a:lnTo>
                  <a:pt x="2983992" y="3047"/>
                </a:lnTo>
                <a:lnTo>
                  <a:pt x="2983992" y="1524"/>
                </a:lnTo>
                <a:lnTo>
                  <a:pt x="2985516" y="1524"/>
                </a:lnTo>
                <a:lnTo>
                  <a:pt x="2985516" y="0"/>
                </a:lnTo>
                <a:lnTo>
                  <a:pt x="2987040" y="0"/>
                </a:lnTo>
                <a:lnTo>
                  <a:pt x="2990088" y="3047"/>
                </a:lnTo>
                <a:lnTo>
                  <a:pt x="2990088" y="6095"/>
                </a:lnTo>
                <a:lnTo>
                  <a:pt x="2988564" y="6095"/>
                </a:lnTo>
                <a:lnTo>
                  <a:pt x="2988564" y="7619"/>
                </a:lnTo>
                <a:close/>
              </a:path>
              <a:path w="7042784" h="7620">
                <a:moveTo>
                  <a:pt x="3025140" y="1524"/>
                </a:moveTo>
                <a:lnTo>
                  <a:pt x="3022092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5140" y="1524"/>
                </a:lnTo>
                <a:close/>
              </a:path>
              <a:path w="7042784" h="7620">
                <a:moveTo>
                  <a:pt x="3025140" y="7619"/>
                </a:moveTo>
                <a:lnTo>
                  <a:pt x="3022092" y="7619"/>
                </a:lnTo>
                <a:lnTo>
                  <a:pt x="3020568" y="6095"/>
                </a:lnTo>
                <a:lnTo>
                  <a:pt x="3020568" y="1524"/>
                </a:lnTo>
                <a:lnTo>
                  <a:pt x="3026664" y="1524"/>
                </a:lnTo>
                <a:lnTo>
                  <a:pt x="3026664" y="6095"/>
                </a:lnTo>
                <a:lnTo>
                  <a:pt x="3025140" y="7619"/>
                </a:lnTo>
                <a:close/>
              </a:path>
              <a:path w="7042784" h="7620">
                <a:moveTo>
                  <a:pt x="3061716" y="1524"/>
                </a:moveTo>
                <a:lnTo>
                  <a:pt x="3058668" y="1524"/>
                </a:lnTo>
                <a:lnTo>
                  <a:pt x="3058668" y="0"/>
                </a:lnTo>
                <a:lnTo>
                  <a:pt x="3061716" y="0"/>
                </a:lnTo>
                <a:lnTo>
                  <a:pt x="3061716" y="1524"/>
                </a:lnTo>
                <a:close/>
              </a:path>
              <a:path w="7042784" h="7620">
                <a:moveTo>
                  <a:pt x="3061716" y="7619"/>
                </a:moveTo>
                <a:lnTo>
                  <a:pt x="3058668" y="7619"/>
                </a:lnTo>
                <a:lnTo>
                  <a:pt x="3057144" y="6095"/>
                </a:lnTo>
                <a:lnTo>
                  <a:pt x="3057144" y="1524"/>
                </a:lnTo>
                <a:lnTo>
                  <a:pt x="3063240" y="1524"/>
                </a:lnTo>
                <a:lnTo>
                  <a:pt x="3063240" y="3047"/>
                </a:lnTo>
                <a:lnTo>
                  <a:pt x="3064764" y="3047"/>
                </a:lnTo>
                <a:lnTo>
                  <a:pt x="3064764" y="4571"/>
                </a:lnTo>
                <a:lnTo>
                  <a:pt x="3061716" y="7619"/>
                </a:lnTo>
                <a:close/>
              </a:path>
              <a:path w="7042784" h="7620">
                <a:moveTo>
                  <a:pt x="3099816" y="7619"/>
                </a:moveTo>
                <a:lnTo>
                  <a:pt x="3095244" y="7619"/>
                </a:lnTo>
                <a:lnTo>
                  <a:pt x="3095244" y="6095"/>
                </a:lnTo>
                <a:lnTo>
                  <a:pt x="3093719" y="6095"/>
                </a:lnTo>
                <a:lnTo>
                  <a:pt x="3093719" y="3047"/>
                </a:lnTo>
                <a:lnTo>
                  <a:pt x="3096768" y="0"/>
                </a:lnTo>
                <a:lnTo>
                  <a:pt x="3098292" y="0"/>
                </a:lnTo>
                <a:lnTo>
                  <a:pt x="3099816" y="1524"/>
                </a:lnTo>
                <a:lnTo>
                  <a:pt x="3099816" y="3047"/>
                </a:lnTo>
                <a:lnTo>
                  <a:pt x="3101340" y="3047"/>
                </a:lnTo>
                <a:lnTo>
                  <a:pt x="3101340" y="4571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7042784" h="7620">
                <a:moveTo>
                  <a:pt x="3137916" y="6095"/>
                </a:moveTo>
                <a:lnTo>
                  <a:pt x="3130296" y="6095"/>
                </a:lnTo>
                <a:lnTo>
                  <a:pt x="3130296" y="3047"/>
                </a:lnTo>
                <a:lnTo>
                  <a:pt x="3133344" y="0"/>
                </a:lnTo>
                <a:lnTo>
                  <a:pt x="3134868" y="0"/>
                </a:lnTo>
                <a:lnTo>
                  <a:pt x="3137916" y="3047"/>
                </a:lnTo>
                <a:lnTo>
                  <a:pt x="3137916" y="6095"/>
                </a:lnTo>
                <a:close/>
              </a:path>
              <a:path w="7042784" h="7620">
                <a:moveTo>
                  <a:pt x="3136392" y="7619"/>
                </a:moveTo>
                <a:lnTo>
                  <a:pt x="3131819" y="7619"/>
                </a:lnTo>
                <a:lnTo>
                  <a:pt x="3131819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7042784" h="7620">
                <a:moveTo>
                  <a:pt x="3174492" y="6095"/>
                </a:moveTo>
                <a:lnTo>
                  <a:pt x="3166872" y="6095"/>
                </a:lnTo>
                <a:lnTo>
                  <a:pt x="3166872" y="3047"/>
                </a:lnTo>
                <a:lnTo>
                  <a:pt x="3169919" y="0"/>
                </a:lnTo>
                <a:lnTo>
                  <a:pt x="3171444" y="0"/>
                </a:lnTo>
                <a:lnTo>
                  <a:pt x="3174492" y="3047"/>
                </a:lnTo>
                <a:lnTo>
                  <a:pt x="3174492" y="6095"/>
                </a:lnTo>
                <a:close/>
              </a:path>
              <a:path w="7042784" h="7620">
                <a:moveTo>
                  <a:pt x="3172968" y="7619"/>
                </a:moveTo>
                <a:lnTo>
                  <a:pt x="3168396" y="7619"/>
                </a:lnTo>
                <a:lnTo>
                  <a:pt x="3168396" y="6095"/>
                </a:lnTo>
                <a:lnTo>
                  <a:pt x="3172968" y="6095"/>
                </a:lnTo>
                <a:lnTo>
                  <a:pt x="3172968" y="7619"/>
                </a:lnTo>
                <a:close/>
              </a:path>
              <a:path w="7042784" h="7620">
                <a:moveTo>
                  <a:pt x="3209544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08019" y="0"/>
                </a:lnTo>
                <a:lnTo>
                  <a:pt x="3209544" y="1524"/>
                </a:lnTo>
                <a:close/>
              </a:path>
              <a:path w="7042784" h="7620">
                <a:moveTo>
                  <a:pt x="3209544" y="7619"/>
                </a:moveTo>
                <a:lnTo>
                  <a:pt x="3206496" y="7619"/>
                </a:lnTo>
                <a:lnTo>
                  <a:pt x="3203448" y="4571"/>
                </a:lnTo>
                <a:lnTo>
                  <a:pt x="3203448" y="3047"/>
                </a:lnTo>
                <a:lnTo>
                  <a:pt x="3204972" y="3047"/>
                </a:lnTo>
                <a:lnTo>
                  <a:pt x="3204972" y="1524"/>
                </a:lnTo>
                <a:lnTo>
                  <a:pt x="3211068" y="1524"/>
                </a:lnTo>
                <a:lnTo>
                  <a:pt x="3211068" y="6095"/>
                </a:lnTo>
                <a:lnTo>
                  <a:pt x="3209544" y="7619"/>
                </a:lnTo>
                <a:close/>
              </a:path>
              <a:path w="7042784" h="7620">
                <a:moveTo>
                  <a:pt x="3246119" y="1524"/>
                </a:moveTo>
                <a:lnTo>
                  <a:pt x="3243072" y="1524"/>
                </a:lnTo>
                <a:lnTo>
                  <a:pt x="3243072" y="0"/>
                </a:lnTo>
                <a:lnTo>
                  <a:pt x="3246119" y="0"/>
                </a:lnTo>
                <a:lnTo>
                  <a:pt x="3246119" y="1524"/>
                </a:lnTo>
                <a:close/>
              </a:path>
              <a:path w="7042784" h="7620">
                <a:moveTo>
                  <a:pt x="3246119" y="7619"/>
                </a:moveTo>
                <a:lnTo>
                  <a:pt x="3243072" y="7619"/>
                </a:lnTo>
                <a:lnTo>
                  <a:pt x="3241548" y="6095"/>
                </a:lnTo>
                <a:lnTo>
                  <a:pt x="3241548" y="1524"/>
                </a:lnTo>
                <a:lnTo>
                  <a:pt x="3247644" y="1524"/>
                </a:lnTo>
                <a:lnTo>
                  <a:pt x="3247644" y="6095"/>
                </a:lnTo>
                <a:lnTo>
                  <a:pt x="3246119" y="7619"/>
                </a:lnTo>
                <a:close/>
              </a:path>
              <a:path w="7042784" h="7620">
                <a:moveTo>
                  <a:pt x="3282696" y="1524"/>
                </a:moveTo>
                <a:lnTo>
                  <a:pt x="3279648" y="1524"/>
                </a:lnTo>
                <a:lnTo>
                  <a:pt x="3279648" y="0"/>
                </a:lnTo>
                <a:lnTo>
                  <a:pt x="3282696" y="0"/>
                </a:lnTo>
                <a:lnTo>
                  <a:pt x="3282696" y="1524"/>
                </a:lnTo>
                <a:close/>
              </a:path>
              <a:path w="7042784" h="7620">
                <a:moveTo>
                  <a:pt x="3282696" y="7619"/>
                </a:moveTo>
                <a:lnTo>
                  <a:pt x="3279648" y="7619"/>
                </a:lnTo>
                <a:lnTo>
                  <a:pt x="3278124" y="6095"/>
                </a:lnTo>
                <a:lnTo>
                  <a:pt x="3278124" y="1524"/>
                </a:lnTo>
                <a:lnTo>
                  <a:pt x="3284219" y="1524"/>
                </a:lnTo>
                <a:lnTo>
                  <a:pt x="3284219" y="3047"/>
                </a:lnTo>
                <a:lnTo>
                  <a:pt x="3285744" y="3047"/>
                </a:lnTo>
                <a:lnTo>
                  <a:pt x="3285744" y="4571"/>
                </a:lnTo>
                <a:lnTo>
                  <a:pt x="3282696" y="7619"/>
                </a:lnTo>
                <a:close/>
              </a:path>
              <a:path w="7042784" h="7620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14700" y="6095"/>
                </a:lnTo>
                <a:lnTo>
                  <a:pt x="3314700" y="3047"/>
                </a:lnTo>
                <a:lnTo>
                  <a:pt x="3317748" y="0"/>
                </a:lnTo>
                <a:lnTo>
                  <a:pt x="3319272" y="0"/>
                </a:lnTo>
                <a:lnTo>
                  <a:pt x="3320796" y="1524"/>
                </a:lnTo>
                <a:lnTo>
                  <a:pt x="3320796" y="3047"/>
                </a:lnTo>
                <a:lnTo>
                  <a:pt x="3322319" y="3047"/>
                </a:lnTo>
                <a:lnTo>
                  <a:pt x="3322319" y="4571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7042784" h="7620">
                <a:moveTo>
                  <a:pt x="3358896" y="6095"/>
                </a:moveTo>
                <a:lnTo>
                  <a:pt x="3351276" y="6095"/>
                </a:lnTo>
                <a:lnTo>
                  <a:pt x="3351276" y="3047"/>
                </a:lnTo>
                <a:lnTo>
                  <a:pt x="3354324" y="0"/>
                </a:lnTo>
                <a:lnTo>
                  <a:pt x="3355848" y="0"/>
                </a:lnTo>
                <a:lnTo>
                  <a:pt x="3358896" y="3047"/>
                </a:lnTo>
                <a:lnTo>
                  <a:pt x="3358896" y="6095"/>
                </a:lnTo>
                <a:close/>
              </a:path>
              <a:path w="7042784" h="7620">
                <a:moveTo>
                  <a:pt x="3357372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2" y="6095"/>
                </a:lnTo>
                <a:lnTo>
                  <a:pt x="3357372" y="7619"/>
                </a:lnTo>
                <a:close/>
              </a:path>
              <a:path w="7042784" h="7620">
                <a:moveTo>
                  <a:pt x="3395472" y="6095"/>
                </a:moveTo>
                <a:lnTo>
                  <a:pt x="3387852" y="6095"/>
                </a:lnTo>
                <a:lnTo>
                  <a:pt x="3387852" y="3047"/>
                </a:lnTo>
                <a:lnTo>
                  <a:pt x="3390900" y="0"/>
                </a:lnTo>
                <a:lnTo>
                  <a:pt x="3392424" y="0"/>
                </a:lnTo>
                <a:lnTo>
                  <a:pt x="3395472" y="3047"/>
                </a:lnTo>
                <a:lnTo>
                  <a:pt x="3395472" y="6095"/>
                </a:lnTo>
                <a:close/>
              </a:path>
              <a:path w="7042784" h="7620">
                <a:moveTo>
                  <a:pt x="3393948" y="7619"/>
                </a:moveTo>
                <a:lnTo>
                  <a:pt x="3389376" y="7619"/>
                </a:lnTo>
                <a:lnTo>
                  <a:pt x="3389376" y="6095"/>
                </a:lnTo>
                <a:lnTo>
                  <a:pt x="3393948" y="6095"/>
                </a:lnTo>
                <a:lnTo>
                  <a:pt x="3393948" y="7619"/>
                </a:lnTo>
                <a:close/>
              </a:path>
              <a:path w="7042784" h="7620">
                <a:moveTo>
                  <a:pt x="3430524" y="1524"/>
                </a:moveTo>
                <a:lnTo>
                  <a:pt x="3427476" y="1524"/>
                </a:lnTo>
                <a:lnTo>
                  <a:pt x="3427476" y="0"/>
                </a:lnTo>
                <a:lnTo>
                  <a:pt x="3429000" y="0"/>
                </a:lnTo>
                <a:lnTo>
                  <a:pt x="3430524" y="1524"/>
                </a:lnTo>
                <a:close/>
              </a:path>
              <a:path w="7042784" h="7620">
                <a:moveTo>
                  <a:pt x="3430524" y="7619"/>
                </a:moveTo>
                <a:lnTo>
                  <a:pt x="3427476" y="7619"/>
                </a:lnTo>
                <a:lnTo>
                  <a:pt x="3424427" y="4571"/>
                </a:lnTo>
                <a:lnTo>
                  <a:pt x="3424427" y="3047"/>
                </a:lnTo>
                <a:lnTo>
                  <a:pt x="3425952" y="3047"/>
                </a:lnTo>
                <a:lnTo>
                  <a:pt x="3425952" y="1524"/>
                </a:lnTo>
                <a:lnTo>
                  <a:pt x="3432048" y="1524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7042784" h="7620">
                <a:moveTo>
                  <a:pt x="3467100" y="1524"/>
                </a:moveTo>
                <a:lnTo>
                  <a:pt x="3464052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7100" y="1524"/>
                </a:lnTo>
                <a:close/>
              </a:path>
              <a:path w="7042784" h="7620">
                <a:moveTo>
                  <a:pt x="3467100" y="7619"/>
                </a:moveTo>
                <a:lnTo>
                  <a:pt x="3464052" y="7619"/>
                </a:lnTo>
                <a:lnTo>
                  <a:pt x="3462527" y="6095"/>
                </a:lnTo>
                <a:lnTo>
                  <a:pt x="3462527" y="1524"/>
                </a:lnTo>
                <a:lnTo>
                  <a:pt x="3468624" y="1524"/>
                </a:lnTo>
                <a:lnTo>
                  <a:pt x="3468624" y="6095"/>
                </a:lnTo>
                <a:lnTo>
                  <a:pt x="3467100" y="7619"/>
                </a:lnTo>
                <a:close/>
              </a:path>
              <a:path w="7042784" h="7620">
                <a:moveTo>
                  <a:pt x="3503676" y="1524"/>
                </a:moveTo>
                <a:lnTo>
                  <a:pt x="3500627" y="1524"/>
                </a:lnTo>
                <a:lnTo>
                  <a:pt x="3500627" y="0"/>
                </a:lnTo>
                <a:lnTo>
                  <a:pt x="3503676" y="0"/>
                </a:lnTo>
                <a:lnTo>
                  <a:pt x="3503676" y="1524"/>
                </a:lnTo>
                <a:close/>
              </a:path>
              <a:path w="7042784" h="7620">
                <a:moveTo>
                  <a:pt x="3503676" y="7619"/>
                </a:moveTo>
                <a:lnTo>
                  <a:pt x="3500627" y="7619"/>
                </a:lnTo>
                <a:lnTo>
                  <a:pt x="3499104" y="6095"/>
                </a:lnTo>
                <a:lnTo>
                  <a:pt x="3499104" y="1524"/>
                </a:lnTo>
                <a:lnTo>
                  <a:pt x="3505200" y="1524"/>
                </a:lnTo>
                <a:lnTo>
                  <a:pt x="3505200" y="3047"/>
                </a:lnTo>
                <a:lnTo>
                  <a:pt x="3506724" y="3047"/>
                </a:lnTo>
                <a:lnTo>
                  <a:pt x="3506724" y="4571"/>
                </a:lnTo>
                <a:lnTo>
                  <a:pt x="3503676" y="7619"/>
                </a:lnTo>
                <a:close/>
              </a:path>
              <a:path w="7042784" h="7620">
                <a:moveTo>
                  <a:pt x="3543300" y="6095"/>
                </a:moveTo>
                <a:lnTo>
                  <a:pt x="3535680" y="6095"/>
                </a:lnTo>
                <a:lnTo>
                  <a:pt x="3535680" y="3047"/>
                </a:lnTo>
                <a:lnTo>
                  <a:pt x="3538728" y="0"/>
                </a:lnTo>
                <a:lnTo>
                  <a:pt x="3540252" y="0"/>
                </a:lnTo>
                <a:lnTo>
                  <a:pt x="3543300" y="3047"/>
                </a:lnTo>
                <a:lnTo>
                  <a:pt x="3543300" y="6095"/>
                </a:lnTo>
                <a:close/>
              </a:path>
              <a:path w="7042784" h="7620">
                <a:moveTo>
                  <a:pt x="3541776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6" y="6095"/>
                </a:lnTo>
                <a:lnTo>
                  <a:pt x="3541776" y="7619"/>
                </a:lnTo>
                <a:close/>
              </a:path>
              <a:path w="7042784" h="7620">
                <a:moveTo>
                  <a:pt x="3579876" y="6095"/>
                </a:moveTo>
                <a:lnTo>
                  <a:pt x="3572256" y="6095"/>
                </a:lnTo>
                <a:lnTo>
                  <a:pt x="3572256" y="3047"/>
                </a:lnTo>
                <a:lnTo>
                  <a:pt x="3575304" y="0"/>
                </a:lnTo>
                <a:lnTo>
                  <a:pt x="3576828" y="0"/>
                </a:lnTo>
                <a:lnTo>
                  <a:pt x="3579876" y="3047"/>
                </a:lnTo>
                <a:lnTo>
                  <a:pt x="3579876" y="6095"/>
                </a:lnTo>
                <a:close/>
              </a:path>
              <a:path w="7042784" h="7620">
                <a:moveTo>
                  <a:pt x="3578352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2" y="6095"/>
                </a:lnTo>
                <a:lnTo>
                  <a:pt x="3578352" y="7619"/>
                </a:lnTo>
                <a:close/>
              </a:path>
              <a:path w="7042784" h="7620">
                <a:moveTo>
                  <a:pt x="3616452" y="6095"/>
                </a:moveTo>
                <a:lnTo>
                  <a:pt x="3608832" y="6095"/>
                </a:lnTo>
                <a:lnTo>
                  <a:pt x="3608832" y="3047"/>
                </a:lnTo>
                <a:lnTo>
                  <a:pt x="3611880" y="0"/>
                </a:lnTo>
                <a:lnTo>
                  <a:pt x="3613404" y="0"/>
                </a:lnTo>
                <a:lnTo>
                  <a:pt x="3616452" y="3047"/>
                </a:lnTo>
                <a:lnTo>
                  <a:pt x="3616452" y="6095"/>
                </a:lnTo>
                <a:close/>
              </a:path>
              <a:path w="7042784" h="7620">
                <a:moveTo>
                  <a:pt x="3614928" y="7619"/>
                </a:moveTo>
                <a:lnTo>
                  <a:pt x="3610356" y="7619"/>
                </a:lnTo>
                <a:lnTo>
                  <a:pt x="3610356" y="6095"/>
                </a:lnTo>
                <a:lnTo>
                  <a:pt x="3614928" y="6095"/>
                </a:lnTo>
                <a:lnTo>
                  <a:pt x="3614928" y="7619"/>
                </a:lnTo>
                <a:close/>
              </a:path>
              <a:path w="7042784" h="7620">
                <a:moveTo>
                  <a:pt x="3651504" y="1524"/>
                </a:moveTo>
                <a:lnTo>
                  <a:pt x="3648456" y="1524"/>
                </a:lnTo>
                <a:lnTo>
                  <a:pt x="3648456" y="0"/>
                </a:lnTo>
                <a:lnTo>
                  <a:pt x="3649980" y="0"/>
                </a:lnTo>
                <a:lnTo>
                  <a:pt x="3651504" y="1524"/>
                </a:lnTo>
                <a:close/>
              </a:path>
              <a:path w="7042784" h="7620">
                <a:moveTo>
                  <a:pt x="3651504" y="7619"/>
                </a:moveTo>
                <a:lnTo>
                  <a:pt x="3648456" y="7619"/>
                </a:lnTo>
                <a:lnTo>
                  <a:pt x="3645408" y="4571"/>
                </a:lnTo>
                <a:lnTo>
                  <a:pt x="3645408" y="3047"/>
                </a:lnTo>
                <a:lnTo>
                  <a:pt x="3646932" y="3047"/>
                </a:lnTo>
                <a:lnTo>
                  <a:pt x="3646932" y="1524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7042784" h="7620">
                <a:moveTo>
                  <a:pt x="3688080" y="1524"/>
                </a:moveTo>
                <a:lnTo>
                  <a:pt x="3685032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88080" y="1524"/>
                </a:lnTo>
                <a:close/>
              </a:path>
              <a:path w="7042784" h="7620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4"/>
                </a:lnTo>
                <a:lnTo>
                  <a:pt x="3689604" y="1524"/>
                </a:lnTo>
                <a:lnTo>
                  <a:pt x="3689604" y="6095"/>
                </a:lnTo>
                <a:lnTo>
                  <a:pt x="3688080" y="7619"/>
                </a:lnTo>
                <a:close/>
              </a:path>
              <a:path w="7042784" h="7620">
                <a:moveTo>
                  <a:pt x="3724656" y="1524"/>
                </a:moveTo>
                <a:lnTo>
                  <a:pt x="3721608" y="1524"/>
                </a:lnTo>
                <a:lnTo>
                  <a:pt x="3723132" y="0"/>
                </a:lnTo>
                <a:lnTo>
                  <a:pt x="3724656" y="0"/>
                </a:lnTo>
                <a:lnTo>
                  <a:pt x="3724656" y="1524"/>
                </a:lnTo>
                <a:close/>
              </a:path>
              <a:path w="7042784" h="7620">
                <a:moveTo>
                  <a:pt x="3724656" y="7619"/>
                </a:moveTo>
                <a:lnTo>
                  <a:pt x="3721608" y="7619"/>
                </a:lnTo>
                <a:lnTo>
                  <a:pt x="3720084" y="6095"/>
                </a:lnTo>
                <a:lnTo>
                  <a:pt x="3720084" y="1524"/>
                </a:lnTo>
                <a:lnTo>
                  <a:pt x="3726180" y="1524"/>
                </a:lnTo>
                <a:lnTo>
                  <a:pt x="3726180" y="3047"/>
                </a:lnTo>
                <a:lnTo>
                  <a:pt x="3727704" y="3047"/>
                </a:lnTo>
                <a:lnTo>
                  <a:pt x="3727704" y="4571"/>
                </a:lnTo>
                <a:lnTo>
                  <a:pt x="3724656" y="7619"/>
                </a:lnTo>
                <a:close/>
              </a:path>
              <a:path w="7042784" h="7620">
                <a:moveTo>
                  <a:pt x="3764280" y="6095"/>
                </a:moveTo>
                <a:lnTo>
                  <a:pt x="3756660" y="6095"/>
                </a:lnTo>
                <a:lnTo>
                  <a:pt x="3756660" y="3047"/>
                </a:lnTo>
                <a:lnTo>
                  <a:pt x="3759708" y="0"/>
                </a:lnTo>
                <a:lnTo>
                  <a:pt x="3761232" y="0"/>
                </a:lnTo>
                <a:lnTo>
                  <a:pt x="3764280" y="3047"/>
                </a:lnTo>
                <a:lnTo>
                  <a:pt x="3764280" y="6095"/>
                </a:lnTo>
                <a:close/>
              </a:path>
              <a:path w="7042784" h="7620">
                <a:moveTo>
                  <a:pt x="3762756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7042784" h="7620">
                <a:moveTo>
                  <a:pt x="3800856" y="6095"/>
                </a:moveTo>
                <a:lnTo>
                  <a:pt x="3793236" y="6095"/>
                </a:lnTo>
                <a:lnTo>
                  <a:pt x="3793236" y="3047"/>
                </a:lnTo>
                <a:lnTo>
                  <a:pt x="3796284" y="0"/>
                </a:lnTo>
                <a:lnTo>
                  <a:pt x="3797808" y="0"/>
                </a:lnTo>
                <a:lnTo>
                  <a:pt x="3800856" y="3047"/>
                </a:lnTo>
                <a:lnTo>
                  <a:pt x="3800856" y="6095"/>
                </a:lnTo>
                <a:close/>
              </a:path>
              <a:path w="7042784" h="7620">
                <a:moveTo>
                  <a:pt x="3799332" y="7619"/>
                </a:moveTo>
                <a:lnTo>
                  <a:pt x="3794760" y="7619"/>
                </a:lnTo>
                <a:lnTo>
                  <a:pt x="3794760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7042784" h="7620">
                <a:moveTo>
                  <a:pt x="3835908" y="7619"/>
                </a:moveTo>
                <a:lnTo>
                  <a:pt x="3831336" y="7619"/>
                </a:lnTo>
                <a:lnTo>
                  <a:pt x="3831336" y="6095"/>
                </a:lnTo>
                <a:lnTo>
                  <a:pt x="3829811" y="4571"/>
                </a:lnTo>
                <a:lnTo>
                  <a:pt x="3829811" y="3047"/>
                </a:lnTo>
                <a:lnTo>
                  <a:pt x="3831336" y="3047"/>
                </a:lnTo>
                <a:lnTo>
                  <a:pt x="3831336" y="1524"/>
                </a:lnTo>
                <a:lnTo>
                  <a:pt x="3832860" y="0"/>
                </a:lnTo>
                <a:lnTo>
                  <a:pt x="3834384" y="0"/>
                </a:lnTo>
                <a:lnTo>
                  <a:pt x="3837432" y="3047"/>
                </a:lnTo>
                <a:lnTo>
                  <a:pt x="3837432" y="6095"/>
                </a:lnTo>
                <a:lnTo>
                  <a:pt x="3835908" y="6095"/>
                </a:lnTo>
                <a:lnTo>
                  <a:pt x="3835908" y="7619"/>
                </a:lnTo>
                <a:close/>
              </a:path>
              <a:path w="7042784" h="7620">
                <a:moveTo>
                  <a:pt x="3872484" y="1524"/>
                </a:moveTo>
                <a:lnTo>
                  <a:pt x="3869436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2484" y="1524"/>
                </a:lnTo>
                <a:close/>
              </a:path>
              <a:path w="7042784" h="7620">
                <a:moveTo>
                  <a:pt x="3872484" y="7619"/>
                </a:moveTo>
                <a:lnTo>
                  <a:pt x="3869436" y="7619"/>
                </a:lnTo>
                <a:lnTo>
                  <a:pt x="3866388" y="4571"/>
                </a:lnTo>
                <a:lnTo>
                  <a:pt x="3866388" y="3047"/>
                </a:lnTo>
                <a:lnTo>
                  <a:pt x="3867911" y="3047"/>
                </a:lnTo>
                <a:lnTo>
                  <a:pt x="3867911" y="1524"/>
                </a:lnTo>
                <a:lnTo>
                  <a:pt x="3874008" y="1524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7042784" h="7620">
                <a:moveTo>
                  <a:pt x="3909060" y="1524"/>
                </a:moveTo>
                <a:lnTo>
                  <a:pt x="3906011" y="1524"/>
                </a:lnTo>
                <a:lnTo>
                  <a:pt x="3906011" y="0"/>
                </a:lnTo>
                <a:lnTo>
                  <a:pt x="3909060" y="0"/>
                </a:lnTo>
                <a:lnTo>
                  <a:pt x="3909060" y="1524"/>
                </a:lnTo>
                <a:close/>
              </a:path>
              <a:path w="7042784" h="7620">
                <a:moveTo>
                  <a:pt x="3909060" y="7619"/>
                </a:moveTo>
                <a:lnTo>
                  <a:pt x="3906011" y="7619"/>
                </a:lnTo>
                <a:lnTo>
                  <a:pt x="3904488" y="6095"/>
                </a:lnTo>
                <a:lnTo>
                  <a:pt x="3904488" y="1524"/>
                </a:lnTo>
                <a:lnTo>
                  <a:pt x="3910584" y="1524"/>
                </a:lnTo>
                <a:lnTo>
                  <a:pt x="3910584" y="6095"/>
                </a:lnTo>
                <a:lnTo>
                  <a:pt x="3909060" y="7619"/>
                </a:lnTo>
                <a:close/>
              </a:path>
              <a:path w="7042784" h="7620">
                <a:moveTo>
                  <a:pt x="3945636" y="1524"/>
                </a:moveTo>
                <a:lnTo>
                  <a:pt x="3942588" y="1524"/>
                </a:lnTo>
                <a:lnTo>
                  <a:pt x="3944111" y="0"/>
                </a:lnTo>
                <a:lnTo>
                  <a:pt x="3945636" y="0"/>
                </a:lnTo>
                <a:lnTo>
                  <a:pt x="3945636" y="1524"/>
                </a:lnTo>
                <a:close/>
              </a:path>
              <a:path w="7042784" h="7620">
                <a:moveTo>
                  <a:pt x="3945636" y="7619"/>
                </a:moveTo>
                <a:lnTo>
                  <a:pt x="3942588" y="7619"/>
                </a:lnTo>
                <a:lnTo>
                  <a:pt x="3941064" y="6095"/>
                </a:lnTo>
                <a:lnTo>
                  <a:pt x="3941064" y="1524"/>
                </a:lnTo>
                <a:lnTo>
                  <a:pt x="3947160" y="1524"/>
                </a:lnTo>
                <a:lnTo>
                  <a:pt x="3947160" y="3047"/>
                </a:lnTo>
                <a:lnTo>
                  <a:pt x="3948684" y="3047"/>
                </a:lnTo>
                <a:lnTo>
                  <a:pt x="3948684" y="4571"/>
                </a:lnTo>
                <a:lnTo>
                  <a:pt x="3945636" y="7619"/>
                </a:lnTo>
                <a:close/>
              </a:path>
              <a:path w="7042784" h="7620">
                <a:moveTo>
                  <a:pt x="3985260" y="6095"/>
                </a:moveTo>
                <a:lnTo>
                  <a:pt x="3977640" y="6095"/>
                </a:lnTo>
                <a:lnTo>
                  <a:pt x="3977640" y="3047"/>
                </a:lnTo>
                <a:lnTo>
                  <a:pt x="3980688" y="0"/>
                </a:lnTo>
                <a:lnTo>
                  <a:pt x="3982211" y="0"/>
                </a:lnTo>
                <a:lnTo>
                  <a:pt x="3985260" y="3047"/>
                </a:lnTo>
                <a:lnTo>
                  <a:pt x="3985260" y="6095"/>
                </a:lnTo>
                <a:close/>
              </a:path>
              <a:path w="7042784" h="7620">
                <a:moveTo>
                  <a:pt x="3983736" y="7619"/>
                </a:moveTo>
                <a:lnTo>
                  <a:pt x="3979164" y="7619"/>
                </a:lnTo>
                <a:lnTo>
                  <a:pt x="3979164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7042784" h="7620">
                <a:moveTo>
                  <a:pt x="4021836" y="6095"/>
                </a:moveTo>
                <a:lnTo>
                  <a:pt x="4014216" y="6095"/>
                </a:lnTo>
                <a:lnTo>
                  <a:pt x="4014216" y="3047"/>
                </a:lnTo>
                <a:lnTo>
                  <a:pt x="4017264" y="0"/>
                </a:lnTo>
                <a:lnTo>
                  <a:pt x="4018788" y="0"/>
                </a:lnTo>
                <a:lnTo>
                  <a:pt x="4021836" y="3047"/>
                </a:lnTo>
                <a:lnTo>
                  <a:pt x="4021836" y="6095"/>
                </a:lnTo>
                <a:close/>
              </a:path>
              <a:path w="7042784" h="7620">
                <a:moveTo>
                  <a:pt x="4020311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20311" y="6095"/>
                </a:lnTo>
                <a:lnTo>
                  <a:pt x="4020311" y="7619"/>
                </a:lnTo>
                <a:close/>
              </a:path>
              <a:path w="7042784" h="7620">
                <a:moveTo>
                  <a:pt x="4056888" y="7619"/>
                </a:moveTo>
                <a:lnTo>
                  <a:pt x="4052316" y="7619"/>
                </a:lnTo>
                <a:lnTo>
                  <a:pt x="4052316" y="6095"/>
                </a:lnTo>
                <a:lnTo>
                  <a:pt x="4050792" y="4571"/>
                </a:lnTo>
                <a:lnTo>
                  <a:pt x="4050792" y="3047"/>
                </a:lnTo>
                <a:lnTo>
                  <a:pt x="4052316" y="3047"/>
                </a:lnTo>
                <a:lnTo>
                  <a:pt x="4052316" y="1524"/>
                </a:lnTo>
                <a:lnTo>
                  <a:pt x="4053840" y="0"/>
                </a:lnTo>
                <a:lnTo>
                  <a:pt x="4055364" y="0"/>
                </a:lnTo>
                <a:lnTo>
                  <a:pt x="4058411" y="3047"/>
                </a:lnTo>
                <a:lnTo>
                  <a:pt x="4058411" y="6095"/>
                </a:lnTo>
                <a:lnTo>
                  <a:pt x="4056888" y="6095"/>
                </a:lnTo>
                <a:lnTo>
                  <a:pt x="4056888" y="7619"/>
                </a:lnTo>
                <a:close/>
              </a:path>
              <a:path w="7042784" h="7620">
                <a:moveTo>
                  <a:pt x="4093464" y="1524"/>
                </a:moveTo>
                <a:lnTo>
                  <a:pt x="4090416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3464" y="1524"/>
                </a:lnTo>
                <a:close/>
              </a:path>
              <a:path w="7042784" h="7620">
                <a:moveTo>
                  <a:pt x="4093464" y="7619"/>
                </a:moveTo>
                <a:lnTo>
                  <a:pt x="4090416" y="7619"/>
                </a:lnTo>
                <a:lnTo>
                  <a:pt x="4087368" y="4571"/>
                </a:lnTo>
                <a:lnTo>
                  <a:pt x="4087368" y="3047"/>
                </a:lnTo>
                <a:lnTo>
                  <a:pt x="4088892" y="3047"/>
                </a:lnTo>
                <a:lnTo>
                  <a:pt x="4088892" y="1524"/>
                </a:lnTo>
                <a:lnTo>
                  <a:pt x="4094988" y="1524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7042784" h="7620">
                <a:moveTo>
                  <a:pt x="4130040" y="1524"/>
                </a:move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0040" y="1524"/>
                </a:lnTo>
                <a:close/>
              </a:path>
              <a:path w="7042784" h="7620">
                <a:moveTo>
                  <a:pt x="4130040" y="7619"/>
                </a:moveTo>
                <a:lnTo>
                  <a:pt x="4126992" y="7619"/>
                </a:lnTo>
                <a:lnTo>
                  <a:pt x="4125468" y="6095"/>
                </a:lnTo>
                <a:lnTo>
                  <a:pt x="4125468" y="1524"/>
                </a:lnTo>
                <a:lnTo>
                  <a:pt x="4131564" y="1524"/>
                </a:lnTo>
                <a:lnTo>
                  <a:pt x="4131564" y="6095"/>
                </a:lnTo>
                <a:lnTo>
                  <a:pt x="4130040" y="7619"/>
                </a:lnTo>
                <a:close/>
              </a:path>
              <a:path w="7042784" h="7620">
                <a:moveTo>
                  <a:pt x="4166616" y="7619"/>
                </a:moveTo>
                <a:lnTo>
                  <a:pt x="4163568" y="7619"/>
                </a:lnTo>
                <a:lnTo>
                  <a:pt x="4163568" y="6095"/>
                </a:lnTo>
                <a:lnTo>
                  <a:pt x="4162044" y="6095"/>
                </a:lnTo>
                <a:lnTo>
                  <a:pt x="4162044" y="3047"/>
                </a:lnTo>
                <a:lnTo>
                  <a:pt x="4165092" y="0"/>
                </a:lnTo>
                <a:lnTo>
                  <a:pt x="4166616" y="0"/>
                </a:lnTo>
                <a:lnTo>
                  <a:pt x="4166616" y="1524"/>
                </a:lnTo>
                <a:lnTo>
                  <a:pt x="4168140" y="1524"/>
                </a:lnTo>
                <a:lnTo>
                  <a:pt x="4168140" y="3047"/>
                </a:lnTo>
                <a:lnTo>
                  <a:pt x="4169664" y="3047"/>
                </a:lnTo>
                <a:lnTo>
                  <a:pt x="4169664" y="4571"/>
                </a:lnTo>
                <a:lnTo>
                  <a:pt x="4166616" y="7619"/>
                </a:lnTo>
                <a:close/>
              </a:path>
              <a:path w="7042784" h="7620">
                <a:moveTo>
                  <a:pt x="4206240" y="6095"/>
                </a:moveTo>
                <a:lnTo>
                  <a:pt x="4198620" y="6095"/>
                </a:lnTo>
                <a:lnTo>
                  <a:pt x="4198620" y="3047"/>
                </a:lnTo>
                <a:lnTo>
                  <a:pt x="4201668" y="0"/>
                </a:lnTo>
                <a:lnTo>
                  <a:pt x="4203192" y="0"/>
                </a:lnTo>
                <a:lnTo>
                  <a:pt x="4206240" y="3047"/>
                </a:lnTo>
                <a:lnTo>
                  <a:pt x="4206240" y="6095"/>
                </a:lnTo>
                <a:close/>
              </a:path>
              <a:path w="7042784" h="7620">
                <a:moveTo>
                  <a:pt x="4204716" y="7619"/>
                </a:moveTo>
                <a:lnTo>
                  <a:pt x="4200144" y="7619"/>
                </a:lnTo>
                <a:lnTo>
                  <a:pt x="4200144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7042784" h="7620">
                <a:moveTo>
                  <a:pt x="4242816" y="6095"/>
                </a:moveTo>
                <a:lnTo>
                  <a:pt x="4235196" y="6095"/>
                </a:lnTo>
                <a:lnTo>
                  <a:pt x="4235196" y="3047"/>
                </a:lnTo>
                <a:lnTo>
                  <a:pt x="4238244" y="0"/>
                </a:lnTo>
                <a:lnTo>
                  <a:pt x="4239768" y="0"/>
                </a:lnTo>
                <a:lnTo>
                  <a:pt x="4242816" y="3047"/>
                </a:lnTo>
                <a:lnTo>
                  <a:pt x="4242816" y="6095"/>
                </a:lnTo>
                <a:close/>
              </a:path>
              <a:path w="7042784" h="7620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7042784" h="7620">
                <a:moveTo>
                  <a:pt x="4277868" y="7619"/>
                </a:moveTo>
                <a:lnTo>
                  <a:pt x="4273296" y="7619"/>
                </a:lnTo>
                <a:lnTo>
                  <a:pt x="4273296" y="6095"/>
                </a:lnTo>
                <a:lnTo>
                  <a:pt x="4271772" y="4571"/>
                </a:lnTo>
                <a:lnTo>
                  <a:pt x="4271772" y="3047"/>
                </a:lnTo>
                <a:lnTo>
                  <a:pt x="4273296" y="3047"/>
                </a:lnTo>
                <a:lnTo>
                  <a:pt x="4273296" y="1524"/>
                </a:lnTo>
                <a:lnTo>
                  <a:pt x="4274820" y="0"/>
                </a:lnTo>
                <a:lnTo>
                  <a:pt x="4276344" y="0"/>
                </a:lnTo>
                <a:lnTo>
                  <a:pt x="4279392" y="3047"/>
                </a:lnTo>
                <a:lnTo>
                  <a:pt x="4279392" y="6095"/>
                </a:lnTo>
                <a:lnTo>
                  <a:pt x="4277868" y="6095"/>
                </a:lnTo>
                <a:lnTo>
                  <a:pt x="4277868" y="7619"/>
                </a:lnTo>
                <a:close/>
              </a:path>
              <a:path w="7042784" h="7620">
                <a:moveTo>
                  <a:pt x="4314444" y="1524"/>
                </a:moveTo>
                <a:lnTo>
                  <a:pt x="4311396" y="1524"/>
                </a:lnTo>
                <a:lnTo>
                  <a:pt x="4311396" y="0"/>
                </a:lnTo>
                <a:lnTo>
                  <a:pt x="4314444" y="0"/>
                </a:lnTo>
                <a:lnTo>
                  <a:pt x="4314444" y="1524"/>
                </a:lnTo>
                <a:close/>
              </a:path>
              <a:path w="7042784" h="7620">
                <a:moveTo>
                  <a:pt x="4314444" y="7619"/>
                </a:moveTo>
                <a:lnTo>
                  <a:pt x="4311396" y="7619"/>
                </a:lnTo>
                <a:lnTo>
                  <a:pt x="4308348" y="4571"/>
                </a:lnTo>
                <a:lnTo>
                  <a:pt x="4308348" y="3047"/>
                </a:lnTo>
                <a:lnTo>
                  <a:pt x="4309872" y="3047"/>
                </a:lnTo>
                <a:lnTo>
                  <a:pt x="4309872" y="1524"/>
                </a:lnTo>
                <a:lnTo>
                  <a:pt x="4315968" y="1524"/>
                </a:lnTo>
                <a:lnTo>
                  <a:pt x="4315968" y="6095"/>
                </a:lnTo>
                <a:lnTo>
                  <a:pt x="4314444" y="7619"/>
                </a:lnTo>
                <a:close/>
              </a:path>
              <a:path w="7042784" h="7620">
                <a:moveTo>
                  <a:pt x="4351020" y="1524"/>
                </a:move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1020" y="1524"/>
                </a:lnTo>
                <a:close/>
              </a:path>
              <a:path w="7042784" h="7620">
                <a:moveTo>
                  <a:pt x="4351020" y="7619"/>
                </a:moveTo>
                <a:lnTo>
                  <a:pt x="4347972" y="7619"/>
                </a:lnTo>
                <a:lnTo>
                  <a:pt x="4346447" y="6095"/>
                </a:lnTo>
                <a:lnTo>
                  <a:pt x="4346447" y="1524"/>
                </a:lnTo>
                <a:lnTo>
                  <a:pt x="4352544" y="1524"/>
                </a:lnTo>
                <a:lnTo>
                  <a:pt x="4352544" y="6095"/>
                </a:lnTo>
                <a:lnTo>
                  <a:pt x="4351020" y="7619"/>
                </a:lnTo>
                <a:close/>
              </a:path>
              <a:path w="7042784" h="7620">
                <a:moveTo>
                  <a:pt x="4387595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3024" y="6095"/>
                </a:lnTo>
                <a:lnTo>
                  <a:pt x="4383024" y="3047"/>
                </a:lnTo>
                <a:lnTo>
                  <a:pt x="4386072" y="0"/>
                </a:lnTo>
                <a:lnTo>
                  <a:pt x="4387595" y="0"/>
                </a:lnTo>
                <a:lnTo>
                  <a:pt x="4387595" y="1524"/>
                </a:lnTo>
                <a:lnTo>
                  <a:pt x="4389120" y="1524"/>
                </a:lnTo>
                <a:lnTo>
                  <a:pt x="4389120" y="3047"/>
                </a:lnTo>
                <a:lnTo>
                  <a:pt x="4390644" y="3047"/>
                </a:lnTo>
                <a:lnTo>
                  <a:pt x="4390644" y="4571"/>
                </a:lnTo>
                <a:lnTo>
                  <a:pt x="4387595" y="7619"/>
                </a:lnTo>
                <a:close/>
              </a:path>
              <a:path w="7042784" h="7620">
                <a:moveTo>
                  <a:pt x="4427220" y="6095"/>
                </a:moveTo>
                <a:lnTo>
                  <a:pt x="4419600" y="6095"/>
                </a:lnTo>
                <a:lnTo>
                  <a:pt x="4419600" y="3047"/>
                </a:lnTo>
                <a:lnTo>
                  <a:pt x="4422647" y="0"/>
                </a:lnTo>
                <a:lnTo>
                  <a:pt x="4424172" y="0"/>
                </a:lnTo>
                <a:lnTo>
                  <a:pt x="4427220" y="3047"/>
                </a:lnTo>
                <a:lnTo>
                  <a:pt x="4427220" y="6095"/>
                </a:lnTo>
                <a:close/>
              </a:path>
              <a:path w="7042784" h="7620">
                <a:moveTo>
                  <a:pt x="4425695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5" y="6095"/>
                </a:lnTo>
                <a:lnTo>
                  <a:pt x="4425695" y="7619"/>
                </a:lnTo>
                <a:close/>
              </a:path>
              <a:path w="7042784" h="7620">
                <a:moveTo>
                  <a:pt x="4463795" y="6095"/>
                </a:moveTo>
                <a:lnTo>
                  <a:pt x="4456176" y="6095"/>
                </a:lnTo>
                <a:lnTo>
                  <a:pt x="4456176" y="3047"/>
                </a:lnTo>
                <a:lnTo>
                  <a:pt x="4459224" y="0"/>
                </a:lnTo>
                <a:lnTo>
                  <a:pt x="4460747" y="0"/>
                </a:lnTo>
                <a:lnTo>
                  <a:pt x="4463795" y="3047"/>
                </a:lnTo>
                <a:lnTo>
                  <a:pt x="4463795" y="6095"/>
                </a:lnTo>
                <a:close/>
              </a:path>
              <a:path w="7042784" h="7620">
                <a:moveTo>
                  <a:pt x="4462272" y="7619"/>
                </a:moveTo>
                <a:lnTo>
                  <a:pt x="4457700" y="7619"/>
                </a:lnTo>
                <a:lnTo>
                  <a:pt x="4457700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7042784" h="7620">
                <a:moveTo>
                  <a:pt x="4498847" y="7619"/>
                </a:moveTo>
                <a:lnTo>
                  <a:pt x="4495800" y="7619"/>
                </a:lnTo>
                <a:lnTo>
                  <a:pt x="4492752" y="4571"/>
                </a:lnTo>
                <a:lnTo>
                  <a:pt x="4492752" y="3047"/>
                </a:lnTo>
                <a:lnTo>
                  <a:pt x="4494276" y="3047"/>
                </a:lnTo>
                <a:lnTo>
                  <a:pt x="4494276" y="1524"/>
                </a:lnTo>
                <a:lnTo>
                  <a:pt x="4495800" y="1524"/>
                </a:lnTo>
                <a:lnTo>
                  <a:pt x="4495800" y="0"/>
                </a:lnTo>
                <a:lnTo>
                  <a:pt x="4497324" y="0"/>
                </a:lnTo>
                <a:lnTo>
                  <a:pt x="4500372" y="3047"/>
                </a:lnTo>
                <a:lnTo>
                  <a:pt x="4500372" y="6095"/>
                </a:lnTo>
                <a:lnTo>
                  <a:pt x="4498847" y="6095"/>
                </a:lnTo>
                <a:lnTo>
                  <a:pt x="4498847" y="7619"/>
                </a:lnTo>
                <a:close/>
              </a:path>
              <a:path w="7042784" h="7620">
                <a:moveTo>
                  <a:pt x="4535424" y="1524"/>
                </a:moveTo>
                <a:lnTo>
                  <a:pt x="4532376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5424" y="1524"/>
                </a:lnTo>
                <a:close/>
              </a:path>
              <a:path w="7042784" h="7620">
                <a:moveTo>
                  <a:pt x="4535424" y="7619"/>
                </a:moveTo>
                <a:lnTo>
                  <a:pt x="4532376" y="7619"/>
                </a:lnTo>
                <a:lnTo>
                  <a:pt x="4529328" y="4571"/>
                </a:lnTo>
                <a:lnTo>
                  <a:pt x="4529328" y="3047"/>
                </a:lnTo>
                <a:lnTo>
                  <a:pt x="4530852" y="3047"/>
                </a:lnTo>
                <a:lnTo>
                  <a:pt x="4530852" y="1524"/>
                </a:lnTo>
                <a:lnTo>
                  <a:pt x="4536947" y="1524"/>
                </a:lnTo>
                <a:lnTo>
                  <a:pt x="4536947" y="6095"/>
                </a:lnTo>
                <a:lnTo>
                  <a:pt x="4535424" y="7619"/>
                </a:lnTo>
                <a:close/>
              </a:path>
              <a:path w="7042784" h="7620">
                <a:moveTo>
                  <a:pt x="4572000" y="1524"/>
                </a:move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2000" y="1524"/>
                </a:lnTo>
                <a:close/>
              </a:path>
              <a:path w="7042784" h="7620">
                <a:moveTo>
                  <a:pt x="4572000" y="7619"/>
                </a:moveTo>
                <a:lnTo>
                  <a:pt x="4568952" y="7619"/>
                </a:lnTo>
                <a:lnTo>
                  <a:pt x="4567428" y="6095"/>
                </a:lnTo>
                <a:lnTo>
                  <a:pt x="4567428" y="1524"/>
                </a:lnTo>
                <a:lnTo>
                  <a:pt x="4573524" y="1524"/>
                </a:lnTo>
                <a:lnTo>
                  <a:pt x="4573524" y="6095"/>
                </a:lnTo>
                <a:lnTo>
                  <a:pt x="4572000" y="7619"/>
                </a:lnTo>
                <a:close/>
              </a:path>
              <a:path w="7042784" h="7620">
                <a:moveTo>
                  <a:pt x="4608576" y="7619"/>
                </a:moveTo>
                <a:lnTo>
                  <a:pt x="4605528" y="7619"/>
                </a:lnTo>
                <a:lnTo>
                  <a:pt x="4605528" y="6095"/>
                </a:lnTo>
                <a:lnTo>
                  <a:pt x="4604004" y="6095"/>
                </a:lnTo>
                <a:lnTo>
                  <a:pt x="4604004" y="3047"/>
                </a:lnTo>
                <a:lnTo>
                  <a:pt x="4607052" y="0"/>
                </a:lnTo>
                <a:lnTo>
                  <a:pt x="4608576" y="0"/>
                </a:lnTo>
                <a:lnTo>
                  <a:pt x="4608576" y="1524"/>
                </a:lnTo>
                <a:lnTo>
                  <a:pt x="4610100" y="1524"/>
                </a:lnTo>
                <a:lnTo>
                  <a:pt x="4610100" y="3047"/>
                </a:lnTo>
                <a:lnTo>
                  <a:pt x="4611624" y="3047"/>
                </a:lnTo>
                <a:lnTo>
                  <a:pt x="4611624" y="4571"/>
                </a:lnTo>
                <a:lnTo>
                  <a:pt x="4608576" y="7619"/>
                </a:lnTo>
                <a:close/>
              </a:path>
              <a:path w="7042784" h="7620">
                <a:moveTo>
                  <a:pt x="4648200" y="6095"/>
                </a:moveTo>
                <a:lnTo>
                  <a:pt x="4640579" y="6095"/>
                </a:lnTo>
                <a:lnTo>
                  <a:pt x="4640579" y="3047"/>
                </a:lnTo>
                <a:lnTo>
                  <a:pt x="4643628" y="0"/>
                </a:lnTo>
                <a:lnTo>
                  <a:pt x="4645152" y="0"/>
                </a:lnTo>
                <a:lnTo>
                  <a:pt x="4648200" y="3047"/>
                </a:lnTo>
                <a:lnTo>
                  <a:pt x="4648200" y="6095"/>
                </a:lnTo>
                <a:close/>
              </a:path>
              <a:path w="7042784" h="7620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7042784" h="7620">
                <a:moveTo>
                  <a:pt x="4684776" y="6095"/>
                </a:moveTo>
                <a:lnTo>
                  <a:pt x="4677156" y="6095"/>
                </a:lnTo>
                <a:lnTo>
                  <a:pt x="4677156" y="3047"/>
                </a:lnTo>
                <a:lnTo>
                  <a:pt x="4680204" y="0"/>
                </a:lnTo>
                <a:lnTo>
                  <a:pt x="4681728" y="0"/>
                </a:lnTo>
                <a:lnTo>
                  <a:pt x="4684776" y="3047"/>
                </a:lnTo>
                <a:lnTo>
                  <a:pt x="4684776" y="6095"/>
                </a:lnTo>
                <a:close/>
              </a:path>
              <a:path w="7042784" h="7620">
                <a:moveTo>
                  <a:pt x="4683252" y="7619"/>
                </a:moveTo>
                <a:lnTo>
                  <a:pt x="4678679" y="7619"/>
                </a:lnTo>
                <a:lnTo>
                  <a:pt x="4678679" y="6095"/>
                </a:lnTo>
                <a:lnTo>
                  <a:pt x="4683252" y="6095"/>
                </a:lnTo>
                <a:lnTo>
                  <a:pt x="4683252" y="7619"/>
                </a:lnTo>
                <a:close/>
              </a:path>
              <a:path w="7042784" h="7620">
                <a:moveTo>
                  <a:pt x="4719828" y="7619"/>
                </a:moveTo>
                <a:lnTo>
                  <a:pt x="4716779" y="7619"/>
                </a:lnTo>
                <a:lnTo>
                  <a:pt x="4713731" y="4571"/>
                </a:lnTo>
                <a:lnTo>
                  <a:pt x="4713731" y="3047"/>
                </a:lnTo>
                <a:lnTo>
                  <a:pt x="4715256" y="3047"/>
                </a:lnTo>
                <a:lnTo>
                  <a:pt x="4715256" y="1524"/>
                </a:lnTo>
                <a:lnTo>
                  <a:pt x="4716779" y="1524"/>
                </a:lnTo>
                <a:lnTo>
                  <a:pt x="4716779" y="0"/>
                </a:lnTo>
                <a:lnTo>
                  <a:pt x="4718304" y="0"/>
                </a:lnTo>
                <a:lnTo>
                  <a:pt x="4721352" y="3047"/>
                </a:lnTo>
                <a:lnTo>
                  <a:pt x="4721352" y="6095"/>
                </a:lnTo>
                <a:lnTo>
                  <a:pt x="4719828" y="6095"/>
                </a:lnTo>
                <a:lnTo>
                  <a:pt x="4719828" y="7619"/>
                </a:lnTo>
                <a:close/>
              </a:path>
              <a:path w="7042784" h="7620">
                <a:moveTo>
                  <a:pt x="4756404" y="1524"/>
                </a:moveTo>
                <a:lnTo>
                  <a:pt x="4753356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6404" y="1524"/>
                </a:lnTo>
                <a:close/>
              </a:path>
              <a:path w="7042784" h="7620">
                <a:moveTo>
                  <a:pt x="4756404" y="7619"/>
                </a:moveTo>
                <a:lnTo>
                  <a:pt x="4753356" y="7619"/>
                </a:lnTo>
                <a:lnTo>
                  <a:pt x="4751831" y="6095"/>
                </a:lnTo>
                <a:lnTo>
                  <a:pt x="4751831" y="1524"/>
                </a:lnTo>
                <a:lnTo>
                  <a:pt x="4757928" y="1524"/>
                </a:lnTo>
                <a:lnTo>
                  <a:pt x="4757928" y="6095"/>
                </a:lnTo>
                <a:lnTo>
                  <a:pt x="4756404" y="7619"/>
                </a:lnTo>
                <a:close/>
              </a:path>
              <a:path w="7042784" h="7620">
                <a:moveTo>
                  <a:pt x="4792979" y="1524"/>
                </a:moveTo>
                <a:lnTo>
                  <a:pt x="4789931" y="1524"/>
                </a:lnTo>
                <a:lnTo>
                  <a:pt x="4789931" y="0"/>
                </a:lnTo>
                <a:lnTo>
                  <a:pt x="4792979" y="0"/>
                </a:lnTo>
                <a:lnTo>
                  <a:pt x="4792979" y="1524"/>
                </a:lnTo>
                <a:close/>
              </a:path>
              <a:path w="7042784" h="7620">
                <a:moveTo>
                  <a:pt x="4792979" y="7619"/>
                </a:moveTo>
                <a:lnTo>
                  <a:pt x="4789931" y="7619"/>
                </a:lnTo>
                <a:lnTo>
                  <a:pt x="4788408" y="6095"/>
                </a:lnTo>
                <a:lnTo>
                  <a:pt x="4788408" y="1524"/>
                </a:lnTo>
                <a:lnTo>
                  <a:pt x="4794504" y="1524"/>
                </a:lnTo>
                <a:lnTo>
                  <a:pt x="4794504" y="3047"/>
                </a:lnTo>
                <a:lnTo>
                  <a:pt x="4796028" y="3047"/>
                </a:lnTo>
                <a:lnTo>
                  <a:pt x="4796028" y="4571"/>
                </a:lnTo>
                <a:lnTo>
                  <a:pt x="4792979" y="7619"/>
                </a:lnTo>
                <a:close/>
              </a:path>
              <a:path w="7042784" h="7620">
                <a:moveTo>
                  <a:pt x="4831079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24984" y="6095"/>
                </a:lnTo>
                <a:lnTo>
                  <a:pt x="4824984" y="3047"/>
                </a:lnTo>
                <a:lnTo>
                  <a:pt x="4828031" y="0"/>
                </a:lnTo>
                <a:lnTo>
                  <a:pt x="4829556" y="0"/>
                </a:lnTo>
                <a:lnTo>
                  <a:pt x="4831079" y="1524"/>
                </a:lnTo>
                <a:lnTo>
                  <a:pt x="4831079" y="3047"/>
                </a:lnTo>
                <a:lnTo>
                  <a:pt x="4832604" y="3047"/>
                </a:lnTo>
                <a:lnTo>
                  <a:pt x="4832604" y="4571"/>
                </a:lnTo>
                <a:lnTo>
                  <a:pt x="4831079" y="6095"/>
                </a:lnTo>
                <a:lnTo>
                  <a:pt x="4831079" y="7619"/>
                </a:lnTo>
                <a:close/>
              </a:path>
              <a:path w="7042784" h="7620">
                <a:moveTo>
                  <a:pt x="4869179" y="6095"/>
                </a:moveTo>
                <a:lnTo>
                  <a:pt x="4861560" y="6095"/>
                </a:lnTo>
                <a:lnTo>
                  <a:pt x="4861560" y="3047"/>
                </a:lnTo>
                <a:lnTo>
                  <a:pt x="4864608" y="0"/>
                </a:lnTo>
                <a:lnTo>
                  <a:pt x="4866131" y="0"/>
                </a:lnTo>
                <a:lnTo>
                  <a:pt x="4869179" y="3047"/>
                </a:lnTo>
                <a:lnTo>
                  <a:pt x="4869179" y="6095"/>
                </a:lnTo>
                <a:close/>
              </a:path>
              <a:path w="7042784" h="7620">
                <a:moveTo>
                  <a:pt x="4867656" y="7619"/>
                </a:moveTo>
                <a:lnTo>
                  <a:pt x="4863084" y="7619"/>
                </a:lnTo>
                <a:lnTo>
                  <a:pt x="4863084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7042784" h="7620">
                <a:moveTo>
                  <a:pt x="4905756" y="6095"/>
                </a:moveTo>
                <a:lnTo>
                  <a:pt x="4898136" y="6095"/>
                </a:lnTo>
                <a:lnTo>
                  <a:pt x="4898136" y="3047"/>
                </a:lnTo>
                <a:lnTo>
                  <a:pt x="4901184" y="0"/>
                </a:lnTo>
                <a:lnTo>
                  <a:pt x="4902708" y="0"/>
                </a:lnTo>
                <a:lnTo>
                  <a:pt x="4905756" y="3047"/>
                </a:lnTo>
                <a:lnTo>
                  <a:pt x="4905756" y="6095"/>
                </a:lnTo>
                <a:close/>
              </a:path>
              <a:path w="7042784" h="7620">
                <a:moveTo>
                  <a:pt x="4904231" y="7619"/>
                </a:moveTo>
                <a:lnTo>
                  <a:pt x="4899660" y="7619"/>
                </a:lnTo>
                <a:lnTo>
                  <a:pt x="4899660" y="6095"/>
                </a:lnTo>
                <a:lnTo>
                  <a:pt x="4904231" y="6095"/>
                </a:lnTo>
                <a:lnTo>
                  <a:pt x="4904231" y="7619"/>
                </a:lnTo>
                <a:close/>
              </a:path>
              <a:path w="7042784" h="7620">
                <a:moveTo>
                  <a:pt x="4940808" y="7619"/>
                </a:moveTo>
                <a:lnTo>
                  <a:pt x="4937760" y="7619"/>
                </a:lnTo>
                <a:lnTo>
                  <a:pt x="4934712" y="4571"/>
                </a:lnTo>
                <a:lnTo>
                  <a:pt x="4934712" y="3047"/>
                </a:lnTo>
                <a:lnTo>
                  <a:pt x="4936236" y="3047"/>
                </a:lnTo>
                <a:lnTo>
                  <a:pt x="4936236" y="1524"/>
                </a:lnTo>
                <a:lnTo>
                  <a:pt x="4937760" y="1524"/>
                </a:lnTo>
                <a:lnTo>
                  <a:pt x="4937760" y="0"/>
                </a:lnTo>
                <a:lnTo>
                  <a:pt x="4939284" y="0"/>
                </a:lnTo>
                <a:lnTo>
                  <a:pt x="4942331" y="3047"/>
                </a:lnTo>
                <a:lnTo>
                  <a:pt x="4942331" y="6095"/>
                </a:lnTo>
                <a:lnTo>
                  <a:pt x="4940808" y="6095"/>
                </a:lnTo>
                <a:lnTo>
                  <a:pt x="4940808" y="7619"/>
                </a:lnTo>
                <a:close/>
              </a:path>
              <a:path w="7042784" h="7620">
                <a:moveTo>
                  <a:pt x="4977384" y="1524"/>
                </a:moveTo>
                <a:lnTo>
                  <a:pt x="4974336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7384" y="1524"/>
                </a:lnTo>
                <a:close/>
              </a:path>
              <a:path w="7042784" h="7620">
                <a:moveTo>
                  <a:pt x="4977384" y="7619"/>
                </a:moveTo>
                <a:lnTo>
                  <a:pt x="4974336" y="7619"/>
                </a:lnTo>
                <a:lnTo>
                  <a:pt x="4972812" y="6095"/>
                </a:lnTo>
                <a:lnTo>
                  <a:pt x="4972812" y="1524"/>
                </a:lnTo>
                <a:lnTo>
                  <a:pt x="4978908" y="1524"/>
                </a:lnTo>
                <a:lnTo>
                  <a:pt x="4978908" y="6095"/>
                </a:lnTo>
                <a:lnTo>
                  <a:pt x="4977384" y="7619"/>
                </a:lnTo>
                <a:close/>
              </a:path>
              <a:path w="7042784" h="7620">
                <a:moveTo>
                  <a:pt x="5013960" y="1524"/>
                </a:moveTo>
                <a:lnTo>
                  <a:pt x="5010912" y="1524"/>
                </a:lnTo>
                <a:lnTo>
                  <a:pt x="5010912" y="0"/>
                </a:lnTo>
                <a:lnTo>
                  <a:pt x="5013960" y="0"/>
                </a:lnTo>
                <a:lnTo>
                  <a:pt x="5013960" y="1524"/>
                </a:lnTo>
                <a:close/>
              </a:path>
              <a:path w="7042784" h="7620">
                <a:moveTo>
                  <a:pt x="5013960" y="7619"/>
                </a:moveTo>
                <a:lnTo>
                  <a:pt x="5010912" y="7619"/>
                </a:lnTo>
                <a:lnTo>
                  <a:pt x="5009388" y="6095"/>
                </a:lnTo>
                <a:lnTo>
                  <a:pt x="5009388" y="1524"/>
                </a:lnTo>
                <a:lnTo>
                  <a:pt x="5015484" y="1524"/>
                </a:lnTo>
                <a:lnTo>
                  <a:pt x="5015484" y="3047"/>
                </a:lnTo>
                <a:lnTo>
                  <a:pt x="5017008" y="3047"/>
                </a:lnTo>
                <a:lnTo>
                  <a:pt x="5017008" y="4571"/>
                </a:lnTo>
                <a:lnTo>
                  <a:pt x="5013960" y="7619"/>
                </a:lnTo>
                <a:close/>
              </a:path>
              <a:path w="7042784" h="7620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45963" y="6095"/>
                </a:lnTo>
                <a:lnTo>
                  <a:pt x="5045963" y="3047"/>
                </a:lnTo>
                <a:lnTo>
                  <a:pt x="5049012" y="0"/>
                </a:lnTo>
                <a:lnTo>
                  <a:pt x="5050536" y="0"/>
                </a:lnTo>
                <a:lnTo>
                  <a:pt x="5052060" y="1524"/>
                </a:lnTo>
                <a:lnTo>
                  <a:pt x="5052060" y="3047"/>
                </a:lnTo>
                <a:lnTo>
                  <a:pt x="5053584" y="3047"/>
                </a:lnTo>
                <a:lnTo>
                  <a:pt x="5053584" y="4571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7042784" h="7620">
                <a:moveTo>
                  <a:pt x="5090160" y="6095"/>
                </a:moveTo>
                <a:lnTo>
                  <a:pt x="5082540" y="6095"/>
                </a:lnTo>
                <a:lnTo>
                  <a:pt x="5082540" y="3047"/>
                </a:lnTo>
                <a:lnTo>
                  <a:pt x="5085588" y="0"/>
                </a:lnTo>
                <a:lnTo>
                  <a:pt x="5087112" y="0"/>
                </a:lnTo>
                <a:lnTo>
                  <a:pt x="5090160" y="3047"/>
                </a:lnTo>
                <a:lnTo>
                  <a:pt x="5090160" y="6095"/>
                </a:lnTo>
                <a:close/>
              </a:path>
              <a:path w="7042784" h="7620">
                <a:moveTo>
                  <a:pt x="5088636" y="7619"/>
                </a:moveTo>
                <a:lnTo>
                  <a:pt x="5084063" y="7619"/>
                </a:lnTo>
                <a:lnTo>
                  <a:pt x="5084063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7042784" h="7620">
                <a:moveTo>
                  <a:pt x="5126736" y="6095"/>
                </a:moveTo>
                <a:lnTo>
                  <a:pt x="5119115" y="6095"/>
                </a:lnTo>
                <a:lnTo>
                  <a:pt x="5119115" y="3047"/>
                </a:lnTo>
                <a:lnTo>
                  <a:pt x="5122163" y="0"/>
                </a:lnTo>
                <a:lnTo>
                  <a:pt x="5123688" y="0"/>
                </a:lnTo>
                <a:lnTo>
                  <a:pt x="5126736" y="3047"/>
                </a:lnTo>
                <a:lnTo>
                  <a:pt x="5126736" y="6095"/>
                </a:lnTo>
                <a:close/>
              </a:path>
              <a:path w="7042784" h="7620">
                <a:moveTo>
                  <a:pt x="5125212" y="7619"/>
                </a:moveTo>
                <a:lnTo>
                  <a:pt x="5120640" y="7619"/>
                </a:lnTo>
                <a:lnTo>
                  <a:pt x="5120640" y="6095"/>
                </a:lnTo>
                <a:lnTo>
                  <a:pt x="5125212" y="6095"/>
                </a:lnTo>
                <a:lnTo>
                  <a:pt x="5125212" y="7619"/>
                </a:lnTo>
                <a:close/>
              </a:path>
              <a:path w="7042784" h="7620">
                <a:moveTo>
                  <a:pt x="5161788" y="1524"/>
                </a:moveTo>
                <a:lnTo>
                  <a:pt x="5158740" y="1524"/>
                </a:lnTo>
                <a:lnTo>
                  <a:pt x="5158740" y="0"/>
                </a:lnTo>
                <a:lnTo>
                  <a:pt x="5160263" y="0"/>
                </a:lnTo>
                <a:lnTo>
                  <a:pt x="5161788" y="1524"/>
                </a:lnTo>
                <a:close/>
              </a:path>
              <a:path w="7042784" h="7620">
                <a:moveTo>
                  <a:pt x="5161788" y="7619"/>
                </a:moveTo>
                <a:lnTo>
                  <a:pt x="5158740" y="7619"/>
                </a:lnTo>
                <a:lnTo>
                  <a:pt x="5155692" y="4571"/>
                </a:lnTo>
                <a:lnTo>
                  <a:pt x="5155692" y="3047"/>
                </a:lnTo>
                <a:lnTo>
                  <a:pt x="5157215" y="3047"/>
                </a:lnTo>
                <a:lnTo>
                  <a:pt x="5157215" y="1524"/>
                </a:lnTo>
                <a:lnTo>
                  <a:pt x="5163312" y="1524"/>
                </a:lnTo>
                <a:lnTo>
                  <a:pt x="5163312" y="6095"/>
                </a:lnTo>
                <a:lnTo>
                  <a:pt x="5161788" y="7619"/>
                </a:lnTo>
                <a:close/>
              </a:path>
              <a:path w="7042784" h="7620">
                <a:moveTo>
                  <a:pt x="5198363" y="1524"/>
                </a:moveTo>
                <a:lnTo>
                  <a:pt x="5195315" y="1524"/>
                </a:lnTo>
                <a:lnTo>
                  <a:pt x="5195315" y="0"/>
                </a:lnTo>
                <a:lnTo>
                  <a:pt x="5198363" y="0"/>
                </a:lnTo>
                <a:lnTo>
                  <a:pt x="5198363" y="1524"/>
                </a:lnTo>
                <a:close/>
              </a:path>
              <a:path w="7042784" h="7620">
                <a:moveTo>
                  <a:pt x="5198363" y="7619"/>
                </a:moveTo>
                <a:lnTo>
                  <a:pt x="5195315" y="7619"/>
                </a:lnTo>
                <a:lnTo>
                  <a:pt x="5193792" y="6095"/>
                </a:lnTo>
                <a:lnTo>
                  <a:pt x="5193792" y="1524"/>
                </a:lnTo>
                <a:lnTo>
                  <a:pt x="5199888" y="1524"/>
                </a:lnTo>
                <a:lnTo>
                  <a:pt x="5199888" y="6095"/>
                </a:lnTo>
                <a:lnTo>
                  <a:pt x="5198363" y="7619"/>
                </a:lnTo>
                <a:close/>
              </a:path>
              <a:path w="7042784" h="7620">
                <a:moveTo>
                  <a:pt x="5234940" y="1524"/>
                </a:moveTo>
                <a:lnTo>
                  <a:pt x="5231892" y="1524"/>
                </a:lnTo>
                <a:lnTo>
                  <a:pt x="5231892" y="0"/>
                </a:lnTo>
                <a:lnTo>
                  <a:pt x="5234940" y="0"/>
                </a:lnTo>
                <a:lnTo>
                  <a:pt x="5234940" y="1524"/>
                </a:lnTo>
                <a:close/>
              </a:path>
              <a:path w="7042784" h="7620">
                <a:moveTo>
                  <a:pt x="5234940" y="7619"/>
                </a:moveTo>
                <a:lnTo>
                  <a:pt x="5231892" y="7619"/>
                </a:lnTo>
                <a:lnTo>
                  <a:pt x="5230368" y="6095"/>
                </a:lnTo>
                <a:lnTo>
                  <a:pt x="5230368" y="1524"/>
                </a:lnTo>
                <a:lnTo>
                  <a:pt x="5236463" y="1524"/>
                </a:lnTo>
                <a:lnTo>
                  <a:pt x="5236463" y="3047"/>
                </a:lnTo>
                <a:lnTo>
                  <a:pt x="5237988" y="3047"/>
                </a:lnTo>
                <a:lnTo>
                  <a:pt x="5237988" y="4571"/>
                </a:lnTo>
                <a:lnTo>
                  <a:pt x="5234940" y="7619"/>
                </a:lnTo>
                <a:close/>
              </a:path>
              <a:path w="7042784" h="7620">
                <a:moveTo>
                  <a:pt x="5273040" y="7619"/>
                </a:moveTo>
                <a:lnTo>
                  <a:pt x="5268468" y="7619"/>
                </a:lnTo>
                <a:lnTo>
                  <a:pt x="5268468" y="6095"/>
                </a:lnTo>
                <a:lnTo>
                  <a:pt x="5266944" y="6095"/>
                </a:lnTo>
                <a:lnTo>
                  <a:pt x="5266944" y="3047"/>
                </a:lnTo>
                <a:lnTo>
                  <a:pt x="5269992" y="0"/>
                </a:lnTo>
                <a:lnTo>
                  <a:pt x="5271515" y="0"/>
                </a:lnTo>
                <a:lnTo>
                  <a:pt x="5273040" y="1524"/>
                </a:lnTo>
                <a:lnTo>
                  <a:pt x="5273040" y="3047"/>
                </a:lnTo>
                <a:lnTo>
                  <a:pt x="5274563" y="3047"/>
                </a:lnTo>
                <a:lnTo>
                  <a:pt x="5274563" y="4571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7042784" h="7620">
                <a:moveTo>
                  <a:pt x="5311140" y="6095"/>
                </a:moveTo>
                <a:lnTo>
                  <a:pt x="5303520" y="6095"/>
                </a:lnTo>
                <a:lnTo>
                  <a:pt x="5303520" y="3047"/>
                </a:lnTo>
                <a:lnTo>
                  <a:pt x="5306568" y="0"/>
                </a:lnTo>
                <a:lnTo>
                  <a:pt x="5308092" y="0"/>
                </a:lnTo>
                <a:lnTo>
                  <a:pt x="5311140" y="3047"/>
                </a:lnTo>
                <a:lnTo>
                  <a:pt x="5311140" y="6095"/>
                </a:lnTo>
                <a:close/>
              </a:path>
              <a:path w="7042784" h="7620">
                <a:moveTo>
                  <a:pt x="5309615" y="7619"/>
                </a:moveTo>
                <a:lnTo>
                  <a:pt x="5305044" y="7619"/>
                </a:lnTo>
                <a:lnTo>
                  <a:pt x="5305044" y="6095"/>
                </a:lnTo>
                <a:lnTo>
                  <a:pt x="5309615" y="6095"/>
                </a:lnTo>
                <a:lnTo>
                  <a:pt x="5309615" y="7619"/>
                </a:lnTo>
                <a:close/>
              </a:path>
              <a:path w="7042784" h="7620">
                <a:moveTo>
                  <a:pt x="5347715" y="6095"/>
                </a:moveTo>
                <a:lnTo>
                  <a:pt x="5340096" y="6095"/>
                </a:lnTo>
                <a:lnTo>
                  <a:pt x="5340096" y="3047"/>
                </a:lnTo>
                <a:lnTo>
                  <a:pt x="5343144" y="0"/>
                </a:lnTo>
                <a:lnTo>
                  <a:pt x="5344668" y="0"/>
                </a:lnTo>
                <a:lnTo>
                  <a:pt x="5347715" y="3047"/>
                </a:lnTo>
                <a:lnTo>
                  <a:pt x="5347715" y="6095"/>
                </a:lnTo>
                <a:close/>
              </a:path>
              <a:path w="7042784" h="7620">
                <a:moveTo>
                  <a:pt x="5346192" y="7619"/>
                </a:moveTo>
                <a:lnTo>
                  <a:pt x="5341620" y="7619"/>
                </a:lnTo>
                <a:lnTo>
                  <a:pt x="5341620" y="6095"/>
                </a:lnTo>
                <a:lnTo>
                  <a:pt x="5346192" y="6095"/>
                </a:lnTo>
                <a:lnTo>
                  <a:pt x="5346192" y="7619"/>
                </a:lnTo>
                <a:close/>
              </a:path>
              <a:path w="7042784" h="7620">
                <a:moveTo>
                  <a:pt x="5382768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1244" y="0"/>
                </a:lnTo>
                <a:lnTo>
                  <a:pt x="5382768" y="1524"/>
                </a:lnTo>
                <a:close/>
              </a:path>
              <a:path w="7042784" h="7620">
                <a:moveTo>
                  <a:pt x="5382768" y="7619"/>
                </a:moveTo>
                <a:lnTo>
                  <a:pt x="5379720" y="7619"/>
                </a:lnTo>
                <a:lnTo>
                  <a:pt x="5376672" y="4571"/>
                </a:lnTo>
                <a:lnTo>
                  <a:pt x="5376672" y="3047"/>
                </a:lnTo>
                <a:lnTo>
                  <a:pt x="5378196" y="3047"/>
                </a:lnTo>
                <a:lnTo>
                  <a:pt x="5378196" y="1524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7042784" h="7620">
                <a:moveTo>
                  <a:pt x="5419344" y="1524"/>
                </a:moveTo>
                <a:lnTo>
                  <a:pt x="5416296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19344" y="1524"/>
                </a:lnTo>
                <a:close/>
              </a:path>
              <a:path w="7042784" h="7620">
                <a:moveTo>
                  <a:pt x="5419344" y="7619"/>
                </a:moveTo>
                <a:lnTo>
                  <a:pt x="5416296" y="7619"/>
                </a:lnTo>
                <a:lnTo>
                  <a:pt x="5414772" y="6095"/>
                </a:lnTo>
                <a:lnTo>
                  <a:pt x="5414772" y="1524"/>
                </a:lnTo>
                <a:lnTo>
                  <a:pt x="5420868" y="1524"/>
                </a:lnTo>
                <a:lnTo>
                  <a:pt x="5420868" y="6095"/>
                </a:lnTo>
                <a:lnTo>
                  <a:pt x="5419344" y="7619"/>
                </a:lnTo>
                <a:close/>
              </a:path>
              <a:path w="7042784" h="7620">
                <a:moveTo>
                  <a:pt x="5455920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5920" y="0"/>
                </a:lnTo>
                <a:lnTo>
                  <a:pt x="5455920" y="1524"/>
                </a:lnTo>
                <a:close/>
              </a:path>
              <a:path w="7042784" h="7620">
                <a:moveTo>
                  <a:pt x="5455920" y="7619"/>
                </a:moveTo>
                <a:lnTo>
                  <a:pt x="5452872" y="7619"/>
                </a:lnTo>
                <a:lnTo>
                  <a:pt x="5451347" y="6095"/>
                </a:lnTo>
                <a:lnTo>
                  <a:pt x="5451347" y="1524"/>
                </a:lnTo>
                <a:lnTo>
                  <a:pt x="5457444" y="1524"/>
                </a:lnTo>
                <a:lnTo>
                  <a:pt x="5457444" y="3047"/>
                </a:lnTo>
                <a:lnTo>
                  <a:pt x="5458968" y="3047"/>
                </a:lnTo>
                <a:lnTo>
                  <a:pt x="5458968" y="4571"/>
                </a:lnTo>
                <a:lnTo>
                  <a:pt x="5455920" y="7619"/>
                </a:lnTo>
                <a:close/>
              </a:path>
              <a:path w="7042784" h="7620">
                <a:moveTo>
                  <a:pt x="5495544" y="6095"/>
                </a:moveTo>
                <a:lnTo>
                  <a:pt x="5487924" y="6095"/>
                </a:lnTo>
                <a:lnTo>
                  <a:pt x="5487924" y="3047"/>
                </a:lnTo>
                <a:lnTo>
                  <a:pt x="5490972" y="0"/>
                </a:lnTo>
                <a:lnTo>
                  <a:pt x="5492496" y="0"/>
                </a:lnTo>
                <a:lnTo>
                  <a:pt x="5495544" y="3047"/>
                </a:lnTo>
                <a:lnTo>
                  <a:pt x="5495544" y="6095"/>
                </a:lnTo>
                <a:close/>
              </a:path>
              <a:path w="7042784" h="7620">
                <a:moveTo>
                  <a:pt x="5494020" y="7619"/>
                </a:moveTo>
                <a:lnTo>
                  <a:pt x="5489447" y="7619"/>
                </a:lnTo>
                <a:lnTo>
                  <a:pt x="5489447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7042784" h="7620">
                <a:moveTo>
                  <a:pt x="5532120" y="6095"/>
                </a:moveTo>
                <a:lnTo>
                  <a:pt x="5524500" y="6095"/>
                </a:lnTo>
                <a:lnTo>
                  <a:pt x="5524500" y="3047"/>
                </a:lnTo>
                <a:lnTo>
                  <a:pt x="5527547" y="0"/>
                </a:lnTo>
                <a:lnTo>
                  <a:pt x="5529072" y="0"/>
                </a:lnTo>
                <a:lnTo>
                  <a:pt x="5532120" y="3047"/>
                </a:lnTo>
                <a:lnTo>
                  <a:pt x="5532120" y="6095"/>
                </a:lnTo>
                <a:close/>
              </a:path>
              <a:path w="7042784" h="7620">
                <a:moveTo>
                  <a:pt x="5530596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6" y="6095"/>
                </a:lnTo>
                <a:lnTo>
                  <a:pt x="5530596" y="7619"/>
                </a:lnTo>
                <a:close/>
              </a:path>
              <a:path w="7042784" h="7620">
                <a:moveTo>
                  <a:pt x="5568696" y="6095"/>
                </a:moveTo>
                <a:lnTo>
                  <a:pt x="5561076" y="6095"/>
                </a:lnTo>
                <a:lnTo>
                  <a:pt x="5561076" y="3047"/>
                </a:lnTo>
                <a:lnTo>
                  <a:pt x="5564124" y="0"/>
                </a:lnTo>
                <a:lnTo>
                  <a:pt x="5565647" y="0"/>
                </a:lnTo>
                <a:lnTo>
                  <a:pt x="5568696" y="3047"/>
                </a:lnTo>
                <a:lnTo>
                  <a:pt x="5568696" y="6095"/>
                </a:lnTo>
                <a:close/>
              </a:path>
              <a:path w="7042784" h="7620">
                <a:moveTo>
                  <a:pt x="5567172" y="7619"/>
                </a:moveTo>
                <a:lnTo>
                  <a:pt x="5562600" y="7619"/>
                </a:lnTo>
                <a:lnTo>
                  <a:pt x="5562600" y="6095"/>
                </a:lnTo>
                <a:lnTo>
                  <a:pt x="5567172" y="6095"/>
                </a:lnTo>
                <a:lnTo>
                  <a:pt x="5567172" y="7619"/>
                </a:lnTo>
                <a:close/>
              </a:path>
              <a:path w="7042784" h="7620">
                <a:moveTo>
                  <a:pt x="5603747" y="1524"/>
                </a:moveTo>
                <a:lnTo>
                  <a:pt x="5600700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3747" y="1524"/>
                </a:lnTo>
                <a:close/>
              </a:path>
              <a:path w="7042784" h="7620">
                <a:moveTo>
                  <a:pt x="5603747" y="7619"/>
                </a:moveTo>
                <a:lnTo>
                  <a:pt x="5600700" y="7619"/>
                </a:lnTo>
                <a:lnTo>
                  <a:pt x="5597652" y="4571"/>
                </a:lnTo>
                <a:lnTo>
                  <a:pt x="5597652" y="3047"/>
                </a:lnTo>
                <a:lnTo>
                  <a:pt x="5599176" y="3047"/>
                </a:lnTo>
                <a:lnTo>
                  <a:pt x="5599176" y="1524"/>
                </a:lnTo>
                <a:lnTo>
                  <a:pt x="5605272" y="1524"/>
                </a:lnTo>
                <a:lnTo>
                  <a:pt x="5605272" y="6095"/>
                </a:lnTo>
                <a:lnTo>
                  <a:pt x="5603747" y="7619"/>
                </a:lnTo>
                <a:close/>
              </a:path>
              <a:path w="7042784" h="7620">
                <a:moveTo>
                  <a:pt x="5640324" y="1524"/>
                </a:moveTo>
                <a:lnTo>
                  <a:pt x="5637276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0324" y="1524"/>
                </a:lnTo>
                <a:close/>
              </a:path>
              <a:path w="7042784" h="7620">
                <a:moveTo>
                  <a:pt x="5640324" y="7619"/>
                </a:moveTo>
                <a:lnTo>
                  <a:pt x="5637276" y="7619"/>
                </a:lnTo>
                <a:lnTo>
                  <a:pt x="5635752" y="6095"/>
                </a:lnTo>
                <a:lnTo>
                  <a:pt x="5635752" y="1524"/>
                </a:lnTo>
                <a:lnTo>
                  <a:pt x="5641847" y="1524"/>
                </a:lnTo>
                <a:lnTo>
                  <a:pt x="5641847" y="6095"/>
                </a:lnTo>
                <a:lnTo>
                  <a:pt x="5640324" y="7619"/>
                </a:lnTo>
                <a:close/>
              </a:path>
              <a:path w="7042784" h="7620">
                <a:moveTo>
                  <a:pt x="5676900" y="1524"/>
                </a:moveTo>
                <a:lnTo>
                  <a:pt x="5673852" y="1524"/>
                </a:lnTo>
                <a:lnTo>
                  <a:pt x="5675376" y="0"/>
                </a:lnTo>
                <a:lnTo>
                  <a:pt x="5676900" y="0"/>
                </a:lnTo>
                <a:lnTo>
                  <a:pt x="5676900" y="1524"/>
                </a:lnTo>
                <a:close/>
              </a:path>
              <a:path w="7042784" h="7620">
                <a:moveTo>
                  <a:pt x="5676900" y="7619"/>
                </a:moveTo>
                <a:lnTo>
                  <a:pt x="5673852" y="7619"/>
                </a:lnTo>
                <a:lnTo>
                  <a:pt x="5672328" y="6095"/>
                </a:lnTo>
                <a:lnTo>
                  <a:pt x="5672328" y="1524"/>
                </a:lnTo>
                <a:lnTo>
                  <a:pt x="5678424" y="1524"/>
                </a:lnTo>
                <a:lnTo>
                  <a:pt x="5678424" y="3047"/>
                </a:lnTo>
                <a:lnTo>
                  <a:pt x="5679947" y="3047"/>
                </a:lnTo>
                <a:lnTo>
                  <a:pt x="5679947" y="4571"/>
                </a:lnTo>
                <a:lnTo>
                  <a:pt x="5676900" y="7619"/>
                </a:lnTo>
                <a:close/>
              </a:path>
              <a:path w="7042784" h="7620">
                <a:moveTo>
                  <a:pt x="5716524" y="6095"/>
                </a:moveTo>
                <a:lnTo>
                  <a:pt x="5708904" y="6095"/>
                </a:lnTo>
                <a:lnTo>
                  <a:pt x="5708904" y="3047"/>
                </a:lnTo>
                <a:lnTo>
                  <a:pt x="5711952" y="0"/>
                </a:lnTo>
                <a:lnTo>
                  <a:pt x="5713476" y="0"/>
                </a:lnTo>
                <a:lnTo>
                  <a:pt x="5716524" y="3047"/>
                </a:lnTo>
                <a:lnTo>
                  <a:pt x="5716524" y="6095"/>
                </a:lnTo>
                <a:close/>
              </a:path>
              <a:path w="7042784" h="7620">
                <a:moveTo>
                  <a:pt x="5715000" y="7619"/>
                </a:moveTo>
                <a:lnTo>
                  <a:pt x="5710428" y="7619"/>
                </a:lnTo>
                <a:lnTo>
                  <a:pt x="5710428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7042784" h="7620">
                <a:moveTo>
                  <a:pt x="5753100" y="6095"/>
                </a:moveTo>
                <a:lnTo>
                  <a:pt x="5745479" y="6095"/>
                </a:lnTo>
                <a:lnTo>
                  <a:pt x="5745479" y="3047"/>
                </a:lnTo>
                <a:lnTo>
                  <a:pt x="5748528" y="0"/>
                </a:lnTo>
                <a:lnTo>
                  <a:pt x="5750052" y="0"/>
                </a:lnTo>
                <a:lnTo>
                  <a:pt x="5753100" y="3047"/>
                </a:lnTo>
                <a:lnTo>
                  <a:pt x="5753100" y="6095"/>
                </a:lnTo>
                <a:close/>
              </a:path>
              <a:path w="7042784" h="7620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7042784" h="7620">
                <a:moveTo>
                  <a:pt x="5788152" y="7619"/>
                </a:moveTo>
                <a:lnTo>
                  <a:pt x="5783579" y="7619"/>
                </a:lnTo>
                <a:lnTo>
                  <a:pt x="5783579" y="6095"/>
                </a:lnTo>
                <a:lnTo>
                  <a:pt x="5782056" y="4571"/>
                </a:lnTo>
                <a:lnTo>
                  <a:pt x="5782056" y="3047"/>
                </a:lnTo>
                <a:lnTo>
                  <a:pt x="5783579" y="3047"/>
                </a:lnTo>
                <a:lnTo>
                  <a:pt x="5783579" y="1524"/>
                </a:lnTo>
                <a:lnTo>
                  <a:pt x="5785104" y="0"/>
                </a:lnTo>
                <a:lnTo>
                  <a:pt x="5786628" y="0"/>
                </a:lnTo>
                <a:lnTo>
                  <a:pt x="5789676" y="3047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close/>
              </a:path>
              <a:path w="7042784" h="7620">
                <a:moveTo>
                  <a:pt x="5824728" y="1524"/>
                </a:moveTo>
                <a:lnTo>
                  <a:pt x="5821679" y="1524"/>
                </a:lnTo>
                <a:lnTo>
                  <a:pt x="5821679" y="0"/>
                </a:lnTo>
                <a:lnTo>
                  <a:pt x="5824728" y="0"/>
                </a:lnTo>
                <a:lnTo>
                  <a:pt x="5824728" y="1524"/>
                </a:lnTo>
                <a:close/>
              </a:path>
              <a:path w="7042784" h="7620">
                <a:moveTo>
                  <a:pt x="5824728" y="7619"/>
                </a:moveTo>
                <a:lnTo>
                  <a:pt x="5821679" y="7619"/>
                </a:lnTo>
                <a:lnTo>
                  <a:pt x="5818631" y="4571"/>
                </a:lnTo>
                <a:lnTo>
                  <a:pt x="5818631" y="3047"/>
                </a:lnTo>
                <a:lnTo>
                  <a:pt x="5820156" y="3047"/>
                </a:lnTo>
                <a:lnTo>
                  <a:pt x="5820156" y="1524"/>
                </a:lnTo>
                <a:lnTo>
                  <a:pt x="5826252" y="1524"/>
                </a:lnTo>
                <a:lnTo>
                  <a:pt x="5826252" y="6095"/>
                </a:lnTo>
                <a:lnTo>
                  <a:pt x="5824728" y="7619"/>
                </a:lnTo>
                <a:close/>
              </a:path>
              <a:path w="7042784" h="7620">
                <a:moveTo>
                  <a:pt x="5861304" y="1524"/>
                </a:moveTo>
                <a:lnTo>
                  <a:pt x="5858256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1304" y="1524"/>
                </a:lnTo>
                <a:close/>
              </a:path>
              <a:path w="7042784" h="7620">
                <a:moveTo>
                  <a:pt x="5861304" y="7619"/>
                </a:moveTo>
                <a:lnTo>
                  <a:pt x="5858256" y="7619"/>
                </a:lnTo>
                <a:lnTo>
                  <a:pt x="5856731" y="6095"/>
                </a:lnTo>
                <a:lnTo>
                  <a:pt x="5856731" y="1524"/>
                </a:lnTo>
                <a:lnTo>
                  <a:pt x="5862828" y="1524"/>
                </a:lnTo>
                <a:lnTo>
                  <a:pt x="5862828" y="6095"/>
                </a:lnTo>
                <a:lnTo>
                  <a:pt x="5861304" y="7619"/>
                </a:lnTo>
                <a:close/>
              </a:path>
              <a:path w="7042784" h="7620">
                <a:moveTo>
                  <a:pt x="5897879" y="1524"/>
                </a:moveTo>
                <a:lnTo>
                  <a:pt x="5894831" y="1524"/>
                </a:lnTo>
                <a:lnTo>
                  <a:pt x="5896356" y="0"/>
                </a:lnTo>
                <a:lnTo>
                  <a:pt x="5897879" y="0"/>
                </a:lnTo>
                <a:lnTo>
                  <a:pt x="5897879" y="1524"/>
                </a:lnTo>
                <a:close/>
              </a:path>
              <a:path w="7042784" h="7620">
                <a:moveTo>
                  <a:pt x="5897879" y="7619"/>
                </a:moveTo>
                <a:lnTo>
                  <a:pt x="5894831" y="7619"/>
                </a:lnTo>
                <a:lnTo>
                  <a:pt x="5893308" y="6095"/>
                </a:lnTo>
                <a:lnTo>
                  <a:pt x="5893308" y="1524"/>
                </a:lnTo>
                <a:lnTo>
                  <a:pt x="5899404" y="1524"/>
                </a:lnTo>
                <a:lnTo>
                  <a:pt x="5899404" y="3047"/>
                </a:lnTo>
                <a:lnTo>
                  <a:pt x="5900928" y="3047"/>
                </a:lnTo>
                <a:lnTo>
                  <a:pt x="5900928" y="4571"/>
                </a:lnTo>
                <a:lnTo>
                  <a:pt x="5897879" y="7619"/>
                </a:lnTo>
                <a:close/>
              </a:path>
              <a:path w="7042784" h="7620">
                <a:moveTo>
                  <a:pt x="5937504" y="6095"/>
                </a:moveTo>
                <a:lnTo>
                  <a:pt x="5929884" y="6095"/>
                </a:lnTo>
                <a:lnTo>
                  <a:pt x="5929884" y="3047"/>
                </a:lnTo>
                <a:lnTo>
                  <a:pt x="5932931" y="0"/>
                </a:lnTo>
                <a:lnTo>
                  <a:pt x="5934456" y="0"/>
                </a:lnTo>
                <a:lnTo>
                  <a:pt x="5937504" y="3047"/>
                </a:lnTo>
                <a:lnTo>
                  <a:pt x="5937504" y="6095"/>
                </a:lnTo>
                <a:close/>
              </a:path>
              <a:path w="7042784" h="7620">
                <a:moveTo>
                  <a:pt x="5935979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79" y="6095"/>
                </a:lnTo>
                <a:lnTo>
                  <a:pt x="5935979" y="7619"/>
                </a:lnTo>
                <a:close/>
              </a:path>
              <a:path w="7042784" h="7620">
                <a:moveTo>
                  <a:pt x="5974079" y="6095"/>
                </a:moveTo>
                <a:lnTo>
                  <a:pt x="5966460" y="6095"/>
                </a:lnTo>
                <a:lnTo>
                  <a:pt x="5966460" y="3047"/>
                </a:lnTo>
                <a:lnTo>
                  <a:pt x="5969508" y="0"/>
                </a:lnTo>
                <a:lnTo>
                  <a:pt x="5971031" y="0"/>
                </a:lnTo>
                <a:lnTo>
                  <a:pt x="5974079" y="3047"/>
                </a:lnTo>
                <a:lnTo>
                  <a:pt x="5974079" y="6095"/>
                </a:lnTo>
                <a:close/>
              </a:path>
              <a:path w="7042784" h="7620">
                <a:moveTo>
                  <a:pt x="5972556" y="7619"/>
                </a:moveTo>
                <a:lnTo>
                  <a:pt x="5967984" y="7619"/>
                </a:lnTo>
                <a:lnTo>
                  <a:pt x="5967984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  <a:path w="7042784" h="7620">
                <a:moveTo>
                  <a:pt x="6009131" y="7619"/>
                </a:moveTo>
                <a:lnTo>
                  <a:pt x="6004560" y="7619"/>
                </a:lnTo>
                <a:lnTo>
                  <a:pt x="6004560" y="6095"/>
                </a:lnTo>
                <a:lnTo>
                  <a:pt x="6003036" y="4571"/>
                </a:lnTo>
                <a:lnTo>
                  <a:pt x="6003036" y="3047"/>
                </a:lnTo>
                <a:lnTo>
                  <a:pt x="6004560" y="3047"/>
                </a:lnTo>
                <a:lnTo>
                  <a:pt x="6004560" y="1524"/>
                </a:lnTo>
                <a:lnTo>
                  <a:pt x="6006084" y="0"/>
                </a:lnTo>
                <a:lnTo>
                  <a:pt x="6007608" y="0"/>
                </a:lnTo>
                <a:lnTo>
                  <a:pt x="6010656" y="3047"/>
                </a:lnTo>
                <a:lnTo>
                  <a:pt x="6010656" y="6095"/>
                </a:lnTo>
                <a:lnTo>
                  <a:pt x="6009131" y="6095"/>
                </a:lnTo>
                <a:lnTo>
                  <a:pt x="6009131" y="7619"/>
                </a:lnTo>
                <a:close/>
              </a:path>
              <a:path w="7042784" h="7620">
                <a:moveTo>
                  <a:pt x="6045708" y="1524"/>
                </a:moveTo>
                <a:lnTo>
                  <a:pt x="6042660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5708" y="1524"/>
                </a:lnTo>
                <a:close/>
              </a:path>
              <a:path w="7042784" h="7620">
                <a:moveTo>
                  <a:pt x="6045708" y="7619"/>
                </a:moveTo>
                <a:lnTo>
                  <a:pt x="6042660" y="7619"/>
                </a:lnTo>
                <a:lnTo>
                  <a:pt x="6039612" y="4571"/>
                </a:lnTo>
                <a:lnTo>
                  <a:pt x="6039612" y="3047"/>
                </a:lnTo>
                <a:lnTo>
                  <a:pt x="6041136" y="3047"/>
                </a:lnTo>
                <a:lnTo>
                  <a:pt x="6041136" y="1524"/>
                </a:lnTo>
                <a:lnTo>
                  <a:pt x="6047231" y="1524"/>
                </a:lnTo>
                <a:lnTo>
                  <a:pt x="6047231" y="6095"/>
                </a:lnTo>
                <a:lnTo>
                  <a:pt x="6045708" y="7619"/>
                </a:lnTo>
                <a:close/>
              </a:path>
              <a:path w="7042784" h="7620">
                <a:moveTo>
                  <a:pt x="6082284" y="1524"/>
                </a:move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2284" y="1524"/>
                </a:lnTo>
                <a:close/>
              </a:path>
              <a:path w="7042784" h="7620">
                <a:moveTo>
                  <a:pt x="6082284" y="7619"/>
                </a:moveTo>
                <a:lnTo>
                  <a:pt x="6079236" y="7619"/>
                </a:lnTo>
                <a:lnTo>
                  <a:pt x="6077712" y="6095"/>
                </a:lnTo>
                <a:lnTo>
                  <a:pt x="6077712" y="1524"/>
                </a:lnTo>
                <a:lnTo>
                  <a:pt x="6083808" y="1524"/>
                </a:lnTo>
                <a:lnTo>
                  <a:pt x="6083808" y="6095"/>
                </a:lnTo>
                <a:lnTo>
                  <a:pt x="6082284" y="7619"/>
                </a:lnTo>
                <a:close/>
              </a:path>
              <a:path w="7042784" h="7620">
                <a:moveTo>
                  <a:pt x="6118860" y="7619"/>
                </a:moveTo>
                <a:lnTo>
                  <a:pt x="6115812" y="7619"/>
                </a:lnTo>
                <a:lnTo>
                  <a:pt x="6115812" y="6095"/>
                </a:lnTo>
                <a:lnTo>
                  <a:pt x="6114288" y="6095"/>
                </a:lnTo>
                <a:lnTo>
                  <a:pt x="6114288" y="3047"/>
                </a:lnTo>
                <a:lnTo>
                  <a:pt x="6117336" y="0"/>
                </a:lnTo>
                <a:lnTo>
                  <a:pt x="6118860" y="0"/>
                </a:lnTo>
                <a:lnTo>
                  <a:pt x="6118860" y="1524"/>
                </a:lnTo>
                <a:lnTo>
                  <a:pt x="6120384" y="1524"/>
                </a:lnTo>
                <a:lnTo>
                  <a:pt x="6120384" y="3047"/>
                </a:lnTo>
                <a:lnTo>
                  <a:pt x="6121908" y="3047"/>
                </a:lnTo>
                <a:lnTo>
                  <a:pt x="6121908" y="4571"/>
                </a:lnTo>
                <a:lnTo>
                  <a:pt x="6118860" y="7619"/>
                </a:lnTo>
                <a:close/>
              </a:path>
              <a:path w="7042784" h="7620">
                <a:moveTo>
                  <a:pt x="6158484" y="6095"/>
                </a:moveTo>
                <a:lnTo>
                  <a:pt x="6150863" y="6095"/>
                </a:lnTo>
                <a:lnTo>
                  <a:pt x="6150863" y="3047"/>
                </a:lnTo>
                <a:lnTo>
                  <a:pt x="6153912" y="0"/>
                </a:lnTo>
                <a:lnTo>
                  <a:pt x="6155436" y="0"/>
                </a:lnTo>
                <a:lnTo>
                  <a:pt x="6158484" y="3047"/>
                </a:lnTo>
                <a:lnTo>
                  <a:pt x="6158484" y="6095"/>
                </a:lnTo>
                <a:close/>
              </a:path>
              <a:path w="7042784" h="7620">
                <a:moveTo>
                  <a:pt x="6156960" y="7619"/>
                </a:moveTo>
                <a:lnTo>
                  <a:pt x="6152388" y="7619"/>
                </a:lnTo>
                <a:lnTo>
                  <a:pt x="6152388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  <a:path w="7042784" h="7620">
                <a:moveTo>
                  <a:pt x="6195060" y="6095"/>
                </a:moveTo>
                <a:lnTo>
                  <a:pt x="6187440" y="6095"/>
                </a:lnTo>
                <a:lnTo>
                  <a:pt x="6187440" y="3047"/>
                </a:lnTo>
                <a:lnTo>
                  <a:pt x="6190488" y="0"/>
                </a:lnTo>
                <a:lnTo>
                  <a:pt x="6192012" y="0"/>
                </a:lnTo>
                <a:lnTo>
                  <a:pt x="6195060" y="3047"/>
                </a:lnTo>
                <a:lnTo>
                  <a:pt x="6195060" y="6095"/>
                </a:lnTo>
                <a:close/>
              </a:path>
              <a:path w="7042784" h="7620">
                <a:moveTo>
                  <a:pt x="6193536" y="7619"/>
                </a:moveTo>
                <a:lnTo>
                  <a:pt x="6188963" y="7619"/>
                </a:lnTo>
                <a:lnTo>
                  <a:pt x="6188963" y="6095"/>
                </a:lnTo>
                <a:lnTo>
                  <a:pt x="6193536" y="6095"/>
                </a:lnTo>
                <a:lnTo>
                  <a:pt x="6193536" y="7619"/>
                </a:lnTo>
                <a:close/>
              </a:path>
              <a:path w="7042784" h="7620">
                <a:moveTo>
                  <a:pt x="6230112" y="7619"/>
                </a:moveTo>
                <a:lnTo>
                  <a:pt x="6225540" y="7619"/>
                </a:lnTo>
                <a:lnTo>
                  <a:pt x="6225540" y="6095"/>
                </a:lnTo>
                <a:lnTo>
                  <a:pt x="6224015" y="4571"/>
                </a:lnTo>
                <a:lnTo>
                  <a:pt x="6224015" y="3047"/>
                </a:lnTo>
                <a:lnTo>
                  <a:pt x="6225540" y="3047"/>
                </a:lnTo>
                <a:lnTo>
                  <a:pt x="6225540" y="1524"/>
                </a:lnTo>
                <a:lnTo>
                  <a:pt x="6227063" y="0"/>
                </a:lnTo>
                <a:lnTo>
                  <a:pt x="6228588" y="0"/>
                </a:lnTo>
                <a:lnTo>
                  <a:pt x="6231636" y="3047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close/>
              </a:path>
              <a:path w="7042784" h="7620">
                <a:moveTo>
                  <a:pt x="6266688" y="1524"/>
                </a:moveTo>
                <a:lnTo>
                  <a:pt x="6263640" y="1524"/>
                </a:lnTo>
                <a:lnTo>
                  <a:pt x="6263640" y="0"/>
                </a:lnTo>
                <a:lnTo>
                  <a:pt x="6266688" y="0"/>
                </a:lnTo>
                <a:lnTo>
                  <a:pt x="6266688" y="1524"/>
                </a:lnTo>
                <a:close/>
              </a:path>
              <a:path w="7042784" h="7620">
                <a:moveTo>
                  <a:pt x="6266688" y="7619"/>
                </a:moveTo>
                <a:lnTo>
                  <a:pt x="6263640" y="7619"/>
                </a:lnTo>
                <a:lnTo>
                  <a:pt x="6260592" y="4571"/>
                </a:lnTo>
                <a:lnTo>
                  <a:pt x="6260592" y="3047"/>
                </a:lnTo>
                <a:lnTo>
                  <a:pt x="6262115" y="3047"/>
                </a:lnTo>
                <a:lnTo>
                  <a:pt x="6262115" y="1524"/>
                </a:lnTo>
                <a:lnTo>
                  <a:pt x="6268212" y="1524"/>
                </a:lnTo>
                <a:lnTo>
                  <a:pt x="6268212" y="6095"/>
                </a:lnTo>
                <a:lnTo>
                  <a:pt x="6266688" y="7619"/>
                </a:lnTo>
                <a:close/>
              </a:path>
              <a:path w="7042784" h="7620">
                <a:moveTo>
                  <a:pt x="6303263" y="1524"/>
                </a:moveTo>
                <a:lnTo>
                  <a:pt x="6300215" y="1524"/>
                </a:lnTo>
                <a:lnTo>
                  <a:pt x="6300215" y="0"/>
                </a:lnTo>
                <a:lnTo>
                  <a:pt x="6303263" y="0"/>
                </a:lnTo>
                <a:lnTo>
                  <a:pt x="6303263" y="1524"/>
                </a:lnTo>
                <a:close/>
              </a:path>
              <a:path w="7042784" h="7620">
                <a:moveTo>
                  <a:pt x="6303263" y="7619"/>
                </a:moveTo>
                <a:lnTo>
                  <a:pt x="6300215" y="7619"/>
                </a:lnTo>
                <a:lnTo>
                  <a:pt x="6298692" y="6095"/>
                </a:lnTo>
                <a:lnTo>
                  <a:pt x="6298692" y="1524"/>
                </a:lnTo>
                <a:lnTo>
                  <a:pt x="6304788" y="1524"/>
                </a:lnTo>
                <a:lnTo>
                  <a:pt x="6304788" y="6095"/>
                </a:lnTo>
                <a:lnTo>
                  <a:pt x="6303263" y="7619"/>
                </a:lnTo>
                <a:close/>
              </a:path>
              <a:path w="7042784" h="7620">
                <a:moveTo>
                  <a:pt x="6339840" y="7619"/>
                </a:moveTo>
                <a:lnTo>
                  <a:pt x="6336792" y="7619"/>
                </a:lnTo>
                <a:lnTo>
                  <a:pt x="6336792" y="6095"/>
                </a:lnTo>
                <a:lnTo>
                  <a:pt x="6335268" y="6095"/>
                </a:lnTo>
                <a:lnTo>
                  <a:pt x="6335268" y="3047"/>
                </a:lnTo>
                <a:lnTo>
                  <a:pt x="6338315" y="0"/>
                </a:lnTo>
                <a:lnTo>
                  <a:pt x="6339840" y="0"/>
                </a:lnTo>
                <a:lnTo>
                  <a:pt x="6339840" y="1524"/>
                </a:lnTo>
                <a:lnTo>
                  <a:pt x="6341363" y="1524"/>
                </a:lnTo>
                <a:lnTo>
                  <a:pt x="6341363" y="3047"/>
                </a:lnTo>
                <a:lnTo>
                  <a:pt x="6342888" y="3047"/>
                </a:lnTo>
                <a:lnTo>
                  <a:pt x="6342888" y="4571"/>
                </a:lnTo>
                <a:lnTo>
                  <a:pt x="6339840" y="7619"/>
                </a:lnTo>
                <a:close/>
              </a:path>
              <a:path w="7042784" h="7620">
                <a:moveTo>
                  <a:pt x="6379463" y="6095"/>
                </a:moveTo>
                <a:lnTo>
                  <a:pt x="6371844" y="6095"/>
                </a:lnTo>
                <a:lnTo>
                  <a:pt x="6371844" y="3047"/>
                </a:lnTo>
                <a:lnTo>
                  <a:pt x="6374892" y="0"/>
                </a:lnTo>
                <a:lnTo>
                  <a:pt x="6376415" y="0"/>
                </a:lnTo>
                <a:lnTo>
                  <a:pt x="6379463" y="3047"/>
                </a:lnTo>
                <a:lnTo>
                  <a:pt x="6379463" y="6095"/>
                </a:lnTo>
                <a:close/>
              </a:path>
              <a:path w="7042784" h="7620">
                <a:moveTo>
                  <a:pt x="6377940" y="7619"/>
                </a:moveTo>
                <a:lnTo>
                  <a:pt x="6373368" y="7619"/>
                </a:lnTo>
                <a:lnTo>
                  <a:pt x="6373368" y="6095"/>
                </a:lnTo>
                <a:lnTo>
                  <a:pt x="6377940" y="6095"/>
                </a:lnTo>
                <a:lnTo>
                  <a:pt x="6377940" y="7619"/>
                </a:lnTo>
                <a:close/>
              </a:path>
              <a:path w="7042784" h="7620">
                <a:moveTo>
                  <a:pt x="6416040" y="6095"/>
                </a:moveTo>
                <a:lnTo>
                  <a:pt x="6408420" y="6095"/>
                </a:lnTo>
                <a:lnTo>
                  <a:pt x="6408420" y="3047"/>
                </a:lnTo>
                <a:lnTo>
                  <a:pt x="6411468" y="0"/>
                </a:lnTo>
                <a:lnTo>
                  <a:pt x="6412992" y="0"/>
                </a:lnTo>
                <a:lnTo>
                  <a:pt x="6416040" y="3047"/>
                </a:lnTo>
                <a:lnTo>
                  <a:pt x="6416040" y="6095"/>
                </a:lnTo>
                <a:close/>
              </a:path>
              <a:path w="7042784" h="7620">
                <a:moveTo>
                  <a:pt x="6414515" y="7619"/>
                </a:moveTo>
                <a:lnTo>
                  <a:pt x="6409944" y="7619"/>
                </a:lnTo>
                <a:lnTo>
                  <a:pt x="6409944" y="6095"/>
                </a:lnTo>
                <a:lnTo>
                  <a:pt x="6414515" y="6095"/>
                </a:lnTo>
                <a:lnTo>
                  <a:pt x="6414515" y="7619"/>
                </a:lnTo>
                <a:close/>
              </a:path>
              <a:path w="7042784" h="7620">
                <a:moveTo>
                  <a:pt x="6451092" y="7619"/>
                </a:moveTo>
                <a:lnTo>
                  <a:pt x="6448044" y="7619"/>
                </a:lnTo>
                <a:lnTo>
                  <a:pt x="6444996" y="4571"/>
                </a:lnTo>
                <a:lnTo>
                  <a:pt x="6444996" y="3047"/>
                </a:lnTo>
                <a:lnTo>
                  <a:pt x="6446520" y="3047"/>
                </a:lnTo>
                <a:lnTo>
                  <a:pt x="6446520" y="1524"/>
                </a:lnTo>
                <a:lnTo>
                  <a:pt x="6448044" y="1524"/>
                </a:lnTo>
                <a:lnTo>
                  <a:pt x="6448044" y="0"/>
                </a:lnTo>
                <a:lnTo>
                  <a:pt x="6449568" y="0"/>
                </a:lnTo>
                <a:lnTo>
                  <a:pt x="6452615" y="3047"/>
                </a:lnTo>
                <a:lnTo>
                  <a:pt x="6452615" y="6095"/>
                </a:lnTo>
                <a:lnTo>
                  <a:pt x="6451092" y="6095"/>
                </a:lnTo>
                <a:lnTo>
                  <a:pt x="6451092" y="7619"/>
                </a:lnTo>
                <a:close/>
              </a:path>
              <a:path w="7042784" h="7620">
                <a:moveTo>
                  <a:pt x="6487668" y="1524"/>
                </a:moveTo>
                <a:lnTo>
                  <a:pt x="6484620" y="1524"/>
                </a:lnTo>
                <a:lnTo>
                  <a:pt x="6484620" y="0"/>
                </a:lnTo>
                <a:lnTo>
                  <a:pt x="6487668" y="0"/>
                </a:lnTo>
                <a:lnTo>
                  <a:pt x="6487668" y="1524"/>
                </a:lnTo>
                <a:close/>
              </a:path>
              <a:path w="7042784" h="7620">
                <a:moveTo>
                  <a:pt x="6487668" y="7619"/>
                </a:moveTo>
                <a:lnTo>
                  <a:pt x="6484620" y="7619"/>
                </a:lnTo>
                <a:lnTo>
                  <a:pt x="6481572" y="4571"/>
                </a:lnTo>
                <a:lnTo>
                  <a:pt x="6481572" y="3047"/>
                </a:lnTo>
                <a:lnTo>
                  <a:pt x="6483096" y="3047"/>
                </a:lnTo>
                <a:lnTo>
                  <a:pt x="6483096" y="1524"/>
                </a:lnTo>
                <a:lnTo>
                  <a:pt x="6489192" y="1524"/>
                </a:lnTo>
                <a:lnTo>
                  <a:pt x="6489192" y="6095"/>
                </a:lnTo>
                <a:lnTo>
                  <a:pt x="6487668" y="7619"/>
                </a:lnTo>
                <a:close/>
              </a:path>
              <a:path w="7042784" h="7620">
                <a:moveTo>
                  <a:pt x="6524244" y="1524"/>
                </a:moveTo>
                <a:lnTo>
                  <a:pt x="6521196" y="1524"/>
                </a:lnTo>
                <a:lnTo>
                  <a:pt x="6521196" y="0"/>
                </a:lnTo>
                <a:lnTo>
                  <a:pt x="6524244" y="0"/>
                </a:lnTo>
                <a:lnTo>
                  <a:pt x="6524244" y="1524"/>
                </a:lnTo>
                <a:close/>
              </a:path>
              <a:path w="7042784" h="7620">
                <a:moveTo>
                  <a:pt x="6524244" y="7619"/>
                </a:moveTo>
                <a:lnTo>
                  <a:pt x="6521196" y="7619"/>
                </a:lnTo>
                <a:lnTo>
                  <a:pt x="6519672" y="6095"/>
                </a:lnTo>
                <a:lnTo>
                  <a:pt x="6519672" y="1524"/>
                </a:lnTo>
                <a:lnTo>
                  <a:pt x="6525768" y="1524"/>
                </a:lnTo>
                <a:lnTo>
                  <a:pt x="6525768" y="3047"/>
                </a:lnTo>
                <a:lnTo>
                  <a:pt x="6527292" y="3047"/>
                </a:lnTo>
                <a:lnTo>
                  <a:pt x="6527292" y="4571"/>
                </a:lnTo>
                <a:lnTo>
                  <a:pt x="6524244" y="7619"/>
                </a:lnTo>
                <a:close/>
              </a:path>
              <a:path w="7042784" h="7620">
                <a:moveTo>
                  <a:pt x="6560820" y="7619"/>
                </a:moveTo>
                <a:lnTo>
                  <a:pt x="6557772" y="7619"/>
                </a:lnTo>
                <a:lnTo>
                  <a:pt x="6557772" y="6095"/>
                </a:lnTo>
                <a:lnTo>
                  <a:pt x="6556247" y="6095"/>
                </a:lnTo>
                <a:lnTo>
                  <a:pt x="6556247" y="3047"/>
                </a:lnTo>
                <a:lnTo>
                  <a:pt x="6559296" y="0"/>
                </a:lnTo>
                <a:lnTo>
                  <a:pt x="6560820" y="0"/>
                </a:lnTo>
                <a:lnTo>
                  <a:pt x="6560820" y="1524"/>
                </a:lnTo>
                <a:lnTo>
                  <a:pt x="6562344" y="1524"/>
                </a:lnTo>
                <a:lnTo>
                  <a:pt x="6562344" y="3047"/>
                </a:lnTo>
                <a:lnTo>
                  <a:pt x="6563868" y="3047"/>
                </a:lnTo>
                <a:lnTo>
                  <a:pt x="6563868" y="4571"/>
                </a:lnTo>
                <a:lnTo>
                  <a:pt x="6560820" y="7619"/>
                </a:lnTo>
                <a:close/>
              </a:path>
              <a:path w="7042784" h="7620">
                <a:moveTo>
                  <a:pt x="6600444" y="6095"/>
                </a:moveTo>
                <a:lnTo>
                  <a:pt x="6592824" y="6095"/>
                </a:lnTo>
                <a:lnTo>
                  <a:pt x="6592824" y="3047"/>
                </a:lnTo>
                <a:lnTo>
                  <a:pt x="6595872" y="0"/>
                </a:lnTo>
                <a:lnTo>
                  <a:pt x="6597396" y="0"/>
                </a:lnTo>
                <a:lnTo>
                  <a:pt x="6600444" y="3047"/>
                </a:lnTo>
                <a:lnTo>
                  <a:pt x="6600444" y="6095"/>
                </a:lnTo>
                <a:close/>
              </a:path>
              <a:path w="7042784" h="7620">
                <a:moveTo>
                  <a:pt x="6598920" y="7619"/>
                </a:moveTo>
                <a:lnTo>
                  <a:pt x="6594347" y="7619"/>
                </a:lnTo>
                <a:lnTo>
                  <a:pt x="6594347" y="6095"/>
                </a:lnTo>
                <a:lnTo>
                  <a:pt x="6598920" y="6095"/>
                </a:lnTo>
                <a:lnTo>
                  <a:pt x="6598920" y="7619"/>
                </a:lnTo>
                <a:close/>
              </a:path>
              <a:path w="7042784" h="7620">
                <a:moveTo>
                  <a:pt x="6637020" y="6095"/>
                </a:moveTo>
                <a:lnTo>
                  <a:pt x="6629400" y="6095"/>
                </a:lnTo>
                <a:lnTo>
                  <a:pt x="6629400" y="3047"/>
                </a:lnTo>
                <a:lnTo>
                  <a:pt x="6632447" y="0"/>
                </a:lnTo>
                <a:lnTo>
                  <a:pt x="6633972" y="0"/>
                </a:lnTo>
                <a:lnTo>
                  <a:pt x="6637020" y="3047"/>
                </a:lnTo>
                <a:lnTo>
                  <a:pt x="6637020" y="6095"/>
                </a:lnTo>
                <a:close/>
              </a:path>
              <a:path w="7042784" h="7620">
                <a:moveTo>
                  <a:pt x="6635496" y="7619"/>
                </a:moveTo>
                <a:lnTo>
                  <a:pt x="6630924" y="7619"/>
                </a:lnTo>
                <a:lnTo>
                  <a:pt x="6630924" y="6095"/>
                </a:lnTo>
                <a:lnTo>
                  <a:pt x="6635496" y="6095"/>
                </a:lnTo>
                <a:lnTo>
                  <a:pt x="6635496" y="7619"/>
                </a:lnTo>
                <a:close/>
              </a:path>
              <a:path w="7042784" h="7620">
                <a:moveTo>
                  <a:pt x="6672072" y="7619"/>
                </a:moveTo>
                <a:lnTo>
                  <a:pt x="6669024" y="7619"/>
                </a:lnTo>
                <a:lnTo>
                  <a:pt x="6665976" y="4571"/>
                </a:lnTo>
                <a:lnTo>
                  <a:pt x="6665976" y="3047"/>
                </a:lnTo>
                <a:lnTo>
                  <a:pt x="6667500" y="3047"/>
                </a:lnTo>
                <a:lnTo>
                  <a:pt x="6667500" y="1524"/>
                </a:lnTo>
                <a:lnTo>
                  <a:pt x="6669024" y="1524"/>
                </a:lnTo>
                <a:lnTo>
                  <a:pt x="6669024" y="0"/>
                </a:lnTo>
                <a:lnTo>
                  <a:pt x="6670547" y="0"/>
                </a:lnTo>
                <a:lnTo>
                  <a:pt x="6673596" y="3047"/>
                </a:lnTo>
                <a:lnTo>
                  <a:pt x="6673596" y="6095"/>
                </a:lnTo>
                <a:lnTo>
                  <a:pt x="6672072" y="6095"/>
                </a:lnTo>
                <a:lnTo>
                  <a:pt x="6672072" y="7619"/>
                </a:lnTo>
                <a:close/>
              </a:path>
              <a:path w="7042784" h="7620">
                <a:moveTo>
                  <a:pt x="6708647" y="1524"/>
                </a:moveTo>
                <a:lnTo>
                  <a:pt x="6705600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08647" y="1524"/>
                </a:lnTo>
                <a:close/>
              </a:path>
              <a:path w="7042784" h="7620">
                <a:moveTo>
                  <a:pt x="6708647" y="7619"/>
                </a:moveTo>
                <a:lnTo>
                  <a:pt x="6705600" y="7619"/>
                </a:lnTo>
                <a:lnTo>
                  <a:pt x="6704076" y="6095"/>
                </a:lnTo>
                <a:lnTo>
                  <a:pt x="6704076" y="1524"/>
                </a:lnTo>
                <a:lnTo>
                  <a:pt x="6710172" y="1524"/>
                </a:lnTo>
                <a:lnTo>
                  <a:pt x="6710172" y="6095"/>
                </a:lnTo>
                <a:lnTo>
                  <a:pt x="6708647" y="7619"/>
                </a:lnTo>
                <a:close/>
              </a:path>
              <a:path w="7042784" h="7620">
                <a:moveTo>
                  <a:pt x="6745224" y="1524"/>
                </a:moveTo>
                <a:lnTo>
                  <a:pt x="6742176" y="1524"/>
                </a:lnTo>
                <a:lnTo>
                  <a:pt x="6742176" y="0"/>
                </a:lnTo>
                <a:lnTo>
                  <a:pt x="6745224" y="0"/>
                </a:lnTo>
                <a:lnTo>
                  <a:pt x="6745224" y="1524"/>
                </a:lnTo>
                <a:close/>
              </a:path>
              <a:path w="7042784" h="7620">
                <a:moveTo>
                  <a:pt x="6745224" y="7619"/>
                </a:moveTo>
                <a:lnTo>
                  <a:pt x="6742176" y="7619"/>
                </a:lnTo>
                <a:lnTo>
                  <a:pt x="6740652" y="6095"/>
                </a:lnTo>
                <a:lnTo>
                  <a:pt x="6740652" y="1524"/>
                </a:lnTo>
                <a:lnTo>
                  <a:pt x="6746747" y="1524"/>
                </a:lnTo>
                <a:lnTo>
                  <a:pt x="6746747" y="3047"/>
                </a:lnTo>
                <a:lnTo>
                  <a:pt x="6748272" y="3047"/>
                </a:lnTo>
                <a:lnTo>
                  <a:pt x="6748272" y="4571"/>
                </a:lnTo>
                <a:lnTo>
                  <a:pt x="6745224" y="7619"/>
                </a:lnTo>
                <a:close/>
              </a:path>
              <a:path w="7042784" h="7620">
                <a:moveTo>
                  <a:pt x="6783324" y="7619"/>
                </a:moveTo>
                <a:lnTo>
                  <a:pt x="6778752" y="7619"/>
                </a:lnTo>
                <a:lnTo>
                  <a:pt x="6778752" y="6095"/>
                </a:lnTo>
                <a:lnTo>
                  <a:pt x="6777228" y="6095"/>
                </a:lnTo>
                <a:lnTo>
                  <a:pt x="6777228" y="3047"/>
                </a:lnTo>
                <a:lnTo>
                  <a:pt x="6780276" y="0"/>
                </a:lnTo>
                <a:lnTo>
                  <a:pt x="6781800" y="0"/>
                </a:lnTo>
                <a:lnTo>
                  <a:pt x="6783324" y="1524"/>
                </a:lnTo>
                <a:lnTo>
                  <a:pt x="6783324" y="3047"/>
                </a:lnTo>
                <a:lnTo>
                  <a:pt x="6784847" y="3047"/>
                </a:lnTo>
                <a:lnTo>
                  <a:pt x="6784847" y="4571"/>
                </a:lnTo>
                <a:lnTo>
                  <a:pt x="6783324" y="6095"/>
                </a:lnTo>
                <a:lnTo>
                  <a:pt x="6783324" y="7619"/>
                </a:lnTo>
                <a:close/>
              </a:path>
              <a:path w="7042784" h="7620">
                <a:moveTo>
                  <a:pt x="6821424" y="6095"/>
                </a:moveTo>
                <a:lnTo>
                  <a:pt x="6813804" y="6095"/>
                </a:lnTo>
                <a:lnTo>
                  <a:pt x="6813804" y="3047"/>
                </a:lnTo>
                <a:lnTo>
                  <a:pt x="6816852" y="0"/>
                </a:lnTo>
                <a:lnTo>
                  <a:pt x="6818376" y="0"/>
                </a:lnTo>
                <a:lnTo>
                  <a:pt x="6821424" y="3047"/>
                </a:lnTo>
                <a:lnTo>
                  <a:pt x="6821424" y="6095"/>
                </a:lnTo>
                <a:close/>
              </a:path>
              <a:path w="7042784" h="7620">
                <a:moveTo>
                  <a:pt x="6819900" y="7619"/>
                </a:moveTo>
                <a:lnTo>
                  <a:pt x="6815328" y="7619"/>
                </a:lnTo>
                <a:lnTo>
                  <a:pt x="6815328" y="6095"/>
                </a:lnTo>
                <a:lnTo>
                  <a:pt x="6819900" y="6095"/>
                </a:lnTo>
                <a:lnTo>
                  <a:pt x="6819900" y="7619"/>
                </a:lnTo>
                <a:close/>
              </a:path>
              <a:path w="7042784" h="7620">
                <a:moveTo>
                  <a:pt x="6858000" y="6095"/>
                </a:moveTo>
                <a:lnTo>
                  <a:pt x="6850380" y="6095"/>
                </a:lnTo>
                <a:lnTo>
                  <a:pt x="6850380" y="3047"/>
                </a:lnTo>
                <a:lnTo>
                  <a:pt x="6853428" y="0"/>
                </a:lnTo>
                <a:lnTo>
                  <a:pt x="6854952" y="0"/>
                </a:lnTo>
                <a:lnTo>
                  <a:pt x="6858000" y="3047"/>
                </a:lnTo>
                <a:lnTo>
                  <a:pt x="6858000" y="6095"/>
                </a:lnTo>
                <a:close/>
              </a:path>
              <a:path w="7042784" h="7620">
                <a:moveTo>
                  <a:pt x="6856476" y="7619"/>
                </a:moveTo>
                <a:lnTo>
                  <a:pt x="6851904" y="7619"/>
                </a:lnTo>
                <a:lnTo>
                  <a:pt x="6851904" y="6095"/>
                </a:lnTo>
                <a:lnTo>
                  <a:pt x="6856476" y="6095"/>
                </a:lnTo>
                <a:lnTo>
                  <a:pt x="6856476" y="7619"/>
                </a:lnTo>
                <a:close/>
              </a:path>
              <a:path w="7042784" h="7620">
                <a:moveTo>
                  <a:pt x="6893052" y="7619"/>
                </a:moveTo>
                <a:lnTo>
                  <a:pt x="6890004" y="7619"/>
                </a:lnTo>
                <a:lnTo>
                  <a:pt x="6886956" y="4571"/>
                </a:lnTo>
                <a:lnTo>
                  <a:pt x="6886956" y="3047"/>
                </a:lnTo>
                <a:lnTo>
                  <a:pt x="6888480" y="3047"/>
                </a:lnTo>
                <a:lnTo>
                  <a:pt x="6888480" y="1524"/>
                </a:lnTo>
                <a:lnTo>
                  <a:pt x="6890004" y="1524"/>
                </a:lnTo>
                <a:lnTo>
                  <a:pt x="6890004" y="0"/>
                </a:lnTo>
                <a:lnTo>
                  <a:pt x="6891528" y="0"/>
                </a:lnTo>
                <a:lnTo>
                  <a:pt x="6894576" y="3047"/>
                </a:lnTo>
                <a:lnTo>
                  <a:pt x="6894576" y="6095"/>
                </a:lnTo>
                <a:lnTo>
                  <a:pt x="6893052" y="6095"/>
                </a:lnTo>
                <a:lnTo>
                  <a:pt x="6893052" y="7619"/>
                </a:lnTo>
                <a:close/>
              </a:path>
              <a:path w="7042784" h="7620">
                <a:moveTo>
                  <a:pt x="6929628" y="1524"/>
                </a:moveTo>
                <a:lnTo>
                  <a:pt x="6926580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29628" y="1524"/>
                </a:lnTo>
                <a:close/>
              </a:path>
              <a:path w="7042784" h="7620">
                <a:moveTo>
                  <a:pt x="6929628" y="7619"/>
                </a:moveTo>
                <a:lnTo>
                  <a:pt x="6926580" y="7619"/>
                </a:lnTo>
                <a:lnTo>
                  <a:pt x="6925056" y="6095"/>
                </a:lnTo>
                <a:lnTo>
                  <a:pt x="6925056" y="1524"/>
                </a:lnTo>
                <a:lnTo>
                  <a:pt x="6931152" y="1524"/>
                </a:lnTo>
                <a:lnTo>
                  <a:pt x="6931152" y="6095"/>
                </a:lnTo>
                <a:lnTo>
                  <a:pt x="6929628" y="7619"/>
                </a:lnTo>
                <a:close/>
              </a:path>
              <a:path w="7042784" h="7620">
                <a:moveTo>
                  <a:pt x="6966204" y="1524"/>
                </a:moveTo>
                <a:lnTo>
                  <a:pt x="6963156" y="1524"/>
                </a:lnTo>
                <a:lnTo>
                  <a:pt x="6963156" y="0"/>
                </a:lnTo>
                <a:lnTo>
                  <a:pt x="6966204" y="0"/>
                </a:lnTo>
                <a:lnTo>
                  <a:pt x="6966204" y="1524"/>
                </a:lnTo>
                <a:close/>
              </a:path>
              <a:path w="7042784" h="7620">
                <a:moveTo>
                  <a:pt x="6966204" y="7619"/>
                </a:moveTo>
                <a:lnTo>
                  <a:pt x="6963156" y="7619"/>
                </a:lnTo>
                <a:lnTo>
                  <a:pt x="6961631" y="6095"/>
                </a:lnTo>
                <a:lnTo>
                  <a:pt x="6961631" y="1524"/>
                </a:lnTo>
                <a:lnTo>
                  <a:pt x="6967728" y="1524"/>
                </a:lnTo>
                <a:lnTo>
                  <a:pt x="6967728" y="3047"/>
                </a:lnTo>
                <a:lnTo>
                  <a:pt x="6969252" y="3047"/>
                </a:lnTo>
                <a:lnTo>
                  <a:pt x="6969252" y="4571"/>
                </a:lnTo>
                <a:lnTo>
                  <a:pt x="6966204" y="7619"/>
                </a:lnTo>
                <a:close/>
              </a:path>
              <a:path w="7042784" h="7620">
                <a:moveTo>
                  <a:pt x="7004304" y="7619"/>
                </a:moveTo>
                <a:lnTo>
                  <a:pt x="6999731" y="7619"/>
                </a:lnTo>
                <a:lnTo>
                  <a:pt x="6999731" y="6095"/>
                </a:lnTo>
                <a:lnTo>
                  <a:pt x="6998208" y="6095"/>
                </a:lnTo>
                <a:lnTo>
                  <a:pt x="6998208" y="3047"/>
                </a:lnTo>
                <a:lnTo>
                  <a:pt x="7001256" y="0"/>
                </a:lnTo>
                <a:lnTo>
                  <a:pt x="7002780" y="0"/>
                </a:lnTo>
                <a:lnTo>
                  <a:pt x="7004304" y="1524"/>
                </a:lnTo>
                <a:lnTo>
                  <a:pt x="7004304" y="3047"/>
                </a:lnTo>
                <a:lnTo>
                  <a:pt x="7005828" y="3047"/>
                </a:lnTo>
                <a:lnTo>
                  <a:pt x="7005828" y="4571"/>
                </a:lnTo>
                <a:lnTo>
                  <a:pt x="7004304" y="6095"/>
                </a:lnTo>
                <a:lnTo>
                  <a:pt x="7004304" y="7619"/>
                </a:lnTo>
                <a:close/>
              </a:path>
              <a:path w="7042784" h="7620">
                <a:moveTo>
                  <a:pt x="7042404" y="6095"/>
                </a:moveTo>
                <a:lnTo>
                  <a:pt x="7034784" y="6095"/>
                </a:lnTo>
                <a:lnTo>
                  <a:pt x="7034784" y="3047"/>
                </a:lnTo>
                <a:lnTo>
                  <a:pt x="7037831" y="0"/>
                </a:lnTo>
                <a:lnTo>
                  <a:pt x="7039356" y="0"/>
                </a:lnTo>
                <a:lnTo>
                  <a:pt x="7042404" y="3047"/>
                </a:lnTo>
                <a:lnTo>
                  <a:pt x="7042404" y="6095"/>
                </a:lnTo>
                <a:close/>
              </a:path>
              <a:path w="7042784" h="7620">
                <a:moveTo>
                  <a:pt x="7040880" y="7619"/>
                </a:moveTo>
                <a:lnTo>
                  <a:pt x="7036308" y="7619"/>
                </a:lnTo>
                <a:lnTo>
                  <a:pt x="7036308" y="6095"/>
                </a:lnTo>
                <a:lnTo>
                  <a:pt x="7040880" y="6095"/>
                </a:lnTo>
                <a:lnTo>
                  <a:pt x="704088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90144" y="4037075"/>
            <a:ext cx="81280" cy="64135"/>
          </a:xfrm>
          <a:custGeom>
            <a:avLst/>
            <a:gdLst/>
            <a:ahLst/>
            <a:cxnLst/>
            <a:rect l="l" t="t" r="r" b="b"/>
            <a:pathLst>
              <a:path w="81279" h="64135">
                <a:moveTo>
                  <a:pt x="21336" y="0"/>
                </a:moveTo>
                <a:lnTo>
                  <a:pt x="18288" y="0"/>
                </a:lnTo>
                <a:lnTo>
                  <a:pt x="16764" y="1524"/>
                </a:lnTo>
                <a:lnTo>
                  <a:pt x="15240" y="1524"/>
                </a:lnTo>
                <a:lnTo>
                  <a:pt x="13716" y="3048"/>
                </a:lnTo>
                <a:lnTo>
                  <a:pt x="12192" y="3048"/>
                </a:lnTo>
                <a:lnTo>
                  <a:pt x="9144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9144"/>
                </a:lnTo>
                <a:lnTo>
                  <a:pt x="0" y="16764"/>
                </a:lnTo>
                <a:lnTo>
                  <a:pt x="1524" y="16764"/>
                </a:lnTo>
                <a:lnTo>
                  <a:pt x="3048" y="15240"/>
                </a:lnTo>
                <a:lnTo>
                  <a:pt x="4572" y="15240"/>
                </a:lnTo>
                <a:lnTo>
                  <a:pt x="6096" y="13716"/>
                </a:lnTo>
                <a:lnTo>
                  <a:pt x="7620" y="13716"/>
                </a:lnTo>
                <a:lnTo>
                  <a:pt x="9144" y="12192"/>
                </a:lnTo>
                <a:lnTo>
                  <a:pt x="10668" y="12192"/>
                </a:lnTo>
                <a:lnTo>
                  <a:pt x="12192" y="10668"/>
                </a:lnTo>
                <a:lnTo>
                  <a:pt x="13716" y="10668"/>
                </a:lnTo>
                <a:lnTo>
                  <a:pt x="13716" y="62484"/>
                </a:lnTo>
                <a:lnTo>
                  <a:pt x="21336" y="62484"/>
                </a:lnTo>
                <a:lnTo>
                  <a:pt x="21336" y="0"/>
                </a:lnTo>
                <a:close/>
              </a:path>
              <a:path w="81279" h="64135">
                <a:moveTo>
                  <a:pt x="80759" y="32016"/>
                </a:moveTo>
                <a:lnTo>
                  <a:pt x="79603" y="18008"/>
                </a:lnTo>
                <a:lnTo>
                  <a:pt x="75996" y="8013"/>
                </a:lnTo>
                <a:lnTo>
                  <a:pt x="74663" y="6718"/>
                </a:lnTo>
                <a:lnTo>
                  <a:pt x="74663" y="32016"/>
                </a:lnTo>
                <a:lnTo>
                  <a:pt x="74561" y="33540"/>
                </a:lnTo>
                <a:lnTo>
                  <a:pt x="73812" y="43776"/>
                </a:lnTo>
                <a:lnTo>
                  <a:pt x="71234" y="51828"/>
                </a:lnTo>
                <a:lnTo>
                  <a:pt x="66992" y="56400"/>
                </a:lnTo>
                <a:lnTo>
                  <a:pt x="67144" y="56400"/>
                </a:lnTo>
                <a:lnTo>
                  <a:pt x="60947" y="57924"/>
                </a:lnTo>
                <a:lnTo>
                  <a:pt x="54902" y="56400"/>
                </a:lnTo>
                <a:lnTo>
                  <a:pt x="55130" y="56400"/>
                </a:lnTo>
                <a:lnTo>
                  <a:pt x="51422" y="52019"/>
                </a:lnTo>
                <a:lnTo>
                  <a:pt x="51371" y="51828"/>
                </a:lnTo>
                <a:lnTo>
                  <a:pt x="49377" y="44411"/>
                </a:lnTo>
                <a:lnTo>
                  <a:pt x="49276" y="42684"/>
                </a:lnTo>
                <a:lnTo>
                  <a:pt x="49199" y="41160"/>
                </a:lnTo>
                <a:lnTo>
                  <a:pt x="48755" y="33540"/>
                </a:lnTo>
                <a:lnTo>
                  <a:pt x="48844" y="32016"/>
                </a:lnTo>
                <a:lnTo>
                  <a:pt x="60947" y="6108"/>
                </a:lnTo>
                <a:lnTo>
                  <a:pt x="66954" y="7797"/>
                </a:lnTo>
                <a:lnTo>
                  <a:pt x="73964" y="22872"/>
                </a:lnTo>
                <a:lnTo>
                  <a:pt x="74663" y="32016"/>
                </a:lnTo>
                <a:lnTo>
                  <a:pt x="74663" y="6718"/>
                </a:lnTo>
                <a:lnTo>
                  <a:pt x="74041" y="6108"/>
                </a:lnTo>
                <a:lnTo>
                  <a:pt x="69837" y="2006"/>
                </a:lnTo>
                <a:lnTo>
                  <a:pt x="60947" y="12"/>
                </a:lnTo>
                <a:lnTo>
                  <a:pt x="57899" y="12"/>
                </a:lnTo>
                <a:lnTo>
                  <a:pt x="54851" y="1536"/>
                </a:lnTo>
                <a:lnTo>
                  <a:pt x="53327" y="3060"/>
                </a:lnTo>
                <a:lnTo>
                  <a:pt x="50279" y="3060"/>
                </a:lnTo>
                <a:lnTo>
                  <a:pt x="47231" y="6108"/>
                </a:lnTo>
                <a:lnTo>
                  <a:pt x="42659" y="15252"/>
                </a:lnTo>
                <a:lnTo>
                  <a:pt x="42659" y="19824"/>
                </a:lnTo>
                <a:lnTo>
                  <a:pt x="41135" y="22872"/>
                </a:lnTo>
                <a:lnTo>
                  <a:pt x="41135" y="42684"/>
                </a:lnTo>
                <a:lnTo>
                  <a:pt x="42659" y="47256"/>
                </a:lnTo>
                <a:lnTo>
                  <a:pt x="42659" y="50304"/>
                </a:lnTo>
                <a:lnTo>
                  <a:pt x="47231" y="59448"/>
                </a:lnTo>
                <a:lnTo>
                  <a:pt x="50279" y="60972"/>
                </a:lnTo>
                <a:lnTo>
                  <a:pt x="51803" y="62496"/>
                </a:lnTo>
                <a:lnTo>
                  <a:pt x="54851" y="64020"/>
                </a:lnTo>
                <a:lnTo>
                  <a:pt x="67043" y="64020"/>
                </a:lnTo>
                <a:lnTo>
                  <a:pt x="68567" y="62496"/>
                </a:lnTo>
                <a:lnTo>
                  <a:pt x="71615" y="60972"/>
                </a:lnTo>
                <a:lnTo>
                  <a:pt x="74663" y="57924"/>
                </a:lnTo>
                <a:lnTo>
                  <a:pt x="76187" y="56400"/>
                </a:lnTo>
                <a:lnTo>
                  <a:pt x="79235" y="50304"/>
                </a:lnTo>
                <a:lnTo>
                  <a:pt x="79235" y="45732"/>
                </a:lnTo>
                <a:lnTo>
                  <a:pt x="80759" y="41160"/>
                </a:lnTo>
                <a:lnTo>
                  <a:pt x="80759" y="32016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45591" y="3593592"/>
            <a:ext cx="7042784" cy="7620"/>
          </a:xfrm>
          <a:custGeom>
            <a:avLst/>
            <a:gdLst/>
            <a:ahLst/>
            <a:cxnLst/>
            <a:rect l="l" t="t" r="r" b="b"/>
            <a:pathLst>
              <a:path w="7042784" h="7620">
                <a:moveTo>
                  <a:pt x="4571" y="7619"/>
                </a:moveTo>
                <a:lnTo>
                  <a:pt x="1524" y="7619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1" y="0"/>
                </a:lnTo>
                <a:lnTo>
                  <a:pt x="6095" y="1524"/>
                </a:lnTo>
                <a:lnTo>
                  <a:pt x="6095" y="6096"/>
                </a:lnTo>
                <a:lnTo>
                  <a:pt x="4571" y="7619"/>
                </a:lnTo>
                <a:close/>
              </a:path>
              <a:path w="7042784" h="7620">
                <a:moveTo>
                  <a:pt x="41147" y="7619"/>
                </a:moveTo>
                <a:lnTo>
                  <a:pt x="38100" y="7619"/>
                </a:lnTo>
                <a:lnTo>
                  <a:pt x="36576" y="6096"/>
                </a:lnTo>
                <a:lnTo>
                  <a:pt x="36576" y="1524"/>
                </a:lnTo>
                <a:lnTo>
                  <a:pt x="38100" y="0"/>
                </a:lnTo>
                <a:lnTo>
                  <a:pt x="41147" y="0"/>
                </a:lnTo>
                <a:lnTo>
                  <a:pt x="44195" y="3048"/>
                </a:lnTo>
                <a:lnTo>
                  <a:pt x="44195" y="4572"/>
                </a:lnTo>
                <a:lnTo>
                  <a:pt x="41147" y="7619"/>
                </a:lnTo>
                <a:close/>
              </a:path>
              <a:path w="7042784" h="7620">
                <a:moveTo>
                  <a:pt x="79247" y="1524"/>
                </a:moveTo>
                <a:lnTo>
                  <a:pt x="74676" y="1524"/>
                </a:lnTo>
                <a:lnTo>
                  <a:pt x="74676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42784" h="7620">
                <a:moveTo>
                  <a:pt x="80772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2" y="1524"/>
                </a:lnTo>
                <a:lnTo>
                  <a:pt x="80772" y="6096"/>
                </a:lnTo>
                <a:close/>
              </a:path>
              <a:path w="7042784" h="7620">
                <a:moveTo>
                  <a:pt x="79247" y="7619"/>
                </a:moveTo>
                <a:lnTo>
                  <a:pt x="74676" y="7619"/>
                </a:lnTo>
                <a:lnTo>
                  <a:pt x="74676" y="6096"/>
                </a:lnTo>
                <a:lnTo>
                  <a:pt x="79247" y="6096"/>
                </a:lnTo>
                <a:lnTo>
                  <a:pt x="79247" y="7619"/>
                </a:lnTo>
                <a:close/>
              </a:path>
              <a:path w="7042784" h="7620">
                <a:moveTo>
                  <a:pt x="115824" y="1524"/>
                </a:moveTo>
                <a:lnTo>
                  <a:pt x="111252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5824" y="1524"/>
                </a:lnTo>
                <a:close/>
              </a:path>
              <a:path w="7042784" h="7620">
                <a:moveTo>
                  <a:pt x="117347" y="6096"/>
                </a:moveTo>
                <a:lnTo>
                  <a:pt x="109728" y="6096"/>
                </a:lnTo>
                <a:lnTo>
                  <a:pt x="109728" y="1524"/>
                </a:lnTo>
                <a:lnTo>
                  <a:pt x="117347" y="1524"/>
                </a:lnTo>
                <a:lnTo>
                  <a:pt x="117347" y="6096"/>
                </a:lnTo>
                <a:close/>
              </a:path>
              <a:path w="7042784" h="7620">
                <a:moveTo>
                  <a:pt x="115824" y="7619"/>
                </a:moveTo>
                <a:lnTo>
                  <a:pt x="111252" y="7619"/>
                </a:lnTo>
                <a:lnTo>
                  <a:pt x="111252" y="6096"/>
                </a:lnTo>
                <a:lnTo>
                  <a:pt x="115824" y="6096"/>
                </a:lnTo>
                <a:lnTo>
                  <a:pt x="115824" y="7619"/>
                </a:lnTo>
                <a:close/>
              </a:path>
              <a:path w="7042784" h="7620">
                <a:moveTo>
                  <a:pt x="152400" y="7619"/>
                </a:moveTo>
                <a:lnTo>
                  <a:pt x="147828" y="7619"/>
                </a:lnTo>
                <a:lnTo>
                  <a:pt x="147828" y="6096"/>
                </a:lnTo>
                <a:lnTo>
                  <a:pt x="146304" y="4572"/>
                </a:lnTo>
                <a:lnTo>
                  <a:pt x="146304" y="3048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4" y="1524"/>
                </a:lnTo>
                <a:lnTo>
                  <a:pt x="153924" y="6096"/>
                </a:lnTo>
                <a:lnTo>
                  <a:pt x="152400" y="6096"/>
                </a:lnTo>
                <a:lnTo>
                  <a:pt x="152400" y="7619"/>
                </a:lnTo>
                <a:close/>
              </a:path>
              <a:path w="7042784" h="7620">
                <a:moveTo>
                  <a:pt x="188976" y="7619"/>
                </a:moveTo>
                <a:lnTo>
                  <a:pt x="185928" y="7619"/>
                </a:lnTo>
                <a:lnTo>
                  <a:pt x="182880" y="4572"/>
                </a:lnTo>
                <a:lnTo>
                  <a:pt x="182880" y="3048"/>
                </a:lnTo>
                <a:lnTo>
                  <a:pt x="185928" y="0"/>
                </a:lnTo>
                <a:lnTo>
                  <a:pt x="188976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6" y="7619"/>
                </a:lnTo>
                <a:close/>
              </a:path>
              <a:path w="7042784" h="7620">
                <a:moveTo>
                  <a:pt x="225552" y="7619"/>
                </a:moveTo>
                <a:lnTo>
                  <a:pt x="222504" y="7619"/>
                </a:lnTo>
                <a:lnTo>
                  <a:pt x="220980" y="6096"/>
                </a:lnTo>
                <a:lnTo>
                  <a:pt x="220980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7076" y="1524"/>
                </a:lnTo>
                <a:lnTo>
                  <a:pt x="227076" y="6096"/>
                </a:lnTo>
                <a:lnTo>
                  <a:pt x="225552" y="7619"/>
                </a:lnTo>
                <a:close/>
              </a:path>
              <a:path w="7042784" h="7620">
                <a:moveTo>
                  <a:pt x="262128" y="7619"/>
                </a:moveTo>
                <a:lnTo>
                  <a:pt x="259080" y="7619"/>
                </a:lnTo>
                <a:lnTo>
                  <a:pt x="257556" y="6096"/>
                </a:lnTo>
                <a:lnTo>
                  <a:pt x="257556" y="1524"/>
                </a:lnTo>
                <a:lnTo>
                  <a:pt x="259080" y="0"/>
                </a:lnTo>
                <a:lnTo>
                  <a:pt x="262128" y="0"/>
                </a:lnTo>
                <a:lnTo>
                  <a:pt x="265176" y="3048"/>
                </a:lnTo>
                <a:lnTo>
                  <a:pt x="265176" y="4572"/>
                </a:lnTo>
                <a:lnTo>
                  <a:pt x="262128" y="7619"/>
                </a:lnTo>
                <a:close/>
              </a:path>
              <a:path w="7042784" h="7620">
                <a:moveTo>
                  <a:pt x="300228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0228" y="1524"/>
                </a:lnTo>
                <a:close/>
              </a:path>
              <a:path w="7042784" h="7620">
                <a:moveTo>
                  <a:pt x="301752" y="6096"/>
                </a:moveTo>
                <a:lnTo>
                  <a:pt x="294132" y="6096"/>
                </a:lnTo>
                <a:lnTo>
                  <a:pt x="294132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7042784" h="7620">
                <a:moveTo>
                  <a:pt x="300228" y="7619"/>
                </a:moveTo>
                <a:lnTo>
                  <a:pt x="295656" y="7619"/>
                </a:lnTo>
                <a:lnTo>
                  <a:pt x="295656" y="6096"/>
                </a:lnTo>
                <a:lnTo>
                  <a:pt x="300228" y="6096"/>
                </a:lnTo>
                <a:lnTo>
                  <a:pt x="300228" y="7619"/>
                </a:lnTo>
                <a:close/>
              </a:path>
              <a:path w="7042784" h="7620">
                <a:moveTo>
                  <a:pt x="336804" y="1524"/>
                </a:moveTo>
                <a:lnTo>
                  <a:pt x="332232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6804" y="1524"/>
                </a:lnTo>
                <a:close/>
              </a:path>
              <a:path w="7042784" h="7620">
                <a:moveTo>
                  <a:pt x="338328" y="6096"/>
                </a:moveTo>
                <a:lnTo>
                  <a:pt x="330708" y="6096"/>
                </a:lnTo>
                <a:lnTo>
                  <a:pt x="330708" y="1524"/>
                </a:lnTo>
                <a:lnTo>
                  <a:pt x="338328" y="1524"/>
                </a:lnTo>
                <a:lnTo>
                  <a:pt x="338328" y="6096"/>
                </a:lnTo>
                <a:close/>
              </a:path>
              <a:path w="7042784" h="7620">
                <a:moveTo>
                  <a:pt x="336804" y="7619"/>
                </a:moveTo>
                <a:lnTo>
                  <a:pt x="332232" y="7619"/>
                </a:lnTo>
                <a:lnTo>
                  <a:pt x="332232" y="6096"/>
                </a:lnTo>
                <a:lnTo>
                  <a:pt x="336804" y="6096"/>
                </a:lnTo>
                <a:lnTo>
                  <a:pt x="336804" y="7619"/>
                </a:lnTo>
                <a:close/>
              </a:path>
              <a:path w="7042784" h="7620">
                <a:moveTo>
                  <a:pt x="373380" y="7619"/>
                </a:moveTo>
                <a:lnTo>
                  <a:pt x="368808" y="7619"/>
                </a:lnTo>
                <a:lnTo>
                  <a:pt x="368808" y="6096"/>
                </a:lnTo>
                <a:lnTo>
                  <a:pt x="367283" y="4572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80" y="6096"/>
                </a:lnTo>
                <a:lnTo>
                  <a:pt x="373380" y="7619"/>
                </a:lnTo>
                <a:close/>
              </a:path>
              <a:path w="7042784" h="7620">
                <a:moveTo>
                  <a:pt x="409956" y="7619"/>
                </a:moveTo>
                <a:lnTo>
                  <a:pt x="406908" y="7619"/>
                </a:lnTo>
                <a:lnTo>
                  <a:pt x="403860" y="4572"/>
                </a:lnTo>
                <a:lnTo>
                  <a:pt x="403860" y="3048"/>
                </a:lnTo>
                <a:lnTo>
                  <a:pt x="406908" y="0"/>
                </a:lnTo>
                <a:lnTo>
                  <a:pt x="409956" y="0"/>
                </a:lnTo>
                <a:lnTo>
                  <a:pt x="411480" y="1524"/>
                </a:lnTo>
                <a:lnTo>
                  <a:pt x="411480" y="6096"/>
                </a:lnTo>
                <a:lnTo>
                  <a:pt x="409956" y="7619"/>
                </a:lnTo>
                <a:close/>
              </a:path>
              <a:path w="7042784" h="7620">
                <a:moveTo>
                  <a:pt x="446532" y="7619"/>
                </a:moveTo>
                <a:lnTo>
                  <a:pt x="443483" y="7619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0"/>
                </a:lnTo>
                <a:lnTo>
                  <a:pt x="446532" y="0"/>
                </a:lnTo>
                <a:lnTo>
                  <a:pt x="448056" y="1524"/>
                </a:lnTo>
                <a:lnTo>
                  <a:pt x="448056" y="6096"/>
                </a:lnTo>
                <a:lnTo>
                  <a:pt x="446532" y="7619"/>
                </a:lnTo>
                <a:close/>
              </a:path>
              <a:path w="7042784" h="7620">
                <a:moveTo>
                  <a:pt x="483108" y="7619"/>
                </a:moveTo>
                <a:lnTo>
                  <a:pt x="480060" y="7619"/>
                </a:lnTo>
                <a:lnTo>
                  <a:pt x="480060" y="6096"/>
                </a:lnTo>
                <a:lnTo>
                  <a:pt x="478535" y="6096"/>
                </a:lnTo>
                <a:lnTo>
                  <a:pt x="478535" y="1524"/>
                </a:lnTo>
                <a:lnTo>
                  <a:pt x="480060" y="1524"/>
                </a:lnTo>
                <a:lnTo>
                  <a:pt x="480060" y="0"/>
                </a:lnTo>
                <a:lnTo>
                  <a:pt x="483108" y="0"/>
                </a:lnTo>
                <a:lnTo>
                  <a:pt x="486156" y="3048"/>
                </a:lnTo>
                <a:lnTo>
                  <a:pt x="486156" y="4572"/>
                </a:lnTo>
                <a:lnTo>
                  <a:pt x="483108" y="7619"/>
                </a:lnTo>
                <a:close/>
              </a:path>
              <a:path w="7042784" h="7620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42784" h="7620">
                <a:moveTo>
                  <a:pt x="522732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2" y="1524"/>
                </a:lnTo>
                <a:lnTo>
                  <a:pt x="522732" y="6096"/>
                </a:lnTo>
                <a:close/>
              </a:path>
              <a:path w="7042784" h="7620">
                <a:moveTo>
                  <a:pt x="521208" y="7619"/>
                </a:moveTo>
                <a:lnTo>
                  <a:pt x="516635" y="7619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19"/>
                </a:lnTo>
                <a:close/>
              </a:path>
              <a:path w="7042784" h="7620">
                <a:moveTo>
                  <a:pt x="557783" y="1524"/>
                </a:moveTo>
                <a:lnTo>
                  <a:pt x="553212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7783" y="1524"/>
                </a:lnTo>
                <a:close/>
              </a:path>
              <a:path w="7042784" h="7620">
                <a:moveTo>
                  <a:pt x="559308" y="6096"/>
                </a:moveTo>
                <a:lnTo>
                  <a:pt x="551687" y="6096"/>
                </a:lnTo>
                <a:lnTo>
                  <a:pt x="551687" y="1524"/>
                </a:lnTo>
                <a:lnTo>
                  <a:pt x="559308" y="1524"/>
                </a:lnTo>
                <a:lnTo>
                  <a:pt x="559308" y="6096"/>
                </a:lnTo>
                <a:close/>
              </a:path>
              <a:path w="7042784" h="7620">
                <a:moveTo>
                  <a:pt x="557783" y="7619"/>
                </a:moveTo>
                <a:lnTo>
                  <a:pt x="553212" y="7619"/>
                </a:lnTo>
                <a:lnTo>
                  <a:pt x="553212" y="6096"/>
                </a:lnTo>
                <a:lnTo>
                  <a:pt x="557783" y="6096"/>
                </a:lnTo>
                <a:lnTo>
                  <a:pt x="557783" y="7619"/>
                </a:lnTo>
                <a:close/>
              </a:path>
              <a:path w="7042784" h="7620">
                <a:moveTo>
                  <a:pt x="594360" y="7619"/>
                </a:moveTo>
                <a:lnTo>
                  <a:pt x="589787" y="7619"/>
                </a:lnTo>
                <a:lnTo>
                  <a:pt x="589787" y="6096"/>
                </a:lnTo>
                <a:lnTo>
                  <a:pt x="588264" y="4572"/>
                </a:lnTo>
                <a:lnTo>
                  <a:pt x="588264" y="3048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4360" y="1524"/>
                </a:lnTo>
                <a:lnTo>
                  <a:pt x="595883" y="1524"/>
                </a:lnTo>
                <a:lnTo>
                  <a:pt x="595883" y="6096"/>
                </a:lnTo>
                <a:lnTo>
                  <a:pt x="594360" y="6096"/>
                </a:lnTo>
                <a:lnTo>
                  <a:pt x="594360" y="7619"/>
                </a:lnTo>
                <a:close/>
              </a:path>
              <a:path w="7042784" h="7620">
                <a:moveTo>
                  <a:pt x="630935" y="7619"/>
                </a:moveTo>
                <a:lnTo>
                  <a:pt x="627887" y="7619"/>
                </a:lnTo>
                <a:lnTo>
                  <a:pt x="624839" y="4572"/>
                </a:lnTo>
                <a:lnTo>
                  <a:pt x="624839" y="3048"/>
                </a:lnTo>
                <a:lnTo>
                  <a:pt x="627887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19"/>
                </a:lnTo>
                <a:close/>
              </a:path>
              <a:path w="7042784" h="7620">
                <a:moveTo>
                  <a:pt x="667512" y="7619"/>
                </a:moveTo>
                <a:lnTo>
                  <a:pt x="664464" y="7619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0"/>
                </a:lnTo>
                <a:lnTo>
                  <a:pt x="667512" y="0"/>
                </a:lnTo>
                <a:lnTo>
                  <a:pt x="669036" y="1524"/>
                </a:lnTo>
                <a:lnTo>
                  <a:pt x="669036" y="6096"/>
                </a:lnTo>
                <a:lnTo>
                  <a:pt x="667512" y="7619"/>
                </a:lnTo>
                <a:close/>
              </a:path>
              <a:path w="7042784" h="7620">
                <a:moveTo>
                  <a:pt x="704088" y="7619"/>
                </a:moveTo>
                <a:lnTo>
                  <a:pt x="701040" y="7619"/>
                </a:lnTo>
                <a:lnTo>
                  <a:pt x="701040" y="6096"/>
                </a:lnTo>
                <a:lnTo>
                  <a:pt x="699516" y="6096"/>
                </a:lnTo>
                <a:lnTo>
                  <a:pt x="699516" y="1524"/>
                </a:lnTo>
                <a:lnTo>
                  <a:pt x="701040" y="1524"/>
                </a:lnTo>
                <a:lnTo>
                  <a:pt x="701040" y="0"/>
                </a:lnTo>
                <a:lnTo>
                  <a:pt x="704088" y="0"/>
                </a:lnTo>
                <a:lnTo>
                  <a:pt x="707136" y="3048"/>
                </a:lnTo>
                <a:lnTo>
                  <a:pt x="707136" y="4572"/>
                </a:lnTo>
                <a:lnTo>
                  <a:pt x="704088" y="7619"/>
                </a:lnTo>
                <a:close/>
              </a:path>
              <a:path w="7042784" h="7620">
                <a:moveTo>
                  <a:pt x="742188" y="1524"/>
                </a:moveTo>
                <a:lnTo>
                  <a:pt x="737616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42784" h="7620">
                <a:moveTo>
                  <a:pt x="743712" y="6096"/>
                </a:moveTo>
                <a:lnTo>
                  <a:pt x="736092" y="6096"/>
                </a:lnTo>
                <a:lnTo>
                  <a:pt x="736092" y="1524"/>
                </a:lnTo>
                <a:lnTo>
                  <a:pt x="743712" y="1524"/>
                </a:lnTo>
                <a:lnTo>
                  <a:pt x="743712" y="6096"/>
                </a:lnTo>
                <a:close/>
              </a:path>
              <a:path w="7042784" h="7620">
                <a:moveTo>
                  <a:pt x="742188" y="7619"/>
                </a:moveTo>
                <a:lnTo>
                  <a:pt x="737616" y="7619"/>
                </a:lnTo>
                <a:lnTo>
                  <a:pt x="737616" y="6096"/>
                </a:lnTo>
                <a:lnTo>
                  <a:pt x="742188" y="6096"/>
                </a:lnTo>
                <a:lnTo>
                  <a:pt x="742188" y="7619"/>
                </a:lnTo>
                <a:close/>
              </a:path>
              <a:path w="7042784" h="7620">
                <a:moveTo>
                  <a:pt x="778763" y="1524"/>
                </a:moveTo>
                <a:lnTo>
                  <a:pt x="774192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78763" y="1524"/>
                </a:lnTo>
                <a:close/>
              </a:path>
              <a:path w="7042784" h="7620">
                <a:moveTo>
                  <a:pt x="780288" y="6096"/>
                </a:moveTo>
                <a:lnTo>
                  <a:pt x="772667" y="6096"/>
                </a:lnTo>
                <a:lnTo>
                  <a:pt x="772667" y="1524"/>
                </a:lnTo>
                <a:lnTo>
                  <a:pt x="780288" y="1524"/>
                </a:lnTo>
                <a:lnTo>
                  <a:pt x="780288" y="6096"/>
                </a:lnTo>
                <a:close/>
              </a:path>
              <a:path w="7042784" h="7620">
                <a:moveTo>
                  <a:pt x="778763" y="7619"/>
                </a:moveTo>
                <a:lnTo>
                  <a:pt x="774192" y="7619"/>
                </a:lnTo>
                <a:lnTo>
                  <a:pt x="774192" y="6096"/>
                </a:lnTo>
                <a:lnTo>
                  <a:pt x="778763" y="6096"/>
                </a:lnTo>
                <a:lnTo>
                  <a:pt x="778763" y="7619"/>
                </a:lnTo>
                <a:close/>
              </a:path>
              <a:path w="7042784" h="7620">
                <a:moveTo>
                  <a:pt x="815340" y="7619"/>
                </a:moveTo>
                <a:lnTo>
                  <a:pt x="812292" y="7619"/>
                </a:lnTo>
                <a:lnTo>
                  <a:pt x="809244" y="4572"/>
                </a:lnTo>
                <a:lnTo>
                  <a:pt x="809244" y="3048"/>
                </a:lnTo>
                <a:lnTo>
                  <a:pt x="812292" y="0"/>
                </a:lnTo>
                <a:lnTo>
                  <a:pt x="815340" y="0"/>
                </a:lnTo>
                <a:lnTo>
                  <a:pt x="815340" y="1524"/>
                </a:lnTo>
                <a:lnTo>
                  <a:pt x="816863" y="1524"/>
                </a:lnTo>
                <a:lnTo>
                  <a:pt x="816863" y="6096"/>
                </a:lnTo>
                <a:lnTo>
                  <a:pt x="815340" y="6096"/>
                </a:lnTo>
                <a:lnTo>
                  <a:pt x="815340" y="7619"/>
                </a:lnTo>
                <a:close/>
              </a:path>
              <a:path w="7042784" h="7620">
                <a:moveTo>
                  <a:pt x="851916" y="7619"/>
                </a:moveTo>
                <a:lnTo>
                  <a:pt x="848867" y="7619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3440" y="1524"/>
                </a:lnTo>
                <a:lnTo>
                  <a:pt x="853440" y="6096"/>
                </a:lnTo>
                <a:lnTo>
                  <a:pt x="851916" y="7619"/>
                </a:lnTo>
                <a:close/>
              </a:path>
              <a:path w="7042784" h="7620">
                <a:moveTo>
                  <a:pt x="888492" y="7619"/>
                </a:moveTo>
                <a:lnTo>
                  <a:pt x="885444" y="7619"/>
                </a:lnTo>
                <a:lnTo>
                  <a:pt x="883920" y="6096"/>
                </a:lnTo>
                <a:lnTo>
                  <a:pt x="883920" y="1524"/>
                </a:lnTo>
                <a:lnTo>
                  <a:pt x="885444" y="0"/>
                </a:lnTo>
                <a:lnTo>
                  <a:pt x="888492" y="0"/>
                </a:lnTo>
                <a:lnTo>
                  <a:pt x="891540" y="3048"/>
                </a:lnTo>
                <a:lnTo>
                  <a:pt x="891540" y="4572"/>
                </a:lnTo>
                <a:lnTo>
                  <a:pt x="888492" y="7619"/>
                </a:lnTo>
                <a:close/>
              </a:path>
              <a:path w="7042784" h="7620">
                <a:moveTo>
                  <a:pt x="925067" y="7619"/>
                </a:moveTo>
                <a:lnTo>
                  <a:pt x="922020" y="7619"/>
                </a:lnTo>
                <a:lnTo>
                  <a:pt x="922020" y="6096"/>
                </a:lnTo>
                <a:lnTo>
                  <a:pt x="920496" y="6096"/>
                </a:lnTo>
                <a:lnTo>
                  <a:pt x="920496" y="1524"/>
                </a:lnTo>
                <a:lnTo>
                  <a:pt x="922020" y="1524"/>
                </a:lnTo>
                <a:lnTo>
                  <a:pt x="922020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4572"/>
                </a:lnTo>
                <a:lnTo>
                  <a:pt x="925067" y="7619"/>
                </a:lnTo>
                <a:close/>
              </a:path>
              <a:path w="7042784" h="7620">
                <a:moveTo>
                  <a:pt x="963167" y="1524"/>
                </a:moveTo>
                <a:lnTo>
                  <a:pt x="958596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3167" y="1524"/>
                </a:lnTo>
                <a:close/>
              </a:path>
              <a:path w="7042784" h="7620">
                <a:moveTo>
                  <a:pt x="964692" y="6096"/>
                </a:moveTo>
                <a:lnTo>
                  <a:pt x="957071" y="6096"/>
                </a:lnTo>
                <a:lnTo>
                  <a:pt x="957071" y="1524"/>
                </a:lnTo>
                <a:lnTo>
                  <a:pt x="964692" y="1524"/>
                </a:lnTo>
                <a:lnTo>
                  <a:pt x="964692" y="6096"/>
                </a:lnTo>
                <a:close/>
              </a:path>
              <a:path w="7042784" h="7620">
                <a:moveTo>
                  <a:pt x="963167" y="7619"/>
                </a:moveTo>
                <a:lnTo>
                  <a:pt x="958596" y="7619"/>
                </a:lnTo>
                <a:lnTo>
                  <a:pt x="958596" y="6096"/>
                </a:lnTo>
                <a:lnTo>
                  <a:pt x="963167" y="6096"/>
                </a:lnTo>
                <a:lnTo>
                  <a:pt x="963167" y="7619"/>
                </a:lnTo>
                <a:close/>
              </a:path>
              <a:path w="7042784" h="7620">
                <a:moveTo>
                  <a:pt x="999744" y="1524"/>
                </a:moveTo>
                <a:lnTo>
                  <a:pt x="995171" y="1524"/>
                </a:lnTo>
                <a:lnTo>
                  <a:pt x="995171" y="0"/>
                </a:lnTo>
                <a:lnTo>
                  <a:pt x="999744" y="0"/>
                </a:lnTo>
                <a:lnTo>
                  <a:pt x="999744" y="1524"/>
                </a:lnTo>
                <a:close/>
              </a:path>
              <a:path w="7042784" h="7620">
                <a:moveTo>
                  <a:pt x="1001267" y="6096"/>
                </a:moveTo>
                <a:lnTo>
                  <a:pt x="993648" y="6096"/>
                </a:lnTo>
                <a:lnTo>
                  <a:pt x="993648" y="1524"/>
                </a:lnTo>
                <a:lnTo>
                  <a:pt x="1001267" y="1524"/>
                </a:lnTo>
                <a:lnTo>
                  <a:pt x="1001267" y="6096"/>
                </a:lnTo>
                <a:close/>
              </a:path>
              <a:path w="7042784" h="7620">
                <a:moveTo>
                  <a:pt x="999744" y="7619"/>
                </a:moveTo>
                <a:lnTo>
                  <a:pt x="995171" y="7619"/>
                </a:lnTo>
                <a:lnTo>
                  <a:pt x="995171" y="6096"/>
                </a:lnTo>
                <a:lnTo>
                  <a:pt x="999744" y="6096"/>
                </a:lnTo>
                <a:lnTo>
                  <a:pt x="999744" y="7619"/>
                </a:lnTo>
                <a:close/>
              </a:path>
              <a:path w="7042784" h="7620">
                <a:moveTo>
                  <a:pt x="1036320" y="7619"/>
                </a:moveTo>
                <a:lnTo>
                  <a:pt x="1033271" y="7619"/>
                </a:lnTo>
                <a:lnTo>
                  <a:pt x="1030224" y="4572"/>
                </a:lnTo>
                <a:lnTo>
                  <a:pt x="1030224" y="3048"/>
                </a:lnTo>
                <a:lnTo>
                  <a:pt x="1033271" y="0"/>
                </a:lnTo>
                <a:lnTo>
                  <a:pt x="1036320" y="0"/>
                </a:lnTo>
                <a:lnTo>
                  <a:pt x="1036320" y="1524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20" y="6096"/>
                </a:lnTo>
                <a:lnTo>
                  <a:pt x="1036320" y="7619"/>
                </a:lnTo>
                <a:close/>
              </a:path>
              <a:path w="7042784" h="7620">
                <a:moveTo>
                  <a:pt x="1072896" y="7619"/>
                </a:moveTo>
                <a:lnTo>
                  <a:pt x="1069848" y="7619"/>
                </a:lnTo>
                <a:lnTo>
                  <a:pt x="1068324" y="6096"/>
                </a:lnTo>
                <a:lnTo>
                  <a:pt x="1068324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4420" y="1524"/>
                </a:lnTo>
                <a:lnTo>
                  <a:pt x="1074420" y="6096"/>
                </a:lnTo>
                <a:lnTo>
                  <a:pt x="1072896" y="7619"/>
                </a:lnTo>
                <a:close/>
              </a:path>
              <a:path w="7042784" h="7620">
                <a:moveTo>
                  <a:pt x="1109471" y="7619"/>
                </a:moveTo>
                <a:lnTo>
                  <a:pt x="1106424" y="7619"/>
                </a:lnTo>
                <a:lnTo>
                  <a:pt x="1104900" y="6096"/>
                </a:lnTo>
                <a:lnTo>
                  <a:pt x="1104900" y="1524"/>
                </a:lnTo>
                <a:lnTo>
                  <a:pt x="1106424" y="0"/>
                </a:lnTo>
                <a:lnTo>
                  <a:pt x="1109471" y="0"/>
                </a:lnTo>
                <a:lnTo>
                  <a:pt x="1112520" y="3048"/>
                </a:lnTo>
                <a:lnTo>
                  <a:pt x="1112520" y="4572"/>
                </a:lnTo>
                <a:lnTo>
                  <a:pt x="1109471" y="7619"/>
                </a:lnTo>
                <a:close/>
              </a:path>
              <a:path w="7042784" h="7620">
                <a:moveTo>
                  <a:pt x="1147571" y="7619"/>
                </a:moveTo>
                <a:lnTo>
                  <a:pt x="1143000" y="7619"/>
                </a:lnTo>
                <a:lnTo>
                  <a:pt x="1143000" y="6096"/>
                </a:lnTo>
                <a:lnTo>
                  <a:pt x="1141475" y="6096"/>
                </a:lnTo>
                <a:lnTo>
                  <a:pt x="1141475" y="1524"/>
                </a:lnTo>
                <a:lnTo>
                  <a:pt x="1143000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3048"/>
                </a:lnTo>
                <a:lnTo>
                  <a:pt x="1149096" y="4572"/>
                </a:lnTo>
                <a:lnTo>
                  <a:pt x="1147571" y="6096"/>
                </a:lnTo>
                <a:lnTo>
                  <a:pt x="1147571" y="7619"/>
                </a:lnTo>
                <a:close/>
              </a:path>
              <a:path w="7042784" h="7620">
                <a:moveTo>
                  <a:pt x="1184148" y="1524"/>
                </a:moveTo>
                <a:lnTo>
                  <a:pt x="1179575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42784" h="7620">
                <a:moveTo>
                  <a:pt x="1185671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1" y="1524"/>
                </a:lnTo>
                <a:lnTo>
                  <a:pt x="1185671" y="6096"/>
                </a:lnTo>
                <a:close/>
              </a:path>
              <a:path w="7042784" h="7620">
                <a:moveTo>
                  <a:pt x="1184148" y="7619"/>
                </a:moveTo>
                <a:lnTo>
                  <a:pt x="1179575" y="7619"/>
                </a:lnTo>
                <a:lnTo>
                  <a:pt x="1179575" y="6096"/>
                </a:lnTo>
                <a:lnTo>
                  <a:pt x="1184148" y="6096"/>
                </a:lnTo>
                <a:lnTo>
                  <a:pt x="1184148" y="7619"/>
                </a:lnTo>
                <a:close/>
              </a:path>
              <a:path w="7042784" h="7620">
                <a:moveTo>
                  <a:pt x="1220724" y="1524"/>
                </a:moveTo>
                <a:lnTo>
                  <a:pt x="1216152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0724" y="1524"/>
                </a:lnTo>
                <a:close/>
              </a:path>
              <a:path w="7042784" h="7620">
                <a:moveTo>
                  <a:pt x="1222248" y="6096"/>
                </a:moveTo>
                <a:lnTo>
                  <a:pt x="1214628" y="6096"/>
                </a:lnTo>
                <a:lnTo>
                  <a:pt x="1214628" y="1524"/>
                </a:lnTo>
                <a:lnTo>
                  <a:pt x="1222248" y="1524"/>
                </a:lnTo>
                <a:lnTo>
                  <a:pt x="1222248" y="6096"/>
                </a:lnTo>
                <a:close/>
              </a:path>
              <a:path w="7042784" h="7620">
                <a:moveTo>
                  <a:pt x="1220724" y="7619"/>
                </a:moveTo>
                <a:lnTo>
                  <a:pt x="1216152" y="7619"/>
                </a:lnTo>
                <a:lnTo>
                  <a:pt x="1216152" y="6096"/>
                </a:lnTo>
                <a:lnTo>
                  <a:pt x="1220724" y="6096"/>
                </a:lnTo>
                <a:lnTo>
                  <a:pt x="1220724" y="7619"/>
                </a:lnTo>
                <a:close/>
              </a:path>
              <a:path w="7042784" h="7620">
                <a:moveTo>
                  <a:pt x="1257300" y="7619"/>
                </a:moveTo>
                <a:lnTo>
                  <a:pt x="1254252" y="7619"/>
                </a:lnTo>
                <a:lnTo>
                  <a:pt x="1251204" y="4572"/>
                </a:lnTo>
                <a:lnTo>
                  <a:pt x="1251204" y="3048"/>
                </a:lnTo>
                <a:lnTo>
                  <a:pt x="1254252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4" y="1524"/>
                </a:lnTo>
                <a:lnTo>
                  <a:pt x="1258824" y="6096"/>
                </a:lnTo>
                <a:lnTo>
                  <a:pt x="1257300" y="6096"/>
                </a:lnTo>
                <a:lnTo>
                  <a:pt x="1257300" y="7619"/>
                </a:lnTo>
                <a:close/>
              </a:path>
              <a:path w="7042784" h="7620">
                <a:moveTo>
                  <a:pt x="1293876" y="7619"/>
                </a:moveTo>
                <a:lnTo>
                  <a:pt x="1290828" y="7619"/>
                </a:lnTo>
                <a:lnTo>
                  <a:pt x="1289304" y="6096"/>
                </a:lnTo>
                <a:lnTo>
                  <a:pt x="1289304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5400" y="1524"/>
                </a:lnTo>
                <a:lnTo>
                  <a:pt x="1295400" y="6096"/>
                </a:lnTo>
                <a:lnTo>
                  <a:pt x="1293876" y="7619"/>
                </a:lnTo>
                <a:close/>
              </a:path>
              <a:path w="7042784" h="7620">
                <a:moveTo>
                  <a:pt x="1330452" y="7619"/>
                </a:moveTo>
                <a:lnTo>
                  <a:pt x="1327404" y="7619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4" y="0"/>
                </a:lnTo>
                <a:lnTo>
                  <a:pt x="1330452" y="0"/>
                </a:lnTo>
                <a:lnTo>
                  <a:pt x="1333500" y="3048"/>
                </a:lnTo>
                <a:lnTo>
                  <a:pt x="1333500" y="4572"/>
                </a:lnTo>
                <a:lnTo>
                  <a:pt x="1330452" y="7619"/>
                </a:lnTo>
                <a:close/>
              </a:path>
              <a:path w="7042784" h="7620">
                <a:moveTo>
                  <a:pt x="1368552" y="7619"/>
                </a:moveTo>
                <a:lnTo>
                  <a:pt x="1363980" y="7619"/>
                </a:lnTo>
                <a:lnTo>
                  <a:pt x="1363980" y="6096"/>
                </a:lnTo>
                <a:lnTo>
                  <a:pt x="1362456" y="6096"/>
                </a:lnTo>
                <a:lnTo>
                  <a:pt x="1362456" y="1524"/>
                </a:ln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3048"/>
                </a:lnTo>
                <a:lnTo>
                  <a:pt x="1370076" y="4572"/>
                </a:lnTo>
                <a:lnTo>
                  <a:pt x="1368552" y="6096"/>
                </a:lnTo>
                <a:lnTo>
                  <a:pt x="1368552" y="7619"/>
                </a:lnTo>
                <a:close/>
              </a:path>
              <a:path w="7042784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42784" h="7620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7042784" h="7620">
                <a:moveTo>
                  <a:pt x="1405128" y="7619"/>
                </a:moveTo>
                <a:lnTo>
                  <a:pt x="1400556" y="7619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19"/>
                </a:lnTo>
                <a:close/>
              </a:path>
              <a:path w="7042784" h="7620">
                <a:moveTo>
                  <a:pt x="1441704" y="1524"/>
                </a:moveTo>
                <a:lnTo>
                  <a:pt x="1437132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1704" y="1524"/>
                </a:lnTo>
                <a:close/>
              </a:path>
              <a:path w="7042784" h="7620">
                <a:moveTo>
                  <a:pt x="1443228" y="6096"/>
                </a:moveTo>
                <a:lnTo>
                  <a:pt x="1435608" y="6096"/>
                </a:lnTo>
                <a:lnTo>
                  <a:pt x="1435608" y="1524"/>
                </a:lnTo>
                <a:lnTo>
                  <a:pt x="1443228" y="1524"/>
                </a:lnTo>
                <a:lnTo>
                  <a:pt x="1443228" y="6096"/>
                </a:lnTo>
                <a:close/>
              </a:path>
              <a:path w="7042784" h="7620">
                <a:moveTo>
                  <a:pt x="1441704" y="7619"/>
                </a:moveTo>
                <a:lnTo>
                  <a:pt x="1437132" y="7619"/>
                </a:lnTo>
                <a:lnTo>
                  <a:pt x="1437132" y="6096"/>
                </a:lnTo>
                <a:lnTo>
                  <a:pt x="1441704" y="6096"/>
                </a:lnTo>
                <a:lnTo>
                  <a:pt x="1441704" y="7619"/>
                </a:lnTo>
                <a:close/>
              </a:path>
              <a:path w="7042784" h="7620">
                <a:moveTo>
                  <a:pt x="1478280" y="7619"/>
                </a:moveTo>
                <a:lnTo>
                  <a:pt x="1475232" y="7619"/>
                </a:lnTo>
                <a:lnTo>
                  <a:pt x="1472184" y="4572"/>
                </a:lnTo>
                <a:lnTo>
                  <a:pt x="1472184" y="3048"/>
                </a:lnTo>
                <a:lnTo>
                  <a:pt x="1475232" y="0"/>
                </a:lnTo>
                <a:lnTo>
                  <a:pt x="1478280" y="0"/>
                </a:lnTo>
                <a:lnTo>
                  <a:pt x="1479804" y="1524"/>
                </a:lnTo>
                <a:lnTo>
                  <a:pt x="1479804" y="6096"/>
                </a:lnTo>
                <a:lnTo>
                  <a:pt x="1478280" y="7619"/>
                </a:lnTo>
                <a:close/>
              </a:path>
              <a:path w="7042784" h="7620">
                <a:moveTo>
                  <a:pt x="1514856" y="7619"/>
                </a:moveTo>
                <a:lnTo>
                  <a:pt x="1511808" y="7619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8" y="0"/>
                </a:lnTo>
                <a:lnTo>
                  <a:pt x="1514856" y="0"/>
                </a:lnTo>
                <a:lnTo>
                  <a:pt x="1516380" y="1524"/>
                </a:lnTo>
                <a:lnTo>
                  <a:pt x="1516380" y="6096"/>
                </a:lnTo>
                <a:lnTo>
                  <a:pt x="1514856" y="7619"/>
                </a:lnTo>
                <a:close/>
              </a:path>
              <a:path w="7042784" h="7620">
                <a:moveTo>
                  <a:pt x="1551432" y="7619"/>
                </a:moveTo>
                <a:lnTo>
                  <a:pt x="1548384" y="7619"/>
                </a:lnTo>
                <a:lnTo>
                  <a:pt x="1546859" y="6096"/>
                </a:lnTo>
                <a:lnTo>
                  <a:pt x="1546859" y="1524"/>
                </a:lnTo>
                <a:lnTo>
                  <a:pt x="1548384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4572"/>
                </a:lnTo>
                <a:lnTo>
                  <a:pt x="1551432" y="7619"/>
                </a:lnTo>
                <a:close/>
              </a:path>
              <a:path w="7042784" h="7620">
                <a:moveTo>
                  <a:pt x="1589532" y="7619"/>
                </a:moveTo>
                <a:lnTo>
                  <a:pt x="1584959" y="7619"/>
                </a:lnTo>
                <a:lnTo>
                  <a:pt x="1584959" y="6096"/>
                </a:lnTo>
                <a:lnTo>
                  <a:pt x="1583436" y="6096"/>
                </a:lnTo>
                <a:lnTo>
                  <a:pt x="1583436" y="1524"/>
                </a:lnTo>
                <a:lnTo>
                  <a:pt x="1584959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3048"/>
                </a:lnTo>
                <a:lnTo>
                  <a:pt x="1591056" y="4572"/>
                </a:lnTo>
                <a:lnTo>
                  <a:pt x="1589532" y="6096"/>
                </a:lnTo>
                <a:lnTo>
                  <a:pt x="1589532" y="7619"/>
                </a:lnTo>
                <a:close/>
              </a:path>
              <a:path w="7042784" h="7620">
                <a:moveTo>
                  <a:pt x="1626108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6108" y="1524"/>
                </a:lnTo>
                <a:close/>
              </a:path>
              <a:path w="7042784" h="7620">
                <a:moveTo>
                  <a:pt x="1627632" y="6096"/>
                </a:moveTo>
                <a:lnTo>
                  <a:pt x="1620012" y="6096"/>
                </a:lnTo>
                <a:lnTo>
                  <a:pt x="1620012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7042784" h="7620">
                <a:moveTo>
                  <a:pt x="1626108" y="7619"/>
                </a:moveTo>
                <a:lnTo>
                  <a:pt x="1621536" y="7619"/>
                </a:lnTo>
                <a:lnTo>
                  <a:pt x="1621536" y="6096"/>
                </a:lnTo>
                <a:lnTo>
                  <a:pt x="1626108" y="6096"/>
                </a:lnTo>
                <a:lnTo>
                  <a:pt x="1626108" y="7619"/>
                </a:lnTo>
                <a:close/>
              </a:path>
              <a:path w="7042784" h="7620">
                <a:moveTo>
                  <a:pt x="1662684" y="1524"/>
                </a:moveTo>
                <a:lnTo>
                  <a:pt x="1658112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2684" y="1524"/>
                </a:lnTo>
                <a:close/>
              </a:path>
              <a:path w="7042784" h="7620">
                <a:moveTo>
                  <a:pt x="1664208" y="6096"/>
                </a:moveTo>
                <a:lnTo>
                  <a:pt x="1656588" y="6096"/>
                </a:lnTo>
                <a:lnTo>
                  <a:pt x="1656588" y="1524"/>
                </a:lnTo>
                <a:lnTo>
                  <a:pt x="1664208" y="1524"/>
                </a:lnTo>
                <a:lnTo>
                  <a:pt x="1664208" y="6096"/>
                </a:lnTo>
                <a:close/>
              </a:path>
              <a:path w="7042784" h="7620">
                <a:moveTo>
                  <a:pt x="1662684" y="7619"/>
                </a:moveTo>
                <a:lnTo>
                  <a:pt x="1658112" y="7619"/>
                </a:lnTo>
                <a:lnTo>
                  <a:pt x="1658112" y="6096"/>
                </a:lnTo>
                <a:lnTo>
                  <a:pt x="1662684" y="6096"/>
                </a:lnTo>
                <a:lnTo>
                  <a:pt x="1662684" y="7619"/>
                </a:lnTo>
                <a:close/>
              </a:path>
              <a:path w="7042784" h="7620">
                <a:moveTo>
                  <a:pt x="1699259" y="7619"/>
                </a:moveTo>
                <a:lnTo>
                  <a:pt x="1696212" y="7619"/>
                </a:lnTo>
                <a:lnTo>
                  <a:pt x="1693163" y="4572"/>
                </a:lnTo>
                <a:lnTo>
                  <a:pt x="1693163" y="3048"/>
                </a:lnTo>
                <a:lnTo>
                  <a:pt x="1696212" y="0"/>
                </a:lnTo>
                <a:lnTo>
                  <a:pt x="1699259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59" y="7619"/>
                </a:lnTo>
                <a:close/>
              </a:path>
              <a:path w="7042784" h="7620">
                <a:moveTo>
                  <a:pt x="1735836" y="7619"/>
                </a:moveTo>
                <a:lnTo>
                  <a:pt x="1732788" y="7619"/>
                </a:lnTo>
                <a:lnTo>
                  <a:pt x="1731263" y="6096"/>
                </a:lnTo>
                <a:lnTo>
                  <a:pt x="1731263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7359" y="1524"/>
                </a:lnTo>
                <a:lnTo>
                  <a:pt x="1737359" y="6096"/>
                </a:lnTo>
                <a:lnTo>
                  <a:pt x="1735836" y="7619"/>
                </a:lnTo>
                <a:close/>
              </a:path>
              <a:path w="7042784" h="7620">
                <a:moveTo>
                  <a:pt x="1772412" y="7619"/>
                </a:moveTo>
                <a:lnTo>
                  <a:pt x="1769363" y="7619"/>
                </a:lnTo>
                <a:lnTo>
                  <a:pt x="1767840" y="6096"/>
                </a:lnTo>
                <a:lnTo>
                  <a:pt x="1767840" y="1524"/>
                </a:lnTo>
                <a:lnTo>
                  <a:pt x="1769363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4572"/>
                </a:lnTo>
                <a:lnTo>
                  <a:pt x="1772412" y="7619"/>
                </a:lnTo>
                <a:close/>
              </a:path>
              <a:path w="7042784" h="7620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42784" h="7620">
                <a:moveTo>
                  <a:pt x="1812036" y="6096"/>
                </a:moveTo>
                <a:lnTo>
                  <a:pt x="1804416" y="6096"/>
                </a:lnTo>
                <a:lnTo>
                  <a:pt x="1804416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7042784" h="7620">
                <a:moveTo>
                  <a:pt x="1810512" y="7619"/>
                </a:moveTo>
                <a:lnTo>
                  <a:pt x="1805940" y="7619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19"/>
                </a:lnTo>
                <a:close/>
              </a:path>
              <a:path w="7042784" h="7620">
                <a:moveTo>
                  <a:pt x="1847088" y="1524"/>
                </a:moveTo>
                <a:lnTo>
                  <a:pt x="1842516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7088" y="1524"/>
                </a:lnTo>
                <a:close/>
              </a:path>
              <a:path w="7042784" h="7620">
                <a:moveTo>
                  <a:pt x="1848612" y="6096"/>
                </a:moveTo>
                <a:lnTo>
                  <a:pt x="1840992" y="6096"/>
                </a:lnTo>
                <a:lnTo>
                  <a:pt x="1840992" y="1524"/>
                </a:lnTo>
                <a:lnTo>
                  <a:pt x="1848612" y="1524"/>
                </a:lnTo>
                <a:lnTo>
                  <a:pt x="1848612" y="6096"/>
                </a:lnTo>
                <a:close/>
              </a:path>
              <a:path w="7042784" h="7620">
                <a:moveTo>
                  <a:pt x="1847088" y="7619"/>
                </a:moveTo>
                <a:lnTo>
                  <a:pt x="1842516" y="7619"/>
                </a:lnTo>
                <a:lnTo>
                  <a:pt x="1842516" y="6096"/>
                </a:lnTo>
                <a:lnTo>
                  <a:pt x="1847088" y="6096"/>
                </a:lnTo>
                <a:lnTo>
                  <a:pt x="1847088" y="7619"/>
                </a:lnTo>
                <a:close/>
              </a:path>
              <a:path w="7042784" h="7620">
                <a:moveTo>
                  <a:pt x="1883663" y="1524"/>
                </a:moveTo>
                <a:lnTo>
                  <a:pt x="1879092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3663" y="1524"/>
                </a:lnTo>
                <a:close/>
              </a:path>
              <a:path w="7042784" h="7620">
                <a:moveTo>
                  <a:pt x="1885188" y="6096"/>
                </a:moveTo>
                <a:lnTo>
                  <a:pt x="1877568" y="6096"/>
                </a:lnTo>
                <a:lnTo>
                  <a:pt x="1877568" y="1524"/>
                </a:lnTo>
                <a:lnTo>
                  <a:pt x="1885188" y="1524"/>
                </a:lnTo>
                <a:lnTo>
                  <a:pt x="1885188" y="6096"/>
                </a:lnTo>
                <a:close/>
              </a:path>
              <a:path w="7042784" h="7620">
                <a:moveTo>
                  <a:pt x="1883663" y="7619"/>
                </a:moveTo>
                <a:lnTo>
                  <a:pt x="1879092" y="7619"/>
                </a:lnTo>
                <a:lnTo>
                  <a:pt x="1879092" y="6096"/>
                </a:lnTo>
                <a:lnTo>
                  <a:pt x="1883663" y="6096"/>
                </a:lnTo>
                <a:lnTo>
                  <a:pt x="1883663" y="7619"/>
                </a:lnTo>
                <a:close/>
              </a:path>
              <a:path w="7042784" h="7620">
                <a:moveTo>
                  <a:pt x="1920240" y="7619"/>
                </a:moveTo>
                <a:lnTo>
                  <a:pt x="1917192" y="7619"/>
                </a:lnTo>
                <a:lnTo>
                  <a:pt x="1914143" y="4572"/>
                </a:lnTo>
                <a:lnTo>
                  <a:pt x="1914143" y="3048"/>
                </a:lnTo>
                <a:lnTo>
                  <a:pt x="1917192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40" y="7619"/>
                </a:lnTo>
                <a:close/>
              </a:path>
              <a:path w="7042784" h="7620">
                <a:moveTo>
                  <a:pt x="1956816" y="7619"/>
                </a:moveTo>
                <a:lnTo>
                  <a:pt x="1953768" y="7619"/>
                </a:lnTo>
                <a:lnTo>
                  <a:pt x="1952243" y="6096"/>
                </a:lnTo>
                <a:lnTo>
                  <a:pt x="1952243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8340" y="1524"/>
                </a:lnTo>
                <a:lnTo>
                  <a:pt x="1958340" y="6096"/>
                </a:lnTo>
                <a:lnTo>
                  <a:pt x="1956816" y="7619"/>
                </a:lnTo>
                <a:close/>
              </a:path>
              <a:path w="7042784" h="7620">
                <a:moveTo>
                  <a:pt x="1993392" y="7619"/>
                </a:moveTo>
                <a:lnTo>
                  <a:pt x="1990343" y="7619"/>
                </a:lnTo>
                <a:lnTo>
                  <a:pt x="1988819" y="6096"/>
                </a:lnTo>
                <a:lnTo>
                  <a:pt x="1988819" y="1524"/>
                </a:lnTo>
                <a:lnTo>
                  <a:pt x="1990343" y="0"/>
                </a:lnTo>
                <a:lnTo>
                  <a:pt x="1993392" y="0"/>
                </a:lnTo>
                <a:lnTo>
                  <a:pt x="1996440" y="3048"/>
                </a:lnTo>
                <a:lnTo>
                  <a:pt x="1996440" y="4572"/>
                </a:lnTo>
                <a:lnTo>
                  <a:pt x="1993392" y="7619"/>
                </a:lnTo>
                <a:close/>
              </a:path>
              <a:path w="7042784" h="7620">
                <a:moveTo>
                  <a:pt x="2031492" y="1524"/>
                </a:moveTo>
                <a:lnTo>
                  <a:pt x="2026919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7042784" h="7620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7042784" h="7620">
                <a:moveTo>
                  <a:pt x="2031492" y="7619"/>
                </a:moveTo>
                <a:lnTo>
                  <a:pt x="2026919" y="7619"/>
                </a:lnTo>
                <a:lnTo>
                  <a:pt x="2026919" y="6096"/>
                </a:lnTo>
                <a:lnTo>
                  <a:pt x="2031492" y="6096"/>
                </a:lnTo>
                <a:lnTo>
                  <a:pt x="2031492" y="7619"/>
                </a:lnTo>
                <a:close/>
              </a:path>
              <a:path w="7042784" h="7620">
                <a:moveTo>
                  <a:pt x="2068068" y="1524"/>
                </a:moveTo>
                <a:lnTo>
                  <a:pt x="2063496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8068" y="1524"/>
                </a:lnTo>
                <a:close/>
              </a:path>
              <a:path w="7042784" h="7620">
                <a:moveTo>
                  <a:pt x="2069592" y="6096"/>
                </a:moveTo>
                <a:lnTo>
                  <a:pt x="2061972" y="6096"/>
                </a:lnTo>
                <a:lnTo>
                  <a:pt x="2061972" y="1524"/>
                </a:lnTo>
                <a:lnTo>
                  <a:pt x="2069592" y="1524"/>
                </a:lnTo>
                <a:lnTo>
                  <a:pt x="2069592" y="6096"/>
                </a:lnTo>
                <a:close/>
              </a:path>
              <a:path w="7042784" h="7620">
                <a:moveTo>
                  <a:pt x="2068068" y="7619"/>
                </a:moveTo>
                <a:lnTo>
                  <a:pt x="2063496" y="7619"/>
                </a:lnTo>
                <a:lnTo>
                  <a:pt x="2063496" y="6096"/>
                </a:lnTo>
                <a:lnTo>
                  <a:pt x="2068068" y="6096"/>
                </a:lnTo>
                <a:lnTo>
                  <a:pt x="2068068" y="7619"/>
                </a:lnTo>
                <a:close/>
              </a:path>
              <a:path w="7042784" h="7620">
                <a:moveTo>
                  <a:pt x="2104643" y="7619"/>
                </a:moveTo>
                <a:lnTo>
                  <a:pt x="2100072" y="7619"/>
                </a:lnTo>
                <a:lnTo>
                  <a:pt x="2100072" y="6096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3" y="6096"/>
                </a:lnTo>
                <a:lnTo>
                  <a:pt x="2104643" y="7619"/>
                </a:lnTo>
                <a:close/>
              </a:path>
              <a:path w="7042784" h="7620">
                <a:moveTo>
                  <a:pt x="2141219" y="7619"/>
                </a:moveTo>
                <a:lnTo>
                  <a:pt x="2138172" y="7619"/>
                </a:lnTo>
                <a:lnTo>
                  <a:pt x="2135124" y="4572"/>
                </a:lnTo>
                <a:lnTo>
                  <a:pt x="2135124" y="3048"/>
                </a:lnTo>
                <a:lnTo>
                  <a:pt x="2138172" y="0"/>
                </a:lnTo>
                <a:lnTo>
                  <a:pt x="2141219" y="0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19" y="7619"/>
                </a:lnTo>
                <a:close/>
              </a:path>
              <a:path w="7042784" h="7620">
                <a:moveTo>
                  <a:pt x="2177796" y="7619"/>
                </a:moveTo>
                <a:lnTo>
                  <a:pt x="2174748" y="7619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79319" y="1524"/>
                </a:lnTo>
                <a:lnTo>
                  <a:pt x="2179319" y="6096"/>
                </a:lnTo>
                <a:lnTo>
                  <a:pt x="2177796" y="7619"/>
                </a:lnTo>
                <a:close/>
              </a:path>
              <a:path w="7042784" h="7620">
                <a:moveTo>
                  <a:pt x="2214372" y="7619"/>
                </a:moveTo>
                <a:lnTo>
                  <a:pt x="2211324" y="7619"/>
                </a:lnTo>
                <a:lnTo>
                  <a:pt x="2209800" y="6096"/>
                </a:lnTo>
                <a:lnTo>
                  <a:pt x="2209800" y="1524"/>
                </a:lnTo>
                <a:lnTo>
                  <a:pt x="2211324" y="0"/>
                </a:lnTo>
                <a:lnTo>
                  <a:pt x="2214372" y="0"/>
                </a:lnTo>
                <a:lnTo>
                  <a:pt x="2217419" y="3048"/>
                </a:lnTo>
                <a:lnTo>
                  <a:pt x="2217419" y="4572"/>
                </a:lnTo>
                <a:lnTo>
                  <a:pt x="2214372" y="7619"/>
                </a:lnTo>
                <a:close/>
              </a:path>
              <a:path w="7042784" h="7620">
                <a:moveTo>
                  <a:pt x="2252472" y="1524"/>
                </a:moveTo>
                <a:lnTo>
                  <a:pt x="2247900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42784" h="7620">
                <a:moveTo>
                  <a:pt x="2253996" y="6096"/>
                </a:moveTo>
                <a:lnTo>
                  <a:pt x="2246376" y="6096"/>
                </a:lnTo>
                <a:lnTo>
                  <a:pt x="2246376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7042784" h="7620">
                <a:moveTo>
                  <a:pt x="2252472" y="7619"/>
                </a:moveTo>
                <a:lnTo>
                  <a:pt x="2247900" y="7619"/>
                </a:lnTo>
                <a:lnTo>
                  <a:pt x="2247900" y="6096"/>
                </a:lnTo>
                <a:lnTo>
                  <a:pt x="2252472" y="6096"/>
                </a:lnTo>
                <a:lnTo>
                  <a:pt x="2252472" y="7619"/>
                </a:lnTo>
                <a:close/>
              </a:path>
              <a:path w="7042784" h="7620">
                <a:moveTo>
                  <a:pt x="2289048" y="1524"/>
                </a:moveTo>
                <a:lnTo>
                  <a:pt x="2284476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89048" y="1524"/>
                </a:lnTo>
                <a:close/>
              </a:path>
              <a:path w="7042784" h="7620">
                <a:moveTo>
                  <a:pt x="2290572" y="6096"/>
                </a:moveTo>
                <a:lnTo>
                  <a:pt x="2282951" y="6096"/>
                </a:lnTo>
                <a:lnTo>
                  <a:pt x="2282951" y="1524"/>
                </a:lnTo>
                <a:lnTo>
                  <a:pt x="2290572" y="1524"/>
                </a:lnTo>
                <a:lnTo>
                  <a:pt x="2290572" y="6096"/>
                </a:lnTo>
                <a:close/>
              </a:path>
              <a:path w="7042784" h="7620">
                <a:moveTo>
                  <a:pt x="2289048" y="7619"/>
                </a:moveTo>
                <a:lnTo>
                  <a:pt x="2284476" y="7619"/>
                </a:lnTo>
                <a:lnTo>
                  <a:pt x="2284476" y="6096"/>
                </a:lnTo>
                <a:lnTo>
                  <a:pt x="2289048" y="6096"/>
                </a:lnTo>
                <a:lnTo>
                  <a:pt x="2289048" y="7619"/>
                </a:lnTo>
                <a:close/>
              </a:path>
              <a:path w="7042784" h="7620">
                <a:moveTo>
                  <a:pt x="2325624" y="7619"/>
                </a:moveTo>
                <a:lnTo>
                  <a:pt x="2321051" y="7619"/>
                </a:lnTo>
                <a:lnTo>
                  <a:pt x="2321051" y="6096"/>
                </a:lnTo>
                <a:lnTo>
                  <a:pt x="2319527" y="4572"/>
                </a:lnTo>
                <a:lnTo>
                  <a:pt x="2319527" y="3048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5624" y="1524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4" y="6096"/>
                </a:lnTo>
                <a:lnTo>
                  <a:pt x="2325624" y="7619"/>
                </a:lnTo>
                <a:close/>
              </a:path>
              <a:path w="7042784" h="7620">
                <a:moveTo>
                  <a:pt x="2362200" y="7619"/>
                </a:moveTo>
                <a:lnTo>
                  <a:pt x="2359151" y="7619"/>
                </a:lnTo>
                <a:lnTo>
                  <a:pt x="2356104" y="4572"/>
                </a:lnTo>
                <a:lnTo>
                  <a:pt x="2356104" y="3048"/>
                </a:lnTo>
                <a:lnTo>
                  <a:pt x="2359151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200" y="7619"/>
                </a:lnTo>
                <a:close/>
              </a:path>
              <a:path w="7042784" h="7620">
                <a:moveTo>
                  <a:pt x="2398776" y="7619"/>
                </a:moveTo>
                <a:lnTo>
                  <a:pt x="2395727" y="7619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7" y="0"/>
                </a:lnTo>
                <a:lnTo>
                  <a:pt x="2398776" y="0"/>
                </a:lnTo>
                <a:lnTo>
                  <a:pt x="2400300" y="1524"/>
                </a:lnTo>
                <a:lnTo>
                  <a:pt x="2400300" y="6096"/>
                </a:lnTo>
                <a:lnTo>
                  <a:pt x="2398776" y="7619"/>
                </a:lnTo>
                <a:close/>
              </a:path>
              <a:path w="7042784" h="7620">
                <a:moveTo>
                  <a:pt x="2435351" y="7619"/>
                </a:moveTo>
                <a:lnTo>
                  <a:pt x="2432304" y="7619"/>
                </a:lnTo>
                <a:lnTo>
                  <a:pt x="2432304" y="6096"/>
                </a:lnTo>
                <a:lnTo>
                  <a:pt x="2430780" y="6096"/>
                </a:lnTo>
                <a:lnTo>
                  <a:pt x="2430780" y="1524"/>
                </a:lnTo>
                <a:lnTo>
                  <a:pt x="2432304" y="1524"/>
                </a:lnTo>
                <a:lnTo>
                  <a:pt x="2432304" y="0"/>
                </a:lnTo>
                <a:lnTo>
                  <a:pt x="2435351" y="0"/>
                </a:lnTo>
                <a:lnTo>
                  <a:pt x="2438400" y="3048"/>
                </a:lnTo>
                <a:lnTo>
                  <a:pt x="2438400" y="4572"/>
                </a:lnTo>
                <a:lnTo>
                  <a:pt x="2435351" y="7619"/>
                </a:lnTo>
                <a:close/>
              </a:path>
              <a:path w="7042784" h="7620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42784" h="7620">
                <a:moveTo>
                  <a:pt x="2474976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6" y="1524"/>
                </a:lnTo>
                <a:lnTo>
                  <a:pt x="2474976" y="6096"/>
                </a:lnTo>
                <a:close/>
              </a:path>
              <a:path w="7042784" h="7620">
                <a:moveTo>
                  <a:pt x="2473451" y="7619"/>
                </a:moveTo>
                <a:lnTo>
                  <a:pt x="2468880" y="7619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19"/>
                </a:lnTo>
                <a:close/>
              </a:path>
              <a:path w="7042784" h="7620">
                <a:moveTo>
                  <a:pt x="2510027" y="1524"/>
                </a:moveTo>
                <a:lnTo>
                  <a:pt x="2505456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0027" y="1524"/>
                </a:lnTo>
                <a:close/>
              </a:path>
              <a:path w="7042784" h="7620">
                <a:moveTo>
                  <a:pt x="2511551" y="6096"/>
                </a:moveTo>
                <a:lnTo>
                  <a:pt x="2503932" y="6096"/>
                </a:lnTo>
                <a:lnTo>
                  <a:pt x="2503932" y="1524"/>
                </a:lnTo>
                <a:lnTo>
                  <a:pt x="2511551" y="1524"/>
                </a:lnTo>
                <a:lnTo>
                  <a:pt x="2511551" y="6096"/>
                </a:lnTo>
                <a:close/>
              </a:path>
              <a:path w="7042784" h="7620">
                <a:moveTo>
                  <a:pt x="2510027" y="7619"/>
                </a:moveTo>
                <a:lnTo>
                  <a:pt x="2505456" y="7619"/>
                </a:lnTo>
                <a:lnTo>
                  <a:pt x="2505456" y="6096"/>
                </a:lnTo>
                <a:lnTo>
                  <a:pt x="2510027" y="6096"/>
                </a:lnTo>
                <a:lnTo>
                  <a:pt x="2510027" y="7619"/>
                </a:lnTo>
                <a:close/>
              </a:path>
              <a:path w="7042784" h="7620">
                <a:moveTo>
                  <a:pt x="2546604" y="7619"/>
                </a:moveTo>
                <a:lnTo>
                  <a:pt x="2542032" y="7619"/>
                </a:lnTo>
                <a:lnTo>
                  <a:pt x="2542032" y="6096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6604" y="1524"/>
                </a:lnTo>
                <a:lnTo>
                  <a:pt x="2548127" y="1524"/>
                </a:lnTo>
                <a:lnTo>
                  <a:pt x="2548127" y="6096"/>
                </a:lnTo>
                <a:lnTo>
                  <a:pt x="2546604" y="6096"/>
                </a:lnTo>
                <a:lnTo>
                  <a:pt x="2546604" y="7619"/>
                </a:lnTo>
                <a:close/>
              </a:path>
              <a:path w="7042784" h="7620">
                <a:moveTo>
                  <a:pt x="2583180" y="7619"/>
                </a:moveTo>
                <a:lnTo>
                  <a:pt x="2580132" y="7619"/>
                </a:lnTo>
                <a:lnTo>
                  <a:pt x="2577084" y="4572"/>
                </a:lnTo>
                <a:lnTo>
                  <a:pt x="2577084" y="3048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lnTo>
                  <a:pt x="2583180" y="7619"/>
                </a:lnTo>
                <a:close/>
              </a:path>
              <a:path w="7042784" h="7620">
                <a:moveTo>
                  <a:pt x="2619756" y="7619"/>
                </a:moveTo>
                <a:lnTo>
                  <a:pt x="2616708" y="7619"/>
                </a:lnTo>
                <a:lnTo>
                  <a:pt x="2615184" y="6096"/>
                </a:lnTo>
                <a:lnTo>
                  <a:pt x="2615184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1280" y="1524"/>
                </a:lnTo>
                <a:lnTo>
                  <a:pt x="2621280" y="6096"/>
                </a:lnTo>
                <a:lnTo>
                  <a:pt x="2619756" y="7619"/>
                </a:lnTo>
                <a:close/>
              </a:path>
              <a:path w="7042784" h="7620">
                <a:moveTo>
                  <a:pt x="2656332" y="7619"/>
                </a:moveTo>
                <a:lnTo>
                  <a:pt x="2653284" y="7619"/>
                </a:lnTo>
                <a:lnTo>
                  <a:pt x="2653284" y="6096"/>
                </a:lnTo>
                <a:lnTo>
                  <a:pt x="2651760" y="6096"/>
                </a:lnTo>
                <a:lnTo>
                  <a:pt x="2651760" y="1524"/>
                </a:lnTo>
                <a:lnTo>
                  <a:pt x="2653284" y="1524"/>
                </a:lnTo>
                <a:lnTo>
                  <a:pt x="2653284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4572"/>
                </a:lnTo>
                <a:lnTo>
                  <a:pt x="2656332" y="7619"/>
                </a:lnTo>
                <a:close/>
              </a:path>
              <a:path w="7042784" h="7620">
                <a:moveTo>
                  <a:pt x="2694432" y="1524"/>
                </a:moveTo>
                <a:lnTo>
                  <a:pt x="2689860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42784" h="7620">
                <a:moveTo>
                  <a:pt x="2695956" y="6096"/>
                </a:moveTo>
                <a:lnTo>
                  <a:pt x="2688335" y="6096"/>
                </a:lnTo>
                <a:lnTo>
                  <a:pt x="2688335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7042784" h="7620">
                <a:moveTo>
                  <a:pt x="2694432" y="7619"/>
                </a:moveTo>
                <a:lnTo>
                  <a:pt x="2689860" y="7619"/>
                </a:lnTo>
                <a:lnTo>
                  <a:pt x="2689860" y="6096"/>
                </a:lnTo>
                <a:lnTo>
                  <a:pt x="2694432" y="6096"/>
                </a:lnTo>
                <a:lnTo>
                  <a:pt x="2694432" y="7619"/>
                </a:lnTo>
                <a:close/>
              </a:path>
              <a:path w="7042784" h="7620">
                <a:moveTo>
                  <a:pt x="2731008" y="1524"/>
                </a:moveTo>
                <a:lnTo>
                  <a:pt x="2726435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1008" y="1524"/>
                </a:lnTo>
                <a:close/>
              </a:path>
              <a:path w="7042784" h="7620">
                <a:moveTo>
                  <a:pt x="2732532" y="6096"/>
                </a:moveTo>
                <a:lnTo>
                  <a:pt x="2724911" y="6096"/>
                </a:lnTo>
                <a:lnTo>
                  <a:pt x="2724911" y="1524"/>
                </a:lnTo>
                <a:lnTo>
                  <a:pt x="2732532" y="1524"/>
                </a:lnTo>
                <a:lnTo>
                  <a:pt x="2732532" y="6096"/>
                </a:lnTo>
                <a:close/>
              </a:path>
              <a:path w="7042784" h="7620">
                <a:moveTo>
                  <a:pt x="2731008" y="7619"/>
                </a:moveTo>
                <a:lnTo>
                  <a:pt x="2726435" y="7619"/>
                </a:lnTo>
                <a:lnTo>
                  <a:pt x="2726435" y="6096"/>
                </a:lnTo>
                <a:lnTo>
                  <a:pt x="2731008" y="6096"/>
                </a:lnTo>
                <a:lnTo>
                  <a:pt x="2731008" y="7619"/>
                </a:lnTo>
                <a:close/>
              </a:path>
              <a:path w="7042784" h="7620">
                <a:moveTo>
                  <a:pt x="2767584" y="7619"/>
                </a:moveTo>
                <a:lnTo>
                  <a:pt x="2764535" y="7619"/>
                </a:lnTo>
                <a:lnTo>
                  <a:pt x="2761488" y="4572"/>
                </a:lnTo>
                <a:lnTo>
                  <a:pt x="2761488" y="3048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4" y="6096"/>
                </a:lnTo>
                <a:lnTo>
                  <a:pt x="2767584" y="7619"/>
                </a:lnTo>
                <a:close/>
              </a:path>
              <a:path w="7042784" h="7620">
                <a:moveTo>
                  <a:pt x="2804160" y="7619"/>
                </a:moveTo>
                <a:lnTo>
                  <a:pt x="2801111" y="7619"/>
                </a:lnTo>
                <a:lnTo>
                  <a:pt x="2799588" y="6096"/>
                </a:lnTo>
                <a:lnTo>
                  <a:pt x="2799588" y="1524"/>
                </a:lnTo>
                <a:lnTo>
                  <a:pt x="2801111" y="0"/>
                </a:lnTo>
                <a:lnTo>
                  <a:pt x="2804160" y="0"/>
                </a:lnTo>
                <a:lnTo>
                  <a:pt x="2805684" y="1524"/>
                </a:lnTo>
                <a:lnTo>
                  <a:pt x="2805684" y="6096"/>
                </a:lnTo>
                <a:lnTo>
                  <a:pt x="2804160" y="7619"/>
                </a:lnTo>
                <a:close/>
              </a:path>
              <a:path w="7042784" h="7620">
                <a:moveTo>
                  <a:pt x="2840735" y="7619"/>
                </a:moveTo>
                <a:lnTo>
                  <a:pt x="2837688" y="7619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4572"/>
                </a:lnTo>
                <a:lnTo>
                  <a:pt x="2840735" y="7619"/>
                </a:lnTo>
                <a:close/>
              </a:path>
              <a:path w="7042784" h="7620">
                <a:moveTo>
                  <a:pt x="2878835" y="7619"/>
                </a:moveTo>
                <a:lnTo>
                  <a:pt x="2874264" y="7619"/>
                </a:lnTo>
                <a:lnTo>
                  <a:pt x="2874264" y="6096"/>
                </a:lnTo>
                <a:lnTo>
                  <a:pt x="2872740" y="6096"/>
                </a:lnTo>
                <a:lnTo>
                  <a:pt x="2872740" y="1524"/>
                </a:lnTo>
                <a:lnTo>
                  <a:pt x="2874264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3048"/>
                </a:lnTo>
                <a:lnTo>
                  <a:pt x="2880360" y="4572"/>
                </a:lnTo>
                <a:lnTo>
                  <a:pt x="2878835" y="6096"/>
                </a:lnTo>
                <a:lnTo>
                  <a:pt x="2878835" y="7619"/>
                </a:lnTo>
                <a:close/>
              </a:path>
              <a:path w="7042784" h="7620">
                <a:moveTo>
                  <a:pt x="2915411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5411" y="1524"/>
                </a:lnTo>
                <a:close/>
              </a:path>
              <a:path w="7042784" h="7620">
                <a:moveTo>
                  <a:pt x="2916935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5" y="1524"/>
                </a:lnTo>
                <a:lnTo>
                  <a:pt x="2916935" y="6096"/>
                </a:lnTo>
                <a:close/>
              </a:path>
              <a:path w="7042784" h="7620">
                <a:moveTo>
                  <a:pt x="2915411" y="7619"/>
                </a:moveTo>
                <a:lnTo>
                  <a:pt x="2910840" y="7619"/>
                </a:lnTo>
                <a:lnTo>
                  <a:pt x="2910840" y="6096"/>
                </a:lnTo>
                <a:lnTo>
                  <a:pt x="2915411" y="6096"/>
                </a:lnTo>
                <a:lnTo>
                  <a:pt x="2915411" y="7619"/>
                </a:lnTo>
                <a:close/>
              </a:path>
              <a:path w="7042784" h="7620">
                <a:moveTo>
                  <a:pt x="2951988" y="1524"/>
                </a:move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1988" y="1524"/>
                </a:lnTo>
                <a:close/>
              </a:path>
              <a:path w="7042784" h="7620">
                <a:moveTo>
                  <a:pt x="2953511" y="6096"/>
                </a:moveTo>
                <a:lnTo>
                  <a:pt x="2945892" y="6096"/>
                </a:lnTo>
                <a:lnTo>
                  <a:pt x="2945892" y="1524"/>
                </a:lnTo>
                <a:lnTo>
                  <a:pt x="2953511" y="1524"/>
                </a:lnTo>
                <a:lnTo>
                  <a:pt x="2953511" y="6096"/>
                </a:lnTo>
                <a:close/>
              </a:path>
              <a:path w="7042784" h="7620">
                <a:moveTo>
                  <a:pt x="2951988" y="7619"/>
                </a:moveTo>
                <a:lnTo>
                  <a:pt x="2947416" y="7619"/>
                </a:lnTo>
                <a:lnTo>
                  <a:pt x="2947416" y="6096"/>
                </a:lnTo>
                <a:lnTo>
                  <a:pt x="2951988" y="6096"/>
                </a:lnTo>
                <a:lnTo>
                  <a:pt x="2951988" y="7619"/>
                </a:lnTo>
                <a:close/>
              </a:path>
              <a:path w="7042784" h="7620">
                <a:moveTo>
                  <a:pt x="2988564" y="7619"/>
                </a:moveTo>
                <a:lnTo>
                  <a:pt x="2985516" y="7619"/>
                </a:lnTo>
                <a:lnTo>
                  <a:pt x="2982468" y="4572"/>
                </a:lnTo>
                <a:lnTo>
                  <a:pt x="2982468" y="3048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8" y="1524"/>
                </a:lnTo>
                <a:lnTo>
                  <a:pt x="2990088" y="6096"/>
                </a:lnTo>
                <a:lnTo>
                  <a:pt x="2988564" y="6096"/>
                </a:lnTo>
                <a:lnTo>
                  <a:pt x="2988564" y="7619"/>
                </a:lnTo>
                <a:close/>
              </a:path>
              <a:path w="7042784" h="7620">
                <a:moveTo>
                  <a:pt x="3025140" y="7619"/>
                </a:moveTo>
                <a:lnTo>
                  <a:pt x="3022092" y="7619"/>
                </a:lnTo>
                <a:lnTo>
                  <a:pt x="3020568" y="6096"/>
                </a:lnTo>
                <a:lnTo>
                  <a:pt x="3020568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6664" y="1524"/>
                </a:lnTo>
                <a:lnTo>
                  <a:pt x="3026664" y="6096"/>
                </a:lnTo>
                <a:lnTo>
                  <a:pt x="3025140" y="7619"/>
                </a:lnTo>
                <a:close/>
              </a:path>
              <a:path w="7042784" h="7620">
                <a:moveTo>
                  <a:pt x="3061716" y="7619"/>
                </a:moveTo>
                <a:lnTo>
                  <a:pt x="3058668" y="7619"/>
                </a:lnTo>
                <a:lnTo>
                  <a:pt x="3057144" y="6096"/>
                </a:lnTo>
                <a:lnTo>
                  <a:pt x="3057144" y="1524"/>
                </a:lnTo>
                <a:lnTo>
                  <a:pt x="3058668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1716" y="7619"/>
                </a:lnTo>
                <a:close/>
              </a:path>
              <a:path w="7042784" h="7620">
                <a:moveTo>
                  <a:pt x="3099816" y="7619"/>
                </a:moveTo>
                <a:lnTo>
                  <a:pt x="3095244" y="7619"/>
                </a:lnTo>
                <a:lnTo>
                  <a:pt x="3095244" y="6096"/>
                </a:lnTo>
                <a:lnTo>
                  <a:pt x="3093719" y="6096"/>
                </a:lnTo>
                <a:lnTo>
                  <a:pt x="3093719" y="1524"/>
                </a:ln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3048"/>
                </a:lnTo>
                <a:lnTo>
                  <a:pt x="3101340" y="4572"/>
                </a:lnTo>
                <a:lnTo>
                  <a:pt x="3099816" y="6096"/>
                </a:lnTo>
                <a:lnTo>
                  <a:pt x="3099816" y="7619"/>
                </a:lnTo>
                <a:close/>
              </a:path>
              <a:path w="7042784" h="7620">
                <a:moveTo>
                  <a:pt x="3136392" y="1524"/>
                </a:moveTo>
                <a:lnTo>
                  <a:pt x="3131819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42784" h="7620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7042784" h="7620">
                <a:moveTo>
                  <a:pt x="3136392" y="7619"/>
                </a:moveTo>
                <a:lnTo>
                  <a:pt x="3131819" y="7619"/>
                </a:lnTo>
                <a:lnTo>
                  <a:pt x="3131819" y="6096"/>
                </a:lnTo>
                <a:lnTo>
                  <a:pt x="3136392" y="6096"/>
                </a:lnTo>
                <a:lnTo>
                  <a:pt x="3136392" y="7619"/>
                </a:lnTo>
                <a:close/>
              </a:path>
              <a:path w="7042784" h="7620">
                <a:moveTo>
                  <a:pt x="3172968" y="1524"/>
                </a:moveTo>
                <a:lnTo>
                  <a:pt x="3168396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2968" y="1524"/>
                </a:lnTo>
                <a:close/>
              </a:path>
              <a:path w="7042784" h="7620">
                <a:moveTo>
                  <a:pt x="3174492" y="6096"/>
                </a:moveTo>
                <a:lnTo>
                  <a:pt x="3166872" y="6096"/>
                </a:lnTo>
                <a:lnTo>
                  <a:pt x="3166872" y="1524"/>
                </a:lnTo>
                <a:lnTo>
                  <a:pt x="3174492" y="1524"/>
                </a:lnTo>
                <a:lnTo>
                  <a:pt x="3174492" y="6096"/>
                </a:lnTo>
                <a:close/>
              </a:path>
              <a:path w="7042784" h="7620">
                <a:moveTo>
                  <a:pt x="3172968" y="7619"/>
                </a:moveTo>
                <a:lnTo>
                  <a:pt x="3168396" y="7619"/>
                </a:lnTo>
                <a:lnTo>
                  <a:pt x="3168396" y="6096"/>
                </a:lnTo>
                <a:lnTo>
                  <a:pt x="3172968" y="6096"/>
                </a:lnTo>
                <a:lnTo>
                  <a:pt x="3172968" y="7619"/>
                </a:lnTo>
                <a:close/>
              </a:path>
              <a:path w="7042784" h="7620">
                <a:moveTo>
                  <a:pt x="3209544" y="7619"/>
                </a:moveTo>
                <a:lnTo>
                  <a:pt x="3206496" y="7619"/>
                </a:lnTo>
                <a:lnTo>
                  <a:pt x="3203448" y="4572"/>
                </a:lnTo>
                <a:lnTo>
                  <a:pt x="3203448" y="3048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4"/>
                </a:lnTo>
                <a:lnTo>
                  <a:pt x="3211068" y="6096"/>
                </a:lnTo>
                <a:lnTo>
                  <a:pt x="3209544" y="7619"/>
                </a:lnTo>
                <a:close/>
              </a:path>
              <a:path w="7042784" h="7620">
                <a:moveTo>
                  <a:pt x="3246119" y="7619"/>
                </a:moveTo>
                <a:lnTo>
                  <a:pt x="3243072" y="7619"/>
                </a:ln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19" y="0"/>
                </a:lnTo>
                <a:lnTo>
                  <a:pt x="3247644" y="1524"/>
                </a:lnTo>
                <a:lnTo>
                  <a:pt x="3247644" y="6096"/>
                </a:lnTo>
                <a:lnTo>
                  <a:pt x="3246119" y="7619"/>
                </a:lnTo>
                <a:close/>
              </a:path>
              <a:path w="7042784" h="7620">
                <a:moveTo>
                  <a:pt x="3282696" y="7619"/>
                </a:moveTo>
                <a:lnTo>
                  <a:pt x="3279648" y="7619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0"/>
                </a:lnTo>
                <a:lnTo>
                  <a:pt x="3282696" y="0"/>
                </a:lnTo>
                <a:lnTo>
                  <a:pt x="3285744" y="3048"/>
                </a:lnTo>
                <a:lnTo>
                  <a:pt x="3285744" y="4572"/>
                </a:lnTo>
                <a:lnTo>
                  <a:pt x="3282696" y="7619"/>
                </a:lnTo>
                <a:close/>
              </a:path>
              <a:path w="7042784" h="7620">
                <a:moveTo>
                  <a:pt x="3320796" y="7619"/>
                </a:moveTo>
                <a:lnTo>
                  <a:pt x="3316224" y="7619"/>
                </a:lnTo>
                <a:lnTo>
                  <a:pt x="3316224" y="6096"/>
                </a:lnTo>
                <a:lnTo>
                  <a:pt x="3314700" y="6096"/>
                </a:lnTo>
                <a:lnTo>
                  <a:pt x="3314700" y="1524"/>
                </a:ln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3048"/>
                </a:lnTo>
                <a:lnTo>
                  <a:pt x="3322319" y="4572"/>
                </a:lnTo>
                <a:lnTo>
                  <a:pt x="3320796" y="6096"/>
                </a:lnTo>
                <a:lnTo>
                  <a:pt x="3320796" y="7619"/>
                </a:lnTo>
                <a:close/>
              </a:path>
              <a:path w="7042784" h="7620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42784" h="7620">
                <a:moveTo>
                  <a:pt x="3358896" y="6096"/>
                </a:moveTo>
                <a:lnTo>
                  <a:pt x="3351276" y="6096"/>
                </a:lnTo>
                <a:lnTo>
                  <a:pt x="3351276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7042784" h="7620">
                <a:moveTo>
                  <a:pt x="3357372" y="7619"/>
                </a:moveTo>
                <a:lnTo>
                  <a:pt x="3352800" y="7619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19"/>
                </a:lnTo>
                <a:close/>
              </a:path>
              <a:path w="7042784" h="7620">
                <a:moveTo>
                  <a:pt x="3393948" y="1524"/>
                </a:moveTo>
                <a:lnTo>
                  <a:pt x="3389376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3948" y="1524"/>
                </a:lnTo>
                <a:close/>
              </a:path>
              <a:path w="7042784" h="7620">
                <a:moveTo>
                  <a:pt x="3395472" y="6096"/>
                </a:moveTo>
                <a:lnTo>
                  <a:pt x="3387852" y="6096"/>
                </a:lnTo>
                <a:lnTo>
                  <a:pt x="3387852" y="1524"/>
                </a:lnTo>
                <a:lnTo>
                  <a:pt x="3395472" y="1524"/>
                </a:lnTo>
                <a:lnTo>
                  <a:pt x="3395472" y="6096"/>
                </a:lnTo>
                <a:close/>
              </a:path>
              <a:path w="7042784" h="7620">
                <a:moveTo>
                  <a:pt x="3393948" y="7619"/>
                </a:moveTo>
                <a:lnTo>
                  <a:pt x="3389376" y="7619"/>
                </a:lnTo>
                <a:lnTo>
                  <a:pt x="3389376" y="6096"/>
                </a:lnTo>
                <a:lnTo>
                  <a:pt x="3393948" y="6096"/>
                </a:lnTo>
                <a:lnTo>
                  <a:pt x="3393948" y="7619"/>
                </a:lnTo>
                <a:close/>
              </a:path>
              <a:path w="7042784" h="7620">
                <a:moveTo>
                  <a:pt x="3430524" y="7619"/>
                </a:moveTo>
                <a:lnTo>
                  <a:pt x="3427476" y="7619"/>
                </a:lnTo>
                <a:lnTo>
                  <a:pt x="3424427" y="4572"/>
                </a:lnTo>
                <a:lnTo>
                  <a:pt x="3424427" y="3048"/>
                </a:lnTo>
                <a:lnTo>
                  <a:pt x="3427476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4" y="7619"/>
                </a:lnTo>
                <a:close/>
              </a:path>
              <a:path w="7042784" h="7620">
                <a:moveTo>
                  <a:pt x="3467100" y="7619"/>
                </a:moveTo>
                <a:lnTo>
                  <a:pt x="3464052" y="7619"/>
                </a:lnTo>
                <a:lnTo>
                  <a:pt x="3462527" y="6096"/>
                </a:lnTo>
                <a:lnTo>
                  <a:pt x="3462527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8624" y="1524"/>
                </a:lnTo>
                <a:lnTo>
                  <a:pt x="3468624" y="6096"/>
                </a:lnTo>
                <a:lnTo>
                  <a:pt x="3467100" y="7619"/>
                </a:lnTo>
                <a:close/>
              </a:path>
              <a:path w="7042784" h="7620">
                <a:moveTo>
                  <a:pt x="3503676" y="7619"/>
                </a:moveTo>
                <a:lnTo>
                  <a:pt x="3500627" y="7619"/>
                </a:lnTo>
                <a:lnTo>
                  <a:pt x="3499104" y="6096"/>
                </a:lnTo>
                <a:lnTo>
                  <a:pt x="3499104" y="1524"/>
                </a:lnTo>
                <a:lnTo>
                  <a:pt x="3500627" y="0"/>
                </a:lnTo>
                <a:lnTo>
                  <a:pt x="3503676" y="0"/>
                </a:lnTo>
                <a:lnTo>
                  <a:pt x="3506724" y="3048"/>
                </a:lnTo>
                <a:lnTo>
                  <a:pt x="3506724" y="4572"/>
                </a:lnTo>
                <a:lnTo>
                  <a:pt x="3503676" y="7619"/>
                </a:lnTo>
                <a:close/>
              </a:path>
              <a:path w="7042784" h="7620">
                <a:moveTo>
                  <a:pt x="3541776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7042784" h="7620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7042784" h="7620">
                <a:moveTo>
                  <a:pt x="3541776" y="7619"/>
                </a:moveTo>
                <a:lnTo>
                  <a:pt x="3537204" y="7619"/>
                </a:lnTo>
                <a:lnTo>
                  <a:pt x="3537204" y="6096"/>
                </a:lnTo>
                <a:lnTo>
                  <a:pt x="3541776" y="6096"/>
                </a:lnTo>
                <a:lnTo>
                  <a:pt x="3541776" y="7619"/>
                </a:lnTo>
                <a:close/>
              </a:path>
              <a:path w="7042784" h="7620">
                <a:moveTo>
                  <a:pt x="3578352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4"/>
                </a:lnTo>
                <a:close/>
              </a:path>
              <a:path w="7042784" h="7620">
                <a:moveTo>
                  <a:pt x="3579876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6" y="1524"/>
                </a:lnTo>
                <a:lnTo>
                  <a:pt x="3579876" y="6096"/>
                </a:lnTo>
                <a:close/>
              </a:path>
              <a:path w="7042784" h="7620">
                <a:moveTo>
                  <a:pt x="3578352" y="7619"/>
                </a:moveTo>
                <a:lnTo>
                  <a:pt x="3573780" y="7619"/>
                </a:lnTo>
                <a:lnTo>
                  <a:pt x="3573780" y="6096"/>
                </a:lnTo>
                <a:lnTo>
                  <a:pt x="3578352" y="6096"/>
                </a:lnTo>
                <a:lnTo>
                  <a:pt x="3578352" y="7619"/>
                </a:lnTo>
                <a:close/>
              </a:path>
              <a:path w="7042784" h="7620">
                <a:moveTo>
                  <a:pt x="3614928" y="1524"/>
                </a:moveTo>
                <a:lnTo>
                  <a:pt x="3610356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4928" y="1524"/>
                </a:lnTo>
                <a:close/>
              </a:path>
              <a:path w="7042784" h="7620">
                <a:moveTo>
                  <a:pt x="3616452" y="6096"/>
                </a:moveTo>
                <a:lnTo>
                  <a:pt x="3608832" y="6096"/>
                </a:lnTo>
                <a:lnTo>
                  <a:pt x="3608832" y="1524"/>
                </a:lnTo>
                <a:lnTo>
                  <a:pt x="3616452" y="1524"/>
                </a:lnTo>
                <a:lnTo>
                  <a:pt x="3616452" y="6096"/>
                </a:lnTo>
                <a:close/>
              </a:path>
              <a:path w="7042784" h="7620">
                <a:moveTo>
                  <a:pt x="3614928" y="7619"/>
                </a:moveTo>
                <a:lnTo>
                  <a:pt x="3610356" y="7619"/>
                </a:lnTo>
                <a:lnTo>
                  <a:pt x="3610356" y="6096"/>
                </a:lnTo>
                <a:lnTo>
                  <a:pt x="3614928" y="6096"/>
                </a:lnTo>
                <a:lnTo>
                  <a:pt x="3614928" y="7619"/>
                </a:lnTo>
                <a:close/>
              </a:path>
              <a:path w="7042784" h="7620">
                <a:moveTo>
                  <a:pt x="3651504" y="7619"/>
                </a:moveTo>
                <a:lnTo>
                  <a:pt x="3648456" y="7619"/>
                </a:lnTo>
                <a:lnTo>
                  <a:pt x="3645408" y="4572"/>
                </a:lnTo>
                <a:lnTo>
                  <a:pt x="3645408" y="3048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19"/>
                </a:lnTo>
                <a:close/>
              </a:path>
              <a:path w="7042784" h="7620">
                <a:moveTo>
                  <a:pt x="3688080" y="7619"/>
                </a:moveTo>
                <a:lnTo>
                  <a:pt x="3685032" y="7619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89604" y="1524"/>
                </a:lnTo>
                <a:lnTo>
                  <a:pt x="3689604" y="6096"/>
                </a:lnTo>
                <a:lnTo>
                  <a:pt x="3688080" y="7619"/>
                </a:lnTo>
                <a:close/>
              </a:path>
              <a:path w="7042784" h="7620">
                <a:moveTo>
                  <a:pt x="3724656" y="7619"/>
                </a:moveTo>
                <a:lnTo>
                  <a:pt x="3721608" y="7619"/>
                </a:lnTo>
                <a:lnTo>
                  <a:pt x="3720084" y="6096"/>
                </a:lnTo>
                <a:lnTo>
                  <a:pt x="3720084" y="1524"/>
                </a:lnTo>
                <a:lnTo>
                  <a:pt x="3721608" y="0"/>
                </a:lnTo>
                <a:lnTo>
                  <a:pt x="3724656" y="0"/>
                </a:lnTo>
                <a:lnTo>
                  <a:pt x="3727704" y="3048"/>
                </a:lnTo>
                <a:lnTo>
                  <a:pt x="3727704" y="4572"/>
                </a:lnTo>
                <a:lnTo>
                  <a:pt x="3724656" y="7619"/>
                </a:lnTo>
                <a:close/>
              </a:path>
              <a:path w="7042784" h="7620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42784" h="7620">
                <a:moveTo>
                  <a:pt x="3764280" y="6096"/>
                </a:moveTo>
                <a:lnTo>
                  <a:pt x="3756660" y="6096"/>
                </a:lnTo>
                <a:lnTo>
                  <a:pt x="3756660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7042784" h="7620">
                <a:moveTo>
                  <a:pt x="3762756" y="7619"/>
                </a:moveTo>
                <a:lnTo>
                  <a:pt x="3758184" y="7619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19"/>
                </a:lnTo>
                <a:close/>
              </a:path>
              <a:path w="7042784" h="7620">
                <a:moveTo>
                  <a:pt x="3799332" y="1524"/>
                </a:move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4"/>
                </a:lnTo>
                <a:close/>
              </a:path>
              <a:path w="7042784" h="7620">
                <a:moveTo>
                  <a:pt x="3800856" y="6096"/>
                </a:moveTo>
                <a:lnTo>
                  <a:pt x="3793236" y="6096"/>
                </a:lnTo>
                <a:lnTo>
                  <a:pt x="3793236" y="1524"/>
                </a:lnTo>
                <a:lnTo>
                  <a:pt x="3800856" y="1524"/>
                </a:lnTo>
                <a:lnTo>
                  <a:pt x="3800856" y="6096"/>
                </a:lnTo>
                <a:close/>
              </a:path>
              <a:path w="7042784" h="7620">
                <a:moveTo>
                  <a:pt x="3799332" y="7619"/>
                </a:moveTo>
                <a:lnTo>
                  <a:pt x="3794760" y="7619"/>
                </a:lnTo>
                <a:lnTo>
                  <a:pt x="3794760" y="6096"/>
                </a:lnTo>
                <a:lnTo>
                  <a:pt x="3799332" y="6096"/>
                </a:lnTo>
                <a:lnTo>
                  <a:pt x="3799332" y="7619"/>
                </a:lnTo>
                <a:close/>
              </a:path>
              <a:path w="7042784" h="7620">
                <a:moveTo>
                  <a:pt x="3835908" y="7619"/>
                </a:moveTo>
                <a:lnTo>
                  <a:pt x="3831336" y="7619"/>
                </a:lnTo>
                <a:lnTo>
                  <a:pt x="3831336" y="6096"/>
                </a:lnTo>
                <a:lnTo>
                  <a:pt x="3829811" y="4572"/>
                </a:lnTo>
                <a:lnTo>
                  <a:pt x="3829811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5908" y="1524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6096"/>
                </a:lnTo>
                <a:lnTo>
                  <a:pt x="3835908" y="7619"/>
                </a:lnTo>
                <a:close/>
              </a:path>
              <a:path w="7042784" h="7620">
                <a:moveTo>
                  <a:pt x="3872484" y="7619"/>
                </a:moveTo>
                <a:lnTo>
                  <a:pt x="3869436" y="7619"/>
                </a:lnTo>
                <a:lnTo>
                  <a:pt x="3866388" y="4572"/>
                </a:lnTo>
                <a:lnTo>
                  <a:pt x="3866388" y="3048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19"/>
                </a:lnTo>
                <a:close/>
              </a:path>
              <a:path w="7042784" h="7620">
                <a:moveTo>
                  <a:pt x="3909060" y="7619"/>
                </a:moveTo>
                <a:lnTo>
                  <a:pt x="3906011" y="7619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1" y="0"/>
                </a:lnTo>
                <a:lnTo>
                  <a:pt x="3909060" y="0"/>
                </a:lnTo>
                <a:lnTo>
                  <a:pt x="3910584" y="1524"/>
                </a:lnTo>
                <a:lnTo>
                  <a:pt x="3910584" y="6096"/>
                </a:lnTo>
                <a:lnTo>
                  <a:pt x="3909060" y="7619"/>
                </a:lnTo>
                <a:close/>
              </a:path>
              <a:path w="7042784" h="7620">
                <a:moveTo>
                  <a:pt x="3945636" y="7619"/>
                </a:moveTo>
                <a:lnTo>
                  <a:pt x="3942588" y="7619"/>
                </a:lnTo>
                <a:lnTo>
                  <a:pt x="3941064" y="6096"/>
                </a:lnTo>
                <a:lnTo>
                  <a:pt x="3941064" y="1524"/>
                </a:lnTo>
                <a:lnTo>
                  <a:pt x="3942588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4572"/>
                </a:lnTo>
                <a:lnTo>
                  <a:pt x="3945636" y="7619"/>
                </a:lnTo>
                <a:close/>
              </a:path>
              <a:path w="7042784" h="7620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42784" h="7620">
                <a:moveTo>
                  <a:pt x="3985260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60" y="1524"/>
                </a:lnTo>
                <a:lnTo>
                  <a:pt x="3985260" y="6096"/>
                </a:lnTo>
                <a:close/>
              </a:path>
              <a:path w="7042784" h="7620">
                <a:moveTo>
                  <a:pt x="3983736" y="7619"/>
                </a:moveTo>
                <a:lnTo>
                  <a:pt x="3979164" y="7619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19"/>
                </a:lnTo>
                <a:close/>
              </a:path>
              <a:path w="7042784" h="7620">
                <a:moveTo>
                  <a:pt x="4020311" y="1524"/>
                </a:moveTo>
                <a:lnTo>
                  <a:pt x="4015740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0311" y="1524"/>
                </a:lnTo>
                <a:close/>
              </a:path>
              <a:path w="7042784" h="7620">
                <a:moveTo>
                  <a:pt x="4021836" y="6096"/>
                </a:moveTo>
                <a:lnTo>
                  <a:pt x="4014216" y="6096"/>
                </a:lnTo>
                <a:lnTo>
                  <a:pt x="4014216" y="1524"/>
                </a:lnTo>
                <a:lnTo>
                  <a:pt x="4021836" y="1524"/>
                </a:lnTo>
                <a:lnTo>
                  <a:pt x="4021836" y="6096"/>
                </a:lnTo>
                <a:close/>
              </a:path>
              <a:path w="7042784" h="7620">
                <a:moveTo>
                  <a:pt x="4020311" y="7619"/>
                </a:moveTo>
                <a:lnTo>
                  <a:pt x="4015740" y="7619"/>
                </a:lnTo>
                <a:lnTo>
                  <a:pt x="4015740" y="6096"/>
                </a:lnTo>
                <a:lnTo>
                  <a:pt x="4020311" y="6096"/>
                </a:lnTo>
                <a:lnTo>
                  <a:pt x="4020311" y="7619"/>
                </a:lnTo>
                <a:close/>
              </a:path>
              <a:path w="7042784" h="7620">
                <a:moveTo>
                  <a:pt x="4056888" y="7619"/>
                </a:moveTo>
                <a:lnTo>
                  <a:pt x="4052316" y="7619"/>
                </a:lnTo>
                <a:lnTo>
                  <a:pt x="4052316" y="6096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6888" y="1524"/>
                </a:lnTo>
                <a:lnTo>
                  <a:pt x="4058411" y="1524"/>
                </a:lnTo>
                <a:lnTo>
                  <a:pt x="4058411" y="6096"/>
                </a:lnTo>
                <a:lnTo>
                  <a:pt x="4056888" y="6096"/>
                </a:lnTo>
                <a:lnTo>
                  <a:pt x="4056888" y="7619"/>
                </a:lnTo>
                <a:close/>
              </a:path>
              <a:path w="7042784" h="7620">
                <a:moveTo>
                  <a:pt x="4093464" y="7619"/>
                </a:moveTo>
                <a:lnTo>
                  <a:pt x="4090416" y="7619"/>
                </a:lnTo>
                <a:lnTo>
                  <a:pt x="4087368" y="4572"/>
                </a:lnTo>
                <a:lnTo>
                  <a:pt x="4087368" y="3048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4" y="7619"/>
                </a:lnTo>
                <a:close/>
              </a:path>
              <a:path w="7042784" h="7620">
                <a:moveTo>
                  <a:pt x="4130040" y="7619"/>
                </a:moveTo>
                <a:lnTo>
                  <a:pt x="4126992" y="7619"/>
                </a:lnTo>
                <a:lnTo>
                  <a:pt x="4125468" y="6096"/>
                </a:lnTo>
                <a:lnTo>
                  <a:pt x="4125468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1564" y="1524"/>
                </a:lnTo>
                <a:lnTo>
                  <a:pt x="4131564" y="6096"/>
                </a:lnTo>
                <a:lnTo>
                  <a:pt x="4130040" y="7619"/>
                </a:lnTo>
                <a:close/>
              </a:path>
              <a:path w="7042784" h="7620">
                <a:moveTo>
                  <a:pt x="4166616" y="7619"/>
                </a:moveTo>
                <a:lnTo>
                  <a:pt x="4163568" y="7619"/>
                </a:lnTo>
                <a:lnTo>
                  <a:pt x="4163568" y="6096"/>
                </a:lnTo>
                <a:lnTo>
                  <a:pt x="4162044" y="6096"/>
                </a:lnTo>
                <a:lnTo>
                  <a:pt x="4162044" y="1524"/>
                </a:lnTo>
                <a:lnTo>
                  <a:pt x="4163568" y="1524"/>
                </a:lnTo>
                <a:lnTo>
                  <a:pt x="4163568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4572"/>
                </a:lnTo>
                <a:lnTo>
                  <a:pt x="4166616" y="7619"/>
                </a:lnTo>
                <a:close/>
              </a:path>
              <a:path w="7042784" h="7620">
                <a:moveTo>
                  <a:pt x="4204716" y="1524"/>
                </a:moveTo>
                <a:lnTo>
                  <a:pt x="4200144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42784" h="7620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7042784" h="7620">
                <a:moveTo>
                  <a:pt x="4204716" y="7619"/>
                </a:moveTo>
                <a:lnTo>
                  <a:pt x="4200144" y="7619"/>
                </a:lnTo>
                <a:lnTo>
                  <a:pt x="4200144" y="6096"/>
                </a:lnTo>
                <a:lnTo>
                  <a:pt x="4204716" y="6096"/>
                </a:lnTo>
                <a:lnTo>
                  <a:pt x="4204716" y="7619"/>
                </a:lnTo>
                <a:close/>
              </a:path>
              <a:path w="7042784" h="7620">
                <a:moveTo>
                  <a:pt x="4241292" y="1524"/>
                </a:move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close/>
              </a:path>
              <a:path w="7042784" h="7620">
                <a:moveTo>
                  <a:pt x="4242816" y="6096"/>
                </a:moveTo>
                <a:lnTo>
                  <a:pt x="4235196" y="6096"/>
                </a:lnTo>
                <a:lnTo>
                  <a:pt x="4235196" y="1524"/>
                </a:lnTo>
                <a:lnTo>
                  <a:pt x="4242816" y="1524"/>
                </a:lnTo>
                <a:lnTo>
                  <a:pt x="4242816" y="6096"/>
                </a:lnTo>
                <a:close/>
              </a:path>
              <a:path w="7042784" h="7620">
                <a:moveTo>
                  <a:pt x="4241292" y="7619"/>
                </a:moveTo>
                <a:lnTo>
                  <a:pt x="4236720" y="7619"/>
                </a:lnTo>
                <a:lnTo>
                  <a:pt x="4236720" y="6096"/>
                </a:lnTo>
                <a:lnTo>
                  <a:pt x="4241292" y="6096"/>
                </a:lnTo>
                <a:lnTo>
                  <a:pt x="4241292" y="7619"/>
                </a:lnTo>
                <a:close/>
              </a:path>
              <a:path w="7042784" h="7620">
                <a:moveTo>
                  <a:pt x="4277868" y="7619"/>
                </a:moveTo>
                <a:lnTo>
                  <a:pt x="4273296" y="7619"/>
                </a:lnTo>
                <a:lnTo>
                  <a:pt x="4273296" y="6096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8" y="6096"/>
                </a:lnTo>
                <a:lnTo>
                  <a:pt x="4277868" y="7619"/>
                </a:lnTo>
                <a:close/>
              </a:path>
              <a:path w="7042784" h="7620">
                <a:moveTo>
                  <a:pt x="4314444" y="7619"/>
                </a:moveTo>
                <a:lnTo>
                  <a:pt x="4311396" y="7619"/>
                </a:lnTo>
                <a:lnTo>
                  <a:pt x="4308348" y="4572"/>
                </a:lnTo>
                <a:lnTo>
                  <a:pt x="4308348" y="3048"/>
                </a:lnTo>
                <a:lnTo>
                  <a:pt x="4311396" y="0"/>
                </a:lnTo>
                <a:lnTo>
                  <a:pt x="4314444" y="0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4" y="7619"/>
                </a:lnTo>
                <a:close/>
              </a:path>
              <a:path w="7042784" h="7620">
                <a:moveTo>
                  <a:pt x="4351020" y="7619"/>
                </a:moveTo>
                <a:lnTo>
                  <a:pt x="4347972" y="7619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2544" y="1524"/>
                </a:lnTo>
                <a:lnTo>
                  <a:pt x="4352544" y="6096"/>
                </a:lnTo>
                <a:lnTo>
                  <a:pt x="4351020" y="7619"/>
                </a:lnTo>
                <a:close/>
              </a:path>
              <a:path w="7042784" h="7620">
                <a:moveTo>
                  <a:pt x="4387595" y="7619"/>
                </a:moveTo>
                <a:lnTo>
                  <a:pt x="4384547" y="7619"/>
                </a:lnTo>
                <a:lnTo>
                  <a:pt x="4384547" y="6096"/>
                </a:lnTo>
                <a:lnTo>
                  <a:pt x="4383024" y="6096"/>
                </a:lnTo>
                <a:lnTo>
                  <a:pt x="4383024" y="1524"/>
                </a:lnTo>
                <a:lnTo>
                  <a:pt x="4384547" y="1524"/>
                </a:lnTo>
                <a:lnTo>
                  <a:pt x="4384547" y="0"/>
                </a:lnTo>
                <a:lnTo>
                  <a:pt x="4387595" y="0"/>
                </a:lnTo>
                <a:lnTo>
                  <a:pt x="4390644" y="3048"/>
                </a:lnTo>
                <a:lnTo>
                  <a:pt x="4390644" y="4572"/>
                </a:lnTo>
                <a:lnTo>
                  <a:pt x="4387595" y="7619"/>
                </a:lnTo>
                <a:close/>
              </a:path>
              <a:path w="7042784" h="7620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42784" h="7620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7042784" h="7620">
                <a:moveTo>
                  <a:pt x="4425695" y="7619"/>
                </a:moveTo>
                <a:lnTo>
                  <a:pt x="4421124" y="7619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19"/>
                </a:lnTo>
                <a:close/>
              </a:path>
              <a:path w="7042784" h="7620">
                <a:moveTo>
                  <a:pt x="4462272" y="1524"/>
                </a:move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2272" y="1524"/>
                </a:lnTo>
                <a:close/>
              </a:path>
              <a:path w="7042784" h="7620">
                <a:moveTo>
                  <a:pt x="4463795" y="6096"/>
                </a:moveTo>
                <a:lnTo>
                  <a:pt x="4456176" y="6096"/>
                </a:lnTo>
                <a:lnTo>
                  <a:pt x="4456176" y="1524"/>
                </a:lnTo>
                <a:lnTo>
                  <a:pt x="4463795" y="1524"/>
                </a:lnTo>
                <a:lnTo>
                  <a:pt x="4463795" y="6096"/>
                </a:lnTo>
                <a:close/>
              </a:path>
              <a:path w="7042784" h="7620">
                <a:moveTo>
                  <a:pt x="4462272" y="7619"/>
                </a:moveTo>
                <a:lnTo>
                  <a:pt x="4457700" y="7619"/>
                </a:lnTo>
                <a:lnTo>
                  <a:pt x="4457700" y="6096"/>
                </a:lnTo>
                <a:lnTo>
                  <a:pt x="4462272" y="6096"/>
                </a:lnTo>
                <a:lnTo>
                  <a:pt x="4462272" y="7619"/>
                </a:lnTo>
                <a:close/>
              </a:path>
              <a:path w="7042784" h="7620">
                <a:moveTo>
                  <a:pt x="4498847" y="7619"/>
                </a:moveTo>
                <a:lnTo>
                  <a:pt x="4495800" y="7619"/>
                </a:lnTo>
                <a:lnTo>
                  <a:pt x="4492752" y="4572"/>
                </a:lnTo>
                <a:lnTo>
                  <a:pt x="4492752" y="3048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4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6096"/>
                </a:lnTo>
                <a:lnTo>
                  <a:pt x="4498847" y="7619"/>
                </a:lnTo>
                <a:close/>
              </a:path>
              <a:path w="7042784" h="7620">
                <a:moveTo>
                  <a:pt x="4535424" y="7619"/>
                </a:moveTo>
                <a:lnTo>
                  <a:pt x="4532376" y="7619"/>
                </a:lnTo>
                <a:lnTo>
                  <a:pt x="4529328" y="4572"/>
                </a:lnTo>
                <a:lnTo>
                  <a:pt x="4529328" y="3048"/>
                </a:lnTo>
                <a:lnTo>
                  <a:pt x="4532376" y="0"/>
                </a:lnTo>
                <a:lnTo>
                  <a:pt x="4535424" y="0"/>
                </a:lnTo>
                <a:lnTo>
                  <a:pt x="4536947" y="1524"/>
                </a:lnTo>
                <a:lnTo>
                  <a:pt x="4536947" y="6096"/>
                </a:lnTo>
                <a:lnTo>
                  <a:pt x="4535424" y="7619"/>
                </a:lnTo>
                <a:close/>
              </a:path>
              <a:path w="7042784" h="7620">
                <a:moveTo>
                  <a:pt x="4572000" y="7619"/>
                </a:moveTo>
                <a:lnTo>
                  <a:pt x="4568952" y="7619"/>
                </a:lnTo>
                <a:lnTo>
                  <a:pt x="4567428" y="6096"/>
                </a:lnTo>
                <a:lnTo>
                  <a:pt x="4567428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3524" y="1524"/>
                </a:lnTo>
                <a:lnTo>
                  <a:pt x="4573524" y="6096"/>
                </a:lnTo>
                <a:lnTo>
                  <a:pt x="4572000" y="7619"/>
                </a:lnTo>
                <a:close/>
              </a:path>
              <a:path w="7042784" h="7620">
                <a:moveTo>
                  <a:pt x="4608576" y="7619"/>
                </a:moveTo>
                <a:lnTo>
                  <a:pt x="4605528" y="7619"/>
                </a:lnTo>
                <a:lnTo>
                  <a:pt x="4605528" y="6096"/>
                </a:lnTo>
                <a:lnTo>
                  <a:pt x="4604004" y="6096"/>
                </a:lnTo>
                <a:lnTo>
                  <a:pt x="4604004" y="1524"/>
                </a:lnTo>
                <a:lnTo>
                  <a:pt x="4605528" y="1524"/>
                </a:lnTo>
                <a:lnTo>
                  <a:pt x="4605528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4572"/>
                </a:lnTo>
                <a:lnTo>
                  <a:pt x="4608576" y="7619"/>
                </a:lnTo>
                <a:close/>
              </a:path>
              <a:path w="7042784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42784" h="7620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7042784" h="7620">
                <a:moveTo>
                  <a:pt x="4646676" y="7619"/>
                </a:moveTo>
                <a:lnTo>
                  <a:pt x="4642104" y="7619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19"/>
                </a:lnTo>
                <a:close/>
              </a:path>
              <a:path w="7042784" h="7620">
                <a:moveTo>
                  <a:pt x="4683252" y="1524"/>
                </a:move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3252" y="1524"/>
                </a:lnTo>
                <a:close/>
              </a:path>
              <a:path w="7042784" h="7620">
                <a:moveTo>
                  <a:pt x="4684776" y="6096"/>
                </a:moveTo>
                <a:lnTo>
                  <a:pt x="4677156" y="6096"/>
                </a:lnTo>
                <a:lnTo>
                  <a:pt x="4677156" y="1524"/>
                </a:lnTo>
                <a:lnTo>
                  <a:pt x="4684776" y="1524"/>
                </a:lnTo>
                <a:lnTo>
                  <a:pt x="4684776" y="6096"/>
                </a:lnTo>
                <a:close/>
              </a:path>
              <a:path w="7042784" h="7620">
                <a:moveTo>
                  <a:pt x="4683252" y="7619"/>
                </a:moveTo>
                <a:lnTo>
                  <a:pt x="4678679" y="7619"/>
                </a:lnTo>
                <a:lnTo>
                  <a:pt x="4678679" y="6096"/>
                </a:lnTo>
                <a:lnTo>
                  <a:pt x="4683252" y="6096"/>
                </a:lnTo>
                <a:lnTo>
                  <a:pt x="4683252" y="7619"/>
                </a:lnTo>
                <a:close/>
              </a:path>
              <a:path w="7042784" h="7620">
                <a:moveTo>
                  <a:pt x="4719828" y="7619"/>
                </a:moveTo>
                <a:lnTo>
                  <a:pt x="4716779" y="7619"/>
                </a:lnTo>
                <a:lnTo>
                  <a:pt x="4713731" y="4572"/>
                </a:lnTo>
                <a:lnTo>
                  <a:pt x="4713731" y="3048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8" y="6096"/>
                </a:lnTo>
                <a:lnTo>
                  <a:pt x="4719828" y="7619"/>
                </a:lnTo>
                <a:close/>
              </a:path>
              <a:path w="7042784" h="7620">
                <a:moveTo>
                  <a:pt x="4756404" y="7619"/>
                </a:moveTo>
                <a:lnTo>
                  <a:pt x="4753356" y="7619"/>
                </a:lnTo>
                <a:lnTo>
                  <a:pt x="4751831" y="6096"/>
                </a:lnTo>
                <a:lnTo>
                  <a:pt x="4751831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7928" y="1524"/>
                </a:lnTo>
                <a:lnTo>
                  <a:pt x="4757928" y="6096"/>
                </a:lnTo>
                <a:lnTo>
                  <a:pt x="4756404" y="7619"/>
                </a:lnTo>
                <a:close/>
              </a:path>
              <a:path w="7042784" h="7620">
                <a:moveTo>
                  <a:pt x="4792979" y="7619"/>
                </a:moveTo>
                <a:lnTo>
                  <a:pt x="4789931" y="7619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1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4572"/>
                </a:lnTo>
                <a:lnTo>
                  <a:pt x="4792979" y="7619"/>
                </a:lnTo>
                <a:close/>
              </a:path>
              <a:path w="7042784" h="7620">
                <a:moveTo>
                  <a:pt x="4831079" y="7619"/>
                </a:moveTo>
                <a:lnTo>
                  <a:pt x="4826508" y="7619"/>
                </a:lnTo>
                <a:lnTo>
                  <a:pt x="4826508" y="6096"/>
                </a:lnTo>
                <a:lnTo>
                  <a:pt x="4824984" y="6096"/>
                </a:lnTo>
                <a:lnTo>
                  <a:pt x="4824984" y="1524"/>
                </a:ln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3048"/>
                </a:lnTo>
                <a:lnTo>
                  <a:pt x="4832604" y="4572"/>
                </a:lnTo>
                <a:lnTo>
                  <a:pt x="4831079" y="6096"/>
                </a:lnTo>
                <a:lnTo>
                  <a:pt x="4831079" y="7619"/>
                </a:lnTo>
                <a:close/>
              </a:path>
              <a:path w="7042784" h="7620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42784" h="7620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7042784" h="7620">
                <a:moveTo>
                  <a:pt x="4867656" y="7619"/>
                </a:moveTo>
                <a:lnTo>
                  <a:pt x="4863084" y="7619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19"/>
                </a:lnTo>
                <a:close/>
              </a:path>
              <a:path w="7042784" h="7620">
                <a:moveTo>
                  <a:pt x="4904231" y="1524"/>
                </a:moveTo>
                <a:lnTo>
                  <a:pt x="4899660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4231" y="1524"/>
                </a:lnTo>
                <a:close/>
              </a:path>
              <a:path w="7042784" h="7620">
                <a:moveTo>
                  <a:pt x="4905756" y="6096"/>
                </a:moveTo>
                <a:lnTo>
                  <a:pt x="4898136" y="6096"/>
                </a:lnTo>
                <a:lnTo>
                  <a:pt x="4898136" y="1524"/>
                </a:lnTo>
                <a:lnTo>
                  <a:pt x="4905756" y="1524"/>
                </a:lnTo>
                <a:lnTo>
                  <a:pt x="4905756" y="6096"/>
                </a:lnTo>
                <a:close/>
              </a:path>
              <a:path w="7042784" h="7620">
                <a:moveTo>
                  <a:pt x="4904231" y="7619"/>
                </a:moveTo>
                <a:lnTo>
                  <a:pt x="4899660" y="7619"/>
                </a:lnTo>
                <a:lnTo>
                  <a:pt x="4899660" y="6096"/>
                </a:lnTo>
                <a:lnTo>
                  <a:pt x="4904231" y="6096"/>
                </a:lnTo>
                <a:lnTo>
                  <a:pt x="4904231" y="7619"/>
                </a:lnTo>
                <a:close/>
              </a:path>
              <a:path w="7042784" h="7620">
                <a:moveTo>
                  <a:pt x="4940808" y="7619"/>
                </a:moveTo>
                <a:lnTo>
                  <a:pt x="4937760" y="7619"/>
                </a:lnTo>
                <a:lnTo>
                  <a:pt x="4934712" y="4572"/>
                </a:lnTo>
                <a:lnTo>
                  <a:pt x="4934712" y="3048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1" y="1524"/>
                </a:lnTo>
                <a:lnTo>
                  <a:pt x="4942331" y="6096"/>
                </a:lnTo>
                <a:lnTo>
                  <a:pt x="4940808" y="6096"/>
                </a:lnTo>
                <a:lnTo>
                  <a:pt x="4940808" y="7619"/>
                </a:lnTo>
                <a:close/>
              </a:path>
              <a:path w="7042784" h="7620">
                <a:moveTo>
                  <a:pt x="4977384" y="7619"/>
                </a:moveTo>
                <a:lnTo>
                  <a:pt x="4974336" y="7619"/>
                </a:lnTo>
                <a:lnTo>
                  <a:pt x="4972812" y="6096"/>
                </a:lnTo>
                <a:lnTo>
                  <a:pt x="4972812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8908" y="1524"/>
                </a:lnTo>
                <a:lnTo>
                  <a:pt x="4978908" y="6096"/>
                </a:lnTo>
                <a:lnTo>
                  <a:pt x="4977384" y="7619"/>
                </a:lnTo>
                <a:close/>
              </a:path>
              <a:path w="7042784" h="7620">
                <a:moveTo>
                  <a:pt x="5013960" y="7619"/>
                </a:moveTo>
                <a:lnTo>
                  <a:pt x="5010912" y="7619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2" y="0"/>
                </a:lnTo>
                <a:lnTo>
                  <a:pt x="5013960" y="0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3960" y="7619"/>
                </a:lnTo>
                <a:close/>
              </a:path>
              <a:path w="7042784" h="7620">
                <a:moveTo>
                  <a:pt x="5052060" y="7619"/>
                </a:moveTo>
                <a:lnTo>
                  <a:pt x="5047488" y="7619"/>
                </a:lnTo>
                <a:lnTo>
                  <a:pt x="5047488" y="6096"/>
                </a:lnTo>
                <a:lnTo>
                  <a:pt x="5045963" y="6096"/>
                </a:lnTo>
                <a:lnTo>
                  <a:pt x="5045963" y="1524"/>
                </a:ln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3048"/>
                </a:lnTo>
                <a:lnTo>
                  <a:pt x="5053584" y="4572"/>
                </a:lnTo>
                <a:lnTo>
                  <a:pt x="5052060" y="6096"/>
                </a:lnTo>
                <a:lnTo>
                  <a:pt x="5052060" y="7619"/>
                </a:lnTo>
                <a:close/>
              </a:path>
              <a:path w="7042784" h="7620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42784" h="7620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7042784" h="7620">
                <a:moveTo>
                  <a:pt x="5088636" y="7619"/>
                </a:moveTo>
                <a:lnTo>
                  <a:pt x="5084063" y="7619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19"/>
                </a:lnTo>
                <a:close/>
              </a:path>
              <a:path w="7042784" h="7620">
                <a:moveTo>
                  <a:pt x="5125212" y="1524"/>
                </a:moveTo>
                <a:lnTo>
                  <a:pt x="5120640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5212" y="1524"/>
                </a:lnTo>
                <a:close/>
              </a:path>
              <a:path w="7042784" h="7620">
                <a:moveTo>
                  <a:pt x="5126736" y="6096"/>
                </a:moveTo>
                <a:lnTo>
                  <a:pt x="5119115" y="6096"/>
                </a:lnTo>
                <a:lnTo>
                  <a:pt x="5119115" y="1524"/>
                </a:lnTo>
                <a:lnTo>
                  <a:pt x="5126736" y="1524"/>
                </a:lnTo>
                <a:lnTo>
                  <a:pt x="5126736" y="6096"/>
                </a:lnTo>
                <a:close/>
              </a:path>
              <a:path w="7042784" h="7620">
                <a:moveTo>
                  <a:pt x="5125212" y="7619"/>
                </a:moveTo>
                <a:lnTo>
                  <a:pt x="5120640" y="7619"/>
                </a:lnTo>
                <a:lnTo>
                  <a:pt x="5120640" y="6096"/>
                </a:lnTo>
                <a:lnTo>
                  <a:pt x="5125212" y="6096"/>
                </a:lnTo>
                <a:lnTo>
                  <a:pt x="5125212" y="7619"/>
                </a:lnTo>
                <a:close/>
              </a:path>
              <a:path w="7042784" h="7620">
                <a:moveTo>
                  <a:pt x="5161788" y="7619"/>
                </a:moveTo>
                <a:lnTo>
                  <a:pt x="5158740" y="7619"/>
                </a:lnTo>
                <a:lnTo>
                  <a:pt x="5155692" y="4572"/>
                </a:lnTo>
                <a:lnTo>
                  <a:pt x="5155692" y="3048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4"/>
                </a:lnTo>
                <a:lnTo>
                  <a:pt x="5163312" y="6096"/>
                </a:lnTo>
                <a:lnTo>
                  <a:pt x="5161788" y="7619"/>
                </a:lnTo>
                <a:close/>
              </a:path>
              <a:path w="7042784" h="7620">
                <a:moveTo>
                  <a:pt x="5198363" y="7619"/>
                </a:moveTo>
                <a:lnTo>
                  <a:pt x="5195315" y="7619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5" y="0"/>
                </a:lnTo>
                <a:lnTo>
                  <a:pt x="5198363" y="0"/>
                </a:lnTo>
                <a:lnTo>
                  <a:pt x="5199888" y="1524"/>
                </a:lnTo>
                <a:lnTo>
                  <a:pt x="5199888" y="6096"/>
                </a:lnTo>
                <a:lnTo>
                  <a:pt x="5198363" y="7619"/>
                </a:lnTo>
                <a:close/>
              </a:path>
              <a:path w="7042784" h="7620">
                <a:moveTo>
                  <a:pt x="5234940" y="7619"/>
                </a:moveTo>
                <a:lnTo>
                  <a:pt x="5231892" y="7619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0"/>
                </a:lnTo>
                <a:lnTo>
                  <a:pt x="5234940" y="0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4940" y="7619"/>
                </a:lnTo>
                <a:close/>
              </a:path>
              <a:path w="7042784" h="7620">
                <a:moveTo>
                  <a:pt x="5273040" y="7619"/>
                </a:moveTo>
                <a:lnTo>
                  <a:pt x="5268468" y="7619"/>
                </a:lnTo>
                <a:lnTo>
                  <a:pt x="5268468" y="6096"/>
                </a:lnTo>
                <a:lnTo>
                  <a:pt x="5266944" y="6096"/>
                </a:lnTo>
                <a:lnTo>
                  <a:pt x="5266944" y="1524"/>
                </a:ln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3048"/>
                </a:lnTo>
                <a:lnTo>
                  <a:pt x="5274563" y="4572"/>
                </a:lnTo>
                <a:lnTo>
                  <a:pt x="5273040" y="6096"/>
                </a:lnTo>
                <a:lnTo>
                  <a:pt x="5273040" y="7619"/>
                </a:lnTo>
                <a:close/>
              </a:path>
              <a:path w="7042784" h="7620">
                <a:moveTo>
                  <a:pt x="5309615" y="1524"/>
                </a:moveTo>
                <a:lnTo>
                  <a:pt x="5305044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4"/>
                </a:lnTo>
                <a:close/>
              </a:path>
              <a:path w="7042784" h="7620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7042784" h="7620">
                <a:moveTo>
                  <a:pt x="5309615" y="7619"/>
                </a:moveTo>
                <a:lnTo>
                  <a:pt x="5305044" y="7619"/>
                </a:lnTo>
                <a:lnTo>
                  <a:pt x="5305044" y="6096"/>
                </a:lnTo>
                <a:lnTo>
                  <a:pt x="5309615" y="6096"/>
                </a:lnTo>
                <a:lnTo>
                  <a:pt x="5309615" y="7619"/>
                </a:lnTo>
                <a:close/>
              </a:path>
              <a:path w="7042784" h="7620">
                <a:moveTo>
                  <a:pt x="5346192" y="1524"/>
                </a:moveTo>
                <a:lnTo>
                  <a:pt x="5341620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6192" y="1524"/>
                </a:lnTo>
                <a:close/>
              </a:path>
              <a:path w="7042784" h="7620">
                <a:moveTo>
                  <a:pt x="5347715" y="6096"/>
                </a:moveTo>
                <a:lnTo>
                  <a:pt x="5340096" y="6096"/>
                </a:lnTo>
                <a:lnTo>
                  <a:pt x="5340096" y="1524"/>
                </a:lnTo>
                <a:lnTo>
                  <a:pt x="5347715" y="1524"/>
                </a:lnTo>
                <a:lnTo>
                  <a:pt x="5347715" y="6096"/>
                </a:lnTo>
                <a:close/>
              </a:path>
              <a:path w="7042784" h="7620">
                <a:moveTo>
                  <a:pt x="5346192" y="7619"/>
                </a:moveTo>
                <a:lnTo>
                  <a:pt x="5341620" y="7619"/>
                </a:lnTo>
                <a:lnTo>
                  <a:pt x="5341620" y="6096"/>
                </a:lnTo>
                <a:lnTo>
                  <a:pt x="5346192" y="6096"/>
                </a:lnTo>
                <a:lnTo>
                  <a:pt x="5346192" y="7619"/>
                </a:lnTo>
                <a:close/>
              </a:path>
              <a:path w="7042784" h="7620">
                <a:moveTo>
                  <a:pt x="5382768" y="7619"/>
                </a:moveTo>
                <a:lnTo>
                  <a:pt x="5379720" y="7619"/>
                </a:lnTo>
                <a:lnTo>
                  <a:pt x="5376672" y="4572"/>
                </a:lnTo>
                <a:lnTo>
                  <a:pt x="5376672" y="3048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19"/>
                </a:lnTo>
                <a:close/>
              </a:path>
              <a:path w="7042784" h="7620">
                <a:moveTo>
                  <a:pt x="5419344" y="7619"/>
                </a:moveTo>
                <a:lnTo>
                  <a:pt x="5416296" y="7619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20868" y="1524"/>
                </a:lnTo>
                <a:lnTo>
                  <a:pt x="5420868" y="6096"/>
                </a:lnTo>
                <a:lnTo>
                  <a:pt x="5419344" y="7619"/>
                </a:lnTo>
                <a:close/>
              </a:path>
              <a:path w="7042784" h="7620">
                <a:moveTo>
                  <a:pt x="5455920" y="7619"/>
                </a:moveTo>
                <a:lnTo>
                  <a:pt x="5452872" y="7619"/>
                </a:lnTo>
                <a:lnTo>
                  <a:pt x="5451347" y="6096"/>
                </a:lnTo>
                <a:lnTo>
                  <a:pt x="5451347" y="1524"/>
                </a:lnTo>
                <a:lnTo>
                  <a:pt x="5452872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4572"/>
                </a:lnTo>
                <a:lnTo>
                  <a:pt x="5455920" y="7619"/>
                </a:lnTo>
                <a:close/>
              </a:path>
              <a:path w="7042784" h="7620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42784" h="7620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7042784" h="7620">
                <a:moveTo>
                  <a:pt x="5494020" y="7619"/>
                </a:moveTo>
                <a:lnTo>
                  <a:pt x="5489447" y="7619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19"/>
                </a:lnTo>
                <a:close/>
              </a:path>
              <a:path w="7042784" h="7620">
                <a:moveTo>
                  <a:pt x="5530596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4"/>
                </a:lnTo>
                <a:close/>
              </a:path>
              <a:path w="7042784" h="7620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7042784" h="7620">
                <a:moveTo>
                  <a:pt x="5530596" y="7619"/>
                </a:moveTo>
                <a:lnTo>
                  <a:pt x="5526024" y="7619"/>
                </a:lnTo>
                <a:lnTo>
                  <a:pt x="5526024" y="6096"/>
                </a:lnTo>
                <a:lnTo>
                  <a:pt x="5530596" y="6096"/>
                </a:lnTo>
                <a:lnTo>
                  <a:pt x="5530596" y="7619"/>
                </a:lnTo>
                <a:close/>
              </a:path>
              <a:path w="7042784" h="7620">
                <a:moveTo>
                  <a:pt x="5567172" y="1524"/>
                </a:moveTo>
                <a:lnTo>
                  <a:pt x="5562600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7172" y="1524"/>
                </a:lnTo>
                <a:close/>
              </a:path>
              <a:path w="7042784" h="7620">
                <a:moveTo>
                  <a:pt x="5568696" y="6096"/>
                </a:moveTo>
                <a:lnTo>
                  <a:pt x="5561076" y="6096"/>
                </a:lnTo>
                <a:lnTo>
                  <a:pt x="5561076" y="1524"/>
                </a:lnTo>
                <a:lnTo>
                  <a:pt x="5568696" y="1524"/>
                </a:lnTo>
                <a:lnTo>
                  <a:pt x="5568696" y="6096"/>
                </a:lnTo>
                <a:close/>
              </a:path>
              <a:path w="7042784" h="7620">
                <a:moveTo>
                  <a:pt x="5567172" y="7619"/>
                </a:moveTo>
                <a:lnTo>
                  <a:pt x="5562600" y="7619"/>
                </a:lnTo>
                <a:lnTo>
                  <a:pt x="5562600" y="6096"/>
                </a:lnTo>
                <a:lnTo>
                  <a:pt x="5567172" y="6096"/>
                </a:lnTo>
                <a:lnTo>
                  <a:pt x="5567172" y="7619"/>
                </a:lnTo>
                <a:close/>
              </a:path>
              <a:path w="7042784" h="7620">
                <a:moveTo>
                  <a:pt x="5603747" y="7619"/>
                </a:moveTo>
                <a:lnTo>
                  <a:pt x="5600700" y="7619"/>
                </a:lnTo>
                <a:lnTo>
                  <a:pt x="5597652" y="4572"/>
                </a:lnTo>
                <a:lnTo>
                  <a:pt x="5597652" y="3048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7" y="7619"/>
                </a:lnTo>
                <a:close/>
              </a:path>
              <a:path w="7042784" h="7620">
                <a:moveTo>
                  <a:pt x="5640324" y="7619"/>
                </a:moveTo>
                <a:lnTo>
                  <a:pt x="5637276" y="7619"/>
                </a:ln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1847" y="1524"/>
                </a:lnTo>
                <a:lnTo>
                  <a:pt x="5641847" y="6096"/>
                </a:lnTo>
                <a:lnTo>
                  <a:pt x="5640324" y="7619"/>
                </a:lnTo>
                <a:close/>
              </a:path>
              <a:path w="7042784" h="7620">
                <a:moveTo>
                  <a:pt x="5676900" y="7619"/>
                </a:moveTo>
                <a:lnTo>
                  <a:pt x="5673852" y="7619"/>
                </a:lnTo>
                <a:lnTo>
                  <a:pt x="5672328" y="6096"/>
                </a:lnTo>
                <a:lnTo>
                  <a:pt x="5672328" y="1524"/>
                </a:lnTo>
                <a:lnTo>
                  <a:pt x="5673852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4572"/>
                </a:lnTo>
                <a:lnTo>
                  <a:pt x="5676900" y="7619"/>
                </a:lnTo>
                <a:close/>
              </a:path>
              <a:path w="7042784" h="7620">
                <a:moveTo>
                  <a:pt x="5715000" y="1524"/>
                </a:moveTo>
                <a:lnTo>
                  <a:pt x="5710428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42784" h="7620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7042784" h="7620">
                <a:moveTo>
                  <a:pt x="5715000" y="7619"/>
                </a:moveTo>
                <a:lnTo>
                  <a:pt x="5710428" y="7619"/>
                </a:lnTo>
                <a:lnTo>
                  <a:pt x="5710428" y="6096"/>
                </a:lnTo>
                <a:lnTo>
                  <a:pt x="5715000" y="6096"/>
                </a:lnTo>
                <a:lnTo>
                  <a:pt x="5715000" y="7619"/>
                </a:lnTo>
                <a:close/>
              </a:path>
              <a:path w="7042784" h="7620">
                <a:moveTo>
                  <a:pt x="5751576" y="1524"/>
                </a:move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close/>
              </a:path>
              <a:path w="7042784" h="7620">
                <a:moveTo>
                  <a:pt x="5753100" y="6096"/>
                </a:moveTo>
                <a:lnTo>
                  <a:pt x="5745479" y="6096"/>
                </a:lnTo>
                <a:lnTo>
                  <a:pt x="5745479" y="1524"/>
                </a:lnTo>
                <a:lnTo>
                  <a:pt x="5753100" y="1524"/>
                </a:lnTo>
                <a:lnTo>
                  <a:pt x="5753100" y="6096"/>
                </a:lnTo>
                <a:close/>
              </a:path>
              <a:path w="7042784" h="7620">
                <a:moveTo>
                  <a:pt x="5751576" y="7619"/>
                </a:moveTo>
                <a:lnTo>
                  <a:pt x="5747004" y="7619"/>
                </a:lnTo>
                <a:lnTo>
                  <a:pt x="5747004" y="6096"/>
                </a:lnTo>
                <a:lnTo>
                  <a:pt x="5751576" y="6096"/>
                </a:lnTo>
                <a:lnTo>
                  <a:pt x="5751576" y="7619"/>
                </a:lnTo>
                <a:close/>
              </a:path>
              <a:path w="7042784" h="7620">
                <a:moveTo>
                  <a:pt x="5788152" y="7619"/>
                </a:moveTo>
                <a:lnTo>
                  <a:pt x="5783579" y="7619"/>
                </a:lnTo>
                <a:lnTo>
                  <a:pt x="5783579" y="6096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6096"/>
                </a:lnTo>
                <a:lnTo>
                  <a:pt x="5788152" y="7619"/>
                </a:lnTo>
                <a:close/>
              </a:path>
              <a:path w="7042784" h="7620">
                <a:moveTo>
                  <a:pt x="5824728" y="7619"/>
                </a:moveTo>
                <a:lnTo>
                  <a:pt x="5821679" y="7619"/>
                </a:lnTo>
                <a:lnTo>
                  <a:pt x="5818631" y="4572"/>
                </a:lnTo>
                <a:lnTo>
                  <a:pt x="5818631" y="3048"/>
                </a:lnTo>
                <a:lnTo>
                  <a:pt x="5821679" y="0"/>
                </a:lnTo>
                <a:lnTo>
                  <a:pt x="5824728" y="0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8" y="7619"/>
                </a:lnTo>
                <a:close/>
              </a:path>
              <a:path w="7042784" h="7620">
                <a:moveTo>
                  <a:pt x="5861304" y="7619"/>
                </a:moveTo>
                <a:lnTo>
                  <a:pt x="5858256" y="7619"/>
                </a:lnTo>
                <a:lnTo>
                  <a:pt x="5856731" y="6096"/>
                </a:lnTo>
                <a:lnTo>
                  <a:pt x="5856731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2828" y="1524"/>
                </a:lnTo>
                <a:lnTo>
                  <a:pt x="5862828" y="6096"/>
                </a:lnTo>
                <a:lnTo>
                  <a:pt x="5861304" y="7619"/>
                </a:lnTo>
                <a:close/>
              </a:path>
              <a:path w="7042784" h="7620">
                <a:moveTo>
                  <a:pt x="5897879" y="7619"/>
                </a:moveTo>
                <a:lnTo>
                  <a:pt x="5894831" y="7619"/>
                </a:lnTo>
                <a:lnTo>
                  <a:pt x="5893308" y="6096"/>
                </a:lnTo>
                <a:lnTo>
                  <a:pt x="5893308" y="1524"/>
                </a:lnTo>
                <a:lnTo>
                  <a:pt x="5894831" y="0"/>
                </a:lnTo>
                <a:lnTo>
                  <a:pt x="5897879" y="0"/>
                </a:lnTo>
                <a:lnTo>
                  <a:pt x="5900928" y="3048"/>
                </a:lnTo>
                <a:lnTo>
                  <a:pt x="5900928" y="4572"/>
                </a:lnTo>
                <a:lnTo>
                  <a:pt x="5897879" y="7619"/>
                </a:lnTo>
                <a:close/>
              </a:path>
              <a:path w="7042784" h="7620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42784" h="7620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7042784" h="7620">
                <a:moveTo>
                  <a:pt x="5935979" y="7619"/>
                </a:moveTo>
                <a:lnTo>
                  <a:pt x="5931408" y="7619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19"/>
                </a:lnTo>
                <a:close/>
              </a:path>
              <a:path w="7042784" h="7620">
                <a:moveTo>
                  <a:pt x="5972556" y="1524"/>
                </a:move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close/>
              </a:path>
              <a:path w="7042784" h="7620">
                <a:moveTo>
                  <a:pt x="5974079" y="6096"/>
                </a:moveTo>
                <a:lnTo>
                  <a:pt x="5966460" y="6096"/>
                </a:lnTo>
                <a:lnTo>
                  <a:pt x="5966460" y="1524"/>
                </a:lnTo>
                <a:lnTo>
                  <a:pt x="5974079" y="1524"/>
                </a:lnTo>
                <a:lnTo>
                  <a:pt x="5974079" y="6096"/>
                </a:lnTo>
                <a:close/>
              </a:path>
              <a:path w="7042784" h="7620">
                <a:moveTo>
                  <a:pt x="5972556" y="7619"/>
                </a:moveTo>
                <a:lnTo>
                  <a:pt x="5967984" y="7619"/>
                </a:lnTo>
                <a:lnTo>
                  <a:pt x="5967984" y="6096"/>
                </a:lnTo>
                <a:lnTo>
                  <a:pt x="5972556" y="6096"/>
                </a:lnTo>
                <a:lnTo>
                  <a:pt x="5972556" y="7619"/>
                </a:lnTo>
                <a:close/>
              </a:path>
              <a:path w="7042784" h="7620">
                <a:moveTo>
                  <a:pt x="6009131" y="7619"/>
                </a:moveTo>
                <a:lnTo>
                  <a:pt x="6004560" y="7619"/>
                </a:lnTo>
                <a:lnTo>
                  <a:pt x="6004560" y="6096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09131" y="1524"/>
                </a:lnTo>
                <a:lnTo>
                  <a:pt x="6010656" y="1524"/>
                </a:lnTo>
                <a:lnTo>
                  <a:pt x="6010656" y="6096"/>
                </a:lnTo>
                <a:lnTo>
                  <a:pt x="6009131" y="6096"/>
                </a:lnTo>
                <a:lnTo>
                  <a:pt x="6009131" y="7619"/>
                </a:lnTo>
                <a:close/>
              </a:path>
              <a:path w="7042784" h="7620">
                <a:moveTo>
                  <a:pt x="6045708" y="7619"/>
                </a:moveTo>
                <a:lnTo>
                  <a:pt x="6042660" y="7619"/>
                </a:lnTo>
                <a:lnTo>
                  <a:pt x="6039612" y="4572"/>
                </a:lnTo>
                <a:lnTo>
                  <a:pt x="6039612" y="3048"/>
                </a:lnTo>
                <a:lnTo>
                  <a:pt x="6042660" y="0"/>
                </a:lnTo>
                <a:lnTo>
                  <a:pt x="6045708" y="0"/>
                </a:lnTo>
                <a:lnTo>
                  <a:pt x="6047231" y="1524"/>
                </a:lnTo>
                <a:lnTo>
                  <a:pt x="6047231" y="6096"/>
                </a:lnTo>
                <a:lnTo>
                  <a:pt x="6045708" y="7619"/>
                </a:lnTo>
                <a:close/>
              </a:path>
              <a:path w="7042784" h="7620">
                <a:moveTo>
                  <a:pt x="6082284" y="7619"/>
                </a:moveTo>
                <a:lnTo>
                  <a:pt x="6079236" y="7619"/>
                </a:lnTo>
                <a:lnTo>
                  <a:pt x="6077712" y="6096"/>
                </a:lnTo>
                <a:lnTo>
                  <a:pt x="6077712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3808" y="1524"/>
                </a:lnTo>
                <a:lnTo>
                  <a:pt x="6083808" y="6096"/>
                </a:lnTo>
                <a:lnTo>
                  <a:pt x="6082284" y="7619"/>
                </a:lnTo>
                <a:close/>
              </a:path>
              <a:path w="7042784" h="7620">
                <a:moveTo>
                  <a:pt x="6118860" y="7619"/>
                </a:moveTo>
                <a:lnTo>
                  <a:pt x="6115812" y="7619"/>
                </a:lnTo>
                <a:lnTo>
                  <a:pt x="6115812" y="6096"/>
                </a:lnTo>
                <a:lnTo>
                  <a:pt x="6114288" y="6096"/>
                </a:lnTo>
                <a:lnTo>
                  <a:pt x="6114288" y="1524"/>
                </a:lnTo>
                <a:lnTo>
                  <a:pt x="6115812" y="1524"/>
                </a:lnTo>
                <a:lnTo>
                  <a:pt x="6115812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4572"/>
                </a:lnTo>
                <a:lnTo>
                  <a:pt x="6118860" y="7619"/>
                </a:lnTo>
                <a:close/>
              </a:path>
              <a:path w="7042784" h="7620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42784" h="7620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7042784" h="7620">
                <a:moveTo>
                  <a:pt x="6156960" y="7619"/>
                </a:moveTo>
                <a:lnTo>
                  <a:pt x="6152388" y="7619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19"/>
                </a:lnTo>
                <a:close/>
              </a:path>
              <a:path w="7042784" h="7620">
                <a:moveTo>
                  <a:pt x="6193536" y="1524"/>
                </a:move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close/>
              </a:path>
              <a:path w="7042784" h="7620">
                <a:moveTo>
                  <a:pt x="6195060" y="6096"/>
                </a:moveTo>
                <a:lnTo>
                  <a:pt x="6187440" y="6096"/>
                </a:lnTo>
                <a:lnTo>
                  <a:pt x="6187440" y="1524"/>
                </a:lnTo>
                <a:lnTo>
                  <a:pt x="6195060" y="1524"/>
                </a:lnTo>
                <a:lnTo>
                  <a:pt x="6195060" y="6096"/>
                </a:lnTo>
                <a:close/>
              </a:path>
              <a:path w="7042784" h="7620">
                <a:moveTo>
                  <a:pt x="6193536" y="7619"/>
                </a:moveTo>
                <a:lnTo>
                  <a:pt x="6188963" y="7619"/>
                </a:lnTo>
                <a:lnTo>
                  <a:pt x="6188963" y="6096"/>
                </a:lnTo>
                <a:lnTo>
                  <a:pt x="6193536" y="6096"/>
                </a:lnTo>
                <a:lnTo>
                  <a:pt x="6193536" y="7619"/>
                </a:lnTo>
                <a:close/>
              </a:path>
              <a:path w="7042784" h="7620">
                <a:moveTo>
                  <a:pt x="6230112" y="7619"/>
                </a:moveTo>
                <a:lnTo>
                  <a:pt x="6225540" y="7619"/>
                </a:lnTo>
                <a:lnTo>
                  <a:pt x="6225540" y="6096"/>
                </a:lnTo>
                <a:lnTo>
                  <a:pt x="6224015" y="4572"/>
                </a:lnTo>
                <a:lnTo>
                  <a:pt x="6224015" y="3048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2" y="6096"/>
                </a:lnTo>
                <a:lnTo>
                  <a:pt x="6230112" y="7619"/>
                </a:lnTo>
                <a:close/>
              </a:path>
              <a:path w="7042784" h="7620">
                <a:moveTo>
                  <a:pt x="6266688" y="7619"/>
                </a:moveTo>
                <a:lnTo>
                  <a:pt x="6263640" y="7619"/>
                </a:lnTo>
                <a:lnTo>
                  <a:pt x="6260592" y="4572"/>
                </a:lnTo>
                <a:lnTo>
                  <a:pt x="6260592" y="3048"/>
                </a:lnTo>
                <a:lnTo>
                  <a:pt x="6263640" y="0"/>
                </a:lnTo>
                <a:lnTo>
                  <a:pt x="6266688" y="0"/>
                </a:lnTo>
                <a:lnTo>
                  <a:pt x="6268212" y="1524"/>
                </a:lnTo>
                <a:lnTo>
                  <a:pt x="6268212" y="6096"/>
                </a:lnTo>
                <a:lnTo>
                  <a:pt x="6266688" y="7619"/>
                </a:lnTo>
                <a:close/>
              </a:path>
              <a:path w="7042784" h="7620">
                <a:moveTo>
                  <a:pt x="6303263" y="7619"/>
                </a:moveTo>
                <a:lnTo>
                  <a:pt x="6300215" y="7619"/>
                </a:lnTo>
                <a:lnTo>
                  <a:pt x="6298692" y="6096"/>
                </a:lnTo>
                <a:lnTo>
                  <a:pt x="6298692" y="1524"/>
                </a:lnTo>
                <a:lnTo>
                  <a:pt x="6300215" y="0"/>
                </a:lnTo>
                <a:lnTo>
                  <a:pt x="6303263" y="0"/>
                </a:lnTo>
                <a:lnTo>
                  <a:pt x="6304788" y="1524"/>
                </a:lnTo>
                <a:lnTo>
                  <a:pt x="6304788" y="6096"/>
                </a:lnTo>
                <a:lnTo>
                  <a:pt x="6303263" y="7619"/>
                </a:lnTo>
                <a:close/>
              </a:path>
              <a:path w="7042784" h="7620">
                <a:moveTo>
                  <a:pt x="6339840" y="7619"/>
                </a:moveTo>
                <a:lnTo>
                  <a:pt x="6336792" y="7619"/>
                </a:lnTo>
                <a:lnTo>
                  <a:pt x="6336792" y="6096"/>
                </a:lnTo>
                <a:lnTo>
                  <a:pt x="6335268" y="6096"/>
                </a:lnTo>
                <a:lnTo>
                  <a:pt x="6335268" y="1524"/>
                </a:lnTo>
                <a:lnTo>
                  <a:pt x="6336792" y="1524"/>
                </a:lnTo>
                <a:lnTo>
                  <a:pt x="6336792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4572"/>
                </a:lnTo>
                <a:lnTo>
                  <a:pt x="6339840" y="7619"/>
                </a:lnTo>
                <a:close/>
              </a:path>
              <a:path w="7042784" h="7620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42784" h="7620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7042784" h="7620">
                <a:moveTo>
                  <a:pt x="6377940" y="7619"/>
                </a:moveTo>
                <a:lnTo>
                  <a:pt x="6373368" y="7619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19"/>
                </a:lnTo>
                <a:close/>
              </a:path>
              <a:path w="7042784" h="7620">
                <a:moveTo>
                  <a:pt x="6414515" y="1524"/>
                </a:moveTo>
                <a:lnTo>
                  <a:pt x="6409944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4515" y="1524"/>
                </a:lnTo>
                <a:close/>
              </a:path>
              <a:path w="7042784" h="7620">
                <a:moveTo>
                  <a:pt x="6416040" y="6096"/>
                </a:moveTo>
                <a:lnTo>
                  <a:pt x="6408420" y="6096"/>
                </a:lnTo>
                <a:lnTo>
                  <a:pt x="6408420" y="1524"/>
                </a:lnTo>
                <a:lnTo>
                  <a:pt x="6416040" y="1524"/>
                </a:lnTo>
                <a:lnTo>
                  <a:pt x="6416040" y="6096"/>
                </a:lnTo>
                <a:close/>
              </a:path>
              <a:path w="7042784" h="7620">
                <a:moveTo>
                  <a:pt x="6414515" y="7619"/>
                </a:moveTo>
                <a:lnTo>
                  <a:pt x="6409944" y="7619"/>
                </a:lnTo>
                <a:lnTo>
                  <a:pt x="6409944" y="6096"/>
                </a:lnTo>
                <a:lnTo>
                  <a:pt x="6414515" y="6096"/>
                </a:lnTo>
                <a:lnTo>
                  <a:pt x="6414515" y="7619"/>
                </a:lnTo>
                <a:close/>
              </a:path>
              <a:path w="7042784" h="7620">
                <a:moveTo>
                  <a:pt x="6451092" y="7619"/>
                </a:moveTo>
                <a:lnTo>
                  <a:pt x="6448044" y="7619"/>
                </a:lnTo>
                <a:lnTo>
                  <a:pt x="6444996" y="4572"/>
                </a:lnTo>
                <a:lnTo>
                  <a:pt x="6444996" y="3048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5" y="1524"/>
                </a:lnTo>
                <a:lnTo>
                  <a:pt x="6452615" y="6096"/>
                </a:lnTo>
                <a:lnTo>
                  <a:pt x="6451092" y="6096"/>
                </a:lnTo>
                <a:lnTo>
                  <a:pt x="6451092" y="7619"/>
                </a:lnTo>
                <a:close/>
              </a:path>
              <a:path w="7042784" h="7620">
                <a:moveTo>
                  <a:pt x="6487668" y="7619"/>
                </a:moveTo>
                <a:lnTo>
                  <a:pt x="6484620" y="7619"/>
                </a:lnTo>
                <a:lnTo>
                  <a:pt x="6481572" y="4572"/>
                </a:lnTo>
                <a:lnTo>
                  <a:pt x="6481572" y="3048"/>
                </a:lnTo>
                <a:lnTo>
                  <a:pt x="6484620" y="0"/>
                </a:lnTo>
                <a:lnTo>
                  <a:pt x="6487668" y="0"/>
                </a:lnTo>
                <a:lnTo>
                  <a:pt x="6489192" y="1524"/>
                </a:lnTo>
                <a:lnTo>
                  <a:pt x="6489192" y="6096"/>
                </a:lnTo>
                <a:lnTo>
                  <a:pt x="6487668" y="7619"/>
                </a:lnTo>
                <a:close/>
              </a:path>
              <a:path w="7042784" h="7620">
                <a:moveTo>
                  <a:pt x="6524244" y="7619"/>
                </a:moveTo>
                <a:lnTo>
                  <a:pt x="6521196" y="7619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6" y="0"/>
                </a:lnTo>
                <a:lnTo>
                  <a:pt x="6524244" y="0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4244" y="7619"/>
                </a:lnTo>
                <a:close/>
              </a:path>
              <a:path w="7042784" h="7620">
                <a:moveTo>
                  <a:pt x="6560820" y="7619"/>
                </a:moveTo>
                <a:lnTo>
                  <a:pt x="6557772" y="7619"/>
                </a:lnTo>
                <a:lnTo>
                  <a:pt x="6557772" y="6096"/>
                </a:lnTo>
                <a:lnTo>
                  <a:pt x="6556247" y="6096"/>
                </a:lnTo>
                <a:lnTo>
                  <a:pt x="6556247" y="1524"/>
                </a:lnTo>
                <a:lnTo>
                  <a:pt x="6557772" y="1524"/>
                </a:lnTo>
                <a:lnTo>
                  <a:pt x="6557772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4572"/>
                </a:lnTo>
                <a:lnTo>
                  <a:pt x="6560820" y="7619"/>
                </a:lnTo>
                <a:close/>
              </a:path>
              <a:path w="7042784" h="7620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42784" h="7620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7042784" h="7620">
                <a:moveTo>
                  <a:pt x="6598920" y="7619"/>
                </a:moveTo>
                <a:lnTo>
                  <a:pt x="6594347" y="7619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19"/>
                </a:lnTo>
                <a:close/>
              </a:path>
              <a:path w="7042784" h="7620">
                <a:moveTo>
                  <a:pt x="6635496" y="1524"/>
                </a:moveTo>
                <a:lnTo>
                  <a:pt x="6630924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5496" y="1524"/>
                </a:lnTo>
                <a:close/>
              </a:path>
              <a:path w="7042784" h="7620">
                <a:moveTo>
                  <a:pt x="6637020" y="6096"/>
                </a:moveTo>
                <a:lnTo>
                  <a:pt x="6629400" y="6096"/>
                </a:lnTo>
                <a:lnTo>
                  <a:pt x="6629400" y="1524"/>
                </a:lnTo>
                <a:lnTo>
                  <a:pt x="6637020" y="1524"/>
                </a:lnTo>
                <a:lnTo>
                  <a:pt x="6637020" y="6096"/>
                </a:lnTo>
                <a:close/>
              </a:path>
              <a:path w="7042784" h="7620">
                <a:moveTo>
                  <a:pt x="6635496" y="7619"/>
                </a:moveTo>
                <a:lnTo>
                  <a:pt x="6630924" y="7619"/>
                </a:lnTo>
                <a:lnTo>
                  <a:pt x="6630924" y="6096"/>
                </a:lnTo>
                <a:lnTo>
                  <a:pt x="6635496" y="6096"/>
                </a:lnTo>
                <a:lnTo>
                  <a:pt x="6635496" y="7619"/>
                </a:lnTo>
                <a:close/>
              </a:path>
              <a:path w="7042784" h="7620">
                <a:moveTo>
                  <a:pt x="6672072" y="7619"/>
                </a:moveTo>
                <a:lnTo>
                  <a:pt x="6669024" y="7619"/>
                </a:lnTo>
                <a:lnTo>
                  <a:pt x="6665976" y="4572"/>
                </a:lnTo>
                <a:lnTo>
                  <a:pt x="6665976" y="3048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6096"/>
                </a:lnTo>
                <a:lnTo>
                  <a:pt x="6672072" y="6096"/>
                </a:lnTo>
                <a:lnTo>
                  <a:pt x="6672072" y="7619"/>
                </a:lnTo>
                <a:close/>
              </a:path>
              <a:path w="7042784" h="7620">
                <a:moveTo>
                  <a:pt x="6708647" y="7619"/>
                </a:moveTo>
                <a:lnTo>
                  <a:pt x="6705600" y="7619"/>
                </a:ln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0172" y="1524"/>
                </a:lnTo>
                <a:lnTo>
                  <a:pt x="6710172" y="6096"/>
                </a:lnTo>
                <a:lnTo>
                  <a:pt x="6708647" y="7619"/>
                </a:lnTo>
                <a:close/>
              </a:path>
              <a:path w="7042784" h="7620">
                <a:moveTo>
                  <a:pt x="6745224" y="7619"/>
                </a:moveTo>
                <a:lnTo>
                  <a:pt x="6742176" y="7619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0"/>
                </a:lnTo>
                <a:lnTo>
                  <a:pt x="6745224" y="0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5224" y="7619"/>
                </a:lnTo>
                <a:close/>
              </a:path>
              <a:path w="7042784" h="7620">
                <a:moveTo>
                  <a:pt x="6783324" y="7619"/>
                </a:moveTo>
                <a:lnTo>
                  <a:pt x="6778752" y="7619"/>
                </a:lnTo>
                <a:lnTo>
                  <a:pt x="6778752" y="6096"/>
                </a:lnTo>
                <a:lnTo>
                  <a:pt x="6777228" y="6096"/>
                </a:lnTo>
                <a:lnTo>
                  <a:pt x="6777228" y="1524"/>
                </a:ln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3048"/>
                </a:lnTo>
                <a:lnTo>
                  <a:pt x="6784847" y="4572"/>
                </a:lnTo>
                <a:lnTo>
                  <a:pt x="6783324" y="6096"/>
                </a:lnTo>
                <a:lnTo>
                  <a:pt x="6783324" y="7619"/>
                </a:lnTo>
                <a:close/>
              </a:path>
              <a:path w="7042784" h="7620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42784" h="7620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7042784" h="7620">
                <a:moveTo>
                  <a:pt x="6819900" y="7619"/>
                </a:moveTo>
                <a:lnTo>
                  <a:pt x="6815328" y="7619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19"/>
                </a:lnTo>
                <a:close/>
              </a:path>
              <a:path w="7042784" h="7620">
                <a:moveTo>
                  <a:pt x="6856476" y="1524"/>
                </a:moveTo>
                <a:lnTo>
                  <a:pt x="6851904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6476" y="1524"/>
                </a:lnTo>
                <a:close/>
              </a:path>
              <a:path w="7042784" h="7620">
                <a:moveTo>
                  <a:pt x="6858000" y="6096"/>
                </a:moveTo>
                <a:lnTo>
                  <a:pt x="6850380" y="6096"/>
                </a:lnTo>
                <a:lnTo>
                  <a:pt x="6850380" y="1524"/>
                </a:lnTo>
                <a:lnTo>
                  <a:pt x="6858000" y="1524"/>
                </a:lnTo>
                <a:lnTo>
                  <a:pt x="6858000" y="6096"/>
                </a:lnTo>
                <a:close/>
              </a:path>
              <a:path w="7042784" h="7620">
                <a:moveTo>
                  <a:pt x="6856476" y="7619"/>
                </a:moveTo>
                <a:lnTo>
                  <a:pt x="6851904" y="7619"/>
                </a:lnTo>
                <a:lnTo>
                  <a:pt x="6851904" y="6096"/>
                </a:lnTo>
                <a:lnTo>
                  <a:pt x="6856476" y="6096"/>
                </a:lnTo>
                <a:lnTo>
                  <a:pt x="6856476" y="7619"/>
                </a:lnTo>
                <a:close/>
              </a:path>
              <a:path w="7042784" h="7620">
                <a:moveTo>
                  <a:pt x="6893052" y="7619"/>
                </a:moveTo>
                <a:lnTo>
                  <a:pt x="6890004" y="7619"/>
                </a:lnTo>
                <a:lnTo>
                  <a:pt x="6886956" y="4572"/>
                </a:lnTo>
                <a:lnTo>
                  <a:pt x="6886956" y="3048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6096"/>
                </a:lnTo>
                <a:lnTo>
                  <a:pt x="6893052" y="6096"/>
                </a:lnTo>
                <a:lnTo>
                  <a:pt x="6893052" y="7619"/>
                </a:lnTo>
                <a:close/>
              </a:path>
              <a:path w="7042784" h="7620">
                <a:moveTo>
                  <a:pt x="6929628" y="7619"/>
                </a:moveTo>
                <a:lnTo>
                  <a:pt x="6926580" y="7619"/>
                </a:lnTo>
                <a:lnTo>
                  <a:pt x="6925056" y="6096"/>
                </a:lnTo>
                <a:lnTo>
                  <a:pt x="6925056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31152" y="1524"/>
                </a:lnTo>
                <a:lnTo>
                  <a:pt x="6931152" y="6096"/>
                </a:lnTo>
                <a:lnTo>
                  <a:pt x="6929628" y="7619"/>
                </a:lnTo>
                <a:close/>
              </a:path>
              <a:path w="7042784" h="7620">
                <a:moveTo>
                  <a:pt x="6966204" y="7619"/>
                </a:moveTo>
                <a:lnTo>
                  <a:pt x="6963156" y="7619"/>
                </a:lnTo>
                <a:lnTo>
                  <a:pt x="6961631" y="6096"/>
                </a:lnTo>
                <a:lnTo>
                  <a:pt x="6961631" y="1524"/>
                </a:lnTo>
                <a:lnTo>
                  <a:pt x="6963156" y="0"/>
                </a:lnTo>
                <a:lnTo>
                  <a:pt x="6966204" y="0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6204" y="7619"/>
                </a:lnTo>
                <a:close/>
              </a:path>
              <a:path w="7042784" h="7620">
                <a:moveTo>
                  <a:pt x="7004304" y="7619"/>
                </a:moveTo>
                <a:lnTo>
                  <a:pt x="6999731" y="7619"/>
                </a:lnTo>
                <a:lnTo>
                  <a:pt x="6999731" y="6096"/>
                </a:lnTo>
                <a:lnTo>
                  <a:pt x="6998208" y="6096"/>
                </a:lnTo>
                <a:lnTo>
                  <a:pt x="6998208" y="1524"/>
                </a:lnTo>
                <a:lnTo>
                  <a:pt x="6999731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3048"/>
                </a:lnTo>
                <a:lnTo>
                  <a:pt x="7005828" y="4572"/>
                </a:lnTo>
                <a:lnTo>
                  <a:pt x="7004304" y="6096"/>
                </a:lnTo>
                <a:lnTo>
                  <a:pt x="7004304" y="7619"/>
                </a:lnTo>
                <a:close/>
              </a:path>
              <a:path w="7042784" h="7620">
                <a:moveTo>
                  <a:pt x="7040880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0880" y="1524"/>
                </a:lnTo>
                <a:close/>
              </a:path>
              <a:path w="7042784" h="7620">
                <a:moveTo>
                  <a:pt x="7042404" y="6096"/>
                </a:moveTo>
                <a:lnTo>
                  <a:pt x="7034784" y="6096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6"/>
                </a:lnTo>
                <a:close/>
              </a:path>
              <a:path w="7042784" h="7620">
                <a:moveTo>
                  <a:pt x="7040880" y="7619"/>
                </a:moveTo>
                <a:lnTo>
                  <a:pt x="7036308" y="7619"/>
                </a:lnTo>
                <a:lnTo>
                  <a:pt x="7036308" y="6096"/>
                </a:lnTo>
                <a:lnTo>
                  <a:pt x="7040880" y="6096"/>
                </a:lnTo>
                <a:lnTo>
                  <a:pt x="704088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90144" y="3563124"/>
            <a:ext cx="79375" cy="64135"/>
          </a:xfrm>
          <a:custGeom>
            <a:avLst/>
            <a:gdLst/>
            <a:ahLst/>
            <a:cxnLst/>
            <a:rect l="l" t="t" r="r" b="b"/>
            <a:pathLst>
              <a:path w="79375" h="64135">
                <a:moveTo>
                  <a:pt x="21336" y="0"/>
                </a:moveTo>
                <a:lnTo>
                  <a:pt x="16764" y="0"/>
                </a:lnTo>
                <a:lnTo>
                  <a:pt x="13716" y="3048"/>
                </a:lnTo>
                <a:lnTo>
                  <a:pt x="12192" y="3048"/>
                </a:lnTo>
                <a:lnTo>
                  <a:pt x="9144" y="6096"/>
                </a:lnTo>
                <a:lnTo>
                  <a:pt x="7620" y="6096"/>
                </a:lnTo>
                <a:lnTo>
                  <a:pt x="6096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9144"/>
                </a:lnTo>
                <a:lnTo>
                  <a:pt x="0" y="16764"/>
                </a:lnTo>
                <a:lnTo>
                  <a:pt x="1524" y="15240"/>
                </a:lnTo>
                <a:lnTo>
                  <a:pt x="4572" y="15240"/>
                </a:lnTo>
                <a:lnTo>
                  <a:pt x="6096" y="13716"/>
                </a:lnTo>
                <a:lnTo>
                  <a:pt x="7620" y="13716"/>
                </a:lnTo>
                <a:lnTo>
                  <a:pt x="9144" y="12192"/>
                </a:lnTo>
                <a:lnTo>
                  <a:pt x="10668" y="12192"/>
                </a:lnTo>
                <a:lnTo>
                  <a:pt x="10668" y="10668"/>
                </a:lnTo>
                <a:lnTo>
                  <a:pt x="13716" y="10668"/>
                </a:lnTo>
                <a:lnTo>
                  <a:pt x="13716" y="62484"/>
                </a:lnTo>
                <a:lnTo>
                  <a:pt x="21336" y="62484"/>
                </a:lnTo>
                <a:lnTo>
                  <a:pt x="21336" y="0"/>
                </a:lnTo>
                <a:close/>
              </a:path>
              <a:path w="79375" h="64135">
                <a:moveTo>
                  <a:pt x="79235" y="38100"/>
                </a:moveTo>
                <a:lnTo>
                  <a:pt x="77711" y="36576"/>
                </a:lnTo>
                <a:lnTo>
                  <a:pt x="76187" y="33528"/>
                </a:lnTo>
                <a:lnTo>
                  <a:pt x="70091" y="27432"/>
                </a:lnTo>
                <a:lnTo>
                  <a:pt x="67043" y="25908"/>
                </a:lnTo>
                <a:lnTo>
                  <a:pt x="51803" y="25908"/>
                </a:lnTo>
                <a:lnTo>
                  <a:pt x="53327" y="7620"/>
                </a:lnTo>
                <a:lnTo>
                  <a:pt x="76187" y="7620"/>
                </a:lnTo>
                <a:lnTo>
                  <a:pt x="76187" y="1524"/>
                </a:lnTo>
                <a:lnTo>
                  <a:pt x="47231" y="1524"/>
                </a:lnTo>
                <a:lnTo>
                  <a:pt x="45707" y="32004"/>
                </a:lnTo>
                <a:lnTo>
                  <a:pt x="65519" y="32004"/>
                </a:lnTo>
                <a:lnTo>
                  <a:pt x="67043" y="35052"/>
                </a:lnTo>
                <a:lnTo>
                  <a:pt x="70091" y="36576"/>
                </a:lnTo>
                <a:lnTo>
                  <a:pt x="71615" y="41148"/>
                </a:lnTo>
                <a:lnTo>
                  <a:pt x="71615" y="48768"/>
                </a:lnTo>
                <a:lnTo>
                  <a:pt x="70091" y="50292"/>
                </a:lnTo>
                <a:lnTo>
                  <a:pt x="70091" y="51816"/>
                </a:lnTo>
                <a:lnTo>
                  <a:pt x="65519" y="56388"/>
                </a:lnTo>
                <a:lnTo>
                  <a:pt x="62471" y="56388"/>
                </a:lnTo>
                <a:lnTo>
                  <a:pt x="60947" y="57912"/>
                </a:lnTo>
                <a:lnTo>
                  <a:pt x="53327" y="57912"/>
                </a:lnTo>
                <a:lnTo>
                  <a:pt x="48755" y="56388"/>
                </a:lnTo>
                <a:lnTo>
                  <a:pt x="44183" y="53340"/>
                </a:lnTo>
                <a:lnTo>
                  <a:pt x="44183" y="60960"/>
                </a:lnTo>
                <a:lnTo>
                  <a:pt x="47231" y="62484"/>
                </a:lnTo>
                <a:lnTo>
                  <a:pt x="51803" y="64008"/>
                </a:lnTo>
                <a:lnTo>
                  <a:pt x="63995" y="64008"/>
                </a:lnTo>
                <a:lnTo>
                  <a:pt x="65519" y="62484"/>
                </a:lnTo>
                <a:lnTo>
                  <a:pt x="68567" y="60960"/>
                </a:lnTo>
                <a:lnTo>
                  <a:pt x="71615" y="60960"/>
                </a:lnTo>
                <a:lnTo>
                  <a:pt x="73139" y="57912"/>
                </a:lnTo>
                <a:lnTo>
                  <a:pt x="76187" y="54864"/>
                </a:lnTo>
                <a:lnTo>
                  <a:pt x="77711" y="51816"/>
                </a:lnTo>
                <a:lnTo>
                  <a:pt x="77711" y="50292"/>
                </a:lnTo>
                <a:lnTo>
                  <a:pt x="79235" y="47244"/>
                </a:lnTo>
                <a:lnTo>
                  <a:pt x="79235" y="3810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545591" y="3119627"/>
            <a:ext cx="7042784" cy="7620"/>
          </a:xfrm>
          <a:custGeom>
            <a:avLst/>
            <a:gdLst/>
            <a:ahLst/>
            <a:cxnLst/>
            <a:rect l="l" t="t" r="r" b="b"/>
            <a:pathLst>
              <a:path w="7042784" h="7619">
                <a:moveTo>
                  <a:pt x="4571" y="7620"/>
                </a:moveTo>
                <a:lnTo>
                  <a:pt x="1524" y="7620"/>
                </a:lnTo>
                <a:lnTo>
                  <a:pt x="0" y="6096"/>
                </a:lnTo>
                <a:lnTo>
                  <a:pt x="0" y="1524"/>
                </a:lnTo>
                <a:lnTo>
                  <a:pt x="1524" y="0"/>
                </a:lnTo>
                <a:lnTo>
                  <a:pt x="4571" y="0"/>
                </a:lnTo>
                <a:lnTo>
                  <a:pt x="6095" y="1524"/>
                </a:lnTo>
                <a:lnTo>
                  <a:pt x="6095" y="6096"/>
                </a:lnTo>
                <a:lnTo>
                  <a:pt x="4571" y="7620"/>
                </a:lnTo>
                <a:close/>
              </a:path>
              <a:path w="7042784" h="7619">
                <a:moveTo>
                  <a:pt x="41147" y="7620"/>
                </a:moveTo>
                <a:lnTo>
                  <a:pt x="38100" y="7620"/>
                </a:lnTo>
                <a:lnTo>
                  <a:pt x="36576" y="6096"/>
                </a:lnTo>
                <a:lnTo>
                  <a:pt x="36576" y="1524"/>
                </a:lnTo>
                <a:lnTo>
                  <a:pt x="38100" y="0"/>
                </a:lnTo>
                <a:lnTo>
                  <a:pt x="41147" y="0"/>
                </a:lnTo>
                <a:lnTo>
                  <a:pt x="44195" y="3048"/>
                </a:lnTo>
                <a:lnTo>
                  <a:pt x="44195" y="4572"/>
                </a:lnTo>
                <a:lnTo>
                  <a:pt x="41147" y="7620"/>
                </a:lnTo>
                <a:close/>
              </a:path>
              <a:path w="7042784" h="7619">
                <a:moveTo>
                  <a:pt x="79247" y="1524"/>
                </a:moveTo>
                <a:lnTo>
                  <a:pt x="74676" y="1524"/>
                </a:lnTo>
                <a:lnTo>
                  <a:pt x="74676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42784" h="7619">
                <a:moveTo>
                  <a:pt x="80772" y="6096"/>
                </a:moveTo>
                <a:lnTo>
                  <a:pt x="73152" y="6096"/>
                </a:lnTo>
                <a:lnTo>
                  <a:pt x="73152" y="1524"/>
                </a:lnTo>
                <a:lnTo>
                  <a:pt x="80772" y="1524"/>
                </a:lnTo>
                <a:lnTo>
                  <a:pt x="80772" y="6096"/>
                </a:lnTo>
                <a:close/>
              </a:path>
              <a:path w="7042784" h="7619">
                <a:moveTo>
                  <a:pt x="79247" y="7620"/>
                </a:moveTo>
                <a:lnTo>
                  <a:pt x="74676" y="7620"/>
                </a:lnTo>
                <a:lnTo>
                  <a:pt x="74676" y="6096"/>
                </a:lnTo>
                <a:lnTo>
                  <a:pt x="79247" y="6096"/>
                </a:lnTo>
                <a:lnTo>
                  <a:pt x="79247" y="7620"/>
                </a:lnTo>
                <a:close/>
              </a:path>
              <a:path w="7042784" h="7619">
                <a:moveTo>
                  <a:pt x="115824" y="1524"/>
                </a:moveTo>
                <a:lnTo>
                  <a:pt x="111252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5824" y="1524"/>
                </a:lnTo>
                <a:close/>
              </a:path>
              <a:path w="7042784" h="7619">
                <a:moveTo>
                  <a:pt x="117347" y="6096"/>
                </a:moveTo>
                <a:lnTo>
                  <a:pt x="109728" y="6096"/>
                </a:lnTo>
                <a:lnTo>
                  <a:pt x="109728" y="1524"/>
                </a:lnTo>
                <a:lnTo>
                  <a:pt x="117347" y="1524"/>
                </a:lnTo>
                <a:lnTo>
                  <a:pt x="117347" y="6096"/>
                </a:lnTo>
                <a:close/>
              </a:path>
              <a:path w="7042784" h="7619">
                <a:moveTo>
                  <a:pt x="115824" y="7620"/>
                </a:moveTo>
                <a:lnTo>
                  <a:pt x="111252" y="7620"/>
                </a:lnTo>
                <a:lnTo>
                  <a:pt x="111252" y="6096"/>
                </a:lnTo>
                <a:lnTo>
                  <a:pt x="115824" y="6096"/>
                </a:lnTo>
                <a:lnTo>
                  <a:pt x="115824" y="7620"/>
                </a:lnTo>
                <a:close/>
              </a:path>
              <a:path w="7042784" h="7619">
                <a:moveTo>
                  <a:pt x="152400" y="7620"/>
                </a:moveTo>
                <a:lnTo>
                  <a:pt x="147828" y="7620"/>
                </a:lnTo>
                <a:lnTo>
                  <a:pt x="147828" y="6096"/>
                </a:lnTo>
                <a:lnTo>
                  <a:pt x="146304" y="4572"/>
                </a:lnTo>
                <a:lnTo>
                  <a:pt x="146304" y="3048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4" y="1524"/>
                </a:lnTo>
                <a:lnTo>
                  <a:pt x="153924" y="6096"/>
                </a:lnTo>
                <a:lnTo>
                  <a:pt x="152400" y="6096"/>
                </a:lnTo>
                <a:lnTo>
                  <a:pt x="152400" y="7620"/>
                </a:lnTo>
                <a:close/>
              </a:path>
              <a:path w="7042784" h="7619">
                <a:moveTo>
                  <a:pt x="188976" y="7620"/>
                </a:moveTo>
                <a:lnTo>
                  <a:pt x="185928" y="7620"/>
                </a:lnTo>
                <a:lnTo>
                  <a:pt x="182880" y="4572"/>
                </a:lnTo>
                <a:lnTo>
                  <a:pt x="182880" y="3048"/>
                </a:lnTo>
                <a:lnTo>
                  <a:pt x="185928" y="0"/>
                </a:lnTo>
                <a:lnTo>
                  <a:pt x="188976" y="0"/>
                </a:lnTo>
                <a:lnTo>
                  <a:pt x="190500" y="1524"/>
                </a:lnTo>
                <a:lnTo>
                  <a:pt x="190500" y="6096"/>
                </a:lnTo>
                <a:lnTo>
                  <a:pt x="188976" y="7620"/>
                </a:lnTo>
                <a:close/>
              </a:path>
              <a:path w="7042784" h="7619">
                <a:moveTo>
                  <a:pt x="225552" y="7620"/>
                </a:moveTo>
                <a:lnTo>
                  <a:pt x="222504" y="7620"/>
                </a:lnTo>
                <a:lnTo>
                  <a:pt x="220980" y="6096"/>
                </a:lnTo>
                <a:lnTo>
                  <a:pt x="220980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7076" y="1524"/>
                </a:lnTo>
                <a:lnTo>
                  <a:pt x="227076" y="6096"/>
                </a:lnTo>
                <a:lnTo>
                  <a:pt x="225552" y="7620"/>
                </a:lnTo>
                <a:close/>
              </a:path>
              <a:path w="7042784" h="7619">
                <a:moveTo>
                  <a:pt x="262128" y="7620"/>
                </a:moveTo>
                <a:lnTo>
                  <a:pt x="259080" y="7620"/>
                </a:lnTo>
                <a:lnTo>
                  <a:pt x="257556" y="6096"/>
                </a:lnTo>
                <a:lnTo>
                  <a:pt x="257556" y="1524"/>
                </a:lnTo>
                <a:lnTo>
                  <a:pt x="259080" y="0"/>
                </a:lnTo>
                <a:lnTo>
                  <a:pt x="262128" y="0"/>
                </a:lnTo>
                <a:lnTo>
                  <a:pt x="265176" y="3048"/>
                </a:lnTo>
                <a:lnTo>
                  <a:pt x="265176" y="4572"/>
                </a:lnTo>
                <a:lnTo>
                  <a:pt x="262128" y="7620"/>
                </a:lnTo>
                <a:close/>
              </a:path>
              <a:path w="7042784" h="7619">
                <a:moveTo>
                  <a:pt x="300228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0228" y="1524"/>
                </a:lnTo>
                <a:close/>
              </a:path>
              <a:path w="7042784" h="7619">
                <a:moveTo>
                  <a:pt x="301752" y="6096"/>
                </a:moveTo>
                <a:lnTo>
                  <a:pt x="294132" y="6096"/>
                </a:lnTo>
                <a:lnTo>
                  <a:pt x="294132" y="1524"/>
                </a:lnTo>
                <a:lnTo>
                  <a:pt x="301752" y="1524"/>
                </a:lnTo>
                <a:lnTo>
                  <a:pt x="301752" y="6096"/>
                </a:lnTo>
                <a:close/>
              </a:path>
              <a:path w="7042784" h="7619">
                <a:moveTo>
                  <a:pt x="300228" y="7620"/>
                </a:moveTo>
                <a:lnTo>
                  <a:pt x="295656" y="7620"/>
                </a:lnTo>
                <a:lnTo>
                  <a:pt x="295656" y="6096"/>
                </a:lnTo>
                <a:lnTo>
                  <a:pt x="300228" y="6096"/>
                </a:lnTo>
                <a:lnTo>
                  <a:pt x="300228" y="7620"/>
                </a:lnTo>
                <a:close/>
              </a:path>
              <a:path w="7042784" h="7619">
                <a:moveTo>
                  <a:pt x="336804" y="1524"/>
                </a:moveTo>
                <a:lnTo>
                  <a:pt x="332232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6804" y="1524"/>
                </a:lnTo>
                <a:close/>
              </a:path>
              <a:path w="7042784" h="7619">
                <a:moveTo>
                  <a:pt x="338328" y="6096"/>
                </a:moveTo>
                <a:lnTo>
                  <a:pt x="330708" y="6096"/>
                </a:lnTo>
                <a:lnTo>
                  <a:pt x="330708" y="1524"/>
                </a:lnTo>
                <a:lnTo>
                  <a:pt x="338328" y="1524"/>
                </a:lnTo>
                <a:lnTo>
                  <a:pt x="338328" y="6096"/>
                </a:lnTo>
                <a:close/>
              </a:path>
              <a:path w="7042784" h="7619">
                <a:moveTo>
                  <a:pt x="336804" y="7620"/>
                </a:moveTo>
                <a:lnTo>
                  <a:pt x="332232" y="7620"/>
                </a:lnTo>
                <a:lnTo>
                  <a:pt x="332232" y="6096"/>
                </a:lnTo>
                <a:lnTo>
                  <a:pt x="336804" y="6096"/>
                </a:lnTo>
                <a:lnTo>
                  <a:pt x="336804" y="7620"/>
                </a:lnTo>
                <a:close/>
              </a:path>
              <a:path w="7042784" h="7619">
                <a:moveTo>
                  <a:pt x="373380" y="7620"/>
                </a:moveTo>
                <a:lnTo>
                  <a:pt x="368808" y="7620"/>
                </a:lnTo>
                <a:lnTo>
                  <a:pt x="368808" y="6096"/>
                </a:lnTo>
                <a:lnTo>
                  <a:pt x="367283" y="4572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4" y="1524"/>
                </a:lnTo>
                <a:lnTo>
                  <a:pt x="374904" y="6096"/>
                </a:lnTo>
                <a:lnTo>
                  <a:pt x="373380" y="6096"/>
                </a:lnTo>
                <a:lnTo>
                  <a:pt x="373380" y="7620"/>
                </a:lnTo>
                <a:close/>
              </a:path>
              <a:path w="7042784" h="7619">
                <a:moveTo>
                  <a:pt x="409956" y="7620"/>
                </a:moveTo>
                <a:lnTo>
                  <a:pt x="406908" y="7620"/>
                </a:lnTo>
                <a:lnTo>
                  <a:pt x="403860" y="4572"/>
                </a:lnTo>
                <a:lnTo>
                  <a:pt x="403860" y="3048"/>
                </a:lnTo>
                <a:lnTo>
                  <a:pt x="406908" y="0"/>
                </a:lnTo>
                <a:lnTo>
                  <a:pt x="409956" y="0"/>
                </a:lnTo>
                <a:lnTo>
                  <a:pt x="411480" y="1524"/>
                </a:lnTo>
                <a:lnTo>
                  <a:pt x="411480" y="6096"/>
                </a:lnTo>
                <a:lnTo>
                  <a:pt x="409956" y="7620"/>
                </a:lnTo>
                <a:close/>
              </a:path>
              <a:path w="7042784" h="7619">
                <a:moveTo>
                  <a:pt x="446532" y="7620"/>
                </a:moveTo>
                <a:lnTo>
                  <a:pt x="443483" y="7620"/>
                </a:lnTo>
                <a:lnTo>
                  <a:pt x="441960" y="6096"/>
                </a:lnTo>
                <a:lnTo>
                  <a:pt x="441960" y="1524"/>
                </a:lnTo>
                <a:lnTo>
                  <a:pt x="443483" y="0"/>
                </a:lnTo>
                <a:lnTo>
                  <a:pt x="446532" y="0"/>
                </a:lnTo>
                <a:lnTo>
                  <a:pt x="448056" y="1524"/>
                </a:lnTo>
                <a:lnTo>
                  <a:pt x="448056" y="6096"/>
                </a:lnTo>
                <a:lnTo>
                  <a:pt x="446532" y="7620"/>
                </a:lnTo>
                <a:close/>
              </a:path>
              <a:path w="7042784" h="7619">
                <a:moveTo>
                  <a:pt x="483108" y="7620"/>
                </a:moveTo>
                <a:lnTo>
                  <a:pt x="480060" y="7620"/>
                </a:lnTo>
                <a:lnTo>
                  <a:pt x="480060" y="6096"/>
                </a:lnTo>
                <a:lnTo>
                  <a:pt x="478535" y="6096"/>
                </a:lnTo>
                <a:lnTo>
                  <a:pt x="478535" y="1524"/>
                </a:lnTo>
                <a:lnTo>
                  <a:pt x="480060" y="1524"/>
                </a:lnTo>
                <a:lnTo>
                  <a:pt x="480060" y="0"/>
                </a:lnTo>
                <a:lnTo>
                  <a:pt x="483108" y="0"/>
                </a:lnTo>
                <a:lnTo>
                  <a:pt x="486156" y="3048"/>
                </a:lnTo>
                <a:lnTo>
                  <a:pt x="486156" y="4572"/>
                </a:lnTo>
                <a:lnTo>
                  <a:pt x="483108" y="7620"/>
                </a:lnTo>
                <a:close/>
              </a:path>
              <a:path w="7042784" h="7619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42784" h="7619">
                <a:moveTo>
                  <a:pt x="522732" y="6096"/>
                </a:moveTo>
                <a:lnTo>
                  <a:pt x="515112" y="6096"/>
                </a:lnTo>
                <a:lnTo>
                  <a:pt x="515112" y="1524"/>
                </a:lnTo>
                <a:lnTo>
                  <a:pt x="522732" y="1524"/>
                </a:lnTo>
                <a:lnTo>
                  <a:pt x="522732" y="6096"/>
                </a:lnTo>
                <a:close/>
              </a:path>
              <a:path w="7042784" h="7619">
                <a:moveTo>
                  <a:pt x="521208" y="7620"/>
                </a:moveTo>
                <a:lnTo>
                  <a:pt x="516635" y="7620"/>
                </a:lnTo>
                <a:lnTo>
                  <a:pt x="516635" y="6096"/>
                </a:lnTo>
                <a:lnTo>
                  <a:pt x="521208" y="6096"/>
                </a:lnTo>
                <a:lnTo>
                  <a:pt x="521208" y="7620"/>
                </a:lnTo>
                <a:close/>
              </a:path>
              <a:path w="7042784" h="7619">
                <a:moveTo>
                  <a:pt x="557783" y="1524"/>
                </a:moveTo>
                <a:lnTo>
                  <a:pt x="553212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7783" y="1524"/>
                </a:lnTo>
                <a:close/>
              </a:path>
              <a:path w="7042784" h="7619">
                <a:moveTo>
                  <a:pt x="559308" y="6096"/>
                </a:moveTo>
                <a:lnTo>
                  <a:pt x="551687" y="6096"/>
                </a:lnTo>
                <a:lnTo>
                  <a:pt x="551687" y="1524"/>
                </a:lnTo>
                <a:lnTo>
                  <a:pt x="559308" y="1524"/>
                </a:lnTo>
                <a:lnTo>
                  <a:pt x="559308" y="6096"/>
                </a:lnTo>
                <a:close/>
              </a:path>
              <a:path w="7042784" h="7619">
                <a:moveTo>
                  <a:pt x="557783" y="7620"/>
                </a:moveTo>
                <a:lnTo>
                  <a:pt x="553212" y="7620"/>
                </a:lnTo>
                <a:lnTo>
                  <a:pt x="553212" y="6096"/>
                </a:lnTo>
                <a:lnTo>
                  <a:pt x="557783" y="6096"/>
                </a:lnTo>
                <a:lnTo>
                  <a:pt x="557783" y="7620"/>
                </a:lnTo>
                <a:close/>
              </a:path>
              <a:path w="7042784" h="7619">
                <a:moveTo>
                  <a:pt x="594360" y="7620"/>
                </a:moveTo>
                <a:lnTo>
                  <a:pt x="589787" y="7620"/>
                </a:lnTo>
                <a:lnTo>
                  <a:pt x="589787" y="6096"/>
                </a:lnTo>
                <a:lnTo>
                  <a:pt x="588264" y="4572"/>
                </a:lnTo>
                <a:lnTo>
                  <a:pt x="588264" y="3048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4360" y="1524"/>
                </a:lnTo>
                <a:lnTo>
                  <a:pt x="595883" y="1524"/>
                </a:lnTo>
                <a:lnTo>
                  <a:pt x="595883" y="6096"/>
                </a:lnTo>
                <a:lnTo>
                  <a:pt x="594360" y="6096"/>
                </a:lnTo>
                <a:lnTo>
                  <a:pt x="594360" y="7620"/>
                </a:lnTo>
                <a:close/>
              </a:path>
              <a:path w="7042784" h="7619">
                <a:moveTo>
                  <a:pt x="630935" y="7620"/>
                </a:moveTo>
                <a:lnTo>
                  <a:pt x="627887" y="7620"/>
                </a:lnTo>
                <a:lnTo>
                  <a:pt x="624839" y="4572"/>
                </a:lnTo>
                <a:lnTo>
                  <a:pt x="624839" y="3048"/>
                </a:lnTo>
                <a:lnTo>
                  <a:pt x="627887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6"/>
                </a:lnTo>
                <a:lnTo>
                  <a:pt x="630935" y="7620"/>
                </a:lnTo>
                <a:close/>
              </a:path>
              <a:path w="7042784" h="7619">
                <a:moveTo>
                  <a:pt x="667512" y="7620"/>
                </a:moveTo>
                <a:lnTo>
                  <a:pt x="664464" y="7620"/>
                </a:lnTo>
                <a:lnTo>
                  <a:pt x="662940" y="6096"/>
                </a:lnTo>
                <a:lnTo>
                  <a:pt x="662940" y="1524"/>
                </a:lnTo>
                <a:lnTo>
                  <a:pt x="664464" y="0"/>
                </a:lnTo>
                <a:lnTo>
                  <a:pt x="667512" y="0"/>
                </a:lnTo>
                <a:lnTo>
                  <a:pt x="669036" y="1524"/>
                </a:lnTo>
                <a:lnTo>
                  <a:pt x="669036" y="6096"/>
                </a:lnTo>
                <a:lnTo>
                  <a:pt x="667512" y="7620"/>
                </a:lnTo>
                <a:close/>
              </a:path>
              <a:path w="7042784" h="7619">
                <a:moveTo>
                  <a:pt x="704088" y="7620"/>
                </a:moveTo>
                <a:lnTo>
                  <a:pt x="701040" y="7620"/>
                </a:lnTo>
                <a:lnTo>
                  <a:pt x="701040" y="6096"/>
                </a:lnTo>
                <a:lnTo>
                  <a:pt x="699516" y="6096"/>
                </a:lnTo>
                <a:lnTo>
                  <a:pt x="699516" y="1524"/>
                </a:lnTo>
                <a:lnTo>
                  <a:pt x="701040" y="1524"/>
                </a:lnTo>
                <a:lnTo>
                  <a:pt x="701040" y="0"/>
                </a:lnTo>
                <a:lnTo>
                  <a:pt x="704088" y="0"/>
                </a:lnTo>
                <a:lnTo>
                  <a:pt x="707136" y="3048"/>
                </a:lnTo>
                <a:lnTo>
                  <a:pt x="707136" y="4572"/>
                </a:lnTo>
                <a:lnTo>
                  <a:pt x="704088" y="7620"/>
                </a:lnTo>
                <a:close/>
              </a:path>
              <a:path w="7042784" h="7619">
                <a:moveTo>
                  <a:pt x="742188" y="1524"/>
                </a:moveTo>
                <a:lnTo>
                  <a:pt x="737616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42784" h="7619">
                <a:moveTo>
                  <a:pt x="743712" y="6096"/>
                </a:moveTo>
                <a:lnTo>
                  <a:pt x="736092" y="6096"/>
                </a:lnTo>
                <a:lnTo>
                  <a:pt x="736092" y="1524"/>
                </a:lnTo>
                <a:lnTo>
                  <a:pt x="743712" y="1524"/>
                </a:lnTo>
                <a:lnTo>
                  <a:pt x="743712" y="6096"/>
                </a:lnTo>
                <a:close/>
              </a:path>
              <a:path w="7042784" h="7619">
                <a:moveTo>
                  <a:pt x="742188" y="7620"/>
                </a:moveTo>
                <a:lnTo>
                  <a:pt x="737616" y="7620"/>
                </a:lnTo>
                <a:lnTo>
                  <a:pt x="737616" y="6096"/>
                </a:lnTo>
                <a:lnTo>
                  <a:pt x="742188" y="6096"/>
                </a:lnTo>
                <a:lnTo>
                  <a:pt x="742188" y="7620"/>
                </a:lnTo>
                <a:close/>
              </a:path>
              <a:path w="7042784" h="7619">
                <a:moveTo>
                  <a:pt x="778763" y="1524"/>
                </a:moveTo>
                <a:lnTo>
                  <a:pt x="774192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78763" y="1524"/>
                </a:lnTo>
                <a:close/>
              </a:path>
              <a:path w="7042784" h="7619">
                <a:moveTo>
                  <a:pt x="780288" y="6096"/>
                </a:moveTo>
                <a:lnTo>
                  <a:pt x="772667" y="6096"/>
                </a:lnTo>
                <a:lnTo>
                  <a:pt x="772667" y="1524"/>
                </a:lnTo>
                <a:lnTo>
                  <a:pt x="780288" y="1524"/>
                </a:lnTo>
                <a:lnTo>
                  <a:pt x="780288" y="6096"/>
                </a:lnTo>
                <a:close/>
              </a:path>
              <a:path w="7042784" h="7619">
                <a:moveTo>
                  <a:pt x="778763" y="7620"/>
                </a:moveTo>
                <a:lnTo>
                  <a:pt x="774192" y="7620"/>
                </a:lnTo>
                <a:lnTo>
                  <a:pt x="774192" y="6096"/>
                </a:lnTo>
                <a:lnTo>
                  <a:pt x="778763" y="6096"/>
                </a:lnTo>
                <a:lnTo>
                  <a:pt x="778763" y="7620"/>
                </a:lnTo>
                <a:close/>
              </a:path>
              <a:path w="7042784" h="7619">
                <a:moveTo>
                  <a:pt x="815340" y="7620"/>
                </a:moveTo>
                <a:lnTo>
                  <a:pt x="812292" y="7620"/>
                </a:lnTo>
                <a:lnTo>
                  <a:pt x="809244" y="4572"/>
                </a:lnTo>
                <a:lnTo>
                  <a:pt x="809244" y="3048"/>
                </a:lnTo>
                <a:lnTo>
                  <a:pt x="812292" y="0"/>
                </a:lnTo>
                <a:lnTo>
                  <a:pt x="815340" y="0"/>
                </a:lnTo>
                <a:lnTo>
                  <a:pt x="815340" y="1524"/>
                </a:lnTo>
                <a:lnTo>
                  <a:pt x="816863" y="1524"/>
                </a:lnTo>
                <a:lnTo>
                  <a:pt x="816863" y="6096"/>
                </a:lnTo>
                <a:lnTo>
                  <a:pt x="815340" y="6096"/>
                </a:lnTo>
                <a:lnTo>
                  <a:pt x="815340" y="7620"/>
                </a:lnTo>
                <a:close/>
              </a:path>
              <a:path w="7042784" h="7619">
                <a:moveTo>
                  <a:pt x="851916" y="7620"/>
                </a:moveTo>
                <a:lnTo>
                  <a:pt x="848867" y="7620"/>
                </a:lnTo>
                <a:lnTo>
                  <a:pt x="847344" y="6096"/>
                </a:lnTo>
                <a:lnTo>
                  <a:pt x="847344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3440" y="1524"/>
                </a:lnTo>
                <a:lnTo>
                  <a:pt x="853440" y="6096"/>
                </a:lnTo>
                <a:lnTo>
                  <a:pt x="851916" y="7620"/>
                </a:lnTo>
                <a:close/>
              </a:path>
              <a:path w="7042784" h="7619">
                <a:moveTo>
                  <a:pt x="888492" y="7620"/>
                </a:moveTo>
                <a:lnTo>
                  <a:pt x="885444" y="7620"/>
                </a:lnTo>
                <a:lnTo>
                  <a:pt x="883920" y="6096"/>
                </a:lnTo>
                <a:lnTo>
                  <a:pt x="883920" y="1524"/>
                </a:lnTo>
                <a:lnTo>
                  <a:pt x="885444" y="0"/>
                </a:lnTo>
                <a:lnTo>
                  <a:pt x="888492" y="0"/>
                </a:lnTo>
                <a:lnTo>
                  <a:pt x="891540" y="3048"/>
                </a:lnTo>
                <a:lnTo>
                  <a:pt x="891540" y="4572"/>
                </a:lnTo>
                <a:lnTo>
                  <a:pt x="888492" y="7620"/>
                </a:lnTo>
                <a:close/>
              </a:path>
              <a:path w="7042784" h="7619">
                <a:moveTo>
                  <a:pt x="925067" y="7620"/>
                </a:moveTo>
                <a:lnTo>
                  <a:pt x="922020" y="7620"/>
                </a:lnTo>
                <a:lnTo>
                  <a:pt x="922020" y="6096"/>
                </a:lnTo>
                <a:lnTo>
                  <a:pt x="920496" y="6096"/>
                </a:lnTo>
                <a:lnTo>
                  <a:pt x="920496" y="1524"/>
                </a:lnTo>
                <a:lnTo>
                  <a:pt x="922020" y="1524"/>
                </a:lnTo>
                <a:lnTo>
                  <a:pt x="922020" y="0"/>
                </a:lnTo>
                <a:lnTo>
                  <a:pt x="925067" y="0"/>
                </a:lnTo>
                <a:lnTo>
                  <a:pt x="928116" y="3048"/>
                </a:lnTo>
                <a:lnTo>
                  <a:pt x="928116" y="4572"/>
                </a:lnTo>
                <a:lnTo>
                  <a:pt x="925067" y="7620"/>
                </a:lnTo>
                <a:close/>
              </a:path>
              <a:path w="7042784" h="7619">
                <a:moveTo>
                  <a:pt x="963167" y="1524"/>
                </a:moveTo>
                <a:lnTo>
                  <a:pt x="958596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3167" y="1524"/>
                </a:lnTo>
                <a:close/>
              </a:path>
              <a:path w="7042784" h="7619">
                <a:moveTo>
                  <a:pt x="964692" y="6096"/>
                </a:moveTo>
                <a:lnTo>
                  <a:pt x="957071" y="6096"/>
                </a:lnTo>
                <a:lnTo>
                  <a:pt x="957071" y="1524"/>
                </a:lnTo>
                <a:lnTo>
                  <a:pt x="964692" y="1524"/>
                </a:lnTo>
                <a:lnTo>
                  <a:pt x="964692" y="6096"/>
                </a:lnTo>
                <a:close/>
              </a:path>
              <a:path w="7042784" h="7619">
                <a:moveTo>
                  <a:pt x="963167" y="7620"/>
                </a:moveTo>
                <a:lnTo>
                  <a:pt x="958596" y="7620"/>
                </a:lnTo>
                <a:lnTo>
                  <a:pt x="958596" y="6096"/>
                </a:lnTo>
                <a:lnTo>
                  <a:pt x="963167" y="6096"/>
                </a:lnTo>
                <a:lnTo>
                  <a:pt x="963167" y="7620"/>
                </a:lnTo>
                <a:close/>
              </a:path>
              <a:path w="7042784" h="7619">
                <a:moveTo>
                  <a:pt x="999744" y="1524"/>
                </a:moveTo>
                <a:lnTo>
                  <a:pt x="995171" y="1524"/>
                </a:lnTo>
                <a:lnTo>
                  <a:pt x="995171" y="0"/>
                </a:lnTo>
                <a:lnTo>
                  <a:pt x="999744" y="0"/>
                </a:lnTo>
                <a:lnTo>
                  <a:pt x="999744" y="1524"/>
                </a:lnTo>
                <a:close/>
              </a:path>
              <a:path w="7042784" h="7619">
                <a:moveTo>
                  <a:pt x="1001267" y="6096"/>
                </a:moveTo>
                <a:lnTo>
                  <a:pt x="993648" y="6096"/>
                </a:lnTo>
                <a:lnTo>
                  <a:pt x="993648" y="1524"/>
                </a:lnTo>
                <a:lnTo>
                  <a:pt x="1001267" y="1524"/>
                </a:lnTo>
                <a:lnTo>
                  <a:pt x="1001267" y="6096"/>
                </a:lnTo>
                <a:close/>
              </a:path>
              <a:path w="7042784" h="7619">
                <a:moveTo>
                  <a:pt x="999744" y="7620"/>
                </a:moveTo>
                <a:lnTo>
                  <a:pt x="995171" y="7620"/>
                </a:lnTo>
                <a:lnTo>
                  <a:pt x="995171" y="6096"/>
                </a:lnTo>
                <a:lnTo>
                  <a:pt x="999744" y="6096"/>
                </a:lnTo>
                <a:lnTo>
                  <a:pt x="999744" y="7620"/>
                </a:lnTo>
                <a:close/>
              </a:path>
              <a:path w="7042784" h="7619">
                <a:moveTo>
                  <a:pt x="1036320" y="7620"/>
                </a:moveTo>
                <a:lnTo>
                  <a:pt x="1033271" y="7620"/>
                </a:lnTo>
                <a:lnTo>
                  <a:pt x="1030224" y="4572"/>
                </a:lnTo>
                <a:lnTo>
                  <a:pt x="1030224" y="3048"/>
                </a:lnTo>
                <a:lnTo>
                  <a:pt x="1033271" y="0"/>
                </a:lnTo>
                <a:lnTo>
                  <a:pt x="1036320" y="0"/>
                </a:lnTo>
                <a:lnTo>
                  <a:pt x="1036320" y="1524"/>
                </a:lnTo>
                <a:lnTo>
                  <a:pt x="1037844" y="1524"/>
                </a:lnTo>
                <a:lnTo>
                  <a:pt x="1037844" y="6096"/>
                </a:lnTo>
                <a:lnTo>
                  <a:pt x="1036320" y="6096"/>
                </a:lnTo>
                <a:lnTo>
                  <a:pt x="1036320" y="7620"/>
                </a:lnTo>
                <a:close/>
              </a:path>
              <a:path w="7042784" h="7619">
                <a:moveTo>
                  <a:pt x="1072896" y="7620"/>
                </a:moveTo>
                <a:lnTo>
                  <a:pt x="1069848" y="7620"/>
                </a:lnTo>
                <a:lnTo>
                  <a:pt x="1068324" y="6096"/>
                </a:lnTo>
                <a:lnTo>
                  <a:pt x="1068324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4420" y="1524"/>
                </a:lnTo>
                <a:lnTo>
                  <a:pt x="1074420" y="6096"/>
                </a:lnTo>
                <a:lnTo>
                  <a:pt x="1072896" y="7620"/>
                </a:lnTo>
                <a:close/>
              </a:path>
              <a:path w="7042784" h="7619">
                <a:moveTo>
                  <a:pt x="1109471" y="7620"/>
                </a:moveTo>
                <a:lnTo>
                  <a:pt x="1106424" y="7620"/>
                </a:lnTo>
                <a:lnTo>
                  <a:pt x="1104900" y="6096"/>
                </a:lnTo>
                <a:lnTo>
                  <a:pt x="1104900" y="1524"/>
                </a:lnTo>
                <a:lnTo>
                  <a:pt x="1106424" y="0"/>
                </a:lnTo>
                <a:lnTo>
                  <a:pt x="1109471" y="0"/>
                </a:lnTo>
                <a:lnTo>
                  <a:pt x="1112520" y="3048"/>
                </a:lnTo>
                <a:lnTo>
                  <a:pt x="1112520" y="4572"/>
                </a:lnTo>
                <a:lnTo>
                  <a:pt x="1109471" y="7620"/>
                </a:lnTo>
                <a:close/>
              </a:path>
              <a:path w="7042784" h="7619">
                <a:moveTo>
                  <a:pt x="1147571" y="7620"/>
                </a:moveTo>
                <a:lnTo>
                  <a:pt x="1143000" y="7620"/>
                </a:lnTo>
                <a:lnTo>
                  <a:pt x="1143000" y="6096"/>
                </a:lnTo>
                <a:lnTo>
                  <a:pt x="1141475" y="6096"/>
                </a:lnTo>
                <a:lnTo>
                  <a:pt x="1141475" y="1524"/>
                </a:lnTo>
                <a:lnTo>
                  <a:pt x="1143000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3048"/>
                </a:lnTo>
                <a:lnTo>
                  <a:pt x="1149096" y="4572"/>
                </a:lnTo>
                <a:lnTo>
                  <a:pt x="1147571" y="6096"/>
                </a:lnTo>
                <a:lnTo>
                  <a:pt x="1147571" y="7620"/>
                </a:lnTo>
                <a:close/>
              </a:path>
              <a:path w="7042784" h="7619">
                <a:moveTo>
                  <a:pt x="1184148" y="1524"/>
                </a:moveTo>
                <a:lnTo>
                  <a:pt x="1179575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42784" h="7619">
                <a:moveTo>
                  <a:pt x="1185671" y="6096"/>
                </a:moveTo>
                <a:lnTo>
                  <a:pt x="1178052" y="6096"/>
                </a:lnTo>
                <a:lnTo>
                  <a:pt x="1178052" y="1524"/>
                </a:lnTo>
                <a:lnTo>
                  <a:pt x="1185671" y="1524"/>
                </a:lnTo>
                <a:lnTo>
                  <a:pt x="1185671" y="6096"/>
                </a:lnTo>
                <a:close/>
              </a:path>
              <a:path w="7042784" h="7619">
                <a:moveTo>
                  <a:pt x="1184148" y="7620"/>
                </a:moveTo>
                <a:lnTo>
                  <a:pt x="1179575" y="7620"/>
                </a:lnTo>
                <a:lnTo>
                  <a:pt x="1179575" y="6096"/>
                </a:lnTo>
                <a:lnTo>
                  <a:pt x="1184148" y="6096"/>
                </a:lnTo>
                <a:lnTo>
                  <a:pt x="1184148" y="7620"/>
                </a:lnTo>
                <a:close/>
              </a:path>
              <a:path w="7042784" h="7619">
                <a:moveTo>
                  <a:pt x="1220724" y="1524"/>
                </a:moveTo>
                <a:lnTo>
                  <a:pt x="1216152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0724" y="1524"/>
                </a:lnTo>
                <a:close/>
              </a:path>
              <a:path w="7042784" h="7619">
                <a:moveTo>
                  <a:pt x="1222248" y="6096"/>
                </a:moveTo>
                <a:lnTo>
                  <a:pt x="1214628" y="6096"/>
                </a:lnTo>
                <a:lnTo>
                  <a:pt x="1214628" y="1524"/>
                </a:lnTo>
                <a:lnTo>
                  <a:pt x="1222248" y="1524"/>
                </a:lnTo>
                <a:lnTo>
                  <a:pt x="1222248" y="6096"/>
                </a:lnTo>
                <a:close/>
              </a:path>
              <a:path w="7042784" h="7619">
                <a:moveTo>
                  <a:pt x="1220724" y="7620"/>
                </a:moveTo>
                <a:lnTo>
                  <a:pt x="1216152" y="7620"/>
                </a:lnTo>
                <a:lnTo>
                  <a:pt x="1216152" y="6096"/>
                </a:lnTo>
                <a:lnTo>
                  <a:pt x="1220724" y="6096"/>
                </a:lnTo>
                <a:lnTo>
                  <a:pt x="1220724" y="7620"/>
                </a:lnTo>
                <a:close/>
              </a:path>
              <a:path w="7042784" h="7619">
                <a:moveTo>
                  <a:pt x="1257300" y="7620"/>
                </a:moveTo>
                <a:lnTo>
                  <a:pt x="1254252" y="7620"/>
                </a:lnTo>
                <a:lnTo>
                  <a:pt x="1251204" y="4572"/>
                </a:lnTo>
                <a:lnTo>
                  <a:pt x="1251204" y="3048"/>
                </a:lnTo>
                <a:lnTo>
                  <a:pt x="1254252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4" y="1524"/>
                </a:lnTo>
                <a:lnTo>
                  <a:pt x="1258824" y="6096"/>
                </a:lnTo>
                <a:lnTo>
                  <a:pt x="1257300" y="6096"/>
                </a:lnTo>
                <a:lnTo>
                  <a:pt x="1257300" y="7620"/>
                </a:lnTo>
                <a:close/>
              </a:path>
              <a:path w="7042784" h="7619">
                <a:moveTo>
                  <a:pt x="1293876" y="7620"/>
                </a:moveTo>
                <a:lnTo>
                  <a:pt x="1290828" y="7620"/>
                </a:lnTo>
                <a:lnTo>
                  <a:pt x="1289304" y="6096"/>
                </a:lnTo>
                <a:lnTo>
                  <a:pt x="1289304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5400" y="1524"/>
                </a:lnTo>
                <a:lnTo>
                  <a:pt x="1295400" y="6096"/>
                </a:lnTo>
                <a:lnTo>
                  <a:pt x="1293876" y="7620"/>
                </a:lnTo>
                <a:close/>
              </a:path>
              <a:path w="7042784" h="7619">
                <a:moveTo>
                  <a:pt x="1330452" y="7620"/>
                </a:moveTo>
                <a:lnTo>
                  <a:pt x="1327404" y="7620"/>
                </a:lnTo>
                <a:lnTo>
                  <a:pt x="1325880" y="6096"/>
                </a:lnTo>
                <a:lnTo>
                  <a:pt x="1325880" y="1524"/>
                </a:lnTo>
                <a:lnTo>
                  <a:pt x="1327404" y="0"/>
                </a:lnTo>
                <a:lnTo>
                  <a:pt x="1330452" y="0"/>
                </a:lnTo>
                <a:lnTo>
                  <a:pt x="1333500" y="3048"/>
                </a:lnTo>
                <a:lnTo>
                  <a:pt x="1333500" y="4572"/>
                </a:lnTo>
                <a:lnTo>
                  <a:pt x="1330452" y="7620"/>
                </a:lnTo>
                <a:close/>
              </a:path>
              <a:path w="7042784" h="7619">
                <a:moveTo>
                  <a:pt x="1368552" y="7620"/>
                </a:moveTo>
                <a:lnTo>
                  <a:pt x="1363980" y="7620"/>
                </a:lnTo>
                <a:lnTo>
                  <a:pt x="1363980" y="6096"/>
                </a:lnTo>
                <a:lnTo>
                  <a:pt x="1362456" y="6096"/>
                </a:lnTo>
                <a:lnTo>
                  <a:pt x="1362456" y="1524"/>
                </a:ln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3048"/>
                </a:lnTo>
                <a:lnTo>
                  <a:pt x="1370076" y="4572"/>
                </a:lnTo>
                <a:lnTo>
                  <a:pt x="1368552" y="6096"/>
                </a:lnTo>
                <a:lnTo>
                  <a:pt x="1368552" y="7620"/>
                </a:lnTo>
                <a:close/>
              </a:path>
              <a:path w="7042784" h="7619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42784" h="7619">
                <a:moveTo>
                  <a:pt x="1406652" y="6096"/>
                </a:moveTo>
                <a:lnTo>
                  <a:pt x="1399032" y="6096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6"/>
                </a:lnTo>
                <a:close/>
              </a:path>
              <a:path w="7042784" h="7619">
                <a:moveTo>
                  <a:pt x="1405128" y="7620"/>
                </a:moveTo>
                <a:lnTo>
                  <a:pt x="1400556" y="7620"/>
                </a:lnTo>
                <a:lnTo>
                  <a:pt x="1400556" y="6096"/>
                </a:lnTo>
                <a:lnTo>
                  <a:pt x="1405128" y="6096"/>
                </a:lnTo>
                <a:lnTo>
                  <a:pt x="1405128" y="7620"/>
                </a:lnTo>
                <a:close/>
              </a:path>
              <a:path w="7042784" h="7619">
                <a:moveTo>
                  <a:pt x="1441704" y="1524"/>
                </a:moveTo>
                <a:lnTo>
                  <a:pt x="1437132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1704" y="1524"/>
                </a:lnTo>
                <a:close/>
              </a:path>
              <a:path w="7042784" h="7619">
                <a:moveTo>
                  <a:pt x="1443228" y="6096"/>
                </a:moveTo>
                <a:lnTo>
                  <a:pt x="1435608" y="6096"/>
                </a:lnTo>
                <a:lnTo>
                  <a:pt x="1435608" y="1524"/>
                </a:lnTo>
                <a:lnTo>
                  <a:pt x="1443228" y="1524"/>
                </a:lnTo>
                <a:lnTo>
                  <a:pt x="1443228" y="6096"/>
                </a:lnTo>
                <a:close/>
              </a:path>
              <a:path w="7042784" h="7619">
                <a:moveTo>
                  <a:pt x="1441704" y="7620"/>
                </a:moveTo>
                <a:lnTo>
                  <a:pt x="1437132" y="7620"/>
                </a:lnTo>
                <a:lnTo>
                  <a:pt x="1437132" y="6096"/>
                </a:lnTo>
                <a:lnTo>
                  <a:pt x="1441704" y="6096"/>
                </a:lnTo>
                <a:lnTo>
                  <a:pt x="1441704" y="7620"/>
                </a:lnTo>
                <a:close/>
              </a:path>
              <a:path w="7042784" h="7619">
                <a:moveTo>
                  <a:pt x="1478280" y="7620"/>
                </a:moveTo>
                <a:lnTo>
                  <a:pt x="1475232" y="7620"/>
                </a:lnTo>
                <a:lnTo>
                  <a:pt x="1472184" y="4572"/>
                </a:lnTo>
                <a:lnTo>
                  <a:pt x="1472184" y="3048"/>
                </a:lnTo>
                <a:lnTo>
                  <a:pt x="1475232" y="0"/>
                </a:lnTo>
                <a:lnTo>
                  <a:pt x="1478280" y="0"/>
                </a:lnTo>
                <a:lnTo>
                  <a:pt x="1479804" y="1524"/>
                </a:lnTo>
                <a:lnTo>
                  <a:pt x="1479804" y="6096"/>
                </a:lnTo>
                <a:lnTo>
                  <a:pt x="1478280" y="7620"/>
                </a:lnTo>
                <a:close/>
              </a:path>
              <a:path w="7042784" h="7619">
                <a:moveTo>
                  <a:pt x="1514856" y="7620"/>
                </a:moveTo>
                <a:lnTo>
                  <a:pt x="1511808" y="7620"/>
                </a:lnTo>
                <a:lnTo>
                  <a:pt x="1510284" y="6096"/>
                </a:lnTo>
                <a:lnTo>
                  <a:pt x="1510284" y="1524"/>
                </a:lnTo>
                <a:lnTo>
                  <a:pt x="1511808" y="0"/>
                </a:lnTo>
                <a:lnTo>
                  <a:pt x="1514856" y="0"/>
                </a:lnTo>
                <a:lnTo>
                  <a:pt x="1516380" y="1524"/>
                </a:lnTo>
                <a:lnTo>
                  <a:pt x="1516380" y="6096"/>
                </a:lnTo>
                <a:lnTo>
                  <a:pt x="1514856" y="7620"/>
                </a:lnTo>
                <a:close/>
              </a:path>
              <a:path w="7042784" h="7619">
                <a:moveTo>
                  <a:pt x="1551432" y="7620"/>
                </a:moveTo>
                <a:lnTo>
                  <a:pt x="1548384" y="7620"/>
                </a:lnTo>
                <a:lnTo>
                  <a:pt x="1546859" y="6096"/>
                </a:lnTo>
                <a:lnTo>
                  <a:pt x="1546859" y="1524"/>
                </a:lnTo>
                <a:lnTo>
                  <a:pt x="1548384" y="0"/>
                </a:lnTo>
                <a:lnTo>
                  <a:pt x="1551432" y="0"/>
                </a:lnTo>
                <a:lnTo>
                  <a:pt x="1554480" y="3048"/>
                </a:lnTo>
                <a:lnTo>
                  <a:pt x="1554480" y="4572"/>
                </a:lnTo>
                <a:lnTo>
                  <a:pt x="1551432" y="7620"/>
                </a:lnTo>
                <a:close/>
              </a:path>
              <a:path w="7042784" h="7619">
                <a:moveTo>
                  <a:pt x="1589532" y="7620"/>
                </a:moveTo>
                <a:lnTo>
                  <a:pt x="1584959" y="7620"/>
                </a:lnTo>
                <a:lnTo>
                  <a:pt x="1584959" y="6096"/>
                </a:lnTo>
                <a:lnTo>
                  <a:pt x="1583436" y="6096"/>
                </a:lnTo>
                <a:lnTo>
                  <a:pt x="1583436" y="1524"/>
                </a:lnTo>
                <a:lnTo>
                  <a:pt x="1584959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3048"/>
                </a:lnTo>
                <a:lnTo>
                  <a:pt x="1591056" y="4572"/>
                </a:lnTo>
                <a:lnTo>
                  <a:pt x="1589532" y="6096"/>
                </a:lnTo>
                <a:lnTo>
                  <a:pt x="1589532" y="7620"/>
                </a:lnTo>
                <a:close/>
              </a:path>
              <a:path w="7042784" h="7619">
                <a:moveTo>
                  <a:pt x="1626108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6108" y="1524"/>
                </a:lnTo>
                <a:close/>
              </a:path>
              <a:path w="7042784" h="7619">
                <a:moveTo>
                  <a:pt x="1627632" y="6096"/>
                </a:moveTo>
                <a:lnTo>
                  <a:pt x="1620012" y="6096"/>
                </a:lnTo>
                <a:lnTo>
                  <a:pt x="1620012" y="1524"/>
                </a:lnTo>
                <a:lnTo>
                  <a:pt x="1627632" y="1524"/>
                </a:lnTo>
                <a:lnTo>
                  <a:pt x="1627632" y="6096"/>
                </a:lnTo>
                <a:close/>
              </a:path>
              <a:path w="7042784" h="7619">
                <a:moveTo>
                  <a:pt x="1626108" y="7620"/>
                </a:moveTo>
                <a:lnTo>
                  <a:pt x="1621536" y="7620"/>
                </a:lnTo>
                <a:lnTo>
                  <a:pt x="1621536" y="6096"/>
                </a:lnTo>
                <a:lnTo>
                  <a:pt x="1626108" y="6096"/>
                </a:lnTo>
                <a:lnTo>
                  <a:pt x="1626108" y="7620"/>
                </a:lnTo>
                <a:close/>
              </a:path>
              <a:path w="7042784" h="7619">
                <a:moveTo>
                  <a:pt x="1662684" y="1524"/>
                </a:moveTo>
                <a:lnTo>
                  <a:pt x="1658112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2684" y="1524"/>
                </a:lnTo>
                <a:close/>
              </a:path>
              <a:path w="7042784" h="7619">
                <a:moveTo>
                  <a:pt x="1664208" y="6096"/>
                </a:moveTo>
                <a:lnTo>
                  <a:pt x="1656588" y="6096"/>
                </a:lnTo>
                <a:lnTo>
                  <a:pt x="1656588" y="1524"/>
                </a:lnTo>
                <a:lnTo>
                  <a:pt x="1664208" y="1524"/>
                </a:lnTo>
                <a:lnTo>
                  <a:pt x="1664208" y="6096"/>
                </a:lnTo>
                <a:close/>
              </a:path>
              <a:path w="7042784" h="7619">
                <a:moveTo>
                  <a:pt x="1662684" y="7620"/>
                </a:moveTo>
                <a:lnTo>
                  <a:pt x="1658112" y="7620"/>
                </a:lnTo>
                <a:lnTo>
                  <a:pt x="1658112" y="6096"/>
                </a:lnTo>
                <a:lnTo>
                  <a:pt x="1662684" y="6096"/>
                </a:lnTo>
                <a:lnTo>
                  <a:pt x="1662684" y="7620"/>
                </a:lnTo>
                <a:close/>
              </a:path>
              <a:path w="7042784" h="7619">
                <a:moveTo>
                  <a:pt x="1699259" y="7620"/>
                </a:moveTo>
                <a:lnTo>
                  <a:pt x="1696212" y="7620"/>
                </a:lnTo>
                <a:lnTo>
                  <a:pt x="1693163" y="4572"/>
                </a:lnTo>
                <a:lnTo>
                  <a:pt x="1693163" y="3048"/>
                </a:lnTo>
                <a:lnTo>
                  <a:pt x="1696212" y="0"/>
                </a:lnTo>
                <a:lnTo>
                  <a:pt x="1699259" y="0"/>
                </a:lnTo>
                <a:lnTo>
                  <a:pt x="1700784" y="1524"/>
                </a:lnTo>
                <a:lnTo>
                  <a:pt x="1700784" y="6096"/>
                </a:lnTo>
                <a:lnTo>
                  <a:pt x="1699259" y="7620"/>
                </a:lnTo>
                <a:close/>
              </a:path>
              <a:path w="7042784" h="7619">
                <a:moveTo>
                  <a:pt x="1735836" y="7620"/>
                </a:moveTo>
                <a:lnTo>
                  <a:pt x="1732788" y="7620"/>
                </a:lnTo>
                <a:lnTo>
                  <a:pt x="1731263" y="6096"/>
                </a:lnTo>
                <a:lnTo>
                  <a:pt x="1731263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7359" y="1524"/>
                </a:lnTo>
                <a:lnTo>
                  <a:pt x="1737359" y="6096"/>
                </a:lnTo>
                <a:lnTo>
                  <a:pt x="1735836" y="7620"/>
                </a:lnTo>
                <a:close/>
              </a:path>
              <a:path w="7042784" h="7619">
                <a:moveTo>
                  <a:pt x="1772412" y="7620"/>
                </a:moveTo>
                <a:lnTo>
                  <a:pt x="1769363" y="7620"/>
                </a:lnTo>
                <a:lnTo>
                  <a:pt x="1767840" y="6096"/>
                </a:lnTo>
                <a:lnTo>
                  <a:pt x="1767840" y="1524"/>
                </a:lnTo>
                <a:lnTo>
                  <a:pt x="1769363" y="0"/>
                </a:lnTo>
                <a:lnTo>
                  <a:pt x="1772412" y="0"/>
                </a:lnTo>
                <a:lnTo>
                  <a:pt x="1775459" y="3048"/>
                </a:lnTo>
                <a:lnTo>
                  <a:pt x="1775459" y="4572"/>
                </a:lnTo>
                <a:lnTo>
                  <a:pt x="1772412" y="7620"/>
                </a:lnTo>
                <a:close/>
              </a:path>
              <a:path w="7042784" h="7619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42784" h="7619">
                <a:moveTo>
                  <a:pt x="1812036" y="6096"/>
                </a:moveTo>
                <a:lnTo>
                  <a:pt x="1804416" y="6096"/>
                </a:lnTo>
                <a:lnTo>
                  <a:pt x="1804416" y="1524"/>
                </a:lnTo>
                <a:lnTo>
                  <a:pt x="1812036" y="1524"/>
                </a:lnTo>
                <a:lnTo>
                  <a:pt x="1812036" y="6096"/>
                </a:lnTo>
                <a:close/>
              </a:path>
              <a:path w="7042784" h="7619">
                <a:moveTo>
                  <a:pt x="1810512" y="7620"/>
                </a:moveTo>
                <a:lnTo>
                  <a:pt x="1805940" y="7620"/>
                </a:lnTo>
                <a:lnTo>
                  <a:pt x="1805940" y="6096"/>
                </a:lnTo>
                <a:lnTo>
                  <a:pt x="1810512" y="6096"/>
                </a:lnTo>
                <a:lnTo>
                  <a:pt x="1810512" y="7620"/>
                </a:lnTo>
                <a:close/>
              </a:path>
              <a:path w="7042784" h="7619">
                <a:moveTo>
                  <a:pt x="1847088" y="1524"/>
                </a:moveTo>
                <a:lnTo>
                  <a:pt x="1842516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7088" y="1524"/>
                </a:lnTo>
                <a:close/>
              </a:path>
              <a:path w="7042784" h="7619">
                <a:moveTo>
                  <a:pt x="1848612" y="6096"/>
                </a:moveTo>
                <a:lnTo>
                  <a:pt x="1840992" y="6096"/>
                </a:lnTo>
                <a:lnTo>
                  <a:pt x="1840992" y="1524"/>
                </a:lnTo>
                <a:lnTo>
                  <a:pt x="1848612" y="1524"/>
                </a:lnTo>
                <a:lnTo>
                  <a:pt x="1848612" y="6096"/>
                </a:lnTo>
                <a:close/>
              </a:path>
              <a:path w="7042784" h="7619">
                <a:moveTo>
                  <a:pt x="1847088" y="7620"/>
                </a:moveTo>
                <a:lnTo>
                  <a:pt x="1842516" y="7620"/>
                </a:lnTo>
                <a:lnTo>
                  <a:pt x="1842516" y="6096"/>
                </a:lnTo>
                <a:lnTo>
                  <a:pt x="1847088" y="6096"/>
                </a:lnTo>
                <a:lnTo>
                  <a:pt x="1847088" y="7620"/>
                </a:lnTo>
                <a:close/>
              </a:path>
              <a:path w="7042784" h="7619">
                <a:moveTo>
                  <a:pt x="1883663" y="1524"/>
                </a:moveTo>
                <a:lnTo>
                  <a:pt x="1879092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3663" y="1524"/>
                </a:lnTo>
                <a:close/>
              </a:path>
              <a:path w="7042784" h="7619">
                <a:moveTo>
                  <a:pt x="1885188" y="6096"/>
                </a:moveTo>
                <a:lnTo>
                  <a:pt x="1877568" y="6096"/>
                </a:lnTo>
                <a:lnTo>
                  <a:pt x="1877568" y="1524"/>
                </a:lnTo>
                <a:lnTo>
                  <a:pt x="1885188" y="1524"/>
                </a:lnTo>
                <a:lnTo>
                  <a:pt x="1885188" y="6096"/>
                </a:lnTo>
                <a:close/>
              </a:path>
              <a:path w="7042784" h="7619">
                <a:moveTo>
                  <a:pt x="1883663" y="7620"/>
                </a:moveTo>
                <a:lnTo>
                  <a:pt x="1879092" y="7620"/>
                </a:lnTo>
                <a:lnTo>
                  <a:pt x="1879092" y="6096"/>
                </a:lnTo>
                <a:lnTo>
                  <a:pt x="1883663" y="6096"/>
                </a:lnTo>
                <a:lnTo>
                  <a:pt x="1883663" y="7620"/>
                </a:lnTo>
                <a:close/>
              </a:path>
              <a:path w="7042784" h="7619">
                <a:moveTo>
                  <a:pt x="1920240" y="7620"/>
                </a:moveTo>
                <a:lnTo>
                  <a:pt x="1917192" y="7620"/>
                </a:lnTo>
                <a:lnTo>
                  <a:pt x="1914143" y="4572"/>
                </a:lnTo>
                <a:lnTo>
                  <a:pt x="1914143" y="3048"/>
                </a:lnTo>
                <a:lnTo>
                  <a:pt x="1917192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6"/>
                </a:lnTo>
                <a:lnTo>
                  <a:pt x="1920240" y="7620"/>
                </a:lnTo>
                <a:close/>
              </a:path>
              <a:path w="7042784" h="7619">
                <a:moveTo>
                  <a:pt x="1956816" y="7620"/>
                </a:moveTo>
                <a:lnTo>
                  <a:pt x="1953768" y="7620"/>
                </a:lnTo>
                <a:lnTo>
                  <a:pt x="1952243" y="6096"/>
                </a:lnTo>
                <a:lnTo>
                  <a:pt x="1952243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8340" y="1524"/>
                </a:lnTo>
                <a:lnTo>
                  <a:pt x="1958340" y="6096"/>
                </a:lnTo>
                <a:lnTo>
                  <a:pt x="1956816" y="7620"/>
                </a:lnTo>
                <a:close/>
              </a:path>
              <a:path w="7042784" h="7619">
                <a:moveTo>
                  <a:pt x="1993392" y="7620"/>
                </a:moveTo>
                <a:lnTo>
                  <a:pt x="1990343" y="7620"/>
                </a:lnTo>
                <a:lnTo>
                  <a:pt x="1988819" y="6096"/>
                </a:lnTo>
                <a:lnTo>
                  <a:pt x="1988819" y="1524"/>
                </a:lnTo>
                <a:lnTo>
                  <a:pt x="1990343" y="0"/>
                </a:lnTo>
                <a:lnTo>
                  <a:pt x="1993392" y="0"/>
                </a:lnTo>
                <a:lnTo>
                  <a:pt x="1996440" y="3048"/>
                </a:lnTo>
                <a:lnTo>
                  <a:pt x="1996440" y="4572"/>
                </a:lnTo>
                <a:lnTo>
                  <a:pt x="1993392" y="7620"/>
                </a:lnTo>
                <a:close/>
              </a:path>
              <a:path w="7042784" h="7619">
                <a:moveTo>
                  <a:pt x="2031492" y="1524"/>
                </a:moveTo>
                <a:lnTo>
                  <a:pt x="2026919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7042784" h="7619">
                <a:moveTo>
                  <a:pt x="2033016" y="6096"/>
                </a:moveTo>
                <a:lnTo>
                  <a:pt x="2025396" y="6096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6"/>
                </a:lnTo>
                <a:close/>
              </a:path>
              <a:path w="7042784" h="7619">
                <a:moveTo>
                  <a:pt x="2031492" y="7620"/>
                </a:moveTo>
                <a:lnTo>
                  <a:pt x="2026919" y="7620"/>
                </a:lnTo>
                <a:lnTo>
                  <a:pt x="2026919" y="6096"/>
                </a:lnTo>
                <a:lnTo>
                  <a:pt x="2031492" y="6096"/>
                </a:lnTo>
                <a:lnTo>
                  <a:pt x="2031492" y="7620"/>
                </a:lnTo>
                <a:close/>
              </a:path>
              <a:path w="7042784" h="7619">
                <a:moveTo>
                  <a:pt x="2068068" y="1524"/>
                </a:moveTo>
                <a:lnTo>
                  <a:pt x="2063496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8068" y="1524"/>
                </a:lnTo>
                <a:close/>
              </a:path>
              <a:path w="7042784" h="7619">
                <a:moveTo>
                  <a:pt x="2069592" y="6096"/>
                </a:moveTo>
                <a:lnTo>
                  <a:pt x="2061972" y="6096"/>
                </a:lnTo>
                <a:lnTo>
                  <a:pt x="2061972" y="1524"/>
                </a:lnTo>
                <a:lnTo>
                  <a:pt x="2069592" y="1524"/>
                </a:lnTo>
                <a:lnTo>
                  <a:pt x="2069592" y="6096"/>
                </a:lnTo>
                <a:close/>
              </a:path>
              <a:path w="7042784" h="7619">
                <a:moveTo>
                  <a:pt x="2068068" y="7620"/>
                </a:moveTo>
                <a:lnTo>
                  <a:pt x="2063496" y="7620"/>
                </a:lnTo>
                <a:lnTo>
                  <a:pt x="2063496" y="6096"/>
                </a:lnTo>
                <a:lnTo>
                  <a:pt x="2068068" y="6096"/>
                </a:lnTo>
                <a:lnTo>
                  <a:pt x="2068068" y="7620"/>
                </a:lnTo>
                <a:close/>
              </a:path>
              <a:path w="7042784" h="7619">
                <a:moveTo>
                  <a:pt x="2104643" y="7620"/>
                </a:moveTo>
                <a:lnTo>
                  <a:pt x="2100072" y="7620"/>
                </a:lnTo>
                <a:lnTo>
                  <a:pt x="2100072" y="6096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6096"/>
                </a:lnTo>
                <a:lnTo>
                  <a:pt x="2104643" y="6096"/>
                </a:lnTo>
                <a:lnTo>
                  <a:pt x="2104643" y="7620"/>
                </a:lnTo>
                <a:close/>
              </a:path>
              <a:path w="7042784" h="7619">
                <a:moveTo>
                  <a:pt x="2141219" y="7620"/>
                </a:moveTo>
                <a:lnTo>
                  <a:pt x="2138172" y="7620"/>
                </a:lnTo>
                <a:lnTo>
                  <a:pt x="2135124" y="4572"/>
                </a:lnTo>
                <a:lnTo>
                  <a:pt x="2135124" y="3048"/>
                </a:lnTo>
                <a:lnTo>
                  <a:pt x="2138172" y="0"/>
                </a:lnTo>
                <a:lnTo>
                  <a:pt x="2141219" y="0"/>
                </a:lnTo>
                <a:lnTo>
                  <a:pt x="2142743" y="1524"/>
                </a:lnTo>
                <a:lnTo>
                  <a:pt x="2142743" y="6096"/>
                </a:lnTo>
                <a:lnTo>
                  <a:pt x="2141219" y="7620"/>
                </a:lnTo>
                <a:close/>
              </a:path>
              <a:path w="7042784" h="7619">
                <a:moveTo>
                  <a:pt x="2177796" y="7620"/>
                </a:moveTo>
                <a:lnTo>
                  <a:pt x="2174748" y="7620"/>
                </a:lnTo>
                <a:lnTo>
                  <a:pt x="2173224" y="6096"/>
                </a:lnTo>
                <a:lnTo>
                  <a:pt x="2173224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79319" y="1524"/>
                </a:lnTo>
                <a:lnTo>
                  <a:pt x="2179319" y="6096"/>
                </a:lnTo>
                <a:lnTo>
                  <a:pt x="2177796" y="7620"/>
                </a:lnTo>
                <a:close/>
              </a:path>
              <a:path w="7042784" h="7619">
                <a:moveTo>
                  <a:pt x="2214372" y="7620"/>
                </a:moveTo>
                <a:lnTo>
                  <a:pt x="2211324" y="7620"/>
                </a:lnTo>
                <a:lnTo>
                  <a:pt x="2209800" y="6096"/>
                </a:lnTo>
                <a:lnTo>
                  <a:pt x="2209800" y="1524"/>
                </a:lnTo>
                <a:lnTo>
                  <a:pt x="2211324" y="0"/>
                </a:lnTo>
                <a:lnTo>
                  <a:pt x="2214372" y="0"/>
                </a:lnTo>
                <a:lnTo>
                  <a:pt x="2217419" y="3048"/>
                </a:lnTo>
                <a:lnTo>
                  <a:pt x="2217419" y="4572"/>
                </a:lnTo>
                <a:lnTo>
                  <a:pt x="2214372" y="7620"/>
                </a:lnTo>
                <a:close/>
              </a:path>
              <a:path w="7042784" h="7619">
                <a:moveTo>
                  <a:pt x="2252472" y="1524"/>
                </a:moveTo>
                <a:lnTo>
                  <a:pt x="2247900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42784" h="7619">
                <a:moveTo>
                  <a:pt x="2253996" y="6096"/>
                </a:moveTo>
                <a:lnTo>
                  <a:pt x="2246376" y="6096"/>
                </a:lnTo>
                <a:lnTo>
                  <a:pt x="2246376" y="1524"/>
                </a:lnTo>
                <a:lnTo>
                  <a:pt x="2253996" y="1524"/>
                </a:lnTo>
                <a:lnTo>
                  <a:pt x="2253996" y="6096"/>
                </a:lnTo>
                <a:close/>
              </a:path>
              <a:path w="7042784" h="7619">
                <a:moveTo>
                  <a:pt x="2252472" y="7620"/>
                </a:moveTo>
                <a:lnTo>
                  <a:pt x="2247900" y="7620"/>
                </a:lnTo>
                <a:lnTo>
                  <a:pt x="2247900" y="6096"/>
                </a:lnTo>
                <a:lnTo>
                  <a:pt x="2252472" y="6096"/>
                </a:lnTo>
                <a:lnTo>
                  <a:pt x="2252472" y="7620"/>
                </a:lnTo>
                <a:close/>
              </a:path>
              <a:path w="7042784" h="7619">
                <a:moveTo>
                  <a:pt x="2289048" y="1524"/>
                </a:moveTo>
                <a:lnTo>
                  <a:pt x="2284476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89048" y="1524"/>
                </a:lnTo>
                <a:close/>
              </a:path>
              <a:path w="7042784" h="7619">
                <a:moveTo>
                  <a:pt x="2290572" y="6096"/>
                </a:moveTo>
                <a:lnTo>
                  <a:pt x="2282951" y="6096"/>
                </a:lnTo>
                <a:lnTo>
                  <a:pt x="2282951" y="1524"/>
                </a:lnTo>
                <a:lnTo>
                  <a:pt x="2290572" y="1524"/>
                </a:lnTo>
                <a:lnTo>
                  <a:pt x="2290572" y="6096"/>
                </a:lnTo>
                <a:close/>
              </a:path>
              <a:path w="7042784" h="7619">
                <a:moveTo>
                  <a:pt x="2289048" y="7620"/>
                </a:moveTo>
                <a:lnTo>
                  <a:pt x="2284476" y="7620"/>
                </a:lnTo>
                <a:lnTo>
                  <a:pt x="2284476" y="6096"/>
                </a:lnTo>
                <a:lnTo>
                  <a:pt x="2289048" y="6096"/>
                </a:lnTo>
                <a:lnTo>
                  <a:pt x="2289048" y="7620"/>
                </a:lnTo>
                <a:close/>
              </a:path>
              <a:path w="7042784" h="7619">
                <a:moveTo>
                  <a:pt x="2325624" y="7620"/>
                </a:moveTo>
                <a:lnTo>
                  <a:pt x="2321051" y="7620"/>
                </a:lnTo>
                <a:lnTo>
                  <a:pt x="2321051" y="6096"/>
                </a:lnTo>
                <a:lnTo>
                  <a:pt x="2319527" y="4572"/>
                </a:lnTo>
                <a:lnTo>
                  <a:pt x="2319527" y="3048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5624" y="1524"/>
                </a:lnTo>
                <a:lnTo>
                  <a:pt x="2327148" y="1524"/>
                </a:lnTo>
                <a:lnTo>
                  <a:pt x="2327148" y="6096"/>
                </a:lnTo>
                <a:lnTo>
                  <a:pt x="2325624" y="6096"/>
                </a:lnTo>
                <a:lnTo>
                  <a:pt x="2325624" y="7620"/>
                </a:lnTo>
                <a:close/>
              </a:path>
              <a:path w="7042784" h="7619">
                <a:moveTo>
                  <a:pt x="2362200" y="7620"/>
                </a:moveTo>
                <a:lnTo>
                  <a:pt x="2359151" y="7620"/>
                </a:lnTo>
                <a:lnTo>
                  <a:pt x="2356104" y="4572"/>
                </a:lnTo>
                <a:lnTo>
                  <a:pt x="2356104" y="3048"/>
                </a:lnTo>
                <a:lnTo>
                  <a:pt x="2359151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3724" y="6096"/>
                </a:lnTo>
                <a:lnTo>
                  <a:pt x="2362200" y="7620"/>
                </a:lnTo>
                <a:close/>
              </a:path>
              <a:path w="7042784" h="7619">
                <a:moveTo>
                  <a:pt x="2398776" y="7620"/>
                </a:moveTo>
                <a:lnTo>
                  <a:pt x="2395727" y="7620"/>
                </a:lnTo>
                <a:lnTo>
                  <a:pt x="2394204" y="6096"/>
                </a:lnTo>
                <a:lnTo>
                  <a:pt x="2394204" y="1524"/>
                </a:lnTo>
                <a:lnTo>
                  <a:pt x="2395727" y="0"/>
                </a:lnTo>
                <a:lnTo>
                  <a:pt x="2398776" y="0"/>
                </a:lnTo>
                <a:lnTo>
                  <a:pt x="2400300" y="1524"/>
                </a:lnTo>
                <a:lnTo>
                  <a:pt x="2400300" y="6096"/>
                </a:lnTo>
                <a:lnTo>
                  <a:pt x="2398776" y="7620"/>
                </a:lnTo>
                <a:close/>
              </a:path>
              <a:path w="7042784" h="7619">
                <a:moveTo>
                  <a:pt x="2435351" y="7620"/>
                </a:moveTo>
                <a:lnTo>
                  <a:pt x="2432304" y="7620"/>
                </a:lnTo>
                <a:lnTo>
                  <a:pt x="2432304" y="6096"/>
                </a:lnTo>
                <a:lnTo>
                  <a:pt x="2430780" y="6096"/>
                </a:lnTo>
                <a:lnTo>
                  <a:pt x="2430780" y="1524"/>
                </a:lnTo>
                <a:lnTo>
                  <a:pt x="2432304" y="1524"/>
                </a:lnTo>
                <a:lnTo>
                  <a:pt x="2432304" y="0"/>
                </a:lnTo>
                <a:lnTo>
                  <a:pt x="2435351" y="0"/>
                </a:lnTo>
                <a:lnTo>
                  <a:pt x="2438400" y="3048"/>
                </a:lnTo>
                <a:lnTo>
                  <a:pt x="2438400" y="4572"/>
                </a:lnTo>
                <a:lnTo>
                  <a:pt x="2435351" y="7620"/>
                </a:lnTo>
                <a:close/>
              </a:path>
              <a:path w="7042784" h="7619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42784" h="7619">
                <a:moveTo>
                  <a:pt x="2474976" y="6096"/>
                </a:moveTo>
                <a:lnTo>
                  <a:pt x="2467356" y="6096"/>
                </a:lnTo>
                <a:lnTo>
                  <a:pt x="2467356" y="1524"/>
                </a:lnTo>
                <a:lnTo>
                  <a:pt x="2474976" y="1524"/>
                </a:lnTo>
                <a:lnTo>
                  <a:pt x="2474976" y="6096"/>
                </a:lnTo>
                <a:close/>
              </a:path>
              <a:path w="7042784" h="7619">
                <a:moveTo>
                  <a:pt x="2473451" y="7620"/>
                </a:moveTo>
                <a:lnTo>
                  <a:pt x="2468880" y="7620"/>
                </a:lnTo>
                <a:lnTo>
                  <a:pt x="2468880" y="6096"/>
                </a:lnTo>
                <a:lnTo>
                  <a:pt x="2473451" y="6096"/>
                </a:lnTo>
                <a:lnTo>
                  <a:pt x="2473451" y="7620"/>
                </a:lnTo>
                <a:close/>
              </a:path>
              <a:path w="7042784" h="7619">
                <a:moveTo>
                  <a:pt x="2510027" y="1524"/>
                </a:moveTo>
                <a:lnTo>
                  <a:pt x="2505456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0027" y="1524"/>
                </a:lnTo>
                <a:close/>
              </a:path>
              <a:path w="7042784" h="7619">
                <a:moveTo>
                  <a:pt x="2511551" y="6096"/>
                </a:moveTo>
                <a:lnTo>
                  <a:pt x="2503932" y="6096"/>
                </a:lnTo>
                <a:lnTo>
                  <a:pt x="2503932" y="1524"/>
                </a:lnTo>
                <a:lnTo>
                  <a:pt x="2511551" y="1524"/>
                </a:lnTo>
                <a:lnTo>
                  <a:pt x="2511551" y="6096"/>
                </a:lnTo>
                <a:close/>
              </a:path>
              <a:path w="7042784" h="7619">
                <a:moveTo>
                  <a:pt x="2510027" y="7620"/>
                </a:moveTo>
                <a:lnTo>
                  <a:pt x="2505456" y="7620"/>
                </a:lnTo>
                <a:lnTo>
                  <a:pt x="2505456" y="6096"/>
                </a:lnTo>
                <a:lnTo>
                  <a:pt x="2510027" y="6096"/>
                </a:lnTo>
                <a:lnTo>
                  <a:pt x="2510027" y="7620"/>
                </a:lnTo>
                <a:close/>
              </a:path>
              <a:path w="7042784" h="7619">
                <a:moveTo>
                  <a:pt x="2546604" y="7620"/>
                </a:moveTo>
                <a:lnTo>
                  <a:pt x="2542032" y="7620"/>
                </a:lnTo>
                <a:lnTo>
                  <a:pt x="2542032" y="6096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6604" y="1524"/>
                </a:lnTo>
                <a:lnTo>
                  <a:pt x="2548127" y="1524"/>
                </a:lnTo>
                <a:lnTo>
                  <a:pt x="2548127" y="6096"/>
                </a:lnTo>
                <a:lnTo>
                  <a:pt x="2546604" y="6096"/>
                </a:lnTo>
                <a:lnTo>
                  <a:pt x="2546604" y="7620"/>
                </a:lnTo>
                <a:close/>
              </a:path>
              <a:path w="7042784" h="7619">
                <a:moveTo>
                  <a:pt x="2583180" y="7620"/>
                </a:moveTo>
                <a:lnTo>
                  <a:pt x="2580132" y="7620"/>
                </a:lnTo>
                <a:lnTo>
                  <a:pt x="2577084" y="4572"/>
                </a:lnTo>
                <a:lnTo>
                  <a:pt x="2577084" y="3048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6"/>
                </a:lnTo>
                <a:lnTo>
                  <a:pt x="2583180" y="7620"/>
                </a:lnTo>
                <a:close/>
              </a:path>
              <a:path w="7042784" h="7619">
                <a:moveTo>
                  <a:pt x="2619756" y="7620"/>
                </a:moveTo>
                <a:lnTo>
                  <a:pt x="2616708" y="7620"/>
                </a:lnTo>
                <a:lnTo>
                  <a:pt x="2615184" y="6096"/>
                </a:lnTo>
                <a:lnTo>
                  <a:pt x="2615184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1280" y="1524"/>
                </a:lnTo>
                <a:lnTo>
                  <a:pt x="2621280" y="6096"/>
                </a:lnTo>
                <a:lnTo>
                  <a:pt x="2619756" y="7620"/>
                </a:lnTo>
                <a:close/>
              </a:path>
              <a:path w="7042784" h="7619">
                <a:moveTo>
                  <a:pt x="2656332" y="7620"/>
                </a:moveTo>
                <a:lnTo>
                  <a:pt x="2653284" y="7620"/>
                </a:lnTo>
                <a:lnTo>
                  <a:pt x="2653284" y="6096"/>
                </a:lnTo>
                <a:lnTo>
                  <a:pt x="2651760" y="6096"/>
                </a:lnTo>
                <a:lnTo>
                  <a:pt x="2651760" y="1524"/>
                </a:lnTo>
                <a:lnTo>
                  <a:pt x="2653284" y="1524"/>
                </a:lnTo>
                <a:lnTo>
                  <a:pt x="2653284" y="0"/>
                </a:lnTo>
                <a:lnTo>
                  <a:pt x="2656332" y="0"/>
                </a:lnTo>
                <a:lnTo>
                  <a:pt x="2659380" y="3048"/>
                </a:lnTo>
                <a:lnTo>
                  <a:pt x="2659380" y="4572"/>
                </a:lnTo>
                <a:lnTo>
                  <a:pt x="2656332" y="7620"/>
                </a:lnTo>
                <a:close/>
              </a:path>
              <a:path w="7042784" h="7619">
                <a:moveTo>
                  <a:pt x="2694432" y="1524"/>
                </a:moveTo>
                <a:lnTo>
                  <a:pt x="2689860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42784" h="7619">
                <a:moveTo>
                  <a:pt x="2695956" y="6096"/>
                </a:moveTo>
                <a:lnTo>
                  <a:pt x="2688335" y="6096"/>
                </a:lnTo>
                <a:lnTo>
                  <a:pt x="2688335" y="1524"/>
                </a:lnTo>
                <a:lnTo>
                  <a:pt x="2695956" y="1524"/>
                </a:lnTo>
                <a:lnTo>
                  <a:pt x="2695956" y="6096"/>
                </a:lnTo>
                <a:close/>
              </a:path>
              <a:path w="7042784" h="7619">
                <a:moveTo>
                  <a:pt x="2694432" y="7620"/>
                </a:moveTo>
                <a:lnTo>
                  <a:pt x="2689860" y="7620"/>
                </a:lnTo>
                <a:lnTo>
                  <a:pt x="2689860" y="6096"/>
                </a:lnTo>
                <a:lnTo>
                  <a:pt x="2694432" y="6096"/>
                </a:lnTo>
                <a:lnTo>
                  <a:pt x="2694432" y="7620"/>
                </a:lnTo>
                <a:close/>
              </a:path>
              <a:path w="7042784" h="7619">
                <a:moveTo>
                  <a:pt x="2731008" y="1524"/>
                </a:moveTo>
                <a:lnTo>
                  <a:pt x="2726435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1008" y="1524"/>
                </a:lnTo>
                <a:close/>
              </a:path>
              <a:path w="7042784" h="7619">
                <a:moveTo>
                  <a:pt x="2732532" y="6096"/>
                </a:moveTo>
                <a:lnTo>
                  <a:pt x="2724911" y="6096"/>
                </a:lnTo>
                <a:lnTo>
                  <a:pt x="2724911" y="1524"/>
                </a:lnTo>
                <a:lnTo>
                  <a:pt x="2732532" y="1524"/>
                </a:lnTo>
                <a:lnTo>
                  <a:pt x="2732532" y="6096"/>
                </a:lnTo>
                <a:close/>
              </a:path>
              <a:path w="7042784" h="7619">
                <a:moveTo>
                  <a:pt x="2731008" y="7620"/>
                </a:moveTo>
                <a:lnTo>
                  <a:pt x="2726435" y="7620"/>
                </a:lnTo>
                <a:lnTo>
                  <a:pt x="2726435" y="6096"/>
                </a:lnTo>
                <a:lnTo>
                  <a:pt x="2731008" y="6096"/>
                </a:lnTo>
                <a:lnTo>
                  <a:pt x="2731008" y="7620"/>
                </a:lnTo>
                <a:close/>
              </a:path>
              <a:path w="7042784" h="7619">
                <a:moveTo>
                  <a:pt x="2767584" y="7620"/>
                </a:moveTo>
                <a:lnTo>
                  <a:pt x="2764535" y="7620"/>
                </a:lnTo>
                <a:lnTo>
                  <a:pt x="2761488" y="4572"/>
                </a:lnTo>
                <a:lnTo>
                  <a:pt x="2761488" y="3048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8" y="1524"/>
                </a:lnTo>
                <a:lnTo>
                  <a:pt x="2769108" y="6096"/>
                </a:lnTo>
                <a:lnTo>
                  <a:pt x="2767584" y="6096"/>
                </a:lnTo>
                <a:lnTo>
                  <a:pt x="2767584" y="7620"/>
                </a:lnTo>
                <a:close/>
              </a:path>
              <a:path w="7042784" h="7619">
                <a:moveTo>
                  <a:pt x="2804160" y="7620"/>
                </a:moveTo>
                <a:lnTo>
                  <a:pt x="2801111" y="7620"/>
                </a:lnTo>
                <a:lnTo>
                  <a:pt x="2799588" y="6096"/>
                </a:lnTo>
                <a:lnTo>
                  <a:pt x="2799588" y="1524"/>
                </a:lnTo>
                <a:lnTo>
                  <a:pt x="2801111" y="0"/>
                </a:lnTo>
                <a:lnTo>
                  <a:pt x="2804160" y="0"/>
                </a:lnTo>
                <a:lnTo>
                  <a:pt x="2805684" y="1524"/>
                </a:lnTo>
                <a:lnTo>
                  <a:pt x="2805684" y="6096"/>
                </a:lnTo>
                <a:lnTo>
                  <a:pt x="2804160" y="7620"/>
                </a:lnTo>
                <a:close/>
              </a:path>
              <a:path w="7042784" h="7619">
                <a:moveTo>
                  <a:pt x="2840735" y="7620"/>
                </a:moveTo>
                <a:lnTo>
                  <a:pt x="2837688" y="7620"/>
                </a:lnTo>
                <a:lnTo>
                  <a:pt x="2836164" y="6096"/>
                </a:lnTo>
                <a:lnTo>
                  <a:pt x="2836164" y="1524"/>
                </a:lnTo>
                <a:lnTo>
                  <a:pt x="2837688" y="0"/>
                </a:lnTo>
                <a:lnTo>
                  <a:pt x="2840735" y="0"/>
                </a:lnTo>
                <a:lnTo>
                  <a:pt x="2843784" y="3048"/>
                </a:lnTo>
                <a:lnTo>
                  <a:pt x="2843784" y="4572"/>
                </a:lnTo>
                <a:lnTo>
                  <a:pt x="2840735" y="7620"/>
                </a:lnTo>
                <a:close/>
              </a:path>
              <a:path w="7042784" h="7619">
                <a:moveTo>
                  <a:pt x="2878835" y="7620"/>
                </a:moveTo>
                <a:lnTo>
                  <a:pt x="2874264" y="7620"/>
                </a:lnTo>
                <a:lnTo>
                  <a:pt x="2874264" y="6096"/>
                </a:lnTo>
                <a:lnTo>
                  <a:pt x="2872740" y="6096"/>
                </a:lnTo>
                <a:lnTo>
                  <a:pt x="2872740" y="1524"/>
                </a:lnTo>
                <a:lnTo>
                  <a:pt x="2874264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3048"/>
                </a:lnTo>
                <a:lnTo>
                  <a:pt x="2880360" y="4572"/>
                </a:lnTo>
                <a:lnTo>
                  <a:pt x="2878835" y="6096"/>
                </a:lnTo>
                <a:lnTo>
                  <a:pt x="2878835" y="7620"/>
                </a:lnTo>
                <a:close/>
              </a:path>
              <a:path w="7042784" h="7619">
                <a:moveTo>
                  <a:pt x="2915411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5411" y="1524"/>
                </a:lnTo>
                <a:close/>
              </a:path>
              <a:path w="7042784" h="7619">
                <a:moveTo>
                  <a:pt x="2916935" y="6096"/>
                </a:moveTo>
                <a:lnTo>
                  <a:pt x="2909316" y="6096"/>
                </a:lnTo>
                <a:lnTo>
                  <a:pt x="2909316" y="1524"/>
                </a:lnTo>
                <a:lnTo>
                  <a:pt x="2916935" y="1524"/>
                </a:lnTo>
                <a:lnTo>
                  <a:pt x="2916935" y="6096"/>
                </a:lnTo>
                <a:close/>
              </a:path>
              <a:path w="7042784" h="7619">
                <a:moveTo>
                  <a:pt x="2915411" y="7620"/>
                </a:moveTo>
                <a:lnTo>
                  <a:pt x="2910840" y="7620"/>
                </a:lnTo>
                <a:lnTo>
                  <a:pt x="2910840" y="6096"/>
                </a:lnTo>
                <a:lnTo>
                  <a:pt x="2915411" y="6096"/>
                </a:lnTo>
                <a:lnTo>
                  <a:pt x="2915411" y="7620"/>
                </a:lnTo>
                <a:close/>
              </a:path>
              <a:path w="7042784" h="7619">
                <a:moveTo>
                  <a:pt x="2951988" y="1524"/>
                </a:move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1988" y="1524"/>
                </a:lnTo>
                <a:close/>
              </a:path>
              <a:path w="7042784" h="7619">
                <a:moveTo>
                  <a:pt x="2953511" y="6096"/>
                </a:moveTo>
                <a:lnTo>
                  <a:pt x="2945892" y="6096"/>
                </a:lnTo>
                <a:lnTo>
                  <a:pt x="2945892" y="1524"/>
                </a:lnTo>
                <a:lnTo>
                  <a:pt x="2953511" y="1524"/>
                </a:lnTo>
                <a:lnTo>
                  <a:pt x="2953511" y="6096"/>
                </a:lnTo>
                <a:close/>
              </a:path>
              <a:path w="7042784" h="7619">
                <a:moveTo>
                  <a:pt x="2951988" y="7620"/>
                </a:moveTo>
                <a:lnTo>
                  <a:pt x="2947416" y="7620"/>
                </a:lnTo>
                <a:lnTo>
                  <a:pt x="2947416" y="6096"/>
                </a:lnTo>
                <a:lnTo>
                  <a:pt x="2951988" y="6096"/>
                </a:lnTo>
                <a:lnTo>
                  <a:pt x="2951988" y="7620"/>
                </a:lnTo>
                <a:close/>
              </a:path>
              <a:path w="7042784" h="7619">
                <a:moveTo>
                  <a:pt x="2988564" y="7620"/>
                </a:moveTo>
                <a:lnTo>
                  <a:pt x="2985516" y="7620"/>
                </a:lnTo>
                <a:lnTo>
                  <a:pt x="2982468" y="4572"/>
                </a:lnTo>
                <a:lnTo>
                  <a:pt x="2982468" y="3048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8" y="1524"/>
                </a:lnTo>
                <a:lnTo>
                  <a:pt x="2990088" y="6096"/>
                </a:lnTo>
                <a:lnTo>
                  <a:pt x="2988564" y="6096"/>
                </a:lnTo>
                <a:lnTo>
                  <a:pt x="2988564" y="7620"/>
                </a:lnTo>
                <a:close/>
              </a:path>
              <a:path w="7042784" h="7619">
                <a:moveTo>
                  <a:pt x="3025140" y="7620"/>
                </a:moveTo>
                <a:lnTo>
                  <a:pt x="3022092" y="7620"/>
                </a:lnTo>
                <a:lnTo>
                  <a:pt x="3020568" y="6096"/>
                </a:lnTo>
                <a:lnTo>
                  <a:pt x="3020568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6664" y="1524"/>
                </a:lnTo>
                <a:lnTo>
                  <a:pt x="3026664" y="6096"/>
                </a:lnTo>
                <a:lnTo>
                  <a:pt x="3025140" y="7620"/>
                </a:lnTo>
                <a:close/>
              </a:path>
              <a:path w="7042784" h="7619">
                <a:moveTo>
                  <a:pt x="3061716" y="7620"/>
                </a:moveTo>
                <a:lnTo>
                  <a:pt x="3058668" y="7620"/>
                </a:lnTo>
                <a:lnTo>
                  <a:pt x="3057144" y="6096"/>
                </a:lnTo>
                <a:lnTo>
                  <a:pt x="3057144" y="1524"/>
                </a:lnTo>
                <a:lnTo>
                  <a:pt x="3058668" y="0"/>
                </a:lnTo>
                <a:lnTo>
                  <a:pt x="3061716" y="0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1716" y="7620"/>
                </a:lnTo>
                <a:close/>
              </a:path>
              <a:path w="7042784" h="7619">
                <a:moveTo>
                  <a:pt x="3099816" y="7620"/>
                </a:moveTo>
                <a:lnTo>
                  <a:pt x="3095244" y="7620"/>
                </a:lnTo>
                <a:lnTo>
                  <a:pt x="3095244" y="6096"/>
                </a:lnTo>
                <a:lnTo>
                  <a:pt x="3093719" y="6096"/>
                </a:lnTo>
                <a:lnTo>
                  <a:pt x="3093719" y="1524"/>
                </a:ln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3048"/>
                </a:lnTo>
                <a:lnTo>
                  <a:pt x="3101340" y="4572"/>
                </a:lnTo>
                <a:lnTo>
                  <a:pt x="3099816" y="6096"/>
                </a:lnTo>
                <a:lnTo>
                  <a:pt x="3099816" y="7620"/>
                </a:lnTo>
                <a:close/>
              </a:path>
              <a:path w="7042784" h="7619">
                <a:moveTo>
                  <a:pt x="3136392" y="1524"/>
                </a:moveTo>
                <a:lnTo>
                  <a:pt x="3131819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42784" h="7619">
                <a:moveTo>
                  <a:pt x="3137916" y="6096"/>
                </a:moveTo>
                <a:lnTo>
                  <a:pt x="3130296" y="6096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6"/>
                </a:lnTo>
                <a:close/>
              </a:path>
              <a:path w="7042784" h="7619">
                <a:moveTo>
                  <a:pt x="3136392" y="7620"/>
                </a:moveTo>
                <a:lnTo>
                  <a:pt x="3131819" y="7620"/>
                </a:lnTo>
                <a:lnTo>
                  <a:pt x="3131819" y="6096"/>
                </a:lnTo>
                <a:lnTo>
                  <a:pt x="3136392" y="6096"/>
                </a:lnTo>
                <a:lnTo>
                  <a:pt x="3136392" y="7620"/>
                </a:lnTo>
                <a:close/>
              </a:path>
              <a:path w="7042784" h="7619">
                <a:moveTo>
                  <a:pt x="3172968" y="1524"/>
                </a:moveTo>
                <a:lnTo>
                  <a:pt x="3168396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2968" y="1524"/>
                </a:lnTo>
                <a:close/>
              </a:path>
              <a:path w="7042784" h="7619">
                <a:moveTo>
                  <a:pt x="3174492" y="6096"/>
                </a:moveTo>
                <a:lnTo>
                  <a:pt x="3166872" y="6096"/>
                </a:lnTo>
                <a:lnTo>
                  <a:pt x="3166872" y="1524"/>
                </a:lnTo>
                <a:lnTo>
                  <a:pt x="3174492" y="1524"/>
                </a:lnTo>
                <a:lnTo>
                  <a:pt x="3174492" y="6096"/>
                </a:lnTo>
                <a:close/>
              </a:path>
              <a:path w="7042784" h="7619">
                <a:moveTo>
                  <a:pt x="3172968" y="7620"/>
                </a:moveTo>
                <a:lnTo>
                  <a:pt x="3168396" y="7620"/>
                </a:lnTo>
                <a:lnTo>
                  <a:pt x="3168396" y="6096"/>
                </a:lnTo>
                <a:lnTo>
                  <a:pt x="3172968" y="6096"/>
                </a:lnTo>
                <a:lnTo>
                  <a:pt x="3172968" y="7620"/>
                </a:lnTo>
                <a:close/>
              </a:path>
              <a:path w="7042784" h="7619">
                <a:moveTo>
                  <a:pt x="3209544" y="7620"/>
                </a:moveTo>
                <a:lnTo>
                  <a:pt x="3206496" y="7620"/>
                </a:lnTo>
                <a:lnTo>
                  <a:pt x="3203448" y="4572"/>
                </a:lnTo>
                <a:lnTo>
                  <a:pt x="3203448" y="3048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4"/>
                </a:lnTo>
                <a:lnTo>
                  <a:pt x="3211068" y="6096"/>
                </a:lnTo>
                <a:lnTo>
                  <a:pt x="3209544" y="7620"/>
                </a:lnTo>
                <a:close/>
              </a:path>
              <a:path w="7042784" h="7619">
                <a:moveTo>
                  <a:pt x="3246119" y="7620"/>
                </a:moveTo>
                <a:lnTo>
                  <a:pt x="3243072" y="7620"/>
                </a:lnTo>
                <a:lnTo>
                  <a:pt x="3241548" y="6096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19" y="0"/>
                </a:lnTo>
                <a:lnTo>
                  <a:pt x="3247644" y="1524"/>
                </a:lnTo>
                <a:lnTo>
                  <a:pt x="3247644" y="6096"/>
                </a:lnTo>
                <a:lnTo>
                  <a:pt x="3246119" y="7620"/>
                </a:lnTo>
                <a:close/>
              </a:path>
              <a:path w="7042784" h="7619">
                <a:moveTo>
                  <a:pt x="3282696" y="7620"/>
                </a:moveTo>
                <a:lnTo>
                  <a:pt x="3279648" y="7620"/>
                </a:lnTo>
                <a:lnTo>
                  <a:pt x="3278124" y="6096"/>
                </a:lnTo>
                <a:lnTo>
                  <a:pt x="3278124" y="1524"/>
                </a:lnTo>
                <a:lnTo>
                  <a:pt x="3279648" y="0"/>
                </a:lnTo>
                <a:lnTo>
                  <a:pt x="3282696" y="0"/>
                </a:lnTo>
                <a:lnTo>
                  <a:pt x="3285744" y="3048"/>
                </a:lnTo>
                <a:lnTo>
                  <a:pt x="3285744" y="4572"/>
                </a:lnTo>
                <a:lnTo>
                  <a:pt x="3282696" y="7620"/>
                </a:lnTo>
                <a:close/>
              </a:path>
              <a:path w="7042784" h="7619">
                <a:moveTo>
                  <a:pt x="3320796" y="7620"/>
                </a:moveTo>
                <a:lnTo>
                  <a:pt x="3316224" y="7620"/>
                </a:lnTo>
                <a:lnTo>
                  <a:pt x="3316224" y="6096"/>
                </a:lnTo>
                <a:lnTo>
                  <a:pt x="3314700" y="6096"/>
                </a:lnTo>
                <a:lnTo>
                  <a:pt x="3314700" y="1524"/>
                </a:ln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3048"/>
                </a:lnTo>
                <a:lnTo>
                  <a:pt x="3322319" y="4572"/>
                </a:lnTo>
                <a:lnTo>
                  <a:pt x="3320796" y="6096"/>
                </a:lnTo>
                <a:lnTo>
                  <a:pt x="3320796" y="7620"/>
                </a:lnTo>
                <a:close/>
              </a:path>
              <a:path w="7042784" h="7619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42784" h="7619">
                <a:moveTo>
                  <a:pt x="3358896" y="6096"/>
                </a:moveTo>
                <a:lnTo>
                  <a:pt x="3351276" y="6096"/>
                </a:lnTo>
                <a:lnTo>
                  <a:pt x="3351276" y="1524"/>
                </a:lnTo>
                <a:lnTo>
                  <a:pt x="3358896" y="1524"/>
                </a:lnTo>
                <a:lnTo>
                  <a:pt x="3358896" y="6096"/>
                </a:lnTo>
                <a:close/>
              </a:path>
              <a:path w="7042784" h="7619">
                <a:moveTo>
                  <a:pt x="3357372" y="7620"/>
                </a:moveTo>
                <a:lnTo>
                  <a:pt x="3352800" y="7620"/>
                </a:lnTo>
                <a:lnTo>
                  <a:pt x="3352800" y="6096"/>
                </a:lnTo>
                <a:lnTo>
                  <a:pt x="3357372" y="6096"/>
                </a:lnTo>
                <a:lnTo>
                  <a:pt x="3357372" y="7620"/>
                </a:lnTo>
                <a:close/>
              </a:path>
              <a:path w="7042784" h="7619">
                <a:moveTo>
                  <a:pt x="3393948" y="1524"/>
                </a:moveTo>
                <a:lnTo>
                  <a:pt x="3389376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3948" y="1524"/>
                </a:lnTo>
                <a:close/>
              </a:path>
              <a:path w="7042784" h="7619">
                <a:moveTo>
                  <a:pt x="3395472" y="6096"/>
                </a:moveTo>
                <a:lnTo>
                  <a:pt x="3387852" y="6096"/>
                </a:lnTo>
                <a:lnTo>
                  <a:pt x="3387852" y="1524"/>
                </a:lnTo>
                <a:lnTo>
                  <a:pt x="3395472" y="1524"/>
                </a:lnTo>
                <a:lnTo>
                  <a:pt x="3395472" y="6096"/>
                </a:lnTo>
                <a:close/>
              </a:path>
              <a:path w="7042784" h="7619">
                <a:moveTo>
                  <a:pt x="3393948" y="7620"/>
                </a:moveTo>
                <a:lnTo>
                  <a:pt x="3389376" y="7620"/>
                </a:lnTo>
                <a:lnTo>
                  <a:pt x="3389376" y="6096"/>
                </a:lnTo>
                <a:lnTo>
                  <a:pt x="3393948" y="6096"/>
                </a:lnTo>
                <a:lnTo>
                  <a:pt x="3393948" y="7620"/>
                </a:lnTo>
                <a:close/>
              </a:path>
              <a:path w="7042784" h="7619">
                <a:moveTo>
                  <a:pt x="3430524" y="7620"/>
                </a:moveTo>
                <a:lnTo>
                  <a:pt x="3427476" y="7620"/>
                </a:lnTo>
                <a:lnTo>
                  <a:pt x="3424427" y="4572"/>
                </a:lnTo>
                <a:lnTo>
                  <a:pt x="3424427" y="3048"/>
                </a:lnTo>
                <a:lnTo>
                  <a:pt x="3427476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6"/>
                </a:lnTo>
                <a:lnTo>
                  <a:pt x="3430524" y="7620"/>
                </a:lnTo>
                <a:close/>
              </a:path>
              <a:path w="7042784" h="7619">
                <a:moveTo>
                  <a:pt x="3467100" y="7620"/>
                </a:moveTo>
                <a:lnTo>
                  <a:pt x="3464052" y="7620"/>
                </a:lnTo>
                <a:lnTo>
                  <a:pt x="3462527" y="6096"/>
                </a:lnTo>
                <a:lnTo>
                  <a:pt x="3462527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8624" y="1524"/>
                </a:lnTo>
                <a:lnTo>
                  <a:pt x="3468624" y="6096"/>
                </a:lnTo>
                <a:lnTo>
                  <a:pt x="3467100" y="7620"/>
                </a:lnTo>
                <a:close/>
              </a:path>
              <a:path w="7042784" h="7619">
                <a:moveTo>
                  <a:pt x="3503676" y="7620"/>
                </a:moveTo>
                <a:lnTo>
                  <a:pt x="3500627" y="7620"/>
                </a:lnTo>
                <a:lnTo>
                  <a:pt x="3499104" y="6096"/>
                </a:lnTo>
                <a:lnTo>
                  <a:pt x="3499104" y="1524"/>
                </a:lnTo>
                <a:lnTo>
                  <a:pt x="3500627" y="0"/>
                </a:lnTo>
                <a:lnTo>
                  <a:pt x="3503676" y="0"/>
                </a:lnTo>
                <a:lnTo>
                  <a:pt x="3506724" y="3048"/>
                </a:lnTo>
                <a:lnTo>
                  <a:pt x="3506724" y="4572"/>
                </a:lnTo>
                <a:lnTo>
                  <a:pt x="3503676" y="7620"/>
                </a:lnTo>
                <a:close/>
              </a:path>
              <a:path w="7042784" h="7619">
                <a:moveTo>
                  <a:pt x="3541776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7042784" h="7619">
                <a:moveTo>
                  <a:pt x="3543300" y="6096"/>
                </a:moveTo>
                <a:lnTo>
                  <a:pt x="3535680" y="6096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6"/>
                </a:lnTo>
                <a:close/>
              </a:path>
              <a:path w="7042784" h="7619">
                <a:moveTo>
                  <a:pt x="3541776" y="7620"/>
                </a:moveTo>
                <a:lnTo>
                  <a:pt x="3537204" y="7620"/>
                </a:lnTo>
                <a:lnTo>
                  <a:pt x="3537204" y="6096"/>
                </a:lnTo>
                <a:lnTo>
                  <a:pt x="3541776" y="6096"/>
                </a:lnTo>
                <a:lnTo>
                  <a:pt x="3541776" y="7620"/>
                </a:lnTo>
                <a:close/>
              </a:path>
              <a:path w="7042784" h="7619">
                <a:moveTo>
                  <a:pt x="3578352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4"/>
                </a:lnTo>
                <a:close/>
              </a:path>
              <a:path w="7042784" h="7619">
                <a:moveTo>
                  <a:pt x="3579876" y="6096"/>
                </a:moveTo>
                <a:lnTo>
                  <a:pt x="3572256" y="6096"/>
                </a:lnTo>
                <a:lnTo>
                  <a:pt x="3572256" y="1524"/>
                </a:lnTo>
                <a:lnTo>
                  <a:pt x="3579876" y="1524"/>
                </a:lnTo>
                <a:lnTo>
                  <a:pt x="3579876" y="6096"/>
                </a:lnTo>
                <a:close/>
              </a:path>
              <a:path w="7042784" h="7619">
                <a:moveTo>
                  <a:pt x="3578352" y="7620"/>
                </a:moveTo>
                <a:lnTo>
                  <a:pt x="3573780" y="7620"/>
                </a:lnTo>
                <a:lnTo>
                  <a:pt x="3573780" y="6096"/>
                </a:lnTo>
                <a:lnTo>
                  <a:pt x="3578352" y="6096"/>
                </a:lnTo>
                <a:lnTo>
                  <a:pt x="3578352" y="7620"/>
                </a:lnTo>
                <a:close/>
              </a:path>
              <a:path w="7042784" h="7619">
                <a:moveTo>
                  <a:pt x="3614928" y="1524"/>
                </a:moveTo>
                <a:lnTo>
                  <a:pt x="3610356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4928" y="1524"/>
                </a:lnTo>
                <a:close/>
              </a:path>
              <a:path w="7042784" h="7619">
                <a:moveTo>
                  <a:pt x="3616452" y="6096"/>
                </a:moveTo>
                <a:lnTo>
                  <a:pt x="3608832" y="6096"/>
                </a:lnTo>
                <a:lnTo>
                  <a:pt x="3608832" y="1524"/>
                </a:lnTo>
                <a:lnTo>
                  <a:pt x="3616452" y="1524"/>
                </a:lnTo>
                <a:lnTo>
                  <a:pt x="3616452" y="6096"/>
                </a:lnTo>
                <a:close/>
              </a:path>
              <a:path w="7042784" h="7619">
                <a:moveTo>
                  <a:pt x="3614928" y="7620"/>
                </a:moveTo>
                <a:lnTo>
                  <a:pt x="3610356" y="7620"/>
                </a:lnTo>
                <a:lnTo>
                  <a:pt x="3610356" y="6096"/>
                </a:lnTo>
                <a:lnTo>
                  <a:pt x="3614928" y="6096"/>
                </a:lnTo>
                <a:lnTo>
                  <a:pt x="3614928" y="7620"/>
                </a:lnTo>
                <a:close/>
              </a:path>
              <a:path w="7042784" h="7619">
                <a:moveTo>
                  <a:pt x="3651504" y="7620"/>
                </a:moveTo>
                <a:lnTo>
                  <a:pt x="3648456" y="7620"/>
                </a:lnTo>
                <a:lnTo>
                  <a:pt x="3645408" y="4572"/>
                </a:lnTo>
                <a:lnTo>
                  <a:pt x="3645408" y="3048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6"/>
                </a:lnTo>
                <a:lnTo>
                  <a:pt x="3651504" y="7620"/>
                </a:lnTo>
                <a:close/>
              </a:path>
              <a:path w="7042784" h="7619">
                <a:moveTo>
                  <a:pt x="3688080" y="7620"/>
                </a:moveTo>
                <a:lnTo>
                  <a:pt x="3685032" y="7620"/>
                </a:lnTo>
                <a:lnTo>
                  <a:pt x="3683508" y="6096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89604" y="1524"/>
                </a:lnTo>
                <a:lnTo>
                  <a:pt x="3689604" y="6096"/>
                </a:lnTo>
                <a:lnTo>
                  <a:pt x="3688080" y="7620"/>
                </a:lnTo>
                <a:close/>
              </a:path>
              <a:path w="7042784" h="7619">
                <a:moveTo>
                  <a:pt x="3724656" y="7620"/>
                </a:moveTo>
                <a:lnTo>
                  <a:pt x="3721608" y="7620"/>
                </a:lnTo>
                <a:lnTo>
                  <a:pt x="3720084" y="6096"/>
                </a:lnTo>
                <a:lnTo>
                  <a:pt x="3720084" y="1524"/>
                </a:lnTo>
                <a:lnTo>
                  <a:pt x="3721608" y="0"/>
                </a:lnTo>
                <a:lnTo>
                  <a:pt x="3724656" y="0"/>
                </a:lnTo>
                <a:lnTo>
                  <a:pt x="3727704" y="3048"/>
                </a:lnTo>
                <a:lnTo>
                  <a:pt x="3727704" y="4572"/>
                </a:lnTo>
                <a:lnTo>
                  <a:pt x="3724656" y="7620"/>
                </a:lnTo>
                <a:close/>
              </a:path>
              <a:path w="7042784" h="7619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42784" h="7619">
                <a:moveTo>
                  <a:pt x="3764280" y="6096"/>
                </a:moveTo>
                <a:lnTo>
                  <a:pt x="3756660" y="6096"/>
                </a:lnTo>
                <a:lnTo>
                  <a:pt x="3756660" y="1524"/>
                </a:lnTo>
                <a:lnTo>
                  <a:pt x="3764280" y="1524"/>
                </a:lnTo>
                <a:lnTo>
                  <a:pt x="3764280" y="6096"/>
                </a:lnTo>
                <a:close/>
              </a:path>
              <a:path w="7042784" h="7619">
                <a:moveTo>
                  <a:pt x="3762756" y="7620"/>
                </a:moveTo>
                <a:lnTo>
                  <a:pt x="3758184" y="7620"/>
                </a:lnTo>
                <a:lnTo>
                  <a:pt x="3758184" y="6096"/>
                </a:lnTo>
                <a:lnTo>
                  <a:pt x="3762756" y="6096"/>
                </a:lnTo>
                <a:lnTo>
                  <a:pt x="3762756" y="7620"/>
                </a:lnTo>
                <a:close/>
              </a:path>
              <a:path w="7042784" h="7619">
                <a:moveTo>
                  <a:pt x="3799332" y="1524"/>
                </a:move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4"/>
                </a:lnTo>
                <a:close/>
              </a:path>
              <a:path w="7042784" h="7619">
                <a:moveTo>
                  <a:pt x="3800856" y="6096"/>
                </a:moveTo>
                <a:lnTo>
                  <a:pt x="3793236" y="6096"/>
                </a:lnTo>
                <a:lnTo>
                  <a:pt x="3793236" y="1524"/>
                </a:lnTo>
                <a:lnTo>
                  <a:pt x="3800856" y="1524"/>
                </a:lnTo>
                <a:lnTo>
                  <a:pt x="3800856" y="6096"/>
                </a:lnTo>
                <a:close/>
              </a:path>
              <a:path w="7042784" h="7619">
                <a:moveTo>
                  <a:pt x="3799332" y="7620"/>
                </a:moveTo>
                <a:lnTo>
                  <a:pt x="3794760" y="7620"/>
                </a:lnTo>
                <a:lnTo>
                  <a:pt x="3794760" y="6096"/>
                </a:lnTo>
                <a:lnTo>
                  <a:pt x="3799332" y="6096"/>
                </a:lnTo>
                <a:lnTo>
                  <a:pt x="3799332" y="7620"/>
                </a:lnTo>
                <a:close/>
              </a:path>
              <a:path w="7042784" h="7619">
                <a:moveTo>
                  <a:pt x="3835908" y="7620"/>
                </a:moveTo>
                <a:lnTo>
                  <a:pt x="3831336" y="7620"/>
                </a:lnTo>
                <a:lnTo>
                  <a:pt x="3831336" y="6096"/>
                </a:lnTo>
                <a:lnTo>
                  <a:pt x="3829811" y="4572"/>
                </a:lnTo>
                <a:lnTo>
                  <a:pt x="3829811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5908" y="1524"/>
                </a:lnTo>
                <a:lnTo>
                  <a:pt x="3837432" y="1524"/>
                </a:lnTo>
                <a:lnTo>
                  <a:pt x="3837432" y="6096"/>
                </a:lnTo>
                <a:lnTo>
                  <a:pt x="3835908" y="6096"/>
                </a:lnTo>
                <a:lnTo>
                  <a:pt x="3835908" y="7620"/>
                </a:lnTo>
                <a:close/>
              </a:path>
              <a:path w="7042784" h="7619">
                <a:moveTo>
                  <a:pt x="3872484" y="7620"/>
                </a:moveTo>
                <a:lnTo>
                  <a:pt x="3869436" y="7620"/>
                </a:lnTo>
                <a:lnTo>
                  <a:pt x="3866388" y="4572"/>
                </a:lnTo>
                <a:lnTo>
                  <a:pt x="3866388" y="3048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6"/>
                </a:lnTo>
                <a:lnTo>
                  <a:pt x="3872484" y="7620"/>
                </a:lnTo>
                <a:close/>
              </a:path>
              <a:path w="7042784" h="7619">
                <a:moveTo>
                  <a:pt x="3909060" y="7620"/>
                </a:moveTo>
                <a:lnTo>
                  <a:pt x="3906011" y="7620"/>
                </a:lnTo>
                <a:lnTo>
                  <a:pt x="3904488" y="6096"/>
                </a:lnTo>
                <a:lnTo>
                  <a:pt x="3904488" y="1524"/>
                </a:lnTo>
                <a:lnTo>
                  <a:pt x="3906011" y="0"/>
                </a:lnTo>
                <a:lnTo>
                  <a:pt x="3909060" y="0"/>
                </a:lnTo>
                <a:lnTo>
                  <a:pt x="3910584" y="1524"/>
                </a:lnTo>
                <a:lnTo>
                  <a:pt x="3910584" y="6096"/>
                </a:lnTo>
                <a:lnTo>
                  <a:pt x="3909060" y="7620"/>
                </a:lnTo>
                <a:close/>
              </a:path>
              <a:path w="7042784" h="7619">
                <a:moveTo>
                  <a:pt x="3945636" y="7620"/>
                </a:moveTo>
                <a:lnTo>
                  <a:pt x="3942588" y="7620"/>
                </a:lnTo>
                <a:lnTo>
                  <a:pt x="3941064" y="6096"/>
                </a:lnTo>
                <a:lnTo>
                  <a:pt x="3941064" y="1524"/>
                </a:lnTo>
                <a:lnTo>
                  <a:pt x="3942588" y="0"/>
                </a:lnTo>
                <a:lnTo>
                  <a:pt x="3945636" y="0"/>
                </a:lnTo>
                <a:lnTo>
                  <a:pt x="3948684" y="3048"/>
                </a:lnTo>
                <a:lnTo>
                  <a:pt x="3948684" y="4572"/>
                </a:lnTo>
                <a:lnTo>
                  <a:pt x="3945636" y="7620"/>
                </a:lnTo>
                <a:close/>
              </a:path>
              <a:path w="7042784" h="7619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42784" h="7619">
                <a:moveTo>
                  <a:pt x="3985260" y="6096"/>
                </a:moveTo>
                <a:lnTo>
                  <a:pt x="3977640" y="6096"/>
                </a:lnTo>
                <a:lnTo>
                  <a:pt x="3977640" y="1524"/>
                </a:lnTo>
                <a:lnTo>
                  <a:pt x="3985260" y="1524"/>
                </a:lnTo>
                <a:lnTo>
                  <a:pt x="3985260" y="6096"/>
                </a:lnTo>
                <a:close/>
              </a:path>
              <a:path w="7042784" h="7619">
                <a:moveTo>
                  <a:pt x="3983736" y="7620"/>
                </a:moveTo>
                <a:lnTo>
                  <a:pt x="3979164" y="7620"/>
                </a:lnTo>
                <a:lnTo>
                  <a:pt x="3979164" y="6096"/>
                </a:lnTo>
                <a:lnTo>
                  <a:pt x="3983736" y="6096"/>
                </a:lnTo>
                <a:lnTo>
                  <a:pt x="3983736" y="7620"/>
                </a:lnTo>
                <a:close/>
              </a:path>
              <a:path w="7042784" h="7619">
                <a:moveTo>
                  <a:pt x="4020311" y="1524"/>
                </a:moveTo>
                <a:lnTo>
                  <a:pt x="4015740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0311" y="1524"/>
                </a:lnTo>
                <a:close/>
              </a:path>
              <a:path w="7042784" h="7619">
                <a:moveTo>
                  <a:pt x="4021836" y="6096"/>
                </a:moveTo>
                <a:lnTo>
                  <a:pt x="4014216" y="6096"/>
                </a:lnTo>
                <a:lnTo>
                  <a:pt x="4014216" y="1524"/>
                </a:lnTo>
                <a:lnTo>
                  <a:pt x="4021836" y="1524"/>
                </a:lnTo>
                <a:lnTo>
                  <a:pt x="4021836" y="6096"/>
                </a:lnTo>
                <a:close/>
              </a:path>
              <a:path w="7042784" h="7619">
                <a:moveTo>
                  <a:pt x="4020311" y="7620"/>
                </a:moveTo>
                <a:lnTo>
                  <a:pt x="4015740" y="7620"/>
                </a:lnTo>
                <a:lnTo>
                  <a:pt x="4015740" y="6096"/>
                </a:lnTo>
                <a:lnTo>
                  <a:pt x="4020311" y="6096"/>
                </a:lnTo>
                <a:lnTo>
                  <a:pt x="4020311" y="7620"/>
                </a:lnTo>
                <a:close/>
              </a:path>
              <a:path w="7042784" h="7619">
                <a:moveTo>
                  <a:pt x="4056888" y="7620"/>
                </a:moveTo>
                <a:lnTo>
                  <a:pt x="4052316" y="7620"/>
                </a:lnTo>
                <a:lnTo>
                  <a:pt x="4052316" y="6096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6888" y="1524"/>
                </a:lnTo>
                <a:lnTo>
                  <a:pt x="4058411" y="1524"/>
                </a:lnTo>
                <a:lnTo>
                  <a:pt x="4058411" y="6096"/>
                </a:lnTo>
                <a:lnTo>
                  <a:pt x="4056888" y="6096"/>
                </a:lnTo>
                <a:lnTo>
                  <a:pt x="4056888" y="7620"/>
                </a:lnTo>
                <a:close/>
              </a:path>
              <a:path w="7042784" h="7619">
                <a:moveTo>
                  <a:pt x="4093464" y="7620"/>
                </a:moveTo>
                <a:lnTo>
                  <a:pt x="4090416" y="7620"/>
                </a:lnTo>
                <a:lnTo>
                  <a:pt x="4087368" y="4572"/>
                </a:lnTo>
                <a:lnTo>
                  <a:pt x="4087368" y="3048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6"/>
                </a:lnTo>
                <a:lnTo>
                  <a:pt x="4093464" y="7620"/>
                </a:lnTo>
                <a:close/>
              </a:path>
              <a:path w="7042784" h="7619">
                <a:moveTo>
                  <a:pt x="4130040" y="7620"/>
                </a:moveTo>
                <a:lnTo>
                  <a:pt x="4126992" y="7620"/>
                </a:lnTo>
                <a:lnTo>
                  <a:pt x="4125468" y="6096"/>
                </a:lnTo>
                <a:lnTo>
                  <a:pt x="4125468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1564" y="1524"/>
                </a:lnTo>
                <a:lnTo>
                  <a:pt x="4131564" y="6096"/>
                </a:lnTo>
                <a:lnTo>
                  <a:pt x="4130040" y="7620"/>
                </a:lnTo>
                <a:close/>
              </a:path>
              <a:path w="7042784" h="7619">
                <a:moveTo>
                  <a:pt x="4166616" y="7620"/>
                </a:moveTo>
                <a:lnTo>
                  <a:pt x="4163568" y="7620"/>
                </a:lnTo>
                <a:lnTo>
                  <a:pt x="4163568" y="6096"/>
                </a:lnTo>
                <a:lnTo>
                  <a:pt x="4162044" y="6096"/>
                </a:lnTo>
                <a:lnTo>
                  <a:pt x="4162044" y="1524"/>
                </a:lnTo>
                <a:lnTo>
                  <a:pt x="4163568" y="1524"/>
                </a:lnTo>
                <a:lnTo>
                  <a:pt x="4163568" y="0"/>
                </a:lnTo>
                <a:lnTo>
                  <a:pt x="4166616" y="0"/>
                </a:lnTo>
                <a:lnTo>
                  <a:pt x="4169664" y="3048"/>
                </a:lnTo>
                <a:lnTo>
                  <a:pt x="4169664" y="4572"/>
                </a:lnTo>
                <a:lnTo>
                  <a:pt x="4166616" y="7620"/>
                </a:lnTo>
                <a:close/>
              </a:path>
              <a:path w="7042784" h="7619">
                <a:moveTo>
                  <a:pt x="4204716" y="1524"/>
                </a:moveTo>
                <a:lnTo>
                  <a:pt x="4200144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42784" h="7619">
                <a:moveTo>
                  <a:pt x="4206240" y="6096"/>
                </a:moveTo>
                <a:lnTo>
                  <a:pt x="4198620" y="6096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6"/>
                </a:lnTo>
                <a:close/>
              </a:path>
              <a:path w="7042784" h="7619">
                <a:moveTo>
                  <a:pt x="4204716" y="7620"/>
                </a:moveTo>
                <a:lnTo>
                  <a:pt x="4200144" y="7620"/>
                </a:lnTo>
                <a:lnTo>
                  <a:pt x="4200144" y="6096"/>
                </a:lnTo>
                <a:lnTo>
                  <a:pt x="4204716" y="6096"/>
                </a:lnTo>
                <a:lnTo>
                  <a:pt x="4204716" y="7620"/>
                </a:lnTo>
                <a:close/>
              </a:path>
              <a:path w="7042784" h="7619">
                <a:moveTo>
                  <a:pt x="4241292" y="1524"/>
                </a:move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close/>
              </a:path>
              <a:path w="7042784" h="7619">
                <a:moveTo>
                  <a:pt x="4242816" y="6096"/>
                </a:moveTo>
                <a:lnTo>
                  <a:pt x="4235196" y="6096"/>
                </a:lnTo>
                <a:lnTo>
                  <a:pt x="4235196" y="1524"/>
                </a:lnTo>
                <a:lnTo>
                  <a:pt x="4242816" y="1524"/>
                </a:lnTo>
                <a:lnTo>
                  <a:pt x="4242816" y="6096"/>
                </a:lnTo>
                <a:close/>
              </a:path>
              <a:path w="7042784" h="7619">
                <a:moveTo>
                  <a:pt x="4241292" y="7620"/>
                </a:moveTo>
                <a:lnTo>
                  <a:pt x="4236720" y="7620"/>
                </a:lnTo>
                <a:lnTo>
                  <a:pt x="4236720" y="6096"/>
                </a:lnTo>
                <a:lnTo>
                  <a:pt x="4241292" y="6096"/>
                </a:lnTo>
                <a:lnTo>
                  <a:pt x="4241292" y="7620"/>
                </a:lnTo>
                <a:close/>
              </a:path>
              <a:path w="7042784" h="7619">
                <a:moveTo>
                  <a:pt x="4277868" y="7620"/>
                </a:moveTo>
                <a:lnTo>
                  <a:pt x="4273296" y="7620"/>
                </a:lnTo>
                <a:lnTo>
                  <a:pt x="4273296" y="6096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2" y="1524"/>
                </a:lnTo>
                <a:lnTo>
                  <a:pt x="4279392" y="6096"/>
                </a:lnTo>
                <a:lnTo>
                  <a:pt x="4277868" y="6096"/>
                </a:lnTo>
                <a:lnTo>
                  <a:pt x="4277868" y="7620"/>
                </a:lnTo>
                <a:close/>
              </a:path>
              <a:path w="7042784" h="7619">
                <a:moveTo>
                  <a:pt x="4314444" y="7620"/>
                </a:moveTo>
                <a:lnTo>
                  <a:pt x="4311396" y="7620"/>
                </a:lnTo>
                <a:lnTo>
                  <a:pt x="4308348" y="4572"/>
                </a:lnTo>
                <a:lnTo>
                  <a:pt x="4308348" y="3048"/>
                </a:lnTo>
                <a:lnTo>
                  <a:pt x="4311396" y="0"/>
                </a:lnTo>
                <a:lnTo>
                  <a:pt x="4314444" y="0"/>
                </a:lnTo>
                <a:lnTo>
                  <a:pt x="4315968" y="1524"/>
                </a:lnTo>
                <a:lnTo>
                  <a:pt x="4315968" y="6096"/>
                </a:lnTo>
                <a:lnTo>
                  <a:pt x="4314444" y="7620"/>
                </a:lnTo>
                <a:close/>
              </a:path>
              <a:path w="7042784" h="7619">
                <a:moveTo>
                  <a:pt x="4351020" y="7620"/>
                </a:moveTo>
                <a:lnTo>
                  <a:pt x="4347972" y="7620"/>
                </a:lnTo>
                <a:lnTo>
                  <a:pt x="4346447" y="6096"/>
                </a:lnTo>
                <a:lnTo>
                  <a:pt x="4346447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2544" y="1524"/>
                </a:lnTo>
                <a:lnTo>
                  <a:pt x="4352544" y="6096"/>
                </a:lnTo>
                <a:lnTo>
                  <a:pt x="4351020" y="7620"/>
                </a:lnTo>
                <a:close/>
              </a:path>
              <a:path w="7042784" h="7619">
                <a:moveTo>
                  <a:pt x="4387595" y="7620"/>
                </a:moveTo>
                <a:lnTo>
                  <a:pt x="4384547" y="7620"/>
                </a:lnTo>
                <a:lnTo>
                  <a:pt x="4384547" y="6096"/>
                </a:lnTo>
                <a:lnTo>
                  <a:pt x="4383024" y="6096"/>
                </a:lnTo>
                <a:lnTo>
                  <a:pt x="4383024" y="1524"/>
                </a:lnTo>
                <a:lnTo>
                  <a:pt x="4384547" y="1524"/>
                </a:lnTo>
                <a:lnTo>
                  <a:pt x="4384547" y="0"/>
                </a:lnTo>
                <a:lnTo>
                  <a:pt x="4387595" y="0"/>
                </a:lnTo>
                <a:lnTo>
                  <a:pt x="4390644" y="3048"/>
                </a:lnTo>
                <a:lnTo>
                  <a:pt x="4390644" y="4572"/>
                </a:lnTo>
                <a:lnTo>
                  <a:pt x="4387595" y="7620"/>
                </a:lnTo>
                <a:close/>
              </a:path>
              <a:path w="7042784" h="7619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42784" h="7619">
                <a:moveTo>
                  <a:pt x="4427220" y="6096"/>
                </a:moveTo>
                <a:lnTo>
                  <a:pt x="4419600" y="6096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6"/>
                </a:lnTo>
                <a:close/>
              </a:path>
              <a:path w="7042784" h="7619">
                <a:moveTo>
                  <a:pt x="4425695" y="7620"/>
                </a:moveTo>
                <a:lnTo>
                  <a:pt x="4421124" y="7620"/>
                </a:lnTo>
                <a:lnTo>
                  <a:pt x="4421124" y="6096"/>
                </a:lnTo>
                <a:lnTo>
                  <a:pt x="4425695" y="6096"/>
                </a:lnTo>
                <a:lnTo>
                  <a:pt x="4425695" y="7620"/>
                </a:lnTo>
                <a:close/>
              </a:path>
              <a:path w="7042784" h="7619">
                <a:moveTo>
                  <a:pt x="4462272" y="1524"/>
                </a:move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2272" y="1524"/>
                </a:lnTo>
                <a:close/>
              </a:path>
              <a:path w="7042784" h="7619">
                <a:moveTo>
                  <a:pt x="4463795" y="6096"/>
                </a:moveTo>
                <a:lnTo>
                  <a:pt x="4456176" y="6096"/>
                </a:lnTo>
                <a:lnTo>
                  <a:pt x="4456176" y="1524"/>
                </a:lnTo>
                <a:lnTo>
                  <a:pt x="4463795" y="1524"/>
                </a:lnTo>
                <a:lnTo>
                  <a:pt x="4463795" y="6096"/>
                </a:lnTo>
                <a:close/>
              </a:path>
              <a:path w="7042784" h="7619">
                <a:moveTo>
                  <a:pt x="4462272" y="7620"/>
                </a:moveTo>
                <a:lnTo>
                  <a:pt x="4457700" y="7620"/>
                </a:lnTo>
                <a:lnTo>
                  <a:pt x="4457700" y="6096"/>
                </a:lnTo>
                <a:lnTo>
                  <a:pt x="4462272" y="6096"/>
                </a:lnTo>
                <a:lnTo>
                  <a:pt x="4462272" y="7620"/>
                </a:lnTo>
                <a:close/>
              </a:path>
              <a:path w="7042784" h="7619">
                <a:moveTo>
                  <a:pt x="4498847" y="7620"/>
                </a:moveTo>
                <a:lnTo>
                  <a:pt x="4495800" y="7620"/>
                </a:lnTo>
                <a:lnTo>
                  <a:pt x="4492752" y="4572"/>
                </a:lnTo>
                <a:lnTo>
                  <a:pt x="4492752" y="3048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4"/>
                </a:lnTo>
                <a:lnTo>
                  <a:pt x="4500372" y="1524"/>
                </a:lnTo>
                <a:lnTo>
                  <a:pt x="4500372" y="6096"/>
                </a:lnTo>
                <a:lnTo>
                  <a:pt x="4498847" y="6096"/>
                </a:lnTo>
                <a:lnTo>
                  <a:pt x="4498847" y="7620"/>
                </a:lnTo>
                <a:close/>
              </a:path>
              <a:path w="7042784" h="7619">
                <a:moveTo>
                  <a:pt x="4535424" y="7620"/>
                </a:moveTo>
                <a:lnTo>
                  <a:pt x="4532376" y="7620"/>
                </a:lnTo>
                <a:lnTo>
                  <a:pt x="4529328" y="4572"/>
                </a:lnTo>
                <a:lnTo>
                  <a:pt x="4529328" y="3048"/>
                </a:lnTo>
                <a:lnTo>
                  <a:pt x="4532376" y="0"/>
                </a:lnTo>
                <a:lnTo>
                  <a:pt x="4535424" y="0"/>
                </a:lnTo>
                <a:lnTo>
                  <a:pt x="4536947" y="1524"/>
                </a:lnTo>
                <a:lnTo>
                  <a:pt x="4536947" y="6096"/>
                </a:lnTo>
                <a:lnTo>
                  <a:pt x="4535424" y="7620"/>
                </a:lnTo>
                <a:close/>
              </a:path>
              <a:path w="7042784" h="7619">
                <a:moveTo>
                  <a:pt x="4572000" y="7620"/>
                </a:moveTo>
                <a:lnTo>
                  <a:pt x="4568952" y="7620"/>
                </a:lnTo>
                <a:lnTo>
                  <a:pt x="4567428" y="6096"/>
                </a:lnTo>
                <a:lnTo>
                  <a:pt x="4567428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3524" y="1524"/>
                </a:lnTo>
                <a:lnTo>
                  <a:pt x="4573524" y="6096"/>
                </a:lnTo>
                <a:lnTo>
                  <a:pt x="4572000" y="7620"/>
                </a:lnTo>
                <a:close/>
              </a:path>
              <a:path w="7042784" h="7619">
                <a:moveTo>
                  <a:pt x="4608576" y="7620"/>
                </a:moveTo>
                <a:lnTo>
                  <a:pt x="4605528" y="7620"/>
                </a:lnTo>
                <a:lnTo>
                  <a:pt x="4605528" y="6096"/>
                </a:lnTo>
                <a:lnTo>
                  <a:pt x="4604004" y="6096"/>
                </a:lnTo>
                <a:lnTo>
                  <a:pt x="4604004" y="1524"/>
                </a:lnTo>
                <a:lnTo>
                  <a:pt x="4605528" y="1524"/>
                </a:lnTo>
                <a:lnTo>
                  <a:pt x="4605528" y="0"/>
                </a:lnTo>
                <a:lnTo>
                  <a:pt x="4608576" y="0"/>
                </a:lnTo>
                <a:lnTo>
                  <a:pt x="4611624" y="3048"/>
                </a:lnTo>
                <a:lnTo>
                  <a:pt x="4611624" y="4572"/>
                </a:lnTo>
                <a:lnTo>
                  <a:pt x="4608576" y="7620"/>
                </a:lnTo>
                <a:close/>
              </a:path>
              <a:path w="7042784" h="7619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42784" h="7619">
                <a:moveTo>
                  <a:pt x="4648200" y="6096"/>
                </a:moveTo>
                <a:lnTo>
                  <a:pt x="4640579" y="6096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6"/>
                </a:lnTo>
                <a:close/>
              </a:path>
              <a:path w="7042784" h="7619">
                <a:moveTo>
                  <a:pt x="4646676" y="7620"/>
                </a:moveTo>
                <a:lnTo>
                  <a:pt x="4642104" y="7620"/>
                </a:lnTo>
                <a:lnTo>
                  <a:pt x="4642104" y="6096"/>
                </a:lnTo>
                <a:lnTo>
                  <a:pt x="4646676" y="6096"/>
                </a:lnTo>
                <a:lnTo>
                  <a:pt x="4646676" y="7620"/>
                </a:lnTo>
                <a:close/>
              </a:path>
              <a:path w="7042784" h="7619">
                <a:moveTo>
                  <a:pt x="4683252" y="1524"/>
                </a:move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3252" y="1524"/>
                </a:lnTo>
                <a:close/>
              </a:path>
              <a:path w="7042784" h="7619">
                <a:moveTo>
                  <a:pt x="4684776" y="6096"/>
                </a:moveTo>
                <a:lnTo>
                  <a:pt x="4677156" y="6096"/>
                </a:lnTo>
                <a:lnTo>
                  <a:pt x="4677156" y="1524"/>
                </a:lnTo>
                <a:lnTo>
                  <a:pt x="4684776" y="1524"/>
                </a:lnTo>
                <a:lnTo>
                  <a:pt x="4684776" y="6096"/>
                </a:lnTo>
                <a:close/>
              </a:path>
              <a:path w="7042784" h="7619">
                <a:moveTo>
                  <a:pt x="4683252" y="7620"/>
                </a:moveTo>
                <a:lnTo>
                  <a:pt x="4678679" y="7620"/>
                </a:lnTo>
                <a:lnTo>
                  <a:pt x="4678679" y="6096"/>
                </a:lnTo>
                <a:lnTo>
                  <a:pt x="4683252" y="6096"/>
                </a:lnTo>
                <a:lnTo>
                  <a:pt x="4683252" y="7620"/>
                </a:lnTo>
                <a:close/>
              </a:path>
              <a:path w="7042784" h="7619">
                <a:moveTo>
                  <a:pt x="4719828" y="7620"/>
                </a:moveTo>
                <a:lnTo>
                  <a:pt x="4716779" y="7620"/>
                </a:lnTo>
                <a:lnTo>
                  <a:pt x="4713731" y="4572"/>
                </a:lnTo>
                <a:lnTo>
                  <a:pt x="4713731" y="3048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6096"/>
                </a:lnTo>
                <a:lnTo>
                  <a:pt x="4719828" y="6096"/>
                </a:lnTo>
                <a:lnTo>
                  <a:pt x="4719828" y="7620"/>
                </a:lnTo>
                <a:close/>
              </a:path>
              <a:path w="7042784" h="7619">
                <a:moveTo>
                  <a:pt x="4756404" y="7620"/>
                </a:moveTo>
                <a:lnTo>
                  <a:pt x="4753356" y="7620"/>
                </a:lnTo>
                <a:lnTo>
                  <a:pt x="4751831" y="6096"/>
                </a:lnTo>
                <a:lnTo>
                  <a:pt x="4751831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7928" y="1524"/>
                </a:lnTo>
                <a:lnTo>
                  <a:pt x="4757928" y="6096"/>
                </a:lnTo>
                <a:lnTo>
                  <a:pt x="4756404" y="7620"/>
                </a:lnTo>
                <a:close/>
              </a:path>
              <a:path w="7042784" h="7619">
                <a:moveTo>
                  <a:pt x="4792979" y="7620"/>
                </a:moveTo>
                <a:lnTo>
                  <a:pt x="4789931" y="7620"/>
                </a:lnTo>
                <a:lnTo>
                  <a:pt x="4788408" y="6096"/>
                </a:lnTo>
                <a:lnTo>
                  <a:pt x="4788408" y="1524"/>
                </a:lnTo>
                <a:lnTo>
                  <a:pt x="4789931" y="0"/>
                </a:lnTo>
                <a:lnTo>
                  <a:pt x="4792979" y="0"/>
                </a:lnTo>
                <a:lnTo>
                  <a:pt x="4796028" y="3048"/>
                </a:lnTo>
                <a:lnTo>
                  <a:pt x="4796028" y="4572"/>
                </a:lnTo>
                <a:lnTo>
                  <a:pt x="4792979" y="7620"/>
                </a:lnTo>
                <a:close/>
              </a:path>
              <a:path w="7042784" h="7619">
                <a:moveTo>
                  <a:pt x="4831079" y="7620"/>
                </a:moveTo>
                <a:lnTo>
                  <a:pt x="4826508" y="7620"/>
                </a:lnTo>
                <a:lnTo>
                  <a:pt x="4826508" y="6096"/>
                </a:lnTo>
                <a:lnTo>
                  <a:pt x="4824984" y="6096"/>
                </a:lnTo>
                <a:lnTo>
                  <a:pt x="4824984" y="1524"/>
                </a:ln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3048"/>
                </a:lnTo>
                <a:lnTo>
                  <a:pt x="4832604" y="4572"/>
                </a:lnTo>
                <a:lnTo>
                  <a:pt x="4831079" y="6096"/>
                </a:lnTo>
                <a:lnTo>
                  <a:pt x="4831079" y="7620"/>
                </a:lnTo>
                <a:close/>
              </a:path>
              <a:path w="7042784" h="7619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42784" h="7619">
                <a:moveTo>
                  <a:pt x="4869179" y="6096"/>
                </a:moveTo>
                <a:lnTo>
                  <a:pt x="4861560" y="6096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6"/>
                </a:lnTo>
                <a:close/>
              </a:path>
              <a:path w="7042784" h="7619">
                <a:moveTo>
                  <a:pt x="4867656" y="7620"/>
                </a:moveTo>
                <a:lnTo>
                  <a:pt x="4863084" y="7620"/>
                </a:lnTo>
                <a:lnTo>
                  <a:pt x="4863084" y="6096"/>
                </a:lnTo>
                <a:lnTo>
                  <a:pt x="4867656" y="6096"/>
                </a:lnTo>
                <a:lnTo>
                  <a:pt x="4867656" y="7620"/>
                </a:lnTo>
                <a:close/>
              </a:path>
              <a:path w="7042784" h="7619">
                <a:moveTo>
                  <a:pt x="4904231" y="1524"/>
                </a:moveTo>
                <a:lnTo>
                  <a:pt x="4899660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4231" y="1524"/>
                </a:lnTo>
                <a:close/>
              </a:path>
              <a:path w="7042784" h="7619">
                <a:moveTo>
                  <a:pt x="4905756" y="6096"/>
                </a:moveTo>
                <a:lnTo>
                  <a:pt x="4898136" y="6096"/>
                </a:lnTo>
                <a:lnTo>
                  <a:pt x="4898136" y="1524"/>
                </a:lnTo>
                <a:lnTo>
                  <a:pt x="4905756" y="1524"/>
                </a:lnTo>
                <a:lnTo>
                  <a:pt x="4905756" y="6096"/>
                </a:lnTo>
                <a:close/>
              </a:path>
              <a:path w="7042784" h="7619">
                <a:moveTo>
                  <a:pt x="4904231" y="7620"/>
                </a:moveTo>
                <a:lnTo>
                  <a:pt x="4899660" y="7620"/>
                </a:lnTo>
                <a:lnTo>
                  <a:pt x="4899660" y="6096"/>
                </a:lnTo>
                <a:lnTo>
                  <a:pt x="4904231" y="6096"/>
                </a:lnTo>
                <a:lnTo>
                  <a:pt x="4904231" y="7620"/>
                </a:lnTo>
                <a:close/>
              </a:path>
              <a:path w="7042784" h="7619">
                <a:moveTo>
                  <a:pt x="4940808" y="7620"/>
                </a:moveTo>
                <a:lnTo>
                  <a:pt x="4937760" y="7620"/>
                </a:lnTo>
                <a:lnTo>
                  <a:pt x="4934712" y="4572"/>
                </a:lnTo>
                <a:lnTo>
                  <a:pt x="4934712" y="3048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1" y="1524"/>
                </a:lnTo>
                <a:lnTo>
                  <a:pt x="4942331" y="6096"/>
                </a:lnTo>
                <a:lnTo>
                  <a:pt x="4940808" y="6096"/>
                </a:lnTo>
                <a:lnTo>
                  <a:pt x="4940808" y="7620"/>
                </a:lnTo>
                <a:close/>
              </a:path>
              <a:path w="7042784" h="7619">
                <a:moveTo>
                  <a:pt x="4977384" y="7620"/>
                </a:moveTo>
                <a:lnTo>
                  <a:pt x="4974336" y="7620"/>
                </a:lnTo>
                <a:lnTo>
                  <a:pt x="4972812" y="6096"/>
                </a:lnTo>
                <a:lnTo>
                  <a:pt x="4972812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8908" y="1524"/>
                </a:lnTo>
                <a:lnTo>
                  <a:pt x="4978908" y="6096"/>
                </a:lnTo>
                <a:lnTo>
                  <a:pt x="4977384" y="7620"/>
                </a:lnTo>
                <a:close/>
              </a:path>
              <a:path w="7042784" h="7619">
                <a:moveTo>
                  <a:pt x="5013960" y="7620"/>
                </a:moveTo>
                <a:lnTo>
                  <a:pt x="5010912" y="7620"/>
                </a:lnTo>
                <a:lnTo>
                  <a:pt x="5009388" y="6096"/>
                </a:lnTo>
                <a:lnTo>
                  <a:pt x="5009388" y="1524"/>
                </a:lnTo>
                <a:lnTo>
                  <a:pt x="5010912" y="0"/>
                </a:lnTo>
                <a:lnTo>
                  <a:pt x="5013960" y="0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3960" y="7620"/>
                </a:lnTo>
                <a:close/>
              </a:path>
              <a:path w="7042784" h="7619">
                <a:moveTo>
                  <a:pt x="5052060" y="7620"/>
                </a:moveTo>
                <a:lnTo>
                  <a:pt x="5047488" y="7620"/>
                </a:lnTo>
                <a:lnTo>
                  <a:pt x="5047488" y="6096"/>
                </a:lnTo>
                <a:lnTo>
                  <a:pt x="5045963" y="6096"/>
                </a:lnTo>
                <a:lnTo>
                  <a:pt x="5045963" y="1524"/>
                </a:ln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3048"/>
                </a:lnTo>
                <a:lnTo>
                  <a:pt x="5053584" y="4572"/>
                </a:lnTo>
                <a:lnTo>
                  <a:pt x="5052060" y="6096"/>
                </a:lnTo>
                <a:lnTo>
                  <a:pt x="5052060" y="7620"/>
                </a:lnTo>
                <a:close/>
              </a:path>
              <a:path w="7042784" h="7619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42784" h="7619">
                <a:moveTo>
                  <a:pt x="5090160" y="6096"/>
                </a:moveTo>
                <a:lnTo>
                  <a:pt x="5082540" y="6096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6"/>
                </a:lnTo>
                <a:close/>
              </a:path>
              <a:path w="7042784" h="7619">
                <a:moveTo>
                  <a:pt x="5088636" y="7620"/>
                </a:moveTo>
                <a:lnTo>
                  <a:pt x="5084063" y="7620"/>
                </a:lnTo>
                <a:lnTo>
                  <a:pt x="5084063" y="6096"/>
                </a:lnTo>
                <a:lnTo>
                  <a:pt x="5088636" y="6096"/>
                </a:lnTo>
                <a:lnTo>
                  <a:pt x="5088636" y="7620"/>
                </a:lnTo>
                <a:close/>
              </a:path>
              <a:path w="7042784" h="7619">
                <a:moveTo>
                  <a:pt x="5125212" y="1524"/>
                </a:moveTo>
                <a:lnTo>
                  <a:pt x="5120640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5212" y="1524"/>
                </a:lnTo>
                <a:close/>
              </a:path>
              <a:path w="7042784" h="7619">
                <a:moveTo>
                  <a:pt x="5126736" y="6096"/>
                </a:moveTo>
                <a:lnTo>
                  <a:pt x="5119115" y="6096"/>
                </a:lnTo>
                <a:lnTo>
                  <a:pt x="5119115" y="1524"/>
                </a:lnTo>
                <a:lnTo>
                  <a:pt x="5126736" y="1524"/>
                </a:lnTo>
                <a:lnTo>
                  <a:pt x="5126736" y="6096"/>
                </a:lnTo>
                <a:close/>
              </a:path>
              <a:path w="7042784" h="7619">
                <a:moveTo>
                  <a:pt x="5125212" y="7620"/>
                </a:moveTo>
                <a:lnTo>
                  <a:pt x="5120640" y="7620"/>
                </a:lnTo>
                <a:lnTo>
                  <a:pt x="5120640" y="6096"/>
                </a:lnTo>
                <a:lnTo>
                  <a:pt x="5125212" y="6096"/>
                </a:lnTo>
                <a:lnTo>
                  <a:pt x="5125212" y="7620"/>
                </a:lnTo>
                <a:close/>
              </a:path>
              <a:path w="7042784" h="7619">
                <a:moveTo>
                  <a:pt x="5161788" y="7620"/>
                </a:moveTo>
                <a:lnTo>
                  <a:pt x="5158740" y="7620"/>
                </a:lnTo>
                <a:lnTo>
                  <a:pt x="5155692" y="4572"/>
                </a:lnTo>
                <a:lnTo>
                  <a:pt x="5155692" y="3048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4"/>
                </a:lnTo>
                <a:lnTo>
                  <a:pt x="5163312" y="6096"/>
                </a:lnTo>
                <a:lnTo>
                  <a:pt x="5161788" y="7620"/>
                </a:lnTo>
                <a:close/>
              </a:path>
              <a:path w="7042784" h="7619">
                <a:moveTo>
                  <a:pt x="5198363" y="7620"/>
                </a:moveTo>
                <a:lnTo>
                  <a:pt x="5195315" y="7620"/>
                </a:lnTo>
                <a:lnTo>
                  <a:pt x="5193792" y="6096"/>
                </a:lnTo>
                <a:lnTo>
                  <a:pt x="5193792" y="1524"/>
                </a:lnTo>
                <a:lnTo>
                  <a:pt x="5195315" y="0"/>
                </a:lnTo>
                <a:lnTo>
                  <a:pt x="5198363" y="0"/>
                </a:lnTo>
                <a:lnTo>
                  <a:pt x="5199888" y="1524"/>
                </a:lnTo>
                <a:lnTo>
                  <a:pt x="5199888" y="6096"/>
                </a:lnTo>
                <a:lnTo>
                  <a:pt x="5198363" y="7620"/>
                </a:lnTo>
                <a:close/>
              </a:path>
              <a:path w="7042784" h="7619">
                <a:moveTo>
                  <a:pt x="5234940" y="7620"/>
                </a:moveTo>
                <a:lnTo>
                  <a:pt x="5231892" y="7620"/>
                </a:lnTo>
                <a:lnTo>
                  <a:pt x="5230368" y="6096"/>
                </a:lnTo>
                <a:lnTo>
                  <a:pt x="5230368" y="1524"/>
                </a:lnTo>
                <a:lnTo>
                  <a:pt x="5231892" y="0"/>
                </a:lnTo>
                <a:lnTo>
                  <a:pt x="5234940" y="0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4940" y="7620"/>
                </a:lnTo>
                <a:close/>
              </a:path>
              <a:path w="7042784" h="7619">
                <a:moveTo>
                  <a:pt x="5273040" y="7620"/>
                </a:moveTo>
                <a:lnTo>
                  <a:pt x="5268468" y="7620"/>
                </a:lnTo>
                <a:lnTo>
                  <a:pt x="5268468" y="6096"/>
                </a:lnTo>
                <a:lnTo>
                  <a:pt x="5266944" y="6096"/>
                </a:lnTo>
                <a:lnTo>
                  <a:pt x="5266944" y="1524"/>
                </a:ln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3048"/>
                </a:lnTo>
                <a:lnTo>
                  <a:pt x="5274563" y="4572"/>
                </a:lnTo>
                <a:lnTo>
                  <a:pt x="5273040" y="6096"/>
                </a:lnTo>
                <a:lnTo>
                  <a:pt x="5273040" y="7620"/>
                </a:lnTo>
                <a:close/>
              </a:path>
              <a:path w="7042784" h="7619">
                <a:moveTo>
                  <a:pt x="5309615" y="1524"/>
                </a:moveTo>
                <a:lnTo>
                  <a:pt x="5305044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4"/>
                </a:lnTo>
                <a:close/>
              </a:path>
              <a:path w="7042784" h="7619">
                <a:moveTo>
                  <a:pt x="5311140" y="6096"/>
                </a:moveTo>
                <a:lnTo>
                  <a:pt x="5303520" y="6096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6"/>
                </a:lnTo>
                <a:close/>
              </a:path>
              <a:path w="7042784" h="7619">
                <a:moveTo>
                  <a:pt x="5309615" y="7620"/>
                </a:moveTo>
                <a:lnTo>
                  <a:pt x="5305044" y="7620"/>
                </a:lnTo>
                <a:lnTo>
                  <a:pt x="5305044" y="6096"/>
                </a:lnTo>
                <a:lnTo>
                  <a:pt x="5309615" y="6096"/>
                </a:lnTo>
                <a:lnTo>
                  <a:pt x="5309615" y="7620"/>
                </a:lnTo>
                <a:close/>
              </a:path>
              <a:path w="7042784" h="7619">
                <a:moveTo>
                  <a:pt x="5346192" y="1524"/>
                </a:moveTo>
                <a:lnTo>
                  <a:pt x="5341620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6192" y="1524"/>
                </a:lnTo>
                <a:close/>
              </a:path>
              <a:path w="7042784" h="7619">
                <a:moveTo>
                  <a:pt x="5347715" y="6096"/>
                </a:moveTo>
                <a:lnTo>
                  <a:pt x="5340096" y="6096"/>
                </a:lnTo>
                <a:lnTo>
                  <a:pt x="5340096" y="1524"/>
                </a:lnTo>
                <a:lnTo>
                  <a:pt x="5347715" y="1524"/>
                </a:lnTo>
                <a:lnTo>
                  <a:pt x="5347715" y="6096"/>
                </a:lnTo>
                <a:close/>
              </a:path>
              <a:path w="7042784" h="7619">
                <a:moveTo>
                  <a:pt x="5346192" y="7620"/>
                </a:moveTo>
                <a:lnTo>
                  <a:pt x="5341620" y="7620"/>
                </a:lnTo>
                <a:lnTo>
                  <a:pt x="5341620" y="6096"/>
                </a:lnTo>
                <a:lnTo>
                  <a:pt x="5346192" y="6096"/>
                </a:lnTo>
                <a:lnTo>
                  <a:pt x="5346192" y="7620"/>
                </a:lnTo>
                <a:close/>
              </a:path>
              <a:path w="7042784" h="7619">
                <a:moveTo>
                  <a:pt x="5382768" y="7620"/>
                </a:moveTo>
                <a:lnTo>
                  <a:pt x="5379720" y="7620"/>
                </a:lnTo>
                <a:lnTo>
                  <a:pt x="5376672" y="4572"/>
                </a:lnTo>
                <a:lnTo>
                  <a:pt x="5376672" y="3048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6"/>
                </a:lnTo>
                <a:lnTo>
                  <a:pt x="5382768" y="7620"/>
                </a:lnTo>
                <a:close/>
              </a:path>
              <a:path w="7042784" h="7619">
                <a:moveTo>
                  <a:pt x="5419344" y="7620"/>
                </a:moveTo>
                <a:lnTo>
                  <a:pt x="5416296" y="7620"/>
                </a:lnTo>
                <a:lnTo>
                  <a:pt x="5414772" y="6096"/>
                </a:lnTo>
                <a:lnTo>
                  <a:pt x="5414772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20868" y="1524"/>
                </a:lnTo>
                <a:lnTo>
                  <a:pt x="5420868" y="6096"/>
                </a:lnTo>
                <a:lnTo>
                  <a:pt x="5419344" y="7620"/>
                </a:lnTo>
                <a:close/>
              </a:path>
              <a:path w="7042784" h="7619">
                <a:moveTo>
                  <a:pt x="5455920" y="7620"/>
                </a:moveTo>
                <a:lnTo>
                  <a:pt x="5452872" y="7620"/>
                </a:lnTo>
                <a:lnTo>
                  <a:pt x="5451347" y="6096"/>
                </a:lnTo>
                <a:lnTo>
                  <a:pt x="5451347" y="1524"/>
                </a:lnTo>
                <a:lnTo>
                  <a:pt x="5452872" y="0"/>
                </a:lnTo>
                <a:lnTo>
                  <a:pt x="5455920" y="0"/>
                </a:lnTo>
                <a:lnTo>
                  <a:pt x="5458968" y="3048"/>
                </a:lnTo>
                <a:lnTo>
                  <a:pt x="5458968" y="4572"/>
                </a:lnTo>
                <a:lnTo>
                  <a:pt x="5455920" y="7620"/>
                </a:lnTo>
                <a:close/>
              </a:path>
              <a:path w="7042784" h="7619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42784" h="7619">
                <a:moveTo>
                  <a:pt x="5495544" y="6096"/>
                </a:moveTo>
                <a:lnTo>
                  <a:pt x="5487924" y="6096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6"/>
                </a:lnTo>
                <a:close/>
              </a:path>
              <a:path w="7042784" h="7619">
                <a:moveTo>
                  <a:pt x="5494020" y="7620"/>
                </a:moveTo>
                <a:lnTo>
                  <a:pt x="5489447" y="7620"/>
                </a:lnTo>
                <a:lnTo>
                  <a:pt x="5489447" y="6096"/>
                </a:lnTo>
                <a:lnTo>
                  <a:pt x="5494020" y="6096"/>
                </a:lnTo>
                <a:lnTo>
                  <a:pt x="5494020" y="7620"/>
                </a:lnTo>
                <a:close/>
              </a:path>
              <a:path w="7042784" h="7619">
                <a:moveTo>
                  <a:pt x="5530596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4"/>
                </a:lnTo>
                <a:close/>
              </a:path>
              <a:path w="7042784" h="7619">
                <a:moveTo>
                  <a:pt x="5532120" y="6096"/>
                </a:moveTo>
                <a:lnTo>
                  <a:pt x="5524500" y="6096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6"/>
                </a:lnTo>
                <a:close/>
              </a:path>
              <a:path w="7042784" h="7619">
                <a:moveTo>
                  <a:pt x="5530596" y="7620"/>
                </a:moveTo>
                <a:lnTo>
                  <a:pt x="5526024" y="7620"/>
                </a:lnTo>
                <a:lnTo>
                  <a:pt x="5526024" y="6096"/>
                </a:lnTo>
                <a:lnTo>
                  <a:pt x="5530596" y="6096"/>
                </a:lnTo>
                <a:lnTo>
                  <a:pt x="5530596" y="7620"/>
                </a:lnTo>
                <a:close/>
              </a:path>
              <a:path w="7042784" h="7619">
                <a:moveTo>
                  <a:pt x="5567172" y="1524"/>
                </a:moveTo>
                <a:lnTo>
                  <a:pt x="5562600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7172" y="1524"/>
                </a:lnTo>
                <a:close/>
              </a:path>
              <a:path w="7042784" h="7619">
                <a:moveTo>
                  <a:pt x="5568696" y="6096"/>
                </a:moveTo>
                <a:lnTo>
                  <a:pt x="5561076" y="6096"/>
                </a:lnTo>
                <a:lnTo>
                  <a:pt x="5561076" y="1524"/>
                </a:lnTo>
                <a:lnTo>
                  <a:pt x="5568696" y="1524"/>
                </a:lnTo>
                <a:lnTo>
                  <a:pt x="5568696" y="6096"/>
                </a:lnTo>
                <a:close/>
              </a:path>
              <a:path w="7042784" h="7619">
                <a:moveTo>
                  <a:pt x="5567172" y="7620"/>
                </a:moveTo>
                <a:lnTo>
                  <a:pt x="5562600" y="7620"/>
                </a:lnTo>
                <a:lnTo>
                  <a:pt x="5562600" y="6096"/>
                </a:lnTo>
                <a:lnTo>
                  <a:pt x="5567172" y="6096"/>
                </a:lnTo>
                <a:lnTo>
                  <a:pt x="5567172" y="7620"/>
                </a:lnTo>
                <a:close/>
              </a:path>
              <a:path w="7042784" h="7619">
                <a:moveTo>
                  <a:pt x="5603747" y="7620"/>
                </a:moveTo>
                <a:lnTo>
                  <a:pt x="5600700" y="7620"/>
                </a:lnTo>
                <a:lnTo>
                  <a:pt x="5597652" y="4572"/>
                </a:lnTo>
                <a:lnTo>
                  <a:pt x="5597652" y="3048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6"/>
                </a:lnTo>
                <a:lnTo>
                  <a:pt x="5603747" y="7620"/>
                </a:lnTo>
                <a:close/>
              </a:path>
              <a:path w="7042784" h="7619">
                <a:moveTo>
                  <a:pt x="5640324" y="7620"/>
                </a:moveTo>
                <a:lnTo>
                  <a:pt x="5637276" y="7620"/>
                </a:lnTo>
                <a:lnTo>
                  <a:pt x="5635752" y="6096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1847" y="1524"/>
                </a:lnTo>
                <a:lnTo>
                  <a:pt x="5641847" y="6096"/>
                </a:lnTo>
                <a:lnTo>
                  <a:pt x="5640324" y="7620"/>
                </a:lnTo>
                <a:close/>
              </a:path>
              <a:path w="7042784" h="7619">
                <a:moveTo>
                  <a:pt x="5676900" y="7620"/>
                </a:moveTo>
                <a:lnTo>
                  <a:pt x="5673852" y="7620"/>
                </a:lnTo>
                <a:lnTo>
                  <a:pt x="5672328" y="6096"/>
                </a:lnTo>
                <a:lnTo>
                  <a:pt x="5672328" y="1524"/>
                </a:lnTo>
                <a:lnTo>
                  <a:pt x="5673852" y="0"/>
                </a:lnTo>
                <a:lnTo>
                  <a:pt x="5676900" y="0"/>
                </a:lnTo>
                <a:lnTo>
                  <a:pt x="5679947" y="3048"/>
                </a:lnTo>
                <a:lnTo>
                  <a:pt x="5679947" y="4572"/>
                </a:lnTo>
                <a:lnTo>
                  <a:pt x="5676900" y="7620"/>
                </a:lnTo>
                <a:close/>
              </a:path>
              <a:path w="7042784" h="7619">
                <a:moveTo>
                  <a:pt x="5715000" y="1524"/>
                </a:moveTo>
                <a:lnTo>
                  <a:pt x="5710428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42784" h="7619">
                <a:moveTo>
                  <a:pt x="5716524" y="6096"/>
                </a:moveTo>
                <a:lnTo>
                  <a:pt x="5708904" y="6096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6"/>
                </a:lnTo>
                <a:close/>
              </a:path>
              <a:path w="7042784" h="7619">
                <a:moveTo>
                  <a:pt x="5715000" y="7620"/>
                </a:moveTo>
                <a:lnTo>
                  <a:pt x="5710428" y="7620"/>
                </a:lnTo>
                <a:lnTo>
                  <a:pt x="5710428" y="6096"/>
                </a:lnTo>
                <a:lnTo>
                  <a:pt x="5715000" y="6096"/>
                </a:lnTo>
                <a:lnTo>
                  <a:pt x="5715000" y="7620"/>
                </a:lnTo>
                <a:close/>
              </a:path>
              <a:path w="7042784" h="7619">
                <a:moveTo>
                  <a:pt x="5751576" y="1524"/>
                </a:move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close/>
              </a:path>
              <a:path w="7042784" h="7619">
                <a:moveTo>
                  <a:pt x="5753100" y="6096"/>
                </a:moveTo>
                <a:lnTo>
                  <a:pt x="5745479" y="6096"/>
                </a:lnTo>
                <a:lnTo>
                  <a:pt x="5745479" y="1524"/>
                </a:lnTo>
                <a:lnTo>
                  <a:pt x="5753100" y="1524"/>
                </a:lnTo>
                <a:lnTo>
                  <a:pt x="5753100" y="6096"/>
                </a:lnTo>
                <a:close/>
              </a:path>
              <a:path w="7042784" h="7619">
                <a:moveTo>
                  <a:pt x="5751576" y="7620"/>
                </a:moveTo>
                <a:lnTo>
                  <a:pt x="5747004" y="7620"/>
                </a:lnTo>
                <a:lnTo>
                  <a:pt x="5747004" y="6096"/>
                </a:lnTo>
                <a:lnTo>
                  <a:pt x="5751576" y="6096"/>
                </a:lnTo>
                <a:lnTo>
                  <a:pt x="5751576" y="7620"/>
                </a:lnTo>
                <a:close/>
              </a:path>
              <a:path w="7042784" h="7619">
                <a:moveTo>
                  <a:pt x="5788152" y="7620"/>
                </a:moveTo>
                <a:lnTo>
                  <a:pt x="5783579" y="7620"/>
                </a:lnTo>
                <a:lnTo>
                  <a:pt x="5783579" y="6096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6"/>
                </a:lnTo>
                <a:lnTo>
                  <a:pt x="5788152" y="6096"/>
                </a:lnTo>
                <a:lnTo>
                  <a:pt x="5788152" y="7620"/>
                </a:lnTo>
                <a:close/>
              </a:path>
              <a:path w="7042784" h="7619">
                <a:moveTo>
                  <a:pt x="5824728" y="7620"/>
                </a:moveTo>
                <a:lnTo>
                  <a:pt x="5821679" y="7620"/>
                </a:lnTo>
                <a:lnTo>
                  <a:pt x="5818631" y="4572"/>
                </a:lnTo>
                <a:lnTo>
                  <a:pt x="5818631" y="3048"/>
                </a:lnTo>
                <a:lnTo>
                  <a:pt x="5821679" y="0"/>
                </a:lnTo>
                <a:lnTo>
                  <a:pt x="5824728" y="0"/>
                </a:lnTo>
                <a:lnTo>
                  <a:pt x="5826252" y="1524"/>
                </a:lnTo>
                <a:lnTo>
                  <a:pt x="5826252" y="6096"/>
                </a:lnTo>
                <a:lnTo>
                  <a:pt x="5824728" y="7620"/>
                </a:lnTo>
                <a:close/>
              </a:path>
              <a:path w="7042784" h="7619">
                <a:moveTo>
                  <a:pt x="5861304" y="7620"/>
                </a:moveTo>
                <a:lnTo>
                  <a:pt x="5858256" y="7620"/>
                </a:lnTo>
                <a:lnTo>
                  <a:pt x="5856731" y="6096"/>
                </a:lnTo>
                <a:lnTo>
                  <a:pt x="5856731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2828" y="1524"/>
                </a:lnTo>
                <a:lnTo>
                  <a:pt x="5862828" y="6096"/>
                </a:lnTo>
                <a:lnTo>
                  <a:pt x="5861304" y="7620"/>
                </a:lnTo>
                <a:close/>
              </a:path>
              <a:path w="7042784" h="7619">
                <a:moveTo>
                  <a:pt x="5897879" y="7620"/>
                </a:moveTo>
                <a:lnTo>
                  <a:pt x="5894831" y="7620"/>
                </a:lnTo>
                <a:lnTo>
                  <a:pt x="5893308" y="6096"/>
                </a:lnTo>
                <a:lnTo>
                  <a:pt x="5893308" y="1524"/>
                </a:lnTo>
                <a:lnTo>
                  <a:pt x="5894831" y="0"/>
                </a:lnTo>
                <a:lnTo>
                  <a:pt x="5897879" y="0"/>
                </a:lnTo>
                <a:lnTo>
                  <a:pt x="5900928" y="3048"/>
                </a:lnTo>
                <a:lnTo>
                  <a:pt x="5900928" y="4572"/>
                </a:lnTo>
                <a:lnTo>
                  <a:pt x="5897879" y="7620"/>
                </a:lnTo>
                <a:close/>
              </a:path>
              <a:path w="7042784" h="7619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42784" h="7619">
                <a:moveTo>
                  <a:pt x="5937504" y="6096"/>
                </a:moveTo>
                <a:lnTo>
                  <a:pt x="5929884" y="6096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6"/>
                </a:lnTo>
                <a:close/>
              </a:path>
              <a:path w="7042784" h="7619">
                <a:moveTo>
                  <a:pt x="5935979" y="7620"/>
                </a:moveTo>
                <a:lnTo>
                  <a:pt x="5931408" y="7620"/>
                </a:lnTo>
                <a:lnTo>
                  <a:pt x="5931408" y="6096"/>
                </a:lnTo>
                <a:lnTo>
                  <a:pt x="5935979" y="6096"/>
                </a:lnTo>
                <a:lnTo>
                  <a:pt x="5935979" y="7620"/>
                </a:lnTo>
                <a:close/>
              </a:path>
              <a:path w="7042784" h="7619">
                <a:moveTo>
                  <a:pt x="5972556" y="1524"/>
                </a:move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close/>
              </a:path>
              <a:path w="7042784" h="7619">
                <a:moveTo>
                  <a:pt x="5974079" y="6096"/>
                </a:moveTo>
                <a:lnTo>
                  <a:pt x="5966460" y="6096"/>
                </a:lnTo>
                <a:lnTo>
                  <a:pt x="5966460" y="1524"/>
                </a:lnTo>
                <a:lnTo>
                  <a:pt x="5974079" y="1524"/>
                </a:lnTo>
                <a:lnTo>
                  <a:pt x="5974079" y="6096"/>
                </a:lnTo>
                <a:close/>
              </a:path>
              <a:path w="7042784" h="7619">
                <a:moveTo>
                  <a:pt x="5972556" y="7620"/>
                </a:moveTo>
                <a:lnTo>
                  <a:pt x="5967984" y="7620"/>
                </a:lnTo>
                <a:lnTo>
                  <a:pt x="5967984" y="6096"/>
                </a:lnTo>
                <a:lnTo>
                  <a:pt x="5972556" y="6096"/>
                </a:lnTo>
                <a:lnTo>
                  <a:pt x="5972556" y="7620"/>
                </a:lnTo>
                <a:close/>
              </a:path>
              <a:path w="7042784" h="7619">
                <a:moveTo>
                  <a:pt x="6009131" y="7620"/>
                </a:moveTo>
                <a:lnTo>
                  <a:pt x="6004560" y="7620"/>
                </a:lnTo>
                <a:lnTo>
                  <a:pt x="6004560" y="6096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09131" y="1524"/>
                </a:lnTo>
                <a:lnTo>
                  <a:pt x="6010656" y="1524"/>
                </a:lnTo>
                <a:lnTo>
                  <a:pt x="6010656" y="6096"/>
                </a:lnTo>
                <a:lnTo>
                  <a:pt x="6009131" y="6096"/>
                </a:lnTo>
                <a:lnTo>
                  <a:pt x="6009131" y="7620"/>
                </a:lnTo>
                <a:close/>
              </a:path>
              <a:path w="7042784" h="7619">
                <a:moveTo>
                  <a:pt x="6045708" y="7620"/>
                </a:moveTo>
                <a:lnTo>
                  <a:pt x="6042660" y="7620"/>
                </a:lnTo>
                <a:lnTo>
                  <a:pt x="6039612" y="4572"/>
                </a:lnTo>
                <a:lnTo>
                  <a:pt x="6039612" y="3048"/>
                </a:lnTo>
                <a:lnTo>
                  <a:pt x="6042660" y="0"/>
                </a:lnTo>
                <a:lnTo>
                  <a:pt x="6045708" y="0"/>
                </a:lnTo>
                <a:lnTo>
                  <a:pt x="6047231" y="1524"/>
                </a:lnTo>
                <a:lnTo>
                  <a:pt x="6047231" y="6096"/>
                </a:lnTo>
                <a:lnTo>
                  <a:pt x="6045708" y="7620"/>
                </a:lnTo>
                <a:close/>
              </a:path>
              <a:path w="7042784" h="7619">
                <a:moveTo>
                  <a:pt x="6082284" y="7620"/>
                </a:moveTo>
                <a:lnTo>
                  <a:pt x="6079236" y="7620"/>
                </a:lnTo>
                <a:lnTo>
                  <a:pt x="6077712" y="6096"/>
                </a:lnTo>
                <a:lnTo>
                  <a:pt x="6077712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3808" y="1524"/>
                </a:lnTo>
                <a:lnTo>
                  <a:pt x="6083808" y="6096"/>
                </a:lnTo>
                <a:lnTo>
                  <a:pt x="6082284" y="7620"/>
                </a:lnTo>
                <a:close/>
              </a:path>
              <a:path w="7042784" h="7619">
                <a:moveTo>
                  <a:pt x="6118860" y="7620"/>
                </a:moveTo>
                <a:lnTo>
                  <a:pt x="6115812" y="7620"/>
                </a:lnTo>
                <a:lnTo>
                  <a:pt x="6115812" y="6096"/>
                </a:lnTo>
                <a:lnTo>
                  <a:pt x="6114288" y="6096"/>
                </a:lnTo>
                <a:lnTo>
                  <a:pt x="6114288" y="1524"/>
                </a:lnTo>
                <a:lnTo>
                  <a:pt x="6115812" y="1524"/>
                </a:lnTo>
                <a:lnTo>
                  <a:pt x="6115812" y="0"/>
                </a:lnTo>
                <a:lnTo>
                  <a:pt x="6118860" y="0"/>
                </a:lnTo>
                <a:lnTo>
                  <a:pt x="6121908" y="3048"/>
                </a:lnTo>
                <a:lnTo>
                  <a:pt x="6121908" y="4572"/>
                </a:lnTo>
                <a:lnTo>
                  <a:pt x="6118860" y="7620"/>
                </a:lnTo>
                <a:close/>
              </a:path>
              <a:path w="7042784" h="7619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42784" h="7619">
                <a:moveTo>
                  <a:pt x="6158484" y="6096"/>
                </a:moveTo>
                <a:lnTo>
                  <a:pt x="6150863" y="6096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6"/>
                </a:lnTo>
                <a:close/>
              </a:path>
              <a:path w="7042784" h="7619">
                <a:moveTo>
                  <a:pt x="6156960" y="7620"/>
                </a:moveTo>
                <a:lnTo>
                  <a:pt x="6152388" y="7620"/>
                </a:lnTo>
                <a:lnTo>
                  <a:pt x="6152388" y="6096"/>
                </a:lnTo>
                <a:lnTo>
                  <a:pt x="6156960" y="6096"/>
                </a:lnTo>
                <a:lnTo>
                  <a:pt x="6156960" y="7620"/>
                </a:lnTo>
                <a:close/>
              </a:path>
              <a:path w="7042784" h="7619">
                <a:moveTo>
                  <a:pt x="6193536" y="1524"/>
                </a:move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close/>
              </a:path>
              <a:path w="7042784" h="7619">
                <a:moveTo>
                  <a:pt x="6195060" y="6096"/>
                </a:moveTo>
                <a:lnTo>
                  <a:pt x="6187440" y="6096"/>
                </a:lnTo>
                <a:lnTo>
                  <a:pt x="6187440" y="1524"/>
                </a:lnTo>
                <a:lnTo>
                  <a:pt x="6195060" y="1524"/>
                </a:lnTo>
                <a:lnTo>
                  <a:pt x="6195060" y="6096"/>
                </a:lnTo>
                <a:close/>
              </a:path>
              <a:path w="7042784" h="7619">
                <a:moveTo>
                  <a:pt x="6193536" y="7620"/>
                </a:moveTo>
                <a:lnTo>
                  <a:pt x="6188963" y="7620"/>
                </a:lnTo>
                <a:lnTo>
                  <a:pt x="6188963" y="6096"/>
                </a:lnTo>
                <a:lnTo>
                  <a:pt x="6193536" y="6096"/>
                </a:lnTo>
                <a:lnTo>
                  <a:pt x="6193536" y="7620"/>
                </a:lnTo>
                <a:close/>
              </a:path>
              <a:path w="7042784" h="7619">
                <a:moveTo>
                  <a:pt x="6230112" y="7620"/>
                </a:moveTo>
                <a:lnTo>
                  <a:pt x="6225540" y="7620"/>
                </a:lnTo>
                <a:lnTo>
                  <a:pt x="6225540" y="6096"/>
                </a:lnTo>
                <a:lnTo>
                  <a:pt x="6224015" y="4572"/>
                </a:lnTo>
                <a:lnTo>
                  <a:pt x="6224015" y="3048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6"/>
                </a:lnTo>
                <a:lnTo>
                  <a:pt x="6230112" y="6096"/>
                </a:lnTo>
                <a:lnTo>
                  <a:pt x="6230112" y="7620"/>
                </a:lnTo>
                <a:close/>
              </a:path>
              <a:path w="7042784" h="7619">
                <a:moveTo>
                  <a:pt x="6266688" y="7620"/>
                </a:moveTo>
                <a:lnTo>
                  <a:pt x="6263640" y="7620"/>
                </a:lnTo>
                <a:lnTo>
                  <a:pt x="6260592" y="4572"/>
                </a:lnTo>
                <a:lnTo>
                  <a:pt x="6260592" y="3048"/>
                </a:lnTo>
                <a:lnTo>
                  <a:pt x="6263640" y="0"/>
                </a:lnTo>
                <a:lnTo>
                  <a:pt x="6266688" y="0"/>
                </a:lnTo>
                <a:lnTo>
                  <a:pt x="6268212" y="1524"/>
                </a:lnTo>
                <a:lnTo>
                  <a:pt x="6268212" y="6096"/>
                </a:lnTo>
                <a:lnTo>
                  <a:pt x="6266688" y="7620"/>
                </a:lnTo>
                <a:close/>
              </a:path>
              <a:path w="7042784" h="7619">
                <a:moveTo>
                  <a:pt x="6303263" y="7620"/>
                </a:moveTo>
                <a:lnTo>
                  <a:pt x="6300215" y="7620"/>
                </a:lnTo>
                <a:lnTo>
                  <a:pt x="6298692" y="6096"/>
                </a:lnTo>
                <a:lnTo>
                  <a:pt x="6298692" y="1524"/>
                </a:lnTo>
                <a:lnTo>
                  <a:pt x="6300215" y="0"/>
                </a:lnTo>
                <a:lnTo>
                  <a:pt x="6303263" y="0"/>
                </a:lnTo>
                <a:lnTo>
                  <a:pt x="6304788" y="1524"/>
                </a:lnTo>
                <a:lnTo>
                  <a:pt x="6304788" y="6096"/>
                </a:lnTo>
                <a:lnTo>
                  <a:pt x="6303263" y="7620"/>
                </a:lnTo>
                <a:close/>
              </a:path>
              <a:path w="7042784" h="7619">
                <a:moveTo>
                  <a:pt x="6339840" y="7620"/>
                </a:moveTo>
                <a:lnTo>
                  <a:pt x="6336792" y="7620"/>
                </a:lnTo>
                <a:lnTo>
                  <a:pt x="6336792" y="6096"/>
                </a:lnTo>
                <a:lnTo>
                  <a:pt x="6335268" y="6096"/>
                </a:lnTo>
                <a:lnTo>
                  <a:pt x="6335268" y="1524"/>
                </a:lnTo>
                <a:lnTo>
                  <a:pt x="6336792" y="1524"/>
                </a:lnTo>
                <a:lnTo>
                  <a:pt x="6336792" y="0"/>
                </a:lnTo>
                <a:lnTo>
                  <a:pt x="6339840" y="0"/>
                </a:lnTo>
                <a:lnTo>
                  <a:pt x="6342888" y="3048"/>
                </a:lnTo>
                <a:lnTo>
                  <a:pt x="6342888" y="4572"/>
                </a:lnTo>
                <a:lnTo>
                  <a:pt x="6339840" y="7620"/>
                </a:lnTo>
                <a:close/>
              </a:path>
              <a:path w="7042784" h="7619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42784" h="7619">
                <a:moveTo>
                  <a:pt x="6379463" y="6096"/>
                </a:moveTo>
                <a:lnTo>
                  <a:pt x="6371844" y="6096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6"/>
                </a:lnTo>
                <a:close/>
              </a:path>
              <a:path w="7042784" h="7619">
                <a:moveTo>
                  <a:pt x="6377940" y="7620"/>
                </a:moveTo>
                <a:lnTo>
                  <a:pt x="6373368" y="7620"/>
                </a:lnTo>
                <a:lnTo>
                  <a:pt x="6373368" y="6096"/>
                </a:lnTo>
                <a:lnTo>
                  <a:pt x="6377940" y="6096"/>
                </a:lnTo>
                <a:lnTo>
                  <a:pt x="6377940" y="7620"/>
                </a:lnTo>
                <a:close/>
              </a:path>
              <a:path w="7042784" h="7619">
                <a:moveTo>
                  <a:pt x="6414515" y="1524"/>
                </a:moveTo>
                <a:lnTo>
                  <a:pt x="6409944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4515" y="1524"/>
                </a:lnTo>
                <a:close/>
              </a:path>
              <a:path w="7042784" h="7619">
                <a:moveTo>
                  <a:pt x="6416040" y="6096"/>
                </a:moveTo>
                <a:lnTo>
                  <a:pt x="6408420" y="6096"/>
                </a:lnTo>
                <a:lnTo>
                  <a:pt x="6408420" y="1524"/>
                </a:lnTo>
                <a:lnTo>
                  <a:pt x="6416040" y="1524"/>
                </a:lnTo>
                <a:lnTo>
                  <a:pt x="6416040" y="6096"/>
                </a:lnTo>
                <a:close/>
              </a:path>
              <a:path w="7042784" h="7619">
                <a:moveTo>
                  <a:pt x="6414515" y="7620"/>
                </a:moveTo>
                <a:lnTo>
                  <a:pt x="6409944" y="7620"/>
                </a:lnTo>
                <a:lnTo>
                  <a:pt x="6409944" y="6096"/>
                </a:lnTo>
                <a:lnTo>
                  <a:pt x="6414515" y="6096"/>
                </a:lnTo>
                <a:lnTo>
                  <a:pt x="6414515" y="7620"/>
                </a:lnTo>
                <a:close/>
              </a:path>
              <a:path w="7042784" h="7619">
                <a:moveTo>
                  <a:pt x="6451092" y="7620"/>
                </a:moveTo>
                <a:lnTo>
                  <a:pt x="6448044" y="7620"/>
                </a:lnTo>
                <a:lnTo>
                  <a:pt x="6444996" y="4572"/>
                </a:lnTo>
                <a:lnTo>
                  <a:pt x="6444996" y="3048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5" y="1524"/>
                </a:lnTo>
                <a:lnTo>
                  <a:pt x="6452615" y="6096"/>
                </a:lnTo>
                <a:lnTo>
                  <a:pt x="6451092" y="6096"/>
                </a:lnTo>
                <a:lnTo>
                  <a:pt x="6451092" y="7620"/>
                </a:lnTo>
                <a:close/>
              </a:path>
              <a:path w="7042784" h="7619">
                <a:moveTo>
                  <a:pt x="6487668" y="7620"/>
                </a:moveTo>
                <a:lnTo>
                  <a:pt x="6484620" y="7620"/>
                </a:lnTo>
                <a:lnTo>
                  <a:pt x="6481572" y="4572"/>
                </a:lnTo>
                <a:lnTo>
                  <a:pt x="6481572" y="3048"/>
                </a:lnTo>
                <a:lnTo>
                  <a:pt x="6484620" y="0"/>
                </a:lnTo>
                <a:lnTo>
                  <a:pt x="6487668" y="0"/>
                </a:lnTo>
                <a:lnTo>
                  <a:pt x="6489192" y="1524"/>
                </a:lnTo>
                <a:lnTo>
                  <a:pt x="6489192" y="6096"/>
                </a:lnTo>
                <a:lnTo>
                  <a:pt x="6487668" y="7620"/>
                </a:lnTo>
                <a:close/>
              </a:path>
              <a:path w="7042784" h="7619">
                <a:moveTo>
                  <a:pt x="6524244" y="7620"/>
                </a:moveTo>
                <a:lnTo>
                  <a:pt x="6521196" y="7620"/>
                </a:lnTo>
                <a:lnTo>
                  <a:pt x="6519672" y="6096"/>
                </a:lnTo>
                <a:lnTo>
                  <a:pt x="6519672" y="1524"/>
                </a:lnTo>
                <a:lnTo>
                  <a:pt x="6521196" y="0"/>
                </a:lnTo>
                <a:lnTo>
                  <a:pt x="6524244" y="0"/>
                </a:lnTo>
                <a:lnTo>
                  <a:pt x="6527292" y="3048"/>
                </a:lnTo>
                <a:lnTo>
                  <a:pt x="6527292" y="4572"/>
                </a:lnTo>
                <a:lnTo>
                  <a:pt x="6524244" y="7620"/>
                </a:lnTo>
                <a:close/>
              </a:path>
              <a:path w="7042784" h="7619">
                <a:moveTo>
                  <a:pt x="6560820" y="7620"/>
                </a:moveTo>
                <a:lnTo>
                  <a:pt x="6557772" y="7620"/>
                </a:lnTo>
                <a:lnTo>
                  <a:pt x="6557772" y="6096"/>
                </a:lnTo>
                <a:lnTo>
                  <a:pt x="6556247" y="6096"/>
                </a:lnTo>
                <a:lnTo>
                  <a:pt x="6556247" y="1524"/>
                </a:lnTo>
                <a:lnTo>
                  <a:pt x="6557772" y="1524"/>
                </a:lnTo>
                <a:lnTo>
                  <a:pt x="6557772" y="0"/>
                </a:lnTo>
                <a:lnTo>
                  <a:pt x="6560820" y="0"/>
                </a:lnTo>
                <a:lnTo>
                  <a:pt x="6563868" y="3048"/>
                </a:lnTo>
                <a:lnTo>
                  <a:pt x="6563868" y="4572"/>
                </a:lnTo>
                <a:lnTo>
                  <a:pt x="6560820" y="7620"/>
                </a:lnTo>
                <a:close/>
              </a:path>
              <a:path w="7042784" h="7619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42784" h="7619">
                <a:moveTo>
                  <a:pt x="6600444" y="6096"/>
                </a:moveTo>
                <a:lnTo>
                  <a:pt x="6592824" y="6096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6"/>
                </a:lnTo>
                <a:close/>
              </a:path>
              <a:path w="7042784" h="7619">
                <a:moveTo>
                  <a:pt x="6598920" y="7620"/>
                </a:moveTo>
                <a:lnTo>
                  <a:pt x="6594347" y="7620"/>
                </a:lnTo>
                <a:lnTo>
                  <a:pt x="6594347" y="6096"/>
                </a:lnTo>
                <a:lnTo>
                  <a:pt x="6598920" y="6096"/>
                </a:lnTo>
                <a:lnTo>
                  <a:pt x="6598920" y="7620"/>
                </a:lnTo>
                <a:close/>
              </a:path>
              <a:path w="7042784" h="7619">
                <a:moveTo>
                  <a:pt x="6635496" y="1524"/>
                </a:moveTo>
                <a:lnTo>
                  <a:pt x="6630924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5496" y="1524"/>
                </a:lnTo>
                <a:close/>
              </a:path>
              <a:path w="7042784" h="7619">
                <a:moveTo>
                  <a:pt x="6637020" y="6096"/>
                </a:moveTo>
                <a:lnTo>
                  <a:pt x="6629400" y="6096"/>
                </a:lnTo>
                <a:lnTo>
                  <a:pt x="6629400" y="1524"/>
                </a:lnTo>
                <a:lnTo>
                  <a:pt x="6637020" y="1524"/>
                </a:lnTo>
                <a:lnTo>
                  <a:pt x="6637020" y="6096"/>
                </a:lnTo>
                <a:close/>
              </a:path>
              <a:path w="7042784" h="7619">
                <a:moveTo>
                  <a:pt x="6635496" y="7620"/>
                </a:moveTo>
                <a:lnTo>
                  <a:pt x="6630924" y="7620"/>
                </a:lnTo>
                <a:lnTo>
                  <a:pt x="6630924" y="6096"/>
                </a:lnTo>
                <a:lnTo>
                  <a:pt x="6635496" y="6096"/>
                </a:lnTo>
                <a:lnTo>
                  <a:pt x="6635496" y="7620"/>
                </a:lnTo>
                <a:close/>
              </a:path>
              <a:path w="7042784" h="7619">
                <a:moveTo>
                  <a:pt x="6672072" y="7620"/>
                </a:moveTo>
                <a:lnTo>
                  <a:pt x="6669024" y="7620"/>
                </a:lnTo>
                <a:lnTo>
                  <a:pt x="6665976" y="4572"/>
                </a:lnTo>
                <a:lnTo>
                  <a:pt x="6665976" y="3048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6096"/>
                </a:lnTo>
                <a:lnTo>
                  <a:pt x="6672072" y="6096"/>
                </a:lnTo>
                <a:lnTo>
                  <a:pt x="6672072" y="7620"/>
                </a:lnTo>
                <a:close/>
              </a:path>
              <a:path w="7042784" h="7619">
                <a:moveTo>
                  <a:pt x="6708647" y="7620"/>
                </a:moveTo>
                <a:lnTo>
                  <a:pt x="6705600" y="7620"/>
                </a:lnTo>
                <a:lnTo>
                  <a:pt x="6704076" y="6096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0172" y="1524"/>
                </a:lnTo>
                <a:lnTo>
                  <a:pt x="6710172" y="6096"/>
                </a:lnTo>
                <a:lnTo>
                  <a:pt x="6708647" y="7620"/>
                </a:lnTo>
                <a:close/>
              </a:path>
              <a:path w="7042784" h="7619">
                <a:moveTo>
                  <a:pt x="6745224" y="7620"/>
                </a:moveTo>
                <a:lnTo>
                  <a:pt x="6742176" y="7620"/>
                </a:lnTo>
                <a:lnTo>
                  <a:pt x="6740652" y="6096"/>
                </a:lnTo>
                <a:lnTo>
                  <a:pt x="6740652" y="1524"/>
                </a:lnTo>
                <a:lnTo>
                  <a:pt x="6742176" y="0"/>
                </a:lnTo>
                <a:lnTo>
                  <a:pt x="6745224" y="0"/>
                </a:lnTo>
                <a:lnTo>
                  <a:pt x="6748272" y="3048"/>
                </a:lnTo>
                <a:lnTo>
                  <a:pt x="6748272" y="4572"/>
                </a:lnTo>
                <a:lnTo>
                  <a:pt x="6745224" y="7620"/>
                </a:lnTo>
                <a:close/>
              </a:path>
              <a:path w="7042784" h="7619">
                <a:moveTo>
                  <a:pt x="6783324" y="7620"/>
                </a:moveTo>
                <a:lnTo>
                  <a:pt x="6778752" y="7620"/>
                </a:lnTo>
                <a:lnTo>
                  <a:pt x="6778752" y="6096"/>
                </a:lnTo>
                <a:lnTo>
                  <a:pt x="6777228" y="6096"/>
                </a:lnTo>
                <a:lnTo>
                  <a:pt x="6777228" y="1524"/>
                </a:ln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3048"/>
                </a:lnTo>
                <a:lnTo>
                  <a:pt x="6784847" y="4572"/>
                </a:lnTo>
                <a:lnTo>
                  <a:pt x="6783324" y="6096"/>
                </a:lnTo>
                <a:lnTo>
                  <a:pt x="6783324" y="7620"/>
                </a:lnTo>
                <a:close/>
              </a:path>
              <a:path w="7042784" h="7619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42784" h="7619">
                <a:moveTo>
                  <a:pt x="6821424" y="6096"/>
                </a:moveTo>
                <a:lnTo>
                  <a:pt x="6813804" y="6096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6"/>
                </a:lnTo>
                <a:close/>
              </a:path>
              <a:path w="7042784" h="7619">
                <a:moveTo>
                  <a:pt x="6819900" y="7620"/>
                </a:moveTo>
                <a:lnTo>
                  <a:pt x="6815328" y="7620"/>
                </a:lnTo>
                <a:lnTo>
                  <a:pt x="6815328" y="6096"/>
                </a:lnTo>
                <a:lnTo>
                  <a:pt x="6819900" y="6096"/>
                </a:lnTo>
                <a:lnTo>
                  <a:pt x="6819900" y="7620"/>
                </a:lnTo>
                <a:close/>
              </a:path>
              <a:path w="7042784" h="7619">
                <a:moveTo>
                  <a:pt x="6856476" y="1524"/>
                </a:moveTo>
                <a:lnTo>
                  <a:pt x="6851904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6476" y="1524"/>
                </a:lnTo>
                <a:close/>
              </a:path>
              <a:path w="7042784" h="7619">
                <a:moveTo>
                  <a:pt x="6858000" y="6096"/>
                </a:moveTo>
                <a:lnTo>
                  <a:pt x="6850380" y="6096"/>
                </a:lnTo>
                <a:lnTo>
                  <a:pt x="6850380" y="1524"/>
                </a:lnTo>
                <a:lnTo>
                  <a:pt x="6858000" y="1524"/>
                </a:lnTo>
                <a:lnTo>
                  <a:pt x="6858000" y="6096"/>
                </a:lnTo>
                <a:close/>
              </a:path>
              <a:path w="7042784" h="7619">
                <a:moveTo>
                  <a:pt x="6856476" y="7620"/>
                </a:moveTo>
                <a:lnTo>
                  <a:pt x="6851904" y="7620"/>
                </a:lnTo>
                <a:lnTo>
                  <a:pt x="6851904" y="6096"/>
                </a:lnTo>
                <a:lnTo>
                  <a:pt x="6856476" y="6096"/>
                </a:lnTo>
                <a:lnTo>
                  <a:pt x="6856476" y="7620"/>
                </a:lnTo>
                <a:close/>
              </a:path>
              <a:path w="7042784" h="7619">
                <a:moveTo>
                  <a:pt x="6893052" y="7620"/>
                </a:moveTo>
                <a:lnTo>
                  <a:pt x="6890004" y="7620"/>
                </a:lnTo>
                <a:lnTo>
                  <a:pt x="6886956" y="4572"/>
                </a:lnTo>
                <a:lnTo>
                  <a:pt x="6886956" y="3048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6096"/>
                </a:lnTo>
                <a:lnTo>
                  <a:pt x="6893052" y="6096"/>
                </a:lnTo>
                <a:lnTo>
                  <a:pt x="6893052" y="7620"/>
                </a:lnTo>
                <a:close/>
              </a:path>
              <a:path w="7042784" h="7619">
                <a:moveTo>
                  <a:pt x="6929628" y="7620"/>
                </a:moveTo>
                <a:lnTo>
                  <a:pt x="6926580" y="7620"/>
                </a:lnTo>
                <a:lnTo>
                  <a:pt x="6925056" y="6096"/>
                </a:lnTo>
                <a:lnTo>
                  <a:pt x="6925056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31152" y="1524"/>
                </a:lnTo>
                <a:lnTo>
                  <a:pt x="6931152" y="6096"/>
                </a:lnTo>
                <a:lnTo>
                  <a:pt x="6929628" y="7620"/>
                </a:lnTo>
                <a:close/>
              </a:path>
              <a:path w="7042784" h="7619">
                <a:moveTo>
                  <a:pt x="6966204" y="7620"/>
                </a:moveTo>
                <a:lnTo>
                  <a:pt x="6963156" y="7620"/>
                </a:lnTo>
                <a:lnTo>
                  <a:pt x="6961631" y="6096"/>
                </a:lnTo>
                <a:lnTo>
                  <a:pt x="6961631" y="1524"/>
                </a:lnTo>
                <a:lnTo>
                  <a:pt x="6963156" y="0"/>
                </a:lnTo>
                <a:lnTo>
                  <a:pt x="6966204" y="0"/>
                </a:lnTo>
                <a:lnTo>
                  <a:pt x="6969252" y="3048"/>
                </a:lnTo>
                <a:lnTo>
                  <a:pt x="6969252" y="4572"/>
                </a:lnTo>
                <a:lnTo>
                  <a:pt x="6966204" y="7620"/>
                </a:lnTo>
                <a:close/>
              </a:path>
              <a:path w="7042784" h="7619">
                <a:moveTo>
                  <a:pt x="7004304" y="7620"/>
                </a:moveTo>
                <a:lnTo>
                  <a:pt x="6999731" y="7620"/>
                </a:lnTo>
                <a:lnTo>
                  <a:pt x="6999731" y="6096"/>
                </a:lnTo>
                <a:lnTo>
                  <a:pt x="6998208" y="6096"/>
                </a:lnTo>
                <a:lnTo>
                  <a:pt x="6998208" y="1524"/>
                </a:lnTo>
                <a:lnTo>
                  <a:pt x="6999731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3048"/>
                </a:lnTo>
                <a:lnTo>
                  <a:pt x="7005828" y="4572"/>
                </a:lnTo>
                <a:lnTo>
                  <a:pt x="7004304" y="6096"/>
                </a:lnTo>
                <a:lnTo>
                  <a:pt x="7004304" y="7620"/>
                </a:lnTo>
                <a:close/>
              </a:path>
              <a:path w="7042784" h="7619">
                <a:moveTo>
                  <a:pt x="7040880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0880" y="1524"/>
                </a:lnTo>
                <a:close/>
              </a:path>
              <a:path w="7042784" h="7619">
                <a:moveTo>
                  <a:pt x="7042404" y="6096"/>
                </a:moveTo>
                <a:lnTo>
                  <a:pt x="7034784" y="6096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6"/>
                </a:lnTo>
                <a:close/>
              </a:path>
              <a:path w="7042784" h="7619">
                <a:moveTo>
                  <a:pt x="7040880" y="7620"/>
                </a:moveTo>
                <a:lnTo>
                  <a:pt x="7036308" y="7620"/>
                </a:lnTo>
                <a:lnTo>
                  <a:pt x="7036308" y="6096"/>
                </a:lnTo>
                <a:lnTo>
                  <a:pt x="7040880" y="6096"/>
                </a:lnTo>
                <a:lnTo>
                  <a:pt x="7040880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047" y="3089147"/>
            <a:ext cx="86867" cy="6400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545591" y="2645664"/>
            <a:ext cx="7042784" cy="7620"/>
          </a:xfrm>
          <a:custGeom>
            <a:avLst/>
            <a:gdLst/>
            <a:ahLst/>
            <a:cxnLst/>
            <a:rect l="l" t="t" r="r" b="b"/>
            <a:pathLst>
              <a:path w="7042784" h="7619">
                <a:moveTo>
                  <a:pt x="4571" y="7619"/>
                </a:moveTo>
                <a:lnTo>
                  <a:pt x="1524" y="7619"/>
                </a:lnTo>
                <a:lnTo>
                  <a:pt x="0" y="6095"/>
                </a:lnTo>
                <a:lnTo>
                  <a:pt x="0" y="1524"/>
                </a:lnTo>
                <a:lnTo>
                  <a:pt x="1524" y="0"/>
                </a:lnTo>
                <a:lnTo>
                  <a:pt x="4571" y="0"/>
                </a:lnTo>
                <a:lnTo>
                  <a:pt x="6095" y="1524"/>
                </a:lnTo>
                <a:lnTo>
                  <a:pt x="6095" y="6095"/>
                </a:lnTo>
                <a:lnTo>
                  <a:pt x="4571" y="7619"/>
                </a:lnTo>
                <a:close/>
              </a:path>
              <a:path w="7042784" h="7619">
                <a:moveTo>
                  <a:pt x="41147" y="7619"/>
                </a:moveTo>
                <a:lnTo>
                  <a:pt x="38100" y="7619"/>
                </a:lnTo>
                <a:lnTo>
                  <a:pt x="36576" y="6095"/>
                </a:lnTo>
                <a:lnTo>
                  <a:pt x="36576" y="1524"/>
                </a:lnTo>
                <a:lnTo>
                  <a:pt x="38100" y="0"/>
                </a:lnTo>
                <a:lnTo>
                  <a:pt x="41147" y="0"/>
                </a:lnTo>
                <a:lnTo>
                  <a:pt x="44195" y="3047"/>
                </a:lnTo>
                <a:lnTo>
                  <a:pt x="44195" y="4571"/>
                </a:lnTo>
                <a:lnTo>
                  <a:pt x="41147" y="7619"/>
                </a:lnTo>
                <a:close/>
              </a:path>
              <a:path w="7042784" h="7619">
                <a:moveTo>
                  <a:pt x="79247" y="1524"/>
                </a:moveTo>
                <a:lnTo>
                  <a:pt x="74676" y="1524"/>
                </a:lnTo>
                <a:lnTo>
                  <a:pt x="74676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7042784" h="7619">
                <a:moveTo>
                  <a:pt x="80772" y="6095"/>
                </a:moveTo>
                <a:lnTo>
                  <a:pt x="73152" y="6095"/>
                </a:lnTo>
                <a:lnTo>
                  <a:pt x="73152" y="1524"/>
                </a:lnTo>
                <a:lnTo>
                  <a:pt x="80772" y="1524"/>
                </a:lnTo>
                <a:lnTo>
                  <a:pt x="80772" y="6095"/>
                </a:lnTo>
                <a:close/>
              </a:path>
              <a:path w="7042784" h="7619">
                <a:moveTo>
                  <a:pt x="79247" y="7619"/>
                </a:moveTo>
                <a:lnTo>
                  <a:pt x="74676" y="7619"/>
                </a:lnTo>
                <a:lnTo>
                  <a:pt x="74676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7042784" h="7619">
                <a:moveTo>
                  <a:pt x="115824" y="1524"/>
                </a:moveTo>
                <a:lnTo>
                  <a:pt x="111252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5824" y="1524"/>
                </a:lnTo>
                <a:close/>
              </a:path>
              <a:path w="7042784" h="7619">
                <a:moveTo>
                  <a:pt x="117347" y="6095"/>
                </a:moveTo>
                <a:lnTo>
                  <a:pt x="109728" y="6095"/>
                </a:lnTo>
                <a:lnTo>
                  <a:pt x="109728" y="1524"/>
                </a:lnTo>
                <a:lnTo>
                  <a:pt x="117347" y="1524"/>
                </a:lnTo>
                <a:lnTo>
                  <a:pt x="117347" y="6095"/>
                </a:lnTo>
                <a:close/>
              </a:path>
              <a:path w="7042784" h="7619">
                <a:moveTo>
                  <a:pt x="115824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15824" y="6095"/>
                </a:lnTo>
                <a:lnTo>
                  <a:pt x="115824" y="7619"/>
                </a:lnTo>
                <a:close/>
              </a:path>
              <a:path w="7042784" h="7619">
                <a:moveTo>
                  <a:pt x="152400" y="7619"/>
                </a:moveTo>
                <a:lnTo>
                  <a:pt x="147828" y="7619"/>
                </a:lnTo>
                <a:lnTo>
                  <a:pt x="147828" y="6095"/>
                </a:lnTo>
                <a:lnTo>
                  <a:pt x="146304" y="4571"/>
                </a:lnTo>
                <a:lnTo>
                  <a:pt x="146304" y="3047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2400" y="1524"/>
                </a:lnTo>
                <a:lnTo>
                  <a:pt x="153924" y="1524"/>
                </a:lnTo>
                <a:lnTo>
                  <a:pt x="153924" y="6095"/>
                </a:lnTo>
                <a:lnTo>
                  <a:pt x="152400" y="6095"/>
                </a:lnTo>
                <a:lnTo>
                  <a:pt x="152400" y="7619"/>
                </a:lnTo>
                <a:close/>
              </a:path>
              <a:path w="7042784" h="7619">
                <a:moveTo>
                  <a:pt x="188976" y="7619"/>
                </a:moveTo>
                <a:lnTo>
                  <a:pt x="185928" y="7619"/>
                </a:lnTo>
                <a:lnTo>
                  <a:pt x="182880" y="4571"/>
                </a:lnTo>
                <a:lnTo>
                  <a:pt x="182880" y="3047"/>
                </a:lnTo>
                <a:lnTo>
                  <a:pt x="185928" y="0"/>
                </a:lnTo>
                <a:lnTo>
                  <a:pt x="188976" y="0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6" y="7619"/>
                </a:lnTo>
                <a:close/>
              </a:path>
              <a:path w="7042784" h="7619">
                <a:moveTo>
                  <a:pt x="225552" y="7619"/>
                </a:moveTo>
                <a:lnTo>
                  <a:pt x="222504" y="7619"/>
                </a:lnTo>
                <a:lnTo>
                  <a:pt x="220980" y="6095"/>
                </a:lnTo>
                <a:lnTo>
                  <a:pt x="220980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7076" y="1524"/>
                </a:lnTo>
                <a:lnTo>
                  <a:pt x="227076" y="6095"/>
                </a:lnTo>
                <a:lnTo>
                  <a:pt x="225552" y="7619"/>
                </a:lnTo>
                <a:close/>
              </a:path>
              <a:path w="7042784" h="7619">
                <a:moveTo>
                  <a:pt x="262128" y="7619"/>
                </a:moveTo>
                <a:lnTo>
                  <a:pt x="259080" y="7619"/>
                </a:lnTo>
                <a:lnTo>
                  <a:pt x="257556" y="6095"/>
                </a:lnTo>
                <a:lnTo>
                  <a:pt x="257556" y="1524"/>
                </a:lnTo>
                <a:lnTo>
                  <a:pt x="259080" y="0"/>
                </a:lnTo>
                <a:lnTo>
                  <a:pt x="262128" y="0"/>
                </a:lnTo>
                <a:lnTo>
                  <a:pt x="265176" y="3047"/>
                </a:lnTo>
                <a:lnTo>
                  <a:pt x="265176" y="4571"/>
                </a:lnTo>
                <a:lnTo>
                  <a:pt x="262128" y="7619"/>
                </a:lnTo>
                <a:close/>
              </a:path>
              <a:path w="7042784" h="7619">
                <a:moveTo>
                  <a:pt x="300228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0228" y="1524"/>
                </a:lnTo>
                <a:close/>
              </a:path>
              <a:path w="7042784" h="7619">
                <a:moveTo>
                  <a:pt x="301752" y="6095"/>
                </a:moveTo>
                <a:lnTo>
                  <a:pt x="294132" y="6095"/>
                </a:lnTo>
                <a:lnTo>
                  <a:pt x="294132" y="1524"/>
                </a:lnTo>
                <a:lnTo>
                  <a:pt x="301752" y="1524"/>
                </a:lnTo>
                <a:lnTo>
                  <a:pt x="301752" y="6095"/>
                </a:lnTo>
                <a:close/>
              </a:path>
              <a:path w="7042784" h="7619">
                <a:moveTo>
                  <a:pt x="300228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8" y="6095"/>
                </a:lnTo>
                <a:lnTo>
                  <a:pt x="300228" y="7619"/>
                </a:lnTo>
                <a:close/>
              </a:path>
              <a:path w="7042784" h="7619">
                <a:moveTo>
                  <a:pt x="336804" y="1524"/>
                </a:moveTo>
                <a:lnTo>
                  <a:pt x="332232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6804" y="1524"/>
                </a:lnTo>
                <a:close/>
              </a:path>
              <a:path w="7042784" h="7619">
                <a:moveTo>
                  <a:pt x="338328" y="6095"/>
                </a:moveTo>
                <a:lnTo>
                  <a:pt x="330708" y="6095"/>
                </a:lnTo>
                <a:lnTo>
                  <a:pt x="330708" y="1524"/>
                </a:lnTo>
                <a:lnTo>
                  <a:pt x="338328" y="1524"/>
                </a:lnTo>
                <a:lnTo>
                  <a:pt x="338328" y="6095"/>
                </a:lnTo>
                <a:close/>
              </a:path>
              <a:path w="7042784" h="7619">
                <a:moveTo>
                  <a:pt x="336804" y="7619"/>
                </a:moveTo>
                <a:lnTo>
                  <a:pt x="332232" y="7619"/>
                </a:lnTo>
                <a:lnTo>
                  <a:pt x="332232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7042784" h="7619">
                <a:moveTo>
                  <a:pt x="373380" y="7619"/>
                </a:moveTo>
                <a:lnTo>
                  <a:pt x="368808" y="7619"/>
                </a:lnTo>
                <a:lnTo>
                  <a:pt x="368808" y="6095"/>
                </a:lnTo>
                <a:lnTo>
                  <a:pt x="367283" y="4571"/>
                </a:lnTo>
                <a:lnTo>
                  <a:pt x="367283" y="3047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3380" y="1524"/>
                </a:lnTo>
                <a:lnTo>
                  <a:pt x="374904" y="1524"/>
                </a:lnTo>
                <a:lnTo>
                  <a:pt x="374904" y="6095"/>
                </a:lnTo>
                <a:lnTo>
                  <a:pt x="373380" y="6095"/>
                </a:lnTo>
                <a:lnTo>
                  <a:pt x="373380" y="7619"/>
                </a:lnTo>
                <a:close/>
              </a:path>
              <a:path w="7042784" h="7619">
                <a:moveTo>
                  <a:pt x="409956" y="7619"/>
                </a:moveTo>
                <a:lnTo>
                  <a:pt x="406908" y="7619"/>
                </a:lnTo>
                <a:lnTo>
                  <a:pt x="403860" y="4571"/>
                </a:lnTo>
                <a:lnTo>
                  <a:pt x="403860" y="3047"/>
                </a:lnTo>
                <a:lnTo>
                  <a:pt x="406908" y="0"/>
                </a:lnTo>
                <a:lnTo>
                  <a:pt x="409956" y="0"/>
                </a:lnTo>
                <a:lnTo>
                  <a:pt x="411480" y="1524"/>
                </a:lnTo>
                <a:lnTo>
                  <a:pt x="411480" y="6095"/>
                </a:lnTo>
                <a:lnTo>
                  <a:pt x="409956" y="7619"/>
                </a:lnTo>
                <a:close/>
              </a:path>
              <a:path w="7042784" h="7619">
                <a:moveTo>
                  <a:pt x="446532" y="7619"/>
                </a:moveTo>
                <a:lnTo>
                  <a:pt x="443483" y="7619"/>
                </a:lnTo>
                <a:lnTo>
                  <a:pt x="441960" y="6095"/>
                </a:lnTo>
                <a:lnTo>
                  <a:pt x="441960" y="1524"/>
                </a:lnTo>
                <a:lnTo>
                  <a:pt x="443483" y="0"/>
                </a:lnTo>
                <a:lnTo>
                  <a:pt x="446532" y="0"/>
                </a:lnTo>
                <a:lnTo>
                  <a:pt x="448056" y="1524"/>
                </a:lnTo>
                <a:lnTo>
                  <a:pt x="448056" y="6095"/>
                </a:lnTo>
                <a:lnTo>
                  <a:pt x="446532" y="7619"/>
                </a:lnTo>
                <a:close/>
              </a:path>
              <a:path w="7042784" h="7619">
                <a:moveTo>
                  <a:pt x="483108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78535" y="6095"/>
                </a:lnTo>
                <a:lnTo>
                  <a:pt x="478535" y="1524"/>
                </a:lnTo>
                <a:lnTo>
                  <a:pt x="480060" y="1524"/>
                </a:lnTo>
                <a:lnTo>
                  <a:pt x="480060" y="0"/>
                </a:lnTo>
                <a:lnTo>
                  <a:pt x="483108" y="0"/>
                </a:lnTo>
                <a:lnTo>
                  <a:pt x="486156" y="3047"/>
                </a:lnTo>
                <a:lnTo>
                  <a:pt x="486156" y="4571"/>
                </a:lnTo>
                <a:lnTo>
                  <a:pt x="483108" y="7619"/>
                </a:lnTo>
                <a:close/>
              </a:path>
              <a:path w="7042784" h="7619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7042784" h="7619">
                <a:moveTo>
                  <a:pt x="522732" y="6095"/>
                </a:moveTo>
                <a:lnTo>
                  <a:pt x="515112" y="6095"/>
                </a:lnTo>
                <a:lnTo>
                  <a:pt x="515112" y="1524"/>
                </a:lnTo>
                <a:lnTo>
                  <a:pt x="522732" y="1524"/>
                </a:lnTo>
                <a:lnTo>
                  <a:pt x="522732" y="6095"/>
                </a:lnTo>
                <a:close/>
              </a:path>
              <a:path w="7042784" h="7619">
                <a:moveTo>
                  <a:pt x="521208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8" y="6095"/>
                </a:lnTo>
                <a:lnTo>
                  <a:pt x="521208" y="7619"/>
                </a:lnTo>
                <a:close/>
              </a:path>
              <a:path w="7042784" h="7619">
                <a:moveTo>
                  <a:pt x="557783" y="1524"/>
                </a:moveTo>
                <a:lnTo>
                  <a:pt x="553212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7783" y="1524"/>
                </a:lnTo>
                <a:close/>
              </a:path>
              <a:path w="7042784" h="7619">
                <a:moveTo>
                  <a:pt x="559308" y="6095"/>
                </a:moveTo>
                <a:lnTo>
                  <a:pt x="551687" y="6095"/>
                </a:lnTo>
                <a:lnTo>
                  <a:pt x="551687" y="1524"/>
                </a:lnTo>
                <a:lnTo>
                  <a:pt x="559308" y="1524"/>
                </a:lnTo>
                <a:lnTo>
                  <a:pt x="559308" y="6095"/>
                </a:lnTo>
                <a:close/>
              </a:path>
              <a:path w="7042784" h="7619">
                <a:moveTo>
                  <a:pt x="557783" y="7619"/>
                </a:moveTo>
                <a:lnTo>
                  <a:pt x="553212" y="7619"/>
                </a:lnTo>
                <a:lnTo>
                  <a:pt x="553212" y="6095"/>
                </a:lnTo>
                <a:lnTo>
                  <a:pt x="557783" y="6095"/>
                </a:lnTo>
                <a:lnTo>
                  <a:pt x="557783" y="7619"/>
                </a:lnTo>
                <a:close/>
              </a:path>
              <a:path w="7042784" h="7619">
                <a:moveTo>
                  <a:pt x="594360" y="7619"/>
                </a:moveTo>
                <a:lnTo>
                  <a:pt x="589787" y="7619"/>
                </a:lnTo>
                <a:lnTo>
                  <a:pt x="589787" y="6095"/>
                </a:lnTo>
                <a:lnTo>
                  <a:pt x="588264" y="4571"/>
                </a:lnTo>
                <a:lnTo>
                  <a:pt x="588264" y="3047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4360" y="1524"/>
                </a:lnTo>
                <a:lnTo>
                  <a:pt x="595883" y="1524"/>
                </a:lnTo>
                <a:lnTo>
                  <a:pt x="595883" y="6095"/>
                </a:lnTo>
                <a:lnTo>
                  <a:pt x="594360" y="6095"/>
                </a:lnTo>
                <a:lnTo>
                  <a:pt x="594360" y="7619"/>
                </a:lnTo>
                <a:close/>
              </a:path>
              <a:path w="7042784" h="7619">
                <a:moveTo>
                  <a:pt x="630935" y="7619"/>
                </a:moveTo>
                <a:lnTo>
                  <a:pt x="627887" y="7619"/>
                </a:lnTo>
                <a:lnTo>
                  <a:pt x="624839" y="4571"/>
                </a:lnTo>
                <a:lnTo>
                  <a:pt x="624839" y="3047"/>
                </a:lnTo>
                <a:lnTo>
                  <a:pt x="627887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7042784" h="7619">
                <a:moveTo>
                  <a:pt x="667512" y="7619"/>
                </a:moveTo>
                <a:lnTo>
                  <a:pt x="664464" y="7619"/>
                </a:lnTo>
                <a:lnTo>
                  <a:pt x="662940" y="6095"/>
                </a:lnTo>
                <a:lnTo>
                  <a:pt x="662940" y="1524"/>
                </a:lnTo>
                <a:lnTo>
                  <a:pt x="664464" y="0"/>
                </a:lnTo>
                <a:lnTo>
                  <a:pt x="667512" y="0"/>
                </a:lnTo>
                <a:lnTo>
                  <a:pt x="669036" y="1524"/>
                </a:lnTo>
                <a:lnTo>
                  <a:pt x="669036" y="6095"/>
                </a:lnTo>
                <a:lnTo>
                  <a:pt x="667512" y="7619"/>
                </a:lnTo>
                <a:close/>
              </a:path>
              <a:path w="7042784" h="7619">
                <a:moveTo>
                  <a:pt x="704088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699516" y="6095"/>
                </a:lnTo>
                <a:lnTo>
                  <a:pt x="699516" y="1524"/>
                </a:lnTo>
                <a:lnTo>
                  <a:pt x="701040" y="1524"/>
                </a:lnTo>
                <a:lnTo>
                  <a:pt x="701040" y="0"/>
                </a:lnTo>
                <a:lnTo>
                  <a:pt x="704088" y="0"/>
                </a:lnTo>
                <a:lnTo>
                  <a:pt x="707136" y="3047"/>
                </a:lnTo>
                <a:lnTo>
                  <a:pt x="707136" y="4571"/>
                </a:lnTo>
                <a:lnTo>
                  <a:pt x="704088" y="7619"/>
                </a:lnTo>
                <a:close/>
              </a:path>
              <a:path w="7042784" h="7619">
                <a:moveTo>
                  <a:pt x="742188" y="1524"/>
                </a:moveTo>
                <a:lnTo>
                  <a:pt x="737616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7042784" h="7619">
                <a:moveTo>
                  <a:pt x="743712" y="6095"/>
                </a:moveTo>
                <a:lnTo>
                  <a:pt x="736092" y="6095"/>
                </a:lnTo>
                <a:lnTo>
                  <a:pt x="736092" y="1524"/>
                </a:lnTo>
                <a:lnTo>
                  <a:pt x="743712" y="1524"/>
                </a:lnTo>
                <a:lnTo>
                  <a:pt x="743712" y="6095"/>
                </a:lnTo>
                <a:close/>
              </a:path>
              <a:path w="7042784" h="7619">
                <a:moveTo>
                  <a:pt x="742188" y="7619"/>
                </a:moveTo>
                <a:lnTo>
                  <a:pt x="737616" y="7619"/>
                </a:lnTo>
                <a:lnTo>
                  <a:pt x="737616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7042784" h="7619">
                <a:moveTo>
                  <a:pt x="778763" y="1524"/>
                </a:moveTo>
                <a:lnTo>
                  <a:pt x="774192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78763" y="1524"/>
                </a:lnTo>
                <a:close/>
              </a:path>
              <a:path w="7042784" h="7619">
                <a:moveTo>
                  <a:pt x="780288" y="6095"/>
                </a:moveTo>
                <a:lnTo>
                  <a:pt x="772667" y="6095"/>
                </a:lnTo>
                <a:lnTo>
                  <a:pt x="772667" y="1524"/>
                </a:lnTo>
                <a:lnTo>
                  <a:pt x="780288" y="1524"/>
                </a:lnTo>
                <a:lnTo>
                  <a:pt x="780288" y="6095"/>
                </a:lnTo>
                <a:close/>
              </a:path>
              <a:path w="7042784" h="7619">
                <a:moveTo>
                  <a:pt x="778763" y="7619"/>
                </a:moveTo>
                <a:lnTo>
                  <a:pt x="774192" y="7619"/>
                </a:lnTo>
                <a:lnTo>
                  <a:pt x="774192" y="6095"/>
                </a:lnTo>
                <a:lnTo>
                  <a:pt x="778763" y="6095"/>
                </a:lnTo>
                <a:lnTo>
                  <a:pt x="778763" y="7619"/>
                </a:lnTo>
                <a:close/>
              </a:path>
              <a:path w="7042784" h="7619">
                <a:moveTo>
                  <a:pt x="815340" y="7619"/>
                </a:moveTo>
                <a:lnTo>
                  <a:pt x="812292" y="7619"/>
                </a:lnTo>
                <a:lnTo>
                  <a:pt x="809244" y="4571"/>
                </a:lnTo>
                <a:lnTo>
                  <a:pt x="809244" y="3047"/>
                </a:lnTo>
                <a:lnTo>
                  <a:pt x="812292" y="0"/>
                </a:lnTo>
                <a:lnTo>
                  <a:pt x="815340" y="0"/>
                </a:lnTo>
                <a:lnTo>
                  <a:pt x="815340" y="1524"/>
                </a:lnTo>
                <a:lnTo>
                  <a:pt x="816863" y="1524"/>
                </a:lnTo>
                <a:lnTo>
                  <a:pt x="816863" y="6095"/>
                </a:lnTo>
                <a:lnTo>
                  <a:pt x="815340" y="6095"/>
                </a:lnTo>
                <a:lnTo>
                  <a:pt x="815340" y="7619"/>
                </a:lnTo>
                <a:close/>
              </a:path>
              <a:path w="7042784" h="7619">
                <a:moveTo>
                  <a:pt x="851916" y="7619"/>
                </a:moveTo>
                <a:lnTo>
                  <a:pt x="848867" y="7619"/>
                </a:lnTo>
                <a:lnTo>
                  <a:pt x="847344" y="6095"/>
                </a:lnTo>
                <a:lnTo>
                  <a:pt x="847344" y="1524"/>
                </a:lnTo>
                <a:lnTo>
                  <a:pt x="848867" y="0"/>
                </a:lnTo>
                <a:lnTo>
                  <a:pt x="851916" y="0"/>
                </a:lnTo>
                <a:lnTo>
                  <a:pt x="853440" y="1524"/>
                </a:lnTo>
                <a:lnTo>
                  <a:pt x="853440" y="6095"/>
                </a:lnTo>
                <a:lnTo>
                  <a:pt x="851916" y="7619"/>
                </a:lnTo>
                <a:close/>
              </a:path>
              <a:path w="7042784" h="7619">
                <a:moveTo>
                  <a:pt x="888492" y="7619"/>
                </a:moveTo>
                <a:lnTo>
                  <a:pt x="885444" y="7619"/>
                </a:lnTo>
                <a:lnTo>
                  <a:pt x="883920" y="6095"/>
                </a:lnTo>
                <a:lnTo>
                  <a:pt x="883920" y="1524"/>
                </a:lnTo>
                <a:lnTo>
                  <a:pt x="885444" y="0"/>
                </a:lnTo>
                <a:lnTo>
                  <a:pt x="888492" y="0"/>
                </a:lnTo>
                <a:lnTo>
                  <a:pt x="891540" y="3047"/>
                </a:lnTo>
                <a:lnTo>
                  <a:pt x="891540" y="4571"/>
                </a:lnTo>
                <a:lnTo>
                  <a:pt x="888492" y="7619"/>
                </a:lnTo>
                <a:close/>
              </a:path>
              <a:path w="7042784" h="7619">
                <a:moveTo>
                  <a:pt x="925067" y="7619"/>
                </a:moveTo>
                <a:lnTo>
                  <a:pt x="922020" y="7619"/>
                </a:lnTo>
                <a:lnTo>
                  <a:pt x="922020" y="6095"/>
                </a:lnTo>
                <a:lnTo>
                  <a:pt x="920496" y="6095"/>
                </a:lnTo>
                <a:lnTo>
                  <a:pt x="920496" y="1524"/>
                </a:lnTo>
                <a:lnTo>
                  <a:pt x="922020" y="1524"/>
                </a:lnTo>
                <a:lnTo>
                  <a:pt x="922020" y="0"/>
                </a:lnTo>
                <a:lnTo>
                  <a:pt x="925067" y="0"/>
                </a:lnTo>
                <a:lnTo>
                  <a:pt x="928116" y="3047"/>
                </a:lnTo>
                <a:lnTo>
                  <a:pt x="928116" y="4571"/>
                </a:lnTo>
                <a:lnTo>
                  <a:pt x="925067" y="7619"/>
                </a:lnTo>
                <a:close/>
              </a:path>
              <a:path w="7042784" h="7619">
                <a:moveTo>
                  <a:pt x="963167" y="1524"/>
                </a:moveTo>
                <a:lnTo>
                  <a:pt x="958596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3167" y="1524"/>
                </a:lnTo>
                <a:close/>
              </a:path>
              <a:path w="7042784" h="7619">
                <a:moveTo>
                  <a:pt x="964692" y="6095"/>
                </a:moveTo>
                <a:lnTo>
                  <a:pt x="957071" y="6095"/>
                </a:lnTo>
                <a:lnTo>
                  <a:pt x="957071" y="1524"/>
                </a:lnTo>
                <a:lnTo>
                  <a:pt x="964692" y="1524"/>
                </a:lnTo>
                <a:lnTo>
                  <a:pt x="964692" y="6095"/>
                </a:lnTo>
                <a:close/>
              </a:path>
              <a:path w="7042784" h="7619">
                <a:moveTo>
                  <a:pt x="963167" y="7619"/>
                </a:moveTo>
                <a:lnTo>
                  <a:pt x="958596" y="7619"/>
                </a:lnTo>
                <a:lnTo>
                  <a:pt x="958596" y="6095"/>
                </a:lnTo>
                <a:lnTo>
                  <a:pt x="963167" y="6095"/>
                </a:lnTo>
                <a:lnTo>
                  <a:pt x="963167" y="7619"/>
                </a:lnTo>
                <a:close/>
              </a:path>
              <a:path w="7042784" h="7619">
                <a:moveTo>
                  <a:pt x="999744" y="1524"/>
                </a:moveTo>
                <a:lnTo>
                  <a:pt x="995171" y="1524"/>
                </a:lnTo>
                <a:lnTo>
                  <a:pt x="995171" y="0"/>
                </a:lnTo>
                <a:lnTo>
                  <a:pt x="999744" y="0"/>
                </a:lnTo>
                <a:lnTo>
                  <a:pt x="999744" y="1524"/>
                </a:lnTo>
                <a:close/>
              </a:path>
              <a:path w="7042784" h="7619">
                <a:moveTo>
                  <a:pt x="1001267" y="6095"/>
                </a:moveTo>
                <a:lnTo>
                  <a:pt x="993648" y="6095"/>
                </a:lnTo>
                <a:lnTo>
                  <a:pt x="993648" y="1524"/>
                </a:lnTo>
                <a:lnTo>
                  <a:pt x="1001267" y="1524"/>
                </a:lnTo>
                <a:lnTo>
                  <a:pt x="1001267" y="6095"/>
                </a:lnTo>
                <a:close/>
              </a:path>
              <a:path w="7042784" h="7619">
                <a:moveTo>
                  <a:pt x="999744" y="7619"/>
                </a:moveTo>
                <a:lnTo>
                  <a:pt x="995171" y="7619"/>
                </a:lnTo>
                <a:lnTo>
                  <a:pt x="995171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7042784" h="7619">
                <a:moveTo>
                  <a:pt x="1036320" y="7619"/>
                </a:moveTo>
                <a:lnTo>
                  <a:pt x="1033271" y="7619"/>
                </a:lnTo>
                <a:lnTo>
                  <a:pt x="1030224" y="4571"/>
                </a:lnTo>
                <a:lnTo>
                  <a:pt x="1030224" y="3047"/>
                </a:lnTo>
                <a:lnTo>
                  <a:pt x="1033271" y="0"/>
                </a:lnTo>
                <a:lnTo>
                  <a:pt x="1036320" y="0"/>
                </a:lnTo>
                <a:lnTo>
                  <a:pt x="1036320" y="1524"/>
                </a:lnTo>
                <a:lnTo>
                  <a:pt x="1037844" y="1524"/>
                </a:lnTo>
                <a:lnTo>
                  <a:pt x="1037844" y="6095"/>
                </a:lnTo>
                <a:lnTo>
                  <a:pt x="1036320" y="6095"/>
                </a:lnTo>
                <a:lnTo>
                  <a:pt x="1036320" y="7619"/>
                </a:lnTo>
                <a:close/>
              </a:path>
              <a:path w="7042784" h="7619">
                <a:moveTo>
                  <a:pt x="1072896" y="7619"/>
                </a:moveTo>
                <a:lnTo>
                  <a:pt x="1069848" y="7619"/>
                </a:lnTo>
                <a:lnTo>
                  <a:pt x="1068324" y="6095"/>
                </a:lnTo>
                <a:lnTo>
                  <a:pt x="1068324" y="1524"/>
                </a:lnTo>
                <a:lnTo>
                  <a:pt x="1069848" y="0"/>
                </a:lnTo>
                <a:lnTo>
                  <a:pt x="1072896" y="0"/>
                </a:lnTo>
                <a:lnTo>
                  <a:pt x="1074420" y="1524"/>
                </a:lnTo>
                <a:lnTo>
                  <a:pt x="1074420" y="6095"/>
                </a:lnTo>
                <a:lnTo>
                  <a:pt x="1072896" y="7619"/>
                </a:lnTo>
                <a:close/>
              </a:path>
              <a:path w="7042784" h="7619">
                <a:moveTo>
                  <a:pt x="1109471" y="7619"/>
                </a:moveTo>
                <a:lnTo>
                  <a:pt x="1106424" y="7619"/>
                </a:lnTo>
                <a:lnTo>
                  <a:pt x="1104900" y="6095"/>
                </a:lnTo>
                <a:lnTo>
                  <a:pt x="1104900" y="1524"/>
                </a:lnTo>
                <a:lnTo>
                  <a:pt x="1106424" y="0"/>
                </a:lnTo>
                <a:lnTo>
                  <a:pt x="1109471" y="0"/>
                </a:lnTo>
                <a:lnTo>
                  <a:pt x="1112520" y="3047"/>
                </a:lnTo>
                <a:lnTo>
                  <a:pt x="1112520" y="4571"/>
                </a:lnTo>
                <a:lnTo>
                  <a:pt x="1109471" y="7619"/>
                </a:lnTo>
                <a:close/>
              </a:path>
              <a:path w="7042784" h="7619">
                <a:moveTo>
                  <a:pt x="1147571" y="7619"/>
                </a:moveTo>
                <a:lnTo>
                  <a:pt x="1143000" y="7619"/>
                </a:lnTo>
                <a:lnTo>
                  <a:pt x="1143000" y="6095"/>
                </a:lnTo>
                <a:lnTo>
                  <a:pt x="1141475" y="6095"/>
                </a:lnTo>
                <a:lnTo>
                  <a:pt x="1141475" y="1524"/>
                </a:lnTo>
                <a:lnTo>
                  <a:pt x="1143000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3047"/>
                </a:lnTo>
                <a:lnTo>
                  <a:pt x="1149096" y="4571"/>
                </a:lnTo>
                <a:lnTo>
                  <a:pt x="1147571" y="6095"/>
                </a:lnTo>
                <a:lnTo>
                  <a:pt x="1147571" y="7619"/>
                </a:lnTo>
                <a:close/>
              </a:path>
              <a:path w="7042784" h="7619">
                <a:moveTo>
                  <a:pt x="1184148" y="1524"/>
                </a:moveTo>
                <a:lnTo>
                  <a:pt x="1179575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7042784" h="7619">
                <a:moveTo>
                  <a:pt x="1185671" y="6095"/>
                </a:moveTo>
                <a:lnTo>
                  <a:pt x="1178052" y="6095"/>
                </a:lnTo>
                <a:lnTo>
                  <a:pt x="1178052" y="1524"/>
                </a:lnTo>
                <a:lnTo>
                  <a:pt x="1185671" y="1524"/>
                </a:lnTo>
                <a:lnTo>
                  <a:pt x="1185671" y="6095"/>
                </a:lnTo>
                <a:close/>
              </a:path>
              <a:path w="7042784" h="7619">
                <a:moveTo>
                  <a:pt x="1184148" y="7619"/>
                </a:moveTo>
                <a:lnTo>
                  <a:pt x="1179575" y="7619"/>
                </a:lnTo>
                <a:lnTo>
                  <a:pt x="1179575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7042784" h="7619">
                <a:moveTo>
                  <a:pt x="1220724" y="1524"/>
                </a:moveTo>
                <a:lnTo>
                  <a:pt x="1216152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0724" y="1524"/>
                </a:lnTo>
                <a:close/>
              </a:path>
              <a:path w="7042784" h="7619">
                <a:moveTo>
                  <a:pt x="1222248" y="6095"/>
                </a:moveTo>
                <a:lnTo>
                  <a:pt x="1214628" y="6095"/>
                </a:lnTo>
                <a:lnTo>
                  <a:pt x="1214628" y="1524"/>
                </a:lnTo>
                <a:lnTo>
                  <a:pt x="1222248" y="1524"/>
                </a:lnTo>
                <a:lnTo>
                  <a:pt x="1222248" y="6095"/>
                </a:lnTo>
                <a:close/>
              </a:path>
              <a:path w="7042784" h="7619">
                <a:moveTo>
                  <a:pt x="1220724" y="7619"/>
                </a:moveTo>
                <a:lnTo>
                  <a:pt x="1216152" y="7619"/>
                </a:lnTo>
                <a:lnTo>
                  <a:pt x="1216152" y="6095"/>
                </a:lnTo>
                <a:lnTo>
                  <a:pt x="1220724" y="6095"/>
                </a:lnTo>
                <a:lnTo>
                  <a:pt x="1220724" y="7619"/>
                </a:lnTo>
                <a:close/>
              </a:path>
              <a:path w="7042784" h="7619">
                <a:moveTo>
                  <a:pt x="1257300" y="7619"/>
                </a:moveTo>
                <a:lnTo>
                  <a:pt x="1254252" y="7619"/>
                </a:lnTo>
                <a:lnTo>
                  <a:pt x="1251204" y="4571"/>
                </a:lnTo>
                <a:lnTo>
                  <a:pt x="1251204" y="3047"/>
                </a:lnTo>
                <a:lnTo>
                  <a:pt x="1254252" y="0"/>
                </a:lnTo>
                <a:lnTo>
                  <a:pt x="1257300" y="0"/>
                </a:lnTo>
                <a:lnTo>
                  <a:pt x="1257300" y="1524"/>
                </a:lnTo>
                <a:lnTo>
                  <a:pt x="1258824" y="1524"/>
                </a:lnTo>
                <a:lnTo>
                  <a:pt x="1258824" y="6095"/>
                </a:lnTo>
                <a:lnTo>
                  <a:pt x="1257300" y="6095"/>
                </a:lnTo>
                <a:lnTo>
                  <a:pt x="1257300" y="7619"/>
                </a:lnTo>
                <a:close/>
              </a:path>
              <a:path w="7042784" h="7619">
                <a:moveTo>
                  <a:pt x="1293876" y="7619"/>
                </a:moveTo>
                <a:lnTo>
                  <a:pt x="1290828" y="7619"/>
                </a:lnTo>
                <a:lnTo>
                  <a:pt x="1289304" y="6095"/>
                </a:lnTo>
                <a:lnTo>
                  <a:pt x="1289304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5400" y="1524"/>
                </a:lnTo>
                <a:lnTo>
                  <a:pt x="1295400" y="6095"/>
                </a:lnTo>
                <a:lnTo>
                  <a:pt x="1293876" y="7619"/>
                </a:lnTo>
                <a:close/>
              </a:path>
              <a:path w="7042784" h="7619">
                <a:moveTo>
                  <a:pt x="1330452" y="7619"/>
                </a:moveTo>
                <a:lnTo>
                  <a:pt x="1327404" y="7619"/>
                </a:lnTo>
                <a:lnTo>
                  <a:pt x="1325880" y="6095"/>
                </a:lnTo>
                <a:lnTo>
                  <a:pt x="1325880" y="1524"/>
                </a:lnTo>
                <a:lnTo>
                  <a:pt x="1327404" y="0"/>
                </a:lnTo>
                <a:lnTo>
                  <a:pt x="1330452" y="0"/>
                </a:lnTo>
                <a:lnTo>
                  <a:pt x="1333500" y="3047"/>
                </a:lnTo>
                <a:lnTo>
                  <a:pt x="1333500" y="4571"/>
                </a:lnTo>
                <a:lnTo>
                  <a:pt x="1330452" y="7619"/>
                </a:lnTo>
                <a:close/>
              </a:path>
              <a:path w="7042784" h="7619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2456" y="6095"/>
                </a:lnTo>
                <a:lnTo>
                  <a:pt x="1362456" y="1524"/>
                </a:ln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3047"/>
                </a:lnTo>
                <a:lnTo>
                  <a:pt x="1370076" y="4571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7042784" h="7619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7042784" h="7619">
                <a:moveTo>
                  <a:pt x="1406652" y="6095"/>
                </a:moveTo>
                <a:lnTo>
                  <a:pt x="1399032" y="6095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5"/>
                </a:lnTo>
                <a:close/>
              </a:path>
              <a:path w="7042784" h="7619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7042784" h="7619">
                <a:moveTo>
                  <a:pt x="1441704" y="1524"/>
                </a:moveTo>
                <a:lnTo>
                  <a:pt x="1437132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1704" y="1524"/>
                </a:lnTo>
                <a:close/>
              </a:path>
              <a:path w="7042784" h="7619">
                <a:moveTo>
                  <a:pt x="1443228" y="6095"/>
                </a:moveTo>
                <a:lnTo>
                  <a:pt x="1435608" y="6095"/>
                </a:lnTo>
                <a:lnTo>
                  <a:pt x="1435608" y="1524"/>
                </a:lnTo>
                <a:lnTo>
                  <a:pt x="1443228" y="1524"/>
                </a:lnTo>
                <a:lnTo>
                  <a:pt x="1443228" y="6095"/>
                </a:lnTo>
                <a:close/>
              </a:path>
              <a:path w="7042784" h="7619">
                <a:moveTo>
                  <a:pt x="1441704" y="7619"/>
                </a:moveTo>
                <a:lnTo>
                  <a:pt x="1437132" y="7619"/>
                </a:lnTo>
                <a:lnTo>
                  <a:pt x="1437132" y="6095"/>
                </a:lnTo>
                <a:lnTo>
                  <a:pt x="1441704" y="6095"/>
                </a:lnTo>
                <a:lnTo>
                  <a:pt x="1441704" y="7619"/>
                </a:lnTo>
                <a:close/>
              </a:path>
              <a:path w="7042784" h="7619">
                <a:moveTo>
                  <a:pt x="1478280" y="7619"/>
                </a:moveTo>
                <a:lnTo>
                  <a:pt x="1475232" y="7619"/>
                </a:lnTo>
                <a:lnTo>
                  <a:pt x="1472184" y="4571"/>
                </a:lnTo>
                <a:lnTo>
                  <a:pt x="1472184" y="3047"/>
                </a:lnTo>
                <a:lnTo>
                  <a:pt x="1475232" y="0"/>
                </a:lnTo>
                <a:lnTo>
                  <a:pt x="1478280" y="0"/>
                </a:lnTo>
                <a:lnTo>
                  <a:pt x="1479804" y="1524"/>
                </a:lnTo>
                <a:lnTo>
                  <a:pt x="1479804" y="6095"/>
                </a:lnTo>
                <a:lnTo>
                  <a:pt x="1478280" y="7619"/>
                </a:lnTo>
                <a:close/>
              </a:path>
              <a:path w="7042784" h="7619">
                <a:moveTo>
                  <a:pt x="1514856" y="7619"/>
                </a:moveTo>
                <a:lnTo>
                  <a:pt x="1511808" y="7619"/>
                </a:lnTo>
                <a:lnTo>
                  <a:pt x="1510284" y="6095"/>
                </a:lnTo>
                <a:lnTo>
                  <a:pt x="1510284" y="1524"/>
                </a:lnTo>
                <a:lnTo>
                  <a:pt x="1511808" y="0"/>
                </a:lnTo>
                <a:lnTo>
                  <a:pt x="1514856" y="0"/>
                </a:lnTo>
                <a:lnTo>
                  <a:pt x="1516380" y="1524"/>
                </a:lnTo>
                <a:lnTo>
                  <a:pt x="1516380" y="6095"/>
                </a:lnTo>
                <a:lnTo>
                  <a:pt x="1514856" y="7619"/>
                </a:lnTo>
                <a:close/>
              </a:path>
              <a:path w="7042784" h="7619">
                <a:moveTo>
                  <a:pt x="1551432" y="7619"/>
                </a:moveTo>
                <a:lnTo>
                  <a:pt x="1548384" y="7619"/>
                </a:lnTo>
                <a:lnTo>
                  <a:pt x="1546859" y="6095"/>
                </a:lnTo>
                <a:lnTo>
                  <a:pt x="1546859" y="1524"/>
                </a:lnTo>
                <a:lnTo>
                  <a:pt x="1548384" y="0"/>
                </a:lnTo>
                <a:lnTo>
                  <a:pt x="1551432" y="0"/>
                </a:lnTo>
                <a:lnTo>
                  <a:pt x="1554480" y="3047"/>
                </a:lnTo>
                <a:lnTo>
                  <a:pt x="1554480" y="4571"/>
                </a:lnTo>
                <a:lnTo>
                  <a:pt x="1551432" y="7619"/>
                </a:lnTo>
                <a:close/>
              </a:path>
              <a:path w="7042784" h="7619">
                <a:moveTo>
                  <a:pt x="1589532" y="7619"/>
                </a:moveTo>
                <a:lnTo>
                  <a:pt x="1584959" y="7619"/>
                </a:lnTo>
                <a:lnTo>
                  <a:pt x="1584959" y="6095"/>
                </a:lnTo>
                <a:lnTo>
                  <a:pt x="1583436" y="6095"/>
                </a:lnTo>
                <a:lnTo>
                  <a:pt x="1583436" y="1524"/>
                </a:lnTo>
                <a:lnTo>
                  <a:pt x="1584959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3047"/>
                </a:lnTo>
                <a:lnTo>
                  <a:pt x="1591056" y="4571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7042784" h="7619">
                <a:moveTo>
                  <a:pt x="1626108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6108" y="1524"/>
                </a:lnTo>
                <a:close/>
              </a:path>
              <a:path w="7042784" h="7619">
                <a:moveTo>
                  <a:pt x="1627632" y="6095"/>
                </a:moveTo>
                <a:lnTo>
                  <a:pt x="1620012" y="6095"/>
                </a:lnTo>
                <a:lnTo>
                  <a:pt x="1620012" y="1524"/>
                </a:lnTo>
                <a:lnTo>
                  <a:pt x="1627632" y="1524"/>
                </a:lnTo>
                <a:lnTo>
                  <a:pt x="1627632" y="6095"/>
                </a:lnTo>
                <a:close/>
              </a:path>
              <a:path w="7042784" h="7619">
                <a:moveTo>
                  <a:pt x="1626108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8" y="6095"/>
                </a:lnTo>
                <a:lnTo>
                  <a:pt x="1626108" y="7619"/>
                </a:lnTo>
                <a:close/>
              </a:path>
              <a:path w="7042784" h="7619">
                <a:moveTo>
                  <a:pt x="1662684" y="1524"/>
                </a:moveTo>
                <a:lnTo>
                  <a:pt x="1658112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2684" y="1524"/>
                </a:lnTo>
                <a:close/>
              </a:path>
              <a:path w="7042784" h="7619">
                <a:moveTo>
                  <a:pt x="1664208" y="6095"/>
                </a:moveTo>
                <a:lnTo>
                  <a:pt x="1656588" y="6095"/>
                </a:lnTo>
                <a:lnTo>
                  <a:pt x="1656588" y="1524"/>
                </a:lnTo>
                <a:lnTo>
                  <a:pt x="1664208" y="1524"/>
                </a:lnTo>
                <a:lnTo>
                  <a:pt x="1664208" y="6095"/>
                </a:lnTo>
                <a:close/>
              </a:path>
              <a:path w="7042784" h="7619">
                <a:moveTo>
                  <a:pt x="1662684" y="7619"/>
                </a:moveTo>
                <a:lnTo>
                  <a:pt x="1658112" y="7619"/>
                </a:lnTo>
                <a:lnTo>
                  <a:pt x="1658112" y="6095"/>
                </a:lnTo>
                <a:lnTo>
                  <a:pt x="1662684" y="6095"/>
                </a:lnTo>
                <a:lnTo>
                  <a:pt x="1662684" y="7619"/>
                </a:lnTo>
                <a:close/>
              </a:path>
              <a:path w="7042784" h="7619">
                <a:moveTo>
                  <a:pt x="1699259" y="7619"/>
                </a:moveTo>
                <a:lnTo>
                  <a:pt x="1696212" y="7619"/>
                </a:lnTo>
                <a:lnTo>
                  <a:pt x="1693163" y="4571"/>
                </a:lnTo>
                <a:lnTo>
                  <a:pt x="1693163" y="3047"/>
                </a:lnTo>
                <a:lnTo>
                  <a:pt x="1696212" y="0"/>
                </a:lnTo>
                <a:lnTo>
                  <a:pt x="1699259" y="0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59" y="7619"/>
                </a:lnTo>
                <a:close/>
              </a:path>
              <a:path w="7042784" h="7619">
                <a:moveTo>
                  <a:pt x="1735836" y="7619"/>
                </a:moveTo>
                <a:lnTo>
                  <a:pt x="1732788" y="7619"/>
                </a:lnTo>
                <a:lnTo>
                  <a:pt x="1731263" y="6095"/>
                </a:lnTo>
                <a:lnTo>
                  <a:pt x="1731263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7359" y="1524"/>
                </a:lnTo>
                <a:lnTo>
                  <a:pt x="1737359" y="6095"/>
                </a:lnTo>
                <a:lnTo>
                  <a:pt x="1735836" y="7619"/>
                </a:lnTo>
                <a:close/>
              </a:path>
              <a:path w="7042784" h="7619">
                <a:moveTo>
                  <a:pt x="1772412" y="7619"/>
                </a:moveTo>
                <a:lnTo>
                  <a:pt x="1769363" y="7619"/>
                </a:lnTo>
                <a:lnTo>
                  <a:pt x="1767840" y="6095"/>
                </a:lnTo>
                <a:lnTo>
                  <a:pt x="1767840" y="1524"/>
                </a:lnTo>
                <a:lnTo>
                  <a:pt x="1769363" y="0"/>
                </a:lnTo>
                <a:lnTo>
                  <a:pt x="1772412" y="0"/>
                </a:lnTo>
                <a:lnTo>
                  <a:pt x="1775459" y="3047"/>
                </a:lnTo>
                <a:lnTo>
                  <a:pt x="1775459" y="4571"/>
                </a:lnTo>
                <a:lnTo>
                  <a:pt x="1772412" y="7619"/>
                </a:lnTo>
                <a:close/>
              </a:path>
              <a:path w="7042784" h="7619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7042784" h="7619">
                <a:moveTo>
                  <a:pt x="1812036" y="6095"/>
                </a:moveTo>
                <a:lnTo>
                  <a:pt x="1804416" y="6095"/>
                </a:lnTo>
                <a:lnTo>
                  <a:pt x="1804416" y="1524"/>
                </a:lnTo>
                <a:lnTo>
                  <a:pt x="1812036" y="1524"/>
                </a:lnTo>
                <a:lnTo>
                  <a:pt x="1812036" y="6095"/>
                </a:lnTo>
                <a:close/>
              </a:path>
              <a:path w="7042784" h="7619">
                <a:moveTo>
                  <a:pt x="1810512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7042784" h="7619">
                <a:moveTo>
                  <a:pt x="1847088" y="1524"/>
                </a:moveTo>
                <a:lnTo>
                  <a:pt x="1842516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7088" y="1524"/>
                </a:lnTo>
                <a:close/>
              </a:path>
              <a:path w="7042784" h="7619">
                <a:moveTo>
                  <a:pt x="1848612" y="6095"/>
                </a:moveTo>
                <a:lnTo>
                  <a:pt x="1840992" y="6095"/>
                </a:lnTo>
                <a:lnTo>
                  <a:pt x="1840992" y="1524"/>
                </a:lnTo>
                <a:lnTo>
                  <a:pt x="1848612" y="1524"/>
                </a:lnTo>
                <a:lnTo>
                  <a:pt x="1848612" y="6095"/>
                </a:lnTo>
                <a:close/>
              </a:path>
              <a:path w="7042784" h="7619">
                <a:moveTo>
                  <a:pt x="1847088" y="7619"/>
                </a:moveTo>
                <a:lnTo>
                  <a:pt x="1842516" y="7619"/>
                </a:lnTo>
                <a:lnTo>
                  <a:pt x="1842516" y="6095"/>
                </a:lnTo>
                <a:lnTo>
                  <a:pt x="1847088" y="6095"/>
                </a:lnTo>
                <a:lnTo>
                  <a:pt x="1847088" y="7619"/>
                </a:lnTo>
                <a:close/>
              </a:path>
              <a:path w="7042784" h="7619">
                <a:moveTo>
                  <a:pt x="1883663" y="1524"/>
                </a:moveTo>
                <a:lnTo>
                  <a:pt x="1879092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3663" y="1524"/>
                </a:lnTo>
                <a:close/>
              </a:path>
              <a:path w="7042784" h="7619">
                <a:moveTo>
                  <a:pt x="1885188" y="6095"/>
                </a:moveTo>
                <a:lnTo>
                  <a:pt x="1877568" y="6095"/>
                </a:lnTo>
                <a:lnTo>
                  <a:pt x="1877568" y="1524"/>
                </a:lnTo>
                <a:lnTo>
                  <a:pt x="1885188" y="1524"/>
                </a:lnTo>
                <a:lnTo>
                  <a:pt x="1885188" y="6095"/>
                </a:lnTo>
                <a:close/>
              </a:path>
              <a:path w="7042784" h="7619">
                <a:moveTo>
                  <a:pt x="1883663" y="7619"/>
                </a:moveTo>
                <a:lnTo>
                  <a:pt x="1879092" y="7619"/>
                </a:lnTo>
                <a:lnTo>
                  <a:pt x="1879092" y="6095"/>
                </a:lnTo>
                <a:lnTo>
                  <a:pt x="1883663" y="6095"/>
                </a:lnTo>
                <a:lnTo>
                  <a:pt x="1883663" y="7619"/>
                </a:lnTo>
                <a:close/>
              </a:path>
              <a:path w="7042784" h="7619">
                <a:moveTo>
                  <a:pt x="1920240" y="7619"/>
                </a:moveTo>
                <a:lnTo>
                  <a:pt x="1917192" y="7619"/>
                </a:lnTo>
                <a:lnTo>
                  <a:pt x="1914143" y="4571"/>
                </a:lnTo>
                <a:lnTo>
                  <a:pt x="1914143" y="3047"/>
                </a:lnTo>
                <a:lnTo>
                  <a:pt x="1917192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7042784" h="7619">
                <a:moveTo>
                  <a:pt x="1956816" y="7619"/>
                </a:moveTo>
                <a:lnTo>
                  <a:pt x="1953768" y="7619"/>
                </a:lnTo>
                <a:lnTo>
                  <a:pt x="1952243" y="6095"/>
                </a:lnTo>
                <a:lnTo>
                  <a:pt x="1952243" y="1524"/>
                </a:lnTo>
                <a:lnTo>
                  <a:pt x="1953768" y="0"/>
                </a:lnTo>
                <a:lnTo>
                  <a:pt x="1956816" y="0"/>
                </a:lnTo>
                <a:lnTo>
                  <a:pt x="1958340" y="1524"/>
                </a:lnTo>
                <a:lnTo>
                  <a:pt x="1958340" y="6095"/>
                </a:lnTo>
                <a:lnTo>
                  <a:pt x="1956816" y="7619"/>
                </a:lnTo>
                <a:close/>
              </a:path>
              <a:path w="7042784" h="7619">
                <a:moveTo>
                  <a:pt x="1993392" y="7619"/>
                </a:moveTo>
                <a:lnTo>
                  <a:pt x="1990343" y="7619"/>
                </a:lnTo>
                <a:lnTo>
                  <a:pt x="1988819" y="6095"/>
                </a:lnTo>
                <a:lnTo>
                  <a:pt x="1988819" y="1524"/>
                </a:lnTo>
                <a:lnTo>
                  <a:pt x="1990343" y="0"/>
                </a:lnTo>
                <a:lnTo>
                  <a:pt x="1993392" y="0"/>
                </a:lnTo>
                <a:lnTo>
                  <a:pt x="1996440" y="3047"/>
                </a:lnTo>
                <a:lnTo>
                  <a:pt x="1996440" y="4571"/>
                </a:lnTo>
                <a:lnTo>
                  <a:pt x="1993392" y="7619"/>
                </a:lnTo>
                <a:close/>
              </a:path>
              <a:path w="7042784" h="7619">
                <a:moveTo>
                  <a:pt x="2031492" y="1524"/>
                </a:moveTo>
                <a:lnTo>
                  <a:pt x="2026919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1492" y="1524"/>
                </a:lnTo>
                <a:close/>
              </a:path>
              <a:path w="7042784" h="7619">
                <a:moveTo>
                  <a:pt x="2033016" y="6095"/>
                </a:moveTo>
                <a:lnTo>
                  <a:pt x="2025396" y="6095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5"/>
                </a:lnTo>
                <a:close/>
              </a:path>
              <a:path w="7042784" h="7619">
                <a:moveTo>
                  <a:pt x="2031492" y="7619"/>
                </a:moveTo>
                <a:lnTo>
                  <a:pt x="2026919" y="7619"/>
                </a:lnTo>
                <a:lnTo>
                  <a:pt x="2026919" y="6095"/>
                </a:lnTo>
                <a:lnTo>
                  <a:pt x="2031492" y="6095"/>
                </a:lnTo>
                <a:lnTo>
                  <a:pt x="2031492" y="7619"/>
                </a:lnTo>
                <a:close/>
              </a:path>
              <a:path w="7042784" h="7619">
                <a:moveTo>
                  <a:pt x="2068068" y="1524"/>
                </a:moveTo>
                <a:lnTo>
                  <a:pt x="2063496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8068" y="1524"/>
                </a:lnTo>
                <a:close/>
              </a:path>
              <a:path w="7042784" h="7619">
                <a:moveTo>
                  <a:pt x="2069592" y="6095"/>
                </a:moveTo>
                <a:lnTo>
                  <a:pt x="2061972" y="6095"/>
                </a:lnTo>
                <a:lnTo>
                  <a:pt x="2061972" y="1524"/>
                </a:lnTo>
                <a:lnTo>
                  <a:pt x="2069592" y="1524"/>
                </a:lnTo>
                <a:lnTo>
                  <a:pt x="2069592" y="6095"/>
                </a:lnTo>
                <a:close/>
              </a:path>
              <a:path w="7042784" h="7619">
                <a:moveTo>
                  <a:pt x="2068068" y="7619"/>
                </a:moveTo>
                <a:lnTo>
                  <a:pt x="2063496" y="7619"/>
                </a:lnTo>
                <a:lnTo>
                  <a:pt x="2063496" y="6095"/>
                </a:lnTo>
                <a:lnTo>
                  <a:pt x="2068068" y="6095"/>
                </a:lnTo>
                <a:lnTo>
                  <a:pt x="2068068" y="7619"/>
                </a:lnTo>
                <a:close/>
              </a:path>
              <a:path w="7042784" h="7619">
                <a:moveTo>
                  <a:pt x="2104643" y="7619"/>
                </a:moveTo>
                <a:lnTo>
                  <a:pt x="2100072" y="7619"/>
                </a:lnTo>
                <a:lnTo>
                  <a:pt x="2100072" y="6095"/>
                </a:lnTo>
                <a:lnTo>
                  <a:pt x="2098548" y="4571"/>
                </a:lnTo>
                <a:lnTo>
                  <a:pt x="2098548" y="3047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4643" y="1524"/>
                </a:lnTo>
                <a:lnTo>
                  <a:pt x="2106168" y="1524"/>
                </a:lnTo>
                <a:lnTo>
                  <a:pt x="2106168" y="6095"/>
                </a:lnTo>
                <a:lnTo>
                  <a:pt x="2104643" y="6095"/>
                </a:lnTo>
                <a:lnTo>
                  <a:pt x="2104643" y="7619"/>
                </a:lnTo>
                <a:close/>
              </a:path>
              <a:path w="7042784" h="7619">
                <a:moveTo>
                  <a:pt x="2141219" y="7619"/>
                </a:moveTo>
                <a:lnTo>
                  <a:pt x="2138172" y="7619"/>
                </a:lnTo>
                <a:lnTo>
                  <a:pt x="2135124" y="4571"/>
                </a:lnTo>
                <a:lnTo>
                  <a:pt x="2135124" y="3047"/>
                </a:lnTo>
                <a:lnTo>
                  <a:pt x="2138172" y="0"/>
                </a:lnTo>
                <a:lnTo>
                  <a:pt x="2141219" y="0"/>
                </a:lnTo>
                <a:lnTo>
                  <a:pt x="2142743" y="1524"/>
                </a:lnTo>
                <a:lnTo>
                  <a:pt x="2142743" y="6095"/>
                </a:lnTo>
                <a:lnTo>
                  <a:pt x="2141219" y="7619"/>
                </a:lnTo>
                <a:close/>
              </a:path>
              <a:path w="7042784" h="7619">
                <a:moveTo>
                  <a:pt x="2177796" y="7619"/>
                </a:moveTo>
                <a:lnTo>
                  <a:pt x="2174748" y="7619"/>
                </a:lnTo>
                <a:lnTo>
                  <a:pt x="2173224" y="6095"/>
                </a:lnTo>
                <a:lnTo>
                  <a:pt x="2173224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79319" y="1524"/>
                </a:lnTo>
                <a:lnTo>
                  <a:pt x="2179319" y="6095"/>
                </a:lnTo>
                <a:lnTo>
                  <a:pt x="2177796" y="7619"/>
                </a:lnTo>
                <a:close/>
              </a:path>
              <a:path w="7042784" h="7619">
                <a:moveTo>
                  <a:pt x="2214372" y="7619"/>
                </a:moveTo>
                <a:lnTo>
                  <a:pt x="2211324" y="7619"/>
                </a:lnTo>
                <a:lnTo>
                  <a:pt x="2209800" y="6095"/>
                </a:lnTo>
                <a:lnTo>
                  <a:pt x="2209800" y="1524"/>
                </a:lnTo>
                <a:lnTo>
                  <a:pt x="2211324" y="0"/>
                </a:lnTo>
                <a:lnTo>
                  <a:pt x="2214372" y="0"/>
                </a:lnTo>
                <a:lnTo>
                  <a:pt x="2217419" y="3047"/>
                </a:lnTo>
                <a:lnTo>
                  <a:pt x="2217419" y="4571"/>
                </a:lnTo>
                <a:lnTo>
                  <a:pt x="2214372" y="7619"/>
                </a:lnTo>
                <a:close/>
              </a:path>
              <a:path w="7042784" h="7619">
                <a:moveTo>
                  <a:pt x="2252472" y="1524"/>
                </a:moveTo>
                <a:lnTo>
                  <a:pt x="2247900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7042784" h="7619">
                <a:moveTo>
                  <a:pt x="2253996" y="6095"/>
                </a:moveTo>
                <a:lnTo>
                  <a:pt x="2246376" y="6095"/>
                </a:lnTo>
                <a:lnTo>
                  <a:pt x="2246376" y="1524"/>
                </a:lnTo>
                <a:lnTo>
                  <a:pt x="2253996" y="1524"/>
                </a:lnTo>
                <a:lnTo>
                  <a:pt x="2253996" y="6095"/>
                </a:lnTo>
                <a:close/>
              </a:path>
              <a:path w="7042784" h="7619">
                <a:moveTo>
                  <a:pt x="2252472" y="7619"/>
                </a:moveTo>
                <a:lnTo>
                  <a:pt x="2247900" y="7619"/>
                </a:lnTo>
                <a:lnTo>
                  <a:pt x="2247900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7042784" h="7619">
                <a:moveTo>
                  <a:pt x="2289048" y="1524"/>
                </a:moveTo>
                <a:lnTo>
                  <a:pt x="2284476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89048" y="1524"/>
                </a:lnTo>
                <a:close/>
              </a:path>
              <a:path w="7042784" h="7619">
                <a:moveTo>
                  <a:pt x="2290572" y="6095"/>
                </a:moveTo>
                <a:lnTo>
                  <a:pt x="2282951" y="6095"/>
                </a:lnTo>
                <a:lnTo>
                  <a:pt x="2282951" y="1524"/>
                </a:lnTo>
                <a:lnTo>
                  <a:pt x="2290572" y="1524"/>
                </a:lnTo>
                <a:lnTo>
                  <a:pt x="2290572" y="6095"/>
                </a:lnTo>
                <a:close/>
              </a:path>
              <a:path w="7042784" h="7619">
                <a:moveTo>
                  <a:pt x="2289048" y="7619"/>
                </a:moveTo>
                <a:lnTo>
                  <a:pt x="2284476" y="7619"/>
                </a:lnTo>
                <a:lnTo>
                  <a:pt x="2284476" y="6095"/>
                </a:lnTo>
                <a:lnTo>
                  <a:pt x="2289048" y="6095"/>
                </a:lnTo>
                <a:lnTo>
                  <a:pt x="2289048" y="7619"/>
                </a:lnTo>
                <a:close/>
              </a:path>
              <a:path w="7042784" h="7619">
                <a:moveTo>
                  <a:pt x="2325624" y="7619"/>
                </a:moveTo>
                <a:lnTo>
                  <a:pt x="2321051" y="7619"/>
                </a:lnTo>
                <a:lnTo>
                  <a:pt x="2321051" y="6095"/>
                </a:lnTo>
                <a:lnTo>
                  <a:pt x="2319527" y="4571"/>
                </a:lnTo>
                <a:lnTo>
                  <a:pt x="2319527" y="3047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5624" y="1524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4" y="6095"/>
                </a:lnTo>
                <a:lnTo>
                  <a:pt x="2325624" y="7619"/>
                </a:lnTo>
                <a:close/>
              </a:path>
              <a:path w="7042784" h="7619">
                <a:moveTo>
                  <a:pt x="2362200" y="7619"/>
                </a:moveTo>
                <a:lnTo>
                  <a:pt x="2359151" y="7619"/>
                </a:lnTo>
                <a:lnTo>
                  <a:pt x="2356104" y="4571"/>
                </a:lnTo>
                <a:lnTo>
                  <a:pt x="2356104" y="3047"/>
                </a:lnTo>
                <a:lnTo>
                  <a:pt x="2359151" y="0"/>
                </a:lnTo>
                <a:lnTo>
                  <a:pt x="2362200" y="0"/>
                </a:lnTo>
                <a:lnTo>
                  <a:pt x="2363724" y="1524"/>
                </a:lnTo>
                <a:lnTo>
                  <a:pt x="2363724" y="6095"/>
                </a:lnTo>
                <a:lnTo>
                  <a:pt x="2362200" y="7619"/>
                </a:lnTo>
                <a:close/>
              </a:path>
              <a:path w="7042784" h="7619">
                <a:moveTo>
                  <a:pt x="2398776" y="7619"/>
                </a:moveTo>
                <a:lnTo>
                  <a:pt x="2395727" y="7619"/>
                </a:lnTo>
                <a:lnTo>
                  <a:pt x="2394204" y="6095"/>
                </a:lnTo>
                <a:lnTo>
                  <a:pt x="2394204" y="1524"/>
                </a:lnTo>
                <a:lnTo>
                  <a:pt x="2395727" y="0"/>
                </a:lnTo>
                <a:lnTo>
                  <a:pt x="2398776" y="0"/>
                </a:lnTo>
                <a:lnTo>
                  <a:pt x="2400300" y="1524"/>
                </a:lnTo>
                <a:lnTo>
                  <a:pt x="2400300" y="6095"/>
                </a:lnTo>
                <a:lnTo>
                  <a:pt x="2398776" y="7619"/>
                </a:lnTo>
                <a:close/>
              </a:path>
              <a:path w="7042784" h="7619">
                <a:moveTo>
                  <a:pt x="2435351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0780" y="6095"/>
                </a:lnTo>
                <a:lnTo>
                  <a:pt x="2430780" y="1524"/>
                </a:lnTo>
                <a:lnTo>
                  <a:pt x="2432304" y="1524"/>
                </a:lnTo>
                <a:lnTo>
                  <a:pt x="2432304" y="0"/>
                </a:lnTo>
                <a:lnTo>
                  <a:pt x="2435351" y="0"/>
                </a:lnTo>
                <a:lnTo>
                  <a:pt x="2438400" y="3047"/>
                </a:lnTo>
                <a:lnTo>
                  <a:pt x="2438400" y="4571"/>
                </a:lnTo>
                <a:lnTo>
                  <a:pt x="2435351" y="7619"/>
                </a:lnTo>
                <a:close/>
              </a:path>
              <a:path w="7042784" h="7619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7042784" h="7619">
                <a:moveTo>
                  <a:pt x="2474976" y="6095"/>
                </a:moveTo>
                <a:lnTo>
                  <a:pt x="2467356" y="6095"/>
                </a:lnTo>
                <a:lnTo>
                  <a:pt x="2467356" y="1524"/>
                </a:lnTo>
                <a:lnTo>
                  <a:pt x="2474976" y="1524"/>
                </a:lnTo>
                <a:lnTo>
                  <a:pt x="2474976" y="6095"/>
                </a:lnTo>
                <a:close/>
              </a:path>
              <a:path w="7042784" h="7619">
                <a:moveTo>
                  <a:pt x="2473451" y="7619"/>
                </a:moveTo>
                <a:lnTo>
                  <a:pt x="2468880" y="7619"/>
                </a:lnTo>
                <a:lnTo>
                  <a:pt x="2468880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7042784" h="7619">
                <a:moveTo>
                  <a:pt x="2510027" y="1524"/>
                </a:moveTo>
                <a:lnTo>
                  <a:pt x="2505456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0027" y="1524"/>
                </a:lnTo>
                <a:close/>
              </a:path>
              <a:path w="7042784" h="7619">
                <a:moveTo>
                  <a:pt x="2511551" y="6095"/>
                </a:moveTo>
                <a:lnTo>
                  <a:pt x="2503932" y="6095"/>
                </a:lnTo>
                <a:lnTo>
                  <a:pt x="2503932" y="1524"/>
                </a:lnTo>
                <a:lnTo>
                  <a:pt x="2511551" y="1524"/>
                </a:lnTo>
                <a:lnTo>
                  <a:pt x="2511551" y="6095"/>
                </a:lnTo>
                <a:close/>
              </a:path>
              <a:path w="7042784" h="7619">
                <a:moveTo>
                  <a:pt x="2510027" y="7619"/>
                </a:moveTo>
                <a:lnTo>
                  <a:pt x="2505456" y="7619"/>
                </a:lnTo>
                <a:lnTo>
                  <a:pt x="2505456" y="6095"/>
                </a:lnTo>
                <a:lnTo>
                  <a:pt x="2510027" y="6095"/>
                </a:lnTo>
                <a:lnTo>
                  <a:pt x="2510027" y="7619"/>
                </a:lnTo>
                <a:close/>
              </a:path>
              <a:path w="7042784" h="7619">
                <a:moveTo>
                  <a:pt x="2546604" y="7619"/>
                </a:moveTo>
                <a:lnTo>
                  <a:pt x="2542032" y="7619"/>
                </a:lnTo>
                <a:lnTo>
                  <a:pt x="2542032" y="6095"/>
                </a:lnTo>
                <a:lnTo>
                  <a:pt x="2540508" y="4571"/>
                </a:lnTo>
                <a:lnTo>
                  <a:pt x="2540508" y="3047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6604" y="1524"/>
                </a:lnTo>
                <a:lnTo>
                  <a:pt x="2548127" y="1524"/>
                </a:lnTo>
                <a:lnTo>
                  <a:pt x="2548127" y="6095"/>
                </a:lnTo>
                <a:lnTo>
                  <a:pt x="2546604" y="6095"/>
                </a:lnTo>
                <a:lnTo>
                  <a:pt x="2546604" y="7619"/>
                </a:lnTo>
                <a:close/>
              </a:path>
              <a:path w="7042784" h="7619">
                <a:moveTo>
                  <a:pt x="2583180" y="7619"/>
                </a:moveTo>
                <a:lnTo>
                  <a:pt x="2580132" y="7619"/>
                </a:lnTo>
                <a:lnTo>
                  <a:pt x="2577084" y="4571"/>
                </a:lnTo>
                <a:lnTo>
                  <a:pt x="2577084" y="3047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7042784" h="7619">
                <a:moveTo>
                  <a:pt x="2619756" y="7619"/>
                </a:moveTo>
                <a:lnTo>
                  <a:pt x="2616708" y="7619"/>
                </a:lnTo>
                <a:lnTo>
                  <a:pt x="2615184" y="6095"/>
                </a:lnTo>
                <a:lnTo>
                  <a:pt x="2615184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1280" y="1524"/>
                </a:lnTo>
                <a:lnTo>
                  <a:pt x="2621280" y="6095"/>
                </a:lnTo>
                <a:lnTo>
                  <a:pt x="2619756" y="7619"/>
                </a:lnTo>
                <a:close/>
              </a:path>
              <a:path w="7042784" h="7619">
                <a:moveTo>
                  <a:pt x="2656332" y="7619"/>
                </a:moveTo>
                <a:lnTo>
                  <a:pt x="2653284" y="7619"/>
                </a:lnTo>
                <a:lnTo>
                  <a:pt x="2653284" y="6095"/>
                </a:lnTo>
                <a:lnTo>
                  <a:pt x="2651760" y="6095"/>
                </a:lnTo>
                <a:lnTo>
                  <a:pt x="2651760" y="1524"/>
                </a:lnTo>
                <a:lnTo>
                  <a:pt x="2653284" y="1524"/>
                </a:lnTo>
                <a:lnTo>
                  <a:pt x="2653284" y="0"/>
                </a:lnTo>
                <a:lnTo>
                  <a:pt x="2656332" y="0"/>
                </a:lnTo>
                <a:lnTo>
                  <a:pt x="2659380" y="3047"/>
                </a:lnTo>
                <a:lnTo>
                  <a:pt x="2659380" y="4571"/>
                </a:lnTo>
                <a:lnTo>
                  <a:pt x="2656332" y="7619"/>
                </a:lnTo>
                <a:close/>
              </a:path>
              <a:path w="7042784" h="7619">
                <a:moveTo>
                  <a:pt x="2694432" y="1524"/>
                </a:moveTo>
                <a:lnTo>
                  <a:pt x="2689860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7042784" h="7619">
                <a:moveTo>
                  <a:pt x="2695956" y="6095"/>
                </a:moveTo>
                <a:lnTo>
                  <a:pt x="2688335" y="6095"/>
                </a:lnTo>
                <a:lnTo>
                  <a:pt x="2688335" y="1524"/>
                </a:lnTo>
                <a:lnTo>
                  <a:pt x="2695956" y="1524"/>
                </a:lnTo>
                <a:lnTo>
                  <a:pt x="2695956" y="6095"/>
                </a:lnTo>
                <a:close/>
              </a:path>
              <a:path w="7042784" h="7619">
                <a:moveTo>
                  <a:pt x="2694432" y="7619"/>
                </a:moveTo>
                <a:lnTo>
                  <a:pt x="2689860" y="7619"/>
                </a:lnTo>
                <a:lnTo>
                  <a:pt x="2689860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7042784" h="7619">
                <a:moveTo>
                  <a:pt x="2731008" y="1524"/>
                </a:moveTo>
                <a:lnTo>
                  <a:pt x="2726435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1008" y="1524"/>
                </a:lnTo>
                <a:close/>
              </a:path>
              <a:path w="7042784" h="7619">
                <a:moveTo>
                  <a:pt x="2732532" y="6095"/>
                </a:moveTo>
                <a:lnTo>
                  <a:pt x="2724911" y="6095"/>
                </a:lnTo>
                <a:lnTo>
                  <a:pt x="2724911" y="1524"/>
                </a:lnTo>
                <a:lnTo>
                  <a:pt x="2732532" y="1524"/>
                </a:lnTo>
                <a:lnTo>
                  <a:pt x="2732532" y="6095"/>
                </a:lnTo>
                <a:close/>
              </a:path>
              <a:path w="7042784" h="7619">
                <a:moveTo>
                  <a:pt x="2731008" y="7619"/>
                </a:moveTo>
                <a:lnTo>
                  <a:pt x="2726435" y="7619"/>
                </a:lnTo>
                <a:lnTo>
                  <a:pt x="2726435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7042784" h="7619">
                <a:moveTo>
                  <a:pt x="2767584" y="7619"/>
                </a:moveTo>
                <a:lnTo>
                  <a:pt x="2764535" y="7619"/>
                </a:lnTo>
                <a:lnTo>
                  <a:pt x="2761488" y="4571"/>
                </a:lnTo>
                <a:lnTo>
                  <a:pt x="2761488" y="3047"/>
                </a:lnTo>
                <a:lnTo>
                  <a:pt x="2764535" y="0"/>
                </a:lnTo>
                <a:lnTo>
                  <a:pt x="2767584" y="0"/>
                </a:lnTo>
                <a:lnTo>
                  <a:pt x="2767584" y="1524"/>
                </a:lnTo>
                <a:lnTo>
                  <a:pt x="2769108" y="1524"/>
                </a:lnTo>
                <a:lnTo>
                  <a:pt x="2769108" y="6095"/>
                </a:lnTo>
                <a:lnTo>
                  <a:pt x="2767584" y="6095"/>
                </a:lnTo>
                <a:lnTo>
                  <a:pt x="2767584" y="7619"/>
                </a:lnTo>
                <a:close/>
              </a:path>
              <a:path w="7042784" h="7619">
                <a:moveTo>
                  <a:pt x="2804160" y="7619"/>
                </a:moveTo>
                <a:lnTo>
                  <a:pt x="2801111" y="7619"/>
                </a:lnTo>
                <a:lnTo>
                  <a:pt x="2799588" y="6095"/>
                </a:lnTo>
                <a:lnTo>
                  <a:pt x="2799588" y="1524"/>
                </a:lnTo>
                <a:lnTo>
                  <a:pt x="2801111" y="0"/>
                </a:lnTo>
                <a:lnTo>
                  <a:pt x="2804160" y="0"/>
                </a:lnTo>
                <a:lnTo>
                  <a:pt x="2805684" y="1524"/>
                </a:lnTo>
                <a:lnTo>
                  <a:pt x="2805684" y="6095"/>
                </a:lnTo>
                <a:lnTo>
                  <a:pt x="2804160" y="7619"/>
                </a:lnTo>
                <a:close/>
              </a:path>
              <a:path w="7042784" h="7619">
                <a:moveTo>
                  <a:pt x="2840735" y="7619"/>
                </a:moveTo>
                <a:lnTo>
                  <a:pt x="2837688" y="7619"/>
                </a:lnTo>
                <a:lnTo>
                  <a:pt x="2836164" y="6095"/>
                </a:lnTo>
                <a:lnTo>
                  <a:pt x="2836164" y="1524"/>
                </a:lnTo>
                <a:lnTo>
                  <a:pt x="2837688" y="0"/>
                </a:lnTo>
                <a:lnTo>
                  <a:pt x="2840735" y="0"/>
                </a:lnTo>
                <a:lnTo>
                  <a:pt x="2843784" y="3047"/>
                </a:lnTo>
                <a:lnTo>
                  <a:pt x="2843784" y="4571"/>
                </a:lnTo>
                <a:lnTo>
                  <a:pt x="2840735" y="7619"/>
                </a:lnTo>
                <a:close/>
              </a:path>
              <a:path w="7042784" h="7619">
                <a:moveTo>
                  <a:pt x="2878835" y="7619"/>
                </a:moveTo>
                <a:lnTo>
                  <a:pt x="2874264" y="7619"/>
                </a:lnTo>
                <a:lnTo>
                  <a:pt x="2874264" y="6095"/>
                </a:lnTo>
                <a:lnTo>
                  <a:pt x="2872740" y="6095"/>
                </a:lnTo>
                <a:lnTo>
                  <a:pt x="2872740" y="1524"/>
                </a:lnTo>
                <a:lnTo>
                  <a:pt x="2874264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3047"/>
                </a:lnTo>
                <a:lnTo>
                  <a:pt x="2880360" y="4571"/>
                </a:lnTo>
                <a:lnTo>
                  <a:pt x="2878835" y="6095"/>
                </a:lnTo>
                <a:lnTo>
                  <a:pt x="2878835" y="7619"/>
                </a:lnTo>
                <a:close/>
              </a:path>
              <a:path w="7042784" h="7619">
                <a:moveTo>
                  <a:pt x="2915411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5411" y="1524"/>
                </a:lnTo>
                <a:close/>
              </a:path>
              <a:path w="7042784" h="7619">
                <a:moveTo>
                  <a:pt x="2916935" y="6095"/>
                </a:moveTo>
                <a:lnTo>
                  <a:pt x="2909316" y="6095"/>
                </a:lnTo>
                <a:lnTo>
                  <a:pt x="2909316" y="1524"/>
                </a:lnTo>
                <a:lnTo>
                  <a:pt x="2916935" y="1524"/>
                </a:lnTo>
                <a:lnTo>
                  <a:pt x="2916935" y="6095"/>
                </a:lnTo>
                <a:close/>
              </a:path>
              <a:path w="7042784" h="7619">
                <a:moveTo>
                  <a:pt x="2915411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1" y="6095"/>
                </a:lnTo>
                <a:lnTo>
                  <a:pt x="2915411" y="7619"/>
                </a:lnTo>
                <a:close/>
              </a:path>
              <a:path w="7042784" h="7619">
                <a:moveTo>
                  <a:pt x="2951988" y="1524"/>
                </a:moveTo>
                <a:lnTo>
                  <a:pt x="2947416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1988" y="1524"/>
                </a:lnTo>
                <a:close/>
              </a:path>
              <a:path w="7042784" h="7619">
                <a:moveTo>
                  <a:pt x="2953511" y="6095"/>
                </a:moveTo>
                <a:lnTo>
                  <a:pt x="2945892" y="6095"/>
                </a:lnTo>
                <a:lnTo>
                  <a:pt x="2945892" y="1524"/>
                </a:lnTo>
                <a:lnTo>
                  <a:pt x="2953511" y="1524"/>
                </a:lnTo>
                <a:lnTo>
                  <a:pt x="2953511" y="6095"/>
                </a:lnTo>
                <a:close/>
              </a:path>
              <a:path w="7042784" h="7619">
                <a:moveTo>
                  <a:pt x="2951988" y="7619"/>
                </a:moveTo>
                <a:lnTo>
                  <a:pt x="2947416" y="7619"/>
                </a:lnTo>
                <a:lnTo>
                  <a:pt x="2947416" y="6095"/>
                </a:lnTo>
                <a:lnTo>
                  <a:pt x="2951988" y="6095"/>
                </a:lnTo>
                <a:lnTo>
                  <a:pt x="2951988" y="7619"/>
                </a:lnTo>
                <a:close/>
              </a:path>
              <a:path w="7042784" h="7619">
                <a:moveTo>
                  <a:pt x="2988564" y="7619"/>
                </a:moveTo>
                <a:lnTo>
                  <a:pt x="2985516" y="7619"/>
                </a:lnTo>
                <a:lnTo>
                  <a:pt x="2982468" y="4571"/>
                </a:lnTo>
                <a:lnTo>
                  <a:pt x="2982468" y="3047"/>
                </a:lnTo>
                <a:lnTo>
                  <a:pt x="2985516" y="0"/>
                </a:lnTo>
                <a:lnTo>
                  <a:pt x="2988564" y="0"/>
                </a:lnTo>
                <a:lnTo>
                  <a:pt x="2988564" y="1524"/>
                </a:lnTo>
                <a:lnTo>
                  <a:pt x="2990088" y="1524"/>
                </a:lnTo>
                <a:lnTo>
                  <a:pt x="2990088" y="6095"/>
                </a:lnTo>
                <a:lnTo>
                  <a:pt x="2988564" y="6095"/>
                </a:lnTo>
                <a:lnTo>
                  <a:pt x="2988564" y="7619"/>
                </a:lnTo>
                <a:close/>
              </a:path>
              <a:path w="7042784" h="7619">
                <a:moveTo>
                  <a:pt x="3025140" y="7619"/>
                </a:moveTo>
                <a:lnTo>
                  <a:pt x="3022092" y="7619"/>
                </a:lnTo>
                <a:lnTo>
                  <a:pt x="3020568" y="6095"/>
                </a:lnTo>
                <a:lnTo>
                  <a:pt x="3020568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6664" y="1524"/>
                </a:lnTo>
                <a:lnTo>
                  <a:pt x="3026664" y="6095"/>
                </a:lnTo>
                <a:lnTo>
                  <a:pt x="3025140" y="7619"/>
                </a:lnTo>
                <a:close/>
              </a:path>
              <a:path w="7042784" h="7619">
                <a:moveTo>
                  <a:pt x="3061716" y="7619"/>
                </a:moveTo>
                <a:lnTo>
                  <a:pt x="3058668" y="7619"/>
                </a:lnTo>
                <a:lnTo>
                  <a:pt x="3057144" y="6095"/>
                </a:lnTo>
                <a:lnTo>
                  <a:pt x="3057144" y="1524"/>
                </a:lnTo>
                <a:lnTo>
                  <a:pt x="3058668" y="0"/>
                </a:lnTo>
                <a:lnTo>
                  <a:pt x="3061716" y="0"/>
                </a:lnTo>
                <a:lnTo>
                  <a:pt x="3064764" y="3047"/>
                </a:lnTo>
                <a:lnTo>
                  <a:pt x="3064764" y="4571"/>
                </a:lnTo>
                <a:lnTo>
                  <a:pt x="3061716" y="7619"/>
                </a:lnTo>
                <a:close/>
              </a:path>
              <a:path w="7042784" h="7619">
                <a:moveTo>
                  <a:pt x="3099816" y="7619"/>
                </a:moveTo>
                <a:lnTo>
                  <a:pt x="3095244" y="7619"/>
                </a:lnTo>
                <a:lnTo>
                  <a:pt x="3095244" y="6095"/>
                </a:lnTo>
                <a:lnTo>
                  <a:pt x="3093719" y="6095"/>
                </a:lnTo>
                <a:lnTo>
                  <a:pt x="3093719" y="1524"/>
                </a:lnTo>
                <a:lnTo>
                  <a:pt x="3095244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3047"/>
                </a:lnTo>
                <a:lnTo>
                  <a:pt x="3101340" y="4571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7042784" h="7619">
                <a:moveTo>
                  <a:pt x="3136392" y="1524"/>
                </a:moveTo>
                <a:lnTo>
                  <a:pt x="3131819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7042784" h="7619">
                <a:moveTo>
                  <a:pt x="3137916" y="6095"/>
                </a:moveTo>
                <a:lnTo>
                  <a:pt x="3130296" y="6095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5"/>
                </a:lnTo>
                <a:close/>
              </a:path>
              <a:path w="7042784" h="7619">
                <a:moveTo>
                  <a:pt x="3136392" y="7619"/>
                </a:moveTo>
                <a:lnTo>
                  <a:pt x="3131819" y="7619"/>
                </a:lnTo>
                <a:lnTo>
                  <a:pt x="3131819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7042784" h="7619">
                <a:moveTo>
                  <a:pt x="3172968" y="1524"/>
                </a:moveTo>
                <a:lnTo>
                  <a:pt x="3168396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2968" y="1524"/>
                </a:lnTo>
                <a:close/>
              </a:path>
              <a:path w="7042784" h="7619">
                <a:moveTo>
                  <a:pt x="3174492" y="6095"/>
                </a:moveTo>
                <a:lnTo>
                  <a:pt x="3166872" y="6095"/>
                </a:lnTo>
                <a:lnTo>
                  <a:pt x="3166872" y="1524"/>
                </a:lnTo>
                <a:lnTo>
                  <a:pt x="3174492" y="1524"/>
                </a:lnTo>
                <a:lnTo>
                  <a:pt x="3174492" y="6095"/>
                </a:lnTo>
                <a:close/>
              </a:path>
              <a:path w="7042784" h="7619">
                <a:moveTo>
                  <a:pt x="3172968" y="7619"/>
                </a:moveTo>
                <a:lnTo>
                  <a:pt x="3168396" y="7619"/>
                </a:lnTo>
                <a:lnTo>
                  <a:pt x="3168396" y="6095"/>
                </a:lnTo>
                <a:lnTo>
                  <a:pt x="3172968" y="6095"/>
                </a:lnTo>
                <a:lnTo>
                  <a:pt x="3172968" y="7619"/>
                </a:lnTo>
                <a:close/>
              </a:path>
              <a:path w="7042784" h="7619">
                <a:moveTo>
                  <a:pt x="3209544" y="7619"/>
                </a:moveTo>
                <a:lnTo>
                  <a:pt x="3206496" y="7619"/>
                </a:lnTo>
                <a:lnTo>
                  <a:pt x="3203448" y="4571"/>
                </a:lnTo>
                <a:lnTo>
                  <a:pt x="3203448" y="3047"/>
                </a:lnTo>
                <a:lnTo>
                  <a:pt x="3206496" y="0"/>
                </a:lnTo>
                <a:lnTo>
                  <a:pt x="3209544" y="0"/>
                </a:lnTo>
                <a:lnTo>
                  <a:pt x="3211068" y="1524"/>
                </a:lnTo>
                <a:lnTo>
                  <a:pt x="3211068" y="6095"/>
                </a:lnTo>
                <a:lnTo>
                  <a:pt x="3209544" y="7619"/>
                </a:lnTo>
                <a:close/>
              </a:path>
              <a:path w="7042784" h="7619">
                <a:moveTo>
                  <a:pt x="3246119" y="7619"/>
                </a:moveTo>
                <a:lnTo>
                  <a:pt x="3243072" y="7619"/>
                </a:lnTo>
                <a:lnTo>
                  <a:pt x="3241548" y="6095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19" y="0"/>
                </a:lnTo>
                <a:lnTo>
                  <a:pt x="3247644" y="1524"/>
                </a:lnTo>
                <a:lnTo>
                  <a:pt x="3247644" y="6095"/>
                </a:lnTo>
                <a:lnTo>
                  <a:pt x="3246119" y="7619"/>
                </a:lnTo>
                <a:close/>
              </a:path>
              <a:path w="7042784" h="7619">
                <a:moveTo>
                  <a:pt x="3282696" y="7619"/>
                </a:moveTo>
                <a:lnTo>
                  <a:pt x="3279648" y="7619"/>
                </a:lnTo>
                <a:lnTo>
                  <a:pt x="3278124" y="6095"/>
                </a:lnTo>
                <a:lnTo>
                  <a:pt x="3278124" y="1524"/>
                </a:lnTo>
                <a:lnTo>
                  <a:pt x="3279648" y="0"/>
                </a:lnTo>
                <a:lnTo>
                  <a:pt x="3282696" y="0"/>
                </a:lnTo>
                <a:lnTo>
                  <a:pt x="3285744" y="3047"/>
                </a:lnTo>
                <a:lnTo>
                  <a:pt x="3285744" y="4571"/>
                </a:lnTo>
                <a:lnTo>
                  <a:pt x="3282696" y="7619"/>
                </a:lnTo>
                <a:close/>
              </a:path>
              <a:path w="7042784" h="7619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14700" y="6095"/>
                </a:lnTo>
                <a:lnTo>
                  <a:pt x="3314700" y="1524"/>
                </a:ln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3047"/>
                </a:lnTo>
                <a:lnTo>
                  <a:pt x="3322319" y="4571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7042784" h="7619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7042784" h="7619">
                <a:moveTo>
                  <a:pt x="3358896" y="6095"/>
                </a:moveTo>
                <a:lnTo>
                  <a:pt x="3351276" y="6095"/>
                </a:lnTo>
                <a:lnTo>
                  <a:pt x="3351276" y="1524"/>
                </a:lnTo>
                <a:lnTo>
                  <a:pt x="3358896" y="1524"/>
                </a:lnTo>
                <a:lnTo>
                  <a:pt x="3358896" y="6095"/>
                </a:lnTo>
                <a:close/>
              </a:path>
              <a:path w="7042784" h="7619">
                <a:moveTo>
                  <a:pt x="3357372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2" y="6095"/>
                </a:lnTo>
                <a:lnTo>
                  <a:pt x="3357372" y="7619"/>
                </a:lnTo>
                <a:close/>
              </a:path>
              <a:path w="7042784" h="7619">
                <a:moveTo>
                  <a:pt x="3393948" y="1524"/>
                </a:moveTo>
                <a:lnTo>
                  <a:pt x="3389376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3948" y="1524"/>
                </a:lnTo>
                <a:close/>
              </a:path>
              <a:path w="7042784" h="7619">
                <a:moveTo>
                  <a:pt x="3395472" y="6095"/>
                </a:moveTo>
                <a:lnTo>
                  <a:pt x="3387852" y="6095"/>
                </a:lnTo>
                <a:lnTo>
                  <a:pt x="3387852" y="1524"/>
                </a:lnTo>
                <a:lnTo>
                  <a:pt x="3395472" y="1524"/>
                </a:lnTo>
                <a:lnTo>
                  <a:pt x="3395472" y="6095"/>
                </a:lnTo>
                <a:close/>
              </a:path>
              <a:path w="7042784" h="7619">
                <a:moveTo>
                  <a:pt x="3393948" y="7619"/>
                </a:moveTo>
                <a:lnTo>
                  <a:pt x="3389376" y="7619"/>
                </a:lnTo>
                <a:lnTo>
                  <a:pt x="3389376" y="6095"/>
                </a:lnTo>
                <a:lnTo>
                  <a:pt x="3393948" y="6095"/>
                </a:lnTo>
                <a:lnTo>
                  <a:pt x="3393948" y="7619"/>
                </a:lnTo>
                <a:close/>
              </a:path>
              <a:path w="7042784" h="7619">
                <a:moveTo>
                  <a:pt x="3430524" y="7619"/>
                </a:moveTo>
                <a:lnTo>
                  <a:pt x="3427476" y="7619"/>
                </a:lnTo>
                <a:lnTo>
                  <a:pt x="3424427" y="4571"/>
                </a:lnTo>
                <a:lnTo>
                  <a:pt x="3424427" y="3047"/>
                </a:lnTo>
                <a:lnTo>
                  <a:pt x="3427476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7042784" h="7619">
                <a:moveTo>
                  <a:pt x="3467100" y="7619"/>
                </a:moveTo>
                <a:lnTo>
                  <a:pt x="3464052" y="7619"/>
                </a:lnTo>
                <a:lnTo>
                  <a:pt x="3462527" y="6095"/>
                </a:lnTo>
                <a:lnTo>
                  <a:pt x="3462527" y="1524"/>
                </a:lnTo>
                <a:lnTo>
                  <a:pt x="3464052" y="0"/>
                </a:lnTo>
                <a:lnTo>
                  <a:pt x="3467100" y="0"/>
                </a:lnTo>
                <a:lnTo>
                  <a:pt x="3468624" y="1524"/>
                </a:lnTo>
                <a:lnTo>
                  <a:pt x="3468624" y="6095"/>
                </a:lnTo>
                <a:lnTo>
                  <a:pt x="3467100" y="7619"/>
                </a:lnTo>
                <a:close/>
              </a:path>
              <a:path w="7042784" h="7619">
                <a:moveTo>
                  <a:pt x="3503676" y="7619"/>
                </a:moveTo>
                <a:lnTo>
                  <a:pt x="3500627" y="7619"/>
                </a:lnTo>
                <a:lnTo>
                  <a:pt x="3499104" y="6095"/>
                </a:lnTo>
                <a:lnTo>
                  <a:pt x="3499104" y="1524"/>
                </a:lnTo>
                <a:lnTo>
                  <a:pt x="3500627" y="0"/>
                </a:lnTo>
                <a:lnTo>
                  <a:pt x="3503676" y="0"/>
                </a:lnTo>
                <a:lnTo>
                  <a:pt x="3506724" y="3047"/>
                </a:lnTo>
                <a:lnTo>
                  <a:pt x="3506724" y="4571"/>
                </a:lnTo>
                <a:lnTo>
                  <a:pt x="3503676" y="7619"/>
                </a:lnTo>
                <a:close/>
              </a:path>
              <a:path w="7042784" h="7619">
                <a:moveTo>
                  <a:pt x="3541776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1776" y="1524"/>
                </a:lnTo>
                <a:close/>
              </a:path>
              <a:path w="7042784" h="7619">
                <a:moveTo>
                  <a:pt x="3543300" y="6095"/>
                </a:moveTo>
                <a:lnTo>
                  <a:pt x="3535680" y="6095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5"/>
                </a:lnTo>
                <a:close/>
              </a:path>
              <a:path w="7042784" h="7619">
                <a:moveTo>
                  <a:pt x="3541776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6" y="6095"/>
                </a:lnTo>
                <a:lnTo>
                  <a:pt x="3541776" y="7619"/>
                </a:lnTo>
                <a:close/>
              </a:path>
              <a:path w="7042784" h="7619">
                <a:moveTo>
                  <a:pt x="3578352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8352" y="1524"/>
                </a:lnTo>
                <a:close/>
              </a:path>
              <a:path w="7042784" h="7619">
                <a:moveTo>
                  <a:pt x="3579876" y="6095"/>
                </a:moveTo>
                <a:lnTo>
                  <a:pt x="3572256" y="6095"/>
                </a:lnTo>
                <a:lnTo>
                  <a:pt x="3572256" y="1524"/>
                </a:lnTo>
                <a:lnTo>
                  <a:pt x="3579876" y="1524"/>
                </a:lnTo>
                <a:lnTo>
                  <a:pt x="3579876" y="6095"/>
                </a:lnTo>
                <a:close/>
              </a:path>
              <a:path w="7042784" h="7619">
                <a:moveTo>
                  <a:pt x="3578352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2" y="6095"/>
                </a:lnTo>
                <a:lnTo>
                  <a:pt x="3578352" y="7619"/>
                </a:lnTo>
                <a:close/>
              </a:path>
              <a:path w="7042784" h="7619">
                <a:moveTo>
                  <a:pt x="3614928" y="1524"/>
                </a:moveTo>
                <a:lnTo>
                  <a:pt x="3610356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4928" y="1524"/>
                </a:lnTo>
                <a:close/>
              </a:path>
              <a:path w="7042784" h="7619">
                <a:moveTo>
                  <a:pt x="3616452" y="6095"/>
                </a:moveTo>
                <a:lnTo>
                  <a:pt x="3608832" y="6095"/>
                </a:lnTo>
                <a:lnTo>
                  <a:pt x="3608832" y="1524"/>
                </a:lnTo>
                <a:lnTo>
                  <a:pt x="3616452" y="1524"/>
                </a:lnTo>
                <a:lnTo>
                  <a:pt x="3616452" y="6095"/>
                </a:lnTo>
                <a:close/>
              </a:path>
              <a:path w="7042784" h="7619">
                <a:moveTo>
                  <a:pt x="3614928" y="7619"/>
                </a:moveTo>
                <a:lnTo>
                  <a:pt x="3610356" y="7619"/>
                </a:lnTo>
                <a:lnTo>
                  <a:pt x="3610356" y="6095"/>
                </a:lnTo>
                <a:lnTo>
                  <a:pt x="3614928" y="6095"/>
                </a:lnTo>
                <a:lnTo>
                  <a:pt x="3614928" y="7619"/>
                </a:lnTo>
                <a:close/>
              </a:path>
              <a:path w="7042784" h="7619">
                <a:moveTo>
                  <a:pt x="3651504" y="7619"/>
                </a:moveTo>
                <a:lnTo>
                  <a:pt x="3648456" y="7619"/>
                </a:lnTo>
                <a:lnTo>
                  <a:pt x="3645408" y="4571"/>
                </a:lnTo>
                <a:lnTo>
                  <a:pt x="3645408" y="3047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7042784" h="7619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89604" y="1524"/>
                </a:lnTo>
                <a:lnTo>
                  <a:pt x="3689604" y="6095"/>
                </a:lnTo>
                <a:lnTo>
                  <a:pt x="3688080" y="7619"/>
                </a:lnTo>
                <a:close/>
              </a:path>
              <a:path w="7042784" h="7619">
                <a:moveTo>
                  <a:pt x="3724656" y="7619"/>
                </a:moveTo>
                <a:lnTo>
                  <a:pt x="3721608" y="7619"/>
                </a:lnTo>
                <a:lnTo>
                  <a:pt x="3720084" y="6095"/>
                </a:lnTo>
                <a:lnTo>
                  <a:pt x="3720084" y="1524"/>
                </a:lnTo>
                <a:lnTo>
                  <a:pt x="3721608" y="0"/>
                </a:lnTo>
                <a:lnTo>
                  <a:pt x="3724656" y="0"/>
                </a:lnTo>
                <a:lnTo>
                  <a:pt x="3727704" y="3047"/>
                </a:lnTo>
                <a:lnTo>
                  <a:pt x="3727704" y="4571"/>
                </a:lnTo>
                <a:lnTo>
                  <a:pt x="3724656" y="7619"/>
                </a:lnTo>
                <a:close/>
              </a:path>
              <a:path w="7042784" h="7619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7042784" h="7619">
                <a:moveTo>
                  <a:pt x="3764280" y="6095"/>
                </a:moveTo>
                <a:lnTo>
                  <a:pt x="3756660" y="6095"/>
                </a:lnTo>
                <a:lnTo>
                  <a:pt x="3756660" y="1524"/>
                </a:lnTo>
                <a:lnTo>
                  <a:pt x="3764280" y="1524"/>
                </a:lnTo>
                <a:lnTo>
                  <a:pt x="3764280" y="6095"/>
                </a:lnTo>
                <a:close/>
              </a:path>
              <a:path w="7042784" h="7619">
                <a:moveTo>
                  <a:pt x="3762756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7042784" h="7619">
                <a:moveTo>
                  <a:pt x="3799332" y="1524"/>
                </a:moveTo>
                <a:lnTo>
                  <a:pt x="3794760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799332" y="1524"/>
                </a:lnTo>
                <a:close/>
              </a:path>
              <a:path w="7042784" h="7619">
                <a:moveTo>
                  <a:pt x="3800856" y="6095"/>
                </a:moveTo>
                <a:lnTo>
                  <a:pt x="3793236" y="6095"/>
                </a:lnTo>
                <a:lnTo>
                  <a:pt x="3793236" y="1524"/>
                </a:lnTo>
                <a:lnTo>
                  <a:pt x="3800856" y="1524"/>
                </a:lnTo>
                <a:lnTo>
                  <a:pt x="3800856" y="6095"/>
                </a:lnTo>
                <a:close/>
              </a:path>
              <a:path w="7042784" h="7619">
                <a:moveTo>
                  <a:pt x="3799332" y="7619"/>
                </a:moveTo>
                <a:lnTo>
                  <a:pt x="3794760" y="7619"/>
                </a:lnTo>
                <a:lnTo>
                  <a:pt x="3794760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7042784" h="7619">
                <a:moveTo>
                  <a:pt x="3835908" y="7619"/>
                </a:moveTo>
                <a:lnTo>
                  <a:pt x="3831336" y="7619"/>
                </a:lnTo>
                <a:lnTo>
                  <a:pt x="3831336" y="6095"/>
                </a:lnTo>
                <a:lnTo>
                  <a:pt x="3829811" y="4571"/>
                </a:lnTo>
                <a:lnTo>
                  <a:pt x="3829811" y="3047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5908" y="1524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8" y="6095"/>
                </a:lnTo>
                <a:lnTo>
                  <a:pt x="3835908" y="7619"/>
                </a:lnTo>
                <a:close/>
              </a:path>
              <a:path w="7042784" h="7619">
                <a:moveTo>
                  <a:pt x="3872484" y="7619"/>
                </a:moveTo>
                <a:lnTo>
                  <a:pt x="3869436" y="7619"/>
                </a:lnTo>
                <a:lnTo>
                  <a:pt x="3866388" y="4571"/>
                </a:lnTo>
                <a:lnTo>
                  <a:pt x="3866388" y="3047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7042784" h="7619">
                <a:moveTo>
                  <a:pt x="3909060" y="7619"/>
                </a:moveTo>
                <a:lnTo>
                  <a:pt x="3906011" y="7619"/>
                </a:lnTo>
                <a:lnTo>
                  <a:pt x="3904488" y="6095"/>
                </a:lnTo>
                <a:lnTo>
                  <a:pt x="3904488" y="1524"/>
                </a:lnTo>
                <a:lnTo>
                  <a:pt x="3906011" y="0"/>
                </a:lnTo>
                <a:lnTo>
                  <a:pt x="3909060" y="0"/>
                </a:lnTo>
                <a:lnTo>
                  <a:pt x="3910584" y="1524"/>
                </a:lnTo>
                <a:lnTo>
                  <a:pt x="3910584" y="6095"/>
                </a:lnTo>
                <a:lnTo>
                  <a:pt x="3909060" y="7619"/>
                </a:lnTo>
                <a:close/>
              </a:path>
              <a:path w="7042784" h="7619">
                <a:moveTo>
                  <a:pt x="3945636" y="7619"/>
                </a:moveTo>
                <a:lnTo>
                  <a:pt x="3942588" y="7619"/>
                </a:lnTo>
                <a:lnTo>
                  <a:pt x="3941064" y="6095"/>
                </a:lnTo>
                <a:lnTo>
                  <a:pt x="3941064" y="1524"/>
                </a:lnTo>
                <a:lnTo>
                  <a:pt x="3942588" y="0"/>
                </a:lnTo>
                <a:lnTo>
                  <a:pt x="3945636" y="0"/>
                </a:lnTo>
                <a:lnTo>
                  <a:pt x="3948684" y="3047"/>
                </a:lnTo>
                <a:lnTo>
                  <a:pt x="3948684" y="4571"/>
                </a:lnTo>
                <a:lnTo>
                  <a:pt x="3945636" y="7619"/>
                </a:lnTo>
                <a:close/>
              </a:path>
              <a:path w="7042784" h="7619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7042784" h="7619">
                <a:moveTo>
                  <a:pt x="3985260" y="6095"/>
                </a:moveTo>
                <a:lnTo>
                  <a:pt x="3977640" y="6095"/>
                </a:lnTo>
                <a:lnTo>
                  <a:pt x="3977640" y="1524"/>
                </a:lnTo>
                <a:lnTo>
                  <a:pt x="3985260" y="1524"/>
                </a:lnTo>
                <a:lnTo>
                  <a:pt x="3985260" y="6095"/>
                </a:lnTo>
                <a:close/>
              </a:path>
              <a:path w="7042784" h="7619">
                <a:moveTo>
                  <a:pt x="3983736" y="7619"/>
                </a:moveTo>
                <a:lnTo>
                  <a:pt x="3979164" y="7619"/>
                </a:lnTo>
                <a:lnTo>
                  <a:pt x="3979164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7042784" h="7619">
                <a:moveTo>
                  <a:pt x="4020311" y="1524"/>
                </a:moveTo>
                <a:lnTo>
                  <a:pt x="4015740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0311" y="1524"/>
                </a:lnTo>
                <a:close/>
              </a:path>
              <a:path w="7042784" h="7619">
                <a:moveTo>
                  <a:pt x="4021836" y="6095"/>
                </a:moveTo>
                <a:lnTo>
                  <a:pt x="4014216" y="6095"/>
                </a:lnTo>
                <a:lnTo>
                  <a:pt x="4014216" y="1524"/>
                </a:lnTo>
                <a:lnTo>
                  <a:pt x="4021836" y="1524"/>
                </a:lnTo>
                <a:lnTo>
                  <a:pt x="4021836" y="6095"/>
                </a:lnTo>
                <a:close/>
              </a:path>
              <a:path w="7042784" h="7619">
                <a:moveTo>
                  <a:pt x="4020311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20311" y="6095"/>
                </a:lnTo>
                <a:lnTo>
                  <a:pt x="4020311" y="7619"/>
                </a:lnTo>
                <a:close/>
              </a:path>
              <a:path w="7042784" h="7619">
                <a:moveTo>
                  <a:pt x="4056888" y="7619"/>
                </a:moveTo>
                <a:lnTo>
                  <a:pt x="4052316" y="7619"/>
                </a:lnTo>
                <a:lnTo>
                  <a:pt x="4052316" y="6095"/>
                </a:lnTo>
                <a:lnTo>
                  <a:pt x="4050792" y="4571"/>
                </a:lnTo>
                <a:lnTo>
                  <a:pt x="4050792" y="3047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6888" y="1524"/>
                </a:lnTo>
                <a:lnTo>
                  <a:pt x="4058411" y="1524"/>
                </a:lnTo>
                <a:lnTo>
                  <a:pt x="4058411" y="6095"/>
                </a:lnTo>
                <a:lnTo>
                  <a:pt x="4056888" y="6095"/>
                </a:lnTo>
                <a:lnTo>
                  <a:pt x="4056888" y="7619"/>
                </a:lnTo>
                <a:close/>
              </a:path>
              <a:path w="7042784" h="7619">
                <a:moveTo>
                  <a:pt x="4093464" y="7619"/>
                </a:moveTo>
                <a:lnTo>
                  <a:pt x="4090416" y="7619"/>
                </a:lnTo>
                <a:lnTo>
                  <a:pt x="4087368" y="4571"/>
                </a:lnTo>
                <a:lnTo>
                  <a:pt x="4087368" y="3047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7042784" h="7619">
                <a:moveTo>
                  <a:pt x="4130040" y="7619"/>
                </a:moveTo>
                <a:lnTo>
                  <a:pt x="4126992" y="7619"/>
                </a:lnTo>
                <a:lnTo>
                  <a:pt x="4125468" y="6095"/>
                </a:lnTo>
                <a:lnTo>
                  <a:pt x="4125468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1564" y="1524"/>
                </a:lnTo>
                <a:lnTo>
                  <a:pt x="4131564" y="6095"/>
                </a:lnTo>
                <a:lnTo>
                  <a:pt x="4130040" y="7619"/>
                </a:lnTo>
                <a:close/>
              </a:path>
              <a:path w="7042784" h="7619">
                <a:moveTo>
                  <a:pt x="4166616" y="7619"/>
                </a:moveTo>
                <a:lnTo>
                  <a:pt x="4163568" y="7619"/>
                </a:lnTo>
                <a:lnTo>
                  <a:pt x="4163568" y="6095"/>
                </a:lnTo>
                <a:lnTo>
                  <a:pt x="4162044" y="6095"/>
                </a:lnTo>
                <a:lnTo>
                  <a:pt x="4162044" y="1524"/>
                </a:lnTo>
                <a:lnTo>
                  <a:pt x="4163568" y="1524"/>
                </a:lnTo>
                <a:lnTo>
                  <a:pt x="4163568" y="0"/>
                </a:lnTo>
                <a:lnTo>
                  <a:pt x="4166616" y="0"/>
                </a:lnTo>
                <a:lnTo>
                  <a:pt x="4169664" y="3047"/>
                </a:lnTo>
                <a:lnTo>
                  <a:pt x="4169664" y="4571"/>
                </a:lnTo>
                <a:lnTo>
                  <a:pt x="4166616" y="7619"/>
                </a:lnTo>
                <a:close/>
              </a:path>
              <a:path w="7042784" h="7619">
                <a:moveTo>
                  <a:pt x="4204716" y="1524"/>
                </a:moveTo>
                <a:lnTo>
                  <a:pt x="4200144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7042784" h="7619">
                <a:moveTo>
                  <a:pt x="4206240" y="6095"/>
                </a:moveTo>
                <a:lnTo>
                  <a:pt x="4198620" y="6095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5"/>
                </a:lnTo>
                <a:close/>
              </a:path>
              <a:path w="7042784" h="7619">
                <a:moveTo>
                  <a:pt x="4204716" y="7619"/>
                </a:moveTo>
                <a:lnTo>
                  <a:pt x="4200144" y="7619"/>
                </a:lnTo>
                <a:lnTo>
                  <a:pt x="4200144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7042784" h="7619">
                <a:moveTo>
                  <a:pt x="4241292" y="1524"/>
                </a:move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close/>
              </a:path>
              <a:path w="7042784" h="7619">
                <a:moveTo>
                  <a:pt x="4242816" y="6095"/>
                </a:moveTo>
                <a:lnTo>
                  <a:pt x="4235196" y="6095"/>
                </a:lnTo>
                <a:lnTo>
                  <a:pt x="4235196" y="1524"/>
                </a:lnTo>
                <a:lnTo>
                  <a:pt x="4242816" y="1524"/>
                </a:lnTo>
                <a:lnTo>
                  <a:pt x="4242816" y="6095"/>
                </a:lnTo>
                <a:close/>
              </a:path>
              <a:path w="7042784" h="7619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7042784" h="7619">
                <a:moveTo>
                  <a:pt x="4277868" y="7619"/>
                </a:moveTo>
                <a:lnTo>
                  <a:pt x="4273296" y="7619"/>
                </a:lnTo>
                <a:lnTo>
                  <a:pt x="4273296" y="6095"/>
                </a:lnTo>
                <a:lnTo>
                  <a:pt x="4271772" y="4571"/>
                </a:lnTo>
                <a:lnTo>
                  <a:pt x="4271772" y="3047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7868" y="1524"/>
                </a:lnTo>
                <a:lnTo>
                  <a:pt x="4279392" y="1524"/>
                </a:lnTo>
                <a:lnTo>
                  <a:pt x="4279392" y="6095"/>
                </a:lnTo>
                <a:lnTo>
                  <a:pt x="4277868" y="6095"/>
                </a:lnTo>
                <a:lnTo>
                  <a:pt x="4277868" y="7619"/>
                </a:lnTo>
                <a:close/>
              </a:path>
              <a:path w="7042784" h="7619">
                <a:moveTo>
                  <a:pt x="4314444" y="7619"/>
                </a:moveTo>
                <a:lnTo>
                  <a:pt x="4311396" y="7619"/>
                </a:lnTo>
                <a:lnTo>
                  <a:pt x="4308348" y="4571"/>
                </a:lnTo>
                <a:lnTo>
                  <a:pt x="4308348" y="3047"/>
                </a:lnTo>
                <a:lnTo>
                  <a:pt x="4311396" y="0"/>
                </a:lnTo>
                <a:lnTo>
                  <a:pt x="4314444" y="0"/>
                </a:lnTo>
                <a:lnTo>
                  <a:pt x="4315968" y="1524"/>
                </a:lnTo>
                <a:lnTo>
                  <a:pt x="4315968" y="6095"/>
                </a:lnTo>
                <a:lnTo>
                  <a:pt x="4314444" y="7619"/>
                </a:lnTo>
                <a:close/>
              </a:path>
              <a:path w="7042784" h="7619">
                <a:moveTo>
                  <a:pt x="4351020" y="7619"/>
                </a:moveTo>
                <a:lnTo>
                  <a:pt x="4347972" y="7619"/>
                </a:lnTo>
                <a:lnTo>
                  <a:pt x="4346447" y="6095"/>
                </a:lnTo>
                <a:lnTo>
                  <a:pt x="4346447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2544" y="1524"/>
                </a:lnTo>
                <a:lnTo>
                  <a:pt x="4352544" y="6095"/>
                </a:lnTo>
                <a:lnTo>
                  <a:pt x="4351020" y="7619"/>
                </a:lnTo>
                <a:close/>
              </a:path>
              <a:path w="7042784" h="7619">
                <a:moveTo>
                  <a:pt x="4387595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3024" y="6095"/>
                </a:lnTo>
                <a:lnTo>
                  <a:pt x="4383024" y="1524"/>
                </a:lnTo>
                <a:lnTo>
                  <a:pt x="4384547" y="1524"/>
                </a:lnTo>
                <a:lnTo>
                  <a:pt x="4384547" y="0"/>
                </a:lnTo>
                <a:lnTo>
                  <a:pt x="4387595" y="0"/>
                </a:lnTo>
                <a:lnTo>
                  <a:pt x="4390644" y="3047"/>
                </a:lnTo>
                <a:lnTo>
                  <a:pt x="4390644" y="4571"/>
                </a:lnTo>
                <a:lnTo>
                  <a:pt x="4387595" y="7619"/>
                </a:lnTo>
                <a:close/>
              </a:path>
              <a:path w="7042784" h="7619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7042784" h="7619">
                <a:moveTo>
                  <a:pt x="4427220" y="6095"/>
                </a:moveTo>
                <a:lnTo>
                  <a:pt x="4419600" y="6095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5"/>
                </a:lnTo>
                <a:close/>
              </a:path>
              <a:path w="7042784" h="7619">
                <a:moveTo>
                  <a:pt x="4425695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5" y="6095"/>
                </a:lnTo>
                <a:lnTo>
                  <a:pt x="4425695" y="7619"/>
                </a:lnTo>
                <a:close/>
              </a:path>
              <a:path w="7042784" h="7619">
                <a:moveTo>
                  <a:pt x="4462272" y="1524"/>
                </a:moveTo>
                <a:lnTo>
                  <a:pt x="4457700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2272" y="1524"/>
                </a:lnTo>
                <a:close/>
              </a:path>
              <a:path w="7042784" h="7619">
                <a:moveTo>
                  <a:pt x="4463795" y="6095"/>
                </a:moveTo>
                <a:lnTo>
                  <a:pt x="4456176" y="6095"/>
                </a:lnTo>
                <a:lnTo>
                  <a:pt x="4456176" y="1524"/>
                </a:lnTo>
                <a:lnTo>
                  <a:pt x="4463795" y="1524"/>
                </a:lnTo>
                <a:lnTo>
                  <a:pt x="4463795" y="6095"/>
                </a:lnTo>
                <a:close/>
              </a:path>
              <a:path w="7042784" h="7619">
                <a:moveTo>
                  <a:pt x="4462272" y="7619"/>
                </a:moveTo>
                <a:lnTo>
                  <a:pt x="4457700" y="7619"/>
                </a:lnTo>
                <a:lnTo>
                  <a:pt x="4457700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7042784" h="7619">
                <a:moveTo>
                  <a:pt x="4498847" y="7619"/>
                </a:moveTo>
                <a:lnTo>
                  <a:pt x="4495800" y="7619"/>
                </a:lnTo>
                <a:lnTo>
                  <a:pt x="4492752" y="4571"/>
                </a:lnTo>
                <a:lnTo>
                  <a:pt x="4492752" y="3047"/>
                </a:lnTo>
                <a:lnTo>
                  <a:pt x="4495800" y="0"/>
                </a:lnTo>
                <a:lnTo>
                  <a:pt x="4498847" y="0"/>
                </a:lnTo>
                <a:lnTo>
                  <a:pt x="4498847" y="1524"/>
                </a:lnTo>
                <a:lnTo>
                  <a:pt x="4500372" y="1524"/>
                </a:lnTo>
                <a:lnTo>
                  <a:pt x="4500372" y="6095"/>
                </a:lnTo>
                <a:lnTo>
                  <a:pt x="4498847" y="6095"/>
                </a:lnTo>
                <a:lnTo>
                  <a:pt x="4498847" y="7619"/>
                </a:lnTo>
                <a:close/>
              </a:path>
              <a:path w="7042784" h="7619">
                <a:moveTo>
                  <a:pt x="4535424" y="7619"/>
                </a:moveTo>
                <a:lnTo>
                  <a:pt x="4532376" y="7619"/>
                </a:lnTo>
                <a:lnTo>
                  <a:pt x="4529328" y="4571"/>
                </a:lnTo>
                <a:lnTo>
                  <a:pt x="4529328" y="3047"/>
                </a:lnTo>
                <a:lnTo>
                  <a:pt x="4532376" y="0"/>
                </a:lnTo>
                <a:lnTo>
                  <a:pt x="4535424" y="0"/>
                </a:lnTo>
                <a:lnTo>
                  <a:pt x="4536947" y="1524"/>
                </a:lnTo>
                <a:lnTo>
                  <a:pt x="4536947" y="6095"/>
                </a:lnTo>
                <a:lnTo>
                  <a:pt x="4535424" y="7619"/>
                </a:lnTo>
                <a:close/>
              </a:path>
              <a:path w="7042784" h="7619">
                <a:moveTo>
                  <a:pt x="4572000" y="7619"/>
                </a:moveTo>
                <a:lnTo>
                  <a:pt x="4568952" y="7619"/>
                </a:lnTo>
                <a:lnTo>
                  <a:pt x="4567428" y="6095"/>
                </a:lnTo>
                <a:lnTo>
                  <a:pt x="4567428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3524" y="1524"/>
                </a:lnTo>
                <a:lnTo>
                  <a:pt x="4573524" y="6095"/>
                </a:lnTo>
                <a:lnTo>
                  <a:pt x="4572000" y="7619"/>
                </a:lnTo>
                <a:close/>
              </a:path>
              <a:path w="7042784" h="7619">
                <a:moveTo>
                  <a:pt x="4608576" y="7619"/>
                </a:moveTo>
                <a:lnTo>
                  <a:pt x="4605528" y="7619"/>
                </a:lnTo>
                <a:lnTo>
                  <a:pt x="4605528" y="6095"/>
                </a:lnTo>
                <a:lnTo>
                  <a:pt x="4604004" y="6095"/>
                </a:lnTo>
                <a:lnTo>
                  <a:pt x="4604004" y="1524"/>
                </a:lnTo>
                <a:lnTo>
                  <a:pt x="4605528" y="1524"/>
                </a:lnTo>
                <a:lnTo>
                  <a:pt x="4605528" y="0"/>
                </a:lnTo>
                <a:lnTo>
                  <a:pt x="4608576" y="0"/>
                </a:lnTo>
                <a:lnTo>
                  <a:pt x="4611624" y="3047"/>
                </a:lnTo>
                <a:lnTo>
                  <a:pt x="4611624" y="4571"/>
                </a:lnTo>
                <a:lnTo>
                  <a:pt x="4608576" y="7619"/>
                </a:lnTo>
                <a:close/>
              </a:path>
              <a:path w="7042784" h="7619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7042784" h="7619">
                <a:moveTo>
                  <a:pt x="4648200" y="6095"/>
                </a:moveTo>
                <a:lnTo>
                  <a:pt x="4640579" y="6095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5"/>
                </a:lnTo>
                <a:close/>
              </a:path>
              <a:path w="7042784" h="7619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7042784" h="7619">
                <a:moveTo>
                  <a:pt x="4683252" y="1524"/>
                </a:moveTo>
                <a:lnTo>
                  <a:pt x="4678679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3252" y="1524"/>
                </a:lnTo>
                <a:close/>
              </a:path>
              <a:path w="7042784" h="7619">
                <a:moveTo>
                  <a:pt x="4684776" y="6095"/>
                </a:moveTo>
                <a:lnTo>
                  <a:pt x="4677156" y="6095"/>
                </a:lnTo>
                <a:lnTo>
                  <a:pt x="4677156" y="1524"/>
                </a:lnTo>
                <a:lnTo>
                  <a:pt x="4684776" y="1524"/>
                </a:lnTo>
                <a:lnTo>
                  <a:pt x="4684776" y="6095"/>
                </a:lnTo>
                <a:close/>
              </a:path>
              <a:path w="7042784" h="7619">
                <a:moveTo>
                  <a:pt x="4683252" y="7619"/>
                </a:moveTo>
                <a:lnTo>
                  <a:pt x="4678679" y="7619"/>
                </a:lnTo>
                <a:lnTo>
                  <a:pt x="4678679" y="6095"/>
                </a:lnTo>
                <a:lnTo>
                  <a:pt x="4683252" y="6095"/>
                </a:lnTo>
                <a:lnTo>
                  <a:pt x="4683252" y="7619"/>
                </a:lnTo>
                <a:close/>
              </a:path>
              <a:path w="7042784" h="7619">
                <a:moveTo>
                  <a:pt x="4719828" y="7619"/>
                </a:moveTo>
                <a:lnTo>
                  <a:pt x="4716779" y="7619"/>
                </a:lnTo>
                <a:lnTo>
                  <a:pt x="4713731" y="4571"/>
                </a:lnTo>
                <a:lnTo>
                  <a:pt x="4713731" y="3047"/>
                </a:lnTo>
                <a:lnTo>
                  <a:pt x="4716779" y="0"/>
                </a:lnTo>
                <a:lnTo>
                  <a:pt x="4719828" y="0"/>
                </a:lnTo>
                <a:lnTo>
                  <a:pt x="4719828" y="1524"/>
                </a:lnTo>
                <a:lnTo>
                  <a:pt x="4721352" y="1524"/>
                </a:lnTo>
                <a:lnTo>
                  <a:pt x="4721352" y="6095"/>
                </a:lnTo>
                <a:lnTo>
                  <a:pt x="4719828" y="6095"/>
                </a:lnTo>
                <a:lnTo>
                  <a:pt x="4719828" y="7619"/>
                </a:lnTo>
                <a:close/>
              </a:path>
              <a:path w="7042784" h="7619">
                <a:moveTo>
                  <a:pt x="4756404" y="7619"/>
                </a:moveTo>
                <a:lnTo>
                  <a:pt x="4753356" y="7619"/>
                </a:lnTo>
                <a:lnTo>
                  <a:pt x="4751831" y="6095"/>
                </a:lnTo>
                <a:lnTo>
                  <a:pt x="4751831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7928" y="1524"/>
                </a:lnTo>
                <a:lnTo>
                  <a:pt x="4757928" y="6095"/>
                </a:lnTo>
                <a:lnTo>
                  <a:pt x="4756404" y="7619"/>
                </a:lnTo>
                <a:close/>
              </a:path>
              <a:path w="7042784" h="7619">
                <a:moveTo>
                  <a:pt x="4792979" y="7619"/>
                </a:moveTo>
                <a:lnTo>
                  <a:pt x="4789931" y="7619"/>
                </a:lnTo>
                <a:lnTo>
                  <a:pt x="4788408" y="6095"/>
                </a:lnTo>
                <a:lnTo>
                  <a:pt x="4788408" y="1524"/>
                </a:lnTo>
                <a:lnTo>
                  <a:pt x="4789931" y="0"/>
                </a:lnTo>
                <a:lnTo>
                  <a:pt x="4792979" y="0"/>
                </a:lnTo>
                <a:lnTo>
                  <a:pt x="4796028" y="3047"/>
                </a:lnTo>
                <a:lnTo>
                  <a:pt x="4796028" y="4571"/>
                </a:lnTo>
                <a:lnTo>
                  <a:pt x="4792979" y="7619"/>
                </a:lnTo>
                <a:close/>
              </a:path>
              <a:path w="7042784" h="7619">
                <a:moveTo>
                  <a:pt x="4831079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24984" y="6095"/>
                </a:lnTo>
                <a:lnTo>
                  <a:pt x="4824984" y="1524"/>
                </a:ln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3047"/>
                </a:lnTo>
                <a:lnTo>
                  <a:pt x="4832604" y="4571"/>
                </a:lnTo>
                <a:lnTo>
                  <a:pt x="4831079" y="6095"/>
                </a:lnTo>
                <a:lnTo>
                  <a:pt x="4831079" y="7619"/>
                </a:lnTo>
                <a:close/>
              </a:path>
              <a:path w="7042784" h="7619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7042784" h="7619">
                <a:moveTo>
                  <a:pt x="4869179" y="6095"/>
                </a:moveTo>
                <a:lnTo>
                  <a:pt x="4861560" y="6095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5"/>
                </a:lnTo>
                <a:close/>
              </a:path>
              <a:path w="7042784" h="7619">
                <a:moveTo>
                  <a:pt x="4867656" y="7619"/>
                </a:moveTo>
                <a:lnTo>
                  <a:pt x="4863084" y="7619"/>
                </a:lnTo>
                <a:lnTo>
                  <a:pt x="4863084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7042784" h="7619">
                <a:moveTo>
                  <a:pt x="4904231" y="1524"/>
                </a:moveTo>
                <a:lnTo>
                  <a:pt x="4899660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4231" y="1524"/>
                </a:lnTo>
                <a:close/>
              </a:path>
              <a:path w="7042784" h="7619">
                <a:moveTo>
                  <a:pt x="4905756" y="6095"/>
                </a:moveTo>
                <a:lnTo>
                  <a:pt x="4898136" y="6095"/>
                </a:lnTo>
                <a:lnTo>
                  <a:pt x="4898136" y="1524"/>
                </a:lnTo>
                <a:lnTo>
                  <a:pt x="4905756" y="1524"/>
                </a:lnTo>
                <a:lnTo>
                  <a:pt x="4905756" y="6095"/>
                </a:lnTo>
                <a:close/>
              </a:path>
              <a:path w="7042784" h="7619">
                <a:moveTo>
                  <a:pt x="4904231" y="7619"/>
                </a:moveTo>
                <a:lnTo>
                  <a:pt x="4899660" y="7619"/>
                </a:lnTo>
                <a:lnTo>
                  <a:pt x="4899660" y="6095"/>
                </a:lnTo>
                <a:lnTo>
                  <a:pt x="4904231" y="6095"/>
                </a:lnTo>
                <a:lnTo>
                  <a:pt x="4904231" y="7619"/>
                </a:lnTo>
                <a:close/>
              </a:path>
              <a:path w="7042784" h="7619">
                <a:moveTo>
                  <a:pt x="4940808" y="7619"/>
                </a:moveTo>
                <a:lnTo>
                  <a:pt x="4937760" y="7619"/>
                </a:lnTo>
                <a:lnTo>
                  <a:pt x="4934712" y="4571"/>
                </a:lnTo>
                <a:lnTo>
                  <a:pt x="4934712" y="3047"/>
                </a:lnTo>
                <a:lnTo>
                  <a:pt x="4937760" y="0"/>
                </a:lnTo>
                <a:lnTo>
                  <a:pt x="4940808" y="0"/>
                </a:lnTo>
                <a:lnTo>
                  <a:pt x="4940808" y="1524"/>
                </a:lnTo>
                <a:lnTo>
                  <a:pt x="4942331" y="1524"/>
                </a:lnTo>
                <a:lnTo>
                  <a:pt x="4942331" y="6095"/>
                </a:lnTo>
                <a:lnTo>
                  <a:pt x="4940808" y="6095"/>
                </a:lnTo>
                <a:lnTo>
                  <a:pt x="4940808" y="7619"/>
                </a:lnTo>
                <a:close/>
              </a:path>
              <a:path w="7042784" h="7619">
                <a:moveTo>
                  <a:pt x="4977384" y="7619"/>
                </a:moveTo>
                <a:lnTo>
                  <a:pt x="4974336" y="7619"/>
                </a:lnTo>
                <a:lnTo>
                  <a:pt x="4972812" y="6095"/>
                </a:lnTo>
                <a:lnTo>
                  <a:pt x="4972812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78908" y="1524"/>
                </a:lnTo>
                <a:lnTo>
                  <a:pt x="4978908" y="6095"/>
                </a:lnTo>
                <a:lnTo>
                  <a:pt x="4977384" y="7619"/>
                </a:lnTo>
                <a:close/>
              </a:path>
              <a:path w="7042784" h="7619">
                <a:moveTo>
                  <a:pt x="5013960" y="7619"/>
                </a:moveTo>
                <a:lnTo>
                  <a:pt x="5010912" y="7619"/>
                </a:lnTo>
                <a:lnTo>
                  <a:pt x="5009388" y="6095"/>
                </a:lnTo>
                <a:lnTo>
                  <a:pt x="5009388" y="1524"/>
                </a:lnTo>
                <a:lnTo>
                  <a:pt x="5010912" y="0"/>
                </a:lnTo>
                <a:lnTo>
                  <a:pt x="5013960" y="0"/>
                </a:lnTo>
                <a:lnTo>
                  <a:pt x="5017008" y="3047"/>
                </a:lnTo>
                <a:lnTo>
                  <a:pt x="5017008" y="4571"/>
                </a:lnTo>
                <a:lnTo>
                  <a:pt x="5013960" y="7619"/>
                </a:lnTo>
                <a:close/>
              </a:path>
              <a:path w="7042784" h="7619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45963" y="6095"/>
                </a:lnTo>
                <a:lnTo>
                  <a:pt x="5045963" y="1524"/>
                </a:ln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3047"/>
                </a:lnTo>
                <a:lnTo>
                  <a:pt x="5053584" y="4571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7042784" h="7619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7042784" h="7619">
                <a:moveTo>
                  <a:pt x="5090160" y="6095"/>
                </a:moveTo>
                <a:lnTo>
                  <a:pt x="5082540" y="6095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5"/>
                </a:lnTo>
                <a:close/>
              </a:path>
              <a:path w="7042784" h="7619">
                <a:moveTo>
                  <a:pt x="5088636" y="7619"/>
                </a:moveTo>
                <a:lnTo>
                  <a:pt x="5084063" y="7619"/>
                </a:lnTo>
                <a:lnTo>
                  <a:pt x="5084063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7042784" h="7619">
                <a:moveTo>
                  <a:pt x="5125212" y="1524"/>
                </a:moveTo>
                <a:lnTo>
                  <a:pt x="5120640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5212" y="1524"/>
                </a:lnTo>
                <a:close/>
              </a:path>
              <a:path w="7042784" h="7619">
                <a:moveTo>
                  <a:pt x="5126736" y="6095"/>
                </a:moveTo>
                <a:lnTo>
                  <a:pt x="5119115" y="6095"/>
                </a:lnTo>
                <a:lnTo>
                  <a:pt x="5119115" y="1524"/>
                </a:lnTo>
                <a:lnTo>
                  <a:pt x="5126736" y="1524"/>
                </a:lnTo>
                <a:lnTo>
                  <a:pt x="5126736" y="6095"/>
                </a:lnTo>
                <a:close/>
              </a:path>
              <a:path w="7042784" h="7619">
                <a:moveTo>
                  <a:pt x="5125212" y="7619"/>
                </a:moveTo>
                <a:lnTo>
                  <a:pt x="5120640" y="7619"/>
                </a:lnTo>
                <a:lnTo>
                  <a:pt x="5120640" y="6095"/>
                </a:lnTo>
                <a:lnTo>
                  <a:pt x="5125212" y="6095"/>
                </a:lnTo>
                <a:lnTo>
                  <a:pt x="5125212" y="7619"/>
                </a:lnTo>
                <a:close/>
              </a:path>
              <a:path w="7042784" h="7619">
                <a:moveTo>
                  <a:pt x="5161788" y="7619"/>
                </a:moveTo>
                <a:lnTo>
                  <a:pt x="5158740" y="7619"/>
                </a:lnTo>
                <a:lnTo>
                  <a:pt x="5155692" y="4571"/>
                </a:lnTo>
                <a:lnTo>
                  <a:pt x="5155692" y="3047"/>
                </a:lnTo>
                <a:lnTo>
                  <a:pt x="5158740" y="0"/>
                </a:lnTo>
                <a:lnTo>
                  <a:pt x="5161788" y="0"/>
                </a:lnTo>
                <a:lnTo>
                  <a:pt x="5163312" y="1524"/>
                </a:lnTo>
                <a:lnTo>
                  <a:pt x="5163312" y="6095"/>
                </a:lnTo>
                <a:lnTo>
                  <a:pt x="5161788" y="7619"/>
                </a:lnTo>
                <a:close/>
              </a:path>
              <a:path w="7042784" h="7619">
                <a:moveTo>
                  <a:pt x="5198363" y="7619"/>
                </a:moveTo>
                <a:lnTo>
                  <a:pt x="5195315" y="7619"/>
                </a:lnTo>
                <a:lnTo>
                  <a:pt x="5193792" y="6095"/>
                </a:lnTo>
                <a:lnTo>
                  <a:pt x="5193792" y="1524"/>
                </a:lnTo>
                <a:lnTo>
                  <a:pt x="5195315" y="0"/>
                </a:lnTo>
                <a:lnTo>
                  <a:pt x="5198363" y="0"/>
                </a:lnTo>
                <a:lnTo>
                  <a:pt x="5199888" y="1524"/>
                </a:lnTo>
                <a:lnTo>
                  <a:pt x="5199888" y="6095"/>
                </a:lnTo>
                <a:lnTo>
                  <a:pt x="5198363" y="7619"/>
                </a:lnTo>
                <a:close/>
              </a:path>
              <a:path w="7042784" h="7619">
                <a:moveTo>
                  <a:pt x="5234940" y="7619"/>
                </a:moveTo>
                <a:lnTo>
                  <a:pt x="5231892" y="7619"/>
                </a:lnTo>
                <a:lnTo>
                  <a:pt x="5230368" y="6095"/>
                </a:lnTo>
                <a:lnTo>
                  <a:pt x="5230368" y="1524"/>
                </a:lnTo>
                <a:lnTo>
                  <a:pt x="5231892" y="0"/>
                </a:lnTo>
                <a:lnTo>
                  <a:pt x="5234940" y="0"/>
                </a:lnTo>
                <a:lnTo>
                  <a:pt x="5237988" y="3047"/>
                </a:lnTo>
                <a:lnTo>
                  <a:pt x="5237988" y="4571"/>
                </a:lnTo>
                <a:lnTo>
                  <a:pt x="5234940" y="7619"/>
                </a:lnTo>
                <a:close/>
              </a:path>
              <a:path w="7042784" h="7619">
                <a:moveTo>
                  <a:pt x="5273040" y="7619"/>
                </a:moveTo>
                <a:lnTo>
                  <a:pt x="5268468" y="7619"/>
                </a:lnTo>
                <a:lnTo>
                  <a:pt x="5268468" y="6095"/>
                </a:lnTo>
                <a:lnTo>
                  <a:pt x="5266944" y="6095"/>
                </a:lnTo>
                <a:lnTo>
                  <a:pt x="5266944" y="1524"/>
                </a:ln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3047"/>
                </a:lnTo>
                <a:lnTo>
                  <a:pt x="5274563" y="4571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7042784" h="7619">
                <a:moveTo>
                  <a:pt x="5309615" y="1524"/>
                </a:moveTo>
                <a:lnTo>
                  <a:pt x="5305044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09615" y="1524"/>
                </a:lnTo>
                <a:close/>
              </a:path>
              <a:path w="7042784" h="7619">
                <a:moveTo>
                  <a:pt x="5311140" y="6095"/>
                </a:moveTo>
                <a:lnTo>
                  <a:pt x="5303520" y="6095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5"/>
                </a:lnTo>
                <a:close/>
              </a:path>
              <a:path w="7042784" h="7619">
                <a:moveTo>
                  <a:pt x="5309615" y="7619"/>
                </a:moveTo>
                <a:lnTo>
                  <a:pt x="5305044" y="7619"/>
                </a:lnTo>
                <a:lnTo>
                  <a:pt x="5305044" y="6095"/>
                </a:lnTo>
                <a:lnTo>
                  <a:pt x="5309615" y="6095"/>
                </a:lnTo>
                <a:lnTo>
                  <a:pt x="5309615" y="7619"/>
                </a:lnTo>
                <a:close/>
              </a:path>
              <a:path w="7042784" h="7619">
                <a:moveTo>
                  <a:pt x="5346192" y="1524"/>
                </a:moveTo>
                <a:lnTo>
                  <a:pt x="5341620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6192" y="1524"/>
                </a:lnTo>
                <a:close/>
              </a:path>
              <a:path w="7042784" h="7619">
                <a:moveTo>
                  <a:pt x="5347715" y="6095"/>
                </a:moveTo>
                <a:lnTo>
                  <a:pt x="5340096" y="6095"/>
                </a:lnTo>
                <a:lnTo>
                  <a:pt x="5340096" y="1524"/>
                </a:lnTo>
                <a:lnTo>
                  <a:pt x="5347715" y="1524"/>
                </a:lnTo>
                <a:lnTo>
                  <a:pt x="5347715" y="6095"/>
                </a:lnTo>
                <a:close/>
              </a:path>
              <a:path w="7042784" h="7619">
                <a:moveTo>
                  <a:pt x="5346192" y="7619"/>
                </a:moveTo>
                <a:lnTo>
                  <a:pt x="5341620" y="7619"/>
                </a:lnTo>
                <a:lnTo>
                  <a:pt x="5341620" y="6095"/>
                </a:lnTo>
                <a:lnTo>
                  <a:pt x="5346192" y="6095"/>
                </a:lnTo>
                <a:lnTo>
                  <a:pt x="5346192" y="7619"/>
                </a:lnTo>
                <a:close/>
              </a:path>
              <a:path w="7042784" h="7619">
                <a:moveTo>
                  <a:pt x="5382768" y="7619"/>
                </a:moveTo>
                <a:lnTo>
                  <a:pt x="5379720" y="7619"/>
                </a:lnTo>
                <a:lnTo>
                  <a:pt x="5376672" y="4571"/>
                </a:lnTo>
                <a:lnTo>
                  <a:pt x="5376672" y="3047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7042784" h="7619">
                <a:moveTo>
                  <a:pt x="5419344" y="7619"/>
                </a:moveTo>
                <a:lnTo>
                  <a:pt x="5416296" y="7619"/>
                </a:lnTo>
                <a:lnTo>
                  <a:pt x="5414772" y="6095"/>
                </a:lnTo>
                <a:lnTo>
                  <a:pt x="5414772" y="1524"/>
                </a:lnTo>
                <a:lnTo>
                  <a:pt x="5416296" y="0"/>
                </a:lnTo>
                <a:lnTo>
                  <a:pt x="5419344" y="0"/>
                </a:lnTo>
                <a:lnTo>
                  <a:pt x="5420868" y="1524"/>
                </a:lnTo>
                <a:lnTo>
                  <a:pt x="5420868" y="6095"/>
                </a:lnTo>
                <a:lnTo>
                  <a:pt x="5419344" y="7619"/>
                </a:lnTo>
                <a:close/>
              </a:path>
              <a:path w="7042784" h="7619">
                <a:moveTo>
                  <a:pt x="5455920" y="7619"/>
                </a:moveTo>
                <a:lnTo>
                  <a:pt x="5452872" y="7619"/>
                </a:lnTo>
                <a:lnTo>
                  <a:pt x="5451347" y="6095"/>
                </a:lnTo>
                <a:lnTo>
                  <a:pt x="5451347" y="1524"/>
                </a:lnTo>
                <a:lnTo>
                  <a:pt x="5452872" y="0"/>
                </a:lnTo>
                <a:lnTo>
                  <a:pt x="5455920" y="0"/>
                </a:lnTo>
                <a:lnTo>
                  <a:pt x="5458968" y="3047"/>
                </a:lnTo>
                <a:lnTo>
                  <a:pt x="5458968" y="4571"/>
                </a:lnTo>
                <a:lnTo>
                  <a:pt x="5455920" y="7619"/>
                </a:lnTo>
                <a:close/>
              </a:path>
              <a:path w="7042784" h="7619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7042784" h="7619">
                <a:moveTo>
                  <a:pt x="5495544" y="6095"/>
                </a:moveTo>
                <a:lnTo>
                  <a:pt x="5487924" y="6095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5"/>
                </a:lnTo>
                <a:close/>
              </a:path>
              <a:path w="7042784" h="7619">
                <a:moveTo>
                  <a:pt x="5494020" y="7619"/>
                </a:moveTo>
                <a:lnTo>
                  <a:pt x="5489447" y="7619"/>
                </a:lnTo>
                <a:lnTo>
                  <a:pt x="5489447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7042784" h="7619">
                <a:moveTo>
                  <a:pt x="5530596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0596" y="1524"/>
                </a:lnTo>
                <a:close/>
              </a:path>
              <a:path w="7042784" h="7619">
                <a:moveTo>
                  <a:pt x="5532120" y="6095"/>
                </a:moveTo>
                <a:lnTo>
                  <a:pt x="5524500" y="6095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5"/>
                </a:lnTo>
                <a:close/>
              </a:path>
              <a:path w="7042784" h="7619">
                <a:moveTo>
                  <a:pt x="5530596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6" y="6095"/>
                </a:lnTo>
                <a:lnTo>
                  <a:pt x="5530596" y="7619"/>
                </a:lnTo>
                <a:close/>
              </a:path>
              <a:path w="7042784" h="7619">
                <a:moveTo>
                  <a:pt x="5567172" y="1524"/>
                </a:moveTo>
                <a:lnTo>
                  <a:pt x="5562600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7172" y="1524"/>
                </a:lnTo>
                <a:close/>
              </a:path>
              <a:path w="7042784" h="7619">
                <a:moveTo>
                  <a:pt x="5568696" y="6095"/>
                </a:moveTo>
                <a:lnTo>
                  <a:pt x="5561076" y="6095"/>
                </a:lnTo>
                <a:lnTo>
                  <a:pt x="5561076" y="1524"/>
                </a:lnTo>
                <a:lnTo>
                  <a:pt x="5568696" y="1524"/>
                </a:lnTo>
                <a:lnTo>
                  <a:pt x="5568696" y="6095"/>
                </a:lnTo>
                <a:close/>
              </a:path>
              <a:path w="7042784" h="7619">
                <a:moveTo>
                  <a:pt x="5567172" y="7619"/>
                </a:moveTo>
                <a:lnTo>
                  <a:pt x="5562600" y="7619"/>
                </a:lnTo>
                <a:lnTo>
                  <a:pt x="5562600" y="6095"/>
                </a:lnTo>
                <a:lnTo>
                  <a:pt x="5567172" y="6095"/>
                </a:lnTo>
                <a:lnTo>
                  <a:pt x="5567172" y="7619"/>
                </a:lnTo>
                <a:close/>
              </a:path>
              <a:path w="7042784" h="7619">
                <a:moveTo>
                  <a:pt x="5603747" y="7619"/>
                </a:moveTo>
                <a:lnTo>
                  <a:pt x="5600700" y="7619"/>
                </a:lnTo>
                <a:lnTo>
                  <a:pt x="5597652" y="4571"/>
                </a:lnTo>
                <a:lnTo>
                  <a:pt x="5597652" y="3047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5"/>
                </a:lnTo>
                <a:lnTo>
                  <a:pt x="5603747" y="7619"/>
                </a:lnTo>
                <a:close/>
              </a:path>
              <a:path w="7042784" h="7619">
                <a:moveTo>
                  <a:pt x="5640324" y="7619"/>
                </a:moveTo>
                <a:lnTo>
                  <a:pt x="5637276" y="7619"/>
                </a:lnTo>
                <a:lnTo>
                  <a:pt x="5635752" y="6095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1847" y="1524"/>
                </a:lnTo>
                <a:lnTo>
                  <a:pt x="5641847" y="6095"/>
                </a:lnTo>
                <a:lnTo>
                  <a:pt x="5640324" y="7619"/>
                </a:lnTo>
                <a:close/>
              </a:path>
              <a:path w="7042784" h="7619">
                <a:moveTo>
                  <a:pt x="5676900" y="7619"/>
                </a:moveTo>
                <a:lnTo>
                  <a:pt x="5673852" y="7619"/>
                </a:lnTo>
                <a:lnTo>
                  <a:pt x="5672328" y="6095"/>
                </a:lnTo>
                <a:lnTo>
                  <a:pt x="5672328" y="1524"/>
                </a:lnTo>
                <a:lnTo>
                  <a:pt x="5673852" y="0"/>
                </a:lnTo>
                <a:lnTo>
                  <a:pt x="5676900" y="0"/>
                </a:lnTo>
                <a:lnTo>
                  <a:pt x="5679947" y="3047"/>
                </a:lnTo>
                <a:lnTo>
                  <a:pt x="5679947" y="4571"/>
                </a:lnTo>
                <a:lnTo>
                  <a:pt x="5676900" y="7619"/>
                </a:lnTo>
                <a:close/>
              </a:path>
              <a:path w="7042784" h="7619">
                <a:moveTo>
                  <a:pt x="5715000" y="1524"/>
                </a:moveTo>
                <a:lnTo>
                  <a:pt x="5710428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7042784" h="7619">
                <a:moveTo>
                  <a:pt x="5716524" y="6095"/>
                </a:moveTo>
                <a:lnTo>
                  <a:pt x="5708904" y="6095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5"/>
                </a:lnTo>
                <a:close/>
              </a:path>
              <a:path w="7042784" h="7619">
                <a:moveTo>
                  <a:pt x="5715000" y="7619"/>
                </a:moveTo>
                <a:lnTo>
                  <a:pt x="5710428" y="7619"/>
                </a:lnTo>
                <a:lnTo>
                  <a:pt x="5710428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7042784" h="7619">
                <a:moveTo>
                  <a:pt x="5751576" y="1524"/>
                </a:move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close/>
              </a:path>
              <a:path w="7042784" h="7619">
                <a:moveTo>
                  <a:pt x="5753100" y="6095"/>
                </a:moveTo>
                <a:lnTo>
                  <a:pt x="5745479" y="6095"/>
                </a:lnTo>
                <a:lnTo>
                  <a:pt x="5745479" y="1524"/>
                </a:lnTo>
                <a:lnTo>
                  <a:pt x="5753100" y="1524"/>
                </a:lnTo>
                <a:lnTo>
                  <a:pt x="5753100" y="6095"/>
                </a:lnTo>
                <a:close/>
              </a:path>
              <a:path w="7042784" h="7619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7042784" h="7619">
                <a:moveTo>
                  <a:pt x="5788152" y="7619"/>
                </a:moveTo>
                <a:lnTo>
                  <a:pt x="5783579" y="7619"/>
                </a:lnTo>
                <a:lnTo>
                  <a:pt x="5783579" y="6095"/>
                </a:lnTo>
                <a:lnTo>
                  <a:pt x="5782056" y="4571"/>
                </a:lnTo>
                <a:lnTo>
                  <a:pt x="5782056" y="3047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8152" y="1524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6095"/>
                </a:lnTo>
                <a:lnTo>
                  <a:pt x="5788152" y="7619"/>
                </a:lnTo>
                <a:close/>
              </a:path>
              <a:path w="7042784" h="7619">
                <a:moveTo>
                  <a:pt x="5824728" y="7619"/>
                </a:moveTo>
                <a:lnTo>
                  <a:pt x="5821679" y="7619"/>
                </a:lnTo>
                <a:lnTo>
                  <a:pt x="5818631" y="4571"/>
                </a:lnTo>
                <a:lnTo>
                  <a:pt x="5818631" y="3047"/>
                </a:lnTo>
                <a:lnTo>
                  <a:pt x="5821679" y="0"/>
                </a:lnTo>
                <a:lnTo>
                  <a:pt x="5824728" y="0"/>
                </a:lnTo>
                <a:lnTo>
                  <a:pt x="5826252" y="1524"/>
                </a:lnTo>
                <a:lnTo>
                  <a:pt x="5826252" y="6095"/>
                </a:lnTo>
                <a:lnTo>
                  <a:pt x="5824728" y="7619"/>
                </a:lnTo>
                <a:close/>
              </a:path>
              <a:path w="7042784" h="7619">
                <a:moveTo>
                  <a:pt x="5861304" y="7619"/>
                </a:moveTo>
                <a:lnTo>
                  <a:pt x="5858256" y="7619"/>
                </a:lnTo>
                <a:lnTo>
                  <a:pt x="5856731" y="6095"/>
                </a:lnTo>
                <a:lnTo>
                  <a:pt x="5856731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2828" y="1524"/>
                </a:lnTo>
                <a:lnTo>
                  <a:pt x="5862828" y="6095"/>
                </a:lnTo>
                <a:lnTo>
                  <a:pt x="5861304" y="7619"/>
                </a:lnTo>
                <a:close/>
              </a:path>
              <a:path w="7042784" h="7619">
                <a:moveTo>
                  <a:pt x="5897879" y="7619"/>
                </a:moveTo>
                <a:lnTo>
                  <a:pt x="5894831" y="7619"/>
                </a:lnTo>
                <a:lnTo>
                  <a:pt x="5893308" y="6095"/>
                </a:lnTo>
                <a:lnTo>
                  <a:pt x="5893308" y="1524"/>
                </a:lnTo>
                <a:lnTo>
                  <a:pt x="5894831" y="0"/>
                </a:lnTo>
                <a:lnTo>
                  <a:pt x="5897879" y="0"/>
                </a:lnTo>
                <a:lnTo>
                  <a:pt x="5900928" y="3047"/>
                </a:lnTo>
                <a:lnTo>
                  <a:pt x="5900928" y="4571"/>
                </a:lnTo>
                <a:lnTo>
                  <a:pt x="5897879" y="7619"/>
                </a:lnTo>
                <a:close/>
              </a:path>
              <a:path w="7042784" h="7619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7042784" h="7619">
                <a:moveTo>
                  <a:pt x="5937504" y="6095"/>
                </a:moveTo>
                <a:lnTo>
                  <a:pt x="5929884" y="6095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5"/>
                </a:lnTo>
                <a:close/>
              </a:path>
              <a:path w="7042784" h="7619">
                <a:moveTo>
                  <a:pt x="5935979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79" y="6095"/>
                </a:lnTo>
                <a:lnTo>
                  <a:pt x="5935979" y="7619"/>
                </a:lnTo>
                <a:close/>
              </a:path>
              <a:path w="7042784" h="7619">
                <a:moveTo>
                  <a:pt x="5972556" y="1524"/>
                </a:move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close/>
              </a:path>
              <a:path w="7042784" h="7619">
                <a:moveTo>
                  <a:pt x="5974079" y="6095"/>
                </a:moveTo>
                <a:lnTo>
                  <a:pt x="5966460" y="6095"/>
                </a:lnTo>
                <a:lnTo>
                  <a:pt x="5966460" y="1524"/>
                </a:lnTo>
                <a:lnTo>
                  <a:pt x="5974079" y="1524"/>
                </a:lnTo>
                <a:lnTo>
                  <a:pt x="5974079" y="6095"/>
                </a:lnTo>
                <a:close/>
              </a:path>
              <a:path w="7042784" h="7619">
                <a:moveTo>
                  <a:pt x="5972556" y="7619"/>
                </a:moveTo>
                <a:lnTo>
                  <a:pt x="5967984" y="7619"/>
                </a:lnTo>
                <a:lnTo>
                  <a:pt x="5967984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  <a:path w="7042784" h="7619">
                <a:moveTo>
                  <a:pt x="6009131" y="7619"/>
                </a:moveTo>
                <a:lnTo>
                  <a:pt x="6004560" y="7619"/>
                </a:lnTo>
                <a:lnTo>
                  <a:pt x="6004560" y="6095"/>
                </a:lnTo>
                <a:lnTo>
                  <a:pt x="6003036" y="4571"/>
                </a:lnTo>
                <a:lnTo>
                  <a:pt x="6003036" y="3047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09131" y="1524"/>
                </a:lnTo>
                <a:lnTo>
                  <a:pt x="6010656" y="1524"/>
                </a:lnTo>
                <a:lnTo>
                  <a:pt x="6010656" y="6095"/>
                </a:lnTo>
                <a:lnTo>
                  <a:pt x="6009131" y="6095"/>
                </a:lnTo>
                <a:lnTo>
                  <a:pt x="6009131" y="7619"/>
                </a:lnTo>
                <a:close/>
              </a:path>
              <a:path w="7042784" h="7619">
                <a:moveTo>
                  <a:pt x="6045708" y="7619"/>
                </a:moveTo>
                <a:lnTo>
                  <a:pt x="6042660" y="7619"/>
                </a:lnTo>
                <a:lnTo>
                  <a:pt x="6039612" y="4571"/>
                </a:lnTo>
                <a:lnTo>
                  <a:pt x="6039612" y="3047"/>
                </a:lnTo>
                <a:lnTo>
                  <a:pt x="6042660" y="0"/>
                </a:lnTo>
                <a:lnTo>
                  <a:pt x="6045708" y="0"/>
                </a:lnTo>
                <a:lnTo>
                  <a:pt x="6047231" y="1524"/>
                </a:lnTo>
                <a:lnTo>
                  <a:pt x="6047231" y="6095"/>
                </a:lnTo>
                <a:lnTo>
                  <a:pt x="6045708" y="7619"/>
                </a:lnTo>
                <a:close/>
              </a:path>
              <a:path w="7042784" h="7619">
                <a:moveTo>
                  <a:pt x="6082284" y="7619"/>
                </a:moveTo>
                <a:lnTo>
                  <a:pt x="6079236" y="7619"/>
                </a:lnTo>
                <a:lnTo>
                  <a:pt x="6077712" y="6095"/>
                </a:lnTo>
                <a:lnTo>
                  <a:pt x="6077712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3808" y="1524"/>
                </a:lnTo>
                <a:lnTo>
                  <a:pt x="6083808" y="6095"/>
                </a:lnTo>
                <a:lnTo>
                  <a:pt x="6082284" y="7619"/>
                </a:lnTo>
                <a:close/>
              </a:path>
              <a:path w="7042784" h="7619">
                <a:moveTo>
                  <a:pt x="6118860" y="7619"/>
                </a:moveTo>
                <a:lnTo>
                  <a:pt x="6115812" y="7619"/>
                </a:lnTo>
                <a:lnTo>
                  <a:pt x="6115812" y="6095"/>
                </a:lnTo>
                <a:lnTo>
                  <a:pt x="6114288" y="6095"/>
                </a:lnTo>
                <a:lnTo>
                  <a:pt x="6114288" y="1524"/>
                </a:lnTo>
                <a:lnTo>
                  <a:pt x="6115812" y="1524"/>
                </a:lnTo>
                <a:lnTo>
                  <a:pt x="6115812" y="0"/>
                </a:lnTo>
                <a:lnTo>
                  <a:pt x="6118860" y="0"/>
                </a:lnTo>
                <a:lnTo>
                  <a:pt x="6121908" y="3047"/>
                </a:lnTo>
                <a:lnTo>
                  <a:pt x="6121908" y="4571"/>
                </a:lnTo>
                <a:lnTo>
                  <a:pt x="6118860" y="7619"/>
                </a:lnTo>
                <a:close/>
              </a:path>
              <a:path w="7042784" h="7619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7042784" h="7619">
                <a:moveTo>
                  <a:pt x="6158484" y="6095"/>
                </a:moveTo>
                <a:lnTo>
                  <a:pt x="6150863" y="6095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5"/>
                </a:lnTo>
                <a:close/>
              </a:path>
              <a:path w="7042784" h="7619">
                <a:moveTo>
                  <a:pt x="6156960" y="7619"/>
                </a:moveTo>
                <a:lnTo>
                  <a:pt x="6152388" y="7619"/>
                </a:lnTo>
                <a:lnTo>
                  <a:pt x="6152388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  <a:path w="7042784" h="7619">
                <a:moveTo>
                  <a:pt x="6193536" y="1524"/>
                </a:moveTo>
                <a:lnTo>
                  <a:pt x="6188963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3536" y="1524"/>
                </a:lnTo>
                <a:close/>
              </a:path>
              <a:path w="7042784" h="7619">
                <a:moveTo>
                  <a:pt x="6195060" y="6095"/>
                </a:moveTo>
                <a:lnTo>
                  <a:pt x="6187440" y="6095"/>
                </a:lnTo>
                <a:lnTo>
                  <a:pt x="6187440" y="1524"/>
                </a:lnTo>
                <a:lnTo>
                  <a:pt x="6195060" y="1524"/>
                </a:lnTo>
                <a:lnTo>
                  <a:pt x="6195060" y="6095"/>
                </a:lnTo>
                <a:close/>
              </a:path>
              <a:path w="7042784" h="7619">
                <a:moveTo>
                  <a:pt x="6193536" y="7619"/>
                </a:moveTo>
                <a:lnTo>
                  <a:pt x="6188963" y="7619"/>
                </a:lnTo>
                <a:lnTo>
                  <a:pt x="6188963" y="6095"/>
                </a:lnTo>
                <a:lnTo>
                  <a:pt x="6193536" y="6095"/>
                </a:lnTo>
                <a:lnTo>
                  <a:pt x="6193536" y="7619"/>
                </a:lnTo>
                <a:close/>
              </a:path>
              <a:path w="7042784" h="7619">
                <a:moveTo>
                  <a:pt x="6230112" y="7619"/>
                </a:moveTo>
                <a:lnTo>
                  <a:pt x="6225540" y="7619"/>
                </a:lnTo>
                <a:lnTo>
                  <a:pt x="6225540" y="6095"/>
                </a:lnTo>
                <a:lnTo>
                  <a:pt x="6224015" y="4571"/>
                </a:lnTo>
                <a:lnTo>
                  <a:pt x="6224015" y="3047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0112" y="1524"/>
                </a:lnTo>
                <a:lnTo>
                  <a:pt x="6231636" y="1524"/>
                </a:lnTo>
                <a:lnTo>
                  <a:pt x="6231636" y="6095"/>
                </a:lnTo>
                <a:lnTo>
                  <a:pt x="6230112" y="6095"/>
                </a:lnTo>
                <a:lnTo>
                  <a:pt x="6230112" y="7619"/>
                </a:lnTo>
                <a:close/>
              </a:path>
              <a:path w="7042784" h="7619">
                <a:moveTo>
                  <a:pt x="6266688" y="7619"/>
                </a:moveTo>
                <a:lnTo>
                  <a:pt x="6263640" y="7619"/>
                </a:lnTo>
                <a:lnTo>
                  <a:pt x="6260592" y="4571"/>
                </a:lnTo>
                <a:lnTo>
                  <a:pt x="6260592" y="3047"/>
                </a:lnTo>
                <a:lnTo>
                  <a:pt x="6263640" y="0"/>
                </a:lnTo>
                <a:lnTo>
                  <a:pt x="6266688" y="0"/>
                </a:lnTo>
                <a:lnTo>
                  <a:pt x="6268212" y="1524"/>
                </a:lnTo>
                <a:lnTo>
                  <a:pt x="6268212" y="6095"/>
                </a:lnTo>
                <a:lnTo>
                  <a:pt x="6266688" y="7619"/>
                </a:lnTo>
                <a:close/>
              </a:path>
              <a:path w="7042784" h="7619">
                <a:moveTo>
                  <a:pt x="6303263" y="7619"/>
                </a:moveTo>
                <a:lnTo>
                  <a:pt x="6300215" y="7619"/>
                </a:lnTo>
                <a:lnTo>
                  <a:pt x="6298692" y="6095"/>
                </a:lnTo>
                <a:lnTo>
                  <a:pt x="6298692" y="1524"/>
                </a:lnTo>
                <a:lnTo>
                  <a:pt x="6300215" y="0"/>
                </a:lnTo>
                <a:lnTo>
                  <a:pt x="6303263" y="0"/>
                </a:lnTo>
                <a:lnTo>
                  <a:pt x="6304788" y="1524"/>
                </a:lnTo>
                <a:lnTo>
                  <a:pt x="6304788" y="6095"/>
                </a:lnTo>
                <a:lnTo>
                  <a:pt x="6303263" y="7619"/>
                </a:lnTo>
                <a:close/>
              </a:path>
              <a:path w="7042784" h="7619">
                <a:moveTo>
                  <a:pt x="6339840" y="7619"/>
                </a:moveTo>
                <a:lnTo>
                  <a:pt x="6336792" y="7619"/>
                </a:lnTo>
                <a:lnTo>
                  <a:pt x="6336792" y="6095"/>
                </a:lnTo>
                <a:lnTo>
                  <a:pt x="6335268" y="6095"/>
                </a:lnTo>
                <a:lnTo>
                  <a:pt x="6335268" y="1524"/>
                </a:lnTo>
                <a:lnTo>
                  <a:pt x="6336792" y="1524"/>
                </a:lnTo>
                <a:lnTo>
                  <a:pt x="6336792" y="0"/>
                </a:lnTo>
                <a:lnTo>
                  <a:pt x="6339840" y="0"/>
                </a:lnTo>
                <a:lnTo>
                  <a:pt x="6342888" y="3047"/>
                </a:lnTo>
                <a:lnTo>
                  <a:pt x="6342888" y="4571"/>
                </a:lnTo>
                <a:lnTo>
                  <a:pt x="6339840" y="7619"/>
                </a:lnTo>
                <a:close/>
              </a:path>
              <a:path w="7042784" h="7619">
                <a:moveTo>
                  <a:pt x="6377940" y="1524"/>
                </a:moveTo>
                <a:lnTo>
                  <a:pt x="6373368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7940" y="1524"/>
                </a:lnTo>
                <a:close/>
              </a:path>
              <a:path w="7042784" h="7619">
                <a:moveTo>
                  <a:pt x="6379463" y="6095"/>
                </a:moveTo>
                <a:lnTo>
                  <a:pt x="6371844" y="6095"/>
                </a:lnTo>
                <a:lnTo>
                  <a:pt x="6371844" y="1524"/>
                </a:lnTo>
                <a:lnTo>
                  <a:pt x="6379463" y="1524"/>
                </a:lnTo>
                <a:lnTo>
                  <a:pt x="6379463" y="6095"/>
                </a:lnTo>
                <a:close/>
              </a:path>
              <a:path w="7042784" h="7619">
                <a:moveTo>
                  <a:pt x="6377940" y="7619"/>
                </a:moveTo>
                <a:lnTo>
                  <a:pt x="6373368" y="7619"/>
                </a:lnTo>
                <a:lnTo>
                  <a:pt x="6373368" y="6095"/>
                </a:lnTo>
                <a:lnTo>
                  <a:pt x="6377940" y="6095"/>
                </a:lnTo>
                <a:lnTo>
                  <a:pt x="6377940" y="7619"/>
                </a:lnTo>
                <a:close/>
              </a:path>
              <a:path w="7042784" h="7619">
                <a:moveTo>
                  <a:pt x="6414515" y="1524"/>
                </a:moveTo>
                <a:lnTo>
                  <a:pt x="6409944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4515" y="1524"/>
                </a:lnTo>
                <a:close/>
              </a:path>
              <a:path w="7042784" h="7619">
                <a:moveTo>
                  <a:pt x="6416040" y="6095"/>
                </a:moveTo>
                <a:lnTo>
                  <a:pt x="6408420" y="6095"/>
                </a:lnTo>
                <a:lnTo>
                  <a:pt x="6408420" y="1524"/>
                </a:lnTo>
                <a:lnTo>
                  <a:pt x="6416040" y="1524"/>
                </a:lnTo>
                <a:lnTo>
                  <a:pt x="6416040" y="6095"/>
                </a:lnTo>
                <a:close/>
              </a:path>
              <a:path w="7042784" h="7619">
                <a:moveTo>
                  <a:pt x="6414515" y="7619"/>
                </a:moveTo>
                <a:lnTo>
                  <a:pt x="6409944" y="7619"/>
                </a:lnTo>
                <a:lnTo>
                  <a:pt x="6409944" y="6095"/>
                </a:lnTo>
                <a:lnTo>
                  <a:pt x="6414515" y="6095"/>
                </a:lnTo>
                <a:lnTo>
                  <a:pt x="6414515" y="7619"/>
                </a:lnTo>
                <a:close/>
              </a:path>
              <a:path w="7042784" h="7619">
                <a:moveTo>
                  <a:pt x="6451092" y="7619"/>
                </a:moveTo>
                <a:lnTo>
                  <a:pt x="6448044" y="7619"/>
                </a:lnTo>
                <a:lnTo>
                  <a:pt x="6444996" y="4571"/>
                </a:lnTo>
                <a:lnTo>
                  <a:pt x="6444996" y="3047"/>
                </a:lnTo>
                <a:lnTo>
                  <a:pt x="6448044" y="0"/>
                </a:lnTo>
                <a:lnTo>
                  <a:pt x="6451092" y="0"/>
                </a:lnTo>
                <a:lnTo>
                  <a:pt x="6451092" y="1524"/>
                </a:lnTo>
                <a:lnTo>
                  <a:pt x="6452615" y="1524"/>
                </a:lnTo>
                <a:lnTo>
                  <a:pt x="6452615" y="6095"/>
                </a:lnTo>
                <a:lnTo>
                  <a:pt x="6451092" y="6095"/>
                </a:lnTo>
                <a:lnTo>
                  <a:pt x="6451092" y="7619"/>
                </a:lnTo>
                <a:close/>
              </a:path>
              <a:path w="7042784" h="7619">
                <a:moveTo>
                  <a:pt x="6487668" y="7619"/>
                </a:moveTo>
                <a:lnTo>
                  <a:pt x="6484620" y="7619"/>
                </a:lnTo>
                <a:lnTo>
                  <a:pt x="6481572" y="4571"/>
                </a:lnTo>
                <a:lnTo>
                  <a:pt x="6481572" y="3047"/>
                </a:lnTo>
                <a:lnTo>
                  <a:pt x="6484620" y="0"/>
                </a:lnTo>
                <a:lnTo>
                  <a:pt x="6487668" y="0"/>
                </a:lnTo>
                <a:lnTo>
                  <a:pt x="6489192" y="1524"/>
                </a:lnTo>
                <a:lnTo>
                  <a:pt x="6489192" y="6095"/>
                </a:lnTo>
                <a:lnTo>
                  <a:pt x="6487668" y="7619"/>
                </a:lnTo>
                <a:close/>
              </a:path>
              <a:path w="7042784" h="7619">
                <a:moveTo>
                  <a:pt x="6524244" y="7619"/>
                </a:moveTo>
                <a:lnTo>
                  <a:pt x="6521196" y="7619"/>
                </a:lnTo>
                <a:lnTo>
                  <a:pt x="6519672" y="6095"/>
                </a:lnTo>
                <a:lnTo>
                  <a:pt x="6519672" y="1524"/>
                </a:lnTo>
                <a:lnTo>
                  <a:pt x="6521196" y="0"/>
                </a:lnTo>
                <a:lnTo>
                  <a:pt x="6524244" y="0"/>
                </a:lnTo>
                <a:lnTo>
                  <a:pt x="6527292" y="3047"/>
                </a:lnTo>
                <a:lnTo>
                  <a:pt x="6527292" y="4571"/>
                </a:lnTo>
                <a:lnTo>
                  <a:pt x="6524244" y="7619"/>
                </a:lnTo>
                <a:close/>
              </a:path>
              <a:path w="7042784" h="7619">
                <a:moveTo>
                  <a:pt x="6560820" y="7619"/>
                </a:moveTo>
                <a:lnTo>
                  <a:pt x="6557772" y="7619"/>
                </a:lnTo>
                <a:lnTo>
                  <a:pt x="6557772" y="6095"/>
                </a:lnTo>
                <a:lnTo>
                  <a:pt x="6556247" y="6095"/>
                </a:lnTo>
                <a:lnTo>
                  <a:pt x="6556247" y="1524"/>
                </a:lnTo>
                <a:lnTo>
                  <a:pt x="6557772" y="1524"/>
                </a:lnTo>
                <a:lnTo>
                  <a:pt x="6557772" y="0"/>
                </a:lnTo>
                <a:lnTo>
                  <a:pt x="6560820" y="0"/>
                </a:lnTo>
                <a:lnTo>
                  <a:pt x="6563868" y="3047"/>
                </a:lnTo>
                <a:lnTo>
                  <a:pt x="6563868" y="4571"/>
                </a:lnTo>
                <a:lnTo>
                  <a:pt x="6560820" y="7619"/>
                </a:lnTo>
                <a:close/>
              </a:path>
              <a:path w="7042784" h="7619">
                <a:moveTo>
                  <a:pt x="6598920" y="1524"/>
                </a:moveTo>
                <a:lnTo>
                  <a:pt x="6594347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598920" y="1524"/>
                </a:lnTo>
                <a:close/>
              </a:path>
              <a:path w="7042784" h="7619">
                <a:moveTo>
                  <a:pt x="6600444" y="6095"/>
                </a:moveTo>
                <a:lnTo>
                  <a:pt x="6592824" y="6095"/>
                </a:lnTo>
                <a:lnTo>
                  <a:pt x="6592824" y="1524"/>
                </a:lnTo>
                <a:lnTo>
                  <a:pt x="6600444" y="1524"/>
                </a:lnTo>
                <a:lnTo>
                  <a:pt x="6600444" y="6095"/>
                </a:lnTo>
                <a:close/>
              </a:path>
              <a:path w="7042784" h="7619">
                <a:moveTo>
                  <a:pt x="6598920" y="7619"/>
                </a:moveTo>
                <a:lnTo>
                  <a:pt x="6594347" y="7619"/>
                </a:lnTo>
                <a:lnTo>
                  <a:pt x="6594347" y="6095"/>
                </a:lnTo>
                <a:lnTo>
                  <a:pt x="6598920" y="6095"/>
                </a:lnTo>
                <a:lnTo>
                  <a:pt x="6598920" y="7619"/>
                </a:lnTo>
                <a:close/>
              </a:path>
              <a:path w="7042784" h="7619">
                <a:moveTo>
                  <a:pt x="6635496" y="1524"/>
                </a:moveTo>
                <a:lnTo>
                  <a:pt x="6630924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5496" y="1524"/>
                </a:lnTo>
                <a:close/>
              </a:path>
              <a:path w="7042784" h="7619">
                <a:moveTo>
                  <a:pt x="6637020" y="6095"/>
                </a:moveTo>
                <a:lnTo>
                  <a:pt x="6629400" y="6095"/>
                </a:lnTo>
                <a:lnTo>
                  <a:pt x="6629400" y="1524"/>
                </a:lnTo>
                <a:lnTo>
                  <a:pt x="6637020" y="1524"/>
                </a:lnTo>
                <a:lnTo>
                  <a:pt x="6637020" y="6095"/>
                </a:lnTo>
                <a:close/>
              </a:path>
              <a:path w="7042784" h="7619">
                <a:moveTo>
                  <a:pt x="6635496" y="7619"/>
                </a:moveTo>
                <a:lnTo>
                  <a:pt x="6630924" y="7619"/>
                </a:lnTo>
                <a:lnTo>
                  <a:pt x="6630924" y="6095"/>
                </a:lnTo>
                <a:lnTo>
                  <a:pt x="6635496" y="6095"/>
                </a:lnTo>
                <a:lnTo>
                  <a:pt x="6635496" y="7619"/>
                </a:lnTo>
                <a:close/>
              </a:path>
              <a:path w="7042784" h="7619">
                <a:moveTo>
                  <a:pt x="6672072" y="7619"/>
                </a:moveTo>
                <a:lnTo>
                  <a:pt x="6669024" y="7619"/>
                </a:lnTo>
                <a:lnTo>
                  <a:pt x="6665976" y="4571"/>
                </a:lnTo>
                <a:lnTo>
                  <a:pt x="6665976" y="3047"/>
                </a:lnTo>
                <a:lnTo>
                  <a:pt x="6669024" y="0"/>
                </a:lnTo>
                <a:lnTo>
                  <a:pt x="6672072" y="0"/>
                </a:lnTo>
                <a:lnTo>
                  <a:pt x="6672072" y="1524"/>
                </a:lnTo>
                <a:lnTo>
                  <a:pt x="6673596" y="1524"/>
                </a:lnTo>
                <a:lnTo>
                  <a:pt x="6673596" y="6095"/>
                </a:lnTo>
                <a:lnTo>
                  <a:pt x="6672072" y="6095"/>
                </a:lnTo>
                <a:lnTo>
                  <a:pt x="6672072" y="7619"/>
                </a:lnTo>
                <a:close/>
              </a:path>
              <a:path w="7042784" h="7619">
                <a:moveTo>
                  <a:pt x="6708647" y="7619"/>
                </a:moveTo>
                <a:lnTo>
                  <a:pt x="6705600" y="7619"/>
                </a:lnTo>
                <a:lnTo>
                  <a:pt x="6704076" y="6095"/>
                </a:lnTo>
                <a:lnTo>
                  <a:pt x="6704076" y="1524"/>
                </a:lnTo>
                <a:lnTo>
                  <a:pt x="6705600" y="0"/>
                </a:lnTo>
                <a:lnTo>
                  <a:pt x="6708647" y="0"/>
                </a:lnTo>
                <a:lnTo>
                  <a:pt x="6710172" y="1524"/>
                </a:lnTo>
                <a:lnTo>
                  <a:pt x="6710172" y="6095"/>
                </a:lnTo>
                <a:lnTo>
                  <a:pt x="6708647" y="7619"/>
                </a:lnTo>
                <a:close/>
              </a:path>
              <a:path w="7042784" h="7619">
                <a:moveTo>
                  <a:pt x="6745224" y="7619"/>
                </a:moveTo>
                <a:lnTo>
                  <a:pt x="6742176" y="7619"/>
                </a:lnTo>
                <a:lnTo>
                  <a:pt x="6740652" y="6095"/>
                </a:lnTo>
                <a:lnTo>
                  <a:pt x="6740652" y="1524"/>
                </a:lnTo>
                <a:lnTo>
                  <a:pt x="6742176" y="0"/>
                </a:lnTo>
                <a:lnTo>
                  <a:pt x="6745224" y="0"/>
                </a:lnTo>
                <a:lnTo>
                  <a:pt x="6748272" y="3047"/>
                </a:lnTo>
                <a:lnTo>
                  <a:pt x="6748272" y="4571"/>
                </a:lnTo>
                <a:lnTo>
                  <a:pt x="6745224" y="7619"/>
                </a:lnTo>
                <a:close/>
              </a:path>
              <a:path w="7042784" h="7619">
                <a:moveTo>
                  <a:pt x="6783324" y="7619"/>
                </a:moveTo>
                <a:lnTo>
                  <a:pt x="6778752" y="7619"/>
                </a:lnTo>
                <a:lnTo>
                  <a:pt x="6778752" y="6095"/>
                </a:lnTo>
                <a:lnTo>
                  <a:pt x="6777228" y="6095"/>
                </a:lnTo>
                <a:lnTo>
                  <a:pt x="6777228" y="1524"/>
                </a:lnTo>
                <a:lnTo>
                  <a:pt x="6778752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3047"/>
                </a:lnTo>
                <a:lnTo>
                  <a:pt x="6784847" y="4571"/>
                </a:lnTo>
                <a:lnTo>
                  <a:pt x="6783324" y="6095"/>
                </a:lnTo>
                <a:lnTo>
                  <a:pt x="6783324" y="7619"/>
                </a:lnTo>
                <a:close/>
              </a:path>
              <a:path w="7042784" h="7619">
                <a:moveTo>
                  <a:pt x="6819900" y="1524"/>
                </a:moveTo>
                <a:lnTo>
                  <a:pt x="6815328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19900" y="1524"/>
                </a:lnTo>
                <a:close/>
              </a:path>
              <a:path w="7042784" h="7619">
                <a:moveTo>
                  <a:pt x="6821424" y="6095"/>
                </a:moveTo>
                <a:lnTo>
                  <a:pt x="6813804" y="6095"/>
                </a:lnTo>
                <a:lnTo>
                  <a:pt x="6813804" y="1524"/>
                </a:lnTo>
                <a:lnTo>
                  <a:pt x="6821424" y="1524"/>
                </a:lnTo>
                <a:lnTo>
                  <a:pt x="6821424" y="6095"/>
                </a:lnTo>
                <a:close/>
              </a:path>
              <a:path w="7042784" h="7619">
                <a:moveTo>
                  <a:pt x="6819900" y="7619"/>
                </a:moveTo>
                <a:lnTo>
                  <a:pt x="6815328" y="7619"/>
                </a:lnTo>
                <a:lnTo>
                  <a:pt x="6815328" y="6095"/>
                </a:lnTo>
                <a:lnTo>
                  <a:pt x="6819900" y="6095"/>
                </a:lnTo>
                <a:lnTo>
                  <a:pt x="6819900" y="7619"/>
                </a:lnTo>
                <a:close/>
              </a:path>
              <a:path w="7042784" h="7619">
                <a:moveTo>
                  <a:pt x="6856476" y="1524"/>
                </a:moveTo>
                <a:lnTo>
                  <a:pt x="6851904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6476" y="1524"/>
                </a:lnTo>
                <a:close/>
              </a:path>
              <a:path w="7042784" h="7619">
                <a:moveTo>
                  <a:pt x="6858000" y="6095"/>
                </a:moveTo>
                <a:lnTo>
                  <a:pt x="6850380" y="6095"/>
                </a:lnTo>
                <a:lnTo>
                  <a:pt x="6850380" y="1524"/>
                </a:lnTo>
                <a:lnTo>
                  <a:pt x="6858000" y="1524"/>
                </a:lnTo>
                <a:lnTo>
                  <a:pt x="6858000" y="6095"/>
                </a:lnTo>
                <a:close/>
              </a:path>
              <a:path w="7042784" h="7619">
                <a:moveTo>
                  <a:pt x="6856476" y="7619"/>
                </a:moveTo>
                <a:lnTo>
                  <a:pt x="6851904" y="7619"/>
                </a:lnTo>
                <a:lnTo>
                  <a:pt x="6851904" y="6095"/>
                </a:lnTo>
                <a:lnTo>
                  <a:pt x="6856476" y="6095"/>
                </a:lnTo>
                <a:lnTo>
                  <a:pt x="6856476" y="7619"/>
                </a:lnTo>
                <a:close/>
              </a:path>
              <a:path w="7042784" h="7619">
                <a:moveTo>
                  <a:pt x="6893052" y="7619"/>
                </a:moveTo>
                <a:lnTo>
                  <a:pt x="6890004" y="7619"/>
                </a:lnTo>
                <a:lnTo>
                  <a:pt x="6886956" y="4571"/>
                </a:lnTo>
                <a:lnTo>
                  <a:pt x="6886956" y="3047"/>
                </a:lnTo>
                <a:lnTo>
                  <a:pt x="6890004" y="0"/>
                </a:lnTo>
                <a:lnTo>
                  <a:pt x="6893052" y="0"/>
                </a:lnTo>
                <a:lnTo>
                  <a:pt x="6893052" y="1524"/>
                </a:lnTo>
                <a:lnTo>
                  <a:pt x="6894576" y="1524"/>
                </a:lnTo>
                <a:lnTo>
                  <a:pt x="6894576" y="6095"/>
                </a:lnTo>
                <a:lnTo>
                  <a:pt x="6893052" y="6095"/>
                </a:lnTo>
                <a:lnTo>
                  <a:pt x="6893052" y="7619"/>
                </a:lnTo>
                <a:close/>
              </a:path>
              <a:path w="7042784" h="7619">
                <a:moveTo>
                  <a:pt x="6929628" y="7619"/>
                </a:moveTo>
                <a:lnTo>
                  <a:pt x="6926580" y="7619"/>
                </a:lnTo>
                <a:lnTo>
                  <a:pt x="6925056" y="6095"/>
                </a:lnTo>
                <a:lnTo>
                  <a:pt x="6925056" y="1524"/>
                </a:lnTo>
                <a:lnTo>
                  <a:pt x="6926580" y="0"/>
                </a:lnTo>
                <a:lnTo>
                  <a:pt x="6929628" y="0"/>
                </a:lnTo>
                <a:lnTo>
                  <a:pt x="6931152" y="1524"/>
                </a:lnTo>
                <a:lnTo>
                  <a:pt x="6931152" y="6095"/>
                </a:lnTo>
                <a:lnTo>
                  <a:pt x="6929628" y="7619"/>
                </a:lnTo>
                <a:close/>
              </a:path>
              <a:path w="7042784" h="7619">
                <a:moveTo>
                  <a:pt x="6966204" y="7619"/>
                </a:moveTo>
                <a:lnTo>
                  <a:pt x="6963156" y="7619"/>
                </a:lnTo>
                <a:lnTo>
                  <a:pt x="6961631" y="6095"/>
                </a:lnTo>
                <a:lnTo>
                  <a:pt x="6961631" y="1524"/>
                </a:lnTo>
                <a:lnTo>
                  <a:pt x="6963156" y="0"/>
                </a:lnTo>
                <a:lnTo>
                  <a:pt x="6966204" y="0"/>
                </a:lnTo>
                <a:lnTo>
                  <a:pt x="6969252" y="3047"/>
                </a:lnTo>
                <a:lnTo>
                  <a:pt x="6969252" y="4571"/>
                </a:lnTo>
                <a:lnTo>
                  <a:pt x="6966204" y="7619"/>
                </a:lnTo>
                <a:close/>
              </a:path>
              <a:path w="7042784" h="7619">
                <a:moveTo>
                  <a:pt x="7004304" y="7619"/>
                </a:moveTo>
                <a:lnTo>
                  <a:pt x="6999731" y="7619"/>
                </a:lnTo>
                <a:lnTo>
                  <a:pt x="6999731" y="6095"/>
                </a:lnTo>
                <a:lnTo>
                  <a:pt x="6998208" y="6095"/>
                </a:lnTo>
                <a:lnTo>
                  <a:pt x="6998208" y="1524"/>
                </a:lnTo>
                <a:lnTo>
                  <a:pt x="6999731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3047"/>
                </a:lnTo>
                <a:lnTo>
                  <a:pt x="7005828" y="4571"/>
                </a:lnTo>
                <a:lnTo>
                  <a:pt x="7004304" y="6095"/>
                </a:lnTo>
                <a:lnTo>
                  <a:pt x="7004304" y="7619"/>
                </a:lnTo>
                <a:close/>
              </a:path>
              <a:path w="7042784" h="7619">
                <a:moveTo>
                  <a:pt x="7040880" y="1524"/>
                </a:moveTo>
                <a:lnTo>
                  <a:pt x="7036308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0880" y="1524"/>
                </a:lnTo>
                <a:close/>
              </a:path>
              <a:path w="7042784" h="7619">
                <a:moveTo>
                  <a:pt x="7042404" y="6095"/>
                </a:moveTo>
                <a:lnTo>
                  <a:pt x="7034784" y="6095"/>
                </a:lnTo>
                <a:lnTo>
                  <a:pt x="7034784" y="1524"/>
                </a:lnTo>
                <a:lnTo>
                  <a:pt x="7042404" y="1524"/>
                </a:lnTo>
                <a:lnTo>
                  <a:pt x="7042404" y="6095"/>
                </a:lnTo>
                <a:close/>
              </a:path>
              <a:path w="7042784" h="7619">
                <a:moveTo>
                  <a:pt x="7040880" y="7619"/>
                </a:moveTo>
                <a:lnTo>
                  <a:pt x="7036308" y="7619"/>
                </a:lnTo>
                <a:lnTo>
                  <a:pt x="7036308" y="6095"/>
                </a:lnTo>
                <a:lnTo>
                  <a:pt x="7040880" y="6095"/>
                </a:lnTo>
                <a:lnTo>
                  <a:pt x="704088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7" y="2615183"/>
            <a:ext cx="85343" cy="64008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545591" y="2171700"/>
            <a:ext cx="7042784" cy="7620"/>
          </a:xfrm>
          <a:custGeom>
            <a:avLst/>
            <a:gdLst/>
            <a:ahLst/>
            <a:cxnLst/>
            <a:rect l="l" t="t" r="r" b="b"/>
            <a:pathLst>
              <a:path w="7042784" h="7619">
                <a:moveTo>
                  <a:pt x="6095" y="6095"/>
                </a:moveTo>
                <a:lnTo>
                  <a:pt x="0" y="6095"/>
                </a:lnTo>
                <a:lnTo>
                  <a:pt x="0" y="0"/>
                </a:lnTo>
                <a:lnTo>
                  <a:pt x="6095" y="0"/>
                </a:lnTo>
                <a:lnTo>
                  <a:pt x="6095" y="6095"/>
                </a:lnTo>
                <a:close/>
              </a:path>
              <a:path w="7042784" h="7619">
                <a:moveTo>
                  <a:pt x="4571" y="7620"/>
                </a:moveTo>
                <a:lnTo>
                  <a:pt x="1524" y="7620"/>
                </a:lnTo>
                <a:lnTo>
                  <a:pt x="1524" y="6095"/>
                </a:lnTo>
                <a:lnTo>
                  <a:pt x="4571" y="6095"/>
                </a:lnTo>
                <a:lnTo>
                  <a:pt x="4571" y="7620"/>
                </a:lnTo>
                <a:close/>
              </a:path>
              <a:path w="7042784" h="7619">
                <a:moveTo>
                  <a:pt x="42671" y="6095"/>
                </a:moveTo>
                <a:lnTo>
                  <a:pt x="36576" y="6095"/>
                </a:lnTo>
                <a:lnTo>
                  <a:pt x="36576" y="0"/>
                </a:lnTo>
                <a:lnTo>
                  <a:pt x="42671" y="0"/>
                </a:lnTo>
                <a:lnTo>
                  <a:pt x="42671" y="1524"/>
                </a:lnTo>
                <a:lnTo>
                  <a:pt x="44195" y="3048"/>
                </a:lnTo>
                <a:lnTo>
                  <a:pt x="44195" y="4571"/>
                </a:lnTo>
                <a:lnTo>
                  <a:pt x="42671" y="4571"/>
                </a:lnTo>
                <a:lnTo>
                  <a:pt x="42671" y="6095"/>
                </a:lnTo>
                <a:close/>
              </a:path>
              <a:path w="7042784" h="7619">
                <a:moveTo>
                  <a:pt x="41147" y="7620"/>
                </a:moveTo>
                <a:lnTo>
                  <a:pt x="39624" y="7620"/>
                </a:lnTo>
                <a:lnTo>
                  <a:pt x="38100" y="6095"/>
                </a:lnTo>
                <a:lnTo>
                  <a:pt x="41147" y="6095"/>
                </a:lnTo>
                <a:lnTo>
                  <a:pt x="41147" y="7620"/>
                </a:lnTo>
                <a:close/>
              </a:path>
              <a:path w="7042784" h="7619">
                <a:moveTo>
                  <a:pt x="77724" y="7620"/>
                </a:moveTo>
                <a:lnTo>
                  <a:pt x="76200" y="7620"/>
                </a:lnTo>
                <a:lnTo>
                  <a:pt x="73152" y="4571"/>
                </a:lnTo>
                <a:lnTo>
                  <a:pt x="73152" y="1524"/>
                </a:lnTo>
                <a:lnTo>
                  <a:pt x="74676" y="0"/>
                </a:lnTo>
                <a:lnTo>
                  <a:pt x="79247" y="0"/>
                </a:lnTo>
                <a:lnTo>
                  <a:pt x="80772" y="1524"/>
                </a:lnTo>
                <a:lnTo>
                  <a:pt x="80772" y="4571"/>
                </a:lnTo>
                <a:lnTo>
                  <a:pt x="77724" y="7620"/>
                </a:lnTo>
                <a:close/>
              </a:path>
              <a:path w="7042784" h="7619">
                <a:moveTo>
                  <a:pt x="114300" y="7620"/>
                </a:moveTo>
                <a:lnTo>
                  <a:pt x="112776" y="7620"/>
                </a:lnTo>
                <a:lnTo>
                  <a:pt x="109728" y="4571"/>
                </a:lnTo>
                <a:lnTo>
                  <a:pt x="109728" y="1524"/>
                </a:lnTo>
                <a:lnTo>
                  <a:pt x="111252" y="0"/>
                </a:lnTo>
                <a:lnTo>
                  <a:pt x="115824" y="0"/>
                </a:lnTo>
                <a:lnTo>
                  <a:pt x="117347" y="1524"/>
                </a:lnTo>
                <a:lnTo>
                  <a:pt x="117347" y="4571"/>
                </a:lnTo>
                <a:lnTo>
                  <a:pt x="114300" y="7620"/>
                </a:lnTo>
                <a:close/>
              </a:path>
              <a:path w="7042784" h="7619">
                <a:moveTo>
                  <a:pt x="150876" y="7620"/>
                </a:moveTo>
                <a:lnTo>
                  <a:pt x="149352" y="7620"/>
                </a:lnTo>
                <a:lnTo>
                  <a:pt x="147828" y="6095"/>
                </a:lnTo>
                <a:lnTo>
                  <a:pt x="147828" y="4571"/>
                </a:lnTo>
                <a:lnTo>
                  <a:pt x="146304" y="4571"/>
                </a:lnTo>
                <a:lnTo>
                  <a:pt x="146304" y="3048"/>
                </a:lnTo>
                <a:lnTo>
                  <a:pt x="147828" y="1524"/>
                </a:lnTo>
                <a:lnTo>
                  <a:pt x="147828" y="0"/>
                </a:lnTo>
                <a:lnTo>
                  <a:pt x="152400" y="0"/>
                </a:lnTo>
                <a:lnTo>
                  <a:pt x="153924" y="1524"/>
                </a:lnTo>
                <a:lnTo>
                  <a:pt x="153924" y="4571"/>
                </a:lnTo>
                <a:lnTo>
                  <a:pt x="150876" y="7620"/>
                </a:lnTo>
                <a:close/>
              </a:path>
              <a:path w="7042784" h="7619">
                <a:moveTo>
                  <a:pt x="190500" y="6095"/>
                </a:moveTo>
                <a:lnTo>
                  <a:pt x="184404" y="6095"/>
                </a:lnTo>
                <a:lnTo>
                  <a:pt x="184404" y="4571"/>
                </a:lnTo>
                <a:lnTo>
                  <a:pt x="182880" y="4571"/>
                </a:lnTo>
                <a:lnTo>
                  <a:pt x="182880" y="3048"/>
                </a:lnTo>
                <a:lnTo>
                  <a:pt x="184404" y="1524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5"/>
                </a:lnTo>
                <a:close/>
              </a:path>
              <a:path w="7042784" h="7619">
                <a:moveTo>
                  <a:pt x="188976" y="7620"/>
                </a:moveTo>
                <a:lnTo>
                  <a:pt x="185928" y="7620"/>
                </a:lnTo>
                <a:lnTo>
                  <a:pt x="185928" y="6095"/>
                </a:lnTo>
                <a:lnTo>
                  <a:pt x="188976" y="6095"/>
                </a:lnTo>
                <a:lnTo>
                  <a:pt x="188976" y="7620"/>
                </a:lnTo>
                <a:close/>
              </a:path>
              <a:path w="7042784" h="7619">
                <a:moveTo>
                  <a:pt x="227076" y="6095"/>
                </a:moveTo>
                <a:lnTo>
                  <a:pt x="220980" y="6095"/>
                </a:lnTo>
                <a:lnTo>
                  <a:pt x="220980" y="0"/>
                </a:lnTo>
                <a:lnTo>
                  <a:pt x="227076" y="0"/>
                </a:lnTo>
                <a:lnTo>
                  <a:pt x="227076" y="6095"/>
                </a:lnTo>
                <a:close/>
              </a:path>
              <a:path w="7042784" h="7619">
                <a:moveTo>
                  <a:pt x="225552" y="7620"/>
                </a:moveTo>
                <a:lnTo>
                  <a:pt x="222504" y="7620"/>
                </a:lnTo>
                <a:lnTo>
                  <a:pt x="222504" y="6095"/>
                </a:lnTo>
                <a:lnTo>
                  <a:pt x="225552" y="6095"/>
                </a:lnTo>
                <a:lnTo>
                  <a:pt x="225552" y="7620"/>
                </a:lnTo>
                <a:close/>
              </a:path>
              <a:path w="7042784" h="7619">
                <a:moveTo>
                  <a:pt x="263652" y="6095"/>
                </a:moveTo>
                <a:lnTo>
                  <a:pt x="257556" y="6095"/>
                </a:lnTo>
                <a:lnTo>
                  <a:pt x="257556" y="0"/>
                </a:lnTo>
                <a:lnTo>
                  <a:pt x="263652" y="0"/>
                </a:lnTo>
                <a:lnTo>
                  <a:pt x="263652" y="1524"/>
                </a:lnTo>
                <a:lnTo>
                  <a:pt x="265176" y="3048"/>
                </a:lnTo>
                <a:lnTo>
                  <a:pt x="265176" y="4571"/>
                </a:lnTo>
                <a:lnTo>
                  <a:pt x="263652" y="4571"/>
                </a:lnTo>
                <a:lnTo>
                  <a:pt x="263652" y="6095"/>
                </a:lnTo>
                <a:close/>
              </a:path>
              <a:path w="7042784" h="7619">
                <a:moveTo>
                  <a:pt x="262128" y="7620"/>
                </a:moveTo>
                <a:lnTo>
                  <a:pt x="260604" y="7620"/>
                </a:lnTo>
                <a:lnTo>
                  <a:pt x="259080" y="6095"/>
                </a:lnTo>
                <a:lnTo>
                  <a:pt x="262128" y="6095"/>
                </a:lnTo>
                <a:lnTo>
                  <a:pt x="262128" y="7620"/>
                </a:lnTo>
                <a:close/>
              </a:path>
              <a:path w="7042784" h="7619">
                <a:moveTo>
                  <a:pt x="298704" y="7620"/>
                </a:moveTo>
                <a:lnTo>
                  <a:pt x="297180" y="7620"/>
                </a:lnTo>
                <a:lnTo>
                  <a:pt x="294132" y="4571"/>
                </a:lnTo>
                <a:lnTo>
                  <a:pt x="294132" y="1524"/>
                </a:lnTo>
                <a:lnTo>
                  <a:pt x="295656" y="0"/>
                </a:lnTo>
                <a:lnTo>
                  <a:pt x="300228" y="0"/>
                </a:lnTo>
                <a:lnTo>
                  <a:pt x="301752" y="1524"/>
                </a:lnTo>
                <a:lnTo>
                  <a:pt x="301752" y="4571"/>
                </a:lnTo>
                <a:lnTo>
                  <a:pt x="298704" y="7620"/>
                </a:lnTo>
                <a:close/>
              </a:path>
              <a:path w="7042784" h="7619">
                <a:moveTo>
                  <a:pt x="335280" y="7620"/>
                </a:moveTo>
                <a:lnTo>
                  <a:pt x="333756" y="7620"/>
                </a:lnTo>
                <a:lnTo>
                  <a:pt x="330708" y="4571"/>
                </a:lnTo>
                <a:lnTo>
                  <a:pt x="330708" y="1524"/>
                </a:lnTo>
                <a:lnTo>
                  <a:pt x="332232" y="0"/>
                </a:lnTo>
                <a:lnTo>
                  <a:pt x="336804" y="0"/>
                </a:lnTo>
                <a:lnTo>
                  <a:pt x="338328" y="1524"/>
                </a:lnTo>
                <a:lnTo>
                  <a:pt x="338328" y="4571"/>
                </a:lnTo>
                <a:lnTo>
                  <a:pt x="335280" y="7620"/>
                </a:lnTo>
                <a:close/>
              </a:path>
              <a:path w="7042784" h="7619">
                <a:moveTo>
                  <a:pt x="371856" y="7620"/>
                </a:moveTo>
                <a:lnTo>
                  <a:pt x="370332" y="7620"/>
                </a:lnTo>
                <a:lnTo>
                  <a:pt x="368808" y="6095"/>
                </a:lnTo>
                <a:lnTo>
                  <a:pt x="368808" y="4571"/>
                </a:lnTo>
                <a:lnTo>
                  <a:pt x="367283" y="4571"/>
                </a:lnTo>
                <a:lnTo>
                  <a:pt x="367283" y="3048"/>
                </a:lnTo>
                <a:lnTo>
                  <a:pt x="368808" y="1524"/>
                </a:lnTo>
                <a:lnTo>
                  <a:pt x="368808" y="0"/>
                </a:lnTo>
                <a:lnTo>
                  <a:pt x="373380" y="0"/>
                </a:lnTo>
                <a:lnTo>
                  <a:pt x="374904" y="1524"/>
                </a:lnTo>
                <a:lnTo>
                  <a:pt x="374904" y="4571"/>
                </a:lnTo>
                <a:lnTo>
                  <a:pt x="371856" y="7620"/>
                </a:lnTo>
                <a:close/>
              </a:path>
              <a:path w="7042784" h="7619">
                <a:moveTo>
                  <a:pt x="411480" y="6095"/>
                </a:moveTo>
                <a:lnTo>
                  <a:pt x="405383" y="6095"/>
                </a:lnTo>
                <a:lnTo>
                  <a:pt x="405383" y="4571"/>
                </a:lnTo>
                <a:lnTo>
                  <a:pt x="403860" y="4571"/>
                </a:lnTo>
                <a:lnTo>
                  <a:pt x="403860" y="3048"/>
                </a:lnTo>
                <a:lnTo>
                  <a:pt x="405383" y="1524"/>
                </a:lnTo>
                <a:lnTo>
                  <a:pt x="405383" y="0"/>
                </a:lnTo>
                <a:lnTo>
                  <a:pt x="411480" y="0"/>
                </a:lnTo>
                <a:lnTo>
                  <a:pt x="411480" y="6095"/>
                </a:lnTo>
                <a:close/>
              </a:path>
              <a:path w="7042784" h="7619">
                <a:moveTo>
                  <a:pt x="409956" y="7620"/>
                </a:moveTo>
                <a:lnTo>
                  <a:pt x="406908" y="7620"/>
                </a:lnTo>
                <a:lnTo>
                  <a:pt x="406908" y="6095"/>
                </a:lnTo>
                <a:lnTo>
                  <a:pt x="409956" y="6095"/>
                </a:lnTo>
                <a:lnTo>
                  <a:pt x="409956" y="7620"/>
                </a:lnTo>
                <a:close/>
              </a:path>
              <a:path w="7042784" h="7619">
                <a:moveTo>
                  <a:pt x="448056" y="6095"/>
                </a:moveTo>
                <a:lnTo>
                  <a:pt x="441960" y="6095"/>
                </a:lnTo>
                <a:lnTo>
                  <a:pt x="441960" y="0"/>
                </a:lnTo>
                <a:lnTo>
                  <a:pt x="448056" y="0"/>
                </a:lnTo>
                <a:lnTo>
                  <a:pt x="448056" y="6095"/>
                </a:lnTo>
                <a:close/>
              </a:path>
              <a:path w="7042784" h="7619">
                <a:moveTo>
                  <a:pt x="446532" y="7620"/>
                </a:moveTo>
                <a:lnTo>
                  <a:pt x="443483" y="7620"/>
                </a:lnTo>
                <a:lnTo>
                  <a:pt x="443483" y="6095"/>
                </a:lnTo>
                <a:lnTo>
                  <a:pt x="446532" y="6095"/>
                </a:lnTo>
                <a:lnTo>
                  <a:pt x="446532" y="7620"/>
                </a:lnTo>
                <a:close/>
              </a:path>
              <a:path w="7042784" h="7619">
                <a:moveTo>
                  <a:pt x="483108" y="7620"/>
                </a:moveTo>
                <a:lnTo>
                  <a:pt x="481583" y="7620"/>
                </a:lnTo>
                <a:lnTo>
                  <a:pt x="478535" y="4571"/>
                </a:lnTo>
                <a:lnTo>
                  <a:pt x="478535" y="1524"/>
                </a:lnTo>
                <a:lnTo>
                  <a:pt x="480060" y="0"/>
                </a:lnTo>
                <a:lnTo>
                  <a:pt x="484632" y="0"/>
                </a:lnTo>
                <a:lnTo>
                  <a:pt x="484632" y="1524"/>
                </a:lnTo>
                <a:lnTo>
                  <a:pt x="486156" y="3048"/>
                </a:lnTo>
                <a:lnTo>
                  <a:pt x="486156" y="4571"/>
                </a:lnTo>
                <a:lnTo>
                  <a:pt x="484632" y="4571"/>
                </a:lnTo>
                <a:lnTo>
                  <a:pt x="484632" y="6095"/>
                </a:lnTo>
                <a:lnTo>
                  <a:pt x="483108" y="6095"/>
                </a:lnTo>
                <a:lnTo>
                  <a:pt x="483108" y="7620"/>
                </a:lnTo>
                <a:close/>
              </a:path>
              <a:path w="7042784" h="7619">
                <a:moveTo>
                  <a:pt x="519683" y="7620"/>
                </a:moveTo>
                <a:lnTo>
                  <a:pt x="518160" y="7620"/>
                </a:lnTo>
                <a:lnTo>
                  <a:pt x="515112" y="4571"/>
                </a:lnTo>
                <a:lnTo>
                  <a:pt x="515112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2732" y="1524"/>
                </a:lnTo>
                <a:lnTo>
                  <a:pt x="522732" y="4571"/>
                </a:lnTo>
                <a:lnTo>
                  <a:pt x="519683" y="7620"/>
                </a:lnTo>
                <a:close/>
              </a:path>
              <a:path w="7042784" h="7619">
                <a:moveTo>
                  <a:pt x="556260" y="7620"/>
                </a:moveTo>
                <a:lnTo>
                  <a:pt x="554735" y="7620"/>
                </a:lnTo>
                <a:lnTo>
                  <a:pt x="551687" y="4571"/>
                </a:lnTo>
                <a:lnTo>
                  <a:pt x="551687" y="1524"/>
                </a:lnTo>
                <a:lnTo>
                  <a:pt x="553212" y="0"/>
                </a:lnTo>
                <a:lnTo>
                  <a:pt x="557783" y="0"/>
                </a:lnTo>
                <a:lnTo>
                  <a:pt x="559308" y="1524"/>
                </a:lnTo>
                <a:lnTo>
                  <a:pt x="559308" y="4571"/>
                </a:lnTo>
                <a:lnTo>
                  <a:pt x="556260" y="7620"/>
                </a:lnTo>
                <a:close/>
              </a:path>
              <a:path w="7042784" h="7619">
                <a:moveTo>
                  <a:pt x="592835" y="7620"/>
                </a:moveTo>
                <a:lnTo>
                  <a:pt x="591312" y="7620"/>
                </a:lnTo>
                <a:lnTo>
                  <a:pt x="589787" y="6095"/>
                </a:lnTo>
                <a:lnTo>
                  <a:pt x="589787" y="4571"/>
                </a:lnTo>
                <a:lnTo>
                  <a:pt x="588264" y="4571"/>
                </a:lnTo>
                <a:lnTo>
                  <a:pt x="588264" y="3048"/>
                </a:lnTo>
                <a:lnTo>
                  <a:pt x="589787" y="1524"/>
                </a:lnTo>
                <a:lnTo>
                  <a:pt x="589787" y="0"/>
                </a:lnTo>
                <a:lnTo>
                  <a:pt x="594360" y="0"/>
                </a:lnTo>
                <a:lnTo>
                  <a:pt x="595883" y="1524"/>
                </a:lnTo>
                <a:lnTo>
                  <a:pt x="595883" y="4571"/>
                </a:lnTo>
                <a:lnTo>
                  <a:pt x="592835" y="7620"/>
                </a:lnTo>
                <a:close/>
              </a:path>
              <a:path w="7042784" h="7619">
                <a:moveTo>
                  <a:pt x="632460" y="6095"/>
                </a:moveTo>
                <a:lnTo>
                  <a:pt x="626364" y="6095"/>
                </a:lnTo>
                <a:lnTo>
                  <a:pt x="626364" y="4571"/>
                </a:lnTo>
                <a:lnTo>
                  <a:pt x="624839" y="4571"/>
                </a:lnTo>
                <a:lnTo>
                  <a:pt x="624839" y="3048"/>
                </a:lnTo>
                <a:lnTo>
                  <a:pt x="626364" y="1524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5"/>
                </a:lnTo>
                <a:close/>
              </a:path>
              <a:path w="7042784" h="7619">
                <a:moveTo>
                  <a:pt x="630935" y="7620"/>
                </a:moveTo>
                <a:lnTo>
                  <a:pt x="627887" y="7620"/>
                </a:lnTo>
                <a:lnTo>
                  <a:pt x="627887" y="6095"/>
                </a:lnTo>
                <a:lnTo>
                  <a:pt x="630935" y="6095"/>
                </a:lnTo>
                <a:lnTo>
                  <a:pt x="630935" y="7620"/>
                </a:lnTo>
                <a:close/>
              </a:path>
              <a:path w="7042784" h="7619">
                <a:moveTo>
                  <a:pt x="669036" y="6095"/>
                </a:moveTo>
                <a:lnTo>
                  <a:pt x="662940" y="6095"/>
                </a:lnTo>
                <a:lnTo>
                  <a:pt x="662940" y="0"/>
                </a:lnTo>
                <a:lnTo>
                  <a:pt x="669036" y="0"/>
                </a:lnTo>
                <a:lnTo>
                  <a:pt x="669036" y="6095"/>
                </a:lnTo>
                <a:close/>
              </a:path>
              <a:path w="7042784" h="7619">
                <a:moveTo>
                  <a:pt x="667512" y="7620"/>
                </a:moveTo>
                <a:lnTo>
                  <a:pt x="664464" y="7620"/>
                </a:lnTo>
                <a:lnTo>
                  <a:pt x="664464" y="6095"/>
                </a:lnTo>
                <a:lnTo>
                  <a:pt x="667512" y="6095"/>
                </a:lnTo>
                <a:lnTo>
                  <a:pt x="667512" y="7620"/>
                </a:lnTo>
                <a:close/>
              </a:path>
              <a:path w="7042784" h="7619">
                <a:moveTo>
                  <a:pt x="704088" y="7620"/>
                </a:moveTo>
                <a:lnTo>
                  <a:pt x="702563" y="7620"/>
                </a:lnTo>
                <a:lnTo>
                  <a:pt x="699516" y="4571"/>
                </a:lnTo>
                <a:lnTo>
                  <a:pt x="699516" y="1524"/>
                </a:lnTo>
                <a:lnTo>
                  <a:pt x="701040" y="0"/>
                </a:lnTo>
                <a:lnTo>
                  <a:pt x="705612" y="0"/>
                </a:lnTo>
                <a:lnTo>
                  <a:pt x="705612" y="1524"/>
                </a:lnTo>
                <a:lnTo>
                  <a:pt x="707136" y="3048"/>
                </a:lnTo>
                <a:lnTo>
                  <a:pt x="707136" y="4571"/>
                </a:lnTo>
                <a:lnTo>
                  <a:pt x="705612" y="4571"/>
                </a:lnTo>
                <a:lnTo>
                  <a:pt x="705612" y="6095"/>
                </a:lnTo>
                <a:lnTo>
                  <a:pt x="704088" y="6095"/>
                </a:lnTo>
                <a:lnTo>
                  <a:pt x="704088" y="7620"/>
                </a:lnTo>
                <a:close/>
              </a:path>
              <a:path w="7042784" h="7619">
                <a:moveTo>
                  <a:pt x="740663" y="7620"/>
                </a:moveTo>
                <a:lnTo>
                  <a:pt x="739140" y="7620"/>
                </a:lnTo>
                <a:lnTo>
                  <a:pt x="736092" y="4571"/>
                </a:lnTo>
                <a:lnTo>
                  <a:pt x="736092" y="1524"/>
                </a:lnTo>
                <a:lnTo>
                  <a:pt x="737616" y="0"/>
                </a:lnTo>
                <a:lnTo>
                  <a:pt x="742188" y="0"/>
                </a:lnTo>
                <a:lnTo>
                  <a:pt x="743712" y="1524"/>
                </a:lnTo>
                <a:lnTo>
                  <a:pt x="743712" y="4571"/>
                </a:lnTo>
                <a:lnTo>
                  <a:pt x="740663" y="7620"/>
                </a:lnTo>
                <a:close/>
              </a:path>
              <a:path w="7042784" h="7619">
                <a:moveTo>
                  <a:pt x="777240" y="7620"/>
                </a:moveTo>
                <a:lnTo>
                  <a:pt x="775716" y="7620"/>
                </a:lnTo>
                <a:lnTo>
                  <a:pt x="772667" y="4571"/>
                </a:lnTo>
                <a:lnTo>
                  <a:pt x="772667" y="1524"/>
                </a:lnTo>
                <a:lnTo>
                  <a:pt x="774192" y="0"/>
                </a:lnTo>
                <a:lnTo>
                  <a:pt x="778763" y="0"/>
                </a:lnTo>
                <a:lnTo>
                  <a:pt x="780288" y="1524"/>
                </a:lnTo>
                <a:lnTo>
                  <a:pt x="780288" y="4571"/>
                </a:lnTo>
                <a:lnTo>
                  <a:pt x="777240" y="7620"/>
                </a:lnTo>
                <a:close/>
              </a:path>
              <a:path w="7042784" h="7619">
                <a:moveTo>
                  <a:pt x="813816" y="7620"/>
                </a:moveTo>
                <a:lnTo>
                  <a:pt x="812292" y="7620"/>
                </a:lnTo>
                <a:lnTo>
                  <a:pt x="812292" y="6095"/>
                </a:lnTo>
                <a:lnTo>
                  <a:pt x="810767" y="6095"/>
                </a:lnTo>
                <a:lnTo>
                  <a:pt x="810767" y="4571"/>
                </a:lnTo>
                <a:lnTo>
                  <a:pt x="809244" y="4571"/>
                </a:lnTo>
                <a:lnTo>
                  <a:pt x="809244" y="3048"/>
                </a:lnTo>
                <a:lnTo>
                  <a:pt x="810767" y="1524"/>
                </a:lnTo>
                <a:lnTo>
                  <a:pt x="810767" y="0"/>
                </a:lnTo>
                <a:lnTo>
                  <a:pt x="815340" y="0"/>
                </a:lnTo>
                <a:lnTo>
                  <a:pt x="816863" y="1524"/>
                </a:lnTo>
                <a:lnTo>
                  <a:pt x="816863" y="4571"/>
                </a:lnTo>
                <a:lnTo>
                  <a:pt x="813816" y="7620"/>
                </a:lnTo>
                <a:close/>
              </a:path>
              <a:path w="7042784" h="7619">
                <a:moveTo>
                  <a:pt x="853440" y="6095"/>
                </a:moveTo>
                <a:lnTo>
                  <a:pt x="847344" y="6095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6095"/>
                </a:lnTo>
                <a:close/>
              </a:path>
              <a:path w="7042784" h="7619">
                <a:moveTo>
                  <a:pt x="851916" y="7620"/>
                </a:moveTo>
                <a:lnTo>
                  <a:pt x="848867" y="7620"/>
                </a:lnTo>
                <a:lnTo>
                  <a:pt x="848867" y="6095"/>
                </a:lnTo>
                <a:lnTo>
                  <a:pt x="851916" y="6095"/>
                </a:lnTo>
                <a:lnTo>
                  <a:pt x="851916" y="7620"/>
                </a:lnTo>
                <a:close/>
              </a:path>
              <a:path w="7042784" h="7619">
                <a:moveTo>
                  <a:pt x="890016" y="6095"/>
                </a:moveTo>
                <a:lnTo>
                  <a:pt x="883920" y="6095"/>
                </a:lnTo>
                <a:lnTo>
                  <a:pt x="883920" y="0"/>
                </a:lnTo>
                <a:lnTo>
                  <a:pt x="890016" y="0"/>
                </a:lnTo>
                <a:lnTo>
                  <a:pt x="890016" y="1524"/>
                </a:lnTo>
                <a:lnTo>
                  <a:pt x="891540" y="3048"/>
                </a:lnTo>
                <a:lnTo>
                  <a:pt x="891540" y="4571"/>
                </a:lnTo>
                <a:lnTo>
                  <a:pt x="890016" y="4571"/>
                </a:lnTo>
                <a:lnTo>
                  <a:pt x="890016" y="6095"/>
                </a:lnTo>
                <a:close/>
              </a:path>
              <a:path w="7042784" h="7619">
                <a:moveTo>
                  <a:pt x="888492" y="7620"/>
                </a:moveTo>
                <a:lnTo>
                  <a:pt x="885444" y="7620"/>
                </a:lnTo>
                <a:lnTo>
                  <a:pt x="885444" y="6095"/>
                </a:lnTo>
                <a:lnTo>
                  <a:pt x="888492" y="6095"/>
                </a:lnTo>
                <a:lnTo>
                  <a:pt x="888492" y="7620"/>
                </a:lnTo>
                <a:close/>
              </a:path>
              <a:path w="7042784" h="7619">
                <a:moveTo>
                  <a:pt x="925067" y="7620"/>
                </a:moveTo>
                <a:lnTo>
                  <a:pt x="923544" y="7620"/>
                </a:lnTo>
                <a:lnTo>
                  <a:pt x="920496" y="4571"/>
                </a:lnTo>
                <a:lnTo>
                  <a:pt x="920496" y="1524"/>
                </a:lnTo>
                <a:lnTo>
                  <a:pt x="922020" y="0"/>
                </a:lnTo>
                <a:lnTo>
                  <a:pt x="926592" y="0"/>
                </a:lnTo>
                <a:lnTo>
                  <a:pt x="926592" y="1524"/>
                </a:lnTo>
                <a:lnTo>
                  <a:pt x="928116" y="3048"/>
                </a:lnTo>
                <a:lnTo>
                  <a:pt x="928116" y="4571"/>
                </a:lnTo>
                <a:lnTo>
                  <a:pt x="926592" y="4571"/>
                </a:lnTo>
                <a:lnTo>
                  <a:pt x="926592" y="6095"/>
                </a:lnTo>
                <a:lnTo>
                  <a:pt x="925067" y="6095"/>
                </a:lnTo>
                <a:lnTo>
                  <a:pt x="925067" y="7620"/>
                </a:lnTo>
                <a:close/>
              </a:path>
              <a:path w="7042784" h="7619">
                <a:moveTo>
                  <a:pt x="961644" y="7620"/>
                </a:moveTo>
                <a:lnTo>
                  <a:pt x="960120" y="7620"/>
                </a:lnTo>
                <a:lnTo>
                  <a:pt x="957071" y="4571"/>
                </a:lnTo>
                <a:lnTo>
                  <a:pt x="957071" y="1524"/>
                </a:lnTo>
                <a:lnTo>
                  <a:pt x="958596" y="0"/>
                </a:lnTo>
                <a:lnTo>
                  <a:pt x="963167" y="0"/>
                </a:lnTo>
                <a:lnTo>
                  <a:pt x="964692" y="1524"/>
                </a:lnTo>
                <a:lnTo>
                  <a:pt x="964692" y="4571"/>
                </a:lnTo>
                <a:lnTo>
                  <a:pt x="961644" y="7620"/>
                </a:lnTo>
                <a:close/>
              </a:path>
              <a:path w="7042784" h="7619">
                <a:moveTo>
                  <a:pt x="998220" y="7620"/>
                </a:moveTo>
                <a:lnTo>
                  <a:pt x="996696" y="7620"/>
                </a:lnTo>
                <a:lnTo>
                  <a:pt x="993648" y="4571"/>
                </a:lnTo>
                <a:lnTo>
                  <a:pt x="993648" y="1524"/>
                </a:lnTo>
                <a:lnTo>
                  <a:pt x="995171" y="0"/>
                </a:lnTo>
                <a:lnTo>
                  <a:pt x="999744" y="0"/>
                </a:lnTo>
                <a:lnTo>
                  <a:pt x="1001267" y="1524"/>
                </a:lnTo>
                <a:lnTo>
                  <a:pt x="1001267" y="4571"/>
                </a:lnTo>
                <a:lnTo>
                  <a:pt x="998220" y="7620"/>
                </a:lnTo>
                <a:close/>
              </a:path>
              <a:path w="7042784" h="7619">
                <a:moveTo>
                  <a:pt x="1034796" y="7620"/>
                </a:moveTo>
                <a:lnTo>
                  <a:pt x="1033271" y="7620"/>
                </a:lnTo>
                <a:lnTo>
                  <a:pt x="1033271" y="6095"/>
                </a:lnTo>
                <a:lnTo>
                  <a:pt x="1031748" y="6095"/>
                </a:lnTo>
                <a:lnTo>
                  <a:pt x="1031748" y="4571"/>
                </a:lnTo>
                <a:lnTo>
                  <a:pt x="1030224" y="4571"/>
                </a:lnTo>
                <a:lnTo>
                  <a:pt x="1030224" y="3048"/>
                </a:lnTo>
                <a:lnTo>
                  <a:pt x="1031748" y="1524"/>
                </a:lnTo>
                <a:lnTo>
                  <a:pt x="1031748" y="0"/>
                </a:lnTo>
                <a:lnTo>
                  <a:pt x="1036320" y="0"/>
                </a:lnTo>
                <a:lnTo>
                  <a:pt x="1037844" y="1524"/>
                </a:lnTo>
                <a:lnTo>
                  <a:pt x="1037844" y="4571"/>
                </a:lnTo>
                <a:lnTo>
                  <a:pt x="1034796" y="7620"/>
                </a:lnTo>
                <a:close/>
              </a:path>
              <a:path w="7042784" h="7619">
                <a:moveTo>
                  <a:pt x="1074420" y="6095"/>
                </a:moveTo>
                <a:lnTo>
                  <a:pt x="1068324" y="6095"/>
                </a:lnTo>
                <a:lnTo>
                  <a:pt x="1068324" y="0"/>
                </a:lnTo>
                <a:lnTo>
                  <a:pt x="1074420" y="0"/>
                </a:lnTo>
                <a:lnTo>
                  <a:pt x="1074420" y="6095"/>
                </a:lnTo>
                <a:close/>
              </a:path>
              <a:path w="7042784" h="7619">
                <a:moveTo>
                  <a:pt x="1072896" y="7620"/>
                </a:moveTo>
                <a:lnTo>
                  <a:pt x="1069848" y="7620"/>
                </a:lnTo>
                <a:lnTo>
                  <a:pt x="1069848" y="6095"/>
                </a:lnTo>
                <a:lnTo>
                  <a:pt x="1072896" y="6095"/>
                </a:lnTo>
                <a:lnTo>
                  <a:pt x="1072896" y="7620"/>
                </a:lnTo>
                <a:close/>
              </a:path>
              <a:path w="7042784" h="7619">
                <a:moveTo>
                  <a:pt x="1110996" y="6095"/>
                </a:moveTo>
                <a:lnTo>
                  <a:pt x="1104900" y="6095"/>
                </a:lnTo>
                <a:lnTo>
                  <a:pt x="1104900" y="0"/>
                </a:lnTo>
                <a:lnTo>
                  <a:pt x="1110996" y="0"/>
                </a:lnTo>
                <a:lnTo>
                  <a:pt x="1110996" y="1524"/>
                </a:lnTo>
                <a:lnTo>
                  <a:pt x="1112520" y="3048"/>
                </a:lnTo>
                <a:lnTo>
                  <a:pt x="1112520" y="4571"/>
                </a:lnTo>
                <a:lnTo>
                  <a:pt x="1110996" y="4571"/>
                </a:lnTo>
                <a:lnTo>
                  <a:pt x="1110996" y="6095"/>
                </a:lnTo>
                <a:close/>
              </a:path>
              <a:path w="7042784" h="7619">
                <a:moveTo>
                  <a:pt x="1109471" y="7620"/>
                </a:moveTo>
                <a:lnTo>
                  <a:pt x="1106424" y="7620"/>
                </a:lnTo>
                <a:lnTo>
                  <a:pt x="1106424" y="6095"/>
                </a:lnTo>
                <a:lnTo>
                  <a:pt x="1109471" y="6095"/>
                </a:lnTo>
                <a:lnTo>
                  <a:pt x="1109471" y="7620"/>
                </a:lnTo>
                <a:close/>
              </a:path>
              <a:path w="7042784" h="7619">
                <a:moveTo>
                  <a:pt x="1146048" y="7620"/>
                </a:moveTo>
                <a:lnTo>
                  <a:pt x="1144524" y="7620"/>
                </a:lnTo>
                <a:lnTo>
                  <a:pt x="1141475" y="4571"/>
                </a:lnTo>
                <a:lnTo>
                  <a:pt x="1141475" y="1524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4"/>
                </a:lnTo>
                <a:lnTo>
                  <a:pt x="1149096" y="3048"/>
                </a:lnTo>
                <a:lnTo>
                  <a:pt x="1149096" y="4571"/>
                </a:lnTo>
                <a:lnTo>
                  <a:pt x="1147571" y="4571"/>
                </a:lnTo>
                <a:lnTo>
                  <a:pt x="1147571" y="6095"/>
                </a:lnTo>
                <a:lnTo>
                  <a:pt x="1146048" y="7620"/>
                </a:lnTo>
                <a:close/>
              </a:path>
              <a:path w="7042784" h="7619">
                <a:moveTo>
                  <a:pt x="1182624" y="7620"/>
                </a:moveTo>
                <a:lnTo>
                  <a:pt x="1181100" y="7620"/>
                </a:lnTo>
                <a:lnTo>
                  <a:pt x="1178052" y="4571"/>
                </a:lnTo>
                <a:lnTo>
                  <a:pt x="1178052" y="1524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4"/>
                </a:lnTo>
                <a:lnTo>
                  <a:pt x="1185671" y="4571"/>
                </a:lnTo>
                <a:lnTo>
                  <a:pt x="1182624" y="7620"/>
                </a:lnTo>
                <a:close/>
              </a:path>
              <a:path w="7042784" h="7619">
                <a:moveTo>
                  <a:pt x="1219200" y="7620"/>
                </a:moveTo>
                <a:lnTo>
                  <a:pt x="1217675" y="7620"/>
                </a:lnTo>
                <a:lnTo>
                  <a:pt x="1214628" y="4571"/>
                </a:lnTo>
                <a:lnTo>
                  <a:pt x="1214628" y="1524"/>
                </a:lnTo>
                <a:lnTo>
                  <a:pt x="1216152" y="0"/>
                </a:lnTo>
                <a:lnTo>
                  <a:pt x="1220724" y="0"/>
                </a:lnTo>
                <a:lnTo>
                  <a:pt x="1222248" y="1524"/>
                </a:lnTo>
                <a:lnTo>
                  <a:pt x="1222248" y="4571"/>
                </a:lnTo>
                <a:lnTo>
                  <a:pt x="1219200" y="7620"/>
                </a:lnTo>
                <a:close/>
              </a:path>
              <a:path w="7042784" h="7619">
                <a:moveTo>
                  <a:pt x="1255775" y="7620"/>
                </a:moveTo>
                <a:lnTo>
                  <a:pt x="1254252" y="7620"/>
                </a:lnTo>
                <a:lnTo>
                  <a:pt x="1254252" y="6095"/>
                </a:lnTo>
                <a:lnTo>
                  <a:pt x="1252728" y="6095"/>
                </a:lnTo>
                <a:lnTo>
                  <a:pt x="1252728" y="4571"/>
                </a:lnTo>
                <a:lnTo>
                  <a:pt x="1251204" y="4571"/>
                </a:lnTo>
                <a:lnTo>
                  <a:pt x="1251204" y="3048"/>
                </a:lnTo>
                <a:lnTo>
                  <a:pt x="1252728" y="1524"/>
                </a:lnTo>
                <a:lnTo>
                  <a:pt x="1252728" y="0"/>
                </a:lnTo>
                <a:lnTo>
                  <a:pt x="1257300" y="0"/>
                </a:lnTo>
                <a:lnTo>
                  <a:pt x="1258824" y="1524"/>
                </a:lnTo>
                <a:lnTo>
                  <a:pt x="1258824" y="4571"/>
                </a:lnTo>
                <a:lnTo>
                  <a:pt x="1255775" y="7620"/>
                </a:lnTo>
                <a:close/>
              </a:path>
              <a:path w="7042784" h="7619">
                <a:moveTo>
                  <a:pt x="1295400" y="6095"/>
                </a:moveTo>
                <a:lnTo>
                  <a:pt x="1289304" y="6095"/>
                </a:lnTo>
                <a:lnTo>
                  <a:pt x="1289304" y="0"/>
                </a:lnTo>
                <a:lnTo>
                  <a:pt x="1295400" y="0"/>
                </a:lnTo>
                <a:lnTo>
                  <a:pt x="1295400" y="6095"/>
                </a:lnTo>
                <a:close/>
              </a:path>
              <a:path w="7042784" h="7619">
                <a:moveTo>
                  <a:pt x="1293876" y="7620"/>
                </a:moveTo>
                <a:lnTo>
                  <a:pt x="1290828" y="7620"/>
                </a:lnTo>
                <a:lnTo>
                  <a:pt x="1290828" y="6095"/>
                </a:lnTo>
                <a:lnTo>
                  <a:pt x="1293876" y="6095"/>
                </a:lnTo>
                <a:lnTo>
                  <a:pt x="1293876" y="7620"/>
                </a:lnTo>
                <a:close/>
              </a:path>
              <a:path w="7042784" h="7619">
                <a:moveTo>
                  <a:pt x="1331976" y="6095"/>
                </a:moveTo>
                <a:lnTo>
                  <a:pt x="1325880" y="6095"/>
                </a:lnTo>
                <a:lnTo>
                  <a:pt x="1325880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500" y="3048"/>
                </a:lnTo>
                <a:lnTo>
                  <a:pt x="1333500" y="4571"/>
                </a:lnTo>
                <a:lnTo>
                  <a:pt x="1331976" y="4571"/>
                </a:lnTo>
                <a:lnTo>
                  <a:pt x="1331976" y="6095"/>
                </a:lnTo>
                <a:close/>
              </a:path>
              <a:path w="7042784" h="7619">
                <a:moveTo>
                  <a:pt x="1330452" y="7620"/>
                </a:moveTo>
                <a:lnTo>
                  <a:pt x="1327404" y="7620"/>
                </a:lnTo>
                <a:lnTo>
                  <a:pt x="1327404" y="6095"/>
                </a:lnTo>
                <a:lnTo>
                  <a:pt x="1330452" y="6095"/>
                </a:lnTo>
                <a:lnTo>
                  <a:pt x="1330452" y="7620"/>
                </a:lnTo>
                <a:close/>
              </a:path>
              <a:path w="7042784" h="7619">
                <a:moveTo>
                  <a:pt x="1367028" y="7620"/>
                </a:moveTo>
                <a:lnTo>
                  <a:pt x="1365504" y="7620"/>
                </a:lnTo>
                <a:lnTo>
                  <a:pt x="1362456" y="4571"/>
                </a:lnTo>
                <a:lnTo>
                  <a:pt x="1362456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lnTo>
                  <a:pt x="1370076" y="3048"/>
                </a:lnTo>
                <a:lnTo>
                  <a:pt x="1370076" y="4571"/>
                </a:lnTo>
                <a:lnTo>
                  <a:pt x="1368552" y="4571"/>
                </a:lnTo>
                <a:lnTo>
                  <a:pt x="1368552" y="6095"/>
                </a:lnTo>
                <a:lnTo>
                  <a:pt x="1367028" y="7620"/>
                </a:lnTo>
                <a:close/>
              </a:path>
              <a:path w="7042784" h="7619">
                <a:moveTo>
                  <a:pt x="1403604" y="7620"/>
                </a:moveTo>
                <a:lnTo>
                  <a:pt x="1402080" y="7620"/>
                </a:lnTo>
                <a:lnTo>
                  <a:pt x="1399032" y="4571"/>
                </a:lnTo>
                <a:lnTo>
                  <a:pt x="1399032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4"/>
                </a:lnTo>
                <a:lnTo>
                  <a:pt x="1406652" y="4571"/>
                </a:lnTo>
                <a:lnTo>
                  <a:pt x="1403604" y="7620"/>
                </a:lnTo>
                <a:close/>
              </a:path>
              <a:path w="7042784" h="7619">
                <a:moveTo>
                  <a:pt x="1440180" y="7620"/>
                </a:moveTo>
                <a:lnTo>
                  <a:pt x="1438656" y="7620"/>
                </a:lnTo>
                <a:lnTo>
                  <a:pt x="1435608" y="4571"/>
                </a:lnTo>
                <a:lnTo>
                  <a:pt x="1435608" y="1524"/>
                </a:lnTo>
                <a:lnTo>
                  <a:pt x="1437132" y="0"/>
                </a:lnTo>
                <a:lnTo>
                  <a:pt x="1441704" y="0"/>
                </a:lnTo>
                <a:lnTo>
                  <a:pt x="1443228" y="1524"/>
                </a:lnTo>
                <a:lnTo>
                  <a:pt x="1443228" y="4571"/>
                </a:lnTo>
                <a:lnTo>
                  <a:pt x="1440180" y="7620"/>
                </a:lnTo>
                <a:close/>
              </a:path>
              <a:path w="7042784" h="7619">
                <a:moveTo>
                  <a:pt x="1479804" y="6095"/>
                </a:moveTo>
                <a:lnTo>
                  <a:pt x="1473708" y="6095"/>
                </a:lnTo>
                <a:lnTo>
                  <a:pt x="1473708" y="4571"/>
                </a:lnTo>
                <a:lnTo>
                  <a:pt x="1472184" y="4571"/>
                </a:lnTo>
                <a:lnTo>
                  <a:pt x="1472184" y="3048"/>
                </a:lnTo>
                <a:lnTo>
                  <a:pt x="1473708" y="1524"/>
                </a:lnTo>
                <a:lnTo>
                  <a:pt x="1473708" y="0"/>
                </a:lnTo>
                <a:lnTo>
                  <a:pt x="1479804" y="0"/>
                </a:lnTo>
                <a:lnTo>
                  <a:pt x="1479804" y="6095"/>
                </a:lnTo>
                <a:close/>
              </a:path>
              <a:path w="7042784" h="7619">
                <a:moveTo>
                  <a:pt x="1476756" y="7620"/>
                </a:moveTo>
                <a:lnTo>
                  <a:pt x="1475232" y="7620"/>
                </a:lnTo>
                <a:lnTo>
                  <a:pt x="1475232" y="6095"/>
                </a:lnTo>
                <a:lnTo>
                  <a:pt x="1478280" y="6095"/>
                </a:lnTo>
                <a:lnTo>
                  <a:pt x="1476756" y="7620"/>
                </a:lnTo>
                <a:close/>
              </a:path>
              <a:path w="7042784" h="7619">
                <a:moveTo>
                  <a:pt x="1516380" y="6095"/>
                </a:moveTo>
                <a:lnTo>
                  <a:pt x="1510284" y="6095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6095"/>
                </a:lnTo>
                <a:close/>
              </a:path>
              <a:path w="7042784" h="7619">
                <a:moveTo>
                  <a:pt x="1514856" y="7620"/>
                </a:moveTo>
                <a:lnTo>
                  <a:pt x="1511808" y="7620"/>
                </a:lnTo>
                <a:lnTo>
                  <a:pt x="1511808" y="6095"/>
                </a:lnTo>
                <a:lnTo>
                  <a:pt x="1514856" y="6095"/>
                </a:lnTo>
                <a:lnTo>
                  <a:pt x="1514856" y="7620"/>
                </a:lnTo>
                <a:close/>
              </a:path>
              <a:path w="7042784" h="7619">
                <a:moveTo>
                  <a:pt x="1552956" y="6095"/>
                </a:moveTo>
                <a:lnTo>
                  <a:pt x="1546859" y="6095"/>
                </a:lnTo>
                <a:lnTo>
                  <a:pt x="1546859" y="0"/>
                </a:lnTo>
                <a:lnTo>
                  <a:pt x="1552956" y="0"/>
                </a:lnTo>
                <a:lnTo>
                  <a:pt x="1552956" y="1524"/>
                </a:lnTo>
                <a:lnTo>
                  <a:pt x="1554480" y="3048"/>
                </a:lnTo>
                <a:lnTo>
                  <a:pt x="1554480" y="4571"/>
                </a:lnTo>
                <a:lnTo>
                  <a:pt x="1552956" y="4571"/>
                </a:lnTo>
                <a:lnTo>
                  <a:pt x="1552956" y="6095"/>
                </a:lnTo>
                <a:close/>
              </a:path>
              <a:path w="7042784" h="7619">
                <a:moveTo>
                  <a:pt x="1551432" y="7620"/>
                </a:moveTo>
                <a:lnTo>
                  <a:pt x="1548384" y="7620"/>
                </a:lnTo>
                <a:lnTo>
                  <a:pt x="1548384" y="6095"/>
                </a:lnTo>
                <a:lnTo>
                  <a:pt x="1551432" y="6095"/>
                </a:lnTo>
                <a:lnTo>
                  <a:pt x="1551432" y="7620"/>
                </a:lnTo>
                <a:close/>
              </a:path>
              <a:path w="7042784" h="7619">
                <a:moveTo>
                  <a:pt x="1588008" y="7620"/>
                </a:moveTo>
                <a:lnTo>
                  <a:pt x="1586484" y="7620"/>
                </a:lnTo>
                <a:lnTo>
                  <a:pt x="1583436" y="4571"/>
                </a:lnTo>
                <a:lnTo>
                  <a:pt x="1583436" y="1524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4"/>
                </a:lnTo>
                <a:lnTo>
                  <a:pt x="1591056" y="3048"/>
                </a:lnTo>
                <a:lnTo>
                  <a:pt x="1591056" y="4571"/>
                </a:lnTo>
                <a:lnTo>
                  <a:pt x="1589532" y="4571"/>
                </a:lnTo>
                <a:lnTo>
                  <a:pt x="1589532" y="6095"/>
                </a:lnTo>
                <a:lnTo>
                  <a:pt x="1588008" y="7620"/>
                </a:lnTo>
                <a:close/>
              </a:path>
              <a:path w="7042784" h="7619">
                <a:moveTo>
                  <a:pt x="1624584" y="7620"/>
                </a:moveTo>
                <a:lnTo>
                  <a:pt x="1623059" y="7620"/>
                </a:lnTo>
                <a:lnTo>
                  <a:pt x="1620012" y="4571"/>
                </a:lnTo>
                <a:lnTo>
                  <a:pt x="1620012" y="1524"/>
                </a:lnTo>
                <a:lnTo>
                  <a:pt x="1621536" y="0"/>
                </a:lnTo>
                <a:lnTo>
                  <a:pt x="1626108" y="0"/>
                </a:lnTo>
                <a:lnTo>
                  <a:pt x="1627632" y="1524"/>
                </a:lnTo>
                <a:lnTo>
                  <a:pt x="1627632" y="4571"/>
                </a:lnTo>
                <a:lnTo>
                  <a:pt x="1624584" y="7620"/>
                </a:lnTo>
                <a:close/>
              </a:path>
              <a:path w="7042784" h="7619">
                <a:moveTo>
                  <a:pt x="1661159" y="7620"/>
                </a:moveTo>
                <a:lnTo>
                  <a:pt x="1659636" y="7620"/>
                </a:lnTo>
                <a:lnTo>
                  <a:pt x="1656588" y="4571"/>
                </a:lnTo>
                <a:lnTo>
                  <a:pt x="1656588" y="1524"/>
                </a:lnTo>
                <a:lnTo>
                  <a:pt x="1658112" y="0"/>
                </a:lnTo>
                <a:lnTo>
                  <a:pt x="1662684" y="0"/>
                </a:lnTo>
                <a:lnTo>
                  <a:pt x="1664208" y="1524"/>
                </a:lnTo>
                <a:lnTo>
                  <a:pt x="1664208" y="4571"/>
                </a:lnTo>
                <a:lnTo>
                  <a:pt x="1661159" y="7620"/>
                </a:lnTo>
                <a:close/>
              </a:path>
              <a:path w="7042784" h="7619">
                <a:moveTo>
                  <a:pt x="1700784" y="6095"/>
                </a:moveTo>
                <a:lnTo>
                  <a:pt x="1694688" y="6095"/>
                </a:lnTo>
                <a:lnTo>
                  <a:pt x="1694688" y="4571"/>
                </a:lnTo>
                <a:lnTo>
                  <a:pt x="1693163" y="4571"/>
                </a:lnTo>
                <a:lnTo>
                  <a:pt x="1693163" y="3048"/>
                </a:lnTo>
                <a:lnTo>
                  <a:pt x="1694688" y="1524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5"/>
                </a:lnTo>
                <a:close/>
              </a:path>
              <a:path w="7042784" h="7619">
                <a:moveTo>
                  <a:pt x="1697736" y="7620"/>
                </a:moveTo>
                <a:lnTo>
                  <a:pt x="1696212" y="7620"/>
                </a:lnTo>
                <a:lnTo>
                  <a:pt x="1696212" y="6095"/>
                </a:lnTo>
                <a:lnTo>
                  <a:pt x="1699259" y="6095"/>
                </a:lnTo>
                <a:lnTo>
                  <a:pt x="1697736" y="7620"/>
                </a:lnTo>
                <a:close/>
              </a:path>
              <a:path w="7042784" h="7619">
                <a:moveTo>
                  <a:pt x="1737359" y="6095"/>
                </a:moveTo>
                <a:lnTo>
                  <a:pt x="1731263" y="6095"/>
                </a:lnTo>
                <a:lnTo>
                  <a:pt x="1731263" y="0"/>
                </a:lnTo>
                <a:lnTo>
                  <a:pt x="1737359" y="0"/>
                </a:lnTo>
                <a:lnTo>
                  <a:pt x="1737359" y="6095"/>
                </a:lnTo>
                <a:close/>
              </a:path>
              <a:path w="7042784" h="7619">
                <a:moveTo>
                  <a:pt x="1735836" y="7620"/>
                </a:moveTo>
                <a:lnTo>
                  <a:pt x="1732788" y="7620"/>
                </a:lnTo>
                <a:lnTo>
                  <a:pt x="1732788" y="6095"/>
                </a:lnTo>
                <a:lnTo>
                  <a:pt x="1735836" y="6095"/>
                </a:lnTo>
                <a:lnTo>
                  <a:pt x="1735836" y="7620"/>
                </a:lnTo>
                <a:close/>
              </a:path>
              <a:path w="7042784" h="7619">
                <a:moveTo>
                  <a:pt x="1773936" y="6095"/>
                </a:moveTo>
                <a:lnTo>
                  <a:pt x="1767840" y="6095"/>
                </a:lnTo>
                <a:lnTo>
                  <a:pt x="1767840" y="0"/>
                </a:lnTo>
                <a:lnTo>
                  <a:pt x="1773936" y="0"/>
                </a:lnTo>
                <a:lnTo>
                  <a:pt x="1773936" y="1524"/>
                </a:lnTo>
                <a:lnTo>
                  <a:pt x="1775459" y="3048"/>
                </a:lnTo>
                <a:lnTo>
                  <a:pt x="1775459" y="4571"/>
                </a:lnTo>
                <a:lnTo>
                  <a:pt x="1773936" y="4571"/>
                </a:lnTo>
                <a:lnTo>
                  <a:pt x="1773936" y="6095"/>
                </a:lnTo>
                <a:close/>
              </a:path>
              <a:path w="7042784" h="7619">
                <a:moveTo>
                  <a:pt x="1772412" y="7620"/>
                </a:moveTo>
                <a:lnTo>
                  <a:pt x="1769363" y="7620"/>
                </a:lnTo>
                <a:lnTo>
                  <a:pt x="1769363" y="6095"/>
                </a:lnTo>
                <a:lnTo>
                  <a:pt x="1772412" y="6095"/>
                </a:lnTo>
                <a:lnTo>
                  <a:pt x="1772412" y="7620"/>
                </a:lnTo>
                <a:close/>
              </a:path>
              <a:path w="7042784" h="7619">
                <a:moveTo>
                  <a:pt x="1808988" y="7620"/>
                </a:moveTo>
                <a:lnTo>
                  <a:pt x="1807463" y="7620"/>
                </a:lnTo>
                <a:lnTo>
                  <a:pt x="1804416" y="4571"/>
                </a:lnTo>
                <a:lnTo>
                  <a:pt x="1804416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4"/>
                </a:lnTo>
                <a:lnTo>
                  <a:pt x="1812036" y="4571"/>
                </a:lnTo>
                <a:lnTo>
                  <a:pt x="1808988" y="7620"/>
                </a:lnTo>
                <a:close/>
              </a:path>
              <a:path w="7042784" h="7619">
                <a:moveTo>
                  <a:pt x="1845563" y="7620"/>
                </a:moveTo>
                <a:lnTo>
                  <a:pt x="1844040" y="7620"/>
                </a:lnTo>
                <a:lnTo>
                  <a:pt x="1840992" y="4571"/>
                </a:lnTo>
                <a:lnTo>
                  <a:pt x="1840992" y="1524"/>
                </a:lnTo>
                <a:lnTo>
                  <a:pt x="1842516" y="0"/>
                </a:lnTo>
                <a:lnTo>
                  <a:pt x="1847088" y="0"/>
                </a:lnTo>
                <a:lnTo>
                  <a:pt x="1848612" y="1524"/>
                </a:lnTo>
                <a:lnTo>
                  <a:pt x="1848612" y="4571"/>
                </a:lnTo>
                <a:lnTo>
                  <a:pt x="1845563" y="7620"/>
                </a:lnTo>
                <a:close/>
              </a:path>
              <a:path w="7042784" h="7619">
                <a:moveTo>
                  <a:pt x="1882140" y="7620"/>
                </a:moveTo>
                <a:lnTo>
                  <a:pt x="1880616" y="7620"/>
                </a:lnTo>
                <a:lnTo>
                  <a:pt x="1877568" y="4571"/>
                </a:lnTo>
                <a:lnTo>
                  <a:pt x="1877568" y="1524"/>
                </a:lnTo>
                <a:lnTo>
                  <a:pt x="1879092" y="0"/>
                </a:lnTo>
                <a:lnTo>
                  <a:pt x="1883663" y="0"/>
                </a:lnTo>
                <a:lnTo>
                  <a:pt x="1885188" y="1524"/>
                </a:lnTo>
                <a:lnTo>
                  <a:pt x="1885188" y="4571"/>
                </a:lnTo>
                <a:lnTo>
                  <a:pt x="1882140" y="7620"/>
                </a:lnTo>
                <a:close/>
              </a:path>
              <a:path w="7042784" h="7619">
                <a:moveTo>
                  <a:pt x="1921764" y="6095"/>
                </a:moveTo>
                <a:lnTo>
                  <a:pt x="1915668" y="6095"/>
                </a:lnTo>
                <a:lnTo>
                  <a:pt x="1915668" y="4571"/>
                </a:lnTo>
                <a:lnTo>
                  <a:pt x="1914143" y="4571"/>
                </a:lnTo>
                <a:lnTo>
                  <a:pt x="1914143" y="3048"/>
                </a:lnTo>
                <a:lnTo>
                  <a:pt x="1915668" y="1524"/>
                </a:lnTo>
                <a:lnTo>
                  <a:pt x="1915668" y="0"/>
                </a:lnTo>
                <a:lnTo>
                  <a:pt x="1921764" y="0"/>
                </a:lnTo>
                <a:lnTo>
                  <a:pt x="1921764" y="6095"/>
                </a:lnTo>
                <a:close/>
              </a:path>
              <a:path w="7042784" h="7619">
                <a:moveTo>
                  <a:pt x="1920240" y="7620"/>
                </a:moveTo>
                <a:lnTo>
                  <a:pt x="1917192" y="7620"/>
                </a:lnTo>
                <a:lnTo>
                  <a:pt x="1917192" y="6095"/>
                </a:lnTo>
                <a:lnTo>
                  <a:pt x="1920240" y="6095"/>
                </a:lnTo>
                <a:lnTo>
                  <a:pt x="1920240" y="7620"/>
                </a:lnTo>
                <a:close/>
              </a:path>
              <a:path w="7042784" h="7619">
                <a:moveTo>
                  <a:pt x="1958340" y="6095"/>
                </a:moveTo>
                <a:lnTo>
                  <a:pt x="1952243" y="6095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6095"/>
                </a:lnTo>
                <a:close/>
              </a:path>
              <a:path w="7042784" h="7619">
                <a:moveTo>
                  <a:pt x="1956816" y="7620"/>
                </a:moveTo>
                <a:lnTo>
                  <a:pt x="1953768" y="7620"/>
                </a:lnTo>
                <a:lnTo>
                  <a:pt x="1953768" y="6095"/>
                </a:lnTo>
                <a:lnTo>
                  <a:pt x="1956816" y="6095"/>
                </a:lnTo>
                <a:lnTo>
                  <a:pt x="1956816" y="7620"/>
                </a:lnTo>
                <a:close/>
              </a:path>
              <a:path w="7042784" h="7619">
                <a:moveTo>
                  <a:pt x="1994916" y="6095"/>
                </a:moveTo>
                <a:lnTo>
                  <a:pt x="1988819" y="6095"/>
                </a:lnTo>
                <a:lnTo>
                  <a:pt x="1988819" y="0"/>
                </a:lnTo>
                <a:lnTo>
                  <a:pt x="1994916" y="0"/>
                </a:lnTo>
                <a:lnTo>
                  <a:pt x="1994916" y="1524"/>
                </a:lnTo>
                <a:lnTo>
                  <a:pt x="1996440" y="3048"/>
                </a:lnTo>
                <a:lnTo>
                  <a:pt x="1996440" y="4571"/>
                </a:lnTo>
                <a:lnTo>
                  <a:pt x="1994916" y="4571"/>
                </a:lnTo>
                <a:lnTo>
                  <a:pt x="1994916" y="6095"/>
                </a:lnTo>
                <a:close/>
              </a:path>
              <a:path w="7042784" h="7619">
                <a:moveTo>
                  <a:pt x="1993392" y="7620"/>
                </a:moveTo>
                <a:lnTo>
                  <a:pt x="1991868" y="7620"/>
                </a:lnTo>
                <a:lnTo>
                  <a:pt x="1990343" y="6095"/>
                </a:lnTo>
                <a:lnTo>
                  <a:pt x="1993392" y="6095"/>
                </a:lnTo>
                <a:lnTo>
                  <a:pt x="1993392" y="7620"/>
                </a:lnTo>
                <a:close/>
              </a:path>
              <a:path w="7042784" h="7619">
                <a:moveTo>
                  <a:pt x="2029968" y="7620"/>
                </a:moveTo>
                <a:lnTo>
                  <a:pt x="2028443" y="7620"/>
                </a:lnTo>
                <a:lnTo>
                  <a:pt x="2025396" y="4571"/>
                </a:lnTo>
                <a:lnTo>
                  <a:pt x="2025396" y="1524"/>
                </a:lnTo>
                <a:lnTo>
                  <a:pt x="2026919" y="0"/>
                </a:lnTo>
                <a:lnTo>
                  <a:pt x="2031492" y="0"/>
                </a:lnTo>
                <a:lnTo>
                  <a:pt x="2033016" y="1524"/>
                </a:lnTo>
                <a:lnTo>
                  <a:pt x="2033016" y="4571"/>
                </a:lnTo>
                <a:lnTo>
                  <a:pt x="2029968" y="7620"/>
                </a:lnTo>
                <a:close/>
              </a:path>
              <a:path w="7042784" h="7619">
                <a:moveTo>
                  <a:pt x="2066543" y="7620"/>
                </a:moveTo>
                <a:lnTo>
                  <a:pt x="2065019" y="7620"/>
                </a:lnTo>
                <a:lnTo>
                  <a:pt x="2061972" y="4571"/>
                </a:lnTo>
                <a:lnTo>
                  <a:pt x="2061972" y="1524"/>
                </a:lnTo>
                <a:lnTo>
                  <a:pt x="2063496" y="0"/>
                </a:lnTo>
                <a:lnTo>
                  <a:pt x="2068068" y="0"/>
                </a:lnTo>
                <a:lnTo>
                  <a:pt x="2069592" y="1524"/>
                </a:lnTo>
                <a:lnTo>
                  <a:pt x="2069592" y="4571"/>
                </a:lnTo>
                <a:lnTo>
                  <a:pt x="2066543" y="7620"/>
                </a:lnTo>
                <a:close/>
              </a:path>
              <a:path w="7042784" h="7619">
                <a:moveTo>
                  <a:pt x="2103119" y="7620"/>
                </a:moveTo>
                <a:lnTo>
                  <a:pt x="2101596" y="7620"/>
                </a:lnTo>
                <a:lnTo>
                  <a:pt x="2100072" y="6095"/>
                </a:lnTo>
                <a:lnTo>
                  <a:pt x="2100072" y="4571"/>
                </a:lnTo>
                <a:lnTo>
                  <a:pt x="2098548" y="4571"/>
                </a:lnTo>
                <a:lnTo>
                  <a:pt x="2098548" y="3048"/>
                </a:lnTo>
                <a:lnTo>
                  <a:pt x="2100072" y="1524"/>
                </a:lnTo>
                <a:lnTo>
                  <a:pt x="2100072" y="0"/>
                </a:lnTo>
                <a:lnTo>
                  <a:pt x="2104643" y="0"/>
                </a:lnTo>
                <a:lnTo>
                  <a:pt x="2106168" y="1524"/>
                </a:lnTo>
                <a:lnTo>
                  <a:pt x="2106168" y="4571"/>
                </a:lnTo>
                <a:lnTo>
                  <a:pt x="2103119" y="7620"/>
                </a:lnTo>
                <a:close/>
              </a:path>
              <a:path w="7042784" h="7619">
                <a:moveTo>
                  <a:pt x="2142743" y="6095"/>
                </a:moveTo>
                <a:lnTo>
                  <a:pt x="2136648" y="6095"/>
                </a:lnTo>
                <a:lnTo>
                  <a:pt x="2136648" y="4571"/>
                </a:lnTo>
                <a:lnTo>
                  <a:pt x="2135124" y="4571"/>
                </a:lnTo>
                <a:lnTo>
                  <a:pt x="2135124" y="3048"/>
                </a:lnTo>
                <a:lnTo>
                  <a:pt x="2136648" y="1524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5"/>
                </a:lnTo>
                <a:close/>
              </a:path>
              <a:path w="7042784" h="7619">
                <a:moveTo>
                  <a:pt x="2141219" y="7620"/>
                </a:moveTo>
                <a:lnTo>
                  <a:pt x="2138172" y="7620"/>
                </a:lnTo>
                <a:lnTo>
                  <a:pt x="2138172" y="6095"/>
                </a:lnTo>
                <a:lnTo>
                  <a:pt x="2141219" y="6095"/>
                </a:lnTo>
                <a:lnTo>
                  <a:pt x="2141219" y="7620"/>
                </a:lnTo>
                <a:close/>
              </a:path>
              <a:path w="7042784" h="7619">
                <a:moveTo>
                  <a:pt x="2179319" y="6095"/>
                </a:moveTo>
                <a:lnTo>
                  <a:pt x="2173224" y="6095"/>
                </a:lnTo>
                <a:lnTo>
                  <a:pt x="2173224" y="0"/>
                </a:lnTo>
                <a:lnTo>
                  <a:pt x="2179319" y="0"/>
                </a:lnTo>
                <a:lnTo>
                  <a:pt x="2179319" y="6095"/>
                </a:lnTo>
                <a:close/>
              </a:path>
              <a:path w="7042784" h="7619">
                <a:moveTo>
                  <a:pt x="2177796" y="7620"/>
                </a:moveTo>
                <a:lnTo>
                  <a:pt x="2174748" y="7620"/>
                </a:lnTo>
                <a:lnTo>
                  <a:pt x="2174748" y="6095"/>
                </a:lnTo>
                <a:lnTo>
                  <a:pt x="2177796" y="6095"/>
                </a:lnTo>
                <a:lnTo>
                  <a:pt x="2177796" y="7620"/>
                </a:lnTo>
                <a:close/>
              </a:path>
              <a:path w="7042784" h="7619">
                <a:moveTo>
                  <a:pt x="2215896" y="6095"/>
                </a:moveTo>
                <a:lnTo>
                  <a:pt x="2209800" y="6095"/>
                </a:lnTo>
                <a:lnTo>
                  <a:pt x="2209800" y="0"/>
                </a:lnTo>
                <a:lnTo>
                  <a:pt x="2215896" y="0"/>
                </a:lnTo>
                <a:lnTo>
                  <a:pt x="2215896" y="1524"/>
                </a:lnTo>
                <a:lnTo>
                  <a:pt x="2217419" y="3048"/>
                </a:lnTo>
                <a:lnTo>
                  <a:pt x="2217419" y="4571"/>
                </a:lnTo>
                <a:lnTo>
                  <a:pt x="2215896" y="4571"/>
                </a:lnTo>
                <a:lnTo>
                  <a:pt x="2215896" y="6095"/>
                </a:lnTo>
                <a:close/>
              </a:path>
              <a:path w="7042784" h="7619">
                <a:moveTo>
                  <a:pt x="2214372" y="7620"/>
                </a:moveTo>
                <a:lnTo>
                  <a:pt x="2212848" y="7620"/>
                </a:lnTo>
                <a:lnTo>
                  <a:pt x="2211324" y="6095"/>
                </a:lnTo>
                <a:lnTo>
                  <a:pt x="2214372" y="6095"/>
                </a:lnTo>
                <a:lnTo>
                  <a:pt x="2214372" y="7620"/>
                </a:lnTo>
                <a:close/>
              </a:path>
              <a:path w="7042784" h="7619">
                <a:moveTo>
                  <a:pt x="2250948" y="7620"/>
                </a:moveTo>
                <a:lnTo>
                  <a:pt x="2249424" y="7620"/>
                </a:lnTo>
                <a:lnTo>
                  <a:pt x="2246376" y="4571"/>
                </a:lnTo>
                <a:lnTo>
                  <a:pt x="2246376" y="1524"/>
                </a:lnTo>
                <a:lnTo>
                  <a:pt x="2247900" y="0"/>
                </a:lnTo>
                <a:lnTo>
                  <a:pt x="2252472" y="0"/>
                </a:lnTo>
                <a:lnTo>
                  <a:pt x="2253996" y="1524"/>
                </a:lnTo>
                <a:lnTo>
                  <a:pt x="2253996" y="4571"/>
                </a:lnTo>
                <a:lnTo>
                  <a:pt x="2250948" y="7620"/>
                </a:lnTo>
                <a:close/>
              </a:path>
              <a:path w="7042784" h="7619">
                <a:moveTo>
                  <a:pt x="2287524" y="7620"/>
                </a:moveTo>
                <a:lnTo>
                  <a:pt x="2286000" y="7620"/>
                </a:lnTo>
                <a:lnTo>
                  <a:pt x="2282951" y="4571"/>
                </a:lnTo>
                <a:lnTo>
                  <a:pt x="2282951" y="1524"/>
                </a:lnTo>
                <a:lnTo>
                  <a:pt x="2284476" y="0"/>
                </a:lnTo>
                <a:lnTo>
                  <a:pt x="2289048" y="0"/>
                </a:lnTo>
                <a:lnTo>
                  <a:pt x="2290572" y="1524"/>
                </a:lnTo>
                <a:lnTo>
                  <a:pt x="2290572" y="4571"/>
                </a:lnTo>
                <a:lnTo>
                  <a:pt x="2287524" y="7620"/>
                </a:lnTo>
                <a:close/>
              </a:path>
              <a:path w="7042784" h="7619">
                <a:moveTo>
                  <a:pt x="2324100" y="7620"/>
                </a:moveTo>
                <a:lnTo>
                  <a:pt x="2322576" y="7620"/>
                </a:lnTo>
                <a:lnTo>
                  <a:pt x="2321051" y="6095"/>
                </a:lnTo>
                <a:lnTo>
                  <a:pt x="2321051" y="4571"/>
                </a:lnTo>
                <a:lnTo>
                  <a:pt x="2319527" y="4571"/>
                </a:lnTo>
                <a:lnTo>
                  <a:pt x="2319527" y="3048"/>
                </a:lnTo>
                <a:lnTo>
                  <a:pt x="2321051" y="1524"/>
                </a:lnTo>
                <a:lnTo>
                  <a:pt x="2321051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4571"/>
                </a:lnTo>
                <a:lnTo>
                  <a:pt x="2324100" y="7620"/>
                </a:lnTo>
                <a:close/>
              </a:path>
              <a:path w="7042784" h="7619">
                <a:moveTo>
                  <a:pt x="2363724" y="6095"/>
                </a:moveTo>
                <a:lnTo>
                  <a:pt x="2357627" y="6095"/>
                </a:lnTo>
                <a:lnTo>
                  <a:pt x="2357627" y="4571"/>
                </a:lnTo>
                <a:lnTo>
                  <a:pt x="2356104" y="4571"/>
                </a:lnTo>
                <a:lnTo>
                  <a:pt x="2356104" y="3048"/>
                </a:lnTo>
                <a:lnTo>
                  <a:pt x="2357627" y="1524"/>
                </a:lnTo>
                <a:lnTo>
                  <a:pt x="2357627" y="0"/>
                </a:lnTo>
                <a:lnTo>
                  <a:pt x="2363724" y="0"/>
                </a:lnTo>
                <a:lnTo>
                  <a:pt x="2363724" y="6095"/>
                </a:lnTo>
                <a:close/>
              </a:path>
              <a:path w="7042784" h="7619">
                <a:moveTo>
                  <a:pt x="2362200" y="7620"/>
                </a:moveTo>
                <a:lnTo>
                  <a:pt x="2359151" y="7620"/>
                </a:lnTo>
                <a:lnTo>
                  <a:pt x="2359151" y="6095"/>
                </a:lnTo>
                <a:lnTo>
                  <a:pt x="2362200" y="6095"/>
                </a:lnTo>
                <a:lnTo>
                  <a:pt x="2362200" y="7620"/>
                </a:lnTo>
                <a:close/>
              </a:path>
              <a:path w="7042784" h="7619">
                <a:moveTo>
                  <a:pt x="2400300" y="6095"/>
                </a:moveTo>
                <a:lnTo>
                  <a:pt x="2394204" y="6095"/>
                </a:lnTo>
                <a:lnTo>
                  <a:pt x="2394204" y="0"/>
                </a:lnTo>
                <a:lnTo>
                  <a:pt x="2400300" y="0"/>
                </a:lnTo>
                <a:lnTo>
                  <a:pt x="2400300" y="6095"/>
                </a:lnTo>
                <a:close/>
              </a:path>
              <a:path w="7042784" h="7619">
                <a:moveTo>
                  <a:pt x="2398776" y="7620"/>
                </a:moveTo>
                <a:lnTo>
                  <a:pt x="2395727" y="7620"/>
                </a:lnTo>
                <a:lnTo>
                  <a:pt x="2395727" y="6095"/>
                </a:lnTo>
                <a:lnTo>
                  <a:pt x="2398776" y="6095"/>
                </a:lnTo>
                <a:lnTo>
                  <a:pt x="2398776" y="7620"/>
                </a:lnTo>
                <a:close/>
              </a:path>
              <a:path w="7042784" h="7619">
                <a:moveTo>
                  <a:pt x="2435351" y="7620"/>
                </a:moveTo>
                <a:lnTo>
                  <a:pt x="2433827" y="7620"/>
                </a:lnTo>
                <a:lnTo>
                  <a:pt x="2430780" y="4571"/>
                </a:lnTo>
                <a:lnTo>
                  <a:pt x="2430780" y="1524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4"/>
                </a:lnTo>
                <a:lnTo>
                  <a:pt x="2438400" y="3048"/>
                </a:lnTo>
                <a:lnTo>
                  <a:pt x="2438400" y="4571"/>
                </a:lnTo>
                <a:lnTo>
                  <a:pt x="2436876" y="4571"/>
                </a:lnTo>
                <a:lnTo>
                  <a:pt x="2436876" y="6095"/>
                </a:lnTo>
                <a:lnTo>
                  <a:pt x="2435351" y="6095"/>
                </a:lnTo>
                <a:lnTo>
                  <a:pt x="2435351" y="7620"/>
                </a:lnTo>
                <a:close/>
              </a:path>
              <a:path w="7042784" h="7619">
                <a:moveTo>
                  <a:pt x="2471927" y="7620"/>
                </a:moveTo>
                <a:lnTo>
                  <a:pt x="2470404" y="7620"/>
                </a:lnTo>
                <a:lnTo>
                  <a:pt x="2467356" y="4571"/>
                </a:lnTo>
                <a:lnTo>
                  <a:pt x="2467356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4976" y="1524"/>
                </a:lnTo>
                <a:lnTo>
                  <a:pt x="2474976" y="4571"/>
                </a:lnTo>
                <a:lnTo>
                  <a:pt x="2471927" y="7620"/>
                </a:lnTo>
                <a:close/>
              </a:path>
              <a:path w="7042784" h="7619">
                <a:moveTo>
                  <a:pt x="2508504" y="7620"/>
                </a:moveTo>
                <a:lnTo>
                  <a:pt x="2506980" y="7620"/>
                </a:lnTo>
                <a:lnTo>
                  <a:pt x="2503932" y="4571"/>
                </a:lnTo>
                <a:lnTo>
                  <a:pt x="2503932" y="1524"/>
                </a:lnTo>
                <a:lnTo>
                  <a:pt x="2505456" y="0"/>
                </a:lnTo>
                <a:lnTo>
                  <a:pt x="2510027" y="0"/>
                </a:lnTo>
                <a:lnTo>
                  <a:pt x="2511551" y="1524"/>
                </a:lnTo>
                <a:lnTo>
                  <a:pt x="2511551" y="4571"/>
                </a:lnTo>
                <a:lnTo>
                  <a:pt x="2508504" y="7620"/>
                </a:lnTo>
                <a:close/>
              </a:path>
              <a:path w="7042784" h="7619">
                <a:moveTo>
                  <a:pt x="2545080" y="7620"/>
                </a:moveTo>
                <a:lnTo>
                  <a:pt x="2543556" y="7620"/>
                </a:lnTo>
                <a:lnTo>
                  <a:pt x="2542032" y="6095"/>
                </a:lnTo>
                <a:lnTo>
                  <a:pt x="2542032" y="4571"/>
                </a:lnTo>
                <a:lnTo>
                  <a:pt x="2540508" y="4571"/>
                </a:lnTo>
                <a:lnTo>
                  <a:pt x="2540508" y="3048"/>
                </a:lnTo>
                <a:lnTo>
                  <a:pt x="2542032" y="1524"/>
                </a:lnTo>
                <a:lnTo>
                  <a:pt x="2542032" y="0"/>
                </a:lnTo>
                <a:lnTo>
                  <a:pt x="2546604" y="0"/>
                </a:lnTo>
                <a:lnTo>
                  <a:pt x="2548127" y="1524"/>
                </a:lnTo>
                <a:lnTo>
                  <a:pt x="2548127" y="4571"/>
                </a:lnTo>
                <a:lnTo>
                  <a:pt x="2545080" y="7620"/>
                </a:lnTo>
                <a:close/>
              </a:path>
              <a:path w="7042784" h="7619">
                <a:moveTo>
                  <a:pt x="2584704" y="6095"/>
                </a:moveTo>
                <a:lnTo>
                  <a:pt x="2578608" y="6095"/>
                </a:lnTo>
                <a:lnTo>
                  <a:pt x="2578608" y="4571"/>
                </a:lnTo>
                <a:lnTo>
                  <a:pt x="2577084" y="4571"/>
                </a:lnTo>
                <a:lnTo>
                  <a:pt x="2577084" y="3048"/>
                </a:lnTo>
                <a:lnTo>
                  <a:pt x="2578608" y="1524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5"/>
                </a:lnTo>
                <a:close/>
              </a:path>
              <a:path w="7042784" h="7619">
                <a:moveTo>
                  <a:pt x="2583180" y="7620"/>
                </a:moveTo>
                <a:lnTo>
                  <a:pt x="2580132" y="7620"/>
                </a:lnTo>
                <a:lnTo>
                  <a:pt x="2580132" y="6095"/>
                </a:lnTo>
                <a:lnTo>
                  <a:pt x="2583180" y="6095"/>
                </a:lnTo>
                <a:lnTo>
                  <a:pt x="2583180" y="7620"/>
                </a:lnTo>
                <a:close/>
              </a:path>
              <a:path w="7042784" h="7619">
                <a:moveTo>
                  <a:pt x="2621280" y="6095"/>
                </a:moveTo>
                <a:lnTo>
                  <a:pt x="2615184" y="6095"/>
                </a:lnTo>
                <a:lnTo>
                  <a:pt x="2615184" y="0"/>
                </a:lnTo>
                <a:lnTo>
                  <a:pt x="2621280" y="0"/>
                </a:lnTo>
                <a:lnTo>
                  <a:pt x="2621280" y="6095"/>
                </a:lnTo>
                <a:close/>
              </a:path>
              <a:path w="7042784" h="7619">
                <a:moveTo>
                  <a:pt x="2619756" y="7620"/>
                </a:moveTo>
                <a:lnTo>
                  <a:pt x="2616708" y="7620"/>
                </a:lnTo>
                <a:lnTo>
                  <a:pt x="2616708" y="6095"/>
                </a:lnTo>
                <a:lnTo>
                  <a:pt x="2619756" y="6095"/>
                </a:lnTo>
                <a:lnTo>
                  <a:pt x="2619756" y="7620"/>
                </a:lnTo>
                <a:close/>
              </a:path>
              <a:path w="7042784" h="7619">
                <a:moveTo>
                  <a:pt x="2656332" y="7620"/>
                </a:moveTo>
                <a:lnTo>
                  <a:pt x="2654808" y="7620"/>
                </a:lnTo>
                <a:lnTo>
                  <a:pt x="2651760" y="4571"/>
                </a:lnTo>
                <a:lnTo>
                  <a:pt x="2651760" y="1524"/>
                </a:lnTo>
                <a:lnTo>
                  <a:pt x="2653284" y="0"/>
                </a:lnTo>
                <a:lnTo>
                  <a:pt x="2657856" y="0"/>
                </a:lnTo>
                <a:lnTo>
                  <a:pt x="2657856" y="1524"/>
                </a:lnTo>
                <a:lnTo>
                  <a:pt x="2659380" y="3048"/>
                </a:lnTo>
                <a:lnTo>
                  <a:pt x="2659380" y="4571"/>
                </a:lnTo>
                <a:lnTo>
                  <a:pt x="2657856" y="4571"/>
                </a:lnTo>
                <a:lnTo>
                  <a:pt x="2657856" y="6095"/>
                </a:lnTo>
                <a:lnTo>
                  <a:pt x="2656332" y="6095"/>
                </a:lnTo>
                <a:lnTo>
                  <a:pt x="2656332" y="7620"/>
                </a:lnTo>
                <a:close/>
              </a:path>
              <a:path w="7042784" h="7619">
                <a:moveTo>
                  <a:pt x="2692908" y="7620"/>
                </a:moveTo>
                <a:lnTo>
                  <a:pt x="2691384" y="7620"/>
                </a:lnTo>
                <a:lnTo>
                  <a:pt x="2688335" y="4571"/>
                </a:lnTo>
                <a:lnTo>
                  <a:pt x="2688335" y="1524"/>
                </a:lnTo>
                <a:lnTo>
                  <a:pt x="2689860" y="0"/>
                </a:lnTo>
                <a:lnTo>
                  <a:pt x="2694432" y="0"/>
                </a:lnTo>
                <a:lnTo>
                  <a:pt x="2695956" y="1524"/>
                </a:lnTo>
                <a:lnTo>
                  <a:pt x="2695956" y="4571"/>
                </a:lnTo>
                <a:lnTo>
                  <a:pt x="2692908" y="7620"/>
                </a:lnTo>
                <a:close/>
              </a:path>
              <a:path w="7042784" h="7619">
                <a:moveTo>
                  <a:pt x="2729484" y="7620"/>
                </a:moveTo>
                <a:lnTo>
                  <a:pt x="2727960" y="7620"/>
                </a:lnTo>
                <a:lnTo>
                  <a:pt x="2724911" y="4571"/>
                </a:lnTo>
                <a:lnTo>
                  <a:pt x="2724911" y="1524"/>
                </a:lnTo>
                <a:lnTo>
                  <a:pt x="2726435" y="0"/>
                </a:lnTo>
                <a:lnTo>
                  <a:pt x="2731008" y="0"/>
                </a:lnTo>
                <a:lnTo>
                  <a:pt x="2732532" y="1524"/>
                </a:lnTo>
                <a:lnTo>
                  <a:pt x="2732532" y="4571"/>
                </a:lnTo>
                <a:lnTo>
                  <a:pt x="2729484" y="7620"/>
                </a:lnTo>
                <a:close/>
              </a:path>
              <a:path w="7042784" h="7619">
                <a:moveTo>
                  <a:pt x="2766060" y="7620"/>
                </a:moveTo>
                <a:lnTo>
                  <a:pt x="2764535" y="7620"/>
                </a:lnTo>
                <a:lnTo>
                  <a:pt x="2764535" y="6095"/>
                </a:lnTo>
                <a:lnTo>
                  <a:pt x="2763011" y="6095"/>
                </a:lnTo>
                <a:lnTo>
                  <a:pt x="2763011" y="4571"/>
                </a:lnTo>
                <a:lnTo>
                  <a:pt x="2761488" y="4571"/>
                </a:lnTo>
                <a:lnTo>
                  <a:pt x="2761488" y="3048"/>
                </a:lnTo>
                <a:lnTo>
                  <a:pt x="2763011" y="1524"/>
                </a:lnTo>
                <a:lnTo>
                  <a:pt x="2763011" y="0"/>
                </a:lnTo>
                <a:lnTo>
                  <a:pt x="2767584" y="0"/>
                </a:lnTo>
                <a:lnTo>
                  <a:pt x="2769108" y="1524"/>
                </a:lnTo>
                <a:lnTo>
                  <a:pt x="2769108" y="4571"/>
                </a:lnTo>
                <a:lnTo>
                  <a:pt x="2766060" y="7620"/>
                </a:lnTo>
                <a:close/>
              </a:path>
              <a:path w="7042784" h="7619">
                <a:moveTo>
                  <a:pt x="2805684" y="6095"/>
                </a:moveTo>
                <a:lnTo>
                  <a:pt x="2799588" y="6095"/>
                </a:lnTo>
                <a:lnTo>
                  <a:pt x="2799588" y="0"/>
                </a:lnTo>
                <a:lnTo>
                  <a:pt x="2805684" y="0"/>
                </a:lnTo>
                <a:lnTo>
                  <a:pt x="2805684" y="6095"/>
                </a:lnTo>
                <a:close/>
              </a:path>
              <a:path w="7042784" h="7619">
                <a:moveTo>
                  <a:pt x="2804160" y="7620"/>
                </a:moveTo>
                <a:lnTo>
                  <a:pt x="2801111" y="7620"/>
                </a:lnTo>
                <a:lnTo>
                  <a:pt x="2801111" y="6095"/>
                </a:lnTo>
                <a:lnTo>
                  <a:pt x="2804160" y="6095"/>
                </a:lnTo>
                <a:lnTo>
                  <a:pt x="2804160" y="7620"/>
                </a:lnTo>
                <a:close/>
              </a:path>
              <a:path w="7042784" h="7619">
                <a:moveTo>
                  <a:pt x="2842260" y="6095"/>
                </a:moveTo>
                <a:lnTo>
                  <a:pt x="2836164" y="6095"/>
                </a:lnTo>
                <a:lnTo>
                  <a:pt x="2836164" y="0"/>
                </a:lnTo>
                <a:lnTo>
                  <a:pt x="2842260" y="0"/>
                </a:lnTo>
                <a:lnTo>
                  <a:pt x="2842260" y="1524"/>
                </a:lnTo>
                <a:lnTo>
                  <a:pt x="2843784" y="3048"/>
                </a:lnTo>
                <a:lnTo>
                  <a:pt x="2843784" y="4571"/>
                </a:lnTo>
                <a:lnTo>
                  <a:pt x="2842260" y="4571"/>
                </a:lnTo>
                <a:lnTo>
                  <a:pt x="2842260" y="6095"/>
                </a:lnTo>
                <a:close/>
              </a:path>
              <a:path w="7042784" h="7619">
                <a:moveTo>
                  <a:pt x="2840735" y="7620"/>
                </a:moveTo>
                <a:lnTo>
                  <a:pt x="2837688" y="7620"/>
                </a:lnTo>
                <a:lnTo>
                  <a:pt x="2837688" y="6095"/>
                </a:lnTo>
                <a:lnTo>
                  <a:pt x="2840735" y="6095"/>
                </a:lnTo>
                <a:lnTo>
                  <a:pt x="2840735" y="7620"/>
                </a:lnTo>
                <a:close/>
              </a:path>
              <a:path w="7042784" h="7619">
                <a:moveTo>
                  <a:pt x="2877311" y="7620"/>
                </a:moveTo>
                <a:lnTo>
                  <a:pt x="2875788" y="7620"/>
                </a:lnTo>
                <a:lnTo>
                  <a:pt x="2872740" y="4571"/>
                </a:lnTo>
                <a:lnTo>
                  <a:pt x="2872740" y="1524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4"/>
                </a:lnTo>
                <a:lnTo>
                  <a:pt x="2880360" y="3048"/>
                </a:lnTo>
                <a:lnTo>
                  <a:pt x="2880360" y="4571"/>
                </a:lnTo>
                <a:lnTo>
                  <a:pt x="2878835" y="4571"/>
                </a:lnTo>
                <a:lnTo>
                  <a:pt x="2878835" y="6095"/>
                </a:lnTo>
                <a:lnTo>
                  <a:pt x="2877311" y="7620"/>
                </a:lnTo>
                <a:close/>
              </a:path>
              <a:path w="7042784" h="7619">
                <a:moveTo>
                  <a:pt x="2913888" y="7620"/>
                </a:moveTo>
                <a:lnTo>
                  <a:pt x="2912364" y="7620"/>
                </a:lnTo>
                <a:lnTo>
                  <a:pt x="2909316" y="4571"/>
                </a:lnTo>
                <a:lnTo>
                  <a:pt x="2909316" y="1524"/>
                </a:lnTo>
                <a:lnTo>
                  <a:pt x="2910840" y="0"/>
                </a:lnTo>
                <a:lnTo>
                  <a:pt x="2915411" y="0"/>
                </a:lnTo>
                <a:lnTo>
                  <a:pt x="2916935" y="1524"/>
                </a:lnTo>
                <a:lnTo>
                  <a:pt x="2916935" y="4571"/>
                </a:lnTo>
                <a:lnTo>
                  <a:pt x="2913888" y="7620"/>
                </a:lnTo>
                <a:close/>
              </a:path>
              <a:path w="7042784" h="7619">
                <a:moveTo>
                  <a:pt x="2950464" y="7620"/>
                </a:moveTo>
                <a:lnTo>
                  <a:pt x="2948940" y="7620"/>
                </a:lnTo>
                <a:lnTo>
                  <a:pt x="2945892" y="4571"/>
                </a:lnTo>
                <a:lnTo>
                  <a:pt x="2945892" y="1524"/>
                </a:lnTo>
                <a:lnTo>
                  <a:pt x="2947416" y="0"/>
                </a:lnTo>
                <a:lnTo>
                  <a:pt x="2951988" y="0"/>
                </a:lnTo>
                <a:lnTo>
                  <a:pt x="2953511" y="1524"/>
                </a:lnTo>
                <a:lnTo>
                  <a:pt x="2953511" y="4571"/>
                </a:lnTo>
                <a:lnTo>
                  <a:pt x="2950464" y="7620"/>
                </a:lnTo>
                <a:close/>
              </a:path>
              <a:path w="7042784" h="7619">
                <a:moveTo>
                  <a:pt x="2987040" y="7620"/>
                </a:moveTo>
                <a:lnTo>
                  <a:pt x="2985516" y="7620"/>
                </a:lnTo>
                <a:lnTo>
                  <a:pt x="2985516" y="6095"/>
                </a:lnTo>
                <a:lnTo>
                  <a:pt x="2983992" y="6095"/>
                </a:lnTo>
                <a:lnTo>
                  <a:pt x="2983992" y="4571"/>
                </a:lnTo>
                <a:lnTo>
                  <a:pt x="2982468" y="4571"/>
                </a:lnTo>
                <a:lnTo>
                  <a:pt x="2982468" y="3048"/>
                </a:lnTo>
                <a:lnTo>
                  <a:pt x="2983992" y="1524"/>
                </a:lnTo>
                <a:lnTo>
                  <a:pt x="2983992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4571"/>
                </a:lnTo>
                <a:lnTo>
                  <a:pt x="2987040" y="7620"/>
                </a:lnTo>
                <a:close/>
              </a:path>
              <a:path w="7042784" h="7619">
                <a:moveTo>
                  <a:pt x="3026664" y="6095"/>
                </a:moveTo>
                <a:lnTo>
                  <a:pt x="3020568" y="6095"/>
                </a:lnTo>
                <a:lnTo>
                  <a:pt x="3020568" y="0"/>
                </a:lnTo>
                <a:lnTo>
                  <a:pt x="3026664" y="0"/>
                </a:lnTo>
                <a:lnTo>
                  <a:pt x="3026664" y="6095"/>
                </a:lnTo>
                <a:close/>
              </a:path>
              <a:path w="7042784" h="7619">
                <a:moveTo>
                  <a:pt x="3025140" y="7620"/>
                </a:moveTo>
                <a:lnTo>
                  <a:pt x="3022092" y="7620"/>
                </a:lnTo>
                <a:lnTo>
                  <a:pt x="3022092" y="6095"/>
                </a:lnTo>
                <a:lnTo>
                  <a:pt x="3025140" y="6095"/>
                </a:lnTo>
                <a:lnTo>
                  <a:pt x="3025140" y="7620"/>
                </a:lnTo>
                <a:close/>
              </a:path>
              <a:path w="7042784" h="7619">
                <a:moveTo>
                  <a:pt x="3063240" y="6095"/>
                </a:moveTo>
                <a:lnTo>
                  <a:pt x="3057144" y="6095"/>
                </a:lnTo>
                <a:lnTo>
                  <a:pt x="3057144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1"/>
                </a:lnTo>
                <a:lnTo>
                  <a:pt x="3063240" y="4571"/>
                </a:lnTo>
                <a:lnTo>
                  <a:pt x="3063240" y="6095"/>
                </a:lnTo>
                <a:close/>
              </a:path>
              <a:path w="7042784" h="7619">
                <a:moveTo>
                  <a:pt x="3061716" y="7620"/>
                </a:moveTo>
                <a:lnTo>
                  <a:pt x="3058668" y="7620"/>
                </a:lnTo>
                <a:lnTo>
                  <a:pt x="3058668" y="6095"/>
                </a:lnTo>
                <a:lnTo>
                  <a:pt x="3061716" y="6095"/>
                </a:lnTo>
                <a:lnTo>
                  <a:pt x="3061716" y="7620"/>
                </a:lnTo>
                <a:close/>
              </a:path>
              <a:path w="7042784" h="7619">
                <a:moveTo>
                  <a:pt x="3098292" y="7620"/>
                </a:moveTo>
                <a:lnTo>
                  <a:pt x="3096768" y="7620"/>
                </a:lnTo>
                <a:lnTo>
                  <a:pt x="3093719" y="4571"/>
                </a:lnTo>
                <a:lnTo>
                  <a:pt x="3093719" y="1524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4"/>
                </a:lnTo>
                <a:lnTo>
                  <a:pt x="3101340" y="3048"/>
                </a:lnTo>
                <a:lnTo>
                  <a:pt x="3101340" y="4571"/>
                </a:lnTo>
                <a:lnTo>
                  <a:pt x="3099816" y="4571"/>
                </a:lnTo>
                <a:lnTo>
                  <a:pt x="3099816" y="6095"/>
                </a:lnTo>
                <a:lnTo>
                  <a:pt x="3098292" y="7620"/>
                </a:lnTo>
                <a:close/>
              </a:path>
              <a:path w="7042784" h="7619">
                <a:moveTo>
                  <a:pt x="3134868" y="7620"/>
                </a:moveTo>
                <a:lnTo>
                  <a:pt x="3133344" y="7620"/>
                </a:lnTo>
                <a:lnTo>
                  <a:pt x="3130296" y="4571"/>
                </a:lnTo>
                <a:lnTo>
                  <a:pt x="3130296" y="1524"/>
                </a:lnTo>
                <a:lnTo>
                  <a:pt x="3131819" y="0"/>
                </a:lnTo>
                <a:lnTo>
                  <a:pt x="3136392" y="0"/>
                </a:lnTo>
                <a:lnTo>
                  <a:pt x="3137916" y="1524"/>
                </a:lnTo>
                <a:lnTo>
                  <a:pt x="3137916" y="4571"/>
                </a:lnTo>
                <a:lnTo>
                  <a:pt x="3134868" y="7620"/>
                </a:lnTo>
                <a:close/>
              </a:path>
              <a:path w="7042784" h="7619">
                <a:moveTo>
                  <a:pt x="3171444" y="7620"/>
                </a:moveTo>
                <a:lnTo>
                  <a:pt x="3169919" y="7620"/>
                </a:lnTo>
                <a:lnTo>
                  <a:pt x="3166872" y="4571"/>
                </a:lnTo>
                <a:lnTo>
                  <a:pt x="3166872" y="1524"/>
                </a:lnTo>
                <a:lnTo>
                  <a:pt x="3168396" y="0"/>
                </a:lnTo>
                <a:lnTo>
                  <a:pt x="3172968" y="0"/>
                </a:lnTo>
                <a:lnTo>
                  <a:pt x="3174492" y="1524"/>
                </a:lnTo>
                <a:lnTo>
                  <a:pt x="3174492" y="4571"/>
                </a:lnTo>
                <a:lnTo>
                  <a:pt x="3171444" y="7620"/>
                </a:lnTo>
                <a:close/>
              </a:path>
              <a:path w="7042784" h="7619">
                <a:moveTo>
                  <a:pt x="3211068" y="6095"/>
                </a:moveTo>
                <a:lnTo>
                  <a:pt x="3204972" y="6095"/>
                </a:lnTo>
                <a:lnTo>
                  <a:pt x="3204972" y="4571"/>
                </a:lnTo>
                <a:lnTo>
                  <a:pt x="3203448" y="4571"/>
                </a:lnTo>
                <a:lnTo>
                  <a:pt x="3203448" y="3048"/>
                </a:lnTo>
                <a:lnTo>
                  <a:pt x="3204972" y="1524"/>
                </a:lnTo>
                <a:lnTo>
                  <a:pt x="3204972" y="0"/>
                </a:lnTo>
                <a:lnTo>
                  <a:pt x="3211068" y="0"/>
                </a:lnTo>
                <a:lnTo>
                  <a:pt x="3211068" y="6095"/>
                </a:lnTo>
                <a:close/>
              </a:path>
              <a:path w="7042784" h="7619">
                <a:moveTo>
                  <a:pt x="3208019" y="7620"/>
                </a:moveTo>
                <a:lnTo>
                  <a:pt x="3206496" y="7620"/>
                </a:lnTo>
                <a:lnTo>
                  <a:pt x="3206496" y="6095"/>
                </a:lnTo>
                <a:lnTo>
                  <a:pt x="3209544" y="6095"/>
                </a:lnTo>
                <a:lnTo>
                  <a:pt x="3208019" y="7620"/>
                </a:lnTo>
                <a:close/>
              </a:path>
              <a:path w="7042784" h="7619">
                <a:moveTo>
                  <a:pt x="3247644" y="6095"/>
                </a:moveTo>
                <a:lnTo>
                  <a:pt x="3241548" y="6095"/>
                </a:lnTo>
                <a:lnTo>
                  <a:pt x="3241548" y="0"/>
                </a:lnTo>
                <a:lnTo>
                  <a:pt x="3247644" y="0"/>
                </a:lnTo>
                <a:lnTo>
                  <a:pt x="3247644" y="6095"/>
                </a:lnTo>
                <a:close/>
              </a:path>
              <a:path w="7042784" h="7619">
                <a:moveTo>
                  <a:pt x="3246119" y="7620"/>
                </a:moveTo>
                <a:lnTo>
                  <a:pt x="3243072" y="7620"/>
                </a:lnTo>
                <a:lnTo>
                  <a:pt x="3243072" y="6095"/>
                </a:lnTo>
                <a:lnTo>
                  <a:pt x="3246119" y="6095"/>
                </a:lnTo>
                <a:lnTo>
                  <a:pt x="3246119" y="7620"/>
                </a:lnTo>
                <a:close/>
              </a:path>
              <a:path w="7042784" h="7619">
                <a:moveTo>
                  <a:pt x="3284219" y="6095"/>
                </a:moveTo>
                <a:lnTo>
                  <a:pt x="3278124" y="6095"/>
                </a:lnTo>
                <a:lnTo>
                  <a:pt x="3278124" y="0"/>
                </a:lnTo>
                <a:lnTo>
                  <a:pt x="3284219" y="0"/>
                </a:lnTo>
                <a:lnTo>
                  <a:pt x="3284219" y="1524"/>
                </a:lnTo>
                <a:lnTo>
                  <a:pt x="3285744" y="3048"/>
                </a:lnTo>
                <a:lnTo>
                  <a:pt x="3285744" y="4571"/>
                </a:lnTo>
                <a:lnTo>
                  <a:pt x="3284219" y="4571"/>
                </a:lnTo>
                <a:lnTo>
                  <a:pt x="3284219" y="6095"/>
                </a:lnTo>
                <a:close/>
              </a:path>
              <a:path w="7042784" h="7619">
                <a:moveTo>
                  <a:pt x="3282696" y="7620"/>
                </a:moveTo>
                <a:lnTo>
                  <a:pt x="3279648" y="7620"/>
                </a:lnTo>
                <a:lnTo>
                  <a:pt x="3279648" y="6095"/>
                </a:lnTo>
                <a:lnTo>
                  <a:pt x="3282696" y="6095"/>
                </a:lnTo>
                <a:lnTo>
                  <a:pt x="3282696" y="7620"/>
                </a:lnTo>
                <a:close/>
              </a:path>
              <a:path w="7042784" h="7619">
                <a:moveTo>
                  <a:pt x="3319272" y="7620"/>
                </a:moveTo>
                <a:lnTo>
                  <a:pt x="3317748" y="7620"/>
                </a:lnTo>
                <a:lnTo>
                  <a:pt x="3314700" y="4571"/>
                </a:lnTo>
                <a:lnTo>
                  <a:pt x="3314700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lnTo>
                  <a:pt x="3322319" y="3048"/>
                </a:lnTo>
                <a:lnTo>
                  <a:pt x="3322319" y="4571"/>
                </a:lnTo>
                <a:lnTo>
                  <a:pt x="3320796" y="4571"/>
                </a:lnTo>
                <a:lnTo>
                  <a:pt x="3320796" y="6095"/>
                </a:lnTo>
                <a:lnTo>
                  <a:pt x="3319272" y="7620"/>
                </a:lnTo>
                <a:close/>
              </a:path>
              <a:path w="7042784" h="7619">
                <a:moveTo>
                  <a:pt x="3355848" y="7620"/>
                </a:moveTo>
                <a:lnTo>
                  <a:pt x="3354324" y="7620"/>
                </a:lnTo>
                <a:lnTo>
                  <a:pt x="3351276" y="4571"/>
                </a:lnTo>
                <a:lnTo>
                  <a:pt x="3351276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4"/>
                </a:lnTo>
                <a:lnTo>
                  <a:pt x="3358896" y="4571"/>
                </a:lnTo>
                <a:lnTo>
                  <a:pt x="3355848" y="7620"/>
                </a:lnTo>
                <a:close/>
              </a:path>
              <a:path w="7042784" h="7619">
                <a:moveTo>
                  <a:pt x="3392424" y="7620"/>
                </a:moveTo>
                <a:lnTo>
                  <a:pt x="3390900" y="7620"/>
                </a:lnTo>
                <a:lnTo>
                  <a:pt x="3387852" y="4571"/>
                </a:lnTo>
                <a:lnTo>
                  <a:pt x="3387852" y="1524"/>
                </a:lnTo>
                <a:lnTo>
                  <a:pt x="3389376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4571"/>
                </a:lnTo>
                <a:lnTo>
                  <a:pt x="3392424" y="7620"/>
                </a:lnTo>
                <a:close/>
              </a:path>
              <a:path w="7042784" h="7619">
                <a:moveTo>
                  <a:pt x="3432048" y="6095"/>
                </a:moveTo>
                <a:lnTo>
                  <a:pt x="3425952" y="6095"/>
                </a:lnTo>
                <a:lnTo>
                  <a:pt x="3425952" y="4571"/>
                </a:lnTo>
                <a:lnTo>
                  <a:pt x="3424427" y="4571"/>
                </a:lnTo>
                <a:lnTo>
                  <a:pt x="3424427" y="3048"/>
                </a:lnTo>
                <a:lnTo>
                  <a:pt x="3425952" y="1524"/>
                </a:lnTo>
                <a:lnTo>
                  <a:pt x="3425952" y="0"/>
                </a:lnTo>
                <a:lnTo>
                  <a:pt x="3432048" y="0"/>
                </a:lnTo>
                <a:lnTo>
                  <a:pt x="3432048" y="6095"/>
                </a:lnTo>
                <a:close/>
              </a:path>
              <a:path w="7042784" h="7619">
                <a:moveTo>
                  <a:pt x="3429000" y="7620"/>
                </a:moveTo>
                <a:lnTo>
                  <a:pt x="3427476" y="7620"/>
                </a:lnTo>
                <a:lnTo>
                  <a:pt x="3427476" y="6095"/>
                </a:lnTo>
                <a:lnTo>
                  <a:pt x="3430524" y="6095"/>
                </a:lnTo>
                <a:lnTo>
                  <a:pt x="3429000" y="7620"/>
                </a:lnTo>
                <a:close/>
              </a:path>
              <a:path w="7042784" h="7619">
                <a:moveTo>
                  <a:pt x="3468624" y="6095"/>
                </a:moveTo>
                <a:lnTo>
                  <a:pt x="3462527" y="6095"/>
                </a:lnTo>
                <a:lnTo>
                  <a:pt x="3462527" y="0"/>
                </a:lnTo>
                <a:lnTo>
                  <a:pt x="3468624" y="0"/>
                </a:lnTo>
                <a:lnTo>
                  <a:pt x="3468624" y="6095"/>
                </a:lnTo>
                <a:close/>
              </a:path>
              <a:path w="7042784" h="7619">
                <a:moveTo>
                  <a:pt x="3467100" y="7620"/>
                </a:moveTo>
                <a:lnTo>
                  <a:pt x="3464052" y="7620"/>
                </a:lnTo>
                <a:lnTo>
                  <a:pt x="3464052" y="6095"/>
                </a:lnTo>
                <a:lnTo>
                  <a:pt x="3467100" y="6095"/>
                </a:lnTo>
                <a:lnTo>
                  <a:pt x="3467100" y="7620"/>
                </a:lnTo>
                <a:close/>
              </a:path>
              <a:path w="7042784" h="7619">
                <a:moveTo>
                  <a:pt x="3505200" y="6095"/>
                </a:moveTo>
                <a:lnTo>
                  <a:pt x="3499104" y="6095"/>
                </a:lnTo>
                <a:lnTo>
                  <a:pt x="3499104" y="0"/>
                </a:lnTo>
                <a:lnTo>
                  <a:pt x="3505200" y="0"/>
                </a:lnTo>
                <a:lnTo>
                  <a:pt x="3505200" y="1524"/>
                </a:lnTo>
                <a:lnTo>
                  <a:pt x="3506724" y="3048"/>
                </a:lnTo>
                <a:lnTo>
                  <a:pt x="3506724" y="4571"/>
                </a:lnTo>
                <a:lnTo>
                  <a:pt x="3505200" y="4571"/>
                </a:lnTo>
                <a:lnTo>
                  <a:pt x="3505200" y="6095"/>
                </a:lnTo>
                <a:close/>
              </a:path>
              <a:path w="7042784" h="7619">
                <a:moveTo>
                  <a:pt x="3503676" y="7620"/>
                </a:moveTo>
                <a:lnTo>
                  <a:pt x="3500627" y="7620"/>
                </a:lnTo>
                <a:lnTo>
                  <a:pt x="3500627" y="6095"/>
                </a:lnTo>
                <a:lnTo>
                  <a:pt x="3503676" y="6095"/>
                </a:lnTo>
                <a:lnTo>
                  <a:pt x="3503676" y="7620"/>
                </a:lnTo>
                <a:close/>
              </a:path>
              <a:path w="7042784" h="7619">
                <a:moveTo>
                  <a:pt x="3540252" y="7620"/>
                </a:moveTo>
                <a:lnTo>
                  <a:pt x="3538728" y="7620"/>
                </a:lnTo>
                <a:lnTo>
                  <a:pt x="3535680" y="4571"/>
                </a:lnTo>
                <a:lnTo>
                  <a:pt x="3535680" y="1524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4"/>
                </a:lnTo>
                <a:lnTo>
                  <a:pt x="3543300" y="4571"/>
                </a:lnTo>
                <a:lnTo>
                  <a:pt x="3540252" y="7620"/>
                </a:lnTo>
                <a:close/>
              </a:path>
              <a:path w="7042784" h="7619">
                <a:moveTo>
                  <a:pt x="3576828" y="7620"/>
                </a:moveTo>
                <a:lnTo>
                  <a:pt x="3575304" y="7620"/>
                </a:lnTo>
                <a:lnTo>
                  <a:pt x="3572256" y="4571"/>
                </a:lnTo>
                <a:lnTo>
                  <a:pt x="3572256" y="1524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4"/>
                </a:lnTo>
                <a:lnTo>
                  <a:pt x="3579876" y="4571"/>
                </a:lnTo>
                <a:lnTo>
                  <a:pt x="3576828" y="7620"/>
                </a:lnTo>
                <a:close/>
              </a:path>
              <a:path w="7042784" h="7619">
                <a:moveTo>
                  <a:pt x="3613404" y="7620"/>
                </a:moveTo>
                <a:lnTo>
                  <a:pt x="3611880" y="7620"/>
                </a:lnTo>
                <a:lnTo>
                  <a:pt x="3608832" y="4571"/>
                </a:lnTo>
                <a:lnTo>
                  <a:pt x="3608832" y="1524"/>
                </a:lnTo>
                <a:lnTo>
                  <a:pt x="3610356" y="0"/>
                </a:lnTo>
                <a:lnTo>
                  <a:pt x="3614928" y="0"/>
                </a:lnTo>
                <a:lnTo>
                  <a:pt x="3616452" y="1524"/>
                </a:lnTo>
                <a:lnTo>
                  <a:pt x="3616452" y="4571"/>
                </a:lnTo>
                <a:lnTo>
                  <a:pt x="3613404" y="7620"/>
                </a:lnTo>
                <a:close/>
              </a:path>
              <a:path w="7042784" h="7619">
                <a:moveTo>
                  <a:pt x="3653028" y="6095"/>
                </a:moveTo>
                <a:lnTo>
                  <a:pt x="3646932" y="6095"/>
                </a:lnTo>
                <a:lnTo>
                  <a:pt x="3646932" y="4571"/>
                </a:lnTo>
                <a:lnTo>
                  <a:pt x="3645408" y="4571"/>
                </a:lnTo>
                <a:lnTo>
                  <a:pt x="3645408" y="3048"/>
                </a:lnTo>
                <a:lnTo>
                  <a:pt x="3646932" y="1524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5"/>
                </a:lnTo>
                <a:close/>
              </a:path>
              <a:path w="7042784" h="7619">
                <a:moveTo>
                  <a:pt x="3649980" y="7620"/>
                </a:moveTo>
                <a:lnTo>
                  <a:pt x="3648456" y="7620"/>
                </a:lnTo>
                <a:lnTo>
                  <a:pt x="3648456" y="6095"/>
                </a:lnTo>
                <a:lnTo>
                  <a:pt x="3651504" y="6095"/>
                </a:lnTo>
                <a:lnTo>
                  <a:pt x="3649980" y="7620"/>
                </a:lnTo>
                <a:close/>
              </a:path>
              <a:path w="7042784" h="7619">
                <a:moveTo>
                  <a:pt x="3689604" y="6095"/>
                </a:moveTo>
                <a:lnTo>
                  <a:pt x="3683508" y="6095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6095"/>
                </a:lnTo>
                <a:close/>
              </a:path>
              <a:path w="7042784" h="7619">
                <a:moveTo>
                  <a:pt x="3688080" y="7620"/>
                </a:moveTo>
                <a:lnTo>
                  <a:pt x="3685032" y="7620"/>
                </a:lnTo>
                <a:lnTo>
                  <a:pt x="3685032" y="6095"/>
                </a:lnTo>
                <a:lnTo>
                  <a:pt x="3688080" y="6095"/>
                </a:lnTo>
                <a:lnTo>
                  <a:pt x="3688080" y="7620"/>
                </a:lnTo>
                <a:close/>
              </a:path>
              <a:path w="7042784" h="7619">
                <a:moveTo>
                  <a:pt x="3726180" y="6095"/>
                </a:moveTo>
                <a:lnTo>
                  <a:pt x="3720084" y="6095"/>
                </a:lnTo>
                <a:lnTo>
                  <a:pt x="3720084" y="0"/>
                </a:lnTo>
                <a:lnTo>
                  <a:pt x="3726180" y="0"/>
                </a:lnTo>
                <a:lnTo>
                  <a:pt x="3726180" y="1524"/>
                </a:lnTo>
                <a:lnTo>
                  <a:pt x="3727704" y="3048"/>
                </a:lnTo>
                <a:lnTo>
                  <a:pt x="3727704" y="4571"/>
                </a:lnTo>
                <a:lnTo>
                  <a:pt x="3726180" y="4571"/>
                </a:lnTo>
                <a:lnTo>
                  <a:pt x="3726180" y="6095"/>
                </a:lnTo>
                <a:close/>
              </a:path>
              <a:path w="7042784" h="7619">
                <a:moveTo>
                  <a:pt x="3724656" y="7620"/>
                </a:moveTo>
                <a:lnTo>
                  <a:pt x="3723132" y="7620"/>
                </a:lnTo>
                <a:lnTo>
                  <a:pt x="3721608" y="6095"/>
                </a:lnTo>
                <a:lnTo>
                  <a:pt x="3724656" y="6095"/>
                </a:lnTo>
                <a:lnTo>
                  <a:pt x="3724656" y="7620"/>
                </a:lnTo>
                <a:close/>
              </a:path>
              <a:path w="7042784" h="7619">
                <a:moveTo>
                  <a:pt x="3761232" y="7620"/>
                </a:moveTo>
                <a:lnTo>
                  <a:pt x="3759708" y="7620"/>
                </a:lnTo>
                <a:lnTo>
                  <a:pt x="3756660" y="4571"/>
                </a:lnTo>
                <a:lnTo>
                  <a:pt x="3756660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4"/>
                </a:lnTo>
                <a:lnTo>
                  <a:pt x="3764280" y="4571"/>
                </a:lnTo>
                <a:lnTo>
                  <a:pt x="3761232" y="7620"/>
                </a:lnTo>
                <a:close/>
              </a:path>
              <a:path w="7042784" h="7619">
                <a:moveTo>
                  <a:pt x="3797808" y="7620"/>
                </a:moveTo>
                <a:lnTo>
                  <a:pt x="3796284" y="7620"/>
                </a:lnTo>
                <a:lnTo>
                  <a:pt x="3793236" y="4571"/>
                </a:lnTo>
                <a:lnTo>
                  <a:pt x="3793236" y="1524"/>
                </a:lnTo>
                <a:lnTo>
                  <a:pt x="3794760" y="0"/>
                </a:lnTo>
                <a:lnTo>
                  <a:pt x="3799332" y="0"/>
                </a:lnTo>
                <a:lnTo>
                  <a:pt x="3800856" y="1524"/>
                </a:lnTo>
                <a:lnTo>
                  <a:pt x="3800856" y="4571"/>
                </a:lnTo>
                <a:lnTo>
                  <a:pt x="3797808" y="7620"/>
                </a:lnTo>
                <a:close/>
              </a:path>
              <a:path w="7042784" h="7619">
                <a:moveTo>
                  <a:pt x="3834384" y="7620"/>
                </a:moveTo>
                <a:lnTo>
                  <a:pt x="3832860" y="7620"/>
                </a:lnTo>
                <a:lnTo>
                  <a:pt x="3831336" y="6095"/>
                </a:lnTo>
                <a:lnTo>
                  <a:pt x="3831336" y="4571"/>
                </a:lnTo>
                <a:lnTo>
                  <a:pt x="3829811" y="4571"/>
                </a:lnTo>
                <a:lnTo>
                  <a:pt x="3829811" y="3048"/>
                </a:lnTo>
                <a:lnTo>
                  <a:pt x="3831336" y="1524"/>
                </a:lnTo>
                <a:lnTo>
                  <a:pt x="3831336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4571"/>
                </a:lnTo>
                <a:lnTo>
                  <a:pt x="3834384" y="7620"/>
                </a:lnTo>
                <a:close/>
              </a:path>
              <a:path w="7042784" h="7619">
                <a:moveTo>
                  <a:pt x="3874008" y="6095"/>
                </a:moveTo>
                <a:lnTo>
                  <a:pt x="3867911" y="6095"/>
                </a:lnTo>
                <a:lnTo>
                  <a:pt x="3867911" y="4571"/>
                </a:lnTo>
                <a:lnTo>
                  <a:pt x="3866388" y="4571"/>
                </a:lnTo>
                <a:lnTo>
                  <a:pt x="3866388" y="3048"/>
                </a:lnTo>
                <a:lnTo>
                  <a:pt x="3867911" y="1524"/>
                </a:lnTo>
                <a:lnTo>
                  <a:pt x="3867911" y="0"/>
                </a:lnTo>
                <a:lnTo>
                  <a:pt x="3874008" y="0"/>
                </a:lnTo>
                <a:lnTo>
                  <a:pt x="3874008" y="6095"/>
                </a:lnTo>
                <a:close/>
              </a:path>
              <a:path w="7042784" h="7619">
                <a:moveTo>
                  <a:pt x="3872484" y="7620"/>
                </a:moveTo>
                <a:lnTo>
                  <a:pt x="3869436" y="7620"/>
                </a:lnTo>
                <a:lnTo>
                  <a:pt x="3869436" y="6095"/>
                </a:lnTo>
                <a:lnTo>
                  <a:pt x="3872484" y="6095"/>
                </a:lnTo>
                <a:lnTo>
                  <a:pt x="3872484" y="7620"/>
                </a:lnTo>
                <a:close/>
              </a:path>
              <a:path w="7042784" h="7619">
                <a:moveTo>
                  <a:pt x="3910584" y="6095"/>
                </a:moveTo>
                <a:lnTo>
                  <a:pt x="3904488" y="6095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6095"/>
                </a:lnTo>
                <a:close/>
              </a:path>
              <a:path w="7042784" h="7619">
                <a:moveTo>
                  <a:pt x="3909060" y="7620"/>
                </a:moveTo>
                <a:lnTo>
                  <a:pt x="3906011" y="7620"/>
                </a:lnTo>
                <a:lnTo>
                  <a:pt x="3906011" y="6095"/>
                </a:lnTo>
                <a:lnTo>
                  <a:pt x="3909060" y="6095"/>
                </a:lnTo>
                <a:lnTo>
                  <a:pt x="3909060" y="7620"/>
                </a:lnTo>
                <a:close/>
              </a:path>
              <a:path w="7042784" h="7619">
                <a:moveTo>
                  <a:pt x="3947160" y="6095"/>
                </a:moveTo>
                <a:lnTo>
                  <a:pt x="3941064" y="6095"/>
                </a:lnTo>
                <a:lnTo>
                  <a:pt x="3941064" y="0"/>
                </a:lnTo>
                <a:lnTo>
                  <a:pt x="3947160" y="0"/>
                </a:lnTo>
                <a:lnTo>
                  <a:pt x="3947160" y="1524"/>
                </a:lnTo>
                <a:lnTo>
                  <a:pt x="3948684" y="3048"/>
                </a:lnTo>
                <a:lnTo>
                  <a:pt x="3948684" y="4571"/>
                </a:lnTo>
                <a:lnTo>
                  <a:pt x="3947160" y="4571"/>
                </a:lnTo>
                <a:lnTo>
                  <a:pt x="3947160" y="6095"/>
                </a:lnTo>
                <a:close/>
              </a:path>
              <a:path w="7042784" h="7619">
                <a:moveTo>
                  <a:pt x="3945636" y="7620"/>
                </a:moveTo>
                <a:lnTo>
                  <a:pt x="3944111" y="7620"/>
                </a:lnTo>
                <a:lnTo>
                  <a:pt x="3942588" y="6095"/>
                </a:lnTo>
                <a:lnTo>
                  <a:pt x="3945636" y="6095"/>
                </a:lnTo>
                <a:lnTo>
                  <a:pt x="3945636" y="7620"/>
                </a:lnTo>
                <a:close/>
              </a:path>
              <a:path w="7042784" h="7619">
                <a:moveTo>
                  <a:pt x="3982211" y="7620"/>
                </a:moveTo>
                <a:lnTo>
                  <a:pt x="3980688" y="7620"/>
                </a:lnTo>
                <a:lnTo>
                  <a:pt x="3977640" y="4571"/>
                </a:lnTo>
                <a:lnTo>
                  <a:pt x="3977640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5260" y="1524"/>
                </a:lnTo>
                <a:lnTo>
                  <a:pt x="3985260" y="4571"/>
                </a:lnTo>
                <a:lnTo>
                  <a:pt x="3982211" y="7620"/>
                </a:lnTo>
                <a:close/>
              </a:path>
              <a:path w="7042784" h="7619">
                <a:moveTo>
                  <a:pt x="4018788" y="7620"/>
                </a:moveTo>
                <a:lnTo>
                  <a:pt x="4017264" y="7620"/>
                </a:lnTo>
                <a:lnTo>
                  <a:pt x="4014216" y="4571"/>
                </a:lnTo>
                <a:lnTo>
                  <a:pt x="4014216" y="1524"/>
                </a:lnTo>
                <a:lnTo>
                  <a:pt x="4015740" y="0"/>
                </a:lnTo>
                <a:lnTo>
                  <a:pt x="4020311" y="0"/>
                </a:lnTo>
                <a:lnTo>
                  <a:pt x="4021836" y="1524"/>
                </a:lnTo>
                <a:lnTo>
                  <a:pt x="4021836" y="4571"/>
                </a:lnTo>
                <a:lnTo>
                  <a:pt x="4018788" y="7620"/>
                </a:lnTo>
                <a:close/>
              </a:path>
              <a:path w="7042784" h="7619">
                <a:moveTo>
                  <a:pt x="4055364" y="7620"/>
                </a:moveTo>
                <a:lnTo>
                  <a:pt x="4053840" y="7620"/>
                </a:lnTo>
                <a:lnTo>
                  <a:pt x="4052316" y="6095"/>
                </a:lnTo>
                <a:lnTo>
                  <a:pt x="4052316" y="4571"/>
                </a:lnTo>
                <a:lnTo>
                  <a:pt x="4050792" y="4571"/>
                </a:lnTo>
                <a:lnTo>
                  <a:pt x="4050792" y="3048"/>
                </a:lnTo>
                <a:lnTo>
                  <a:pt x="4052316" y="1524"/>
                </a:lnTo>
                <a:lnTo>
                  <a:pt x="4052316" y="0"/>
                </a:lnTo>
                <a:lnTo>
                  <a:pt x="4056888" y="0"/>
                </a:lnTo>
                <a:lnTo>
                  <a:pt x="4058411" y="1524"/>
                </a:lnTo>
                <a:lnTo>
                  <a:pt x="4058411" y="4571"/>
                </a:lnTo>
                <a:lnTo>
                  <a:pt x="4055364" y="7620"/>
                </a:lnTo>
                <a:close/>
              </a:path>
              <a:path w="7042784" h="7619">
                <a:moveTo>
                  <a:pt x="4094988" y="6095"/>
                </a:moveTo>
                <a:lnTo>
                  <a:pt x="4088892" y="6095"/>
                </a:lnTo>
                <a:lnTo>
                  <a:pt x="4088892" y="4571"/>
                </a:lnTo>
                <a:lnTo>
                  <a:pt x="4087368" y="4571"/>
                </a:lnTo>
                <a:lnTo>
                  <a:pt x="4087368" y="3048"/>
                </a:lnTo>
                <a:lnTo>
                  <a:pt x="4088892" y="1524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5"/>
                </a:lnTo>
                <a:close/>
              </a:path>
              <a:path w="7042784" h="7619">
                <a:moveTo>
                  <a:pt x="4093464" y="7620"/>
                </a:moveTo>
                <a:lnTo>
                  <a:pt x="4090416" y="7620"/>
                </a:lnTo>
                <a:lnTo>
                  <a:pt x="4090416" y="6095"/>
                </a:lnTo>
                <a:lnTo>
                  <a:pt x="4093464" y="6095"/>
                </a:lnTo>
                <a:lnTo>
                  <a:pt x="4093464" y="7620"/>
                </a:lnTo>
                <a:close/>
              </a:path>
              <a:path w="7042784" h="7619">
                <a:moveTo>
                  <a:pt x="4131564" y="6095"/>
                </a:moveTo>
                <a:lnTo>
                  <a:pt x="4125468" y="6095"/>
                </a:lnTo>
                <a:lnTo>
                  <a:pt x="4125468" y="0"/>
                </a:lnTo>
                <a:lnTo>
                  <a:pt x="4131564" y="0"/>
                </a:lnTo>
                <a:lnTo>
                  <a:pt x="4131564" y="6095"/>
                </a:lnTo>
                <a:close/>
              </a:path>
              <a:path w="7042784" h="7619">
                <a:moveTo>
                  <a:pt x="4130040" y="7620"/>
                </a:moveTo>
                <a:lnTo>
                  <a:pt x="4126992" y="7620"/>
                </a:lnTo>
                <a:lnTo>
                  <a:pt x="4126992" y="6095"/>
                </a:lnTo>
                <a:lnTo>
                  <a:pt x="4130040" y="6095"/>
                </a:lnTo>
                <a:lnTo>
                  <a:pt x="4130040" y="7620"/>
                </a:lnTo>
                <a:close/>
              </a:path>
              <a:path w="7042784" h="7619">
                <a:moveTo>
                  <a:pt x="4166616" y="7620"/>
                </a:moveTo>
                <a:lnTo>
                  <a:pt x="4165092" y="7620"/>
                </a:lnTo>
                <a:lnTo>
                  <a:pt x="4162044" y="4571"/>
                </a:lnTo>
                <a:lnTo>
                  <a:pt x="4162044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lnTo>
                  <a:pt x="4169664" y="3048"/>
                </a:lnTo>
                <a:lnTo>
                  <a:pt x="4169664" y="4571"/>
                </a:lnTo>
                <a:lnTo>
                  <a:pt x="4168140" y="4571"/>
                </a:lnTo>
                <a:lnTo>
                  <a:pt x="4168140" y="6095"/>
                </a:lnTo>
                <a:lnTo>
                  <a:pt x="4166616" y="6095"/>
                </a:lnTo>
                <a:lnTo>
                  <a:pt x="4166616" y="7620"/>
                </a:lnTo>
                <a:close/>
              </a:path>
              <a:path w="7042784" h="7619">
                <a:moveTo>
                  <a:pt x="4203192" y="7620"/>
                </a:moveTo>
                <a:lnTo>
                  <a:pt x="4201668" y="7620"/>
                </a:lnTo>
                <a:lnTo>
                  <a:pt x="4198620" y="4571"/>
                </a:lnTo>
                <a:lnTo>
                  <a:pt x="4198620" y="1524"/>
                </a:lnTo>
                <a:lnTo>
                  <a:pt x="4200144" y="0"/>
                </a:lnTo>
                <a:lnTo>
                  <a:pt x="4204716" y="0"/>
                </a:lnTo>
                <a:lnTo>
                  <a:pt x="4206240" y="1524"/>
                </a:lnTo>
                <a:lnTo>
                  <a:pt x="4206240" y="4571"/>
                </a:lnTo>
                <a:lnTo>
                  <a:pt x="4203192" y="7620"/>
                </a:lnTo>
                <a:close/>
              </a:path>
              <a:path w="7042784" h="7619">
                <a:moveTo>
                  <a:pt x="4239768" y="7620"/>
                </a:moveTo>
                <a:lnTo>
                  <a:pt x="4238244" y="7620"/>
                </a:lnTo>
                <a:lnTo>
                  <a:pt x="4235196" y="4571"/>
                </a:lnTo>
                <a:lnTo>
                  <a:pt x="4235196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4"/>
                </a:lnTo>
                <a:lnTo>
                  <a:pt x="4242816" y="4571"/>
                </a:lnTo>
                <a:lnTo>
                  <a:pt x="4239768" y="7620"/>
                </a:lnTo>
                <a:close/>
              </a:path>
              <a:path w="7042784" h="7619">
                <a:moveTo>
                  <a:pt x="4276344" y="7620"/>
                </a:moveTo>
                <a:lnTo>
                  <a:pt x="4274820" y="7620"/>
                </a:lnTo>
                <a:lnTo>
                  <a:pt x="4273296" y="6095"/>
                </a:lnTo>
                <a:lnTo>
                  <a:pt x="4273296" y="4571"/>
                </a:lnTo>
                <a:lnTo>
                  <a:pt x="4271772" y="4571"/>
                </a:lnTo>
                <a:lnTo>
                  <a:pt x="4271772" y="3048"/>
                </a:lnTo>
                <a:lnTo>
                  <a:pt x="4273296" y="1524"/>
                </a:lnTo>
                <a:lnTo>
                  <a:pt x="4273296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4571"/>
                </a:lnTo>
                <a:lnTo>
                  <a:pt x="4276344" y="7620"/>
                </a:lnTo>
                <a:close/>
              </a:path>
              <a:path w="7042784" h="7619">
                <a:moveTo>
                  <a:pt x="4315968" y="6095"/>
                </a:moveTo>
                <a:lnTo>
                  <a:pt x="4309872" y="6095"/>
                </a:lnTo>
                <a:lnTo>
                  <a:pt x="4309872" y="4571"/>
                </a:lnTo>
                <a:lnTo>
                  <a:pt x="4308348" y="4571"/>
                </a:lnTo>
                <a:lnTo>
                  <a:pt x="4308348" y="3048"/>
                </a:lnTo>
                <a:lnTo>
                  <a:pt x="4309872" y="1524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5"/>
                </a:lnTo>
                <a:close/>
              </a:path>
              <a:path w="7042784" h="7619">
                <a:moveTo>
                  <a:pt x="4314444" y="7620"/>
                </a:moveTo>
                <a:lnTo>
                  <a:pt x="4311396" y="7620"/>
                </a:lnTo>
                <a:lnTo>
                  <a:pt x="4311396" y="6095"/>
                </a:lnTo>
                <a:lnTo>
                  <a:pt x="4314444" y="6095"/>
                </a:lnTo>
                <a:lnTo>
                  <a:pt x="4314444" y="7620"/>
                </a:lnTo>
                <a:close/>
              </a:path>
              <a:path w="7042784" h="7619">
                <a:moveTo>
                  <a:pt x="4352544" y="6095"/>
                </a:moveTo>
                <a:lnTo>
                  <a:pt x="4346447" y="6095"/>
                </a:lnTo>
                <a:lnTo>
                  <a:pt x="4346447" y="0"/>
                </a:lnTo>
                <a:lnTo>
                  <a:pt x="4352544" y="0"/>
                </a:lnTo>
                <a:lnTo>
                  <a:pt x="4352544" y="6095"/>
                </a:lnTo>
                <a:close/>
              </a:path>
              <a:path w="7042784" h="7619">
                <a:moveTo>
                  <a:pt x="4351020" y="7620"/>
                </a:moveTo>
                <a:lnTo>
                  <a:pt x="4347972" y="7620"/>
                </a:lnTo>
                <a:lnTo>
                  <a:pt x="4347972" y="6095"/>
                </a:lnTo>
                <a:lnTo>
                  <a:pt x="4351020" y="6095"/>
                </a:lnTo>
                <a:lnTo>
                  <a:pt x="4351020" y="7620"/>
                </a:lnTo>
                <a:close/>
              </a:path>
              <a:path w="7042784" h="7619">
                <a:moveTo>
                  <a:pt x="4387595" y="7620"/>
                </a:moveTo>
                <a:lnTo>
                  <a:pt x="4386072" y="7620"/>
                </a:lnTo>
                <a:lnTo>
                  <a:pt x="4383024" y="4571"/>
                </a:lnTo>
                <a:lnTo>
                  <a:pt x="4383024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lnTo>
                  <a:pt x="4390644" y="3048"/>
                </a:lnTo>
                <a:lnTo>
                  <a:pt x="4390644" y="4571"/>
                </a:lnTo>
                <a:lnTo>
                  <a:pt x="4389120" y="4571"/>
                </a:lnTo>
                <a:lnTo>
                  <a:pt x="4389120" y="6095"/>
                </a:lnTo>
                <a:lnTo>
                  <a:pt x="4387595" y="6095"/>
                </a:lnTo>
                <a:lnTo>
                  <a:pt x="4387595" y="7620"/>
                </a:lnTo>
                <a:close/>
              </a:path>
              <a:path w="7042784" h="7619">
                <a:moveTo>
                  <a:pt x="4424172" y="7620"/>
                </a:moveTo>
                <a:lnTo>
                  <a:pt x="4422647" y="7620"/>
                </a:lnTo>
                <a:lnTo>
                  <a:pt x="4419600" y="4571"/>
                </a:lnTo>
                <a:lnTo>
                  <a:pt x="4419600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4"/>
                </a:lnTo>
                <a:lnTo>
                  <a:pt x="4427220" y="4571"/>
                </a:lnTo>
                <a:lnTo>
                  <a:pt x="4424172" y="7620"/>
                </a:lnTo>
                <a:close/>
              </a:path>
              <a:path w="7042784" h="7619">
                <a:moveTo>
                  <a:pt x="4460747" y="7620"/>
                </a:moveTo>
                <a:lnTo>
                  <a:pt x="4459224" y="7620"/>
                </a:lnTo>
                <a:lnTo>
                  <a:pt x="4456176" y="4571"/>
                </a:lnTo>
                <a:lnTo>
                  <a:pt x="4456176" y="1524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4"/>
                </a:lnTo>
                <a:lnTo>
                  <a:pt x="4463795" y="4571"/>
                </a:lnTo>
                <a:lnTo>
                  <a:pt x="4460747" y="7620"/>
                </a:lnTo>
                <a:close/>
              </a:path>
              <a:path w="7042784" h="7619">
                <a:moveTo>
                  <a:pt x="4497324" y="7620"/>
                </a:moveTo>
                <a:lnTo>
                  <a:pt x="4495800" y="7620"/>
                </a:lnTo>
                <a:lnTo>
                  <a:pt x="4495800" y="6095"/>
                </a:lnTo>
                <a:lnTo>
                  <a:pt x="4494276" y="6095"/>
                </a:lnTo>
                <a:lnTo>
                  <a:pt x="4494276" y="4571"/>
                </a:lnTo>
                <a:lnTo>
                  <a:pt x="4492752" y="4571"/>
                </a:lnTo>
                <a:lnTo>
                  <a:pt x="4492752" y="3048"/>
                </a:lnTo>
                <a:lnTo>
                  <a:pt x="4494276" y="1524"/>
                </a:lnTo>
                <a:lnTo>
                  <a:pt x="4494276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4571"/>
                </a:lnTo>
                <a:lnTo>
                  <a:pt x="4497324" y="7620"/>
                </a:lnTo>
                <a:close/>
              </a:path>
              <a:path w="7042784" h="7619">
                <a:moveTo>
                  <a:pt x="4536947" y="6095"/>
                </a:moveTo>
                <a:lnTo>
                  <a:pt x="4530852" y="6095"/>
                </a:lnTo>
                <a:lnTo>
                  <a:pt x="4530852" y="4571"/>
                </a:lnTo>
                <a:lnTo>
                  <a:pt x="4529328" y="4571"/>
                </a:lnTo>
                <a:lnTo>
                  <a:pt x="4529328" y="3048"/>
                </a:lnTo>
                <a:lnTo>
                  <a:pt x="4530852" y="1524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6095"/>
                </a:lnTo>
                <a:close/>
              </a:path>
              <a:path w="7042784" h="7619">
                <a:moveTo>
                  <a:pt x="4535424" y="7620"/>
                </a:moveTo>
                <a:lnTo>
                  <a:pt x="4532376" y="7620"/>
                </a:lnTo>
                <a:lnTo>
                  <a:pt x="4532376" y="6095"/>
                </a:lnTo>
                <a:lnTo>
                  <a:pt x="4535424" y="6095"/>
                </a:lnTo>
                <a:lnTo>
                  <a:pt x="4535424" y="7620"/>
                </a:lnTo>
                <a:close/>
              </a:path>
              <a:path w="7042784" h="7619">
                <a:moveTo>
                  <a:pt x="4573524" y="6095"/>
                </a:moveTo>
                <a:lnTo>
                  <a:pt x="4567428" y="6095"/>
                </a:lnTo>
                <a:lnTo>
                  <a:pt x="4567428" y="0"/>
                </a:lnTo>
                <a:lnTo>
                  <a:pt x="4573524" y="0"/>
                </a:lnTo>
                <a:lnTo>
                  <a:pt x="4573524" y="6095"/>
                </a:lnTo>
                <a:close/>
              </a:path>
              <a:path w="7042784" h="7619">
                <a:moveTo>
                  <a:pt x="4572000" y="7620"/>
                </a:moveTo>
                <a:lnTo>
                  <a:pt x="4568952" y="7620"/>
                </a:lnTo>
                <a:lnTo>
                  <a:pt x="4568952" y="6095"/>
                </a:lnTo>
                <a:lnTo>
                  <a:pt x="4572000" y="6095"/>
                </a:lnTo>
                <a:lnTo>
                  <a:pt x="4572000" y="7620"/>
                </a:lnTo>
                <a:close/>
              </a:path>
              <a:path w="7042784" h="7619">
                <a:moveTo>
                  <a:pt x="4608576" y="7620"/>
                </a:moveTo>
                <a:lnTo>
                  <a:pt x="4607052" y="7620"/>
                </a:lnTo>
                <a:lnTo>
                  <a:pt x="4604004" y="4571"/>
                </a:lnTo>
                <a:lnTo>
                  <a:pt x="4604004" y="1524"/>
                </a:lnTo>
                <a:lnTo>
                  <a:pt x="4605528" y="0"/>
                </a:lnTo>
                <a:lnTo>
                  <a:pt x="4610100" y="0"/>
                </a:lnTo>
                <a:lnTo>
                  <a:pt x="4610100" y="1524"/>
                </a:lnTo>
                <a:lnTo>
                  <a:pt x="4611624" y="3048"/>
                </a:lnTo>
                <a:lnTo>
                  <a:pt x="4611624" y="4571"/>
                </a:lnTo>
                <a:lnTo>
                  <a:pt x="4610100" y="4571"/>
                </a:lnTo>
                <a:lnTo>
                  <a:pt x="4610100" y="6095"/>
                </a:lnTo>
                <a:lnTo>
                  <a:pt x="4608576" y="6095"/>
                </a:lnTo>
                <a:lnTo>
                  <a:pt x="4608576" y="7620"/>
                </a:lnTo>
                <a:close/>
              </a:path>
              <a:path w="7042784" h="7619">
                <a:moveTo>
                  <a:pt x="4645152" y="7620"/>
                </a:moveTo>
                <a:lnTo>
                  <a:pt x="4643628" y="7620"/>
                </a:lnTo>
                <a:lnTo>
                  <a:pt x="4640579" y="4571"/>
                </a:lnTo>
                <a:lnTo>
                  <a:pt x="4640579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4"/>
                </a:lnTo>
                <a:lnTo>
                  <a:pt x="4648200" y="4571"/>
                </a:lnTo>
                <a:lnTo>
                  <a:pt x="4645152" y="7620"/>
                </a:lnTo>
                <a:close/>
              </a:path>
              <a:path w="7042784" h="7619">
                <a:moveTo>
                  <a:pt x="4681728" y="7620"/>
                </a:moveTo>
                <a:lnTo>
                  <a:pt x="4680204" y="7620"/>
                </a:lnTo>
                <a:lnTo>
                  <a:pt x="4677156" y="4571"/>
                </a:lnTo>
                <a:lnTo>
                  <a:pt x="4677156" y="1524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4"/>
                </a:lnTo>
                <a:lnTo>
                  <a:pt x="4684776" y="4571"/>
                </a:lnTo>
                <a:lnTo>
                  <a:pt x="4681728" y="7620"/>
                </a:lnTo>
                <a:close/>
              </a:path>
              <a:path w="7042784" h="7619">
                <a:moveTo>
                  <a:pt x="4718304" y="7620"/>
                </a:moveTo>
                <a:lnTo>
                  <a:pt x="4716779" y="7620"/>
                </a:lnTo>
                <a:lnTo>
                  <a:pt x="4716779" y="6095"/>
                </a:lnTo>
                <a:lnTo>
                  <a:pt x="4715256" y="6095"/>
                </a:lnTo>
                <a:lnTo>
                  <a:pt x="4715256" y="4571"/>
                </a:lnTo>
                <a:lnTo>
                  <a:pt x="4713731" y="4571"/>
                </a:lnTo>
                <a:lnTo>
                  <a:pt x="4713731" y="3048"/>
                </a:lnTo>
                <a:lnTo>
                  <a:pt x="4715256" y="1524"/>
                </a:lnTo>
                <a:lnTo>
                  <a:pt x="4715256" y="0"/>
                </a:lnTo>
                <a:lnTo>
                  <a:pt x="4719828" y="0"/>
                </a:lnTo>
                <a:lnTo>
                  <a:pt x="4721352" y="1524"/>
                </a:lnTo>
                <a:lnTo>
                  <a:pt x="4721352" y="4571"/>
                </a:lnTo>
                <a:lnTo>
                  <a:pt x="4718304" y="7620"/>
                </a:lnTo>
                <a:close/>
              </a:path>
              <a:path w="7042784" h="7619">
                <a:moveTo>
                  <a:pt x="4757928" y="6095"/>
                </a:moveTo>
                <a:lnTo>
                  <a:pt x="4751831" y="6095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6095"/>
                </a:lnTo>
                <a:close/>
              </a:path>
              <a:path w="7042784" h="7619">
                <a:moveTo>
                  <a:pt x="4756404" y="7620"/>
                </a:moveTo>
                <a:lnTo>
                  <a:pt x="4753356" y="7620"/>
                </a:lnTo>
                <a:lnTo>
                  <a:pt x="4753356" y="6095"/>
                </a:lnTo>
                <a:lnTo>
                  <a:pt x="4756404" y="6095"/>
                </a:lnTo>
                <a:lnTo>
                  <a:pt x="4756404" y="7620"/>
                </a:lnTo>
                <a:close/>
              </a:path>
              <a:path w="7042784" h="7619">
                <a:moveTo>
                  <a:pt x="4794504" y="6095"/>
                </a:moveTo>
                <a:lnTo>
                  <a:pt x="4788408" y="6095"/>
                </a:lnTo>
                <a:lnTo>
                  <a:pt x="4788408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8" y="3048"/>
                </a:lnTo>
                <a:lnTo>
                  <a:pt x="4796028" y="4571"/>
                </a:lnTo>
                <a:lnTo>
                  <a:pt x="4794504" y="4571"/>
                </a:lnTo>
                <a:lnTo>
                  <a:pt x="4794504" y="6095"/>
                </a:lnTo>
                <a:close/>
              </a:path>
              <a:path w="7042784" h="7619">
                <a:moveTo>
                  <a:pt x="4792979" y="7620"/>
                </a:moveTo>
                <a:lnTo>
                  <a:pt x="4789931" y="7620"/>
                </a:lnTo>
                <a:lnTo>
                  <a:pt x="4789931" y="6095"/>
                </a:lnTo>
                <a:lnTo>
                  <a:pt x="4792979" y="6095"/>
                </a:lnTo>
                <a:lnTo>
                  <a:pt x="4792979" y="7620"/>
                </a:lnTo>
                <a:close/>
              </a:path>
              <a:path w="7042784" h="7619">
                <a:moveTo>
                  <a:pt x="4829556" y="7620"/>
                </a:moveTo>
                <a:lnTo>
                  <a:pt x="4828031" y="7620"/>
                </a:lnTo>
                <a:lnTo>
                  <a:pt x="4824984" y="4571"/>
                </a:lnTo>
                <a:lnTo>
                  <a:pt x="4824984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lnTo>
                  <a:pt x="4832604" y="3048"/>
                </a:lnTo>
                <a:lnTo>
                  <a:pt x="4832604" y="4571"/>
                </a:lnTo>
                <a:lnTo>
                  <a:pt x="4831079" y="4571"/>
                </a:lnTo>
                <a:lnTo>
                  <a:pt x="4831079" y="6095"/>
                </a:lnTo>
                <a:lnTo>
                  <a:pt x="4829556" y="7620"/>
                </a:lnTo>
                <a:close/>
              </a:path>
              <a:path w="7042784" h="7619">
                <a:moveTo>
                  <a:pt x="4866131" y="7620"/>
                </a:moveTo>
                <a:lnTo>
                  <a:pt x="4864608" y="7620"/>
                </a:lnTo>
                <a:lnTo>
                  <a:pt x="4861560" y="4571"/>
                </a:lnTo>
                <a:lnTo>
                  <a:pt x="4861560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4"/>
                </a:lnTo>
                <a:lnTo>
                  <a:pt x="4869179" y="4571"/>
                </a:lnTo>
                <a:lnTo>
                  <a:pt x="4866131" y="7620"/>
                </a:lnTo>
                <a:close/>
              </a:path>
              <a:path w="7042784" h="7619">
                <a:moveTo>
                  <a:pt x="4902708" y="7620"/>
                </a:moveTo>
                <a:lnTo>
                  <a:pt x="4901184" y="7620"/>
                </a:lnTo>
                <a:lnTo>
                  <a:pt x="4898136" y="4571"/>
                </a:lnTo>
                <a:lnTo>
                  <a:pt x="4898136" y="1524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4"/>
                </a:lnTo>
                <a:lnTo>
                  <a:pt x="4905756" y="4571"/>
                </a:lnTo>
                <a:lnTo>
                  <a:pt x="4902708" y="7620"/>
                </a:lnTo>
                <a:close/>
              </a:path>
              <a:path w="7042784" h="7619">
                <a:moveTo>
                  <a:pt x="4939284" y="7620"/>
                </a:moveTo>
                <a:lnTo>
                  <a:pt x="4937760" y="7620"/>
                </a:lnTo>
                <a:lnTo>
                  <a:pt x="4937760" y="6095"/>
                </a:lnTo>
                <a:lnTo>
                  <a:pt x="4936236" y="6095"/>
                </a:lnTo>
                <a:lnTo>
                  <a:pt x="4936236" y="4571"/>
                </a:lnTo>
                <a:lnTo>
                  <a:pt x="4934712" y="4571"/>
                </a:lnTo>
                <a:lnTo>
                  <a:pt x="4934712" y="3048"/>
                </a:lnTo>
                <a:lnTo>
                  <a:pt x="4936236" y="1524"/>
                </a:lnTo>
                <a:lnTo>
                  <a:pt x="4936236" y="0"/>
                </a:lnTo>
                <a:lnTo>
                  <a:pt x="4940808" y="0"/>
                </a:lnTo>
                <a:lnTo>
                  <a:pt x="4942331" y="1524"/>
                </a:lnTo>
                <a:lnTo>
                  <a:pt x="4942331" y="4571"/>
                </a:lnTo>
                <a:lnTo>
                  <a:pt x="4939284" y="7620"/>
                </a:lnTo>
                <a:close/>
              </a:path>
              <a:path w="7042784" h="7619">
                <a:moveTo>
                  <a:pt x="4978908" y="6095"/>
                </a:moveTo>
                <a:lnTo>
                  <a:pt x="4972812" y="6095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6095"/>
                </a:lnTo>
                <a:close/>
              </a:path>
              <a:path w="7042784" h="7619">
                <a:moveTo>
                  <a:pt x="4977384" y="7620"/>
                </a:moveTo>
                <a:lnTo>
                  <a:pt x="4974336" y="7620"/>
                </a:lnTo>
                <a:lnTo>
                  <a:pt x="4974336" y="6095"/>
                </a:lnTo>
                <a:lnTo>
                  <a:pt x="4977384" y="6095"/>
                </a:lnTo>
                <a:lnTo>
                  <a:pt x="4977384" y="7620"/>
                </a:lnTo>
                <a:close/>
              </a:path>
              <a:path w="7042784" h="7619">
                <a:moveTo>
                  <a:pt x="5015484" y="6095"/>
                </a:moveTo>
                <a:lnTo>
                  <a:pt x="5009388" y="6095"/>
                </a:lnTo>
                <a:lnTo>
                  <a:pt x="5009388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1"/>
                </a:lnTo>
                <a:lnTo>
                  <a:pt x="5015484" y="4571"/>
                </a:lnTo>
                <a:lnTo>
                  <a:pt x="5015484" y="6095"/>
                </a:lnTo>
                <a:close/>
              </a:path>
              <a:path w="7042784" h="7619">
                <a:moveTo>
                  <a:pt x="5013960" y="7620"/>
                </a:moveTo>
                <a:lnTo>
                  <a:pt x="5010912" y="7620"/>
                </a:lnTo>
                <a:lnTo>
                  <a:pt x="5010912" y="6095"/>
                </a:lnTo>
                <a:lnTo>
                  <a:pt x="5013960" y="6095"/>
                </a:lnTo>
                <a:lnTo>
                  <a:pt x="5013960" y="7620"/>
                </a:lnTo>
                <a:close/>
              </a:path>
              <a:path w="7042784" h="7619">
                <a:moveTo>
                  <a:pt x="5050536" y="7620"/>
                </a:moveTo>
                <a:lnTo>
                  <a:pt x="5049012" y="7620"/>
                </a:lnTo>
                <a:lnTo>
                  <a:pt x="5045963" y="4571"/>
                </a:lnTo>
                <a:lnTo>
                  <a:pt x="5045963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lnTo>
                  <a:pt x="5053584" y="3048"/>
                </a:lnTo>
                <a:lnTo>
                  <a:pt x="5053584" y="4571"/>
                </a:lnTo>
                <a:lnTo>
                  <a:pt x="5052060" y="4571"/>
                </a:lnTo>
                <a:lnTo>
                  <a:pt x="5052060" y="6095"/>
                </a:lnTo>
                <a:lnTo>
                  <a:pt x="5050536" y="7620"/>
                </a:lnTo>
                <a:close/>
              </a:path>
              <a:path w="7042784" h="7619">
                <a:moveTo>
                  <a:pt x="5087112" y="7620"/>
                </a:moveTo>
                <a:lnTo>
                  <a:pt x="5085588" y="7620"/>
                </a:lnTo>
                <a:lnTo>
                  <a:pt x="5082540" y="4571"/>
                </a:lnTo>
                <a:lnTo>
                  <a:pt x="5082540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4"/>
                </a:lnTo>
                <a:lnTo>
                  <a:pt x="5090160" y="4571"/>
                </a:lnTo>
                <a:lnTo>
                  <a:pt x="5087112" y="7620"/>
                </a:lnTo>
                <a:close/>
              </a:path>
              <a:path w="7042784" h="7619">
                <a:moveTo>
                  <a:pt x="5123688" y="7620"/>
                </a:moveTo>
                <a:lnTo>
                  <a:pt x="5122163" y="7620"/>
                </a:lnTo>
                <a:lnTo>
                  <a:pt x="5119115" y="4571"/>
                </a:lnTo>
                <a:lnTo>
                  <a:pt x="5119115" y="1524"/>
                </a:lnTo>
                <a:lnTo>
                  <a:pt x="5120640" y="0"/>
                </a:lnTo>
                <a:lnTo>
                  <a:pt x="5125212" y="0"/>
                </a:lnTo>
                <a:lnTo>
                  <a:pt x="5126736" y="1524"/>
                </a:lnTo>
                <a:lnTo>
                  <a:pt x="5126736" y="4571"/>
                </a:lnTo>
                <a:lnTo>
                  <a:pt x="5123688" y="7620"/>
                </a:lnTo>
                <a:close/>
              </a:path>
              <a:path w="7042784" h="7619">
                <a:moveTo>
                  <a:pt x="5163312" y="6095"/>
                </a:moveTo>
                <a:lnTo>
                  <a:pt x="5157215" y="6095"/>
                </a:lnTo>
                <a:lnTo>
                  <a:pt x="5157215" y="4571"/>
                </a:lnTo>
                <a:lnTo>
                  <a:pt x="5155692" y="4571"/>
                </a:lnTo>
                <a:lnTo>
                  <a:pt x="5155692" y="3048"/>
                </a:lnTo>
                <a:lnTo>
                  <a:pt x="5157215" y="1524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5"/>
                </a:lnTo>
                <a:close/>
              </a:path>
              <a:path w="7042784" h="7619">
                <a:moveTo>
                  <a:pt x="5160263" y="7620"/>
                </a:moveTo>
                <a:lnTo>
                  <a:pt x="5158740" y="7620"/>
                </a:lnTo>
                <a:lnTo>
                  <a:pt x="5158740" y="6095"/>
                </a:lnTo>
                <a:lnTo>
                  <a:pt x="5161788" y="6095"/>
                </a:lnTo>
                <a:lnTo>
                  <a:pt x="5160263" y="7620"/>
                </a:lnTo>
                <a:close/>
              </a:path>
              <a:path w="7042784" h="7619">
                <a:moveTo>
                  <a:pt x="5199888" y="6095"/>
                </a:moveTo>
                <a:lnTo>
                  <a:pt x="5193792" y="6095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6095"/>
                </a:lnTo>
                <a:close/>
              </a:path>
              <a:path w="7042784" h="7619">
                <a:moveTo>
                  <a:pt x="5198363" y="7620"/>
                </a:moveTo>
                <a:lnTo>
                  <a:pt x="5195315" y="7620"/>
                </a:lnTo>
                <a:lnTo>
                  <a:pt x="5195315" y="6095"/>
                </a:lnTo>
                <a:lnTo>
                  <a:pt x="5198363" y="6095"/>
                </a:lnTo>
                <a:lnTo>
                  <a:pt x="5198363" y="7620"/>
                </a:lnTo>
                <a:close/>
              </a:path>
              <a:path w="7042784" h="7619">
                <a:moveTo>
                  <a:pt x="5236463" y="6095"/>
                </a:moveTo>
                <a:lnTo>
                  <a:pt x="5230368" y="6095"/>
                </a:lnTo>
                <a:lnTo>
                  <a:pt x="5230368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1"/>
                </a:lnTo>
                <a:lnTo>
                  <a:pt x="5236463" y="4571"/>
                </a:lnTo>
                <a:lnTo>
                  <a:pt x="5236463" y="6095"/>
                </a:lnTo>
                <a:close/>
              </a:path>
              <a:path w="7042784" h="7619">
                <a:moveTo>
                  <a:pt x="5234940" y="7620"/>
                </a:moveTo>
                <a:lnTo>
                  <a:pt x="5231892" y="7620"/>
                </a:lnTo>
                <a:lnTo>
                  <a:pt x="5231892" y="6095"/>
                </a:lnTo>
                <a:lnTo>
                  <a:pt x="5234940" y="6095"/>
                </a:lnTo>
                <a:lnTo>
                  <a:pt x="5234940" y="7620"/>
                </a:lnTo>
                <a:close/>
              </a:path>
              <a:path w="7042784" h="7619">
                <a:moveTo>
                  <a:pt x="5271515" y="7620"/>
                </a:moveTo>
                <a:lnTo>
                  <a:pt x="5269992" y="7620"/>
                </a:lnTo>
                <a:lnTo>
                  <a:pt x="5266944" y="4571"/>
                </a:lnTo>
                <a:lnTo>
                  <a:pt x="5266944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lnTo>
                  <a:pt x="5274563" y="3048"/>
                </a:lnTo>
                <a:lnTo>
                  <a:pt x="5274563" y="4571"/>
                </a:lnTo>
                <a:lnTo>
                  <a:pt x="5273040" y="4571"/>
                </a:lnTo>
                <a:lnTo>
                  <a:pt x="5273040" y="6095"/>
                </a:lnTo>
                <a:lnTo>
                  <a:pt x="5271515" y="7620"/>
                </a:lnTo>
                <a:close/>
              </a:path>
              <a:path w="7042784" h="7619">
                <a:moveTo>
                  <a:pt x="5308092" y="7620"/>
                </a:moveTo>
                <a:lnTo>
                  <a:pt x="5306568" y="7620"/>
                </a:lnTo>
                <a:lnTo>
                  <a:pt x="5303520" y="4571"/>
                </a:lnTo>
                <a:lnTo>
                  <a:pt x="5303520" y="1524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4"/>
                </a:lnTo>
                <a:lnTo>
                  <a:pt x="5311140" y="4571"/>
                </a:lnTo>
                <a:lnTo>
                  <a:pt x="5308092" y="7620"/>
                </a:lnTo>
                <a:close/>
              </a:path>
              <a:path w="7042784" h="7619">
                <a:moveTo>
                  <a:pt x="5344668" y="7620"/>
                </a:moveTo>
                <a:lnTo>
                  <a:pt x="5343144" y="7620"/>
                </a:lnTo>
                <a:lnTo>
                  <a:pt x="5340096" y="4571"/>
                </a:lnTo>
                <a:lnTo>
                  <a:pt x="5340096" y="1524"/>
                </a:lnTo>
                <a:lnTo>
                  <a:pt x="5341620" y="0"/>
                </a:lnTo>
                <a:lnTo>
                  <a:pt x="5346192" y="0"/>
                </a:lnTo>
                <a:lnTo>
                  <a:pt x="5347715" y="1524"/>
                </a:lnTo>
                <a:lnTo>
                  <a:pt x="5347715" y="4571"/>
                </a:lnTo>
                <a:lnTo>
                  <a:pt x="5344668" y="7620"/>
                </a:lnTo>
                <a:close/>
              </a:path>
              <a:path w="7042784" h="7619">
                <a:moveTo>
                  <a:pt x="5384292" y="6095"/>
                </a:moveTo>
                <a:lnTo>
                  <a:pt x="5378196" y="6095"/>
                </a:lnTo>
                <a:lnTo>
                  <a:pt x="5378196" y="4571"/>
                </a:lnTo>
                <a:lnTo>
                  <a:pt x="5376672" y="4571"/>
                </a:lnTo>
                <a:lnTo>
                  <a:pt x="5376672" y="3048"/>
                </a:lnTo>
                <a:lnTo>
                  <a:pt x="5378196" y="1524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5"/>
                </a:lnTo>
                <a:close/>
              </a:path>
              <a:path w="7042784" h="7619">
                <a:moveTo>
                  <a:pt x="5381244" y="7620"/>
                </a:moveTo>
                <a:lnTo>
                  <a:pt x="5379720" y="7620"/>
                </a:lnTo>
                <a:lnTo>
                  <a:pt x="5379720" y="6095"/>
                </a:lnTo>
                <a:lnTo>
                  <a:pt x="5382768" y="6095"/>
                </a:lnTo>
                <a:lnTo>
                  <a:pt x="5381244" y="7620"/>
                </a:lnTo>
                <a:close/>
              </a:path>
              <a:path w="7042784" h="7619">
                <a:moveTo>
                  <a:pt x="5420868" y="6095"/>
                </a:moveTo>
                <a:lnTo>
                  <a:pt x="5414772" y="6095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6095"/>
                </a:lnTo>
                <a:close/>
              </a:path>
              <a:path w="7042784" h="7619">
                <a:moveTo>
                  <a:pt x="5419344" y="7620"/>
                </a:moveTo>
                <a:lnTo>
                  <a:pt x="5416296" y="7620"/>
                </a:lnTo>
                <a:lnTo>
                  <a:pt x="5416296" y="6095"/>
                </a:lnTo>
                <a:lnTo>
                  <a:pt x="5419344" y="6095"/>
                </a:lnTo>
                <a:lnTo>
                  <a:pt x="5419344" y="7620"/>
                </a:lnTo>
                <a:close/>
              </a:path>
              <a:path w="7042784" h="7619">
                <a:moveTo>
                  <a:pt x="5457444" y="6095"/>
                </a:moveTo>
                <a:lnTo>
                  <a:pt x="5451347" y="6095"/>
                </a:lnTo>
                <a:lnTo>
                  <a:pt x="5451347" y="0"/>
                </a:lnTo>
                <a:lnTo>
                  <a:pt x="5457444" y="0"/>
                </a:lnTo>
                <a:lnTo>
                  <a:pt x="5457444" y="1524"/>
                </a:lnTo>
                <a:lnTo>
                  <a:pt x="5458968" y="3048"/>
                </a:lnTo>
                <a:lnTo>
                  <a:pt x="5458968" y="4571"/>
                </a:lnTo>
                <a:lnTo>
                  <a:pt x="5457444" y="4571"/>
                </a:lnTo>
                <a:lnTo>
                  <a:pt x="5457444" y="6095"/>
                </a:lnTo>
                <a:close/>
              </a:path>
              <a:path w="7042784" h="7619">
                <a:moveTo>
                  <a:pt x="5455920" y="7620"/>
                </a:moveTo>
                <a:lnTo>
                  <a:pt x="5452872" y="7620"/>
                </a:lnTo>
                <a:lnTo>
                  <a:pt x="5452872" y="6095"/>
                </a:lnTo>
                <a:lnTo>
                  <a:pt x="5455920" y="6095"/>
                </a:lnTo>
                <a:lnTo>
                  <a:pt x="5455920" y="7620"/>
                </a:lnTo>
                <a:close/>
              </a:path>
              <a:path w="7042784" h="7619">
                <a:moveTo>
                  <a:pt x="5492496" y="7620"/>
                </a:moveTo>
                <a:lnTo>
                  <a:pt x="5490972" y="7620"/>
                </a:lnTo>
                <a:lnTo>
                  <a:pt x="5487924" y="4571"/>
                </a:lnTo>
                <a:lnTo>
                  <a:pt x="5487924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4"/>
                </a:lnTo>
                <a:lnTo>
                  <a:pt x="5495544" y="4571"/>
                </a:lnTo>
                <a:lnTo>
                  <a:pt x="5492496" y="7620"/>
                </a:lnTo>
                <a:close/>
              </a:path>
              <a:path w="7042784" h="7619">
                <a:moveTo>
                  <a:pt x="5529072" y="7620"/>
                </a:moveTo>
                <a:lnTo>
                  <a:pt x="5527547" y="7620"/>
                </a:lnTo>
                <a:lnTo>
                  <a:pt x="5524500" y="4571"/>
                </a:lnTo>
                <a:lnTo>
                  <a:pt x="5524500" y="1524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4"/>
                </a:lnTo>
                <a:lnTo>
                  <a:pt x="5532120" y="4571"/>
                </a:lnTo>
                <a:lnTo>
                  <a:pt x="5529072" y="7620"/>
                </a:lnTo>
                <a:close/>
              </a:path>
              <a:path w="7042784" h="7619">
                <a:moveTo>
                  <a:pt x="5565647" y="7620"/>
                </a:moveTo>
                <a:lnTo>
                  <a:pt x="5564124" y="7620"/>
                </a:lnTo>
                <a:lnTo>
                  <a:pt x="5561076" y="4571"/>
                </a:lnTo>
                <a:lnTo>
                  <a:pt x="5561076" y="1524"/>
                </a:lnTo>
                <a:lnTo>
                  <a:pt x="5562600" y="0"/>
                </a:lnTo>
                <a:lnTo>
                  <a:pt x="5567172" y="0"/>
                </a:lnTo>
                <a:lnTo>
                  <a:pt x="5568696" y="1524"/>
                </a:lnTo>
                <a:lnTo>
                  <a:pt x="5568696" y="4571"/>
                </a:lnTo>
                <a:lnTo>
                  <a:pt x="5565647" y="7620"/>
                </a:lnTo>
                <a:close/>
              </a:path>
              <a:path w="7042784" h="7619">
                <a:moveTo>
                  <a:pt x="5605272" y="6095"/>
                </a:moveTo>
                <a:lnTo>
                  <a:pt x="5599176" y="6095"/>
                </a:lnTo>
                <a:lnTo>
                  <a:pt x="5599176" y="4571"/>
                </a:lnTo>
                <a:lnTo>
                  <a:pt x="5597652" y="4571"/>
                </a:lnTo>
                <a:lnTo>
                  <a:pt x="5597652" y="3048"/>
                </a:lnTo>
                <a:lnTo>
                  <a:pt x="5599176" y="1524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5"/>
                </a:lnTo>
                <a:close/>
              </a:path>
              <a:path w="7042784" h="7619">
                <a:moveTo>
                  <a:pt x="5603747" y="7620"/>
                </a:moveTo>
                <a:lnTo>
                  <a:pt x="5600700" y="7620"/>
                </a:lnTo>
                <a:lnTo>
                  <a:pt x="5600700" y="6095"/>
                </a:lnTo>
                <a:lnTo>
                  <a:pt x="5603747" y="6095"/>
                </a:lnTo>
                <a:lnTo>
                  <a:pt x="5603747" y="7620"/>
                </a:lnTo>
                <a:close/>
              </a:path>
              <a:path w="7042784" h="7619">
                <a:moveTo>
                  <a:pt x="5641847" y="6095"/>
                </a:moveTo>
                <a:lnTo>
                  <a:pt x="5635752" y="6095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6095"/>
                </a:lnTo>
                <a:close/>
              </a:path>
              <a:path w="7042784" h="7619">
                <a:moveTo>
                  <a:pt x="5640324" y="7620"/>
                </a:moveTo>
                <a:lnTo>
                  <a:pt x="5637276" y="7620"/>
                </a:lnTo>
                <a:lnTo>
                  <a:pt x="5637276" y="6095"/>
                </a:lnTo>
                <a:lnTo>
                  <a:pt x="5640324" y="6095"/>
                </a:lnTo>
                <a:lnTo>
                  <a:pt x="5640324" y="7620"/>
                </a:lnTo>
                <a:close/>
              </a:path>
              <a:path w="7042784" h="7619">
                <a:moveTo>
                  <a:pt x="5678424" y="6095"/>
                </a:moveTo>
                <a:lnTo>
                  <a:pt x="5672328" y="6095"/>
                </a:lnTo>
                <a:lnTo>
                  <a:pt x="5672328" y="0"/>
                </a:lnTo>
                <a:lnTo>
                  <a:pt x="5678424" y="0"/>
                </a:lnTo>
                <a:lnTo>
                  <a:pt x="5678424" y="1524"/>
                </a:lnTo>
                <a:lnTo>
                  <a:pt x="5679947" y="3048"/>
                </a:lnTo>
                <a:lnTo>
                  <a:pt x="5679947" y="4571"/>
                </a:lnTo>
                <a:lnTo>
                  <a:pt x="5678424" y="4571"/>
                </a:lnTo>
                <a:lnTo>
                  <a:pt x="5678424" y="6095"/>
                </a:lnTo>
                <a:close/>
              </a:path>
              <a:path w="7042784" h="7619">
                <a:moveTo>
                  <a:pt x="5676900" y="7620"/>
                </a:moveTo>
                <a:lnTo>
                  <a:pt x="5675376" y="7620"/>
                </a:lnTo>
                <a:lnTo>
                  <a:pt x="5673852" y="6095"/>
                </a:lnTo>
                <a:lnTo>
                  <a:pt x="5676900" y="6095"/>
                </a:lnTo>
                <a:lnTo>
                  <a:pt x="5676900" y="7620"/>
                </a:lnTo>
                <a:close/>
              </a:path>
              <a:path w="7042784" h="7619">
                <a:moveTo>
                  <a:pt x="5713476" y="7620"/>
                </a:moveTo>
                <a:lnTo>
                  <a:pt x="5711952" y="7620"/>
                </a:lnTo>
                <a:lnTo>
                  <a:pt x="5708904" y="4571"/>
                </a:lnTo>
                <a:lnTo>
                  <a:pt x="5708904" y="1524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4"/>
                </a:lnTo>
                <a:lnTo>
                  <a:pt x="5716524" y="4571"/>
                </a:lnTo>
                <a:lnTo>
                  <a:pt x="5713476" y="7620"/>
                </a:lnTo>
                <a:close/>
              </a:path>
              <a:path w="7042784" h="7619">
                <a:moveTo>
                  <a:pt x="5750052" y="7620"/>
                </a:moveTo>
                <a:lnTo>
                  <a:pt x="5748528" y="7620"/>
                </a:lnTo>
                <a:lnTo>
                  <a:pt x="5745479" y="4571"/>
                </a:lnTo>
                <a:lnTo>
                  <a:pt x="5745479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4"/>
                </a:lnTo>
                <a:lnTo>
                  <a:pt x="5753100" y="4571"/>
                </a:lnTo>
                <a:lnTo>
                  <a:pt x="5750052" y="7620"/>
                </a:lnTo>
                <a:close/>
              </a:path>
              <a:path w="7042784" h="7619">
                <a:moveTo>
                  <a:pt x="5786628" y="7620"/>
                </a:moveTo>
                <a:lnTo>
                  <a:pt x="5785104" y="7620"/>
                </a:lnTo>
                <a:lnTo>
                  <a:pt x="5783579" y="6095"/>
                </a:lnTo>
                <a:lnTo>
                  <a:pt x="5783579" y="4571"/>
                </a:lnTo>
                <a:lnTo>
                  <a:pt x="5782056" y="4571"/>
                </a:lnTo>
                <a:lnTo>
                  <a:pt x="5782056" y="3048"/>
                </a:lnTo>
                <a:lnTo>
                  <a:pt x="5783579" y="1524"/>
                </a:lnTo>
                <a:lnTo>
                  <a:pt x="5783579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4571"/>
                </a:lnTo>
                <a:lnTo>
                  <a:pt x="5786628" y="7620"/>
                </a:lnTo>
                <a:close/>
              </a:path>
              <a:path w="7042784" h="7619">
                <a:moveTo>
                  <a:pt x="5826252" y="6095"/>
                </a:moveTo>
                <a:lnTo>
                  <a:pt x="5820156" y="6095"/>
                </a:lnTo>
                <a:lnTo>
                  <a:pt x="5820156" y="4571"/>
                </a:lnTo>
                <a:lnTo>
                  <a:pt x="5818631" y="4571"/>
                </a:lnTo>
                <a:lnTo>
                  <a:pt x="5818631" y="3048"/>
                </a:lnTo>
                <a:lnTo>
                  <a:pt x="5820156" y="1524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5"/>
                </a:lnTo>
                <a:close/>
              </a:path>
              <a:path w="7042784" h="7619">
                <a:moveTo>
                  <a:pt x="5824728" y="7620"/>
                </a:moveTo>
                <a:lnTo>
                  <a:pt x="5821679" y="7620"/>
                </a:lnTo>
                <a:lnTo>
                  <a:pt x="5821679" y="6095"/>
                </a:lnTo>
                <a:lnTo>
                  <a:pt x="5824728" y="6095"/>
                </a:lnTo>
                <a:lnTo>
                  <a:pt x="5824728" y="7620"/>
                </a:lnTo>
                <a:close/>
              </a:path>
              <a:path w="7042784" h="7619">
                <a:moveTo>
                  <a:pt x="5862828" y="6095"/>
                </a:moveTo>
                <a:lnTo>
                  <a:pt x="5856731" y="6095"/>
                </a:lnTo>
                <a:lnTo>
                  <a:pt x="5856731" y="0"/>
                </a:lnTo>
                <a:lnTo>
                  <a:pt x="5862828" y="0"/>
                </a:lnTo>
                <a:lnTo>
                  <a:pt x="5862828" y="6095"/>
                </a:lnTo>
                <a:close/>
              </a:path>
              <a:path w="7042784" h="7619">
                <a:moveTo>
                  <a:pt x="5861304" y="7620"/>
                </a:moveTo>
                <a:lnTo>
                  <a:pt x="5858256" y="7620"/>
                </a:lnTo>
                <a:lnTo>
                  <a:pt x="5858256" y="6095"/>
                </a:lnTo>
                <a:lnTo>
                  <a:pt x="5861304" y="6095"/>
                </a:lnTo>
                <a:lnTo>
                  <a:pt x="5861304" y="7620"/>
                </a:lnTo>
                <a:close/>
              </a:path>
              <a:path w="7042784" h="7619">
                <a:moveTo>
                  <a:pt x="5899404" y="6095"/>
                </a:moveTo>
                <a:lnTo>
                  <a:pt x="5893308" y="6095"/>
                </a:lnTo>
                <a:lnTo>
                  <a:pt x="5893308" y="0"/>
                </a:lnTo>
                <a:lnTo>
                  <a:pt x="5899404" y="0"/>
                </a:lnTo>
                <a:lnTo>
                  <a:pt x="5899404" y="1524"/>
                </a:lnTo>
                <a:lnTo>
                  <a:pt x="5900928" y="3048"/>
                </a:lnTo>
                <a:lnTo>
                  <a:pt x="5900928" y="4571"/>
                </a:lnTo>
                <a:lnTo>
                  <a:pt x="5899404" y="4571"/>
                </a:lnTo>
                <a:lnTo>
                  <a:pt x="5899404" y="6095"/>
                </a:lnTo>
                <a:close/>
              </a:path>
              <a:path w="7042784" h="7619">
                <a:moveTo>
                  <a:pt x="5897879" y="7620"/>
                </a:moveTo>
                <a:lnTo>
                  <a:pt x="5896356" y="7620"/>
                </a:lnTo>
                <a:lnTo>
                  <a:pt x="5894831" y="6095"/>
                </a:lnTo>
                <a:lnTo>
                  <a:pt x="5897879" y="6095"/>
                </a:lnTo>
                <a:lnTo>
                  <a:pt x="5897879" y="7620"/>
                </a:lnTo>
                <a:close/>
              </a:path>
              <a:path w="7042784" h="7619">
                <a:moveTo>
                  <a:pt x="5934456" y="7620"/>
                </a:moveTo>
                <a:lnTo>
                  <a:pt x="5932931" y="7620"/>
                </a:lnTo>
                <a:lnTo>
                  <a:pt x="5929884" y="4571"/>
                </a:lnTo>
                <a:lnTo>
                  <a:pt x="5929884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4"/>
                </a:lnTo>
                <a:lnTo>
                  <a:pt x="5937504" y="4571"/>
                </a:lnTo>
                <a:lnTo>
                  <a:pt x="5934456" y="7620"/>
                </a:lnTo>
                <a:close/>
              </a:path>
              <a:path w="7042784" h="7619">
                <a:moveTo>
                  <a:pt x="5971031" y="7620"/>
                </a:moveTo>
                <a:lnTo>
                  <a:pt x="5969508" y="7620"/>
                </a:lnTo>
                <a:lnTo>
                  <a:pt x="5966460" y="4571"/>
                </a:lnTo>
                <a:lnTo>
                  <a:pt x="5966460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4"/>
                </a:lnTo>
                <a:lnTo>
                  <a:pt x="5974079" y="4571"/>
                </a:lnTo>
                <a:lnTo>
                  <a:pt x="5971031" y="7620"/>
                </a:lnTo>
                <a:close/>
              </a:path>
              <a:path w="7042784" h="7619">
                <a:moveTo>
                  <a:pt x="6007608" y="7620"/>
                </a:moveTo>
                <a:lnTo>
                  <a:pt x="6006084" y="7620"/>
                </a:lnTo>
                <a:lnTo>
                  <a:pt x="6004560" y="6095"/>
                </a:lnTo>
                <a:lnTo>
                  <a:pt x="6004560" y="4571"/>
                </a:lnTo>
                <a:lnTo>
                  <a:pt x="6003036" y="4571"/>
                </a:lnTo>
                <a:lnTo>
                  <a:pt x="6003036" y="3048"/>
                </a:lnTo>
                <a:lnTo>
                  <a:pt x="6004560" y="1524"/>
                </a:lnTo>
                <a:lnTo>
                  <a:pt x="6004560" y="0"/>
                </a:lnTo>
                <a:lnTo>
                  <a:pt x="6009131" y="0"/>
                </a:lnTo>
                <a:lnTo>
                  <a:pt x="6010656" y="1524"/>
                </a:lnTo>
                <a:lnTo>
                  <a:pt x="6010656" y="4571"/>
                </a:lnTo>
                <a:lnTo>
                  <a:pt x="6007608" y="7620"/>
                </a:lnTo>
                <a:close/>
              </a:path>
              <a:path w="7042784" h="7619">
                <a:moveTo>
                  <a:pt x="6047231" y="6095"/>
                </a:moveTo>
                <a:lnTo>
                  <a:pt x="6041136" y="6095"/>
                </a:lnTo>
                <a:lnTo>
                  <a:pt x="6041136" y="4571"/>
                </a:lnTo>
                <a:lnTo>
                  <a:pt x="6039612" y="4571"/>
                </a:lnTo>
                <a:lnTo>
                  <a:pt x="6039612" y="3048"/>
                </a:lnTo>
                <a:lnTo>
                  <a:pt x="6041136" y="1524"/>
                </a:lnTo>
                <a:lnTo>
                  <a:pt x="6041136" y="0"/>
                </a:lnTo>
                <a:lnTo>
                  <a:pt x="6047231" y="0"/>
                </a:lnTo>
                <a:lnTo>
                  <a:pt x="6047231" y="6095"/>
                </a:lnTo>
                <a:close/>
              </a:path>
              <a:path w="7042784" h="7619">
                <a:moveTo>
                  <a:pt x="6045708" y="7620"/>
                </a:moveTo>
                <a:lnTo>
                  <a:pt x="6042660" y="7620"/>
                </a:lnTo>
                <a:lnTo>
                  <a:pt x="6042660" y="6095"/>
                </a:lnTo>
                <a:lnTo>
                  <a:pt x="6045708" y="6095"/>
                </a:lnTo>
                <a:lnTo>
                  <a:pt x="6045708" y="7620"/>
                </a:lnTo>
                <a:close/>
              </a:path>
              <a:path w="7042784" h="7619">
                <a:moveTo>
                  <a:pt x="6083808" y="6095"/>
                </a:moveTo>
                <a:lnTo>
                  <a:pt x="6077712" y="6095"/>
                </a:lnTo>
                <a:lnTo>
                  <a:pt x="6077712" y="0"/>
                </a:lnTo>
                <a:lnTo>
                  <a:pt x="6083808" y="0"/>
                </a:lnTo>
                <a:lnTo>
                  <a:pt x="6083808" y="6095"/>
                </a:lnTo>
                <a:close/>
              </a:path>
              <a:path w="7042784" h="7619">
                <a:moveTo>
                  <a:pt x="6082284" y="7620"/>
                </a:moveTo>
                <a:lnTo>
                  <a:pt x="6079236" y="7620"/>
                </a:lnTo>
                <a:lnTo>
                  <a:pt x="6079236" y="6095"/>
                </a:lnTo>
                <a:lnTo>
                  <a:pt x="6082284" y="6095"/>
                </a:lnTo>
                <a:lnTo>
                  <a:pt x="6082284" y="7620"/>
                </a:lnTo>
                <a:close/>
              </a:path>
              <a:path w="7042784" h="7619">
                <a:moveTo>
                  <a:pt x="6118860" y="7620"/>
                </a:moveTo>
                <a:lnTo>
                  <a:pt x="6117336" y="7620"/>
                </a:lnTo>
                <a:lnTo>
                  <a:pt x="6114288" y="4571"/>
                </a:lnTo>
                <a:lnTo>
                  <a:pt x="6114288" y="1524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4"/>
                </a:lnTo>
                <a:lnTo>
                  <a:pt x="6121908" y="3048"/>
                </a:lnTo>
                <a:lnTo>
                  <a:pt x="6121908" y="4571"/>
                </a:lnTo>
                <a:lnTo>
                  <a:pt x="6120384" y="4571"/>
                </a:lnTo>
                <a:lnTo>
                  <a:pt x="6120384" y="6095"/>
                </a:lnTo>
                <a:lnTo>
                  <a:pt x="6118860" y="6095"/>
                </a:lnTo>
                <a:lnTo>
                  <a:pt x="6118860" y="7620"/>
                </a:lnTo>
                <a:close/>
              </a:path>
              <a:path w="7042784" h="7619">
                <a:moveTo>
                  <a:pt x="6155436" y="7620"/>
                </a:moveTo>
                <a:lnTo>
                  <a:pt x="6153912" y="7620"/>
                </a:lnTo>
                <a:lnTo>
                  <a:pt x="6150863" y="4571"/>
                </a:lnTo>
                <a:lnTo>
                  <a:pt x="6150863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4"/>
                </a:lnTo>
                <a:lnTo>
                  <a:pt x="6158484" y="4571"/>
                </a:lnTo>
                <a:lnTo>
                  <a:pt x="6155436" y="7620"/>
                </a:lnTo>
                <a:close/>
              </a:path>
              <a:path w="7042784" h="7619">
                <a:moveTo>
                  <a:pt x="6192012" y="7620"/>
                </a:moveTo>
                <a:lnTo>
                  <a:pt x="6190488" y="7620"/>
                </a:lnTo>
                <a:lnTo>
                  <a:pt x="6187440" y="4571"/>
                </a:lnTo>
                <a:lnTo>
                  <a:pt x="6187440" y="1524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4"/>
                </a:lnTo>
                <a:lnTo>
                  <a:pt x="6195060" y="4571"/>
                </a:lnTo>
                <a:lnTo>
                  <a:pt x="6192012" y="7620"/>
                </a:lnTo>
                <a:close/>
              </a:path>
              <a:path w="7042784" h="7619">
                <a:moveTo>
                  <a:pt x="6228588" y="7620"/>
                </a:moveTo>
                <a:lnTo>
                  <a:pt x="6227063" y="7620"/>
                </a:lnTo>
                <a:lnTo>
                  <a:pt x="6225540" y="6095"/>
                </a:lnTo>
                <a:lnTo>
                  <a:pt x="6225540" y="4571"/>
                </a:lnTo>
                <a:lnTo>
                  <a:pt x="6224015" y="4571"/>
                </a:lnTo>
                <a:lnTo>
                  <a:pt x="6224015" y="3048"/>
                </a:lnTo>
                <a:lnTo>
                  <a:pt x="6225540" y="1524"/>
                </a:lnTo>
                <a:lnTo>
                  <a:pt x="6225540" y="0"/>
                </a:lnTo>
                <a:lnTo>
                  <a:pt x="6230112" y="0"/>
                </a:lnTo>
                <a:lnTo>
                  <a:pt x="6231636" y="1524"/>
                </a:lnTo>
                <a:lnTo>
                  <a:pt x="6231636" y="4571"/>
                </a:lnTo>
                <a:lnTo>
                  <a:pt x="6228588" y="7620"/>
                </a:lnTo>
                <a:close/>
              </a:path>
              <a:path w="7042784" h="7619">
                <a:moveTo>
                  <a:pt x="6268212" y="6095"/>
                </a:moveTo>
                <a:lnTo>
                  <a:pt x="6262115" y="6095"/>
                </a:lnTo>
                <a:lnTo>
                  <a:pt x="6262115" y="4571"/>
                </a:lnTo>
                <a:lnTo>
                  <a:pt x="6260592" y="4571"/>
                </a:lnTo>
                <a:lnTo>
                  <a:pt x="6260592" y="3048"/>
                </a:lnTo>
                <a:lnTo>
                  <a:pt x="6262115" y="1524"/>
                </a:lnTo>
                <a:lnTo>
                  <a:pt x="6262115" y="0"/>
                </a:lnTo>
                <a:lnTo>
                  <a:pt x="6268212" y="0"/>
                </a:lnTo>
                <a:lnTo>
                  <a:pt x="6268212" y="6095"/>
                </a:lnTo>
                <a:close/>
              </a:path>
              <a:path w="7042784" h="7619">
                <a:moveTo>
                  <a:pt x="6266688" y="7620"/>
                </a:moveTo>
                <a:lnTo>
                  <a:pt x="6263640" y="7620"/>
                </a:lnTo>
                <a:lnTo>
                  <a:pt x="6263640" y="6095"/>
                </a:lnTo>
                <a:lnTo>
                  <a:pt x="6266688" y="6095"/>
                </a:lnTo>
                <a:lnTo>
                  <a:pt x="6266688" y="7620"/>
                </a:lnTo>
                <a:close/>
              </a:path>
              <a:path w="7042784" h="7619">
                <a:moveTo>
                  <a:pt x="6304788" y="6095"/>
                </a:moveTo>
                <a:lnTo>
                  <a:pt x="6298692" y="6095"/>
                </a:lnTo>
                <a:lnTo>
                  <a:pt x="6298692" y="0"/>
                </a:lnTo>
                <a:lnTo>
                  <a:pt x="6304788" y="0"/>
                </a:lnTo>
                <a:lnTo>
                  <a:pt x="6304788" y="6095"/>
                </a:lnTo>
                <a:close/>
              </a:path>
              <a:path w="7042784" h="7619">
                <a:moveTo>
                  <a:pt x="6303263" y="7620"/>
                </a:moveTo>
                <a:lnTo>
                  <a:pt x="6300215" y="7620"/>
                </a:lnTo>
                <a:lnTo>
                  <a:pt x="6300215" y="6095"/>
                </a:lnTo>
                <a:lnTo>
                  <a:pt x="6303263" y="6095"/>
                </a:lnTo>
                <a:lnTo>
                  <a:pt x="6303263" y="7620"/>
                </a:lnTo>
                <a:close/>
              </a:path>
              <a:path w="7042784" h="7619">
                <a:moveTo>
                  <a:pt x="6339840" y="7620"/>
                </a:moveTo>
                <a:lnTo>
                  <a:pt x="6338315" y="7620"/>
                </a:lnTo>
                <a:lnTo>
                  <a:pt x="6335268" y="4571"/>
                </a:lnTo>
                <a:lnTo>
                  <a:pt x="6335268" y="1524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4"/>
                </a:lnTo>
                <a:lnTo>
                  <a:pt x="6342888" y="3048"/>
                </a:lnTo>
                <a:lnTo>
                  <a:pt x="6342888" y="4571"/>
                </a:lnTo>
                <a:lnTo>
                  <a:pt x="6341363" y="4571"/>
                </a:lnTo>
                <a:lnTo>
                  <a:pt x="6341363" y="6095"/>
                </a:lnTo>
                <a:lnTo>
                  <a:pt x="6339840" y="6095"/>
                </a:lnTo>
                <a:lnTo>
                  <a:pt x="6339840" y="7620"/>
                </a:lnTo>
                <a:close/>
              </a:path>
              <a:path w="7042784" h="7619">
                <a:moveTo>
                  <a:pt x="6376415" y="7620"/>
                </a:moveTo>
                <a:lnTo>
                  <a:pt x="6374892" y="7620"/>
                </a:lnTo>
                <a:lnTo>
                  <a:pt x="6371844" y="4571"/>
                </a:lnTo>
                <a:lnTo>
                  <a:pt x="6371844" y="1524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4"/>
                </a:lnTo>
                <a:lnTo>
                  <a:pt x="6379463" y="4571"/>
                </a:lnTo>
                <a:lnTo>
                  <a:pt x="6376415" y="7620"/>
                </a:lnTo>
                <a:close/>
              </a:path>
              <a:path w="7042784" h="7619">
                <a:moveTo>
                  <a:pt x="6412992" y="7620"/>
                </a:moveTo>
                <a:lnTo>
                  <a:pt x="6411468" y="7620"/>
                </a:lnTo>
                <a:lnTo>
                  <a:pt x="6408420" y="4571"/>
                </a:lnTo>
                <a:lnTo>
                  <a:pt x="6408420" y="1524"/>
                </a:lnTo>
                <a:lnTo>
                  <a:pt x="6409944" y="0"/>
                </a:lnTo>
                <a:lnTo>
                  <a:pt x="6414515" y="0"/>
                </a:lnTo>
                <a:lnTo>
                  <a:pt x="6416040" y="1524"/>
                </a:lnTo>
                <a:lnTo>
                  <a:pt x="6416040" y="4571"/>
                </a:lnTo>
                <a:lnTo>
                  <a:pt x="6412992" y="7620"/>
                </a:lnTo>
                <a:close/>
              </a:path>
              <a:path w="7042784" h="7619">
                <a:moveTo>
                  <a:pt x="6449568" y="7620"/>
                </a:moveTo>
                <a:lnTo>
                  <a:pt x="6448044" y="7620"/>
                </a:lnTo>
                <a:lnTo>
                  <a:pt x="6448044" y="6095"/>
                </a:lnTo>
                <a:lnTo>
                  <a:pt x="6446520" y="6095"/>
                </a:lnTo>
                <a:lnTo>
                  <a:pt x="6446520" y="4571"/>
                </a:lnTo>
                <a:lnTo>
                  <a:pt x="6444996" y="4571"/>
                </a:lnTo>
                <a:lnTo>
                  <a:pt x="6444996" y="3048"/>
                </a:lnTo>
                <a:lnTo>
                  <a:pt x="6446520" y="1524"/>
                </a:lnTo>
                <a:lnTo>
                  <a:pt x="6446520" y="0"/>
                </a:lnTo>
                <a:lnTo>
                  <a:pt x="6451092" y="0"/>
                </a:lnTo>
                <a:lnTo>
                  <a:pt x="6452615" y="1524"/>
                </a:lnTo>
                <a:lnTo>
                  <a:pt x="6452615" y="4571"/>
                </a:lnTo>
                <a:lnTo>
                  <a:pt x="6449568" y="7620"/>
                </a:lnTo>
                <a:close/>
              </a:path>
              <a:path w="7042784" h="7619">
                <a:moveTo>
                  <a:pt x="6489192" y="6095"/>
                </a:moveTo>
                <a:lnTo>
                  <a:pt x="6483096" y="6095"/>
                </a:lnTo>
                <a:lnTo>
                  <a:pt x="6483096" y="4571"/>
                </a:lnTo>
                <a:lnTo>
                  <a:pt x="6481572" y="4571"/>
                </a:lnTo>
                <a:lnTo>
                  <a:pt x="6481572" y="3048"/>
                </a:lnTo>
                <a:lnTo>
                  <a:pt x="6483096" y="1524"/>
                </a:lnTo>
                <a:lnTo>
                  <a:pt x="6483096" y="0"/>
                </a:lnTo>
                <a:lnTo>
                  <a:pt x="6489192" y="0"/>
                </a:lnTo>
                <a:lnTo>
                  <a:pt x="6489192" y="6095"/>
                </a:lnTo>
                <a:close/>
              </a:path>
              <a:path w="7042784" h="7619">
                <a:moveTo>
                  <a:pt x="6487668" y="7620"/>
                </a:moveTo>
                <a:lnTo>
                  <a:pt x="6484620" y="7620"/>
                </a:lnTo>
                <a:lnTo>
                  <a:pt x="6484620" y="6095"/>
                </a:lnTo>
                <a:lnTo>
                  <a:pt x="6487668" y="6095"/>
                </a:lnTo>
                <a:lnTo>
                  <a:pt x="6487668" y="7620"/>
                </a:lnTo>
                <a:close/>
              </a:path>
              <a:path w="7042784" h="7619">
                <a:moveTo>
                  <a:pt x="6525768" y="6095"/>
                </a:moveTo>
                <a:lnTo>
                  <a:pt x="6519672" y="6095"/>
                </a:lnTo>
                <a:lnTo>
                  <a:pt x="6519672" y="0"/>
                </a:lnTo>
                <a:lnTo>
                  <a:pt x="6525768" y="0"/>
                </a:lnTo>
                <a:lnTo>
                  <a:pt x="6525768" y="1524"/>
                </a:lnTo>
                <a:lnTo>
                  <a:pt x="6527292" y="3048"/>
                </a:lnTo>
                <a:lnTo>
                  <a:pt x="6527292" y="4571"/>
                </a:lnTo>
                <a:lnTo>
                  <a:pt x="6525768" y="4571"/>
                </a:lnTo>
                <a:lnTo>
                  <a:pt x="6525768" y="6095"/>
                </a:lnTo>
                <a:close/>
              </a:path>
              <a:path w="7042784" h="7619">
                <a:moveTo>
                  <a:pt x="6524244" y="7620"/>
                </a:moveTo>
                <a:lnTo>
                  <a:pt x="6521196" y="7620"/>
                </a:lnTo>
                <a:lnTo>
                  <a:pt x="6521196" y="6095"/>
                </a:lnTo>
                <a:lnTo>
                  <a:pt x="6524244" y="6095"/>
                </a:lnTo>
                <a:lnTo>
                  <a:pt x="6524244" y="7620"/>
                </a:lnTo>
                <a:close/>
              </a:path>
              <a:path w="7042784" h="7619">
                <a:moveTo>
                  <a:pt x="6560820" y="7620"/>
                </a:moveTo>
                <a:lnTo>
                  <a:pt x="6559296" y="7620"/>
                </a:lnTo>
                <a:lnTo>
                  <a:pt x="6556247" y="4571"/>
                </a:lnTo>
                <a:lnTo>
                  <a:pt x="6556247" y="1524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4"/>
                </a:lnTo>
                <a:lnTo>
                  <a:pt x="6563868" y="3048"/>
                </a:lnTo>
                <a:lnTo>
                  <a:pt x="6563868" y="4571"/>
                </a:lnTo>
                <a:lnTo>
                  <a:pt x="6562344" y="4571"/>
                </a:lnTo>
                <a:lnTo>
                  <a:pt x="6562344" y="6095"/>
                </a:lnTo>
                <a:lnTo>
                  <a:pt x="6560820" y="6095"/>
                </a:lnTo>
                <a:lnTo>
                  <a:pt x="6560820" y="7620"/>
                </a:lnTo>
                <a:close/>
              </a:path>
              <a:path w="7042784" h="7619">
                <a:moveTo>
                  <a:pt x="6597396" y="7620"/>
                </a:moveTo>
                <a:lnTo>
                  <a:pt x="6595872" y="7620"/>
                </a:lnTo>
                <a:lnTo>
                  <a:pt x="6592824" y="4571"/>
                </a:lnTo>
                <a:lnTo>
                  <a:pt x="6592824" y="1524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4"/>
                </a:lnTo>
                <a:lnTo>
                  <a:pt x="6600444" y="4571"/>
                </a:lnTo>
                <a:lnTo>
                  <a:pt x="6597396" y="7620"/>
                </a:lnTo>
                <a:close/>
              </a:path>
              <a:path w="7042784" h="7619">
                <a:moveTo>
                  <a:pt x="6633972" y="7620"/>
                </a:moveTo>
                <a:lnTo>
                  <a:pt x="6632447" y="7620"/>
                </a:lnTo>
                <a:lnTo>
                  <a:pt x="6629400" y="4571"/>
                </a:lnTo>
                <a:lnTo>
                  <a:pt x="6629400" y="1524"/>
                </a:lnTo>
                <a:lnTo>
                  <a:pt x="6630924" y="0"/>
                </a:lnTo>
                <a:lnTo>
                  <a:pt x="6635496" y="0"/>
                </a:lnTo>
                <a:lnTo>
                  <a:pt x="6637020" y="1524"/>
                </a:lnTo>
                <a:lnTo>
                  <a:pt x="6637020" y="4571"/>
                </a:lnTo>
                <a:lnTo>
                  <a:pt x="6633972" y="7620"/>
                </a:lnTo>
                <a:close/>
              </a:path>
              <a:path w="7042784" h="7619">
                <a:moveTo>
                  <a:pt x="6670547" y="7620"/>
                </a:moveTo>
                <a:lnTo>
                  <a:pt x="6669024" y="7620"/>
                </a:lnTo>
                <a:lnTo>
                  <a:pt x="6669024" y="6095"/>
                </a:lnTo>
                <a:lnTo>
                  <a:pt x="6667500" y="6095"/>
                </a:lnTo>
                <a:lnTo>
                  <a:pt x="6667500" y="4571"/>
                </a:lnTo>
                <a:lnTo>
                  <a:pt x="6665976" y="4571"/>
                </a:lnTo>
                <a:lnTo>
                  <a:pt x="6665976" y="3048"/>
                </a:lnTo>
                <a:lnTo>
                  <a:pt x="6667500" y="1524"/>
                </a:lnTo>
                <a:lnTo>
                  <a:pt x="6667500" y="0"/>
                </a:lnTo>
                <a:lnTo>
                  <a:pt x="6672072" y="0"/>
                </a:lnTo>
                <a:lnTo>
                  <a:pt x="6673596" y="1524"/>
                </a:lnTo>
                <a:lnTo>
                  <a:pt x="6673596" y="4571"/>
                </a:lnTo>
                <a:lnTo>
                  <a:pt x="6670547" y="7620"/>
                </a:lnTo>
                <a:close/>
              </a:path>
              <a:path w="7042784" h="7619">
                <a:moveTo>
                  <a:pt x="6710172" y="6095"/>
                </a:moveTo>
                <a:lnTo>
                  <a:pt x="6704076" y="6095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6095"/>
                </a:lnTo>
                <a:close/>
              </a:path>
              <a:path w="7042784" h="7619">
                <a:moveTo>
                  <a:pt x="6708647" y="7620"/>
                </a:moveTo>
                <a:lnTo>
                  <a:pt x="6705600" y="7620"/>
                </a:lnTo>
                <a:lnTo>
                  <a:pt x="6705600" y="6095"/>
                </a:lnTo>
                <a:lnTo>
                  <a:pt x="6708647" y="6095"/>
                </a:lnTo>
                <a:lnTo>
                  <a:pt x="6708647" y="7620"/>
                </a:lnTo>
                <a:close/>
              </a:path>
              <a:path w="7042784" h="7619">
                <a:moveTo>
                  <a:pt x="6746747" y="6095"/>
                </a:moveTo>
                <a:lnTo>
                  <a:pt x="6740652" y="6095"/>
                </a:lnTo>
                <a:lnTo>
                  <a:pt x="6740652" y="0"/>
                </a:lnTo>
                <a:lnTo>
                  <a:pt x="6746747" y="0"/>
                </a:lnTo>
                <a:lnTo>
                  <a:pt x="6746747" y="1524"/>
                </a:lnTo>
                <a:lnTo>
                  <a:pt x="6748272" y="3048"/>
                </a:lnTo>
                <a:lnTo>
                  <a:pt x="6748272" y="4571"/>
                </a:lnTo>
                <a:lnTo>
                  <a:pt x="6746747" y="4571"/>
                </a:lnTo>
                <a:lnTo>
                  <a:pt x="6746747" y="6095"/>
                </a:lnTo>
                <a:close/>
              </a:path>
              <a:path w="7042784" h="7619">
                <a:moveTo>
                  <a:pt x="6745224" y="7620"/>
                </a:moveTo>
                <a:lnTo>
                  <a:pt x="6742176" y="7620"/>
                </a:lnTo>
                <a:lnTo>
                  <a:pt x="6742176" y="6095"/>
                </a:lnTo>
                <a:lnTo>
                  <a:pt x="6745224" y="6095"/>
                </a:lnTo>
                <a:lnTo>
                  <a:pt x="6745224" y="7620"/>
                </a:lnTo>
                <a:close/>
              </a:path>
              <a:path w="7042784" h="7619">
                <a:moveTo>
                  <a:pt x="6781800" y="7620"/>
                </a:moveTo>
                <a:lnTo>
                  <a:pt x="6780276" y="7620"/>
                </a:lnTo>
                <a:lnTo>
                  <a:pt x="6777228" y="4571"/>
                </a:lnTo>
                <a:lnTo>
                  <a:pt x="6777228" y="1524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4"/>
                </a:lnTo>
                <a:lnTo>
                  <a:pt x="6784847" y="3048"/>
                </a:lnTo>
                <a:lnTo>
                  <a:pt x="6784847" y="4571"/>
                </a:lnTo>
                <a:lnTo>
                  <a:pt x="6783324" y="4571"/>
                </a:lnTo>
                <a:lnTo>
                  <a:pt x="6783324" y="6095"/>
                </a:lnTo>
                <a:lnTo>
                  <a:pt x="6781800" y="7620"/>
                </a:lnTo>
                <a:close/>
              </a:path>
              <a:path w="7042784" h="7619">
                <a:moveTo>
                  <a:pt x="6818376" y="7620"/>
                </a:moveTo>
                <a:lnTo>
                  <a:pt x="6816852" y="7620"/>
                </a:lnTo>
                <a:lnTo>
                  <a:pt x="6813804" y="4571"/>
                </a:lnTo>
                <a:lnTo>
                  <a:pt x="6813804" y="1524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4"/>
                </a:lnTo>
                <a:lnTo>
                  <a:pt x="6821424" y="4571"/>
                </a:lnTo>
                <a:lnTo>
                  <a:pt x="6818376" y="7620"/>
                </a:lnTo>
                <a:close/>
              </a:path>
              <a:path w="7042784" h="7619">
                <a:moveTo>
                  <a:pt x="6854952" y="7620"/>
                </a:moveTo>
                <a:lnTo>
                  <a:pt x="6853428" y="7620"/>
                </a:lnTo>
                <a:lnTo>
                  <a:pt x="6850380" y="4571"/>
                </a:lnTo>
                <a:lnTo>
                  <a:pt x="6850380" y="1524"/>
                </a:lnTo>
                <a:lnTo>
                  <a:pt x="6851904" y="0"/>
                </a:lnTo>
                <a:lnTo>
                  <a:pt x="6856476" y="0"/>
                </a:lnTo>
                <a:lnTo>
                  <a:pt x="6858000" y="1524"/>
                </a:lnTo>
                <a:lnTo>
                  <a:pt x="6858000" y="4571"/>
                </a:lnTo>
                <a:lnTo>
                  <a:pt x="6854952" y="7620"/>
                </a:lnTo>
                <a:close/>
              </a:path>
              <a:path w="7042784" h="7619">
                <a:moveTo>
                  <a:pt x="6891528" y="7620"/>
                </a:moveTo>
                <a:lnTo>
                  <a:pt x="6890004" y="7620"/>
                </a:lnTo>
                <a:lnTo>
                  <a:pt x="6890004" y="6095"/>
                </a:lnTo>
                <a:lnTo>
                  <a:pt x="6888480" y="6095"/>
                </a:lnTo>
                <a:lnTo>
                  <a:pt x="6888480" y="4571"/>
                </a:lnTo>
                <a:lnTo>
                  <a:pt x="6886956" y="4571"/>
                </a:lnTo>
                <a:lnTo>
                  <a:pt x="6886956" y="3048"/>
                </a:lnTo>
                <a:lnTo>
                  <a:pt x="6888480" y="1524"/>
                </a:lnTo>
                <a:lnTo>
                  <a:pt x="6888480" y="0"/>
                </a:lnTo>
                <a:lnTo>
                  <a:pt x="6893052" y="0"/>
                </a:lnTo>
                <a:lnTo>
                  <a:pt x="6894576" y="1524"/>
                </a:lnTo>
                <a:lnTo>
                  <a:pt x="6894576" y="4571"/>
                </a:lnTo>
                <a:lnTo>
                  <a:pt x="6891528" y="7620"/>
                </a:lnTo>
                <a:close/>
              </a:path>
              <a:path w="7042784" h="7619">
                <a:moveTo>
                  <a:pt x="6931152" y="6095"/>
                </a:moveTo>
                <a:lnTo>
                  <a:pt x="6925056" y="6095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6095"/>
                </a:lnTo>
                <a:close/>
              </a:path>
              <a:path w="7042784" h="7619">
                <a:moveTo>
                  <a:pt x="6929628" y="7620"/>
                </a:moveTo>
                <a:lnTo>
                  <a:pt x="6926580" y="7620"/>
                </a:lnTo>
                <a:lnTo>
                  <a:pt x="6926580" y="6095"/>
                </a:lnTo>
                <a:lnTo>
                  <a:pt x="6929628" y="6095"/>
                </a:lnTo>
                <a:lnTo>
                  <a:pt x="6929628" y="7620"/>
                </a:lnTo>
                <a:close/>
              </a:path>
              <a:path w="7042784" h="7619">
                <a:moveTo>
                  <a:pt x="6967728" y="6095"/>
                </a:moveTo>
                <a:lnTo>
                  <a:pt x="6961631" y="6095"/>
                </a:lnTo>
                <a:lnTo>
                  <a:pt x="6961631" y="0"/>
                </a:lnTo>
                <a:lnTo>
                  <a:pt x="6967728" y="0"/>
                </a:lnTo>
                <a:lnTo>
                  <a:pt x="6967728" y="1524"/>
                </a:lnTo>
                <a:lnTo>
                  <a:pt x="6969252" y="3048"/>
                </a:lnTo>
                <a:lnTo>
                  <a:pt x="6969252" y="4571"/>
                </a:lnTo>
                <a:lnTo>
                  <a:pt x="6967728" y="4571"/>
                </a:lnTo>
                <a:lnTo>
                  <a:pt x="6967728" y="6095"/>
                </a:lnTo>
                <a:close/>
              </a:path>
              <a:path w="7042784" h="7619">
                <a:moveTo>
                  <a:pt x="6966204" y="7620"/>
                </a:moveTo>
                <a:lnTo>
                  <a:pt x="6963156" y="7620"/>
                </a:lnTo>
                <a:lnTo>
                  <a:pt x="6963156" y="6095"/>
                </a:lnTo>
                <a:lnTo>
                  <a:pt x="6966204" y="6095"/>
                </a:lnTo>
                <a:lnTo>
                  <a:pt x="6966204" y="7620"/>
                </a:lnTo>
                <a:close/>
              </a:path>
              <a:path w="7042784" h="7619">
                <a:moveTo>
                  <a:pt x="7002780" y="7620"/>
                </a:moveTo>
                <a:lnTo>
                  <a:pt x="7001256" y="7620"/>
                </a:lnTo>
                <a:lnTo>
                  <a:pt x="6998208" y="4571"/>
                </a:lnTo>
                <a:lnTo>
                  <a:pt x="6998208" y="1524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4"/>
                </a:lnTo>
                <a:lnTo>
                  <a:pt x="7005828" y="3048"/>
                </a:lnTo>
                <a:lnTo>
                  <a:pt x="7005828" y="4571"/>
                </a:lnTo>
                <a:lnTo>
                  <a:pt x="7004304" y="4571"/>
                </a:lnTo>
                <a:lnTo>
                  <a:pt x="7004304" y="6095"/>
                </a:lnTo>
                <a:lnTo>
                  <a:pt x="7002780" y="7620"/>
                </a:lnTo>
                <a:close/>
              </a:path>
              <a:path w="7042784" h="7619">
                <a:moveTo>
                  <a:pt x="7039356" y="7620"/>
                </a:moveTo>
                <a:lnTo>
                  <a:pt x="7037831" y="7620"/>
                </a:lnTo>
                <a:lnTo>
                  <a:pt x="7034784" y="4571"/>
                </a:lnTo>
                <a:lnTo>
                  <a:pt x="7034784" y="1524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4"/>
                </a:lnTo>
                <a:lnTo>
                  <a:pt x="7042404" y="4571"/>
                </a:lnTo>
                <a:lnTo>
                  <a:pt x="703935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572" y="2141220"/>
            <a:ext cx="85343" cy="64008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545591" y="1697736"/>
            <a:ext cx="7042784" cy="6350"/>
          </a:xfrm>
          <a:custGeom>
            <a:avLst/>
            <a:gdLst/>
            <a:ahLst/>
            <a:cxnLst/>
            <a:rect l="l" t="t" r="r" b="b"/>
            <a:pathLst>
              <a:path w="7042784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6096"/>
                </a:lnTo>
                <a:close/>
              </a:path>
              <a:path w="7042784" h="6350">
                <a:moveTo>
                  <a:pt x="42671" y="6096"/>
                </a:moveTo>
                <a:lnTo>
                  <a:pt x="36576" y="6096"/>
                </a:lnTo>
                <a:lnTo>
                  <a:pt x="36576" y="0"/>
                </a:lnTo>
                <a:lnTo>
                  <a:pt x="42671" y="0"/>
                </a:lnTo>
                <a:lnTo>
                  <a:pt x="42671" y="1523"/>
                </a:lnTo>
                <a:lnTo>
                  <a:pt x="44195" y="1523"/>
                </a:lnTo>
                <a:lnTo>
                  <a:pt x="44195" y="4571"/>
                </a:lnTo>
                <a:lnTo>
                  <a:pt x="42671" y="4571"/>
                </a:lnTo>
                <a:lnTo>
                  <a:pt x="42671" y="6096"/>
                </a:lnTo>
                <a:close/>
              </a:path>
              <a:path w="7042784" h="6350">
                <a:moveTo>
                  <a:pt x="79247" y="6096"/>
                </a:moveTo>
                <a:lnTo>
                  <a:pt x="74676" y="6096"/>
                </a:lnTo>
                <a:lnTo>
                  <a:pt x="73152" y="4571"/>
                </a:lnTo>
                <a:lnTo>
                  <a:pt x="73152" y="1523"/>
                </a:lnTo>
                <a:lnTo>
                  <a:pt x="74676" y="0"/>
                </a:lnTo>
                <a:lnTo>
                  <a:pt x="79247" y="0"/>
                </a:lnTo>
                <a:lnTo>
                  <a:pt x="80772" y="1523"/>
                </a:lnTo>
                <a:lnTo>
                  <a:pt x="80772" y="4571"/>
                </a:lnTo>
                <a:lnTo>
                  <a:pt x="79247" y="6096"/>
                </a:lnTo>
                <a:close/>
              </a:path>
              <a:path w="7042784" h="6350">
                <a:moveTo>
                  <a:pt x="115824" y="6096"/>
                </a:moveTo>
                <a:lnTo>
                  <a:pt x="111252" y="6096"/>
                </a:lnTo>
                <a:lnTo>
                  <a:pt x="109728" y="4571"/>
                </a:lnTo>
                <a:lnTo>
                  <a:pt x="109728" y="1523"/>
                </a:lnTo>
                <a:lnTo>
                  <a:pt x="111252" y="0"/>
                </a:lnTo>
                <a:lnTo>
                  <a:pt x="115824" y="0"/>
                </a:lnTo>
                <a:lnTo>
                  <a:pt x="117347" y="1523"/>
                </a:lnTo>
                <a:lnTo>
                  <a:pt x="117347" y="4571"/>
                </a:lnTo>
                <a:lnTo>
                  <a:pt x="115824" y="6096"/>
                </a:lnTo>
                <a:close/>
              </a:path>
              <a:path w="7042784" h="6350">
                <a:moveTo>
                  <a:pt x="152400" y="6096"/>
                </a:moveTo>
                <a:lnTo>
                  <a:pt x="147828" y="6096"/>
                </a:lnTo>
                <a:lnTo>
                  <a:pt x="147828" y="4571"/>
                </a:lnTo>
                <a:lnTo>
                  <a:pt x="146304" y="4571"/>
                </a:lnTo>
                <a:lnTo>
                  <a:pt x="146304" y="1523"/>
                </a:lnTo>
                <a:lnTo>
                  <a:pt x="147828" y="1523"/>
                </a:lnTo>
                <a:lnTo>
                  <a:pt x="147828" y="0"/>
                </a:lnTo>
                <a:lnTo>
                  <a:pt x="152400" y="0"/>
                </a:lnTo>
                <a:lnTo>
                  <a:pt x="153924" y="1523"/>
                </a:lnTo>
                <a:lnTo>
                  <a:pt x="153924" y="4571"/>
                </a:lnTo>
                <a:lnTo>
                  <a:pt x="152400" y="6096"/>
                </a:lnTo>
                <a:close/>
              </a:path>
              <a:path w="7042784" h="6350">
                <a:moveTo>
                  <a:pt x="190500" y="6096"/>
                </a:moveTo>
                <a:lnTo>
                  <a:pt x="184404" y="6096"/>
                </a:lnTo>
                <a:lnTo>
                  <a:pt x="184404" y="4571"/>
                </a:lnTo>
                <a:lnTo>
                  <a:pt x="182880" y="4571"/>
                </a:lnTo>
                <a:lnTo>
                  <a:pt x="182880" y="1523"/>
                </a:lnTo>
                <a:lnTo>
                  <a:pt x="184404" y="1523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7042784" h="6350">
                <a:moveTo>
                  <a:pt x="227076" y="6096"/>
                </a:moveTo>
                <a:lnTo>
                  <a:pt x="220980" y="6096"/>
                </a:lnTo>
                <a:lnTo>
                  <a:pt x="220980" y="0"/>
                </a:lnTo>
                <a:lnTo>
                  <a:pt x="227076" y="0"/>
                </a:lnTo>
                <a:lnTo>
                  <a:pt x="227076" y="6096"/>
                </a:lnTo>
                <a:close/>
              </a:path>
              <a:path w="7042784" h="6350">
                <a:moveTo>
                  <a:pt x="263652" y="6096"/>
                </a:moveTo>
                <a:lnTo>
                  <a:pt x="257556" y="6096"/>
                </a:lnTo>
                <a:lnTo>
                  <a:pt x="257556" y="0"/>
                </a:lnTo>
                <a:lnTo>
                  <a:pt x="263652" y="0"/>
                </a:lnTo>
                <a:lnTo>
                  <a:pt x="263652" y="1523"/>
                </a:lnTo>
                <a:lnTo>
                  <a:pt x="265176" y="1523"/>
                </a:lnTo>
                <a:lnTo>
                  <a:pt x="265176" y="4571"/>
                </a:lnTo>
                <a:lnTo>
                  <a:pt x="263652" y="4571"/>
                </a:lnTo>
                <a:lnTo>
                  <a:pt x="263652" y="6096"/>
                </a:lnTo>
                <a:close/>
              </a:path>
              <a:path w="7042784" h="6350">
                <a:moveTo>
                  <a:pt x="300228" y="6096"/>
                </a:moveTo>
                <a:lnTo>
                  <a:pt x="295656" y="6096"/>
                </a:lnTo>
                <a:lnTo>
                  <a:pt x="294132" y="4571"/>
                </a:lnTo>
                <a:lnTo>
                  <a:pt x="294132" y="1523"/>
                </a:lnTo>
                <a:lnTo>
                  <a:pt x="295656" y="0"/>
                </a:lnTo>
                <a:lnTo>
                  <a:pt x="300228" y="0"/>
                </a:lnTo>
                <a:lnTo>
                  <a:pt x="301752" y="1523"/>
                </a:lnTo>
                <a:lnTo>
                  <a:pt x="301752" y="4571"/>
                </a:lnTo>
                <a:lnTo>
                  <a:pt x="300228" y="6096"/>
                </a:lnTo>
                <a:close/>
              </a:path>
              <a:path w="7042784" h="6350">
                <a:moveTo>
                  <a:pt x="336804" y="6096"/>
                </a:moveTo>
                <a:lnTo>
                  <a:pt x="332232" y="6096"/>
                </a:lnTo>
                <a:lnTo>
                  <a:pt x="330708" y="4571"/>
                </a:lnTo>
                <a:lnTo>
                  <a:pt x="330708" y="1523"/>
                </a:lnTo>
                <a:lnTo>
                  <a:pt x="332232" y="0"/>
                </a:lnTo>
                <a:lnTo>
                  <a:pt x="336804" y="0"/>
                </a:lnTo>
                <a:lnTo>
                  <a:pt x="338328" y="1523"/>
                </a:lnTo>
                <a:lnTo>
                  <a:pt x="338328" y="4571"/>
                </a:lnTo>
                <a:lnTo>
                  <a:pt x="336804" y="6096"/>
                </a:lnTo>
                <a:close/>
              </a:path>
              <a:path w="7042784" h="6350">
                <a:moveTo>
                  <a:pt x="373380" y="6096"/>
                </a:moveTo>
                <a:lnTo>
                  <a:pt x="368808" y="6096"/>
                </a:lnTo>
                <a:lnTo>
                  <a:pt x="368808" y="4571"/>
                </a:lnTo>
                <a:lnTo>
                  <a:pt x="367283" y="4571"/>
                </a:lnTo>
                <a:lnTo>
                  <a:pt x="367283" y="1523"/>
                </a:lnTo>
                <a:lnTo>
                  <a:pt x="368808" y="1523"/>
                </a:lnTo>
                <a:lnTo>
                  <a:pt x="368808" y="0"/>
                </a:lnTo>
                <a:lnTo>
                  <a:pt x="373380" y="0"/>
                </a:lnTo>
                <a:lnTo>
                  <a:pt x="374904" y="1523"/>
                </a:lnTo>
                <a:lnTo>
                  <a:pt x="374904" y="4571"/>
                </a:lnTo>
                <a:lnTo>
                  <a:pt x="373380" y="6096"/>
                </a:lnTo>
                <a:close/>
              </a:path>
              <a:path w="7042784" h="6350">
                <a:moveTo>
                  <a:pt x="411480" y="6096"/>
                </a:moveTo>
                <a:lnTo>
                  <a:pt x="405383" y="6096"/>
                </a:lnTo>
                <a:lnTo>
                  <a:pt x="405383" y="4571"/>
                </a:lnTo>
                <a:lnTo>
                  <a:pt x="403860" y="4571"/>
                </a:lnTo>
                <a:lnTo>
                  <a:pt x="403860" y="1523"/>
                </a:lnTo>
                <a:lnTo>
                  <a:pt x="405383" y="1523"/>
                </a:lnTo>
                <a:lnTo>
                  <a:pt x="405383" y="0"/>
                </a:lnTo>
                <a:lnTo>
                  <a:pt x="411480" y="0"/>
                </a:lnTo>
                <a:lnTo>
                  <a:pt x="411480" y="6096"/>
                </a:lnTo>
                <a:close/>
              </a:path>
              <a:path w="7042784" h="6350">
                <a:moveTo>
                  <a:pt x="448056" y="6096"/>
                </a:moveTo>
                <a:lnTo>
                  <a:pt x="441960" y="6096"/>
                </a:lnTo>
                <a:lnTo>
                  <a:pt x="441960" y="0"/>
                </a:lnTo>
                <a:lnTo>
                  <a:pt x="448056" y="0"/>
                </a:lnTo>
                <a:lnTo>
                  <a:pt x="448056" y="6096"/>
                </a:lnTo>
                <a:close/>
              </a:path>
              <a:path w="7042784" h="6350">
                <a:moveTo>
                  <a:pt x="484632" y="6096"/>
                </a:moveTo>
                <a:lnTo>
                  <a:pt x="480060" y="6096"/>
                </a:lnTo>
                <a:lnTo>
                  <a:pt x="478535" y="4571"/>
                </a:lnTo>
                <a:lnTo>
                  <a:pt x="478535" y="1523"/>
                </a:lnTo>
                <a:lnTo>
                  <a:pt x="480060" y="0"/>
                </a:lnTo>
                <a:lnTo>
                  <a:pt x="484632" y="0"/>
                </a:lnTo>
                <a:lnTo>
                  <a:pt x="484632" y="1523"/>
                </a:lnTo>
                <a:lnTo>
                  <a:pt x="486156" y="1523"/>
                </a:lnTo>
                <a:lnTo>
                  <a:pt x="486156" y="4571"/>
                </a:lnTo>
                <a:lnTo>
                  <a:pt x="484632" y="4571"/>
                </a:lnTo>
                <a:lnTo>
                  <a:pt x="484632" y="6096"/>
                </a:lnTo>
                <a:close/>
              </a:path>
              <a:path w="7042784" h="6350">
                <a:moveTo>
                  <a:pt x="521208" y="6096"/>
                </a:moveTo>
                <a:lnTo>
                  <a:pt x="516635" y="6096"/>
                </a:lnTo>
                <a:lnTo>
                  <a:pt x="515112" y="4571"/>
                </a:lnTo>
                <a:lnTo>
                  <a:pt x="515112" y="1523"/>
                </a:lnTo>
                <a:lnTo>
                  <a:pt x="516635" y="0"/>
                </a:lnTo>
                <a:lnTo>
                  <a:pt x="521208" y="0"/>
                </a:lnTo>
                <a:lnTo>
                  <a:pt x="522732" y="1523"/>
                </a:lnTo>
                <a:lnTo>
                  <a:pt x="522732" y="4571"/>
                </a:lnTo>
                <a:lnTo>
                  <a:pt x="521208" y="6096"/>
                </a:lnTo>
                <a:close/>
              </a:path>
              <a:path w="7042784" h="6350">
                <a:moveTo>
                  <a:pt x="557783" y="6096"/>
                </a:moveTo>
                <a:lnTo>
                  <a:pt x="553212" y="6096"/>
                </a:lnTo>
                <a:lnTo>
                  <a:pt x="551687" y="4571"/>
                </a:lnTo>
                <a:lnTo>
                  <a:pt x="551687" y="1523"/>
                </a:lnTo>
                <a:lnTo>
                  <a:pt x="553212" y="0"/>
                </a:lnTo>
                <a:lnTo>
                  <a:pt x="557783" y="0"/>
                </a:lnTo>
                <a:lnTo>
                  <a:pt x="559308" y="1523"/>
                </a:lnTo>
                <a:lnTo>
                  <a:pt x="559308" y="4571"/>
                </a:lnTo>
                <a:lnTo>
                  <a:pt x="557783" y="6096"/>
                </a:lnTo>
                <a:close/>
              </a:path>
              <a:path w="7042784" h="6350">
                <a:moveTo>
                  <a:pt x="594360" y="6096"/>
                </a:moveTo>
                <a:lnTo>
                  <a:pt x="589787" y="6096"/>
                </a:lnTo>
                <a:lnTo>
                  <a:pt x="589787" y="4571"/>
                </a:lnTo>
                <a:lnTo>
                  <a:pt x="588264" y="4571"/>
                </a:lnTo>
                <a:lnTo>
                  <a:pt x="588264" y="1523"/>
                </a:lnTo>
                <a:lnTo>
                  <a:pt x="589787" y="1523"/>
                </a:lnTo>
                <a:lnTo>
                  <a:pt x="589787" y="0"/>
                </a:lnTo>
                <a:lnTo>
                  <a:pt x="594360" y="0"/>
                </a:lnTo>
                <a:lnTo>
                  <a:pt x="595883" y="1523"/>
                </a:lnTo>
                <a:lnTo>
                  <a:pt x="595883" y="4571"/>
                </a:lnTo>
                <a:lnTo>
                  <a:pt x="594360" y="6096"/>
                </a:lnTo>
                <a:close/>
              </a:path>
              <a:path w="7042784" h="6350">
                <a:moveTo>
                  <a:pt x="632460" y="6096"/>
                </a:moveTo>
                <a:lnTo>
                  <a:pt x="626364" y="6096"/>
                </a:lnTo>
                <a:lnTo>
                  <a:pt x="626364" y="4571"/>
                </a:lnTo>
                <a:lnTo>
                  <a:pt x="624839" y="4571"/>
                </a:lnTo>
                <a:lnTo>
                  <a:pt x="624839" y="1523"/>
                </a:lnTo>
                <a:lnTo>
                  <a:pt x="626364" y="1523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7042784" h="6350">
                <a:moveTo>
                  <a:pt x="669036" y="6096"/>
                </a:moveTo>
                <a:lnTo>
                  <a:pt x="662940" y="6096"/>
                </a:lnTo>
                <a:lnTo>
                  <a:pt x="662940" y="0"/>
                </a:lnTo>
                <a:lnTo>
                  <a:pt x="669036" y="0"/>
                </a:lnTo>
                <a:lnTo>
                  <a:pt x="669036" y="6096"/>
                </a:lnTo>
                <a:close/>
              </a:path>
              <a:path w="7042784" h="6350">
                <a:moveTo>
                  <a:pt x="705612" y="6096"/>
                </a:moveTo>
                <a:lnTo>
                  <a:pt x="701040" y="6096"/>
                </a:lnTo>
                <a:lnTo>
                  <a:pt x="699516" y="4571"/>
                </a:lnTo>
                <a:lnTo>
                  <a:pt x="699516" y="1523"/>
                </a:lnTo>
                <a:lnTo>
                  <a:pt x="701040" y="0"/>
                </a:lnTo>
                <a:lnTo>
                  <a:pt x="705612" y="0"/>
                </a:lnTo>
                <a:lnTo>
                  <a:pt x="705612" y="1523"/>
                </a:lnTo>
                <a:lnTo>
                  <a:pt x="707136" y="1523"/>
                </a:lnTo>
                <a:lnTo>
                  <a:pt x="707136" y="4571"/>
                </a:lnTo>
                <a:lnTo>
                  <a:pt x="705612" y="4571"/>
                </a:lnTo>
                <a:lnTo>
                  <a:pt x="705612" y="6096"/>
                </a:lnTo>
                <a:close/>
              </a:path>
              <a:path w="7042784" h="6350">
                <a:moveTo>
                  <a:pt x="742188" y="6096"/>
                </a:moveTo>
                <a:lnTo>
                  <a:pt x="737616" y="6096"/>
                </a:lnTo>
                <a:lnTo>
                  <a:pt x="736092" y="4571"/>
                </a:lnTo>
                <a:lnTo>
                  <a:pt x="736092" y="1523"/>
                </a:lnTo>
                <a:lnTo>
                  <a:pt x="737616" y="0"/>
                </a:lnTo>
                <a:lnTo>
                  <a:pt x="742188" y="0"/>
                </a:lnTo>
                <a:lnTo>
                  <a:pt x="743712" y="1523"/>
                </a:lnTo>
                <a:lnTo>
                  <a:pt x="743712" y="4571"/>
                </a:lnTo>
                <a:lnTo>
                  <a:pt x="742188" y="6096"/>
                </a:lnTo>
                <a:close/>
              </a:path>
              <a:path w="7042784" h="6350">
                <a:moveTo>
                  <a:pt x="778763" y="6096"/>
                </a:moveTo>
                <a:lnTo>
                  <a:pt x="774192" y="6096"/>
                </a:lnTo>
                <a:lnTo>
                  <a:pt x="772667" y="4571"/>
                </a:lnTo>
                <a:lnTo>
                  <a:pt x="772667" y="1523"/>
                </a:lnTo>
                <a:lnTo>
                  <a:pt x="774192" y="0"/>
                </a:lnTo>
                <a:lnTo>
                  <a:pt x="778763" y="0"/>
                </a:lnTo>
                <a:lnTo>
                  <a:pt x="780288" y="1523"/>
                </a:lnTo>
                <a:lnTo>
                  <a:pt x="780288" y="4571"/>
                </a:lnTo>
                <a:lnTo>
                  <a:pt x="778763" y="6096"/>
                </a:lnTo>
                <a:close/>
              </a:path>
              <a:path w="7042784" h="6350">
                <a:moveTo>
                  <a:pt x="815340" y="6096"/>
                </a:moveTo>
                <a:lnTo>
                  <a:pt x="810767" y="6096"/>
                </a:lnTo>
                <a:lnTo>
                  <a:pt x="810767" y="4571"/>
                </a:lnTo>
                <a:lnTo>
                  <a:pt x="809244" y="4571"/>
                </a:lnTo>
                <a:lnTo>
                  <a:pt x="809244" y="1523"/>
                </a:lnTo>
                <a:lnTo>
                  <a:pt x="810767" y="1523"/>
                </a:lnTo>
                <a:lnTo>
                  <a:pt x="810767" y="0"/>
                </a:lnTo>
                <a:lnTo>
                  <a:pt x="815340" y="0"/>
                </a:lnTo>
                <a:lnTo>
                  <a:pt x="816863" y="1523"/>
                </a:lnTo>
                <a:lnTo>
                  <a:pt x="816863" y="4571"/>
                </a:lnTo>
                <a:lnTo>
                  <a:pt x="815340" y="6096"/>
                </a:lnTo>
                <a:close/>
              </a:path>
              <a:path w="7042784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6096"/>
                </a:lnTo>
                <a:close/>
              </a:path>
              <a:path w="7042784" h="6350">
                <a:moveTo>
                  <a:pt x="890016" y="6096"/>
                </a:moveTo>
                <a:lnTo>
                  <a:pt x="883920" y="6096"/>
                </a:lnTo>
                <a:lnTo>
                  <a:pt x="883920" y="0"/>
                </a:lnTo>
                <a:lnTo>
                  <a:pt x="890016" y="0"/>
                </a:lnTo>
                <a:lnTo>
                  <a:pt x="890016" y="1523"/>
                </a:lnTo>
                <a:lnTo>
                  <a:pt x="891540" y="1523"/>
                </a:lnTo>
                <a:lnTo>
                  <a:pt x="891540" y="4571"/>
                </a:lnTo>
                <a:lnTo>
                  <a:pt x="890016" y="4571"/>
                </a:lnTo>
                <a:lnTo>
                  <a:pt x="890016" y="6096"/>
                </a:lnTo>
                <a:close/>
              </a:path>
              <a:path w="7042784" h="6350">
                <a:moveTo>
                  <a:pt x="926592" y="6096"/>
                </a:moveTo>
                <a:lnTo>
                  <a:pt x="922020" y="6096"/>
                </a:lnTo>
                <a:lnTo>
                  <a:pt x="920496" y="4571"/>
                </a:lnTo>
                <a:lnTo>
                  <a:pt x="920496" y="1523"/>
                </a:lnTo>
                <a:lnTo>
                  <a:pt x="922020" y="0"/>
                </a:lnTo>
                <a:lnTo>
                  <a:pt x="926592" y="0"/>
                </a:lnTo>
                <a:lnTo>
                  <a:pt x="926592" y="1523"/>
                </a:lnTo>
                <a:lnTo>
                  <a:pt x="928116" y="1523"/>
                </a:lnTo>
                <a:lnTo>
                  <a:pt x="928116" y="4571"/>
                </a:lnTo>
                <a:lnTo>
                  <a:pt x="926592" y="4571"/>
                </a:lnTo>
                <a:lnTo>
                  <a:pt x="926592" y="6096"/>
                </a:lnTo>
                <a:close/>
              </a:path>
              <a:path w="7042784" h="6350">
                <a:moveTo>
                  <a:pt x="963167" y="6096"/>
                </a:moveTo>
                <a:lnTo>
                  <a:pt x="958596" y="6096"/>
                </a:lnTo>
                <a:lnTo>
                  <a:pt x="957071" y="4571"/>
                </a:lnTo>
                <a:lnTo>
                  <a:pt x="957071" y="1523"/>
                </a:lnTo>
                <a:lnTo>
                  <a:pt x="958596" y="0"/>
                </a:lnTo>
                <a:lnTo>
                  <a:pt x="963167" y="0"/>
                </a:lnTo>
                <a:lnTo>
                  <a:pt x="964692" y="1523"/>
                </a:lnTo>
                <a:lnTo>
                  <a:pt x="964692" y="4571"/>
                </a:lnTo>
                <a:lnTo>
                  <a:pt x="963167" y="6096"/>
                </a:lnTo>
                <a:close/>
              </a:path>
              <a:path w="7042784" h="6350">
                <a:moveTo>
                  <a:pt x="999744" y="6096"/>
                </a:moveTo>
                <a:lnTo>
                  <a:pt x="995171" y="6096"/>
                </a:lnTo>
                <a:lnTo>
                  <a:pt x="993648" y="4571"/>
                </a:lnTo>
                <a:lnTo>
                  <a:pt x="993648" y="1523"/>
                </a:lnTo>
                <a:lnTo>
                  <a:pt x="995171" y="0"/>
                </a:lnTo>
                <a:lnTo>
                  <a:pt x="999744" y="0"/>
                </a:lnTo>
                <a:lnTo>
                  <a:pt x="1001267" y="1523"/>
                </a:lnTo>
                <a:lnTo>
                  <a:pt x="1001267" y="4571"/>
                </a:lnTo>
                <a:lnTo>
                  <a:pt x="999744" y="6096"/>
                </a:lnTo>
                <a:close/>
              </a:path>
              <a:path w="7042784" h="6350">
                <a:moveTo>
                  <a:pt x="1036320" y="6096"/>
                </a:moveTo>
                <a:lnTo>
                  <a:pt x="1031748" y="6096"/>
                </a:lnTo>
                <a:lnTo>
                  <a:pt x="1031748" y="4571"/>
                </a:lnTo>
                <a:lnTo>
                  <a:pt x="1030224" y="4571"/>
                </a:lnTo>
                <a:lnTo>
                  <a:pt x="1030224" y="1523"/>
                </a:lnTo>
                <a:lnTo>
                  <a:pt x="1031748" y="1523"/>
                </a:lnTo>
                <a:lnTo>
                  <a:pt x="1031748" y="0"/>
                </a:lnTo>
                <a:lnTo>
                  <a:pt x="1036320" y="0"/>
                </a:lnTo>
                <a:lnTo>
                  <a:pt x="1037844" y="1523"/>
                </a:lnTo>
                <a:lnTo>
                  <a:pt x="1037844" y="4571"/>
                </a:lnTo>
                <a:lnTo>
                  <a:pt x="1036320" y="6096"/>
                </a:lnTo>
                <a:close/>
              </a:path>
              <a:path w="7042784" h="6350">
                <a:moveTo>
                  <a:pt x="1074420" y="6096"/>
                </a:moveTo>
                <a:lnTo>
                  <a:pt x="1068324" y="6096"/>
                </a:lnTo>
                <a:lnTo>
                  <a:pt x="1068324" y="0"/>
                </a:lnTo>
                <a:lnTo>
                  <a:pt x="1074420" y="0"/>
                </a:lnTo>
                <a:lnTo>
                  <a:pt x="1074420" y="6096"/>
                </a:lnTo>
                <a:close/>
              </a:path>
              <a:path w="7042784" h="6350">
                <a:moveTo>
                  <a:pt x="1110996" y="6096"/>
                </a:moveTo>
                <a:lnTo>
                  <a:pt x="1104900" y="6096"/>
                </a:lnTo>
                <a:lnTo>
                  <a:pt x="1104900" y="0"/>
                </a:lnTo>
                <a:lnTo>
                  <a:pt x="1110996" y="0"/>
                </a:lnTo>
                <a:lnTo>
                  <a:pt x="1110996" y="1523"/>
                </a:lnTo>
                <a:lnTo>
                  <a:pt x="1112520" y="1523"/>
                </a:lnTo>
                <a:lnTo>
                  <a:pt x="1112520" y="4571"/>
                </a:lnTo>
                <a:lnTo>
                  <a:pt x="1110996" y="4571"/>
                </a:lnTo>
                <a:lnTo>
                  <a:pt x="1110996" y="6096"/>
                </a:lnTo>
                <a:close/>
              </a:path>
              <a:path w="7042784" h="6350">
                <a:moveTo>
                  <a:pt x="1147571" y="6096"/>
                </a:moveTo>
                <a:lnTo>
                  <a:pt x="1143000" y="6096"/>
                </a:lnTo>
                <a:lnTo>
                  <a:pt x="1141475" y="4571"/>
                </a:lnTo>
                <a:lnTo>
                  <a:pt x="1141475" y="1523"/>
                </a:lnTo>
                <a:lnTo>
                  <a:pt x="1143000" y="0"/>
                </a:lnTo>
                <a:lnTo>
                  <a:pt x="1147571" y="0"/>
                </a:lnTo>
                <a:lnTo>
                  <a:pt x="1147571" y="1523"/>
                </a:lnTo>
                <a:lnTo>
                  <a:pt x="1149096" y="1523"/>
                </a:lnTo>
                <a:lnTo>
                  <a:pt x="1149096" y="4571"/>
                </a:lnTo>
                <a:lnTo>
                  <a:pt x="1147571" y="4571"/>
                </a:lnTo>
                <a:lnTo>
                  <a:pt x="1147571" y="6096"/>
                </a:lnTo>
                <a:close/>
              </a:path>
              <a:path w="7042784" h="6350">
                <a:moveTo>
                  <a:pt x="1184148" y="6096"/>
                </a:moveTo>
                <a:lnTo>
                  <a:pt x="1179575" y="6096"/>
                </a:lnTo>
                <a:lnTo>
                  <a:pt x="1178052" y="4571"/>
                </a:lnTo>
                <a:lnTo>
                  <a:pt x="1178052" y="1523"/>
                </a:lnTo>
                <a:lnTo>
                  <a:pt x="1179575" y="0"/>
                </a:lnTo>
                <a:lnTo>
                  <a:pt x="1184148" y="0"/>
                </a:lnTo>
                <a:lnTo>
                  <a:pt x="1185671" y="1523"/>
                </a:lnTo>
                <a:lnTo>
                  <a:pt x="1185671" y="4571"/>
                </a:lnTo>
                <a:lnTo>
                  <a:pt x="1184148" y="6096"/>
                </a:lnTo>
                <a:close/>
              </a:path>
              <a:path w="7042784" h="6350">
                <a:moveTo>
                  <a:pt x="1220724" y="6096"/>
                </a:moveTo>
                <a:lnTo>
                  <a:pt x="1216152" y="6096"/>
                </a:lnTo>
                <a:lnTo>
                  <a:pt x="1214628" y="4571"/>
                </a:lnTo>
                <a:lnTo>
                  <a:pt x="1214628" y="1523"/>
                </a:lnTo>
                <a:lnTo>
                  <a:pt x="1216152" y="0"/>
                </a:lnTo>
                <a:lnTo>
                  <a:pt x="1220724" y="0"/>
                </a:lnTo>
                <a:lnTo>
                  <a:pt x="1222248" y="1523"/>
                </a:lnTo>
                <a:lnTo>
                  <a:pt x="1222248" y="4571"/>
                </a:lnTo>
                <a:lnTo>
                  <a:pt x="1220724" y="6096"/>
                </a:lnTo>
                <a:close/>
              </a:path>
              <a:path w="7042784" h="6350">
                <a:moveTo>
                  <a:pt x="1257300" y="6096"/>
                </a:moveTo>
                <a:lnTo>
                  <a:pt x="1252728" y="6096"/>
                </a:lnTo>
                <a:lnTo>
                  <a:pt x="1252728" y="4571"/>
                </a:lnTo>
                <a:lnTo>
                  <a:pt x="1251204" y="4571"/>
                </a:lnTo>
                <a:lnTo>
                  <a:pt x="1251204" y="1523"/>
                </a:lnTo>
                <a:lnTo>
                  <a:pt x="1252728" y="1523"/>
                </a:lnTo>
                <a:lnTo>
                  <a:pt x="1252728" y="0"/>
                </a:lnTo>
                <a:lnTo>
                  <a:pt x="1257300" y="0"/>
                </a:lnTo>
                <a:lnTo>
                  <a:pt x="1258824" y="1523"/>
                </a:lnTo>
                <a:lnTo>
                  <a:pt x="1258824" y="4571"/>
                </a:lnTo>
                <a:lnTo>
                  <a:pt x="1257300" y="6096"/>
                </a:lnTo>
                <a:close/>
              </a:path>
              <a:path w="7042784" h="6350">
                <a:moveTo>
                  <a:pt x="1295400" y="6096"/>
                </a:moveTo>
                <a:lnTo>
                  <a:pt x="1289304" y="6096"/>
                </a:lnTo>
                <a:lnTo>
                  <a:pt x="1289304" y="0"/>
                </a:lnTo>
                <a:lnTo>
                  <a:pt x="1295400" y="0"/>
                </a:lnTo>
                <a:lnTo>
                  <a:pt x="1295400" y="6096"/>
                </a:lnTo>
                <a:close/>
              </a:path>
              <a:path w="7042784" h="6350">
                <a:moveTo>
                  <a:pt x="1331976" y="6096"/>
                </a:moveTo>
                <a:lnTo>
                  <a:pt x="1325880" y="6096"/>
                </a:lnTo>
                <a:lnTo>
                  <a:pt x="1325880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500" y="1523"/>
                </a:lnTo>
                <a:lnTo>
                  <a:pt x="1333500" y="4571"/>
                </a:lnTo>
                <a:lnTo>
                  <a:pt x="1331976" y="4571"/>
                </a:lnTo>
                <a:lnTo>
                  <a:pt x="1331976" y="6096"/>
                </a:lnTo>
                <a:close/>
              </a:path>
              <a:path w="7042784" h="6350">
                <a:moveTo>
                  <a:pt x="1368552" y="6096"/>
                </a:moveTo>
                <a:lnTo>
                  <a:pt x="1363980" y="6096"/>
                </a:lnTo>
                <a:lnTo>
                  <a:pt x="1362456" y="4571"/>
                </a:lnTo>
                <a:lnTo>
                  <a:pt x="1362456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3"/>
                </a:lnTo>
                <a:lnTo>
                  <a:pt x="1370076" y="1523"/>
                </a:lnTo>
                <a:lnTo>
                  <a:pt x="1370076" y="4571"/>
                </a:lnTo>
                <a:lnTo>
                  <a:pt x="1368552" y="4571"/>
                </a:lnTo>
                <a:lnTo>
                  <a:pt x="1368552" y="6096"/>
                </a:lnTo>
                <a:close/>
              </a:path>
              <a:path w="7042784" h="6350">
                <a:moveTo>
                  <a:pt x="1405128" y="6096"/>
                </a:moveTo>
                <a:lnTo>
                  <a:pt x="1400556" y="6096"/>
                </a:lnTo>
                <a:lnTo>
                  <a:pt x="1399032" y="4571"/>
                </a:lnTo>
                <a:lnTo>
                  <a:pt x="1399032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3"/>
                </a:lnTo>
                <a:lnTo>
                  <a:pt x="1406652" y="4571"/>
                </a:lnTo>
                <a:lnTo>
                  <a:pt x="1405128" y="6096"/>
                </a:lnTo>
                <a:close/>
              </a:path>
              <a:path w="7042784" h="6350">
                <a:moveTo>
                  <a:pt x="1441704" y="6096"/>
                </a:moveTo>
                <a:lnTo>
                  <a:pt x="1437132" y="6096"/>
                </a:lnTo>
                <a:lnTo>
                  <a:pt x="1435608" y="4571"/>
                </a:lnTo>
                <a:lnTo>
                  <a:pt x="1435608" y="1523"/>
                </a:lnTo>
                <a:lnTo>
                  <a:pt x="1437132" y="0"/>
                </a:lnTo>
                <a:lnTo>
                  <a:pt x="1441704" y="0"/>
                </a:lnTo>
                <a:lnTo>
                  <a:pt x="1443228" y="1523"/>
                </a:lnTo>
                <a:lnTo>
                  <a:pt x="1443228" y="4571"/>
                </a:lnTo>
                <a:lnTo>
                  <a:pt x="1441704" y="6096"/>
                </a:lnTo>
                <a:close/>
              </a:path>
              <a:path w="7042784" h="6350">
                <a:moveTo>
                  <a:pt x="1479804" y="6096"/>
                </a:moveTo>
                <a:lnTo>
                  <a:pt x="1473708" y="6096"/>
                </a:lnTo>
                <a:lnTo>
                  <a:pt x="1473708" y="4571"/>
                </a:lnTo>
                <a:lnTo>
                  <a:pt x="1472184" y="4571"/>
                </a:lnTo>
                <a:lnTo>
                  <a:pt x="1472184" y="1523"/>
                </a:lnTo>
                <a:lnTo>
                  <a:pt x="1473708" y="1523"/>
                </a:lnTo>
                <a:lnTo>
                  <a:pt x="1473708" y="0"/>
                </a:lnTo>
                <a:lnTo>
                  <a:pt x="1479804" y="0"/>
                </a:lnTo>
                <a:lnTo>
                  <a:pt x="1479804" y="6096"/>
                </a:lnTo>
                <a:close/>
              </a:path>
              <a:path w="7042784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6096"/>
                </a:lnTo>
                <a:close/>
              </a:path>
              <a:path w="7042784" h="6350">
                <a:moveTo>
                  <a:pt x="1552956" y="6096"/>
                </a:moveTo>
                <a:lnTo>
                  <a:pt x="1546859" y="6096"/>
                </a:lnTo>
                <a:lnTo>
                  <a:pt x="1546859" y="0"/>
                </a:lnTo>
                <a:lnTo>
                  <a:pt x="1552956" y="0"/>
                </a:lnTo>
                <a:lnTo>
                  <a:pt x="1552956" y="1523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2956" y="4571"/>
                </a:lnTo>
                <a:lnTo>
                  <a:pt x="1552956" y="6096"/>
                </a:lnTo>
                <a:close/>
              </a:path>
              <a:path w="7042784" h="6350">
                <a:moveTo>
                  <a:pt x="1589532" y="6096"/>
                </a:moveTo>
                <a:lnTo>
                  <a:pt x="1584959" y="6096"/>
                </a:lnTo>
                <a:lnTo>
                  <a:pt x="1583436" y="4571"/>
                </a:lnTo>
                <a:lnTo>
                  <a:pt x="1583436" y="1523"/>
                </a:lnTo>
                <a:lnTo>
                  <a:pt x="1584959" y="0"/>
                </a:lnTo>
                <a:lnTo>
                  <a:pt x="1589532" y="0"/>
                </a:lnTo>
                <a:lnTo>
                  <a:pt x="1589532" y="1523"/>
                </a:lnTo>
                <a:lnTo>
                  <a:pt x="1591056" y="1523"/>
                </a:lnTo>
                <a:lnTo>
                  <a:pt x="1591056" y="4571"/>
                </a:lnTo>
                <a:lnTo>
                  <a:pt x="1589532" y="4571"/>
                </a:lnTo>
                <a:lnTo>
                  <a:pt x="1589532" y="6096"/>
                </a:lnTo>
                <a:close/>
              </a:path>
              <a:path w="7042784" h="6350">
                <a:moveTo>
                  <a:pt x="1626108" y="6096"/>
                </a:moveTo>
                <a:lnTo>
                  <a:pt x="1621536" y="6096"/>
                </a:lnTo>
                <a:lnTo>
                  <a:pt x="1620012" y="4571"/>
                </a:lnTo>
                <a:lnTo>
                  <a:pt x="1620012" y="1523"/>
                </a:lnTo>
                <a:lnTo>
                  <a:pt x="1621536" y="0"/>
                </a:lnTo>
                <a:lnTo>
                  <a:pt x="1626108" y="0"/>
                </a:lnTo>
                <a:lnTo>
                  <a:pt x="1627632" y="1523"/>
                </a:lnTo>
                <a:lnTo>
                  <a:pt x="1627632" y="4571"/>
                </a:lnTo>
                <a:lnTo>
                  <a:pt x="1626108" y="6096"/>
                </a:lnTo>
                <a:close/>
              </a:path>
              <a:path w="7042784" h="6350">
                <a:moveTo>
                  <a:pt x="1662684" y="6096"/>
                </a:moveTo>
                <a:lnTo>
                  <a:pt x="1658112" y="6096"/>
                </a:lnTo>
                <a:lnTo>
                  <a:pt x="1656588" y="4571"/>
                </a:lnTo>
                <a:lnTo>
                  <a:pt x="1656588" y="1523"/>
                </a:lnTo>
                <a:lnTo>
                  <a:pt x="1658112" y="0"/>
                </a:lnTo>
                <a:lnTo>
                  <a:pt x="1662684" y="0"/>
                </a:lnTo>
                <a:lnTo>
                  <a:pt x="1664208" y="1523"/>
                </a:lnTo>
                <a:lnTo>
                  <a:pt x="1664208" y="4571"/>
                </a:lnTo>
                <a:lnTo>
                  <a:pt x="1662684" y="6096"/>
                </a:lnTo>
                <a:close/>
              </a:path>
              <a:path w="7042784" h="6350">
                <a:moveTo>
                  <a:pt x="1700784" y="6096"/>
                </a:moveTo>
                <a:lnTo>
                  <a:pt x="1694688" y="6096"/>
                </a:lnTo>
                <a:lnTo>
                  <a:pt x="1694688" y="4571"/>
                </a:lnTo>
                <a:lnTo>
                  <a:pt x="1693163" y="4571"/>
                </a:lnTo>
                <a:lnTo>
                  <a:pt x="1693163" y="1523"/>
                </a:lnTo>
                <a:lnTo>
                  <a:pt x="1694688" y="1523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7042784" h="6350">
                <a:moveTo>
                  <a:pt x="1737359" y="6096"/>
                </a:moveTo>
                <a:lnTo>
                  <a:pt x="1731263" y="6096"/>
                </a:lnTo>
                <a:lnTo>
                  <a:pt x="1731263" y="0"/>
                </a:lnTo>
                <a:lnTo>
                  <a:pt x="1737359" y="0"/>
                </a:lnTo>
                <a:lnTo>
                  <a:pt x="1737359" y="6096"/>
                </a:lnTo>
                <a:close/>
              </a:path>
              <a:path w="7042784" h="6350">
                <a:moveTo>
                  <a:pt x="1773936" y="6096"/>
                </a:moveTo>
                <a:lnTo>
                  <a:pt x="1767840" y="6096"/>
                </a:lnTo>
                <a:lnTo>
                  <a:pt x="1767840" y="0"/>
                </a:lnTo>
                <a:lnTo>
                  <a:pt x="1773936" y="0"/>
                </a:lnTo>
                <a:lnTo>
                  <a:pt x="1773936" y="1523"/>
                </a:lnTo>
                <a:lnTo>
                  <a:pt x="1775459" y="1523"/>
                </a:lnTo>
                <a:lnTo>
                  <a:pt x="1775459" y="4571"/>
                </a:lnTo>
                <a:lnTo>
                  <a:pt x="1773936" y="4571"/>
                </a:lnTo>
                <a:lnTo>
                  <a:pt x="1773936" y="6096"/>
                </a:lnTo>
                <a:close/>
              </a:path>
              <a:path w="7042784" h="6350">
                <a:moveTo>
                  <a:pt x="1810512" y="6096"/>
                </a:moveTo>
                <a:lnTo>
                  <a:pt x="1805940" y="6096"/>
                </a:lnTo>
                <a:lnTo>
                  <a:pt x="1804416" y="4571"/>
                </a:lnTo>
                <a:lnTo>
                  <a:pt x="1804416" y="1523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3"/>
                </a:lnTo>
                <a:lnTo>
                  <a:pt x="1812036" y="4571"/>
                </a:lnTo>
                <a:lnTo>
                  <a:pt x="1810512" y="6096"/>
                </a:lnTo>
                <a:close/>
              </a:path>
              <a:path w="7042784" h="6350">
                <a:moveTo>
                  <a:pt x="1847088" y="6096"/>
                </a:moveTo>
                <a:lnTo>
                  <a:pt x="1842516" y="6096"/>
                </a:lnTo>
                <a:lnTo>
                  <a:pt x="1840992" y="4571"/>
                </a:lnTo>
                <a:lnTo>
                  <a:pt x="1840992" y="1523"/>
                </a:lnTo>
                <a:lnTo>
                  <a:pt x="1842516" y="0"/>
                </a:lnTo>
                <a:lnTo>
                  <a:pt x="1847088" y="0"/>
                </a:lnTo>
                <a:lnTo>
                  <a:pt x="1848612" y="1523"/>
                </a:lnTo>
                <a:lnTo>
                  <a:pt x="1848612" y="4571"/>
                </a:lnTo>
                <a:lnTo>
                  <a:pt x="1847088" y="6096"/>
                </a:lnTo>
                <a:close/>
              </a:path>
              <a:path w="7042784" h="6350">
                <a:moveTo>
                  <a:pt x="1883663" y="6096"/>
                </a:moveTo>
                <a:lnTo>
                  <a:pt x="1879092" y="6096"/>
                </a:lnTo>
                <a:lnTo>
                  <a:pt x="1877568" y="4571"/>
                </a:lnTo>
                <a:lnTo>
                  <a:pt x="1877568" y="1523"/>
                </a:lnTo>
                <a:lnTo>
                  <a:pt x="1879092" y="0"/>
                </a:lnTo>
                <a:lnTo>
                  <a:pt x="1883663" y="0"/>
                </a:lnTo>
                <a:lnTo>
                  <a:pt x="1885188" y="1523"/>
                </a:lnTo>
                <a:lnTo>
                  <a:pt x="1885188" y="4571"/>
                </a:lnTo>
                <a:lnTo>
                  <a:pt x="1883663" y="6096"/>
                </a:lnTo>
                <a:close/>
              </a:path>
              <a:path w="7042784" h="6350">
                <a:moveTo>
                  <a:pt x="1921764" y="6096"/>
                </a:moveTo>
                <a:lnTo>
                  <a:pt x="1915668" y="6096"/>
                </a:lnTo>
                <a:lnTo>
                  <a:pt x="1915668" y="4571"/>
                </a:lnTo>
                <a:lnTo>
                  <a:pt x="1914143" y="4571"/>
                </a:lnTo>
                <a:lnTo>
                  <a:pt x="1914143" y="1523"/>
                </a:lnTo>
                <a:lnTo>
                  <a:pt x="1915668" y="1523"/>
                </a:lnTo>
                <a:lnTo>
                  <a:pt x="1915668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7042784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6096"/>
                </a:lnTo>
                <a:close/>
              </a:path>
              <a:path w="7042784" h="6350">
                <a:moveTo>
                  <a:pt x="1994916" y="6096"/>
                </a:moveTo>
                <a:lnTo>
                  <a:pt x="1988819" y="6096"/>
                </a:lnTo>
                <a:lnTo>
                  <a:pt x="1988819" y="0"/>
                </a:lnTo>
                <a:lnTo>
                  <a:pt x="1994916" y="0"/>
                </a:lnTo>
                <a:lnTo>
                  <a:pt x="1994916" y="1523"/>
                </a:lnTo>
                <a:lnTo>
                  <a:pt x="1996440" y="1523"/>
                </a:lnTo>
                <a:lnTo>
                  <a:pt x="1996440" y="4571"/>
                </a:lnTo>
                <a:lnTo>
                  <a:pt x="1994916" y="4571"/>
                </a:lnTo>
                <a:lnTo>
                  <a:pt x="1994916" y="6096"/>
                </a:lnTo>
                <a:close/>
              </a:path>
              <a:path w="7042784" h="6350">
                <a:moveTo>
                  <a:pt x="2031492" y="6096"/>
                </a:moveTo>
                <a:lnTo>
                  <a:pt x="2026919" y="6096"/>
                </a:lnTo>
                <a:lnTo>
                  <a:pt x="2025396" y="4571"/>
                </a:lnTo>
                <a:lnTo>
                  <a:pt x="2025396" y="1523"/>
                </a:lnTo>
                <a:lnTo>
                  <a:pt x="2026919" y="0"/>
                </a:lnTo>
                <a:lnTo>
                  <a:pt x="2031492" y="0"/>
                </a:lnTo>
                <a:lnTo>
                  <a:pt x="2033016" y="1523"/>
                </a:lnTo>
                <a:lnTo>
                  <a:pt x="2033016" y="4571"/>
                </a:lnTo>
                <a:lnTo>
                  <a:pt x="2031492" y="6096"/>
                </a:lnTo>
                <a:close/>
              </a:path>
              <a:path w="7042784" h="6350">
                <a:moveTo>
                  <a:pt x="2068068" y="6096"/>
                </a:moveTo>
                <a:lnTo>
                  <a:pt x="2063496" y="6096"/>
                </a:lnTo>
                <a:lnTo>
                  <a:pt x="2061972" y="4571"/>
                </a:lnTo>
                <a:lnTo>
                  <a:pt x="2061972" y="1523"/>
                </a:lnTo>
                <a:lnTo>
                  <a:pt x="2063496" y="0"/>
                </a:lnTo>
                <a:lnTo>
                  <a:pt x="2068068" y="0"/>
                </a:lnTo>
                <a:lnTo>
                  <a:pt x="2069592" y="1523"/>
                </a:lnTo>
                <a:lnTo>
                  <a:pt x="2069592" y="4571"/>
                </a:lnTo>
                <a:lnTo>
                  <a:pt x="2068068" y="6096"/>
                </a:lnTo>
                <a:close/>
              </a:path>
              <a:path w="7042784" h="6350">
                <a:moveTo>
                  <a:pt x="2104643" y="6096"/>
                </a:moveTo>
                <a:lnTo>
                  <a:pt x="2100072" y="6096"/>
                </a:lnTo>
                <a:lnTo>
                  <a:pt x="2100072" y="4571"/>
                </a:lnTo>
                <a:lnTo>
                  <a:pt x="2098548" y="4571"/>
                </a:lnTo>
                <a:lnTo>
                  <a:pt x="2098548" y="1523"/>
                </a:lnTo>
                <a:lnTo>
                  <a:pt x="2100072" y="1523"/>
                </a:lnTo>
                <a:lnTo>
                  <a:pt x="2100072" y="0"/>
                </a:lnTo>
                <a:lnTo>
                  <a:pt x="2104643" y="0"/>
                </a:lnTo>
                <a:lnTo>
                  <a:pt x="2106168" y="1523"/>
                </a:lnTo>
                <a:lnTo>
                  <a:pt x="2106168" y="4571"/>
                </a:lnTo>
                <a:lnTo>
                  <a:pt x="2104643" y="6096"/>
                </a:lnTo>
                <a:close/>
              </a:path>
              <a:path w="7042784" h="6350">
                <a:moveTo>
                  <a:pt x="2142743" y="6096"/>
                </a:moveTo>
                <a:lnTo>
                  <a:pt x="2136648" y="6096"/>
                </a:lnTo>
                <a:lnTo>
                  <a:pt x="2136648" y="4571"/>
                </a:lnTo>
                <a:lnTo>
                  <a:pt x="2135124" y="4571"/>
                </a:lnTo>
                <a:lnTo>
                  <a:pt x="2135124" y="1523"/>
                </a:lnTo>
                <a:lnTo>
                  <a:pt x="2136648" y="1523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7042784" h="6350">
                <a:moveTo>
                  <a:pt x="2179319" y="6096"/>
                </a:moveTo>
                <a:lnTo>
                  <a:pt x="2173224" y="6096"/>
                </a:lnTo>
                <a:lnTo>
                  <a:pt x="2173224" y="0"/>
                </a:lnTo>
                <a:lnTo>
                  <a:pt x="2179319" y="0"/>
                </a:lnTo>
                <a:lnTo>
                  <a:pt x="2179319" y="6096"/>
                </a:lnTo>
                <a:close/>
              </a:path>
              <a:path w="7042784" h="6350">
                <a:moveTo>
                  <a:pt x="2215896" y="6096"/>
                </a:moveTo>
                <a:lnTo>
                  <a:pt x="2209800" y="6096"/>
                </a:lnTo>
                <a:lnTo>
                  <a:pt x="2209800" y="0"/>
                </a:lnTo>
                <a:lnTo>
                  <a:pt x="2215896" y="0"/>
                </a:lnTo>
                <a:lnTo>
                  <a:pt x="2215896" y="1523"/>
                </a:lnTo>
                <a:lnTo>
                  <a:pt x="2217419" y="1523"/>
                </a:lnTo>
                <a:lnTo>
                  <a:pt x="2217419" y="4571"/>
                </a:lnTo>
                <a:lnTo>
                  <a:pt x="2215896" y="4571"/>
                </a:lnTo>
                <a:lnTo>
                  <a:pt x="2215896" y="6096"/>
                </a:lnTo>
                <a:close/>
              </a:path>
              <a:path w="7042784" h="6350">
                <a:moveTo>
                  <a:pt x="2252472" y="6096"/>
                </a:moveTo>
                <a:lnTo>
                  <a:pt x="2247900" y="6096"/>
                </a:lnTo>
                <a:lnTo>
                  <a:pt x="2246376" y="4571"/>
                </a:lnTo>
                <a:lnTo>
                  <a:pt x="2246376" y="1523"/>
                </a:lnTo>
                <a:lnTo>
                  <a:pt x="2247900" y="0"/>
                </a:lnTo>
                <a:lnTo>
                  <a:pt x="2252472" y="0"/>
                </a:lnTo>
                <a:lnTo>
                  <a:pt x="2253996" y="1523"/>
                </a:lnTo>
                <a:lnTo>
                  <a:pt x="2253996" y="4571"/>
                </a:lnTo>
                <a:lnTo>
                  <a:pt x="2252472" y="6096"/>
                </a:lnTo>
                <a:close/>
              </a:path>
              <a:path w="7042784" h="6350">
                <a:moveTo>
                  <a:pt x="2289048" y="6096"/>
                </a:moveTo>
                <a:lnTo>
                  <a:pt x="2284476" y="6096"/>
                </a:lnTo>
                <a:lnTo>
                  <a:pt x="2282951" y="4571"/>
                </a:lnTo>
                <a:lnTo>
                  <a:pt x="2282951" y="1523"/>
                </a:lnTo>
                <a:lnTo>
                  <a:pt x="2284476" y="0"/>
                </a:lnTo>
                <a:lnTo>
                  <a:pt x="2289048" y="0"/>
                </a:lnTo>
                <a:lnTo>
                  <a:pt x="2290572" y="1523"/>
                </a:lnTo>
                <a:lnTo>
                  <a:pt x="2290572" y="4571"/>
                </a:lnTo>
                <a:lnTo>
                  <a:pt x="2289048" y="6096"/>
                </a:lnTo>
                <a:close/>
              </a:path>
              <a:path w="7042784" h="6350">
                <a:moveTo>
                  <a:pt x="2325624" y="6096"/>
                </a:moveTo>
                <a:lnTo>
                  <a:pt x="2321051" y="6096"/>
                </a:lnTo>
                <a:lnTo>
                  <a:pt x="2321051" y="4571"/>
                </a:lnTo>
                <a:lnTo>
                  <a:pt x="2319527" y="4571"/>
                </a:lnTo>
                <a:lnTo>
                  <a:pt x="2319527" y="1523"/>
                </a:lnTo>
                <a:lnTo>
                  <a:pt x="2321051" y="1523"/>
                </a:lnTo>
                <a:lnTo>
                  <a:pt x="2321051" y="0"/>
                </a:lnTo>
                <a:lnTo>
                  <a:pt x="2325624" y="0"/>
                </a:lnTo>
                <a:lnTo>
                  <a:pt x="2327148" y="1523"/>
                </a:lnTo>
                <a:lnTo>
                  <a:pt x="2327148" y="4571"/>
                </a:lnTo>
                <a:lnTo>
                  <a:pt x="2325624" y="6096"/>
                </a:lnTo>
                <a:close/>
              </a:path>
              <a:path w="7042784" h="6350">
                <a:moveTo>
                  <a:pt x="2363724" y="6096"/>
                </a:moveTo>
                <a:lnTo>
                  <a:pt x="2357627" y="6096"/>
                </a:lnTo>
                <a:lnTo>
                  <a:pt x="2357627" y="4571"/>
                </a:lnTo>
                <a:lnTo>
                  <a:pt x="2356104" y="4571"/>
                </a:lnTo>
                <a:lnTo>
                  <a:pt x="2356104" y="1523"/>
                </a:lnTo>
                <a:lnTo>
                  <a:pt x="2357627" y="1523"/>
                </a:lnTo>
                <a:lnTo>
                  <a:pt x="2357627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7042784" h="6350">
                <a:moveTo>
                  <a:pt x="2400300" y="6096"/>
                </a:moveTo>
                <a:lnTo>
                  <a:pt x="2394204" y="6096"/>
                </a:lnTo>
                <a:lnTo>
                  <a:pt x="2394204" y="0"/>
                </a:lnTo>
                <a:lnTo>
                  <a:pt x="2400300" y="0"/>
                </a:lnTo>
                <a:lnTo>
                  <a:pt x="2400300" y="6096"/>
                </a:lnTo>
                <a:close/>
              </a:path>
              <a:path w="7042784" h="6350">
                <a:moveTo>
                  <a:pt x="2436876" y="6096"/>
                </a:moveTo>
                <a:lnTo>
                  <a:pt x="2432304" y="6096"/>
                </a:lnTo>
                <a:lnTo>
                  <a:pt x="2430780" y="4571"/>
                </a:lnTo>
                <a:lnTo>
                  <a:pt x="2430780" y="1523"/>
                </a:lnTo>
                <a:lnTo>
                  <a:pt x="2432304" y="0"/>
                </a:lnTo>
                <a:lnTo>
                  <a:pt x="2436876" y="0"/>
                </a:lnTo>
                <a:lnTo>
                  <a:pt x="2436876" y="1523"/>
                </a:lnTo>
                <a:lnTo>
                  <a:pt x="2438400" y="1523"/>
                </a:lnTo>
                <a:lnTo>
                  <a:pt x="2438400" y="4571"/>
                </a:lnTo>
                <a:lnTo>
                  <a:pt x="2436876" y="4571"/>
                </a:lnTo>
                <a:lnTo>
                  <a:pt x="2436876" y="6096"/>
                </a:lnTo>
                <a:close/>
              </a:path>
              <a:path w="7042784" h="6350">
                <a:moveTo>
                  <a:pt x="2473451" y="6096"/>
                </a:moveTo>
                <a:lnTo>
                  <a:pt x="2468880" y="6096"/>
                </a:lnTo>
                <a:lnTo>
                  <a:pt x="2467356" y="4571"/>
                </a:lnTo>
                <a:lnTo>
                  <a:pt x="2467356" y="1523"/>
                </a:lnTo>
                <a:lnTo>
                  <a:pt x="2468880" y="0"/>
                </a:lnTo>
                <a:lnTo>
                  <a:pt x="2473451" y="0"/>
                </a:lnTo>
                <a:lnTo>
                  <a:pt x="2474976" y="1523"/>
                </a:lnTo>
                <a:lnTo>
                  <a:pt x="2474976" y="4571"/>
                </a:lnTo>
                <a:lnTo>
                  <a:pt x="2473451" y="6096"/>
                </a:lnTo>
                <a:close/>
              </a:path>
              <a:path w="7042784" h="6350">
                <a:moveTo>
                  <a:pt x="2510027" y="6096"/>
                </a:moveTo>
                <a:lnTo>
                  <a:pt x="2505456" y="6096"/>
                </a:lnTo>
                <a:lnTo>
                  <a:pt x="2503932" y="4571"/>
                </a:lnTo>
                <a:lnTo>
                  <a:pt x="2503932" y="1523"/>
                </a:lnTo>
                <a:lnTo>
                  <a:pt x="2505456" y="0"/>
                </a:lnTo>
                <a:lnTo>
                  <a:pt x="2510027" y="0"/>
                </a:lnTo>
                <a:lnTo>
                  <a:pt x="2511551" y="1523"/>
                </a:lnTo>
                <a:lnTo>
                  <a:pt x="2511551" y="4571"/>
                </a:lnTo>
                <a:lnTo>
                  <a:pt x="2510027" y="6096"/>
                </a:lnTo>
                <a:close/>
              </a:path>
              <a:path w="7042784" h="6350">
                <a:moveTo>
                  <a:pt x="2546604" y="6096"/>
                </a:moveTo>
                <a:lnTo>
                  <a:pt x="2542032" y="6096"/>
                </a:lnTo>
                <a:lnTo>
                  <a:pt x="2542032" y="4571"/>
                </a:lnTo>
                <a:lnTo>
                  <a:pt x="2540508" y="4571"/>
                </a:lnTo>
                <a:lnTo>
                  <a:pt x="2540508" y="1523"/>
                </a:lnTo>
                <a:lnTo>
                  <a:pt x="2542032" y="1523"/>
                </a:lnTo>
                <a:lnTo>
                  <a:pt x="2542032" y="0"/>
                </a:lnTo>
                <a:lnTo>
                  <a:pt x="2546604" y="0"/>
                </a:lnTo>
                <a:lnTo>
                  <a:pt x="2548127" y="1523"/>
                </a:lnTo>
                <a:lnTo>
                  <a:pt x="2548127" y="4571"/>
                </a:lnTo>
                <a:lnTo>
                  <a:pt x="2546604" y="6096"/>
                </a:lnTo>
                <a:close/>
              </a:path>
              <a:path w="7042784" h="6350">
                <a:moveTo>
                  <a:pt x="2584704" y="6096"/>
                </a:moveTo>
                <a:lnTo>
                  <a:pt x="2578608" y="6096"/>
                </a:lnTo>
                <a:lnTo>
                  <a:pt x="2578608" y="4571"/>
                </a:lnTo>
                <a:lnTo>
                  <a:pt x="2577084" y="4571"/>
                </a:lnTo>
                <a:lnTo>
                  <a:pt x="2577084" y="1523"/>
                </a:lnTo>
                <a:lnTo>
                  <a:pt x="2578608" y="1523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7042784" h="6350">
                <a:moveTo>
                  <a:pt x="2621280" y="6096"/>
                </a:moveTo>
                <a:lnTo>
                  <a:pt x="2615184" y="6096"/>
                </a:lnTo>
                <a:lnTo>
                  <a:pt x="2615184" y="0"/>
                </a:lnTo>
                <a:lnTo>
                  <a:pt x="2621280" y="0"/>
                </a:lnTo>
                <a:lnTo>
                  <a:pt x="2621280" y="6096"/>
                </a:lnTo>
                <a:close/>
              </a:path>
              <a:path w="7042784" h="6350">
                <a:moveTo>
                  <a:pt x="2657856" y="6096"/>
                </a:moveTo>
                <a:lnTo>
                  <a:pt x="2653284" y="6096"/>
                </a:lnTo>
                <a:lnTo>
                  <a:pt x="2651760" y="4571"/>
                </a:lnTo>
                <a:lnTo>
                  <a:pt x="2651760" y="1523"/>
                </a:lnTo>
                <a:lnTo>
                  <a:pt x="2653284" y="0"/>
                </a:lnTo>
                <a:lnTo>
                  <a:pt x="2657856" y="0"/>
                </a:lnTo>
                <a:lnTo>
                  <a:pt x="2657856" y="1523"/>
                </a:lnTo>
                <a:lnTo>
                  <a:pt x="2659380" y="1523"/>
                </a:lnTo>
                <a:lnTo>
                  <a:pt x="2659380" y="4571"/>
                </a:lnTo>
                <a:lnTo>
                  <a:pt x="2657856" y="4571"/>
                </a:lnTo>
                <a:lnTo>
                  <a:pt x="2657856" y="6096"/>
                </a:lnTo>
                <a:close/>
              </a:path>
              <a:path w="7042784" h="6350">
                <a:moveTo>
                  <a:pt x="2694432" y="6096"/>
                </a:moveTo>
                <a:lnTo>
                  <a:pt x="2689860" y="6096"/>
                </a:lnTo>
                <a:lnTo>
                  <a:pt x="2688335" y="4571"/>
                </a:lnTo>
                <a:lnTo>
                  <a:pt x="2688335" y="1523"/>
                </a:lnTo>
                <a:lnTo>
                  <a:pt x="2689860" y="0"/>
                </a:lnTo>
                <a:lnTo>
                  <a:pt x="2694432" y="0"/>
                </a:lnTo>
                <a:lnTo>
                  <a:pt x="2695956" y="1523"/>
                </a:lnTo>
                <a:lnTo>
                  <a:pt x="2695956" y="4571"/>
                </a:lnTo>
                <a:lnTo>
                  <a:pt x="2694432" y="6096"/>
                </a:lnTo>
                <a:close/>
              </a:path>
              <a:path w="7042784" h="6350">
                <a:moveTo>
                  <a:pt x="2731008" y="6096"/>
                </a:moveTo>
                <a:lnTo>
                  <a:pt x="2726435" y="6096"/>
                </a:lnTo>
                <a:lnTo>
                  <a:pt x="2724911" y="4571"/>
                </a:lnTo>
                <a:lnTo>
                  <a:pt x="2724911" y="1523"/>
                </a:lnTo>
                <a:lnTo>
                  <a:pt x="2726435" y="0"/>
                </a:lnTo>
                <a:lnTo>
                  <a:pt x="2731008" y="0"/>
                </a:lnTo>
                <a:lnTo>
                  <a:pt x="2732532" y="1523"/>
                </a:lnTo>
                <a:lnTo>
                  <a:pt x="2732532" y="4571"/>
                </a:lnTo>
                <a:lnTo>
                  <a:pt x="2731008" y="6096"/>
                </a:lnTo>
                <a:close/>
              </a:path>
              <a:path w="7042784" h="6350">
                <a:moveTo>
                  <a:pt x="2767584" y="6096"/>
                </a:moveTo>
                <a:lnTo>
                  <a:pt x="2763011" y="6096"/>
                </a:lnTo>
                <a:lnTo>
                  <a:pt x="2763011" y="4571"/>
                </a:lnTo>
                <a:lnTo>
                  <a:pt x="2761488" y="4571"/>
                </a:lnTo>
                <a:lnTo>
                  <a:pt x="2761488" y="1523"/>
                </a:lnTo>
                <a:lnTo>
                  <a:pt x="2763011" y="1523"/>
                </a:lnTo>
                <a:lnTo>
                  <a:pt x="2763011" y="0"/>
                </a:lnTo>
                <a:lnTo>
                  <a:pt x="2767584" y="0"/>
                </a:lnTo>
                <a:lnTo>
                  <a:pt x="2769108" y="1523"/>
                </a:lnTo>
                <a:lnTo>
                  <a:pt x="2769108" y="4571"/>
                </a:lnTo>
                <a:lnTo>
                  <a:pt x="2767584" y="6096"/>
                </a:lnTo>
                <a:close/>
              </a:path>
              <a:path w="7042784" h="6350">
                <a:moveTo>
                  <a:pt x="2805684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4" y="0"/>
                </a:lnTo>
                <a:lnTo>
                  <a:pt x="2805684" y="6096"/>
                </a:lnTo>
                <a:close/>
              </a:path>
              <a:path w="7042784" h="6350">
                <a:moveTo>
                  <a:pt x="2842260" y="6096"/>
                </a:moveTo>
                <a:lnTo>
                  <a:pt x="2836164" y="6096"/>
                </a:lnTo>
                <a:lnTo>
                  <a:pt x="2836164" y="0"/>
                </a:lnTo>
                <a:lnTo>
                  <a:pt x="2842260" y="0"/>
                </a:lnTo>
                <a:lnTo>
                  <a:pt x="2842260" y="1523"/>
                </a:lnTo>
                <a:lnTo>
                  <a:pt x="2843784" y="1523"/>
                </a:lnTo>
                <a:lnTo>
                  <a:pt x="2843784" y="4571"/>
                </a:lnTo>
                <a:lnTo>
                  <a:pt x="2842260" y="4571"/>
                </a:lnTo>
                <a:lnTo>
                  <a:pt x="2842260" y="6096"/>
                </a:lnTo>
                <a:close/>
              </a:path>
              <a:path w="7042784" h="6350">
                <a:moveTo>
                  <a:pt x="2878835" y="6096"/>
                </a:moveTo>
                <a:lnTo>
                  <a:pt x="2874264" y="6096"/>
                </a:lnTo>
                <a:lnTo>
                  <a:pt x="2872740" y="4571"/>
                </a:lnTo>
                <a:lnTo>
                  <a:pt x="2872740" y="1523"/>
                </a:lnTo>
                <a:lnTo>
                  <a:pt x="2874264" y="0"/>
                </a:lnTo>
                <a:lnTo>
                  <a:pt x="2878835" y="0"/>
                </a:lnTo>
                <a:lnTo>
                  <a:pt x="2878835" y="1523"/>
                </a:lnTo>
                <a:lnTo>
                  <a:pt x="2880360" y="1523"/>
                </a:lnTo>
                <a:lnTo>
                  <a:pt x="2880360" y="4571"/>
                </a:lnTo>
                <a:lnTo>
                  <a:pt x="2878835" y="4571"/>
                </a:lnTo>
                <a:lnTo>
                  <a:pt x="2878835" y="6096"/>
                </a:lnTo>
                <a:close/>
              </a:path>
              <a:path w="7042784" h="6350">
                <a:moveTo>
                  <a:pt x="2915411" y="6096"/>
                </a:moveTo>
                <a:lnTo>
                  <a:pt x="2910840" y="6096"/>
                </a:lnTo>
                <a:lnTo>
                  <a:pt x="2909316" y="4571"/>
                </a:lnTo>
                <a:lnTo>
                  <a:pt x="2909316" y="1523"/>
                </a:lnTo>
                <a:lnTo>
                  <a:pt x="2910840" y="0"/>
                </a:lnTo>
                <a:lnTo>
                  <a:pt x="2915411" y="0"/>
                </a:lnTo>
                <a:lnTo>
                  <a:pt x="2916935" y="1523"/>
                </a:lnTo>
                <a:lnTo>
                  <a:pt x="2916935" y="4571"/>
                </a:lnTo>
                <a:lnTo>
                  <a:pt x="2915411" y="6096"/>
                </a:lnTo>
                <a:close/>
              </a:path>
              <a:path w="7042784" h="6350">
                <a:moveTo>
                  <a:pt x="2951988" y="6096"/>
                </a:moveTo>
                <a:lnTo>
                  <a:pt x="2947416" y="6096"/>
                </a:lnTo>
                <a:lnTo>
                  <a:pt x="2945892" y="4571"/>
                </a:lnTo>
                <a:lnTo>
                  <a:pt x="2945892" y="1523"/>
                </a:lnTo>
                <a:lnTo>
                  <a:pt x="2947416" y="0"/>
                </a:lnTo>
                <a:lnTo>
                  <a:pt x="2951988" y="0"/>
                </a:lnTo>
                <a:lnTo>
                  <a:pt x="2953511" y="1523"/>
                </a:lnTo>
                <a:lnTo>
                  <a:pt x="2953511" y="4571"/>
                </a:lnTo>
                <a:lnTo>
                  <a:pt x="2951988" y="6096"/>
                </a:lnTo>
                <a:close/>
              </a:path>
              <a:path w="7042784" h="6350">
                <a:moveTo>
                  <a:pt x="2988564" y="6096"/>
                </a:moveTo>
                <a:lnTo>
                  <a:pt x="2983992" y="6096"/>
                </a:lnTo>
                <a:lnTo>
                  <a:pt x="2983992" y="4571"/>
                </a:lnTo>
                <a:lnTo>
                  <a:pt x="2982468" y="4571"/>
                </a:lnTo>
                <a:lnTo>
                  <a:pt x="2982468" y="1523"/>
                </a:lnTo>
                <a:lnTo>
                  <a:pt x="2983992" y="1523"/>
                </a:lnTo>
                <a:lnTo>
                  <a:pt x="2983992" y="0"/>
                </a:lnTo>
                <a:lnTo>
                  <a:pt x="2988564" y="0"/>
                </a:lnTo>
                <a:lnTo>
                  <a:pt x="2990088" y="1523"/>
                </a:lnTo>
                <a:lnTo>
                  <a:pt x="2990088" y="4571"/>
                </a:lnTo>
                <a:lnTo>
                  <a:pt x="2988564" y="6096"/>
                </a:lnTo>
                <a:close/>
              </a:path>
              <a:path w="7042784" h="6350">
                <a:moveTo>
                  <a:pt x="3026664" y="6096"/>
                </a:moveTo>
                <a:lnTo>
                  <a:pt x="3020568" y="6096"/>
                </a:lnTo>
                <a:lnTo>
                  <a:pt x="3020568" y="0"/>
                </a:lnTo>
                <a:lnTo>
                  <a:pt x="3026664" y="0"/>
                </a:lnTo>
                <a:lnTo>
                  <a:pt x="3026664" y="6096"/>
                </a:lnTo>
                <a:close/>
              </a:path>
              <a:path w="7042784" h="6350">
                <a:moveTo>
                  <a:pt x="3063240" y="6096"/>
                </a:moveTo>
                <a:lnTo>
                  <a:pt x="3057144" y="6096"/>
                </a:lnTo>
                <a:lnTo>
                  <a:pt x="3057144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4" y="1523"/>
                </a:lnTo>
                <a:lnTo>
                  <a:pt x="3064764" y="4571"/>
                </a:lnTo>
                <a:lnTo>
                  <a:pt x="3063240" y="4571"/>
                </a:lnTo>
                <a:lnTo>
                  <a:pt x="3063240" y="6096"/>
                </a:lnTo>
                <a:close/>
              </a:path>
              <a:path w="7042784" h="6350">
                <a:moveTo>
                  <a:pt x="3099816" y="6096"/>
                </a:moveTo>
                <a:lnTo>
                  <a:pt x="3095244" y="6096"/>
                </a:lnTo>
                <a:lnTo>
                  <a:pt x="3093719" y="4571"/>
                </a:lnTo>
                <a:lnTo>
                  <a:pt x="3093719" y="1523"/>
                </a:lnTo>
                <a:lnTo>
                  <a:pt x="3095244" y="0"/>
                </a:lnTo>
                <a:lnTo>
                  <a:pt x="3099816" y="0"/>
                </a:lnTo>
                <a:lnTo>
                  <a:pt x="3099816" y="1523"/>
                </a:lnTo>
                <a:lnTo>
                  <a:pt x="3101340" y="1523"/>
                </a:lnTo>
                <a:lnTo>
                  <a:pt x="3101340" y="4571"/>
                </a:lnTo>
                <a:lnTo>
                  <a:pt x="3099816" y="4571"/>
                </a:lnTo>
                <a:lnTo>
                  <a:pt x="3099816" y="6096"/>
                </a:lnTo>
                <a:close/>
              </a:path>
              <a:path w="7042784" h="6350">
                <a:moveTo>
                  <a:pt x="3136392" y="6096"/>
                </a:moveTo>
                <a:lnTo>
                  <a:pt x="3131819" y="6096"/>
                </a:lnTo>
                <a:lnTo>
                  <a:pt x="3130296" y="4571"/>
                </a:lnTo>
                <a:lnTo>
                  <a:pt x="3130296" y="1523"/>
                </a:lnTo>
                <a:lnTo>
                  <a:pt x="3131819" y="0"/>
                </a:lnTo>
                <a:lnTo>
                  <a:pt x="3136392" y="0"/>
                </a:lnTo>
                <a:lnTo>
                  <a:pt x="3137916" y="1523"/>
                </a:lnTo>
                <a:lnTo>
                  <a:pt x="3137916" y="4571"/>
                </a:lnTo>
                <a:lnTo>
                  <a:pt x="3136392" y="6096"/>
                </a:lnTo>
                <a:close/>
              </a:path>
              <a:path w="7042784" h="6350">
                <a:moveTo>
                  <a:pt x="3172968" y="6096"/>
                </a:moveTo>
                <a:lnTo>
                  <a:pt x="3168396" y="6096"/>
                </a:lnTo>
                <a:lnTo>
                  <a:pt x="3166872" y="4571"/>
                </a:lnTo>
                <a:lnTo>
                  <a:pt x="3166872" y="1523"/>
                </a:lnTo>
                <a:lnTo>
                  <a:pt x="3168396" y="0"/>
                </a:lnTo>
                <a:lnTo>
                  <a:pt x="3172968" y="0"/>
                </a:lnTo>
                <a:lnTo>
                  <a:pt x="3174492" y="1523"/>
                </a:lnTo>
                <a:lnTo>
                  <a:pt x="3174492" y="4571"/>
                </a:lnTo>
                <a:lnTo>
                  <a:pt x="3172968" y="6096"/>
                </a:lnTo>
                <a:close/>
              </a:path>
              <a:path w="7042784" h="6350">
                <a:moveTo>
                  <a:pt x="3211068" y="6096"/>
                </a:moveTo>
                <a:lnTo>
                  <a:pt x="3204972" y="6096"/>
                </a:lnTo>
                <a:lnTo>
                  <a:pt x="3204972" y="4571"/>
                </a:lnTo>
                <a:lnTo>
                  <a:pt x="3203448" y="4571"/>
                </a:lnTo>
                <a:lnTo>
                  <a:pt x="3203448" y="1523"/>
                </a:lnTo>
                <a:lnTo>
                  <a:pt x="3204972" y="1523"/>
                </a:lnTo>
                <a:lnTo>
                  <a:pt x="3204972" y="0"/>
                </a:lnTo>
                <a:lnTo>
                  <a:pt x="3211068" y="0"/>
                </a:lnTo>
                <a:lnTo>
                  <a:pt x="3211068" y="6096"/>
                </a:lnTo>
                <a:close/>
              </a:path>
              <a:path w="7042784" h="6350">
                <a:moveTo>
                  <a:pt x="3247644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4" y="0"/>
                </a:lnTo>
                <a:lnTo>
                  <a:pt x="3247644" y="6096"/>
                </a:lnTo>
                <a:close/>
              </a:path>
              <a:path w="7042784" h="6350">
                <a:moveTo>
                  <a:pt x="3284219" y="6096"/>
                </a:moveTo>
                <a:lnTo>
                  <a:pt x="3278124" y="6096"/>
                </a:lnTo>
                <a:lnTo>
                  <a:pt x="3278124" y="0"/>
                </a:lnTo>
                <a:lnTo>
                  <a:pt x="3284219" y="0"/>
                </a:lnTo>
                <a:lnTo>
                  <a:pt x="3284219" y="1523"/>
                </a:lnTo>
                <a:lnTo>
                  <a:pt x="3285744" y="1523"/>
                </a:lnTo>
                <a:lnTo>
                  <a:pt x="3285744" y="4571"/>
                </a:lnTo>
                <a:lnTo>
                  <a:pt x="3284219" y="4571"/>
                </a:lnTo>
                <a:lnTo>
                  <a:pt x="3284219" y="6096"/>
                </a:lnTo>
                <a:close/>
              </a:path>
              <a:path w="7042784" h="6350">
                <a:moveTo>
                  <a:pt x="3320796" y="6096"/>
                </a:moveTo>
                <a:lnTo>
                  <a:pt x="3316224" y="6096"/>
                </a:lnTo>
                <a:lnTo>
                  <a:pt x="3314700" y="4571"/>
                </a:lnTo>
                <a:lnTo>
                  <a:pt x="3314700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3"/>
                </a:lnTo>
                <a:lnTo>
                  <a:pt x="3322319" y="1523"/>
                </a:lnTo>
                <a:lnTo>
                  <a:pt x="3322319" y="4571"/>
                </a:lnTo>
                <a:lnTo>
                  <a:pt x="3320796" y="4571"/>
                </a:lnTo>
                <a:lnTo>
                  <a:pt x="3320796" y="6096"/>
                </a:lnTo>
                <a:close/>
              </a:path>
              <a:path w="7042784" h="6350">
                <a:moveTo>
                  <a:pt x="3357372" y="6096"/>
                </a:moveTo>
                <a:lnTo>
                  <a:pt x="3352800" y="6096"/>
                </a:lnTo>
                <a:lnTo>
                  <a:pt x="3351276" y="4571"/>
                </a:lnTo>
                <a:lnTo>
                  <a:pt x="3351276" y="1523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3"/>
                </a:lnTo>
                <a:lnTo>
                  <a:pt x="3358896" y="4571"/>
                </a:lnTo>
                <a:lnTo>
                  <a:pt x="3357372" y="6096"/>
                </a:lnTo>
                <a:close/>
              </a:path>
              <a:path w="7042784" h="6350">
                <a:moveTo>
                  <a:pt x="3393948" y="6096"/>
                </a:moveTo>
                <a:lnTo>
                  <a:pt x="3389376" y="6096"/>
                </a:lnTo>
                <a:lnTo>
                  <a:pt x="3387852" y="4571"/>
                </a:lnTo>
                <a:lnTo>
                  <a:pt x="3387852" y="1523"/>
                </a:lnTo>
                <a:lnTo>
                  <a:pt x="3389376" y="0"/>
                </a:lnTo>
                <a:lnTo>
                  <a:pt x="3393948" y="0"/>
                </a:lnTo>
                <a:lnTo>
                  <a:pt x="3395472" y="1523"/>
                </a:lnTo>
                <a:lnTo>
                  <a:pt x="3395472" y="4571"/>
                </a:lnTo>
                <a:lnTo>
                  <a:pt x="3393948" y="6096"/>
                </a:lnTo>
                <a:close/>
              </a:path>
              <a:path w="7042784" h="6350">
                <a:moveTo>
                  <a:pt x="3432048" y="6096"/>
                </a:moveTo>
                <a:lnTo>
                  <a:pt x="3425952" y="6096"/>
                </a:lnTo>
                <a:lnTo>
                  <a:pt x="3425952" y="4571"/>
                </a:lnTo>
                <a:lnTo>
                  <a:pt x="3424427" y="4571"/>
                </a:lnTo>
                <a:lnTo>
                  <a:pt x="3424427" y="1523"/>
                </a:lnTo>
                <a:lnTo>
                  <a:pt x="3425952" y="1523"/>
                </a:lnTo>
                <a:lnTo>
                  <a:pt x="3425952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7042784" h="6350">
                <a:moveTo>
                  <a:pt x="3468624" y="6096"/>
                </a:moveTo>
                <a:lnTo>
                  <a:pt x="3462527" y="6096"/>
                </a:lnTo>
                <a:lnTo>
                  <a:pt x="3462527" y="0"/>
                </a:lnTo>
                <a:lnTo>
                  <a:pt x="3468624" y="0"/>
                </a:lnTo>
                <a:lnTo>
                  <a:pt x="3468624" y="6096"/>
                </a:lnTo>
                <a:close/>
              </a:path>
              <a:path w="7042784" h="6350">
                <a:moveTo>
                  <a:pt x="3505200" y="6096"/>
                </a:moveTo>
                <a:lnTo>
                  <a:pt x="3499104" y="6096"/>
                </a:lnTo>
                <a:lnTo>
                  <a:pt x="3499104" y="0"/>
                </a:lnTo>
                <a:lnTo>
                  <a:pt x="3505200" y="0"/>
                </a:lnTo>
                <a:lnTo>
                  <a:pt x="3505200" y="1523"/>
                </a:lnTo>
                <a:lnTo>
                  <a:pt x="3506724" y="1523"/>
                </a:lnTo>
                <a:lnTo>
                  <a:pt x="3506724" y="4571"/>
                </a:lnTo>
                <a:lnTo>
                  <a:pt x="3505200" y="4571"/>
                </a:lnTo>
                <a:lnTo>
                  <a:pt x="3505200" y="6096"/>
                </a:lnTo>
                <a:close/>
              </a:path>
              <a:path w="7042784" h="6350">
                <a:moveTo>
                  <a:pt x="3541776" y="6096"/>
                </a:moveTo>
                <a:lnTo>
                  <a:pt x="3537204" y="6096"/>
                </a:lnTo>
                <a:lnTo>
                  <a:pt x="3535680" y="4571"/>
                </a:lnTo>
                <a:lnTo>
                  <a:pt x="3535680" y="1523"/>
                </a:lnTo>
                <a:lnTo>
                  <a:pt x="3537204" y="0"/>
                </a:lnTo>
                <a:lnTo>
                  <a:pt x="3541776" y="0"/>
                </a:lnTo>
                <a:lnTo>
                  <a:pt x="3543300" y="1523"/>
                </a:lnTo>
                <a:lnTo>
                  <a:pt x="3543300" y="4571"/>
                </a:lnTo>
                <a:lnTo>
                  <a:pt x="3541776" y="6096"/>
                </a:lnTo>
                <a:close/>
              </a:path>
              <a:path w="7042784" h="6350">
                <a:moveTo>
                  <a:pt x="3578352" y="6096"/>
                </a:moveTo>
                <a:lnTo>
                  <a:pt x="3573780" y="6096"/>
                </a:lnTo>
                <a:lnTo>
                  <a:pt x="3572256" y="4571"/>
                </a:lnTo>
                <a:lnTo>
                  <a:pt x="3572256" y="1523"/>
                </a:lnTo>
                <a:lnTo>
                  <a:pt x="3573780" y="0"/>
                </a:lnTo>
                <a:lnTo>
                  <a:pt x="3578352" y="0"/>
                </a:lnTo>
                <a:lnTo>
                  <a:pt x="3579876" y="1523"/>
                </a:lnTo>
                <a:lnTo>
                  <a:pt x="3579876" y="4571"/>
                </a:lnTo>
                <a:lnTo>
                  <a:pt x="3578352" y="6096"/>
                </a:lnTo>
                <a:close/>
              </a:path>
              <a:path w="7042784" h="6350">
                <a:moveTo>
                  <a:pt x="3614928" y="6096"/>
                </a:moveTo>
                <a:lnTo>
                  <a:pt x="3610356" y="6096"/>
                </a:lnTo>
                <a:lnTo>
                  <a:pt x="3608832" y="4571"/>
                </a:lnTo>
                <a:lnTo>
                  <a:pt x="3608832" y="1523"/>
                </a:lnTo>
                <a:lnTo>
                  <a:pt x="3610356" y="0"/>
                </a:lnTo>
                <a:lnTo>
                  <a:pt x="3614928" y="0"/>
                </a:lnTo>
                <a:lnTo>
                  <a:pt x="3616452" y="1523"/>
                </a:lnTo>
                <a:lnTo>
                  <a:pt x="3616452" y="4571"/>
                </a:lnTo>
                <a:lnTo>
                  <a:pt x="3614928" y="6096"/>
                </a:lnTo>
                <a:close/>
              </a:path>
              <a:path w="7042784" h="6350">
                <a:moveTo>
                  <a:pt x="3653028" y="6096"/>
                </a:moveTo>
                <a:lnTo>
                  <a:pt x="3646932" y="6096"/>
                </a:lnTo>
                <a:lnTo>
                  <a:pt x="3646932" y="4571"/>
                </a:lnTo>
                <a:lnTo>
                  <a:pt x="3645408" y="4571"/>
                </a:lnTo>
                <a:lnTo>
                  <a:pt x="3645408" y="1523"/>
                </a:lnTo>
                <a:lnTo>
                  <a:pt x="3646932" y="1523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7042784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6096"/>
                </a:lnTo>
                <a:close/>
              </a:path>
              <a:path w="7042784" h="6350">
                <a:moveTo>
                  <a:pt x="3726180" y="6096"/>
                </a:moveTo>
                <a:lnTo>
                  <a:pt x="3720084" y="6096"/>
                </a:lnTo>
                <a:lnTo>
                  <a:pt x="3720084" y="0"/>
                </a:lnTo>
                <a:lnTo>
                  <a:pt x="3726180" y="0"/>
                </a:lnTo>
                <a:lnTo>
                  <a:pt x="3726180" y="1523"/>
                </a:lnTo>
                <a:lnTo>
                  <a:pt x="3727704" y="1523"/>
                </a:lnTo>
                <a:lnTo>
                  <a:pt x="3727704" y="4571"/>
                </a:lnTo>
                <a:lnTo>
                  <a:pt x="3726180" y="4571"/>
                </a:lnTo>
                <a:lnTo>
                  <a:pt x="3726180" y="6096"/>
                </a:lnTo>
                <a:close/>
              </a:path>
              <a:path w="7042784" h="6350">
                <a:moveTo>
                  <a:pt x="3762756" y="6096"/>
                </a:moveTo>
                <a:lnTo>
                  <a:pt x="3758184" y="6096"/>
                </a:lnTo>
                <a:lnTo>
                  <a:pt x="3756660" y="4571"/>
                </a:lnTo>
                <a:lnTo>
                  <a:pt x="3756660" y="1523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3"/>
                </a:lnTo>
                <a:lnTo>
                  <a:pt x="3764280" y="4571"/>
                </a:lnTo>
                <a:lnTo>
                  <a:pt x="3762756" y="6096"/>
                </a:lnTo>
                <a:close/>
              </a:path>
              <a:path w="7042784" h="6350">
                <a:moveTo>
                  <a:pt x="3799332" y="6096"/>
                </a:moveTo>
                <a:lnTo>
                  <a:pt x="3794760" y="6096"/>
                </a:lnTo>
                <a:lnTo>
                  <a:pt x="3793236" y="4571"/>
                </a:lnTo>
                <a:lnTo>
                  <a:pt x="3793236" y="1523"/>
                </a:lnTo>
                <a:lnTo>
                  <a:pt x="3794760" y="0"/>
                </a:lnTo>
                <a:lnTo>
                  <a:pt x="3799332" y="0"/>
                </a:lnTo>
                <a:lnTo>
                  <a:pt x="3800856" y="1523"/>
                </a:lnTo>
                <a:lnTo>
                  <a:pt x="3800856" y="4571"/>
                </a:lnTo>
                <a:lnTo>
                  <a:pt x="3799332" y="6096"/>
                </a:lnTo>
                <a:close/>
              </a:path>
              <a:path w="7042784" h="6350">
                <a:moveTo>
                  <a:pt x="3835908" y="6096"/>
                </a:moveTo>
                <a:lnTo>
                  <a:pt x="3831336" y="6096"/>
                </a:lnTo>
                <a:lnTo>
                  <a:pt x="3831336" y="4571"/>
                </a:lnTo>
                <a:lnTo>
                  <a:pt x="3829811" y="4571"/>
                </a:lnTo>
                <a:lnTo>
                  <a:pt x="3829811" y="1523"/>
                </a:lnTo>
                <a:lnTo>
                  <a:pt x="3831336" y="1523"/>
                </a:lnTo>
                <a:lnTo>
                  <a:pt x="3831336" y="0"/>
                </a:lnTo>
                <a:lnTo>
                  <a:pt x="3835908" y="0"/>
                </a:lnTo>
                <a:lnTo>
                  <a:pt x="3837432" y="1523"/>
                </a:lnTo>
                <a:lnTo>
                  <a:pt x="3837432" y="4571"/>
                </a:lnTo>
                <a:lnTo>
                  <a:pt x="3835908" y="6096"/>
                </a:lnTo>
                <a:close/>
              </a:path>
              <a:path w="7042784" h="6350">
                <a:moveTo>
                  <a:pt x="3874008" y="6096"/>
                </a:moveTo>
                <a:lnTo>
                  <a:pt x="3867911" y="6096"/>
                </a:lnTo>
                <a:lnTo>
                  <a:pt x="3867911" y="4571"/>
                </a:lnTo>
                <a:lnTo>
                  <a:pt x="3866388" y="4571"/>
                </a:lnTo>
                <a:lnTo>
                  <a:pt x="3866388" y="1523"/>
                </a:lnTo>
                <a:lnTo>
                  <a:pt x="3867911" y="1523"/>
                </a:lnTo>
                <a:lnTo>
                  <a:pt x="3867911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7042784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6096"/>
                </a:lnTo>
                <a:close/>
              </a:path>
              <a:path w="7042784" h="6350">
                <a:moveTo>
                  <a:pt x="3947160" y="6096"/>
                </a:moveTo>
                <a:lnTo>
                  <a:pt x="3941064" y="6096"/>
                </a:lnTo>
                <a:lnTo>
                  <a:pt x="3941064" y="0"/>
                </a:lnTo>
                <a:lnTo>
                  <a:pt x="3947160" y="0"/>
                </a:lnTo>
                <a:lnTo>
                  <a:pt x="3947160" y="1523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7160" y="4571"/>
                </a:lnTo>
                <a:lnTo>
                  <a:pt x="3947160" y="6096"/>
                </a:lnTo>
                <a:close/>
              </a:path>
              <a:path w="7042784" h="6350">
                <a:moveTo>
                  <a:pt x="3983736" y="6096"/>
                </a:moveTo>
                <a:lnTo>
                  <a:pt x="3979164" y="6096"/>
                </a:lnTo>
                <a:lnTo>
                  <a:pt x="3977640" y="4571"/>
                </a:lnTo>
                <a:lnTo>
                  <a:pt x="3977640" y="1523"/>
                </a:lnTo>
                <a:lnTo>
                  <a:pt x="3979164" y="0"/>
                </a:lnTo>
                <a:lnTo>
                  <a:pt x="3983736" y="0"/>
                </a:lnTo>
                <a:lnTo>
                  <a:pt x="3985260" y="1523"/>
                </a:lnTo>
                <a:lnTo>
                  <a:pt x="3985260" y="4571"/>
                </a:lnTo>
                <a:lnTo>
                  <a:pt x="3983736" y="6096"/>
                </a:lnTo>
                <a:close/>
              </a:path>
              <a:path w="7042784" h="6350">
                <a:moveTo>
                  <a:pt x="4020311" y="6096"/>
                </a:moveTo>
                <a:lnTo>
                  <a:pt x="4015740" y="6096"/>
                </a:lnTo>
                <a:lnTo>
                  <a:pt x="4014216" y="4571"/>
                </a:lnTo>
                <a:lnTo>
                  <a:pt x="4014216" y="1523"/>
                </a:lnTo>
                <a:lnTo>
                  <a:pt x="4015740" y="0"/>
                </a:lnTo>
                <a:lnTo>
                  <a:pt x="4020311" y="0"/>
                </a:lnTo>
                <a:lnTo>
                  <a:pt x="4021836" y="1523"/>
                </a:lnTo>
                <a:lnTo>
                  <a:pt x="4021836" y="4571"/>
                </a:lnTo>
                <a:lnTo>
                  <a:pt x="4020311" y="6096"/>
                </a:lnTo>
                <a:close/>
              </a:path>
              <a:path w="7042784" h="6350">
                <a:moveTo>
                  <a:pt x="4056888" y="6096"/>
                </a:moveTo>
                <a:lnTo>
                  <a:pt x="4052316" y="6096"/>
                </a:lnTo>
                <a:lnTo>
                  <a:pt x="4052316" y="4571"/>
                </a:lnTo>
                <a:lnTo>
                  <a:pt x="4050792" y="4571"/>
                </a:lnTo>
                <a:lnTo>
                  <a:pt x="4050792" y="1523"/>
                </a:lnTo>
                <a:lnTo>
                  <a:pt x="4052316" y="1523"/>
                </a:lnTo>
                <a:lnTo>
                  <a:pt x="4052316" y="0"/>
                </a:lnTo>
                <a:lnTo>
                  <a:pt x="4056888" y="0"/>
                </a:lnTo>
                <a:lnTo>
                  <a:pt x="4058411" y="1523"/>
                </a:lnTo>
                <a:lnTo>
                  <a:pt x="4058411" y="4571"/>
                </a:lnTo>
                <a:lnTo>
                  <a:pt x="4056888" y="6096"/>
                </a:lnTo>
                <a:close/>
              </a:path>
              <a:path w="7042784" h="6350">
                <a:moveTo>
                  <a:pt x="4094988" y="6096"/>
                </a:moveTo>
                <a:lnTo>
                  <a:pt x="4088892" y="6096"/>
                </a:lnTo>
                <a:lnTo>
                  <a:pt x="4088892" y="4571"/>
                </a:lnTo>
                <a:lnTo>
                  <a:pt x="4087368" y="4571"/>
                </a:lnTo>
                <a:lnTo>
                  <a:pt x="4087368" y="1523"/>
                </a:lnTo>
                <a:lnTo>
                  <a:pt x="4088892" y="1523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7042784" h="6350">
                <a:moveTo>
                  <a:pt x="4131564" y="6096"/>
                </a:moveTo>
                <a:lnTo>
                  <a:pt x="4125468" y="6096"/>
                </a:lnTo>
                <a:lnTo>
                  <a:pt x="4125468" y="0"/>
                </a:lnTo>
                <a:lnTo>
                  <a:pt x="4131564" y="0"/>
                </a:lnTo>
                <a:lnTo>
                  <a:pt x="4131564" y="6096"/>
                </a:lnTo>
                <a:close/>
              </a:path>
              <a:path w="7042784" h="6350">
                <a:moveTo>
                  <a:pt x="4168140" y="6096"/>
                </a:moveTo>
                <a:lnTo>
                  <a:pt x="4163568" y="6096"/>
                </a:lnTo>
                <a:lnTo>
                  <a:pt x="4162044" y="4571"/>
                </a:lnTo>
                <a:lnTo>
                  <a:pt x="4162044" y="1523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3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8140" y="4571"/>
                </a:lnTo>
                <a:lnTo>
                  <a:pt x="4168140" y="6096"/>
                </a:lnTo>
                <a:close/>
              </a:path>
              <a:path w="7042784" h="6350">
                <a:moveTo>
                  <a:pt x="4204716" y="6096"/>
                </a:moveTo>
                <a:lnTo>
                  <a:pt x="4200144" y="6096"/>
                </a:lnTo>
                <a:lnTo>
                  <a:pt x="4198620" y="4571"/>
                </a:lnTo>
                <a:lnTo>
                  <a:pt x="4198620" y="1523"/>
                </a:lnTo>
                <a:lnTo>
                  <a:pt x="4200144" y="0"/>
                </a:lnTo>
                <a:lnTo>
                  <a:pt x="4204716" y="0"/>
                </a:lnTo>
                <a:lnTo>
                  <a:pt x="4206240" y="1523"/>
                </a:lnTo>
                <a:lnTo>
                  <a:pt x="4206240" y="4571"/>
                </a:lnTo>
                <a:lnTo>
                  <a:pt x="4204716" y="6096"/>
                </a:lnTo>
                <a:close/>
              </a:path>
              <a:path w="7042784" h="6350">
                <a:moveTo>
                  <a:pt x="4241292" y="6096"/>
                </a:moveTo>
                <a:lnTo>
                  <a:pt x="4236720" y="6096"/>
                </a:lnTo>
                <a:lnTo>
                  <a:pt x="4235196" y="4571"/>
                </a:lnTo>
                <a:lnTo>
                  <a:pt x="4235196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3"/>
                </a:lnTo>
                <a:lnTo>
                  <a:pt x="4242816" y="4571"/>
                </a:lnTo>
                <a:lnTo>
                  <a:pt x="4241292" y="6096"/>
                </a:lnTo>
                <a:close/>
              </a:path>
              <a:path w="7042784" h="6350">
                <a:moveTo>
                  <a:pt x="4277868" y="6096"/>
                </a:moveTo>
                <a:lnTo>
                  <a:pt x="4273296" y="6096"/>
                </a:lnTo>
                <a:lnTo>
                  <a:pt x="4273296" y="4571"/>
                </a:lnTo>
                <a:lnTo>
                  <a:pt x="4271772" y="4571"/>
                </a:lnTo>
                <a:lnTo>
                  <a:pt x="4271772" y="1523"/>
                </a:lnTo>
                <a:lnTo>
                  <a:pt x="4273296" y="1523"/>
                </a:lnTo>
                <a:lnTo>
                  <a:pt x="4273296" y="0"/>
                </a:lnTo>
                <a:lnTo>
                  <a:pt x="4277868" y="0"/>
                </a:lnTo>
                <a:lnTo>
                  <a:pt x="4279392" y="1523"/>
                </a:lnTo>
                <a:lnTo>
                  <a:pt x="4279392" y="4571"/>
                </a:lnTo>
                <a:lnTo>
                  <a:pt x="4277868" y="6096"/>
                </a:lnTo>
                <a:close/>
              </a:path>
              <a:path w="7042784" h="6350">
                <a:moveTo>
                  <a:pt x="4315968" y="6096"/>
                </a:moveTo>
                <a:lnTo>
                  <a:pt x="4309872" y="6096"/>
                </a:lnTo>
                <a:lnTo>
                  <a:pt x="4309872" y="4571"/>
                </a:lnTo>
                <a:lnTo>
                  <a:pt x="4308348" y="4571"/>
                </a:lnTo>
                <a:lnTo>
                  <a:pt x="4308348" y="1523"/>
                </a:lnTo>
                <a:lnTo>
                  <a:pt x="4309872" y="1523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7042784" h="6350">
                <a:moveTo>
                  <a:pt x="4352544" y="6096"/>
                </a:moveTo>
                <a:lnTo>
                  <a:pt x="4346447" y="6096"/>
                </a:lnTo>
                <a:lnTo>
                  <a:pt x="4346447" y="0"/>
                </a:lnTo>
                <a:lnTo>
                  <a:pt x="4352544" y="0"/>
                </a:lnTo>
                <a:lnTo>
                  <a:pt x="4352544" y="6096"/>
                </a:lnTo>
                <a:close/>
              </a:path>
              <a:path w="7042784" h="6350">
                <a:moveTo>
                  <a:pt x="4389120" y="6096"/>
                </a:moveTo>
                <a:lnTo>
                  <a:pt x="4384547" y="6096"/>
                </a:lnTo>
                <a:lnTo>
                  <a:pt x="4383024" y="4571"/>
                </a:lnTo>
                <a:lnTo>
                  <a:pt x="4383024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3"/>
                </a:lnTo>
                <a:lnTo>
                  <a:pt x="4390644" y="1523"/>
                </a:lnTo>
                <a:lnTo>
                  <a:pt x="4390644" y="4571"/>
                </a:lnTo>
                <a:lnTo>
                  <a:pt x="4389120" y="4571"/>
                </a:lnTo>
                <a:lnTo>
                  <a:pt x="4389120" y="6096"/>
                </a:lnTo>
                <a:close/>
              </a:path>
              <a:path w="7042784" h="6350">
                <a:moveTo>
                  <a:pt x="4425695" y="6096"/>
                </a:moveTo>
                <a:lnTo>
                  <a:pt x="4421124" y="6096"/>
                </a:lnTo>
                <a:lnTo>
                  <a:pt x="4419600" y="4571"/>
                </a:lnTo>
                <a:lnTo>
                  <a:pt x="4419600" y="1523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3"/>
                </a:lnTo>
                <a:lnTo>
                  <a:pt x="4427220" y="4571"/>
                </a:lnTo>
                <a:lnTo>
                  <a:pt x="4425695" y="6096"/>
                </a:lnTo>
                <a:close/>
              </a:path>
              <a:path w="7042784" h="6350">
                <a:moveTo>
                  <a:pt x="4462272" y="6096"/>
                </a:moveTo>
                <a:lnTo>
                  <a:pt x="4457700" y="6096"/>
                </a:lnTo>
                <a:lnTo>
                  <a:pt x="4456176" y="4571"/>
                </a:lnTo>
                <a:lnTo>
                  <a:pt x="4456176" y="1523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3"/>
                </a:lnTo>
                <a:lnTo>
                  <a:pt x="4463795" y="4571"/>
                </a:lnTo>
                <a:lnTo>
                  <a:pt x="4462272" y="6096"/>
                </a:lnTo>
                <a:close/>
              </a:path>
              <a:path w="7042784" h="6350">
                <a:moveTo>
                  <a:pt x="4498847" y="6096"/>
                </a:moveTo>
                <a:lnTo>
                  <a:pt x="4494276" y="6096"/>
                </a:lnTo>
                <a:lnTo>
                  <a:pt x="4494276" y="4571"/>
                </a:lnTo>
                <a:lnTo>
                  <a:pt x="4492752" y="4571"/>
                </a:lnTo>
                <a:lnTo>
                  <a:pt x="4492752" y="1523"/>
                </a:lnTo>
                <a:lnTo>
                  <a:pt x="4494276" y="1523"/>
                </a:lnTo>
                <a:lnTo>
                  <a:pt x="4494276" y="0"/>
                </a:lnTo>
                <a:lnTo>
                  <a:pt x="4498847" y="0"/>
                </a:lnTo>
                <a:lnTo>
                  <a:pt x="4500372" y="1523"/>
                </a:lnTo>
                <a:lnTo>
                  <a:pt x="4500372" y="4571"/>
                </a:lnTo>
                <a:lnTo>
                  <a:pt x="4498847" y="6096"/>
                </a:lnTo>
                <a:close/>
              </a:path>
              <a:path w="7042784" h="6350">
                <a:moveTo>
                  <a:pt x="4536947" y="6096"/>
                </a:moveTo>
                <a:lnTo>
                  <a:pt x="4530852" y="6096"/>
                </a:lnTo>
                <a:lnTo>
                  <a:pt x="4530852" y="4571"/>
                </a:lnTo>
                <a:lnTo>
                  <a:pt x="4529328" y="4571"/>
                </a:lnTo>
                <a:lnTo>
                  <a:pt x="4529328" y="1523"/>
                </a:lnTo>
                <a:lnTo>
                  <a:pt x="4530852" y="1523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6096"/>
                </a:lnTo>
                <a:close/>
              </a:path>
              <a:path w="7042784" h="6350">
                <a:moveTo>
                  <a:pt x="4573524" y="6096"/>
                </a:moveTo>
                <a:lnTo>
                  <a:pt x="4567428" y="6096"/>
                </a:lnTo>
                <a:lnTo>
                  <a:pt x="4567428" y="0"/>
                </a:lnTo>
                <a:lnTo>
                  <a:pt x="4573524" y="0"/>
                </a:lnTo>
                <a:lnTo>
                  <a:pt x="4573524" y="6096"/>
                </a:lnTo>
                <a:close/>
              </a:path>
              <a:path w="7042784" h="6350">
                <a:moveTo>
                  <a:pt x="4610100" y="6096"/>
                </a:moveTo>
                <a:lnTo>
                  <a:pt x="4605528" y="6096"/>
                </a:lnTo>
                <a:lnTo>
                  <a:pt x="4604004" y="4571"/>
                </a:lnTo>
                <a:lnTo>
                  <a:pt x="4604004" y="1523"/>
                </a:lnTo>
                <a:lnTo>
                  <a:pt x="4605528" y="0"/>
                </a:lnTo>
                <a:lnTo>
                  <a:pt x="4610100" y="0"/>
                </a:lnTo>
                <a:lnTo>
                  <a:pt x="4610100" y="1523"/>
                </a:lnTo>
                <a:lnTo>
                  <a:pt x="4611624" y="1523"/>
                </a:lnTo>
                <a:lnTo>
                  <a:pt x="4611624" y="4571"/>
                </a:lnTo>
                <a:lnTo>
                  <a:pt x="4610100" y="4571"/>
                </a:lnTo>
                <a:lnTo>
                  <a:pt x="4610100" y="6096"/>
                </a:lnTo>
                <a:close/>
              </a:path>
              <a:path w="7042784" h="6350">
                <a:moveTo>
                  <a:pt x="4646676" y="6096"/>
                </a:moveTo>
                <a:lnTo>
                  <a:pt x="4642104" y="6096"/>
                </a:lnTo>
                <a:lnTo>
                  <a:pt x="4640579" y="4571"/>
                </a:lnTo>
                <a:lnTo>
                  <a:pt x="4640579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3"/>
                </a:lnTo>
                <a:lnTo>
                  <a:pt x="4648200" y="4571"/>
                </a:lnTo>
                <a:lnTo>
                  <a:pt x="4646676" y="6096"/>
                </a:lnTo>
                <a:close/>
              </a:path>
              <a:path w="7042784" h="6350">
                <a:moveTo>
                  <a:pt x="4683252" y="6096"/>
                </a:moveTo>
                <a:lnTo>
                  <a:pt x="4678679" y="6096"/>
                </a:lnTo>
                <a:lnTo>
                  <a:pt x="4677156" y="4571"/>
                </a:lnTo>
                <a:lnTo>
                  <a:pt x="4677156" y="1523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3"/>
                </a:lnTo>
                <a:lnTo>
                  <a:pt x="4684776" y="4571"/>
                </a:lnTo>
                <a:lnTo>
                  <a:pt x="4683252" y="6096"/>
                </a:lnTo>
                <a:close/>
              </a:path>
              <a:path w="7042784" h="6350">
                <a:moveTo>
                  <a:pt x="4719828" y="6096"/>
                </a:moveTo>
                <a:lnTo>
                  <a:pt x="4715256" y="6096"/>
                </a:lnTo>
                <a:lnTo>
                  <a:pt x="4715256" y="4571"/>
                </a:lnTo>
                <a:lnTo>
                  <a:pt x="4713731" y="4571"/>
                </a:lnTo>
                <a:lnTo>
                  <a:pt x="4713731" y="1523"/>
                </a:lnTo>
                <a:lnTo>
                  <a:pt x="4715256" y="1523"/>
                </a:lnTo>
                <a:lnTo>
                  <a:pt x="4715256" y="0"/>
                </a:lnTo>
                <a:lnTo>
                  <a:pt x="4719828" y="0"/>
                </a:lnTo>
                <a:lnTo>
                  <a:pt x="4721352" y="1523"/>
                </a:lnTo>
                <a:lnTo>
                  <a:pt x="4721352" y="4571"/>
                </a:lnTo>
                <a:lnTo>
                  <a:pt x="4719828" y="6096"/>
                </a:lnTo>
                <a:close/>
              </a:path>
              <a:path w="7042784" h="6350">
                <a:moveTo>
                  <a:pt x="4757928" y="6096"/>
                </a:moveTo>
                <a:lnTo>
                  <a:pt x="4751831" y="6096"/>
                </a:lnTo>
                <a:lnTo>
                  <a:pt x="4751831" y="0"/>
                </a:lnTo>
                <a:lnTo>
                  <a:pt x="4757928" y="0"/>
                </a:lnTo>
                <a:lnTo>
                  <a:pt x="4757928" y="6096"/>
                </a:lnTo>
                <a:close/>
              </a:path>
              <a:path w="7042784" h="6350">
                <a:moveTo>
                  <a:pt x="4794504" y="6096"/>
                </a:moveTo>
                <a:lnTo>
                  <a:pt x="4788408" y="6096"/>
                </a:lnTo>
                <a:lnTo>
                  <a:pt x="4788408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8" y="1523"/>
                </a:lnTo>
                <a:lnTo>
                  <a:pt x="4796028" y="4571"/>
                </a:lnTo>
                <a:lnTo>
                  <a:pt x="4794504" y="4571"/>
                </a:lnTo>
                <a:lnTo>
                  <a:pt x="4794504" y="6096"/>
                </a:lnTo>
                <a:close/>
              </a:path>
              <a:path w="7042784" h="6350">
                <a:moveTo>
                  <a:pt x="4831079" y="6096"/>
                </a:moveTo>
                <a:lnTo>
                  <a:pt x="4826508" y="6096"/>
                </a:lnTo>
                <a:lnTo>
                  <a:pt x="4824984" y="4571"/>
                </a:lnTo>
                <a:lnTo>
                  <a:pt x="4824984" y="1523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3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31079" y="4571"/>
                </a:lnTo>
                <a:lnTo>
                  <a:pt x="4831079" y="6096"/>
                </a:lnTo>
                <a:close/>
              </a:path>
              <a:path w="7042784" h="6350">
                <a:moveTo>
                  <a:pt x="4867656" y="6096"/>
                </a:moveTo>
                <a:lnTo>
                  <a:pt x="4863084" y="6096"/>
                </a:lnTo>
                <a:lnTo>
                  <a:pt x="4861560" y="4571"/>
                </a:lnTo>
                <a:lnTo>
                  <a:pt x="4861560" y="1523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3"/>
                </a:lnTo>
                <a:lnTo>
                  <a:pt x="4869179" y="4571"/>
                </a:lnTo>
                <a:lnTo>
                  <a:pt x="4867656" y="6096"/>
                </a:lnTo>
                <a:close/>
              </a:path>
              <a:path w="7042784" h="6350">
                <a:moveTo>
                  <a:pt x="4904231" y="6096"/>
                </a:moveTo>
                <a:lnTo>
                  <a:pt x="4899660" y="6096"/>
                </a:lnTo>
                <a:lnTo>
                  <a:pt x="4898136" y="4571"/>
                </a:lnTo>
                <a:lnTo>
                  <a:pt x="4898136" y="1523"/>
                </a:lnTo>
                <a:lnTo>
                  <a:pt x="4899660" y="0"/>
                </a:lnTo>
                <a:lnTo>
                  <a:pt x="4904231" y="0"/>
                </a:lnTo>
                <a:lnTo>
                  <a:pt x="4905756" y="1523"/>
                </a:lnTo>
                <a:lnTo>
                  <a:pt x="4905756" y="4571"/>
                </a:lnTo>
                <a:lnTo>
                  <a:pt x="4904231" y="6096"/>
                </a:lnTo>
                <a:close/>
              </a:path>
              <a:path w="7042784" h="6350">
                <a:moveTo>
                  <a:pt x="4940808" y="6096"/>
                </a:moveTo>
                <a:lnTo>
                  <a:pt x="4936236" y="6096"/>
                </a:lnTo>
                <a:lnTo>
                  <a:pt x="4936236" y="4571"/>
                </a:lnTo>
                <a:lnTo>
                  <a:pt x="4934712" y="4571"/>
                </a:lnTo>
                <a:lnTo>
                  <a:pt x="4934712" y="1523"/>
                </a:lnTo>
                <a:lnTo>
                  <a:pt x="4936236" y="1523"/>
                </a:lnTo>
                <a:lnTo>
                  <a:pt x="4936236" y="0"/>
                </a:lnTo>
                <a:lnTo>
                  <a:pt x="4940808" y="0"/>
                </a:lnTo>
                <a:lnTo>
                  <a:pt x="4942331" y="1523"/>
                </a:lnTo>
                <a:lnTo>
                  <a:pt x="4942331" y="4571"/>
                </a:lnTo>
                <a:lnTo>
                  <a:pt x="4940808" y="6096"/>
                </a:lnTo>
                <a:close/>
              </a:path>
              <a:path w="7042784" h="6350">
                <a:moveTo>
                  <a:pt x="4978908" y="6096"/>
                </a:moveTo>
                <a:lnTo>
                  <a:pt x="4972812" y="6096"/>
                </a:lnTo>
                <a:lnTo>
                  <a:pt x="4972812" y="0"/>
                </a:lnTo>
                <a:lnTo>
                  <a:pt x="4978908" y="0"/>
                </a:lnTo>
                <a:lnTo>
                  <a:pt x="4978908" y="6096"/>
                </a:lnTo>
                <a:close/>
              </a:path>
              <a:path w="7042784" h="6350">
                <a:moveTo>
                  <a:pt x="5015484" y="6096"/>
                </a:moveTo>
                <a:lnTo>
                  <a:pt x="5009388" y="6096"/>
                </a:lnTo>
                <a:lnTo>
                  <a:pt x="5009388" y="0"/>
                </a:lnTo>
                <a:lnTo>
                  <a:pt x="5015484" y="0"/>
                </a:lnTo>
                <a:lnTo>
                  <a:pt x="5015484" y="1523"/>
                </a:lnTo>
                <a:lnTo>
                  <a:pt x="5017008" y="1523"/>
                </a:lnTo>
                <a:lnTo>
                  <a:pt x="5017008" y="4571"/>
                </a:lnTo>
                <a:lnTo>
                  <a:pt x="5015484" y="4571"/>
                </a:lnTo>
                <a:lnTo>
                  <a:pt x="5015484" y="6096"/>
                </a:lnTo>
                <a:close/>
              </a:path>
              <a:path w="7042784" h="6350">
                <a:moveTo>
                  <a:pt x="5052060" y="6096"/>
                </a:moveTo>
                <a:lnTo>
                  <a:pt x="5047488" y="6096"/>
                </a:lnTo>
                <a:lnTo>
                  <a:pt x="5045963" y="4571"/>
                </a:lnTo>
                <a:lnTo>
                  <a:pt x="5045963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3"/>
                </a:lnTo>
                <a:lnTo>
                  <a:pt x="5053584" y="1523"/>
                </a:lnTo>
                <a:lnTo>
                  <a:pt x="5053584" y="4571"/>
                </a:lnTo>
                <a:lnTo>
                  <a:pt x="5052060" y="4571"/>
                </a:lnTo>
                <a:lnTo>
                  <a:pt x="5052060" y="6096"/>
                </a:lnTo>
                <a:close/>
              </a:path>
              <a:path w="7042784" h="6350">
                <a:moveTo>
                  <a:pt x="5088636" y="6096"/>
                </a:moveTo>
                <a:lnTo>
                  <a:pt x="5084063" y="6096"/>
                </a:lnTo>
                <a:lnTo>
                  <a:pt x="5082540" y="4571"/>
                </a:lnTo>
                <a:lnTo>
                  <a:pt x="5082540" y="1523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3"/>
                </a:lnTo>
                <a:lnTo>
                  <a:pt x="5090160" y="4571"/>
                </a:lnTo>
                <a:lnTo>
                  <a:pt x="5088636" y="6096"/>
                </a:lnTo>
                <a:close/>
              </a:path>
              <a:path w="7042784" h="6350">
                <a:moveTo>
                  <a:pt x="5125212" y="6096"/>
                </a:moveTo>
                <a:lnTo>
                  <a:pt x="5120640" y="6096"/>
                </a:lnTo>
                <a:lnTo>
                  <a:pt x="5119115" y="4571"/>
                </a:lnTo>
                <a:lnTo>
                  <a:pt x="5119115" y="1523"/>
                </a:lnTo>
                <a:lnTo>
                  <a:pt x="5120640" y="0"/>
                </a:lnTo>
                <a:lnTo>
                  <a:pt x="5125212" y="0"/>
                </a:lnTo>
                <a:lnTo>
                  <a:pt x="5126736" y="1523"/>
                </a:lnTo>
                <a:lnTo>
                  <a:pt x="5126736" y="4571"/>
                </a:lnTo>
                <a:lnTo>
                  <a:pt x="5125212" y="6096"/>
                </a:lnTo>
                <a:close/>
              </a:path>
              <a:path w="7042784" h="6350">
                <a:moveTo>
                  <a:pt x="5163312" y="6096"/>
                </a:moveTo>
                <a:lnTo>
                  <a:pt x="5157215" y="6096"/>
                </a:lnTo>
                <a:lnTo>
                  <a:pt x="5157215" y="4571"/>
                </a:lnTo>
                <a:lnTo>
                  <a:pt x="5155692" y="4571"/>
                </a:lnTo>
                <a:lnTo>
                  <a:pt x="5155692" y="1523"/>
                </a:lnTo>
                <a:lnTo>
                  <a:pt x="5157215" y="1523"/>
                </a:lnTo>
                <a:lnTo>
                  <a:pt x="5157215" y="0"/>
                </a:lnTo>
                <a:lnTo>
                  <a:pt x="5163312" y="0"/>
                </a:lnTo>
                <a:lnTo>
                  <a:pt x="5163312" y="6096"/>
                </a:lnTo>
                <a:close/>
              </a:path>
              <a:path w="7042784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6096"/>
                </a:lnTo>
                <a:close/>
              </a:path>
              <a:path w="7042784" h="6350">
                <a:moveTo>
                  <a:pt x="5236463" y="6096"/>
                </a:moveTo>
                <a:lnTo>
                  <a:pt x="5230368" y="6096"/>
                </a:lnTo>
                <a:lnTo>
                  <a:pt x="5230368" y="0"/>
                </a:lnTo>
                <a:lnTo>
                  <a:pt x="5236463" y="0"/>
                </a:lnTo>
                <a:lnTo>
                  <a:pt x="5236463" y="1523"/>
                </a:lnTo>
                <a:lnTo>
                  <a:pt x="5237988" y="1523"/>
                </a:lnTo>
                <a:lnTo>
                  <a:pt x="5237988" y="4571"/>
                </a:lnTo>
                <a:lnTo>
                  <a:pt x="5236463" y="4571"/>
                </a:lnTo>
                <a:lnTo>
                  <a:pt x="5236463" y="6096"/>
                </a:lnTo>
                <a:close/>
              </a:path>
              <a:path w="7042784" h="6350">
                <a:moveTo>
                  <a:pt x="5273040" y="6096"/>
                </a:moveTo>
                <a:lnTo>
                  <a:pt x="5268468" y="6096"/>
                </a:lnTo>
                <a:lnTo>
                  <a:pt x="5266944" y="4571"/>
                </a:lnTo>
                <a:lnTo>
                  <a:pt x="5266944" y="1523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3"/>
                </a:lnTo>
                <a:lnTo>
                  <a:pt x="5274563" y="1523"/>
                </a:lnTo>
                <a:lnTo>
                  <a:pt x="5274563" y="4571"/>
                </a:lnTo>
                <a:lnTo>
                  <a:pt x="5273040" y="4571"/>
                </a:lnTo>
                <a:lnTo>
                  <a:pt x="5273040" y="6096"/>
                </a:lnTo>
                <a:close/>
              </a:path>
              <a:path w="7042784" h="6350">
                <a:moveTo>
                  <a:pt x="5309615" y="6096"/>
                </a:moveTo>
                <a:lnTo>
                  <a:pt x="5305044" y="6096"/>
                </a:lnTo>
                <a:lnTo>
                  <a:pt x="5303520" y="4571"/>
                </a:lnTo>
                <a:lnTo>
                  <a:pt x="5303520" y="1523"/>
                </a:lnTo>
                <a:lnTo>
                  <a:pt x="5305044" y="0"/>
                </a:lnTo>
                <a:lnTo>
                  <a:pt x="5309615" y="0"/>
                </a:lnTo>
                <a:lnTo>
                  <a:pt x="5311140" y="1523"/>
                </a:lnTo>
                <a:lnTo>
                  <a:pt x="5311140" y="4571"/>
                </a:lnTo>
                <a:lnTo>
                  <a:pt x="5309615" y="6096"/>
                </a:lnTo>
                <a:close/>
              </a:path>
              <a:path w="7042784" h="6350">
                <a:moveTo>
                  <a:pt x="5346192" y="6096"/>
                </a:moveTo>
                <a:lnTo>
                  <a:pt x="5341620" y="6096"/>
                </a:lnTo>
                <a:lnTo>
                  <a:pt x="5340096" y="4571"/>
                </a:lnTo>
                <a:lnTo>
                  <a:pt x="5340096" y="1523"/>
                </a:lnTo>
                <a:lnTo>
                  <a:pt x="5341620" y="0"/>
                </a:lnTo>
                <a:lnTo>
                  <a:pt x="5346192" y="0"/>
                </a:lnTo>
                <a:lnTo>
                  <a:pt x="5347715" y="1523"/>
                </a:lnTo>
                <a:lnTo>
                  <a:pt x="5347715" y="4571"/>
                </a:lnTo>
                <a:lnTo>
                  <a:pt x="5346192" y="6096"/>
                </a:lnTo>
                <a:close/>
              </a:path>
              <a:path w="7042784" h="6350">
                <a:moveTo>
                  <a:pt x="5384292" y="6096"/>
                </a:moveTo>
                <a:lnTo>
                  <a:pt x="5378196" y="6096"/>
                </a:lnTo>
                <a:lnTo>
                  <a:pt x="5378196" y="4571"/>
                </a:lnTo>
                <a:lnTo>
                  <a:pt x="5376672" y="4571"/>
                </a:lnTo>
                <a:lnTo>
                  <a:pt x="5376672" y="1523"/>
                </a:lnTo>
                <a:lnTo>
                  <a:pt x="5378196" y="1523"/>
                </a:lnTo>
                <a:lnTo>
                  <a:pt x="5378196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7042784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6096"/>
                </a:lnTo>
                <a:close/>
              </a:path>
              <a:path w="7042784" h="6350">
                <a:moveTo>
                  <a:pt x="5457444" y="6096"/>
                </a:moveTo>
                <a:lnTo>
                  <a:pt x="5451347" y="6096"/>
                </a:lnTo>
                <a:lnTo>
                  <a:pt x="5451347" y="0"/>
                </a:lnTo>
                <a:lnTo>
                  <a:pt x="5457444" y="0"/>
                </a:lnTo>
                <a:lnTo>
                  <a:pt x="5457444" y="1523"/>
                </a:lnTo>
                <a:lnTo>
                  <a:pt x="5458968" y="1523"/>
                </a:lnTo>
                <a:lnTo>
                  <a:pt x="5458968" y="4571"/>
                </a:lnTo>
                <a:lnTo>
                  <a:pt x="5457444" y="4571"/>
                </a:lnTo>
                <a:lnTo>
                  <a:pt x="5457444" y="6096"/>
                </a:lnTo>
                <a:close/>
              </a:path>
              <a:path w="7042784" h="6350">
                <a:moveTo>
                  <a:pt x="5494020" y="6096"/>
                </a:moveTo>
                <a:lnTo>
                  <a:pt x="5489447" y="6096"/>
                </a:lnTo>
                <a:lnTo>
                  <a:pt x="5487924" y="4571"/>
                </a:lnTo>
                <a:lnTo>
                  <a:pt x="5487924" y="1523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3"/>
                </a:lnTo>
                <a:lnTo>
                  <a:pt x="5495544" y="4571"/>
                </a:lnTo>
                <a:lnTo>
                  <a:pt x="5494020" y="6096"/>
                </a:lnTo>
                <a:close/>
              </a:path>
              <a:path w="7042784" h="6350">
                <a:moveTo>
                  <a:pt x="5530596" y="6096"/>
                </a:moveTo>
                <a:lnTo>
                  <a:pt x="5526024" y="6096"/>
                </a:lnTo>
                <a:lnTo>
                  <a:pt x="5524500" y="4571"/>
                </a:lnTo>
                <a:lnTo>
                  <a:pt x="5524500" y="1523"/>
                </a:lnTo>
                <a:lnTo>
                  <a:pt x="5526024" y="0"/>
                </a:lnTo>
                <a:lnTo>
                  <a:pt x="5530596" y="0"/>
                </a:lnTo>
                <a:lnTo>
                  <a:pt x="5532120" y="1523"/>
                </a:lnTo>
                <a:lnTo>
                  <a:pt x="5532120" y="4571"/>
                </a:lnTo>
                <a:lnTo>
                  <a:pt x="5530596" y="6096"/>
                </a:lnTo>
                <a:close/>
              </a:path>
              <a:path w="7042784" h="6350">
                <a:moveTo>
                  <a:pt x="5567172" y="6096"/>
                </a:moveTo>
                <a:lnTo>
                  <a:pt x="5562600" y="6096"/>
                </a:lnTo>
                <a:lnTo>
                  <a:pt x="5561076" y="4571"/>
                </a:lnTo>
                <a:lnTo>
                  <a:pt x="5561076" y="1523"/>
                </a:lnTo>
                <a:lnTo>
                  <a:pt x="5562600" y="0"/>
                </a:lnTo>
                <a:lnTo>
                  <a:pt x="5567172" y="0"/>
                </a:lnTo>
                <a:lnTo>
                  <a:pt x="5568696" y="1523"/>
                </a:lnTo>
                <a:lnTo>
                  <a:pt x="5568696" y="4571"/>
                </a:lnTo>
                <a:lnTo>
                  <a:pt x="5567172" y="6096"/>
                </a:lnTo>
                <a:close/>
              </a:path>
              <a:path w="7042784" h="6350">
                <a:moveTo>
                  <a:pt x="5605272" y="6096"/>
                </a:moveTo>
                <a:lnTo>
                  <a:pt x="5599176" y="6096"/>
                </a:lnTo>
                <a:lnTo>
                  <a:pt x="5599176" y="4571"/>
                </a:lnTo>
                <a:lnTo>
                  <a:pt x="5597652" y="4571"/>
                </a:lnTo>
                <a:lnTo>
                  <a:pt x="5597652" y="1523"/>
                </a:lnTo>
                <a:lnTo>
                  <a:pt x="5599176" y="1523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7042784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6096"/>
                </a:lnTo>
                <a:close/>
              </a:path>
              <a:path w="7042784" h="6350">
                <a:moveTo>
                  <a:pt x="5678424" y="6096"/>
                </a:moveTo>
                <a:lnTo>
                  <a:pt x="5672328" y="6096"/>
                </a:lnTo>
                <a:lnTo>
                  <a:pt x="5672328" y="0"/>
                </a:lnTo>
                <a:lnTo>
                  <a:pt x="5678424" y="0"/>
                </a:lnTo>
                <a:lnTo>
                  <a:pt x="5678424" y="1523"/>
                </a:lnTo>
                <a:lnTo>
                  <a:pt x="5679947" y="1523"/>
                </a:lnTo>
                <a:lnTo>
                  <a:pt x="5679947" y="4571"/>
                </a:lnTo>
                <a:lnTo>
                  <a:pt x="5678424" y="4571"/>
                </a:lnTo>
                <a:lnTo>
                  <a:pt x="5678424" y="6096"/>
                </a:lnTo>
                <a:close/>
              </a:path>
              <a:path w="7042784" h="6350">
                <a:moveTo>
                  <a:pt x="5715000" y="6096"/>
                </a:moveTo>
                <a:lnTo>
                  <a:pt x="5710428" y="6096"/>
                </a:lnTo>
                <a:lnTo>
                  <a:pt x="5708904" y="4571"/>
                </a:lnTo>
                <a:lnTo>
                  <a:pt x="5708904" y="1523"/>
                </a:lnTo>
                <a:lnTo>
                  <a:pt x="5710428" y="0"/>
                </a:lnTo>
                <a:lnTo>
                  <a:pt x="5715000" y="0"/>
                </a:lnTo>
                <a:lnTo>
                  <a:pt x="5716524" y="1523"/>
                </a:lnTo>
                <a:lnTo>
                  <a:pt x="5716524" y="4571"/>
                </a:lnTo>
                <a:lnTo>
                  <a:pt x="5715000" y="6096"/>
                </a:lnTo>
                <a:close/>
              </a:path>
              <a:path w="7042784" h="6350">
                <a:moveTo>
                  <a:pt x="5751576" y="6096"/>
                </a:moveTo>
                <a:lnTo>
                  <a:pt x="5747004" y="6096"/>
                </a:lnTo>
                <a:lnTo>
                  <a:pt x="5745479" y="4571"/>
                </a:lnTo>
                <a:lnTo>
                  <a:pt x="5745479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3"/>
                </a:lnTo>
                <a:lnTo>
                  <a:pt x="5753100" y="4571"/>
                </a:lnTo>
                <a:lnTo>
                  <a:pt x="5751576" y="6096"/>
                </a:lnTo>
                <a:close/>
              </a:path>
              <a:path w="7042784" h="6350">
                <a:moveTo>
                  <a:pt x="5788152" y="6096"/>
                </a:moveTo>
                <a:lnTo>
                  <a:pt x="5783579" y="6096"/>
                </a:lnTo>
                <a:lnTo>
                  <a:pt x="5783579" y="4571"/>
                </a:lnTo>
                <a:lnTo>
                  <a:pt x="5782056" y="4571"/>
                </a:lnTo>
                <a:lnTo>
                  <a:pt x="5782056" y="1523"/>
                </a:lnTo>
                <a:lnTo>
                  <a:pt x="5783579" y="1523"/>
                </a:lnTo>
                <a:lnTo>
                  <a:pt x="5783579" y="0"/>
                </a:lnTo>
                <a:lnTo>
                  <a:pt x="5788152" y="0"/>
                </a:lnTo>
                <a:lnTo>
                  <a:pt x="5789676" y="1523"/>
                </a:lnTo>
                <a:lnTo>
                  <a:pt x="5789676" y="4571"/>
                </a:lnTo>
                <a:lnTo>
                  <a:pt x="5788152" y="6096"/>
                </a:lnTo>
                <a:close/>
              </a:path>
              <a:path w="7042784" h="6350">
                <a:moveTo>
                  <a:pt x="5826252" y="6096"/>
                </a:moveTo>
                <a:lnTo>
                  <a:pt x="5820156" y="6096"/>
                </a:lnTo>
                <a:lnTo>
                  <a:pt x="5820156" y="4571"/>
                </a:lnTo>
                <a:lnTo>
                  <a:pt x="5818631" y="4571"/>
                </a:lnTo>
                <a:lnTo>
                  <a:pt x="5818631" y="1523"/>
                </a:lnTo>
                <a:lnTo>
                  <a:pt x="5820156" y="1523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7042784" h="6350">
                <a:moveTo>
                  <a:pt x="5862828" y="6096"/>
                </a:moveTo>
                <a:lnTo>
                  <a:pt x="5856731" y="6096"/>
                </a:lnTo>
                <a:lnTo>
                  <a:pt x="5856731" y="0"/>
                </a:lnTo>
                <a:lnTo>
                  <a:pt x="5862828" y="0"/>
                </a:lnTo>
                <a:lnTo>
                  <a:pt x="5862828" y="6096"/>
                </a:lnTo>
                <a:close/>
              </a:path>
              <a:path w="7042784" h="6350">
                <a:moveTo>
                  <a:pt x="5899404" y="6096"/>
                </a:moveTo>
                <a:lnTo>
                  <a:pt x="5893308" y="6096"/>
                </a:lnTo>
                <a:lnTo>
                  <a:pt x="5893308" y="0"/>
                </a:lnTo>
                <a:lnTo>
                  <a:pt x="5899404" y="0"/>
                </a:lnTo>
                <a:lnTo>
                  <a:pt x="5899404" y="1523"/>
                </a:lnTo>
                <a:lnTo>
                  <a:pt x="5900928" y="1523"/>
                </a:lnTo>
                <a:lnTo>
                  <a:pt x="5900928" y="4571"/>
                </a:lnTo>
                <a:lnTo>
                  <a:pt x="5899404" y="4571"/>
                </a:lnTo>
                <a:lnTo>
                  <a:pt x="5899404" y="6096"/>
                </a:lnTo>
                <a:close/>
              </a:path>
              <a:path w="7042784" h="6350">
                <a:moveTo>
                  <a:pt x="5935979" y="6096"/>
                </a:moveTo>
                <a:lnTo>
                  <a:pt x="5931408" y="6096"/>
                </a:lnTo>
                <a:lnTo>
                  <a:pt x="5929884" y="4571"/>
                </a:lnTo>
                <a:lnTo>
                  <a:pt x="5929884" y="1523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3"/>
                </a:lnTo>
                <a:lnTo>
                  <a:pt x="5937504" y="4571"/>
                </a:lnTo>
                <a:lnTo>
                  <a:pt x="5935979" y="6096"/>
                </a:lnTo>
                <a:close/>
              </a:path>
              <a:path w="7042784" h="6350">
                <a:moveTo>
                  <a:pt x="5972556" y="6096"/>
                </a:moveTo>
                <a:lnTo>
                  <a:pt x="5967984" y="6096"/>
                </a:lnTo>
                <a:lnTo>
                  <a:pt x="5966460" y="4571"/>
                </a:lnTo>
                <a:lnTo>
                  <a:pt x="5966460" y="1523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3"/>
                </a:lnTo>
                <a:lnTo>
                  <a:pt x="5974079" y="4571"/>
                </a:lnTo>
                <a:lnTo>
                  <a:pt x="5972556" y="6096"/>
                </a:lnTo>
                <a:close/>
              </a:path>
              <a:path w="7042784" h="6350">
                <a:moveTo>
                  <a:pt x="6009131" y="6096"/>
                </a:moveTo>
                <a:lnTo>
                  <a:pt x="6004560" y="6096"/>
                </a:lnTo>
                <a:lnTo>
                  <a:pt x="6004560" y="4571"/>
                </a:lnTo>
                <a:lnTo>
                  <a:pt x="6003036" y="4571"/>
                </a:lnTo>
                <a:lnTo>
                  <a:pt x="6003036" y="1523"/>
                </a:lnTo>
                <a:lnTo>
                  <a:pt x="6004560" y="1523"/>
                </a:lnTo>
                <a:lnTo>
                  <a:pt x="6004560" y="0"/>
                </a:lnTo>
                <a:lnTo>
                  <a:pt x="6009131" y="0"/>
                </a:lnTo>
                <a:lnTo>
                  <a:pt x="6010656" y="1523"/>
                </a:lnTo>
                <a:lnTo>
                  <a:pt x="6010656" y="4571"/>
                </a:lnTo>
                <a:lnTo>
                  <a:pt x="6009131" y="6096"/>
                </a:lnTo>
                <a:close/>
              </a:path>
              <a:path w="7042784" h="6350">
                <a:moveTo>
                  <a:pt x="6047231" y="6096"/>
                </a:moveTo>
                <a:lnTo>
                  <a:pt x="6041136" y="6096"/>
                </a:lnTo>
                <a:lnTo>
                  <a:pt x="6041136" y="4571"/>
                </a:lnTo>
                <a:lnTo>
                  <a:pt x="6039612" y="4571"/>
                </a:lnTo>
                <a:lnTo>
                  <a:pt x="6039612" y="1523"/>
                </a:lnTo>
                <a:lnTo>
                  <a:pt x="6041136" y="1523"/>
                </a:lnTo>
                <a:lnTo>
                  <a:pt x="6041136" y="0"/>
                </a:lnTo>
                <a:lnTo>
                  <a:pt x="6047231" y="0"/>
                </a:lnTo>
                <a:lnTo>
                  <a:pt x="6047231" y="6096"/>
                </a:lnTo>
                <a:close/>
              </a:path>
              <a:path w="7042784" h="6350">
                <a:moveTo>
                  <a:pt x="6083808" y="6096"/>
                </a:moveTo>
                <a:lnTo>
                  <a:pt x="6077712" y="6096"/>
                </a:lnTo>
                <a:lnTo>
                  <a:pt x="6077712" y="0"/>
                </a:lnTo>
                <a:lnTo>
                  <a:pt x="6083808" y="0"/>
                </a:lnTo>
                <a:lnTo>
                  <a:pt x="6083808" y="6096"/>
                </a:lnTo>
                <a:close/>
              </a:path>
              <a:path w="7042784" h="6350">
                <a:moveTo>
                  <a:pt x="6120384" y="6096"/>
                </a:moveTo>
                <a:lnTo>
                  <a:pt x="6115812" y="6096"/>
                </a:lnTo>
                <a:lnTo>
                  <a:pt x="6114288" y="4571"/>
                </a:lnTo>
                <a:lnTo>
                  <a:pt x="6114288" y="1523"/>
                </a:lnTo>
                <a:lnTo>
                  <a:pt x="6115812" y="0"/>
                </a:lnTo>
                <a:lnTo>
                  <a:pt x="6120384" y="0"/>
                </a:lnTo>
                <a:lnTo>
                  <a:pt x="6120384" y="1523"/>
                </a:lnTo>
                <a:lnTo>
                  <a:pt x="6121908" y="1523"/>
                </a:lnTo>
                <a:lnTo>
                  <a:pt x="6121908" y="4571"/>
                </a:lnTo>
                <a:lnTo>
                  <a:pt x="6120384" y="4571"/>
                </a:lnTo>
                <a:lnTo>
                  <a:pt x="6120384" y="6096"/>
                </a:lnTo>
                <a:close/>
              </a:path>
              <a:path w="7042784" h="6350">
                <a:moveTo>
                  <a:pt x="6156960" y="6096"/>
                </a:moveTo>
                <a:lnTo>
                  <a:pt x="6152388" y="6096"/>
                </a:lnTo>
                <a:lnTo>
                  <a:pt x="6150863" y="4571"/>
                </a:lnTo>
                <a:lnTo>
                  <a:pt x="6150863" y="1523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3"/>
                </a:lnTo>
                <a:lnTo>
                  <a:pt x="6158484" y="4571"/>
                </a:lnTo>
                <a:lnTo>
                  <a:pt x="6156960" y="6096"/>
                </a:lnTo>
                <a:close/>
              </a:path>
              <a:path w="7042784" h="6350">
                <a:moveTo>
                  <a:pt x="6193536" y="6096"/>
                </a:moveTo>
                <a:lnTo>
                  <a:pt x="6188963" y="6096"/>
                </a:lnTo>
                <a:lnTo>
                  <a:pt x="6187440" y="4571"/>
                </a:lnTo>
                <a:lnTo>
                  <a:pt x="6187440" y="1523"/>
                </a:lnTo>
                <a:lnTo>
                  <a:pt x="6188963" y="0"/>
                </a:lnTo>
                <a:lnTo>
                  <a:pt x="6193536" y="0"/>
                </a:lnTo>
                <a:lnTo>
                  <a:pt x="6195060" y="1523"/>
                </a:lnTo>
                <a:lnTo>
                  <a:pt x="6195060" y="4571"/>
                </a:lnTo>
                <a:lnTo>
                  <a:pt x="6193536" y="6096"/>
                </a:lnTo>
                <a:close/>
              </a:path>
              <a:path w="7042784" h="6350">
                <a:moveTo>
                  <a:pt x="6230112" y="6096"/>
                </a:moveTo>
                <a:lnTo>
                  <a:pt x="6225540" y="6096"/>
                </a:lnTo>
                <a:lnTo>
                  <a:pt x="6225540" y="4571"/>
                </a:lnTo>
                <a:lnTo>
                  <a:pt x="6224015" y="4571"/>
                </a:lnTo>
                <a:lnTo>
                  <a:pt x="6224015" y="1523"/>
                </a:lnTo>
                <a:lnTo>
                  <a:pt x="6225540" y="1523"/>
                </a:lnTo>
                <a:lnTo>
                  <a:pt x="6225540" y="0"/>
                </a:lnTo>
                <a:lnTo>
                  <a:pt x="6230112" y="0"/>
                </a:lnTo>
                <a:lnTo>
                  <a:pt x="6231636" y="1523"/>
                </a:lnTo>
                <a:lnTo>
                  <a:pt x="6231636" y="4571"/>
                </a:lnTo>
                <a:lnTo>
                  <a:pt x="6230112" y="6096"/>
                </a:lnTo>
                <a:close/>
              </a:path>
              <a:path w="7042784" h="6350">
                <a:moveTo>
                  <a:pt x="6268212" y="6096"/>
                </a:moveTo>
                <a:lnTo>
                  <a:pt x="6262115" y="6096"/>
                </a:lnTo>
                <a:lnTo>
                  <a:pt x="6262115" y="4571"/>
                </a:lnTo>
                <a:lnTo>
                  <a:pt x="6260592" y="4571"/>
                </a:lnTo>
                <a:lnTo>
                  <a:pt x="6260592" y="1523"/>
                </a:lnTo>
                <a:lnTo>
                  <a:pt x="6262115" y="1523"/>
                </a:lnTo>
                <a:lnTo>
                  <a:pt x="6262115" y="0"/>
                </a:lnTo>
                <a:lnTo>
                  <a:pt x="6268212" y="0"/>
                </a:lnTo>
                <a:lnTo>
                  <a:pt x="6268212" y="6096"/>
                </a:lnTo>
                <a:close/>
              </a:path>
              <a:path w="7042784" h="6350">
                <a:moveTo>
                  <a:pt x="6304788" y="6096"/>
                </a:moveTo>
                <a:lnTo>
                  <a:pt x="6298692" y="6096"/>
                </a:lnTo>
                <a:lnTo>
                  <a:pt x="6298692" y="0"/>
                </a:lnTo>
                <a:lnTo>
                  <a:pt x="6304788" y="0"/>
                </a:lnTo>
                <a:lnTo>
                  <a:pt x="6304788" y="6096"/>
                </a:lnTo>
                <a:close/>
              </a:path>
              <a:path w="7042784" h="6350">
                <a:moveTo>
                  <a:pt x="6341363" y="6096"/>
                </a:moveTo>
                <a:lnTo>
                  <a:pt x="6336792" y="6096"/>
                </a:lnTo>
                <a:lnTo>
                  <a:pt x="6335268" y="4571"/>
                </a:lnTo>
                <a:lnTo>
                  <a:pt x="6335268" y="1523"/>
                </a:lnTo>
                <a:lnTo>
                  <a:pt x="6336792" y="0"/>
                </a:lnTo>
                <a:lnTo>
                  <a:pt x="6341363" y="0"/>
                </a:lnTo>
                <a:lnTo>
                  <a:pt x="6341363" y="1523"/>
                </a:lnTo>
                <a:lnTo>
                  <a:pt x="6342888" y="1523"/>
                </a:lnTo>
                <a:lnTo>
                  <a:pt x="6342888" y="4571"/>
                </a:lnTo>
                <a:lnTo>
                  <a:pt x="6341363" y="4571"/>
                </a:lnTo>
                <a:lnTo>
                  <a:pt x="6341363" y="6096"/>
                </a:lnTo>
                <a:close/>
              </a:path>
              <a:path w="7042784" h="6350">
                <a:moveTo>
                  <a:pt x="6377940" y="6096"/>
                </a:moveTo>
                <a:lnTo>
                  <a:pt x="6373368" y="6096"/>
                </a:lnTo>
                <a:lnTo>
                  <a:pt x="6371844" y="4571"/>
                </a:lnTo>
                <a:lnTo>
                  <a:pt x="6371844" y="1523"/>
                </a:lnTo>
                <a:lnTo>
                  <a:pt x="6373368" y="0"/>
                </a:lnTo>
                <a:lnTo>
                  <a:pt x="6377940" y="0"/>
                </a:lnTo>
                <a:lnTo>
                  <a:pt x="6379463" y="1523"/>
                </a:lnTo>
                <a:lnTo>
                  <a:pt x="6379463" y="4571"/>
                </a:lnTo>
                <a:lnTo>
                  <a:pt x="6377940" y="6096"/>
                </a:lnTo>
                <a:close/>
              </a:path>
              <a:path w="7042784" h="6350">
                <a:moveTo>
                  <a:pt x="6414515" y="6096"/>
                </a:moveTo>
                <a:lnTo>
                  <a:pt x="6409944" y="6096"/>
                </a:lnTo>
                <a:lnTo>
                  <a:pt x="6408420" y="4571"/>
                </a:lnTo>
                <a:lnTo>
                  <a:pt x="6408420" y="1523"/>
                </a:lnTo>
                <a:lnTo>
                  <a:pt x="6409944" y="0"/>
                </a:lnTo>
                <a:lnTo>
                  <a:pt x="6414515" y="0"/>
                </a:lnTo>
                <a:lnTo>
                  <a:pt x="6416040" y="1523"/>
                </a:lnTo>
                <a:lnTo>
                  <a:pt x="6416040" y="4571"/>
                </a:lnTo>
                <a:lnTo>
                  <a:pt x="6414515" y="6096"/>
                </a:lnTo>
                <a:close/>
              </a:path>
              <a:path w="7042784" h="6350">
                <a:moveTo>
                  <a:pt x="6451092" y="6096"/>
                </a:moveTo>
                <a:lnTo>
                  <a:pt x="6446520" y="6096"/>
                </a:lnTo>
                <a:lnTo>
                  <a:pt x="6446520" y="4571"/>
                </a:lnTo>
                <a:lnTo>
                  <a:pt x="6444996" y="4571"/>
                </a:lnTo>
                <a:lnTo>
                  <a:pt x="6444996" y="1523"/>
                </a:lnTo>
                <a:lnTo>
                  <a:pt x="6446520" y="1523"/>
                </a:lnTo>
                <a:lnTo>
                  <a:pt x="6446520" y="0"/>
                </a:lnTo>
                <a:lnTo>
                  <a:pt x="6451092" y="0"/>
                </a:lnTo>
                <a:lnTo>
                  <a:pt x="6452615" y="1523"/>
                </a:lnTo>
                <a:lnTo>
                  <a:pt x="6452615" y="4571"/>
                </a:lnTo>
                <a:lnTo>
                  <a:pt x="6451092" y="6096"/>
                </a:lnTo>
                <a:close/>
              </a:path>
              <a:path w="7042784" h="6350">
                <a:moveTo>
                  <a:pt x="6489192" y="6096"/>
                </a:moveTo>
                <a:lnTo>
                  <a:pt x="6483096" y="6096"/>
                </a:lnTo>
                <a:lnTo>
                  <a:pt x="6483096" y="4571"/>
                </a:lnTo>
                <a:lnTo>
                  <a:pt x="6481572" y="4571"/>
                </a:lnTo>
                <a:lnTo>
                  <a:pt x="6481572" y="1523"/>
                </a:lnTo>
                <a:lnTo>
                  <a:pt x="6483096" y="1523"/>
                </a:lnTo>
                <a:lnTo>
                  <a:pt x="6483096" y="0"/>
                </a:lnTo>
                <a:lnTo>
                  <a:pt x="6489192" y="0"/>
                </a:lnTo>
                <a:lnTo>
                  <a:pt x="6489192" y="6096"/>
                </a:lnTo>
                <a:close/>
              </a:path>
              <a:path w="7042784" h="6350">
                <a:moveTo>
                  <a:pt x="6525768" y="6096"/>
                </a:moveTo>
                <a:lnTo>
                  <a:pt x="6519672" y="6096"/>
                </a:lnTo>
                <a:lnTo>
                  <a:pt x="6519672" y="0"/>
                </a:lnTo>
                <a:lnTo>
                  <a:pt x="6525768" y="0"/>
                </a:lnTo>
                <a:lnTo>
                  <a:pt x="6525768" y="1523"/>
                </a:lnTo>
                <a:lnTo>
                  <a:pt x="6527292" y="1523"/>
                </a:lnTo>
                <a:lnTo>
                  <a:pt x="6527292" y="4571"/>
                </a:lnTo>
                <a:lnTo>
                  <a:pt x="6525768" y="4571"/>
                </a:lnTo>
                <a:lnTo>
                  <a:pt x="6525768" y="6096"/>
                </a:lnTo>
                <a:close/>
              </a:path>
              <a:path w="7042784" h="6350">
                <a:moveTo>
                  <a:pt x="6562344" y="6096"/>
                </a:moveTo>
                <a:lnTo>
                  <a:pt x="6557772" y="6096"/>
                </a:lnTo>
                <a:lnTo>
                  <a:pt x="6556247" y="4571"/>
                </a:lnTo>
                <a:lnTo>
                  <a:pt x="6556247" y="1523"/>
                </a:lnTo>
                <a:lnTo>
                  <a:pt x="6557772" y="0"/>
                </a:lnTo>
                <a:lnTo>
                  <a:pt x="6562344" y="0"/>
                </a:lnTo>
                <a:lnTo>
                  <a:pt x="6562344" y="1523"/>
                </a:lnTo>
                <a:lnTo>
                  <a:pt x="6563868" y="1523"/>
                </a:lnTo>
                <a:lnTo>
                  <a:pt x="6563868" y="4571"/>
                </a:lnTo>
                <a:lnTo>
                  <a:pt x="6562344" y="4571"/>
                </a:lnTo>
                <a:lnTo>
                  <a:pt x="6562344" y="6096"/>
                </a:lnTo>
                <a:close/>
              </a:path>
              <a:path w="7042784" h="6350">
                <a:moveTo>
                  <a:pt x="6598920" y="6096"/>
                </a:moveTo>
                <a:lnTo>
                  <a:pt x="6594347" y="6096"/>
                </a:lnTo>
                <a:lnTo>
                  <a:pt x="6592824" y="4571"/>
                </a:lnTo>
                <a:lnTo>
                  <a:pt x="6592824" y="1523"/>
                </a:lnTo>
                <a:lnTo>
                  <a:pt x="6594347" y="0"/>
                </a:lnTo>
                <a:lnTo>
                  <a:pt x="6598920" y="0"/>
                </a:lnTo>
                <a:lnTo>
                  <a:pt x="6600444" y="1523"/>
                </a:lnTo>
                <a:lnTo>
                  <a:pt x="6600444" y="4571"/>
                </a:lnTo>
                <a:lnTo>
                  <a:pt x="6598920" y="6096"/>
                </a:lnTo>
                <a:close/>
              </a:path>
              <a:path w="7042784" h="6350">
                <a:moveTo>
                  <a:pt x="6635496" y="6096"/>
                </a:moveTo>
                <a:lnTo>
                  <a:pt x="6630924" y="6096"/>
                </a:lnTo>
                <a:lnTo>
                  <a:pt x="6629400" y="4571"/>
                </a:lnTo>
                <a:lnTo>
                  <a:pt x="6629400" y="1523"/>
                </a:lnTo>
                <a:lnTo>
                  <a:pt x="6630924" y="0"/>
                </a:lnTo>
                <a:lnTo>
                  <a:pt x="6635496" y="0"/>
                </a:lnTo>
                <a:lnTo>
                  <a:pt x="6637020" y="1523"/>
                </a:lnTo>
                <a:lnTo>
                  <a:pt x="6637020" y="4571"/>
                </a:lnTo>
                <a:lnTo>
                  <a:pt x="6635496" y="6096"/>
                </a:lnTo>
                <a:close/>
              </a:path>
              <a:path w="7042784" h="6350">
                <a:moveTo>
                  <a:pt x="6672072" y="6096"/>
                </a:moveTo>
                <a:lnTo>
                  <a:pt x="6667500" y="6096"/>
                </a:lnTo>
                <a:lnTo>
                  <a:pt x="6667500" y="4571"/>
                </a:lnTo>
                <a:lnTo>
                  <a:pt x="6665976" y="4571"/>
                </a:lnTo>
                <a:lnTo>
                  <a:pt x="6665976" y="1523"/>
                </a:lnTo>
                <a:lnTo>
                  <a:pt x="6667500" y="1523"/>
                </a:lnTo>
                <a:lnTo>
                  <a:pt x="6667500" y="0"/>
                </a:lnTo>
                <a:lnTo>
                  <a:pt x="6672072" y="0"/>
                </a:lnTo>
                <a:lnTo>
                  <a:pt x="6673596" y="1523"/>
                </a:lnTo>
                <a:lnTo>
                  <a:pt x="6673596" y="4571"/>
                </a:lnTo>
                <a:lnTo>
                  <a:pt x="6672072" y="6096"/>
                </a:lnTo>
                <a:close/>
              </a:path>
              <a:path w="7042784" h="6350">
                <a:moveTo>
                  <a:pt x="6710172" y="6096"/>
                </a:moveTo>
                <a:lnTo>
                  <a:pt x="6704076" y="6096"/>
                </a:lnTo>
                <a:lnTo>
                  <a:pt x="6704076" y="0"/>
                </a:lnTo>
                <a:lnTo>
                  <a:pt x="6710172" y="0"/>
                </a:lnTo>
                <a:lnTo>
                  <a:pt x="6710172" y="6096"/>
                </a:lnTo>
                <a:close/>
              </a:path>
              <a:path w="7042784" h="6350">
                <a:moveTo>
                  <a:pt x="6746747" y="6096"/>
                </a:moveTo>
                <a:lnTo>
                  <a:pt x="6740652" y="6096"/>
                </a:lnTo>
                <a:lnTo>
                  <a:pt x="6740652" y="0"/>
                </a:lnTo>
                <a:lnTo>
                  <a:pt x="6746747" y="0"/>
                </a:lnTo>
                <a:lnTo>
                  <a:pt x="6746747" y="1523"/>
                </a:lnTo>
                <a:lnTo>
                  <a:pt x="6748272" y="1523"/>
                </a:lnTo>
                <a:lnTo>
                  <a:pt x="6748272" y="4571"/>
                </a:lnTo>
                <a:lnTo>
                  <a:pt x="6746747" y="4571"/>
                </a:lnTo>
                <a:lnTo>
                  <a:pt x="6746747" y="6096"/>
                </a:lnTo>
                <a:close/>
              </a:path>
              <a:path w="7042784" h="6350">
                <a:moveTo>
                  <a:pt x="6783324" y="6096"/>
                </a:moveTo>
                <a:lnTo>
                  <a:pt x="6778752" y="6096"/>
                </a:lnTo>
                <a:lnTo>
                  <a:pt x="6777228" y="4571"/>
                </a:lnTo>
                <a:lnTo>
                  <a:pt x="6777228" y="1523"/>
                </a:lnTo>
                <a:lnTo>
                  <a:pt x="6778752" y="0"/>
                </a:lnTo>
                <a:lnTo>
                  <a:pt x="6783324" y="0"/>
                </a:lnTo>
                <a:lnTo>
                  <a:pt x="6783324" y="1523"/>
                </a:lnTo>
                <a:lnTo>
                  <a:pt x="6784847" y="1523"/>
                </a:lnTo>
                <a:lnTo>
                  <a:pt x="6784847" y="4571"/>
                </a:lnTo>
                <a:lnTo>
                  <a:pt x="6783324" y="4571"/>
                </a:lnTo>
                <a:lnTo>
                  <a:pt x="6783324" y="6096"/>
                </a:lnTo>
                <a:close/>
              </a:path>
              <a:path w="7042784" h="6350">
                <a:moveTo>
                  <a:pt x="6819900" y="6096"/>
                </a:moveTo>
                <a:lnTo>
                  <a:pt x="6815328" y="6096"/>
                </a:lnTo>
                <a:lnTo>
                  <a:pt x="6813804" y="4571"/>
                </a:lnTo>
                <a:lnTo>
                  <a:pt x="6813804" y="1523"/>
                </a:lnTo>
                <a:lnTo>
                  <a:pt x="6815328" y="0"/>
                </a:lnTo>
                <a:lnTo>
                  <a:pt x="6819900" y="0"/>
                </a:lnTo>
                <a:lnTo>
                  <a:pt x="6821424" y="1523"/>
                </a:lnTo>
                <a:lnTo>
                  <a:pt x="6821424" y="4571"/>
                </a:lnTo>
                <a:lnTo>
                  <a:pt x="6819900" y="6096"/>
                </a:lnTo>
                <a:close/>
              </a:path>
              <a:path w="7042784" h="6350">
                <a:moveTo>
                  <a:pt x="6856476" y="6096"/>
                </a:moveTo>
                <a:lnTo>
                  <a:pt x="6851904" y="6096"/>
                </a:lnTo>
                <a:lnTo>
                  <a:pt x="6850380" y="4571"/>
                </a:lnTo>
                <a:lnTo>
                  <a:pt x="6850380" y="1523"/>
                </a:lnTo>
                <a:lnTo>
                  <a:pt x="6851904" y="0"/>
                </a:lnTo>
                <a:lnTo>
                  <a:pt x="6856476" y="0"/>
                </a:lnTo>
                <a:lnTo>
                  <a:pt x="6858000" y="1523"/>
                </a:lnTo>
                <a:lnTo>
                  <a:pt x="6858000" y="4571"/>
                </a:lnTo>
                <a:lnTo>
                  <a:pt x="6856476" y="6096"/>
                </a:lnTo>
                <a:close/>
              </a:path>
              <a:path w="7042784" h="6350">
                <a:moveTo>
                  <a:pt x="6893052" y="6096"/>
                </a:moveTo>
                <a:lnTo>
                  <a:pt x="6888480" y="6096"/>
                </a:lnTo>
                <a:lnTo>
                  <a:pt x="6888480" y="4571"/>
                </a:lnTo>
                <a:lnTo>
                  <a:pt x="6886956" y="4571"/>
                </a:lnTo>
                <a:lnTo>
                  <a:pt x="6886956" y="1523"/>
                </a:lnTo>
                <a:lnTo>
                  <a:pt x="6888480" y="1523"/>
                </a:lnTo>
                <a:lnTo>
                  <a:pt x="6888480" y="0"/>
                </a:lnTo>
                <a:lnTo>
                  <a:pt x="6893052" y="0"/>
                </a:lnTo>
                <a:lnTo>
                  <a:pt x="6894576" y="1523"/>
                </a:lnTo>
                <a:lnTo>
                  <a:pt x="6894576" y="4571"/>
                </a:lnTo>
                <a:lnTo>
                  <a:pt x="6893052" y="6096"/>
                </a:lnTo>
                <a:close/>
              </a:path>
              <a:path w="7042784" h="6350">
                <a:moveTo>
                  <a:pt x="6931152" y="6096"/>
                </a:moveTo>
                <a:lnTo>
                  <a:pt x="6925056" y="6096"/>
                </a:lnTo>
                <a:lnTo>
                  <a:pt x="6925056" y="0"/>
                </a:lnTo>
                <a:lnTo>
                  <a:pt x="6931152" y="0"/>
                </a:lnTo>
                <a:lnTo>
                  <a:pt x="6931152" y="6096"/>
                </a:lnTo>
                <a:close/>
              </a:path>
              <a:path w="7042784" h="6350">
                <a:moveTo>
                  <a:pt x="6967728" y="6096"/>
                </a:moveTo>
                <a:lnTo>
                  <a:pt x="6961631" y="6096"/>
                </a:lnTo>
                <a:lnTo>
                  <a:pt x="6961631" y="0"/>
                </a:lnTo>
                <a:lnTo>
                  <a:pt x="6967728" y="0"/>
                </a:lnTo>
                <a:lnTo>
                  <a:pt x="6967728" y="1523"/>
                </a:lnTo>
                <a:lnTo>
                  <a:pt x="6969252" y="1523"/>
                </a:lnTo>
                <a:lnTo>
                  <a:pt x="6969252" y="4571"/>
                </a:lnTo>
                <a:lnTo>
                  <a:pt x="6967728" y="4571"/>
                </a:lnTo>
                <a:lnTo>
                  <a:pt x="6967728" y="6096"/>
                </a:lnTo>
                <a:close/>
              </a:path>
              <a:path w="7042784" h="6350">
                <a:moveTo>
                  <a:pt x="7004304" y="6096"/>
                </a:moveTo>
                <a:lnTo>
                  <a:pt x="6999731" y="6096"/>
                </a:lnTo>
                <a:lnTo>
                  <a:pt x="6998208" y="4571"/>
                </a:lnTo>
                <a:lnTo>
                  <a:pt x="6998208" y="1523"/>
                </a:lnTo>
                <a:lnTo>
                  <a:pt x="6999731" y="0"/>
                </a:lnTo>
                <a:lnTo>
                  <a:pt x="7004304" y="0"/>
                </a:lnTo>
                <a:lnTo>
                  <a:pt x="7004304" y="1523"/>
                </a:lnTo>
                <a:lnTo>
                  <a:pt x="7005828" y="1523"/>
                </a:lnTo>
                <a:lnTo>
                  <a:pt x="7005828" y="4571"/>
                </a:lnTo>
                <a:lnTo>
                  <a:pt x="7004304" y="4571"/>
                </a:lnTo>
                <a:lnTo>
                  <a:pt x="7004304" y="6096"/>
                </a:lnTo>
                <a:close/>
              </a:path>
              <a:path w="7042784" h="6350">
                <a:moveTo>
                  <a:pt x="7040880" y="6096"/>
                </a:moveTo>
                <a:lnTo>
                  <a:pt x="7036308" y="6096"/>
                </a:lnTo>
                <a:lnTo>
                  <a:pt x="7034784" y="4571"/>
                </a:lnTo>
                <a:lnTo>
                  <a:pt x="7034784" y="1523"/>
                </a:lnTo>
                <a:lnTo>
                  <a:pt x="7036308" y="0"/>
                </a:lnTo>
                <a:lnTo>
                  <a:pt x="7040880" y="0"/>
                </a:lnTo>
                <a:lnTo>
                  <a:pt x="7042404" y="1523"/>
                </a:lnTo>
                <a:lnTo>
                  <a:pt x="7042404" y="4571"/>
                </a:lnTo>
                <a:lnTo>
                  <a:pt x="704088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572" y="1665731"/>
            <a:ext cx="83819" cy="64008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91355" y="6345936"/>
            <a:ext cx="172212" cy="74676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9267" y="2968751"/>
            <a:ext cx="76200" cy="77419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5508" y="5067300"/>
            <a:ext cx="64008" cy="949451"/>
          </a:xfrm>
          <a:prstGeom prst="rect">
            <a:avLst/>
          </a:prstGeom>
        </p:spPr>
      </p:pic>
      <p:grpSp>
        <p:nvGrpSpPr>
          <p:cNvPr id="24" name="object 24" descr=""/>
          <p:cNvGrpSpPr/>
          <p:nvPr/>
        </p:nvGrpSpPr>
        <p:grpSpPr>
          <a:xfrm>
            <a:off x="783336" y="5064252"/>
            <a:ext cx="64135" cy="821690"/>
            <a:chOff x="783336" y="5064252"/>
            <a:chExt cx="64135" cy="821690"/>
          </a:xfrm>
        </p:grpSpPr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336" y="5436107"/>
              <a:ext cx="64008" cy="44958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336" y="5064252"/>
              <a:ext cx="64008" cy="339852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932687" y="5067300"/>
            <a:ext cx="64135" cy="731520"/>
            <a:chOff x="932687" y="5067300"/>
            <a:chExt cx="64135" cy="731520"/>
          </a:xfrm>
        </p:grpSpPr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687" y="5398008"/>
              <a:ext cx="64008" cy="400811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932675" y="5067299"/>
              <a:ext cx="62865" cy="300355"/>
            </a:xfrm>
            <a:custGeom>
              <a:avLst/>
              <a:gdLst/>
              <a:ahLst/>
              <a:cxnLst/>
              <a:rect l="l" t="t" r="r" b="b"/>
              <a:pathLst>
                <a:path w="62865" h="300354">
                  <a:moveTo>
                    <a:pt x="62484" y="115824"/>
                  </a:moveTo>
                  <a:lnTo>
                    <a:pt x="38100" y="115824"/>
                  </a:lnTo>
                  <a:lnTo>
                    <a:pt x="38100" y="100584"/>
                  </a:lnTo>
                  <a:lnTo>
                    <a:pt x="36576" y="96012"/>
                  </a:lnTo>
                  <a:lnTo>
                    <a:pt x="34544" y="92964"/>
                  </a:lnTo>
                  <a:lnTo>
                    <a:pt x="33528" y="91440"/>
                  </a:lnTo>
                  <a:lnTo>
                    <a:pt x="32004" y="90424"/>
                  </a:lnTo>
                  <a:lnTo>
                    <a:pt x="32004" y="103632"/>
                  </a:lnTo>
                  <a:lnTo>
                    <a:pt x="32004" y="115824"/>
                  </a:lnTo>
                  <a:lnTo>
                    <a:pt x="7620" y="115824"/>
                  </a:lnTo>
                  <a:lnTo>
                    <a:pt x="7620" y="97536"/>
                  </a:lnTo>
                  <a:lnTo>
                    <a:pt x="10668" y="92964"/>
                  </a:lnTo>
                  <a:lnTo>
                    <a:pt x="22860" y="92964"/>
                  </a:lnTo>
                  <a:lnTo>
                    <a:pt x="25908" y="94488"/>
                  </a:lnTo>
                  <a:lnTo>
                    <a:pt x="28956" y="97536"/>
                  </a:lnTo>
                  <a:lnTo>
                    <a:pt x="32004" y="103632"/>
                  </a:lnTo>
                  <a:lnTo>
                    <a:pt x="32004" y="90424"/>
                  </a:lnTo>
                  <a:lnTo>
                    <a:pt x="24384" y="85344"/>
                  </a:lnTo>
                  <a:lnTo>
                    <a:pt x="12192" y="85344"/>
                  </a:lnTo>
                  <a:lnTo>
                    <a:pt x="7620" y="86868"/>
                  </a:lnTo>
                  <a:lnTo>
                    <a:pt x="4572" y="91440"/>
                  </a:lnTo>
                  <a:lnTo>
                    <a:pt x="1524" y="94488"/>
                  </a:lnTo>
                  <a:lnTo>
                    <a:pt x="0" y="100584"/>
                  </a:lnTo>
                  <a:lnTo>
                    <a:pt x="0" y="123444"/>
                  </a:lnTo>
                  <a:lnTo>
                    <a:pt x="62484" y="123444"/>
                  </a:lnTo>
                  <a:lnTo>
                    <a:pt x="62484" y="115824"/>
                  </a:lnTo>
                  <a:close/>
                </a:path>
                <a:path w="62865" h="300354">
                  <a:moveTo>
                    <a:pt x="62496" y="275844"/>
                  </a:moveTo>
                  <a:lnTo>
                    <a:pt x="7632" y="275844"/>
                  </a:lnTo>
                  <a:lnTo>
                    <a:pt x="7632" y="257556"/>
                  </a:lnTo>
                  <a:lnTo>
                    <a:pt x="12" y="257556"/>
                  </a:lnTo>
                  <a:lnTo>
                    <a:pt x="12" y="300228"/>
                  </a:lnTo>
                  <a:lnTo>
                    <a:pt x="7632" y="300228"/>
                  </a:lnTo>
                  <a:lnTo>
                    <a:pt x="7632" y="281940"/>
                  </a:lnTo>
                  <a:lnTo>
                    <a:pt x="62496" y="281940"/>
                  </a:lnTo>
                  <a:lnTo>
                    <a:pt x="62496" y="275844"/>
                  </a:lnTo>
                  <a:close/>
                </a:path>
                <a:path w="62865" h="300354">
                  <a:moveTo>
                    <a:pt x="62496" y="214884"/>
                  </a:moveTo>
                  <a:lnTo>
                    <a:pt x="56400" y="214884"/>
                  </a:lnTo>
                  <a:lnTo>
                    <a:pt x="56400" y="240792"/>
                  </a:lnTo>
                  <a:lnTo>
                    <a:pt x="33540" y="240792"/>
                  </a:lnTo>
                  <a:lnTo>
                    <a:pt x="33540" y="217932"/>
                  </a:lnTo>
                  <a:lnTo>
                    <a:pt x="27444" y="217932"/>
                  </a:lnTo>
                  <a:lnTo>
                    <a:pt x="27444" y="240792"/>
                  </a:lnTo>
                  <a:lnTo>
                    <a:pt x="7632" y="240792"/>
                  </a:lnTo>
                  <a:lnTo>
                    <a:pt x="7632" y="216408"/>
                  </a:lnTo>
                  <a:lnTo>
                    <a:pt x="12" y="216408"/>
                  </a:lnTo>
                  <a:lnTo>
                    <a:pt x="12" y="248412"/>
                  </a:lnTo>
                  <a:lnTo>
                    <a:pt x="62496" y="248412"/>
                  </a:lnTo>
                  <a:lnTo>
                    <a:pt x="62496" y="214884"/>
                  </a:lnTo>
                  <a:close/>
                </a:path>
                <a:path w="62865" h="300354">
                  <a:moveTo>
                    <a:pt x="62496" y="140208"/>
                  </a:moveTo>
                  <a:lnTo>
                    <a:pt x="12" y="140208"/>
                  </a:lnTo>
                  <a:lnTo>
                    <a:pt x="12" y="149352"/>
                  </a:lnTo>
                  <a:lnTo>
                    <a:pt x="42684" y="167640"/>
                  </a:lnTo>
                  <a:lnTo>
                    <a:pt x="45732" y="169164"/>
                  </a:lnTo>
                  <a:lnTo>
                    <a:pt x="47256" y="170688"/>
                  </a:lnTo>
                  <a:lnTo>
                    <a:pt x="50304" y="170688"/>
                  </a:lnTo>
                  <a:lnTo>
                    <a:pt x="50304" y="172212"/>
                  </a:lnTo>
                  <a:lnTo>
                    <a:pt x="47256" y="172212"/>
                  </a:lnTo>
                  <a:lnTo>
                    <a:pt x="44208" y="173736"/>
                  </a:lnTo>
                  <a:lnTo>
                    <a:pt x="12" y="193548"/>
                  </a:lnTo>
                  <a:lnTo>
                    <a:pt x="12" y="202692"/>
                  </a:lnTo>
                  <a:lnTo>
                    <a:pt x="62496" y="202692"/>
                  </a:lnTo>
                  <a:lnTo>
                    <a:pt x="62496" y="196596"/>
                  </a:lnTo>
                  <a:lnTo>
                    <a:pt x="9156" y="196596"/>
                  </a:lnTo>
                  <a:lnTo>
                    <a:pt x="12204" y="195072"/>
                  </a:lnTo>
                  <a:lnTo>
                    <a:pt x="13728" y="195072"/>
                  </a:lnTo>
                  <a:lnTo>
                    <a:pt x="15252" y="193548"/>
                  </a:lnTo>
                  <a:lnTo>
                    <a:pt x="62496" y="173736"/>
                  </a:lnTo>
                  <a:lnTo>
                    <a:pt x="62496" y="169164"/>
                  </a:lnTo>
                  <a:lnTo>
                    <a:pt x="15252" y="147828"/>
                  </a:lnTo>
                  <a:lnTo>
                    <a:pt x="12204" y="147828"/>
                  </a:lnTo>
                  <a:lnTo>
                    <a:pt x="9156" y="146304"/>
                  </a:lnTo>
                  <a:lnTo>
                    <a:pt x="13728" y="146304"/>
                  </a:lnTo>
                  <a:lnTo>
                    <a:pt x="16776" y="147828"/>
                  </a:lnTo>
                  <a:lnTo>
                    <a:pt x="62496" y="147828"/>
                  </a:lnTo>
                  <a:lnTo>
                    <a:pt x="62496" y="146304"/>
                  </a:lnTo>
                  <a:lnTo>
                    <a:pt x="62496" y="140208"/>
                  </a:lnTo>
                  <a:close/>
                </a:path>
                <a:path w="62865" h="300354">
                  <a:moveTo>
                    <a:pt x="62496" y="42672"/>
                  </a:moveTo>
                  <a:lnTo>
                    <a:pt x="56388" y="42672"/>
                  </a:lnTo>
                  <a:lnTo>
                    <a:pt x="56388" y="67056"/>
                  </a:lnTo>
                  <a:lnTo>
                    <a:pt x="0" y="67056"/>
                  </a:lnTo>
                  <a:lnTo>
                    <a:pt x="0" y="74688"/>
                  </a:lnTo>
                  <a:lnTo>
                    <a:pt x="62496" y="74688"/>
                  </a:lnTo>
                  <a:lnTo>
                    <a:pt x="62496" y="42672"/>
                  </a:lnTo>
                  <a:close/>
                </a:path>
                <a:path w="62865" h="300354">
                  <a:moveTo>
                    <a:pt x="62496" y="0"/>
                  </a:moveTo>
                  <a:lnTo>
                    <a:pt x="56400" y="0"/>
                  </a:lnTo>
                  <a:lnTo>
                    <a:pt x="56400" y="25908"/>
                  </a:lnTo>
                  <a:lnTo>
                    <a:pt x="33540" y="25908"/>
                  </a:lnTo>
                  <a:lnTo>
                    <a:pt x="33540" y="3048"/>
                  </a:lnTo>
                  <a:lnTo>
                    <a:pt x="27444" y="3048"/>
                  </a:lnTo>
                  <a:lnTo>
                    <a:pt x="27444" y="25908"/>
                  </a:lnTo>
                  <a:lnTo>
                    <a:pt x="7632" y="25908"/>
                  </a:lnTo>
                  <a:lnTo>
                    <a:pt x="7632" y="1524"/>
                  </a:lnTo>
                  <a:lnTo>
                    <a:pt x="12" y="1524"/>
                  </a:lnTo>
                  <a:lnTo>
                    <a:pt x="12" y="32004"/>
                  </a:lnTo>
                  <a:lnTo>
                    <a:pt x="62496" y="32004"/>
                  </a:lnTo>
                  <a:lnTo>
                    <a:pt x="62496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080515" y="5062728"/>
            <a:ext cx="64135" cy="725805"/>
            <a:chOff x="1080515" y="5062728"/>
            <a:chExt cx="64135" cy="725805"/>
          </a:xfrm>
        </p:grpSpPr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515" y="5609844"/>
              <a:ext cx="64008" cy="17830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080516" y="5062740"/>
              <a:ext cx="64135" cy="516890"/>
            </a:xfrm>
            <a:custGeom>
              <a:avLst/>
              <a:gdLst/>
              <a:ahLst/>
              <a:cxnLst/>
              <a:rect l="l" t="t" r="r" b="b"/>
              <a:pathLst>
                <a:path w="64134" h="516889">
                  <a:moveTo>
                    <a:pt x="62471" y="190487"/>
                  </a:moveTo>
                  <a:lnTo>
                    <a:pt x="1511" y="172199"/>
                  </a:lnTo>
                  <a:lnTo>
                    <a:pt x="1511" y="179819"/>
                  </a:lnTo>
                  <a:lnTo>
                    <a:pt x="48755" y="193535"/>
                  </a:lnTo>
                  <a:lnTo>
                    <a:pt x="54851" y="193535"/>
                  </a:lnTo>
                  <a:lnTo>
                    <a:pt x="51803" y="195059"/>
                  </a:lnTo>
                  <a:lnTo>
                    <a:pt x="48755" y="195059"/>
                  </a:lnTo>
                  <a:lnTo>
                    <a:pt x="1511" y="208775"/>
                  </a:lnTo>
                  <a:lnTo>
                    <a:pt x="1511" y="214871"/>
                  </a:lnTo>
                  <a:lnTo>
                    <a:pt x="48755" y="228587"/>
                  </a:lnTo>
                  <a:lnTo>
                    <a:pt x="50279" y="230111"/>
                  </a:lnTo>
                  <a:lnTo>
                    <a:pt x="51803" y="230111"/>
                  </a:lnTo>
                  <a:lnTo>
                    <a:pt x="50279" y="231635"/>
                  </a:lnTo>
                  <a:lnTo>
                    <a:pt x="48755" y="231635"/>
                  </a:lnTo>
                  <a:lnTo>
                    <a:pt x="1511" y="245351"/>
                  </a:lnTo>
                  <a:lnTo>
                    <a:pt x="1511" y="252971"/>
                  </a:lnTo>
                  <a:lnTo>
                    <a:pt x="62471" y="234683"/>
                  </a:lnTo>
                  <a:lnTo>
                    <a:pt x="62471" y="225539"/>
                  </a:lnTo>
                  <a:lnTo>
                    <a:pt x="16751" y="213347"/>
                  </a:lnTo>
                  <a:lnTo>
                    <a:pt x="15227" y="213347"/>
                  </a:lnTo>
                  <a:lnTo>
                    <a:pt x="13703" y="211823"/>
                  </a:lnTo>
                  <a:lnTo>
                    <a:pt x="15227" y="211823"/>
                  </a:lnTo>
                  <a:lnTo>
                    <a:pt x="16751" y="210299"/>
                  </a:lnTo>
                  <a:lnTo>
                    <a:pt x="62471" y="198107"/>
                  </a:lnTo>
                  <a:lnTo>
                    <a:pt x="62471" y="190487"/>
                  </a:lnTo>
                  <a:close/>
                </a:path>
                <a:path w="64134" h="516889">
                  <a:moveTo>
                    <a:pt x="62484" y="426720"/>
                  </a:moveTo>
                  <a:lnTo>
                    <a:pt x="56388" y="426720"/>
                  </a:lnTo>
                  <a:lnTo>
                    <a:pt x="56388" y="451104"/>
                  </a:lnTo>
                  <a:lnTo>
                    <a:pt x="1511" y="451104"/>
                  </a:lnTo>
                  <a:lnTo>
                    <a:pt x="1511" y="458711"/>
                  </a:lnTo>
                  <a:lnTo>
                    <a:pt x="62484" y="458711"/>
                  </a:lnTo>
                  <a:lnTo>
                    <a:pt x="62484" y="426720"/>
                  </a:lnTo>
                  <a:close/>
                </a:path>
                <a:path w="64134" h="516889">
                  <a:moveTo>
                    <a:pt x="62484" y="256032"/>
                  </a:moveTo>
                  <a:lnTo>
                    <a:pt x="30467" y="283464"/>
                  </a:lnTo>
                  <a:lnTo>
                    <a:pt x="1511" y="257556"/>
                  </a:lnTo>
                  <a:lnTo>
                    <a:pt x="1511" y="266700"/>
                  </a:lnTo>
                  <a:lnTo>
                    <a:pt x="27419" y="289560"/>
                  </a:lnTo>
                  <a:lnTo>
                    <a:pt x="28943" y="289560"/>
                  </a:lnTo>
                  <a:lnTo>
                    <a:pt x="28943" y="291084"/>
                  </a:lnTo>
                  <a:lnTo>
                    <a:pt x="1511" y="291084"/>
                  </a:lnTo>
                  <a:lnTo>
                    <a:pt x="1511" y="298704"/>
                  </a:lnTo>
                  <a:lnTo>
                    <a:pt x="62484" y="298704"/>
                  </a:lnTo>
                  <a:lnTo>
                    <a:pt x="62484" y="291084"/>
                  </a:lnTo>
                  <a:lnTo>
                    <a:pt x="33515" y="291084"/>
                  </a:lnTo>
                  <a:lnTo>
                    <a:pt x="35039" y="289560"/>
                  </a:lnTo>
                  <a:lnTo>
                    <a:pt x="41897" y="283464"/>
                  </a:lnTo>
                  <a:lnTo>
                    <a:pt x="62484" y="265176"/>
                  </a:lnTo>
                  <a:lnTo>
                    <a:pt x="62484" y="256032"/>
                  </a:lnTo>
                  <a:close/>
                </a:path>
                <a:path w="64134" h="516889">
                  <a:moveTo>
                    <a:pt x="62484" y="51816"/>
                  </a:moveTo>
                  <a:lnTo>
                    <a:pt x="44183" y="64008"/>
                  </a:lnTo>
                  <a:lnTo>
                    <a:pt x="42659" y="64008"/>
                  </a:lnTo>
                  <a:lnTo>
                    <a:pt x="39611" y="67056"/>
                  </a:lnTo>
                  <a:lnTo>
                    <a:pt x="38087" y="67056"/>
                  </a:lnTo>
                  <a:lnTo>
                    <a:pt x="38087" y="68580"/>
                  </a:lnTo>
                  <a:lnTo>
                    <a:pt x="36563" y="68580"/>
                  </a:lnTo>
                  <a:lnTo>
                    <a:pt x="36563" y="70104"/>
                  </a:lnTo>
                  <a:lnTo>
                    <a:pt x="35039" y="70104"/>
                  </a:lnTo>
                  <a:lnTo>
                    <a:pt x="35039" y="71628"/>
                  </a:lnTo>
                  <a:lnTo>
                    <a:pt x="33515" y="73152"/>
                  </a:lnTo>
                  <a:lnTo>
                    <a:pt x="33515" y="70104"/>
                  </a:lnTo>
                  <a:lnTo>
                    <a:pt x="31991" y="68580"/>
                  </a:lnTo>
                  <a:lnTo>
                    <a:pt x="31991" y="67056"/>
                  </a:lnTo>
                  <a:lnTo>
                    <a:pt x="30467" y="65532"/>
                  </a:lnTo>
                  <a:lnTo>
                    <a:pt x="30467" y="77724"/>
                  </a:lnTo>
                  <a:lnTo>
                    <a:pt x="30467" y="89916"/>
                  </a:lnTo>
                  <a:lnTo>
                    <a:pt x="7607" y="89916"/>
                  </a:lnTo>
                  <a:lnTo>
                    <a:pt x="7607" y="71628"/>
                  </a:lnTo>
                  <a:lnTo>
                    <a:pt x="10655" y="70104"/>
                  </a:lnTo>
                  <a:lnTo>
                    <a:pt x="12179" y="68580"/>
                  </a:lnTo>
                  <a:lnTo>
                    <a:pt x="15227" y="67056"/>
                  </a:lnTo>
                  <a:lnTo>
                    <a:pt x="22847" y="67056"/>
                  </a:lnTo>
                  <a:lnTo>
                    <a:pt x="24371" y="68580"/>
                  </a:lnTo>
                  <a:lnTo>
                    <a:pt x="25895" y="68580"/>
                  </a:lnTo>
                  <a:lnTo>
                    <a:pt x="25895" y="70104"/>
                  </a:lnTo>
                  <a:lnTo>
                    <a:pt x="28943" y="73152"/>
                  </a:lnTo>
                  <a:lnTo>
                    <a:pt x="28943" y="76200"/>
                  </a:lnTo>
                  <a:lnTo>
                    <a:pt x="30467" y="77724"/>
                  </a:lnTo>
                  <a:lnTo>
                    <a:pt x="30467" y="65532"/>
                  </a:lnTo>
                  <a:lnTo>
                    <a:pt x="27419" y="62484"/>
                  </a:lnTo>
                  <a:lnTo>
                    <a:pt x="25895" y="62484"/>
                  </a:lnTo>
                  <a:lnTo>
                    <a:pt x="22847" y="59436"/>
                  </a:lnTo>
                  <a:lnTo>
                    <a:pt x="12179" y="59436"/>
                  </a:lnTo>
                  <a:lnTo>
                    <a:pt x="10655" y="60960"/>
                  </a:lnTo>
                  <a:lnTo>
                    <a:pt x="7607" y="60960"/>
                  </a:lnTo>
                  <a:lnTo>
                    <a:pt x="3035" y="65532"/>
                  </a:lnTo>
                  <a:lnTo>
                    <a:pt x="3035" y="68580"/>
                  </a:lnTo>
                  <a:lnTo>
                    <a:pt x="1511" y="70104"/>
                  </a:lnTo>
                  <a:lnTo>
                    <a:pt x="1511" y="96012"/>
                  </a:lnTo>
                  <a:lnTo>
                    <a:pt x="62484" y="96012"/>
                  </a:lnTo>
                  <a:lnTo>
                    <a:pt x="62484" y="89916"/>
                  </a:lnTo>
                  <a:lnTo>
                    <a:pt x="36563" y="89916"/>
                  </a:lnTo>
                  <a:lnTo>
                    <a:pt x="36563" y="79248"/>
                  </a:lnTo>
                  <a:lnTo>
                    <a:pt x="38087" y="77724"/>
                  </a:lnTo>
                  <a:lnTo>
                    <a:pt x="38087" y="76200"/>
                  </a:lnTo>
                  <a:lnTo>
                    <a:pt x="39611" y="76200"/>
                  </a:lnTo>
                  <a:lnTo>
                    <a:pt x="39611" y="74676"/>
                  </a:lnTo>
                  <a:lnTo>
                    <a:pt x="41135" y="73152"/>
                  </a:lnTo>
                  <a:lnTo>
                    <a:pt x="42659" y="73152"/>
                  </a:lnTo>
                  <a:lnTo>
                    <a:pt x="44183" y="71628"/>
                  </a:lnTo>
                  <a:lnTo>
                    <a:pt x="45707" y="71628"/>
                  </a:lnTo>
                  <a:lnTo>
                    <a:pt x="62484" y="60960"/>
                  </a:lnTo>
                  <a:lnTo>
                    <a:pt x="62484" y="51816"/>
                  </a:lnTo>
                  <a:close/>
                </a:path>
                <a:path w="64134" h="516889">
                  <a:moveTo>
                    <a:pt x="62484" y="0"/>
                  </a:moveTo>
                  <a:lnTo>
                    <a:pt x="30467" y="28956"/>
                  </a:lnTo>
                  <a:lnTo>
                    <a:pt x="1511" y="3048"/>
                  </a:lnTo>
                  <a:lnTo>
                    <a:pt x="1511" y="12192"/>
                  </a:lnTo>
                  <a:lnTo>
                    <a:pt x="27419" y="35052"/>
                  </a:lnTo>
                  <a:lnTo>
                    <a:pt x="28943" y="35052"/>
                  </a:lnTo>
                  <a:lnTo>
                    <a:pt x="28943" y="36576"/>
                  </a:lnTo>
                  <a:lnTo>
                    <a:pt x="1511" y="36576"/>
                  </a:lnTo>
                  <a:lnTo>
                    <a:pt x="1511" y="44196"/>
                  </a:lnTo>
                  <a:lnTo>
                    <a:pt x="62484" y="44196"/>
                  </a:lnTo>
                  <a:lnTo>
                    <a:pt x="62484" y="36576"/>
                  </a:lnTo>
                  <a:lnTo>
                    <a:pt x="31991" y="36576"/>
                  </a:lnTo>
                  <a:lnTo>
                    <a:pt x="33515" y="35052"/>
                  </a:lnTo>
                  <a:lnTo>
                    <a:pt x="35039" y="35052"/>
                  </a:lnTo>
                  <a:lnTo>
                    <a:pt x="41897" y="28956"/>
                  </a:lnTo>
                  <a:lnTo>
                    <a:pt x="62484" y="10668"/>
                  </a:lnTo>
                  <a:lnTo>
                    <a:pt x="62484" y="0"/>
                  </a:lnTo>
                  <a:close/>
                </a:path>
                <a:path w="64134" h="516889">
                  <a:moveTo>
                    <a:pt x="64008" y="481584"/>
                  </a:moveTo>
                  <a:lnTo>
                    <a:pt x="62484" y="475488"/>
                  </a:lnTo>
                  <a:lnTo>
                    <a:pt x="59436" y="470916"/>
                  </a:lnTo>
                  <a:lnTo>
                    <a:pt x="53340" y="470916"/>
                  </a:lnTo>
                  <a:lnTo>
                    <a:pt x="56388" y="475488"/>
                  </a:lnTo>
                  <a:lnTo>
                    <a:pt x="57912" y="481584"/>
                  </a:lnTo>
                  <a:lnTo>
                    <a:pt x="57912" y="493776"/>
                  </a:lnTo>
                  <a:lnTo>
                    <a:pt x="54864" y="499872"/>
                  </a:lnTo>
                  <a:lnTo>
                    <a:pt x="50292" y="502920"/>
                  </a:lnTo>
                  <a:lnTo>
                    <a:pt x="45720" y="507492"/>
                  </a:lnTo>
                  <a:lnTo>
                    <a:pt x="39624" y="509016"/>
                  </a:lnTo>
                  <a:lnTo>
                    <a:pt x="24384" y="509016"/>
                  </a:lnTo>
                  <a:lnTo>
                    <a:pt x="18288" y="507492"/>
                  </a:lnTo>
                  <a:lnTo>
                    <a:pt x="9144" y="498348"/>
                  </a:lnTo>
                  <a:lnTo>
                    <a:pt x="6096" y="492252"/>
                  </a:lnTo>
                  <a:lnTo>
                    <a:pt x="6096" y="480060"/>
                  </a:lnTo>
                  <a:lnTo>
                    <a:pt x="7620" y="475488"/>
                  </a:lnTo>
                  <a:lnTo>
                    <a:pt x="10668" y="470916"/>
                  </a:lnTo>
                  <a:lnTo>
                    <a:pt x="3048" y="470916"/>
                  </a:lnTo>
                  <a:lnTo>
                    <a:pt x="0" y="475488"/>
                  </a:lnTo>
                  <a:lnTo>
                    <a:pt x="0" y="495300"/>
                  </a:lnTo>
                  <a:lnTo>
                    <a:pt x="33528" y="516636"/>
                  </a:lnTo>
                  <a:lnTo>
                    <a:pt x="42672" y="516636"/>
                  </a:lnTo>
                  <a:lnTo>
                    <a:pt x="50292" y="515112"/>
                  </a:lnTo>
                  <a:lnTo>
                    <a:pt x="54864" y="509016"/>
                  </a:lnTo>
                  <a:lnTo>
                    <a:pt x="60960" y="504444"/>
                  </a:lnTo>
                  <a:lnTo>
                    <a:pt x="64008" y="496824"/>
                  </a:lnTo>
                  <a:lnTo>
                    <a:pt x="64008" y="481584"/>
                  </a:lnTo>
                  <a:close/>
                </a:path>
                <a:path w="64134" h="516889">
                  <a:moveTo>
                    <a:pt x="64008" y="385572"/>
                  </a:moveTo>
                  <a:lnTo>
                    <a:pt x="60960" y="379476"/>
                  </a:lnTo>
                  <a:lnTo>
                    <a:pt x="57912" y="376428"/>
                  </a:lnTo>
                  <a:lnTo>
                    <a:pt x="57912" y="388620"/>
                  </a:lnTo>
                  <a:lnTo>
                    <a:pt x="57912" y="400812"/>
                  </a:lnTo>
                  <a:lnTo>
                    <a:pt x="54864" y="406908"/>
                  </a:lnTo>
                  <a:lnTo>
                    <a:pt x="50292" y="409956"/>
                  </a:lnTo>
                  <a:lnTo>
                    <a:pt x="45720" y="414528"/>
                  </a:lnTo>
                  <a:lnTo>
                    <a:pt x="39624" y="416052"/>
                  </a:lnTo>
                  <a:lnTo>
                    <a:pt x="24384" y="416052"/>
                  </a:lnTo>
                  <a:lnTo>
                    <a:pt x="18288" y="414528"/>
                  </a:lnTo>
                  <a:lnTo>
                    <a:pt x="13716" y="409956"/>
                  </a:lnTo>
                  <a:lnTo>
                    <a:pt x="9144" y="406908"/>
                  </a:lnTo>
                  <a:lnTo>
                    <a:pt x="6096" y="400812"/>
                  </a:lnTo>
                  <a:lnTo>
                    <a:pt x="6096" y="387096"/>
                  </a:lnTo>
                  <a:lnTo>
                    <a:pt x="9144" y="382524"/>
                  </a:lnTo>
                  <a:lnTo>
                    <a:pt x="13716" y="379476"/>
                  </a:lnTo>
                  <a:lnTo>
                    <a:pt x="16764" y="374904"/>
                  </a:lnTo>
                  <a:lnTo>
                    <a:pt x="24384" y="373380"/>
                  </a:lnTo>
                  <a:lnTo>
                    <a:pt x="39624" y="373380"/>
                  </a:lnTo>
                  <a:lnTo>
                    <a:pt x="45720" y="374904"/>
                  </a:lnTo>
                  <a:lnTo>
                    <a:pt x="50292" y="379476"/>
                  </a:lnTo>
                  <a:lnTo>
                    <a:pt x="54864" y="382524"/>
                  </a:lnTo>
                  <a:lnTo>
                    <a:pt x="57912" y="388620"/>
                  </a:lnTo>
                  <a:lnTo>
                    <a:pt x="57912" y="376428"/>
                  </a:lnTo>
                  <a:lnTo>
                    <a:pt x="30480" y="365760"/>
                  </a:lnTo>
                  <a:lnTo>
                    <a:pt x="21336" y="365760"/>
                  </a:lnTo>
                  <a:lnTo>
                    <a:pt x="13716" y="368808"/>
                  </a:lnTo>
                  <a:lnTo>
                    <a:pt x="9144" y="373380"/>
                  </a:lnTo>
                  <a:lnTo>
                    <a:pt x="3048" y="377952"/>
                  </a:lnTo>
                  <a:lnTo>
                    <a:pt x="0" y="385572"/>
                  </a:lnTo>
                  <a:lnTo>
                    <a:pt x="0" y="403860"/>
                  </a:lnTo>
                  <a:lnTo>
                    <a:pt x="3048" y="409956"/>
                  </a:lnTo>
                  <a:lnTo>
                    <a:pt x="9144" y="416052"/>
                  </a:lnTo>
                  <a:lnTo>
                    <a:pt x="15240" y="420624"/>
                  </a:lnTo>
                  <a:lnTo>
                    <a:pt x="22860" y="423672"/>
                  </a:lnTo>
                  <a:lnTo>
                    <a:pt x="41148" y="423672"/>
                  </a:lnTo>
                  <a:lnTo>
                    <a:pt x="48768" y="420624"/>
                  </a:lnTo>
                  <a:lnTo>
                    <a:pt x="54864" y="416052"/>
                  </a:lnTo>
                  <a:lnTo>
                    <a:pt x="60960" y="411480"/>
                  </a:lnTo>
                  <a:lnTo>
                    <a:pt x="64008" y="403860"/>
                  </a:lnTo>
                  <a:lnTo>
                    <a:pt x="64008" y="385572"/>
                  </a:lnTo>
                  <a:close/>
                </a:path>
                <a:path w="64134" h="516889">
                  <a:moveTo>
                    <a:pt x="64008" y="321551"/>
                  </a:moveTo>
                  <a:lnTo>
                    <a:pt x="62484" y="315455"/>
                  </a:lnTo>
                  <a:lnTo>
                    <a:pt x="59436" y="310883"/>
                  </a:lnTo>
                  <a:lnTo>
                    <a:pt x="53340" y="310883"/>
                  </a:lnTo>
                  <a:lnTo>
                    <a:pt x="56388" y="315455"/>
                  </a:lnTo>
                  <a:lnTo>
                    <a:pt x="57912" y="321551"/>
                  </a:lnTo>
                  <a:lnTo>
                    <a:pt x="57912" y="333743"/>
                  </a:lnTo>
                  <a:lnTo>
                    <a:pt x="54864" y="339839"/>
                  </a:lnTo>
                  <a:lnTo>
                    <a:pt x="50292" y="342887"/>
                  </a:lnTo>
                  <a:lnTo>
                    <a:pt x="45720" y="347459"/>
                  </a:lnTo>
                  <a:lnTo>
                    <a:pt x="39624" y="350507"/>
                  </a:lnTo>
                  <a:lnTo>
                    <a:pt x="24384" y="350507"/>
                  </a:lnTo>
                  <a:lnTo>
                    <a:pt x="18288" y="347459"/>
                  </a:lnTo>
                  <a:lnTo>
                    <a:pt x="9144" y="338315"/>
                  </a:lnTo>
                  <a:lnTo>
                    <a:pt x="6096" y="333743"/>
                  </a:lnTo>
                  <a:lnTo>
                    <a:pt x="6096" y="320027"/>
                  </a:lnTo>
                  <a:lnTo>
                    <a:pt x="7620" y="315455"/>
                  </a:lnTo>
                  <a:lnTo>
                    <a:pt x="10668" y="310883"/>
                  </a:lnTo>
                  <a:lnTo>
                    <a:pt x="3048" y="310883"/>
                  </a:lnTo>
                  <a:lnTo>
                    <a:pt x="0" y="315455"/>
                  </a:lnTo>
                  <a:lnTo>
                    <a:pt x="0" y="335267"/>
                  </a:lnTo>
                  <a:lnTo>
                    <a:pt x="33528" y="358127"/>
                  </a:lnTo>
                  <a:lnTo>
                    <a:pt x="42672" y="358127"/>
                  </a:lnTo>
                  <a:lnTo>
                    <a:pt x="50292" y="355079"/>
                  </a:lnTo>
                  <a:lnTo>
                    <a:pt x="54864" y="348983"/>
                  </a:lnTo>
                  <a:lnTo>
                    <a:pt x="60960" y="344411"/>
                  </a:lnTo>
                  <a:lnTo>
                    <a:pt x="64008" y="336791"/>
                  </a:lnTo>
                  <a:lnTo>
                    <a:pt x="64008" y="321551"/>
                  </a:lnTo>
                  <a:close/>
                </a:path>
                <a:path w="64134" h="516889">
                  <a:moveTo>
                    <a:pt x="64008" y="129540"/>
                  </a:moveTo>
                  <a:lnTo>
                    <a:pt x="60960" y="121920"/>
                  </a:lnTo>
                  <a:lnTo>
                    <a:pt x="57912" y="119634"/>
                  </a:lnTo>
                  <a:lnTo>
                    <a:pt x="57912" y="131064"/>
                  </a:lnTo>
                  <a:lnTo>
                    <a:pt x="57912" y="144780"/>
                  </a:lnTo>
                  <a:lnTo>
                    <a:pt x="54864" y="149352"/>
                  </a:lnTo>
                  <a:lnTo>
                    <a:pt x="50292" y="153924"/>
                  </a:lnTo>
                  <a:lnTo>
                    <a:pt x="45720" y="156972"/>
                  </a:lnTo>
                  <a:lnTo>
                    <a:pt x="39624" y="160020"/>
                  </a:lnTo>
                  <a:lnTo>
                    <a:pt x="24384" y="160020"/>
                  </a:lnTo>
                  <a:lnTo>
                    <a:pt x="18288" y="156972"/>
                  </a:lnTo>
                  <a:lnTo>
                    <a:pt x="13716" y="153924"/>
                  </a:lnTo>
                  <a:lnTo>
                    <a:pt x="9144" y="149352"/>
                  </a:lnTo>
                  <a:lnTo>
                    <a:pt x="6096" y="144780"/>
                  </a:lnTo>
                  <a:lnTo>
                    <a:pt x="6096" y="131064"/>
                  </a:lnTo>
                  <a:lnTo>
                    <a:pt x="9144" y="126492"/>
                  </a:lnTo>
                  <a:lnTo>
                    <a:pt x="16764" y="118872"/>
                  </a:lnTo>
                  <a:lnTo>
                    <a:pt x="24384" y="115824"/>
                  </a:lnTo>
                  <a:lnTo>
                    <a:pt x="39624" y="115824"/>
                  </a:lnTo>
                  <a:lnTo>
                    <a:pt x="45720" y="118872"/>
                  </a:lnTo>
                  <a:lnTo>
                    <a:pt x="50292" y="121920"/>
                  </a:lnTo>
                  <a:lnTo>
                    <a:pt x="54864" y="126492"/>
                  </a:lnTo>
                  <a:lnTo>
                    <a:pt x="57912" y="131064"/>
                  </a:lnTo>
                  <a:lnTo>
                    <a:pt x="57912" y="119634"/>
                  </a:lnTo>
                  <a:lnTo>
                    <a:pt x="54864" y="117348"/>
                  </a:lnTo>
                  <a:lnTo>
                    <a:pt x="52997" y="115824"/>
                  </a:lnTo>
                  <a:lnTo>
                    <a:pt x="49974" y="113347"/>
                  </a:lnTo>
                  <a:lnTo>
                    <a:pt x="44386" y="110490"/>
                  </a:lnTo>
                  <a:lnTo>
                    <a:pt x="37922" y="108775"/>
                  </a:lnTo>
                  <a:lnTo>
                    <a:pt x="30480" y="108204"/>
                  </a:lnTo>
                  <a:lnTo>
                    <a:pt x="21336" y="108204"/>
                  </a:lnTo>
                  <a:lnTo>
                    <a:pt x="13716" y="111252"/>
                  </a:lnTo>
                  <a:lnTo>
                    <a:pt x="3048" y="121920"/>
                  </a:lnTo>
                  <a:lnTo>
                    <a:pt x="0" y="128016"/>
                  </a:lnTo>
                  <a:lnTo>
                    <a:pt x="0" y="146304"/>
                  </a:lnTo>
                  <a:lnTo>
                    <a:pt x="3048" y="153924"/>
                  </a:lnTo>
                  <a:lnTo>
                    <a:pt x="9144" y="158496"/>
                  </a:lnTo>
                  <a:lnTo>
                    <a:pt x="15240" y="164592"/>
                  </a:lnTo>
                  <a:lnTo>
                    <a:pt x="22860" y="167640"/>
                  </a:lnTo>
                  <a:lnTo>
                    <a:pt x="41148" y="167640"/>
                  </a:lnTo>
                  <a:lnTo>
                    <a:pt x="48768" y="164592"/>
                  </a:lnTo>
                  <a:lnTo>
                    <a:pt x="53340" y="160020"/>
                  </a:lnTo>
                  <a:lnTo>
                    <a:pt x="54864" y="158496"/>
                  </a:lnTo>
                  <a:lnTo>
                    <a:pt x="60960" y="153924"/>
                  </a:lnTo>
                  <a:lnTo>
                    <a:pt x="64008" y="146304"/>
                  </a:lnTo>
                  <a:lnTo>
                    <a:pt x="64008" y="12954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228344" y="5064252"/>
            <a:ext cx="64135" cy="695325"/>
            <a:chOff x="1228344" y="5064252"/>
            <a:chExt cx="64135" cy="695325"/>
          </a:xfrm>
        </p:grpSpPr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8344" y="5407152"/>
              <a:ext cx="64008" cy="35204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229855" y="5064252"/>
              <a:ext cx="61594" cy="311150"/>
            </a:xfrm>
            <a:custGeom>
              <a:avLst/>
              <a:gdLst/>
              <a:ahLst/>
              <a:cxnLst/>
              <a:rect l="l" t="t" r="r" b="b"/>
              <a:pathLst>
                <a:path w="61594" h="311150">
                  <a:moveTo>
                    <a:pt x="60960" y="19812"/>
                  </a:moveTo>
                  <a:lnTo>
                    <a:pt x="38100" y="19812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27432" y="21336"/>
                  </a:lnTo>
                  <a:lnTo>
                    <a:pt x="28956" y="22860"/>
                  </a:lnTo>
                  <a:lnTo>
                    <a:pt x="32004" y="22860"/>
                  </a:lnTo>
                  <a:lnTo>
                    <a:pt x="28956" y="24384"/>
                  </a:lnTo>
                  <a:lnTo>
                    <a:pt x="27432" y="24384"/>
                  </a:lnTo>
                  <a:lnTo>
                    <a:pt x="0" y="38100"/>
                  </a:lnTo>
                  <a:lnTo>
                    <a:pt x="0" y="47244"/>
                  </a:lnTo>
                  <a:lnTo>
                    <a:pt x="39624" y="27432"/>
                  </a:lnTo>
                  <a:lnTo>
                    <a:pt x="60960" y="27432"/>
                  </a:lnTo>
                  <a:lnTo>
                    <a:pt x="60960" y="19812"/>
                  </a:lnTo>
                  <a:close/>
                </a:path>
                <a:path w="61594" h="311150">
                  <a:moveTo>
                    <a:pt x="60972" y="263652"/>
                  </a:moveTo>
                  <a:lnTo>
                    <a:pt x="12" y="263652"/>
                  </a:lnTo>
                  <a:lnTo>
                    <a:pt x="12" y="271272"/>
                  </a:lnTo>
                  <a:lnTo>
                    <a:pt x="27444" y="271272"/>
                  </a:lnTo>
                  <a:lnTo>
                    <a:pt x="27444" y="303276"/>
                  </a:lnTo>
                  <a:lnTo>
                    <a:pt x="12" y="303276"/>
                  </a:lnTo>
                  <a:lnTo>
                    <a:pt x="12" y="310896"/>
                  </a:lnTo>
                  <a:lnTo>
                    <a:pt x="60972" y="310896"/>
                  </a:lnTo>
                  <a:lnTo>
                    <a:pt x="60972" y="303276"/>
                  </a:lnTo>
                  <a:lnTo>
                    <a:pt x="33540" y="303276"/>
                  </a:lnTo>
                  <a:lnTo>
                    <a:pt x="33540" y="271272"/>
                  </a:lnTo>
                  <a:lnTo>
                    <a:pt x="60972" y="271272"/>
                  </a:lnTo>
                  <a:lnTo>
                    <a:pt x="60972" y="263652"/>
                  </a:lnTo>
                  <a:close/>
                </a:path>
                <a:path w="61594" h="311150">
                  <a:moveTo>
                    <a:pt x="60972" y="199656"/>
                  </a:moveTo>
                  <a:lnTo>
                    <a:pt x="38112" y="208800"/>
                  </a:lnTo>
                  <a:lnTo>
                    <a:pt x="38112" y="216420"/>
                  </a:lnTo>
                  <a:lnTo>
                    <a:pt x="38112" y="237756"/>
                  </a:lnTo>
                  <a:lnTo>
                    <a:pt x="10680" y="228612"/>
                  </a:lnTo>
                  <a:lnTo>
                    <a:pt x="9156" y="228612"/>
                  </a:lnTo>
                  <a:lnTo>
                    <a:pt x="7632" y="227088"/>
                  </a:lnTo>
                  <a:lnTo>
                    <a:pt x="10680" y="227088"/>
                  </a:lnTo>
                  <a:lnTo>
                    <a:pt x="38112" y="216420"/>
                  </a:lnTo>
                  <a:lnTo>
                    <a:pt x="38112" y="208800"/>
                  </a:lnTo>
                  <a:lnTo>
                    <a:pt x="12" y="224040"/>
                  </a:lnTo>
                  <a:lnTo>
                    <a:pt x="12" y="231660"/>
                  </a:lnTo>
                  <a:lnTo>
                    <a:pt x="60972" y="254520"/>
                  </a:lnTo>
                  <a:lnTo>
                    <a:pt x="60972" y="246900"/>
                  </a:lnTo>
                  <a:lnTo>
                    <a:pt x="44208" y="240804"/>
                  </a:lnTo>
                  <a:lnTo>
                    <a:pt x="44208" y="237756"/>
                  </a:lnTo>
                  <a:lnTo>
                    <a:pt x="44208" y="216420"/>
                  </a:lnTo>
                  <a:lnTo>
                    <a:pt x="44208" y="214896"/>
                  </a:lnTo>
                  <a:lnTo>
                    <a:pt x="60972" y="208800"/>
                  </a:lnTo>
                  <a:lnTo>
                    <a:pt x="60972" y="199656"/>
                  </a:lnTo>
                  <a:close/>
                </a:path>
                <a:path w="61594" h="311150">
                  <a:moveTo>
                    <a:pt x="60972" y="146304"/>
                  </a:moveTo>
                  <a:lnTo>
                    <a:pt x="42684" y="158496"/>
                  </a:lnTo>
                  <a:lnTo>
                    <a:pt x="41160" y="158496"/>
                  </a:lnTo>
                  <a:lnTo>
                    <a:pt x="41160" y="160020"/>
                  </a:lnTo>
                  <a:lnTo>
                    <a:pt x="39636" y="160020"/>
                  </a:lnTo>
                  <a:lnTo>
                    <a:pt x="33540" y="166116"/>
                  </a:lnTo>
                  <a:lnTo>
                    <a:pt x="33540" y="167640"/>
                  </a:lnTo>
                  <a:lnTo>
                    <a:pt x="32016" y="164592"/>
                  </a:lnTo>
                  <a:lnTo>
                    <a:pt x="32016" y="163068"/>
                  </a:lnTo>
                  <a:lnTo>
                    <a:pt x="30492" y="161544"/>
                  </a:lnTo>
                  <a:lnTo>
                    <a:pt x="28968" y="160020"/>
                  </a:lnTo>
                  <a:lnTo>
                    <a:pt x="28968" y="170688"/>
                  </a:lnTo>
                  <a:lnTo>
                    <a:pt x="28968" y="184404"/>
                  </a:lnTo>
                  <a:lnTo>
                    <a:pt x="6108" y="184404"/>
                  </a:lnTo>
                  <a:lnTo>
                    <a:pt x="6108" y="169164"/>
                  </a:lnTo>
                  <a:lnTo>
                    <a:pt x="7632" y="166116"/>
                  </a:lnTo>
                  <a:lnTo>
                    <a:pt x="10680" y="163068"/>
                  </a:lnTo>
                  <a:lnTo>
                    <a:pt x="13728" y="161544"/>
                  </a:lnTo>
                  <a:lnTo>
                    <a:pt x="21348" y="161544"/>
                  </a:lnTo>
                  <a:lnTo>
                    <a:pt x="22872" y="163068"/>
                  </a:lnTo>
                  <a:lnTo>
                    <a:pt x="24396" y="163068"/>
                  </a:lnTo>
                  <a:lnTo>
                    <a:pt x="25920" y="164592"/>
                  </a:lnTo>
                  <a:lnTo>
                    <a:pt x="25920" y="166116"/>
                  </a:lnTo>
                  <a:lnTo>
                    <a:pt x="27444" y="167640"/>
                  </a:lnTo>
                  <a:lnTo>
                    <a:pt x="27444" y="169164"/>
                  </a:lnTo>
                  <a:lnTo>
                    <a:pt x="28968" y="170688"/>
                  </a:lnTo>
                  <a:lnTo>
                    <a:pt x="28968" y="160020"/>
                  </a:lnTo>
                  <a:lnTo>
                    <a:pt x="28968" y="158496"/>
                  </a:lnTo>
                  <a:lnTo>
                    <a:pt x="25920" y="155448"/>
                  </a:lnTo>
                  <a:lnTo>
                    <a:pt x="24396" y="155448"/>
                  </a:lnTo>
                  <a:lnTo>
                    <a:pt x="22872" y="153924"/>
                  </a:lnTo>
                  <a:lnTo>
                    <a:pt x="10680" y="153924"/>
                  </a:lnTo>
                  <a:lnTo>
                    <a:pt x="9156" y="155448"/>
                  </a:lnTo>
                  <a:lnTo>
                    <a:pt x="7632" y="155448"/>
                  </a:lnTo>
                  <a:lnTo>
                    <a:pt x="4584" y="156972"/>
                  </a:lnTo>
                  <a:lnTo>
                    <a:pt x="4584" y="158496"/>
                  </a:lnTo>
                  <a:lnTo>
                    <a:pt x="3060" y="160020"/>
                  </a:lnTo>
                  <a:lnTo>
                    <a:pt x="1536" y="163068"/>
                  </a:lnTo>
                  <a:lnTo>
                    <a:pt x="12" y="164592"/>
                  </a:lnTo>
                  <a:lnTo>
                    <a:pt x="12" y="190500"/>
                  </a:lnTo>
                  <a:lnTo>
                    <a:pt x="60972" y="190500"/>
                  </a:lnTo>
                  <a:lnTo>
                    <a:pt x="60972" y="184404"/>
                  </a:lnTo>
                  <a:lnTo>
                    <a:pt x="35064" y="184404"/>
                  </a:lnTo>
                  <a:lnTo>
                    <a:pt x="35064" y="173736"/>
                  </a:lnTo>
                  <a:lnTo>
                    <a:pt x="36588" y="173736"/>
                  </a:lnTo>
                  <a:lnTo>
                    <a:pt x="36588" y="172212"/>
                  </a:lnTo>
                  <a:lnTo>
                    <a:pt x="39636" y="169164"/>
                  </a:lnTo>
                  <a:lnTo>
                    <a:pt x="39636" y="167640"/>
                  </a:lnTo>
                  <a:lnTo>
                    <a:pt x="41160" y="167640"/>
                  </a:lnTo>
                  <a:lnTo>
                    <a:pt x="42684" y="166116"/>
                  </a:lnTo>
                  <a:lnTo>
                    <a:pt x="44208" y="166116"/>
                  </a:lnTo>
                  <a:lnTo>
                    <a:pt x="60972" y="155448"/>
                  </a:lnTo>
                  <a:lnTo>
                    <a:pt x="60972" y="146304"/>
                  </a:lnTo>
                  <a:close/>
                </a:path>
                <a:path w="61594" h="311150">
                  <a:moveTo>
                    <a:pt x="60972" y="131064"/>
                  </a:moveTo>
                  <a:lnTo>
                    <a:pt x="54876" y="99542"/>
                  </a:lnTo>
                  <a:lnTo>
                    <a:pt x="54876" y="112776"/>
                  </a:lnTo>
                  <a:lnTo>
                    <a:pt x="54876" y="131064"/>
                  </a:lnTo>
                  <a:lnTo>
                    <a:pt x="6108" y="131064"/>
                  </a:lnTo>
                  <a:lnTo>
                    <a:pt x="6108" y="121920"/>
                  </a:lnTo>
                  <a:lnTo>
                    <a:pt x="7556" y="110159"/>
                  </a:lnTo>
                  <a:lnTo>
                    <a:pt x="12014" y="102108"/>
                  </a:lnTo>
                  <a:lnTo>
                    <a:pt x="19608" y="97497"/>
                  </a:lnTo>
                  <a:lnTo>
                    <a:pt x="30492" y="96012"/>
                  </a:lnTo>
                  <a:lnTo>
                    <a:pt x="38112" y="96012"/>
                  </a:lnTo>
                  <a:lnTo>
                    <a:pt x="44018" y="97497"/>
                  </a:lnTo>
                  <a:lnTo>
                    <a:pt x="44157" y="97497"/>
                  </a:lnTo>
                  <a:lnTo>
                    <a:pt x="53352" y="106680"/>
                  </a:lnTo>
                  <a:lnTo>
                    <a:pt x="54876" y="112776"/>
                  </a:lnTo>
                  <a:lnTo>
                    <a:pt x="54876" y="99542"/>
                  </a:lnTo>
                  <a:lnTo>
                    <a:pt x="53301" y="97497"/>
                  </a:lnTo>
                  <a:lnTo>
                    <a:pt x="51828" y="96012"/>
                  </a:lnTo>
                  <a:lnTo>
                    <a:pt x="47256" y="91440"/>
                  </a:lnTo>
                  <a:lnTo>
                    <a:pt x="39636" y="88392"/>
                  </a:lnTo>
                  <a:lnTo>
                    <a:pt x="30492" y="88392"/>
                  </a:lnTo>
                  <a:lnTo>
                    <a:pt x="12" y="120396"/>
                  </a:lnTo>
                  <a:lnTo>
                    <a:pt x="12" y="138684"/>
                  </a:lnTo>
                  <a:lnTo>
                    <a:pt x="60972" y="138684"/>
                  </a:lnTo>
                  <a:lnTo>
                    <a:pt x="60972" y="131064"/>
                  </a:lnTo>
                  <a:close/>
                </a:path>
                <a:path w="61594" h="311150">
                  <a:moveTo>
                    <a:pt x="60972" y="44208"/>
                  </a:moveTo>
                  <a:lnTo>
                    <a:pt x="54876" y="44208"/>
                  </a:lnTo>
                  <a:lnTo>
                    <a:pt x="54876" y="68592"/>
                  </a:lnTo>
                  <a:lnTo>
                    <a:pt x="0" y="68592"/>
                  </a:lnTo>
                  <a:lnTo>
                    <a:pt x="0" y="76200"/>
                  </a:lnTo>
                  <a:lnTo>
                    <a:pt x="60972" y="76200"/>
                  </a:lnTo>
                  <a:lnTo>
                    <a:pt x="60972" y="4420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76172" y="5067300"/>
            <a:ext cx="64008" cy="995172"/>
          </a:xfrm>
          <a:prstGeom prst="rect">
            <a:avLst/>
          </a:prstGeom>
        </p:spPr>
      </p:pic>
      <p:grpSp>
        <p:nvGrpSpPr>
          <p:cNvPr id="37" name="object 37" descr=""/>
          <p:cNvGrpSpPr/>
          <p:nvPr/>
        </p:nvGrpSpPr>
        <p:grpSpPr>
          <a:xfrm>
            <a:off x="1525523" y="5062728"/>
            <a:ext cx="64135" cy="696595"/>
            <a:chOff x="1525523" y="5062728"/>
            <a:chExt cx="64135" cy="696595"/>
          </a:xfrm>
        </p:grpSpPr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5523" y="5321807"/>
              <a:ext cx="64008" cy="43738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5523" y="5062728"/>
              <a:ext cx="64008" cy="220979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1673351" y="5067300"/>
            <a:ext cx="64135" cy="611505"/>
            <a:chOff x="1673351" y="5067300"/>
            <a:chExt cx="64135" cy="611505"/>
          </a:xfrm>
        </p:grpSpPr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351" y="5366003"/>
              <a:ext cx="64008" cy="31242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674863" y="5067299"/>
              <a:ext cx="62865" cy="262255"/>
            </a:xfrm>
            <a:custGeom>
              <a:avLst/>
              <a:gdLst/>
              <a:ahLst/>
              <a:cxnLst/>
              <a:rect l="l" t="t" r="r" b="b"/>
              <a:pathLst>
                <a:path w="62864" h="262254">
                  <a:moveTo>
                    <a:pt x="60960" y="153936"/>
                  </a:moveTo>
                  <a:lnTo>
                    <a:pt x="0" y="131076"/>
                  </a:lnTo>
                  <a:lnTo>
                    <a:pt x="0" y="138696"/>
                  </a:lnTo>
                  <a:lnTo>
                    <a:pt x="48768" y="156984"/>
                  </a:lnTo>
                  <a:lnTo>
                    <a:pt x="54864" y="156984"/>
                  </a:lnTo>
                  <a:lnTo>
                    <a:pt x="54864" y="158508"/>
                  </a:lnTo>
                  <a:lnTo>
                    <a:pt x="48768" y="158508"/>
                  </a:lnTo>
                  <a:lnTo>
                    <a:pt x="0" y="176796"/>
                  </a:lnTo>
                  <a:lnTo>
                    <a:pt x="0" y="184416"/>
                  </a:lnTo>
                  <a:lnTo>
                    <a:pt x="60960" y="161556"/>
                  </a:lnTo>
                  <a:lnTo>
                    <a:pt x="60960" y="153936"/>
                  </a:lnTo>
                  <a:close/>
                </a:path>
                <a:path w="62864" h="262254">
                  <a:moveTo>
                    <a:pt x="60972" y="245376"/>
                  </a:moveTo>
                  <a:lnTo>
                    <a:pt x="60413" y="238556"/>
                  </a:lnTo>
                  <a:lnTo>
                    <a:pt x="58877" y="232041"/>
                  </a:lnTo>
                  <a:lnTo>
                    <a:pt x="56464" y="226085"/>
                  </a:lnTo>
                  <a:lnTo>
                    <a:pt x="54876" y="223494"/>
                  </a:lnTo>
                  <a:lnTo>
                    <a:pt x="54876" y="237756"/>
                  </a:lnTo>
                  <a:lnTo>
                    <a:pt x="54876" y="254520"/>
                  </a:lnTo>
                  <a:lnTo>
                    <a:pt x="6108" y="254520"/>
                  </a:lnTo>
                  <a:lnTo>
                    <a:pt x="6108" y="245376"/>
                  </a:lnTo>
                  <a:lnTo>
                    <a:pt x="7556" y="234492"/>
                  </a:lnTo>
                  <a:lnTo>
                    <a:pt x="12014" y="226898"/>
                  </a:lnTo>
                  <a:lnTo>
                    <a:pt x="19608" y="222440"/>
                  </a:lnTo>
                  <a:lnTo>
                    <a:pt x="30492" y="220992"/>
                  </a:lnTo>
                  <a:lnTo>
                    <a:pt x="38112" y="220992"/>
                  </a:lnTo>
                  <a:lnTo>
                    <a:pt x="43916" y="222440"/>
                  </a:lnTo>
                  <a:lnTo>
                    <a:pt x="44132" y="222440"/>
                  </a:lnTo>
                  <a:lnTo>
                    <a:pt x="53352" y="231660"/>
                  </a:lnTo>
                  <a:lnTo>
                    <a:pt x="53441" y="232041"/>
                  </a:lnTo>
                  <a:lnTo>
                    <a:pt x="54876" y="237756"/>
                  </a:lnTo>
                  <a:lnTo>
                    <a:pt x="54876" y="223494"/>
                  </a:lnTo>
                  <a:lnTo>
                    <a:pt x="53352" y="220992"/>
                  </a:lnTo>
                  <a:lnTo>
                    <a:pt x="47256" y="216420"/>
                  </a:lnTo>
                  <a:lnTo>
                    <a:pt x="39636" y="213372"/>
                  </a:lnTo>
                  <a:lnTo>
                    <a:pt x="30492" y="213372"/>
                  </a:lnTo>
                  <a:lnTo>
                    <a:pt x="16725" y="215366"/>
                  </a:lnTo>
                  <a:lnTo>
                    <a:pt x="7251" y="221373"/>
                  </a:lnTo>
                  <a:lnTo>
                    <a:pt x="1765" y="231368"/>
                  </a:lnTo>
                  <a:lnTo>
                    <a:pt x="1689" y="232041"/>
                  </a:lnTo>
                  <a:lnTo>
                    <a:pt x="12" y="245376"/>
                  </a:lnTo>
                  <a:lnTo>
                    <a:pt x="12" y="262140"/>
                  </a:lnTo>
                  <a:lnTo>
                    <a:pt x="60972" y="262140"/>
                  </a:lnTo>
                  <a:lnTo>
                    <a:pt x="60972" y="254520"/>
                  </a:lnTo>
                  <a:lnTo>
                    <a:pt x="60972" y="245376"/>
                  </a:lnTo>
                  <a:close/>
                </a:path>
                <a:path w="62864" h="262254">
                  <a:moveTo>
                    <a:pt x="60972" y="48768"/>
                  </a:moveTo>
                  <a:lnTo>
                    <a:pt x="12" y="48768"/>
                  </a:lnTo>
                  <a:lnTo>
                    <a:pt x="12" y="56388"/>
                  </a:lnTo>
                  <a:lnTo>
                    <a:pt x="50304" y="56388"/>
                  </a:lnTo>
                  <a:lnTo>
                    <a:pt x="51828" y="54864"/>
                  </a:lnTo>
                  <a:lnTo>
                    <a:pt x="51828" y="56388"/>
                  </a:lnTo>
                  <a:lnTo>
                    <a:pt x="50304" y="56388"/>
                  </a:lnTo>
                  <a:lnTo>
                    <a:pt x="48780" y="57912"/>
                  </a:lnTo>
                  <a:lnTo>
                    <a:pt x="12" y="88392"/>
                  </a:lnTo>
                  <a:lnTo>
                    <a:pt x="12" y="99060"/>
                  </a:lnTo>
                  <a:lnTo>
                    <a:pt x="60972" y="99060"/>
                  </a:lnTo>
                  <a:lnTo>
                    <a:pt x="60972" y="91440"/>
                  </a:lnTo>
                  <a:lnTo>
                    <a:pt x="9156" y="91440"/>
                  </a:lnTo>
                  <a:lnTo>
                    <a:pt x="10680" y="89916"/>
                  </a:lnTo>
                  <a:lnTo>
                    <a:pt x="12204" y="89916"/>
                  </a:lnTo>
                  <a:lnTo>
                    <a:pt x="60972" y="57912"/>
                  </a:lnTo>
                  <a:lnTo>
                    <a:pt x="60972" y="54864"/>
                  </a:lnTo>
                  <a:lnTo>
                    <a:pt x="60972" y="48768"/>
                  </a:lnTo>
                  <a:close/>
                </a:path>
                <a:path w="62864" h="262254">
                  <a:moveTo>
                    <a:pt x="60972" y="0"/>
                  </a:moveTo>
                  <a:lnTo>
                    <a:pt x="54876" y="0"/>
                  </a:lnTo>
                  <a:lnTo>
                    <a:pt x="54876" y="25908"/>
                  </a:lnTo>
                  <a:lnTo>
                    <a:pt x="33540" y="25908"/>
                  </a:lnTo>
                  <a:lnTo>
                    <a:pt x="33540" y="3048"/>
                  </a:lnTo>
                  <a:lnTo>
                    <a:pt x="27444" y="3048"/>
                  </a:lnTo>
                  <a:lnTo>
                    <a:pt x="27444" y="25908"/>
                  </a:lnTo>
                  <a:lnTo>
                    <a:pt x="6108" y="25908"/>
                  </a:lnTo>
                  <a:lnTo>
                    <a:pt x="6108" y="1524"/>
                  </a:lnTo>
                  <a:lnTo>
                    <a:pt x="12" y="1524"/>
                  </a:lnTo>
                  <a:lnTo>
                    <a:pt x="12" y="32004"/>
                  </a:lnTo>
                  <a:lnTo>
                    <a:pt x="60972" y="32004"/>
                  </a:lnTo>
                  <a:lnTo>
                    <a:pt x="60972" y="0"/>
                  </a:lnTo>
                  <a:close/>
                </a:path>
                <a:path w="62864" h="262254">
                  <a:moveTo>
                    <a:pt x="62484" y="193560"/>
                  </a:moveTo>
                  <a:lnTo>
                    <a:pt x="0" y="193560"/>
                  </a:lnTo>
                  <a:lnTo>
                    <a:pt x="0" y="201168"/>
                  </a:lnTo>
                  <a:lnTo>
                    <a:pt x="62484" y="201168"/>
                  </a:lnTo>
                  <a:lnTo>
                    <a:pt x="62484" y="193560"/>
                  </a:lnTo>
                  <a:close/>
                </a:path>
                <a:path w="62864" h="262254">
                  <a:moveTo>
                    <a:pt x="62484" y="114300"/>
                  </a:moveTo>
                  <a:lnTo>
                    <a:pt x="0" y="114300"/>
                  </a:lnTo>
                  <a:lnTo>
                    <a:pt x="0" y="121920"/>
                  </a:lnTo>
                  <a:lnTo>
                    <a:pt x="62484" y="121920"/>
                  </a:lnTo>
                  <a:lnTo>
                    <a:pt x="62484" y="11430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21179" y="5067300"/>
            <a:ext cx="64008" cy="844295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1970531" y="5071871"/>
            <a:ext cx="64135" cy="541020"/>
            <a:chOff x="1970531" y="5071871"/>
            <a:chExt cx="64135" cy="541020"/>
          </a:xfrm>
        </p:grpSpPr>
        <p:pic>
          <p:nvPicPr>
            <p:cNvPr id="45" name="object 4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70531" y="5321807"/>
              <a:ext cx="64008" cy="291084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970532" y="5071871"/>
              <a:ext cx="62865" cy="222885"/>
            </a:xfrm>
            <a:custGeom>
              <a:avLst/>
              <a:gdLst/>
              <a:ahLst/>
              <a:cxnLst/>
              <a:rect l="l" t="t" r="r" b="b"/>
              <a:pathLst>
                <a:path w="62864" h="222885">
                  <a:moveTo>
                    <a:pt x="62484" y="167652"/>
                  </a:moveTo>
                  <a:lnTo>
                    <a:pt x="38100" y="177177"/>
                  </a:lnTo>
                  <a:lnTo>
                    <a:pt x="38100" y="184416"/>
                  </a:lnTo>
                  <a:lnTo>
                    <a:pt x="38100" y="207276"/>
                  </a:lnTo>
                  <a:lnTo>
                    <a:pt x="12192" y="196608"/>
                  </a:lnTo>
                  <a:lnTo>
                    <a:pt x="7620" y="196608"/>
                  </a:lnTo>
                  <a:lnTo>
                    <a:pt x="7620" y="195084"/>
                  </a:lnTo>
                  <a:lnTo>
                    <a:pt x="12192" y="195084"/>
                  </a:lnTo>
                  <a:lnTo>
                    <a:pt x="38100" y="184416"/>
                  </a:lnTo>
                  <a:lnTo>
                    <a:pt x="38100" y="177177"/>
                  </a:lnTo>
                  <a:lnTo>
                    <a:pt x="0" y="192036"/>
                  </a:lnTo>
                  <a:lnTo>
                    <a:pt x="0" y="199656"/>
                  </a:lnTo>
                  <a:lnTo>
                    <a:pt x="62484" y="222516"/>
                  </a:lnTo>
                  <a:lnTo>
                    <a:pt x="62484" y="214896"/>
                  </a:lnTo>
                  <a:lnTo>
                    <a:pt x="45720" y="208800"/>
                  </a:lnTo>
                  <a:lnTo>
                    <a:pt x="45720" y="207276"/>
                  </a:lnTo>
                  <a:lnTo>
                    <a:pt x="45720" y="184416"/>
                  </a:lnTo>
                  <a:lnTo>
                    <a:pt x="45720" y="182892"/>
                  </a:lnTo>
                  <a:lnTo>
                    <a:pt x="62484" y="176796"/>
                  </a:lnTo>
                  <a:lnTo>
                    <a:pt x="62484" y="167652"/>
                  </a:lnTo>
                  <a:close/>
                </a:path>
                <a:path w="62864" h="222885">
                  <a:moveTo>
                    <a:pt x="62484" y="126504"/>
                  </a:moveTo>
                  <a:lnTo>
                    <a:pt x="56388" y="126504"/>
                  </a:lnTo>
                  <a:lnTo>
                    <a:pt x="56388" y="152400"/>
                  </a:lnTo>
                  <a:lnTo>
                    <a:pt x="0" y="152400"/>
                  </a:lnTo>
                  <a:lnTo>
                    <a:pt x="0" y="158496"/>
                  </a:lnTo>
                  <a:lnTo>
                    <a:pt x="62484" y="158496"/>
                  </a:lnTo>
                  <a:lnTo>
                    <a:pt x="62484" y="126504"/>
                  </a:lnTo>
                  <a:close/>
                </a:path>
                <a:path w="62864" h="222885">
                  <a:moveTo>
                    <a:pt x="62484" y="109728"/>
                  </a:moveTo>
                  <a:lnTo>
                    <a:pt x="0" y="109728"/>
                  </a:lnTo>
                  <a:lnTo>
                    <a:pt x="0" y="117348"/>
                  </a:lnTo>
                  <a:lnTo>
                    <a:pt x="62484" y="117348"/>
                  </a:lnTo>
                  <a:lnTo>
                    <a:pt x="62484" y="109728"/>
                  </a:lnTo>
                  <a:close/>
                </a:path>
                <a:path w="62864" h="222885">
                  <a:moveTo>
                    <a:pt x="62484" y="60972"/>
                  </a:moveTo>
                  <a:lnTo>
                    <a:pt x="56388" y="60972"/>
                  </a:lnTo>
                  <a:lnTo>
                    <a:pt x="56388" y="86880"/>
                  </a:lnTo>
                  <a:lnTo>
                    <a:pt x="33528" y="86880"/>
                  </a:lnTo>
                  <a:lnTo>
                    <a:pt x="33528" y="64020"/>
                  </a:lnTo>
                  <a:lnTo>
                    <a:pt x="27432" y="64020"/>
                  </a:lnTo>
                  <a:lnTo>
                    <a:pt x="27432" y="86880"/>
                  </a:lnTo>
                  <a:lnTo>
                    <a:pt x="7620" y="86880"/>
                  </a:lnTo>
                  <a:lnTo>
                    <a:pt x="7620" y="62496"/>
                  </a:lnTo>
                  <a:lnTo>
                    <a:pt x="0" y="62496"/>
                  </a:lnTo>
                  <a:lnTo>
                    <a:pt x="0" y="94500"/>
                  </a:lnTo>
                  <a:lnTo>
                    <a:pt x="62484" y="94500"/>
                  </a:lnTo>
                  <a:lnTo>
                    <a:pt x="62484" y="60972"/>
                  </a:lnTo>
                  <a:close/>
                </a:path>
                <a:path w="62864" h="222885">
                  <a:moveTo>
                    <a:pt x="6248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51816" y="6096"/>
                  </a:lnTo>
                  <a:lnTo>
                    <a:pt x="51816" y="7620"/>
                  </a:lnTo>
                  <a:lnTo>
                    <a:pt x="48768" y="9144"/>
                  </a:lnTo>
                  <a:lnTo>
                    <a:pt x="0" y="39624"/>
                  </a:lnTo>
                  <a:lnTo>
                    <a:pt x="0" y="48768"/>
                  </a:lnTo>
                  <a:lnTo>
                    <a:pt x="62484" y="48768"/>
                  </a:lnTo>
                  <a:lnTo>
                    <a:pt x="62484" y="42672"/>
                  </a:lnTo>
                  <a:lnTo>
                    <a:pt x="9144" y="42672"/>
                  </a:lnTo>
                  <a:lnTo>
                    <a:pt x="10668" y="41148"/>
                  </a:lnTo>
                  <a:lnTo>
                    <a:pt x="12192" y="41148"/>
                  </a:lnTo>
                  <a:lnTo>
                    <a:pt x="13716" y="39624"/>
                  </a:lnTo>
                  <a:lnTo>
                    <a:pt x="62484" y="7620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2118360" y="5062728"/>
            <a:ext cx="64135" cy="631190"/>
            <a:chOff x="2118360" y="5062728"/>
            <a:chExt cx="64135" cy="631190"/>
          </a:xfrm>
        </p:grpSpPr>
        <p:pic>
          <p:nvPicPr>
            <p:cNvPr id="48" name="object 4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8360" y="5289803"/>
              <a:ext cx="64008" cy="40385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2119871" y="5062740"/>
              <a:ext cx="61594" cy="195580"/>
            </a:xfrm>
            <a:custGeom>
              <a:avLst/>
              <a:gdLst/>
              <a:ahLst/>
              <a:cxnLst/>
              <a:rect l="l" t="t" r="r" b="b"/>
              <a:pathLst>
                <a:path w="61594" h="195579">
                  <a:moveTo>
                    <a:pt x="60960" y="187452"/>
                  </a:moveTo>
                  <a:lnTo>
                    <a:pt x="38100" y="187452"/>
                  </a:lnTo>
                  <a:lnTo>
                    <a:pt x="38100" y="172212"/>
                  </a:lnTo>
                  <a:lnTo>
                    <a:pt x="36576" y="167640"/>
                  </a:lnTo>
                  <a:lnTo>
                    <a:pt x="33528" y="164592"/>
                  </a:lnTo>
                  <a:lnTo>
                    <a:pt x="32004" y="163068"/>
                  </a:lnTo>
                  <a:lnTo>
                    <a:pt x="32004" y="175260"/>
                  </a:lnTo>
                  <a:lnTo>
                    <a:pt x="32004" y="187452"/>
                  </a:lnTo>
                  <a:lnTo>
                    <a:pt x="6096" y="187452"/>
                  </a:lnTo>
                  <a:lnTo>
                    <a:pt x="6096" y="169164"/>
                  </a:lnTo>
                  <a:lnTo>
                    <a:pt x="10668" y="164592"/>
                  </a:lnTo>
                  <a:lnTo>
                    <a:pt x="22860" y="164592"/>
                  </a:lnTo>
                  <a:lnTo>
                    <a:pt x="25908" y="166116"/>
                  </a:lnTo>
                  <a:lnTo>
                    <a:pt x="27432" y="169164"/>
                  </a:lnTo>
                  <a:lnTo>
                    <a:pt x="30480" y="170688"/>
                  </a:lnTo>
                  <a:lnTo>
                    <a:pt x="32004" y="175260"/>
                  </a:lnTo>
                  <a:lnTo>
                    <a:pt x="32004" y="163068"/>
                  </a:lnTo>
                  <a:lnTo>
                    <a:pt x="28956" y="158496"/>
                  </a:lnTo>
                  <a:lnTo>
                    <a:pt x="24384" y="156972"/>
                  </a:lnTo>
                  <a:lnTo>
                    <a:pt x="12192" y="156972"/>
                  </a:lnTo>
                  <a:lnTo>
                    <a:pt x="7620" y="158496"/>
                  </a:lnTo>
                  <a:lnTo>
                    <a:pt x="4572" y="163068"/>
                  </a:lnTo>
                  <a:lnTo>
                    <a:pt x="1524" y="166116"/>
                  </a:lnTo>
                  <a:lnTo>
                    <a:pt x="0" y="170688"/>
                  </a:lnTo>
                  <a:lnTo>
                    <a:pt x="0" y="195072"/>
                  </a:lnTo>
                  <a:lnTo>
                    <a:pt x="60960" y="195072"/>
                  </a:lnTo>
                  <a:lnTo>
                    <a:pt x="60960" y="187452"/>
                  </a:lnTo>
                  <a:close/>
                </a:path>
                <a:path w="61594" h="195579">
                  <a:moveTo>
                    <a:pt x="60972" y="112763"/>
                  </a:moveTo>
                  <a:lnTo>
                    <a:pt x="54876" y="112763"/>
                  </a:lnTo>
                  <a:lnTo>
                    <a:pt x="54876" y="138671"/>
                  </a:lnTo>
                  <a:lnTo>
                    <a:pt x="33540" y="138671"/>
                  </a:lnTo>
                  <a:lnTo>
                    <a:pt x="33540" y="115811"/>
                  </a:lnTo>
                  <a:lnTo>
                    <a:pt x="25920" y="115811"/>
                  </a:lnTo>
                  <a:lnTo>
                    <a:pt x="25920" y="138671"/>
                  </a:lnTo>
                  <a:lnTo>
                    <a:pt x="6108" y="138671"/>
                  </a:lnTo>
                  <a:lnTo>
                    <a:pt x="6108" y="114287"/>
                  </a:lnTo>
                  <a:lnTo>
                    <a:pt x="12" y="114287"/>
                  </a:lnTo>
                  <a:lnTo>
                    <a:pt x="12" y="144767"/>
                  </a:lnTo>
                  <a:lnTo>
                    <a:pt x="60972" y="144767"/>
                  </a:lnTo>
                  <a:lnTo>
                    <a:pt x="60972" y="112763"/>
                  </a:lnTo>
                  <a:close/>
                </a:path>
                <a:path w="61594" h="195579">
                  <a:moveTo>
                    <a:pt x="60972" y="53327"/>
                  </a:moveTo>
                  <a:lnTo>
                    <a:pt x="38112" y="61899"/>
                  </a:lnTo>
                  <a:lnTo>
                    <a:pt x="38112" y="70091"/>
                  </a:lnTo>
                  <a:lnTo>
                    <a:pt x="38112" y="91427"/>
                  </a:lnTo>
                  <a:lnTo>
                    <a:pt x="10680" y="80759"/>
                  </a:lnTo>
                  <a:lnTo>
                    <a:pt x="7632" y="80759"/>
                  </a:lnTo>
                  <a:lnTo>
                    <a:pt x="9156" y="79235"/>
                  </a:lnTo>
                  <a:lnTo>
                    <a:pt x="10680" y="79235"/>
                  </a:lnTo>
                  <a:lnTo>
                    <a:pt x="38112" y="70091"/>
                  </a:lnTo>
                  <a:lnTo>
                    <a:pt x="38112" y="61899"/>
                  </a:lnTo>
                  <a:lnTo>
                    <a:pt x="12" y="76187"/>
                  </a:lnTo>
                  <a:lnTo>
                    <a:pt x="12" y="83807"/>
                  </a:lnTo>
                  <a:lnTo>
                    <a:pt x="60972" y="108191"/>
                  </a:lnTo>
                  <a:lnTo>
                    <a:pt x="60972" y="99047"/>
                  </a:lnTo>
                  <a:lnTo>
                    <a:pt x="44208" y="92951"/>
                  </a:lnTo>
                  <a:lnTo>
                    <a:pt x="44208" y="91427"/>
                  </a:lnTo>
                  <a:lnTo>
                    <a:pt x="44208" y="70091"/>
                  </a:lnTo>
                  <a:lnTo>
                    <a:pt x="44208" y="67043"/>
                  </a:lnTo>
                  <a:lnTo>
                    <a:pt x="60972" y="60947"/>
                  </a:lnTo>
                  <a:lnTo>
                    <a:pt x="60972" y="53327"/>
                  </a:lnTo>
                  <a:close/>
                </a:path>
                <a:path w="61594" h="195579">
                  <a:moveTo>
                    <a:pt x="60972" y="0"/>
                  </a:moveTo>
                  <a:lnTo>
                    <a:pt x="28968" y="28956"/>
                  </a:lnTo>
                  <a:lnTo>
                    <a:pt x="12" y="3048"/>
                  </a:lnTo>
                  <a:lnTo>
                    <a:pt x="12" y="10668"/>
                  </a:lnTo>
                  <a:lnTo>
                    <a:pt x="25920" y="35052"/>
                  </a:lnTo>
                  <a:lnTo>
                    <a:pt x="27444" y="35052"/>
                  </a:lnTo>
                  <a:lnTo>
                    <a:pt x="28968" y="36576"/>
                  </a:lnTo>
                  <a:lnTo>
                    <a:pt x="12" y="36576"/>
                  </a:lnTo>
                  <a:lnTo>
                    <a:pt x="12" y="44196"/>
                  </a:lnTo>
                  <a:lnTo>
                    <a:pt x="60972" y="44196"/>
                  </a:lnTo>
                  <a:lnTo>
                    <a:pt x="60972" y="36576"/>
                  </a:lnTo>
                  <a:lnTo>
                    <a:pt x="32016" y="36576"/>
                  </a:lnTo>
                  <a:lnTo>
                    <a:pt x="32016" y="35052"/>
                  </a:lnTo>
                  <a:lnTo>
                    <a:pt x="33540" y="35052"/>
                  </a:lnTo>
                  <a:lnTo>
                    <a:pt x="40398" y="28956"/>
                  </a:lnTo>
                  <a:lnTo>
                    <a:pt x="60972" y="10668"/>
                  </a:lnTo>
                  <a:lnTo>
                    <a:pt x="60972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0" name="object 50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66188" y="5071871"/>
            <a:ext cx="64008" cy="603503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415539" y="5067300"/>
            <a:ext cx="64008" cy="768096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2563367" y="5064252"/>
            <a:ext cx="64135" cy="696595"/>
            <a:chOff x="2563367" y="5064252"/>
            <a:chExt cx="64135" cy="696595"/>
          </a:xfrm>
        </p:grpSpPr>
        <p:sp>
          <p:nvSpPr>
            <p:cNvPr id="53" name="object 53" descr=""/>
            <p:cNvSpPr/>
            <p:nvPr/>
          </p:nvSpPr>
          <p:spPr>
            <a:xfrm>
              <a:off x="2563355" y="5241036"/>
              <a:ext cx="62865" cy="520065"/>
            </a:xfrm>
            <a:custGeom>
              <a:avLst/>
              <a:gdLst/>
              <a:ahLst/>
              <a:cxnLst/>
              <a:rect l="l" t="t" r="r" b="b"/>
              <a:pathLst>
                <a:path w="62864" h="520064">
                  <a:moveTo>
                    <a:pt x="62484" y="460248"/>
                  </a:moveTo>
                  <a:lnTo>
                    <a:pt x="0" y="460248"/>
                  </a:lnTo>
                  <a:lnTo>
                    <a:pt x="0" y="467868"/>
                  </a:lnTo>
                  <a:lnTo>
                    <a:pt x="62484" y="467868"/>
                  </a:lnTo>
                  <a:lnTo>
                    <a:pt x="62484" y="460248"/>
                  </a:lnTo>
                  <a:close/>
                </a:path>
                <a:path w="62864" h="520064">
                  <a:moveTo>
                    <a:pt x="62484" y="381000"/>
                  </a:moveTo>
                  <a:lnTo>
                    <a:pt x="1524" y="381000"/>
                  </a:lnTo>
                  <a:lnTo>
                    <a:pt x="1524" y="390144"/>
                  </a:lnTo>
                  <a:lnTo>
                    <a:pt x="44196" y="409956"/>
                  </a:lnTo>
                  <a:lnTo>
                    <a:pt x="45720" y="409956"/>
                  </a:lnTo>
                  <a:lnTo>
                    <a:pt x="48768" y="411480"/>
                  </a:lnTo>
                  <a:lnTo>
                    <a:pt x="51816" y="411480"/>
                  </a:lnTo>
                  <a:lnTo>
                    <a:pt x="51816" y="413004"/>
                  </a:lnTo>
                  <a:lnTo>
                    <a:pt x="50292" y="413004"/>
                  </a:lnTo>
                  <a:lnTo>
                    <a:pt x="44196" y="416052"/>
                  </a:lnTo>
                  <a:lnTo>
                    <a:pt x="1524" y="434340"/>
                  </a:lnTo>
                  <a:lnTo>
                    <a:pt x="1524" y="443484"/>
                  </a:lnTo>
                  <a:lnTo>
                    <a:pt x="62484" y="443484"/>
                  </a:lnTo>
                  <a:lnTo>
                    <a:pt x="62484" y="437388"/>
                  </a:lnTo>
                  <a:lnTo>
                    <a:pt x="9144" y="437388"/>
                  </a:lnTo>
                  <a:lnTo>
                    <a:pt x="12192" y="435864"/>
                  </a:lnTo>
                  <a:lnTo>
                    <a:pt x="15240" y="435864"/>
                  </a:lnTo>
                  <a:lnTo>
                    <a:pt x="62484" y="414528"/>
                  </a:lnTo>
                  <a:lnTo>
                    <a:pt x="62484" y="409956"/>
                  </a:lnTo>
                  <a:lnTo>
                    <a:pt x="15240" y="390144"/>
                  </a:lnTo>
                  <a:lnTo>
                    <a:pt x="13716" y="388620"/>
                  </a:lnTo>
                  <a:lnTo>
                    <a:pt x="12192" y="388620"/>
                  </a:lnTo>
                  <a:lnTo>
                    <a:pt x="9144" y="387096"/>
                  </a:lnTo>
                  <a:lnTo>
                    <a:pt x="13716" y="387096"/>
                  </a:lnTo>
                  <a:lnTo>
                    <a:pt x="18288" y="388620"/>
                  </a:lnTo>
                  <a:lnTo>
                    <a:pt x="62484" y="388620"/>
                  </a:lnTo>
                  <a:lnTo>
                    <a:pt x="62484" y="387096"/>
                  </a:lnTo>
                  <a:lnTo>
                    <a:pt x="62484" y="381000"/>
                  </a:lnTo>
                  <a:close/>
                </a:path>
                <a:path w="62864" h="520064">
                  <a:moveTo>
                    <a:pt x="62484" y="341376"/>
                  </a:moveTo>
                  <a:lnTo>
                    <a:pt x="60960" y="335280"/>
                  </a:lnTo>
                  <a:lnTo>
                    <a:pt x="59436" y="333756"/>
                  </a:lnTo>
                  <a:lnTo>
                    <a:pt x="57912" y="332232"/>
                  </a:lnTo>
                  <a:lnTo>
                    <a:pt x="56388" y="329946"/>
                  </a:lnTo>
                  <a:lnTo>
                    <a:pt x="56388" y="342900"/>
                  </a:lnTo>
                  <a:lnTo>
                    <a:pt x="56388" y="356616"/>
                  </a:lnTo>
                  <a:lnTo>
                    <a:pt x="33528" y="356616"/>
                  </a:lnTo>
                  <a:lnTo>
                    <a:pt x="33528" y="339852"/>
                  </a:lnTo>
                  <a:lnTo>
                    <a:pt x="33528" y="338328"/>
                  </a:lnTo>
                  <a:lnTo>
                    <a:pt x="38100" y="333756"/>
                  </a:lnTo>
                  <a:lnTo>
                    <a:pt x="48768" y="333756"/>
                  </a:lnTo>
                  <a:lnTo>
                    <a:pt x="51816" y="335280"/>
                  </a:lnTo>
                  <a:lnTo>
                    <a:pt x="53340" y="336804"/>
                  </a:lnTo>
                  <a:lnTo>
                    <a:pt x="56388" y="342900"/>
                  </a:lnTo>
                  <a:lnTo>
                    <a:pt x="56388" y="329946"/>
                  </a:lnTo>
                  <a:lnTo>
                    <a:pt x="54864" y="327660"/>
                  </a:lnTo>
                  <a:lnTo>
                    <a:pt x="50292" y="326136"/>
                  </a:lnTo>
                  <a:lnTo>
                    <a:pt x="41148" y="326136"/>
                  </a:lnTo>
                  <a:lnTo>
                    <a:pt x="36576" y="327660"/>
                  </a:lnTo>
                  <a:lnTo>
                    <a:pt x="35052" y="330708"/>
                  </a:lnTo>
                  <a:lnTo>
                    <a:pt x="32004" y="332232"/>
                  </a:lnTo>
                  <a:lnTo>
                    <a:pt x="30480" y="336804"/>
                  </a:lnTo>
                  <a:lnTo>
                    <a:pt x="30480" y="339852"/>
                  </a:lnTo>
                  <a:lnTo>
                    <a:pt x="28956" y="336804"/>
                  </a:lnTo>
                  <a:lnTo>
                    <a:pt x="27432" y="333756"/>
                  </a:lnTo>
                  <a:lnTo>
                    <a:pt x="27432" y="345948"/>
                  </a:lnTo>
                  <a:lnTo>
                    <a:pt x="27432" y="356616"/>
                  </a:lnTo>
                  <a:lnTo>
                    <a:pt x="7620" y="356616"/>
                  </a:lnTo>
                  <a:lnTo>
                    <a:pt x="7620" y="341376"/>
                  </a:lnTo>
                  <a:lnTo>
                    <a:pt x="10668" y="336804"/>
                  </a:lnTo>
                  <a:lnTo>
                    <a:pt x="19812" y="336804"/>
                  </a:lnTo>
                  <a:lnTo>
                    <a:pt x="22860" y="338328"/>
                  </a:lnTo>
                  <a:lnTo>
                    <a:pt x="24384" y="339852"/>
                  </a:lnTo>
                  <a:lnTo>
                    <a:pt x="27432" y="345948"/>
                  </a:lnTo>
                  <a:lnTo>
                    <a:pt x="27432" y="333756"/>
                  </a:lnTo>
                  <a:lnTo>
                    <a:pt x="18288" y="329184"/>
                  </a:lnTo>
                  <a:lnTo>
                    <a:pt x="10668" y="329184"/>
                  </a:lnTo>
                  <a:lnTo>
                    <a:pt x="7620" y="330708"/>
                  </a:lnTo>
                  <a:lnTo>
                    <a:pt x="1524" y="336804"/>
                  </a:lnTo>
                  <a:lnTo>
                    <a:pt x="1524" y="364236"/>
                  </a:lnTo>
                  <a:lnTo>
                    <a:pt x="62484" y="364236"/>
                  </a:lnTo>
                  <a:lnTo>
                    <a:pt x="62484" y="356616"/>
                  </a:lnTo>
                  <a:lnTo>
                    <a:pt x="62484" y="341376"/>
                  </a:lnTo>
                  <a:close/>
                </a:path>
                <a:path w="62864" h="520064">
                  <a:moveTo>
                    <a:pt x="62484" y="280416"/>
                  </a:moveTo>
                  <a:lnTo>
                    <a:pt x="56388" y="280416"/>
                  </a:lnTo>
                  <a:lnTo>
                    <a:pt x="56388" y="306324"/>
                  </a:lnTo>
                  <a:lnTo>
                    <a:pt x="35052" y="306324"/>
                  </a:lnTo>
                  <a:lnTo>
                    <a:pt x="35052" y="284988"/>
                  </a:lnTo>
                  <a:lnTo>
                    <a:pt x="27432" y="284988"/>
                  </a:lnTo>
                  <a:lnTo>
                    <a:pt x="27432" y="306324"/>
                  </a:lnTo>
                  <a:lnTo>
                    <a:pt x="7620" y="306324"/>
                  </a:lnTo>
                  <a:lnTo>
                    <a:pt x="7620" y="281940"/>
                  </a:lnTo>
                  <a:lnTo>
                    <a:pt x="1524" y="281940"/>
                  </a:lnTo>
                  <a:lnTo>
                    <a:pt x="1524" y="313944"/>
                  </a:lnTo>
                  <a:lnTo>
                    <a:pt x="62484" y="313944"/>
                  </a:lnTo>
                  <a:lnTo>
                    <a:pt x="62484" y="280416"/>
                  </a:lnTo>
                  <a:close/>
                </a:path>
                <a:path w="62864" h="520064">
                  <a:moveTo>
                    <a:pt x="62484" y="225552"/>
                  </a:moveTo>
                  <a:lnTo>
                    <a:pt x="44196" y="236220"/>
                  </a:lnTo>
                  <a:lnTo>
                    <a:pt x="42672" y="237744"/>
                  </a:lnTo>
                  <a:lnTo>
                    <a:pt x="41148" y="237744"/>
                  </a:lnTo>
                  <a:lnTo>
                    <a:pt x="41148" y="239268"/>
                  </a:lnTo>
                  <a:lnTo>
                    <a:pt x="39624" y="239268"/>
                  </a:lnTo>
                  <a:lnTo>
                    <a:pt x="38100" y="240792"/>
                  </a:lnTo>
                  <a:lnTo>
                    <a:pt x="36576" y="240792"/>
                  </a:lnTo>
                  <a:lnTo>
                    <a:pt x="36576" y="242316"/>
                  </a:lnTo>
                  <a:lnTo>
                    <a:pt x="33528" y="245364"/>
                  </a:lnTo>
                  <a:lnTo>
                    <a:pt x="33528" y="243840"/>
                  </a:lnTo>
                  <a:lnTo>
                    <a:pt x="32004" y="242316"/>
                  </a:lnTo>
                  <a:lnTo>
                    <a:pt x="32004" y="239268"/>
                  </a:lnTo>
                  <a:lnTo>
                    <a:pt x="30480" y="237744"/>
                  </a:lnTo>
                  <a:lnTo>
                    <a:pt x="30480" y="249936"/>
                  </a:lnTo>
                  <a:lnTo>
                    <a:pt x="30480" y="262128"/>
                  </a:lnTo>
                  <a:lnTo>
                    <a:pt x="7620" y="262128"/>
                  </a:lnTo>
                  <a:lnTo>
                    <a:pt x="7620" y="248412"/>
                  </a:lnTo>
                  <a:lnTo>
                    <a:pt x="10668" y="242316"/>
                  </a:lnTo>
                  <a:lnTo>
                    <a:pt x="12192" y="240792"/>
                  </a:lnTo>
                  <a:lnTo>
                    <a:pt x="15240" y="239268"/>
                  </a:lnTo>
                  <a:lnTo>
                    <a:pt x="21336" y="239268"/>
                  </a:lnTo>
                  <a:lnTo>
                    <a:pt x="22860" y="240792"/>
                  </a:lnTo>
                  <a:lnTo>
                    <a:pt x="24384" y="240792"/>
                  </a:lnTo>
                  <a:lnTo>
                    <a:pt x="28956" y="245364"/>
                  </a:lnTo>
                  <a:lnTo>
                    <a:pt x="28956" y="248412"/>
                  </a:lnTo>
                  <a:lnTo>
                    <a:pt x="30480" y="249936"/>
                  </a:lnTo>
                  <a:lnTo>
                    <a:pt x="30480" y="237744"/>
                  </a:lnTo>
                  <a:lnTo>
                    <a:pt x="28956" y="236220"/>
                  </a:lnTo>
                  <a:lnTo>
                    <a:pt x="27432" y="236220"/>
                  </a:lnTo>
                  <a:lnTo>
                    <a:pt x="27432" y="234696"/>
                  </a:lnTo>
                  <a:lnTo>
                    <a:pt x="25908" y="233172"/>
                  </a:lnTo>
                  <a:lnTo>
                    <a:pt x="22860" y="233172"/>
                  </a:lnTo>
                  <a:lnTo>
                    <a:pt x="21336" y="231648"/>
                  </a:lnTo>
                  <a:lnTo>
                    <a:pt x="12192" y="231648"/>
                  </a:lnTo>
                  <a:lnTo>
                    <a:pt x="10668" y="233172"/>
                  </a:lnTo>
                  <a:lnTo>
                    <a:pt x="7620" y="234696"/>
                  </a:lnTo>
                  <a:lnTo>
                    <a:pt x="3048" y="239268"/>
                  </a:lnTo>
                  <a:lnTo>
                    <a:pt x="3048" y="240792"/>
                  </a:lnTo>
                  <a:lnTo>
                    <a:pt x="1524" y="243840"/>
                  </a:lnTo>
                  <a:lnTo>
                    <a:pt x="1524" y="269748"/>
                  </a:lnTo>
                  <a:lnTo>
                    <a:pt x="62484" y="269748"/>
                  </a:lnTo>
                  <a:lnTo>
                    <a:pt x="62484" y="262128"/>
                  </a:lnTo>
                  <a:lnTo>
                    <a:pt x="36576" y="262128"/>
                  </a:lnTo>
                  <a:lnTo>
                    <a:pt x="36576" y="252984"/>
                  </a:lnTo>
                  <a:lnTo>
                    <a:pt x="38100" y="251460"/>
                  </a:lnTo>
                  <a:lnTo>
                    <a:pt x="38100" y="249936"/>
                  </a:lnTo>
                  <a:lnTo>
                    <a:pt x="39624" y="248412"/>
                  </a:lnTo>
                  <a:lnTo>
                    <a:pt x="39624" y="246888"/>
                  </a:lnTo>
                  <a:lnTo>
                    <a:pt x="41148" y="246888"/>
                  </a:lnTo>
                  <a:lnTo>
                    <a:pt x="42672" y="245364"/>
                  </a:lnTo>
                  <a:lnTo>
                    <a:pt x="44196" y="245364"/>
                  </a:lnTo>
                  <a:lnTo>
                    <a:pt x="45720" y="243840"/>
                  </a:lnTo>
                  <a:lnTo>
                    <a:pt x="62484" y="233172"/>
                  </a:lnTo>
                  <a:lnTo>
                    <a:pt x="62484" y="225552"/>
                  </a:lnTo>
                  <a:close/>
                </a:path>
                <a:path w="62864" h="520064">
                  <a:moveTo>
                    <a:pt x="62484" y="184404"/>
                  </a:moveTo>
                  <a:lnTo>
                    <a:pt x="56400" y="184404"/>
                  </a:lnTo>
                  <a:lnTo>
                    <a:pt x="56400" y="208788"/>
                  </a:lnTo>
                  <a:lnTo>
                    <a:pt x="1524" y="208788"/>
                  </a:lnTo>
                  <a:lnTo>
                    <a:pt x="1524" y="216420"/>
                  </a:lnTo>
                  <a:lnTo>
                    <a:pt x="62484" y="216420"/>
                  </a:lnTo>
                  <a:lnTo>
                    <a:pt x="62484" y="184404"/>
                  </a:lnTo>
                  <a:close/>
                </a:path>
                <a:path w="62864" h="520064">
                  <a:moveTo>
                    <a:pt x="62484" y="124968"/>
                  </a:moveTo>
                  <a:lnTo>
                    <a:pt x="39624" y="133540"/>
                  </a:lnTo>
                  <a:lnTo>
                    <a:pt x="39624" y="141732"/>
                  </a:lnTo>
                  <a:lnTo>
                    <a:pt x="39624" y="163068"/>
                  </a:lnTo>
                  <a:lnTo>
                    <a:pt x="12192" y="152400"/>
                  </a:lnTo>
                  <a:lnTo>
                    <a:pt x="9144" y="152400"/>
                  </a:lnTo>
                  <a:lnTo>
                    <a:pt x="10668" y="150876"/>
                  </a:lnTo>
                  <a:lnTo>
                    <a:pt x="12192" y="150876"/>
                  </a:lnTo>
                  <a:lnTo>
                    <a:pt x="39624" y="141732"/>
                  </a:lnTo>
                  <a:lnTo>
                    <a:pt x="39624" y="133540"/>
                  </a:lnTo>
                  <a:lnTo>
                    <a:pt x="1524" y="147828"/>
                  </a:lnTo>
                  <a:lnTo>
                    <a:pt x="1524" y="155448"/>
                  </a:lnTo>
                  <a:lnTo>
                    <a:pt x="62484" y="179832"/>
                  </a:lnTo>
                  <a:lnTo>
                    <a:pt x="62484" y="170688"/>
                  </a:lnTo>
                  <a:lnTo>
                    <a:pt x="45720" y="164592"/>
                  </a:lnTo>
                  <a:lnTo>
                    <a:pt x="45720" y="163068"/>
                  </a:lnTo>
                  <a:lnTo>
                    <a:pt x="45720" y="141732"/>
                  </a:lnTo>
                  <a:lnTo>
                    <a:pt x="45720" y="138684"/>
                  </a:lnTo>
                  <a:lnTo>
                    <a:pt x="62484" y="132588"/>
                  </a:lnTo>
                  <a:lnTo>
                    <a:pt x="62484" y="124968"/>
                  </a:lnTo>
                  <a:close/>
                </a:path>
                <a:path w="62864" h="520064">
                  <a:moveTo>
                    <a:pt x="62484" y="65532"/>
                  </a:moveTo>
                  <a:lnTo>
                    <a:pt x="1524" y="65532"/>
                  </a:lnTo>
                  <a:lnTo>
                    <a:pt x="1524" y="73152"/>
                  </a:lnTo>
                  <a:lnTo>
                    <a:pt x="48768" y="73152"/>
                  </a:lnTo>
                  <a:lnTo>
                    <a:pt x="51816" y="71628"/>
                  </a:lnTo>
                  <a:lnTo>
                    <a:pt x="53340" y="71628"/>
                  </a:lnTo>
                  <a:lnTo>
                    <a:pt x="53340" y="73152"/>
                  </a:lnTo>
                  <a:lnTo>
                    <a:pt x="51816" y="73152"/>
                  </a:lnTo>
                  <a:lnTo>
                    <a:pt x="48768" y="74676"/>
                  </a:lnTo>
                  <a:lnTo>
                    <a:pt x="1524" y="105156"/>
                  </a:lnTo>
                  <a:lnTo>
                    <a:pt x="1524" y="115824"/>
                  </a:lnTo>
                  <a:lnTo>
                    <a:pt x="62484" y="115824"/>
                  </a:lnTo>
                  <a:lnTo>
                    <a:pt x="62484" y="108204"/>
                  </a:lnTo>
                  <a:lnTo>
                    <a:pt x="10668" y="108204"/>
                  </a:lnTo>
                  <a:lnTo>
                    <a:pt x="12192" y="106680"/>
                  </a:lnTo>
                  <a:lnTo>
                    <a:pt x="13716" y="106680"/>
                  </a:lnTo>
                  <a:lnTo>
                    <a:pt x="62484" y="74676"/>
                  </a:lnTo>
                  <a:lnTo>
                    <a:pt x="62484" y="71628"/>
                  </a:lnTo>
                  <a:lnTo>
                    <a:pt x="62484" y="65532"/>
                  </a:lnTo>
                  <a:close/>
                </a:path>
                <a:path w="62864" h="520064">
                  <a:moveTo>
                    <a:pt x="62484" y="32004"/>
                  </a:moveTo>
                  <a:lnTo>
                    <a:pt x="61937" y="25196"/>
                  </a:lnTo>
                  <a:lnTo>
                    <a:pt x="60388" y="18669"/>
                  </a:lnTo>
                  <a:lnTo>
                    <a:pt x="57988" y="12725"/>
                  </a:lnTo>
                  <a:lnTo>
                    <a:pt x="56388" y="10121"/>
                  </a:lnTo>
                  <a:lnTo>
                    <a:pt x="56388" y="24384"/>
                  </a:lnTo>
                  <a:lnTo>
                    <a:pt x="56388" y="41148"/>
                  </a:lnTo>
                  <a:lnTo>
                    <a:pt x="7620" y="41148"/>
                  </a:lnTo>
                  <a:lnTo>
                    <a:pt x="7620" y="32004"/>
                  </a:lnTo>
                  <a:lnTo>
                    <a:pt x="32004" y="6096"/>
                  </a:lnTo>
                  <a:lnTo>
                    <a:pt x="39624" y="6096"/>
                  </a:lnTo>
                  <a:lnTo>
                    <a:pt x="45720" y="9144"/>
                  </a:lnTo>
                  <a:lnTo>
                    <a:pt x="54864" y="18288"/>
                  </a:lnTo>
                  <a:lnTo>
                    <a:pt x="54965" y="18669"/>
                  </a:lnTo>
                  <a:lnTo>
                    <a:pt x="56388" y="24384"/>
                  </a:lnTo>
                  <a:lnTo>
                    <a:pt x="56388" y="10121"/>
                  </a:lnTo>
                  <a:lnTo>
                    <a:pt x="30480" y="0"/>
                  </a:lnTo>
                  <a:lnTo>
                    <a:pt x="17602" y="2006"/>
                  </a:lnTo>
                  <a:lnTo>
                    <a:pt x="8572" y="8001"/>
                  </a:lnTo>
                  <a:lnTo>
                    <a:pt x="3263" y="18008"/>
                  </a:lnTo>
                  <a:lnTo>
                    <a:pt x="3187" y="18669"/>
                  </a:lnTo>
                  <a:lnTo>
                    <a:pt x="1524" y="32004"/>
                  </a:lnTo>
                  <a:lnTo>
                    <a:pt x="1524" y="48768"/>
                  </a:lnTo>
                  <a:lnTo>
                    <a:pt x="62484" y="48768"/>
                  </a:lnTo>
                  <a:lnTo>
                    <a:pt x="62484" y="41148"/>
                  </a:lnTo>
                  <a:lnTo>
                    <a:pt x="62484" y="32004"/>
                  </a:lnTo>
                  <a:close/>
                </a:path>
                <a:path w="62864" h="520064">
                  <a:moveTo>
                    <a:pt x="62496" y="495312"/>
                  </a:moveTo>
                  <a:lnTo>
                    <a:pt x="7632" y="495312"/>
                  </a:lnTo>
                  <a:lnTo>
                    <a:pt x="7632" y="477024"/>
                  </a:lnTo>
                  <a:lnTo>
                    <a:pt x="1536" y="477024"/>
                  </a:lnTo>
                  <a:lnTo>
                    <a:pt x="1536" y="519696"/>
                  </a:lnTo>
                  <a:lnTo>
                    <a:pt x="7632" y="519696"/>
                  </a:lnTo>
                  <a:lnTo>
                    <a:pt x="7632" y="502932"/>
                  </a:lnTo>
                  <a:lnTo>
                    <a:pt x="62496" y="502932"/>
                  </a:lnTo>
                  <a:lnTo>
                    <a:pt x="62496" y="4953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63367" y="5064252"/>
              <a:ext cx="64008" cy="143255"/>
            </a:xfrm>
            <a:prstGeom prst="rect">
              <a:avLst/>
            </a:prstGeom>
          </p:spPr>
        </p:pic>
      </p:grpSp>
      <p:sp>
        <p:nvSpPr>
          <p:cNvPr id="55" name="object 55" descr=""/>
          <p:cNvSpPr/>
          <p:nvPr/>
        </p:nvSpPr>
        <p:spPr>
          <a:xfrm>
            <a:off x="2712707" y="5071871"/>
            <a:ext cx="62865" cy="434340"/>
          </a:xfrm>
          <a:custGeom>
            <a:avLst/>
            <a:gdLst/>
            <a:ahLst/>
            <a:cxnLst/>
            <a:rect l="l" t="t" r="r" b="b"/>
            <a:pathLst>
              <a:path w="62864" h="434339">
                <a:moveTo>
                  <a:pt x="62484" y="371856"/>
                </a:moveTo>
                <a:lnTo>
                  <a:pt x="0" y="353568"/>
                </a:lnTo>
                <a:lnTo>
                  <a:pt x="0" y="361188"/>
                </a:lnTo>
                <a:lnTo>
                  <a:pt x="47244" y="374904"/>
                </a:lnTo>
                <a:lnTo>
                  <a:pt x="53340" y="374904"/>
                </a:lnTo>
                <a:lnTo>
                  <a:pt x="53340" y="376428"/>
                </a:lnTo>
                <a:lnTo>
                  <a:pt x="47244" y="376428"/>
                </a:lnTo>
                <a:lnTo>
                  <a:pt x="0" y="390144"/>
                </a:lnTo>
                <a:lnTo>
                  <a:pt x="0" y="396240"/>
                </a:lnTo>
                <a:lnTo>
                  <a:pt x="47244" y="409956"/>
                </a:lnTo>
                <a:lnTo>
                  <a:pt x="50292" y="411480"/>
                </a:lnTo>
                <a:lnTo>
                  <a:pt x="53340" y="411480"/>
                </a:lnTo>
                <a:lnTo>
                  <a:pt x="51816" y="413004"/>
                </a:lnTo>
                <a:lnTo>
                  <a:pt x="47244" y="413004"/>
                </a:lnTo>
                <a:lnTo>
                  <a:pt x="0" y="426720"/>
                </a:lnTo>
                <a:lnTo>
                  <a:pt x="0" y="434340"/>
                </a:lnTo>
                <a:lnTo>
                  <a:pt x="62484" y="416052"/>
                </a:lnTo>
                <a:lnTo>
                  <a:pt x="62484" y="408432"/>
                </a:lnTo>
                <a:lnTo>
                  <a:pt x="16764" y="394716"/>
                </a:lnTo>
                <a:lnTo>
                  <a:pt x="12192" y="394716"/>
                </a:lnTo>
                <a:lnTo>
                  <a:pt x="10668" y="393192"/>
                </a:lnTo>
                <a:lnTo>
                  <a:pt x="16764" y="393192"/>
                </a:lnTo>
                <a:lnTo>
                  <a:pt x="62484" y="379476"/>
                </a:lnTo>
                <a:lnTo>
                  <a:pt x="62484" y="371856"/>
                </a:lnTo>
                <a:close/>
              </a:path>
              <a:path w="62864" h="434339">
                <a:moveTo>
                  <a:pt x="62484" y="336816"/>
                </a:moveTo>
                <a:lnTo>
                  <a:pt x="0" y="336816"/>
                </a:lnTo>
                <a:lnTo>
                  <a:pt x="0" y="344436"/>
                </a:lnTo>
                <a:lnTo>
                  <a:pt x="62484" y="344436"/>
                </a:lnTo>
                <a:lnTo>
                  <a:pt x="62484" y="336816"/>
                </a:lnTo>
                <a:close/>
              </a:path>
              <a:path w="62864" h="434339">
                <a:moveTo>
                  <a:pt x="62484" y="245364"/>
                </a:moveTo>
                <a:lnTo>
                  <a:pt x="54864" y="245364"/>
                </a:lnTo>
                <a:lnTo>
                  <a:pt x="54864" y="271272"/>
                </a:lnTo>
                <a:lnTo>
                  <a:pt x="33528" y="271272"/>
                </a:lnTo>
                <a:lnTo>
                  <a:pt x="33528" y="248412"/>
                </a:lnTo>
                <a:lnTo>
                  <a:pt x="27432" y="248412"/>
                </a:lnTo>
                <a:lnTo>
                  <a:pt x="27432" y="271272"/>
                </a:lnTo>
                <a:lnTo>
                  <a:pt x="6096" y="271272"/>
                </a:lnTo>
                <a:lnTo>
                  <a:pt x="6096" y="246888"/>
                </a:lnTo>
                <a:lnTo>
                  <a:pt x="0" y="246888"/>
                </a:lnTo>
                <a:lnTo>
                  <a:pt x="0" y="277368"/>
                </a:lnTo>
                <a:lnTo>
                  <a:pt x="62484" y="277368"/>
                </a:lnTo>
                <a:lnTo>
                  <a:pt x="62484" y="245364"/>
                </a:lnTo>
                <a:close/>
              </a:path>
              <a:path w="62864" h="434339">
                <a:moveTo>
                  <a:pt x="62484" y="57912"/>
                </a:moveTo>
                <a:lnTo>
                  <a:pt x="42672" y="70104"/>
                </a:lnTo>
                <a:lnTo>
                  <a:pt x="41148" y="70104"/>
                </a:lnTo>
                <a:lnTo>
                  <a:pt x="41148" y="71628"/>
                </a:lnTo>
                <a:lnTo>
                  <a:pt x="38100" y="71628"/>
                </a:lnTo>
                <a:lnTo>
                  <a:pt x="38100" y="73152"/>
                </a:lnTo>
                <a:lnTo>
                  <a:pt x="36576" y="73152"/>
                </a:lnTo>
                <a:lnTo>
                  <a:pt x="36576" y="74676"/>
                </a:lnTo>
                <a:lnTo>
                  <a:pt x="35052" y="74676"/>
                </a:lnTo>
                <a:lnTo>
                  <a:pt x="35052" y="76200"/>
                </a:lnTo>
                <a:lnTo>
                  <a:pt x="33528" y="76200"/>
                </a:lnTo>
                <a:lnTo>
                  <a:pt x="33528" y="79248"/>
                </a:lnTo>
                <a:lnTo>
                  <a:pt x="32004" y="76200"/>
                </a:lnTo>
                <a:lnTo>
                  <a:pt x="32004" y="74676"/>
                </a:lnTo>
                <a:lnTo>
                  <a:pt x="30480" y="73152"/>
                </a:lnTo>
                <a:lnTo>
                  <a:pt x="30480" y="71628"/>
                </a:lnTo>
                <a:lnTo>
                  <a:pt x="28956" y="70104"/>
                </a:lnTo>
                <a:lnTo>
                  <a:pt x="28956" y="82296"/>
                </a:lnTo>
                <a:lnTo>
                  <a:pt x="28956" y="94488"/>
                </a:lnTo>
                <a:lnTo>
                  <a:pt x="6096" y="94488"/>
                </a:lnTo>
                <a:lnTo>
                  <a:pt x="6096" y="80772"/>
                </a:lnTo>
                <a:lnTo>
                  <a:pt x="7620" y="77724"/>
                </a:lnTo>
                <a:lnTo>
                  <a:pt x="9144" y="76200"/>
                </a:lnTo>
                <a:lnTo>
                  <a:pt x="10668" y="73152"/>
                </a:lnTo>
                <a:lnTo>
                  <a:pt x="21336" y="73152"/>
                </a:lnTo>
                <a:lnTo>
                  <a:pt x="22860" y="74676"/>
                </a:lnTo>
                <a:lnTo>
                  <a:pt x="24384" y="74676"/>
                </a:lnTo>
                <a:lnTo>
                  <a:pt x="27432" y="77724"/>
                </a:lnTo>
                <a:lnTo>
                  <a:pt x="27432" y="80772"/>
                </a:lnTo>
                <a:lnTo>
                  <a:pt x="28956" y="82296"/>
                </a:lnTo>
                <a:lnTo>
                  <a:pt x="28956" y="70104"/>
                </a:lnTo>
                <a:lnTo>
                  <a:pt x="25908" y="67056"/>
                </a:lnTo>
                <a:lnTo>
                  <a:pt x="24384" y="67056"/>
                </a:lnTo>
                <a:lnTo>
                  <a:pt x="22860" y="65532"/>
                </a:lnTo>
                <a:lnTo>
                  <a:pt x="10668" y="65532"/>
                </a:lnTo>
                <a:lnTo>
                  <a:pt x="9144" y="67056"/>
                </a:lnTo>
                <a:lnTo>
                  <a:pt x="7620" y="67056"/>
                </a:lnTo>
                <a:lnTo>
                  <a:pt x="3048" y="71628"/>
                </a:lnTo>
                <a:lnTo>
                  <a:pt x="1524" y="74676"/>
                </a:lnTo>
                <a:lnTo>
                  <a:pt x="1524" y="76200"/>
                </a:lnTo>
                <a:lnTo>
                  <a:pt x="0" y="79248"/>
                </a:lnTo>
                <a:lnTo>
                  <a:pt x="0" y="102108"/>
                </a:lnTo>
                <a:lnTo>
                  <a:pt x="62484" y="102108"/>
                </a:lnTo>
                <a:lnTo>
                  <a:pt x="62484" y="94488"/>
                </a:lnTo>
                <a:lnTo>
                  <a:pt x="35052" y="94488"/>
                </a:lnTo>
                <a:lnTo>
                  <a:pt x="35052" y="86868"/>
                </a:lnTo>
                <a:lnTo>
                  <a:pt x="36576" y="85344"/>
                </a:lnTo>
                <a:lnTo>
                  <a:pt x="36576" y="83820"/>
                </a:lnTo>
                <a:lnTo>
                  <a:pt x="38100" y="82296"/>
                </a:lnTo>
                <a:lnTo>
                  <a:pt x="38100" y="80772"/>
                </a:lnTo>
                <a:lnTo>
                  <a:pt x="39624" y="80772"/>
                </a:lnTo>
                <a:lnTo>
                  <a:pt x="39624" y="79248"/>
                </a:lnTo>
                <a:lnTo>
                  <a:pt x="41148" y="79248"/>
                </a:lnTo>
                <a:lnTo>
                  <a:pt x="44196" y="76200"/>
                </a:lnTo>
                <a:lnTo>
                  <a:pt x="62484" y="67056"/>
                </a:lnTo>
                <a:lnTo>
                  <a:pt x="62484" y="57912"/>
                </a:lnTo>
                <a:close/>
              </a:path>
              <a:path w="62864" h="434339">
                <a:moveTo>
                  <a:pt x="62484" y="0"/>
                </a:moveTo>
                <a:lnTo>
                  <a:pt x="0" y="0"/>
                </a:lnTo>
                <a:lnTo>
                  <a:pt x="0" y="6096"/>
                </a:lnTo>
                <a:lnTo>
                  <a:pt x="51816" y="6096"/>
                </a:lnTo>
                <a:lnTo>
                  <a:pt x="48768" y="9144"/>
                </a:lnTo>
                <a:lnTo>
                  <a:pt x="0" y="39624"/>
                </a:lnTo>
                <a:lnTo>
                  <a:pt x="0" y="48768"/>
                </a:lnTo>
                <a:lnTo>
                  <a:pt x="62484" y="48768"/>
                </a:lnTo>
                <a:lnTo>
                  <a:pt x="62484" y="42672"/>
                </a:lnTo>
                <a:lnTo>
                  <a:pt x="9144" y="42672"/>
                </a:lnTo>
                <a:lnTo>
                  <a:pt x="12192" y="39624"/>
                </a:lnTo>
                <a:lnTo>
                  <a:pt x="62484" y="7620"/>
                </a:lnTo>
                <a:lnTo>
                  <a:pt x="62484" y="0"/>
                </a:lnTo>
                <a:close/>
              </a:path>
              <a:path w="62864" h="434339">
                <a:moveTo>
                  <a:pt x="62496" y="313956"/>
                </a:moveTo>
                <a:lnTo>
                  <a:pt x="35064" y="313956"/>
                </a:lnTo>
                <a:lnTo>
                  <a:pt x="35064" y="291096"/>
                </a:lnTo>
                <a:lnTo>
                  <a:pt x="27444" y="291096"/>
                </a:lnTo>
                <a:lnTo>
                  <a:pt x="27444" y="313956"/>
                </a:lnTo>
                <a:lnTo>
                  <a:pt x="6108" y="313956"/>
                </a:lnTo>
                <a:lnTo>
                  <a:pt x="6108" y="289572"/>
                </a:lnTo>
                <a:lnTo>
                  <a:pt x="12" y="289572"/>
                </a:lnTo>
                <a:lnTo>
                  <a:pt x="12" y="321576"/>
                </a:lnTo>
                <a:lnTo>
                  <a:pt x="62496" y="321576"/>
                </a:lnTo>
                <a:lnTo>
                  <a:pt x="62496" y="313956"/>
                </a:lnTo>
                <a:close/>
              </a:path>
              <a:path w="62864" h="434339">
                <a:moveTo>
                  <a:pt x="62496" y="190500"/>
                </a:moveTo>
                <a:lnTo>
                  <a:pt x="6108" y="190500"/>
                </a:lnTo>
                <a:lnTo>
                  <a:pt x="6108" y="172212"/>
                </a:lnTo>
                <a:lnTo>
                  <a:pt x="12" y="172212"/>
                </a:lnTo>
                <a:lnTo>
                  <a:pt x="12" y="214884"/>
                </a:lnTo>
                <a:lnTo>
                  <a:pt x="6108" y="214884"/>
                </a:lnTo>
                <a:lnTo>
                  <a:pt x="6108" y="198120"/>
                </a:lnTo>
                <a:lnTo>
                  <a:pt x="62496" y="198120"/>
                </a:lnTo>
                <a:lnTo>
                  <a:pt x="62496" y="190500"/>
                </a:lnTo>
                <a:close/>
              </a:path>
              <a:path w="62864" h="434339">
                <a:moveTo>
                  <a:pt x="62496" y="141732"/>
                </a:moveTo>
                <a:lnTo>
                  <a:pt x="61010" y="130860"/>
                </a:lnTo>
                <a:lnTo>
                  <a:pt x="56400" y="123253"/>
                </a:lnTo>
                <a:lnTo>
                  <a:pt x="48348" y="118808"/>
                </a:lnTo>
                <a:lnTo>
                  <a:pt x="36588" y="117348"/>
                </a:lnTo>
                <a:lnTo>
                  <a:pt x="12" y="117348"/>
                </a:lnTo>
                <a:lnTo>
                  <a:pt x="12" y="124968"/>
                </a:lnTo>
                <a:lnTo>
                  <a:pt x="50304" y="124968"/>
                </a:lnTo>
                <a:lnTo>
                  <a:pt x="56400" y="129540"/>
                </a:lnTo>
                <a:lnTo>
                  <a:pt x="56400" y="140208"/>
                </a:lnTo>
                <a:lnTo>
                  <a:pt x="55232" y="147332"/>
                </a:lnTo>
                <a:lnTo>
                  <a:pt x="51638" y="152590"/>
                </a:lnTo>
                <a:lnTo>
                  <a:pt x="45466" y="155854"/>
                </a:lnTo>
                <a:lnTo>
                  <a:pt x="36588" y="156972"/>
                </a:lnTo>
                <a:lnTo>
                  <a:pt x="12" y="156972"/>
                </a:lnTo>
                <a:lnTo>
                  <a:pt x="12" y="163068"/>
                </a:lnTo>
                <a:lnTo>
                  <a:pt x="38112" y="163068"/>
                </a:lnTo>
                <a:lnTo>
                  <a:pt x="48983" y="161671"/>
                </a:lnTo>
                <a:lnTo>
                  <a:pt x="56591" y="157543"/>
                </a:lnTo>
                <a:lnTo>
                  <a:pt x="61036" y="150863"/>
                </a:lnTo>
                <a:lnTo>
                  <a:pt x="62496" y="14173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6" name="object 56" descr=""/>
          <p:cNvGrpSpPr/>
          <p:nvPr/>
        </p:nvGrpSpPr>
        <p:grpSpPr>
          <a:xfrm>
            <a:off x="2860548" y="5062728"/>
            <a:ext cx="64135" cy="472440"/>
            <a:chOff x="2860548" y="5062728"/>
            <a:chExt cx="64135" cy="472440"/>
          </a:xfrm>
        </p:grpSpPr>
        <p:pic>
          <p:nvPicPr>
            <p:cNvPr id="57" name="object 57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60548" y="5253227"/>
              <a:ext cx="64008" cy="281939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2860548" y="5062740"/>
              <a:ext cx="62865" cy="160020"/>
            </a:xfrm>
            <a:custGeom>
              <a:avLst/>
              <a:gdLst/>
              <a:ahLst/>
              <a:cxnLst/>
              <a:rect l="l" t="t" r="r" b="b"/>
              <a:pathLst>
                <a:path w="62864" h="160020">
                  <a:moveTo>
                    <a:pt x="62484" y="105143"/>
                  </a:moveTo>
                  <a:lnTo>
                    <a:pt x="38100" y="114668"/>
                  </a:lnTo>
                  <a:lnTo>
                    <a:pt x="38100" y="121907"/>
                  </a:lnTo>
                  <a:lnTo>
                    <a:pt x="38100" y="143243"/>
                  </a:lnTo>
                  <a:lnTo>
                    <a:pt x="12192" y="134099"/>
                  </a:lnTo>
                  <a:lnTo>
                    <a:pt x="9144" y="134099"/>
                  </a:lnTo>
                  <a:lnTo>
                    <a:pt x="7620" y="132575"/>
                  </a:lnTo>
                  <a:lnTo>
                    <a:pt x="12192" y="132575"/>
                  </a:lnTo>
                  <a:lnTo>
                    <a:pt x="38100" y="121907"/>
                  </a:lnTo>
                  <a:lnTo>
                    <a:pt x="38100" y="114668"/>
                  </a:lnTo>
                  <a:lnTo>
                    <a:pt x="0" y="129527"/>
                  </a:lnTo>
                  <a:lnTo>
                    <a:pt x="0" y="137147"/>
                  </a:lnTo>
                  <a:lnTo>
                    <a:pt x="62484" y="160007"/>
                  </a:lnTo>
                  <a:lnTo>
                    <a:pt x="62484" y="152387"/>
                  </a:lnTo>
                  <a:lnTo>
                    <a:pt x="44196" y="146291"/>
                  </a:lnTo>
                  <a:lnTo>
                    <a:pt x="44196" y="143243"/>
                  </a:lnTo>
                  <a:lnTo>
                    <a:pt x="44196" y="121907"/>
                  </a:lnTo>
                  <a:lnTo>
                    <a:pt x="44196" y="120383"/>
                  </a:lnTo>
                  <a:lnTo>
                    <a:pt x="62484" y="114287"/>
                  </a:lnTo>
                  <a:lnTo>
                    <a:pt x="62484" y="105143"/>
                  </a:lnTo>
                  <a:close/>
                </a:path>
                <a:path w="62864" h="160020">
                  <a:moveTo>
                    <a:pt x="62484" y="51816"/>
                  </a:moveTo>
                  <a:lnTo>
                    <a:pt x="44196" y="64008"/>
                  </a:lnTo>
                  <a:lnTo>
                    <a:pt x="42672" y="64008"/>
                  </a:lnTo>
                  <a:lnTo>
                    <a:pt x="41148" y="65532"/>
                  </a:lnTo>
                  <a:lnTo>
                    <a:pt x="39624" y="65532"/>
                  </a:lnTo>
                  <a:lnTo>
                    <a:pt x="39624" y="67056"/>
                  </a:lnTo>
                  <a:lnTo>
                    <a:pt x="38100" y="67056"/>
                  </a:lnTo>
                  <a:lnTo>
                    <a:pt x="38100" y="68580"/>
                  </a:lnTo>
                  <a:lnTo>
                    <a:pt x="36576" y="68580"/>
                  </a:lnTo>
                  <a:lnTo>
                    <a:pt x="36576" y="70104"/>
                  </a:lnTo>
                  <a:lnTo>
                    <a:pt x="35052" y="70104"/>
                  </a:lnTo>
                  <a:lnTo>
                    <a:pt x="35052" y="71628"/>
                  </a:lnTo>
                  <a:lnTo>
                    <a:pt x="33528" y="71628"/>
                  </a:lnTo>
                  <a:lnTo>
                    <a:pt x="33528" y="70104"/>
                  </a:lnTo>
                  <a:lnTo>
                    <a:pt x="30480" y="67056"/>
                  </a:lnTo>
                  <a:lnTo>
                    <a:pt x="30480" y="65532"/>
                  </a:lnTo>
                  <a:lnTo>
                    <a:pt x="28956" y="64008"/>
                  </a:lnTo>
                  <a:lnTo>
                    <a:pt x="28956" y="74676"/>
                  </a:lnTo>
                  <a:lnTo>
                    <a:pt x="28956" y="89916"/>
                  </a:lnTo>
                  <a:lnTo>
                    <a:pt x="7620" y="89916"/>
                  </a:lnTo>
                  <a:lnTo>
                    <a:pt x="7620" y="71628"/>
                  </a:lnTo>
                  <a:lnTo>
                    <a:pt x="9144" y="70104"/>
                  </a:lnTo>
                  <a:lnTo>
                    <a:pt x="12192" y="68580"/>
                  </a:lnTo>
                  <a:lnTo>
                    <a:pt x="13716" y="67056"/>
                  </a:lnTo>
                  <a:lnTo>
                    <a:pt x="22860" y="67056"/>
                  </a:lnTo>
                  <a:lnTo>
                    <a:pt x="24384" y="68580"/>
                  </a:lnTo>
                  <a:lnTo>
                    <a:pt x="25908" y="68580"/>
                  </a:lnTo>
                  <a:lnTo>
                    <a:pt x="25908" y="70104"/>
                  </a:lnTo>
                  <a:lnTo>
                    <a:pt x="27432" y="71628"/>
                  </a:lnTo>
                  <a:lnTo>
                    <a:pt x="27432" y="73152"/>
                  </a:lnTo>
                  <a:lnTo>
                    <a:pt x="28956" y="74676"/>
                  </a:lnTo>
                  <a:lnTo>
                    <a:pt x="28956" y="64008"/>
                  </a:lnTo>
                  <a:lnTo>
                    <a:pt x="25908" y="60960"/>
                  </a:lnTo>
                  <a:lnTo>
                    <a:pt x="24384" y="60960"/>
                  </a:lnTo>
                  <a:lnTo>
                    <a:pt x="22860" y="59436"/>
                  </a:lnTo>
                  <a:lnTo>
                    <a:pt x="12192" y="59436"/>
                  </a:lnTo>
                  <a:lnTo>
                    <a:pt x="9144" y="60960"/>
                  </a:lnTo>
                  <a:lnTo>
                    <a:pt x="7620" y="60960"/>
                  </a:lnTo>
                  <a:lnTo>
                    <a:pt x="3048" y="65532"/>
                  </a:lnTo>
                  <a:lnTo>
                    <a:pt x="1524" y="68580"/>
                  </a:lnTo>
                  <a:lnTo>
                    <a:pt x="1524" y="70104"/>
                  </a:lnTo>
                  <a:lnTo>
                    <a:pt x="0" y="73152"/>
                  </a:lnTo>
                  <a:lnTo>
                    <a:pt x="0" y="96012"/>
                  </a:lnTo>
                  <a:lnTo>
                    <a:pt x="62484" y="96012"/>
                  </a:lnTo>
                  <a:lnTo>
                    <a:pt x="62484" y="89916"/>
                  </a:lnTo>
                  <a:lnTo>
                    <a:pt x="36576" y="89916"/>
                  </a:lnTo>
                  <a:lnTo>
                    <a:pt x="36576" y="77724"/>
                  </a:lnTo>
                  <a:lnTo>
                    <a:pt x="41148" y="73152"/>
                  </a:lnTo>
                  <a:lnTo>
                    <a:pt x="42672" y="73152"/>
                  </a:lnTo>
                  <a:lnTo>
                    <a:pt x="42672" y="71628"/>
                  </a:lnTo>
                  <a:lnTo>
                    <a:pt x="44196" y="71628"/>
                  </a:lnTo>
                  <a:lnTo>
                    <a:pt x="62484" y="60960"/>
                  </a:lnTo>
                  <a:lnTo>
                    <a:pt x="62484" y="51816"/>
                  </a:lnTo>
                  <a:close/>
                </a:path>
                <a:path w="62864" h="160020">
                  <a:moveTo>
                    <a:pt x="62484" y="0"/>
                  </a:moveTo>
                  <a:lnTo>
                    <a:pt x="30480" y="28956"/>
                  </a:lnTo>
                  <a:lnTo>
                    <a:pt x="0" y="3048"/>
                  </a:lnTo>
                  <a:lnTo>
                    <a:pt x="0" y="10668"/>
                  </a:lnTo>
                  <a:lnTo>
                    <a:pt x="27432" y="35052"/>
                  </a:lnTo>
                  <a:lnTo>
                    <a:pt x="28956" y="35052"/>
                  </a:lnTo>
                  <a:lnTo>
                    <a:pt x="28956" y="36576"/>
                  </a:lnTo>
                  <a:lnTo>
                    <a:pt x="0" y="36576"/>
                  </a:lnTo>
                  <a:lnTo>
                    <a:pt x="0" y="44196"/>
                  </a:lnTo>
                  <a:lnTo>
                    <a:pt x="62484" y="44196"/>
                  </a:lnTo>
                  <a:lnTo>
                    <a:pt x="62484" y="36576"/>
                  </a:lnTo>
                  <a:lnTo>
                    <a:pt x="32004" y="36576"/>
                  </a:lnTo>
                  <a:lnTo>
                    <a:pt x="33528" y="35052"/>
                  </a:lnTo>
                  <a:lnTo>
                    <a:pt x="40767" y="28956"/>
                  </a:lnTo>
                  <a:lnTo>
                    <a:pt x="62484" y="10668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9" name="object 59" descr=""/>
          <p:cNvGrpSpPr/>
          <p:nvPr/>
        </p:nvGrpSpPr>
        <p:grpSpPr>
          <a:xfrm>
            <a:off x="3008375" y="5064252"/>
            <a:ext cx="64135" cy="891540"/>
            <a:chOff x="3008375" y="5064252"/>
            <a:chExt cx="64135" cy="891540"/>
          </a:xfrm>
        </p:grpSpPr>
        <p:sp>
          <p:nvSpPr>
            <p:cNvPr id="60" name="object 60" descr=""/>
            <p:cNvSpPr/>
            <p:nvPr/>
          </p:nvSpPr>
          <p:spPr>
            <a:xfrm>
              <a:off x="3009887" y="5532120"/>
              <a:ext cx="62865" cy="424180"/>
            </a:xfrm>
            <a:custGeom>
              <a:avLst/>
              <a:gdLst/>
              <a:ahLst/>
              <a:cxnLst/>
              <a:rect l="l" t="t" r="r" b="b"/>
              <a:pathLst>
                <a:path w="62864" h="424179">
                  <a:moveTo>
                    <a:pt x="60960" y="399300"/>
                  </a:moveTo>
                  <a:lnTo>
                    <a:pt x="59436" y="394728"/>
                  </a:lnTo>
                  <a:lnTo>
                    <a:pt x="58420" y="393204"/>
                  </a:lnTo>
                  <a:lnTo>
                    <a:pt x="56388" y="390156"/>
                  </a:lnTo>
                  <a:lnTo>
                    <a:pt x="54864" y="388632"/>
                  </a:lnTo>
                  <a:lnTo>
                    <a:pt x="54864" y="402348"/>
                  </a:lnTo>
                  <a:lnTo>
                    <a:pt x="54864" y="416064"/>
                  </a:lnTo>
                  <a:lnTo>
                    <a:pt x="32004" y="416064"/>
                  </a:lnTo>
                  <a:lnTo>
                    <a:pt x="32004" y="399300"/>
                  </a:lnTo>
                  <a:lnTo>
                    <a:pt x="32004" y="397776"/>
                  </a:lnTo>
                  <a:lnTo>
                    <a:pt x="36576" y="393204"/>
                  </a:lnTo>
                  <a:lnTo>
                    <a:pt x="50292" y="393204"/>
                  </a:lnTo>
                  <a:lnTo>
                    <a:pt x="51816" y="396252"/>
                  </a:lnTo>
                  <a:lnTo>
                    <a:pt x="53340" y="397776"/>
                  </a:lnTo>
                  <a:lnTo>
                    <a:pt x="54864" y="402348"/>
                  </a:lnTo>
                  <a:lnTo>
                    <a:pt x="54864" y="388632"/>
                  </a:lnTo>
                  <a:lnTo>
                    <a:pt x="53340" y="387108"/>
                  </a:lnTo>
                  <a:lnTo>
                    <a:pt x="48768" y="385584"/>
                  </a:lnTo>
                  <a:lnTo>
                    <a:pt x="35052" y="385584"/>
                  </a:lnTo>
                  <a:lnTo>
                    <a:pt x="33528" y="388632"/>
                  </a:lnTo>
                  <a:lnTo>
                    <a:pt x="30480" y="391680"/>
                  </a:lnTo>
                  <a:lnTo>
                    <a:pt x="28956" y="394728"/>
                  </a:lnTo>
                  <a:lnTo>
                    <a:pt x="28956" y="399300"/>
                  </a:lnTo>
                  <a:lnTo>
                    <a:pt x="27432" y="399300"/>
                  </a:lnTo>
                  <a:lnTo>
                    <a:pt x="27432" y="396252"/>
                  </a:lnTo>
                  <a:lnTo>
                    <a:pt x="27432" y="394728"/>
                  </a:lnTo>
                  <a:lnTo>
                    <a:pt x="25908" y="393204"/>
                  </a:lnTo>
                  <a:lnTo>
                    <a:pt x="25908" y="403872"/>
                  </a:lnTo>
                  <a:lnTo>
                    <a:pt x="25908" y="416064"/>
                  </a:lnTo>
                  <a:lnTo>
                    <a:pt x="6096" y="416064"/>
                  </a:lnTo>
                  <a:lnTo>
                    <a:pt x="6096" y="399300"/>
                  </a:lnTo>
                  <a:lnTo>
                    <a:pt x="9144" y="396252"/>
                  </a:lnTo>
                  <a:lnTo>
                    <a:pt x="21336" y="396252"/>
                  </a:lnTo>
                  <a:lnTo>
                    <a:pt x="22860" y="399300"/>
                  </a:lnTo>
                  <a:lnTo>
                    <a:pt x="24384" y="400824"/>
                  </a:lnTo>
                  <a:lnTo>
                    <a:pt x="25908" y="403872"/>
                  </a:lnTo>
                  <a:lnTo>
                    <a:pt x="25908" y="393204"/>
                  </a:lnTo>
                  <a:lnTo>
                    <a:pt x="22860" y="390156"/>
                  </a:lnTo>
                  <a:lnTo>
                    <a:pt x="19812" y="388632"/>
                  </a:lnTo>
                  <a:lnTo>
                    <a:pt x="9144" y="388632"/>
                  </a:lnTo>
                  <a:lnTo>
                    <a:pt x="6096" y="390156"/>
                  </a:lnTo>
                  <a:lnTo>
                    <a:pt x="0" y="396252"/>
                  </a:lnTo>
                  <a:lnTo>
                    <a:pt x="0" y="423684"/>
                  </a:lnTo>
                  <a:lnTo>
                    <a:pt x="60960" y="423684"/>
                  </a:lnTo>
                  <a:lnTo>
                    <a:pt x="60960" y="416064"/>
                  </a:lnTo>
                  <a:lnTo>
                    <a:pt x="60960" y="399300"/>
                  </a:lnTo>
                  <a:close/>
                </a:path>
                <a:path w="62864" h="424179">
                  <a:moveTo>
                    <a:pt x="60960" y="184404"/>
                  </a:moveTo>
                  <a:lnTo>
                    <a:pt x="54864" y="184404"/>
                  </a:lnTo>
                  <a:lnTo>
                    <a:pt x="54864" y="210312"/>
                  </a:lnTo>
                  <a:lnTo>
                    <a:pt x="33528" y="210312"/>
                  </a:lnTo>
                  <a:lnTo>
                    <a:pt x="33528" y="187452"/>
                  </a:lnTo>
                  <a:lnTo>
                    <a:pt x="25908" y="187452"/>
                  </a:lnTo>
                  <a:lnTo>
                    <a:pt x="25908" y="210312"/>
                  </a:lnTo>
                  <a:lnTo>
                    <a:pt x="6096" y="210312"/>
                  </a:lnTo>
                  <a:lnTo>
                    <a:pt x="6096" y="185928"/>
                  </a:lnTo>
                  <a:lnTo>
                    <a:pt x="0" y="185928"/>
                  </a:lnTo>
                  <a:lnTo>
                    <a:pt x="0" y="217932"/>
                  </a:lnTo>
                  <a:lnTo>
                    <a:pt x="60960" y="217932"/>
                  </a:lnTo>
                  <a:lnTo>
                    <a:pt x="60960" y="184404"/>
                  </a:lnTo>
                  <a:close/>
                </a:path>
                <a:path w="62864" h="424179">
                  <a:moveTo>
                    <a:pt x="60960" y="128016"/>
                  </a:moveTo>
                  <a:lnTo>
                    <a:pt x="42672" y="140208"/>
                  </a:lnTo>
                  <a:lnTo>
                    <a:pt x="41148" y="140208"/>
                  </a:lnTo>
                  <a:lnTo>
                    <a:pt x="38100" y="143256"/>
                  </a:lnTo>
                  <a:lnTo>
                    <a:pt x="36576" y="143256"/>
                  </a:lnTo>
                  <a:lnTo>
                    <a:pt x="36576" y="144780"/>
                  </a:lnTo>
                  <a:lnTo>
                    <a:pt x="35052" y="144780"/>
                  </a:lnTo>
                  <a:lnTo>
                    <a:pt x="35052" y="146304"/>
                  </a:lnTo>
                  <a:lnTo>
                    <a:pt x="33528" y="146304"/>
                  </a:lnTo>
                  <a:lnTo>
                    <a:pt x="33528" y="147828"/>
                  </a:lnTo>
                  <a:lnTo>
                    <a:pt x="32004" y="149352"/>
                  </a:lnTo>
                  <a:lnTo>
                    <a:pt x="32004" y="146304"/>
                  </a:lnTo>
                  <a:lnTo>
                    <a:pt x="30480" y="144780"/>
                  </a:lnTo>
                  <a:lnTo>
                    <a:pt x="30480" y="143256"/>
                  </a:lnTo>
                  <a:lnTo>
                    <a:pt x="28956" y="141732"/>
                  </a:lnTo>
                  <a:lnTo>
                    <a:pt x="28956" y="153924"/>
                  </a:lnTo>
                  <a:lnTo>
                    <a:pt x="28956" y="166116"/>
                  </a:lnTo>
                  <a:lnTo>
                    <a:pt x="6096" y="166116"/>
                  </a:lnTo>
                  <a:lnTo>
                    <a:pt x="6096" y="147828"/>
                  </a:lnTo>
                  <a:lnTo>
                    <a:pt x="9144" y="146304"/>
                  </a:lnTo>
                  <a:lnTo>
                    <a:pt x="10668" y="144780"/>
                  </a:lnTo>
                  <a:lnTo>
                    <a:pt x="13716" y="143256"/>
                  </a:lnTo>
                  <a:lnTo>
                    <a:pt x="21336" y="143256"/>
                  </a:lnTo>
                  <a:lnTo>
                    <a:pt x="22860" y="144780"/>
                  </a:lnTo>
                  <a:lnTo>
                    <a:pt x="24384" y="144780"/>
                  </a:lnTo>
                  <a:lnTo>
                    <a:pt x="24384" y="146304"/>
                  </a:lnTo>
                  <a:lnTo>
                    <a:pt x="27432" y="149352"/>
                  </a:lnTo>
                  <a:lnTo>
                    <a:pt x="27432" y="152400"/>
                  </a:lnTo>
                  <a:lnTo>
                    <a:pt x="28956" y="153924"/>
                  </a:lnTo>
                  <a:lnTo>
                    <a:pt x="28956" y="141732"/>
                  </a:lnTo>
                  <a:lnTo>
                    <a:pt x="24384" y="137160"/>
                  </a:lnTo>
                  <a:lnTo>
                    <a:pt x="22860" y="137160"/>
                  </a:lnTo>
                  <a:lnTo>
                    <a:pt x="21336" y="135636"/>
                  </a:lnTo>
                  <a:lnTo>
                    <a:pt x="10668" y="135636"/>
                  </a:lnTo>
                  <a:lnTo>
                    <a:pt x="9144" y="137160"/>
                  </a:lnTo>
                  <a:lnTo>
                    <a:pt x="6096" y="137160"/>
                  </a:lnTo>
                  <a:lnTo>
                    <a:pt x="1524" y="141732"/>
                  </a:lnTo>
                  <a:lnTo>
                    <a:pt x="1524" y="144780"/>
                  </a:lnTo>
                  <a:lnTo>
                    <a:pt x="0" y="146304"/>
                  </a:lnTo>
                  <a:lnTo>
                    <a:pt x="0" y="172212"/>
                  </a:lnTo>
                  <a:lnTo>
                    <a:pt x="60960" y="172212"/>
                  </a:lnTo>
                  <a:lnTo>
                    <a:pt x="60960" y="166116"/>
                  </a:lnTo>
                  <a:lnTo>
                    <a:pt x="35052" y="166116"/>
                  </a:lnTo>
                  <a:lnTo>
                    <a:pt x="35052" y="155448"/>
                  </a:lnTo>
                  <a:lnTo>
                    <a:pt x="36576" y="153924"/>
                  </a:lnTo>
                  <a:lnTo>
                    <a:pt x="36576" y="152400"/>
                  </a:lnTo>
                  <a:lnTo>
                    <a:pt x="38100" y="152400"/>
                  </a:lnTo>
                  <a:lnTo>
                    <a:pt x="38100" y="150876"/>
                  </a:lnTo>
                  <a:lnTo>
                    <a:pt x="39624" y="149352"/>
                  </a:lnTo>
                  <a:lnTo>
                    <a:pt x="41148" y="149352"/>
                  </a:lnTo>
                  <a:lnTo>
                    <a:pt x="42672" y="147828"/>
                  </a:lnTo>
                  <a:lnTo>
                    <a:pt x="44196" y="147828"/>
                  </a:lnTo>
                  <a:lnTo>
                    <a:pt x="60960" y="137160"/>
                  </a:lnTo>
                  <a:lnTo>
                    <a:pt x="60960" y="128016"/>
                  </a:lnTo>
                  <a:close/>
                </a:path>
                <a:path w="62864" h="424179">
                  <a:moveTo>
                    <a:pt x="60960" y="44208"/>
                  </a:moveTo>
                  <a:lnTo>
                    <a:pt x="54876" y="44208"/>
                  </a:lnTo>
                  <a:lnTo>
                    <a:pt x="54876" y="70104"/>
                  </a:lnTo>
                  <a:lnTo>
                    <a:pt x="12" y="70104"/>
                  </a:lnTo>
                  <a:lnTo>
                    <a:pt x="12" y="76200"/>
                  </a:lnTo>
                  <a:lnTo>
                    <a:pt x="60960" y="76200"/>
                  </a:lnTo>
                  <a:lnTo>
                    <a:pt x="60960" y="44208"/>
                  </a:lnTo>
                  <a:close/>
                </a:path>
                <a:path w="62864" h="424179">
                  <a:moveTo>
                    <a:pt x="60972" y="292620"/>
                  </a:moveTo>
                  <a:lnTo>
                    <a:pt x="6108" y="292620"/>
                  </a:lnTo>
                  <a:lnTo>
                    <a:pt x="6108" y="275856"/>
                  </a:lnTo>
                  <a:lnTo>
                    <a:pt x="12" y="275856"/>
                  </a:lnTo>
                  <a:lnTo>
                    <a:pt x="12" y="318528"/>
                  </a:lnTo>
                  <a:lnTo>
                    <a:pt x="6108" y="318528"/>
                  </a:lnTo>
                  <a:lnTo>
                    <a:pt x="6108" y="300240"/>
                  </a:lnTo>
                  <a:lnTo>
                    <a:pt x="60972" y="300240"/>
                  </a:lnTo>
                  <a:lnTo>
                    <a:pt x="60972" y="292620"/>
                  </a:lnTo>
                  <a:close/>
                </a:path>
                <a:path w="62864" h="424179">
                  <a:moveTo>
                    <a:pt x="60972" y="245376"/>
                  </a:moveTo>
                  <a:lnTo>
                    <a:pt x="6108" y="245376"/>
                  </a:lnTo>
                  <a:lnTo>
                    <a:pt x="6108" y="227088"/>
                  </a:lnTo>
                  <a:lnTo>
                    <a:pt x="12" y="227088"/>
                  </a:lnTo>
                  <a:lnTo>
                    <a:pt x="12" y="269760"/>
                  </a:lnTo>
                  <a:lnTo>
                    <a:pt x="6108" y="269760"/>
                  </a:lnTo>
                  <a:lnTo>
                    <a:pt x="6108" y="251472"/>
                  </a:lnTo>
                  <a:lnTo>
                    <a:pt x="60972" y="251472"/>
                  </a:lnTo>
                  <a:lnTo>
                    <a:pt x="60972" y="245376"/>
                  </a:lnTo>
                  <a:close/>
                </a:path>
                <a:path w="62864" h="424179">
                  <a:moveTo>
                    <a:pt x="60972" y="112788"/>
                  </a:moveTo>
                  <a:lnTo>
                    <a:pt x="33540" y="112788"/>
                  </a:lnTo>
                  <a:lnTo>
                    <a:pt x="33540" y="89928"/>
                  </a:lnTo>
                  <a:lnTo>
                    <a:pt x="27444" y="89928"/>
                  </a:lnTo>
                  <a:lnTo>
                    <a:pt x="27444" y="112788"/>
                  </a:lnTo>
                  <a:lnTo>
                    <a:pt x="6108" y="112788"/>
                  </a:lnTo>
                  <a:lnTo>
                    <a:pt x="6108" y="88404"/>
                  </a:lnTo>
                  <a:lnTo>
                    <a:pt x="12" y="88404"/>
                  </a:lnTo>
                  <a:lnTo>
                    <a:pt x="12" y="120408"/>
                  </a:lnTo>
                  <a:lnTo>
                    <a:pt x="60972" y="120408"/>
                  </a:lnTo>
                  <a:lnTo>
                    <a:pt x="60972" y="112788"/>
                  </a:lnTo>
                  <a:close/>
                </a:path>
                <a:path w="62864" h="424179">
                  <a:moveTo>
                    <a:pt x="60972" y="19812"/>
                  </a:moveTo>
                  <a:lnTo>
                    <a:pt x="38112" y="19812"/>
                  </a:lnTo>
                  <a:lnTo>
                    <a:pt x="12" y="0"/>
                  </a:lnTo>
                  <a:lnTo>
                    <a:pt x="12" y="7620"/>
                  </a:lnTo>
                  <a:lnTo>
                    <a:pt x="27444" y="22860"/>
                  </a:lnTo>
                  <a:lnTo>
                    <a:pt x="30492" y="22860"/>
                  </a:lnTo>
                  <a:lnTo>
                    <a:pt x="30492" y="24384"/>
                  </a:lnTo>
                  <a:lnTo>
                    <a:pt x="28968" y="24384"/>
                  </a:lnTo>
                  <a:lnTo>
                    <a:pt x="27444" y="25908"/>
                  </a:lnTo>
                  <a:lnTo>
                    <a:pt x="12" y="39624"/>
                  </a:lnTo>
                  <a:lnTo>
                    <a:pt x="12" y="47244"/>
                  </a:lnTo>
                  <a:lnTo>
                    <a:pt x="38112" y="27432"/>
                  </a:lnTo>
                  <a:lnTo>
                    <a:pt x="60972" y="27432"/>
                  </a:lnTo>
                  <a:lnTo>
                    <a:pt x="60972" y="19812"/>
                  </a:lnTo>
                  <a:close/>
                </a:path>
                <a:path w="62864" h="424179">
                  <a:moveTo>
                    <a:pt x="62484" y="350532"/>
                  </a:moveTo>
                  <a:lnTo>
                    <a:pt x="60794" y="340525"/>
                  </a:lnTo>
                  <a:lnTo>
                    <a:pt x="55816" y="333387"/>
                  </a:lnTo>
                  <a:lnTo>
                    <a:pt x="47701" y="329095"/>
                  </a:lnTo>
                  <a:lnTo>
                    <a:pt x="36576" y="327672"/>
                  </a:lnTo>
                  <a:lnTo>
                    <a:pt x="0" y="327672"/>
                  </a:lnTo>
                  <a:lnTo>
                    <a:pt x="0" y="333768"/>
                  </a:lnTo>
                  <a:lnTo>
                    <a:pt x="36576" y="333768"/>
                  </a:lnTo>
                  <a:lnTo>
                    <a:pt x="45466" y="334886"/>
                  </a:lnTo>
                  <a:lnTo>
                    <a:pt x="51625" y="338150"/>
                  </a:lnTo>
                  <a:lnTo>
                    <a:pt x="55232" y="343408"/>
                  </a:lnTo>
                  <a:lnTo>
                    <a:pt x="56388" y="350532"/>
                  </a:lnTo>
                  <a:lnTo>
                    <a:pt x="56388" y="361200"/>
                  </a:lnTo>
                  <a:lnTo>
                    <a:pt x="48768" y="365772"/>
                  </a:lnTo>
                  <a:lnTo>
                    <a:pt x="0" y="365772"/>
                  </a:lnTo>
                  <a:lnTo>
                    <a:pt x="0" y="373392"/>
                  </a:lnTo>
                  <a:lnTo>
                    <a:pt x="36576" y="373392"/>
                  </a:lnTo>
                  <a:lnTo>
                    <a:pt x="47701" y="371957"/>
                  </a:lnTo>
                  <a:lnTo>
                    <a:pt x="55816" y="367677"/>
                  </a:lnTo>
                  <a:lnTo>
                    <a:pt x="60794" y="360527"/>
                  </a:lnTo>
                  <a:lnTo>
                    <a:pt x="62484" y="35053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8375" y="5064252"/>
              <a:ext cx="64008" cy="438912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3156203" y="5067300"/>
            <a:ext cx="64135" cy="670560"/>
            <a:chOff x="3156203" y="5067300"/>
            <a:chExt cx="64135" cy="670560"/>
          </a:xfrm>
        </p:grpSpPr>
        <p:pic>
          <p:nvPicPr>
            <p:cNvPr id="63" name="object 6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56204" y="5591555"/>
              <a:ext cx="64008" cy="146303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56203" y="5067300"/>
              <a:ext cx="64008" cy="495299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3304032" y="5064252"/>
            <a:ext cx="64135" cy="623570"/>
            <a:chOff x="3304032" y="5064252"/>
            <a:chExt cx="64135" cy="623570"/>
          </a:xfrm>
        </p:grpSpPr>
        <p:pic>
          <p:nvPicPr>
            <p:cNvPr id="66" name="object 6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04032" y="5372100"/>
              <a:ext cx="64008" cy="315467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3305543" y="5064252"/>
              <a:ext cx="62865" cy="274320"/>
            </a:xfrm>
            <a:custGeom>
              <a:avLst/>
              <a:gdLst/>
              <a:ahLst/>
              <a:cxnLst/>
              <a:rect l="l" t="t" r="r" b="b"/>
              <a:pathLst>
                <a:path w="62864" h="274320">
                  <a:moveTo>
                    <a:pt x="62484" y="266700"/>
                  </a:moveTo>
                  <a:lnTo>
                    <a:pt x="35052" y="266700"/>
                  </a:lnTo>
                  <a:lnTo>
                    <a:pt x="35052" y="243840"/>
                  </a:lnTo>
                  <a:lnTo>
                    <a:pt x="28956" y="243840"/>
                  </a:lnTo>
                  <a:lnTo>
                    <a:pt x="28956" y="266700"/>
                  </a:lnTo>
                  <a:lnTo>
                    <a:pt x="6096" y="266700"/>
                  </a:lnTo>
                  <a:lnTo>
                    <a:pt x="6096" y="242316"/>
                  </a:lnTo>
                  <a:lnTo>
                    <a:pt x="0" y="242316"/>
                  </a:lnTo>
                  <a:lnTo>
                    <a:pt x="0" y="274320"/>
                  </a:lnTo>
                  <a:lnTo>
                    <a:pt x="62484" y="274320"/>
                  </a:lnTo>
                  <a:lnTo>
                    <a:pt x="62484" y="266700"/>
                  </a:lnTo>
                  <a:close/>
                </a:path>
                <a:path w="62864" h="274320">
                  <a:moveTo>
                    <a:pt x="62496" y="187452"/>
                  </a:moveTo>
                  <a:lnTo>
                    <a:pt x="38112" y="196977"/>
                  </a:lnTo>
                  <a:lnTo>
                    <a:pt x="38112" y="204216"/>
                  </a:lnTo>
                  <a:lnTo>
                    <a:pt x="38112" y="227076"/>
                  </a:lnTo>
                  <a:lnTo>
                    <a:pt x="12204" y="216408"/>
                  </a:lnTo>
                  <a:lnTo>
                    <a:pt x="7632" y="216408"/>
                  </a:lnTo>
                  <a:lnTo>
                    <a:pt x="7632" y="214884"/>
                  </a:lnTo>
                  <a:lnTo>
                    <a:pt x="12204" y="214884"/>
                  </a:lnTo>
                  <a:lnTo>
                    <a:pt x="38112" y="204216"/>
                  </a:lnTo>
                  <a:lnTo>
                    <a:pt x="38112" y="196977"/>
                  </a:lnTo>
                  <a:lnTo>
                    <a:pt x="12" y="211836"/>
                  </a:lnTo>
                  <a:lnTo>
                    <a:pt x="12" y="219456"/>
                  </a:lnTo>
                  <a:lnTo>
                    <a:pt x="62496" y="242316"/>
                  </a:lnTo>
                  <a:lnTo>
                    <a:pt x="62496" y="234696"/>
                  </a:lnTo>
                  <a:lnTo>
                    <a:pt x="44208" y="228600"/>
                  </a:lnTo>
                  <a:lnTo>
                    <a:pt x="44208" y="227076"/>
                  </a:lnTo>
                  <a:lnTo>
                    <a:pt x="44208" y="204216"/>
                  </a:lnTo>
                  <a:lnTo>
                    <a:pt x="44208" y="202692"/>
                  </a:lnTo>
                  <a:lnTo>
                    <a:pt x="62496" y="196596"/>
                  </a:lnTo>
                  <a:lnTo>
                    <a:pt x="62496" y="187452"/>
                  </a:lnTo>
                  <a:close/>
                </a:path>
                <a:path w="62864" h="274320">
                  <a:moveTo>
                    <a:pt x="62496" y="115836"/>
                  </a:moveTo>
                  <a:lnTo>
                    <a:pt x="12" y="115836"/>
                  </a:lnTo>
                  <a:lnTo>
                    <a:pt x="12" y="124980"/>
                  </a:lnTo>
                  <a:lnTo>
                    <a:pt x="42684" y="144792"/>
                  </a:lnTo>
                  <a:lnTo>
                    <a:pt x="44208" y="144792"/>
                  </a:lnTo>
                  <a:lnTo>
                    <a:pt x="50304" y="147840"/>
                  </a:lnTo>
                  <a:lnTo>
                    <a:pt x="48780" y="147840"/>
                  </a:lnTo>
                  <a:lnTo>
                    <a:pt x="47256" y="149364"/>
                  </a:lnTo>
                  <a:lnTo>
                    <a:pt x="42684" y="150888"/>
                  </a:lnTo>
                  <a:lnTo>
                    <a:pt x="12" y="169176"/>
                  </a:lnTo>
                  <a:lnTo>
                    <a:pt x="12" y="178320"/>
                  </a:lnTo>
                  <a:lnTo>
                    <a:pt x="62496" y="178320"/>
                  </a:lnTo>
                  <a:lnTo>
                    <a:pt x="62496" y="172224"/>
                  </a:lnTo>
                  <a:lnTo>
                    <a:pt x="9156" y="172224"/>
                  </a:lnTo>
                  <a:lnTo>
                    <a:pt x="10680" y="170700"/>
                  </a:lnTo>
                  <a:lnTo>
                    <a:pt x="15252" y="170700"/>
                  </a:lnTo>
                  <a:lnTo>
                    <a:pt x="62496" y="149364"/>
                  </a:lnTo>
                  <a:lnTo>
                    <a:pt x="62496" y="146316"/>
                  </a:lnTo>
                  <a:lnTo>
                    <a:pt x="15252" y="124980"/>
                  </a:lnTo>
                  <a:lnTo>
                    <a:pt x="13728" y="123456"/>
                  </a:lnTo>
                  <a:lnTo>
                    <a:pt x="10680" y="123456"/>
                  </a:lnTo>
                  <a:lnTo>
                    <a:pt x="9156" y="121932"/>
                  </a:lnTo>
                  <a:lnTo>
                    <a:pt x="13728" y="123456"/>
                  </a:lnTo>
                  <a:lnTo>
                    <a:pt x="62496" y="123456"/>
                  </a:lnTo>
                  <a:lnTo>
                    <a:pt x="62496" y="121932"/>
                  </a:lnTo>
                  <a:lnTo>
                    <a:pt x="62496" y="115836"/>
                  </a:lnTo>
                  <a:close/>
                </a:path>
                <a:path w="62864" h="274320">
                  <a:moveTo>
                    <a:pt x="62496" y="91452"/>
                  </a:moveTo>
                  <a:lnTo>
                    <a:pt x="12" y="91452"/>
                  </a:lnTo>
                  <a:lnTo>
                    <a:pt x="12" y="99072"/>
                  </a:lnTo>
                  <a:lnTo>
                    <a:pt x="62496" y="99072"/>
                  </a:lnTo>
                  <a:lnTo>
                    <a:pt x="62496" y="91452"/>
                  </a:lnTo>
                  <a:close/>
                </a:path>
                <a:path w="62864" h="274320">
                  <a:moveTo>
                    <a:pt x="62496" y="44208"/>
                  </a:moveTo>
                  <a:lnTo>
                    <a:pt x="54864" y="44208"/>
                  </a:lnTo>
                  <a:lnTo>
                    <a:pt x="54864" y="68592"/>
                  </a:lnTo>
                  <a:lnTo>
                    <a:pt x="12" y="68592"/>
                  </a:lnTo>
                  <a:lnTo>
                    <a:pt x="12" y="76200"/>
                  </a:lnTo>
                  <a:lnTo>
                    <a:pt x="62496" y="76200"/>
                  </a:lnTo>
                  <a:lnTo>
                    <a:pt x="62496" y="44208"/>
                  </a:lnTo>
                  <a:close/>
                </a:path>
                <a:path w="62864" h="274320">
                  <a:moveTo>
                    <a:pt x="62496" y="19812"/>
                  </a:moveTo>
                  <a:lnTo>
                    <a:pt x="39636" y="19812"/>
                  </a:lnTo>
                  <a:lnTo>
                    <a:pt x="12" y="0"/>
                  </a:lnTo>
                  <a:lnTo>
                    <a:pt x="12" y="7620"/>
                  </a:lnTo>
                  <a:lnTo>
                    <a:pt x="28968" y="21336"/>
                  </a:lnTo>
                  <a:lnTo>
                    <a:pt x="30492" y="22860"/>
                  </a:lnTo>
                  <a:lnTo>
                    <a:pt x="32016" y="22860"/>
                  </a:lnTo>
                  <a:lnTo>
                    <a:pt x="30492" y="24384"/>
                  </a:lnTo>
                  <a:lnTo>
                    <a:pt x="28968" y="24384"/>
                  </a:lnTo>
                  <a:lnTo>
                    <a:pt x="12" y="38100"/>
                  </a:lnTo>
                  <a:lnTo>
                    <a:pt x="12" y="47244"/>
                  </a:lnTo>
                  <a:lnTo>
                    <a:pt x="39636" y="27432"/>
                  </a:lnTo>
                  <a:lnTo>
                    <a:pt x="62496" y="27432"/>
                  </a:lnTo>
                  <a:lnTo>
                    <a:pt x="62496" y="198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8" name="object 68" descr=""/>
          <p:cNvGrpSpPr/>
          <p:nvPr/>
        </p:nvGrpSpPr>
        <p:grpSpPr>
          <a:xfrm>
            <a:off x="3453383" y="5071871"/>
            <a:ext cx="64135" cy="809625"/>
            <a:chOff x="3453383" y="5071871"/>
            <a:chExt cx="64135" cy="809625"/>
          </a:xfrm>
        </p:grpSpPr>
        <p:pic>
          <p:nvPicPr>
            <p:cNvPr id="69" name="object 69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53383" y="5550407"/>
              <a:ext cx="64008" cy="330708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53383" y="5071871"/>
              <a:ext cx="64008" cy="437388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3601211" y="5067300"/>
            <a:ext cx="64135" cy="494030"/>
            <a:chOff x="3601211" y="5067300"/>
            <a:chExt cx="64135" cy="494030"/>
          </a:xfrm>
        </p:grpSpPr>
        <p:pic>
          <p:nvPicPr>
            <p:cNvPr id="72" name="object 7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01211" y="5315712"/>
              <a:ext cx="64008" cy="245363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3602736" y="5067312"/>
              <a:ext cx="60960" cy="215265"/>
            </a:xfrm>
            <a:custGeom>
              <a:avLst/>
              <a:gdLst/>
              <a:ahLst/>
              <a:cxnLst/>
              <a:rect l="l" t="t" r="r" b="b"/>
              <a:pathLst>
                <a:path w="60960" h="215264">
                  <a:moveTo>
                    <a:pt x="60960" y="167627"/>
                  </a:moveTo>
                  <a:lnTo>
                    <a:pt x="0" y="167627"/>
                  </a:lnTo>
                  <a:lnTo>
                    <a:pt x="0" y="175247"/>
                  </a:lnTo>
                  <a:lnTo>
                    <a:pt x="27432" y="175247"/>
                  </a:lnTo>
                  <a:lnTo>
                    <a:pt x="27432" y="207251"/>
                  </a:lnTo>
                  <a:lnTo>
                    <a:pt x="0" y="207251"/>
                  </a:lnTo>
                  <a:lnTo>
                    <a:pt x="0" y="214871"/>
                  </a:lnTo>
                  <a:lnTo>
                    <a:pt x="60960" y="214871"/>
                  </a:lnTo>
                  <a:lnTo>
                    <a:pt x="60960" y="207251"/>
                  </a:lnTo>
                  <a:lnTo>
                    <a:pt x="33528" y="207251"/>
                  </a:lnTo>
                  <a:lnTo>
                    <a:pt x="33528" y="175247"/>
                  </a:lnTo>
                  <a:lnTo>
                    <a:pt x="60960" y="175247"/>
                  </a:lnTo>
                  <a:lnTo>
                    <a:pt x="60960" y="167627"/>
                  </a:lnTo>
                  <a:close/>
                </a:path>
                <a:path w="60960" h="215264">
                  <a:moveTo>
                    <a:pt x="60960" y="118859"/>
                  </a:moveTo>
                  <a:lnTo>
                    <a:pt x="54864" y="118859"/>
                  </a:lnTo>
                  <a:lnTo>
                    <a:pt x="54864" y="144767"/>
                  </a:lnTo>
                  <a:lnTo>
                    <a:pt x="33528" y="144767"/>
                  </a:lnTo>
                  <a:lnTo>
                    <a:pt x="33528" y="121907"/>
                  </a:lnTo>
                  <a:lnTo>
                    <a:pt x="27432" y="121907"/>
                  </a:lnTo>
                  <a:lnTo>
                    <a:pt x="27432" y="144767"/>
                  </a:lnTo>
                  <a:lnTo>
                    <a:pt x="6096" y="144767"/>
                  </a:lnTo>
                  <a:lnTo>
                    <a:pt x="6096" y="120383"/>
                  </a:lnTo>
                  <a:lnTo>
                    <a:pt x="0" y="120383"/>
                  </a:lnTo>
                  <a:lnTo>
                    <a:pt x="0" y="150863"/>
                  </a:lnTo>
                  <a:lnTo>
                    <a:pt x="60960" y="150863"/>
                  </a:lnTo>
                  <a:lnTo>
                    <a:pt x="60960" y="118859"/>
                  </a:lnTo>
                  <a:close/>
                </a:path>
                <a:path w="60960" h="215264">
                  <a:moveTo>
                    <a:pt x="60960" y="59423"/>
                  </a:moveTo>
                  <a:lnTo>
                    <a:pt x="38100" y="67995"/>
                  </a:lnTo>
                  <a:lnTo>
                    <a:pt x="38100" y="76187"/>
                  </a:lnTo>
                  <a:lnTo>
                    <a:pt x="38100" y="97523"/>
                  </a:lnTo>
                  <a:lnTo>
                    <a:pt x="10668" y="88379"/>
                  </a:lnTo>
                  <a:lnTo>
                    <a:pt x="10668" y="86855"/>
                  </a:lnTo>
                  <a:lnTo>
                    <a:pt x="9144" y="86855"/>
                  </a:lnTo>
                  <a:lnTo>
                    <a:pt x="10668" y="85331"/>
                  </a:lnTo>
                  <a:lnTo>
                    <a:pt x="38100" y="76187"/>
                  </a:lnTo>
                  <a:lnTo>
                    <a:pt x="38100" y="67995"/>
                  </a:lnTo>
                  <a:lnTo>
                    <a:pt x="0" y="82283"/>
                  </a:lnTo>
                  <a:lnTo>
                    <a:pt x="0" y="89903"/>
                  </a:lnTo>
                  <a:lnTo>
                    <a:pt x="60960" y="114287"/>
                  </a:lnTo>
                  <a:lnTo>
                    <a:pt x="60960" y="105143"/>
                  </a:lnTo>
                  <a:lnTo>
                    <a:pt x="44196" y="99047"/>
                  </a:lnTo>
                  <a:lnTo>
                    <a:pt x="44196" y="97523"/>
                  </a:lnTo>
                  <a:lnTo>
                    <a:pt x="44196" y="76187"/>
                  </a:lnTo>
                  <a:lnTo>
                    <a:pt x="44196" y="73139"/>
                  </a:lnTo>
                  <a:lnTo>
                    <a:pt x="60960" y="67043"/>
                  </a:lnTo>
                  <a:lnTo>
                    <a:pt x="60960" y="59423"/>
                  </a:lnTo>
                  <a:close/>
                </a:path>
                <a:path w="60960" h="215264">
                  <a:moveTo>
                    <a:pt x="60960" y="42672"/>
                  </a:moveTo>
                  <a:lnTo>
                    <a:pt x="54864" y="11557"/>
                  </a:lnTo>
                  <a:lnTo>
                    <a:pt x="54864" y="25908"/>
                  </a:lnTo>
                  <a:lnTo>
                    <a:pt x="54864" y="42672"/>
                  </a:lnTo>
                  <a:lnTo>
                    <a:pt x="6096" y="42672"/>
                  </a:lnTo>
                  <a:lnTo>
                    <a:pt x="6096" y="33528"/>
                  </a:lnTo>
                  <a:lnTo>
                    <a:pt x="7543" y="21755"/>
                  </a:lnTo>
                  <a:lnTo>
                    <a:pt x="12001" y="13716"/>
                  </a:lnTo>
                  <a:lnTo>
                    <a:pt x="19596" y="9093"/>
                  </a:lnTo>
                  <a:lnTo>
                    <a:pt x="30480" y="7620"/>
                  </a:lnTo>
                  <a:lnTo>
                    <a:pt x="38100" y="7620"/>
                  </a:lnTo>
                  <a:lnTo>
                    <a:pt x="44005" y="9093"/>
                  </a:lnTo>
                  <a:lnTo>
                    <a:pt x="44145" y="9093"/>
                  </a:lnTo>
                  <a:lnTo>
                    <a:pt x="53340" y="18288"/>
                  </a:lnTo>
                  <a:lnTo>
                    <a:pt x="54864" y="25908"/>
                  </a:lnTo>
                  <a:lnTo>
                    <a:pt x="54864" y="11557"/>
                  </a:lnTo>
                  <a:lnTo>
                    <a:pt x="53289" y="9093"/>
                  </a:lnTo>
                  <a:lnTo>
                    <a:pt x="51816" y="7620"/>
                  </a:lnTo>
                  <a:lnTo>
                    <a:pt x="47244" y="3048"/>
                  </a:lnTo>
                  <a:lnTo>
                    <a:pt x="39624" y="0"/>
                  </a:lnTo>
                  <a:lnTo>
                    <a:pt x="30480" y="0"/>
                  </a:lnTo>
                  <a:lnTo>
                    <a:pt x="0" y="32004"/>
                  </a:lnTo>
                  <a:lnTo>
                    <a:pt x="0" y="50292"/>
                  </a:lnTo>
                  <a:lnTo>
                    <a:pt x="60960" y="50292"/>
                  </a:lnTo>
                  <a:lnTo>
                    <a:pt x="60960" y="4267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3749040" y="5067300"/>
            <a:ext cx="64135" cy="568960"/>
            <a:chOff x="3749040" y="5067300"/>
            <a:chExt cx="64135" cy="568960"/>
          </a:xfrm>
        </p:grpSpPr>
        <p:pic>
          <p:nvPicPr>
            <p:cNvPr id="75" name="object 75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49040" y="5297423"/>
              <a:ext cx="64008" cy="33832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49040" y="5067300"/>
              <a:ext cx="64008" cy="190500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3898391" y="5067299"/>
            <a:ext cx="64135" cy="554990"/>
            <a:chOff x="3898391" y="5067299"/>
            <a:chExt cx="64135" cy="554990"/>
          </a:xfrm>
        </p:grpSpPr>
        <p:sp>
          <p:nvSpPr>
            <p:cNvPr id="78" name="object 78" descr=""/>
            <p:cNvSpPr/>
            <p:nvPr/>
          </p:nvSpPr>
          <p:spPr>
            <a:xfrm>
              <a:off x="3898379" y="5356872"/>
              <a:ext cx="62865" cy="265430"/>
            </a:xfrm>
            <a:custGeom>
              <a:avLst/>
              <a:gdLst/>
              <a:ahLst/>
              <a:cxnLst/>
              <a:rect l="l" t="t" r="r" b="b"/>
              <a:pathLst>
                <a:path w="62864" h="265429">
                  <a:moveTo>
                    <a:pt x="62484" y="217932"/>
                  </a:moveTo>
                  <a:lnTo>
                    <a:pt x="0" y="217932"/>
                  </a:lnTo>
                  <a:lnTo>
                    <a:pt x="0" y="225552"/>
                  </a:lnTo>
                  <a:lnTo>
                    <a:pt x="27432" y="225552"/>
                  </a:lnTo>
                  <a:lnTo>
                    <a:pt x="27432" y="257556"/>
                  </a:lnTo>
                  <a:lnTo>
                    <a:pt x="0" y="257556"/>
                  </a:lnTo>
                  <a:lnTo>
                    <a:pt x="0" y="265176"/>
                  </a:lnTo>
                  <a:lnTo>
                    <a:pt x="62484" y="265176"/>
                  </a:lnTo>
                  <a:lnTo>
                    <a:pt x="62484" y="257556"/>
                  </a:lnTo>
                  <a:lnTo>
                    <a:pt x="33528" y="257556"/>
                  </a:lnTo>
                  <a:lnTo>
                    <a:pt x="33528" y="225552"/>
                  </a:lnTo>
                  <a:lnTo>
                    <a:pt x="62484" y="225552"/>
                  </a:lnTo>
                  <a:lnTo>
                    <a:pt x="62484" y="217932"/>
                  </a:lnTo>
                  <a:close/>
                </a:path>
                <a:path w="62864" h="265429">
                  <a:moveTo>
                    <a:pt x="62484" y="153911"/>
                  </a:moveTo>
                  <a:lnTo>
                    <a:pt x="38100" y="163436"/>
                  </a:lnTo>
                  <a:lnTo>
                    <a:pt x="38100" y="170675"/>
                  </a:lnTo>
                  <a:lnTo>
                    <a:pt x="38100" y="192011"/>
                  </a:lnTo>
                  <a:lnTo>
                    <a:pt x="12192" y="182867"/>
                  </a:lnTo>
                  <a:lnTo>
                    <a:pt x="10668" y="182867"/>
                  </a:lnTo>
                  <a:lnTo>
                    <a:pt x="9144" y="181343"/>
                  </a:lnTo>
                  <a:lnTo>
                    <a:pt x="12192" y="181343"/>
                  </a:lnTo>
                  <a:lnTo>
                    <a:pt x="38100" y="170675"/>
                  </a:lnTo>
                  <a:lnTo>
                    <a:pt x="38100" y="163436"/>
                  </a:lnTo>
                  <a:lnTo>
                    <a:pt x="0" y="178295"/>
                  </a:lnTo>
                  <a:lnTo>
                    <a:pt x="0" y="185915"/>
                  </a:lnTo>
                  <a:lnTo>
                    <a:pt x="62484" y="208775"/>
                  </a:lnTo>
                  <a:lnTo>
                    <a:pt x="62484" y="201155"/>
                  </a:lnTo>
                  <a:lnTo>
                    <a:pt x="45720" y="195059"/>
                  </a:lnTo>
                  <a:lnTo>
                    <a:pt x="45720" y="192011"/>
                  </a:lnTo>
                  <a:lnTo>
                    <a:pt x="45720" y="170675"/>
                  </a:lnTo>
                  <a:lnTo>
                    <a:pt x="45720" y="169151"/>
                  </a:lnTo>
                  <a:lnTo>
                    <a:pt x="62484" y="161531"/>
                  </a:lnTo>
                  <a:lnTo>
                    <a:pt x="62484" y="153911"/>
                  </a:lnTo>
                  <a:close/>
                </a:path>
                <a:path w="62864" h="265429">
                  <a:moveTo>
                    <a:pt x="62484" y="100584"/>
                  </a:moveTo>
                  <a:lnTo>
                    <a:pt x="44196" y="112776"/>
                  </a:lnTo>
                  <a:lnTo>
                    <a:pt x="42672" y="112776"/>
                  </a:lnTo>
                  <a:lnTo>
                    <a:pt x="41148" y="114300"/>
                  </a:lnTo>
                  <a:lnTo>
                    <a:pt x="39624" y="114300"/>
                  </a:lnTo>
                  <a:lnTo>
                    <a:pt x="39624" y="115824"/>
                  </a:lnTo>
                  <a:lnTo>
                    <a:pt x="38100" y="115824"/>
                  </a:lnTo>
                  <a:lnTo>
                    <a:pt x="35052" y="118872"/>
                  </a:lnTo>
                  <a:lnTo>
                    <a:pt x="35052" y="120396"/>
                  </a:lnTo>
                  <a:lnTo>
                    <a:pt x="33528" y="121920"/>
                  </a:lnTo>
                  <a:lnTo>
                    <a:pt x="33528" y="118872"/>
                  </a:lnTo>
                  <a:lnTo>
                    <a:pt x="32004" y="117348"/>
                  </a:lnTo>
                  <a:lnTo>
                    <a:pt x="32004" y="115824"/>
                  </a:lnTo>
                  <a:lnTo>
                    <a:pt x="28956" y="112776"/>
                  </a:lnTo>
                  <a:lnTo>
                    <a:pt x="28956" y="121920"/>
                  </a:lnTo>
                  <a:lnTo>
                    <a:pt x="28956" y="137160"/>
                  </a:lnTo>
                  <a:lnTo>
                    <a:pt x="7620" y="137160"/>
                  </a:lnTo>
                  <a:lnTo>
                    <a:pt x="7620" y="120396"/>
                  </a:lnTo>
                  <a:lnTo>
                    <a:pt x="10668" y="118872"/>
                  </a:lnTo>
                  <a:lnTo>
                    <a:pt x="12192" y="115824"/>
                  </a:lnTo>
                  <a:lnTo>
                    <a:pt x="22860" y="115824"/>
                  </a:lnTo>
                  <a:lnTo>
                    <a:pt x="24384" y="117348"/>
                  </a:lnTo>
                  <a:lnTo>
                    <a:pt x="25908" y="117348"/>
                  </a:lnTo>
                  <a:lnTo>
                    <a:pt x="25908" y="118872"/>
                  </a:lnTo>
                  <a:lnTo>
                    <a:pt x="28956" y="121920"/>
                  </a:lnTo>
                  <a:lnTo>
                    <a:pt x="28956" y="112776"/>
                  </a:lnTo>
                  <a:lnTo>
                    <a:pt x="25908" y="109728"/>
                  </a:lnTo>
                  <a:lnTo>
                    <a:pt x="24384" y="109728"/>
                  </a:lnTo>
                  <a:lnTo>
                    <a:pt x="22860" y="108204"/>
                  </a:lnTo>
                  <a:lnTo>
                    <a:pt x="12192" y="108204"/>
                  </a:lnTo>
                  <a:lnTo>
                    <a:pt x="9144" y="109728"/>
                  </a:lnTo>
                  <a:lnTo>
                    <a:pt x="7620" y="109728"/>
                  </a:lnTo>
                  <a:lnTo>
                    <a:pt x="3048" y="114300"/>
                  </a:lnTo>
                  <a:lnTo>
                    <a:pt x="3048" y="117348"/>
                  </a:lnTo>
                  <a:lnTo>
                    <a:pt x="1524" y="118872"/>
                  </a:lnTo>
                  <a:lnTo>
                    <a:pt x="1524" y="121920"/>
                  </a:lnTo>
                  <a:lnTo>
                    <a:pt x="0" y="123444"/>
                  </a:lnTo>
                  <a:lnTo>
                    <a:pt x="0" y="144780"/>
                  </a:lnTo>
                  <a:lnTo>
                    <a:pt x="62484" y="144780"/>
                  </a:lnTo>
                  <a:lnTo>
                    <a:pt x="62484" y="137160"/>
                  </a:lnTo>
                  <a:lnTo>
                    <a:pt x="36576" y="137160"/>
                  </a:lnTo>
                  <a:lnTo>
                    <a:pt x="36576" y="126492"/>
                  </a:lnTo>
                  <a:lnTo>
                    <a:pt x="38100" y="126492"/>
                  </a:lnTo>
                  <a:lnTo>
                    <a:pt x="38100" y="124968"/>
                  </a:lnTo>
                  <a:lnTo>
                    <a:pt x="41148" y="121920"/>
                  </a:lnTo>
                  <a:lnTo>
                    <a:pt x="42672" y="121920"/>
                  </a:lnTo>
                  <a:lnTo>
                    <a:pt x="45720" y="118872"/>
                  </a:lnTo>
                  <a:lnTo>
                    <a:pt x="62484" y="109728"/>
                  </a:lnTo>
                  <a:lnTo>
                    <a:pt x="62484" y="100584"/>
                  </a:lnTo>
                  <a:close/>
                </a:path>
                <a:path w="62864" h="265429">
                  <a:moveTo>
                    <a:pt x="62484" y="47231"/>
                  </a:moveTo>
                  <a:lnTo>
                    <a:pt x="44196" y="59423"/>
                  </a:lnTo>
                  <a:lnTo>
                    <a:pt x="42672" y="59423"/>
                  </a:lnTo>
                  <a:lnTo>
                    <a:pt x="41148" y="60947"/>
                  </a:lnTo>
                  <a:lnTo>
                    <a:pt x="39624" y="60947"/>
                  </a:lnTo>
                  <a:lnTo>
                    <a:pt x="39624" y="62471"/>
                  </a:lnTo>
                  <a:lnTo>
                    <a:pt x="38100" y="62471"/>
                  </a:lnTo>
                  <a:lnTo>
                    <a:pt x="38100" y="63995"/>
                  </a:lnTo>
                  <a:lnTo>
                    <a:pt x="36576" y="63995"/>
                  </a:lnTo>
                  <a:lnTo>
                    <a:pt x="36576" y="65519"/>
                  </a:lnTo>
                  <a:lnTo>
                    <a:pt x="35052" y="65519"/>
                  </a:lnTo>
                  <a:lnTo>
                    <a:pt x="35052" y="67043"/>
                  </a:lnTo>
                  <a:lnTo>
                    <a:pt x="33528" y="68567"/>
                  </a:lnTo>
                  <a:lnTo>
                    <a:pt x="33528" y="67043"/>
                  </a:lnTo>
                  <a:lnTo>
                    <a:pt x="32004" y="63995"/>
                  </a:lnTo>
                  <a:lnTo>
                    <a:pt x="32004" y="62471"/>
                  </a:lnTo>
                  <a:lnTo>
                    <a:pt x="28956" y="59423"/>
                  </a:lnTo>
                  <a:lnTo>
                    <a:pt x="28956" y="68567"/>
                  </a:lnTo>
                  <a:lnTo>
                    <a:pt x="28956" y="85331"/>
                  </a:lnTo>
                  <a:lnTo>
                    <a:pt x="7620" y="85331"/>
                  </a:lnTo>
                  <a:lnTo>
                    <a:pt x="7620" y="67043"/>
                  </a:lnTo>
                  <a:lnTo>
                    <a:pt x="10668" y="65519"/>
                  </a:lnTo>
                  <a:lnTo>
                    <a:pt x="13716" y="62471"/>
                  </a:lnTo>
                  <a:lnTo>
                    <a:pt x="21336" y="62471"/>
                  </a:lnTo>
                  <a:lnTo>
                    <a:pt x="22860" y="63995"/>
                  </a:lnTo>
                  <a:lnTo>
                    <a:pt x="24384" y="63995"/>
                  </a:lnTo>
                  <a:lnTo>
                    <a:pt x="28956" y="68567"/>
                  </a:lnTo>
                  <a:lnTo>
                    <a:pt x="28956" y="59423"/>
                  </a:lnTo>
                  <a:lnTo>
                    <a:pt x="27432" y="57899"/>
                  </a:lnTo>
                  <a:lnTo>
                    <a:pt x="25908" y="57899"/>
                  </a:lnTo>
                  <a:lnTo>
                    <a:pt x="24384" y="56375"/>
                  </a:lnTo>
                  <a:lnTo>
                    <a:pt x="22860" y="56375"/>
                  </a:lnTo>
                  <a:lnTo>
                    <a:pt x="21336" y="54851"/>
                  </a:lnTo>
                  <a:lnTo>
                    <a:pt x="12192" y="54851"/>
                  </a:lnTo>
                  <a:lnTo>
                    <a:pt x="9144" y="56375"/>
                  </a:lnTo>
                  <a:lnTo>
                    <a:pt x="7620" y="57899"/>
                  </a:lnTo>
                  <a:lnTo>
                    <a:pt x="6096" y="57899"/>
                  </a:lnTo>
                  <a:lnTo>
                    <a:pt x="4572" y="59423"/>
                  </a:lnTo>
                  <a:lnTo>
                    <a:pt x="3048" y="62471"/>
                  </a:lnTo>
                  <a:lnTo>
                    <a:pt x="3048" y="63995"/>
                  </a:lnTo>
                  <a:lnTo>
                    <a:pt x="1524" y="65519"/>
                  </a:lnTo>
                  <a:lnTo>
                    <a:pt x="1524" y="68567"/>
                  </a:lnTo>
                  <a:lnTo>
                    <a:pt x="0" y="71615"/>
                  </a:lnTo>
                  <a:lnTo>
                    <a:pt x="0" y="91427"/>
                  </a:lnTo>
                  <a:lnTo>
                    <a:pt x="62484" y="91427"/>
                  </a:lnTo>
                  <a:lnTo>
                    <a:pt x="62484" y="85331"/>
                  </a:lnTo>
                  <a:lnTo>
                    <a:pt x="36576" y="85331"/>
                  </a:lnTo>
                  <a:lnTo>
                    <a:pt x="36576" y="74663"/>
                  </a:lnTo>
                  <a:lnTo>
                    <a:pt x="38100" y="73139"/>
                  </a:lnTo>
                  <a:lnTo>
                    <a:pt x="38100" y="71615"/>
                  </a:lnTo>
                  <a:lnTo>
                    <a:pt x="39624" y="71615"/>
                  </a:lnTo>
                  <a:lnTo>
                    <a:pt x="39624" y="70091"/>
                  </a:lnTo>
                  <a:lnTo>
                    <a:pt x="41148" y="70091"/>
                  </a:lnTo>
                  <a:lnTo>
                    <a:pt x="42672" y="68567"/>
                  </a:lnTo>
                  <a:lnTo>
                    <a:pt x="44196" y="67043"/>
                  </a:lnTo>
                  <a:lnTo>
                    <a:pt x="45720" y="67043"/>
                  </a:lnTo>
                  <a:lnTo>
                    <a:pt x="62484" y="56375"/>
                  </a:lnTo>
                  <a:lnTo>
                    <a:pt x="62484" y="47231"/>
                  </a:lnTo>
                  <a:close/>
                </a:path>
                <a:path w="62864" h="265429">
                  <a:moveTo>
                    <a:pt x="62484" y="21336"/>
                  </a:moveTo>
                  <a:lnTo>
                    <a:pt x="39624" y="21336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28956" y="22860"/>
                  </a:lnTo>
                  <a:lnTo>
                    <a:pt x="30480" y="24384"/>
                  </a:lnTo>
                  <a:lnTo>
                    <a:pt x="32004" y="24384"/>
                  </a:lnTo>
                  <a:lnTo>
                    <a:pt x="30480" y="25908"/>
                  </a:lnTo>
                  <a:lnTo>
                    <a:pt x="28956" y="25908"/>
                  </a:lnTo>
                  <a:lnTo>
                    <a:pt x="0" y="39624"/>
                  </a:lnTo>
                  <a:lnTo>
                    <a:pt x="0" y="48768"/>
                  </a:lnTo>
                  <a:lnTo>
                    <a:pt x="39624" y="28956"/>
                  </a:lnTo>
                  <a:lnTo>
                    <a:pt x="62484" y="28956"/>
                  </a:lnTo>
                  <a:lnTo>
                    <a:pt x="62484" y="2133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98391" y="5067299"/>
              <a:ext cx="64008" cy="257556"/>
            </a:xfrm>
            <a:prstGeom prst="rect">
              <a:avLst/>
            </a:prstGeom>
          </p:spPr>
        </p:pic>
      </p:grpSp>
      <p:pic>
        <p:nvPicPr>
          <p:cNvPr id="80" name="object 80" descr="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046220" y="5067300"/>
            <a:ext cx="64008" cy="720851"/>
          </a:xfrm>
          <a:prstGeom prst="rect">
            <a:avLst/>
          </a:prstGeom>
        </p:spPr>
      </p:pic>
      <p:grpSp>
        <p:nvGrpSpPr>
          <p:cNvPr id="81" name="object 81" descr=""/>
          <p:cNvGrpSpPr/>
          <p:nvPr/>
        </p:nvGrpSpPr>
        <p:grpSpPr>
          <a:xfrm>
            <a:off x="4194047" y="5067299"/>
            <a:ext cx="64135" cy="512445"/>
            <a:chOff x="4194047" y="5067299"/>
            <a:chExt cx="64135" cy="512445"/>
          </a:xfrm>
        </p:grpSpPr>
        <p:sp>
          <p:nvSpPr>
            <p:cNvPr id="82" name="object 82" descr=""/>
            <p:cNvSpPr/>
            <p:nvPr/>
          </p:nvSpPr>
          <p:spPr>
            <a:xfrm>
              <a:off x="4195572" y="5218175"/>
              <a:ext cx="62865" cy="361315"/>
            </a:xfrm>
            <a:custGeom>
              <a:avLst/>
              <a:gdLst/>
              <a:ahLst/>
              <a:cxnLst/>
              <a:rect l="l" t="t" r="r" b="b"/>
              <a:pathLst>
                <a:path w="62864" h="361314">
                  <a:moveTo>
                    <a:pt x="62484" y="297180"/>
                  </a:moveTo>
                  <a:lnTo>
                    <a:pt x="0" y="297180"/>
                  </a:lnTo>
                  <a:lnTo>
                    <a:pt x="0" y="306324"/>
                  </a:lnTo>
                  <a:lnTo>
                    <a:pt x="42672" y="326136"/>
                  </a:lnTo>
                  <a:lnTo>
                    <a:pt x="44196" y="326136"/>
                  </a:lnTo>
                  <a:lnTo>
                    <a:pt x="50292" y="329184"/>
                  </a:lnTo>
                  <a:lnTo>
                    <a:pt x="48768" y="329184"/>
                  </a:lnTo>
                  <a:lnTo>
                    <a:pt x="47244" y="330708"/>
                  </a:lnTo>
                  <a:lnTo>
                    <a:pt x="42672" y="332232"/>
                  </a:lnTo>
                  <a:lnTo>
                    <a:pt x="0" y="350520"/>
                  </a:lnTo>
                  <a:lnTo>
                    <a:pt x="0" y="361188"/>
                  </a:lnTo>
                  <a:lnTo>
                    <a:pt x="62484" y="361188"/>
                  </a:lnTo>
                  <a:lnTo>
                    <a:pt x="62484" y="353568"/>
                  </a:lnTo>
                  <a:lnTo>
                    <a:pt x="10668" y="353568"/>
                  </a:lnTo>
                  <a:lnTo>
                    <a:pt x="13716" y="352044"/>
                  </a:lnTo>
                  <a:lnTo>
                    <a:pt x="15240" y="352044"/>
                  </a:lnTo>
                  <a:lnTo>
                    <a:pt x="62484" y="330708"/>
                  </a:lnTo>
                  <a:lnTo>
                    <a:pt x="62484" y="327660"/>
                  </a:lnTo>
                  <a:lnTo>
                    <a:pt x="13716" y="306324"/>
                  </a:lnTo>
                  <a:lnTo>
                    <a:pt x="10668" y="304800"/>
                  </a:lnTo>
                  <a:lnTo>
                    <a:pt x="62484" y="304800"/>
                  </a:lnTo>
                  <a:lnTo>
                    <a:pt x="62484" y="297180"/>
                  </a:lnTo>
                  <a:close/>
                </a:path>
                <a:path w="62864" h="361314">
                  <a:moveTo>
                    <a:pt x="62484" y="233184"/>
                  </a:moveTo>
                  <a:lnTo>
                    <a:pt x="38100" y="242709"/>
                  </a:lnTo>
                  <a:lnTo>
                    <a:pt x="38100" y="249948"/>
                  </a:lnTo>
                  <a:lnTo>
                    <a:pt x="38100" y="271284"/>
                  </a:lnTo>
                  <a:lnTo>
                    <a:pt x="12192" y="262140"/>
                  </a:lnTo>
                  <a:lnTo>
                    <a:pt x="9144" y="262140"/>
                  </a:lnTo>
                  <a:lnTo>
                    <a:pt x="7620" y="260616"/>
                  </a:lnTo>
                  <a:lnTo>
                    <a:pt x="12192" y="260616"/>
                  </a:lnTo>
                  <a:lnTo>
                    <a:pt x="38100" y="249948"/>
                  </a:lnTo>
                  <a:lnTo>
                    <a:pt x="38100" y="242709"/>
                  </a:lnTo>
                  <a:lnTo>
                    <a:pt x="0" y="257568"/>
                  </a:lnTo>
                  <a:lnTo>
                    <a:pt x="0" y="265188"/>
                  </a:lnTo>
                  <a:lnTo>
                    <a:pt x="62484" y="288048"/>
                  </a:lnTo>
                  <a:lnTo>
                    <a:pt x="62484" y="280428"/>
                  </a:lnTo>
                  <a:lnTo>
                    <a:pt x="44196" y="274332"/>
                  </a:lnTo>
                  <a:lnTo>
                    <a:pt x="44196" y="271284"/>
                  </a:lnTo>
                  <a:lnTo>
                    <a:pt x="44196" y="249948"/>
                  </a:lnTo>
                  <a:lnTo>
                    <a:pt x="44196" y="248424"/>
                  </a:lnTo>
                  <a:lnTo>
                    <a:pt x="62484" y="240804"/>
                  </a:lnTo>
                  <a:lnTo>
                    <a:pt x="62484" y="233184"/>
                  </a:lnTo>
                  <a:close/>
                </a:path>
                <a:path w="62864" h="361314">
                  <a:moveTo>
                    <a:pt x="62484" y="179832"/>
                  </a:moveTo>
                  <a:lnTo>
                    <a:pt x="42672" y="192024"/>
                  </a:lnTo>
                  <a:lnTo>
                    <a:pt x="41148" y="193548"/>
                  </a:lnTo>
                  <a:lnTo>
                    <a:pt x="39624" y="193548"/>
                  </a:lnTo>
                  <a:lnTo>
                    <a:pt x="36576" y="196596"/>
                  </a:lnTo>
                  <a:lnTo>
                    <a:pt x="35052" y="196596"/>
                  </a:lnTo>
                  <a:lnTo>
                    <a:pt x="35052" y="198120"/>
                  </a:lnTo>
                  <a:lnTo>
                    <a:pt x="33528" y="199644"/>
                  </a:lnTo>
                  <a:lnTo>
                    <a:pt x="33528" y="201168"/>
                  </a:lnTo>
                  <a:lnTo>
                    <a:pt x="32004" y="198120"/>
                  </a:lnTo>
                  <a:lnTo>
                    <a:pt x="32004" y="196596"/>
                  </a:lnTo>
                  <a:lnTo>
                    <a:pt x="30480" y="195072"/>
                  </a:lnTo>
                  <a:lnTo>
                    <a:pt x="30480" y="193548"/>
                  </a:lnTo>
                  <a:lnTo>
                    <a:pt x="28956" y="192024"/>
                  </a:lnTo>
                  <a:lnTo>
                    <a:pt x="28956" y="202692"/>
                  </a:lnTo>
                  <a:lnTo>
                    <a:pt x="28956" y="216408"/>
                  </a:lnTo>
                  <a:lnTo>
                    <a:pt x="6096" y="216408"/>
                  </a:lnTo>
                  <a:lnTo>
                    <a:pt x="6096" y="202692"/>
                  </a:lnTo>
                  <a:lnTo>
                    <a:pt x="7620" y="199644"/>
                  </a:lnTo>
                  <a:lnTo>
                    <a:pt x="9144" y="198120"/>
                  </a:lnTo>
                  <a:lnTo>
                    <a:pt x="10668" y="195072"/>
                  </a:lnTo>
                  <a:lnTo>
                    <a:pt x="22860" y="195072"/>
                  </a:lnTo>
                  <a:lnTo>
                    <a:pt x="22860" y="196596"/>
                  </a:lnTo>
                  <a:lnTo>
                    <a:pt x="24384" y="196596"/>
                  </a:lnTo>
                  <a:lnTo>
                    <a:pt x="27432" y="199644"/>
                  </a:lnTo>
                  <a:lnTo>
                    <a:pt x="27432" y="201168"/>
                  </a:lnTo>
                  <a:lnTo>
                    <a:pt x="28956" y="202692"/>
                  </a:lnTo>
                  <a:lnTo>
                    <a:pt x="28956" y="192024"/>
                  </a:lnTo>
                  <a:lnTo>
                    <a:pt x="25908" y="188976"/>
                  </a:lnTo>
                  <a:lnTo>
                    <a:pt x="24384" y="188976"/>
                  </a:lnTo>
                  <a:lnTo>
                    <a:pt x="22860" y="187452"/>
                  </a:lnTo>
                  <a:lnTo>
                    <a:pt x="10668" y="187452"/>
                  </a:lnTo>
                  <a:lnTo>
                    <a:pt x="9144" y="188976"/>
                  </a:lnTo>
                  <a:lnTo>
                    <a:pt x="7620" y="188976"/>
                  </a:lnTo>
                  <a:lnTo>
                    <a:pt x="3048" y="193548"/>
                  </a:lnTo>
                  <a:lnTo>
                    <a:pt x="1524" y="196596"/>
                  </a:lnTo>
                  <a:lnTo>
                    <a:pt x="1524" y="198120"/>
                  </a:lnTo>
                  <a:lnTo>
                    <a:pt x="0" y="201168"/>
                  </a:lnTo>
                  <a:lnTo>
                    <a:pt x="0" y="224028"/>
                  </a:lnTo>
                  <a:lnTo>
                    <a:pt x="62484" y="224028"/>
                  </a:lnTo>
                  <a:lnTo>
                    <a:pt x="62484" y="216408"/>
                  </a:lnTo>
                  <a:lnTo>
                    <a:pt x="35052" y="216408"/>
                  </a:lnTo>
                  <a:lnTo>
                    <a:pt x="35052" y="208788"/>
                  </a:lnTo>
                  <a:lnTo>
                    <a:pt x="36576" y="207264"/>
                  </a:lnTo>
                  <a:lnTo>
                    <a:pt x="36576" y="205740"/>
                  </a:lnTo>
                  <a:lnTo>
                    <a:pt x="41148" y="201168"/>
                  </a:lnTo>
                  <a:lnTo>
                    <a:pt x="42672" y="199644"/>
                  </a:lnTo>
                  <a:lnTo>
                    <a:pt x="44196" y="199644"/>
                  </a:lnTo>
                  <a:lnTo>
                    <a:pt x="62484" y="188976"/>
                  </a:lnTo>
                  <a:lnTo>
                    <a:pt x="62484" y="179832"/>
                  </a:lnTo>
                  <a:close/>
                </a:path>
                <a:path w="62864" h="361314">
                  <a:moveTo>
                    <a:pt x="62484" y="126492"/>
                  </a:moveTo>
                  <a:lnTo>
                    <a:pt x="42672" y="138684"/>
                  </a:lnTo>
                  <a:lnTo>
                    <a:pt x="42672" y="140208"/>
                  </a:lnTo>
                  <a:lnTo>
                    <a:pt x="39624" y="140208"/>
                  </a:lnTo>
                  <a:lnTo>
                    <a:pt x="35052" y="144780"/>
                  </a:lnTo>
                  <a:lnTo>
                    <a:pt x="35052" y="146304"/>
                  </a:lnTo>
                  <a:lnTo>
                    <a:pt x="33528" y="146304"/>
                  </a:lnTo>
                  <a:lnTo>
                    <a:pt x="33528" y="147828"/>
                  </a:lnTo>
                  <a:lnTo>
                    <a:pt x="32004" y="146304"/>
                  </a:lnTo>
                  <a:lnTo>
                    <a:pt x="32004" y="143256"/>
                  </a:lnTo>
                  <a:lnTo>
                    <a:pt x="30480" y="141732"/>
                  </a:lnTo>
                  <a:lnTo>
                    <a:pt x="30480" y="140208"/>
                  </a:lnTo>
                  <a:lnTo>
                    <a:pt x="28956" y="138684"/>
                  </a:lnTo>
                  <a:lnTo>
                    <a:pt x="28956" y="149352"/>
                  </a:lnTo>
                  <a:lnTo>
                    <a:pt x="28956" y="164592"/>
                  </a:lnTo>
                  <a:lnTo>
                    <a:pt x="6096" y="164592"/>
                  </a:lnTo>
                  <a:lnTo>
                    <a:pt x="6096" y="150876"/>
                  </a:lnTo>
                  <a:lnTo>
                    <a:pt x="9144" y="144780"/>
                  </a:lnTo>
                  <a:lnTo>
                    <a:pt x="10668" y="143256"/>
                  </a:lnTo>
                  <a:lnTo>
                    <a:pt x="13716" y="141732"/>
                  </a:lnTo>
                  <a:lnTo>
                    <a:pt x="21336" y="141732"/>
                  </a:lnTo>
                  <a:lnTo>
                    <a:pt x="24384" y="144780"/>
                  </a:lnTo>
                  <a:lnTo>
                    <a:pt x="25908" y="144780"/>
                  </a:lnTo>
                  <a:lnTo>
                    <a:pt x="27432" y="146304"/>
                  </a:lnTo>
                  <a:lnTo>
                    <a:pt x="27432" y="147828"/>
                  </a:lnTo>
                  <a:lnTo>
                    <a:pt x="28956" y="149352"/>
                  </a:lnTo>
                  <a:lnTo>
                    <a:pt x="28956" y="138684"/>
                  </a:lnTo>
                  <a:lnTo>
                    <a:pt x="27432" y="137160"/>
                  </a:lnTo>
                  <a:lnTo>
                    <a:pt x="25908" y="137160"/>
                  </a:lnTo>
                  <a:lnTo>
                    <a:pt x="24384" y="135636"/>
                  </a:lnTo>
                  <a:lnTo>
                    <a:pt x="22860" y="135636"/>
                  </a:lnTo>
                  <a:lnTo>
                    <a:pt x="21336" y="134112"/>
                  </a:lnTo>
                  <a:lnTo>
                    <a:pt x="10668" y="134112"/>
                  </a:lnTo>
                  <a:lnTo>
                    <a:pt x="7620" y="137160"/>
                  </a:lnTo>
                  <a:lnTo>
                    <a:pt x="6096" y="137160"/>
                  </a:lnTo>
                  <a:lnTo>
                    <a:pt x="4572" y="140208"/>
                  </a:lnTo>
                  <a:lnTo>
                    <a:pt x="1524" y="143256"/>
                  </a:lnTo>
                  <a:lnTo>
                    <a:pt x="1524" y="144780"/>
                  </a:lnTo>
                  <a:lnTo>
                    <a:pt x="0" y="147828"/>
                  </a:lnTo>
                  <a:lnTo>
                    <a:pt x="0" y="170688"/>
                  </a:lnTo>
                  <a:lnTo>
                    <a:pt x="62484" y="170688"/>
                  </a:lnTo>
                  <a:lnTo>
                    <a:pt x="62484" y="164592"/>
                  </a:lnTo>
                  <a:lnTo>
                    <a:pt x="35052" y="164592"/>
                  </a:lnTo>
                  <a:lnTo>
                    <a:pt x="35052" y="155448"/>
                  </a:lnTo>
                  <a:lnTo>
                    <a:pt x="36576" y="153924"/>
                  </a:lnTo>
                  <a:lnTo>
                    <a:pt x="36576" y="152400"/>
                  </a:lnTo>
                  <a:lnTo>
                    <a:pt x="39624" y="149352"/>
                  </a:lnTo>
                  <a:lnTo>
                    <a:pt x="41148" y="149352"/>
                  </a:lnTo>
                  <a:lnTo>
                    <a:pt x="41148" y="147828"/>
                  </a:lnTo>
                  <a:lnTo>
                    <a:pt x="42672" y="146304"/>
                  </a:lnTo>
                  <a:lnTo>
                    <a:pt x="44196" y="146304"/>
                  </a:lnTo>
                  <a:lnTo>
                    <a:pt x="62484" y="135636"/>
                  </a:lnTo>
                  <a:lnTo>
                    <a:pt x="62484" y="126492"/>
                  </a:lnTo>
                  <a:close/>
                </a:path>
                <a:path w="62864" h="361314">
                  <a:moveTo>
                    <a:pt x="62484" y="111264"/>
                  </a:moveTo>
                  <a:lnTo>
                    <a:pt x="0" y="111264"/>
                  </a:lnTo>
                  <a:lnTo>
                    <a:pt x="0" y="118884"/>
                  </a:lnTo>
                  <a:lnTo>
                    <a:pt x="62484" y="118884"/>
                  </a:lnTo>
                  <a:lnTo>
                    <a:pt x="62484" y="111264"/>
                  </a:lnTo>
                  <a:close/>
                </a:path>
                <a:path w="62864" h="361314">
                  <a:moveTo>
                    <a:pt x="62484" y="62496"/>
                  </a:moveTo>
                  <a:lnTo>
                    <a:pt x="54864" y="62496"/>
                  </a:lnTo>
                  <a:lnTo>
                    <a:pt x="54864" y="88404"/>
                  </a:lnTo>
                  <a:lnTo>
                    <a:pt x="33528" y="88404"/>
                  </a:lnTo>
                  <a:lnTo>
                    <a:pt x="33528" y="65544"/>
                  </a:lnTo>
                  <a:lnTo>
                    <a:pt x="27432" y="65544"/>
                  </a:lnTo>
                  <a:lnTo>
                    <a:pt x="27432" y="88404"/>
                  </a:lnTo>
                  <a:lnTo>
                    <a:pt x="6096" y="88404"/>
                  </a:lnTo>
                  <a:lnTo>
                    <a:pt x="6096" y="64020"/>
                  </a:lnTo>
                  <a:lnTo>
                    <a:pt x="0" y="64020"/>
                  </a:lnTo>
                  <a:lnTo>
                    <a:pt x="0" y="94500"/>
                  </a:lnTo>
                  <a:lnTo>
                    <a:pt x="62484" y="94500"/>
                  </a:lnTo>
                  <a:lnTo>
                    <a:pt x="62484" y="62496"/>
                  </a:lnTo>
                  <a:close/>
                </a:path>
                <a:path w="62864" h="361314">
                  <a:moveTo>
                    <a:pt x="62484" y="33528"/>
                  </a:moveTo>
                  <a:lnTo>
                    <a:pt x="61912" y="26720"/>
                  </a:lnTo>
                  <a:lnTo>
                    <a:pt x="60198" y="20193"/>
                  </a:lnTo>
                  <a:lnTo>
                    <a:pt x="57340" y="14249"/>
                  </a:lnTo>
                  <a:lnTo>
                    <a:pt x="54864" y="11099"/>
                  </a:lnTo>
                  <a:lnTo>
                    <a:pt x="54864" y="25908"/>
                  </a:lnTo>
                  <a:lnTo>
                    <a:pt x="54864" y="42672"/>
                  </a:lnTo>
                  <a:lnTo>
                    <a:pt x="6096" y="42672"/>
                  </a:lnTo>
                  <a:lnTo>
                    <a:pt x="6096" y="33528"/>
                  </a:lnTo>
                  <a:lnTo>
                    <a:pt x="30480" y="7620"/>
                  </a:lnTo>
                  <a:lnTo>
                    <a:pt x="38100" y="7620"/>
                  </a:lnTo>
                  <a:lnTo>
                    <a:pt x="44196" y="10668"/>
                  </a:lnTo>
                  <a:lnTo>
                    <a:pt x="53340" y="19812"/>
                  </a:lnTo>
                  <a:lnTo>
                    <a:pt x="53428" y="20193"/>
                  </a:lnTo>
                  <a:lnTo>
                    <a:pt x="54864" y="25908"/>
                  </a:lnTo>
                  <a:lnTo>
                    <a:pt x="54864" y="11099"/>
                  </a:lnTo>
                  <a:lnTo>
                    <a:pt x="53340" y="9144"/>
                  </a:lnTo>
                  <a:lnTo>
                    <a:pt x="51816" y="7620"/>
                  </a:lnTo>
                  <a:lnTo>
                    <a:pt x="47244" y="3048"/>
                  </a:lnTo>
                  <a:lnTo>
                    <a:pt x="39624" y="0"/>
                  </a:lnTo>
                  <a:lnTo>
                    <a:pt x="30480" y="0"/>
                  </a:lnTo>
                  <a:lnTo>
                    <a:pt x="0" y="33528"/>
                  </a:lnTo>
                  <a:lnTo>
                    <a:pt x="0" y="50292"/>
                  </a:lnTo>
                  <a:lnTo>
                    <a:pt x="62484" y="50292"/>
                  </a:lnTo>
                  <a:lnTo>
                    <a:pt x="62484" y="42672"/>
                  </a:lnTo>
                  <a:lnTo>
                    <a:pt x="62484" y="3352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94047" y="5067299"/>
              <a:ext cx="64008" cy="118872"/>
            </a:xfrm>
            <a:prstGeom prst="rect">
              <a:avLst/>
            </a:prstGeom>
          </p:spPr>
        </p:pic>
      </p:grpSp>
      <p:pic>
        <p:nvPicPr>
          <p:cNvPr id="84" name="object 84" descr="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343400" y="5064252"/>
            <a:ext cx="64008" cy="717804"/>
          </a:xfrm>
          <a:prstGeom prst="rect">
            <a:avLst/>
          </a:prstGeom>
        </p:spPr>
      </p:pic>
      <p:grpSp>
        <p:nvGrpSpPr>
          <p:cNvPr id="85" name="object 85" descr=""/>
          <p:cNvGrpSpPr/>
          <p:nvPr/>
        </p:nvGrpSpPr>
        <p:grpSpPr>
          <a:xfrm>
            <a:off x="4491227" y="5064252"/>
            <a:ext cx="64135" cy="640080"/>
            <a:chOff x="4491227" y="5064252"/>
            <a:chExt cx="64135" cy="640080"/>
          </a:xfrm>
        </p:grpSpPr>
        <p:pic>
          <p:nvPicPr>
            <p:cNvPr id="86" name="object 86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1228" y="5387339"/>
              <a:ext cx="64008" cy="316991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91227" y="5064252"/>
              <a:ext cx="64008" cy="288035"/>
            </a:xfrm>
            <a:prstGeom prst="rect">
              <a:avLst/>
            </a:prstGeom>
          </p:spPr>
        </p:pic>
      </p:grpSp>
      <p:sp>
        <p:nvSpPr>
          <p:cNvPr id="88" name="object 88" descr=""/>
          <p:cNvSpPr/>
          <p:nvPr/>
        </p:nvSpPr>
        <p:spPr>
          <a:xfrm>
            <a:off x="4640580" y="5064251"/>
            <a:ext cx="62865" cy="549275"/>
          </a:xfrm>
          <a:custGeom>
            <a:avLst/>
            <a:gdLst/>
            <a:ahLst/>
            <a:cxnLst/>
            <a:rect l="l" t="t" r="r" b="b"/>
            <a:pathLst>
              <a:path w="62864" h="549275">
                <a:moveTo>
                  <a:pt x="62484" y="542556"/>
                </a:moveTo>
                <a:lnTo>
                  <a:pt x="38100" y="542556"/>
                </a:lnTo>
                <a:lnTo>
                  <a:pt x="38100" y="527316"/>
                </a:lnTo>
                <a:lnTo>
                  <a:pt x="36576" y="521220"/>
                </a:lnTo>
                <a:lnTo>
                  <a:pt x="35052" y="519696"/>
                </a:lnTo>
                <a:lnTo>
                  <a:pt x="32004" y="516648"/>
                </a:lnTo>
                <a:lnTo>
                  <a:pt x="32004" y="528840"/>
                </a:lnTo>
                <a:lnTo>
                  <a:pt x="32004" y="542556"/>
                </a:lnTo>
                <a:lnTo>
                  <a:pt x="6096" y="542556"/>
                </a:lnTo>
                <a:lnTo>
                  <a:pt x="6096" y="524268"/>
                </a:lnTo>
                <a:lnTo>
                  <a:pt x="10668" y="519696"/>
                </a:lnTo>
                <a:lnTo>
                  <a:pt x="25908" y="519696"/>
                </a:lnTo>
                <a:lnTo>
                  <a:pt x="28956" y="522744"/>
                </a:lnTo>
                <a:lnTo>
                  <a:pt x="32004" y="528840"/>
                </a:lnTo>
                <a:lnTo>
                  <a:pt x="32004" y="516648"/>
                </a:lnTo>
                <a:lnTo>
                  <a:pt x="28956" y="513600"/>
                </a:lnTo>
                <a:lnTo>
                  <a:pt x="24384" y="512076"/>
                </a:lnTo>
                <a:lnTo>
                  <a:pt x="12192" y="512076"/>
                </a:lnTo>
                <a:lnTo>
                  <a:pt x="7620" y="513600"/>
                </a:lnTo>
                <a:lnTo>
                  <a:pt x="4572" y="516648"/>
                </a:lnTo>
                <a:lnTo>
                  <a:pt x="1524" y="521220"/>
                </a:lnTo>
                <a:lnTo>
                  <a:pt x="0" y="525792"/>
                </a:lnTo>
                <a:lnTo>
                  <a:pt x="0" y="548652"/>
                </a:lnTo>
                <a:lnTo>
                  <a:pt x="62484" y="548652"/>
                </a:lnTo>
                <a:lnTo>
                  <a:pt x="62484" y="542556"/>
                </a:lnTo>
                <a:close/>
              </a:path>
              <a:path w="62864" h="549275">
                <a:moveTo>
                  <a:pt x="62484" y="478536"/>
                </a:moveTo>
                <a:lnTo>
                  <a:pt x="60998" y="467664"/>
                </a:lnTo>
                <a:lnTo>
                  <a:pt x="56388" y="460057"/>
                </a:lnTo>
                <a:lnTo>
                  <a:pt x="48336" y="455612"/>
                </a:lnTo>
                <a:lnTo>
                  <a:pt x="36576" y="454152"/>
                </a:lnTo>
                <a:lnTo>
                  <a:pt x="0" y="454152"/>
                </a:lnTo>
                <a:lnTo>
                  <a:pt x="0" y="461772"/>
                </a:lnTo>
                <a:lnTo>
                  <a:pt x="50292" y="461772"/>
                </a:lnTo>
                <a:lnTo>
                  <a:pt x="56388" y="466344"/>
                </a:lnTo>
                <a:lnTo>
                  <a:pt x="56388" y="477012"/>
                </a:lnTo>
                <a:lnTo>
                  <a:pt x="55219" y="484136"/>
                </a:lnTo>
                <a:lnTo>
                  <a:pt x="51625" y="489394"/>
                </a:lnTo>
                <a:lnTo>
                  <a:pt x="45453" y="492658"/>
                </a:lnTo>
                <a:lnTo>
                  <a:pt x="36576" y="493776"/>
                </a:lnTo>
                <a:lnTo>
                  <a:pt x="0" y="493776"/>
                </a:lnTo>
                <a:lnTo>
                  <a:pt x="0" y="499872"/>
                </a:lnTo>
                <a:lnTo>
                  <a:pt x="38100" y="499872"/>
                </a:lnTo>
                <a:lnTo>
                  <a:pt x="48971" y="498690"/>
                </a:lnTo>
                <a:lnTo>
                  <a:pt x="56578" y="494919"/>
                </a:lnTo>
                <a:lnTo>
                  <a:pt x="61023" y="488302"/>
                </a:lnTo>
                <a:lnTo>
                  <a:pt x="62484" y="478536"/>
                </a:lnTo>
                <a:close/>
              </a:path>
              <a:path w="62864" h="549275">
                <a:moveTo>
                  <a:pt x="62484" y="406920"/>
                </a:moveTo>
                <a:lnTo>
                  <a:pt x="54851" y="406920"/>
                </a:lnTo>
                <a:lnTo>
                  <a:pt x="54851" y="431304"/>
                </a:lnTo>
                <a:lnTo>
                  <a:pt x="0" y="431304"/>
                </a:lnTo>
                <a:lnTo>
                  <a:pt x="0" y="438924"/>
                </a:lnTo>
                <a:lnTo>
                  <a:pt x="62484" y="438924"/>
                </a:lnTo>
                <a:lnTo>
                  <a:pt x="62484" y="406920"/>
                </a:lnTo>
                <a:close/>
              </a:path>
              <a:path w="62864" h="549275">
                <a:moveTo>
                  <a:pt x="62484" y="390156"/>
                </a:moveTo>
                <a:lnTo>
                  <a:pt x="38100" y="390156"/>
                </a:lnTo>
                <a:lnTo>
                  <a:pt x="38100" y="374916"/>
                </a:lnTo>
                <a:lnTo>
                  <a:pt x="36576" y="370344"/>
                </a:lnTo>
                <a:lnTo>
                  <a:pt x="34544" y="367296"/>
                </a:lnTo>
                <a:lnTo>
                  <a:pt x="33528" y="365772"/>
                </a:lnTo>
                <a:lnTo>
                  <a:pt x="32004" y="364248"/>
                </a:lnTo>
                <a:lnTo>
                  <a:pt x="32004" y="377964"/>
                </a:lnTo>
                <a:lnTo>
                  <a:pt x="32004" y="390156"/>
                </a:lnTo>
                <a:lnTo>
                  <a:pt x="6096" y="390156"/>
                </a:lnTo>
                <a:lnTo>
                  <a:pt x="6096" y="371868"/>
                </a:lnTo>
                <a:lnTo>
                  <a:pt x="10668" y="367296"/>
                </a:lnTo>
                <a:lnTo>
                  <a:pt x="22860" y="367296"/>
                </a:lnTo>
                <a:lnTo>
                  <a:pt x="25908" y="368820"/>
                </a:lnTo>
                <a:lnTo>
                  <a:pt x="30480" y="373392"/>
                </a:lnTo>
                <a:lnTo>
                  <a:pt x="32004" y="377964"/>
                </a:lnTo>
                <a:lnTo>
                  <a:pt x="32004" y="364248"/>
                </a:lnTo>
                <a:lnTo>
                  <a:pt x="28956" y="361200"/>
                </a:lnTo>
                <a:lnTo>
                  <a:pt x="24384" y="359676"/>
                </a:lnTo>
                <a:lnTo>
                  <a:pt x="12192" y="359676"/>
                </a:lnTo>
                <a:lnTo>
                  <a:pt x="7620" y="361200"/>
                </a:lnTo>
                <a:lnTo>
                  <a:pt x="4572" y="365772"/>
                </a:lnTo>
                <a:lnTo>
                  <a:pt x="1524" y="368820"/>
                </a:lnTo>
                <a:lnTo>
                  <a:pt x="0" y="373392"/>
                </a:lnTo>
                <a:lnTo>
                  <a:pt x="0" y="397776"/>
                </a:lnTo>
                <a:lnTo>
                  <a:pt x="62484" y="397776"/>
                </a:lnTo>
                <a:lnTo>
                  <a:pt x="62484" y="390156"/>
                </a:lnTo>
                <a:close/>
              </a:path>
              <a:path w="62864" h="549275">
                <a:moveTo>
                  <a:pt x="62484" y="300228"/>
                </a:moveTo>
                <a:lnTo>
                  <a:pt x="57404" y="292608"/>
                </a:lnTo>
                <a:lnTo>
                  <a:pt x="56388" y="291084"/>
                </a:lnTo>
                <a:lnTo>
                  <a:pt x="54864" y="289560"/>
                </a:lnTo>
                <a:lnTo>
                  <a:pt x="54864" y="298704"/>
                </a:lnTo>
                <a:lnTo>
                  <a:pt x="54864" y="316992"/>
                </a:lnTo>
                <a:lnTo>
                  <a:pt x="33528" y="316992"/>
                </a:lnTo>
                <a:lnTo>
                  <a:pt x="33528" y="300228"/>
                </a:lnTo>
                <a:lnTo>
                  <a:pt x="33528" y="298704"/>
                </a:lnTo>
                <a:lnTo>
                  <a:pt x="36576" y="292608"/>
                </a:lnTo>
                <a:lnTo>
                  <a:pt x="47244" y="292608"/>
                </a:lnTo>
                <a:lnTo>
                  <a:pt x="50292" y="294132"/>
                </a:lnTo>
                <a:lnTo>
                  <a:pt x="51816" y="297180"/>
                </a:lnTo>
                <a:lnTo>
                  <a:pt x="54864" y="298704"/>
                </a:lnTo>
                <a:lnTo>
                  <a:pt x="54864" y="289560"/>
                </a:lnTo>
                <a:lnTo>
                  <a:pt x="53340" y="288036"/>
                </a:lnTo>
                <a:lnTo>
                  <a:pt x="48768" y="284988"/>
                </a:lnTo>
                <a:lnTo>
                  <a:pt x="39624" y="284988"/>
                </a:lnTo>
                <a:lnTo>
                  <a:pt x="36576" y="286512"/>
                </a:lnTo>
                <a:lnTo>
                  <a:pt x="30480" y="292608"/>
                </a:lnTo>
                <a:lnTo>
                  <a:pt x="28956" y="295656"/>
                </a:lnTo>
                <a:lnTo>
                  <a:pt x="28956" y="300228"/>
                </a:lnTo>
                <a:lnTo>
                  <a:pt x="27432" y="295656"/>
                </a:lnTo>
                <a:lnTo>
                  <a:pt x="25908" y="294132"/>
                </a:lnTo>
                <a:lnTo>
                  <a:pt x="25908" y="301752"/>
                </a:lnTo>
                <a:lnTo>
                  <a:pt x="25908" y="316992"/>
                </a:lnTo>
                <a:lnTo>
                  <a:pt x="6096" y="316992"/>
                </a:lnTo>
                <a:lnTo>
                  <a:pt x="6096" y="300228"/>
                </a:lnTo>
                <a:lnTo>
                  <a:pt x="9144" y="295656"/>
                </a:lnTo>
                <a:lnTo>
                  <a:pt x="18288" y="295656"/>
                </a:lnTo>
                <a:lnTo>
                  <a:pt x="21336" y="297180"/>
                </a:lnTo>
                <a:lnTo>
                  <a:pt x="22860" y="300228"/>
                </a:lnTo>
                <a:lnTo>
                  <a:pt x="25908" y="301752"/>
                </a:lnTo>
                <a:lnTo>
                  <a:pt x="25908" y="294132"/>
                </a:lnTo>
                <a:lnTo>
                  <a:pt x="21336" y="289560"/>
                </a:lnTo>
                <a:lnTo>
                  <a:pt x="9144" y="289560"/>
                </a:lnTo>
                <a:lnTo>
                  <a:pt x="6096" y="291084"/>
                </a:lnTo>
                <a:lnTo>
                  <a:pt x="4572" y="294132"/>
                </a:lnTo>
                <a:lnTo>
                  <a:pt x="1524" y="297180"/>
                </a:lnTo>
                <a:lnTo>
                  <a:pt x="0" y="300228"/>
                </a:lnTo>
                <a:lnTo>
                  <a:pt x="0" y="323088"/>
                </a:lnTo>
                <a:lnTo>
                  <a:pt x="62484" y="323088"/>
                </a:lnTo>
                <a:lnTo>
                  <a:pt x="62484" y="316992"/>
                </a:lnTo>
                <a:lnTo>
                  <a:pt x="62484" y="300228"/>
                </a:lnTo>
                <a:close/>
              </a:path>
              <a:path w="62864" h="549275">
                <a:moveTo>
                  <a:pt x="62484" y="240804"/>
                </a:moveTo>
                <a:lnTo>
                  <a:pt x="54864" y="240804"/>
                </a:lnTo>
                <a:lnTo>
                  <a:pt x="54864" y="266712"/>
                </a:lnTo>
                <a:lnTo>
                  <a:pt x="33528" y="266712"/>
                </a:lnTo>
                <a:lnTo>
                  <a:pt x="33528" y="243852"/>
                </a:lnTo>
                <a:lnTo>
                  <a:pt x="27432" y="243852"/>
                </a:lnTo>
                <a:lnTo>
                  <a:pt x="27432" y="266712"/>
                </a:lnTo>
                <a:lnTo>
                  <a:pt x="6096" y="266712"/>
                </a:lnTo>
                <a:lnTo>
                  <a:pt x="6096" y="242328"/>
                </a:lnTo>
                <a:lnTo>
                  <a:pt x="0" y="242328"/>
                </a:lnTo>
                <a:lnTo>
                  <a:pt x="0" y="272808"/>
                </a:lnTo>
                <a:lnTo>
                  <a:pt x="62484" y="272808"/>
                </a:lnTo>
                <a:lnTo>
                  <a:pt x="62484" y="240804"/>
                </a:lnTo>
                <a:close/>
              </a:path>
              <a:path w="62864" h="549275">
                <a:moveTo>
                  <a:pt x="62484" y="205752"/>
                </a:moveTo>
                <a:lnTo>
                  <a:pt x="0" y="182892"/>
                </a:lnTo>
                <a:lnTo>
                  <a:pt x="0" y="190512"/>
                </a:lnTo>
                <a:lnTo>
                  <a:pt x="48768" y="207276"/>
                </a:lnTo>
                <a:lnTo>
                  <a:pt x="50292" y="208800"/>
                </a:lnTo>
                <a:lnTo>
                  <a:pt x="54864" y="208800"/>
                </a:lnTo>
                <a:lnTo>
                  <a:pt x="51816" y="210324"/>
                </a:lnTo>
                <a:lnTo>
                  <a:pt x="48768" y="210324"/>
                </a:lnTo>
                <a:lnTo>
                  <a:pt x="0" y="227088"/>
                </a:lnTo>
                <a:lnTo>
                  <a:pt x="0" y="236232"/>
                </a:lnTo>
                <a:lnTo>
                  <a:pt x="62484" y="213372"/>
                </a:lnTo>
                <a:lnTo>
                  <a:pt x="62484" y="205752"/>
                </a:lnTo>
                <a:close/>
              </a:path>
              <a:path w="62864" h="549275">
                <a:moveTo>
                  <a:pt x="62484" y="140220"/>
                </a:moveTo>
                <a:lnTo>
                  <a:pt x="54864" y="140220"/>
                </a:lnTo>
                <a:lnTo>
                  <a:pt x="54864" y="166128"/>
                </a:lnTo>
                <a:lnTo>
                  <a:pt x="33528" y="166128"/>
                </a:lnTo>
                <a:lnTo>
                  <a:pt x="33528" y="143268"/>
                </a:lnTo>
                <a:lnTo>
                  <a:pt x="27432" y="143268"/>
                </a:lnTo>
                <a:lnTo>
                  <a:pt x="27432" y="166128"/>
                </a:lnTo>
                <a:lnTo>
                  <a:pt x="6096" y="166128"/>
                </a:lnTo>
                <a:lnTo>
                  <a:pt x="6096" y="141744"/>
                </a:lnTo>
                <a:lnTo>
                  <a:pt x="0" y="141744"/>
                </a:lnTo>
                <a:lnTo>
                  <a:pt x="0" y="173748"/>
                </a:lnTo>
                <a:lnTo>
                  <a:pt x="62484" y="173748"/>
                </a:lnTo>
                <a:lnTo>
                  <a:pt x="62484" y="140220"/>
                </a:lnTo>
                <a:close/>
              </a:path>
              <a:path w="62864" h="549275">
                <a:moveTo>
                  <a:pt x="62484" y="83820"/>
                </a:moveTo>
                <a:lnTo>
                  <a:pt x="42672" y="96012"/>
                </a:lnTo>
                <a:lnTo>
                  <a:pt x="39624" y="99060"/>
                </a:lnTo>
                <a:lnTo>
                  <a:pt x="38100" y="99060"/>
                </a:lnTo>
                <a:lnTo>
                  <a:pt x="33528" y="103632"/>
                </a:lnTo>
                <a:lnTo>
                  <a:pt x="33528" y="105156"/>
                </a:lnTo>
                <a:lnTo>
                  <a:pt x="32004" y="103632"/>
                </a:lnTo>
                <a:lnTo>
                  <a:pt x="32004" y="102108"/>
                </a:lnTo>
                <a:lnTo>
                  <a:pt x="30480" y="99060"/>
                </a:lnTo>
                <a:lnTo>
                  <a:pt x="30480" y="97536"/>
                </a:lnTo>
                <a:lnTo>
                  <a:pt x="28956" y="96012"/>
                </a:lnTo>
                <a:lnTo>
                  <a:pt x="28956" y="108204"/>
                </a:lnTo>
                <a:lnTo>
                  <a:pt x="28956" y="121920"/>
                </a:lnTo>
                <a:lnTo>
                  <a:pt x="6096" y="121920"/>
                </a:lnTo>
                <a:lnTo>
                  <a:pt x="6096" y="108204"/>
                </a:lnTo>
                <a:lnTo>
                  <a:pt x="9144" y="102108"/>
                </a:lnTo>
                <a:lnTo>
                  <a:pt x="10668" y="100584"/>
                </a:lnTo>
                <a:lnTo>
                  <a:pt x="13716" y="99060"/>
                </a:lnTo>
                <a:lnTo>
                  <a:pt x="19812" y="99060"/>
                </a:lnTo>
                <a:lnTo>
                  <a:pt x="21336" y="100584"/>
                </a:lnTo>
                <a:lnTo>
                  <a:pt x="22860" y="100584"/>
                </a:lnTo>
                <a:lnTo>
                  <a:pt x="24384" y="102108"/>
                </a:lnTo>
                <a:lnTo>
                  <a:pt x="25908" y="102108"/>
                </a:lnTo>
                <a:lnTo>
                  <a:pt x="27432" y="103632"/>
                </a:lnTo>
                <a:lnTo>
                  <a:pt x="27432" y="106680"/>
                </a:lnTo>
                <a:lnTo>
                  <a:pt x="28956" y="108204"/>
                </a:lnTo>
                <a:lnTo>
                  <a:pt x="28956" y="96012"/>
                </a:lnTo>
                <a:lnTo>
                  <a:pt x="27432" y="96012"/>
                </a:lnTo>
                <a:lnTo>
                  <a:pt x="24384" y="92964"/>
                </a:lnTo>
                <a:lnTo>
                  <a:pt x="22860" y="92964"/>
                </a:lnTo>
                <a:lnTo>
                  <a:pt x="19812" y="91440"/>
                </a:lnTo>
                <a:lnTo>
                  <a:pt x="10668" y="91440"/>
                </a:lnTo>
                <a:lnTo>
                  <a:pt x="1524" y="100584"/>
                </a:lnTo>
                <a:lnTo>
                  <a:pt x="1524" y="103632"/>
                </a:lnTo>
                <a:lnTo>
                  <a:pt x="0" y="105156"/>
                </a:lnTo>
                <a:lnTo>
                  <a:pt x="0" y="129540"/>
                </a:lnTo>
                <a:lnTo>
                  <a:pt x="62484" y="129540"/>
                </a:lnTo>
                <a:lnTo>
                  <a:pt x="62484" y="121920"/>
                </a:lnTo>
                <a:lnTo>
                  <a:pt x="35052" y="121920"/>
                </a:lnTo>
                <a:lnTo>
                  <a:pt x="35052" y="112776"/>
                </a:lnTo>
                <a:lnTo>
                  <a:pt x="36576" y="112776"/>
                </a:lnTo>
                <a:lnTo>
                  <a:pt x="36576" y="109728"/>
                </a:lnTo>
                <a:lnTo>
                  <a:pt x="38100" y="109728"/>
                </a:lnTo>
                <a:lnTo>
                  <a:pt x="38100" y="108204"/>
                </a:lnTo>
                <a:lnTo>
                  <a:pt x="41148" y="105156"/>
                </a:lnTo>
                <a:lnTo>
                  <a:pt x="42672" y="105156"/>
                </a:lnTo>
                <a:lnTo>
                  <a:pt x="44196" y="103632"/>
                </a:lnTo>
                <a:lnTo>
                  <a:pt x="62484" y="92964"/>
                </a:lnTo>
                <a:lnTo>
                  <a:pt x="62484" y="83820"/>
                </a:lnTo>
                <a:close/>
              </a:path>
              <a:path w="62864" h="549275">
                <a:moveTo>
                  <a:pt x="62484" y="44208"/>
                </a:moveTo>
                <a:lnTo>
                  <a:pt x="54851" y="44208"/>
                </a:lnTo>
                <a:lnTo>
                  <a:pt x="54851" y="68592"/>
                </a:lnTo>
                <a:lnTo>
                  <a:pt x="0" y="68592"/>
                </a:lnTo>
                <a:lnTo>
                  <a:pt x="0" y="76200"/>
                </a:lnTo>
                <a:lnTo>
                  <a:pt x="62484" y="76200"/>
                </a:lnTo>
                <a:lnTo>
                  <a:pt x="62484" y="44208"/>
                </a:lnTo>
                <a:close/>
              </a:path>
              <a:path w="62864" h="549275">
                <a:moveTo>
                  <a:pt x="62484" y="19812"/>
                </a:moveTo>
                <a:lnTo>
                  <a:pt x="39624" y="19812"/>
                </a:lnTo>
                <a:lnTo>
                  <a:pt x="0" y="0"/>
                </a:lnTo>
                <a:lnTo>
                  <a:pt x="0" y="7620"/>
                </a:lnTo>
                <a:lnTo>
                  <a:pt x="27432" y="21336"/>
                </a:lnTo>
                <a:lnTo>
                  <a:pt x="28956" y="22860"/>
                </a:lnTo>
                <a:lnTo>
                  <a:pt x="32004" y="22860"/>
                </a:lnTo>
                <a:lnTo>
                  <a:pt x="28956" y="24384"/>
                </a:lnTo>
                <a:lnTo>
                  <a:pt x="27432" y="24384"/>
                </a:lnTo>
                <a:lnTo>
                  <a:pt x="0" y="38100"/>
                </a:lnTo>
                <a:lnTo>
                  <a:pt x="0" y="47244"/>
                </a:lnTo>
                <a:lnTo>
                  <a:pt x="39624" y="27432"/>
                </a:lnTo>
                <a:lnTo>
                  <a:pt x="62484" y="27432"/>
                </a:lnTo>
                <a:lnTo>
                  <a:pt x="62484" y="19812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9" name="object 89" descr="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788407" y="5067300"/>
            <a:ext cx="64008" cy="940307"/>
          </a:xfrm>
          <a:prstGeom prst="rect">
            <a:avLst/>
          </a:prstGeom>
        </p:spPr>
      </p:pic>
      <p:grpSp>
        <p:nvGrpSpPr>
          <p:cNvPr id="90" name="object 90" descr=""/>
          <p:cNvGrpSpPr/>
          <p:nvPr/>
        </p:nvGrpSpPr>
        <p:grpSpPr>
          <a:xfrm>
            <a:off x="4936235" y="5071871"/>
            <a:ext cx="64135" cy="544195"/>
            <a:chOff x="4936235" y="5071871"/>
            <a:chExt cx="64135" cy="544195"/>
          </a:xfrm>
        </p:grpSpPr>
        <p:pic>
          <p:nvPicPr>
            <p:cNvPr id="91" name="object 91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36235" y="5340096"/>
              <a:ext cx="64008" cy="275843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936235" y="5071871"/>
              <a:ext cx="64008" cy="239268"/>
            </a:xfrm>
            <a:prstGeom prst="rect">
              <a:avLst/>
            </a:prstGeom>
          </p:spPr>
        </p:pic>
      </p:grpSp>
      <p:pic>
        <p:nvPicPr>
          <p:cNvPr id="93" name="object 93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084063" y="5067300"/>
            <a:ext cx="71628" cy="690371"/>
          </a:xfrm>
          <a:prstGeom prst="rect">
            <a:avLst/>
          </a:prstGeom>
        </p:spPr>
      </p:pic>
      <p:sp>
        <p:nvSpPr>
          <p:cNvPr id="94" name="object 94" descr=""/>
          <p:cNvSpPr/>
          <p:nvPr/>
        </p:nvSpPr>
        <p:spPr>
          <a:xfrm>
            <a:off x="5233403" y="5067300"/>
            <a:ext cx="62865" cy="622300"/>
          </a:xfrm>
          <a:custGeom>
            <a:avLst/>
            <a:gdLst/>
            <a:ahLst/>
            <a:cxnLst/>
            <a:rect l="l" t="t" r="r" b="b"/>
            <a:pathLst>
              <a:path w="62864" h="622300">
                <a:moveTo>
                  <a:pt x="62484" y="428244"/>
                </a:moveTo>
                <a:lnTo>
                  <a:pt x="59436" y="423672"/>
                </a:lnTo>
                <a:lnTo>
                  <a:pt x="51816" y="423672"/>
                </a:lnTo>
                <a:lnTo>
                  <a:pt x="54864" y="428244"/>
                </a:lnTo>
                <a:lnTo>
                  <a:pt x="56388" y="434340"/>
                </a:lnTo>
                <a:lnTo>
                  <a:pt x="56388" y="446532"/>
                </a:lnTo>
                <a:lnTo>
                  <a:pt x="54864" y="452628"/>
                </a:lnTo>
                <a:lnTo>
                  <a:pt x="50292" y="455676"/>
                </a:lnTo>
                <a:lnTo>
                  <a:pt x="45720" y="460248"/>
                </a:lnTo>
                <a:lnTo>
                  <a:pt x="39624" y="461772"/>
                </a:lnTo>
                <a:lnTo>
                  <a:pt x="24384" y="461772"/>
                </a:lnTo>
                <a:lnTo>
                  <a:pt x="18288" y="460248"/>
                </a:lnTo>
                <a:lnTo>
                  <a:pt x="12192" y="455676"/>
                </a:lnTo>
                <a:lnTo>
                  <a:pt x="7620" y="451104"/>
                </a:lnTo>
                <a:lnTo>
                  <a:pt x="6096" y="445008"/>
                </a:lnTo>
                <a:lnTo>
                  <a:pt x="6096" y="432816"/>
                </a:lnTo>
                <a:lnTo>
                  <a:pt x="9144" y="423672"/>
                </a:lnTo>
                <a:lnTo>
                  <a:pt x="1524" y="423672"/>
                </a:lnTo>
                <a:lnTo>
                  <a:pt x="0" y="428244"/>
                </a:lnTo>
                <a:lnTo>
                  <a:pt x="0" y="448056"/>
                </a:lnTo>
                <a:lnTo>
                  <a:pt x="3048" y="455676"/>
                </a:lnTo>
                <a:lnTo>
                  <a:pt x="9144" y="460248"/>
                </a:lnTo>
                <a:lnTo>
                  <a:pt x="15240" y="466344"/>
                </a:lnTo>
                <a:lnTo>
                  <a:pt x="22860" y="469392"/>
                </a:lnTo>
                <a:lnTo>
                  <a:pt x="41148" y="469392"/>
                </a:lnTo>
                <a:lnTo>
                  <a:pt x="48768" y="467868"/>
                </a:lnTo>
                <a:lnTo>
                  <a:pt x="54864" y="461772"/>
                </a:lnTo>
                <a:lnTo>
                  <a:pt x="60960" y="457200"/>
                </a:lnTo>
                <a:lnTo>
                  <a:pt x="62484" y="449580"/>
                </a:lnTo>
                <a:lnTo>
                  <a:pt x="62484" y="428244"/>
                </a:lnTo>
                <a:close/>
              </a:path>
              <a:path w="62864" h="622300">
                <a:moveTo>
                  <a:pt x="62484" y="283464"/>
                </a:moveTo>
                <a:lnTo>
                  <a:pt x="60960" y="280416"/>
                </a:lnTo>
                <a:lnTo>
                  <a:pt x="60960" y="277368"/>
                </a:lnTo>
                <a:lnTo>
                  <a:pt x="54864" y="271272"/>
                </a:lnTo>
                <a:lnTo>
                  <a:pt x="51816" y="269748"/>
                </a:lnTo>
                <a:lnTo>
                  <a:pt x="41148" y="269748"/>
                </a:lnTo>
                <a:lnTo>
                  <a:pt x="38100" y="271272"/>
                </a:lnTo>
                <a:lnTo>
                  <a:pt x="32004" y="277368"/>
                </a:lnTo>
                <a:lnTo>
                  <a:pt x="32004" y="278892"/>
                </a:lnTo>
                <a:lnTo>
                  <a:pt x="30480" y="280416"/>
                </a:lnTo>
                <a:lnTo>
                  <a:pt x="28956" y="283464"/>
                </a:lnTo>
                <a:lnTo>
                  <a:pt x="27432" y="284988"/>
                </a:lnTo>
                <a:lnTo>
                  <a:pt x="27432" y="288036"/>
                </a:lnTo>
                <a:lnTo>
                  <a:pt x="24384" y="291084"/>
                </a:lnTo>
                <a:lnTo>
                  <a:pt x="24384" y="292608"/>
                </a:lnTo>
                <a:lnTo>
                  <a:pt x="22860" y="294132"/>
                </a:lnTo>
                <a:lnTo>
                  <a:pt x="22860" y="295656"/>
                </a:lnTo>
                <a:lnTo>
                  <a:pt x="21336" y="297180"/>
                </a:lnTo>
                <a:lnTo>
                  <a:pt x="19812" y="297180"/>
                </a:lnTo>
                <a:lnTo>
                  <a:pt x="19812" y="298704"/>
                </a:lnTo>
                <a:lnTo>
                  <a:pt x="12192" y="298704"/>
                </a:lnTo>
                <a:lnTo>
                  <a:pt x="10668" y="297180"/>
                </a:lnTo>
                <a:lnTo>
                  <a:pt x="9144" y="297180"/>
                </a:lnTo>
                <a:lnTo>
                  <a:pt x="9144" y="295656"/>
                </a:lnTo>
                <a:lnTo>
                  <a:pt x="6096" y="292608"/>
                </a:lnTo>
                <a:lnTo>
                  <a:pt x="6096" y="280416"/>
                </a:lnTo>
                <a:lnTo>
                  <a:pt x="9144" y="271272"/>
                </a:lnTo>
                <a:lnTo>
                  <a:pt x="1524" y="271272"/>
                </a:lnTo>
                <a:lnTo>
                  <a:pt x="0" y="274320"/>
                </a:lnTo>
                <a:lnTo>
                  <a:pt x="0" y="292608"/>
                </a:lnTo>
                <a:lnTo>
                  <a:pt x="1524" y="295656"/>
                </a:lnTo>
                <a:lnTo>
                  <a:pt x="1524" y="297180"/>
                </a:lnTo>
                <a:lnTo>
                  <a:pt x="3048" y="300228"/>
                </a:lnTo>
                <a:lnTo>
                  <a:pt x="6096" y="303276"/>
                </a:lnTo>
                <a:lnTo>
                  <a:pt x="9144" y="304800"/>
                </a:lnTo>
                <a:lnTo>
                  <a:pt x="10668" y="306324"/>
                </a:lnTo>
                <a:lnTo>
                  <a:pt x="19812" y="306324"/>
                </a:lnTo>
                <a:lnTo>
                  <a:pt x="21336" y="304800"/>
                </a:lnTo>
                <a:lnTo>
                  <a:pt x="22860" y="304800"/>
                </a:lnTo>
                <a:lnTo>
                  <a:pt x="28956" y="298704"/>
                </a:lnTo>
                <a:lnTo>
                  <a:pt x="30480" y="297180"/>
                </a:lnTo>
                <a:lnTo>
                  <a:pt x="30480" y="295656"/>
                </a:lnTo>
                <a:lnTo>
                  <a:pt x="32004" y="292608"/>
                </a:lnTo>
                <a:lnTo>
                  <a:pt x="35052" y="289560"/>
                </a:lnTo>
                <a:lnTo>
                  <a:pt x="35052" y="286512"/>
                </a:lnTo>
                <a:lnTo>
                  <a:pt x="36576" y="284988"/>
                </a:lnTo>
                <a:lnTo>
                  <a:pt x="36576" y="283464"/>
                </a:lnTo>
                <a:lnTo>
                  <a:pt x="39624" y="280416"/>
                </a:lnTo>
                <a:lnTo>
                  <a:pt x="39624" y="278892"/>
                </a:lnTo>
                <a:lnTo>
                  <a:pt x="41148" y="278892"/>
                </a:lnTo>
                <a:lnTo>
                  <a:pt x="42672" y="277368"/>
                </a:lnTo>
                <a:lnTo>
                  <a:pt x="51816" y="277368"/>
                </a:lnTo>
                <a:lnTo>
                  <a:pt x="56388" y="281940"/>
                </a:lnTo>
                <a:lnTo>
                  <a:pt x="56388" y="297180"/>
                </a:lnTo>
                <a:lnTo>
                  <a:pt x="54864" y="298704"/>
                </a:lnTo>
                <a:lnTo>
                  <a:pt x="54864" y="301752"/>
                </a:lnTo>
                <a:lnTo>
                  <a:pt x="53340" y="303276"/>
                </a:lnTo>
                <a:lnTo>
                  <a:pt x="53340" y="304800"/>
                </a:lnTo>
                <a:lnTo>
                  <a:pt x="51816" y="306324"/>
                </a:lnTo>
                <a:lnTo>
                  <a:pt x="60960" y="306324"/>
                </a:lnTo>
                <a:lnTo>
                  <a:pt x="60960" y="301752"/>
                </a:lnTo>
                <a:lnTo>
                  <a:pt x="62484" y="300228"/>
                </a:lnTo>
                <a:lnTo>
                  <a:pt x="62484" y="283464"/>
                </a:lnTo>
                <a:close/>
              </a:path>
              <a:path w="62864" h="622300">
                <a:moveTo>
                  <a:pt x="62484" y="4572"/>
                </a:moveTo>
                <a:lnTo>
                  <a:pt x="59436" y="0"/>
                </a:lnTo>
                <a:lnTo>
                  <a:pt x="51816" y="0"/>
                </a:lnTo>
                <a:lnTo>
                  <a:pt x="54864" y="4572"/>
                </a:lnTo>
                <a:lnTo>
                  <a:pt x="56388" y="10668"/>
                </a:lnTo>
                <a:lnTo>
                  <a:pt x="56388" y="22860"/>
                </a:lnTo>
                <a:lnTo>
                  <a:pt x="54864" y="28956"/>
                </a:lnTo>
                <a:lnTo>
                  <a:pt x="50292" y="32004"/>
                </a:lnTo>
                <a:lnTo>
                  <a:pt x="45720" y="36576"/>
                </a:lnTo>
                <a:lnTo>
                  <a:pt x="39624" y="39624"/>
                </a:lnTo>
                <a:lnTo>
                  <a:pt x="24384" y="39624"/>
                </a:lnTo>
                <a:lnTo>
                  <a:pt x="18288" y="36576"/>
                </a:lnTo>
                <a:lnTo>
                  <a:pt x="12192" y="32004"/>
                </a:lnTo>
                <a:lnTo>
                  <a:pt x="7620" y="27432"/>
                </a:lnTo>
                <a:lnTo>
                  <a:pt x="6096" y="22860"/>
                </a:lnTo>
                <a:lnTo>
                  <a:pt x="6096" y="9144"/>
                </a:lnTo>
                <a:lnTo>
                  <a:pt x="9144" y="0"/>
                </a:lnTo>
                <a:lnTo>
                  <a:pt x="1524" y="0"/>
                </a:lnTo>
                <a:lnTo>
                  <a:pt x="0" y="4572"/>
                </a:lnTo>
                <a:lnTo>
                  <a:pt x="0" y="24384"/>
                </a:lnTo>
                <a:lnTo>
                  <a:pt x="3048" y="32004"/>
                </a:lnTo>
                <a:lnTo>
                  <a:pt x="15240" y="44196"/>
                </a:lnTo>
                <a:lnTo>
                  <a:pt x="22860" y="47244"/>
                </a:lnTo>
                <a:lnTo>
                  <a:pt x="41148" y="47244"/>
                </a:lnTo>
                <a:lnTo>
                  <a:pt x="48768" y="44196"/>
                </a:lnTo>
                <a:lnTo>
                  <a:pt x="54864" y="38100"/>
                </a:lnTo>
                <a:lnTo>
                  <a:pt x="60960" y="33528"/>
                </a:lnTo>
                <a:lnTo>
                  <a:pt x="62484" y="25908"/>
                </a:lnTo>
                <a:lnTo>
                  <a:pt x="62484" y="4572"/>
                </a:lnTo>
                <a:close/>
              </a:path>
              <a:path w="62864" h="622300">
                <a:moveTo>
                  <a:pt x="62496" y="557784"/>
                </a:moveTo>
                <a:lnTo>
                  <a:pt x="12" y="541020"/>
                </a:lnTo>
                <a:lnTo>
                  <a:pt x="12" y="548640"/>
                </a:lnTo>
                <a:lnTo>
                  <a:pt x="47256" y="560832"/>
                </a:lnTo>
                <a:lnTo>
                  <a:pt x="50304" y="562356"/>
                </a:lnTo>
                <a:lnTo>
                  <a:pt x="51828" y="562356"/>
                </a:lnTo>
                <a:lnTo>
                  <a:pt x="50304" y="563880"/>
                </a:lnTo>
                <a:lnTo>
                  <a:pt x="48780" y="563880"/>
                </a:lnTo>
                <a:lnTo>
                  <a:pt x="12" y="576072"/>
                </a:lnTo>
                <a:lnTo>
                  <a:pt x="12" y="583692"/>
                </a:lnTo>
                <a:lnTo>
                  <a:pt x="47256" y="597408"/>
                </a:lnTo>
                <a:lnTo>
                  <a:pt x="50304" y="597408"/>
                </a:lnTo>
                <a:lnTo>
                  <a:pt x="51828" y="598932"/>
                </a:lnTo>
                <a:lnTo>
                  <a:pt x="50304" y="598932"/>
                </a:lnTo>
                <a:lnTo>
                  <a:pt x="47256" y="600456"/>
                </a:lnTo>
                <a:lnTo>
                  <a:pt x="12" y="612648"/>
                </a:lnTo>
                <a:lnTo>
                  <a:pt x="12" y="621792"/>
                </a:lnTo>
                <a:lnTo>
                  <a:pt x="62496" y="603504"/>
                </a:lnTo>
                <a:lnTo>
                  <a:pt x="62496" y="594360"/>
                </a:lnTo>
                <a:lnTo>
                  <a:pt x="16776" y="582168"/>
                </a:lnTo>
                <a:lnTo>
                  <a:pt x="15252" y="580644"/>
                </a:lnTo>
                <a:lnTo>
                  <a:pt x="16776" y="579120"/>
                </a:lnTo>
                <a:lnTo>
                  <a:pt x="62496" y="566928"/>
                </a:lnTo>
                <a:lnTo>
                  <a:pt x="62496" y="557784"/>
                </a:lnTo>
                <a:close/>
              </a:path>
              <a:path w="62864" h="622300">
                <a:moveTo>
                  <a:pt x="62496" y="524256"/>
                </a:moveTo>
                <a:lnTo>
                  <a:pt x="12" y="524256"/>
                </a:lnTo>
                <a:lnTo>
                  <a:pt x="12" y="531888"/>
                </a:lnTo>
                <a:lnTo>
                  <a:pt x="62496" y="531888"/>
                </a:lnTo>
                <a:lnTo>
                  <a:pt x="62496" y="524256"/>
                </a:lnTo>
                <a:close/>
              </a:path>
              <a:path w="62864" h="622300">
                <a:moveTo>
                  <a:pt x="62496" y="489216"/>
                </a:moveTo>
                <a:lnTo>
                  <a:pt x="6108" y="489216"/>
                </a:lnTo>
                <a:lnTo>
                  <a:pt x="6108" y="470928"/>
                </a:lnTo>
                <a:lnTo>
                  <a:pt x="12" y="470928"/>
                </a:lnTo>
                <a:lnTo>
                  <a:pt x="12" y="515124"/>
                </a:lnTo>
                <a:lnTo>
                  <a:pt x="6108" y="515124"/>
                </a:lnTo>
                <a:lnTo>
                  <a:pt x="6108" y="496836"/>
                </a:lnTo>
                <a:lnTo>
                  <a:pt x="62496" y="496836"/>
                </a:lnTo>
                <a:lnTo>
                  <a:pt x="62496" y="489216"/>
                </a:lnTo>
                <a:close/>
              </a:path>
              <a:path w="62864" h="622300">
                <a:moveTo>
                  <a:pt x="62496" y="364236"/>
                </a:moveTo>
                <a:lnTo>
                  <a:pt x="12" y="364236"/>
                </a:lnTo>
                <a:lnTo>
                  <a:pt x="12" y="371856"/>
                </a:lnTo>
                <a:lnTo>
                  <a:pt x="27444" y="371856"/>
                </a:lnTo>
                <a:lnTo>
                  <a:pt x="27444" y="403860"/>
                </a:lnTo>
                <a:lnTo>
                  <a:pt x="12" y="403860"/>
                </a:lnTo>
                <a:lnTo>
                  <a:pt x="12" y="411480"/>
                </a:lnTo>
                <a:lnTo>
                  <a:pt x="62496" y="411480"/>
                </a:lnTo>
                <a:lnTo>
                  <a:pt x="62496" y="403860"/>
                </a:lnTo>
                <a:lnTo>
                  <a:pt x="33540" y="403860"/>
                </a:lnTo>
                <a:lnTo>
                  <a:pt x="33540" y="371856"/>
                </a:lnTo>
                <a:lnTo>
                  <a:pt x="62496" y="371856"/>
                </a:lnTo>
                <a:lnTo>
                  <a:pt x="62496" y="364236"/>
                </a:lnTo>
                <a:close/>
              </a:path>
              <a:path w="62864" h="622300">
                <a:moveTo>
                  <a:pt x="62496" y="315468"/>
                </a:moveTo>
                <a:lnTo>
                  <a:pt x="54876" y="315468"/>
                </a:lnTo>
                <a:lnTo>
                  <a:pt x="54876" y="341376"/>
                </a:lnTo>
                <a:lnTo>
                  <a:pt x="33540" y="341376"/>
                </a:lnTo>
                <a:lnTo>
                  <a:pt x="33540" y="318516"/>
                </a:lnTo>
                <a:lnTo>
                  <a:pt x="27444" y="318516"/>
                </a:lnTo>
                <a:lnTo>
                  <a:pt x="27444" y="341376"/>
                </a:lnTo>
                <a:lnTo>
                  <a:pt x="6108" y="341376"/>
                </a:lnTo>
                <a:lnTo>
                  <a:pt x="6108" y="316992"/>
                </a:lnTo>
                <a:lnTo>
                  <a:pt x="12" y="316992"/>
                </a:lnTo>
                <a:lnTo>
                  <a:pt x="12" y="348996"/>
                </a:lnTo>
                <a:lnTo>
                  <a:pt x="62496" y="348996"/>
                </a:lnTo>
                <a:lnTo>
                  <a:pt x="62496" y="315468"/>
                </a:lnTo>
                <a:close/>
              </a:path>
              <a:path w="62864" h="622300">
                <a:moveTo>
                  <a:pt x="62496" y="225552"/>
                </a:moveTo>
                <a:lnTo>
                  <a:pt x="38112" y="225552"/>
                </a:lnTo>
                <a:lnTo>
                  <a:pt x="38112" y="210312"/>
                </a:lnTo>
                <a:lnTo>
                  <a:pt x="36588" y="204216"/>
                </a:lnTo>
                <a:lnTo>
                  <a:pt x="35064" y="202692"/>
                </a:lnTo>
                <a:lnTo>
                  <a:pt x="32016" y="199644"/>
                </a:lnTo>
                <a:lnTo>
                  <a:pt x="32016" y="213360"/>
                </a:lnTo>
                <a:lnTo>
                  <a:pt x="32016" y="225552"/>
                </a:lnTo>
                <a:lnTo>
                  <a:pt x="6108" y="225552"/>
                </a:lnTo>
                <a:lnTo>
                  <a:pt x="6108" y="207264"/>
                </a:lnTo>
                <a:lnTo>
                  <a:pt x="10680" y="202692"/>
                </a:lnTo>
                <a:lnTo>
                  <a:pt x="22872" y="202692"/>
                </a:lnTo>
                <a:lnTo>
                  <a:pt x="28968" y="205740"/>
                </a:lnTo>
                <a:lnTo>
                  <a:pt x="30492" y="208788"/>
                </a:lnTo>
                <a:lnTo>
                  <a:pt x="32016" y="213360"/>
                </a:lnTo>
                <a:lnTo>
                  <a:pt x="32016" y="199644"/>
                </a:lnTo>
                <a:lnTo>
                  <a:pt x="28968" y="196596"/>
                </a:lnTo>
                <a:lnTo>
                  <a:pt x="24396" y="195072"/>
                </a:lnTo>
                <a:lnTo>
                  <a:pt x="12204" y="195072"/>
                </a:lnTo>
                <a:lnTo>
                  <a:pt x="7632" y="196596"/>
                </a:lnTo>
                <a:lnTo>
                  <a:pt x="4584" y="199644"/>
                </a:lnTo>
                <a:lnTo>
                  <a:pt x="1536" y="204216"/>
                </a:lnTo>
                <a:lnTo>
                  <a:pt x="12" y="208788"/>
                </a:lnTo>
                <a:lnTo>
                  <a:pt x="12" y="233172"/>
                </a:lnTo>
                <a:lnTo>
                  <a:pt x="62496" y="233172"/>
                </a:lnTo>
                <a:lnTo>
                  <a:pt x="62496" y="225552"/>
                </a:lnTo>
                <a:close/>
              </a:path>
              <a:path w="62864" h="622300">
                <a:moveTo>
                  <a:pt x="62496" y="141744"/>
                </a:moveTo>
                <a:lnTo>
                  <a:pt x="38100" y="150672"/>
                </a:lnTo>
                <a:lnTo>
                  <a:pt x="38100" y="158508"/>
                </a:lnTo>
                <a:lnTo>
                  <a:pt x="38100" y="179844"/>
                </a:lnTo>
                <a:lnTo>
                  <a:pt x="12192" y="170700"/>
                </a:lnTo>
                <a:lnTo>
                  <a:pt x="10668" y="169176"/>
                </a:lnTo>
                <a:lnTo>
                  <a:pt x="9144" y="169176"/>
                </a:lnTo>
                <a:lnTo>
                  <a:pt x="10668" y="167652"/>
                </a:lnTo>
                <a:lnTo>
                  <a:pt x="12192" y="167652"/>
                </a:lnTo>
                <a:lnTo>
                  <a:pt x="38100" y="158508"/>
                </a:lnTo>
                <a:lnTo>
                  <a:pt x="38100" y="150672"/>
                </a:lnTo>
                <a:lnTo>
                  <a:pt x="0" y="164604"/>
                </a:lnTo>
                <a:lnTo>
                  <a:pt x="0" y="172224"/>
                </a:lnTo>
                <a:lnTo>
                  <a:pt x="62496" y="196608"/>
                </a:lnTo>
                <a:lnTo>
                  <a:pt x="62496" y="187464"/>
                </a:lnTo>
                <a:lnTo>
                  <a:pt x="44196" y="181368"/>
                </a:lnTo>
                <a:lnTo>
                  <a:pt x="44196" y="179844"/>
                </a:lnTo>
                <a:lnTo>
                  <a:pt x="44196" y="158508"/>
                </a:lnTo>
                <a:lnTo>
                  <a:pt x="44196" y="155460"/>
                </a:lnTo>
                <a:lnTo>
                  <a:pt x="62496" y="149364"/>
                </a:lnTo>
                <a:lnTo>
                  <a:pt x="62496" y="141744"/>
                </a:lnTo>
                <a:close/>
              </a:path>
              <a:path w="62864" h="622300">
                <a:moveTo>
                  <a:pt x="62496" y="82308"/>
                </a:moveTo>
                <a:lnTo>
                  <a:pt x="53340" y="82308"/>
                </a:lnTo>
                <a:lnTo>
                  <a:pt x="53340" y="88404"/>
                </a:lnTo>
                <a:lnTo>
                  <a:pt x="53340" y="89928"/>
                </a:lnTo>
                <a:lnTo>
                  <a:pt x="51816" y="89928"/>
                </a:lnTo>
                <a:lnTo>
                  <a:pt x="53340" y="88404"/>
                </a:lnTo>
                <a:lnTo>
                  <a:pt x="53340" y="82308"/>
                </a:lnTo>
                <a:lnTo>
                  <a:pt x="0" y="82308"/>
                </a:lnTo>
                <a:lnTo>
                  <a:pt x="0" y="89928"/>
                </a:lnTo>
                <a:lnTo>
                  <a:pt x="50292" y="89928"/>
                </a:lnTo>
                <a:lnTo>
                  <a:pt x="48768" y="91452"/>
                </a:lnTo>
                <a:lnTo>
                  <a:pt x="0" y="121932"/>
                </a:lnTo>
                <a:lnTo>
                  <a:pt x="0" y="132600"/>
                </a:lnTo>
                <a:lnTo>
                  <a:pt x="62496" y="132600"/>
                </a:lnTo>
                <a:lnTo>
                  <a:pt x="62496" y="124980"/>
                </a:lnTo>
                <a:lnTo>
                  <a:pt x="10668" y="124980"/>
                </a:lnTo>
                <a:lnTo>
                  <a:pt x="12192" y="123456"/>
                </a:lnTo>
                <a:lnTo>
                  <a:pt x="62496" y="91452"/>
                </a:lnTo>
                <a:lnTo>
                  <a:pt x="62496" y="88404"/>
                </a:lnTo>
                <a:lnTo>
                  <a:pt x="62496" y="82308"/>
                </a:lnTo>
                <a:close/>
              </a:path>
              <a:path w="62864" h="622300">
                <a:moveTo>
                  <a:pt x="62496" y="57924"/>
                </a:moveTo>
                <a:lnTo>
                  <a:pt x="12" y="57924"/>
                </a:lnTo>
                <a:lnTo>
                  <a:pt x="12" y="65544"/>
                </a:lnTo>
                <a:lnTo>
                  <a:pt x="62496" y="65544"/>
                </a:lnTo>
                <a:lnTo>
                  <a:pt x="62496" y="5792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5" name="object 95" descr=""/>
          <p:cNvGrpSpPr/>
          <p:nvPr/>
        </p:nvGrpSpPr>
        <p:grpSpPr>
          <a:xfrm>
            <a:off x="5381243" y="5067300"/>
            <a:ext cx="64135" cy="683260"/>
            <a:chOff x="5381243" y="5067300"/>
            <a:chExt cx="64135" cy="683260"/>
          </a:xfrm>
        </p:grpSpPr>
        <p:pic>
          <p:nvPicPr>
            <p:cNvPr id="96" name="object 9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381243" y="5494020"/>
              <a:ext cx="64008" cy="256031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5381244" y="5067312"/>
              <a:ext cx="62865" cy="396240"/>
            </a:xfrm>
            <a:custGeom>
              <a:avLst/>
              <a:gdLst/>
              <a:ahLst/>
              <a:cxnLst/>
              <a:rect l="l" t="t" r="r" b="b"/>
              <a:pathLst>
                <a:path w="62864" h="396239">
                  <a:moveTo>
                    <a:pt x="62484" y="371843"/>
                  </a:moveTo>
                  <a:lnTo>
                    <a:pt x="7620" y="371843"/>
                  </a:lnTo>
                  <a:lnTo>
                    <a:pt x="7620" y="353555"/>
                  </a:lnTo>
                  <a:lnTo>
                    <a:pt x="0" y="353555"/>
                  </a:lnTo>
                  <a:lnTo>
                    <a:pt x="0" y="396227"/>
                  </a:lnTo>
                  <a:lnTo>
                    <a:pt x="7620" y="396227"/>
                  </a:lnTo>
                  <a:lnTo>
                    <a:pt x="7620" y="379463"/>
                  </a:lnTo>
                  <a:lnTo>
                    <a:pt x="62484" y="379463"/>
                  </a:lnTo>
                  <a:lnTo>
                    <a:pt x="62484" y="371843"/>
                  </a:lnTo>
                  <a:close/>
                </a:path>
                <a:path w="62864" h="396239">
                  <a:moveTo>
                    <a:pt x="62484" y="301739"/>
                  </a:moveTo>
                  <a:lnTo>
                    <a:pt x="38100" y="311264"/>
                  </a:lnTo>
                  <a:lnTo>
                    <a:pt x="38100" y="318503"/>
                  </a:lnTo>
                  <a:lnTo>
                    <a:pt x="38100" y="341363"/>
                  </a:lnTo>
                  <a:lnTo>
                    <a:pt x="12192" y="330695"/>
                  </a:lnTo>
                  <a:lnTo>
                    <a:pt x="7620" y="330695"/>
                  </a:lnTo>
                  <a:lnTo>
                    <a:pt x="7620" y="329171"/>
                  </a:lnTo>
                  <a:lnTo>
                    <a:pt x="12192" y="329171"/>
                  </a:lnTo>
                  <a:lnTo>
                    <a:pt x="38100" y="318503"/>
                  </a:lnTo>
                  <a:lnTo>
                    <a:pt x="38100" y="311264"/>
                  </a:lnTo>
                  <a:lnTo>
                    <a:pt x="0" y="326123"/>
                  </a:lnTo>
                  <a:lnTo>
                    <a:pt x="0" y="333743"/>
                  </a:lnTo>
                  <a:lnTo>
                    <a:pt x="62484" y="356603"/>
                  </a:lnTo>
                  <a:lnTo>
                    <a:pt x="62484" y="348983"/>
                  </a:lnTo>
                  <a:lnTo>
                    <a:pt x="45720" y="342887"/>
                  </a:lnTo>
                  <a:lnTo>
                    <a:pt x="45720" y="341363"/>
                  </a:lnTo>
                  <a:lnTo>
                    <a:pt x="45720" y="318503"/>
                  </a:lnTo>
                  <a:lnTo>
                    <a:pt x="45720" y="316979"/>
                  </a:lnTo>
                  <a:lnTo>
                    <a:pt x="62484" y="310883"/>
                  </a:lnTo>
                  <a:lnTo>
                    <a:pt x="62484" y="301739"/>
                  </a:lnTo>
                  <a:close/>
                </a:path>
                <a:path w="62864" h="396239">
                  <a:moveTo>
                    <a:pt x="62484" y="260591"/>
                  </a:moveTo>
                  <a:lnTo>
                    <a:pt x="56388" y="260591"/>
                  </a:lnTo>
                  <a:lnTo>
                    <a:pt x="56388" y="286512"/>
                  </a:lnTo>
                  <a:lnTo>
                    <a:pt x="0" y="286512"/>
                  </a:lnTo>
                  <a:lnTo>
                    <a:pt x="0" y="292595"/>
                  </a:lnTo>
                  <a:lnTo>
                    <a:pt x="62484" y="292595"/>
                  </a:lnTo>
                  <a:lnTo>
                    <a:pt x="62484" y="260591"/>
                  </a:lnTo>
                  <a:close/>
                </a:path>
                <a:path w="62864" h="396239">
                  <a:moveTo>
                    <a:pt x="62484" y="219443"/>
                  </a:moveTo>
                  <a:lnTo>
                    <a:pt x="56388" y="219443"/>
                  </a:lnTo>
                  <a:lnTo>
                    <a:pt x="56388" y="243827"/>
                  </a:lnTo>
                  <a:lnTo>
                    <a:pt x="35052" y="243827"/>
                  </a:lnTo>
                  <a:lnTo>
                    <a:pt x="35052" y="222491"/>
                  </a:lnTo>
                  <a:lnTo>
                    <a:pt x="27432" y="222491"/>
                  </a:lnTo>
                  <a:lnTo>
                    <a:pt x="27432" y="243827"/>
                  </a:lnTo>
                  <a:lnTo>
                    <a:pt x="7620" y="243827"/>
                  </a:lnTo>
                  <a:lnTo>
                    <a:pt x="7620" y="219443"/>
                  </a:lnTo>
                  <a:lnTo>
                    <a:pt x="0" y="219443"/>
                  </a:lnTo>
                  <a:lnTo>
                    <a:pt x="0" y="251447"/>
                  </a:lnTo>
                  <a:lnTo>
                    <a:pt x="62484" y="251447"/>
                  </a:lnTo>
                  <a:lnTo>
                    <a:pt x="62484" y="219443"/>
                  </a:lnTo>
                  <a:close/>
                </a:path>
                <a:path w="62864" h="396239">
                  <a:moveTo>
                    <a:pt x="62484" y="156959"/>
                  </a:moveTo>
                  <a:lnTo>
                    <a:pt x="0" y="156959"/>
                  </a:lnTo>
                  <a:lnTo>
                    <a:pt x="0" y="164579"/>
                  </a:lnTo>
                  <a:lnTo>
                    <a:pt x="51816" y="164579"/>
                  </a:lnTo>
                  <a:lnTo>
                    <a:pt x="53340" y="163055"/>
                  </a:lnTo>
                  <a:lnTo>
                    <a:pt x="53340" y="164579"/>
                  </a:lnTo>
                  <a:lnTo>
                    <a:pt x="51816" y="164579"/>
                  </a:lnTo>
                  <a:lnTo>
                    <a:pt x="48768" y="166103"/>
                  </a:lnTo>
                  <a:lnTo>
                    <a:pt x="0" y="198107"/>
                  </a:lnTo>
                  <a:lnTo>
                    <a:pt x="0" y="207251"/>
                  </a:lnTo>
                  <a:lnTo>
                    <a:pt x="62484" y="207251"/>
                  </a:lnTo>
                  <a:lnTo>
                    <a:pt x="62484" y="199631"/>
                  </a:lnTo>
                  <a:lnTo>
                    <a:pt x="10668" y="199631"/>
                  </a:lnTo>
                  <a:lnTo>
                    <a:pt x="12192" y="198107"/>
                  </a:lnTo>
                  <a:lnTo>
                    <a:pt x="13716" y="198107"/>
                  </a:lnTo>
                  <a:lnTo>
                    <a:pt x="62484" y="166103"/>
                  </a:lnTo>
                  <a:lnTo>
                    <a:pt x="62484" y="163055"/>
                  </a:lnTo>
                  <a:lnTo>
                    <a:pt x="62484" y="156959"/>
                  </a:lnTo>
                  <a:close/>
                </a:path>
                <a:path w="62864" h="396239">
                  <a:moveTo>
                    <a:pt x="62484" y="121920"/>
                  </a:moveTo>
                  <a:lnTo>
                    <a:pt x="7620" y="121920"/>
                  </a:lnTo>
                  <a:lnTo>
                    <a:pt x="7620" y="103632"/>
                  </a:lnTo>
                  <a:lnTo>
                    <a:pt x="0" y="103632"/>
                  </a:lnTo>
                  <a:lnTo>
                    <a:pt x="0" y="147828"/>
                  </a:lnTo>
                  <a:lnTo>
                    <a:pt x="7620" y="147828"/>
                  </a:lnTo>
                  <a:lnTo>
                    <a:pt x="7620" y="129540"/>
                  </a:lnTo>
                  <a:lnTo>
                    <a:pt x="62484" y="129540"/>
                  </a:lnTo>
                  <a:lnTo>
                    <a:pt x="62484" y="121920"/>
                  </a:lnTo>
                  <a:close/>
                </a:path>
                <a:path w="62864" h="396239">
                  <a:moveTo>
                    <a:pt x="62484" y="60960"/>
                  </a:moveTo>
                  <a:lnTo>
                    <a:pt x="56388" y="60960"/>
                  </a:lnTo>
                  <a:lnTo>
                    <a:pt x="56388" y="86868"/>
                  </a:lnTo>
                  <a:lnTo>
                    <a:pt x="35052" y="86868"/>
                  </a:lnTo>
                  <a:lnTo>
                    <a:pt x="35052" y="65532"/>
                  </a:lnTo>
                  <a:lnTo>
                    <a:pt x="27432" y="65532"/>
                  </a:lnTo>
                  <a:lnTo>
                    <a:pt x="27432" y="86868"/>
                  </a:lnTo>
                  <a:lnTo>
                    <a:pt x="7620" y="86868"/>
                  </a:lnTo>
                  <a:lnTo>
                    <a:pt x="7620" y="62484"/>
                  </a:lnTo>
                  <a:lnTo>
                    <a:pt x="0" y="62484"/>
                  </a:lnTo>
                  <a:lnTo>
                    <a:pt x="0" y="94488"/>
                  </a:lnTo>
                  <a:lnTo>
                    <a:pt x="62484" y="94488"/>
                  </a:lnTo>
                  <a:lnTo>
                    <a:pt x="62484" y="60960"/>
                  </a:lnTo>
                  <a:close/>
                </a:path>
                <a:path w="62864" h="396239">
                  <a:moveTo>
                    <a:pt x="62484" y="42672"/>
                  </a:moveTo>
                  <a:lnTo>
                    <a:pt x="56388" y="12865"/>
                  </a:lnTo>
                  <a:lnTo>
                    <a:pt x="56388" y="24384"/>
                  </a:lnTo>
                  <a:lnTo>
                    <a:pt x="56388" y="42672"/>
                  </a:lnTo>
                  <a:lnTo>
                    <a:pt x="7620" y="42672"/>
                  </a:lnTo>
                  <a:lnTo>
                    <a:pt x="7620" y="33528"/>
                  </a:lnTo>
                  <a:lnTo>
                    <a:pt x="9042" y="21755"/>
                  </a:lnTo>
                  <a:lnTo>
                    <a:pt x="13335" y="13716"/>
                  </a:lnTo>
                  <a:lnTo>
                    <a:pt x="20472" y="9093"/>
                  </a:lnTo>
                  <a:lnTo>
                    <a:pt x="30480" y="7620"/>
                  </a:lnTo>
                  <a:lnTo>
                    <a:pt x="39624" y="7620"/>
                  </a:lnTo>
                  <a:lnTo>
                    <a:pt x="45529" y="9093"/>
                  </a:lnTo>
                  <a:lnTo>
                    <a:pt x="45669" y="9093"/>
                  </a:lnTo>
                  <a:lnTo>
                    <a:pt x="50292" y="13716"/>
                  </a:lnTo>
                  <a:lnTo>
                    <a:pt x="53340" y="18288"/>
                  </a:lnTo>
                  <a:lnTo>
                    <a:pt x="56388" y="24384"/>
                  </a:lnTo>
                  <a:lnTo>
                    <a:pt x="56388" y="12865"/>
                  </a:lnTo>
                  <a:lnTo>
                    <a:pt x="53301" y="9093"/>
                  </a:lnTo>
                  <a:lnTo>
                    <a:pt x="52197" y="7620"/>
                  </a:lnTo>
                  <a:lnTo>
                    <a:pt x="48768" y="3048"/>
                  </a:lnTo>
                  <a:lnTo>
                    <a:pt x="41148" y="0"/>
                  </a:lnTo>
                  <a:lnTo>
                    <a:pt x="30480" y="0"/>
                  </a:lnTo>
                  <a:lnTo>
                    <a:pt x="17348" y="1993"/>
                  </a:lnTo>
                  <a:lnTo>
                    <a:pt x="7810" y="8001"/>
                  </a:lnTo>
                  <a:lnTo>
                    <a:pt x="1968" y="17995"/>
                  </a:lnTo>
                  <a:lnTo>
                    <a:pt x="1930" y="18288"/>
                  </a:lnTo>
                  <a:lnTo>
                    <a:pt x="0" y="32004"/>
                  </a:lnTo>
                  <a:lnTo>
                    <a:pt x="0" y="50292"/>
                  </a:lnTo>
                  <a:lnTo>
                    <a:pt x="62484" y="50292"/>
                  </a:lnTo>
                  <a:lnTo>
                    <a:pt x="62484" y="4267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8" name="object 98" descr=""/>
          <p:cNvGrpSpPr/>
          <p:nvPr/>
        </p:nvGrpSpPr>
        <p:grpSpPr>
          <a:xfrm>
            <a:off x="5529071" y="5067300"/>
            <a:ext cx="64135" cy="615950"/>
            <a:chOff x="5529071" y="5067300"/>
            <a:chExt cx="64135" cy="615950"/>
          </a:xfrm>
        </p:grpSpPr>
        <p:pic>
          <p:nvPicPr>
            <p:cNvPr id="99" name="object 9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29071" y="5382767"/>
              <a:ext cx="64008" cy="300228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5530583" y="5067299"/>
              <a:ext cx="62865" cy="287020"/>
            </a:xfrm>
            <a:custGeom>
              <a:avLst/>
              <a:gdLst/>
              <a:ahLst/>
              <a:cxnLst/>
              <a:rect l="l" t="t" r="r" b="b"/>
              <a:pathLst>
                <a:path w="62864" h="287020">
                  <a:moveTo>
                    <a:pt x="60960" y="230124"/>
                  </a:moveTo>
                  <a:lnTo>
                    <a:pt x="38100" y="239268"/>
                  </a:lnTo>
                  <a:lnTo>
                    <a:pt x="38100" y="248412"/>
                  </a:lnTo>
                  <a:lnTo>
                    <a:pt x="38100" y="269748"/>
                  </a:lnTo>
                  <a:lnTo>
                    <a:pt x="10668" y="259080"/>
                  </a:lnTo>
                  <a:lnTo>
                    <a:pt x="7620" y="259080"/>
                  </a:lnTo>
                  <a:lnTo>
                    <a:pt x="9144" y="257556"/>
                  </a:lnTo>
                  <a:lnTo>
                    <a:pt x="10668" y="257556"/>
                  </a:lnTo>
                  <a:lnTo>
                    <a:pt x="38100" y="248412"/>
                  </a:lnTo>
                  <a:lnTo>
                    <a:pt x="38100" y="239268"/>
                  </a:lnTo>
                  <a:lnTo>
                    <a:pt x="0" y="254508"/>
                  </a:lnTo>
                  <a:lnTo>
                    <a:pt x="0" y="262128"/>
                  </a:lnTo>
                  <a:lnTo>
                    <a:pt x="60960" y="286512"/>
                  </a:lnTo>
                  <a:lnTo>
                    <a:pt x="60960" y="277368"/>
                  </a:lnTo>
                  <a:lnTo>
                    <a:pt x="44196" y="271272"/>
                  </a:lnTo>
                  <a:lnTo>
                    <a:pt x="44196" y="269748"/>
                  </a:lnTo>
                  <a:lnTo>
                    <a:pt x="44196" y="248412"/>
                  </a:lnTo>
                  <a:lnTo>
                    <a:pt x="44196" y="245364"/>
                  </a:lnTo>
                  <a:lnTo>
                    <a:pt x="60960" y="239268"/>
                  </a:lnTo>
                  <a:lnTo>
                    <a:pt x="60960" y="230124"/>
                  </a:lnTo>
                  <a:close/>
                </a:path>
                <a:path w="62864" h="287020">
                  <a:moveTo>
                    <a:pt x="60960" y="158508"/>
                  </a:moveTo>
                  <a:lnTo>
                    <a:pt x="0" y="158508"/>
                  </a:lnTo>
                  <a:lnTo>
                    <a:pt x="0" y="167652"/>
                  </a:lnTo>
                  <a:lnTo>
                    <a:pt x="42672" y="187464"/>
                  </a:lnTo>
                  <a:lnTo>
                    <a:pt x="44196" y="187464"/>
                  </a:lnTo>
                  <a:lnTo>
                    <a:pt x="50292" y="190512"/>
                  </a:lnTo>
                  <a:lnTo>
                    <a:pt x="48768" y="190512"/>
                  </a:lnTo>
                  <a:lnTo>
                    <a:pt x="42672" y="193560"/>
                  </a:lnTo>
                  <a:lnTo>
                    <a:pt x="0" y="211848"/>
                  </a:lnTo>
                  <a:lnTo>
                    <a:pt x="0" y="220992"/>
                  </a:lnTo>
                  <a:lnTo>
                    <a:pt x="60960" y="220992"/>
                  </a:lnTo>
                  <a:lnTo>
                    <a:pt x="60960" y="214896"/>
                  </a:lnTo>
                  <a:lnTo>
                    <a:pt x="10668" y="214896"/>
                  </a:lnTo>
                  <a:lnTo>
                    <a:pt x="13716" y="213372"/>
                  </a:lnTo>
                  <a:lnTo>
                    <a:pt x="60960" y="192036"/>
                  </a:lnTo>
                  <a:lnTo>
                    <a:pt x="60960" y="188988"/>
                  </a:lnTo>
                  <a:lnTo>
                    <a:pt x="13716" y="167652"/>
                  </a:lnTo>
                  <a:lnTo>
                    <a:pt x="12192" y="166128"/>
                  </a:lnTo>
                  <a:lnTo>
                    <a:pt x="7620" y="166128"/>
                  </a:lnTo>
                  <a:lnTo>
                    <a:pt x="7620" y="164604"/>
                  </a:lnTo>
                  <a:lnTo>
                    <a:pt x="12192" y="166128"/>
                  </a:lnTo>
                  <a:lnTo>
                    <a:pt x="60960" y="166128"/>
                  </a:lnTo>
                  <a:lnTo>
                    <a:pt x="60960" y="164604"/>
                  </a:lnTo>
                  <a:lnTo>
                    <a:pt x="60960" y="158508"/>
                  </a:lnTo>
                  <a:close/>
                </a:path>
                <a:path w="62864" h="287020">
                  <a:moveTo>
                    <a:pt x="60960" y="109740"/>
                  </a:moveTo>
                  <a:lnTo>
                    <a:pt x="54864" y="109740"/>
                  </a:lnTo>
                  <a:lnTo>
                    <a:pt x="54864" y="135648"/>
                  </a:lnTo>
                  <a:lnTo>
                    <a:pt x="33528" y="135648"/>
                  </a:lnTo>
                  <a:lnTo>
                    <a:pt x="33528" y="112788"/>
                  </a:lnTo>
                  <a:lnTo>
                    <a:pt x="27432" y="112788"/>
                  </a:lnTo>
                  <a:lnTo>
                    <a:pt x="27432" y="135648"/>
                  </a:lnTo>
                  <a:lnTo>
                    <a:pt x="6096" y="135648"/>
                  </a:lnTo>
                  <a:lnTo>
                    <a:pt x="6096" y="111264"/>
                  </a:lnTo>
                  <a:lnTo>
                    <a:pt x="0" y="111264"/>
                  </a:lnTo>
                  <a:lnTo>
                    <a:pt x="0" y="141744"/>
                  </a:lnTo>
                  <a:lnTo>
                    <a:pt x="60960" y="141744"/>
                  </a:lnTo>
                  <a:lnTo>
                    <a:pt x="60960" y="109740"/>
                  </a:lnTo>
                  <a:close/>
                </a:path>
                <a:path w="62864" h="287020">
                  <a:moveTo>
                    <a:pt x="60960" y="65544"/>
                  </a:moveTo>
                  <a:lnTo>
                    <a:pt x="54876" y="65544"/>
                  </a:lnTo>
                  <a:lnTo>
                    <a:pt x="54876" y="89928"/>
                  </a:lnTo>
                  <a:lnTo>
                    <a:pt x="12" y="89928"/>
                  </a:lnTo>
                  <a:lnTo>
                    <a:pt x="12" y="97536"/>
                  </a:lnTo>
                  <a:lnTo>
                    <a:pt x="60960" y="97536"/>
                  </a:lnTo>
                  <a:lnTo>
                    <a:pt x="60960" y="65544"/>
                  </a:lnTo>
                  <a:close/>
                </a:path>
                <a:path w="62864" h="287020">
                  <a:moveTo>
                    <a:pt x="60960" y="0"/>
                  </a:moveTo>
                  <a:lnTo>
                    <a:pt x="54864" y="0"/>
                  </a:lnTo>
                  <a:lnTo>
                    <a:pt x="54864" y="25908"/>
                  </a:lnTo>
                  <a:lnTo>
                    <a:pt x="33528" y="25908"/>
                  </a:lnTo>
                  <a:lnTo>
                    <a:pt x="33528" y="3048"/>
                  </a:lnTo>
                  <a:lnTo>
                    <a:pt x="27432" y="3048"/>
                  </a:lnTo>
                  <a:lnTo>
                    <a:pt x="27432" y="25908"/>
                  </a:lnTo>
                  <a:lnTo>
                    <a:pt x="6096" y="25908"/>
                  </a:lnTo>
                  <a:lnTo>
                    <a:pt x="6096" y="1524"/>
                  </a:lnTo>
                  <a:lnTo>
                    <a:pt x="0" y="1524"/>
                  </a:lnTo>
                  <a:lnTo>
                    <a:pt x="0" y="32004"/>
                  </a:lnTo>
                  <a:lnTo>
                    <a:pt x="60960" y="32004"/>
                  </a:lnTo>
                  <a:lnTo>
                    <a:pt x="60960" y="0"/>
                  </a:lnTo>
                  <a:close/>
                </a:path>
                <a:path w="62864" h="287020">
                  <a:moveTo>
                    <a:pt x="62496" y="48768"/>
                  </a:moveTo>
                  <a:lnTo>
                    <a:pt x="12" y="48768"/>
                  </a:lnTo>
                  <a:lnTo>
                    <a:pt x="12" y="56388"/>
                  </a:lnTo>
                  <a:lnTo>
                    <a:pt x="62496" y="56388"/>
                  </a:lnTo>
                  <a:lnTo>
                    <a:pt x="62496" y="4876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/>
          <p:nvPr/>
        </p:nvSpPr>
        <p:spPr>
          <a:xfrm>
            <a:off x="5676887" y="5064251"/>
            <a:ext cx="64135" cy="1051560"/>
          </a:xfrm>
          <a:custGeom>
            <a:avLst/>
            <a:gdLst/>
            <a:ahLst/>
            <a:cxnLst/>
            <a:rect l="l" t="t" r="r" b="b"/>
            <a:pathLst>
              <a:path w="64135" h="1051560">
                <a:moveTo>
                  <a:pt x="64008" y="960132"/>
                </a:moveTo>
                <a:lnTo>
                  <a:pt x="60960" y="954036"/>
                </a:lnTo>
                <a:lnTo>
                  <a:pt x="57912" y="949972"/>
                </a:lnTo>
                <a:lnTo>
                  <a:pt x="57912" y="963180"/>
                </a:lnTo>
                <a:lnTo>
                  <a:pt x="57912" y="976896"/>
                </a:lnTo>
                <a:lnTo>
                  <a:pt x="56388" y="981468"/>
                </a:lnTo>
                <a:lnTo>
                  <a:pt x="51816" y="986040"/>
                </a:lnTo>
                <a:lnTo>
                  <a:pt x="45720" y="989088"/>
                </a:lnTo>
                <a:lnTo>
                  <a:pt x="39624" y="990612"/>
                </a:lnTo>
                <a:lnTo>
                  <a:pt x="24384" y="990612"/>
                </a:lnTo>
                <a:lnTo>
                  <a:pt x="18288" y="989088"/>
                </a:lnTo>
                <a:lnTo>
                  <a:pt x="13716" y="984516"/>
                </a:lnTo>
                <a:lnTo>
                  <a:pt x="9144" y="981468"/>
                </a:lnTo>
                <a:lnTo>
                  <a:pt x="7620" y="975372"/>
                </a:lnTo>
                <a:lnTo>
                  <a:pt x="7620" y="963180"/>
                </a:lnTo>
                <a:lnTo>
                  <a:pt x="9144" y="957084"/>
                </a:lnTo>
                <a:lnTo>
                  <a:pt x="13716" y="954036"/>
                </a:lnTo>
                <a:lnTo>
                  <a:pt x="18288" y="949464"/>
                </a:lnTo>
                <a:lnTo>
                  <a:pt x="24384" y="947940"/>
                </a:lnTo>
                <a:lnTo>
                  <a:pt x="41148" y="947940"/>
                </a:lnTo>
                <a:lnTo>
                  <a:pt x="47244" y="949464"/>
                </a:lnTo>
                <a:lnTo>
                  <a:pt x="51816" y="954036"/>
                </a:lnTo>
                <a:lnTo>
                  <a:pt x="56388" y="957084"/>
                </a:lnTo>
                <a:lnTo>
                  <a:pt x="57912" y="963180"/>
                </a:lnTo>
                <a:lnTo>
                  <a:pt x="57912" y="949972"/>
                </a:lnTo>
                <a:lnTo>
                  <a:pt x="32004" y="940320"/>
                </a:lnTo>
                <a:lnTo>
                  <a:pt x="22860" y="940320"/>
                </a:lnTo>
                <a:lnTo>
                  <a:pt x="15240" y="943368"/>
                </a:lnTo>
                <a:lnTo>
                  <a:pt x="9144" y="947940"/>
                </a:lnTo>
                <a:lnTo>
                  <a:pt x="3048" y="954036"/>
                </a:lnTo>
                <a:lnTo>
                  <a:pt x="0" y="960132"/>
                </a:lnTo>
                <a:lnTo>
                  <a:pt x="0" y="978420"/>
                </a:lnTo>
                <a:lnTo>
                  <a:pt x="3048" y="986040"/>
                </a:lnTo>
                <a:lnTo>
                  <a:pt x="9144" y="990612"/>
                </a:lnTo>
                <a:lnTo>
                  <a:pt x="14033" y="994371"/>
                </a:lnTo>
                <a:lnTo>
                  <a:pt x="19621" y="996708"/>
                </a:lnTo>
                <a:lnTo>
                  <a:pt x="26085" y="997889"/>
                </a:lnTo>
                <a:lnTo>
                  <a:pt x="33528" y="998232"/>
                </a:lnTo>
                <a:lnTo>
                  <a:pt x="42672" y="998232"/>
                </a:lnTo>
                <a:lnTo>
                  <a:pt x="50292" y="996708"/>
                </a:lnTo>
                <a:lnTo>
                  <a:pt x="56388" y="990612"/>
                </a:lnTo>
                <a:lnTo>
                  <a:pt x="62484" y="986040"/>
                </a:lnTo>
                <a:lnTo>
                  <a:pt x="64008" y="978420"/>
                </a:lnTo>
                <a:lnTo>
                  <a:pt x="64008" y="960132"/>
                </a:lnTo>
                <a:close/>
              </a:path>
              <a:path w="64135" h="1051560">
                <a:moveTo>
                  <a:pt x="64008" y="877836"/>
                </a:moveTo>
                <a:lnTo>
                  <a:pt x="1524" y="877836"/>
                </a:lnTo>
                <a:lnTo>
                  <a:pt x="1524" y="885456"/>
                </a:lnTo>
                <a:lnTo>
                  <a:pt x="53340" y="885456"/>
                </a:lnTo>
                <a:lnTo>
                  <a:pt x="50292" y="888504"/>
                </a:lnTo>
                <a:lnTo>
                  <a:pt x="1524" y="918984"/>
                </a:lnTo>
                <a:lnTo>
                  <a:pt x="1524" y="928128"/>
                </a:lnTo>
                <a:lnTo>
                  <a:pt x="64008" y="928128"/>
                </a:lnTo>
                <a:lnTo>
                  <a:pt x="64008" y="920508"/>
                </a:lnTo>
                <a:lnTo>
                  <a:pt x="13716" y="920508"/>
                </a:lnTo>
                <a:lnTo>
                  <a:pt x="13716" y="918984"/>
                </a:lnTo>
                <a:lnTo>
                  <a:pt x="64008" y="886980"/>
                </a:lnTo>
                <a:lnTo>
                  <a:pt x="64008" y="877836"/>
                </a:lnTo>
                <a:close/>
              </a:path>
              <a:path w="64135" h="1051560">
                <a:moveTo>
                  <a:pt x="64008" y="854976"/>
                </a:moveTo>
                <a:lnTo>
                  <a:pt x="36576" y="854976"/>
                </a:lnTo>
                <a:lnTo>
                  <a:pt x="36576" y="832116"/>
                </a:lnTo>
                <a:lnTo>
                  <a:pt x="28956" y="832116"/>
                </a:lnTo>
                <a:lnTo>
                  <a:pt x="28956" y="854976"/>
                </a:lnTo>
                <a:lnTo>
                  <a:pt x="7620" y="854976"/>
                </a:lnTo>
                <a:lnTo>
                  <a:pt x="7620" y="830592"/>
                </a:lnTo>
                <a:lnTo>
                  <a:pt x="1524" y="830592"/>
                </a:lnTo>
                <a:lnTo>
                  <a:pt x="1524" y="862596"/>
                </a:lnTo>
                <a:lnTo>
                  <a:pt x="64008" y="862596"/>
                </a:lnTo>
                <a:lnTo>
                  <a:pt x="64008" y="854976"/>
                </a:lnTo>
                <a:close/>
              </a:path>
              <a:path w="64135" h="1051560">
                <a:moveTo>
                  <a:pt x="64008" y="810768"/>
                </a:moveTo>
                <a:lnTo>
                  <a:pt x="1524" y="810768"/>
                </a:lnTo>
                <a:lnTo>
                  <a:pt x="1524" y="818388"/>
                </a:lnTo>
                <a:lnTo>
                  <a:pt x="64008" y="818388"/>
                </a:lnTo>
                <a:lnTo>
                  <a:pt x="64008" y="810768"/>
                </a:lnTo>
                <a:close/>
              </a:path>
              <a:path w="64135" h="1051560">
                <a:moveTo>
                  <a:pt x="64008" y="778776"/>
                </a:moveTo>
                <a:lnTo>
                  <a:pt x="56388" y="756259"/>
                </a:lnTo>
                <a:lnTo>
                  <a:pt x="56388" y="771156"/>
                </a:lnTo>
                <a:lnTo>
                  <a:pt x="56388" y="787920"/>
                </a:lnTo>
                <a:lnTo>
                  <a:pt x="7620" y="787920"/>
                </a:lnTo>
                <a:lnTo>
                  <a:pt x="7620" y="778776"/>
                </a:lnTo>
                <a:lnTo>
                  <a:pt x="9296" y="767651"/>
                </a:lnTo>
                <a:lnTo>
                  <a:pt x="14097" y="759536"/>
                </a:lnTo>
                <a:lnTo>
                  <a:pt x="21767" y="754557"/>
                </a:lnTo>
                <a:lnTo>
                  <a:pt x="32004" y="752868"/>
                </a:lnTo>
                <a:lnTo>
                  <a:pt x="39624" y="752868"/>
                </a:lnTo>
                <a:lnTo>
                  <a:pt x="45720" y="755916"/>
                </a:lnTo>
                <a:lnTo>
                  <a:pt x="54864" y="765060"/>
                </a:lnTo>
                <a:lnTo>
                  <a:pt x="56388" y="771156"/>
                </a:lnTo>
                <a:lnTo>
                  <a:pt x="56388" y="756259"/>
                </a:lnTo>
                <a:lnTo>
                  <a:pt x="54864" y="754392"/>
                </a:lnTo>
                <a:lnTo>
                  <a:pt x="53340" y="752868"/>
                </a:lnTo>
                <a:lnTo>
                  <a:pt x="48768" y="748296"/>
                </a:lnTo>
                <a:lnTo>
                  <a:pt x="41148" y="745248"/>
                </a:lnTo>
                <a:lnTo>
                  <a:pt x="32004" y="745248"/>
                </a:lnTo>
                <a:lnTo>
                  <a:pt x="18884" y="747268"/>
                </a:lnTo>
                <a:lnTo>
                  <a:pt x="9334" y="753440"/>
                </a:lnTo>
                <a:lnTo>
                  <a:pt x="3505" y="763892"/>
                </a:lnTo>
                <a:lnTo>
                  <a:pt x="1524" y="778776"/>
                </a:lnTo>
                <a:lnTo>
                  <a:pt x="1524" y="795540"/>
                </a:lnTo>
                <a:lnTo>
                  <a:pt x="64008" y="795540"/>
                </a:lnTo>
                <a:lnTo>
                  <a:pt x="64008" y="787920"/>
                </a:lnTo>
                <a:lnTo>
                  <a:pt x="64008" y="778776"/>
                </a:lnTo>
                <a:close/>
              </a:path>
              <a:path w="64135" h="1051560">
                <a:moveTo>
                  <a:pt x="64008" y="701052"/>
                </a:moveTo>
                <a:lnTo>
                  <a:pt x="56388" y="701052"/>
                </a:lnTo>
                <a:lnTo>
                  <a:pt x="56388" y="725436"/>
                </a:lnTo>
                <a:lnTo>
                  <a:pt x="35052" y="725436"/>
                </a:lnTo>
                <a:lnTo>
                  <a:pt x="35052" y="704100"/>
                </a:lnTo>
                <a:lnTo>
                  <a:pt x="28956" y="704100"/>
                </a:lnTo>
                <a:lnTo>
                  <a:pt x="28956" y="725436"/>
                </a:lnTo>
                <a:lnTo>
                  <a:pt x="7620" y="725436"/>
                </a:lnTo>
                <a:lnTo>
                  <a:pt x="7620" y="702576"/>
                </a:lnTo>
                <a:lnTo>
                  <a:pt x="1524" y="702576"/>
                </a:lnTo>
                <a:lnTo>
                  <a:pt x="1524" y="733056"/>
                </a:lnTo>
                <a:lnTo>
                  <a:pt x="64008" y="733056"/>
                </a:lnTo>
                <a:lnTo>
                  <a:pt x="64008" y="701052"/>
                </a:lnTo>
                <a:close/>
              </a:path>
              <a:path w="64135" h="1051560">
                <a:moveTo>
                  <a:pt x="64008" y="638556"/>
                </a:moveTo>
                <a:lnTo>
                  <a:pt x="1524" y="638556"/>
                </a:lnTo>
                <a:lnTo>
                  <a:pt x="1524" y="646176"/>
                </a:lnTo>
                <a:lnTo>
                  <a:pt x="53340" y="646176"/>
                </a:lnTo>
                <a:lnTo>
                  <a:pt x="51816" y="647700"/>
                </a:lnTo>
                <a:lnTo>
                  <a:pt x="50292" y="647700"/>
                </a:lnTo>
                <a:lnTo>
                  <a:pt x="1524" y="679704"/>
                </a:lnTo>
                <a:lnTo>
                  <a:pt x="1524" y="688848"/>
                </a:lnTo>
                <a:lnTo>
                  <a:pt x="64008" y="688848"/>
                </a:lnTo>
                <a:lnTo>
                  <a:pt x="64008" y="681228"/>
                </a:lnTo>
                <a:lnTo>
                  <a:pt x="12192" y="681228"/>
                </a:lnTo>
                <a:lnTo>
                  <a:pt x="13716" y="679704"/>
                </a:lnTo>
                <a:lnTo>
                  <a:pt x="64008" y="647700"/>
                </a:lnTo>
                <a:lnTo>
                  <a:pt x="64008" y="638556"/>
                </a:lnTo>
                <a:close/>
              </a:path>
              <a:path w="64135" h="1051560">
                <a:moveTo>
                  <a:pt x="64008" y="603516"/>
                </a:moveTo>
                <a:lnTo>
                  <a:pt x="7620" y="603516"/>
                </a:lnTo>
                <a:lnTo>
                  <a:pt x="7620" y="586752"/>
                </a:lnTo>
                <a:lnTo>
                  <a:pt x="1524" y="586752"/>
                </a:lnTo>
                <a:lnTo>
                  <a:pt x="1524" y="629424"/>
                </a:lnTo>
                <a:lnTo>
                  <a:pt x="7620" y="629424"/>
                </a:lnTo>
                <a:lnTo>
                  <a:pt x="7620" y="611136"/>
                </a:lnTo>
                <a:lnTo>
                  <a:pt x="64008" y="611136"/>
                </a:lnTo>
                <a:lnTo>
                  <a:pt x="64008" y="603516"/>
                </a:lnTo>
                <a:close/>
              </a:path>
              <a:path w="64135" h="1051560">
                <a:moveTo>
                  <a:pt x="64008" y="568452"/>
                </a:moveTo>
                <a:lnTo>
                  <a:pt x="1524" y="568452"/>
                </a:lnTo>
                <a:lnTo>
                  <a:pt x="1524" y="576072"/>
                </a:lnTo>
                <a:lnTo>
                  <a:pt x="64008" y="576072"/>
                </a:lnTo>
                <a:lnTo>
                  <a:pt x="64008" y="568452"/>
                </a:lnTo>
                <a:close/>
              </a:path>
              <a:path w="64135" h="1051560">
                <a:moveTo>
                  <a:pt x="64008" y="504456"/>
                </a:moveTo>
                <a:lnTo>
                  <a:pt x="39624" y="513981"/>
                </a:lnTo>
                <a:lnTo>
                  <a:pt x="39624" y="521220"/>
                </a:lnTo>
                <a:lnTo>
                  <a:pt x="39624" y="542556"/>
                </a:lnTo>
                <a:lnTo>
                  <a:pt x="13716" y="533412"/>
                </a:lnTo>
                <a:lnTo>
                  <a:pt x="9144" y="533412"/>
                </a:lnTo>
                <a:lnTo>
                  <a:pt x="9144" y="531888"/>
                </a:lnTo>
                <a:lnTo>
                  <a:pt x="13716" y="531888"/>
                </a:lnTo>
                <a:lnTo>
                  <a:pt x="39624" y="521220"/>
                </a:lnTo>
                <a:lnTo>
                  <a:pt x="39624" y="513981"/>
                </a:lnTo>
                <a:lnTo>
                  <a:pt x="1524" y="528840"/>
                </a:lnTo>
                <a:lnTo>
                  <a:pt x="1524" y="536460"/>
                </a:lnTo>
                <a:lnTo>
                  <a:pt x="64008" y="559320"/>
                </a:lnTo>
                <a:lnTo>
                  <a:pt x="64008" y="551700"/>
                </a:lnTo>
                <a:lnTo>
                  <a:pt x="45720" y="545604"/>
                </a:lnTo>
                <a:lnTo>
                  <a:pt x="45720" y="542556"/>
                </a:lnTo>
                <a:lnTo>
                  <a:pt x="45720" y="521220"/>
                </a:lnTo>
                <a:lnTo>
                  <a:pt x="45720" y="519696"/>
                </a:lnTo>
                <a:lnTo>
                  <a:pt x="64008" y="513600"/>
                </a:lnTo>
                <a:lnTo>
                  <a:pt x="64008" y="504456"/>
                </a:lnTo>
                <a:close/>
              </a:path>
              <a:path w="64135" h="1051560">
                <a:moveTo>
                  <a:pt x="64008" y="463308"/>
                </a:moveTo>
                <a:lnTo>
                  <a:pt x="56388" y="463308"/>
                </a:lnTo>
                <a:lnTo>
                  <a:pt x="56388" y="489204"/>
                </a:lnTo>
                <a:lnTo>
                  <a:pt x="1524" y="489204"/>
                </a:lnTo>
                <a:lnTo>
                  <a:pt x="1524" y="495300"/>
                </a:lnTo>
                <a:lnTo>
                  <a:pt x="64008" y="495300"/>
                </a:lnTo>
                <a:lnTo>
                  <a:pt x="64008" y="463308"/>
                </a:lnTo>
                <a:close/>
              </a:path>
              <a:path w="64135" h="1051560">
                <a:moveTo>
                  <a:pt x="64008" y="422148"/>
                </a:moveTo>
                <a:lnTo>
                  <a:pt x="1524" y="422148"/>
                </a:lnTo>
                <a:lnTo>
                  <a:pt x="1524" y="429768"/>
                </a:lnTo>
                <a:lnTo>
                  <a:pt x="64008" y="429768"/>
                </a:lnTo>
                <a:lnTo>
                  <a:pt x="64008" y="422148"/>
                </a:lnTo>
                <a:close/>
              </a:path>
              <a:path w="64135" h="1051560">
                <a:moveTo>
                  <a:pt x="64008" y="356616"/>
                </a:moveTo>
                <a:lnTo>
                  <a:pt x="54864" y="356616"/>
                </a:lnTo>
                <a:lnTo>
                  <a:pt x="54864" y="362712"/>
                </a:lnTo>
                <a:lnTo>
                  <a:pt x="54864" y="364236"/>
                </a:lnTo>
                <a:lnTo>
                  <a:pt x="53340" y="364236"/>
                </a:lnTo>
                <a:lnTo>
                  <a:pt x="54864" y="362712"/>
                </a:lnTo>
                <a:lnTo>
                  <a:pt x="54864" y="356616"/>
                </a:lnTo>
                <a:lnTo>
                  <a:pt x="1524" y="356616"/>
                </a:lnTo>
                <a:lnTo>
                  <a:pt x="1524" y="364236"/>
                </a:lnTo>
                <a:lnTo>
                  <a:pt x="51816" y="364236"/>
                </a:lnTo>
                <a:lnTo>
                  <a:pt x="50292" y="365760"/>
                </a:lnTo>
                <a:lnTo>
                  <a:pt x="1524" y="397764"/>
                </a:lnTo>
                <a:lnTo>
                  <a:pt x="1524" y="406908"/>
                </a:lnTo>
                <a:lnTo>
                  <a:pt x="64008" y="406908"/>
                </a:lnTo>
                <a:lnTo>
                  <a:pt x="64008" y="399288"/>
                </a:lnTo>
                <a:lnTo>
                  <a:pt x="12192" y="399288"/>
                </a:lnTo>
                <a:lnTo>
                  <a:pt x="13716" y="397764"/>
                </a:lnTo>
                <a:lnTo>
                  <a:pt x="64008" y="365760"/>
                </a:lnTo>
                <a:lnTo>
                  <a:pt x="64008" y="362712"/>
                </a:lnTo>
                <a:lnTo>
                  <a:pt x="64008" y="356616"/>
                </a:lnTo>
                <a:close/>
              </a:path>
              <a:path w="64135" h="1051560">
                <a:moveTo>
                  <a:pt x="64008" y="321576"/>
                </a:moveTo>
                <a:lnTo>
                  <a:pt x="7620" y="321576"/>
                </a:lnTo>
                <a:lnTo>
                  <a:pt x="7620" y="303288"/>
                </a:lnTo>
                <a:lnTo>
                  <a:pt x="1524" y="303288"/>
                </a:lnTo>
                <a:lnTo>
                  <a:pt x="1524" y="347484"/>
                </a:lnTo>
                <a:lnTo>
                  <a:pt x="7620" y="347484"/>
                </a:lnTo>
                <a:lnTo>
                  <a:pt x="7620" y="329196"/>
                </a:lnTo>
                <a:lnTo>
                  <a:pt x="64008" y="329196"/>
                </a:lnTo>
                <a:lnTo>
                  <a:pt x="64008" y="321576"/>
                </a:lnTo>
                <a:close/>
              </a:path>
              <a:path w="64135" h="1051560">
                <a:moveTo>
                  <a:pt x="64008" y="260604"/>
                </a:moveTo>
                <a:lnTo>
                  <a:pt x="56388" y="260604"/>
                </a:lnTo>
                <a:lnTo>
                  <a:pt x="56388" y="286512"/>
                </a:lnTo>
                <a:lnTo>
                  <a:pt x="35052" y="286512"/>
                </a:lnTo>
                <a:lnTo>
                  <a:pt x="35052" y="265176"/>
                </a:lnTo>
                <a:lnTo>
                  <a:pt x="28956" y="265176"/>
                </a:lnTo>
                <a:lnTo>
                  <a:pt x="28956" y="286512"/>
                </a:lnTo>
                <a:lnTo>
                  <a:pt x="7620" y="286512"/>
                </a:lnTo>
                <a:lnTo>
                  <a:pt x="7620" y="262128"/>
                </a:lnTo>
                <a:lnTo>
                  <a:pt x="1524" y="262128"/>
                </a:lnTo>
                <a:lnTo>
                  <a:pt x="1524" y="294132"/>
                </a:lnTo>
                <a:lnTo>
                  <a:pt x="64008" y="294132"/>
                </a:lnTo>
                <a:lnTo>
                  <a:pt x="64008" y="260604"/>
                </a:lnTo>
                <a:close/>
              </a:path>
              <a:path w="64135" h="1051560">
                <a:moveTo>
                  <a:pt x="64008" y="205752"/>
                </a:moveTo>
                <a:lnTo>
                  <a:pt x="45720" y="216420"/>
                </a:lnTo>
                <a:lnTo>
                  <a:pt x="44196" y="217944"/>
                </a:lnTo>
                <a:lnTo>
                  <a:pt x="42672" y="217944"/>
                </a:lnTo>
                <a:lnTo>
                  <a:pt x="41148" y="219468"/>
                </a:lnTo>
                <a:lnTo>
                  <a:pt x="39624" y="219468"/>
                </a:lnTo>
                <a:lnTo>
                  <a:pt x="39624" y="220992"/>
                </a:lnTo>
                <a:lnTo>
                  <a:pt x="38100" y="220992"/>
                </a:lnTo>
                <a:lnTo>
                  <a:pt x="36576" y="222516"/>
                </a:lnTo>
                <a:lnTo>
                  <a:pt x="36576" y="224040"/>
                </a:lnTo>
                <a:lnTo>
                  <a:pt x="35052" y="224040"/>
                </a:lnTo>
                <a:lnTo>
                  <a:pt x="35052" y="225564"/>
                </a:lnTo>
                <a:lnTo>
                  <a:pt x="33528" y="224040"/>
                </a:lnTo>
                <a:lnTo>
                  <a:pt x="33528" y="222516"/>
                </a:lnTo>
                <a:lnTo>
                  <a:pt x="32004" y="219468"/>
                </a:lnTo>
                <a:lnTo>
                  <a:pt x="32004" y="217944"/>
                </a:lnTo>
                <a:lnTo>
                  <a:pt x="30480" y="216420"/>
                </a:lnTo>
                <a:lnTo>
                  <a:pt x="30480" y="227088"/>
                </a:lnTo>
                <a:lnTo>
                  <a:pt x="30480" y="242328"/>
                </a:lnTo>
                <a:lnTo>
                  <a:pt x="7620" y="242328"/>
                </a:lnTo>
                <a:lnTo>
                  <a:pt x="7620" y="228612"/>
                </a:lnTo>
                <a:lnTo>
                  <a:pt x="10668" y="222516"/>
                </a:lnTo>
                <a:lnTo>
                  <a:pt x="12192" y="220992"/>
                </a:lnTo>
                <a:lnTo>
                  <a:pt x="15240" y="219468"/>
                </a:lnTo>
                <a:lnTo>
                  <a:pt x="22860" y="219468"/>
                </a:lnTo>
                <a:lnTo>
                  <a:pt x="24384" y="220992"/>
                </a:lnTo>
                <a:lnTo>
                  <a:pt x="25908" y="220992"/>
                </a:lnTo>
                <a:lnTo>
                  <a:pt x="25908" y="222516"/>
                </a:lnTo>
                <a:lnTo>
                  <a:pt x="27432" y="222516"/>
                </a:lnTo>
                <a:lnTo>
                  <a:pt x="28956" y="224040"/>
                </a:lnTo>
                <a:lnTo>
                  <a:pt x="28956" y="225564"/>
                </a:lnTo>
                <a:lnTo>
                  <a:pt x="30480" y="227088"/>
                </a:lnTo>
                <a:lnTo>
                  <a:pt x="30480" y="216420"/>
                </a:lnTo>
                <a:lnTo>
                  <a:pt x="28956" y="216420"/>
                </a:lnTo>
                <a:lnTo>
                  <a:pt x="25908" y="213372"/>
                </a:lnTo>
                <a:lnTo>
                  <a:pt x="24384" y="213372"/>
                </a:lnTo>
                <a:lnTo>
                  <a:pt x="22860" y="211848"/>
                </a:lnTo>
                <a:lnTo>
                  <a:pt x="13716" y="211848"/>
                </a:lnTo>
                <a:lnTo>
                  <a:pt x="10668" y="213372"/>
                </a:lnTo>
                <a:lnTo>
                  <a:pt x="3048" y="220992"/>
                </a:lnTo>
                <a:lnTo>
                  <a:pt x="3048" y="224040"/>
                </a:lnTo>
                <a:lnTo>
                  <a:pt x="1524" y="225564"/>
                </a:lnTo>
                <a:lnTo>
                  <a:pt x="1524" y="249948"/>
                </a:lnTo>
                <a:lnTo>
                  <a:pt x="64008" y="249948"/>
                </a:lnTo>
                <a:lnTo>
                  <a:pt x="64008" y="242328"/>
                </a:lnTo>
                <a:lnTo>
                  <a:pt x="36576" y="242328"/>
                </a:lnTo>
                <a:lnTo>
                  <a:pt x="36576" y="234708"/>
                </a:lnTo>
                <a:lnTo>
                  <a:pt x="38100" y="233184"/>
                </a:lnTo>
                <a:lnTo>
                  <a:pt x="38100" y="230136"/>
                </a:lnTo>
                <a:lnTo>
                  <a:pt x="39624" y="230136"/>
                </a:lnTo>
                <a:lnTo>
                  <a:pt x="39624" y="228612"/>
                </a:lnTo>
                <a:lnTo>
                  <a:pt x="41148" y="227088"/>
                </a:lnTo>
                <a:lnTo>
                  <a:pt x="42672" y="227088"/>
                </a:lnTo>
                <a:lnTo>
                  <a:pt x="42672" y="225564"/>
                </a:lnTo>
                <a:lnTo>
                  <a:pt x="44196" y="225564"/>
                </a:lnTo>
                <a:lnTo>
                  <a:pt x="45720" y="224040"/>
                </a:lnTo>
                <a:lnTo>
                  <a:pt x="64008" y="213372"/>
                </a:lnTo>
                <a:lnTo>
                  <a:pt x="64008" y="205752"/>
                </a:lnTo>
                <a:close/>
              </a:path>
              <a:path w="64135" h="1051560">
                <a:moveTo>
                  <a:pt x="64008" y="173748"/>
                </a:moveTo>
                <a:lnTo>
                  <a:pt x="1524" y="150888"/>
                </a:lnTo>
                <a:lnTo>
                  <a:pt x="1524" y="158508"/>
                </a:lnTo>
                <a:lnTo>
                  <a:pt x="50292" y="175272"/>
                </a:lnTo>
                <a:lnTo>
                  <a:pt x="53340" y="176796"/>
                </a:lnTo>
                <a:lnTo>
                  <a:pt x="56388" y="176796"/>
                </a:lnTo>
                <a:lnTo>
                  <a:pt x="54864" y="178320"/>
                </a:lnTo>
                <a:lnTo>
                  <a:pt x="50292" y="178320"/>
                </a:lnTo>
                <a:lnTo>
                  <a:pt x="1524" y="195084"/>
                </a:lnTo>
                <a:lnTo>
                  <a:pt x="1524" y="204228"/>
                </a:lnTo>
                <a:lnTo>
                  <a:pt x="64008" y="181368"/>
                </a:lnTo>
                <a:lnTo>
                  <a:pt x="64008" y="173748"/>
                </a:lnTo>
                <a:close/>
              </a:path>
              <a:path w="64135" h="1051560">
                <a:moveTo>
                  <a:pt x="64008" y="134124"/>
                </a:moveTo>
                <a:lnTo>
                  <a:pt x="1524" y="134124"/>
                </a:lnTo>
                <a:lnTo>
                  <a:pt x="1524" y="141732"/>
                </a:lnTo>
                <a:lnTo>
                  <a:pt x="64008" y="141732"/>
                </a:lnTo>
                <a:lnTo>
                  <a:pt x="64008" y="134124"/>
                </a:lnTo>
                <a:close/>
              </a:path>
              <a:path w="64135" h="1051560">
                <a:moveTo>
                  <a:pt x="64008" y="85356"/>
                </a:moveTo>
                <a:lnTo>
                  <a:pt x="56388" y="85356"/>
                </a:lnTo>
                <a:lnTo>
                  <a:pt x="56388" y="111264"/>
                </a:lnTo>
                <a:lnTo>
                  <a:pt x="35052" y="111264"/>
                </a:lnTo>
                <a:lnTo>
                  <a:pt x="35052" y="88404"/>
                </a:lnTo>
                <a:lnTo>
                  <a:pt x="28956" y="88404"/>
                </a:lnTo>
                <a:lnTo>
                  <a:pt x="28956" y="111264"/>
                </a:lnTo>
                <a:lnTo>
                  <a:pt x="7620" y="111264"/>
                </a:lnTo>
                <a:lnTo>
                  <a:pt x="7620" y="86880"/>
                </a:lnTo>
                <a:lnTo>
                  <a:pt x="1524" y="86880"/>
                </a:lnTo>
                <a:lnTo>
                  <a:pt x="1524" y="117360"/>
                </a:lnTo>
                <a:lnTo>
                  <a:pt x="64008" y="117360"/>
                </a:lnTo>
                <a:lnTo>
                  <a:pt x="64008" y="85356"/>
                </a:lnTo>
                <a:close/>
              </a:path>
              <a:path w="64135" h="1051560">
                <a:moveTo>
                  <a:pt x="64008" y="18288"/>
                </a:moveTo>
                <a:lnTo>
                  <a:pt x="1524" y="0"/>
                </a:lnTo>
                <a:lnTo>
                  <a:pt x="1524" y="7620"/>
                </a:lnTo>
                <a:lnTo>
                  <a:pt x="48768" y="19812"/>
                </a:lnTo>
                <a:lnTo>
                  <a:pt x="51816" y="21336"/>
                </a:lnTo>
                <a:lnTo>
                  <a:pt x="54864" y="21336"/>
                </a:lnTo>
                <a:lnTo>
                  <a:pt x="53340" y="22860"/>
                </a:lnTo>
                <a:lnTo>
                  <a:pt x="48768" y="22860"/>
                </a:lnTo>
                <a:lnTo>
                  <a:pt x="1524" y="36576"/>
                </a:lnTo>
                <a:lnTo>
                  <a:pt x="1524" y="42672"/>
                </a:lnTo>
                <a:lnTo>
                  <a:pt x="48768" y="56388"/>
                </a:lnTo>
                <a:lnTo>
                  <a:pt x="51816" y="57912"/>
                </a:lnTo>
                <a:lnTo>
                  <a:pt x="53340" y="57912"/>
                </a:lnTo>
                <a:lnTo>
                  <a:pt x="51816" y="59436"/>
                </a:lnTo>
                <a:lnTo>
                  <a:pt x="48768" y="59436"/>
                </a:lnTo>
                <a:lnTo>
                  <a:pt x="1524" y="73152"/>
                </a:lnTo>
                <a:lnTo>
                  <a:pt x="1524" y="80772"/>
                </a:lnTo>
                <a:lnTo>
                  <a:pt x="64008" y="62484"/>
                </a:lnTo>
                <a:lnTo>
                  <a:pt x="64008" y="53340"/>
                </a:lnTo>
                <a:lnTo>
                  <a:pt x="18288" y="41148"/>
                </a:lnTo>
                <a:lnTo>
                  <a:pt x="16764" y="41148"/>
                </a:lnTo>
                <a:lnTo>
                  <a:pt x="13716" y="39624"/>
                </a:lnTo>
                <a:lnTo>
                  <a:pt x="16764" y="39624"/>
                </a:lnTo>
                <a:lnTo>
                  <a:pt x="18288" y="38100"/>
                </a:lnTo>
                <a:lnTo>
                  <a:pt x="64008" y="25908"/>
                </a:lnTo>
                <a:lnTo>
                  <a:pt x="64008" y="18288"/>
                </a:lnTo>
                <a:close/>
              </a:path>
              <a:path w="64135" h="1051560">
                <a:moveTo>
                  <a:pt x="64020" y="1008888"/>
                </a:moveTo>
                <a:lnTo>
                  <a:pt x="60972" y="1004316"/>
                </a:lnTo>
                <a:lnTo>
                  <a:pt x="53352" y="1004316"/>
                </a:lnTo>
                <a:lnTo>
                  <a:pt x="56400" y="1008888"/>
                </a:lnTo>
                <a:lnTo>
                  <a:pt x="57924" y="1014984"/>
                </a:lnTo>
                <a:lnTo>
                  <a:pt x="57924" y="1027176"/>
                </a:lnTo>
                <a:lnTo>
                  <a:pt x="56400" y="1033272"/>
                </a:lnTo>
                <a:lnTo>
                  <a:pt x="51828" y="1037844"/>
                </a:lnTo>
                <a:lnTo>
                  <a:pt x="47256" y="1040892"/>
                </a:lnTo>
                <a:lnTo>
                  <a:pt x="41160" y="1043940"/>
                </a:lnTo>
                <a:lnTo>
                  <a:pt x="25920" y="1043940"/>
                </a:lnTo>
                <a:lnTo>
                  <a:pt x="19824" y="1040892"/>
                </a:lnTo>
                <a:lnTo>
                  <a:pt x="13728" y="1036320"/>
                </a:lnTo>
                <a:lnTo>
                  <a:pt x="9156" y="1033272"/>
                </a:lnTo>
                <a:lnTo>
                  <a:pt x="7632" y="1027176"/>
                </a:lnTo>
                <a:lnTo>
                  <a:pt x="7632" y="1014984"/>
                </a:lnTo>
                <a:lnTo>
                  <a:pt x="9156" y="1008888"/>
                </a:lnTo>
                <a:lnTo>
                  <a:pt x="10680" y="1004316"/>
                </a:lnTo>
                <a:lnTo>
                  <a:pt x="3060" y="1004316"/>
                </a:lnTo>
                <a:lnTo>
                  <a:pt x="12" y="1013460"/>
                </a:lnTo>
                <a:lnTo>
                  <a:pt x="12" y="1028700"/>
                </a:lnTo>
                <a:lnTo>
                  <a:pt x="33540" y="1051560"/>
                </a:lnTo>
                <a:lnTo>
                  <a:pt x="42684" y="1051560"/>
                </a:lnTo>
                <a:lnTo>
                  <a:pt x="50304" y="1048512"/>
                </a:lnTo>
                <a:lnTo>
                  <a:pt x="56400" y="1043940"/>
                </a:lnTo>
                <a:lnTo>
                  <a:pt x="62496" y="1037844"/>
                </a:lnTo>
                <a:lnTo>
                  <a:pt x="64020" y="1030224"/>
                </a:lnTo>
                <a:lnTo>
                  <a:pt x="64020" y="100888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2" name="object 102" descr=""/>
          <p:cNvGrpSpPr/>
          <p:nvPr/>
        </p:nvGrpSpPr>
        <p:grpSpPr>
          <a:xfrm>
            <a:off x="5826251" y="5071871"/>
            <a:ext cx="64135" cy="638810"/>
            <a:chOff x="5826251" y="5071871"/>
            <a:chExt cx="64135" cy="638810"/>
          </a:xfrm>
        </p:grpSpPr>
        <p:sp>
          <p:nvSpPr>
            <p:cNvPr id="103" name="object 103" descr=""/>
            <p:cNvSpPr/>
            <p:nvPr/>
          </p:nvSpPr>
          <p:spPr>
            <a:xfrm>
              <a:off x="5826239" y="5515355"/>
              <a:ext cx="62865" cy="195580"/>
            </a:xfrm>
            <a:custGeom>
              <a:avLst/>
              <a:gdLst/>
              <a:ahLst/>
              <a:cxnLst/>
              <a:rect l="l" t="t" r="r" b="b"/>
              <a:pathLst>
                <a:path w="62864" h="195579">
                  <a:moveTo>
                    <a:pt x="62484" y="178320"/>
                  </a:moveTo>
                  <a:lnTo>
                    <a:pt x="61912" y="171500"/>
                  </a:lnTo>
                  <a:lnTo>
                    <a:pt x="60198" y="164985"/>
                  </a:lnTo>
                  <a:lnTo>
                    <a:pt x="57340" y="159029"/>
                  </a:lnTo>
                  <a:lnTo>
                    <a:pt x="56388" y="157822"/>
                  </a:lnTo>
                  <a:lnTo>
                    <a:pt x="56388" y="170700"/>
                  </a:lnTo>
                  <a:lnTo>
                    <a:pt x="56388" y="187464"/>
                  </a:lnTo>
                  <a:lnTo>
                    <a:pt x="7620" y="187464"/>
                  </a:lnTo>
                  <a:lnTo>
                    <a:pt x="7620" y="178320"/>
                  </a:lnTo>
                  <a:lnTo>
                    <a:pt x="30480" y="152412"/>
                  </a:lnTo>
                  <a:lnTo>
                    <a:pt x="39624" y="152412"/>
                  </a:lnTo>
                  <a:lnTo>
                    <a:pt x="45720" y="155460"/>
                  </a:lnTo>
                  <a:lnTo>
                    <a:pt x="48768" y="160032"/>
                  </a:lnTo>
                  <a:lnTo>
                    <a:pt x="53340" y="164604"/>
                  </a:lnTo>
                  <a:lnTo>
                    <a:pt x="56388" y="170700"/>
                  </a:lnTo>
                  <a:lnTo>
                    <a:pt x="56388" y="157822"/>
                  </a:lnTo>
                  <a:lnTo>
                    <a:pt x="53340" y="153936"/>
                  </a:lnTo>
                  <a:lnTo>
                    <a:pt x="52197" y="152412"/>
                  </a:lnTo>
                  <a:lnTo>
                    <a:pt x="48768" y="147840"/>
                  </a:lnTo>
                  <a:lnTo>
                    <a:pt x="39624" y="144792"/>
                  </a:lnTo>
                  <a:lnTo>
                    <a:pt x="30480" y="144792"/>
                  </a:lnTo>
                  <a:lnTo>
                    <a:pt x="17360" y="146812"/>
                  </a:lnTo>
                  <a:lnTo>
                    <a:pt x="7810" y="152984"/>
                  </a:lnTo>
                  <a:lnTo>
                    <a:pt x="1981" y="163436"/>
                  </a:lnTo>
                  <a:lnTo>
                    <a:pt x="0" y="178320"/>
                  </a:lnTo>
                  <a:lnTo>
                    <a:pt x="0" y="195084"/>
                  </a:lnTo>
                  <a:lnTo>
                    <a:pt x="62484" y="195084"/>
                  </a:lnTo>
                  <a:lnTo>
                    <a:pt x="62484" y="187464"/>
                  </a:lnTo>
                  <a:lnTo>
                    <a:pt x="62484" y="178320"/>
                  </a:lnTo>
                  <a:close/>
                </a:path>
                <a:path w="62864" h="195579">
                  <a:moveTo>
                    <a:pt x="62484" y="100584"/>
                  </a:moveTo>
                  <a:lnTo>
                    <a:pt x="56388" y="100584"/>
                  </a:lnTo>
                  <a:lnTo>
                    <a:pt x="56388" y="126492"/>
                  </a:lnTo>
                  <a:lnTo>
                    <a:pt x="35052" y="126492"/>
                  </a:lnTo>
                  <a:lnTo>
                    <a:pt x="35052" y="103632"/>
                  </a:lnTo>
                  <a:lnTo>
                    <a:pt x="27432" y="103632"/>
                  </a:lnTo>
                  <a:lnTo>
                    <a:pt x="27432" y="126492"/>
                  </a:lnTo>
                  <a:lnTo>
                    <a:pt x="7620" y="126492"/>
                  </a:lnTo>
                  <a:lnTo>
                    <a:pt x="7620" y="102108"/>
                  </a:lnTo>
                  <a:lnTo>
                    <a:pt x="0" y="102108"/>
                  </a:lnTo>
                  <a:lnTo>
                    <a:pt x="0" y="132588"/>
                  </a:lnTo>
                  <a:lnTo>
                    <a:pt x="62484" y="132588"/>
                  </a:lnTo>
                  <a:lnTo>
                    <a:pt x="62484" y="100584"/>
                  </a:lnTo>
                  <a:close/>
                </a:path>
                <a:path w="62864" h="195579">
                  <a:moveTo>
                    <a:pt x="62484" y="54864"/>
                  </a:moveTo>
                  <a:lnTo>
                    <a:pt x="56388" y="54864"/>
                  </a:lnTo>
                  <a:lnTo>
                    <a:pt x="56388" y="80772"/>
                  </a:lnTo>
                  <a:lnTo>
                    <a:pt x="35052" y="80772"/>
                  </a:lnTo>
                  <a:lnTo>
                    <a:pt x="35052" y="59436"/>
                  </a:lnTo>
                  <a:lnTo>
                    <a:pt x="27432" y="59436"/>
                  </a:lnTo>
                  <a:lnTo>
                    <a:pt x="27432" y="80772"/>
                  </a:lnTo>
                  <a:lnTo>
                    <a:pt x="7620" y="80772"/>
                  </a:lnTo>
                  <a:lnTo>
                    <a:pt x="7620" y="56388"/>
                  </a:lnTo>
                  <a:lnTo>
                    <a:pt x="0" y="56388"/>
                  </a:lnTo>
                  <a:lnTo>
                    <a:pt x="0" y="88392"/>
                  </a:lnTo>
                  <a:lnTo>
                    <a:pt x="62484" y="88392"/>
                  </a:lnTo>
                  <a:lnTo>
                    <a:pt x="62484" y="54864"/>
                  </a:lnTo>
                  <a:close/>
                </a:path>
                <a:path w="62864" h="195579">
                  <a:moveTo>
                    <a:pt x="62484" y="0"/>
                  </a:moveTo>
                  <a:lnTo>
                    <a:pt x="44196" y="10668"/>
                  </a:lnTo>
                  <a:lnTo>
                    <a:pt x="42672" y="12192"/>
                  </a:lnTo>
                  <a:lnTo>
                    <a:pt x="41148" y="12192"/>
                  </a:lnTo>
                  <a:lnTo>
                    <a:pt x="38100" y="15240"/>
                  </a:lnTo>
                  <a:lnTo>
                    <a:pt x="36576" y="15240"/>
                  </a:lnTo>
                  <a:lnTo>
                    <a:pt x="36576" y="16764"/>
                  </a:lnTo>
                  <a:lnTo>
                    <a:pt x="35052" y="16764"/>
                  </a:lnTo>
                  <a:lnTo>
                    <a:pt x="35052" y="19812"/>
                  </a:lnTo>
                  <a:lnTo>
                    <a:pt x="33528" y="19812"/>
                  </a:lnTo>
                  <a:lnTo>
                    <a:pt x="33528" y="18288"/>
                  </a:lnTo>
                  <a:lnTo>
                    <a:pt x="32004" y="16764"/>
                  </a:lnTo>
                  <a:lnTo>
                    <a:pt x="32004" y="13716"/>
                  </a:lnTo>
                  <a:lnTo>
                    <a:pt x="28956" y="10668"/>
                  </a:lnTo>
                  <a:lnTo>
                    <a:pt x="28956" y="19812"/>
                  </a:lnTo>
                  <a:lnTo>
                    <a:pt x="28956" y="36576"/>
                  </a:lnTo>
                  <a:lnTo>
                    <a:pt x="7620" y="36576"/>
                  </a:lnTo>
                  <a:lnTo>
                    <a:pt x="7620" y="19812"/>
                  </a:lnTo>
                  <a:lnTo>
                    <a:pt x="13716" y="13716"/>
                  </a:lnTo>
                  <a:lnTo>
                    <a:pt x="21336" y="13716"/>
                  </a:lnTo>
                  <a:lnTo>
                    <a:pt x="22860" y="15240"/>
                  </a:lnTo>
                  <a:lnTo>
                    <a:pt x="24384" y="15240"/>
                  </a:lnTo>
                  <a:lnTo>
                    <a:pt x="25908" y="16764"/>
                  </a:lnTo>
                  <a:lnTo>
                    <a:pt x="25908" y="18288"/>
                  </a:lnTo>
                  <a:lnTo>
                    <a:pt x="27432" y="18288"/>
                  </a:lnTo>
                  <a:lnTo>
                    <a:pt x="28956" y="19812"/>
                  </a:lnTo>
                  <a:lnTo>
                    <a:pt x="28956" y="10668"/>
                  </a:lnTo>
                  <a:lnTo>
                    <a:pt x="27432" y="10668"/>
                  </a:lnTo>
                  <a:lnTo>
                    <a:pt x="24384" y="7620"/>
                  </a:lnTo>
                  <a:lnTo>
                    <a:pt x="22860" y="7620"/>
                  </a:lnTo>
                  <a:lnTo>
                    <a:pt x="21336" y="6096"/>
                  </a:lnTo>
                  <a:lnTo>
                    <a:pt x="12192" y="6096"/>
                  </a:lnTo>
                  <a:lnTo>
                    <a:pt x="9144" y="7620"/>
                  </a:lnTo>
                  <a:lnTo>
                    <a:pt x="3048" y="13716"/>
                  </a:lnTo>
                  <a:lnTo>
                    <a:pt x="3048" y="15240"/>
                  </a:lnTo>
                  <a:lnTo>
                    <a:pt x="1524" y="18288"/>
                  </a:lnTo>
                  <a:lnTo>
                    <a:pt x="1524" y="19812"/>
                  </a:lnTo>
                  <a:lnTo>
                    <a:pt x="0" y="22860"/>
                  </a:lnTo>
                  <a:lnTo>
                    <a:pt x="0" y="44196"/>
                  </a:lnTo>
                  <a:lnTo>
                    <a:pt x="62484" y="44196"/>
                  </a:lnTo>
                  <a:lnTo>
                    <a:pt x="62484" y="36576"/>
                  </a:lnTo>
                  <a:lnTo>
                    <a:pt x="36576" y="36576"/>
                  </a:lnTo>
                  <a:lnTo>
                    <a:pt x="36576" y="25908"/>
                  </a:lnTo>
                  <a:lnTo>
                    <a:pt x="39624" y="22860"/>
                  </a:lnTo>
                  <a:lnTo>
                    <a:pt x="39624" y="21336"/>
                  </a:lnTo>
                  <a:lnTo>
                    <a:pt x="41148" y="21336"/>
                  </a:lnTo>
                  <a:lnTo>
                    <a:pt x="42672" y="19812"/>
                  </a:lnTo>
                  <a:lnTo>
                    <a:pt x="44196" y="19812"/>
                  </a:lnTo>
                  <a:lnTo>
                    <a:pt x="45720" y="18288"/>
                  </a:lnTo>
                  <a:lnTo>
                    <a:pt x="62484" y="7620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26251" y="5071871"/>
              <a:ext cx="64008" cy="417575"/>
            </a:xfrm>
            <a:prstGeom prst="rect">
              <a:avLst/>
            </a:prstGeom>
          </p:spPr>
        </p:pic>
      </p:grpSp>
      <p:grpSp>
        <p:nvGrpSpPr>
          <p:cNvPr id="105" name="object 105" descr=""/>
          <p:cNvGrpSpPr/>
          <p:nvPr/>
        </p:nvGrpSpPr>
        <p:grpSpPr>
          <a:xfrm>
            <a:off x="5974079" y="5067300"/>
            <a:ext cx="64135" cy="533400"/>
            <a:chOff x="5974079" y="5067300"/>
            <a:chExt cx="64135" cy="533400"/>
          </a:xfrm>
        </p:grpSpPr>
        <p:sp>
          <p:nvSpPr>
            <p:cNvPr id="106" name="object 106" descr=""/>
            <p:cNvSpPr/>
            <p:nvPr/>
          </p:nvSpPr>
          <p:spPr>
            <a:xfrm>
              <a:off x="5975591" y="5324855"/>
              <a:ext cx="61594" cy="276225"/>
            </a:xfrm>
            <a:custGeom>
              <a:avLst/>
              <a:gdLst/>
              <a:ahLst/>
              <a:cxnLst/>
              <a:rect l="l" t="t" r="r" b="b"/>
              <a:pathLst>
                <a:path w="61595" h="276225">
                  <a:moveTo>
                    <a:pt x="60960" y="21336"/>
                  </a:moveTo>
                  <a:lnTo>
                    <a:pt x="38100" y="21336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27432" y="22860"/>
                  </a:lnTo>
                  <a:lnTo>
                    <a:pt x="28956" y="22860"/>
                  </a:lnTo>
                  <a:lnTo>
                    <a:pt x="30480" y="24384"/>
                  </a:lnTo>
                  <a:lnTo>
                    <a:pt x="32004" y="24384"/>
                  </a:lnTo>
                  <a:lnTo>
                    <a:pt x="28956" y="25908"/>
                  </a:lnTo>
                  <a:lnTo>
                    <a:pt x="27432" y="25908"/>
                  </a:lnTo>
                  <a:lnTo>
                    <a:pt x="0" y="39624"/>
                  </a:lnTo>
                  <a:lnTo>
                    <a:pt x="0" y="48768"/>
                  </a:lnTo>
                  <a:lnTo>
                    <a:pt x="38100" y="27432"/>
                  </a:lnTo>
                  <a:lnTo>
                    <a:pt x="60960" y="27432"/>
                  </a:lnTo>
                  <a:lnTo>
                    <a:pt x="60960" y="21336"/>
                  </a:lnTo>
                  <a:close/>
                </a:path>
                <a:path w="61595" h="276225">
                  <a:moveTo>
                    <a:pt x="60972" y="242316"/>
                  </a:moveTo>
                  <a:lnTo>
                    <a:pt x="54876" y="242316"/>
                  </a:lnTo>
                  <a:lnTo>
                    <a:pt x="54876" y="268224"/>
                  </a:lnTo>
                  <a:lnTo>
                    <a:pt x="33540" y="268224"/>
                  </a:lnTo>
                  <a:lnTo>
                    <a:pt x="33540" y="245364"/>
                  </a:lnTo>
                  <a:lnTo>
                    <a:pt x="27444" y="245364"/>
                  </a:lnTo>
                  <a:lnTo>
                    <a:pt x="27444" y="268224"/>
                  </a:lnTo>
                  <a:lnTo>
                    <a:pt x="6108" y="268224"/>
                  </a:lnTo>
                  <a:lnTo>
                    <a:pt x="6108" y="243840"/>
                  </a:lnTo>
                  <a:lnTo>
                    <a:pt x="12" y="243840"/>
                  </a:lnTo>
                  <a:lnTo>
                    <a:pt x="12" y="275844"/>
                  </a:lnTo>
                  <a:lnTo>
                    <a:pt x="60972" y="275844"/>
                  </a:lnTo>
                  <a:lnTo>
                    <a:pt x="60972" y="242316"/>
                  </a:lnTo>
                  <a:close/>
                </a:path>
                <a:path w="61595" h="276225">
                  <a:moveTo>
                    <a:pt x="60972" y="181368"/>
                  </a:moveTo>
                  <a:lnTo>
                    <a:pt x="12" y="181368"/>
                  </a:lnTo>
                  <a:lnTo>
                    <a:pt x="12" y="188988"/>
                  </a:lnTo>
                  <a:lnTo>
                    <a:pt x="47256" y="188988"/>
                  </a:lnTo>
                  <a:lnTo>
                    <a:pt x="50304" y="187464"/>
                  </a:lnTo>
                  <a:lnTo>
                    <a:pt x="51828" y="187464"/>
                  </a:lnTo>
                  <a:lnTo>
                    <a:pt x="51828" y="188988"/>
                  </a:lnTo>
                  <a:lnTo>
                    <a:pt x="50304" y="188988"/>
                  </a:lnTo>
                  <a:lnTo>
                    <a:pt x="48780" y="190512"/>
                  </a:lnTo>
                  <a:lnTo>
                    <a:pt x="12" y="220992"/>
                  </a:lnTo>
                  <a:lnTo>
                    <a:pt x="12" y="231660"/>
                  </a:lnTo>
                  <a:lnTo>
                    <a:pt x="60972" y="231660"/>
                  </a:lnTo>
                  <a:lnTo>
                    <a:pt x="60972" y="224040"/>
                  </a:lnTo>
                  <a:lnTo>
                    <a:pt x="7632" y="224040"/>
                  </a:lnTo>
                  <a:lnTo>
                    <a:pt x="9156" y="222516"/>
                  </a:lnTo>
                  <a:lnTo>
                    <a:pt x="12204" y="222516"/>
                  </a:lnTo>
                  <a:lnTo>
                    <a:pt x="60972" y="190512"/>
                  </a:lnTo>
                  <a:lnTo>
                    <a:pt x="60972" y="187464"/>
                  </a:lnTo>
                  <a:lnTo>
                    <a:pt x="60972" y="181368"/>
                  </a:lnTo>
                  <a:close/>
                </a:path>
                <a:path w="61595" h="276225">
                  <a:moveTo>
                    <a:pt x="60972" y="132600"/>
                  </a:moveTo>
                  <a:lnTo>
                    <a:pt x="54876" y="132600"/>
                  </a:lnTo>
                  <a:lnTo>
                    <a:pt x="54876" y="156984"/>
                  </a:lnTo>
                  <a:lnTo>
                    <a:pt x="33540" y="156984"/>
                  </a:lnTo>
                  <a:lnTo>
                    <a:pt x="33540" y="135648"/>
                  </a:lnTo>
                  <a:lnTo>
                    <a:pt x="27444" y="135648"/>
                  </a:lnTo>
                  <a:lnTo>
                    <a:pt x="27444" y="156984"/>
                  </a:lnTo>
                  <a:lnTo>
                    <a:pt x="6108" y="156984"/>
                  </a:lnTo>
                  <a:lnTo>
                    <a:pt x="6108" y="134124"/>
                  </a:lnTo>
                  <a:lnTo>
                    <a:pt x="12" y="134124"/>
                  </a:lnTo>
                  <a:lnTo>
                    <a:pt x="12" y="164604"/>
                  </a:lnTo>
                  <a:lnTo>
                    <a:pt x="60972" y="164604"/>
                  </a:lnTo>
                  <a:lnTo>
                    <a:pt x="60972" y="132600"/>
                  </a:lnTo>
                  <a:close/>
                </a:path>
                <a:path w="61595" h="276225">
                  <a:moveTo>
                    <a:pt x="60972" y="56400"/>
                  </a:moveTo>
                  <a:lnTo>
                    <a:pt x="12" y="56400"/>
                  </a:lnTo>
                  <a:lnTo>
                    <a:pt x="12" y="65544"/>
                  </a:lnTo>
                  <a:lnTo>
                    <a:pt x="42684" y="85356"/>
                  </a:lnTo>
                  <a:lnTo>
                    <a:pt x="44208" y="86880"/>
                  </a:lnTo>
                  <a:lnTo>
                    <a:pt x="47256" y="86880"/>
                  </a:lnTo>
                  <a:lnTo>
                    <a:pt x="50304" y="88404"/>
                  </a:lnTo>
                  <a:lnTo>
                    <a:pt x="48780" y="88404"/>
                  </a:lnTo>
                  <a:lnTo>
                    <a:pt x="42684" y="91452"/>
                  </a:lnTo>
                  <a:lnTo>
                    <a:pt x="12" y="111264"/>
                  </a:lnTo>
                  <a:lnTo>
                    <a:pt x="12" y="120408"/>
                  </a:lnTo>
                  <a:lnTo>
                    <a:pt x="60972" y="120408"/>
                  </a:lnTo>
                  <a:lnTo>
                    <a:pt x="60972" y="112788"/>
                  </a:lnTo>
                  <a:lnTo>
                    <a:pt x="12204" y="112788"/>
                  </a:lnTo>
                  <a:lnTo>
                    <a:pt x="13728" y="111264"/>
                  </a:lnTo>
                  <a:lnTo>
                    <a:pt x="60972" y="89928"/>
                  </a:lnTo>
                  <a:lnTo>
                    <a:pt x="60972" y="86880"/>
                  </a:lnTo>
                  <a:lnTo>
                    <a:pt x="13728" y="65544"/>
                  </a:lnTo>
                  <a:lnTo>
                    <a:pt x="12204" y="65544"/>
                  </a:lnTo>
                  <a:lnTo>
                    <a:pt x="10680" y="64020"/>
                  </a:lnTo>
                  <a:lnTo>
                    <a:pt x="60972" y="64020"/>
                  </a:lnTo>
                  <a:lnTo>
                    <a:pt x="60972" y="56400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974079" y="5067300"/>
              <a:ext cx="64008" cy="228600"/>
            </a:xfrm>
            <a:prstGeom prst="rect">
              <a:avLst/>
            </a:prstGeom>
          </p:spPr>
        </p:pic>
      </p:grpSp>
      <p:grpSp>
        <p:nvGrpSpPr>
          <p:cNvPr id="108" name="object 108" descr=""/>
          <p:cNvGrpSpPr/>
          <p:nvPr/>
        </p:nvGrpSpPr>
        <p:grpSpPr>
          <a:xfrm>
            <a:off x="6121908" y="5064252"/>
            <a:ext cx="64135" cy="563880"/>
            <a:chOff x="6121908" y="5064252"/>
            <a:chExt cx="64135" cy="563880"/>
          </a:xfrm>
        </p:grpSpPr>
        <p:sp>
          <p:nvSpPr>
            <p:cNvPr id="109" name="object 109" descr=""/>
            <p:cNvSpPr/>
            <p:nvPr/>
          </p:nvSpPr>
          <p:spPr>
            <a:xfrm>
              <a:off x="6123432" y="5353824"/>
              <a:ext cx="62865" cy="274320"/>
            </a:xfrm>
            <a:custGeom>
              <a:avLst/>
              <a:gdLst/>
              <a:ahLst/>
              <a:cxnLst/>
              <a:rect l="l" t="t" r="r" b="b"/>
              <a:pathLst>
                <a:path w="62864" h="274320">
                  <a:moveTo>
                    <a:pt x="62484" y="266700"/>
                  </a:moveTo>
                  <a:lnTo>
                    <a:pt x="35052" y="266700"/>
                  </a:lnTo>
                  <a:lnTo>
                    <a:pt x="35052" y="243840"/>
                  </a:lnTo>
                  <a:lnTo>
                    <a:pt x="27432" y="243840"/>
                  </a:lnTo>
                  <a:lnTo>
                    <a:pt x="27432" y="266700"/>
                  </a:lnTo>
                  <a:lnTo>
                    <a:pt x="6096" y="266700"/>
                  </a:lnTo>
                  <a:lnTo>
                    <a:pt x="6096" y="242316"/>
                  </a:lnTo>
                  <a:lnTo>
                    <a:pt x="0" y="242316"/>
                  </a:lnTo>
                  <a:lnTo>
                    <a:pt x="0" y="274320"/>
                  </a:lnTo>
                  <a:lnTo>
                    <a:pt x="62484" y="274320"/>
                  </a:lnTo>
                  <a:lnTo>
                    <a:pt x="62484" y="266700"/>
                  </a:lnTo>
                  <a:close/>
                </a:path>
                <a:path w="62864" h="274320">
                  <a:moveTo>
                    <a:pt x="62484" y="187452"/>
                  </a:moveTo>
                  <a:lnTo>
                    <a:pt x="38100" y="196977"/>
                  </a:lnTo>
                  <a:lnTo>
                    <a:pt x="38100" y="204216"/>
                  </a:lnTo>
                  <a:lnTo>
                    <a:pt x="38100" y="225552"/>
                  </a:lnTo>
                  <a:lnTo>
                    <a:pt x="12192" y="216408"/>
                  </a:lnTo>
                  <a:lnTo>
                    <a:pt x="7620" y="216408"/>
                  </a:lnTo>
                  <a:lnTo>
                    <a:pt x="7620" y="214884"/>
                  </a:lnTo>
                  <a:lnTo>
                    <a:pt x="12192" y="214884"/>
                  </a:lnTo>
                  <a:lnTo>
                    <a:pt x="38100" y="204216"/>
                  </a:lnTo>
                  <a:lnTo>
                    <a:pt x="38100" y="196977"/>
                  </a:lnTo>
                  <a:lnTo>
                    <a:pt x="0" y="211836"/>
                  </a:lnTo>
                  <a:lnTo>
                    <a:pt x="0" y="219456"/>
                  </a:lnTo>
                  <a:lnTo>
                    <a:pt x="62484" y="242316"/>
                  </a:lnTo>
                  <a:lnTo>
                    <a:pt x="62484" y="234696"/>
                  </a:lnTo>
                  <a:lnTo>
                    <a:pt x="44196" y="228600"/>
                  </a:lnTo>
                  <a:lnTo>
                    <a:pt x="44196" y="225552"/>
                  </a:lnTo>
                  <a:lnTo>
                    <a:pt x="44196" y="204216"/>
                  </a:lnTo>
                  <a:lnTo>
                    <a:pt x="44196" y="202692"/>
                  </a:lnTo>
                  <a:lnTo>
                    <a:pt x="62484" y="196596"/>
                  </a:lnTo>
                  <a:lnTo>
                    <a:pt x="62484" y="187452"/>
                  </a:lnTo>
                  <a:close/>
                </a:path>
                <a:path w="62864" h="274320">
                  <a:moveTo>
                    <a:pt x="62484" y="115811"/>
                  </a:moveTo>
                  <a:lnTo>
                    <a:pt x="0" y="115811"/>
                  </a:lnTo>
                  <a:lnTo>
                    <a:pt x="0" y="124955"/>
                  </a:lnTo>
                  <a:lnTo>
                    <a:pt x="42672" y="144767"/>
                  </a:lnTo>
                  <a:lnTo>
                    <a:pt x="44196" y="144767"/>
                  </a:lnTo>
                  <a:lnTo>
                    <a:pt x="50292" y="147815"/>
                  </a:lnTo>
                  <a:lnTo>
                    <a:pt x="48768" y="147815"/>
                  </a:lnTo>
                  <a:lnTo>
                    <a:pt x="47244" y="149339"/>
                  </a:lnTo>
                  <a:lnTo>
                    <a:pt x="42672" y="150863"/>
                  </a:lnTo>
                  <a:lnTo>
                    <a:pt x="0" y="169151"/>
                  </a:lnTo>
                  <a:lnTo>
                    <a:pt x="0" y="178295"/>
                  </a:lnTo>
                  <a:lnTo>
                    <a:pt x="62484" y="178295"/>
                  </a:lnTo>
                  <a:lnTo>
                    <a:pt x="62484" y="172199"/>
                  </a:lnTo>
                  <a:lnTo>
                    <a:pt x="9144" y="172199"/>
                  </a:lnTo>
                  <a:lnTo>
                    <a:pt x="10668" y="170675"/>
                  </a:lnTo>
                  <a:lnTo>
                    <a:pt x="15240" y="170675"/>
                  </a:lnTo>
                  <a:lnTo>
                    <a:pt x="62484" y="149339"/>
                  </a:lnTo>
                  <a:lnTo>
                    <a:pt x="62484" y="144767"/>
                  </a:lnTo>
                  <a:lnTo>
                    <a:pt x="13716" y="124955"/>
                  </a:lnTo>
                  <a:lnTo>
                    <a:pt x="13716" y="123431"/>
                  </a:lnTo>
                  <a:lnTo>
                    <a:pt x="10668" y="123431"/>
                  </a:lnTo>
                  <a:lnTo>
                    <a:pt x="9144" y="121907"/>
                  </a:lnTo>
                  <a:lnTo>
                    <a:pt x="13716" y="123431"/>
                  </a:lnTo>
                  <a:lnTo>
                    <a:pt x="62484" y="123431"/>
                  </a:lnTo>
                  <a:lnTo>
                    <a:pt x="62484" y="121907"/>
                  </a:lnTo>
                  <a:lnTo>
                    <a:pt x="62484" y="115811"/>
                  </a:lnTo>
                  <a:close/>
                </a:path>
                <a:path w="62864" h="274320">
                  <a:moveTo>
                    <a:pt x="62484" y="91427"/>
                  </a:moveTo>
                  <a:lnTo>
                    <a:pt x="0" y="91427"/>
                  </a:lnTo>
                  <a:lnTo>
                    <a:pt x="0" y="99047"/>
                  </a:lnTo>
                  <a:lnTo>
                    <a:pt x="62484" y="99047"/>
                  </a:lnTo>
                  <a:lnTo>
                    <a:pt x="62484" y="91427"/>
                  </a:lnTo>
                  <a:close/>
                </a:path>
                <a:path w="62864" h="274320">
                  <a:moveTo>
                    <a:pt x="62484" y="44183"/>
                  </a:moveTo>
                  <a:lnTo>
                    <a:pt x="54864" y="44183"/>
                  </a:lnTo>
                  <a:lnTo>
                    <a:pt x="54864" y="68580"/>
                  </a:lnTo>
                  <a:lnTo>
                    <a:pt x="0" y="68580"/>
                  </a:lnTo>
                  <a:lnTo>
                    <a:pt x="0" y="76200"/>
                  </a:lnTo>
                  <a:lnTo>
                    <a:pt x="62484" y="76200"/>
                  </a:lnTo>
                  <a:lnTo>
                    <a:pt x="62484" y="44183"/>
                  </a:lnTo>
                  <a:close/>
                </a:path>
                <a:path w="62864" h="274320">
                  <a:moveTo>
                    <a:pt x="62484" y="19812"/>
                  </a:moveTo>
                  <a:lnTo>
                    <a:pt x="39624" y="19812"/>
                  </a:lnTo>
                  <a:lnTo>
                    <a:pt x="0" y="0"/>
                  </a:lnTo>
                  <a:lnTo>
                    <a:pt x="0" y="7620"/>
                  </a:lnTo>
                  <a:lnTo>
                    <a:pt x="27432" y="21336"/>
                  </a:lnTo>
                  <a:lnTo>
                    <a:pt x="28956" y="22860"/>
                  </a:lnTo>
                  <a:lnTo>
                    <a:pt x="32004" y="22860"/>
                  </a:lnTo>
                  <a:lnTo>
                    <a:pt x="28956" y="24384"/>
                  </a:lnTo>
                  <a:lnTo>
                    <a:pt x="27432" y="24384"/>
                  </a:lnTo>
                  <a:lnTo>
                    <a:pt x="0" y="38100"/>
                  </a:lnTo>
                  <a:lnTo>
                    <a:pt x="0" y="47244"/>
                  </a:lnTo>
                  <a:lnTo>
                    <a:pt x="39624" y="27432"/>
                  </a:lnTo>
                  <a:lnTo>
                    <a:pt x="62484" y="27432"/>
                  </a:lnTo>
                  <a:lnTo>
                    <a:pt x="62484" y="19812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121908" y="5064252"/>
              <a:ext cx="64008" cy="259080"/>
            </a:xfrm>
            <a:prstGeom prst="rect">
              <a:avLst/>
            </a:prstGeom>
          </p:spPr>
        </p:pic>
      </p:grpSp>
      <p:grpSp>
        <p:nvGrpSpPr>
          <p:cNvPr id="111" name="object 111" descr=""/>
          <p:cNvGrpSpPr/>
          <p:nvPr/>
        </p:nvGrpSpPr>
        <p:grpSpPr>
          <a:xfrm>
            <a:off x="6271259" y="5064252"/>
            <a:ext cx="64135" cy="969644"/>
            <a:chOff x="6271259" y="5064252"/>
            <a:chExt cx="64135" cy="969644"/>
          </a:xfrm>
        </p:grpSpPr>
        <p:pic>
          <p:nvPicPr>
            <p:cNvPr id="112" name="object 11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271259" y="5609844"/>
              <a:ext cx="64008" cy="423671"/>
            </a:xfrm>
            <a:prstGeom prst="rect">
              <a:avLst/>
            </a:prstGeom>
          </p:spPr>
        </p:pic>
        <p:sp>
          <p:nvSpPr>
            <p:cNvPr id="113" name="object 113" descr=""/>
            <p:cNvSpPr/>
            <p:nvPr/>
          </p:nvSpPr>
          <p:spPr>
            <a:xfrm>
              <a:off x="6271247" y="5064252"/>
              <a:ext cx="64135" cy="515620"/>
            </a:xfrm>
            <a:custGeom>
              <a:avLst/>
              <a:gdLst/>
              <a:ahLst/>
              <a:cxnLst/>
              <a:rect l="l" t="t" r="r" b="b"/>
              <a:pathLst>
                <a:path w="64135" h="515620">
                  <a:moveTo>
                    <a:pt x="62496" y="429768"/>
                  </a:moveTo>
                  <a:lnTo>
                    <a:pt x="38112" y="439293"/>
                  </a:lnTo>
                  <a:lnTo>
                    <a:pt x="38112" y="448056"/>
                  </a:lnTo>
                  <a:lnTo>
                    <a:pt x="38112" y="469392"/>
                  </a:lnTo>
                  <a:lnTo>
                    <a:pt x="12204" y="458724"/>
                  </a:lnTo>
                  <a:lnTo>
                    <a:pt x="7632" y="458724"/>
                  </a:lnTo>
                  <a:lnTo>
                    <a:pt x="10680" y="457200"/>
                  </a:lnTo>
                  <a:lnTo>
                    <a:pt x="12204" y="457200"/>
                  </a:lnTo>
                  <a:lnTo>
                    <a:pt x="38112" y="448056"/>
                  </a:lnTo>
                  <a:lnTo>
                    <a:pt x="38112" y="439293"/>
                  </a:lnTo>
                  <a:lnTo>
                    <a:pt x="12" y="454152"/>
                  </a:lnTo>
                  <a:lnTo>
                    <a:pt x="12" y="461772"/>
                  </a:lnTo>
                  <a:lnTo>
                    <a:pt x="62496" y="486156"/>
                  </a:lnTo>
                  <a:lnTo>
                    <a:pt x="62496" y="477012"/>
                  </a:lnTo>
                  <a:lnTo>
                    <a:pt x="45732" y="470916"/>
                  </a:lnTo>
                  <a:lnTo>
                    <a:pt x="45732" y="469392"/>
                  </a:lnTo>
                  <a:lnTo>
                    <a:pt x="45732" y="448056"/>
                  </a:lnTo>
                  <a:lnTo>
                    <a:pt x="45732" y="445008"/>
                  </a:lnTo>
                  <a:lnTo>
                    <a:pt x="62496" y="438912"/>
                  </a:lnTo>
                  <a:lnTo>
                    <a:pt x="62496" y="429768"/>
                  </a:lnTo>
                  <a:close/>
                </a:path>
                <a:path w="64135" h="515620">
                  <a:moveTo>
                    <a:pt x="62496" y="371856"/>
                  </a:moveTo>
                  <a:lnTo>
                    <a:pt x="12" y="353568"/>
                  </a:lnTo>
                  <a:lnTo>
                    <a:pt x="12" y="361188"/>
                  </a:lnTo>
                  <a:lnTo>
                    <a:pt x="48780" y="374904"/>
                  </a:lnTo>
                  <a:lnTo>
                    <a:pt x="53352" y="374904"/>
                  </a:lnTo>
                  <a:lnTo>
                    <a:pt x="54876" y="376428"/>
                  </a:lnTo>
                  <a:lnTo>
                    <a:pt x="48780" y="376428"/>
                  </a:lnTo>
                  <a:lnTo>
                    <a:pt x="12" y="390144"/>
                  </a:lnTo>
                  <a:lnTo>
                    <a:pt x="12" y="396240"/>
                  </a:lnTo>
                  <a:lnTo>
                    <a:pt x="47256" y="409956"/>
                  </a:lnTo>
                  <a:lnTo>
                    <a:pt x="50304" y="411480"/>
                  </a:lnTo>
                  <a:lnTo>
                    <a:pt x="54876" y="411480"/>
                  </a:lnTo>
                  <a:lnTo>
                    <a:pt x="51828" y="413004"/>
                  </a:lnTo>
                  <a:lnTo>
                    <a:pt x="47256" y="413004"/>
                  </a:lnTo>
                  <a:lnTo>
                    <a:pt x="12" y="426720"/>
                  </a:lnTo>
                  <a:lnTo>
                    <a:pt x="12" y="434340"/>
                  </a:lnTo>
                  <a:lnTo>
                    <a:pt x="62496" y="416052"/>
                  </a:lnTo>
                  <a:lnTo>
                    <a:pt x="62496" y="408432"/>
                  </a:lnTo>
                  <a:lnTo>
                    <a:pt x="16776" y="394716"/>
                  </a:lnTo>
                  <a:lnTo>
                    <a:pt x="13728" y="394716"/>
                  </a:lnTo>
                  <a:lnTo>
                    <a:pt x="10680" y="393192"/>
                  </a:lnTo>
                  <a:lnTo>
                    <a:pt x="16776" y="393192"/>
                  </a:lnTo>
                  <a:lnTo>
                    <a:pt x="62496" y="379476"/>
                  </a:lnTo>
                  <a:lnTo>
                    <a:pt x="62496" y="371856"/>
                  </a:lnTo>
                  <a:close/>
                </a:path>
                <a:path w="64135" h="515620">
                  <a:moveTo>
                    <a:pt x="62496" y="321576"/>
                  </a:moveTo>
                  <a:lnTo>
                    <a:pt x="60972" y="317004"/>
                  </a:lnTo>
                  <a:lnTo>
                    <a:pt x="58940" y="313956"/>
                  </a:lnTo>
                  <a:lnTo>
                    <a:pt x="57924" y="312432"/>
                  </a:lnTo>
                  <a:lnTo>
                    <a:pt x="56400" y="310908"/>
                  </a:lnTo>
                  <a:lnTo>
                    <a:pt x="56400" y="323100"/>
                  </a:lnTo>
                  <a:lnTo>
                    <a:pt x="56400" y="338340"/>
                  </a:lnTo>
                  <a:lnTo>
                    <a:pt x="33540" y="338340"/>
                  </a:lnTo>
                  <a:lnTo>
                    <a:pt x="33540" y="320052"/>
                  </a:lnTo>
                  <a:lnTo>
                    <a:pt x="36588" y="313956"/>
                  </a:lnTo>
                  <a:lnTo>
                    <a:pt x="48780" y="313956"/>
                  </a:lnTo>
                  <a:lnTo>
                    <a:pt x="54876" y="320052"/>
                  </a:lnTo>
                  <a:lnTo>
                    <a:pt x="56400" y="323100"/>
                  </a:lnTo>
                  <a:lnTo>
                    <a:pt x="56400" y="310908"/>
                  </a:lnTo>
                  <a:lnTo>
                    <a:pt x="54876" y="309384"/>
                  </a:lnTo>
                  <a:lnTo>
                    <a:pt x="50304" y="306336"/>
                  </a:lnTo>
                  <a:lnTo>
                    <a:pt x="39636" y="306336"/>
                  </a:lnTo>
                  <a:lnTo>
                    <a:pt x="36588" y="307860"/>
                  </a:lnTo>
                  <a:lnTo>
                    <a:pt x="32016" y="312432"/>
                  </a:lnTo>
                  <a:lnTo>
                    <a:pt x="30492" y="317004"/>
                  </a:lnTo>
                  <a:lnTo>
                    <a:pt x="28968" y="320052"/>
                  </a:lnTo>
                  <a:lnTo>
                    <a:pt x="28968" y="317004"/>
                  </a:lnTo>
                  <a:lnTo>
                    <a:pt x="27444" y="315480"/>
                  </a:lnTo>
                  <a:lnTo>
                    <a:pt x="27444" y="326148"/>
                  </a:lnTo>
                  <a:lnTo>
                    <a:pt x="27444" y="338340"/>
                  </a:lnTo>
                  <a:lnTo>
                    <a:pt x="7632" y="338340"/>
                  </a:lnTo>
                  <a:lnTo>
                    <a:pt x="7632" y="321576"/>
                  </a:lnTo>
                  <a:lnTo>
                    <a:pt x="10680" y="317004"/>
                  </a:lnTo>
                  <a:lnTo>
                    <a:pt x="19824" y="317004"/>
                  </a:lnTo>
                  <a:lnTo>
                    <a:pt x="22872" y="318528"/>
                  </a:lnTo>
                  <a:lnTo>
                    <a:pt x="24396" y="321576"/>
                  </a:lnTo>
                  <a:lnTo>
                    <a:pt x="25920" y="323100"/>
                  </a:lnTo>
                  <a:lnTo>
                    <a:pt x="27444" y="326148"/>
                  </a:lnTo>
                  <a:lnTo>
                    <a:pt x="27444" y="315480"/>
                  </a:lnTo>
                  <a:lnTo>
                    <a:pt x="24396" y="312432"/>
                  </a:lnTo>
                  <a:lnTo>
                    <a:pt x="18300" y="309384"/>
                  </a:lnTo>
                  <a:lnTo>
                    <a:pt x="10680" y="309384"/>
                  </a:lnTo>
                  <a:lnTo>
                    <a:pt x="7632" y="310908"/>
                  </a:lnTo>
                  <a:lnTo>
                    <a:pt x="1536" y="317004"/>
                  </a:lnTo>
                  <a:lnTo>
                    <a:pt x="12" y="321576"/>
                  </a:lnTo>
                  <a:lnTo>
                    <a:pt x="12" y="344436"/>
                  </a:lnTo>
                  <a:lnTo>
                    <a:pt x="62496" y="344436"/>
                  </a:lnTo>
                  <a:lnTo>
                    <a:pt x="62496" y="338340"/>
                  </a:lnTo>
                  <a:lnTo>
                    <a:pt x="62496" y="321576"/>
                  </a:lnTo>
                  <a:close/>
                </a:path>
                <a:path w="64135" h="515620">
                  <a:moveTo>
                    <a:pt x="62496" y="249936"/>
                  </a:moveTo>
                  <a:lnTo>
                    <a:pt x="44208" y="262128"/>
                  </a:lnTo>
                  <a:lnTo>
                    <a:pt x="42684" y="262128"/>
                  </a:lnTo>
                  <a:lnTo>
                    <a:pt x="41160" y="263652"/>
                  </a:lnTo>
                  <a:lnTo>
                    <a:pt x="39636" y="263652"/>
                  </a:lnTo>
                  <a:lnTo>
                    <a:pt x="35064" y="268224"/>
                  </a:lnTo>
                  <a:lnTo>
                    <a:pt x="35064" y="269748"/>
                  </a:lnTo>
                  <a:lnTo>
                    <a:pt x="33540" y="271272"/>
                  </a:lnTo>
                  <a:lnTo>
                    <a:pt x="33540" y="268224"/>
                  </a:lnTo>
                  <a:lnTo>
                    <a:pt x="32016" y="266700"/>
                  </a:lnTo>
                  <a:lnTo>
                    <a:pt x="32016" y="265176"/>
                  </a:lnTo>
                  <a:lnTo>
                    <a:pt x="28968" y="262128"/>
                  </a:lnTo>
                  <a:lnTo>
                    <a:pt x="28968" y="272796"/>
                  </a:lnTo>
                  <a:lnTo>
                    <a:pt x="28968" y="286512"/>
                  </a:lnTo>
                  <a:lnTo>
                    <a:pt x="7632" y="286512"/>
                  </a:lnTo>
                  <a:lnTo>
                    <a:pt x="7632" y="269748"/>
                  </a:lnTo>
                  <a:lnTo>
                    <a:pt x="12204" y="265176"/>
                  </a:lnTo>
                  <a:lnTo>
                    <a:pt x="22872" y="265176"/>
                  </a:lnTo>
                  <a:lnTo>
                    <a:pt x="24396" y="266700"/>
                  </a:lnTo>
                  <a:lnTo>
                    <a:pt x="25920" y="266700"/>
                  </a:lnTo>
                  <a:lnTo>
                    <a:pt x="25920" y="268224"/>
                  </a:lnTo>
                  <a:lnTo>
                    <a:pt x="27444" y="269748"/>
                  </a:lnTo>
                  <a:lnTo>
                    <a:pt x="27444" y="271272"/>
                  </a:lnTo>
                  <a:lnTo>
                    <a:pt x="28968" y="272796"/>
                  </a:lnTo>
                  <a:lnTo>
                    <a:pt x="28968" y="262128"/>
                  </a:lnTo>
                  <a:lnTo>
                    <a:pt x="25920" y="259080"/>
                  </a:lnTo>
                  <a:lnTo>
                    <a:pt x="24396" y="259080"/>
                  </a:lnTo>
                  <a:lnTo>
                    <a:pt x="22872" y="257556"/>
                  </a:lnTo>
                  <a:lnTo>
                    <a:pt x="12204" y="257556"/>
                  </a:lnTo>
                  <a:lnTo>
                    <a:pt x="9156" y="259080"/>
                  </a:lnTo>
                  <a:lnTo>
                    <a:pt x="7632" y="259080"/>
                  </a:lnTo>
                  <a:lnTo>
                    <a:pt x="3060" y="263652"/>
                  </a:lnTo>
                  <a:lnTo>
                    <a:pt x="1536" y="266700"/>
                  </a:lnTo>
                  <a:lnTo>
                    <a:pt x="1536" y="271272"/>
                  </a:lnTo>
                  <a:lnTo>
                    <a:pt x="12" y="272796"/>
                  </a:lnTo>
                  <a:lnTo>
                    <a:pt x="12" y="294132"/>
                  </a:lnTo>
                  <a:lnTo>
                    <a:pt x="62496" y="294132"/>
                  </a:lnTo>
                  <a:lnTo>
                    <a:pt x="62496" y="286512"/>
                  </a:lnTo>
                  <a:lnTo>
                    <a:pt x="36588" y="286512"/>
                  </a:lnTo>
                  <a:lnTo>
                    <a:pt x="36588" y="275844"/>
                  </a:lnTo>
                  <a:lnTo>
                    <a:pt x="38112" y="275844"/>
                  </a:lnTo>
                  <a:lnTo>
                    <a:pt x="38112" y="274320"/>
                  </a:lnTo>
                  <a:lnTo>
                    <a:pt x="41160" y="271272"/>
                  </a:lnTo>
                  <a:lnTo>
                    <a:pt x="42684" y="271272"/>
                  </a:lnTo>
                  <a:lnTo>
                    <a:pt x="45732" y="268224"/>
                  </a:lnTo>
                  <a:lnTo>
                    <a:pt x="62496" y="259080"/>
                  </a:lnTo>
                  <a:lnTo>
                    <a:pt x="62496" y="249936"/>
                  </a:lnTo>
                  <a:close/>
                </a:path>
                <a:path w="64135" h="515620">
                  <a:moveTo>
                    <a:pt x="62496" y="208788"/>
                  </a:moveTo>
                  <a:lnTo>
                    <a:pt x="56400" y="208788"/>
                  </a:lnTo>
                  <a:lnTo>
                    <a:pt x="56400" y="234696"/>
                  </a:lnTo>
                  <a:lnTo>
                    <a:pt x="33540" y="234696"/>
                  </a:lnTo>
                  <a:lnTo>
                    <a:pt x="33540" y="211836"/>
                  </a:lnTo>
                  <a:lnTo>
                    <a:pt x="27444" y="211836"/>
                  </a:lnTo>
                  <a:lnTo>
                    <a:pt x="27444" y="234696"/>
                  </a:lnTo>
                  <a:lnTo>
                    <a:pt x="7632" y="234696"/>
                  </a:lnTo>
                  <a:lnTo>
                    <a:pt x="7632" y="210312"/>
                  </a:lnTo>
                  <a:lnTo>
                    <a:pt x="12" y="210312"/>
                  </a:lnTo>
                  <a:lnTo>
                    <a:pt x="12" y="240792"/>
                  </a:lnTo>
                  <a:lnTo>
                    <a:pt x="62496" y="240792"/>
                  </a:lnTo>
                  <a:lnTo>
                    <a:pt x="62496" y="208788"/>
                  </a:lnTo>
                  <a:close/>
                </a:path>
                <a:path w="64135" h="515620">
                  <a:moveTo>
                    <a:pt x="62496" y="149352"/>
                  </a:moveTo>
                  <a:lnTo>
                    <a:pt x="38112" y="158280"/>
                  </a:lnTo>
                  <a:lnTo>
                    <a:pt x="38112" y="166116"/>
                  </a:lnTo>
                  <a:lnTo>
                    <a:pt x="38112" y="187452"/>
                  </a:lnTo>
                  <a:lnTo>
                    <a:pt x="12204" y="176784"/>
                  </a:lnTo>
                  <a:lnTo>
                    <a:pt x="10680" y="176784"/>
                  </a:lnTo>
                  <a:lnTo>
                    <a:pt x="10680" y="175260"/>
                  </a:lnTo>
                  <a:lnTo>
                    <a:pt x="12204" y="175260"/>
                  </a:lnTo>
                  <a:lnTo>
                    <a:pt x="38112" y="166116"/>
                  </a:lnTo>
                  <a:lnTo>
                    <a:pt x="38112" y="158280"/>
                  </a:lnTo>
                  <a:lnTo>
                    <a:pt x="12" y="172212"/>
                  </a:lnTo>
                  <a:lnTo>
                    <a:pt x="12" y="179832"/>
                  </a:lnTo>
                  <a:lnTo>
                    <a:pt x="62496" y="204216"/>
                  </a:lnTo>
                  <a:lnTo>
                    <a:pt x="62496" y="195072"/>
                  </a:lnTo>
                  <a:lnTo>
                    <a:pt x="45732" y="188976"/>
                  </a:lnTo>
                  <a:lnTo>
                    <a:pt x="45732" y="187452"/>
                  </a:lnTo>
                  <a:lnTo>
                    <a:pt x="45732" y="166116"/>
                  </a:lnTo>
                  <a:lnTo>
                    <a:pt x="45732" y="163068"/>
                  </a:lnTo>
                  <a:lnTo>
                    <a:pt x="62496" y="156972"/>
                  </a:lnTo>
                  <a:lnTo>
                    <a:pt x="62496" y="149352"/>
                  </a:lnTo>
                  <a:close/>
                </a:path>
                <a:path w="64135" h="515620">
                  <a:moveTo>
                    <a:pt x="62496" y="96024"/>
                  </a:moveTo>
                  <a:lnTo>
                    <a:pt x="30492" y="124980"/>
                  </a:lnTo>
                  <a:lnTo>
                    <a:pt x="12" y="99072"/>
                  </a:lnTo>
                  <a:lnTo>
                    <a:pt x="12" y="108216"/>
                  </a:lnTo>
                  <a:lnTo>
                    <a:pt x="27444" y="131076"/>
                  </a:lnTo>
                  <a:lnTo>
                    <a:pt x="28968" y="131076"/>
                  </a:lnTo>
                  <a:lnTo>
                    <a:pt x="28968" y="132600"/>
                  </a:lnTo>
                  <a:lnTo>
                    <a:pt x="12" y="132600"/>
                  </a:lnTo>
                  <a:lnTo>
                    <a:pt x="12" y="140220"/>
                  </a:lnTo>
                  <a:lnTo>
                    <a:pt x="62496" y="140220"/>
                  </a:lnTo>
                  <a:lnTo>
                    <a:pt x="62496" y="132600"/>
                  </a:lnTo>
                  <a:lnTo>
                    <a:pt x="32016" y="132600"/>
                  </a:lnTo>
                  <a:lnTo>
                    <a:pt x="33540" y="131076"/>
                  </a:lnTo>
                  <a:lnTo>
                    <a:pt x="40779" y="124980"/>
                  </a:lnTo>
                  <a:lnTo>
                    <a:pt x="62496" y="106692"/>
                  </a:lnTo>
                  <a:lnTo>
                    <a:pt x="62496" y="96024"/>
                  </a:lnTo>
                  <a:close/>
                </a:path>
                <a:path w="64135" h="515620">
                  <a:moveTo>
                    <a:pt x="62496" y="54876"/>
                  </a:moveTo>
                  <a:lnTo>
                    <a:pt x="56400" y="54876"/>
                  </a:lnTo>
                  <a:lnTo>
                    <a:pt x="56400" y="80784"/>
                  </a:lnTo>
                  <a:lnTo>
                    <a:pt x="33540" y="80784"/>
                  </a:lnTo>
                  <a:lnTo>
                    <a:pt x="33540" y="59448"/>
                  </a:lnTo>
                  <a:lnTo>
                    <a:pt x="27444" y="59448"/>
                  </a:lnTo>
                  <a:lnTo>
                    <a:pt x="27444" y="80784"/>
                  </a:lnTo>
                  <a:lnTo>
                    <a:pt x="7632" y="80784"/>
                  </a:lnTo>
                  <a:lnTo>
                    <a:pt x="7632" y="56400"/>
                  </a:lnTo>
                  <a:lnTo>
                    <a:pt x="12" y="56400"/>
                  </a:lnTo>
                  <a:lnTo>
                    <a:pt x="12" y="88404"/>
                  </a:lnTo>
                  <a:lnTo>
                    <a:pt x="62496" y="88404"/>
                  </a:lnTo>
                  <a:lnTo>
                    <a:pt x="62496" y="54876"/>
                  </a:lnTo>
                  <a:close/>
                </a:path>
                <a:path w="64135" h="515620">
                  <a:moveTo>
                    <a:pt x="62496" y="0"/>
                  </a:moveTo>
                  <a:lnTo>
                    <a:pt x="44208" y="10668"/>
                  </a:lnTo>
                  <a:lnTo>
                    <a:pt x="42684" y="12192"/>
                  </a:lnTo>
                  <a:lnTo>
                    <a:pt x="41160" y="12192"/>
                  </a:lnTo>
                  <a:lnTo>
                    <a:pt x="38112" y="15240"/>
                  </a:lnTo>
                  <a:lnTo>
                    <a:pt x="36588" y="15240"/>
                  </a:lnTo>
                  <a:lnTo>
                    <a:pt x="36588" y="16764"/>
                  </a:lnTo>
                  <a:lnTo>
                    <a:pt x="35064" y="16764"/>
                  </a:lnTo>
                  <a:lnTo>
                    <a:pt x="35064" y="19812"/>
                  </a:lnTo>
                  <a:lnTo>
                    <a:pt x="33540" y="19812"/>
                  </a:lnTo>
                  <a:lnTo>
                    <a:pt x="33540" y="18288"/>
                  </a:lnTo>
                  <a:lnTo>
                    <a:pt x="32016" y="16764"/>
                  </a:lnTo>
                  <a:lnTo>
                    <a:pt x="32016" y="13716"/>
                  </a:lnTo>
                  <a:lnTo>
                    <a:pt x="28968" y="10668"/>
                  </a:lnTo>
                  <a:lnTo>
                    <a:pt x="28968" y="21336"/>
                  </a:lnTo>
                  <a:lnTo>
                    <a:pt x="28968" y="36576"/>
                  </a:lnTo>
                  <a:lnTo>
                    <a:pt x="7632" y="36576"/>
                  </a:lnTo>
                  <a:lnTo>
                    <a:pt x="7632" y="19812"/>
                  </a:lnTo>
                  <a:lnTo>
                    <a:pt x="9156" y="16764"/>
                  </a:lnTo>
                  <a:lnTo>
                    <a:pt x="12204" y="15240"/>
                  </a:lnTo>
                  <a:lnTo>
                    <a:pt x="13728" y="13716"/>
                  </a:lnTo>
                  <a:lnTo>
                    <a:pt x="21348" y="13716"/>
                  </a:lnTo>
                  <a:lnTo>
                    <a:pt x="22872" y="15240"/>
                  </a:lnTo>
                  <a:lnTo>
                    <a:pt x="24396" y="15240"/>
                  </a:lnTo>
                  <a:lnTo>
                    <a:pt x="25920" y="16764"/>
                  </a:lnTo>
                  <a:lnTo>
                    <a:pt x="25920" y="18288"/>
                  </a:lnTo>
                  <a:lnTo>
                    <a:pt x="27444" y="18288"/>
                  </a:lnTo>
                  <a:lnTo>
                    <a:pt x="27444" y="19812"/>
                  </a:lnTo>
                  <a:lnTo>
                    <a:pt x="28968" y="21336"/>
                  </a:lnTo>
                  <a:lnTo>
                    <a:pt x="28968" y="10668"/>
                  </a:lnTo>
                  <a:lnTo>
                    <a:pt x="27444" y="10668"/>
                  </a:lnTo>
                  <a:lnTo>
                    <a:pt x="24396" y="7620"/>
                  </a:lnTo>
                  <a:lnTo>
                    <a:pt x="22872" y="7620"/>
                  </a:lnTo>
                  <a:lnTo>
                    <a:pt x="21348" y="6096"/>
                  </a:lnTo>
                  <a:lnTo>
                    <a:pt x="13728" y="6096"/>
                  </a:lnTo>
                  <a:lnTo>
                    <a:pt x="12204" y="7620"/>
                  </a:lnTo>
                  <a:lnTo>
                    <a:pt x="9156" y="7620"/>
                  </a:lnTo>
                  <a:lnTo>
                    <a:pt x="1536" y="15240"/>
                  </a:lnTo>
                  <a:lnTo>
                    <a:pt x="1536" y="19812"/>
                  </a:lnTo>
                  <a:lnTo>
                    <a:pt x="12" y="22860"/>
                  </a:lnTo>
                  <a:lnTo>
                    <a:pt x="12" y="44196"/>
                  </a:lnTo>
                  <a:lnTo>
                    <a:pt x="62496" y="44196"/>
                  </a:lnTo>
                  <a:lnTo>
                    <a:pt x="62496" y="36576"/>
                  </a:lnTo>
                  <a:lnTo>
                    <a:pt x="36588" y="36576"/>
                  </a:lnTo>
                  <a:lnTo>
                    <a:pt x="36588" y="25908"/>
                  </a:lnTo>
                  <a:lnTo>
                    <a:pt x="39636" y="22860"/>
                  </a:lnTo>
                  <a:lnTo>
                    <a:pt x="39636" y="21336"/>
                  </a:lnTo>
                  <a:lnTo>
                    <a:pt x="41160" y="21336"/>
                  </a:lnTo>
                  <a:lnTo>
                    <a:pt x="42684" y="19812"/>
                  </a:lnTo>
                  <a:lnTo>
                    <a:pt x="44208" y="19812"/>
                  </a:lnTo>
                  <a:lnTo>
                    <a:pt x="45732" y="18288"/>
                  </a:lnTo>
                  <a:lnTo>
                    <a:pt x="62496" y="7620"/>
                  </a:lnTo>
                  <a:lnTo>
                    <a:pt x="62496" y="0"/>
                  </a:lnTo>
                  <a:close/>
                </a:path>
                <a:path w="64135" h="515620">
                  <a:moveTo>
                    <a:pt x="64008" y="504444"/>
                  </a:moveTo>
                  <a:lnTo>
                    <a:pt x="60960" y="499872"/>
                  </a:lnTo>
                  <a:lnTo>
                    <a:pt x="57912" y="496824"/>
                  </a:lnTo>
                  <a:lnTo>
                    <a:pt x="53340" y="493776"/>
                  </a:lnTo>
                  <a:lnTo>
                    <a:pt x="47244" y="492252"/>
                  </a:lnTo>
                  <a:lnTo>
                    <a:pt x="39624" y="492252"/>
                  </a:lnTo>
                  <a:lnTo>
                    <a:pt x="0" y="492252"/>
                  </a:lnTo>
                  <a:lnTo>
                    <a:pt x="0" y="499872"/>
                  </a:lnTo>
                  <a:lnTo>
                    <a:pt x="51816" y="499872"/>
                  </a:lnTo>
                  <a:lnTo>
                    <a:pt x="56388" y="502920"/>
                  </a:lnTo>
                  <a:lnTo>
                    <a:pt x="56388" y="513588"/>
                  </a:lnTo>
                  <a:lnTo>
                    <a:pt x="54864" y="515112"/>
                  </a:lnTo>
                  <a:lnTo>
                    <a:pt x="62484" y="515112"/>
                  </a:lnTo>
                  <a:lnTo>
                    <a:pt x="62484" y="513588"/>
                  </a:lnTo>
                  <a:lnTo>
                    <a:pt x="64008" y="512064"/>
                  </a:lnTo>
                  <a:lnTo>
                    <a:pt x="64008" y="50444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6419088" y="5071871"/>
            <a:ext cx="64135" cy="695325"/>
            <a:chOff x="6419088" y="5071871"/>
            <a:chExt cx="64135" cy="695325"/>
          </a:xfrm>
        </p:grpSpPr>
        <p:pic>
          <p:nvPicPr>
            <p:cNvPr id="115" name="object 11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19088" y="5379719"/>
              <a:ext cx="64008" cy="387095"/>
            </a:xfrm>
            <a:prstGeom prst="rect">
              <a:avLst/>
            </a:prstGeom>
          </p:spPr>
        </p:pic>
        <p:pic>
          <p:nvPicPr>
            <p:cNvPr id="116" name="object 11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19088" y="5071871"/>
              <a:ext cx="64008" cy="274320"/>
            </a:xfrm>
            <a:prstGeom prst="rect">
              <a:avLst/>
            </a:prstGeom>
          </p:spPr>
        </p:pic>
      </p:grpSp>
      <p:grpSp>
        <p:nvGrpSpPr>
          <p:cNvPr id="117" name="object 117" descr=""/>
          <p:cNvGrpSpPr/>
          <p:nvPr/>
        </p:nvGrpSpPr>
        <p:grpSpPr>
          <a:xfrm>
            <a:off x="6566915" y="5071871"/>
            <a:ext cx="64135" cy="581025"/>
            <a:chOff x="6566915" y="5071871"/>
            <a:chExt cx="64135" cy="581025"/>
          </a:xfrm>
        </p:grpSpPr>
        <p:pic>
          <p:nvPicPr>
            <p:cNvPr id="118" name="object 118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566915" y="5390387"/>
              <a:ext cx="64008" cy="262128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66915" y="5071871"/>
              <a:ext cx="64007" cy="277367"/>
            </a:xfrm>
            <a:prstGeom prst="rect">
              <a:avLst/>
            </a:prstGeom>
          </p:spPr>
        </p:pic>
      </p:grpSp>
      <p:pic>
        <p:nvPicPr>
          <p:cNvPr id="120" name="object 120" descr="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716267" y="5067300"/>
            <a:ext cx="64008" cy="749807"/>
          </a:xfrm>
          <a:prstGeom prst="rect">
            <a:avLst/>
          </a:prstGeom>
        </p:spPr>
      </p:pic>
      <p:pic>
        <p:nvPicPr>
          <p:cNvPr id="121" name="object 121" descr="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864095" y="5067300"/>
            <a:ext cx="64008" cy="979932"/>
          </a:xfrm>
          <a:prstGeom prst="rect">
            <a:avLst/>
          </a:prstGeom>
        </p:spPr>
      </p:pic>
      <p:grpSp>
        <p:nvGrpSpPr>
          <p:cNvPr id="122" name="object 122" descr=""/>
          <p:cNvGrpSpPr/>
          <p:nvPr/>
        </p:nvGrpSpPr>
        <p:grpSpPr>
          <a:xfrm>
            <a:off x="7011923" y="5067300"/>
            <a:ext cx="64135" cy="838200"/>
            <a:chOff x="7011923" y="5067300"/>
            <a:chExt cx="64135" cy="838200"/>
          </a:xfrm>
        </p:grpSpPr>
        <p:sp>
          <p:nvSpPr>
            <p:cNvPr id="123" name="object 123" descr=""/>
            <p:cNvSpPr/>
            <p:nvPr/>
          </p:nvSpPr>
          <p:spPr>
            <a:xfrm>
              <a:off x="7013448" y="5509272"/>
              <a:ext cx="62865" cy="396240"/>
            </a:xfrm>
            <a:custGeom>
              <a:avLst/>
              <a:gdLst/>
              <a:ahLst/>
              <a:cxnLst/>
              <a:rect l="l" t="t" r="r" b="b"/>
              <a:pathLst>
                <a:path w="62865" h="396239">
                  <a:moveTo>
                    <a:pt x="62484" y="370332"/>
                  </a:moveTo>
                  <a:lnTo>
                    <a:pt x="6096" y="370332"/>
                  </a:lnTo>
                  <a:lnTo>
                    <a:pt x="6096" y="353568"/>
                  </a:lnTo>
                  <a:lnTo>
                    <a:pt x="0" y="353568"/>
                  </a:lnTo>
                  <a:lnTo>
                    <a:pt x="0" y="396240"/>
                  </a:lnTo>
                  <a:lnTo>
                    <a:pt x="6096" y="396240"/>
                  </a:lnTo>
                  <a:lnTo>
                    <a:pt x="6096" y="377952"/>
                  </a:lnTo>
                  <a:lnTo>
                    <a:pt x="62484" y="377952"/>
                  </a:lnTo>
                  <a:lnTo>
                    <a:pt x="62484" y="370332"/>
                  </a:lnTo>
                  <a:close/>
                </a:path>
                <a:path w="62865" h="396239">
                  <a:moveTo>
                    <a:pt x="62484" y="301752"/>
                  </a:moveTo>
                  <a:lnTo>
                    <a:pt x="38100" y="311277"/>
                  </a:lnTo>
                  <a:lnTo>
                    <a:pt x="38100" y="318516"/>
                  </a:lnTo>
                  <a:lnTo>
                    <a:pt x="38100" y="339852"/>
                  </a:lnTo>
                  <a:lnTo>
                    <a:pt x="12192" y="330708"/>
                  </a:lnTo>
                  <a:lnTo>
                    <a:pt x="10668" y="330708"/>
                  </a:lnTo>
                  <a:lnTo>
                    <a:pt x="9144" y="329184"/>
                  </a:lnTo>
                  <a:lnTo>
                    <a:pt x="10668" y="329184"/>
                  </a:lnTo>
                  <a:lnTo>
                    <a:pt x="12192" y="327660"/>
                  </a:lnTo>
                  <a:lnTo>
                    <a:pt x="38100" y="318516"/>
                  </a:lnTo>
                  <a:lnTo>
                    <a:pt x="38100" y="311277"/>
                  </a:lnTo>
                  <a:lnTo>
                    <a:pt x="0" y="326136"/>
                  </a:lnTo>
                  <a:lnTo>
                    <a:pt x="0" y="332232"/>
                  </a:lnTo>
                  <a:lnTo>
                    <a:pt x="62484" y="356616"/>
                  </a:lnTo>
                  <a:lnTo>
                    <a:pt x="62484" y="348996"/>
                  </a:lnTo>
                  <a:lnTo>
                    <a:pt x="44196" y="342900"/>
                  </a:lnTo>
                  <a:lnTo>
                    <a:pt x="44196" y="339852"/>
                  </a:lnTo>
                  <a:lnTo>
                    <a:pt x="44196" y="318516"/>
                  </a:lnTo>
                  <a:lnTo>
                    <a:pt x="44196" y="315468"/>
                  </a:lnTo>
                  <a:lnTo>
                    <a:pt x="62484" y="309372"/>
                  </a:lnTo>
                  <a:lnTo>
                    <a:pt x="62484" y="301752"/>
                  </a:lnTo>
                  <a:close/>
                </a:path>
                <a:path w="62865" h="396239">
                  <a:moveTo>
                    <a:pt x="62484" y="260604"/>
                  </a:moveTo>
                  <a:lnTo>
                    <a:pt x="54864" y="260604"/>
                  </a:lnTo>
                  <a:lnTo>
                    <a:pt x="54864" y="284988"/>
                  </a:lnTo>
                  <a:lnTo>
                    <a:pt x="0" y="284988"/>
                  </a:lnTo>
                  <a:lnTo>
                    <a:pt x="0" y="292595"/>
                  </a:lnTo>
                  <a:lnTo>
                    <a:pt x="62484" y="292595"/>
                  </a:lnTo>
                  <a:lnTo>
                    <a:pt x="62484" y="260604"/>
                  </a:lnTo>
                  <a:close/>
                </a:path>
                <a:path w="62865" h="396239">
                  <a:moveTo>
                    <a:pt x="62484" y="217932"/>
                  </a:moveTo>
                  <a:lnTo>
                    <a:pt x="54864" y="217932"/>
                  </a:lnTo>
                  <a:lnTo>
                    <a:pt x="54864" y="243840"/>
                  </a:lnTo>
                  <a:lnTo>
                    <a:pt x="33528" y="243840"/>
                  </a:lnTo>
                  <a:lnTo>
                    <a:pt x="33528" y="220980"/>
                  </a:lnTo>
                  <a:lnTo>
                    <a:pt x="27432" y="220980"/>
                  </a:lnTo>
                  <a:lnTo>
                    <a:pt x="27432" y="243840"/>
                  </a:lnTo>
                  <a:lnTo>
                    <a:pt x="6096" y="243840"/>
                  </a:lnTo>
                  <a:lnTo>
                    <a:pt x="6096" y="219456"/>
                  </a:lnTo>
                  <a:lnTo>
                    <a:pt x="0" y="219456"/>
                  </a:lnTo>
                  <a:lnTo>
                    <a:pt x="0" y="251460"/>
                  </a:lnTo>
                  <a:lnTo>
                    <a:pt x="62484" y="251460"/>
                  </a:lnTo>
                  <a:lnTo>
                    <a:pt x="62484" y="217932"/>
                  </a:lnTo>
                  <a:close/>
                </a:path>
                <a:path w="62865" h="396239">
                  <a:moveTo>
                    <a:pt x="62484" y="156972"/>
                  </a:moveTo>
                  <a:lnTo>
                    <a:pt x="0" y="156972"/>
                  </a:lnTo>
                  <a:lnTo>
                    <a:pt x="0" y="163068"/>
                  </a:lnTo>
                  <a:lnTo>
                    <a:pt x="51816" y="163068"/>
                  </a:lnTo>
                  <a:lnTo>
                    <a:pt x="48768" y="166116"/>
                  </a:lnTo>
                  <a:lnTo>
                    <a:pt x="0" y="196596"/>
                  </a:lnTo>
                  <a:lnTo>
                    <a:pt x="0" y="205740"/>
                  </a:lnTo>
                  <a:lnTo>
                    <a:pt x="62484" y="205740"/>
                  </a:lnTo>
                  <a:lnTo>
                    <a:pt x="62484" y="199644"/>
                  </a:lnTo>
                  <a:lnTo>
                    <a:pt x="9144" y="199644"/>
                  </a:lnTo>
                  <a:lnTo>
                    <a:pt x="9144" y="198120"/>
                  </a:lnTo>
                  <a:lnTo>
                    <a:pt x="10668" y="198120"/>
                  </a:lnTo>
                  <a:lnTo>
                    <a:pt x="12192" y="196596"/>
                  </a:lnTo>
                  <a:lnTo>
                    <a:pt x="62484" y="164592"/>
                  </a:lnTo>
                  <a:lnTo>
                    <a:pt x="62484" y="156972"/>
                  </a:lnTo>
                  <a:close/>
                </a:path>
                <a:path w="62865" h="396239">
                  <a:moveTo>
                    <a:pt x="62484" y="121920"/>
                  </a:moveTo>
                  <a:lnTo>
                    <a:pt x="6096" y="121920"/>
                  </a:lnTo>
                  <a:lnTo>
                    <a:pt x="6096" y="103632"/>
                  </a:lnTo>
                  <a:lnTo>
                    <a:pt x="0" y="103632"/>
                  </a:lnTo>
                  <a:lnTo>
                    <a:pt x="0" y="146304"/>
                  </a:lnTo>
                  <a:lnTo>
                    <a:pt x="6096" y="146304"/>
                  </a:lnTo>
                  <a:lnTo>
                    <a:pt x="6096" y="128016"/>
                  </a:lnTo>
                  <a:lnTo>
                    <a:pt x="62484" y="128016"/>
                  </a:lnTo>
                  <a:lnTo>
                    <a:pt x="62484" y="121920"/>
                  </a:lnTo>
                  <a:close/>
                </a:path>
                <a:path w="62865" h="396239">
                  <a:moveTo>
                    <a:pt x="62484" y="60947"/>
                  </a:moveTo>
                  <a:lnTo>
                    <a:pt x="54864" y="60947"/>
                  </a:lnTo>
                  <a:lnTo>
                    <a:pt x="54864" y="86855"/>
                  </a:lnTo>
                  <a:lnTo>
                    <a:pt x="33528" y="86855"/>
                  </a:lnTo>
                  <a:lnTo>
                    <a:pt x="33528" y="63995"/>
                  </a:lnTo>
                  <a:lnTo>
                    <a:pt x="27432" y="63995"/>
                  </a:lnTo>
                  <a:lnTo>
                    <a:pt x="27432" y="86855"/>
                  </a:lnTo>
                  <a:lnTo>
                    <a:pt x="6096" y="86855"/>
                  </a:lnTo>
                  <a:lnTo>
                    <a:pt x="6096" y="62471"/>
                  </a:lnTo>
                  <a:lnTo>
                    <a:pt x="0" y="62471"/>
                  </a:lnTo>
                  <a:lnTo>
                    <a:pt x="0" y="94475"/>
                  </a:lnTo>
                  <a:lnTo>
                    <a:pt x="62484" y="94475"/>
                  </a:lnTo>
                  <a:lnTo>
                    <a:pt x="62484" y="60947"/>
                  </a:lnTo>
                  <a:close/>
                </a:path>
                <a:path w="62865" h="396239">
                  <a:moveTo>
                    <a:pt x="62484" y="32004"/>
                  </a:moveTo>
                  <a:lnTo>
                    <a:pt x="61912" y="25184"/>
                  </a:lnTo>
                  <a:lnTo>
                    <a:pt x="60198" y="18669"/>
                  </a:lnTo>
                  <a:lnTo>
                    <a:pt x="57340" y="12712"/>
                  </a:lnTo>
                  <a:lnTo>
                    <a:pt x="54864" y="9563"/>
                  </a:lnTo>
                  <a:lnTo>
                    <a:pt x="54864" y="24384"/>
                  </a:lnTo>
                  <a:lnTo>
                    <a:pt x="54864" y="41148"/>
                  </a:lnTo>
                  <a:lnTo>
                    <a:pt x="6096" y="41148"/>
                  </a:lnTo>
                  <a:lnTo>
                    <a:pt x="6096" y="32004"/>
                  </a:lnTo>
                  <a:lnTo>
                    <a:pt x="30480" y="6096"/>
                  </a:lnTo>
                  <a:lnTo>
                    <a:pt x="38100" y="6096"/>
                  </a:lnTo>
                  <a:lnTo>
                    <a:pt x="44196" y="9144"/>
                  </a:lnTo>
                  <a:lnTo>
                    <a:pt x="53340" y="18288"/>
                  </a:lnTo>
                  <a:lnTo>
                    <a:pt x="53428" y="18669"/>
                  </a:lnTo>
                  <a:lnTo>
                    <a:pt x="54864" y="24384"/>
                  </a:lnTo>
                  <a:lnTo>
                    <a:pt x="54864" y="9563"/>
                  </a:lnTo>
                  <a:lnTo>
                    <a:pt x="53340" y="7620"/>
                  </a:lnTo>
                  <a:lnTo>
                    <a:pt x="51816" y="6096"/>
                  </a:lnTo>
                  <a:lnTo>
                    <a:pt x="47244" y="1524"/>
                  </a:lnTo>
                  <a:lnTo>
                    <a:pt x="39624" y="0"/>
                  </a:lnTo>
                  <a:lnTo>
                    <a:pt x="30480" y="0"/>
                  </a:lnTo>
                  <a:lnTo>
                    <a:pt x="16713" y="1993"/>
                  </a:lnTo>
                  <a:lnTo>
                    <a:pt x="7239" y="8001"/>
                  </a:lnTo>
                  <a:lnTo>
                    <a:pt x="1752" y="17995"/>
                  </a:lnTo>
                  <a:lnTo>
                    <a:pt x="1676" y="18669"/>
                  </a:lnTo>
                  <a:lnTo>
                    <a:pt x="0" y="32004"/>
                  </a:lnTo>
                  <a:lnTo>
                    <a:pt x="0" y="48768"/>
                  </a:lnTo>
                  <a:lnTo>
                    <a:pt x="62484" y="48768"/>
                  </a:lnTo>
                  <a:lnTo>
                    <a:pt x="62484" y="41148"/>
                  </a:lnTo>
                  <a:lnTo>
                    <a:pt x="62484" y="3200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011923" y="5067300"/>
              <a:ext cx="64008" cy="405383"/>
            </a:xfrm>
            <a:prstGeom prst="rect">
              <a:avLst/>
            </a:prstGeom>
          </p:spPr>
        </p:pic>
      </p:grpSp>
      <p:sp>
        <p:nvSpPr>
          <p:cNvPr id="125" name="object 125" descr=""/>
          <p:cNvSpPr/>
          <p:nvPr/>
        </p:nvSpPr>
        <p:spPr>
          <a:xfrm>
            <a:off x="7161276" y="5062740"/>
            <a:ext cx="62865" cy="483234"/>
          </a:xfrm>
          <a:custGeom>
            <a:avLst/>
            <a:gdLst/>
            <a:ahLst/>
            <a:cxnLst/>
            <a:rect l="l" t="t" r="r" b="b"/>
            <a:pathLst>
              <a:path w="62865" h="483235">
                <a:moveTo>
                  <a:pt x="62484" y="458724"/>
                </a:moveTo>
                <a:lnTo>
                  <a:pt x="7620" y="458724"/>
                </a:lnTo>
                <a:lnTo>
                  <a:pt x="7620" y="440436"/>
                </a:lnTo>
                <a:lnTo>
                  <a:pt x="0" y="440436"/>
                </a:lnTo>
                <a:lnTo>
                  <a:pt x="0" y="483108"/>
                </a:lnTo>
                <a:lnTo>
                  <a:pt x="7620" y="483108"/>
                </a:lnTo>
                <a:lnTo>
                  <a:pt x="7620" y="464820"/>
                </a:lnTo>
                <a:lnTo>
                  <a:pt x="62484" y="464820"/>
                </a:lnTo>
                <a:lnTo>
                  <a:pt x="62484" y="458724"/>
                </a:lnTo>
                <a:close/>
              </a:path>
              <a:path w="62865" h="483235">
                <a:moveTo>
                  <a:pt x="62484" y="423659"/>
                </a:moveTo>
                <a:lnTo>
                  <a:pt x="0" y="423659"/>
                </a:lnTo>
                <a:lnTo>
                  <a:pt x="0" y="431279"/>
                </a:lnTo>
                <a:lnTo>
                  <a:pt x="62484" y="431279"/>
                </a:lnTo>
                <a:lnTo>
                  <a:pt x="62484" y="423659"/>
                </a:lnTo>
                <a:close/>
              </a:path>
              <a:path w="62865" h="483235">
                <a:moveTo>
                  <a:pt x="62484" y="388620"/>
                </a:moveTo>
                <a:lnTo>
                  <a:pt x="7620" y="388620"/>
                </a:lnTo>
                <a:lnTo>
                  <a:pt x="7620" y="370332"/>
                </a:lnTo>
                <a:lnTo>
                  <a:pt x="0" y="370332"/>
                </a:lnTo>
                <a:lnTo>
                  <a:pt x="0" y="413004"/>
                </a:lnTo>
                <a:lnTo>
                  <a:pt x="7620" y="413004"/>
                </a:lnTo>
                <a:lnTo>
                  <a:pt x="7620" y="396240"/>
                </a:lnTo>
                <a:lnTo>
                  <a:pt x="62484" y="396240"/>
                </a:lnTo>
                <a:lnTo>
                  <a:pt x="62484" y="388620"/>
                </a:lnTo>
                <a:close/>
              </a:path>
              <a:path w="62865" h="483235">
                <a:moveTo>
                  <a:pt x="62484" y="318516"/>
                </a:moveTo>
                <a:lnTo>
                  <a:pt x="38100" y="328041"/>
                </a:lnTo>
                <a:lnTo>
                  <a:pt x="38100" y="335280"/>
                </a:lnTo>
                <a:lnTo>
                  <a:pt x="38100" y="358140"/>
                </a:lnTo>
                <a:lnTo>
                  <a:pt x="12192" y="347472"/>
                </a:lnTo>
                <a:lnTo>
                  <a:pt x="7620" y="347472"/>
                </a:lnTo>
                <a:lnTo>
                  <a:pt x="7620" y="345948"/>
                </a:lnTo>
                <a:lnTo>
                  <a:pt x="12192" y="345948"/>
                </a:lnTo>
                <a:lnTo>
                  <a:pt x="38100" y="335280"/>
                </a:lnTo>
                <a:lnTo>
                  <a:pt x="38100" y="328041"/>
                </a:lnTo>
                <a:lnTo>
                  <a:pt x="0" y="342900"/>
                </a:lnTo>
                <a:lnTo>
                  <a:pt x="0" y="350520"/>
                </a:lnTo>
                <a:lnTo>
                  <a:pt x="62484" y="373380"/>
                </a:lnTo>
                <a:lnTo>
                  <a:pt x="62484" y="365760"/>
                </a:lnTo>
                <a:lnTo>
                  <a:pt x="44196" y="359664"/>
                </a:lnTo>
                <a:lnTo>
                  <a:pt x="44196" y="358140"/>
                </a:lnTo>
                <a:lnTo>
                  <a:pt x="44196" y="335280"/>
                </a:lnTo>
                <a:lnTo>
                  <a:pt x="44196" y="333756"/>
                </a:lnTo>
                <a:lnTo>
                  <a:pt x="62484" y="327660"/>
                </a:lnTo>
                <a:lnTo>
                  <a:pt x="62484" y="318516"/>
                </a:lnTo>
                <a:close/>
              </a:path>
              <a:path w="62865" h="483235">
                <a:moveTo>
                  <a:pt x="62484" y="260604"/>
                </a:moveTo>
                <a:lnTo>
                  <a:pt x="0" y="260604"/>
                </a:lnTo>
                <a:lnTo>
                  <a:pt x="0" y="266700"/>
                </a:lnTo>
                <a:lnTo>
                  <a:pt x="51816" y="266700"/>
                </a:lnTo>
                <a:lnTo>
                  <a:pt x="48768" y="269748"/>
                </a:lnTo>
                <a:lnTo>
                  <a:pt x="0" y="300228"/>
                </a:lnTo>
                <a:lnTo>
                  <a:pt x="0" y="309372"/>
                </a:lnTo>
                <a:lnTo>
                  <a:pt x="62484" y="309372"/>
                </a:lnTo>
                <a:lnTo>
                  <a:pt x="62484" y="303276"/>
                </a:lnTo>
                <a:lnTo>
                  <a:pt x="9144" y="303276"/>
                </a:lnTo>
                <a:lnTo>
                  <a:pt x="10668" y="301752"/>
                </a:lnTo>
                <a:lnTo>
                  <a:pt x="12192" y="301752"/>
                </a:lnTo>
                <a:lnTo>
                  <a:pt x="12192" y="300228"/>
                </a:lnTo>
                <a:lnTo>
                  <a:pt x="62484" y="268224"/>
                </a:lnTo>
                <a:lnTo>
                  <a:pt x="62484" y="260604"/>
                </a:lnTo>
                <a:close/>
              </a:path>
              <a:path w="62865" h="483235">
                <a:moveTo>
                  <a:pt x="62484" y="220980"/>
                </a:moveTo>
                <a:lnTo>
                  <a:pt x="60960" y="217932"/>
                </a:lnTo>
                <a:lnTo>
                  <a:pt x="59436" y="216408"/>
                </a:lnTo>
                <a:lnTo>
                  <a:pt x="57912" y="213360"/>
                </a:lnTo>
                <a:lnTo>
                  <a:pt x="54864" y="210312"/>
                </a:lnTo>
                <a:lnTo>
                  <a:pt x="51816" y="210312"/>
                </a:lnTo>
                <a:lnTo>
                  <a:pt x="50292" y="208788"/>
                </a:lnTo>
                <a:lnTo>
                  <a:pt x="44196" y="208788"/>
                </a:lnTo>
                <a:lnTo>
                  <a:pt x="42672" y="210312"/>
                </a:lnTo>
                <a:lnTo>
                  <a:pt x="41148" y="210312"/>
                </a:lnTo>
                <a:lnTo>
                  <a:pt x="38100" y="211836"/>
                </a:lnTo>
                <a:lnTo>
                  <a:pt x="35052" y="214884"/>
                </a:lnTo>
                <a:lnTo>
                  <a:pt x="33528" y="214884"/>
                </a:lnTo>
                <a:lnTo>
                  <a:pt x="32004" y="217932"/>
                </a:lnTo>
                <a:lnTo>
                  <a:pt x="32004" y="219456"/>
                </a:lnTo>
                <a:lnTo>
                  <a:pt x="30480" y="220980"/>
                </a:lnTo>
                <a:lnTo>
                  <a:pt x="28956" y="224028"/>
                </a:lnTo>
                <a:lnTo>
                  <a:pt x="27432" y="225552"/>
                </a:lnTo>
                <a:lnTo>
                  <a:pt x="27432" y="227076"/>
                </a:lnTo>
                <a:lnTo>
                  <a:pt x="25908" y="230124"/>
                </a:lnTo>
                <a:lnTo>
                  <a:pt x="25908" y="231648"/>
                </a:lnTo>
                <a:lnTo>
                  <a:pt x="22860" y="234696"/>
                </a:lnTo>
                <a:lnTo>
                  <a:pt x="22860" y="236220"/>
                </a:lnTo>
                <a:lnTo>
                  <a:pt x="21336" y="236220"/>
                </a:lnTo>
                <a:lnTo>
                  <a:pt x="18288" y="239268"/>
                </a:lnTo>
                <a:lnTo>
                  <a:pt x="12192" y="239268"/>
                </a:lnTo>
                <a:lnTo>
                  <a:pt x="10668" y="237744"/>
                </a:lnTo>
                <a:lnTo>
                  <a:pt x="9144" y="237744"/>
                </a:lnTo>
                <a:lnTo>
                  <a:pt x="9144" y="236220"/>
                </a:lnTo>
                <a:lnTo>
                  <a:pt x="7620" y="234696"/>
                </a:lnTo>
                <a:lnTo>
                  <a:pt x="7620" y="233172"/>
                </a:lnTo>
                <a:lnTo>
                  <a:pt x="6096" y="231648"/>
                </a:lnTo>
                <a:lnTo>
                  <a:pt x="6096" y="219456"/>
                </a:lnTo>
                <a:lnTo>
                  <a:pt x="7620" y="214884"/>
                </a:lnTo>
                <a:lnTo>
                  <a:pt x="9144" y="211836"/>
                </a:lnTo>
                <a:lnTo>
                  <a:pt x="1524" y="211836"/>
                </a:lnTo>
                <a:lnTo>
                  <a:pt x="0" y="214884"/>
                </a:lnTo>
                <a:lnTo>
                  <a:pt x="0" y="233172"/>
                </a:lnTo>
                <a:lnTo>
                  <a:pt x="1524" y="236220"/>
                </a:lnTo>
                <a:lnTo>
                  <a:pt x="1524" y="237744"/>
                </a:lnTo>
                <a:lnTo>
                  <a:pt x="3048" y="239268"/>
                </a:lnTo>
                <a:lnTo>
                  <a:pt x="4572" y="242316"/>
                </a:lnTo>
                <a:lnTo>
                  <a:pt x="6096" y="243840"/>
                </a:lnTo>
                <a:lnTo>
                  <a:pt x="9144" y="245364"/>
                </a:lnTo>
                <a:lnTo>
                  <a:pt x="10668" y="245364"/>
                </a:lnTo>
                <a:lnTo>
                  <a:pt x="13716" y="246888"/>
                </a:lnTo>
                <a:lnTo>
                  <a:pt x="19812" y="246888"/>
                </a:lnTo>
                <a:lnTo>
                  <a:pt x="21336" y="245364"/>
                </a:lnTo>
                <a:lnTo>
                  <a:pt x="22860" y="245364"/>
                </a:lnTo>
                <a:lnTo>
                  <a:pt x="28956" y="239268"/>
                </a:lnTo>
                <a:lnTo>
                  <a:pt x="32004" y="236220"/>
                </a:lnTo>
                <a:lnTo>
                  <a:pt x="32004" y="233172"/>
                </a:lnTo>
                <a:lnTo>
                  <a:pt x="33528" y="231648"/>
                </a:lnTo>
                <a:lnTo>
                  <a:pt x="35052" y="228600"/>
                </a:lnTo>
                <a:lnTo>
                  <a:pt x="35052" y="227076"/>
                </a:lnTo>
                <a:lnTo>
                  <a:pt x="38100" y="224028"/>
                </a:lnTo>
                <a:lnTo>
                  <a:pt x="38100" y="222504"/>
                </a:lnTo>
                <a:lnTo>
                  <a:pt x="39624" y="220980"/>
                </a:lnTo>
                <a:lnTo>
                  <a:pt x="39624" y="219456"/>
                </a:lnTo>
                <a:lnTo>
                  <a:pt x="41148" y="217932"/>
                </a:lnTo>
                <a:lnTo>
                  <a:pt x="44196" y="217932"/>
                </a:lnTo>
                <a:lnTo>
                  <a:pt x="45720" y="216408"/>
                </a:lnTo>
                <a:lnTo>
                  <a:pt x="50292" y="216408"/>
                </a:lnTo>
                <a:lnTo>
                  <a:pt x="53340" y="217932"/>
                </a:lnTo>
                <a:lnTo>
                  <a:pt x="54864" y="219456"/>
                </a:lnTo>
                <a:lnTo>
                  <a:pt x="56388" y="222504"/>
                </a:lnTo>
                <a:lnTo>
                  <a:pt x="56388" y="237744"/>
                </a:lnTo>
                <a:lnTo>
                  <a:pt x="54864" y="239268"/>
                </a:lnTo>
                <a:lnTo>
                  <a:pt x="54864" y="242316"/>
                </a:lnTo>
                <a:lnTo>
                  <a:pt x="53340" y="243840"/>
                </a:lnTo>
                <a:lnTo>
                  <a:pt x="53340" y="245364"/>
                </a:lnTo>
                <a:lnTo>
                  <a:pt x="51816" y="245364"/>
                </a:lnTo>
                <a:lnTo>
                  <a:pt x="51816" y="246888"/>
                </a:lnTo>
                <a:lnTo>
                  <a:pt x="59436" y="246888"/>
                </a:lnTo>
                <a:lnTo>
                  <a:pt x="60960" y="245364"/>
                </a:lnTo>
                <a:lnTo>
                  <a:pt x="60960" y="242316"/>
                </a:lnTo>
                <a:lnTo>
                  <a:pt x="62484" y="240792"/>
                </a:lnTo>
                <a:lnTo>
                  <a:pt x="62484" y="220980"/>
                </a:lnTo>
                <a:close/>
              </a:path>
              <a:path w="62865" h="483235">
                <a:moveTo>
                  <a:pt x="62484" y="169151"/>
                </a:moveTo>
                <a:lnTo>
                  <a:pt x="60960" y="164579"/>
                </a:lnTo>
                <a:lnTo>
                  <a:pt x="56388" y="161531"/>
                </a:lnTo>
                <a:lnTo>
                  <a:pt x="53340" y="158483"/>
                </a:lnTo>
                <a:lnTo>
                  <a:pt x="47244" y="156959"/>
                </a:lnTo>
                <a:lnTo>
                  <a:pt x="39624" y="156959"/>
                </a:lnTo>
                <a:lnTo>
                  <a:pt x="0" y="156959"/>
                </a:lnTo>
                <a:lnTo>
                  <a:pt x="0" y="164579"/>
                </a:lnTo>
                <a:lnTo>
                  <a:pt x="51816" y="164579"/>
                </a:lnTo>
                <a:lnTo>
                  <a:pt x="56388" y="167627"/>
                </a:lnTo>
                <a:lnTo>
                  <a:pt x="56388" y="178295"/>
                </a:lnTo>
                <a:lnTo>
                  <a:pt x="54864" y="179819"/>
                </a:lnTo>
                <a:lnTo>
                  <a:pt x="62484" y="179819"/>
                </a:lnTo>
                <a:lnTo>
                  <a:pt x="62484" y="169151"/>
                </a:lnTo>
                <a:close/>
              </a:path>
              <a:path w="62865" h="483235">
                <a:moveTo>
                  <a:pt x="62484" y="108204"/>
                </a:moveTo>
                <a:lnTo>
                  <a:pt x="56388" y="108204"/>
                </a:lnTo>
                <a:lnTo>
                  <a:pt x="56388" y="134112"/>
                </a:lnTo>
                <a:lnTo>
                  <a:pt x="33528" y="134112"/>
                </a:lnTo>
                <a:lnTo>
                  <a:pt x="33528" y="111252"/>
                </a:lnTo>
                <a:lnTo>
                  <a:pt x="27432" y="111252"/>
                </a:lnTo>
                <a:lnTo>
                  <a:pt x="27432" y="134112"/>
                </a:lnTo>
                <a:lnTo>
                  <a:pt x="7620" y="134112"/>
                </a:lnTo>
                <a:lnTo>
                  <a:pt x="7620" y="109728"/>
                </a:lnTo>
                <a:lnTo>
                  <a:pt x="0" y="109728"/>
                </a:lnTo>
                <a:lnTo>
                  <a:pt x="0" y="141732"/>
                </a:lnTo>
                <a:lnTo>
                  <a:pt x="62484" y="141732"/>
                </a:lnTo>
                <a:lnTo>
                  <a:pt x="62484" y="108204"/>
                </a:lnTo>
                <a:close/>
              </a:path>
              <a:path w="62865" h="483235">
                <a:moveTo>
                  <a:pt x="62484" y="51816"/>
                </a:moveTo>
                <a:lnTo>
                  <a:pt x="44196" y="64008"/>
                </a:lnTo>
                <a:lnTo>
                  <a:pt x="42672" y="64008"/>
                </a:lnTo>
                <a:lnTo>
                  <a:pt x="41148" y="65532"/>
                </a:lnTo>
                <a:lnTo>
                  <a:pt x="39624" y="65532"/>
                </a:lnTo>
                <a:lnTo>
                  <a:pt x="39624" y="67056"/>
                </a:lnTo>
                <a:lnTo>
                  <a:pt x="38100" y="67056"/>
                </a:lnTo>
                <a:lnTo>
                  <a:pt x="35052" y="70104"/>
                </a:lnTo>
                <a:lnTo>
                  <a:pt x="35052" y="71628"/>
                </a:lnTo>
                <a:lnTo>
                  <a:pt x="33528" y="71628"/>
                </a:lnTo>
                <a:lnTo>
                  <a:pt x="33528" y="70104"/>
                </a:lnTo>
                <a:lnTo>
                  <a:pt x="30480" y="67056"/>
                </a:lnTo>
                <a:lnTo>
                  <a:pt x="30480" y="65532"/>
                </a:lnTo>
                <a:lnTo>
                  <a:pt x="28956" y="64008"/>
                </a:lnTo>
                <a:lnTo>
                  <a:pt x="28956" y="74676"/>
                </a:lnTo>
                <a:lnTo>
                  <a:pt x="28956" y="89916"/>
                </a:lnTo>
                <a:lnTo>
                  <a:pt x="7620" y="89916"/>
                </a:lnTo>
                <a:lnTo>
                  <a:pt x="7620" y="71628"/>
                </a:lnTo>
                <a:lnTo>
                  <a:pt x="9144" y="70104"/>
                </a:lnTo>
                <a:lnTo>
                  <a:pt x="12192" y="68580"/>
                </a:lnTo>
                <a:lnTo>
                  <a:pt x="13716" y="67056"/>
                </a:lnTo>
                <a:lnTo>
                  <a:pt x="22860" y="67056"/>
                </a:lnTo>
                <a:lnTo>
                  <a:pt x="27432" y="71628"/>
                </a:lnTo>
                <a:lnTo>
                  <a:pt x="27432" y="73152"/>
                </a:lnTo>
                <a:lnTo>
                  <a:pt x="28956" y="74676"/>
                </a:lnTo>
                <a:lnTo>
                  <a:pt x="28956" y="64008"/>
                </a:lnTo>
                <a:lnTo>
                  <a:pt x="25908" y="60960"/>
                </a:lnTo>
                <a:lnTo>
                  <a:pt x="24384" y="60960"/>
                </a:lnTo>
                <a:lnTo>
                  <a:pt x="22860" y="59436"/>
                </a:lnTo>
                <a:lnTo>
                  <a:pt x="12192" y="59436"/>
                </a:lnTo>
                <a:lnTo>
                  <a:pt x="9144" y="60960"/>
                </a:lnTo>
                <a:lnTo>
                  <a:pt x="7620" y="60960"/>
                </a:lnTo>
                <a:lnTo>
                  <a:pt x="3048" y="65532"/>
                </a:lnTo>
                <a:lnTo>
                  <a:pt x="1524" y="68580"/>
                </a:lnTo>
                <a:lnTo>
                  <a:pt x="1524" y="70104"/>
                </a:lnTo>
                <a:lnTo>
                  <a:pt x="0" y="73152"/>
                </a:lnTo>
                <a:lnTo>
                  <a:pt x="0" y="96012"/>
                </a:lnTo>
                <a:lnTo>
                  <a:pt x="62484" y="96012"/>
                </a:lnTo>
                <a:lnTo>
                  <a:pt x="62484" y="89916"/>
                </a:lnTo>
                <a:lnTo>
                  <a:pt x="36576" y="89916"/>
                </a:lnTo>
                <a:lnTo>
                  <a:pt x="36576" y="77724"/>
                </a:lnTo>
                <a:lnTo>
                  <a:pt x="41148" y="73152"/>
                </a:lnTo>
                <a:lnTo>
                  <a:pt x="42672" y="71628"/>
                </a:lnTo>
                <a:lnTo>
                  <a:pt x="44196" y="71628"/>
                </a:lnTo>
                <a:lnTo>
                  <a:pt x="62484" y="60960"/>
                </a:lnTo>
                <a:lnTo>
                  <a:pt x="62484" y="51816"/>
                </a:lnTo>
                <a:close/>
              </a:path>
              <a:path w="62865" h="483235">
                <a:moveTo>
                  <a:pt x="62484" y="0"/>
                </a:moveTo>
                <a:lnTo>
                  <a:pt x="30480" y="28956"/>
                </a:lnTo>
                <a:lnTo>
                  <a:pt x="0" y="3048"/>
                </a:lnTo>
                <a:lnTo>
                  <a:pt x="0" y="10668"/>
                </a:lnTo>
                <a:lnTo>
                  <a:pt x="27432" y="35052"/>
                </a:lnTo>
                <a:lnTo>
                  <a:pt x="28956" y="35052"/>
                </a:lnTo>
                <a:lnTo>
                  <a:pt x="28956" y="36576"/>
                </a:lnTo>
                <a:lnTo>
                  <a:pt x="0" y="36576"/>
                </a:lnTo>
                <a:lnTo>
                  <a:pt x="0" y="44196"/>
                </a:lnTo>
                <a:lnTo>
                  <a:pt x="62484" y="44196"/>
                </a:lnTo>
                <a:lnTo>
                  <a:pt x="62484" y="36576"/>
                </a:lnTo>
                <a:lnTo>
                  <a:pt x="32004" y="36576"/>
                </a:lnTo>
                <a:lnTo>
                  <a:pt x="33528" y="35052"/>
                </a:lnTo>
                <a:lnTo>
                  <a:pt x="40767" y="28956"/>
                </a:lnTo>
                <a:lnTo>
                  <a:pt x="62484" y="10668"/>
                </a:lnTo>
                <a:lnTo>
                  <a:pt x="62484" y="0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6" name="object 126" descr=""/>
          <p:cNvGrpSpPr/>
          <p:nvPr/>
        </p:nvGrpSpPr>
        <p:grpSpPr>
          <a:xfrm>
            <a:off x="7309103" y="5067300"/>
            <a:ext cx="64135" cy="805180"/>
            <a:chOff x="7309103" y="5067300"/>
            <a:chExt cx="64135" cy="805180"/>
          </a:xfrm>
        </p:grpSpPr>
        <p:pic>
          <p:nvPicPr>
            <p:cNvPr id="127" name="object 127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309103" y="5437632"/>
              <a:ext cx="64008" cy="43434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309103" y="5067300"/>
              <a:ext cx="64007" cy="341375"/>
            </a:xfrm>
            <a:prstGeom prst="rect">
              <a:avLst/>
            </a:prstGeom>
          </p:spPr>
        </p:pic>
      </p:grpSp>
      <p:grpSp>
        <p:nvGrpSpPr>
          <p:cNvPr id="129" name="object 129" descr=""/>
          <p:cNvGrpSpPr/>
          <p:nvPr/>
        </p:nvGrpSpPr>
        <p:grpSpPr>
          <a:xfrm>
            <a:off x="7456931" y="5067299"/>
            <a:ext cx="64135" cy="706120"/>
            <a:chOff x="7456931" y="5067299"/>
            <a:chExt cx="64135" cy="706120"/>
          </a:xfrm>
        </p:grpSpPr>
        <p:pic>
          <p:nvPicPr>
            <p:cNvPr id="130" name="object 130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456931" y="5353811"/>
              <a:ext cx="64007" cy="419099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56931" y="5067299"/>
              <a:ext cx="64008" cy="246888"/>
            </a:xfrm>
            <a:prstGeom prst="rect">
              <a:avLst/>
            </a:prstGeom>
          </p:spPr>
        </p:pic>
      </p:grpSp>
      <p:sp>
        <p:nvSpPr>
          <p:cNvPr id="132" name="object 132" descr=""/>
          <p:cNvSpPr/>
          <p:nvPr/>
        </p:nvSpPr>
        <p:spPr>
          <a:xfrm>
            <a:off x="755904" y="1886712"/>
            <a:ext cx="119380" cy="3130550"/>
          </a:xfrm>
          <a:custGeom>
            <a:avLst/>
            <a:gdLst/>
            <a:ahLst/>
            <a:cxnLst/>
            <a:rect l="l" t="t" r="r" b="b"/>
            <a:pathLst>
              <a:path w="119380" h="3130550">
                <a:moveTo>
                  <a:pt x="118871" y="3130295"/>
                </a:moveTo>
                <a:lnTo>
                  <a:pt x="0" y="3130295"/>
                </a:lnTo>
                <a:lnTo>
                  <a:pt x="0" y="0"/>
                </a:lnTo>
                <a:lnTo>
                  <a:pt x="118871" y="0"/>
                </a:lnTo>
                <a:lnTo>
                  <a:pt x="118871" y="3130295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 descr=""/>
          <p:cNvSpPr/>
          <p:nvPr/>
        </p:nvSpPr>
        <p:spPr>
          <a:xfrm>
            <a:off x="1053084" y="1981212"/>
            <a:ext cx="414655" cy="3035935"/>
          </a:xfrm>
          <a:custGeom>
            <a:avLst/>
            <a:gdLst/>
            <a:ahLst/>
            <a:cxnLst/>
            <a:rect l="l" t="t" r="r" b="b"/>
            <a:pathLst>
              <a:path w="414655" h="3035935">
                <a:moveTo>
                  <a:pt x="118872" y="0"/>
                </a:moveTo>
                <a:lnTo>
                  <a:pt x="0" y="0"/>
                </a:lnTo>
                <a:lnTo>
                  <a:pt x="0" y="3035795"/>
                </a:lnTo>
                <a:lnTo>
                  <a:pt x="118872" y="3035795"/>
                </a:lnTo>
                <a:lnTo>
                  <a:pt x="118872" y="0"/>
                </a:lnTo>
                <a:close/>
              </a:path>
              <a:path w="414655" h="3035935">
                <a:moveTo>
                  <a:pt x="266700" y="0"/>
                </a:moveTo>
                <a:lnTo>
                  <a:pt x="147828" y="0"/>
                </a:lnTo>
                <a:lnTo>
                  <a:pt x="147828" y="3035795"/>
                </a:lnTo>
                <a:lnTo>
                  <a:pt x="266700" y="3035795"/>
                </a:lnTo>
                <a:lnTo>
                  <a:pt x="266700" y="0"/>
                </a:lnTo>
                <a:close/>
              </a:path>
              <a:path w="414655" h="3035935">
                <a:moveTo>
                  <a:pt x="414528" y="0"/>
                </a:moveTo>
                <a:lnTo>
                  <a:pt x="295656" y="0"/>
                </a:lnTo>
                <a:lnTo>
                  <a:pt x="295656" y="3035795"/>
                </a:lnTo>
                <a:lnTo>
                  <a:pt x="414528" y="3035795"/>
                </a:lnTo>
                <a:lnTo>
                  <a:pt x="414528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/>
          <p:nvPr/>
        </p:nvSpPr>
        <p:spPr>
          <a:xfrm>
            <a:off x="1941576" y="2075688"/>
            <a:ext cx="119380" cy="2941320"/>
          </a:xfrm>
          <a:custGeom>
            <a:avLst/>
            <a:gdLst/>
            <a:ahLst/>
            <a:cxnLst/>
            <a:rect l="l" t="t" r="r" b="b"/>
            <a:pathLst>
              <a:path w="119380" h="2941320">
                <a:moveTo>
                  <a:pt x="118872" y="2941319"/>
                </a:moveTo>
                <a:lnTo>
                  <a:pt x="0" y="2941319"/>
                </a:lnTo>
                <a:lnTo>
                  <a:pt x="0" y="0"/>
                </a:lnTo>
                <a:lnTo>
                  <a:pt x="118872" y="0"/>
                </a:lnTo>
                <a:lnTo>
                  <a:pt x="118872" y="29413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 descr=""/>
          <p:cNvSpPr/>
          <p:nvPr/>
        </p:nvSpPr>
        <p:spPr>
          <a:xfrm>
            <a:off x="2386584" y="2075700"/>
            <a:ext cx="268605" cy="2941320"/>
          </a:xfrm>
          <a:custGeom>
            <a:avLst/>
            <a:gdLst/>
            <a:ahLst/>
            <a:cxnLst/>
            <a:rect l="l" t="t" r="r" b="b"/>
            <a:pathLst>
              <a:path w="268605" h="2941320">
                <a:moveTo>
                  <a:pt x="118872" y="0"/>
                </a:moveTo>
                <a:lnTo>
                  <a:pt x="0" y="0"/>
                </a:lnTo>
                <a:lnTo>
                  <a:pt x="0" y="2941307"/>
                </a:lnTo>
                <a:lnTo>
                  <a:pt x="118872" y="2941307"/>
                </a:lnTo>
                <a:lnTo>
                  <a:pt x="118872" y="0"/>
                </a:lnTo>
                <a:close/>
              </a:path>
              <a:path w="268605" h="2941320">
                <a:moveTo>
                  <a:pt x="268224" y="0"/>
                </a:moveTo>
                <a:lnTo>
                  <a:pt x="149339" y="0"/>
                </a:lnTo>
                <a:lnTo>
                  <a:pt x="149339" y="2941307"/>
                </a:lnTo>
                <a:lnTo>
                  <a:pt x="268224" y="2941307"/>
                </a:lnTo>
                <a:lnTo>
                  <a:pt x="268224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/>
          <p:nvPr/>
        </p:nvSpPr>
        <p:spPr>
          <a:xfrm>
            <a:off x="2980944" y="2171700"/>
            <a:ext cx="119380" cy="2845435"/>
          </a:xfrm>
          <a:custGeom>
            <a:avLst/>
            <a:gdLst/>
            <a:ahLst/>
            <a:cxnLst/>
            <a:rect l="l" t="t" r="r" b="b"/>
            <a:pathLst>
              <a:path w="119380" h="2845435">
                <a:moveTo>
                  <a:pt x="118872" y="2845307"/>
                </a:moveTo>
                <a:lnTo>
                  <a:pt x="0" y="2845307"/>
                </a:lnTo>
                <a:lnTo>
                  <a:pt x="0" y="0"/>
                </a:lnTo>
                <a:lnTo>
                  <a:pt x="118872" y="0"/>
                </a:lnTo>
                <a:lnTo>
                  <a:pt x="118872" y="284530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/>
          <p:nvPr/>
        </p:nvSpPr>
        <p:spPr>
          <a:xfrm>
            <a:off x="3424415" y="2171712"/>
            <a:ext cx="416559" cy="2845435"/>
          </a:xfrm>
          <a:custGeom>
            <a:avLst/>
            <a:gdLst/>
            <a:ahLst/>
            <a:cxnLst/>
            <a:rect l="l" t="t" r="r" b="b"/>
            <a:pathLst>
              <a:path w="416560" h="2845435">
                <a:moveTo>
                  <a:pt x="118884" y="0"/>
                </a:moveTo>
                <a:lnTo>
                  <a:pt x="0" y="0"/>
                </a:lnTo>
                <a:lnTo>
                  <a:pt x="0" y="2845295"/>
                </a:lnTo>
                <a:lnTo>
                  <a:pt x="118884" y="2845295"/>
                </a:lnTo>
                <a:lnTo>
                  <a:pt x="118884" y="0"/>
                </a:lnTo>
                <a:close/>
              </a:path>
              <a:path w="416560" h="2845435">
                <a:moveTo>
                  <a:pt x="268236" y="0"/>
                </a:moveTo>
                <a:lnTo>
                  <a:pt x="149364" y="0"/>
                </a:lnTo>
                <a:lnTo>
                  <a:pt x="149364" y="2845295"/>
                </a:lnTo>
                <a:lnTo>
                  <a:pt x="268236" y="2845295"/>
                </a:lnTo>
                <a:lnTo>
                  <a:pt x="268236" y="0"/>
                </a:lnTo>
                <a:close/>
              </a:path>
              <a:path w="416560" h="2845435">
                <a:moveTo>
                  <a:pt x="416064" y="0"/>
                </a:moveTo>
                <a:lnTo>
                  <a:pt x="297192" y="0"/>
                </a:lnTo>
                <a:lnTo>
                  <a:pt x="297192" y="2845295"/>
                </a:lnTo>
                <a:lnTo>
                  <a:pt x="416064" y="2845295"/>
                </a:lnTo>
                <a:lnTo>
                  <a:pt x="416064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/>
          <p:nvPr/>
        </p:nvSpPr>
        <p:spPr>
          <a:xfrm>
            <a:off x="4759452" y="2171700"/>
            <a:ext cx="119380" cy="2845435"/>
          </a:xfrm>
          <a:custGeom>
            <a:avLst/>
            <a:gdLst/>
            <a:ahLst/>
            <a:cxnLst/>
            <a:rect l="l" t="t" r="r" b="b"/>
            <a:pathLst>
              <a:path w="119379" h="2845435">
                <a:moveTo>
                  <a:pt x="118871" y="2845307"/>
                </a:moveTo>
                <a:lnTo>
                  <a:pt x="0" y="2845307"/>
                </a:lnTo>
                <a:lnTo>
                  <a:pt x="0" y="0"/>
                </a:lnTo>
                <a:lnTo>
                  <a:pt x="118871" y="0"/>
                </a:lnTo>
                <a:lnTo>
                  <a:pt x="118871" y="2845307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/>
          <p:nvPr/>
        </p:nvSpPr>
        <p:spPr>
          <a:xfrm>
            <a:off x="6094476" y="2266188"/>
            <a:ext cx="119380" cy="2750820"/>
          </a:xfrm>
          <a:custGeom>
            <a:avLst/>
            <a:gdLst/>
            <a:ahLst/>
            <a:cxnLst/>
            <a:rect l="l" t="t" r="r" b="b"/>
            <a:pathLst>
              <a:path w="119379" h="2750820">
                <a:moveTo>
                  <a:pt x="118871" y="2750819"/>
                </a:moveTo>
                <a:lnTo>
                  <a:pt x="0" y="2750819"/>
                </a:lnTo>
                <a:lnTo>
                  <a:pt x="0" y="0"/>
                </a:lnTo>
                <a:lnTo>
                  <a:pt x="118871" y="0"/>
                </a:lnTo>
                <a:lnTo>
                  <a:pt x="118871" y="27508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 descr=""/>
          <p:cNvSpPr/>
          <p:nvPr/>
        </p:nvSpPr>
        <p:spPr>
          <a:xfrm>
            <a:off x="6539484" y="2266200"/>
            <a:ext cx="563880" cy="2750820"/>
          </a:xfrm>
          <a:custGeom>
            <a:avLst/>
            <a:gdLst/>
            <a:ahLst/>
            <a:cxnLst/>
            <a:rect l="l" t="t" r="r" b="b"/>
            <a:pathLst>
              <a:path w="563879" h="2750820">
                <a:moveTo>
                  <a:pt x="118859" y="0"/>
                </a:moveTo>
                <a:lnTo>
                  <a:pt x="0" y="0"/>
                </a:lnTo>
                <a:lnTo>
                  <a:pt x="0" y="2750807"/>
                </a:lnTo>
                <a:lnTo>
                  <a:pt x="118859" y="2750807"/>
                </a:lnTo>
                <a:lnTo>
                  <a:pt x="118859" y="0"/>
                </a:lnTo>
                <a:close/>
              </a:path>
              <a:path w="563879" h="2750820">
                <a:moveTo>
                  <a:pt x="266700" y="0"/>
                </a:moveTo>
                <a:lnTo>
                  <a:pt x="147828" y="0"/>
                </a:lnTo>
                <a:lnTo>
                  <a:pt x="147828" y="2750807"/>
                </a:lnTo>
                <a:lnTo>
                  <a:pt x="266700" y="2750807"/>
                </a:lnTo>
                <a:lnTo>
                  <a:pt x="266700" y="0"/>
                </a:lnTo>
                <a:close/>
              </a:path>
              <a:path w="563879" h="2750820">
                <a:moveTo>
                  <a:pt x="416052" y="0"/>
                </a:moveTo>
                <a:lnTo>
                  <a:pt x="297180" y="0"/>
                </a:lnTo>
                <a:lnTo>
                  <a:pt x="297180" y="2750807"/>
                </a:lnTo>
                <a:lnTo>
                  <a:pt x="416052" y="2750807"/>
                </a:lnTo>
                <a:lnTo>
                  <a:pt x="416052" y="0"/>
                </a:lnTo>
                <a:close/>
              </a:path>
              <a:path w="563879" h="2750820">
                <a:moveTo>
                  <a:pt x="563880" y="0"/>
                </a:moveTo>
                <a:lnTo>
                  <a:pt x="445008" y="0"/>
                </a:lnTo>
                <a:lnTo>
                  <a:pt x="445008" y="2750807"/>
                </a:lnTo>
                <a:lnTo>
                  <a:pt x="563880" y="2750807"/>
                </a:lnTo>
                <a:lnTo>
                  <a:pt x="563880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/>
          <p:nvPr/>
        </p:nvSpPr>
        <p:spPr>
          <a:xfrm>
            <a:off x="7429500" y="2266188"/>
            <a:ext cx="119380" cy="2750820"/>
          </a:xfrm>
          <a:custGeom>
            <a:avLst/>
            <a:gdLst/>
            <a:ahLst/>
            <a:cxnLst/>
            <a:rect l="l" t="t" r="r" b="b"/>
            <a:pathLst>
              <a:path w="119379" h="2750820">
                <a:moveTo>
                  <a:pt x="118871" y="2750819"/>
                </a:moveTo>
                <a:lnTo>
                  <a:pt x="0" y="2750819"/>
                </a:lnTo>
                <a:lnTo>
                  <a:pt x="0" y="0"/>
                </a:lnTo>
                <a:lnTo>
                  <a:pt x="118871" y="0"/>
                </a:lnTo>
                <a:lnTo>
                  <a:pt x="118871" y="2750819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/>
          <p:nvPr/>
        </p:nvSpPr>
        <p:spPr>
          <a:xfrm>
            <a:off x="903732" y="1981200"/>
            <a:ext cx="119380" cy="3035935"/>
          </a:xfrm>
          <a:custGeom>
            <a:avLst/>
            <a:gdLst/>
            <a:ahLst/>
            <a:cxnLst/>
            <a:rect l="l" t="t" r="r" b="b"/>
            <a:pathLst>
              <a:path w="119380" h="3035935">
                <a:moveTo>
                  <a:pt x="118872" y="3035807"/>
                </a:moveTo>
                <a:lnTo>
                  <a:pt x="0" y="3035807"/>
                </a:lnTo>
                <a:lnTo>
                  <a:pt x="0" y="0"/>
                </a:lnTo>
                <a:lnTo>
                  <a:pt x="118872" y="0"/>
                </a:lnTo>
                <a:lnTo>
                  <a:pt x="118872" y="3035807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 descr=""/>
          <p:cNvSpPr/>
          <p:nvPr/>
        </p:nvSpPr>
        <p:spPr>
          <a:xfrm>
            <a:off x="2090928" y="2075700"/>
            <a:ext cx="266700" cy="2941320"/>
          </a:xfrm>
          <a:custGeom>
            <a:avLst/>
            <a:gdLst/>
            <a:ahLst/>
            <a:cxnLst/>
            <a:rect l="l" t="t" r="r" b="b"/>
            <a:pathLst>
              <a:path w="266700" h="2941320">
                <a:moveTo>
                  <a:pt x="118872" y="0"/>
                </a:moveTo>
                <a:lnTo>
                  <a:pt x="0" y="0"/>
                </a:lnTo>
                <a:lnTo>
                  <a:pt x="0" y="2941307"/>
                </a:lnTo>
                <a:lnTo>
                  <a:pt x="118872" y="2941307"/>
                </a:lnTo>
                <a:lnTo>
                  <a:pt x="118872" y="0"/>
                </a:lnTo>
                <a:close/>
              </a:path>
              <a:path w="266700" h="2941320">
                <a:moveTo>
                  <a:pt x="266700" y="0"/>
                </a:moveTo>
                <a:lnTo>
                  <a:pt x="147828" y="0"/>
                </a:lnTo>
                <a:lnTo>
                  <a:pt x="147828" y="2941307"/>
                </a:lnTo>
                <a:lnTo>
                  <a:pt x="266700" y="2941307"/>
                </a:lnTo>
                <a:lnTo>
                  <a:pt x="266700" y="0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 descr=""/>
          <p:cNvSpPr/>
          <p:nvPr/>
        </p:nvSpPr>
        <p:spPr>
          <a:xfrm>
            <a:off x="4018788" y="2171712"/>
            <a:ext cx="266700" cy="2845435"/>
          </a:xfrm>
          <a:custGeom>
            <a:avLst/>
            <a:gdLst/>
            <a:ahLst/>
            <a:cxnLst/>
            <a:rect l="l" t="t" r="r" b="b"/>
            <a:pathLst>
              <a:path w="266700" h="2845435">
                <a:moveTo>
                  <a:pt x="118872" y="0"/>
                </a:moveTo>
                <a:lnTo>
                  <a:pt x="0" y="0"/>
                </a:lnTo>
                <a:lnTo>
                  <a:pt x="0" y="2845295"/>
                </a:lnTo>
                <a:lnTo>
                  <a:pt x="118872" y="2845295"/>
                </a:lnTo>
                <a:lnTo>
                  <a:pt x="118872" y="0"/>
                </a:lnTo>
                <a:close/>
              </a:path>
              <a:path w="266700" h="2845435">
                <a:moveTo>
                  <a:pt x="266700" y="0"/>
                </a:moveTo>
                <a:lnTo>
                  <a:pt x="147828" y="0"/>
                </a:lnTo>
                <a:lnTo>
                  <a:pt x="147828" y="2845295"/>
                </a:lnTo>
                <a:lnTo>
                  <a:pt x="266700" y="2845295"/>
                </a:lnTo>
                <a:lnTo>
                  <a:pt x="266700" y="0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4463796" y="2171712"/>
            <a:ext cx="266700" cy="2845435"/>
          </a:xfrm>
          <a:custGeom>
            <a:avLst/>
            <a:gdLst/>
            <a:ahLst/>
            <a:cxnLst/>
            <a:rect l="l" t="t" r="r" b="b"/>
            <a:pathLst>
              <a:path w="266700" h="2845435">
                <a:moveTo>
                  <a:pt x="118872" y="0"/>
                </a:moveTo>
                <a:lnTo>
                  <a:pt x="0" y="0"/>
                </a:lnTo>
                <a:lnTo>
                  <a:pt x="0" y="2845295"/>
                </a:lnTo>
                <a:lnTo>
                  <a:pt x="118872" y="2845295"/>
                </a:lnTo>
                <a:lnTo>
                  <a:pt x="118872" y="0"/>
                </a:lnTo>
                <a:close/>
              </a:path>
              <a:path w="266700" h="2845435">
                <a:moveTo>
                  <a:pt x="266700" y="0"/>
                </a:moveTo>
                <a:lnTo>
                  <a:pt x="147828" y="0"/>
                </a:lnTo>
                <a:lnTo>
                  <a:pt x="147828" y="2845295"/>
                </a:lnTo>
                <a:lnTo>
                  <a:pt x="266700" y="2845295"/>
                </a:lnTo>
                <a:lnTo>
                  <a:pt x="266700" y="0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4908804" y="2171712"/>
            <a:ext cx="266700" cy="2845435"/>
          </a:xfrm>
          <a:custGeom>
            <a:avLst/>
            <a:gdLst/>
            <a:ahLst/>
            <a:cxnLst/>
            <a:rect l="l" t="t" r="r" b="b"/>
            <a:pathLst>
              <a:path w="266700" h="2845435">
                <a:moveTo>
                  <a:pt x="118872" y="0"/>
                </a:moveTo>
                <a:lnTo>
                  <a:pt x="0" y="0"/>
                </a:lnTo>
                <a:lnTo>
                  <a:pt x="0" y="2845295"/>
                </a:lnTo>
                <a:lnTo>
                  <a:pt x="118872" y="2845295"/>
                </a:lnTo>
                <a:lnTo>
                  <a:pt x="118872" y="0"/>
                </a:lnTo>
                <a:close/>
              </a:path>
              <a:path w="266700" h="2845435">
                <a:moveTo>
                  <a:pt x="266700" y="0"/>
                </a:moveTo>
                <a:lnTo>
                  <a:pt x="147828" y="0"/>
                </a:lnTo>
                <a:lnTo>
                  <a:pt x="147828" y="2845295"/>
                </a:lnTo>
                <a:lnTo>
                  <a:pt x="266700" y="2845295"/>
                </a:lnTo>
                <a:lnTo>
                  <a:pt x="266700" y="0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5353812" y="2266188"/>
            <a:ext cx="119380" cy="2750820"/>
          </a:xfrm>
          <a:custGeom>
            <a:avLst/>
            <a:gdLst/>
            <a:ahLst/>
            <a:cxnLst/>
            <a:rect l="l" t="t" r="r" b="b"/>
            <a:pathLst>
              <a:path w="119379" h="2750820">
                <a:moveTo>
                  <a:pt x="118871" y="2750819"/>
                </a:moveTo>
                <a:lnTo>
                  <a:pt x="0" y="2750819"/>
                </a:lnTo>
                <a:lnTo>
                  <a:pt x="0" y="0"/>
                </a:lnTo>
                <a:lnTo>
                  <a:pt x="118871" y="0"/>
                </a:lnTo>
                <a:lnTo>
                  <a:pt x="118871" y="2750819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5797296" y="2266188"/>
            <a:ext cx="119380" cy="2750820"/>
          </a:xfrm>
          <a:custGeom>
            <a:avLst/>
            <a:gdLst/>
            <a:ahLst/>
            <a:cxnLst/>
            <a:rect l="l" t="t" r="r" b="b"/>
            <a:pathLst>
              <a:path w="119379" h="2750820">
                <a:moveTo>
                  <a:pt x="118871" y="2750819"/>
                </a:moveTo>
                <a:lnTo>
                  <a:pt x="0" y="2750819"/>
                </a:lnTo>
                <a:lnTo>
                  <a:pt x="0" y="0"/>
                </a:lnTo>
                <a:lnTo>
                  <a:pt x="118871" y="0"/>
                </a:lnTo>
                <a:lnTo>
                  <a:pt x="118871" y="2750819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6242304" y="2266200"/>
            <a:ext cx="268605" cy="2750820"/>
          </a:xfrm>
          <a:custGeom>
            <a:avLst/>
            <a:gdLst/>
            <a:ahLst/>
            <a:cxnLst/>
            <a:rect l="l" t="t" r="r" b="b"/>
            <a:pathLst>
              <a:path w="268604" h="2750820">
                <a:moveTo>
                  <a:pt x="118872" y="0"/>
                </a:moveTo>
                <a:lnTo>
                  <a:pt x="0" y="0"/>
                </a:lnTo>
                <a:lnTo>
                  <a:pt x="0" y="2750807"/>
                </a:lnTo>
                <a:lnTo>
                  <a:pt x="118872" y="2750807"/>
                </a:lnTo>
                <a:lnTo>
                  <a:pt x="118872" y="0"/>
                </a:lnTo>
                <a:close/>
              </a:path>
              <a:path w="268604" h="2750820">
                <a:moveTo>
                  <a:pt x="268224" y="0"/>
                </a:moveTo>
                <a:lnTo>
                  <a:pt x="149339" y="0"/>
                </a:lnTo>
                <a:lnTo>
                  <a:pt x="149339" y="2750807"/>
                </a:lnTo>
                <a:lnTo>
                  <a:pt x="268224" y="2750807"/>
                </a:lnTo>
                <a:lnTo>
                  <a:pt x="268224" y="0"/>
                </a:lnTo>
                <a:close/>
              </a:path>
            </a:pathLst>
          </a:custGeom>
          <a:solidFill>
            <a:srgbClr val="112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608076" y="1792224"/>
            <a:ext cx="119380" cy="3225165"/>
          </a:xfrm>
          <a:custGeom>
            <a:avLst/>
            <a:gdLst/>
            <a:ahLst/>
            <a:cxnLst/>
            <a:rect l="l" t="t" r="r" b="b"/>
            <a:pathLst>
              <a:path w="119379" h="3225165">
                <a:moveTo>
                  <a:pt x="118872" y="3224783"/>
                </a:moveTo>
                <a:lnTo>
                  <a:pt x="0" y="3224783"/>
                </a:lnTo>
                <a:lnTo>
                  <a:pt x="0" y="0"/>
                </a:lnTo>
                <a:lnTo>
                  <a:pt x="118872" y="0"/>
                </a:lnTo>
                <a:lnTo>
                  <a:pt x="118872" y="3224783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 descr=""/>
          <p:cNvSpPr/>
          <p:nvPr/>
        </p:nvSpPr>
        <p:spPr>
          <a:xfrm>
            <a:off x="1496555" y="1981212"/>
            <a:ext cx="416559" cy="3035935"/>
          </a:xfrm>
          <a:custGeom>
            <a:avLst/>
            <a:gdLst/>
            <a:ahLst/>
            <a:cxnLst/>
            <a:rect l="l" t="t" r="r" b="b"/>
            <a:pathLst>
              <a:path w="416560" h="3035935">
                <a:moveTo>
                  <a:pt x="118884" y="0"/>
                </a:moveTo>
                <a:lnTo>
                  <a:pt x="0" y="0"/>
                </a:lnTo>
                <a:lnTo>
                  <a:pt x="0" y="3035795"/>
                </a:lnTo>
                <a:lnTo>
                  <a:pt x="118884" y="3035795"/>
                </a:lnTo>
                <a:lnTo>
                  <a:pt x="118884" y="0"/>
                </a:lnTo>
                <a:close/>
              </a:path>
              <a:path w="416560" h="3035935">
                <a:moveTo>
                  <a:pt x="268236" y="94488"/>
                </a:moveTo>
                <a:lnTo>
                  <a:pt x="149364" y="94488"/>
                </a:lnTo>
                <a:lnTo>
                  <a:pt x="149364" y="3035795"/>
                </a:lnTo>
                <a:lnTo>
                  <a:pt x="268236" y="3035795"/>
                </a:lnTo>
                <a:lnTo>
                  <a:pt x="268236" y="94488"/>
                </a:lnTo>
                <a:close/>
              </a:path>
              <a:path w="416560" h="3035935">
                <a:moveTo>
                  <a:pt x="416064" y="94488"/>
                </a:moveTo>
                <a:lnTo>
                  <a:pt x="297192" y="94488"/>
                </a:lnTo>
                <a:lnTo>
                  <a:pt x="297192" y="3035795"/>
                </a:lnTo>
                <a:lnTo>
                  <a:pt x="416064" y="3035795"/>
                </a:lnTo>
                <a:lnTo>
                  <a:pt x="416064" y="94488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 descr=""/>
          <p:cNvSpPr/>
          <p:nvPr/>
        </p:nvSpPr>
        <p:spPr>
          <a:xfrm>
            <a:off x="2683764" y="2075700"/>
            <a:ext cx="266700" cy="2941320"/>
          </a:xfrm>
          <a:custGeom>
            <a:avLst/>
            <a:gdLst/>
            <a:ahLst/>
            <a:cxnLst/>
            <a:rect l="l" t="t" r="r" b="b"/>
            <a:pathLst>
              <a:path w="266700" h="2941320">
                <a:moveTo>
                  <a:pt x="118859" y="0"/>
                </a:moveTo>
                <a:lnTo>
                  <a:pt x="0" y="0"/>
                </a:lnTo>
                <a:lnTo>
                  <a:pt x="0" y="2941307"/>
                </a:lnTo>
                <a:lnTo>
                  <a:pt x="118859" y="2941307"/>
                </a:lnTo>
                <a:lnTo>
                  <a:pt x="118859" y="0"/>
                </a:lnTo>
                <a:close/>
              </a:path>
              <a:path w="266700" h="2941320">
                <a:moveTo>
                  <a:pt x="266700" y="0"/>
                </a:moveTo>
                <a:lnTo>
                  <a:pt x="147828" y="0"/>
                </a:lnTo>
                <a:lnTo>
                  <a:pt x="147828" y="2941307"/>
                </a:lnTo>
                <a:lnTo>
                  <a:pt x="266700" y="2941307"/>
                </a:lnTo>
                <a:lnTo>
                  <a:pt x="266700" y="0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 descr=""/>
          <p:cNvSpPr/>
          <p:nvPr/>
        </p:nvSpPr>
        <p:spPr>
          <a:xfrm>
            <a:off x="3128772" y="2171712"/>
            <a:ext cx="266700" cy="2845435"/>
          </a:xfrm>
          <a:custGeom>
            <a:avLst/>
            <a:gdLst/>
            <a:ahLst/>
            <a:cxnLst/>
            <a:rect l="l" t="t" r="r" b="b"/>
            <a:pathLst>
              <a:path w="266700" h="2845435">
                <a:moveTo>
                  <a:pt x="118872" y="0"/>
                </a:moveTo>
                <a:lnTo>
                  <a:pt x="0" y="0"/>
                </a:lnTo>
                <a:lnTo>
                  <a:pt x="0" y="2845295"/>
                </a:lnTo>
                <a:lnTo>
                  <a:pt x="118872" y="2845295"/>
                </a:lnTo>
                <a:lnTo>
                  <a:pt x="118872" y="0"/>
                </a:lnTo>
                <a:close/>
              </a:path>
              <a:path w="266700" h="2845435">
                <a:moveTo>
                  <a:pt x="266700" y="0"/>
                </a:moveTo>
                <a:lnTo>
                  <a:pt x="147828" y="0"/>
                </a:lnTo>
                <a:lnTo>
                  <a:pt x="147828" y="2845295"/>
                </a:lnTo>
                <a:lnTo>
                  <a:pt x="266700" y="2845295"/>
                </a:lnTo>
                <a:lnTo>
                  <a:pt x="266700" y="0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 descr=""/>
          <p:cNvSpPr/>
          <p:nvPr/>
        </p:nvSpPr>
        <p:spPr>
          <a:xfrm>
            <a:off x="3869435" y="2171700"/>
            <a:ext cx="119380" cy="2845435"/>
          </a:xfrm>
          <a:custGeom>
            <a:avLst/>
            <a:gdLst/>
            <a:ahLst/>
            <a:cxnLst/>
            <a:rect l="l" t="t" r="r" b="b"/>
            <a:pathLst>
              <a:path w="119379" h="2845435">
                <a:moveTo>
                  <a:pt x="118872" y="2845307"/>
                </a:moveTo>
                <a:lnTo>
                  <a:pt x="0" y="2845307"/>
                </a:lnTo>
                <a:lnTo>
                  <a:pt x="0" y="0"/>
                </a:lnTo>
                <a:lnTo>
                  <a:pt x="118872" y="0"/>
                </a:lnTo>
                <a:lnTo>
                  <a:pt x="118872" y="2845307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 descr=""/>
          <p:cNvSpPr/>
          <p:nvPr/>
        </p:nvSpPr>
        <p:spPr>
          <a:xfrm>
            <a:off x="4314444" y="2171700"/>
            <a:ext cx="119380" cy="2845435"/>
          </a:xfrm>
          <a:custGeom>
            <a:avLst/>
            <a:gdLst/>
            <a:ahLst/>
            <a:cxnLst/>
            <a:rect l="l" t="t" r="r" b="b"/>
            <a:pathLst>
              <a:path w="119379" h="2845435">
                <a:moveTo>
                  <a:pt x="118872" y="2845307"/>
                </a:moveTo>
                <a:lnTo>
                  <a:pt x="0" y="2845307"/>
                </a:lnTo>
                <a:lnTo>
                  <a:pt x="0" y="0"/>
                </a:lnTo>
                <a:lnTo>
                  <a:pt x="118872" y="0"/>
                </a:lnTo>
                <a:lnTo>
                  <a:pt x="118872" y="2845307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 descr=""/>
          <p:cNvSpPr/>
          <p:nvPr/>
        </p:nvSpPr>
        <p:spPr>
          <a:xfrm>
            <a:off x="5204460" y="2171700"/>
            <a:ext cx="119380" cy="2845435"/>
          </a:xfrm>
          <a:custGeom>
            <a:avLst/>
            <a:gdLst/>
            <a:ahLst/>
            <a:cxnLst/>
            <a:rect l="l" t="t" r="r" b="b"/>
            <a:pathLst>
              <a:path w="119379" h="2845435">
                <a:moveTo>
                  <a:pt x="118871" y="2845307"/>
                </a:moveTo>
                <a:lnTo>
                  <a:pt x="0" y="2845307"/>
                </a:lnTo>
                <a:lnTo>
                  <a:pt x="0" y="0"/>
                </a:lnTo>
                <a:lnTo>
                  <a:pt x="118871" y="0"/>
                </a:lnTo>
                <a:lnTo>
                  <a:pt x="118871" y="2845307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 descr=""/>
          <p:cNvSpPr/>
          <p:nvPr/>
        </p:nvSpPr>
        <p:spPr>
          <a:xfrm>
            <a:off x="5501627" y="2266200"/>
            <a:ext cx="266700" cy="2750820"/>
          </a:xfrm>
          <a:custGeom>
            <a:avLst/>
            <a:gdLst/>
            <a:ahLst/>
            <a:cxnLst/>
            <a:rect l="l" t="t" r="r" b="b"/>
            <a:pathLst>
              <a:path w="266700" h="2750820">
                <a:moveTo>
                  <a:pt x="118884" y="0"/>
                </a:moveTo>
                <a:lnTo>
                  <a:pt x="0" y="0"/>
                </a:lnTo>
                <a:lnTo>
                  <a:pt x="0" y="2750807"/>
                </a:lnTo>
                <a:lnTo>
                  <a:pt x="118884" y="2750807"/>
                </a:lnTo>
                <a:lnTo>
                  <a:pt x="118884" y="0"/>
                </a:lnTo>
                <a:close/>
              </a:path>
              <a:path w="266700" h="2750820">
                <a:moveTo>
                  <a:pt x="266700" y="0"/>
                </a:moveTo>
                <a:lnTo>
                  <a:pt x="147840" y="0"/>
                </a:lnTo>
                <a:lnTo>
                  <a:pt x="147840" y="2750807"/>
                </a:lnTo>
                <a:lnTo>
                  <a:pt x="266700" y="2750807"/>
                </a:lnTo>
                <a:lnTo>
                  <a:pt x="266700" y="0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 descr=""/>
          <p:cNvSpPr/>
          <p:nvPr/>
        </p:nvSpPr>
        <p:spPr>
          <a:xfrm>
            <a:off x="5946648" y="2266188"/>
            <a:ext cx="119380" cy="2750820"/>
          </a:xfrm>
          <a:custGeom>
            <a:avLst/>
            <a:gdLst/>
            <a:ahLst/>
            <a:cxnLst/>
            <a:rect l="l" t="t" r="r" b="b"/>
            <a:pathLst>
              <a:path w="119379" h="2750820">
                <a:moveTo>
                  <a:pt x="118871" y="2750819"/>
                </a:moveTo>
                <a:lnTo>
                  <a:pt x="0" y="2750819"/>
                </a:lnTo>
                <a:lnTo>
                  <a:pt x="0" y="0"/>
                </a:lnTo>
                <a:lnTo>
                  <a:pt x="118871" y="0"/>
                </a:lnTo>
                <a:lnTo>
                  <a:pt x="118871" y="2750819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 descr=""/>
          <p:cNvSpPr/>
          <p:nvPr/>
        </p:nvSpPr>
        <p:spPr>
          <a:xfrm>
            <a:off x="7132320" y="2266200"/>
            <a:ext cx="268605" cy="2750820"/>
          </a:xfrm>
          <a:custGeom>
            <a:avLst/>
            <a:gdLst/>
            <a:ahLst/>
            <a:cxnLst/>
            <a:rect l="l" t="t" r="r" b="b"/>
            <a:pathLst>
              <a:path w="268604" h="2750820">
                <a:moveTo>
                  <a:pt x="118872" y="0"/>
                </a:moveTo>
                <a:lnTo>
                  <a:pt x="0" y="0"/>
                </a:lnTo>
                <a:lnTo>
                  <a:pt x="0" y="2750807"/>
                </a:lnTo>
                <a:lnTo>
                  <a:pt x="118872" y="2750807"/>
                </a:lnTo>
                <a:lnTo>
                  <a:pt x="118872" y="0"/>
                </a:lnTo>
                <a:close/>
              </a:path>
              <a:path w="268604" h="2750820">
                <a:moveTo>
                  <a:pt x="268224" y="0"/>
                </a:moveTo>
                <a:lnTo>
                  <a:pt x="149352" y="0"/>
                </a:lnTo>
                <a:lnTo>
                  <a:pt x="149352" y="2750807"/>
                </a:lnTo>
                <a:lnTo>
                  <a:pt x="268224" y="2750807"/>
                </a:lnTo>
                <a:lnTo>
                  <a:pt x="268224" y="0"/>
                </a:lnTo>
                <a:close/>
              </a:path>
            </a:pathLst>
          </a:custGeom>
          <a:solidFill>
            <a:srgbClr val="E66B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 descr=""/>
          <p:cNvGrpSpPr/>
          <p:nvPr/>
        </p:nvGrpSpPr>
        <p:grpSpPr>
          <a:xfrm>
            <a:off x="544829" y="6439661"/>
            <a:ext cx="7063105" cy="64135"/>
            <a:chOff x="544829" y="6439661"/>
            <a:chExt cx="7063105" cy="64135"/>
          </a:xfrm>
        </p:grpSpPr>
        <p:sp>
          <p:nvSpPr>
            <p:cNvPr id="161" name="object 161" descr=""/>
            <p:cNvSpPr/>
            <p:nvPr/>
          </p:nvSpPr>
          <p:spPr>
            <a:xfrm>
              <a:off x="548639" y="6443471"/>
              <a:ext cx="7059295" cy="56515"/>
            </a:xfrm>
            <a:custGeom>
              <a:avLst/>
              <a:gdLst/>
              <a:ahLst/>
              <a:cxnLst/>
              <a:rect l="l" t="t" r="r" b="b"/>
              <a:pathLst>
                <a:path w="7059295" h="56514">
                  <a:moveTo>
                    <a:pt x="7040879" y="56388"/>
                  </a:moveTo>
                  <a:lnTo>
                    <a:pt x="18288" y="56388"/>
                  </a:lnTo>
                  <a:lnTo>
                    <a:pt x="15240" y="54864"/>
                  </a:lnTo>
                  <a:lnTo>
                    <a:pt x="10668" y="53340"/>
                  </a:lnTo>
                  <a:lnTo>
                    <a:pt x="9144" y="50292"/>
                  </a:lnTo>
                  <a:lnTo>
                    <a:pt x="3048" y="44196"/>
                  </a:lnTo>
                  <a:lnTo>
                    <a:pt x="0" y="38100"/>
                  </a:lnTo>
                  <a:lnTo>
                    <a:pt x="0" y="22860"/>
                  </a:lnTo>
                  <a:lnTo>
                    <a:pt x="1524" y="18288"/>
                  </a:lnTo>
                  <a:lnTo>
                    <a:pt x="3048" y="15240"/>
                  </a:lnTo>
                  <a:lnTo>
                    <a:pt x="9144" y="9144"/>
                  </a:lnTo>
                  <a:lnTo>
                    <a:pt x="10668" y="6096"/>
                  </a:lnTo>
                  <a:lnTo>
                    <a:pt x="15240" y="4572"/>
                  </a:lnTo>
                  <a:lnTo>
                    <a:pt x="21336" y="1524"/>
                  </a:lnTo>
                  <a:lnTo>
                    <a:pt x="25908" y="0"/>
                  </a:lnTo>
                  <a:lnTo>
                    <a:pt x="7033260" y="0"/>
                  </a:lnTo>
                  <a:lnTo>
                    <a:pt x="7037832" y="1524"/>
                  </a:lnTo>
                  <a:lnTo>
                    <a:pt x="7046976" y="6096"/>
                  </a:lnTo>
                  <a:lnTo>
                    <a:pt x="7053072" y="12192"/>
                  </a:lnTo>
                  <a:lnTo>
                    <a:pt x="7056120" y="18288"/>
                  </a:lnTo>
                  <a:lnTo>
                    <a:pt x="7057644" y="22860"/>
                  </a:lnTo>
                  <a:lnTo>
                    <a:pt x="7059168" y="25908"/>
                  </a:lnTo>
                  <a:lnTo>
                    <a:pt x="7059168" y="33528"/>
                  </a:lnTo>
                  <a:lnTo>
                    <a:pt x="7057644" y="38100"/>
                  </a:lnTo>
                  <a:lnTo>
                    <a:pt x="7053072" y="47244"/>
                  </a:lnTo>
                  <a:lnTo>
                    <a:pt x="7046976" y="53340"/>
                  </a:lnTo>
                  <a:lnTo>
                    <a:pt x="7040879" y="56388"/>
                  </a:lnTo>
                  <a:close/>
                </a:path>
              </a:pathLst>
            </a:custGeom>
            <a:solidFill>
              <a:srgbClr val="E1E1E1">
                <a:alpha val="4960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548639" y="6443471"/>
              <a:ext cx="1656714" cy="56515"/>
            </a:xfrm>
            <a:custGeom>
              <a:avLst/>
              <a:gdLst/>
              <a:ahLst/>
              <a:cxnLst/>
              <a:rect l="l" t="t" r="r" b="b"/>
              <a:pathLst>
                <a:path w="1656714" h="56514">
                  <a:moveTo>
                    <a:pt x="1638300" y="56388"/>
                  </a:moveTo>
                  <a:lnTo>
                    <a:pt x="18288" y="56388"/>
                  </a:lnTo>
                  <a:lnTo>
                    <a:pt x="15240" y="54864"/>
                  </a:lnTo>
                  <a:lnTo>
                    <a:pt x="10668" y="53340"/>
                  </a:lnTo>
                  <a:lnTo>
                    <a:pt x="9144" y="50292"/>
                  </a:lnTo>
                  <a:lnTo>
                    <a:pt x="3048" y="44196"/>
                  </a:lnTo>
                  <a:lnTo>
                    <a:pt x="0" y="38100"/>
                  </a:lnTo>
                  <a:lnTo>
                    <a:pt x="0" y="22860"/>
                  </a:lnTo>
                  <a:lnTo>
                    <a:pt x="1524" y="18288"/>
                  </a:lnTo>
                  <a:lnTo>
                    <a:pt x="3048" y="15240"/>
                  </a:lnTo>
                  <a:lnTo>
                    <a:pt x="9144" y="9144"/>
                  </a:lnTo>
                  <a:lnTo>
                    <a:pt x="10668" y="6096"/>
                  </a:lnTo>
                  <a:lnTo>
                    <a:pt x="15240" y="4572"/>
                  </a:lnTo>
                  <a:lnTo>
                    <a:pt x="21336" y="1524"/>
                  </a:lnTo>
                  <a:lnTo>
                    <a:pt x="25908" y="0"/>
                  </a:lnTo>
                  <a:lnTo>
                    <a:pt x="1630680" y="0"/>
                  </a:lnTo>
                  <a:lnTo>
                    <a:pt x="1633728" y="1524"/>
                  </a:lnTo>
                  <a:lnTo>
                    <a:pt x="1638300" y="3048"/>
                  </a:lnTo>
                  <a:lnTo>
                    <a:pt x="1644396" y="6096"/>
                  </a:lnTo>
                  <a:lnTo>
                    <a:pt x="1650492" y="12192"/>
                  </a:lnTo>
                  <a:lnTo>
                    <a:pt x="1653540" y="18288"/>
                  </a:lnTo>
                  <a:lnTo>
                    <a:pt x="1655064" y="22860"/>
                  </a:lnTo>
                  <a:lnTo>
                    <a:pt x="1656588" y="25908"/>
                  </a:lnTo>
                  <a:lnTo>
                    <a:pt x="1656588" y="33528"/>
                  </a:lnTo>
                  <a:lnTo>
                    <a:pt x="1655064" y="38100"/>
                  </a:lnTo>
                  <a:lnTo>
                    <a:pt x="1650492" y="47244"/>
                  </a:lnTo>
                  <a:lnTo>
                    <a:pt x="1644396" y="53340"/>
                  </a:lnTo>
                  <a:lnTo>
                    <a:pt x="1638300" y="56388"/>
                  </a:lnTo>
                  <a:close/>
                </a:path>
              </a:pathLst>
            </a:custGeom>
            <a:solidFill>
              <a:srgbClr val="000000">
                <a:alpha val="2382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548639" y="6443471"/>
              <a:ext cx="1656714" cy="56515"/>
            </a:xfrm>
            <a:custGeom>
              <a:avLst/>
              <a:gdLst/>
              <a:ahLst/>
              <a:cxnLst/>
              <a:rect l="l" t="t" r="r" b="b"/>
              <a:pathLst>
                <a:path w="1656714" h="56514">
                  <a:moveTo>
                    <a:pt x="18288" y="56388"/>
                  </a:moveTo>
                  <a:lnTo>
                    <a:pt x="15240" y="54864"/>
                  </a:lnTo>
                  <a:lnTo>
                    <a:pt x="10668" y="53340"/>
                  </a:lnTo>
                  <a:lnTo>
                    <a:pt x="9144" y="50292"/>
                  </a:lnTo>
                  <a:lnTo>
                    <a:pt x="6096" y="47244"/>
                  </a:lnTo>
                  <a:lnTo>
                    <a:pt x="3048" y="44196"/>
                  </a:lnTo>
                  <a:lnTo>
                    <a:pt x="1524" y="41148"/>
                  </a:lnTo>
                  <a:lnTo>
                    <a:pt x="1524" y="38100"/>
                  </a:lnTo>
                  <a:lnTo>
                    <a:pt x="0" y="33528"/>
                  </a:lnTo>
                  <a:lnTo>
                    <a:pt x="0" y="30480"/>
                  </a:lnTo>
                  <a:lnTo>
                    <a:pt x="0" y="25908"/>
                  </a:lnTo>
                  <a:lnTo>
                    <a:pt x="1524" y="22860"/>
                  </a:lnTo>
                  <a:lnTo>
                    <a:pt x="1524" y="18288"/>
                  </a:lnTo>
                  <a:lnTo>
                    <a:pt x="3048" y="15240"/>
                  </a:lnTo>
                  <a:lnTo>
                    <a:pt x="6096" y="12192"/>
                  </a:lnTo>
                  <a:lnTo>
                    <a:pt x="9144" y="9144"/>
                  </a:lnTo>
                  <a:lnTo>
                    <a:pt x="10668" y="6096"/>
                  </a:lnTo>
                  <a:lnTo>
                    <a:pt x="15240" y="4572"/>
                  </a:lnTo>
                  <a:lnTo>
                    <a:pt x="18288" y="3048"/>
                  </a:lnTo>
                  <a:lnTo>
                    <a:pt x="21336" y="1524"/>
                  </a:lnTo>
                  <a:lnTo>
                    <a:pt x="25908" y="0"/>
                  </a:lnTo>
                  <a:lnTo>
                    <a:pt x="28956" y="0"/>
                  </a:lnTo>
                  <a:lnTo>
                    <a:pt x="1626107" y="0"/>
                  </a:lnTo>
                  <a:lnTo>
                    <a:pt x="1630680" y="0"/>
                  </a:lnTo>
                  <a:lnTo>
                    <a:pt x="1633728" y="1524"/>
                  </a:lnTo>
                  <a:lnTo>
                    <a:pt x="1638300" y="3048"/>
                  </a:lnTo>
                  <a:lnTo>
                    <a:pt x="1641348" y="4572"/>
                  </a:lnTo>
                  <a:lnTo>
                    <a:pt x="1644396" y="6096"/>
                  </a:lnTo>
                  <a:lnTo>
                    <a:pt x="1647444" y="9144"/>
                  </a:lnTo>
                  <a:lnTo>
                    <a:pt x="1650492" y="12192"/>
                  </a:lnTo>
                  <a:lnTo>
                    <a:pt x="1652015" y="15240"/>
                  </a:lnTo>
                  <a:lnTo>
                    <a:pt x="1653540" y="18288"/>
                  </a:lnTo>
                  <a:lnTo>
                    <a:pt x="1655064" y="22860"/>
                  </a:lnTo>
                  <a:lnTo>
                    <a:pt x="1656588" y="25908"/>
                  </a:lnTo>
                  <a:lnTo>
                    <a:pt x="1656588" y="30480"/>
                  </a:lnTo>
                  <a:lnTo>
                    <a:pt x="1656588" y="33528"/>
                  </a:lnTo>
                  <a:lnTo>
                    <a:pt x="1655064" y="38100"/>
                  </a:lnTo>
                  <a:lnTo>
                    <a:pt x="1653540" y="41148"/>
                  </a:lnTo>
                  <a:lnTo>
                    <a:pt x="1652015" y="44196"/>
                  </a:lnTo>
                  <a:lnTo>
                    <a:pt x="1650492" y="47244"/>
                  </a:lnTo>
                  <a:lnTo>
                    <a:pt x="1647444" y="50292"/>
                  </a:lnTo>
                  <a:lnTo>
                    <a:pt x="1644396" y="53340"/>
                  </a:lnTo>
                  <a:lnTo>
                    <a:pt x="1641348" y="54864"/>
                  </a:lnTo>
                  <a:lnTo>
                    <a:pt x="1638300" y="56388"/>
                  </a:lnTo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4" name="object 164" descr="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25552" y="1484375"/>
            <a:ext cx="484631" cy="86868"/>
          </a:xfrm>
          <a:prstGeom prst="rect">
            <a:avLst/>
          </a:prstGeom>
        </p:spPr>
      </p:pic>
      <p:pic>
        <p:nvPicPr>
          <p:cNvPr id="165" name="object 165" descr="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78763" y="1485900"/>
            <a:ext cx="890015" cy="73152"/>
          </a:xfrm>
          <a:prstGeom prst="rect">
            <a:avLst/>
          </a:prstGeom>
        </p:spPr>
      </p:pic>
      <p:sp>
        <p:nvSpPr>
          <p:cNvPr id="166" name="object 166" descr=""/>
          <p:cNvSpPr/>
          <p:nvPr/>
        </p:nvSpPr>
        <p:spPr>
          <a:xfrm>
            <a:off x="7816595" y="1430782"/>
            <a:ext cx="68580" cy="120650"/>
          </a:xfrm>
          <a:custGeom>
            <a:avLst/>
            <a:gdLst/>
            <a:ahLst/>
            <a:cxnLst/>
            <a:rect l="l" t="t" r="r" b="b"/>
            <a:pathLst>
              <a:path w="68579" h="120650">
                <a:moveTo>
                  <a:pt x="0" y="0"/>
                </a:moveTo>
                <a:lnTo>
                  <a:pt x="68579" y="0"/>
                </a:lnTo>
                <a:lnTo>
                  <a:pt x="68579" y="120649"/>
                </a:lnTo>
                <a:lnTo>
                  <a:pt x="0" y="120649"/>
                </a:lnTo>
                <a:lnTo>
                  <a:pt x="0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 descr=""/>
          <p:cNvSpPr/>
          <p:nvPr/>
        </p:nvSpPr>
        <p:spPr>
          <a:xfrm>
            <a:off x="7816583" y="1430794"/>
            <a:ext cx="262255" cy="303530"/>
          </a:xfrm>
          <a:custGeom>
            <a:avLst/>
            <a:gdLst/>
            <a:ahLst/>
            <a:cxnLst/>
            <a:rect l="l" t="t" r="r" b="b"/>
            <a:pathLst>
              <a:path w="262254" h="303530">
                <a:moveTo>
                  <a:pt x="262128" y="0"/>
                </a:moveTo>
                <a:lnTo>
                  <a:pt x="193548" y="0"/>
                </a:lnTo>
                <a:lnTo>
                  <a:pt x="193548" y="120650"/>
                </a:lnTo>
                <a:lnTo>
                  <a:pt x="0" y="120650"/>
                </a:lnTo>
                <a:lnTo>
                  <a:pt x="0" y="180340"/>
                </a:lnTo>
                <a:lnTo>
                  <a:pt x="0" y="303530"/>
                </a:lnTo>
                <a:lnTo>
                  <a:pt x="68580" y="303530"/>
                </a:lnTo>
                <a:lnTo>
                  <a:pt x="68580" y="180340"/>
                </a:lnTo>
                <a:lnTo>
                  <a:pt x="193548" y="180340"/>
                </a:lnTo>
                <a:lnTo>
                  <a:pt x="193548" y="303530"/>
                </a:lnTo>
                <a:lnTo>
                  <a:pt x="262128" y="303530"/>
                </a:lnTo>
                <a:lnTo>
                  <a:pt x="262128" y="180340"/>
                </a:lnTo>
                <a:lnTo>
                  <a:pt x="262128" y="120650"/>
                </a:lnTo>
                <a:lnTo>
                  <a:pt x="262128" y="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 descr=""/>
          <p:cNvSpPr/>
          <p:nvPr/>
        </p:nvSpPr>
        <p:spPr>
          <a:xfrm>
            <a:off x="8136623" y="1415795"/>
            <a:ext cx="340360" cy="419734"/>
          </a:xfrm>
          <a:custGeom>
            <a:avLst/>
            <a:gdLst/>
            <a:ahLst/>
            <a:cxnLst/>
            <a:rect l="l" t="t" r="r" b="b"/>
            <a:pathLst>
              <a:path w="340359" h="419735">
                <a:moveTo>
                  <a:pt x="71628" y="102108"/>
                </a:moveTo>
                <a:lnTo>
                  <a:pt x="4572" y="102108"/>
                </a:lnTo>
                <a:lnTo>
                  <a:pt x="4572" y="318516"/>
                </a:lnTo>
                <a:lnTo>
                  <a:pt x="71628" y="318516"/>
                </a:lnTo>
                <a:lnTo>
                  <a:pt x="71628" y="102108"/>
                </a:lnTo>
                <a:close/>
              </a:path>
              <a:path w="340359" h="419735">
                <a:moveTo>
                  <a:pt x="76200" y="33528"/>
                </a:moveTo>
                <a:lnTo>
                  <a:pt x="54102" y="2286"/>
                </a:lnTo>
                <a:lnTo>
                  <a:pt x="38100" y="0"/>
                </a:lnTo>
                <a:lnTo>
                  <a:pt x="30391" y="571"/>
                </a:lnTo>
                <a:lnTo>
                  <a:pt x="596" y="26085"/>
                </a:lnTo>
                <a:lnTo>
                  <a:pt x="0" y="33528"/>
                </a:lnTo>
                <a:lnTo>
                  <a:pt x="596" y="40347"/>
                </a:lnTo>
                <a:lnTo>
                  <a:pt x="30391" y="67779"/>
                </a:lnTo>
                <a:lnTo>
                  <a:pt x="38100" y="68580"/>
                </a:lnTo>
                <a:lnTo>
                  <a:pt x="46672" y="67779"/>
                </a:lnTo>
                <a:lnTo>
                  <a:pt x="70548" y="52819"/>
                </a:lnTo>
                <a:lnTo>
                  <a:pt x="73723" y="47434"/>
                </a:lnTo>
                <a:lnTo>
                  <a:pt x="75615" y="40982"/>
                </a:lnTo>
                <a:lnTo>
                  <a:pt x="75666" y="40347"/>
                </a:lnTo>
                <a:lnTo>
                  <a:pt x="76200" y="33528"/>
                </a:lnTo>
                <a:close/>
              </a:path>
              <a:path w="340359" h="419735">
                <a:moveTo>
                  <a:pt x="339852" y="102120"/>
                </a:moveTo>
                <a:lnTo>
                  <a:pt x="272796" y="102120"/>
                </a:lnTo>
                <a:lnTo>
                  <a:pt x="272796" y="128028"/>
                </a:lnTo>
                <a:lnTo>
                  <a:pt x="272796" y="196608"/>
                </a:lnTo>
                <a:lnTo>
                  <a:pt x="269557" y="237756"/>
                </a:lnTo>
                <a:lnTo>
                  <a:pt x="245554" y="268427"/>
                </a:lnTo>
                <a:lnTo>
                  <a:pt x="227076" y="272808"/>
                </a:lnTo>
                <a:lnTo>
                  <a:pt x="217347" y="271678"/>
                </a:lnTo>
                <a:lnTo>
                  <a:pt x="185356" y="238137"/>
                </a:lnTo>
                <a:lnTo>
                  <a:pt x="185305" y="237756"/>
                </a:lnTo>
                <a:lnTo>
                  <a:pt x="183476" y="226466"/>
                </a:lnTo>
                <a:lnTo>
                  <a:pt x="185547" y="186131"/>
                </a:lnTo>
                <a:lnTo>
                  <a:pt x="209740" y="152222"/>
                </a:lnTo>
                <a:lnTo>
                  <a:pt x="230124" y="147840"/>
                </a:lnTo>
                <a:lnTo>
                  <a:pt x="238963" y="148717"/>
                </a:lnTo>
                <a:lnTo>
                  <a:pt x="270129" y="178701"/>
                </a:lnTo>
                <a:lnTo>
                  <a:pt x="272796" y="196608"/>
                </a:lnTo>
                <a:lnTo>
                  <a:pt x="272796" y="128028"/>
                </a:lnTo>
                <a:lnTo>
                  <a:pt x="271272" y="128028"/>
                </a:lnTo>
                <a:lnTo>
                  <a:pt x="260705" y="114261"/>
                </a:lnTo>
                <a:lnTo>
                  <a:pt x="247269" y="104787"/>
                </a:lnTo>
                <a:lnTo>
                  <a:pt x="230987" y="99301"/>
                </a:lnTo>
                <a:lnTo>
                  <a:pt x="211836" y="97548"/>
                </a:lnTo>
                <a:lnTo>
                  <a:pt x="191249" y="99542"/>
                </a:lnTo>
                <a:lnTo>
                  <a:pt x="156337" y="115544"/>
                </a:lnTo>
                <a:lnTo>
                  <a:pt x="129730" y="146977"/>
                </a:lnTo>
                <a:lnTo>
                  <a:pt x="116014" y="190411"/>
                </a:lnTo>
                <a:lnTo>
                  <a:pt x="114300" y="216420"/>
                </a:lnTo>
                <a:lnTo>
                  <a:pt x="115760" y="239280"/>
                </a:lnTo>
                <a:lnTo>
                  <a:pt x="127812" y="278142"/>
                </a:lnTo>
                <a:lnTo>
                  <a:pt x="167449" y="316052"/>
                </a:lnTo>
                <a:lnTo>
                  <a:pt x="204216" y="323100"/>
                </a:lnTo>
                <a:lnTo>
                  <a:pt x="225412" y="320814"/>
                </a:lnTo>
                <a:lnTo>
                  <a:pt x="243459" y="313956"/>
                </a:lnTo>
                <a:lnTo>
                  <a:pt x="258660" y="302526"/>
                </a:lnTo>
                <a:lnTo>
                  <a:pt x="271272" y="286524"/>
                </a:lnTo>
                <a:lnTo>
                  <a:pt x="272796" y="286524"/>
                </a:lnTo>
                <a:lnTo>
                  <a:pt x="272796" y="304812"/>
                </a:lnTo>
                <a:lnTo>
                  <a:pt x="271653" y="319049"/>
                </a:lnTo>
                <a:lnTo>
                  <a:pt x="243611" y="360057"/>
                </a:lnTo>
                <a:lnTo>
                  <a:pt x="217322" y="369176"/>
                </a:lnTo>
                <a:lnTo>
                  <a:pt x="217563" y="369176"/>
                </a:lnTo>
                <a:lnTo>
                  <a:pt x="201168" y="370344"/>
                </a:lnTo>
                <a:lnTo>
                  <a:pt x="184264" y="369176"/>
                </a:lnTo>
                <a:lnTo>
                  <a:pt x="167640" y="365582"/>
                </a:lnTo>
                <a:lnTo>
                  <a:pt x="151028" y="359410"/>
                </a:lnTo>
                <a:lnTo>
                  <a:pt x="134112" y="350532"/>
                </a:lnTo>
                <a:lnTo>
                  <a:pt x="134112" y="406920"/>
                </a:lnTo>
                <a:lnTo>
                  <a:pt x="147853" y="412673"/>
                </a:lnTo>
                <a:lnTo>
                  <a:pt x="164020" y="416445"/>
                </a:lnTo>
                <a:lnTo>
                  <a:pt x="182765" y="418490"/>
                </a:lnTo>
                <a:lnTo>
                  <a:pt x="204216" y="419112"/>
                </a:lnTo>
                <a:lnTo>
                  <a:pt x="234505" y="417106"/>
                </a:lnTo>
                <a:lnTo>
                  <a:pt x="284797" y="401104"/>
                </a:lnTo>
                <a:lnTo>
                  <a:pt x="318439" y="370344"/>
                </a:lnTo>
                <a:lnTo>
                  <a:pt x="337591" y="322160"/>
                </a:lnTo>
                <a:lnTo>
                  <a:pt x="339852" y="294144"/>
                </a:lnTo>
                <a:lnTo>
                  <a:pt x="339852" y="286524"/>
                </a:lnTo>
                <a:lnTo>
                  <a:pt x="339852" y="272808"/>
                </a:lnTo>
                <a:lnTo>
                  <a:pt x="339852" y="147840"/>
                </a:lnTo>
                <a:lnTo>
                  <a:pt x="339852" y="128028"/>
                </a:lnTo>
                <a:lnTo>
                  <a:pt x="339852" y="10212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9" name="object 169" descr=""/>
          <p:cNvGrpSpPr/>
          <p:nvPr/>
        </p:nvGrpSpPr>
        <p:grpSpPr>
          <a:xfrm>
            <a:off x="8531352" y="1414272"/>
            <a:ext cx="814069" cy="325120"/>
            <a:chOff x="8531352" y="1414272"/>
            <a:chExt cx="814069" cy="325120"/>
          </a:xfrm>
        </p:grpSpPr>
        <p:sp>
          <p:nvSpPr>
            <p:cNvPr id="170" name="object 170" descr=""/>
            <p:cNvSpPr/>
            <p:nvPr/>
          </p:nvSpPr>
          <p:spPr>
            <a:xfrm>
              <a:off x="8531352" y="1414272"/>
              <a:ext cx="207645" cy="320040"/>
            </a:xfrm>
            <a:custGeom>
              <a:avLst/>
              <a:gdLst/>
              <a:ahLst/>
              <a:cxnLst/>
              <a:rect l="l" t="t" r="r" b="b"/>
              <a:pathLst>
                <a:path w="207645" h="320039">
                  <a:moveTo>
                    <a:pt x="67056" y="320039"/>
                  </a:moveTo>
                  <a:lnTo>
                    <a:pt x="0" y="320039"/>
                  </a:lnTo>
                  <a:lnTo>
                    <a:pt x="0" y="0"/>
                  </a:lnTo>
                  <a:lnTo>
                    <a:pt x="67056" y="0"/>
                  </a:lnTo>
                  <a:lnTo>
                    <a:pt x="67056" y="135635"/>
                  </a:lnTo>
                  <a:lnTo>
                    <a:pt x="196265" y="135635"/>
                  </a:lnTo>
                  <a:lnTo>
                    <a:pt x="202692" y="148566"/>
                  </a:lnTo>
                  <a:lnTo>
                    <a:pt x="202784" y="149351"/>
                  </a:lnTo>
                  <a:lnTo>
                    <a:pt x="106680" y="149351"/>
                  </a:lnTo>
                  <a:lnTo>
                    <a:pt x="98083" y="150209"/>
                  </a:lnTo>
                  <a:lnTo>
                    <a:pt x="69532" y="178117"/>
                  </a:lnTo>
                  <a:lnTo>
                    <a:pt x="67056" y="196595"/>
                  </a:lnTo>
                  <a:lnTo>
                    <a:pt x="67056" y="320039"/>
                  </a:lnTo>
                  <a:close/>
                </a:path>
                <a:path w="207645" h="320039">
                  <a:moveTo>
                    <a:pt x="196265" y="135635"/>
                  </a:moveTo>
                  <a:lnTo>
                    <a:pt x="67056" y="135635"/>
                  </a:lnTo>
                  <a:lnTo>
                    <a:pt x="80748" y="119633"/>
                  </a:lnTo>
                  <a:lnTo>
                    <a:pt x="96583" y="108203"/>
                  </a:lnTo>
                  <a:lnTo>
                    <a:pt x="114419" y="101345"/>
                  </a:lnTo>
                  <a:lnTo>
                    <a:pt x="134112" y="99059"/>
                  </a:lnTo>
                  <a:lnTo>
                    <a:pt x="166116" y="104513"/>
                  </a:lnTo>
                  <a:lnTo>
                    <a:pt x="188976" y="120967"/>
                  </a:lnTo>
                  <a:lnTo>
                    <a:pt x="196265" y="135635"/>
                  </a:lnTo>
                  <a:close/>
                </a:path>
                <a:path w="207645" h="320039">
                  <a:moveTo>
                    <a:pt x="207264" y="320039"/>
                  </a:moveTo>
                  <a:lnTo>
                    <a:pt x="141732" y="320039"/>
                  </a:lnTo>
                  <a:lnTo>
                    <a:pt x="141732" y="196595"/>
                  </a:lnTo>
                  <a:lnTo>
                    <a:pt x="139469" y="175712"/>
                  </a:lnTo>
                  <a:lnTo>
                    <a:pt x="132778" y="160972"/>
                  </a:lnTo>
                  <a:lnTo>
                    <a:pt x="121800" y="152233"/>
                  </a:lnTo>
                  <a:lnTo>
                    <a:pt x="106680" y="149351"/>
                  </a:lnTo>
                  <a:lnTo>
                    <a:pt x="202784" y="149351"/>
                  </a:lnTo>
                  <a:lnTo>
                    <a:pt x="207194" y="186856"/>
                  </a:lnTo>
                  <a:lnTo>
                    <a:pt x="207264" y="32003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778239" y="1513331"/>
              <a:ext cx="207264" cy="225552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11412" y="1513355"/>
              <a:ext cx="166116" cy="225528"/>
            </a:xfrm>
            <a:prstGeom prst="rect">
              <a:avLst/>
            </a:prstGeom>
          </p:spPr>
        </p:pic>
        <p:sp>
          <p:nvSpPr>
            <p:cNvPr id="173" name="object 173" descr=""/>
            <p:cNvSpPr/>
            <p:nvPr/>
          </p:nvSpPr>
          <p:spPr>
            <a:xfrm>
              <a:off x="9195816" y="1452371"/>
              <a:ext cx="149860" cy="287020"/>
            </a:xfrm>
            <a:custGeom>
              <a:avLst/>
              <a:gdLst/>
              <a:ahLst/>
              <a:cxnLst/>
              <a:rect l="l" t="t" r="r" b="b"/>
              <a:pathLst>
                <a:path w="149859" h="287019">
                  <a:moveTo>
                    <a:pt x="105155" y="286512"/>
                  </a:moveTo>
                  <a:lnTo>
                    <a:pt x="74271" y="281940"/>
                  </a:lnTo>
                  <a:lnTo>
                    <a:pt x="52387" y="268224"/>
                  </a:lnTo>
                  <a:lnTo>
                    <a:pt x="39362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2107" y="0"/>
                  </a:lnTo>
                  <a:lnTo>
                    <a:pt x="102107" y="65532"/>
                  </a:lnTo>
                  <a:lnTo>
                    <a:pt x="149351" y="65532"/>
                  </a:lnTo>
                  <a:lnTo>
                    <a:pt x="149351" y="114300"/>
                  </a:lnTo>
                  <a:lnTo>
                    <a:pt x="102107" y="114300"/>
                  </a:lnTo>
                  <a:lnTo>
                    <a:pt x="102107" y="202692"/>
                  </a:lnTo>
                  <a:lnTo>
                    <a:pt x="103584" y="216931"/>
                  </a:lnTo>
                  <a:lnTo>
                    <a:pt x="108203" y="227457"/>
                  </a:lnTo>
                  <a:lnTo>
                    <a:pt x="116252" y="233981"/>
                  </a:lnTo>
                  <a:lnTo>
                    <a:pt x="128015" y="236220"/>
                  </a:lnTo>
                  <a:lnTo>
                    <a:pt x="135635" y="236220"/>
                  </a:lnTo>
                  <a:lnTo>
                    <a:pt x="141731" y="233172"/>
                  </a:lnTo>
                  <a:lnTo>
                    <a:pt x="149351" y="230124"/>
                  </a:lnTo>
                  <a:lnTo>
                    <a:pt x="149351" y="278892"/>
                  </a:lnTo>
                  <a:lnTo>
                    <a:pt x="141374" y="282654"/>
                  </a:lnTo>
                  <a:lnTo>
                    <a:pt x="131254" y="284988"/>
                  </a:lnTo>
                  <a:lnTo>
                    <a:pt x="119133" y="286178"/>
                  </a:lnTo>
                  <a:lnTo>
                    <a:pt x="105155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4" name="object 174" descr=""/>
          <p:cNvGrpSpPr/>
          <p:nvPr/>
        </p:nvGrpSpPr>
        <p:grpSpPr>
          <a:xfrm>
            <a:off x="7789164" y="2005583"/>
            <a:ext cx="1108075" cy="307975"/>
            <a:chOff x="7789164" y="2005583"/>
            <a:chExt cx="1108075" cy="307975"/>
          </a:xfrm>
        </p:grpSpPr>
        <p:sp>
          <p:nvSpPr>
            <p:cNvPr id="175" name="object 175" descr=""/>
            <p:cNvSpPr/>
            <p:nvPr/>
          </p:nvSpPr>
          <p:spPr>
            <a:xfrm>
              <a:off x="7789164" y="2005583"/>
              <a:ext cx="254635" cy="303530"/>
            </a:xfrm>
            <a:custGeom>
              <a:avLst/>
              <a:gdLst/>
              <a:ahLst/>
              <a:cxnLst/>
              <a:rect l="l" t="t" r="r" b="b"/>
              <a:pathLst>
                <a:path w="254634" h="303530">
                  <a:moveTo>
                    <a:pt x="68579" y="303276"/>
                  </a:moveTo>
                  <a:lnTo>
                    <a:pt x="0" y="303276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56209" y="5143"/>
                  </a:lnTo>
                  <a:lnTo>
                    <a:pt x="190499" y="20574"/>
                  </a:lnTo>
                  <a:lnTo>
                    <a:pt x="211073" y="46291"/>
                  </a:lnTo>
                  <a:lnTo>
                    <a:pt x="212126" y="51816"/>
                  </a:lnTo>
                  <a:lnTo>
                    <a:pt x="68579" y="51816"/>
                  </a:lnTo>
                  <a:lnTo>
                    <a:pt x="68579" y="135636"/>
                  </a:lnTo>
                  <a:lnTo>
                    <a:pt x="199643" y="135636"/>
                  </a:lnTo>
                  <a:lnTo>
                    <a:pt x="195024" y="141065"/>
                  </a:lnTo>
                  <a:lnTo>
                    <a:pt x="190118" y="145923"/>
                  </a:lnTo>
                  <a:lnTo>
                    <a:pt x="184642" y="150209"/>
                  </a:lnTo>
                  <a:lnTo>
                    <a:pt x="178307" y="153924"/>
                  </a:lnTo>
                  <a:lnTo>
                    <a:pt x="172307" y="158186"/>
                  </a:lnTo>
                  <a:lnTo>
                    <a:pt x="165734" y="161734"/>
                  </a:lnTo>
                  <a:lnTo>
                    <a:pt x="158591" y="164425"/>
                  </a:lnTo>
                  <a:lnTo>
                    <a:pt x="150875" y="166116"/>
                  </a:lnTo>
                  <a:lnTo>
                    <a:pt x="150875" y="167640"/>
                  </a:lnTo>
                  <a:lnTo>
                    <a:pt x="160019" y="170688"/>
                  </a:lnTo>
                  <a:lnTo>
                    <a:pt x="163067" y="175260"/>
                  </a:lnTo>
                  <a:lnTo>
                    <a:pt x="172211" y="181356"/>
                  </a:lnTo>
                  <a:lnTo>
                    <a:pt x="176783" y="185928"/>
                  </a:lnTo>
                  <a:lnTo>
                    <a:pt x="177799" y="187452"/>
                  </a:lnTo>
                  <a:lnTo>
                    <a:pt x="68579" y="187452"/>
                  </a:lnTo>
                  <a:lnTo>
                    <a:pt x="68579" y="303276"/>
                  </a:lnTo>
                  <a:close/>
                </a:path>
                <a:path w="254634" h="303530">
                  <a:moveTo>
                    <a:pt x="199643" y="135636"/>
                  </a:moveTo>
                  <a:lnTo>
                    <a:pt x="97535" y="135636"/>
                  </a:lnTo>
                  <a:lnTo>
                    <a:pt x="108394" y="134802"/>
                  </a:lnTo>
                  <a:lnTo>
                    <a:pt x="118109" y="132397"/>
                  </a:lnTo>
                  <a:lnTo>
                    <a:pt x="145470" y="100298"/>
                  </a:lnTo>
                  <a:lnTo>
                    <a:pt x="146303" y="91440"/>
                  </a:lnTo>
                  <a:lnTo>
                    <a:pt x="143422" y="73675"/>
                  </a:lnTo>
                  <a:lnTo>
                    <a:pt x="134683" y="61340"/>
                  </a:lnTo>
                  <a:lnTo>
                    <a:pt x="119943" y="54149"/>
                  </a:lnTo>
                  <a:lnTo>
                    <a:pt x="99059" y="51816"/>
                  </a:lnTo>
                  <a:lnTo>
                    <a:pt x="212126" y="51816"/>
                  </a:lnTo>
                  <a:lnTo>
                    <a:pt x="217931" y="82295"/>
                  </a:lnTo>
                  <a:lnTo>
                    <a:pt x="217646" y="90249"/>
                  </a:lnTo>
                  <a:lnTo>
                    <a:pt x="216788" y="97917"/>
                  </a:lnTo>
                  <a:lnTo>
                    <a:pt x="203930" y="130540"/>
                  </a:lnTo>
                  <a:lnTo>
                    <a:pt x="199643" y="135636"/>
                  </a:lnTo>
                  <a:close/>
                </a:path>
                <a:path w="254634" h="303530">
                  <a:moveTo>
                    <a:pt x="254507" y="303276"/>
                  </a:moveTo>
                  <a:lnTo>
                    <a:pt x="176783" y="303276"/>
                  </a:lnTo>
                  <a:lnTo>
                    <a:pt x="129539" y="225552"/>
                  </a:lnTo>
                  <a:lnTo>
                    <a:pt x="124967" y="219456"/>
                  </a:lnTo>
                  <a:lnTo>
                    <a:pt x="121919" y="213360"/>
                  </a:lnTo>
                  <a:lnTo>
                    <a:pt x="115823" y="204216"/>
                  </a:lnTo>
                  <a:lnTo>
                    <a:pt x="112775" y="201168"/>
                  </a:lnTo>
                  <a:lnTo>
                    <a:pt x="109727" y="196596"/>
                  </a:lnTo>
                  <a:lnTo>
                    <a:pt x="105155" y="193548"/>
                  </a:lnTo>
                  <a:lnTo>
                    <a:pt x="102107" y="192024"/>
                  </a:lnTo>
                  <a:lnTo>
                    <a:pt x="99059" y="188976"/>
                  </a:lnTo>
                  <a:lnTo>
                    <a:pt x="94488" y="187452"/>
                  </a:lnTo>
                  <a:lnTo>
                    <a:pt x="177799" y="187452"/>
                  </a:lnTo>
                  <a:lnTo>
                    <a:pt x="179831" y="190500"/>
                  </a:lnTo>
                  <a:lnTo>
                    <a:pt x="184403" y="195072"/>
                  </a:lnTo>
                  <a:lnTo>
                    <a:pt x="196595" y="213360"/>
                  </a:lnTo>
                  <a:lnTo>
                    <a:pt x="254507" y="3032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42148" y="2087880"/>
              <a:ext cx="205740" cy="225552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87512" y="2087879"/>
              <a:ext cx="208788" cy="220980"/>
            </a:xfrm>
            <a:prstGeom prst="rect">
              <a:avLst/>
            </a:prstGeom>
          </p:spPr>
        </p:pic>
        <p:sp>
          <p:nvSpPr>
            <p:cNvPr id="178" name="object 178" descr=""/>
            <p:cNvSpPr/>
            <p:nvPr/>
          </p:nvSpPr>
          <p:spPr>
            <a:xfrm>
              <a:off x="8529828" y="2026920"/>
              <a:ext cx="151130" cy="287020"/>
            </a:xfrm>
            <a:custGeom>
              <a:avLst/>
              <a:gdLst/>
              <a:ahLst/>
              <a:cxnLst/>
              <a:rect l="l" t="t" r="r" b="b"/>
              <a:pathLst>
                <a:path w="151129" h="287019">
                  <a:moveTo>
                    <a:pt x="106679" y="286512"/>
                  </a:moveTo>
                  <a:lnTo>
                    <a:pt x="75557" y="281940"/>
                  </a:lnTo>
                  <a:lnTo>
                    <a:pt x="53149" y="268224"/>
                  </a:lnTo>
                  <a:lnTo>
                    <a:pt x="39600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2107" y="0"/>
                  </a:lnTo>
                  <a:lnTo>
                    <a:pt x="102107" y="65532"/>
                  </a:lnTo>
                  <a:lnTo>
                    <a:pt x="150875" y="65532"/>
                  </a:lnTo>
                  <a:lnTo>
                    <a:pt x="150875" y="114300"/>
                  </a:lnTo>
                  <a:lnTo>
                    <a:pt x="102107" y="114300"/>
                  </a:lnTo>
                  <a:lnTo>
                    <a:pt x="102107" y="202692"/>
                  </a:lnTo>
                  <a:lnTo>
                    <a:pt x="103798" y="216931"/>
                  </a:lnTo>
                  <a:lnTo>
                    <a:pt x="108775" y="227457"/>
                  </a:lnTo>
                  <a:lnTo>
                    <a:pt x="116895" y="233981"/>
                  </a:lnTo>
                  <a:lnTo>
                    <a:pt x="128015" y="236220"/>
                  </a:lnTo>
                  <a:lnTo>
                    <a:pt x="135635" y="236220"/>
                  </a:lnTo>
                  <a:lnTo>
                    <a:pt x="150875" y="230124"/>
                  </a:lnTo>
                  <a:lnTo>
                    <a:pt x="150875" y="278892"/>
                  </a:lnTo>
                  <a:lnTo>
                    <a:pt x="142255" y="282011"/>
                  </a:lnTo>
                  <a:lnTo>
                    <a:pt x="132206" y="284416"/>
                  </a:lnTo>
                  <a:lnTo>
                    <a:pt x="120443" y="285964"/>
                  </a:lnTo>
                  <a:lnTo>
                    <a:pt x="106679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02040" y="2087879"/>
              <a:ext cx="195072" cy="225552"/>
            </a:xfrm>
            <a:prstGeom prst="rect">
              <a:avLst/>
            </a:prstGeom>
          </p:spPr>
        </p:pic>
      </p:grpSp>
      <p:sp>
        <p:nvSpPr>
          <p:cNvPr id="180" name="object 180" descr=""/>
          <p:cNvSpPr/>
          <p:nvPr/>
        </p:nvSpPr>
        <p:spPr>
          <a:xfrm>
            <a:off x="8950452" y="1988820"/>
            <a:ext cx="67310" cy="320040"/>
          </a:xfrm>
          <a:custGeom>
            <a:avLst/>
            <a:gdLst/>
            <a:ahLst/>
            <a:cxnLst/>
            <a:rect l="l" t="t" r="r" b="b"/>
            <a:pathLst>
              <a:path w="67309" h="320039">
                <a:moveTo>
                  <a:pt x="67055" y="320039"/>
                </a:moveTo>
                <a:lnTo>
                  <a:pt x="0" y="320039"/>
                </a:lnTo>
                <a:lnTo>
                  <a:pt x="0" y="0"/>
                </a:lnTo>
                <a:lnTo>
                  <a:pt x="67055" y="0"/>
                </a:lnTo>
                <a:lnTo>
                  <a:pt x="67055" y="320039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1" name="object 181" descr=""/>
          <p:cNvGrpSpPr/>
          <p:nvPr/>
        </p:nvGrpSpPr>
        <p:grpSpPr>
          <a:xfrm>
            <a:off x="7789164" y="2580132"/>
            <a:ext cx="1061085" cy="307975"/>
            <a:chOff x="7789164" y="2580132"/>
            <a:chExt cx="1061085" cy="307975"/>
          </a:xfrm>
        </p:grpSpPr>
        <p:sp>
          <p:nvSpPr>
            <p:cNvPr id="182" name="object 182" descr=""/>
            <p:cNvSpPr/>
            <p:nvPr/>
          </p:nvSpPr>
          <p:spPr>
            <a:xfrm>
              <a:off x="7789164" y="2580132"/>
              <a:ext cx="254635" cy="303530"/>
            </a:xfrm>
            <a:custGeom>
              <a:avLst/>
              <a:gdLst/>
              <a:ahLst/>
              <a:cxnLst/>
              <a:rect l="l" t="t" r="r" b="b"/>
              <a:pathLst>
                <a:path w="254634" h="303530">
                  <a:moveTo>
                    <a:pt x="68579" y="303276"/>
                  </a:moveTo>
                  <a:lnTo>
                    <a:pt x="0" y="303276"/>
                  </a:lnTo>
                  <a:lnTo>
                    <a:pt x="0" y="0"/>
                  </a:lnTo>
                  <a:lnTo>
                    <a:pt x="108203" y="0"/>
                  </a:lnTo>
                  <a:lnTo>
                    <a:pt x="156209" y="5143"/>
                  </a:lnTo>
                  <a:lnTo>
                    <a:pt x="190499" y="20574"/>
                  </a:lnTo>
                  <a:lnTo>
                    <a:pt x="211073" y="46291"/>
                  </a:lnTo>
                  <a:lnTo>
                    <a:pt x="212126" y="51816"/>
                  </a:lnTo>
                  <a:lnTo>
                    <a:pt x="68579" y="51816"/>
                  </a:lnTo>
                  <a:lnTo>
                    <a:pt x="68579" y="135636"/>
                  </a:lnTo>
                  <a:lnTo>
                    <a:pt x="199643" y="135636"/>
                  </a:lnTo>
                  <a:lnTo>
                    <a:pt x="195024" y="141065"/>
                  </a:lnTo>
                  <a:lnTo>
                    <a:pt x="190118" y="145923"/>
                  </a:lnTo>
                  <a:lnTo>
                    <a:pt x="184642" y="150209"/>
                  </a:lnTo>
                  <a:lnTo>
                    <a:pt x="178307" y="153924"/>
                  </a:lnTo>
                  <a:lnTo>
                    <a:pt x="172307" y="158186"/>
                  </a:lnTo>
                  <a:lnTo>
                    <a:pt x="165734" y="161734"/>
                  </a:lnTo>
                  <a:lnTo>
                    <a:pt x="158591" y="164425"/>
                  </a:lnTo>
                  <a:lnTo>
                    <a:pt x="150875" y="166116"/>
                  </a:lnTo>
                  <a:lnTo>
                    <a:pt x="150875" y="167640"/>
                  </a:lnTo>
                  <a:lnTo>
                    <a:pt x="160019" y="170688"/>
                  </a:lnTo>
                  <a:lnTo>
                    <a:pt x="167639" y="178308"/>
                  </a:lnTo>
                  <a:lnTo>
                    <a:pt x="172211" y="181356"/>
                  </a:lnTo>
                  <a:lnTo>
                    <a:pt x="176783" y="185928"/>
                  </a:lnTo>
                  <a:lnTo>
                    <a:pt x="177799" y="187452"/>
                  </a:lnTo>
                  <a:lnTo>
                    <a:pt x="68579" y="187452"/>
                  </a:lnTo>
                  <a:lnTo>
                    <a:pt x="68579" y="303276"/>
                  </a:lnTo>
                  <a:close/>
                </a:path>
                <a:path w="254634" h="303530">
                  <a:moveTo>
                    <a:pt x="199643" y="135636"/>
                  </a:moveTo>
                  <a:lnTo>
                    <a:pt x="97535" y="135636"/>
                  </a:lnTo>
                  <a:lnTo>
                    <a:pt x="108394" y="134802"/>
                  </a:lnTo>
                  <a:lnTo>
                    <a:pt x="118109" y="132397"/>
                  </a:lnTo>
                  <a:lnTo>
                    <a:pt x="145470" y="100298"/>
                  </a:lnTo>
                  <a:lnTo>
                    <a:pt x="146303" y="91440"/>
                  </a:lnTo>
                  <a:lnTo>
                    <a:pt x="143422" y="73675"/>
                  </a:lnTo>
                  <a:lnTo>
                    <a:pt x="134683" y="61340"/>
                  </a:lnTo>
                  <a:lnTo>
                    <a:pt x="119943" y="54149"/>
                  </a:lnTo>
                  <a:lnTo>
                    <a:pt x="99059" y="51816"/>
                  </a:lnTo>
                  <a:lnTo>
                    <a:pt x="212126" y="51816"/>
                  </a:lnTo>
                  <a:lnTo>
                    <a:pt x="217931" y="82295"/>
                  </a:lnTo>
                  <a:lnTo>
                    <a:pt x="217646" y="90035"/>
                  </a:lnTo>
                  <a:lnTo>
                    <a:pt x="216788" y="97345"/>
                  </a:lnTo>
                  <a:lnTo>
                    <a:pt x="203930" y="130540"/>
                  </a:lnTo>
                  <a:lnTo>
                    <a:pt x="199643" y="135636"/>
                  </a:lnTo>
                  <a:close/>
                </a:path>
                <a:path w="254634" h="303530">
                  <a:moveTo>
                    <a:pt x="254507" y="303276"/>
                  </a:moveTo>
                  <a:lnTo>
                    <a:pt x="176783" y="303276"/>
                  </a:lnTo>
                  <a:lnTo>
                    <a:pt x="129539" y="225552"/>
                  </a:lnTo>
                  <a:lnTo>
                    <a:pt x="124967" y="219456"/>
                  </a:lnTo>
                  <a:lnTo>
                    <a:pt x="121919" y="213360"/>
                  </a:lnTo>
                  <a:lnTo>
                    <a:pt x="115823" y="204216"/>
                  </a:lnTo>
                  <a:lnTo>
                    <a:pt x="112775" y="201168"/>
                  </a:lnTo>
                  <a:lnTo>
                    <a:pt x="109727" y="196596"/>
                  </a:lnTo>
                  <a:lnTo>
                    <a:pt x="105155" y="193548"/>
                  </a:lnTo>
                  <a:lnTo>
                    <a:pt x="102107" y="192024"/>
                  </a:lnTo>
                  <a:lnTo>
                    <a:pt x="99059" y="188976"/>
                  </a:lnTo>
                  <a:lnTo>
                    <a:pt x="94488" y="187452"/>
                  </a:lnTo>
                  <a:lnTo>
                    <a:pt x="177799" y="187452"/>
                  </a:lnTo>
                  <a:lnTo>
                    <a:pt x="179831" y="190500"/>
                  </a:lnTo>
                  <a:lnTo>
                    <a:pt x="184403" y="195072"/>
                  </a:lnTo>
                  <a:lnTo>
                    <a:pt x="196595" y="213360"/>
                  </a:lnTo>
                  <a:lnTo>
                    <a:pt x="254507" y="3032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3" name="object 183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049768" y="2662428"/>
              <a:ext cx="195072" cy="225552"/>
            </a:xfrm>
            <a:prstGeom prst="rect">
              <a:avLst/>
            </a:prstGeom>
          </p:spPr>
        </p:pic>
        <p:sp>
          <p:nvSpPr>
            <p:cNvPr id="184" name="object 184" descr=""/>
            <p:cNvSpPr/>
            <p:nvPr/>
          </p:nvSpPr>
          <p:spPr>
            <a:xfrm>
              <a:off x="8278368" y="2601467"/>
              <a:ext cx="149860" cy="287020"/>
            </a:xfrm>
            <a:custGeom>
              <a:avLst/>
              <a:gdLst/>
              <a:ahLst/>
              <a:cxnLst/>
              <a:rect l="l" t="t" r="r" b="b"/>
              <a:pathLst>
                <a:path w="149859" h="287019">
                  <a:moveTo>
                    <a:pt x="105155" y="286512"/>
                  </a:moveTo>
                  <a:lnTo>
                    <a:pt x="74271" y="281940"/>
                  </a:lnTo>
                  <a:lnTo>
                    <a:pt x="52387" y="268224"/>
                  </a:lnTo>
                  <a:lnTo>
                    <a:pt x="39362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2107" y="0"/>
                  </a:lnTo>
                  <a:lnTo>
                    <a:pt x="102107" y="65532"/>
                  </a:lnTo>
                  <a:lnTo>
                    <a:pt x="149351" y="65532"/>
                  </a:lnTo>
                  <a:lnTo>
                    <a:pt x="149351" y="114300"/>
                  </a:lnTo>
                  <a:lnTo>
                    <a:pt x="102107" y="114300"/>
                  </a:lnTo>
                  <a:lnTo>
                    <a:pt x="102107" y="202692"/>
                  </a:lnTo>
                  <a:lnTo>
                    <a:pt x="103584" y="216931"/>
                  </a:lnTo>
                  <a:lnTo>
                    <a:pt x="108203" y="227457"/>
                  </a:lnTo>
                  <a:lnTo>
                    <a:pt x="116252" y="233981"/>
                  </a:lnTo>
                  <a:lnTo>
                    <a:pt x="128015" y="236220"/>
                  </a:lnTo>
                  <a:lnTo>
                    <a:pt x="135635" y="236220"/>
                  </a:lnTo>
                  <a:lnTo>
                    <a:pt x="143255" y="233172"/>
                  </a:lnTo>
                  <a:lnTo>
                    <a:pt x="149351" y="230124"/>
                  </a:lnTo>
                  <a:lnTo>
                    <a:pt x="149351" y="278892"/>
                  </a:lnTo>
                  <a:lnTo>
                    <a:pt x="141374" y="282011"/>
                  </a:lnTo>
                  <a:lnTo>
                    <a:pt x="131254" y="284416"/>
                  </a:lnTo>
                  <a:lnTo>
                    <a:pt x="119133" y="285964"/>
                  </a:lnTo>
                  <a:lnTo>
                    <a:pt x="105155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452104" y="2662428"/>
              <a:ext cx="205740" cy="225552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683752" y="2662451"/>
              <a:ext cx="166116" cy="225528"/>
            </a:xfrm>
            <a:prstGeom prst="rect">
              <a:avLst/>
            </a:prstGeom>
          </p:spPr>
        </p:pic>
      </p:grpSp>
      <p:sp>
        <p:nvSpPr>
          <p:cNvPr id="187" name="object 187" descr=""/>
          <p:cNvSpPr/>
          <p:nvPr/>
        </p:nvSpPr>
        <p:spPr>
          <a:xfrm>
            <a:off x="8994647" y="2575560"/>
            <a:ext cx="344805" cy="312420"/>
          </a:xfrm>
          <a:custGeom>
            <a:avLst/>
            <a:gdLst/>
            <a:ahLst/>
            <a:cxnLst/>
            <a:rect l="l" t="t" r="r" b="b"/>
            <a:pathLst>
              <a:path w="344804" h="312419">
                <a:moveTo>
                  <a:pt x="114300" y="312419"/>
                </a:moveTo>
                <a:lnTo>
                  <a:pt x="68580" y="306323"/>
                </a:lnTo>
                <a:lnTo>
                  <a:pt x="33528" y="288035"/>
                </a:lnTo>
                <a:lnTo>
                  <a:pt x="26074" y="282011"/>
                </a:lnTo>
                <a:lnTo>
                  <a:pt x="2286" y="240982"/>
                </a:lnTo>
                <a:lnTo>
                  <a:pt x="0" y="219455"/>
                </a:lnTo>
                <a:lnTo>
                  <a:pt x="547" y="210597"/>
                </a:lnTo>
                <a:lnTo>
                  <a:pt x="2024" y="202691"/>
                </a:lnTo>
                <a:lnTo>
                  <a:pt x="2095" y="202310"/>
                </a:lnTo>
                <a:lnTo>
                  <a:pt x="4500" y="194595"/>
                </a:lnTo>
                <a:lnTo>
                  <a:pt x="7620" y="187451"/>
                </a:lnTo>
                <a:lnTo>
                  <a:pt x="10453" y="180855"/>
                </a:lnTo>
                <a:lnTo>
                  <a:pt x="14287" y="174688"/>
                </a:lnTo>
                <a:lnTo>
                  <a:pt x="18978" y="168806"/>
                </a:lnTo>
                <a:lnTo>
                  <a:pt x="24384" y="163067"/>
                </a:lnTo>
                <a:lnTo>
                  <a:pt x="29241" y="157638"/>
                </a:lnTo>
                <a:lnTo>
                  <a:pt x="66532" y="135135"/>
                </a:lnTo>
                <a:lnTo>
                  <a:pt x="73152" y="132588"/>
                </a:lnTo>
                <a:lnTo>
                  <a:pt x="51816" y="111251"/>
                </a:lnTo>
                <a:lnTo>
                  <a:pt x="48768" y="106679"/>
                </a:lnTo>
                <a:lnTo>
                  <a:pt x="39624" y="88391"/>
                </a:lnTo>
                <a:lnTo>
                  <a:pt x="36695" y="76676"/>
                </a:lnTo>
                <a:lnTo>
                  <a:pt x="36791" y="65531"/>
                </a:lnTo>
                <a:lnTo>
                  <a:pt x="37007" y="62483"/>
                </a:lnTo>
                <a:lnTo>
                  <a:pt x="37123" y="60840"/>
                </a:lnTo>
                <a:lnTo>
                  <a:pt x="56840" y="22907"/>
                </a:lnTo>
                <a:lnTo>
                  <a:pt x="91440" y="4571"/>
                </a:lnTo>
                <a:lnTo>
                  <a:pt x="128016" y="0"/>
                </a:lnTo>
                <a:lnTo>
                  <a:pt x="138017" y="285"/>
                </a:lnTo>
                <a:lnTo>
                  <a:pt x="179451" y="10286"/>
                </a:lnTo>
                <a:lnTo>
                  <a:pt x="210312" y="39624"/>
                </a:lnTo>
                <a:lnTo>
                  <a:pt x="212024" y="44195"/>
                </a:lnTo>
                <a:lnTo>
                  <a:pt x="123444" y="44195"/>
                </a:lnTo>
                <a:lnTo>
                  <a:pt x="120634" y="45600"/>
                </a:lnTo>
                <a:lnTo>
                  <a:pt x="116062" y="45600"/>
                </a:lnTo>
                <a:lnTo>
                  <a:pt x="112776" y="47243"/>
                </a:lnTo>
                <a:lnTo>
                  <a:pt x="108204" y="50291"/>
                </a:lnTo>
                <a:lnTo>
                  <a:pt x="105156" y="51815"/>
                </a:lnTo>
                <a:lnTo>
                  <a:pt x="102108" y="54863"/>
                </a:lnTo>
                <a:lnTo>
                  <a:pt x="96012" y="67055"/>
                </a:lnTo>
                <a:lnTo>
                  <a:pt x="96012" y="79247"/>
                </a:lnTo>
                <a:lnTo>
                  <a:pt x="99060" y="86867"/>
                </a:lnTo>
                <a:lnTo>
                  <a:pt x="108204" y="99059"/>
                </a:lnTo>
                <a:lnTo>
                  <a:pt x="115824" y="105155"/>
                </a:lnTo>
                <a:lnTo>
                  <a:pt x="121920" y="109727"/>
                </a:lnTo>
                <a:lnTo>
                  <a:pt x="199653" y="109727"/>
                </a:lnTo>
                <a:lnTo>
                  <a:pt x="195000" y="114395"/>
                </a:lnTo>
                <a:lnTo>
                  <a:pt x="185737" y="121538"/>
                </a:lnTo>
                <a:lnTo>
                  <a:pt x="175045" y="128111"/>
                </a:lnTo>
                <a:lnTo>
                  <a:pt x="163068" y="134112"/>
                </a:lnTo>
                <a:lnTo>
                  <a:pt x="175260" y="140207"/>
                </a:lnTo>
                <a:lnTo>
                  <a:pt x="201676" y="160019"/>
                </a:lnTo>
                <a:lnTo>
                  <a:pt x="112776" y="160019"/>
                </a:lnTo>
                <a:lnTo>
                  <a:pt x="100584" y="166115"/>
                </a:lnTo>
                <a:lnTo>
                  <a:pt x="96012" y="169163"/>
                </a:lnTo>
                <a:lnTo>
                  <a:pt x="89916" y="172211"/>
                </a:lnTo>
                <a:lnTo>
                  <a:pt x="80772" y="181355"/>
                </a:lnTo>
                <a:lnTo>
                  <a:pt x="74676" y="190499"/>
                </a:lnTo>
                <a:lnTo>
                  <a:pt x="68580" y="202691"/>
                </a:lnTo>
                <a:lnTo>
                  <a:pt x="68580" y="230123"/>
                </a:lnTo>
                <a:lnTo>
                  <a:pt x="71628" y="234695"/>
                </a:lnTo>
                <a:lnTo>
                  <a:pt x="74676" y="240791"/>
                </a:lnTo>
                <a:lnTo>
                  <a:pt x="111252" y="262127"/>
                </a:lnTo>
                <a:lnTo>
                  <a:pt x="344424" y="262127"/>
                </a:lnTo>
                <a:lnTo>
                  <a:pt x="344424" y="274319"/>
                </a:lnTo>
                <a:lnTo>
                  <a:pt x="224028" y="274319"/>
                </a:lnTo>
                <a:lnTo>
                  <a:pt x="219456" y="278891"/>
                </a:lnTo>
                <a:lnTo>
                  <a:pt x="213360" y="283463"/>
                </a:lnTo>
                <a:lnTo>
                  <a:pt x="205740" y="288035"/>
                </a:lnTo>
                <a:lnTo>
                  <a:pt x="200001" y="291226"/>
                </a:lnTo>
                <a:lnTo>
                  <a:pt x="194167" y="294108"/>
                </a:lnTo>
                <a:lnTo>
                  <a:pt x="187952" y="297037"/>
                </a:lnTo>
                <a:lnTo>
                  <a:pt x="181356" y="300227"/>
                </a:lnTo>
                <a:lnTo>
                  <a:pt x="141946" y="310491"/>
                </a:lnTo>
                <a:lnTo>
                  <a:pt x="124712" y="312110"/>
                </a:lnTo>
                <a:lnTo>
                  <a:pt x="125866" y="312110"/>
                </a:lnTo>
                <a:lnTo>
                  <a:pt x="114300" y="312419"/>
                </a:lnTo>
                <a:close/>
              </a:path>
              <a:path w="344804" h="312419">
                <a:moveTo>
                  <a:pt x="199653" y="109727"/>
                </a:moveTo>
                <a:lnTo>
                  <a:pt x="121920" y="109727"/>
                </a:lnTo>
                <a:lnTo>
                  <a:pt x="126492" y="106679"/>
                </a:lnTo>
                <a:lnTo>
                  <a:pt x="135636" y="103631"/>
                </a:lnTo>
                <a:lnTo>
                  <a:pt x="140208" y="100583"/>
                </a:lnTo>
                <a:lnTo>
                  <a:pt x="143256" y="99059"/>
                </a:lnTo>
                <a:lnTo>
                  <a:pt x="146304" y="94488"/>
                </a:lnTo>
                <a:lnTo>
                  <a:pt x="152400" y="88391"/>
                </a:lnTo>
                <a:lnTo>
                  <a:pt x="153924" y="83819"/>
                </a:lnTo>
                <a:lnTo>
                  <a:pt x="155448" y="80771"/>
                </a:lnTo>
                <a:lnTo>
                  <a:pt x="156972" y="76200"/>
                </a:lnTo>
                <a:lnTo>
                  <a:pt x="156972" y="62483"/>
                </a:lnTo>
                <a:lnTo>
                  <a:pt x="153924" y="56388"/>
                </a:lnTo>
                <a:lnTo>
                  <a:pt x="150876" y="53339"/>
                </a:lnTo>
                <a:lnTo>
                  <a:pt x="147828" y="51815"/>
                </a:lnTo>
                <a:lnTo>
                  <a:pt x="146304" y="48767"/>
                </a:lnTo>
                <a:lnTo>
                  <a:pt x="143256" y="47243"/>
                </a:lnTo>
                <a:lnTo>
                  <a:pt x="138326" y="45600"/>
                </a:lnTo>
                <a:lnTo>
                  <a:pt x="135397" y="45600"/>
                </a:lnTo>
                <a:lnTo>
                  <a:pt x="132588" y="44195"/>
                </a:lnTo>
                <a:lnTo>
                  <a:pt x="212024" y="44195"/>
                </a:lnTo>
                <a:lnTo>
                  <a:pt x="212550" y="45600"/>
                </a:lnTo>
                <a:lnTo>
                  <a:pt x="214444" y="51815"/>
                </a:lnTo>
                <a:lnTo>
                  <a:pt x="214503" y="52006"/>
                </a:lnTo>
                <a:lnTo>
                  <a:pt x="215884" y="58697"/>
                </a:lnTo>
                <a:lnTo>
                  <a:pt x="215939" y="71627"/>
                </a:lnTo>
                <a:lnTo>
                  <a:pt x="215704" y="74676"/>
                </a:lnTo>
                <a:lnTo>
                  <a:pt x="215587" y="76200"/>
                </a:lnTo>
                <a:lnTo>
                  <a:pt x="215550" y="76676"/>
                </a:lnTo>
                <a:lnTo>
                  <a:pt x="213071" y="86867"/>
                </a:lnTo>
                <a:lnTo>
                  <a:pt x="212979" y="87248"/>
                </a:lnTo>
                <a:lnTo>
                  <a:pt x="208692" y="97250"/>
                </a:lnTo>
                <a:lnTo>
                  <a:pt x="202692" y="106679"/>
                </a:lnTo>
                <a:lnTo>
                  <a:pt x="199653" y="109727"/>
                </a:lnTo>
                <a:close/>
              </a:path>
              <a:path w="344804" h="312419">
                <a:moveTo>
                  <a:pt x="295493" y="198119"/>
                </a:moveTo>
                <a:lnTo>
                  <a:pt x="234696" y="198119"/>
                </a:lnTo>
                <a:lnTo>
                  <a:pt x="242363" y="186666"/>
                </a:lnTo>
                <a:lnTo>
                  <a:pt x="249062" y="175259"/>
                </a:lnTo>
                <a:lnTo>
                  <a:pt x="262104" y="138683"/>
                </a:lnTo>
                <a:lnTo>
                  <a:pt x="266700" y="100583"/>
                </a:lnTo>
                <a:lnTo>
                  <a:pt x="266700" y="89915"/>
                </a:lnTo>
                <a:lnTo>
                  <a:pt x="265176" y="85343"/>
                </a:lnTo>
                <a:lnTo>
                  <a:pt x="265176" y="79247"/>
                </a:lnTo>
                <a:lnTo>
                  <a:pt x="263652" y="74676"/>
                </a:lnTo>
                <a:lnTo>
                  <a:pt x="262128" y="71627"/>
                </a:lnTo>
                <a:lnTo>
                  <a:pt x="318516" y="71627"/>
                </a:lnTo>
                <a:lnTo>
                  <a:pt x="320040" y="74676"/>
                </a:lnTo>
                <a:lnTo>
                  <a:pt x="323088" y="83819"/>
                </a:lnTo>
                <a:lnTo>
                  <a:pt x="323045" y="100583"/>
                </a:lnTo>
                <a:lnTo>
                  <a:pt x="318637" y="138112"/>
                </a:lnTo>
                <a:lnTo>
                  <a:pt x="318516" y="138683"/>
                </a:lnTo>
                <a:lnTo>
                  <a:pt x="307848" y="175259"/>
                </a:lnTo>
                <a:lnTo>
                  <a:pt x="298513" y="193166"/>
                </a:lnTo>
                <a:lnTo>
                  <a:pt x="295493" y="198119"/>
                </a:lnTo>
                <a:close/>
              </a:path>
              <a:path w="344804" h="312419">
                <a:moveTo>
                  <a:pt x="298704" y="262127"/>
                </a:moveTo>
                <a:lnTo>
                  <a:pt x="126492" y="262127"/>
                </a:lnTo>
                <a:lnTo>
                  <a:pt x="149352" y="257555"/>
                </a:lnTo>
                <a:lnTo>
                  <a:pt x="155448" y="256031"/>
                </a:lnTo>
                <a:lnTo>
                  <a:pt x="161544" y="252983"/>
                </a:lnTo>
                <a:lnTo>
                  <a:pt x="169164" y="249935"/>
                </a:lnTo>
                <a:lnTo>
                  <a:pt x="175260" y="246887"/>
                </a:lnTo>
                <a:lnTo>
                  <a:pt x="179832" y="243839"/>
                </a:lnTo>
                <a:lnTo>
                  <a:pt x="185928" y="240791"/>
                </a:lnTo>
                <a:lnTo>
                  <a:pt x="190500" y="236219"/>
                </a:lnTo>
                <a:lnTo>
                  <a:pt x="173736" y="204215"/>
                </a:lnTo>
                <a:lnTo>
                  <a:pt x="168925" y="198548"/>
                </a:lnTo>
                <a:lnTo>
                  <a:pt x="132588" y="170687"/>
                </a:lnTo>
                <a:lnTo>
                  <a:pt x="126492" y="166115"/>
                </a:lnTo>
                <a:lnTo>
                  <a:pt x="118872" y="163067"/>
                </a:lnTo>
                <a:lnTo>
                  <a:pt x="112776" y="160019"/>
                </a:lnTo>
                <a:lnTo>
                  <a:pt x="201676" y="160019"/>
                </a:lnTo>
                <a:lnTo>
                  <a:pt x="230147" y="191547"/>
                </a:lnTo>
                <a:lnTo>
                  <a:pt x="234696" y="198119"/>
                </a:lnTo>
                <a:lnTo>
                  <a:pt x="295493" y="198119"/>
                </a:lnTo>
                <a:lnTo>
                  <a:pt x="293489" y="201406"/>
                </a:lnTo>
                <a:lnTo>
                  <a:pt x="288036" y="208787"/>
                </a:lnTo>
                <a:lnTo>
                  <a:pt x="282297" y="216765"/>
                </a:lnTo>
                <a:lnTo>
                  <a:pt x="276433" y="224575"/>
                </a:lnTo>
                <a:lnTo>
                  <a:pt x="270248" y="232148"/>
                </a:lnTo>
                <a:lnTo>
                  <a:pt x="263652" y="239267"/>
                </a:lnTo>
                <a:lnTo>
                  <a:pt x="269128" y="244459"/>
                </a:lnTo>
                <a:lnTo>
                  <a:pt x="274320" y="248792"/>
                </a:lnTo>
                <a:lnTo>
                  <a:pt x="279511" y="252555"/>
                </a:lnTo>
                <a:lnTo>
                  <a:pt x="284988" y="256031"/>
                </a:lnTo>
                <a:lnTo>
                  <a:pt x="292608" y="259079"/>
                </a:lnTo>
                <a:lnTo>
                  <a:pt x="298704" y="262127"/>
                </a:lnTo>
                <a:close/>
              </a:path>
              <a:path w="344804" h="312419">
                <a:moveTo>
                  <a:pt x="344424" y="262127"/>
                </a:moveTo>
                <a:lnTo>
                  <a:pt x="312420" y="262127"/>
                </a:lnTo>
                <a:lnTo>
                  <a:pt x="320040" y="260603"/>
                </a:lnTo>
                <a:lnTo>
                  <a:pt x="326136" y="259079"/>
                </a:lnTo>
                <a:lnTo>
                  <a:pt x="333756" y="257555"/>
                </a:lnTo>
                <a:lnTo>
                  <a:pt x="339852" y="256031"/>
                </a:lnTo>
                <a:lnTo>
                  <a:pt x="344424" y="252983"/>
                </a:lnTo>
                <a:lnTo>
                  <a:pt x="344424" y="262127"/>
                </a:lnTo>
                <a:close/>
              </a:path>
              <a:path w="344804" h="312419">
                <a:moveTo>
                  <a:pt x="306324" y="312419"/>
                </a:moveTo>
                <a:lnTo>
                  <a:pt x="289560" y="312419"/>
                </a:lnTo>
                <a:lnTo>
                  <a:pt x="281940" y="310895"/>
                </a:lnTo>
                <a:lnTo>
                  <a:pt x="275844" y="309371"/>
                </a:lnTo>
                <a:lnTo>
                  <a:pt x="268224" y="307847"/>
                </a:lnTo>
                <a:lnTo>
                  <a:pt x="256032" y="301751"/>
                </a:lnTo>
                <a:lnTo>
                  <a:pt x="249936" y="297179"/>
                </a:lnTo>
                <a:lnTo>
                  <a:pt x="245332" y="294108"/>
                </a:lnTo>
                <a:lnTo>
                  <a:pt x="239268" y="289559"/>
                </a:lnTo>
                <a:lnTo>
                  <a:pt x="234696" y="284987"/>
                </a:lnTo>
                <a:lnTo>
                  <a:pt x="228600" y="280415"/>
                </a:lnTo>
                <a:lnTo>
                  <a:pt x="224028" y="274319"/>
                </a:lnTo>
                <a:lnTo>
                  <a:pt x="344424" y="274319"/>
                </a:lnTo>
                <a:lnTo>
                  <a:pt x="344424" y="303275"/>
                </a:lnTo>
                <a:lnTo>
                  <a:pt x="336804" y="306323"/>
                </a:lnTo>
                <a:lnTo>
                  <a:pt x="306324" y="312419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/>
          <p:nvPr/>
        </p:nvSpPr>
        <p:spPr>
          <a:xfrm>
            <a:off x="7789164" y="3154680"/>
            <a:ext cx="346075" cy="303530"/>
          </a:xfrm>
          <a:custGeom>
            <a:avLst/>
            <a:gdLst/>
            <a:ahLst/>
            <a:cxnLst/>
            <a:rect l="l" t="t" r="r" b="b"/>
            <a:pathLst>
              <a:path w="346075" h="303529">
                <a:moveTo>
                  <a:pt x="345948" y="303275"/>
                </a:moveTo>
                <a:lnTo>
                  <a:pt x="277368" y="303275"/>
                </a:lnTo>
                <a:lnTo>
                  <a:pt x="277368" y="121919"/>
                </a:lnTo>
                <a:lnTo>
                  <a:pt x="277629" y="106751"/>
                </a:lnTo>
                <a:lnTo>
                  <a:pt x="278320" y="90868"/>
                </a:lnTo>
                <a:lnTo>
                  <a:pt x="280416" y="56387"/>
                </a:lnTo>
                <a:lnTo>
                  <a:pt x="278892" y="56387"/>
                </a:lnTo>
                <a:lnTo>
                  <a:pt x="269748" y="97535"/>
                </a:lnTo>
                <a:lnTo>
                  <a:pt x="198120" y="303275"/>
                </a:lnTo>
                <a:lnTo>
                  <a:pt x="143255" y="303275"/>
                </a:lnTo>
                <a:lnTo>
                  <a:pt x="70104" y="99059"/>
                </a:lnTo>
                <a:lnTo>
                  <a:pt x="68675" y="93678"/>
                </a:lnTo>
                <a:lnTo>
                  <a:pt x="64103" y="72056"/>
                </a:lnTo>
                <a:lnTo>
                  <a:pt x="60960" y="56387"/>
                </a:lnTo>
                <a:lnTo>
                  <a:pt x="59436" y="56387"/>
                </a:lnTo>
                <a:lnTo>
                  <a:pt x="61531" y="98869"/>
                </a:lnTo>
                <a:lnTo>
                  <a:pt x="62222" y="117895"/>
                </a:lnTo>
                <a:lnTo>
                  <a:pt x="62484" y="135635"/>
                </a:lnTo>
                <a:lnTo>
                  <a:pt x="62484" y="303275"/>
                </a:lnTo>
                <a:lnTo>
                  <a:pt x="0" y="303275"/>
                </a:lnTo>
                <a:lnTo>
                  <a:pt x="0" y="0"/>
                </a:lnTo>
                <a:lnTo>
                  <a:pt x="100584" y="0"/>
                </a:lnTo>
                <a:lnTo>
                  <a:pt x="161543" y="179831"/>
                </a:lnTo>
                <a:lnTo>
                  <a:pt x="165568" y="190357"/>
                </a:lnTo>
                <a:lnTo>
                  <a:pt x="168592" y="201167"/>
                </a:lnTo>
                <a:lnTo>
                  <a:pt x="170759" y="211978"/>
                </a:lnTo>
                <a:lnTo>
                  <a:pt x="172212" y="222503"/>
                </a:lnTo>
                <a:lnTo>
                  <a:pt x="173736" y="222503"/>
                </a:lnTo>
                <a:lnTo>
                  <a:pt x="179831" y="199453"/>
                </a:lnTo>
                <a:lnTo>
                  <a:pt x="182737" y="189285"/>
                </a:lnTo>
                <a:lnTo>
                  <a:pt x="248412" y="0"/>
                </a:lnTo>
                <a:lnTo>
                  <a:pt x="345948" y="0"/>
                </a:lnTo>
                <a:lnTo>
                  <a:pt x="345948" y="303275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9" name="object 189" descr=""/>
          <p:cNvGrpSpPr/>
          <p:nvPr/>
        </p:nvGrpSpPr>
        <p:grpSpPr>
          <a:xfrm>
            <a:off x="8183879" y="3176016"/>
            <a:ext cx="597535" cy="287020"/>
            <a:chOff x="8183879" y="3176016"/>
            <a:chExt cx="597535" cy="287020"/>
          </a:xfrm>
        </p:grpSpPr>
        <p:pic>
          <p:nvPicPr>
            <p:cNvPr id="190" name="object 190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183879" y="3235451"/>
              <a:ext cx="233172" cy="227076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446007" y="3235451"/>
              <a:ext cx="166116" cy="227075"/>
            </a:xfrm>
            <a:prstGeom prst="rect">
              <a:avLst/>
            </a:prstGeom>
          </p:spPr>
        </p:pic>
        <p:sp>
          <p:nvSpPr>
            <p:cNvPr id="192" name="object 192" descr=""/>
            <p:cNvSpPr/>
            <p:nvPr/>
          </p:nvSpPr>
          <p:spPr>
            <a:xfrm>
              <a:off x="8631935" y="3176016"/>
              <a:ext cx="149860" cy="287020"/>
            </a:xfrm>
            <a:custGeom>
              <a:avLst/>
              <a:gdLst/>
              <a:ahLst/>
              <a:cxnLst/>
              <a:rect l="l" t="t" r="r" b="b"/>
              <a:pathLst>
                <a:path w="149859" h="287020">
                  <a:moveTo>
                    <a:pt x="105155" y="286512"/>
                  </a:moveTo>
                  <a:lnTo>
                    <a:pt x="74271" y="281940"/>
                  </a:lnTo>
                  <a:lnTo>
                    <a:pt x="52387" y="268224"/>
                  </a:lnTo>
                  <a:lnTo>
                    <a:pt x="39362" y="245364"/>
                  </a:lnTo>
                  <a:lnTo>
                    <a:pt x="35051" y="213360"/>
                  </a:lnTo>
                  <a:lnTo>
                    <a:pt x="35051" y="114300"/>
                  </a:lnTo>
                  <a:lnTo>
                    <a:pt x="0" y="114300"/>
                  </a:lnTo>
                  <a:lnTo>
                    <a:pt x="0" y="65532"/>
                  </a:lnTo>
                  <a:lnTo>
                    <a:pt x="35051" y="65532"/>
                  </a:lnTo>
                  <a:lnTo>
                    <a:pt x="35051" y="18288"/>
                  </a:lnTo>
                  <a:lnTo>
                    <a:pt x="100583" y="0"/>
                  </a:lnTo>
                  <a:lnTo>
                    <a:pt x="100583" y="65532"/>
                  </a:lnTo>
                  <a:lnTo>
                    <a:pt x="149351" y="65532"/>
                  </a:lnTo>
                  <a:lnTo>
                    <a:pt x="149351" y="114300"/>
                  </a:lnTo>
                  <a:lnTo>
                    <a:pt x="100583" y="114300"/>
                  </a:lnTo>
                  <a:lnTo>
                    <a:pt x="100583" y="202692"/>
                  </a:lnTo>
                  <a:lnTo>
                    <a:pt x="102298" y="216931"/>
                  </a:lnTo>
                  <a:lnTo>
                    <a:pt x="107441" y="227457"/>
                  </a:lnTo>
                  <a:lnTo>
                    <a:pt x="116014" y="233981"/>
                  </a:lnTo>
                  <a:lnTo>
                    <a:pt x="128015" y="236220"/>
                  </a:lnTo>
                  <a:lnTo>
                    <a:pt x="135635" y="236220"/>
                  </a:lnTo>
                  <a:lnTo>
                    <a:pt x="141731" y="233172"/>
                  </a:lnTo>
                  <a:lnTo>
                    <a:pt x="149351" y="230124"/>
                  </a:lnTo>
                  <a:lnTo>
                    <a:pt x="149351" y="278892"/>
                  </a:lnTo>
                  <a:lnTo>
                    <a:pt x="141374" y="282011"/>
                  </a:lnTo>
                  <a:lnTo>
                    <a:pt x="131254" y="284416"/>
                  </a:lnTo>
                  <a:lnTo>
                    <a:pt x="119133" y="285964"/>
                  </a:lnTo>
                  <a:lnTo>
                    <a:pt x="105155" y="2865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3" name="object 193" descr=""/>
          <p:cNvSpPr/>
          <p:nvPr/>
        </p:nvSpPr>
        <p:spPr>
          <a:xfrm>
            <a:off x="8944355" y="3154680"/>
            <a:ext cx="68580" cy="303530"/>
          </a:xfrm>
          <a:custGeom>
            <a:avLst/>
            <a:gdLst/>
            <a:ahLst/>
            <a:cxnLst/>
            <a:rect l="l" t="t" r="r" b="b"/>
            <a:pathLst>
              <a:path w="68579" h="303529">
                <a:moveTo>
                  <a:pt x="68580" y="303275"/>
                </a:moveTo>
                <a:lnTo>
                  <a:pt x="0" y="303275"/>
                </a:lnTo>
                <a:lnTo>
                  <a:pt x="0" y="0"/>
                </a:lnTo>
                <a:lnTo>
                  <a:pt x="68580" y="0"/>
                </a:lnTo>
                <a:lnTo>
                  <a:pt x="68580" y="303275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4" name="object 194" descr="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9075419" y="3235452"/>
            <a:ext cx="208788" cy="222504"/>
          </a:xfrm>
          <a:prstGeom prst="rect">
            <a:avLst/>
          </a:prstGeom>
        </p:spPr>
      </p:pic>
      <p:sp>
        <p:nvSpPr>
          <p:cNvPr id="195" name="object 195" descr=""/>
          <p:cNvSpPr/>
          <p:nvPr/>
        </p:nvSpPr>
        <p:spPr>
          <a:xfrm>
            <a:off x="9339071" y="3319272"/>
            <a:ext cx="116205" cy="47625"/>
          </a:xfrm>
          <a:custGeom>
            <a:avLst/>
            <a:gdLst/>
            <a:ahLst/>
            <a:cxnLst/>
            <a:rect l="l" t="t" r="r" b="b"/>
            <a:pathLst>
              <a:path w="116204" h="47625">
                <a:moveTo>
                  <a:pt x="115824" y="47243"/>
                </a:moveTo>
                <a:lnTo>
                  <a:pt x="0" y="47243"/>
                </a:lnTo>
                <a:lnTo>
                  <a:pt x="0" y="0"/>
                </a:lnTo>
                <a:lnTo>
                  <a:pt x="115824" y="0"/>
                </a:lnTo>
                <a:lnTo>
                  <a:pt x="115824" y="47243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6" name="object 196" descr=""/>
          <p:cNvGrpSpPr/>
          <p:nvPr/>
        </p:nvGrpSpPr>
        <p:grpSpPr>
          <a:xfrm>
            <a:off x="7789164" y="3729227"/>
            <a:ext cx="1122045" cy="307975"/>
            <a:chOff x="7789164" y="3729227"/>
            <a:chExt cx="1122045" cy="307975"/>
          </a:xfrm>
        </p:grpSpPr>
        <p:sp>
          <p:nvSpPr>
            <p:cNvPr id="197" name="object 197" descr=""/>
            <p:cNvSpPr/>
            <p:nvPr/>
          </p:nvSpPr>
          <p:spPr>
            <a:xfrm>
              <a:off x="7789164" y="3729227"/>
              <a:ext cx="268605" cy="303530"/>
            </a:xfrm>
            <a:custGeom>
              <a:avLst/>
              <a:gdLst/>
              <a:ahLst/>
              <a:cxnLst/>
              <a:rect l="l" t="t" r="r" b="b"/>
              <a:pathLst>
                <a:path w="268604" h="303529">
                  <a:moveTo>
                    <a:pt x="108204" y="303276"/>
                  </a:moveTo>
                  <a:lnTo>
                    <a:pt x="0" y="303276"/>
                  </a:lnTo>
                  <a:lnTo>
                    <a:pt x="0" y="0"/>
                  </a:lnTo>
                  <a:lnTo>
                    <a:pt x="108204" y="0"/>
                  </a:lnTo>
                  <a:lnTo>
                    <a:pt x="165811" y="5864"/>
                  </a:lnTo>
                  <a:lnTo>
                    <a:pt x="210616" y="23506"/>
                  </a:lnTo>
                  <a:lnTo>
                    <a:pt x="242620" y="52998"/>
                  </a:lnTo>
                  <a:lnTo>
                    <a:pt x="244192" y="56388"/>
                  </a:lnTo>
                  <a:lnTo>
                    <a:pt x="68580" y="56388"/>
                  </a:lnTo>
                  <a:lnTo>
                    <a:pt x="68580" y="246888"/>
                  </a:lnTo>
                  <a:lnTo>
                    <a:pt x="236719" y="246888"/>
                  </a:lnTo>
                  <a:lnTo>
                    <a:pt x="225552" y="260604"/>
                  </a:lnTo>
                  <a:lnTo>
                    <a:pt x="201215" y="278844"/>
                  </a:lnTo>
                  <a:lnTo>
                    <a:pt x="173736" y="292227"/>
                  </a:lnTo>
                  <a:lnTo>
                    <a:pt x="142827" y="300466"/>
                  </a:lnTo>
                  <a:lnTo>
                    <a:pt x="108204" y="303276"/>
                  </a:lnTo>
                  <a:close/>
                </a:path>
                <a:path w="268604" h="303529">
                  <a:moveTo>
                    <a:pt x="236719" y="246888"/>
                  </a:moveTo>
                  <a:lnTo>
                    <a:pt x="102108" y="246888"/>
                  </a:lnTo>
                  <a:lnTo>
                    <a:pt x="123563" y="245411"/>
                  </a:lnTo>
                  <a:lnTo>
                    <a:pt x="142303" y="240792"/>
                  </a:lnTo>
                  <a:lnTo>
                    <a:pt x="183094" y="206335"/>
                  </a:lnTo>
                  <a:lnTo>
                    <a:pt x="195143" y="170187"/>
                  </a:lnTo>
                  <a:lnTo>
                    <a:pt x="196595" y="147828"/>
                  </a:lnTo>
                  <a:lnTo>
                    <a:pt x="195143" y="128135"/>
                  </a:lnTo>
                  <a:lnTo>
                    <a:pt x="172212" y="80771"/>
                  </a:lnTo>
                  <a:lnTo>
                    <a:pt x="123563" y="57840"/>
                  </a:lnTo>
                  <a:lnTo>
                    <a:pt x="102108" y="56388"/>
                  </a:lnTo>
                  <a:lnTo>
                    <a:pt x="244192" y="56388"/>
                  </a:lnTo>
                  <a:lnTo>
                    <a:pt x="261823" y="94414"/>
                  </a:lnTo>
                  <a:lnTo>
                    <a:pt x="268224" y="147828"/>
                  </a:lnTo>
                  <a:lnTo>
                    <a:pt x="265628" y="181308"/>
                  </a:lnTo>
                  <a:lnTo>
                    <a:pt x="257746" y="211074"/>
                  </a:lnTo>
                  <a:lnTo>
                    <a:pt x="244435" y="237410"/>
                  </a:lnTo>
                  <a:lnTo>
                    <a:pt x="236719" y="24688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089392" y="3810000"/>
              <a:ext cx="205740" cy="227076"/>
            </a:xfrm>
            <a:prstGeom prst="rect">
              <a:avLst/>
            </a:prstGeom>
          </p:spPr>
        </p:pic>
        <p:sp>
          <p:nvSpPr>
            <p:cNvPr id="199" name="object 199" descr=""/>
            <p:cNvSpPr/>
            <p:nvPr/>
          </p:nvSpPr>
          <p:spPr>
            <a:xfrm>
              <a:off x="8336280" y="3809999"/>
              <a:ext cx="342900" cy="222885"/>
            </a:xfrm>
            <a:custGeom>
              <a:avLst/>
              <a:gdLst/>
              <a:ahLst/>
              <a:cxnLst/>
              <a:rect l="l" t="t" r="r" b="b"/>
              <a:pathLst>
                <a:path w="342900" h="222885">
                  <a:moveTo>
                    <a:pt x="342900" y="222504"/>
                  </a:moveTo>
                  <a:lnTo>
                    <a:pt x="275844" y="222504"/>
                  </a:lnTo>
                  <a:lnTo>
                    <a:pt x="275844" y="99060"/>
                  </a:lnTo>
                  <a:lnTo>
                    <a:pt x="273581" y="78176"/>
                  </a:lnTo>
                  <a:lnTo>
                    <a:pt x="266890" y="63436"/>
                  </a:lnTo>
                  <a:lnTo>
                    <a:pt x="255912" y="54697"/>
                  </a:lnTo>
                  <a:lnTo>
                    <a:pt x="240792" y="51816"/>
                  </a:lnTo>
                  <a:lnTo>
                    <a:pt x="233100" y="52673"/>
                  </a:lnTo>
                  <a:lnTo>
                    <a:pt x="206692" y="81343"/>
                  </a:lnTo>
                  <a:lnTo>
                    <a:pt x="204215" y="100584"/>
                  </a:lnTo>
                  <a:lnTo>
                    <a:pt x="204215" y="222504"/>
                  </a:lnTo>
                  <a:lnTo>
                    <a:pt x="137159" y="222504"/>
                  </a:lnTo>
                  <a:lnTo>
                    <a:pt x="137159" y="97536"/>
                  </a:lnTo>
                  <a:lnTo>
                    <a:pt x="135135" y="77533"/>
                  </a:lnTo>
                  <a:lnTo>
                    <a:pt x="128968" y="63246"/>
                  </a:lnTo>
                  <a:lnTo>
                    <a:pt x="118514" y="54673"/>
                  </a:lnTo>
                  <a:lnTo>
                    <a:pt x="103631" y="51816"/>
                  </a:lnTo>
                  <a:lnTo>
                    <a:pt x="95059" y="52673"/>
                  </a:lnTo>
                  <a:lnTo>
                    <a:pt x="68579" y="81534"/>
                  </a:lnTo>
                  <a:lnTo>
                    <a:pt x="65531" y="102108"/>
                  </a:lnTo>
                  <a:lnTo>
                    <a:pt x="65531" y="222504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5531" y="6096"/>
                  </a:lnTo>
                  <a:lnTo>
                    <a:pt x="65531" y="39624"/>
                  </a:lnTo>
                  <a:lnTo>
                    <a:pt x="67056" y="39624"/>
                  </a:lnTo>
                  <a:lnTo>
                    <a:pt x="96011" y="12192"/>
                  </a:lnTo>
                  <a:lnTo>
                    <a:pt x="137159" y="0"/>
                  </a:lnTo>
                  <a:lnTo>
                    <a:pt x="158067" y="2571"/>
                  </a:lnTo>
                  <a:lnTo>
                    <a:pt x="175260" y="10287"/>
                  </a:lnTo>
                  <a:lnTo>
                    <a:pt x="189023" y="23145"/>
                  </a:lnTo>
                  <a:lnTo>
                    <a:pt x="199644" y="41148"/>
                  </a:lnTo>
                  <a:lnTo>
                    <a:pt x="213407" y="23145"/>
                  </a:lnTo>
                  <a:lnTo>
                    <a:pt x="229743" y="10287"/>
                  </a:lnTo>
                  <a:lnTo>
                    <a:pt x="248935" y="2571"/>
                  </a:lnTo>
                  <a:lnTo>
                    <a:pt x="271272" y="0"/>
                  </a:lnTo>
                  <a:lnTo>
                    <a:pt x="302394" y="5429"/>
                  </a:lnTo>
                  <a:lnTo>
                    <a:pt x="324802" y="21717"/>
                  </a:lnTo>
                  <a:lnTo>
                    <a:pt x="338351" y="48863"/>
                  </a:lnTo>
                  <a:lnTo>
                    <a:pt x="342900" y="86868"/>
                  </a:lnTo>
                  <a:lnTo>
                    <a:pt x="342900" y="2225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715756" y="3809999"/>
              <a:ext cx="195072" cy="227076"/>
            </a:xfrm>
            <a:prstGeom prst="rect">
              <a:avLst/>
            </a:prstGeom>
          </p:spPr>
        </p:pic>
      </p:grpSp>
      <p:grpSp>
        <p:nvGrpSpPr>
          <p:cNvPr id="201" name="object 201" descr=""/>
          <p:cNvGrpSpPr/>
          <p:nvPr/>
        </p:nvGrpSpPr>
        <p:grpSpPr>
          <a:xfrm>
            <a:off x="8964167" y="3712463"/>
            <a:ext cx="472440" cy="325120"/>
            <a:chOff x="8964167" y="3712463"/>
            <a:chExt cx="472440" cy="325120"/>
          </a:xfrm>
        </p:grpSpPr>
        <p:pic>
          <p:nvPicPr>
            <p:cNvPr id="202" name="object 202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964167" y="3809999"/>
              <a:ext cx="208788" cy="222504"/>
            </a:xfrm>
            <a:prstGeom prst="rect">
              <a:avLst/>
            </a:prstGeom>
          </p:spPr>
        </p:pic>
        <p:sp>
          <p:nvSpPr>
            <p:cNvPr id="203" name="object 203" descr=""/>
            <p:cNvSpPr/>
            <p:nvPr/>
          </p:nvSpPr>
          <p:spPr>
            <a:xfrm>
              <a:off x="9212579" y="3712463"/>
              <a:ext cx="224154" cy="325120"/>
            </a:xfrm>
            <a:custGeom>
              <a:avLst/>
              <a:gdLst/>
              <a:ahLst/>
              <a:cxnLst/>
              <a:rect l="l" t="t" r="r" b="b"/>
              <a:pathLst>
                <a:path w="224154" h="325120">
                  <a:moveTo>
                    <a:pt x="224028" y="128015"/>
                  </a:moveTo>
                  <a:lnTo>
                    <a:pt x="156972" y="128015"/>
                  </a:lnTo>
                  <a:lnTo>
                    <a:pt x="156972" y="0"/>
                  </a:lnTo>
                  <a:lnTo>
                    <a:pt x="224028" y="0"/>
                  </a:lnTo>
                  <a:lnTo>
                    <a:pt x="224028" y="128015"/>
                  </a:lnTo>
                  <a:close/>
                </a:path>
                <a:path w="224154" h="325120">
                  <a:moveTo>
                    <a:pt x="89916" y="324611"/>
                  </a:moveTo>
                  <a:lnTo>
                    <a:pt x="37838" y="308538"/>
                  </a:lnTo>
                  <a:lnTo>
                    <a:pt x="5905" y="261746"/>
                  </a:lnTo>
                  <a:lnTo>
                    <a:pt x="0" y="216407"/>
                  </a:lnTo>
                  <a:lnTo>
                    <a:pt x="1714" y="191285"/>
                  </a:lnTo>
                  <a:lnTo>
                    <a:pt x="15430" y="148470"/>
                  </a:lnTo>
                  <a:lnTo>
                    <a:pt x="42052" y="116824"/>
                  </a:lnTo>
                  <a:lnTo>
                    <a:pt x="77581" y="99774"/>
                  </a:lnTo>
                  <a:lnTo>
                    <a:pt x="99060" y="97535"/>
                  </a:lnTo>
                  <a:lnTo>
                    <a:pt x="118181" y="99512"/>
                  </a:lnTo>
                  <a:lnTo>
                    <a:pt x="134302" y="105346"/>
                  </a:lnTo>
                  <a:lnTo>
                    <a:pt x="147280" y="114895"/>
                  </a:lnTo>
                  <a:lnTo>
                    <a:pt x="156972" y="128015"/>
                  </a:lnTo>
                  <a:lnTo>
                    <a:pt x="224028" y="128015"/>
                  </a:lnTo>
                  <a:lnTo>
                    <a:pt x="224028" y="149351"/>
                  </a:lnTo>
                  <a:lnTo>
                    <a:pt x="114300" y="149351"/>
                  </a:lnTo>
                  <a:lnTo>
                    <a:pt x="104346" y="150471"/>
                  </a:lnTo>
                  <a:lnTo>
                    <a:pt x="74771" y="175879"/>
                  </a:lnTo>
                  <a:lnTo>
                    <a:pt x="67056" y="214883"/>
                  </a:lnTo>
                  <a:lnTo>
                    <a:pt x="67833" y="227123"/>
                  </a:lnTo>
                  <a:lnTo>
                    <a:pt x="67889" y="228004"/>
                  </a:lnTo>
                  <a:lnTo>
                    <a:pt x="86415" y="265318"/>
                  </a:lnTo>
                  <a:lnTo>
                    <a:pt x="102969" y="273200"/>
                  </a:lnTo>
                  <a:lnTo>
                    <a:pt x="102824" y="273200"/>
                  </a:lnTo>
                  <a:lnTo>
                    <a:pt x="112776" y="274319"/>
                  </a:lnTo>
                  <a:lnTo>
                    <a:pt x="224028" y="274319"/>
                  </a:lnTo>
                  <a:lnTo>
                    <a:pt x="224028" y="289559"/>
                  </a:lnTo>
                  <a:lnTo>
                    <a:pt x="156972" y="289559"/>
                  </a:lnTo>
                  <a:lnTo>
                    <a:pt x="144137" y="304680"/>
                  </a:lnTo>
                  <a:lnTo>
                    <a:pt x="128587" y="315658"/>
                  </a:lnTo>
                  <a:lnTo>
                    <a:pt x="110466" y="322349"/>
                  </a:lnTo>
                  <a:lnTo>
                    <a:pt x="89916" y="324611"/>
                  </a:lnTo>
                  <a:close/>
                </a:path>
                <a:path w="224154" h="325120">
                  <a:moveTo>
                    <a:pt x="224028" y="274319"/>
                  </a:moveTo>
                  <a:lnTo>
                    <a:pt x="112776" y="274319"/>
                  </a:lnTo>
                  <a:lnTo>
                    <a:pt x="122515" y="273200"/>
                  </a:lnTo>
                  <a:lnTo>
                    <a:pt x="131254" y="269938"/>
                  </a:lnTo>
                  <a:lnTo>
                    <a:pt x="155257" y="238505"/>
                  </a:lnTo>
                  <a:lnTo>
                    <a:pt x="158496" y="198119"/>
                  </a:lnTo>
                  <a:lnTo>
                    <a:pt x="157876" y="188142"/>
                  </a:lnTo>
                  <a:lnTo>
                    <a:pt x="132588" y="152780"/>
                  </a:lnTo>
                  <a:lnTo>
                    <a:pt x="114300" y="149351"/>
                  </a:lnTo>
                  <a:lnTo>
                    <a:pt x="224028" y="149351"/>
                  </a:lnTo>
                  <a:lnTo>
                    <a:pt x="224028" y="274319"/>
                  </a:lnTo>
                  <a:close/>
                </a:path>
                <a:path w="224154" h="325120">
                  <a:moveTo>
                    <a:pt x="224028" y="320039"/>
                  </a:moveTo>
                  <a:lnTo>
                    <a:pt x="156972" y="320039"/>
                  </a:lnTo>
                  <a:lnTo>
                    <a:pt x="156972" y="289559"/>
                  </a:lnTo>
                  <a:lnTo>
                    <a:pt x="224028" y="289559"/>
                  </a:lnTo>
                  <a:lnTo>
                    <a:pt x="224028" y="320039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4" name="object 204" descr=""/>
          <p:cNvSpPr/>
          <p:nvPr/>
        </p:nvSpPr>
        <p:spPr>
          <a:xfrm>
            <a:off x="7789151" y="4287011"/>
            <a:ext cx="291465" cy="320040"/>
          </a:xfrm>
          <a:custGeom>
            <a:avLst/>
            <a:gdLst/>
            <a:ahLst/>
            <a:cxnLst/>
            <a:rect l="l" t="t" r="r" b="b"/>
            <a:pathLst>
              <a:path w="291465" h="320039">
                <a:moveTo>
                  <a:pt x="175260" y="17284"/>
                </a:moveTo>
                <a:lnTo>
                  <a:pt x="0" y="17284"/>
                </a:lnTo>
                <a:lnTo>
                  <a:pt x="0" y="73164"/>
                </a:lnTo>
                <a:lnTo>
                  <a:pt x="0" y="146824"/>
                </a:lnTo>
                <a:lnTo>
                  <a:pt x="0" y="202704"/>
                </a:lnTo>
                <a:lnTo>
                  <a:pt x="0" y="319544"/>
                </a:lnTo>
                <a:lnTo>
                  <a:pt x="68580" y="319544"/>
                </a:lnTo>
                <a:lnTo>
                  <a:pt x="68580" y="202704"/>
                </a:lnTo>
                <a:lnTo>
                  <a:pt x="166116" y="202704"/>
                </a:lnTo>
                <a:lnTo>
                  <a:pt x="166116" y="146824"/>
                </a:lnTo>
                <a:lnTo>
                  <a:pt x="68580" y="146824"/>
                </a:lnTo>
                <a:lnTo>
                  <a:pt x="68580" y="73164"/>
                </a:lnTo>
                <a:lnTo>
                  <a:pt x="175260" y="73164"/>
                </a:lnTo>
                <a:lnTo>
                  <a:pt x="175260" y="17284"/>
                </a:lnTo>
                <a:close/>
              </a:path>
              <a:path w="291465" h="320039">
                <a:moveTo>
                  <a:pt x="285000" y="103632"/>
                </a:moveTo>
                <a:lnTo>
                  <a:pt x="217944" y="103632"/>
                </a:lnTo>
                <a:lnTo>
                  <a:pt x="217944" y="320040"/>
                </a:lnTo>
                <a:lnTo>
                  <a:pt x="285000" y="320040"/>
                </a:lnTo>
                <a:lnTo>
                  <a:pt x="285000" y="103632"/>
                </a:lnTo>
                <a:close/>
              </a:path>
              <a:path w="291465" h="320039">
                <a:moveTo>
                  <a:pt x="291096" y="35052"/>
                </a:moveTo>
                <a:lnTo>
                  <a:pt x="267855" y="3048"/>
                </a:lnTo>
                <a:lnTo>
                  <a:pt x="252996" y="0"/>
                </a:lnTo>
                <a:lnTo>
                  <a:pt x="244424" y="812"/>
                </a:lnTo>
                <a:lnTo>
                  <a:pt x="214198" y="27609"/>
                </a:lnTo>
                <a:lnTo>
                  <a:pt x="213372" y="35052"/>
                </a:lnTo>
                <a:lnTo>
                  <a:pt x="214198" y="41871"/>
                </a:lnTo>
                <a:lnTo>
                  <a:pt x="244424" y="68008"/>
                </a:lnTo>
                <a:lnTo>
                  <a:pt x="252996" y="68580"/>
                </a:lnTo>
                <a:lnTo>
                  <a:pt x="260705" y="68008"/>
                </a:lnTo>
                <a:lnTo>
                  <a:pt x="290499" y="41871"/>
                </a:lnTo>
                <a:lnTo>
                  <a:pt x="291096" y="35052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 descr=""/>
          <p:cNvSpPr/>
          <p:nvPr/>
        </p:nvSpPr>
        <p:spPr>
          <a:xfrm>
            <a:off x="8130540" y="4287011"/>
            <a:ext cx="67310" cy="320040"/>
          </a:xfrm>
          <a:custGeom>
            <a:avLst/>
            <a:gdLst/>
            <a:ahLst/>
            <a:cxnLst/>
            <a:rect l="l" t="t" r="r" b="b"/>
            <a:pathLst>
              <a:path w="67309" h="320039">
                <a:moveTo>
                  <a:pt x="67056" y="320040"/>
                </a:moveTo>
                <a:lnTo>
                  <a:pt x="0" y="320040"/>
                </a:lnTo>
                <a:lnTo>
                  <a:pt x="0" y="0"/>
                </a:lnTo>
                <a:lnTo>
                  <a:pt x="67056" y="0"/>
                </a:lnTo>
                <a:lnTo>
                  <a:pt x="67056" y="320040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6" name="object 206" descr=""/>
          <p:cNvGrpSpPr/>
          <p:nvPr/>
        </p:nvGrpSpPr>
        <p:grpSpPr>
          <a:xfrm>
            <a:off x="8253983" y="4384547"/>
            <a:ext cx="547370" cy="227329"/>
            <a:chOff x="8253983" y="4384547"/>
            <a:chExt cx="547370" cy="227329"/>
          </a:xfrm>
        </p:grpSpPr>
        <p:sp>
          <p:nvSpPr>
            <p:cNvPr id="207" name="object 207" descr=""/>
            <p:cNvSpPr/>
            <p:nvPr/>
          </p:nvSpPr>
          <p:spPr>
            <a:xfrm>
              <a:off x="8253983" y="4384547"/>
              <a:ext cx="342900" cy="222885"/>
            </a:xfrm>
            <a:custGeom>
              <a:avLst/>
              <a:gdLst/>
              <a:ahLst/>
              <a:cxnLst/>
              <a:rect l="l" t="t" r="r" b="b"/>
              <a:pathLst>
                <a:path w="342900" h="222885">
                  <a:moveTo>
                    <a:pt x="342900" y="222504"/>
                  </a:moveTo>
                  <a:lnTo>
                    <a:pt x="275844" y="222504"/>
                  </a:lnTo>
                  <a:lnTo>
                    <a:pt x="275844" y="99060"/>
                  </a:lnTo>
                  <a:lnTo>
                    <a:pt x="273796" y="78176"/>
                  </a:lnTo>
                  <a:lnTo>
                    <a:pt x="267462" y="63436"/>
                  </a:lnTo>
                  <a:lnTo>
                    <a:pt x="256555" y="54697"/>
                  </a:lnTo>
                  <a:lnTo>
                    <a:pt x="240792" y="51816"/>
                  </a:lnTo>
                  <a:lnTo>
                    <a:pt x="233100" y="52673"/>
                  </a:lnTo>
                  <a:lnTo>
                    <a:pt x="206692" y="81343"/>
                  </a:lnTo>
                  <a:lnTo>
                    <a:pt x="204215" y="100584"/>
                  </a:lnTo>
                  <a:lnTo>
                    <a:pt x="204215" y="222504"/>
                  </a:lnTo>
                  <a:lnTo>
                    <a:pt x="137159" y="222504"/>
                  </a:lnTo>
                  <a:lnTo>
                    <a:pt x="137159" y="97536"/>
                  </a:lnTo>
                  <a:lnTo>
                    <a:pt x="135135" y="77533"/>
                  </a:lnTo>
                  <a:lnTo>
                    <a:pt x="128968" y="63246"/>
                  </a:lnTo>
                  <a:lnTo>
                    <a:pt x="118514" y="54673"/>
                  </a:lnTo>
                  <a:lnTo>
                    <a:pt x="103631" y="51816"/>
                  </a:lnTo>
                  <a:lnTo>
                    <a:pt x="95916" y="52673"/>
                  </a:lnTo>
                  <a:lnTo>
                    <a:pt x="68579" y="81534"/>
                  </a:lnTo>
                  <a:lnTo>
                    <a:pt x="65531" y="102108"/>
                  </a:lnTo>
                  <a:lnTo>
                    <a:pt x="65531" y="222504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5531" y="6096"/>
                  </a:lnTo>
                  <a:lnTo>
                    <a:pt x="65531" y="39624"/>
                  </a:lnTo>
                  <a:lnTo>
                    <a:pt x="67056" y="39624"/>
                  </a:lnTo>
                  <a:lnTo>
                    <a:pt x="96011" y="12192"/>
                  </a:lnTo>
                  <a:lnTo>
                    <a:pt x="137159" y="0"/>
                  </a:lnTo>
                  <a:lnTo>
                    <a:pt x="158281" y="2571"/>
                  </a:lnTo>
                  <a:lnTo>
                    <a:pt x="175831" y="10287"/>
                  </a:lnTo>
                  <a:lnTo>
                    <a:pt x="189666" y="23145"/>
                  </a:lnTo>
                  <a:lnTo>
                    <a:pt x="199644" y="41148"/>
                  </a:lnTo>
                  <a:lnTo>
                    <a:pt x="213645" y="23145"/>
                  </a:lnTo>
                  <a:lnTo>
                    <a:pt x="230504" y="10287"/>
                  </a:lnTo>
                  <a:lnTo>
                    <a:pt x="250221" y="2571"/>
                  </a:lnTo>
                  <a:lnTo>
                    <a:pt x="272796" y="0"/>
                  </a:lnTo>
                  <a:lnTo>
                    <a:pt x="303037" y="5429"/>
                  </a:lnTo>
                  <a:lnTo>
                    <a:pt x="324993" y="21717"/>
                  </a:lnTo>
                  <a:lnTo>
                    <a:pt x="338375" y="48863"/>
                  </a:lnTo>
                  <a:lnTo>
                    <a:pt x="342900" y="86868"/>
                  </a:lnTo>
                  <a:lnTo>
                    <a:pt x="342900" y="2225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8" name="object 208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634983" y="4384548"/>
              <a:ext cx="166116" cy="227075"/>
            </a:xfrm>
            <a:prstGeom prst="rect">
              <a:avLst/>
            </a:prstGeom>
          </p:spPr>
        </p:pic>
      </p:grpSp>
      <p:grpSp>
        <p:nvGrpSpPr>
          <p:cNvPr id="209" name="object 209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210" name="object 210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3" name="object 213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214" name="object 214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04" y="1263395"/>
            <a:ext cx="1601724" cy="8839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95884" y="4436364"/>
            <a:ext cx="6638925" cy="7620"/>
          </a:xfrm>
          <a:custGeom>
            <a:avLst/>
            <a:gdLst/>
            <a:ahLst/>
            <a:cxnLst/>
            <a:rect l="l" t="t" r="r" b="b"/>
            <a:pathLst>
              <a:path w="6638925" h="7620">
                <a:moveTo>
                  <a:pt x="7620" y="6095"/>
                </a:moveTo>
                <a:lnTo>
                  <a:pt x="1524" y="6095"/>
                </a:lnTo>
                <a:lnTo>
                  <a:pt x="0" y="4571"/>
                </a:lnTo>
                <a:lnTo>
                  <a:pt x="0" y="3047"/>
                </a:lnTo>
                <a:lnTo>
                  <a:pt x="3048" y="0"/>
                </a:lnTo>
                <a:lnTo>
                  <a:pt x="6096" y="0"/>
                </a:lnTo>
                <a:lnTo>
                  <a:pt x="7620" y="1524"/>
                </a:lnTo>
                <a:lnTo>
                  <a:pt x="7620" y="6095"/>
                </a:lnTo>
                <a:close/>
              </a:path>
              <a:path w="6638925" h="7620">
                <a:moveTo>
                  <a:pt x="6096" y="7619"/>
                </a:moveTo>
                <a:lnTo>
                  <a:pt x="3048" y="7619"/>
                </a:lnTo>
                <a:lnTo>
                  <a:pt x="3048" y="6095"/>
                </a:lnTo>
                <a:lnTo>
                  <a:pt x="6096" y="6095"/>
                </a:lnTo>
                <a:lnTo>
                  <a:pt x="6096" y="7619"/>
                </a:lnTo>
                <a:close/>
              </a:path>
              <a:path w="6638925" h="7620">
                <a:moveTo>
                  <a:pt x="44195" y="6095"/>
                </a:moveTo>
                <a:lnTo>
                  <a:pt x="38099" y="6095"/>
                </a:lnTo>
                <a:lnTo>
                  <a:pt x="38099" y="1524"/>
                </a:lnTo>
                <a:lnTo>
                  <a:pt x="39624" y="0"/>
                </a:lnTo>
                <a:lnTo>
                  <a:pt x="42672" y="0"/>
                </a:lnTo>
                <a:lnTo>
                  <a:pt x="44195" y="1524"/>
                </a:lnTo>
                <a:lnTo>
                  <a:pt x="44195" y="6095"/>
                </a:lnTo>
                <a:close/>
              </a:path>
              <a:path w="6638925" h="7620">
                <a:moveTo>
                  <a:pt x="42672" y="7619"/>
                </a:moveTo>
                <a:lnTo>
                  <a:pt x="39624" y="7619"/>
                </a:lnTo>
                <a:lnTo>
                  <a:pt x="39624" y="6095"/>
                </a:lnTo>
                <a:lnTo>
                  <a:pt x="42672" y="6095"/>
                </a:lnTo>
                <a:lnTo>
                  <a:pt x="42672" y="7619"/>
                </a:lnTo>
                <a:close/>
              </a:path>
              <a:path w="6638925" h="7620">
                <a:moveTo>
                  <a:pt x="80772" y="6095"/>
                </a:moveTo>
                <a:lnTo>
                  <a:pt x="74676" y="6095"/>
                </a:lnTo>
                <a:lnTo>
                  <a:pt x="74676" y="1524"/>
                </a:lnTo>
                <a:lnTo>
                  <a:pt x="76199" y="0"/>
                </a:lnTo>
                <a:lnTo>
                  <a:pt x="79247" y="0"/>
                </a:lnTo>
                <a:lnTo>
                  <a:pt x="82295" y="3047"/>
                </a:lnTo>
                <a:lnTo>
                  <a:pt x="82295" y="4571"/>
                </a:lnTo>
                <a:lnTo>
                  <a:pt x="80772" y="6095"/>
                </a:lnTo>
                <a:close/>
              </a:path>
              <a:path w="6638925" h="7620">
                <a:moveTo>
                  <a:pt x="79247" y="7619"/>
                </a:moveTo>
                <a:lnTo>
                  <a:pt x="77724" y="7619"/>
                </a:lnTo>
                <a:lnTo>
                  <a:pt x="76199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6638925" h="7620">
                <a:moveTo>
                  <a:pt x="117347" y="1524"/>
                </a:moveTo>
                <a:lnTo>
                  <a:pt x="112776" y="1524"/>
                </a:lnTo>
                <a:lnTo>
                  <a:pt x="112776" y="0"/>
                </a:lnTo>
                <a:lnTo>
                  <a:pt x="117347" y="0"/>
                </a:lnTo>
                <a:lnTo>
                  <a:pt x="117347" y="1524"/>
                </a:lnTo>
                <a:close/>
              </a:path>
              <a:path w="6638925" h="7620">
                <a:moveTo>
                  <a:pt x="118872" y="6095"/>
                </a:moveTo>
                <a:lnTo>
                  <a:pt x="111251" y="6095"/>
                </a:lnTo>
                <a:lnTo>
                  <a:pt x="111251" y="1524"/>
                </a:lnTo>
                <a:lnTo>
                  <a:pt x="118872" y="1524"/>
                </a:lnTo>
                <a:lnTo>
                  <a:pt x="118872" y="6095"/>
                </a:lnTo>
                <a:close/>
              </a:path>
              <a:path w="6638925" h="7620">
                <a:moveTo>
                  <a:pt x="115824" y="7619"/>
                </a:moveTo>
                <a:lnTo>
                  <a:pt x="114299" y="7619"/>
                </a:lnTo>
                <a:lnTo>
                  <a:pt x="112776" y="6095"/>
                </a:lnTo>
                <a:lnTo>
                  <a:pt x="117347" y="6095"/>
                </a:lnTo>
                <a:lnTo>
                  <a:pt x="115824" y="7619"/>
                </a:lnTo>
                <a:close/>
              </a:path>
              <a:path w="6638925" h="7620">
                <a:moveTo>
                  <a:pt x="153924" y="1524"/>
                </a:moveTo>
                <a:lnTo>
                  <a:pt x="149351" y="1524"/>
                </a:lnTo>
                <a:lnTo>
                  <a:pt x="149351" y="0"/>
                </a:lnTo>
                <a:lnTo>
                  <a:pt x="153924" y="0"/>
                </a:lnTo>
                <a:lnTo>
                  <a:pt x="153924" y="1524"/>
                </a:lnTo>
                <a:close/>
              </a:path>
              <a:path w="6638925" h="7620">
                <a:moveTo>
                  <a:pt x="155447" y="6095"/>
                </a:moveTo>
                <a:lnTo>
                  <a:pt x="147828" y="6095"/>
                </a:lnTo>
                <a:lnTo>
                  <a:pt x="147828" y="1524"/>
                </a:lnTo>
                <a:lnTo>
                  <a:pt x="155447" y="1524"/>
                </a:lnTo>
                <a:lnTo>
                  <a:pt x="155447" y="6095"/>
                </a:lnTo>
                <a:close/>
              </a:path>
              <a:path w="6638925" h="7620">
                <a:moveTo>
                  <a:pt x="152399" y="7619"/>
                </a:moveTo>
                <a:lnTo>
                  <a:pt x="150876" y="7619"/>
                </a:lnTo>
                <a:lnTo>
                  <a:pt x="149351" y="6095"/>
                </a:lnTo>
                <a:lnTo>
                  <a:pt x="153924" y="6095"/>
                </a:lnTo>
                <a:lnTo>
                  <a:pt x="152399" y="7619"/>
                </a:lnTo>
                <a:close/>
              </a:path>
              <a:path w="6638925" h="7620">
                <a:moveTo>
                  <a:pt x="188976" y="7619"/>
                </a:moveTo>
                <a:lnTo>
                  <a:pt x="187451" y="7619"/>
                </a:lnTo>
                <a:lnTo>
                  <a:pt x="184403" y="4571"/>
                </a:lnTo>
                <a:lnTo>
                  <a:pt x="184403" y="3047"/>
                </a:lnTo>
                <a:lnTo>
                  <a:pt x="185928" y="1524"/>
                </a:lnTo>
                <a:lnTo>
                  <a:pt x="185928" y="0"/>
                </a:lnTo>
                <a:lnTo>
                  <a:pt x="190499" y="0"/>
                </a:lnTo>
                <a:lnTo>
                  <a:pt x="190499" y="1524"/>
                </a:lnTo>
                <a:lnTo>
                  <a:pt x="192024" y="1524"/>
                </a:lnTo>
                <a:lnTo>
                  <a:pt x="192024" y="6095"/>
                </a:lnTo>
                <a:lnTo>
                  <a:pt x="190499" y="6095"/>
                </a:lnTo>
                <a:lnTo>
                  <a:pt x="188976" y="7619"/>
                </a:lnTo>
                <a:close/>
              </a:path>
              <a:path w="6638925" h="7620">
                <a:moveTo>
                  <a:pt x="228599" y="6095"/>
                </a:moveTo>
                <a:lnTo>
                  <a:pt x="222503" y="6095"/>
                </a:lnTo>
                <a:lnTo>
                  <a:pt x="220980" y="4571"/>
                </a:lnTo>
                <a:lnTo>
                  <a:pt x="220980" y="3047"/>
                </a:lnTo>
                <a:lnTo>
                  <a:pt x="224028" y="0"/>
                </a:lnTo>
                <a:lnTo>
                  <a:pt x="227076" y="0"/>
                </a:lnTo>
                <a:lnTo>
                  <a:pt x="228599" y="1524"/>
                </a:lnTo>
                <a:lnTo>
                  <a:pt x="228599" y="6095"/>
                </a:lnTo>
                <a:close/>
              </a:path>
              <a:path w="6638925" h="7620">
                <a:moveTo>
                  <a:pt x="227076" y="7619"/>
                </a:moveTo>
                <a:lnTo>
                  <a:pt x="224028" y="7619"/>
                </a:lnTo>
                <a:lnTo>
                  <a:pt x="224028" y="6095"/>
                </a:lnTo>
                <a:lnTo>
                  <a:pt x="227076" y="6095"/>
                </a:lnTo>
                <a:lnTo>
                  <a:pt x="227076" y="7619"/>
                </a:lnTo>
                <a:close/>
              </a:path>
              <a:path w="6638925" h="7620">
                <a:moveTo>
                  <a:pt x="265176" y="6095"/>
                </a:moveTo>
                <a:lnTo>
                  <a:pt x="259080" y="6095"/>
                </a:lnTo>
                <a:lnTo>
                  <a:pt x="259080" y="1524"/>
                </a:lnTo>
                <a:lnTo>
                  <a:pt x="260603" y="0"/>
                </a:lnTo>
                <a:lnTo>
                  <a:pt x="263651" y="0"/>
                </a:lnTo>
                <a:lnTo>
                  <a:pt x="265176" y="1524"/>
                </a:lnTo>
                <a:lnTo>
                  <a:pt x="265176" y="6095"/>
                </a:lnTo>
                <a:close/>
              </a:path>
              <a:path w="6638925" h="7620">
                <a:moveTo>
                  <a:pt x="263651" y="7619"/>
                </a:moveTo>
                <a:lnTo>
                  <a:pt x="260603" y="7619"/>
                </a:lnTo>
                <a:lnTo>
                  <a:pt x="260603" y="6095"/>
                </a:lnTo>
                <a:lnTo>
                  <a:pt x="263651" y="6095"/>
                </a:lnTo>
                <a:lnTo>
                  <a:pt x="263651" y="7619"/>
                </a:lnTo>
                <a:close/>
              </a:path>
              <a:path w="6638925" h="7620">
                <a:moveTo>
                  <a:pt x="301751" y="6095"/>
                </a:moveTo>
                <a:lnTo>
                  <a:pt x="295655" y="6095"/>
                </a:lnTo>
                <a:lnTo>
                  <a:pt x="295655" y="1524"/>
                </a:lnTo>
                <a:lnTo>
                  <a:pt x="297180" y="0"/>
                </a:lnTo>
                <a:lnTo>
                  <a:pt x="300228" y="0"/>
                </a:lnTo>
                <a:lnTo>
                  <a:pt x="303276" y="3047"/>
                </a:lnTo>
                <a:lnTo>
                  <a:pt x="303276" y="4571"/>
                </a:lnTo>
                <a:lnTo>
                  <a:pt x="301751" y="6095"/>
                </a:lnTo>
                <a:close/>
              </a:path>
              <a:path w="6638925" h="7620">
                <a:moveTo>
                  <a:pt x="300228" y="7619"/>
                </a:moveTo>
                <a:lnTo>
                  <a:pt x="298703" y="7619"/>
                </a:lnTo>
                <a:lnTo>
                  <a:pt x="297180" y="6095"/>
                </a:lnTo>
                <a:lnTo>
                  <a:pt x="300228" y="6095"/>
                </a:lnTo>
                <a:lnTo>
                  <a:pt x="300228" y="7619"/>
                </a:lnTo>
                <a:close/>
              </a:path>
              <a:path w="6638925" h="7620">
                <a:moveTo>
                  <a:pt x="338328" y="1524"/>
                </a:moveTo>
                <a:lnTo>
                  <a:pt x="333755" y="1524"/>
                </a:lnTo>
                <a:lnTo>
                  <a:pt x="333755" y="0"/>
                </a:lnTo>
                <a:lnTo>
                  <a:pt x="338328" y="0"/>
                </a:lnTo>
                <a:lnTo>
                  <a:pt x="338328" y="1524"/>
                </a:lnTo>
                <a:close/>
              </a:path>
              <a:path w="6638925" h="7620">
                <a:moveTo>
                  <a:pt x="339851" y="6095"/>
                </a:moveTo>
                <a:lnTo>
                  <a:pt x="332232" y="6095"/>
                </a:lnTo>
                <a:lnTo>
                  <a:pt x="332232" y="1524"/>
                </a:lnTo>
                <a:lnTo>
                  <a:pt x="339851" y="1524"/>
                </a:lnTo>
                <a:lnTo>
                  <a:pt x="339851" y="6095"/>
                </a:lnTo>
                <a:close/>
              </a:path>
              <a:path w="6638925" h="7620">
                <a:moveTo>
                  <a:pt x="336803" y="7619"/>
                </a:moveTo>
                <a:lnTo>
                  <a:pt x="335280" y="7619"/>
                </a:lnTo>
                <a:lnTo>
                  <a:pt x="333755" y="6095"/>
                </a:lnTo>
                <a:lnTo>
                  <a:pt x="338328" y="6095"/>
                </a:lnTo>
                <a:lnTo>
                  <a:pt x="336803" y="7619"/>
                </a:lnTo>
                <a:close/>
              </a:path>
              <a:path w="6638925" h="7620">
                <a:moveTo>
                  <a:pt x="374903" y="1524"/>
                </a:moveTo>
                <a:lnTo>
                  <a:pt x="370332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4903" y="1524"/>
                </a:lnTo>
                <a:close/>
              </a:path>
              <a:path w="6638925" h="7620">
                <a:moveTo>
                  <a:pt x="376428" y="6095"/>
                </a:moveTo>
                <a:lnTo>
                  <a:pt x="368807" y="6095"/>
                </a:lnTo>
                <a:lnTo>
                  <a:pt x="368807" y="1524"/>
                </a:lnTo>
                <a:lnTo>
                  <a:pt x="376428" y="1524"/>
                </a:lnTo>
                <a:lnTo>
                  <a:pt x="376428" y="6095"/>
                </a:lnTo>
                <a:close/>
              </a:path>
              <a:path w="6638925" h="7620">
                <a:moveTo>
                  <a:pt x="373380" y="7619"/>
                </a:moveTo>
                <a:lnTo>
                  <a:pt x="371855" y="7619"/>
                </a:lnTo>
                <a:lnTo>
                  <a:pt x="370332" y="6095"/>
                </a:lnTo>
                <a:lnTo>
                  <a:pt x="374903" y="6095"/>
                </a:lnTo>
                <a:lnTo>
                  <a:pt x="373380" y="7619"/>
                </a:lnTo>
                <a:close/>
              </a:path>
              <a:path w="6638925" h="7620">
                <a:moveTo>
                  <a:pt x="409955" y="7619"/>
                </a:moveTo>
                <a:lnTo>
                  <a:pt x="408432" y="7619"/>
                </a:lnTo>
                <a:lnTo>
                  <a:pt x="405384" y="4571"/>
                </a:lnTo>
                <a:lnTo>
                  <a:pt x="405384" y="3047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1480" y="1524"/>
                </a:lnTo>
                <a:lnTo>
                  <a:pt x="413003" y="1524"/>
                </a:lnTo>
                <a:lnTo>
                  <a:pt x="413003" y="6095"/>
                </a:lnTo>
                <a:lnTo>
                  <a:pt x="411480" y="6095"/>
                </a:lnTo>
                <a:lnTo>
                  <a:pt x="409955" y="7619"/>
                </a:lnTo>
                <a:close/>
              </a:path>
              <a:path w="6638925" h="7620">
                <a:moveTo>
                  <a:pt x="449580" y="6095"/>
                </a:moveTo>
                <a:lnTo>
                  <a:pt x="443484" y="6095"/>
                </a:lnTo>
                <a:lnTo>
                  <a:pt x="441959" y="4571"/>
                </a:lnTo>
                <a:lnTo>
                  <a:pt x="441959" y="3047"/>
                </a:lnTo>
                <a:lnTo>
                  <a:pt x="445007" y="0"/>
                </a:lnTo>
                <a:lnTo>
                  <a:pt x="448055" y="0"/>
                </a:lnTo>
                <a:lnTo>
                  <a:pt x="449580" y="1524"/>
                </a:lnTo>
                <a:lnTo>
                  <a:pt x="449580" y="6095"/>
                </a:lnTo>
                <a:close/>
              </a:path>
              <a:path w="6638925" h="7620">
                <a:moveTo>
                  <a:pt x="448055" y="7619"/>
                </a:moveTo>
                <a:lnTo>
                  <a:pt x="445007" y="7619"/>
                </a:lnTo>
                <a:lnTo>
                  <a:pt x="445007" y="6095"/>
                </a:lnTo>
                <a:lnTo>
                  <a:pt x="448055" y="6095"/>
                </a:lnTo>
                <a:lnTo>
                  <a:pt x="448055" y="7619"/>
                </a:lnTo>
                <a:close/>
              </a:path>
              <a:path w="6638925" h="7620">
                <a:moveTo>
                  <a:pt x="486155" y="6095"/>
                </a:moveTo>
                <a:lnTo>
                  <a:pt x="480059" y="6095"/>
                </a:lnTo>
                <a:lnTo>
                  <a:pt x="480059" y="1524"/>
                </a:lnTo>
                <a:lnTo>
                  <a:pt x="481584" y="0"/>
                </a:lnTo>
                <a:lnTo>
                  <a:pt x="484632" y="0"/>
                </a:lnTo>
                <a:lnTo>
                  <a:pt x="486155" y="1524"/>
                </a:lnTo>
                <a:lnTo>
                  <a:pt x="486155" y="6095"/>
                </a:lnTo>
                <a:close/>
              </a:path>
              <a:path w="6638925" h="7620">
                <a:moveTo>
                  <a:pt x="484632" y="7619"/>
                </a:moveTo>
                <a:lnTo>
                  <a:pt x="481584" y="7619"/>
                </a:lnTo>
                <a:lnTo>
                  <a:pt x="481584" y="6095"/>
                </a:lnTo>
                <a:lnTo>
                  <a:pt x="484632" y="6095"/>
                </a:lnTo>
                <a:lnTo>
                  <a:pt x="484632" y="7619"/>
                </a:lnTo>
                <a:close/>
              </a:path>
              <a:path w="6638925" h="7620">
                <a:moveTo>
                  <a:pt x="522732" y="6095"/>
                </a:moveTo>
                <a:lnTo>
                  <a:pt x="516636" y="6095"/>
                </a:lnTo>
                <a:lnTo>
                  <a:pt x="516636" y="1524"/>
                </a:lnTo>
                <a:lnTo>
                  <a:pt x="518159" y="1524"/>
                </a:lnTo>
                <a:lnTo>
                  <a:pt x="518159" y="0"/>
                </a:lnTo>
                <a:lnTo>
                  <a:pt x="521207" y="0"/>
                </a:lnTo>
                <a:lnTo>
                  <a:pt x="524255" y="3047"/>
                </a:lnTo>
                <a:lnTo>
                  <a:pt x="524255" y="4571"/>
                </a:lnTo>
                <a:lnTo>
                  <a:pt x="522732" y="6095"/>
                </a:lnTo>
                <a:close/>
              </a:path>
              <a:path w="6638925" h="7620">
                <a:moveTo>
                  <a:pt x="521207" y="7619"/>
                </a:moveTo>
                <a:lnTo>
                  <a:pt x="519684" y="7619"/>
                </a:lnTo>
                <a:lnTo>
                  <a:pt x="518159" y="6095"/>
                </a:lnTo>
                <a:lnTo>
                  <a:pt x="521207" y="6095"/>
                </a:lnTo>
                <a:lnTo>
                  <a:pt x="521207" y="7619"/>
                </a:lnTo>
                <a:close/>
              </a:path>
              <a:path w="6638925" h="7620">
                <a:moveTo>
                  <a:pt x="559307" y="1524"/>
                </a:moveTo>
                <a:lnTo>
                  <a:pt x="554736" y="1524"/>
                </a:lnTo>
                <a:lnTo>
                  <a:pt x="554736" y="0"/>
                </a:lnTo>
                <a:lnTo>
                  <a:pt x="559307" y="0"/>
                </a:lnTo>
                <a:lnTo>
                  <a:pt x="559307" y="1524"/>
                </a:lnTo>
                <a:close/>
              </a:path>
              <a:path w="6638925" h="7620">
                <a:moveTo>
                  <a:pt x="560832" y="6095"/>
                </a:moveTo>
                <a:lnTo>
                  <a:pt x="553211" y="6095"/>
                </a:lnTo>
                <a:lnTo>
                  <a:pt x="553211" y="1524"/>
                </a:lnTo>
                <a:lnTo>
                  <a:pt x="560832" y="1524"/>
                </a:lnTo>
                <a:lnTo>
                  <a:pt x="560832" y="6095"/>
                </a:lnTo>
                <a:close/>
              </a:path>
              <a:path w="6638925" h="7620">
                <a:moveTo>
                  <a:pt x="557784" y="7619"/>
                </a:moveTo>
                <a:lnTo>
                  <a:pt x="556259" y="7619"/>
                </a:lnTo>
                <a:lnTo>
                  <a:pt x="554736" y="6095"/>
                </a:lnTo>
                <a:lnTo>
                  <a:pt x="559307" y="6095"/>
                </a:lnTo>
                <a:lnTo>
                  <a:pt x="557784" y="7619"/>
                </a:lnTo>
                <a:close/>
              </a:path>
              <a:path w="6638925" h="7620">
                <a:moveTo>
                  <a:pt x="595884" y="1524"/>
                </a:moveTo>
                <a:lnTo>
                  <a:pt x="591311" y="1524"/>
                </a:lnTo>
                <a:lnTo>
                  <a:pt x="591311" y="0"/>
                </a:lnTo>
                <a:lnTo>
                  <a:pt x="595884" y="0"/>
                </a:lnTo>
                <a:lnTo>
                  <a:pt x="595884" y="1524"/>
                </a:lnTo>
                <a:close/>
              </a:path>
              <a:path w="6638925" h="7620">
                <a:moveTo>
                  <a:pt x="597407" y="6095"/>
                </a:moveTo>
                <a:lnTo>
                  <a:pt x="589788" y="6095"/>
                </a:lnTo>
                <a:lnTo>
                  <a:pt x="589788" y="1524"/>
                </a:lnTo>
                <a:lnTo>
                  <a:pt x="597407" y="1524"/>
                </a:lnTo>
                <a:lnTo>
                  <a:pt x="597407" y="6095"/>
                </a:lnTo>
                <a:close/>
              </a:path>
              <a:path w="6638925" h="7620">
                <a:moveTo>
                  <a:pt x="594359" y="7619"/>
                </a:moveTo>
                <a:lnTo>
                  <a:pt x="592836" y="7619"/>
                </a:lnTo>
                <a:lnTo>
                  <a:pt x="591311" y="6095"/>
                </a:lnTo>
                <a:lnTo>
                  <a:pt x="595884" y="6095"/>
                </a:lnTo>
                <a:lnTo>
                  <a:pt x="594359" y="7619"/>
                </a:lnTo>
                <a:close/>
              </a:path>
              <a:path w="6638925" h="7620">
                <a:moveTo>
                  <a:pt x="630936" y="7619"/>
                </a:moveTo>
                <a:lnTo>
                  <a:pt x="629411" y="7619"/>
                </a:lnTo>
                <a:lnTo>
                  <a:pt x="626364" y="4571"/>
                </a:lnTo>
                <a:lnTo>
                  <a:pt x="626364" y="3047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2460" y="1524"/>
                </a:lnTo>
                <a:lnTo>
                  <a:pt x="633983" y="1524"/>
                </a:lnTo>
                <a:lnTo>
                  <a:pt x="633983" y="6095"/>
                </a:lnTo>
                <a:lnTo>
                  <a:pt x="632460" y="6095"/>
                </a:lnTo>
                <a:lnTo>
                  <a:pt x="630936" y="7619"/>
                </a:lnTo>
                <a:close/>
              </a:path>
              <a:path w="6638925" h="7620">
                <a:moveTo>
                  <a:pt x="670560" y="6095"/>
                </a:moveTo>
                <a:lnTo>
                  <a:pt x="664464" y="6095"/>
                </a:lnTo>
                <a:lnTo>
                  <a:pt x="662940" y="4571"/>
                </a:lnTo>
                <a:lnTo>
                  <a:pt x="662940" y="3047"/>
                </a:lnTo>
                <a:lnTo>
                  <a:pt x="665987" y="0"/>
                </a:lnTo>
                <a:lnTo>
                  <a:pt x="669036" y="0"/>
                </a:lnTo>
                <a:lnTo>
                  <a:pt x="670560" y="1524"/>
                </a:lnTo>
                <a:lnTo>
                  <a:pt x="670560" y="6095"/>
                </a:lnTo>
                <a:close/>
              </a:path>
              <a:path w="6638925" h="7620">
                <a:moveTo>
                  <a:pt x="669036" y="7619"/>
                </a:moveTo>
                <a:lnTo>
                  <a:pt x="665987" y="7619"/>
                </a:lnTo>
                <a:lnTo>
                  <a:pt x="665987" y="6095"/>
                </a:lnTo>
                <a:lnTo>
                  <a:pt x="669036" y="6095"/>
                </a:lnTo>
                <a:lnTo>
                  <a:pt x="669036" y="7619"/>
                </a:lnTo>
                <a:close/>
              </a:path>
              <a:path w="6638925" h="7620">
                <a:moveTo>
                  <a:pt x="707136" y="6095"/>
                </a:moveTo>
                <a:lnTo>
                  <a:pt x="701040" y="6095"/>
                </a:lnTo>
                <a:lnTo>
                  <a:pt x="701040" y="1524"/>
                </a:lnTo>
                <a:lnTo>
                  <a:pt x="702564" y="0"/>
                </a:lnTo>
                <a:lnTo>
                  <a:pt x="705612" y="0"/>
                </a:lnTo>
                <a:lnTo>
                  <a:pt x="707136" y="1524"/>
                </a:lnTo>
                <a:lnTo>
                  <a:pt x="707136" y="6095"/>
                </a:lnTo>
                <a:close/>
              </a:path>
              <a:path w="6638925" h="7620">
                <a:moveTo>
                  <a:pt x="705612" y="7619"/>
                </a:moveTo>
                <a:lnTo>
                  <a:pt x="702564" y="7619"/>
                </a:lnTo>
                <a:lnTo>
                  <a:pt x="702564" y="6095"/>
                </a:lnTo>
                <a:lnTo>
                  <a:pt x="705612" y="6095"/>
                </a:lnTo>
                <a:lnTo>
                  <a:pt x="705612" y="7619"/>
                </a:lnTo>
                <a:close/>
              </a:path>
              <a:path w="6638925" h="7620">
                <a:moveTo>
                  <a:pt x="743712" y="6095"/>
                </a:moveTo>
                <a:lnTo>
                  <a:pt x="737616" y="6095"/>
                </a:lnTo>
                <a:lnTo>
                  <a:pt x="737616" y="1524"/>
                </a:lnTo>
                <a:lnTo>
                  <a:pt x="739140" y="1524"/>
                </a:lnTo>
                <a:lnTo>
                  <a:pt x="739140" y="0"/>
                </a:lnTo>
                <a:lnTo>
                  <a:pt x="742187" y="0"/>
                </a:lnTo>
                <a:lnTo>
                  <a:pt x="745236" y="3047"/>
                </a:lnTo>
                <a:lnTo>
                  <a:pt x="745236" y="4571"/>
                </a:lnTo>
                <a:lnTo>
                  <a:pt x="743712" y="6095"/>
                </a:lnTo>
                <a:close/>
              </a:path>
              <a:path w="6638925" h="7620">
                <a:moveTo>
                  <a:pt x="742187" y="7619"/>
                </a:moveTo>
                <a:lnTo>
                  <a:pt x="740664" y="7619"/>
                </a:lnTo>
                <a:lnTo>
                  <a:pt x="739140" y="6095"/>
                </a:lnTo>
                <a:lnTo>
                  <a:pt x="742187" y="6095"/>
                </a:lnTo>
                <a:lnTo>
                  <a:pt x="742187" y="7619"/>
                </a:lnTo>
                <a:close/>
              </a:path>
              <a:path w="6638925" h="7620">
                <a:moveTo>
                  <a:pt x="780287" y="1524"/>
                </a:moveTo>
                <a:lnTo>
                  <a:pt x="775716" y="1524"/>
                </a:lnTo>
                <a:lnTo>
                  <a:pt x="775716" y="0"/>
                </a:lnTo>
                <a:lnTo>
                  <a:pt x="780287" y="0"/>
                </a:lnTo>
                <a:lnTo>
                  <a:pt x="780287" y="1524"/>
                </a:lnTo>
                <a:close/>
              </a:path>
              <a:path w="6638925" h="7620">
                <a:moveTo>
                  <a:pt x="781812" y="6095"/>
                </a:moveTo>
                <a:lnTo>
                  <a:pt x="774191" y="6095"/>
                </a:lnTo>
                <a:lnTo>
                  <a:pt x="774191" y="1524"/>
                </a:lnTo>
                <a:lnTo>
                  <a:pt x="781812" y="1524"/>
                </a:lnTo>
                <a:lnTo>
                  <a:pt x="781812" y="6095"/>
                </a:lnTo>
                <a:close/>
              </a:path>
              <a:path w="6638925" h="7620">
                <a:moveTo>
                  <a:pt x="778764" y="7619"/>
                </a:moveTo>
                <a:lnTo>
                  <a:pt x="777240" y="7619"/>
                </a:lnTo>
                <a:lnTo>
                  <a:pt x="775716" y="6095"/>
                </a:lnTo>
                <a:lnTo>
                  <a:pt x="780287" y="6095"/>
                </a:lnTo>
                <a:lnTo>
                  <a:pt x="778764" y="7619"/>
                </a:lnTo>
                <a:close/>
              </a:path>
              <a:path w="6638925" h="7620">
                <a:moveTo>
                  <a:pt x="816864" y="1524"/>
                </a:moveTo>
                <a:lnTo>
                  <a:pt x="812291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6864" y="1524"/>
                </a:lnTo>
                <a:close/>
              </a:path>
              <a:path w="6638925" h="7620">
                <a:moveTo>
                  <a:pt x="818387" y="6095"/>
                </a:moveTo>
                <a:lnTo>
                  <a:pt x="810767" y="6095"/>
                </a:lnTo>
                <a:lnTo>
                  <a:pt x="810767" y="1524"/>
                </a:lnTo>
                <a:lnTo>
                  <a:pt x="818387" y="1524"/>
                </a:lnTo>
                <a:lnTo>
                  <a:pt x="818387" y="6095"/>
                </a:lnTo>
                <a:close/>
              </a:path>
              <a:path w="6638925" h="7620">
                <a:moveTo>
                  <a:pt x="815340" y="7619"/>
                </a:moveTo>
                <a:lnTo>
                  <a:pt x="813816" y="7619"/>
                </a:lnTo>
                <a:lnTo>
                  <a:pt x="812291" y="6095"/>
                </a:lnTo>
                <a:lnTo>
                  <a:pt x="816864" y="6095"/>
                </a:lnTo>
                <a:lnTo>
                  <a:pt x="815340" y="7619"/>
                </a:lnTo>
                <a:close/>
              </a:path>
              <a:path w="6638925" h="7620">
                <a:moveTo>
                  <a:pt x="854964" y="6095"/>
                </a:moveTo>
                <a:lnTo>
                  <a:pt x="848867" y="6095"/>
                </a:lnTo>
                <a:lnTo>
                  <a:pt x="847344" y="4571"/>
                </a:lnTo>
                <a:lnTo>
                  <a:pt x="847344" y="3047"/>
                </a:lnTo>
                <a:lnTo>
                  <a:pt x="850391" y="0"/>
                </a:lnTo>
                <a:lnTo>
                  <a:pt x="853440" y="0"/>
                </a:lnTo>
                <a:lnTo>
                  <a:pt x="853440" y="1524"/>
                </a:lnTo>
                <a:lnTo>
                  <a:pt x="854964" y="1524"/>
                </a:lnTo>
                <a:lnTo>
                  <a:pt x="854964" y="6095"/>
                </a:lnTo>
                <a:close/>
              </a:path>
              <a:path w="6638925" h="7620">
                <a:moveTo>
                  <a:pt x="851916" y="7619"/>
                </a:moveTo>
                <a:lnTo>
                  <a:pt x="850391" y="7619"/>
                </a:lnTo>
                <a:lnTo>
                  <a:pt x="850391" y="6095"/>
                </a:lnTo>
                <a:lnTo>
                  <a:pt x="853440" y="6095"/>
                </a:lnTo>
                <a:lnTo>
                  <a:pt x="851916" y="7619"/>
                </a:lnTo>
                <a:close/>
              </a:path>
              <a:path w="6638925" h="7620">
                <a:moveTo>
                  <a:pt x="891540" y="6095"/>
                </a:moveTo>
                <a:lnTo>
                  <a:pt x="885444" y="6095"/>
                </a:lnTo>
                <a:lnTo>
                  <a:pt x="885444" y="1524"/>
                </a:lnTo>
                <a:lnTo>
                  <a:pt x="886967" y="0"/>
                </a:lnTo>
                <a:lnTo>
                  <a:pt x="890016" y="0"/>
                </a:lnTo>
                <a:lnTo>
                  <a:pt x="891540" y="1524"/>
                </a:lnTo>
                <a:lnTo>
                  <a:pt x="891540" y="6095"/>
                </a:lnTo>
                <a:close/>
              </a:path>
              <a:path w="6638925" h="7620">
                <a:moveTo>
                  <a:pt x="890016" y="7619"/>
                </a:moveTo>
                <a:lnTo>
                  <a:pt x="886967" y="7619"/>
                </a:lnTo>
                <a:lnTo>
                  <a:pt x="886967" y="6095"/>
                </a:lnTo>
                <a:lnTo>
                  <a:pt x="890016" y="6095"/>
                </a:lnTo>
                <a:lnTo>
                  <a:pt x="890016" y="7619"/>
                </a:lnTo>
                <a:close/>
              </a:path>
              <a:path w="6638925" h="7620">
                <a:moveTo>
                  <a:pt x="928116" y="6095"/>
                </a:moveTo>
                <a:lnTo>
                  <a:pt x="922020" y="6095"/>
                </a:lnTo>
                <a:lnTo>
                  <a:pt x="922020" y="1524"/>
                </a:lnTo>
                <a:lnTo>
                  <a:pt x="923544" y="0"/>
                </a:lnTo>
                <a:lnTo>
                  <a:pt x="926591" y="0"/>
                </a:lnTo>
                <a:lnTo>
                  <a:pt x="929640" y="3047"/>
                </a:lnTo>
                <a:lnTo>
                  <a:pt x="929640" y="4571"/>
                </a:lnTo>
                <a:lnTo>
                  <a:pt x="928116" y="6095"/>
                </a:lnTo>
                <a:close/>
              </a:path>
              <a:path w="6638925" h="7620">
                <a:moveTo>
                  <a:pt x="926591" y="7619"/>
                </a:moveTo>
                <a:lnTo>
                  <a:pt x="923544" y="7619"/>
                </a:lnTo>
                <a:lnTo>
                  <a:pt x="923544" y="6095"/>
                </a:lnTo>
                <a:lnTo>
                  <a:pt x="926591" y="6095"/>
                </a:lnTo>
                <a:lnTo>
                  <a:pt x="926591" y="7619"/>
                </a:lnTo>
                <a:close/>
              </a:path>
              <a:path w="6638925" h="7620">
                <a:moveTo>
                  <a:pt x="963167" y="7619"/>
                </a:moveTo>
                <a:lnTo>
                  <a:pt x="961644" y="7619"/>
                </a:lnTo>
                <a:lnTo>
                  <a:pt x="960120" y="6095"/>
                </a:lnTo>
                <a:lnTo>
                  <a:pt x="958595" y="6095"/>
                </a:lnTo>
                <a:lnTo>
                  <a:pt x="958595" y="1524"/>
                </a:lnTo>
                <a:lnTo>
                  <a:pt x="960120" y="1524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6" y="3047"/>
                </a:lnTo>
                <a:lnTo>
                  <a:pt x="966216" y="4571"/>
                </a:lnTo>
                <a:lnTo>
                  <a:pt x="963167" y="7619"/>
                </a:lnTo>
                <a:close/>
              </a:path>
              <a:path w="6638925" h="7620">
                <a:moveTo>
                  <a:pt x="1001267" y="1524"/>
                </a:moveTo>
                <a:lnTo>
                  <a:pt x="996695" y="1524"/>
                </a:lnTo>
                <a:lnTo>
                  <a:pt x="996695" y="0"/>
                </a:lnTo>
                <a:lnTo>
                  <a:pt x="1001267" y="0"/>
                </a:lnTo>
                <a:lnTo>
                  <a:pt x="1001267" y="1524"/>
                </a:lnTo>
                <a:close/>
              </a:path>
              <a:path w="6638925" h="7620">
                <a:moveTo>
                  <a:pt x="1002791" y="6095"/>
                </a:moveTo>
                <a:lnTo>
                  <a:pt x="995171" y="6095"/>
                </a:lnTo>
                <a:lnTo>
                  <a:pt x="995171" y="1524"/>
                </a:lnTo>
                <a:lnTo>
                  <a:pt x="1002791" y="1524"/>
                </a:lnTo>
                <a:lnTo>
                  <a:pt x="1002791" y="6095"/>
                </a:lnTo>
                <a:close/>
              </a:path>
              <a:path w="6638925" h="7620">
                <a:moveTo>
                  <a:pt x="999744" y="7619"/>
                </a:moveTo>
                <a:lnTo>
                  <a:pt x="998220" y="7619"/>
                </a:lnTo>
                <a:lnTo>
                  <a:pt x="996695" y="6095"/>
                </a:lnTo>
                <a:lnTo>
                  <a:pt x="1001267" y="6095"/>
                </a:lnTo>
                <a:lnTo>
                  <a:pt x="999744" y="7619"/>
                </a:lnTo>
                <a:close/>
              </a:path>
              <a:path w="6638925" h="7620">
                <a:moveTo>
                  <a:pt x="1037844" y="1524"/>
                </a:moveTo>
                <a:lnTo>
                  <a:pt x="1033271" y="1524"/>
                </a:lnTo>
                <a:lnTo>
                  <a:pt x="1033271" y="0"/>
                </a:lnTo>
                <a:lnTo>
                  <a:pt x="1037844" y="0"/>
                </a:lnTo>
                <a:lnTo>
                  <a:pt x="1037844" y="1524"/>
                </a:lnTo>
                <a:close/>
              </a:path>
              <a:path w="6638925" h="7620">
                <a:moveTo>
                  <a:pt x="1039367" y="6095"/>
                </a:moveTo>
                <a:lnTo>
                  <a:pt x="1031748" y="6095"/>
                </a:lnTo>
                <a:lnTo>
                  <a:pt x="1031748" y="1524"/>
                </a:lnTo>
                <a:lnTo>
                  <a:pt x="1039367" y="1524"/>
                </a:lnTo>
                <a:lnTo>
                  <a:pt x="1039367" y="6095"/>
                </a:lnTo>
                <a:close/>
              </a:path>
              <a:path w="6638925" h="7620">
                <a:moveTo>
                  <a:pt x="1036320" y="7619"/>
                </a:moveTo>
                <a:lnTo>
                  <a:pt x="1034795" y="7619"/>
                </a:lnTo>
                <a:lnTo>
                  <a:pt x="1033271" y="6095"/>
                </a:lnTo>
                <a:lnTo>
                  <a:pt x="1037844" y="6095"/>
                </a:lnTo>
                <a:lnTo>
                  <a:pt x="1036320" y="7619"/>
                </a:lnTo>
                <a:close/>
              </a:path>
              <a:path w="6638925" h="7620">
                <a:moveTo>
                  <a:pt x="1075944" y="6095"/>
                </a:moveTo>
                <a:lnTo>
                  <a:pt x="1069848" y="6095"/>
                </a:lnTo>
                <a:lnTo>
                  <a:pt x="1068324" y="4571"/>
                </a:lnTo>
                <a:lnTo>
                  <a:pt x="1068324" y="3047"/>
                </a:lnTo>
                <a:lnTo>
                  <a:pt x="1071371" y="0"/>
                </a:lnTo>
                <a:lnTo>
                  <a:pt x="1074420" y="0"/>
                </a:lnTo>
                <a:lnTo>
                  <a:pt x="1074420" y="1524"/>
                </a:lnTo>
                <a:lnTo>
                  <a:pt x="1075944" y="1524"/>
                </a:lnTo>
                <a:lnTo>
                  <a:pt x="1075944" y="6095"/>
                </a:lnTo>
                <a:close/>
              </a:path>
              <a:path w="6638925" h="7620">
                <a:moveTo>
                  <a:pt x="1072895" y="7619"/>
                </a:moveTo>
                <a:lnTo>
                  <a:pt x="1071371" y="7619"/>
                </a:lnTo>
                <a:lnTo>
                  <a:pt x="1071371" y="6095"/>
                </a:lnTo>
                <a:lnTo>
                  <a:pt x="1074420" y="6095"/>
                </a:lnTo>
                <a:lnTo>
                  <a:pt x="1072895" y="7619"/>
                </a:lnTo>
                <a:close/>
              </a:path>
              <a:path w="6638925" h="7620">
                <a:moveTo>
                  <a:pt x="1112520" y="6095"/>
                </a:moveTo>
                <a:lnTo>
                  <a:pt x="1106424" y="6095"/>
                </a:lnTo>
                <a:lnTo>
                  <a:pt x="1106424" y="1524"/>
                </a:lnTo>
                <a:lnTo>
                  <a:pt x="1107948" y="0"/>
                </a:lnTo>
                <a:lnTo>
                  <a:pt x="1110995" y="0"/>
                </a:lnTo>
                <a:lnTo>
                  <a:pt x="1112520" y="1524"/>
                </a:lnTo>
                <a:lnTo>
                  <a:pt x="1112520" y="6095"/>
                </a:lnTo>
                <a:close/>
              </a:path>
              <a:path w="6638925" h="7620">
                <a:moveTo>
                  <a:pt x="1110995" y="7619"/>
                </a:moveTo>
                <a:lnTo>
                  <a:pt x="1107948" y="7619"/>
                </a:lnTo>
                <a:lnTo>
                  <a:pt x="1107948" y="6095"/>
                </a:lnTo>
                <a:lnTo>
                  <a:pt x="1110995" y="6095"/>
                </a:lnTo>
                <a:lnTo>
                  <a:pt x="1110995" y="7619"/>
                </a:lnTo>
                <a:close/>
              </a:path>
              <a:path w="6638925" h="7620">
                <a:moveTo>
                  <a:pt x="1149095" y="6095"/>
                </a:moveTo>
                <a:lnTo>
                  <a:pt x="1143000" y="6095"/>
                </a:lnTo>
                <a:lnTo>
                  <a:pt x="1143000" y="1524"/>
                </a:lnTo>
                <a:lnTo>
                  <a:pt x="1144524" y="0"/>
                </a:lnTo>
                <a:lnTo>
                  <a:pt x="1147571" y="0"/>
                </a:lnTo>
                <a:lnTo>
                  <a:pt x="1150620" y="3047"/>
                </a:lnTo>
                <a:lnTo>
                  <a:pt x="1150620" y="4571"/>
                </a:lnTo>
                <a:lnTo>
                  <a:pt x="1149095" y="6095"/>
                </a:lnTo>
                <a:close/>
              </a:path>
              <a:path w="6638925" h="7620">
                <a:moveTo>
                  <a:pt x="1147571" y="7619"/>
                </a:moveTo>
                <a:lnTo>
                  <a:pt x="1144524" y="7619"/>
                </a:lnTo>
                <a:lnTo>
                  <a:pt x="1144524" y="6095"/>
                </a:lnTo>
                <a:lnTo>
                  <a:pt x="1147571" y="6095"/>
                </a:lnTo>
                <a:lnTo>
                  <a:pt x="1147571" y="7619"/>
                </a:lnTo>
                <a:close/>
              </a:path>
              <a:path w="6638925" h="7620">
                <a:moveTo>
                  <a:pt x="1184148" y="7619"/>
                </a:moveTo>
                <a:lnTo>
                  <a:pt x="1182624" y="7619"/>
                </a:lnTo>
                <a:lnTo>
                  <a:pt x="1181100" y="6095"/>
                </a:lnTo>
                <a:lnTo>
                  <a:pt x="1179575" y="6095"/>
                </a:lnTo>
                <a:lnTo>
                  <a:pt x="1179575" y="1524"/>
                </a:lnTo>
                <a:lnTo>
                  <a:pt x="1181100" y="1524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4"/>
                </a:lnTo>
                <a:lnTo>
                  <a:pt x="1187195" y="3047"/>
                </a:lnTo>
                <a:lnTo>
                  <a:pt x="1187195" y="4571"/>
                </a:lnTo>
                <a:lnTo>
                  <a:pt x="1184148" y="7619"/>
                </a:lnTo>
                <a:close/>
              </a:path>
              <a:path w="6638925" h="7620">
                <a:moveTo>
                  <a:pt x="1222248" y="1524"/>
                </a:moveTo>
                <a:lnTo>
                  <a:pt x="1217675" y="1524"/>
                </a:lnTo>
                <a:lnTo>
                  <a:pt x="1217675" y="0"/>
                </a:lnTo>
                <a:lnTo>
                  <a:pt x="1222248" y="0"/>
                </a:lnTo>
                <a:lnTo>
                  <a:pt x="1222248" y="1524"/>
                </a:lnTo>
                <a:close/>
              </a:path>
              <a:path w="6638925" h="7620">
                <a:moveTo>
                  <a:pt x="1223771" y="6095"/>
                </a:moveTo>
                <a:lnTo>
                  <a:pt x="1216152" y="6095"/>
                </a:lnTo>
                <a:lnTo>
                  <a:pt x="1216152" y="1524"/>
                </a:lnTo>
                <a:lnTo>
                  <a:pt x="1223771" y="1524"/>
                </a:lnTo>
                <a:lnTo>
                  <a:pt x="1223771" y="6095"/>
                </a:lnTo>
                <a:close/>
              </a:path>
              <a:path w="6638925" h="7620">
                <a:moveTo>
                  <a:pt x="1220724" y="7619"/>
                </a:moveTo>
                <a:lnTo>
                  <a:pt x="1219200" y="7619"/>
                </a:lnTo>
                <a:lnTo>
                  <a:pt x="1217675" y="6095"/>
                </a:lnTo>
                <a:lnTo>
                  <a:pt x="1222248" y="6095"/>
                </a:lnTo>
                <a:lnTo>
                  <a:pt x="1220724" y="7619"/>
                </a:lnTo>
                <a:close/>
              </a:path>
              <a:path w="6638925" h="7620">
                <a:moveTo>
                  <a:pt x="1258824" y="1524"/>
                </a:moveTo>
                <a:lnTo>
                  <a:pt x="1254252" y="1524"/>
                </a:lnTo>
                <a:lnTo>
                  <a:pt x="1254252" y="0"/>
                </a:lnTo>
                <a:lnTo>
                  <a:pt x="1258824" y="0"/>
                </a:lnTo>
                <a:lnTo>
                  <a:pt x="1258824" y="1524"/>
                </a:lnTo>
                <a:close/>
              </a:path>
              <a:path w="6638925" h="7620">
                <a:moveTo>
                  <a:pt x="1260348" y="6095"/>
                </a:moveTo>
                <a:lnTo>
                  <a:pt x="1252728" y="6095"/>
                </a:lnTo>
                <a:lnTo>
                  <a:pt x="1252728" y="1524"/>
                </a:lnTo>
                <a:lnTo>
                  <a:pt x="1260348" y="1524"/>
                </a:lnTo>
                <a:lnTo>
                  <a:pt x="1260348" y="6095"/>
                </a:lnTo>
                <a:close/>
              </a:path>
              <a:path w="6638925" h="7620">
                <a:moveTo>
                  <a:pt x="1257300" y="7619"/>
                </a:moveTo>
                <a:lnTo>
                  <a:pt x="1255775" y="7619"/>
                </a:lnTo>
                <a:lnTo>
                  <a:pt x="1254252" y="6095"/>
                </a:lnTo>
                <a:lnTo>
                  <a:pt x="1258824" y="6095"/>
                </a:lnTo>
                <a:lnTo>
                  <a:pt x="1257300" y="7619"/>
                </a:lnTo>
                <a:close/>
              </a:path>
              <a:path w="6638925" h="7620">
                <a:moveTo>
                  <a:pt x="1296924" y="6095"/>
                </a:moveTo>
                <a:lnTo>
                  <a:pt x="1290828" y="6095"/>
                </a:lnTo>
                <a:lnTo>
                  <a:pt x="1289304" y="4571"/>
                </a:lnTo>
                <a:lnTo>
                  <a:pt x="1289304" y="3047"/>
                </a:lnTo>
                <a:lnTo>
                  <a:pt x="1292352" y="0"/>
                </a:lnTo>
                <a:lnTo>
                  <a:pt x="1295400" y="0"/>
                </a:lnTo>
                <a:lnTo>
                  <a:pt x="1296924" y="1524"/>
                </a:lnTo>
                <a:lnTo>
                  <a:pt x="1296924" y="6095"/>
                </a:lnTo>
                <a:close/>
              </a:path>
              <a:path w="6638925" h="7620">
                <a:moveTo>
                  <a:pt x="1293875" y="7619"/>
                </a:moveTo>
                <a:lnTo>
                  <a:pt x="1292352" y="7619"/>
                </a:lnTo>
                <a:lnTo>
                  <a:pt x="1292352" y="6095"/>
                </a:lnTo>
                <a:lnTo>
                  <a:pt x="1295400" y="6095"/>
                </a:lnTo>
                <a:lnTo>
                  <a:pt x="1293875" y="7619"/>
                </a:lnTo>
                <a:close/>
              </a:path>
              <a:path w="6638925" h="7620">
                <a:moveTo>
                  <a:pt x="1333500" y="6095"/>
                </a:moveTo>
                <a:lnTo>
                  <a:pt x="1327404" y="6095"/>
                </a:lnTo>
                <a:lnTo>
                  <a:pt x="1327404" y="1524"/>
                </a:lnTo>
                <a:lnTo>
                  <a:pt x="1328928" y="0"/>
                </a:lnTo>
                <a:lnTo>
                  <a:pt x="1331975" y="0"/>
                </a:lnTo>
                <a:lnTo>
                  <a:pt x="1333500" y="1524"/>
                </a:lnTo>
                <a:lnTo>
                  <a:pt x="1333500" y="6095"/>
                </a:lnTo>
                <a:close/>
              </a:path>
              <a:path w="6638925" h="7620">
                <a:moveTo>
                  <a:pt x="1331975" y="7619"/>
                </a:moveTo>
                <a:lnTo>
                  <a:pt x="1328928" y="7619"/>
                </a:lnTo>
                <a:lnTo>
                  <a:pt x="1328928" y="6095"/>
                </a:lnTo>
                <a:lnTo>
                  <a:pt x="1331975" y="6095"/>
                </a:lnTo>
                <a:lnTo>
                  <a:pt x="1331975" y="7619"/>
                </a:lnTo>
                <a:close/>
              </a:path>
              <a:path w="6638925" h="7620">
                <a:moveTo>
                  <a:pt x="1370075" y="6095"/>
                </a:moveTo>
                <a:lnTo>
                  <a:pt x="1363979" y="6095"/>
                </a:lnTo>
                <a:lnTo>
                  <a:pt x="1363979" y="1524"/>
                </a:lnTo>
                <a:lnTo>
                  <a:pt x="1365504" y="0"/>
                </a:lnTo>
                <a:lnTo>
                  <a:pt x="1368552" y="0"/>
                </a:lnTo>
                <a:lnTo>
                  <a:pt x="1371600" y="3047"/>
                </a:lnTo>
                <a:lnTo>
                  <a:pt x="1371600" y="4571"/>
                </a:lnTo>
                <a:lnTo>
                  <a:pt x="1370075" y="6095"/>
                </a:lnTo>
                <a:close/>
              </a:path>
              <a:path w="6638925" h="7620">
                <a:moveTo>
                  <a:pt x="1368552" y="7619"/>
                </a:moveTo>
                <a:lnTo>
                  <a:pt x="1365504" y="7619"/>
                </a:lnTo>
                <a:lnTo>
                  <a:pt x="1365504" y="6095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6638925" h="7620">
                <a:moveTo>
                  <a:pt x="1405128" y="7619"/>
                </a:moveTo>
                <a:lnTo>
                  <a:pt x="1403604" y="7619"/>
                </a:lnTo>
                <a:lnTo>
                  <a:pt x="1402079" y="6095"/>
                </a:lnTo>
                <a:lnTo>
                  <a:pt x="1400556" y="6095"/>
                </a:lnTo>
                <a:lnTo>
                  <a:pt x="1400556" y="1524"/>
                </a:lnTo>
                <a:lnTo>
                  <a:pt x="1402079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5" y="3047"/>
                </a:lnTo>
                <a:lnTo>
                  <a:pt x="1408175" y="4571"/>
                </a:lnTo>
                <a:lnTo>
                  <a:pt x="1405128" y="7619"/>
                </a:lnTo>
                <a:close/>
              </a:path>
              <a:path w="6638925" h="7620">
                <a:moveTo>
                  <a:pt x="1443228" y="1524"/>
                </a:moveTo>
                <a:lnTo>
                  <a:pt x="1438656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3228" y="1524"/>
                </a:lnTo>
                <a:close/>
              </a:path>
              <a:path w="6638925" h="7620">
                <a:moveTo>
                  <a:pt x="1444752" y="6095"/>
                </a:moveTo>
                <a:lnTo>
                  <a:pt x="1437132" y="6095"/>
                </a:lnTo>
                <a:lnTo>
                  <a:pt x="1437132" y="1524"/>
                </a:lnTo>
                <a:lnTo>
                  <a:pt x="1444752" y="1524"/>
                </a:lnTo>
                <a:lnTo>
                  <a:pt x="1444752" y="6095"/>
                </a:lnTo>
                <a:close/>
              </a:path>
              <a:path w="6638925" h="7620">
                <a:moveTo>
                  <a:pt x="1441704" y="7619"/>
                </a:moveTo>
                <a:lnTo>
                  <a:pt x="1440179" y="7619"/>
                </a:lnTo>
                <a:lnTo>
                  <a:pt x="1438656" y="6095"/>
                </a:lnTo>
                <a:lnTo>
                  <a:pt x="1443228" y="6095"/>
                </a:lnTo>
                <a:lnTo>
                  <a:pt x="1441704" y="7619"/>
                </a:lnTo>
                <a:close/>
              </a:path>
              <a:path w="6638925" h="7620">
                <a:moveTo>
                  <a:pt x="1479804" y="1524"/>
                </a:moveTo>
                <a:lnTo>
                  <a:pt x="1475232" y="1524"/>
                </a:lnTo>
                <a:lnTo>
                  <a:pt x="1475232" y="0"/>
                </a:lnTo>
                <a:lnTo>
                  <a:pt x="1479804" y="0"/>
                </a:lnTo>
                <a:lnTo>
                  <a:pt x="1479804" y="1524"/>
                </a:lnTo>
                <a:close/>
              </a:path>
              <a:path w="6638925" h="7620">
                <a:moveTo>
                  <a:pt x="1481328" y="6095"/>
                </a:moveTo>
                <a:lnTo>
                  <a:pt x="1473708" y="6095"/>
                </a:lnTo>
                <a:lnTo>
                  <a:pt x="1473708" y="1524"/>
                </a:lnTo>
                <a:lnTo>
                  <a:pt x="1481328" y="1524"/>
                </a:lnTo>
                <a:lnTo>
                  <a:pt x="1481328" y="6095"/>
                </a:lnTo>
                <a:close/>
              </a:path>
              <a:path w="6638925" h="7620">
                <a:moveTo>
                  <a:pt x="1478279" y="7619"/>
                </a:moveTo>
                <a:lnTo>
                  <a:pt x="1476756" y="7619"/>
                </a:lnTo>
                <a:lnTo>
                  <a:pt x="1475232" y="6095"/>
                </a:lnTo>
                <a:lnTo>
                  <a:pt x="1479804" y="6095"/>
                </a:lnTo>
                <a:lnTo>
                  <a:pt x="1478279" y="7619"/>
                </a:lnTo>
                <a:close/>
              </a:path>
              <a:path w="6638925" h="7620">
                <a:moveTo>
                  <a:pt x="1517904" y="6095"/>
                </a:moveTo>
                <a:lnTo>
                  <a:pt x="1511808" y="6095"/>
                </a:lnTo>
                <a:lnTo>
                  <a:pt x="1510283" y="4571"/>
                </a:lnTo>
                <a:lnTo>
                  <a:pt x="1510283" y="3047"/>
                </a:lnTo>
                <a:lnTo>
                  <a:pt x="1513332" y="0"/>
                </a:lnTo>
                <a:lnTo>
                  <a:pt x="1516379" y="0"/>
                </a:lnTo>
                <a:lnTo>
                  <a:pt x="1517904" y="1524"/>
                </a:lnTo>
                <a:lnTo>
                  <a:pt x="1517904" y="6095"/>
                </a:lnTo>
                <a:close/>
              </a:path>
              <a:path w="6638925" h="7620">
                <a:moveTo>
                  <a:pt x="1514856" y="7619"/>
                </a:moveTo>
                <a:lnTo>
                  <a:pt x="1513332" y="7619"/>
                </a:lnTo>
                <a:lnTo>
                  <a:pt x="1513332" y="6095"/>
                </a:lnTo>
                <a:lnTo>
                  <a:pt x="1516379" y="6095"/>
                </a:lnTo>
                <a:lnTo>
                  <a:pt x="1514856" y="7619"/>
                </a:lnTo>
                <a:close/>
              </a:path>
              <a:path w="6638925" h="7620">
                <a:moveTo>
                  <a:pt x="1554479" y="6095"/>
                </a:moveTo>
                <a:lnTo>
                  <a:pt x="1548383" y="6095"/>
                </a:lnTo>
                <a:lnTo>
                  <a:pt x="1548383" y="1524"/>
                </a:lnTo>
                <a:lnTo>
                  <a:pt x="1549908" y="0"/>
                </a:lnTo>
                <a:lnTo>
                  <a:pt x="1552956" y="0"/>
                </a:lnTo>
                <a:lnTo>
                  <a:pt x="1554479" y="1524"/>
                </a:lnTo>
                <a:lnTo>
                  <a:pt x="1554479" y="6095"/>
                </a:lnTo>
                <a:close/>
              </a:path>
              <a:path w="6638925" h="7620">
                <a:moveTo>
                  <a:pt x="1552956" y="7619"/>
                </a:moveTo>
                <a:lnTo>
                  <a:pt x="1549908" y="7619"/>
                </a:lnTo>
                <a:lnTo>
                  <a:pt x="1549908" y="6095"/>
                </a:lnTo>
                <a:lnTo>
                  <a:pt x="1552956" y="6095"/>
                </a:lnTo>
                <a:lnTo>
                  <a:pt x="1552956" y="7619"/>
                </a:lnTo>
                <a:close/>
              </a:path>
              <a:path w="6638925" h="7620">
                <a:moveTo>
                  <a:pt x="1591056" y="6095"/>
                </a:moveTo>
                <a:lnTo>
                  <a:pt x="1584960" y="6095"/>
                </a:lnTo>
                <a:lnTo>
                  <a:pt x="1584960" y="1524"/>
                </a:lnTo>
                <a:lnTo>
                  <a:pt x="1586483" y="0"/>
                </a:lnTo>
                <a:lnTo>
                  <a:pt x="1589532" y="0"/>
                </a:lnTo>
                <a:lnTo>
                  <a:pt x="1592579" y="3047"/>
                </a:lnTo>
                <a:lnTo>
                  <a:pt x="1592579" y="4571"/>
                </a:lnTo>
                <a:lnTo>
                  <a:pt x="1591056" y="6095"/>
                </a:lnTo>
                <a:close/>
              </a:path>
              <a:path w="6638925" h="7620">
                <a:moveTo>
                  <a:pt x="1589532" y="7619"/>
                </a:moveTo>
                <a:lnTo>
                  <a:pt x="1586483" y="7619"/>
                </a:lnTo>
                <a:lnTo>
                  <a:pt x="1586483" y="6095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6638925" h="7620">
                <a:moveTo>
                  <a:pt x="1627632" y="1524"/>
                </a:moveTo>
                <a:lnTo>
                  <a:pt x="1623060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7632" y="1524"/>
                </a:lnTo>
                <a:close/>
              </a:path>
              <a:path w="6638925" h="7620">
                <a:moveTo>
                  <a:pt x="1629156" y="6095"/>
                </a:moveTo>
                <a:lnTo>
                  <a:pt x="1621536" y="6095"/>
                </a:lnTo>
                <a:lnTo>
                  <a:pt x="1621536" y="1524"/>
                </a:lnTo>
                <a:lnTo>
                  <a:pt x="1629156" y="1524"/>
                </a:lnTo>
                <a:lnTo>
                  <a:pt x="1629156" y="6095"/>
                </a:lnTo>
                <a:close/>
              </a:path>
              <a:path w="6638925" h="7620">
                <a:moveTo>
                  <a:pt x="1626108" y="7619"/>
                </a:moveTo>
                <a:lnTo>
                  <a:pt x="1624583" y="7619"/>
                </a:lnTo>
                <a:lnTo>
                  <a:pt x="1623060" y="6095"/>
                </a:lnTo>
                <a:lnTo>
                  <a:pt x="1627632" y="6095"/>
                </a:lnTo>
                <a:lnTo>
                  <a:pt x="1626108" y="7619"/>
                </a:lnTo>
                <a:close/>
              </a:path>
              <a:path w="6638925" h="7620">
                <a:moveTo>
                  <a:pt x="1664208" y="1524"/>
                </a:moveTo>
                <a:lnTo>
                  <a:pt x="1659636" y="1524"/>
                </a:lnTo>
                <a:lnTo>
                  <a:pt x="1659636" y="0"/>
                </a:lnTo>
                <a:lnTo>
                  <a:pt x="1664208" y="0"/>
                </a:lnTo>
                <a:lnTo>
                  <a:pt x="1664208" y="1524"/>
                </a:lnTo>
                <a:close/>
              </a:path>
              <a:path w="6638925" h="7620">
                <a:moveTo>
                  <a:pt x="1665732" y="6095"/>
                </a:moveTo>
                <a:lnTo>
                  <a:pt x="1658112" y="6095"/>
                </a:lnTo>
                <a:lnTo>
                  <a:pt x="1658112" y="1524"/>
                </a:lnTo>
                <a:lnTo>
                  <a:pt x="1665732" y="1524"/>
                </a:lnTo>
                <a:lnTo>
                  <a:pt x="1665732" y="6095"/>
                </a:lnTo>
                <a:close/>
              </a:path>
              <a:path w="6638925" h="7620">
                <a:moveTo>
                  <a:pt x="1662683" y="7619"/>
                </a:moveTo>
                <a:lnTo>
                  <a:pt x="1661160" y="7619"/>
                </a:lnTo>
                <a:lnTo>
                  <a:pt x="1659636" y="6095"/>
                </a:lnTo>
                <a:lnTo>
                  <a:pt x="1664208" y="6095"/>
                </a:lnTo>
                <a:lnTo>
                  <a:pt x="1662683" y="7619"/>
                </a:lnTo>
                <a:close/>
              </a:path>
              <a:path w="6638925" h="7620">
                <a:moveTo>
                  <a:pt x="1700783" y="1524"/>
                </a:moveTo>
                <a:lnTo>
                  <a:pt x="1696212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0783" y="1524"/>
                </a:lnTo>
                <a:close/>
              </a:path>
              <a:path w="6638925" h="7620">
                <a:moveTo>
                  <a:pt x="1702308" y="6095"/>
                </a:moveTo>
                <a:lnTo>
                  <a:pt x="1694688" y="6095"/>
                </a:lnTo>
                <a:lnTo>
                  <a:pt x="1694688" y="1524"/>
                </a:lnTo>
                <a:lnTo>
                  <a:pt x="1702308" y="1524"/>
                </a:lnTo>
                <a:lnTo>
                  <a:pt x="1702308" y="6095"/>
                </a:lnTo>
                <a:close/>
              </a:path>
              <a:path w="6638925" h="7620">
                <a:moveTo>
                  <a:pt x="1699260" y="7619"/>
                </a:moveTo>
                <a:lnTo>
                  <a:pt x="1697736" y="7619"/>
                </a:lnTo>
                <a:lnTo>
                  <a:pt x="1696212" y="6095"/>
                </a:lnTo>
                <a:lnTo>
                  <a:pt x="1700783" y="6095"/>
                </a:lnTo>
                <a:lnTo>
                  <a:pt x="1699260" y="7619"/>
                </a:lnTo>
                <a:close/>
              </a:path>
              <a:path w="6638925" h="7620">
                <a:moveTo>
                  <a:pt x="1738883" y="6095"/>
                </a:moveTo>
                <a:lnTo>
                  <a:pt x="1732788" y="6095"/>
                </a:lnTo>
                <a:lnTo>
                  <a:pt x="1731264" y="4571"/>
                </a:lnTo>
                <a:lnTo>
                  <a:pt x="1731264" y="3047"/>
                </a:lnTo>
                <a:lnTo>
                  <a:pt x="1734312" y="0"/>
                </a:lnTo>
                <a:lnTo>
                  <a:pt x="1737360" y="0"/>
                </a:lnTo>
                <a:lnTo>
                  <a:pt x="1738883" y="1524"/>
                </a:lnTo>
                <a:lnTo>
                  <a:pt x="1738883" y="6095"/>
                </a:lnTo>
                <a:close/>
              </a:path>
              <a:path w="6638925" h="7620">
                <a:moveTo>
                  <a:pt x="1737360" y="7619"/>
                </a:moveTo>
                <a:lnTo>
                  <a:pt x="1734312" y="7619"/>
                </a:lnTo>
                <a:lnTo>
                  <a:pt x="1734312" y="6095"/>
                </a:lnTo>
                <a:lnTo>
                  <a:pt x="1737360" y="6095"/>
                </a:lnTo>
                <a:lnTo>
                  <a:pt x="1737360" y="7619"/>
                </a:lnTo>
                <a:close/>
              </a:path>
              <a:path w="6638925" h="7620">
                <a:moveTo>
                  <a:pt x="1775460" y="6095"/>
                </a:moveTo>
                <a:lnTo>
                  <a:pt x="1769364" y="6095"/>
                </a:lnTo>
                <a:lnTo>
                  <a:pt x="1769364" y="1524"/>
                </a:lnTo>
                <a:lnTo>
                  <a:pt x="1770888" y="0"/>
                </a:lnTo>
                <a:lnTo>
                  <a:pt x="1773936" y="0"/>
                </a:lnTo>
                <a:lnTo>
                  <a:pt x="1775460" y="1524"/>
                </a:lnTo>
                <a:lnTo>
                  <a:pt x="1775460" y="6095"/>
                </a:lnTo>
                <a:close/>
              </a:path>
              <a:path w="6638925" h="7620">
                <a:moveTo>
                  <a:pt x="1773936" y="7619"/>
                </a:moveTo>
                <a:lnTo>
                  <a:pt x="1770888" y="7619"/>
                </a:lnTo>
                <a:lnTo>
                  <a:pt x="1770888" y="6095"/>
                </a:lnTo>
                <a:lnTo>
                  <a:pt x="1773936" y="6095"/>
                </a:lnTo>
                <a:lnTo>
                  <a:pt x="1773936" y="7619"/>
                </a:lnTo>
                <a:close/>
              </a:path>
              <a:path w="6638925" h="7620">
                <a:moveTo>
                  <a:pt x="1812036" y="6095"/>
                </a:moveTo>
                <a:lnTo>
                  <a:pt x="1805940" y="6095"/>
                </a:lnTo>
                <a:lnTo>
                  <a:pt x="1805940" y="1524"/>
                </a:lnTo>
                <a:lnTo>
                  <a:pt x="1807464" y="0"/>
                </a:lnTo>
                <a:lnTo>
                  <a:pt x="1810512" y="0"/>
                </a:lnTo>
                <a:lnTo>
                  <a:pt x="1813560" y="3047"/>
                </a:lnTo>
                <a:lnTo>
                  <a:pt x="1813560" y="4571"/>
                </a:lnTo>
                <a:lnTo>
                  <a:pt x="1812036" y="6095"/>
                </a:lnTo>
                <a:close/>
              </a:path>
              <a:path w="6638925" h="7620">
                <a:moveTo>
                  <a:pt x="1810512" y="7619"/>
                </a:moveTo>
                <a:lnTo>
                  <a:pt x="1808988" y="7619"/>
                </a:lnTo>
                <a:lnTo>
                  <a:pt x="1807464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6638925" h="7620">
                <a:moveTo>
                  <a:pt x="1848612" y="1524"/>
                </a:moveTo>
                <a:lnTo>
                  <a:pt x="1844040" y="1524"/>
                </a:lnTo>
                <a:lnTo>
                  <a:pt x="1844040" y="0"/>
                </a:lnTo>
                <a:lnTo>
                  <a:pt x="1848612" y="0"/>
                </a:lnTo>
                <a:lnTo>
                  <a:pt x="1848612" y="1524"/>
                </a:lnTo>
                <a:close/>
              </a:path>
              <a:path w="6638925" h="7620">
                <a:moveTo>
                  <a:pt x="1850135" y="6095"/>
                </a:moveTo>
                <a:lnTo>
                  <a:pt x="1842516" y="6095"/>
                </a:lnTo>
                <a:lnTo>
                  <a:pt x="1842516" y="1524"/>
                </a:lnTo>
                <a:lnTo>
                  <a:pt x="1850135" y="1524"/>
                </a:lnTo>
                <a:lnTo>
                  <a:pt x="1850135" y="6095"/>
                </a:lnTo>
                <a:close/>
              </a:path>
              <a:path w="6638925" h="7620">
                <a:moveTo>
                  <a:pt x="1847088" y="7619"/>
                </a:moveTo>
                <a:lnTo>
                  <a:pt x="1845564" y="7619"/>
                </a:lnTo>
                <a:lnTo>
                  <a:pt x="1844040" y="6095"/>
                </a:lnTo>
                <a:lnTo>
                  <a:pt x="1848612" y="6095"/>
                </a:lnTo>
                <a:lnTo>
                  <a:pt x="1847088" y="7619"/>
                </a:lnTo>
                <a:close/>
              </a:path>
              <a:path w="6638925" h="7620">
                <a:moveTo>
                  <a:pt x="1885188" y="1524"/>
                </a:moveTo>
                <a:lnTo>
                  <a:pt x="1880616" y="1524"/>
                </a:lnTo>
                <a:lnTo>
                  <a:pt x="1880616" y="0"/>
                </a:lnTo>
                <a:lnTo>
                  <a:pt x="1885188" y="0"/>
                </a:lnTo>
                <a:lnTo>
                  <a:pt x="1885188" y="1524"/>
                </a:lnTo>
                <a:close/>
              </a:path>
              <a:path w="6638925" h="7620">
                <a:moveTo>
                  <a:pt x="1886712" y="6095"/>
                </a:moveTo>
                <a:lnTo>
                  <a:pt x="1879092" y="6095"/>
                </a:lnTo>
                <a:lnTo>
                  <a:pt x="1879092" y="1524"/>
                </a:lnTo>
                <a:lnTo>
                  <a:pt x="1886712" y="1524"/>
                </a:lnTo>
                <a:lnTo>
                  <a:pt x="1886712" y="6095"/>
                </a:lnTo>
                <a:close/>
              </a:path>
              <a:path w="6638925" h="7620">
                <a:moveTo>
                  <a:pt x="1883664" y="7619"/>
                </a:moveTo>
                <a:lnTo>
                  <a:pt x="1882140" y="7619"/>
                </a:lnTo>
                <a:lnTo>
                  <a:pt x="1880616" y="6095"/>
                </a:lnTo>
                <a:lnTo>
                  <a:pt x="1885188" y="6095"/>
                </a:lnTo>
                <a:lnTo>
                  <a:pt x="1883664" y="7619"/>
                </a:lnTo>
                <a:close/>
              </a:path>
              <a:path w="6638925" h="7620">
                <a:moveTo>
                  <a:pt x="1920240" y="7619"/>
                </a:moveTo>
                <a:lnTo>
                  <a:pt x="1918716" y="7619"/>
                </a:lnTo>
                <a:lnTo>
                  <a:pt x="1915667" y="4571"/>
                </a:lnTo>
                <a:lnTo>
                  <a:pt x="1915667" y="3047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4" y="0"/>
                </a:lnTo>
                <a:lnTo>
                  <a:pt x="1921764" y="1524"/>
                </a:lnTo>
                <a:lnTo>
                  <a:pt x="1923288" y="1524"/>
                </a:lnTo>
                <a:lnTo>
                  <a:pt x="1923288" y="6095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6638925" h="7620">
                <a:moveTo>
                  <a:pt x="1959864" y="6095"/>
                </a:moveTo>
                <a:lnTo>
                  <a:pt x="1953767" y="6095"/>
                </a:lnTo>
                <a:lnTo>
                  <a:pt x="1952243" y="4571"/>
                </a:lnTo>
                <a:lnTo>
                  <a:pt x="1952243" y="3047"/>
                </a:lnTo>
                <a:lnTo>
                  <a:pt x="1955292" y="0"/>
                </a:lnTo>
                <a:lnTo>
                  <a:pt x="1958340" y="0"/>
                </a:lnTo>
                <a:lnTo>
                  <a:pt x="1959864" y="1524"/>
                </a:lnTo>
                <a:lnTo>
                  <a:pt x="1959864" y="6095"/>
                </a:lnTo>
                <a:close/>
              </a:path>
              <a:path w="6638925" h="7620">
                <a:moveTo>
                  <a:pt x="1958340" y="7619"/>
                </a:moveTo>
                <a:lnTo>
                  <a:pt x="1955292" y="7619"/>
                </a:lnTo>
                <a:lnTo>
                  <a:pt x="1955292" y="6095"/>
                </a:lnTo>
                <a:lnTo>
                  <a:pt x="1958340" y="6095"/>
                </a:lnTo>
                <a:lnTo>
                  <a:pt x="1958340" y="7619"/>
                </a:lnTo>
                <a:close/>
              </a:path>
              <a:path w="6638925" h="7620">
                <a:moveTo>
                  <a:pt x="1996440" y="6095"/>
                </a:moveTo>
                <a:lnTo>
                  <a:pt x="1990343" y="6095"/>
                </a:lnTo>
                <a:lnTo>
                  <a:pt x="1990343" y="1524"/>
                </a:lnTo>
                <a:lnTo>
                  <a:pt x="1991867" y="0"/>
                </a:lnTo>
                <a:lnTo>
                  <a:pt x="1994916" y="0"/>
                </a:lnTo>
                <a:lnTo>
                  <a:pt x="1996440" y="1524"/>
                </a:lnTo>
                <a:lnTo>
                  <a:pt x="1996440" y="6095"/>
                </a:lnTo>
                <a:close/>
              </a:path>
              <a:path w="6638925" h="7620">
                <a:moveTo>
                  <a:pt x="1994916" y="7619"/>
                </a:moveTo>
                <a:lnTo>
                  <a:pt x="1991867" y="7619"/>
                </a:lnTo>
                <a:lnTo>
                  <a:pt x="1991867" y="6095"/>
                </a:lnTo>
                <a:lnTo>
                  <a:pt x="1994916" y="6095"/>
                </a:lnTo>
                <a:lnTo>
                  <a:pt x="1994916" y="7619"/>
                </a:lnTo>
                <a:close/>
              </a:path>
              <a:path w="6638925" h="7620">
                <a:moveTo>
                  <a:pt x="2033016" y="6095"/>
                </a:moveTo>
                <a:lnTo>
                  <a:pt x="2026919" y="6095"/>
                </a:lnTo>
                <a:lnTo>
                  <a:pt x="2026919" y="1524"/>
                </a:lnTo>
                <a:lnTo>
                  <a:pt x="2028443" y="0"/>
                </a:lnTo>
                <a:lnTo>
                  <a:pt x="2031492" y="0"/>
                </a:lnTo>
                <a:lnTo>
                  <a:pt x="2034540" y="3047"/>
                </a:lnTo>
                <a:lnTo>
                  <a:pt x="2034540" y="4571"/>
                </a:lnTo>
                <a:lnTo>
                  <a:pt x="2033016" y="6095"/>
                </a:lnTo>
                <a:close/>
              </a:path>
              <a:path w="6638925" h="7620">
                <a:moveTo>
                  <a:pt x="2031492" y="7619"/>
                </a:moveTo>
                <a:lnTo>
                  <a:pt x="2029967" y="7619"/>
                </a:lnTo>
                <a:lnTo>
                  <a:pt x="2028443" y="6095"/>
                </a:lnTo>
                <a:lnTo>
                  <a:pt x="2031492" y="6095"/>
                </a:lnTo>
                <a:lnTo>
                  <a:pt x="2031492" y="7619"/>
                </a:lnTo>
                <a:close/>
              </a:path>
              <a:path w="6638925" h="7620">
                <a:moveTo>
                  <a:pt x="2069592" y="1524"/>
                </a:moveTo>
                <a:lnTo>
                  <a:pt x="2065019" y="1524"/>
                </a:lnTo>
                <a:lnTo>
                  <a:pt x="2065019" y="0"/>
                </a:lnTo>
                <a:lnTo>
                  <a:pt x="2069592" y="0"/>
                </a:lnTo>
                <a:lnTo>
                  <a:pt x="2069592" y="1524"/>
                </a:lnTo>
                <a:close/>
              </a:path>
              <a:path w="6638925" h="7620">
                <a:moveTo>
                  <a:pt x="2071116" y="6095"/>
                </a:moveTo>
                <a:lnTo>
                  <a:pt x="2063496" y="6095"/>
                </a:lnTo>
                <a:lnTo>
                  <a:pt x="2063496" y="1524"/>
                </a:lnTo>
                <a:lnTo>
                  <a:pt x="2071116" y="1524"/>
                </a:lnTo>
                <a:lnTo>
                  <a:pt x="2071116" y="6095"/>
                </a:lnTo>
                <a:close/>
              </a:path>
              <a:path w="6638925" h="7620">
                <a:moveTo>
                  <a:pt x="2068067" y="7619"/>
                </a:moveTo>
                <a:lnTo>
                  <a:pt x="2066543" y="7619"/>
                </a:lnTo>
                <a:lnTo>
                  <a:pt x="2065019" y="6095"/>
                </a:lnTo>
                <a:lnTo>
                  <a:pt x="2069592" y="6095"/>
                </a:lnTo>
                <a:lnTo>
                  <a:pt x="2068067" y="7619"/>
                </a:lnTo>
                <a:close/>
              </a:path>
              <a:path w="6638925" h="7620">
                <a:moveTo>
                  <a:pt x="2106167" y="1524"/>
                </a:moveTo>
                <a:lnTo>
                  <a:pt x="2101596" y="1524"/>
                </a:lnTo>
                <a:lnTo>
                  <a:pt x="2101596" y="0"/>
                </a:lnTo>
                <a:lnTo>
                  <a:pt x="2106167" y="0"/>
                </a:lnTo>
                <a:lnTo>
                  <a:pt x="2106167" y="1524"/>
                </a:lnTo>
                <a:close/>
              </a:path>
              <a:path w="6638925" h="7620">
                <a:moveTo>
                  <a:pt x="2107692" y="6095"/>
                </a:moveTo>
                <a:lnTo>
                  <a:pt x="2100072" y="6095"/>
                </a:lnTo>
                <a:lnTo>
                  <a:pt x="2100072" y="1524"/>
                </a:lnTo>
                <a:lnTo>
                  <a:pt x="2107692" y="1524"/>
                </a:lnTo>
                <a:lnTo>
                  <a:pt x="2107692" y="6095"/>
                </a:lnTo>
                <a:close/>
              </a:path>
              <a:path w="6638925" h="7620">
                <a:moveTo>
                  <a:pt x="2104643" y="7619"/>
                </a:moveTo>
                <a:lnTo>
                  <a:pt x="2103119" y="7619"/>
                </a:lnTo>
                <a:lnTo>
                  <a:pt x="2101596" y="6095"/>
                </a:lnTo>
                <a:lnTo>
                  <a:pt x="2106167" y="6095"/>
                </a:lnTo>
                <a:lnTo>
                  <a:pt x="2104643" y="7619"/>
                </a:lnTo>
                <a:close/>
              </a:path>
              <a:path w="6638925" h="7620">
                <a:moveTo>
                  <a:pt x="2141219" y="7619"/>
                </a:moveTo>
                <a:lnTo>
                  <a:pt x="2139696" y="7619"/>
                </a:lnTo>
                <a:lnTo>
                  <a:pt x="2136648" y="4571"/>
                </a:lnTo>
                <a:lnTo>
                  <a:pt x="2136648" y="3047"/>
                </a:lnTo>
                <a:lnTo>
                  <a:pt x="2138172" y="1524"/>
                </a:lnTo>
                <a:lnTo>
                  <a:pt x="2138172" y="0"/>
                </a:lnTo>
                <a:lnTo>
                  <a:pt x="2142743" y="0"/>
                </a:lnTo>
                <a:lnTo>
                  <a:pt x="2142743" y="1524"/>
                </a:lnTo>
                <a:lnTo>
                  <a:pt x="2144267" y="1524"/>
                </a:lnTo>
                <a:lnTo>
                  <a:pt x="2144267" y="6095"/>
                </a:lnTo>
                <a:lnTo>
                  <a:pt x="2142743" y="6095"/>
                </a:lnTo>
                <a:lnTo>
                  <a:pt x="2141219" y="7619"/>
                </a:lnTo>
                <a:close/>
              </a:path>
              <a:path w="6638925" h="7620">
                <a:moveTo>
                  <a:pt x="2180843" y="6095"/>
                </a:moveTo>
                <a:lnTo>
                  <a:pt x="2174748" y="6095"/>
                </a:lnTo>
                <a:lnTo>
                  <a:pt x="2173224" y="4571"/>
                </a:lnTo>
                <a:lnTo>
                  <a:pt x="2173224" y="3047"/>
                </a:lnTo>
                <a:lnTo>
                  <a:pt x="2176272" y="0"/>
                </a:lnTo>
                <a:lnTo>
                  <a:pt x="2179319" y="0"/>
                </a:lnTo>
                <a:lnTo>
                  <a:pt x="2180843" y="1524"/>
                </a:lnTo>
                <a:lnTo>
                  <a:pt x="2180843" y="6095"/>
                </a:lnTo>
                <a:close/>
              </a:path>
              <a:path w="6638925" h="7620">
                <a:moveTo>
                  <a:pt x="2179319" y="7619"/>
                </a:moveTo>
                <a:lnTo>
                  <a:pt x="2176272" y="7619"/>
                </a:lnTo>
                <a:lnTo>
                  <a:pt x="2176272" y="6095"/>
                </a:lnTo>
                <a:lnTo>
                  <a:pt x="2179319" y="6095"/>
                </a:lnTo>
                <a:lnTo>
                  <a:pt x="2179319" y="7619"/>
                </a:lnTo>
                <a:close/>
              </a:path>
              <a:path w="6638925" h="7620">
                <a:moveTo>
                  <a:pt x="2217419" y="6095"/>
                </a:moveTo>
                <a:lnTo>
                  <a:pt x="2211324" y="6095"/>
                </a:lnTo>
                <a:lnTo>
                  <a:pt x="2211324" y="1524"/>
                </a:lnTo>
                <a:lnTo>
                  <a:pt x="2212848" y="0"/>
                </a:lnTo>
                <a:lnTo>
                  <a:pt x="2215896" y="0"/>
                </a:lnTo>
                <a:lnTo>
                  <a:pt x="2217419" y="1524"/>
                </a:lnTo>
                <a:lnTo>
                  <a:pt x="2217419" y="6095"/>
                </a:lnTo>
                <a:close/>
              </a:path>
              <a:path w="6638925" h="7620">
                <a:moveTo>
                  <a:pt x="2215896" y="7619"/>
                </a:moveTo>
                <a:lnTo>
                  <a:pt x="2212848" y="7619"/>
                </a:lnTo>
                <a:lnTo>
                  <a:pt x="2212848" y="6095"/>
                </a:lnTo>
                <a:lnTo>
                  <a:pt x="2215896" y="6095"/>
                </a:lnTo>
                <a:lnTo>
                  <a:pt x="2215896" y="7619"/>
                </a:lnTo>
                <a:close/>
              </a:path>
              <a:path w="6638925" h="7620">
                <a:moveTo>
                  <a:pt x="2253996" y="6095"/>
                </a:moveTo>
                <a:lnTo>
                  <a:pt x="2247900" y="6095"/>
                </a:lnTo>
                <a:lnTo>
                  <a:pt x="2247900" y="1524"/>
                </a:lnTo>
                <a:lnTo>
                  <a:pt x="2249424" y="1524"/>
                </a:lnTo>
                <a:lnTo>
                  <a:pt x="2249424" y="0"/>
                </a:lnTo>
                <a:lnTo>
                  <a:pt x="2252472" y="0"/>
                </a:lnTo>
                <a:lnTo>
                  <a:pt x="2255519" y="3047"/>
                </a:lnTo>
                <a:lnTo>
                  <a:pt x="2255519" y="4571"/>
                </a:lnTo>
                <a:lnTo>
                  <a:pt x="2253996" y="6095"/>
                </a:lnTo>
                <a:close/>
              </a:path>
              <a:path w="6638925" h="7620">
                <a:moveTo>
                  <a:pt x="2252472" y="7619"/>
                </a:moveTo>
                <a:lnTo>
                  <a:pt x="2250948" y="7619"/>
                </a:lnTo>
                <a:lnTo>
                  <a:pt x="2249424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6638925" h="7620">
                <a:moveTo>
                  <a:pt x="2290572" y="1524"/>
                </a:moveTo>
                <a:lnTo>
                  <a:pt x="2286000" y="1524"/>
                </a:lnTo>
                <a:lnTo>
                  <a:pt x="2286000" y="0"/>
                </a:lnTo>
                <a:lnTo>
                  <a:pt x="2290572" y="0"/>
                </a:lnTo>
                <a:lnTo>
                  <a:pt x="2290572" y="1524"/>
                </a:lnTo>
                <a:close/>
              </a:path>
              <a:path w="6638925" h="7620">
                <a:moveTo>
                  <a:pt x="2292096" y="6095"/>
                </a:moveTo>
                <a:lnTo>
                  <a:pt x="2284476" y="6095"/>
                </a:lnTo>
                <a:lnTo>
                  <a:pt x="2284476" y="1524"/>
                </a:lnTo>
                <a:lnTo>
                  <a:pt x="2292096" y="1524"/>
                </a:lnTo>
                <a:lnTo>
                  <a:pt x="2292096" y="6095"/>
                </a:lnTo>
                <a:close/>
              </a:path>
              <a:path w="6638925" h="7620">
                <a:moveTo>
                  <a:pt x="2289048" y="7619"/>
                </a:moveTo>
                <a:lnTo>
                  <a:pt x="2287524" y="7619"/>
                </a:lnTo>
                <a:lnTo>
                  <a:pt x="2286000" y="6095"/>
                </a:lnTo>
                <a:lnTo>
                  <a:pt x="2290572" y="6095"/>
                </a:lnTo>
                <a:lnTo>
                  <a:pt x="2289048" y="7619"/>
                </a:lnTo>
                <a:close/>
              </a:path>
              <a:path w="6638925" h="7620">
                <a:moveTo>
                  <a:pt x="2327148" y="1524"/>
                </a:moveTo>
                <a:lnTo>
                  <a:pt x="2322576" y="1524"/>
                </a:lnTo>
                <a:lnTo>
                  <a:pt x="2322576" y="0"/>
                </a:lnTo>
                <a:lnTo>
                  <a:pt x="2327148" y="0"/>
                </a:lnTo>
                <a:lnTo>
                  <a:pt x="2327148" y="1524"/>
                </a:lnTo>
                <a:close/>
              </a:path>
              <a:path w="6638925" h="7620">
                <a:moveTo>
                  <a:pt x="2328672" y="6095"/>
                </a:moveTo>
                <a:lnTo>
                  <a:pt x="2321051" y="6095"/>
                </a:lnTo>
                <a:lnTo>
                  <a:pt x="2321051" y="1524"/>
                </a:lnTo>
                <a:lnTo>
                  <a:pt x="2328672" y="1524"/>
                </a:lnTo>
                <a:lnTo>
                  <a:pt x="2328672" y="6095"/>
                </a:lnTo>
                <a:close/>
              </a:path>
              <a:path w="6638925" h="7620">
                <a:moveTo>
                  <a:pt x="2325624" y="7619"/>
                </a:moveTo>
                <a:lnTo>
                  <a:pt x="2324100" y="7619"/>
                </a:lnTo>
                <a:lnTo>
                  <a:pt x="2322576" y="6095"/>
                </a:lnTo>
                <a:lnTo>
                  <a:pt x="2327148" y="6095"/>
                </a:lnTo>
                <a:lnTo>
                  <a:pt x="2325624" y="7619"/>
                </a:lnTo>
                <a:close/>
              </a:path>
              <a:path w="6638925" h="7620">
                <a:moveTo>
                  <a:pt x="2362200" y="7619"/>
                </a:moveTo>
                <a:lnTo>
                  <a:pt x="2360676" y="7619"/>
                </a:lnTo>
                <a:lnTo>
                  <a:pt x="2357627" y="4571"/>
                </a:lnTo>
                <a:lnTo>
                  <a:pt x="2357627" y="3047"/>
                </a:lnTo>
                <a:lnTo>
                  <a:pt x="2359151" y="1524"/>
                </a:lnTo>
                <a:lnTo>
                  <a:pt x="2359151" y="0"/>
                </a:lnTo>
                <a:lnTo>
                  <a:pt x="2363724" y="0"/>
                </a:lnTo>
                <a:lnTo>
                  <a:pt x="2363724" y="1524"/>
                </a:lnTo>
                <a:lnTo>
                  <a:pt x="2365248" y="1524"/>
                </a:lnTo>
                <a:lnTo>
                  <a:pt x="2365248" y="6095"/>
                </a:lnTo>
                <a:lnTo>
                  <a:pt x="2363724" y="6095"/>
                </a:lnTo>
                <a:lnTo>
                  <a:pt x="2362200" y="7619"/>
                </a:lnTo>
                <a:close/>
              </a:path>
              <a:path w="6638925" h="7620">
                <a:moveTo>
                  <a:pt x="2401824" y="6095"/>
                </a:moveTo>
                <a:lnTo>
                  <a:pt x="2395727" y="6095"/>
                </a:lnTo>
                <a:lnTo>
                  <a:pt x="2394204" y="4571"/>
                </a:lnTo>
                <a:lnTo>
                  <a:pt x="2394204" y="3047"/>
                </a:lnTo>
                <a:lnTo>
                  <a:pt x="2397251" y="0"/>
                </a:lnTo>
                <a:lnTo>
                  <a:pt x="2400300" y="0"/>
                </a:lnTo>
                <a:lnTo>
                  <a:pt x="2401824" y="1524"/>
                </a:lnTo>
                <a:lnTo>
                  <a:pt x="2401824" y="6095"/>
                </a:lnTo>
                <a:close/>
              </a:path>
              <a:path w="6638925" h="7620">
                <a:moveTo>
                  <a:pt x="2400300" y="7619"/>
                </a:moveTo>
                <a:lnTo>
                  <a:pt x="2397251" y="7619"/>
                </a:lnTo>
                <a:lnTo>
                  <a:pt x="2397251" y="6095"/>
                </a:lnTo>
                <a:lnTo>
                  <a:pt x="2400300" y="6095"/>
                </a:lnTo>
                <a:lnTo>
                  <a:pt x="2400300" y="7619"/>
                </a:lnTo>
                <a:close/>
              </a:path>
              <a:path w="6638925" h="7620">
                <a:moveTo>
                  <a:pt x="2438400" y="6095"/>
                </a:moveTo>
                <a:lnTo>
                  <a:pt x="2432304" y="6095"/>
                </a:lnTo>
                <a:lnTo>
                  <a:pt x="2432304" y="1524"/>
                </a:lnTo>
                <a:lnTo>
                  <a:pt x="2433827" y="0"/>
                </a:lnTo>
                <a:lnTo>
                  <a:pt x="2436876" y="0"/>
                </a:lnTo>
                <a:lnTo>
                  <a:pt x="2438400" y="1524"/>
                </a:lnTo>
                <a:lnTo>
                  <a:pt x="2438400" y="6095"/>
                </a:lnTo>
                <a:close/>
              </a:path>
              <a:path w="6638925" h="7620">
                <a:moveTo>
                  <a:pt x="2436876" y="7619"/>
                </a:moveTo>
                <a:lnTo>
                  <a:pt x="2433827" y="7619"/>
                </a:lnTo>
                <a:lnTo>
                  <a:pt x="2433827" y="6095"/>
                </a:lnTo>
                <a:lnTo>
                  <a:pt x="2436876" y="6095"/>
                </a:lnTo>
                <a:lnTo>
                  <a:pt x="2436876" y="7619"/>
                </a:lnTo>
                <a:close/>
              </a:path>
              <a:path w="6638925" h="7620">
                <a:moveTo>
                  <a:pt x="2474976" y="6095"/>
                </a:moveTo>
                <a:lnTo>
                  <a:pt x="2468880" y="6095"/>
                </a:lnTo>
                <a:lnTo>
                  <a:pt x="2468880" y="1524"/>
                </a:lnTo>
                <a:lnTo>
                  <a:pt x="2470404" y="1524"/>
                </a:lnTo>
                <a:lnTo>
                  <a:pt x="2470404" y="0"/>
                </a:lnTo>
                <a:lnTo>
                  <a:pt x="2473451" y="0"/>
                </a:lnTo>
                <a:lnTo>
                  <a:pt x="2476500" y="3047"/>
                </a:lnTo>
                <a:lnTo>
                  <a:pt x="2476500" y="4571"/>
                </a:lnTo>
                <a:lnTo>
                  <a:pt x="2474976" y="6095"/>
                </a:lnTo>
                <a:close/>
              </a:path>
              <a:path w="6638925" h="7620">
                <a:moveTo>
                  <a:pt x="2473451" y="7619"/>
                </a:moveTo>
                <a:lnTo>
                  <a:pt x="2471927" y="7619"/>
                </a:lnTo>
                <a:lnTo>
                  <a:pt x="2470404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6638925" h="7620">
                <a:moveTo>
                  <a:pt x="2511551" y="1524"/>
                </a:moveTo>
                <a:lnTo>
                  <a:pt x="2506980" y="1524"/>
                </a:lnTo>
                <a:lnTo>
                  <a:pt x="2506980" y="0"/>
                </a:lnTo>
                <a:lnTo>
                  <a:pt x="2511551" y="0"/>
                </a:lnTo>
                <a:lnTo>
                  <a:pt x="2511551" y="1524"/>
                </a:lnTo>
                <a:close/>
              </a:path>
              <a:path w="6638925" h="7620">
                <a:moveTo>
                  <a:pt x="2513076" y="6095"/>
                </a:moveTo>
                <a:lnTo>
                  <a:pt x="2505456" y="6095"/>
                </a:lnTo>
                <a:lnTo>
                  <a:pt x="2505456" y="1524"/>
                </a:lnTo>
                <a:lnTo>
                  <a:pt x="2513076" y="1524"/>
                </a:lnTo>
                <a:lnTo>
                  <a:pt x="2513076" y="6095"/>
                </a:lnTo>
                <a:close/>
              </a:path>
              <a:path w="6638925" h="7620">
                <a:moveTo>
                  <a:pt x="2510027" y="7619"/>
                </a:moveTo>
                <a:lnTo>
                  <a:pt x="2508504" y="7619"/>
                </a:lnTo>
                <a:lnTo>
                  <a:pt x="2506980" y="6095"/>
                </a:lnTo>
                <a:lnTo>
                  <a:pt x="2511551" y="6095"/>
                </a:lnTo>
                <a:lnTo>
                  <a:pt x="2510027" y="7619"/>
                </a:lnTo>
                <a:close/>
              </a:path>
              <a:path w="6638925" h="7620">
                <a:moveTo>
                  <a:pt x="2548127" y="1524"/>
                </a:moveTo>
                <a:lnTo>
                  <a:pt x="2543556" y="1524"/>
                </a:lnTo>
                <a:lnTo>
                  <a:pt x="2543556" y="0"/>
                </a:lnTo>
                <a:lnTo>
                  <a:pt x="2548127" y="0"/>
                </a:lnTo>
                <a:lnTo>
                  <a:pt x="2548127" y="1524"/>
                </a:lnTo>
                <a:close/>
              </a:path>
              <a:path w="6638925" h="7620">
                <a:moveTo>
                  <a:pt x="2549651" y="6095"/>
                </a:moveTo>
                <a:lnTo>
                  <a:pt x="2542032" y="6095"/>
                </a:lnTo>
                <a:lnTo>
                  <a:pt x="2542032" y="1524"/>
                </a:lnTo>
                <a:lnTo>
                  <a:pt x="2549651" y="1524"/>
                </a:lnTo>
                <a:lnTo>
                  <a:pt x="2549651" y="6095"/>
                </a:lnTo>
                <a:close/>
              </a:path>
              <a:path w="6638925" h="7620">
                <a:moveTo>
                  <a:pt x="2546604" y="7619"/>
                </a:moveTo>
                <a:lnTo>
                  <a:pt x="2545080" y="7619"/>
                </a:lnTo>
                <a:lnTo>
                  <a:pt x="2543556" y="6095"/>
                </a:lnTo>
                <a:lnTo>
                  <a:pt x="2548127" y="6095"/>
                </a:lnTo>
                <a:lnTo>
                  <a:pt x="2546604" y="7619"/>
                </a:lnTo>
                <a:close/>
              </a:path>
              <a:path w="6638925" h="7620">
                <a:moveTo>
                  <a:pt x="2586227" y="6095"/>
                </a:moveTo>
                <a:lnTo>
                  <a:pt x="2580132" y="6095"/>
                </a:lnTo>
                <a:lnTo>
                  <a:pt x="2578608" y="4571"/>
                </a:lnTo>
                <a:lnTo>
                  <a:pt x="2578608" y="3047"/>
                </a:lnTo>
                <a:lnTo>
                  <a:pt x="2581656" y="0"/>
                </a:lnTo>
                <a:lnTo>
                  <a:pt x="2584704" y="0"/>
                </a:lnTo>
                <a:lnTo>
                  <a:pt x="2584704" y="1524"/>
                </a:lnTo>
                <a:lnTo>
                  <a:pt x="2586227" y="1524"/>
                </a:lnTo>
                <a:lnTo>
                  <a:pt x="2586227" y="6095"/>
                </a:lnTo>
                <a:close/>
              </a:path>
              <a:path w="6638925" h="7620">
                <a:moveTo>
                  <a:pt x="2583180" y="7619"/>
                </a:moveTo>
                <a:lnTo>
                  <a:pt x="2581656" y="7619"/>
                </a:lnTo>
                <a:lnTo>
                  <a:pt x="2581656" y="6095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6638925" h="7620">
                <a:moveTo>
                  <a:pt x="2622804" y="6095"/>
                </a:moveTo>
                <a:lnTo>
                  <a:pt x="2616708" y="6095"/>
                </a:lnTo>
                <a:lnTo>
                  <a:pt x="2615184" y="4571"/>
                </a:lnTo>
                <a:lnTo>
                  <a:pt x="2615184" y="3047"/>
                </a:lnTo>
                <a:lnTo>
                  <a:pt x="2618232" y="0"/>
                </a:lnTo>
                <a:lnTo>
                  <a:pt x="2621280" y="0"/>
                </a:lnTo>
                <a:lnTo>
                  <a:pt x="2622804" y="1524"/>
                </a:lnTo>
                <a:lnTo>
                  <a:pt x="2622804" y="6095"/>
                </a:lnTo>
                <a:close/>
              </a:path>
              <a:path w="6638925" h="7620">
                <a:moveTo>
                  <a:pt x="2621280" y="7619"/>
                </a:moveTo>
                <a:lnTo>
                  <a:pt x="2618232" y="7619"/>
                </a:lnTo>
                <a:lnTo>
                  <a:pt x="2618232" y="6095"/>
                </a:lnTo>
                <a:lnTo>
                  <a:pt x="2621280" y="6095"/>
                </a:lnTo>
                <a:lnTo>
                  <a:pt x="2621280" y="7619"/>
                </a:lnTo>
                <a:close/>
              </a:path>
              <a:path w="6638925" h="7620">
                <a:moveTo>
                  <a:pt x="2659380" y="6095"/>
                </a:moveTo>
                <a:lnTo>
                  <a:pt x="2653284" y="6095"/>
                </a:lnTo>
                <a:lnTo>
                  <a:pt x="2653284" y="1524"/>
                </a:lnTo>
                <a:lnTo>
                  <a:pt x="2654808" y="0"/>
                </a:lnTo>
                <a:lnTo>
                  <a:pt x="2657856" y="0"/>
                </a:lnTo>
                <a:lnTo>
                  <a:pt x="2659380" y="1524"/>
                </a:lnTo>
                <a:lnTo>
                  <a:pt x="2659380" y="6095"/>
                </a:lnTo>
                <a:close/>
              </a:path>
              <a:path w="6638925" h="7620">
                <a:moveTo>
                  <a:pt x="2657856" y="7619"/>
                </a:moveTo>
                <a:lnTo>
                  <a:pt x="2654808" y="7619"/>
                </a:lnTo>
                <a:lnTo>
                  <a:pt x="2654808" y="6095"/>
                </a:lnTo>
                <a:lnTo>
                  <a:pt x="2657856" y="6095"/>
                </a:lnTo>
                <a:lnTo>
                  <a:pt x="2657856" y="7619"/>
                </a:lnTo>
                <a:close/>
              </a:path>
              <a:path w="6638925" h="7620">
                <a:moveTo>
                  <a:pt x="2695956" y="6095"/>
                </a:moveTo>
                <a:lnTo>
                  <a:pt x="2689859" y="6095"/>
                </a:lnTo>
                <a:lnTo>
                  <a:pt x="2689859" y="1524"/>
                </a:lnTo>
                <a:lnTo>
                  <a:pt x="2691384" y="1524"/>
                </a:lnTo>
                <a:lnTo>
                  <a:pt x="2691384" y="0"/>
                </a:lnTo>
                <a:lnTo>
                  <a:pt x="2694432" y="0"/>
                </a:lnTo>
                <a:lnTo>
                  <a:pt x="2697480" y="3047"/>
                </a:lnTo>
                <a:lnTo>
                  <a:pt x="2697480" y="4571"/>
                </a:lnTo>
                <a:lnTo>
                  <a:pt x="2695956" y="6095"/>
                </a:lnTo>
                <a:close/>
              </a:path>
              <a:path w="6638925" h="7620">
                <a:moveTo>
                  <a:pt x="2694432" y="7619"/>
                </a:moveTo>
                <a:lnTo>
                  <a:pt x="2692908" y="7619"/>
                </a:lnTo>
                <a:lnTo>
                  <a:pt x="2691384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6638925" h="7620">
                <a:moveTo>
                  <a:pt x="2732532" y="1524"/>
                </a:moveTo>
                <a:lnTo>
                  <a:pt x="2727959" y="1524"/>
                </a:lnTo>
                <a:lnTo>
                  <a:pt x="2727959" y="0"/>
                </a:lnTo>
                <a:lnTo>
                  <a:pt x="2732532" y="0"/>
                </a:lnTo>
                <a:lnTo>
                  <a:pt x="2732532" y="1524"/>
                </a:lnTo>
                <a:close/>
              </a:path>
              <a:path w="6638925" h="7620">
                <a:moveTo>
                  <a:pt x="2734056" y="6095"/>
                </a:moveTo>
                <a:lnTo>
                  <a:pt x="2726435" y="6095"/>
                </a:lnTo>
                <a:lnTo>
                  <a:pt x="2726435" y="1524"/>
                </a:lnTo>
                <a:lnTo>
                  <a:pt x="2734056" y="1524"/>
                </a:lnTo>
                <a:lnTo>
                  <a:pt x="2734056" y="6095"/>
                </a:lnTo>
                <a:close/>
              </a:path>
              <a:path w="6638925" h="7620">
                <a:moveTo>
                  <a:pt x="2731008" y="7619"/>
                </a:moveTo>
                <a:lnTo>
                  <a:pt x="2729484" y="7619"/>
                </a:lnTo>
                <a:lnTo>
                  <a:pt x="2727959" y="6095"/>
                </a:lnTo>
                <a:lnTo>
                  <a:pt x="2732532" y="6095"/>
                </a:lnTo>
                <a:lnTo>
                  <a:pt x="2731008" y="7619"/>
                </a:lnTo>
                <a:close/>
              </a:path>
              <a:path w="6638925" h="7620">
                <a:moveTo>
                  <a:pt x="2769108" y="1524"/>
                </a:moveTo>
                <a:lnTo>
                  <a:pt x="2764535" y="1524"/>
                </a:lnTo>
                <a:lnTo>
                  <a:pt x="2764535" y="0"/>
                </a:lnTo>
                <a:lnTo>
                  <a:pt x="2769108" y="0"/>
                </a:lnTo>
                <a:lnTo>
                  <a:pt x="2769108" y="1524"/>
                </a:lnTo>
                <a:close/>
              </a:path>
              <a:path w="6638925" h="7620">
                <a:moveTo>
                  <a:pt x="2770632" y="6095"/>
                </a:moveTo>
                <a:lnTo>
                  <a:pt x="2763012" y="6095"/>
                </a:lnTo>
                <a:lnTo>
                  <a:pt x="2763012" y="1524"/>
                </a:lnTo>
                <a:lnTo>
                  <a:pt x="2770632" y="1524"/>
                </a:lnTo>
                <a:lnTo>
                  <a:pt x="2770632" y="6095"/>
                </a:lnTo>
                <a:close/>
              </a:path>
              <a:path w="6638925" h="7620">
                <a:moveTo>
                  <a:pt x="2767584" y="7619"/>
                </a:moveTo>
                <a:lnTo>
                  <a:pt x="2766059" y="7619"/>
                </a:lnTo>
                <a:lnTo>
                  <a:pt x="2764535" y="6095"/>
                </a:lnTo>
                <a:lnTo>
                  <a:pt x="2769108" y="6095"/>
                </a:lnTo>
                <a:lnTo>
                  <a:pt x="2767584" y="7619"/>
                </a:lnTo>
                <a:close/>
              </a:path>
              <a:path w="6638925" h="7620">
                <a:moveTo>
                  <a:pt x="2807208" y="6095"/>
                </a:moveTo>
                <a:lnTo>
                  <a:pt x="2801112" y="6095"/>
                </a:lnTo>
                <a:lnTo>
                  <a:pt x="2799588" y="4571"/>
                </a:lnTo>
                <a:lnTo>
                  <a:pt x="2799588" y="3047"/>
                </a:lnTo>
                <a:lnTo>
                  <a:pt x="2802635" y="0"/>
                </a:lnTo>
                <a:lnTo>
                  <a:pt x="2805684" y="0"/>
                </a:lnTo>
                <a:lnTo>
                  <a:pt x="2805684" y="1524"/>
                </a:lnTo>
                <a:lnTo>
                  <a:pt x="2807208" y="1524"/>
                </a:lnTo>
                <a:lnTo>
                  <a:pt x="2807208" y="6095"/>
                </a:lnTo>
                <a:close/>
              </a:path>
              <a:path w="6638925" h="7620">
                <a:moveTo>
                  <a:pt x="2804159" y="7619"/>
                </a:moveTo>
                <a:lnTo>
                  <a:pt x="2802635" y="7619"/>
                </a:lnTo>
                <a:lnTo>
                  <a:pt x="2802635" y="6095"/>
                </a:lnTo>
                <a:lnTo>
                  <a:pt x="2805684" y="6095"/>
                </a:lnTo>
                <a:lnTo>
                  <a:pt x="2804159" y="7619"/>
                </a:lnTo>
                <a:close/>
              </a:path>
              <a:path w="6638925" h="7620">
                <a:moveTo>
                  <a:pt x="2843784" y="6095"/>
                </a:moveTo>
                <a:lnTo>
                  <a:pt x="2837688" y="6095"/>
                </a:lnTo>
                <a:lnTo>
                  <a:pt x="2837688" y="1524"/>
                </a:lnTo>
                <a:lnTo>
                  <a:pt x="2839212" y="0"/>
                </a:lnTo>
                <a:lnTo>
                  <a:pt x="2842259" y="0"/>
                </a:lnTo>
                <a:lnTo>
                  <a:pt x="2843784" y="1524"/>
                </a:lnTo>
                <a:lnTo>
                  <a:pt x="2843784" y="6095"/>
                </a:lnTo>
                <a:close/>
              </a:path>
              <a:path w="6638925" h="7620">
                <a:moveTo>
                  <a:pt x="2842259" y="7619"/>
                </a:moveTo>
                <a:lnTo>
                  <a:pt x="2839212" y="7619"/>
                </a:lnTo>
                <a:lnTo>
                  <a:pt x="2839212" y="6095"/>
                </a:lnTo>
                <a:lnTo>
                  <a:pt x="2842259" y="6095"/>
                </a:lnTo>
                <a:lnTo>
                  <a:pt x="2842259" y="7619"/>
                </a:lnTo>
                <a:close/>
              </a:path>
              <a:path w="6638925" h="7620">
                <a:moveTo>
                  <a:pt x="2880359" y="6095"/>
                </a:moveTo>
                <a:lnTo>
                  <a:pt x="2874264" y="6095"/>
                </a:lnTo>
                <a:lnTo>
                  <a:pt x="2874264" y="1524"/>
                </a:lnTo>
                <a:lnTo>
                  <a:pt x="2875788" y="0"/>
                </a:lnTo>
                <a:lnTo>
                  <a:pt x="2878835" y="0"/>
                </a:lnTo>
                <a:lnTo>
                  <a:pt x="2881884" y="3047"/>
                </a:lnTo>
                <a:lnTo>
                  <a:pt x="2881884" y="4571"/>
                </a:lnTo>
                <a:lnTo>
                  <a:pt x="2880359" y="6095"/>
                </a:lnTo>
                <a:close/>
              </a:path>
              <a:path w="6638925" h="7620">
                <a:moveTo>
                  <a:pt x="2878835" y="7619"/>
                </a:moveTo>
                <a:lnTo>
                  <a:pt x="2875788" y="7619"/>
                </a:lnTo>
                <a:lnTo>
                  <a:pt x="2875788" y="6095"/>
                </a:lnTo>
                <a:lnTo>
                  <a:pt x="2878835" y="6095"/>
                </a:lnTo>
                <a:lnTo>
                  <a:pt x="2878835" y="7619"/>
                </a:lnTo>
                <a:close/>
              </a:path>
              <a:path w="6638925" h="7620">
                <a:moveTo>
                  <a:pt x="2915412" y="7619"/>
                </a:moveTo>
                <a:lnTo>
                  <a:pt x="2913888" y="7619"/>
                </a:lnTo>
                <a:lnTo>
                  <a:pt x="2912364" y="6095"/>
                </a:lnTo>
                <a:lnTo>
                  <a:pt x="2910840" y="6095"/>
                </a:lnTo>
                <a:lnTo>
                  <a:pt x="2910840" y="1524"/>
                </a:lnTo>
                <a:lnTo>
                  <a:pt x="2912364" y="1524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4"/>
                </a:lnTo>
                <a:lnTo>
                  <a:pt x="2918459" y="3047"/>
                </a:lnTo>
                <a:lnTo>
                  <a:pt x="2918459" y="4571"/>
                </a:lnTo>
                <a:lnTo>
                  <a:pt x="2915412" y="7619"/>
                </a:lnTo>
                <a:close/>
              </a:path>
              <a:path w="6638925" h="7620">
                <a:moveTo>
                  <a:pt x="2953512" y="1524"/>
                </a:moveTo>
                <a:lnTo>
                  <a:pt x="2948940" y="1524"/>
                </a:lnTo>
                <a:lnTo>
                  <a:pt x="2948940" y="0"/>
                </a:lnTo>
                <a:lnTo>
                  <a:pt x="2953512" y="0"/>
                </a:lnTo>
                <a:lnTo>
                  <a:pt x="2953512" y="1524"/>
                </a:lnTo>
                <a:close/>
              </a:path>
              <a:path w="6638925" h="7620">
                <a:moveTo>
                  <a:pt x="2955035" y="6095"/>
                </a:moveTo>
                <a:lnTo>
                  <a:pt x="2947416" y="6095"/>
                </a:lnTo>
                <a:lnTo>
                  <a:pt x="2947416" y="1524"/>
                </a:lnTo>
                <a:lnTo>
                  <a:pt x="2955035" y="1524"/>
                </a:lnTo>
                <a:lnTo>
                  <a:pt x="2955035" y="6095"/>
                </a:lnTo>
                <a:close/>
              </a:path>
              <a:path w="6638925" h="7620">
                <a:moveTo>
                  <a:pt x="2951988" y="7619"/>
                </a:moveTo>
                <a:lnTo>
                  <a:pt x="2950464" y="7619"/>
                </a:lnTo>
                <a:lnTo>
                  <a:pt x="2948940" y="6095"/>
                </a:lnTo>
                <a:lnTo>
                  <a:pt x="2953512" y="6095"/>
                </a:lnTo>
                <a:lnTo>
                  <a:pt x="2951988" y="7619"/>
                </a:lnTo>
                <a:close/>
              </a:path>
              <a:path w="6638925" h="7620">
                <a:moveTo>
                  <a:pt x="2990088" y="1524"/>
                </a:moveTo>
                <a:lnTo>
                  <a:pt x="2985516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0088" y="1524"/>
                </a:lnTo>
                <a:close/>
              </a:path>
              <a:path w="6638925" h="7620">
                <a:moveTo>
                  <a:pt x="2991612" y="6095"/>
                </a:moveTo>
                <a:lnTo>
                  <a:pt x="2983992" y="6095"/>
                </a:lnTo>
                <a:lnTo>
                  <a:pt x="2983992" y="1524"/>
                </a:lnTo>
                <a:lnTo>
                  <a:pt x="2991612" y="1524"/>
                </a:lnTo>
                <a:lnTo>
                  <a:pt x="2991612" y="6095"/>
                </a:lnTo>
                <a:close/>
              </a:path>
              <a:path w="6638925" h="7620">
                <a:moveTo>
                  <a:pt x="2988564" y="7619"/>
                </a:moveTo>
                <a:lnTo>
                  <a:pt x="2987040" y="7619"/>
                </a:lnTo>
                <a:lnTo>
                  <a:pt x="2985516" y="6095"/>
                </a:lnTo>
                <a:lnTo>
                  <a:pt x="2990088" y="6095"/>
                </a:lnTo>
                <a:lnTo>
                  <a:pt x="2988564" y="7619"/>
                </a:lnTo>
                <a:close/>
              </a:path>
              <a:path w="6638925" h="7620">
                <a:moveTo>
                  <a:pt x="3028188" y="6095"/>
                </a:moveTo>
                <a:lnTo>
                  <a:pt x="3022092" y="6095"/>
                </a:lnTo>
                <a:lnTo>
                  <a:pt x="3020568" y="4571"/>
                </a:lnTo>
                <a:lnTo>
                  <a:pt x="3020568" y="3047"/>
                </a:lnTo>
                <a:lnTo>
                  <a:pt x="3023616" y="0"/>
                </a:lnTo>
                <a:lnTo>
                  <a:pt x="3026664" y="0"/>
                </a:lnTo>
                <a:lnTo>
                  <a:pt x="3026664" y="1524"/>
                </a:lnTo>
                <a:lnTo>
                  <a:pt x="3028188" y="1524"/>
                </a:lnTo>
                <a:lnTo>
                  <a:pt x="3028188" y="6095"/>
                </a:lnTo>
                <a:close/>
              </a:path>
              <a:path w="6638925" h="7620">
                <a:moveTo>
                  <a:pt x="3025140" y="7619"/>
                </a:moveTo>
                <a:lnTo>
                  <a:pt x="3023616" y="7619"/>
                </a:lnTo>
                <a:lnTo>
                  <a:pt x="3023616" y="6095"/>
                </a:lnTo>
                <a:lnTo>
                  <a:pt x="3026664" y="6095"/>
                </a:lnTo>
                <a:lnTo>
                  <a:pt x="3025140" y="7619"/>
                </a:lnTo>
                <a:close/>
              </a:path>
              <a:path w="6638925" h="7620">
                <a:moveTo>
                  <a:pt x="3064764" y="6095"/>
                </a:moveTo>
                <a:lnTo>
                  <a:pt x="3058668" y="6095"/>
                </a:lnTo>
                <a:lnTo>
                  <a:pt x="3058668" y="1524"/>
                </a:lnTo>
                <a:lnTo>
                  <a:pt x="3060192" y="0"/>
                </a:lnTo>
                <a:lnTo>
                  <a:pt x="3063240" y="0"/>
                </a:lnTo>
                <a:lnTo>
                  <a:pt x="3064764" y="1524"/>
                </a:lnTo>
                <a:lnTo>
                  <a:pt x="3064764" y="6095"/>
                </a:lnTo>
                <a:close/>
              </a:path>
              <a:path w="6638925" h="7620">
                <a:moveTo>
                  <a:pt x="3063240" y="7619"/>
                </a:moveTo>
                <a:lnTo>
                  <a:pt x="3060192" y="7619"/>
                </a:lnTo>
                <a:lnTo>
                  <a:pt x="3060192" y="6095"/>
                </a:lnTo>
                <a:lnTo>
                  <a:pt x="3063240" y="6095"/>
                </a:lnTo>
                <a:lnTo>
                  <a:pt x="3063240" y="7619"/>
                </a:lnTo>
                <a:close/>
              </a:path>
              <a:path w="6638925" h="7620">
                <a:moveTo>
                  <a:pt x="3101340" y="6095"/>
                </a:moveTo>
                <a:lnTo>
                  <a:pt x="3095243" y="6095"/>
                </a:lnTo>
                <a:lnTo>
                  <a:pt x="3095243" y="1524"/>
                </a:lnTo>
                <a:lnTo>
                  <a:pt x="3096768" y="0"/>
                </a:lnTo>
                <a:lnTo>
                  <a:pt x="3099816" y="0"/>
                </a:lnTo>
                <a:lnTo>
                  <a:pt x="3102864" y="3047"/>
                </a:lnTo>
                <a:lnTo>
                  <a:pt x="3102864" y="4571"/>
                </a:lnTo>
                <a:lnTo>
                  <a:pt x="3101340" y="6095"/>
                </a:lnTo>
                <a:close/>
              </a:path>
              <a:path w="6638925" h="7620">
                <a:moveTo>
                  <a:pt x="3099816" y="7619"/>
                </a:moveTo>
                <a:lnTo>
                  <a:pt x="3096768" y="7619"/>
                </a:lnTo>
                <a:lnTo>
                  <a:pt x="3096768" y="6095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6638925" h="7620">
                <a:moveTo>
                  <a:pt x="3136392" y="7619"/>
                </a:moveTo>
                <a:lnTo>
                  <a:pt x="3134868" y="7619"/>
                </a:lnTo>
                <a:lnTo>
                  <a:pt x="3133343" y="6095"/>
                </a:lnTo>
                <a:lnTo>
                  <a:pt x="3131819" y="6095"/>
                </a:lnTo>
                <a:lnTo>
                  <a:pt x="3131819" y="1524"/>
                </a:lnTo>
                <a:lnTo>
                  <a:pt x="3133343" y="1524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40" y="3047"/>
                </a:lnTo>
                <a:lnTo>
                  <a:pt x="3139440" y="4571"/>
                </a:lnTo>
                <a:lnTo>
                  <a:pt x="3136392" y="7619"/>
                </a:lnTo>
                <a:close/>
              </a:path>
              <a:path w="6638925" h="7620">
                <a:moveTo>
                  <a:pt x="3174492" y="1524"/>
                </a:moveTo>
                <a:lnTo>
                  <a:pt x="3169919" y="1524"/>
                </a:lnTo>
                <a:lnTo>
                  <a:pt x="3169919" y="0"/>
                </a:lnTo>
                <a:lnTo>
                  <a:pt x="3174492" y="0"/>
                </a:lnTo>
                <a:lnTo>
                  <a:pt x="3174492" y="1524"/>
                </a:lnTo>
                <a:close/>
              </a:path>
              <a:path w="6638925" h="7620">
                <a:moveTo>
                  <a:pt x="3176016" y="6095"/>
                </a:moveTo>
                <a:lnTo>
                  <a:pt x="3168396" y="6095"/>
                </a:lnTo>
                <a:lnTo>
                  <a:pt x="3168396" y="1524"/>
                </a:lnTo>
                <a:lnTo>
                  <a:pt x="3176016" y="1524"/>
                </a:lnTo>
                <a:lnTo>
                  <a:pt x="3176016" y="6095"/>
                </a:lnTo>
                <a:close/>
              </a:path>
              <a:path w="6638925" h="7620">
                <a:moveTo>
                  <a:pt x="3172968" y="7619"/>
                </a:moveTo>
                <a:lnTo>
                  <a:pt x="3171443" y="7619"/>
                </a:lnTo>
                <a:lnTo>
                  <a:pt x="3169919" y="6095"/>
                </a:lnTo>
                <a:lnTo>
                  <a:pt x="3174492" y="6095"/>
                </a:lnTo>
                <a:lnTo>
                  <a:pt x="3172968" y="7619"/>
                </a:lnTo>
                <a:close/>
              </a:path>
              <a:path w="6638925" h="7620">
                <a:moveTo>
                  <a:pt x="3211068" y="1524"/>
                </a:moveTo>
                <a:lnTo>
                  <a:pt x="3206496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1068" y="1524"/>
                </a:lnTo>
                <a:close/>
              </a:path>
              <a:path w="6638925" h="7620">
                <a:moveTo>
                  <a:pt x="3212592" y="6095"/>
                </a:moveTo>
                <a:lnTo>
                  <a:pt x="3204972" y="6095"/>
                </a:lnTo>
                <a:lnTo>
                  <a:pt x="3204972" y="1524"/>
                </a:lnTo>
                <a:lnTo>
                  <a:pt x="3212592" y="1524"/>
                </a:lnTo>
                <a:lnTo>
                  <a:pt x="3212592" y="6095"/>
                </a:lnTo>
                <a:close/>
              </a:path>
              <a:path w="6638925" h="7620">
                <a:moveTo>
                  <a:pt x="3209543" y="7619"/>
                </a:moveTo>
                <a:lnTo>
                  <a:pt x="3208019" y="7619"/>
                </a:lnTo>
                <a:lnTo>
                  <a:pt x="3206496" y="6095"/>
                </a:lnTo>
                <a:lnTo>
                  <a:pt x="3211068" y="6095"/>
                </a:lnTo>
                <a:lnTo>
                  <a:pt x="3209543" y="7619"/>
                </a:lnTo>
                <a:close/>
              </a:path>
              <a:path w="6638925" h="7620">
                <a:moveTo>
                  <a:pt x="3249168" y="6095"/>
                </a:moveTo>
                <a:lnTo>
                  <a:pt x="3243072" y="6095"/>
                </a:lnTo>
                <a:lnTo>
                  <a:pt x="3241548" y="4571"/>
                </a:lnTo>
                <a:lnTo>
                  <a:pt x="3241548" y="3047"/>
                </a:lnTo>
                <a:lnTo>
                  <a:pt x="3244596" y="0"/>
                </a:lnTo>
                <a:lnTo>
                  <a:pt x="3247643" y="0"/>
                </a:lnTo>
                <a:lnTo>
                  <a:pt x="3249168" y="1524"/>
                </a:lnTo>
                <a:lnTo>
                  <a:pt x="3249168" y="6095"/>
                </a:lnTo>
                <a:close/>
              </a:path>
              <a:path w="6638925" h="7620">
                <a:moveTo>
                  <a:pt x="3246119" y="7619"/>
                </a:moveTo>
                <a:lnTo>
                  <a:pt x="3244596" y="7619"/>
                </a:lnTo>
                <a:lnTo>
                  <a:pt x="3244596" y="6095"/>
                </a:lnTo>
                <a:lnTo>
                  <a:pt x="3247643" y="6095"/>
                </a:lnTo>
                <a:lnTo>
                  <a:pt x="3246119" y="7619"/>
                </a:lnTo>
                <a:close/>
              </a:path>
              <a:path w="6638925" h="7620">
                <a:moveTo>
                  <a:pt x="3285743" y="6095"/>
                </a:moveTo>
                <a:lnTo>
                  <a:pt x="3279648" y="6095"/>
                </a:lnTo>
                <a:lnTo>
                  <a:pt x="3279648" y="1524"/>
                </a:lnTo>
                <a:lnTo>
                  <a:pt x="3281172" y="0"/>
                </a:lnTo>
                <a:lnTo>
                  <a:pt x="3284219" y="0"/>
                </a:lnTo>
                <a:lnTo>
                  <a:pt x="3285743" y="1524"/>
                </a:lnTo>
                <a:lnTo>
                  <a:pt x="3285743" y="6095"/>
                </a:lnTo>
                <a:close/>
              </a:path>
              <a:path w="6638925" h="7620">
                <a:moveTo>
                  <a:pt x="3284219" y="7619"/>
                </a:moveTo>
                <a:lnTo>
                  <a:pt x="3281172" y="7619"/>
                </a:lnTo>
                <a:lnTo>
                  <a:pt x="3281172" y="6095"/>
                </a:lnTo>
                <a:lnTo>
                  <a:pt x="3284219" y="6095"/>
                </a:lnTo>
                <a:lnTo>
                  <a:pt x="3284219" y="7619"/>
                </a:lnTo>
                <a:close/>
              </a:path>
              <a:path w="6638925" h="7620">
                <a:moveTo>
                  <a:pt x="3322319" y="6095"/>
                </a:moveTo>
                <a:lnTo>
                  <a:pt x="3316224" y="6095"/>
                </a:lnTo>
                <a:lnTo>
                  <a:pt x="3316224" y="1524"/>
                </a:lnTo>
                <a:lnTo>
                  <a:pt x="3317748" y="0"/>
                </a:lnTo>
                <a:lnTo>
                  <a:pt x="3320796" y="0"/>
                </a:lnTo>
                <a:lnTo>
                  <a:pt x="3323843" y="3047"/>
                </a:lnTo>
                <a:lnTo>
                  <a:pt x="3323843" y="4571"/>
                </a:lnTo>
                <a:lnTo>
                  <a:pt x="3322319" y="6095"/>
                </a:lnTo>
                <a:close/>
              </a:path>
              <a:path w="6638925" h="7620">
                <a:moveTo>
                  <a:pt x="3320796" y="7619"/>
                </a:moveTo>
                <a:lnTo>
                  <a:pt x="3317748" y="7619"/>
                </a:lnTo>
                <a:lnTo>
                  <a:pt x="3317748" y="6095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6638925" h="7620">
                <a:moveTo>
                  <a:pt x="3357372" y="7619"/>
                </a:moveTo>
                <a:lnTo>
                  <a:pt x="3355848" y="7619"/>
                </a:lnTo>
                <a:lnTo>
                  <a:pt x="3354324" y="6095"/>
                </a:lnTo>
                <a:lnTo>
                  <a:pt x="3352800" y="6095"/>
                </a:lnTo>
                <a:lnTo>
                  <a:pt x="3352800" y="1524"/>
                </a:lnTo>
                <a:lnTo>
                  <a:pt x="3354324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lnTo>
                  <a:pt x="3360419" y="3047"/>
                </a:lnTo>
                <a:lnTo>
                  <a:pt x="3360419" y="4571"/>
                </a:lnTo>
                <a:lnTo>
                  <a:pt x="3357372" y="7619"/>
                </a:lnTo>
                <a:close/>
              </a:path>
              <a:path w="6638925" h="7620">
                <a:moveTo>
                  <a:pt x="3395472" y="1524"/>
                </a:moveTo>
                <a:lnTo>
                  <a:pt x="3390900" y="1524"/>
                </a:lnTo>
                <a:lnTo>
                  <a:pt x="3390900" y="0"/>
                </a:lnTo>
                <a:lnTo>
                  <a:pt x="3395472" y="0"/>
                </a:lnTo>
                <a:lnTo>
                  <a:pt x="3395472" y="1524"/>
                </a:lnTo>
                <a:close/>
              </a:path>
              <a:path w="6638925" h="7620">
                <a:moveTo>
                  <a:pt x="3396996" y="6095"/>
                </a:moveTo>
                <a:lnTo>
                  <a:pt x="3389376" y="6095"/>
                </a:lnTo>
                <a:lnTo>
                  <a:pt x="3389376" y="1524"/>
                </a:lnTo>
                <a:lnTo>
                  <a:pt x="3396996" y="1524"/>
                </a:lnTo>
                <a:lnTo>
                  <a:pt x="3396996" y="6095"/>
                </a:lnTo>
                <a:close/>
              </a:path>
              <a:path w="6638925" h="7620">
                <a:moveTo>
                  <a:pt x="3393948" y="7619"/>
                </a:moveTo>
                <a:lnTo>
                  <a:pt x="3392424" y="7619"/>
                </a:lnTo>
                <a:lnTo>
                  <a:pt x="3390900" y="6095"/>
                </a:lnTo>
                <a:lnTo>
                  <a:pt x="3395472" y="6095"/>
                </a:lnTo>
                <a:lnTo>
                  <a:pt x="3393948" y="7619"/>
                </a:lnTo>
                <a:close/>
              </a:path>
              <a:path w="6638925" h="7620">
                <a:moveTo>
                  <a:pt x="3432048" y="1524"/>
                </a:moveTo>
                <a:lnTo>
                  <a:pt x="3427476" y="1524"/>
                </a:lnTo>
                <a:lnTo>
                  <a:pt x="3427476" y="0"/>
                </a:lnTo>
                <a:lnTo>
                  <a:pt x="3432048" y="0"/>
                </a:lnTo>
                <a:lnTo>
                  <a:pt x="3432048" y="1524"/>
                </a:lnTo>
                <a:close/>
              </a:path>
              <a:path w="6638925" h="7620">
                <a:moveTo>
                  <a:pt x="3433572" y="6095"/>
                </a:moveTo>
                <a:lnTo>
                  <a:pt x="3425951" y="6095"/>
                </a:lnTo>
                <a:lnTo>
                  <a:pt x="3425951" y="1524"/>
                </a:lnTo>
                <a:lnTo>
                  <a:pt x="3433572" y="1524"/>
                </a:lnTo>
                <a:lnTo>
                  <a:pt x="3433572" y="6095"/>
                </a:lnTo>
                <a:close/>
              </a:path>
              <a:path w="6638925" h="7620">
                <a:moveTo>
                  <a:pt x="3430524" y="7619"/>
                </a:moveTo>
                <a:lnTo>
                  <a:pt x="3429000" y="7619"/>
                </a:lnTo>
                <a:lnTo>
                  <a:pt x="3427476" y="6095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6638925" h="7620">
                <a:moveTo>
                  <a:pt x="3470148" y="6095"/>
                </a:moveTo>
                <a:lnTo>
                  <a:pt x="3464051" y="6095"/>
                </a:lnTo>
                <a:lnTo>
                  <a:pt x="3462527" y="4571"/>
                </a:lnTo>
                <a:lnTo>
                  <a:pt x="3462527" y="3047"/>
                </a:lnTo>
                <a:lnTo>
                  <a:pt x="3465576" y="0"/>
                </a:lnTo>
                <a:lnTo>
                  <a:pt x="3468624" y="0"/>
                </a:lnTo>
                <a:lnTo>
                  <a:pt x="3470148" y="1524"/>
                </a:lnTo>
                <a:lnTo>
                  <a:pt x="3470148" y="6095"/>
                </a:lnTo>
                <a:close/>
              </a:path>
              <a:path w="6638925" h="7620">
                <a:moveTo>
                  <a:pt x="3467100" y="7619"/>
                </a:moveTo>
                <a:lnTo>
                  <a:pt x="3465576" y="7619"/>
                </a:lnTo>
                <a:lnTo>
                  <a:pt x="3465576" y="6095"/>
                </a:lnTo>
                <a:lnTo>
                  <a:pt x="3468624" y="6095"/>
                </a:lnTo>
                <a:lnTo>
                  <a:pt x="3467100" y="7619"/>
                </a:lnTo>
                <a:close/>
              </a:path>
              <a:path w="6638925" h="7620">
                <a:moveTo>
                  <a:pt x="3506724" y="6095"/>
                </a:moveTo>
                <a:lnTo>
                  <a:pt x="3500627" y="6095"/>
                </a:lnTo>
                <a:lnTo>
                  <a:pt x="3500627" y="1524"/>
                </a:lnTo>
                <a:lnTo>
                  <a:pt x="3502151" y="0"/>
                </a:lnTo>
                <a:lnTo>
                  <a:pt x="3505200" y="0"/>
                </a:lnTo>
                <a:lnTo>
                  <a:pt x="3506724" y="1524"/>
                </a:lnTo>
                <a:lnTo>
                  <a:pt x="3506724" y="6095"/>
                </a:lnTo>
                <a:close/>
              </a:path>
              <a:path w="6638925" h="7620">
                <a:moveTo>
                  <a:pt x="3505200" y="7619"/>
                </a:moveTo>
                <a:lnTo>
                  <a:pt x="3502151" y="7619"/>
                </a:lnTo>
                <a:lnTo>
                  <a:pt x="3502151" y="6095"/>
                </a:lnTo>
                <a:lnTo>
                  <a:pt x="3505200" y="6095"/>
                </a:lnTo>
                <a:lnTo>
                  <a:pt x="3505200" y="7619"/>
                </a:lnTo>
                <a:close/>
              </a:path>
              <a:path w="6638925" h="7620">
                <a:moveTo>
                  <a:pt x="3543300" y="6095"/>
                </a:moveTo>
                <a:lnTo>
                  <a:pt x="3537204" y="6095"/>
                </a:lnTo>
                <a:lnTo>
                  <a:pt x="3537204" y="1524"/>
                </a:lnTo>
                <a:lnTo>
                  <a:pt x="3538727" y="0"/>
                </a:lnTo>
                <a:lnTo>
                  <a:pt x="3541776" y="0"/>
                </a:lnTo>
                <a:lnTo>
                  <a:pt x="3544824" y="3047"/>
                </a:lnTo>
                <a:lnTo>
                  <a:pt x="3544824" y="4571"/>
                </a:lnTo>
                <a:lnTo>
                  <a:pt x="3543300" y="6095"/>
                </a:lnTo>
                <a:close/>
              </a:path>
              <a:path w="6638925" h="7620">
                <a:moveTo>
                  <a:pt x="3541776" y="7619"/>
                </a:moveTo>
                <a:lnTo>
                  <a:pt x="3538727" y="7619"/>
                </a:lnTo>
                <a:lnTo>
                  <a:pt x="3538727" y="6095"/>
                </a:lnTo>
                <a:lnTo>
                  <a:pt x="3541776" y="6095"/>
                </a:lnTo>
                <a:lnTo>
                  <a:pt x="3541776" y="7619"/>
                </a:lnTo>
                <a:close/>
              </a:path>
              <a:path w="6638925" h="7620">
                <a:moveTo>
                  <a:pt x="3579876" y="1524"/>
                </a:moveTo>
                <a:lnTo>
                  <a:pt x="3575304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79876" y="1524"/>
                </a:lnTo>
                <a:close/>
              </a:path>
              <a:path w="6638925" h="7620">
                <a:moveTo>
                  <a:pt x="3581400" y="6095"/>
                </a:moveTo>
                <a:lnTo>
                  <a:pt x="3573780" y="6095"/>
                </a:lnTo>
                <a:lnTo>
                  <a:pt x="3573780" y="1524"/>
                </a:lnTo>
                <a:lnTo>
                  <a:pt x="3581400" y="1524"/>
                </a:lnTo>
                <a:lnTo>
                  <a:pt x="3581400" y="6095"/>
                </a:lnTo>
                <a:close/>
              </a:path>
              <a:path w="6638925" h="7620">
                <a:moveTo>
                  <a:pt x="3578352" y="7619"/>
                </a:moveTo>
                <a:lnTo>
                  <a:pt x="3576827" y="7619"/>
                </a:lnTo>
                <a:lnTo>
                  <a:pt x="3575304" y="6095"/>
                </a:lnTo>
                <a:lnTo>
                  <a:pt x="3579876" y="6095"/>
                </a:lnTo>
                <a:lnTo>
                  <a:pt x="3578352" y="7619"/>
                </a:lnTo>
                <a:close/>
              </a:path>
              <a:path w="6638925" h="7620">
                <a:moveTo>
                  <a:pt x="3616452" y="1524"/>
                </a:moveTo>
                <a:lnTo>
                  <a:pt x="3611880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6452" y="1524"/>
                </a:lnTo>
                <a:close/>
              </a:path>
              <a:path w="6638925" h="7620">
                <a:moveTo>
                  <a:pt x="3617976" y="6095"/>
                </a:moveTo>
                <a:lnTo>
                  <a:pt x="3610356" y="6095"/>
                </a:lnTo>
                <a:lnTo>
                  <a:pt x="3610356" y="1524"/>
                </a:lnTo>
                <a:lnTo>
                  <a:pt x="3617976" y="1524"/>
                </a:lnTo>
                <a:lnTo>
                  <a:pt x="3617976" y="6095"/>
                </a:lnTo>
                <a:close/>
              </a:path>
              <a:path w="6638925" h="7620">
                <a:moveTo>
                  <a:pt x="3614927" y="7619"/>
                </a:moveTo>
                <a:lnTo>
                  <a:pt x="3613404" y="7619"/>
                </a:lnTo>
                <a:lnTo>
                  <a:pt x="3611880" y="6095"/>
                </a:lnTo>
                <a:lnTo>
                  <a:pt x="3616452" y="6095"/>
                </a:lnTo>
                <a:lnTo>
                  <a:pt x="3614927" y="7619"/>
                </a:lnTo>
                <a:close/>
              </a:path>
              <a:path w="6638925" h="7620">
                <a:moveTo>
                  <a:pt x="3653027" y="1524"/>
                </a:moveTo>
                <a:lnTo>
                  <a:pt x="3648456" y="1524"/>
                </a:lnTo>
                <a:lnTo>
                  <a:pt x="3648456" y="0"/>
                </a:lnTo>
                <a:lnTo>
                  <a:pt x="3653027" y="0"/>
                </a:lnTo>
                <a:lnTo>
                  <a:pt x="3653027" y="1524"/>
                </a:lnTo>
                <a:close/>
              </a:path>
              <a:path w="6638925" h="7620">
                <a:moveTo>
                  <a:pt x="3654552" y="6095"/>
                </a:moveTo>
                <a:lnTo>
                  <a:pt x="3646932" y="6095"/>
                </a:lnTo>
                <a:lnTo>
                  <a:pt x="3646932" y="1524"/>
                </a:lnTo>
                <a:lnTo>
                  <a:pt x="3654552" y="1524"/>
                </a:lnTo>
                <a:lnTo>
                  <a:pt x="3654552" y="6095"/>
                </a:lnTo>
                <a:close/>
              </a:path>
              <a:path w="6638925" h="7620">
                <a:moveTo>
                  <a:pt x="3651504" y="7619"/>
                </a:moveTo>
                <a:lnTo>
                  <a:pt x="3649980" y="7619"/>
                </a:lnTo>
                <a:lnTo>
                  <a:pt x="3648456" y="6095"/>
                </a:lnTo>
                <a:lnTo>
                  <a:pt x="3653027" y="6095"/>
                </a:lnTo>
                <a:lnTo>
                  <a:pt x="3651504" y="7619"/>
                </a:lnTo>
                <a:close/>
              </a:path>
              <a:path w="6638925" h="7620">
                <a:moveTo>
                  <a:pt x="3691127" y="6095"/>
                </a:moveTo>
                <a:lnTo>
                  <a:pt x="3685032" y="6095"/>
                </a:lnTo>
                <a:lnTo>
                  <a:pt x="3683508" y="4571"/>
                </a:lnTo>
                <a:lnTo>
                  <a:pt x="3683508" y="3047"/>
                </a:lnTo>
                <a:lnTo>
                  <a:pt x="3686556" y="0"/>
                </a:lnTo>
                <a:lnTo>
                  <a:pt x="3689604" y="0"/>
                </a:lnTo>
                <a:lnTo>
                  <a:pt x="3691127" y="1524"/>
                </a:lnTo>
                <a:lnTo>
                  <a:pt x="3691127" y="6095"/>
                </a:lnTo>
                <a:close/>
              </a:path>
              <a:path w="6638925" h="7620">
                <a:moveTo>
                  <a:pt x="3689604" y="7619"/>
                </a:moveTo>
                <a:lnTo>
                  <a:pt x="3686556" y="7619"/>
                </a:lnTo>
                <a:lnTo>
                  <a:pt x="3686556" y="6095"/>
                </a:lnTo>
                <a:lnTo>
                  <a:pt x="3689604" y="6095"/>
                </a:lnTo>
                <a:lnTo>
                  <a:pt x="3689604" y="7619"/>
                </a:lnTo>
                <a:close/>
              </a:path>
              <a:path w="6638925" h="7620">
                <a:moveTo>
                  <a:pt x="3727704" y="6095"/>
                </a:moveTo>
                <a:lnTo>
                  <a:pt x="3721608" y="6095"/>
                </a:lnTo>
                <a:lnTo>
                  <a:pt x="3721608" y="1524"/>
                </a:lnTo>
                <a:lnTo>
                  <a:pt x="3723132" y="0"/>
                </a:lnTo>
                <a:lnTo>
                  <a:pt x="3726180" y="0"/>
                </a:lnTo>
                <a:lnTo>
                  <a:pt x="3727704" y="1524"/>
                </a:lnTo>
                <a:lnTo>
                  <a:pt x="3727704" y="6095"/>
                </a:lnTo>
                <a:close/>
              </a:path>
              <a:path w="6638925" h="7620">
                <a:moveTo>
                  <a:pt x="3726180" y="7619"/>
                </a:moveTo>
                <a:lnTo>
                  <a:pt x="3723132" y="7619"/>
                </a:lnTo>
                <a:lnTo>
                  <a:pt x="3723132" y="6095"/>
                </a:lnTo>
                <a:lnTo>
                  <a:pt x="3726180" y="6095"/>
                </a:lnTo>
                <a:lnTo>
                  <a:pt x="3726180" y="7619"/>
                </a:lnTo>
                <a:close/>
              </a:path>
              <a:path w="6638925" h="7620">
                <a:moveTo>
                  <a:pt x="3764280" y="6095"/>
                </a:moveTo>
                <a:lnTo>
                  <a:pt x="3758184" y="6095"/>
                </a:lnTo>
                <a:lnTo>
                  <a:pt x="3758184" y="1524"/>
                </a:lnTo>
                <a:lnTo>
                  <a:pt x="3759708" y="0"/>
                </a:lnTo>
                <a:lnTo>
                  <a:pt x="3762756" y="0"/>
                </a:lnTo>
                <a:lnTo>
                  <a:pt x="3765804" y="3047"/>
                </a:lnTo>
                <a:lnTo>
                  <a:pt x="3765804" y="4571"/>
                </a:lnTo>
                <a:lnTo>
                  <a:pt x="3764280" y="6095"/>
                </a:lnTo>
                <a:close/>
              </a:path>
              <a:path w="6638925" h="7620">
                <a:moveTo>
                  <a:pt x="3762756" y="7619"/>
                </a:moveTo>
                <a:lnTo>
                  <a:pt x="3761232" y="7619"/>
                </a:lnTo>
                <a:lnTo>
                  <a:pt x="3759708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6638925" h="7620">
                <a:moveTo>
                  <a:pt x="3800856" y="1524"/>
                </a:moveTo>
                <a:lnTo>
                  <a:pt x="3796284" y="1524"/>
                </a:lnTo>
                <a:lnTo>
                  <a:pt x="3796284" y="0"/>
                </a:lnTo>
                <a:lnTo>
                  <a:pt x="3800856" y="0"/>
                </a:lnTo>
                <a:lnTo>
                  <a:pt x="3800856" y="1524"/>
                </a:lnTo>
                <a:close/>
              </a:path>
              <a:path w="6638925" h="7620">
                <a:moveTo>
                  <a:pt x="3802380" y="6095"/>
                </a:moveTo>
                <a:lnTo>
                  <a:pt x="3794760" y="6095"/>
                </a:lnTo>
                <a:lnTo>
                  <a:pt x="3794760" y="1524"/>
                </a:lnTo>
                <a:lnTo>
                  <a:pt x="3802380" y="1524"/>
                </a:lnTo>
                <a:lnTo>
                  <a:pt x="3802380" y="6095"/>
                </a:lnTo>
                <a:close/>
              </a:path>
              <a:path w="6638925" h="7620">
                <a:moveTo>
                  <a:pt x="3799332" y="7619"/>
                </a:moveTo>
                <a:lnTo>
                  <a:pt x="3797808" y="7619"/>
                </a:lnTo>
                <a:lnTo>
                  <a:pt x="3796284" y="6095"/>
                </a:lnTo>
                <a:lnTo>
                  <a:pt x="3800856" y="6095"/>
                </a:lnTo>
                <a:lnTo>
                  <a:pt x="3799332" y="7619"/>
                </a:lnTo>
                <a:close/>
              </a:path>
              <a:path w="6638925" h="7620">
                <a:moveTo>
                  <a:pt x="3837432" y="1524"/>
                </a:moveTo>
                <a:lnTo>
                  <a:pt x="3832860" y="1524"/>
                </a:lnTo>
                <a:lnTo>
                  <a:pt x="3832860" y="0"/>
                </a:lnTo>
                <a:lnTo>
                  <a:pt x="3837432" y="0"/>
                </a:lnTo>
                <a:lnTo>
                  <a:pt x="3837432" y="1524"/>
                </a:lnTo>
                <a:close/>
              </a:path>
              <a:path w="6638925" h="7620">
                <a:moveTo>
                  <a:pt x="3838956" y="6095"/>
                </a:moveTo>
                <a:lnTo>
                  <a:pt x="3831335" y="6095"/>
                </a:lnTo>
                <a:lnTo>
                  <a:pt x="3831335" y="1524"/>
                </a:lnTo>
                <a:lnTo>
                  <a:pt x="3838956" y="1524"/>
                </a:lnTo>
                <a:lnTo>
                  <a:pt x="3838956" y="6095"/>
                </a:lnTo>
                <a:close/>
              </a:path>
              <a:path w="6638925" h="7620">
                <a:moveTo>
                  <a:pt x="3835908" y="7619"/>
                </a:moveTo>
                <a:lnTo>
                  <a:pt x="3834384" y="7619"/>
                </a:lnTo>
                <a:lnTo>
                  <a:pt x="3832860" y="6095"/>
                </a:lnTo>
                <a:lnTo>
                  <a:pt x="3837432" y="6095"/>
                </a:lnTo>
                <a:lnTo>
                  <a:pt x="3835908" y="7619"/>
                </a:lnTo>
                <a:close/>
              </a:path>
              <a:path w="6638925" h="7620">
                <a:moveTo>
                  <a:pt x="3872484" y="7619"/>
                </a:moveTo>
                <a:lnTo>
                  <a:pt x="3870960" y="7619"/>
                </a:lnTo>
                <a:lnTo>
                  <a:pt x="3867912" y="4571"/>
                </a:lnTo>
                <a:lnTo>
                  <a:pt x="3867912" y="3047"/>
                </a:lnTo>
                <a:lnTo>
                  <a:pt x="3869435" y="1524"/>
                </a:lnTo>
                <a:lnTo>
                  <a:pt x="3869435" y="0"/>
                </a:lnTo>
                <a:lnTo>
                  <a:pt x="3874008" y="0"/>
                </a:lnTo>
                <a:lnTo>
                  <a:pt x="3874008" y="1524"/>
                </a:lnTo>
                <a:lnTo>
                  <a:pt x="3875532" y="1524"/>
                </a:lnTo>
                <a:lnTo>
                  <a:pt x="3875532" y="6095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6638925" h="7620">
                <a:moveTo>
                  <a:pt x="3912108" y="6095"/>
                </a:moveTo>
                <a:lnTo>
                  <a:pt x="3906012" y="6095"/>
                </a:lnTo>
                <a:lnTo>
                  <a:pt x="3904488" y="4571"/>
                </a:lnTo>
                <a:lnTo>
                  <a:pt x="3904488" y="3047"/>
                </a:lnTo>
                <a:lnTo>
                  <a:pt x="3907535" y="0"/>
                </a:lnTo>
                <a:lnTo>
                  <a:pt x="3910584" y="0"/>
                </a:lnTo>
                <a:lnTo>
                  <a:pt x="3912108" y="1524"/>
                </a:lnTo>
                <a:lnTo>
                  <a:pt x="3912108" y="6095"/>
                </a:lnTo>
                <a:close/>
              </a:path>
              <a:path w="6638925" h="7620">
                <a:moveTo>
                  <a:pt x="3910584" y="7619"/>
                </a:moveTo>
                <a:lnTo>
                  <a:pt x="3907535" y="7619"/>
                </a:lnTo>
                <a:lnTo>
                  <a:pt x="3907535" y="6095"/>
                </a:lnTo>
                <a:lnTo>
                  <a:pt x="3910584" y="6095"/>
                </a:lnTo>
                <a:lnTo>
                  <a:pt x="3910584" y="7619"/>
                </a:lnTo>
                <a:close/>
              </a:path>
              <a:path w="6638925" h="7620">
                <a:moveTo>
                  <a:pt x="3948684" y="6095"/>
                </a:moveTo>
                <a:lnTo>
                  <a:pt x="3942588" y="6095"/>
                </a:lnTo>
                <a:lnTo>
                  <a:pt x="3942588" y="1524"/>
                </a:lnTo>
                <a:lnTo>
                  <a:pt x="3944112" y="0"/>
                </a:lnTo>
                <a:lnTo>
                  <a:pt x="3947160" y="0"/>
                </a:lnTo>
                <a:lnTo>
                  <a:pt x="3948684" y="1524"/>
                </a:lnTo>
                <a:lnTo>
                  <a:pt x="3948684" y="6095"/>
                </a:lnTo>
                <a:close/>
              </a:path>
              <a:path w="6638925" h="7620">
                <a:moveTo>
                  <a:pt x="3947160" y="7619"/>
                </a:moveTo>
                <a:lnTo>
                  <a:pt x="3944112" y="7619"/>
                </a:lnTo>
                <a:lnTo>
                  <a:pt x="3944112" y="6095"/>
                </a:lnTo>
                <a:lnTo>
                  <a:pt x="3947160" y="6095"/>
                </a:lnTo>
                <a:lnTo>
                  <a:pt x="3947160" y="7619"/>
                </a:lnTo>
                <a:close/>
              </a:path>
              <a:path w="6638925" h="7620">
                <a:moveTo>
                  <a:pt x="3985260" y="6095"/>
                </a:moveTo>
                <a:lnTo>
                  <a:pt x="3979164" y="6095"/>
                </a:lnTo>
                <a:lnTo>
                  <a:pt x="3979164" y="1524"/>
                </a:lnTo>
                <a:lnTo>
                  <a:pt x="3980688" y="0"/>
                </a:lnTo>
                <a:lnTo>
                  <a:pt x="3983735" y="0"/>
                </a:lnTo>
                <a:lnTo>
                  <a:pt x="3986784" y="3047"/>
                </a:lnTo>
                <a:lnTo>
                  <a:pt x="3986784" y="4571"/>
                </a:lnTo>
                <a:lnTo>
                  <a:pt x="3985260" y="6095"/>
                </a:lnTo>
                <a:close/>
              </a:path>
              <a:path w="6638925" h="7620">
                <a:moveTo>
                  <a:pt x="3983735" y="7619"/>
                </a:moveTo>
                <a:lnTo>
                  <a:pt x="3982212" y="7619"/>
                </a:lnTo>
                <a:lnTo>
                  <a:pt x="3980688" y="6095"/>
                </a:lnTo>
                <a:lnTo>
                  <a:pt x="3983735" y="6095"/>
                </a:lnTo>
                <a:lnTo>
                  <a:pt x="3983735" y="7619"/>
                </a:lnTo>
                <a:close/>
              </a:path>
              <a:path w="6638925" h="7620">
                <a:moveTo>
                  <a:pt x="4021835" y="1524"/>
                </a:moveTo>
                <a:lnTo>
                  <a:pt x="4017264" y="1524"/>
                </a:lnTo>
                <a:lnTo>
                  <a:pt x="4017264" y="0"/>
                </a:lnTo>
                <a:lnTo>
                  <a:pt x="4021835" y="0"/>
                </a:lnTo>
                <a:lnTo>
                  <a:pt x="4021835" y="1524"/>
                </a:lnTo>
                <a:close/>
              </a:path>
              <a:path w="6638925" h="7620">
                <a:moveTo>
                  <a:pt x="4023360" y="6095"/>
                </a:moveTo>
                <a:lnTo>
                  <a:pt x="4015740" y="6095"/>
                </a:lnTo>
                <a:lnTo>
                  <a:pt x="4015740" y="1524"/>
                </a:lnTo>
                <a:lnTo>
                  <a:pt x="4023360" y="1524"/>
                </a:lnTo>
                <a:lnTo>
                  <a:pt x="4023360" y="6095"/>
                </a:lnTo>
                <a:close/>
              </a:path>
              <a:path w="6638925" h="7620">
                <a:moveTo>
                  <a:pt x="4020312" y="7619"/>
                </a:moveTo>
                <a:lnTo>
                  <a:pt x="4018788" y="7619"/>
                </a:lnTo>
                <a:lnTo>
                  <a:pt x="4017264" y="6095"/>
                </a:lnTo>
                <a:lnTo>
                  <a:pt x="4021835" y="6095"/>
                </a:lnTo>
                <a:lnTo>
                  <a:pt x="4020312" y="7619"/>
                </a:lnTo>
                <a:close/>
              </a:path>
              <a:path w="6638925" h="7620">
                <a:moveTo>
                  <a:pt x="4058412" y="1524"/>
                </a:moveTo>
                <a:lnTo>
                  <a:pt x="4053840" y="1524"/>
                </a:lnTo>
                <a:lnTo>
                  <a:pt x="4053840" y="0"/>
                </a:lnTo>
                <a:lnTo>
                  <a:pt x="4058412" y="0"/>
                </a:lnTo>
                <a:lnTo>
                  <a:pt x="4058412" y="1524"/>
                </a:lnTo>
                <a:close/>
              </a:path>
              <a:path w="6638925" h="7620">
                <a:moveTo>
                  <a:pt x="4059935" y="6095"/>
                </a:moveTo>
                <a:lnTo>
                  <a:pt x="4052316" y="6095"/>
                </a:lnTo>
                <a:lnTo>
                  <a:pt x="4052316" y="1524"/>
                </a:lnTo>
                <a:lnTo>
                  <a:pt x="4059935" y="1524"/>
                </a:lnTo>
                <a:lnTo>
                  <a:pt x="4059935" y="6095"/>
                </a:lnTo>
                <a:close/>
              </a:path>
              <a:path w="6638925" h="7620">
                <a:moveTo>
                  <a:pt x="4056888" y="7619"/>
                </a:moveTo>
                <a:lnTo>
                  <a:pt x="4055364" y="7619"/>
                </a:lnTo>
                <a:lnTo>
                  <a:pt x="4053840" y="6095"/>
                </a:lnTo>
                <a:lnTo>
                  <a:pt x="4058412" y="6095"/>
                </a:lnTo>
                <a:lnTo>
                  <a:pt x="4056888" y="7619"/>
                </a:lnTo>
                <a:close/>
              </a:path>
              <a:path w="6638925" h="7620">
                <a:moveTo>
                  <a:pt x="4093464" y="7619"/>
                </a:moveTo>
                <a:lnTo>
                  <a:pt x="4091940" y="7619"/>
                </a:lnTo>
                <a:lnTo>
                  <a:pt x="4088892" y="4571"/>
                </a:lnTo>
                <a:lnTo>
                  <a:pt x="4088892" y="3047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4988" y="1524"/>
                </a:lnTo>
                <a:lnTo>
                  <a:pt x="4096512" y="1524"/>
                </a:lnTo>
                <a:lnTo>
                  <a:pt x="4096512" y="6095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6638925" h="7620">
                <a:moveTo>
                  <a:pt x="4133088" y="6095"/>
                </a:moveTo>
                <a:lnTo>
                  <a:pt x="4126992" y="6095"/>
                </a:lnTo>
                <a:lnTo>
                  <a:pt x="4125468" y="4571"/>
                </a:lnTo>
                <a:lnTo>
                  <a:pt x="4125468" y="3047"/>
                </a:lnTo>
                <a:lnTo>
                  <a:pt x="4128516" y="0"/>
                </a:lnTo>
                <a:lnTo>
                  <a:pt x="4131564" y="0"/>
                </a:lnTo>
                <a:lnTo>
                  <a:pt x="4133088" y="1524"/>
                </a:lnTo>
                <a:lnTo>
                  <a:pt x="4133088" y="6095"/>
                </a:lnTo>
                <a:close/>
              </a:path>
              <a:path w="6638925" h="7620">
                <a:moveTo>
                  <a:pt x="4131564" y="7619"/>
                </a:moveTo>
                <a:lnTo>
                  <a:pt x="4128516" y="7619"/>
                </a:lnTo>
                <a:lnTo>
                  <a:pt x="4128516" y="6095"/>
                </a:lnTo>
                <a:lnTo>
                  <a:pt x="4131564" y="6095"/>
                </a:lnTo>
                <a:lnTo>
                  <a:pt x="4131564" y="7619"/>
                </a:lnTo>
                <a:close/>
              </a:path>
              <a:path w="6638925" h="7620">
                <a:moveTo>
                  <a:pt x="4169664" y="6095"/>
                </a:moveTo>
                <a:lnTo>
                  <a:pt x="4163568" y="6095"/>
                </a:lnTo>
                <a:lnTo>
                  <a:pt x="4163568" y="1524"/>
                </a:lnTo>
                <a:lnTo>
                  <a:pt x="4165092" y="0"/>
                </a:lnTo>
                <a:lnTo>
                  <a:pt x="4168140" y="0"/>
                </a:lnTo>
                <a:lnTo>
                  <a:pt x="4169664" y="1524"/>
                </a:lnTo>
                <a:lnTo>
                  <a:pt x="4169664" y="6095"/>
                </a:lnTo>
                <a:close/>
              </a:path>
              <a:path w="6638925" h="7620">
                <a:moveTo>
                  <a:pt x="4168140" y="7619"/>
                </a:moveTo>
                <a:lnTo>
                  <a:pt x="4165092" y="7619"/>
                </a:lnTo>
                <a:lnTo>
                  <a:pt x="4165092" y="6095"/>
                </a:lnTo>
                <a:lnTo>
                  <a:pt x="4168140" y="6095"/>
                </a:lnTo>
                <a:lnTo>
                  <a:pt x="4168140" y="7619"/>
                </a:lnTo>
                <a:close/>
              </a:path>
              <a:path w="6638925" h="7620">
                <a:moveTo>
                  <a:pt x="4206240" y="6095"/>
                </a:moveTo>
                <a:lnTo>
                  <a:pt x="4200144" y="6095"/>
                </a:lnTo>
                <a:lnTo>
                  <a:pt x="4200144" y="1524"/>
                </a:lnTo>
                <a:lnTo>
                  <a:pt x="4201668" y="1524"/>
                </a:lnTo>
                <a:lnTo>
                  <a:pt x="4201668" y="0"/>
                </a:lnTo>
                <a:lnTo>
                  <a:pt x="4204716" y="0"/>
                </a:lnTo>
                <a:lnTo>
                  <a:pt x="4207764" y="3047"/>
                </a:lnTo>
                <a:lnTo>
                  <a:pt x="4207764" y="4571"/>
                </a:lnTo>
                <a:lnTo>
                  <a:pt x="4206240" y="6095"/>
                </a:lnTo>
                <a:close/>
              </a:path>
              <a:path w="6638925" h="7620">
                <a:moveTo>
                  <a:pt x="4204716" y="7619"/>
                </a:moveTo>
                <a:lnTo>
                  <a:pt x="4203192" y="7619"/>
                </a:lnTo>
                <a:lnTo>
                  <a:pt x="4201668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6638925" h="7620">
                <a:moveTo>
                  <a:pt x="4242816" y="1524"/>
                </a:moveTo>
                <a:lnTo>
                  <a:pt x="4238244" y="1524"/>
                </a:lnTo>
                <a:lnTo>
                  <a:pt x="4238244" y="0"/>
                </a:lnTo>
                <a:lnTo>
                  <a:pt x="4242816" y="0"/>
                </a:lnTo>
                <a:lnTo>
                  <a:pt x="4242816" y="1524"/>
                </a:lnTo>
                <a:close/>
              </a:path>
              <a:path w="6638925" h="7620">
                <a:moveTo>
                  <a:pt x="4244340" y="6095"/>
                </a:moveTo>
                <a:lnTo>
                  <a:pt x="4236719" y="6095"/>
                </a:lnTo>
                <a:lnTo>
                  <a:pt x="4236719" y="1524"/>
                </a:lnTo>
                <a:lnTo>
                  <a:pt x="4244340" y="1524"/>
                </a:lnTo>
                <a:lnTo>
                  <a:pt x="4244340" y="6095"/>
                </a:lnTo>
                <a:close/>
              </a:path>
              <a:path w="6638925" h="7620">
                <a:moveTo>
                  <a:pt x="4241292" y="7619"/>
                </a:moveTo>
                <a:lnTo>
                  <a:pt x="4239768" y="7619"/>
                </a:lnTo>
                <a:lnTo>
                  <a:pt x="4238244" y="6095"/>
                </a:lnTo>
                <a:lnTo>
                  <a:pt x="4242816" y="6095"/>
                </a:lnTo>
                <a:lnTo>
                  <a:pt x="4241292" y="7619"/>
                </a:lnTo>
                <a:close/>
              </a:path>
              <a:path w="6638925" h="7620">
                <a:moveTo>
                  <a:pt x="4279392" y="1524"/>
                </a:moveTo>
                <a:lnTo>
                  <a:pt x="4274819" y="1524"/>
                </a:lnTo>
                <a:lnTo>
                  <a:pt x="4274819" y="0"/>
                </a:lnTo>
                <a:lnTo>
                  <a:pt x="4279392" y="0"/>
                </a:lnTo>
                <a:lnTo>
                  <a:pt x="4279392" y="1524"/>
                </a:lnTo>
                <a:close/>
              </a:path>
              <a:path w="6638925" h="7620">
                <a:moveTo>
                  <a:pt x="4280916" y="6095"/>
                </a:moveTo>
                <a:lnTo>
                  <a:pt x="4273296" y="6095"/>
                </a:lnTo>
                <a:lnTo>
                  <a:pt x="4273296" y="1524"/>
                </a:lnTo>
                <a:lnTo>
                  <a:pt x="4280916" y="1524"/>
                </a:lnTo>
                <a:lnTo>
                  <a:pt x="4280916" y="6095"/>
                </a:lnTo>
                <a:close/>
              </a:path>
              <a:path w="6638925" h="7620">
                <a:moveTo>
                  <a:pt x="4277868" y="7619"/>
                </a:moveTo>
                <a:lnTo>
                  <a:pt x="4276344" y="7619"/>
                </a:lnTo>
                <a:lnTo>
                  <a:pt x="4274819" y="6095"/>
                </a:lnTo>
                <a:lnTo>
                  <a:pt x="4279392" y="6095"/>
                </a:lnTo>
                <a:lnTo>
                  <a:pt x="4277868" y="7619"/>
                </a:lnTo>
                <a:close/>
              </a:path>
              <a:path w="6638925" h="7620">
                <a:moveTo>
                  <a:pt x="4314444" y="7619"/>
                </a:moveTo>
                <a:lnTo>
                  <a:pt x="4312919" y="7619"/>
                </a:lnTo>
                <a:lnTo>
                  <a:pt x="4309871" y="4571"/>
                </a:lnTo>
                <a:lnTo>
                  <a:pt x="4309871" y="3047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5968" y="1524"/>
                </a:lnTo>
                <a:lnTo>
                  <a:pt x="4317492" y="1524"/>
                </a:lnTo>
                <a:lnTo>
                  <a:pt x="4317492" y="6095"/>
                </a:lnTo>
                <a:lnTo>
                  <a:pt x="4315968" y="6095"/>
                </a:lnTo>
                <a:lnTo>
                  <a:pt x="4314444" y="7619"/>
                </a:lnTo>
                <a:close/>
              </a:path>
              <a:path w="6638925" h="7620">
                <a:moveTo>
                  <a:pt x="4354068" y="6095"/>
                </a:moveTo>
                <a:lnTo>
                  <a:pt x="4347971" y="6095"/>
                </a:lnTo>
                <a:lnTo>
                  <a:pt x="4346448" y="4571"/>
                </a:lnTo>
                <a:lnTo>
                  <a:pt x="4346448" y="3047"/>
                </a:lnTo>
                <a:lnTo>
                  <a:pt x="4349496" y="0"/>
                </a:lnTo>
                <a:lnTo>
                  <a:pt x="4352544" y="0"/>
                </a:lnTo>
                <a:lnTo>
                  <a:pt x="4354068" y="1524"/>
                </a:lnTo>
                <a:lnTo>
                  <a:pt x="4354068" y="6095"/>
                </a:lnTo>
                <a:close/>
              </a:path>
              <a:path w="6638925" h="7620">
                <a:moveTo>
                  <a:pt x="4352544" y="7619"/>
                </a:moveTo>
                <a:lnTo>
                  <a:pt x="4349496" y="7619"/>
                </a:lnTo>
                <a:lnTo>
                  <a:pt x="4349496" y="6095"/>
                </a:lnTo>
                <a:lnTo>
                  <a:pt x="4352544" y="6095"/>
                </a:lnTo>
                <a:lnTo>
                  <a:pt x="4352544" y="7619"/>
                </a:lnTo>
                <a:close/>
              </a:path>
              <a:path w="6638925" h="7620">
                <a:moveTo>
                  <a:pt x="4390644" y="6095"/>
                </a:moveTo>
                <a:lnTo>
                  <a:pt x="4384548" y="6095"/>
                </a:lnTo>
                <a:lnTo>
                  <a:pt x="4384548" y="1524"/>
                </a:lnTo>
                <a:lnTo>
                  <a:pt x="4386071" y="0"/>
                </a:lnTo>
                <a:lnTo>
                  <a:pt x="4389119" y="0"/>
                </a:lnTo>
                <a:lnTo>
                  <a:pt x="4390644" y="1524"/>
                </a:lnTo>
                <a:lnTo>
                  <a:pt x="4390644" y="6095"/>
                </a:lnTo>
                <a:close/>
              </a:path>
              <a:path w="6638925" h="7620">
                <a:moveTo>
                  <a:pt x="4389119" y="7619"/>
                </a:moveTo>
                <a:lnTo>
                  <a:pt x="4386071" y="7619"/>
                </a:lnTo>
                <a:lnTo>
                  <a:pt x="4386071" y="6095"/>
                </a:lnTo>
                <a:lnTo>
                  <a:pt x="4389119" y="6095"/>
                </a:lnTo>
                <a:lnTo>
                  <a:pt x="4389119" y="7619"/>
                </a:lnTo>
                <a:close/>
              </a:path>
              <a:path w="6638925" h="7620">
                <a:moveTo>
                  <a:pt x="4427219" y="6095"/>
                </a:moveTo>
                <a:lnTo>
                  <a:pt x="4421123" y="6095"/>
                </a:lnTo>
                <a:lnTo>
                  <a:pt x="4421123" y="1524"/>
                </a:lnTo>
                <a:lnTo>
                  <a:pt x="4422648" y="1524"/>
                </a:lnTo>
                <a:lnTo>
                  <a:pt x="4422648" y="0"/>
                </a:lnTo>
                <a:lnTo>
                  <a:pt x="4425696" y="0"/>
                </a:lnTo>
                <a:lnTo>
                  <a:pt x="4428744" y="3047"/>
                </a:lnTo>
                <a:lnTo>
                  <a:pt x="4428744" y="4571"/>
                </a:lnTo>
                <a:lnTo>
                  <a:pt x="4427219" y="6095"/>
                </a:lnTo>
                <a:close/>
              </a:path>
              <a:path w="6638925" h="7620">
                <a:moveTo>
                  <a:pt x="4425696" y="7619"/>
                </a:moveTo>
                <a:lnTo>
                  <a:pt x="4424171" y="7619"/>
                </a:lnTo>
                <a:lnTo>
                  <a:pt x="4422648" y="6095"/>
                </a:lnTo>
                <a:lnTo>
                  <a:pt x="4425696" y="6095"/>
                </a:lnTo>
                <a:lnTo>
                  <a:pt x="4425696" y="7619"/>
                </a:lnTo>
                <a:close/>
              </a:path>
              <a:path w="6638925" h="7620">
                <a:moveTo>
                  <a:pt x="4463796" y="1524"/>
                </a:moveTo>
                <a:lnTo>
                  <a:pt x="4459223" y="1524"/>
                </a:lnTo>
                <a:lnTo>
                  <a:pt x="4459223" y="0"/>
                </a:lnTo>
                <a:lnTo>
                  <a:pt x="4463796" y="0"/>
                </a:lnTo>
                <a:lnTo>
                  <a:pt x="4463796" y="1524"/>
                </a:lnTo>
                <a:close/>
              </a:path>
              <a:path w="6638925" h="7620">
                <a:moveTo>
                  <a:pt x="4465319" y="6095"/>
                </a:moveTo>
                <a:lnTo>
                  <a:pt x="4457700" y="6095"/>
                </a:lnTo>
                <a:lnTo>
                  <a:pt x="4457700" y="1524"/>
                </a:lnTo>
                <a:lnTo>
                  <a:pt x="4465319" y="1524"/>
                </a:lnTo>
                <a:lnTo>
                  <a:pt x="4465319" y="6095"/>
                </a:lnTo>
                <a:close/>
              </a:path>
              <a:path w="6638925" h="7620">
                <a:moveTo>
                  <a:pt x="4462271" y="7619"/>
                </a:moveTo>
                <a:lnTo>
                  <a:pt x="4460748" y="7619"/>
                </a:lnTo>
                <a:lnTo>
                  <a:pt x="4459223" y="6095"/>
                </a:lnTo>
                <a:lnTo>
                  <a:pt x="4463796" y="6095"/>
                </a:lnTo>
                <a:lnTo>
                  <a:pt x="4462271" y="7619"/>
                </a:lnTo>
                <a:close/>
              </a:path>
              <a:path w="6638925" h="7620">
                <a:moveTo>
                  <a:pt x="4500371" y="1524"/>
                </a:moveTo>
                <a:lnTo>
                  <a:pt x="4495800" y="1524"/>
                </a:lnTo>
                <a:lnTo>
                  <a:pt x="4495800" y="0"/>
                </a:lnTo>
                <a:lnTo>
                  <a:pt x="4500371" y="0"/>
                </a:lnTo>
                <a:lnTo>
                  <a:pt x="4500371" y="1524"/>
                </a:lnTo>
                <a:close/>
              </a:path>
              <a:path w="6638925" h="7620">
                <a:moveTo>
                  <a:pt x="4501896" y="6095"/>
                </a:moveTo>
                <a:lnTo>
                  <a:pt x="4494276" y="6095"/>
                </a:lnTo>
                <a:lnTo>
                  <a:pt x="4494276" y="1524"/>
                </a:lnTo>
                <a:lnTo>
                  <a:pt x="4501896" y="1524"/>
                </a:lnTo>
                <a:lnTo>
                  <a:pt x="4501896" y="6095"/>
                </a:lnTo>
                <a:close/>
              </a:path>
              <a:path w="6638925" h="7620">
                <a:moveTo>
                  <a:pt x="4498848" y="7619"/>
                </a:moveTo>
                <a:lnTo>
                  <a:pt x="4497323" y="7619"/>
                </a:lnTo>
                <a:lnTo>
                  <a:pt x="4495800" y="6095"/>
                </a:lnTo>
                <a:lnTo>
                  <a:pt x="4500371" y="6095"/>
                </a:lnTo>
                <a:lnTo>
                  <a:pt x="4498848" y="7619"/>
                </a:lnTo>
                <a:close/>
              </a:path>
              <a:path w="6638925" h="7620">
                <a:moveTo>
                  <a:pt x="4538471" y="6095"/>
                </a:moveTo>
                <a:lnTo>
                  <a:pt x="4532376" y="6095"/>
                </a:lnTo>
                <a:lnTo>
                  <a:pt x="4530852" y="4571"/>
                </a:lnTo>
                <a:lnTo>
                  <a:pt x="4530852" y="3047"/>
                </a:lnTo>
                <a:lnTo>
                  <a:pt x="4533900" y="0"/>
                </a:lnTo>
                <a:lnTo>
                  <a:pt x="4536948" y="0"/>
                </a:lnTo>
                <a:lnTo>
                  <a:pt x="4536948" y="1524"/>
                </a:lnTo>
                <a:lnTo>
                  <a:pt x="4538471" y="1524"/>
                </a:lnTo>
                <a:lnTo>
                  <a:pt x="4538471" y="6095"/>
                </a:lnTo>
                <a:close/>
              </a:path>
              <a:path w="6638925" h="7620">
                <a:moveTo>
                  <a:pt x="4535423" y="7619"/>
                </a:moveTo>
                <a:lnTo>
                  <a:pt x="4533900" y="7619"/>
                </a:lnTo>
                <a:lnTo>
                  <a:pt x="4533900" y="6095"/>
                </a:lnTo>
                <a:lnTo>
                  <a:pt x="4536948" y="6095"/>
                </a:lnTo>
                <a:lnTo>
                  <a:pt x="4535423" y="7619"/>
                </a:lnTo>
                <a:close/>
              </a:path>
              <a:path w="6638925" h="7620">
                <a:moveTo>
                  <a:pt x="4575048" y="6095"/>
                </a:moveTo>
                <a:lnTo>
                  <a:pt x="4568952" y="6095"/>
                </a:lnTo>
                <a:lnTo>
                  <a:pt x="4568952" y="1524"/>
                </a:lnTo>
                <a:lnTo>
                  <a:pt x="4570476" y="0"/>
                </a:lnTo>
                <a:lnTo>
                  <a:pt x="4573523" y="0"/>
                </a:lnTo>
                <a:lnTo>
                  <a:pt x="4575048" y="1524"/>
                </a:lnTo>
                <a:lnTo>
                  <a:pt x="4575048" y="6095"/>
                </a:lnTo>
                <a:close/>
              </a:path>
              <a:path w="6638925" h="7620">
                <a:moveTo>
                  <a:pt x="4573523" y="7619"/>
                </a:moveTo>
                <a:lnTo>
                  <a:pt x="4570476" y="7619"/>
                </a:lnTo>
                <a:lnTo>
                  <a:pt x="4570476" y="6095"/>
                </a:lnTo>
                <a:lnTo>
                  <a:pt x="4573523" y="6095"/>
                </a:lnTo>
                <a:lnTo>
                  <a:pt x="4573523" y="7619"/>
                </a:lnTo>
                <a:close/>
              </a:path>
              <a:path w="6638925" h="7620">
                <a:moveTo>
                  <a:pt x="4611623" y="6095"/>
                </a:moveTo>
                <a:lnTo>
                  <a:pt x="4605528" y="6095"/>
                </a:lnTo>
                <a:lnTo>
                  <a:pt x="4605528" y="1524"/>
                </a:lnTo>
                <a:lnTo>
                  <a:pt x="4607052" y="0"/>
                </a:lnTo>
                <a:lnTo>
                  <a:pt x="4610100" y="0"/>
                </a:lnTo>
                <a:lnTo>
                  <a:pt x="4613148" y="3047"/>
                </a:lnTo>
                <a:lnTo>
                  <a:pt x="4613148" y="4571"/>
                </a:lnTo>
                <a:lnTo>
                  <a:pt x="4611623" y="6095"/>
                </a:lnTo>
                <a:close/>
              </a:path>
              <a:path w="6638925" h="7620">
                <a:moveTo>
                  <a:pt x="4610100" y="7619"/>
                </a:moveTo>
                <a:lnTo>
                  <a:pt x="4607052" y="7619"/>
                </a:lnTo>
                <a:lnTo>
                  <a:pt x="4607052" y="6095"/>
                </a:lnTo>
                <a:lnTo>
                  <a:pt x="4610100" y="6095"/>
                </a:lnTo>
                <a:lnTo>
                  <a:pt x="4610100" y="7619"/>
                </a:lnTo>
                <a:close/>
              </a:path>
              <a:path w="6638925" h="7620">
                <a:moveTo>
                  <a:pt x="4648200" y="6095"/>
                </a:moveTo>
                <a:lnTo>
                  <a:pt x="4642103" y="6095"/>
                </a:lnTo>
                <a:lnTo>
                  <a:pt x="4642103" y="1524"/>
                </a:lnTo>
                <a:lnTo>
                  <a:pt x="4643628" y="1524"/>
                </a:lnTo>
                <a:lnTo>
                  <a:pt x="4643628" y="0"/>
                </a:lnTo>
                <a:lnTo>
                  <a:pt x="4646676" y="0"/>
                </a:lnTo>
                <a:lnTo>
                  <a:pt x="4649723" y="3047"/>
                </a:lnTo>
                <a:lnTo>
                  <a:pt x="4649723" y="4571"/>
                </a:lnTo>
                <a:lnTo>
                  <a:pt x="4648200" y="6095"/>
                </a:lnTo>
                <a:close/>
              </a:path>
              <a:path w="6638925" h="7620">
                <a:moveTo>
                  <a:pt x="4646676" y="7619"/>
                </a:moveTo>
                <a:lnTo>
                  <a:pt x="4645152" y="7619"/>
                </a:lnTo>
                <a:lnTo>
                  <a:pt x="4643628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6638925" h="7620">
                <a:moveTo>
                  <a:pt x="4684776" y="1524"/>
                </a:moveTo>
                <a:lnTo>
                  <a:pt x="4680203" y="1524"/>
                </a:lnTo>
                <a:lnTo>
                  <a:pt x="4680203" y="0"/>
                </a:lnTo>
                <a:lnTo>
                  <a:pt x="4684776" y="0"/>
                </a:lnTo>
                <a:lnTo>
                  <a:pt x="4684776" y="1524"/>
                </a:lnTo>
                <a:close/>
              </a:path>
              <a:path w="6638925" h="7620">
                <a:moveTo>
                  <a:pt x="4686300" y="6095"/>
                </a:moveTo>
                <a:lnTo>
                  <a:pt x="4678680" y="6095"/>
                </a:lnTo>
                <a:lnTo>
                  <a:pt x="4678680" y="1524"/>
                </a:lnTo>
                <a:lnTo>
                  <a:pt x="4686300" y="1524"/>
                </a:lnTo>
                <a:lnTo>
                  <a:pt x="4686300" y="6095"/>
                </a:lnTo>
                <a:close/>
              </a:path>
              <a:path w="6638925" h="7620">
                <a:moveTo>
                  <a:pt x="4683252" y="7619"/>
                </a:moveTo>
                <a:lnTo>
                  <a:pt x="4681728" y="7619"/>
                </a:lnTo>
                <a:lnTo>
                  <a:pt x="4680203" y="6095"/>
                </a:lnTo>
                <a:lnTo>
                  <a:pt x="4684776" y="6095"/>
                </a:lnTo>
                <a:lnTo>
                  <a:pt x="4683252" y="7619"/>
                </a:lnTo>
                <a:close/>
              </a:path>
              <a:path w="6638925" h="7620">
                <a:moveTo>
                  <a:pt x="4721352" y="1524"/>
                </a:moveTo>
                <a:lnTo>
                  <a:pt x="4716780" y="1524"/>
                </a:lnTo>
                <a:lnTo>
                  <a:pt x="4716780" y="0"/>
                </a:lnTo>
                <a:lnTo>
                  <a:pt x="4721352" y="0"/>
                </a:lnTo>
                <a:lnTo>
                  <a:pt x="4721352" y="1524"/>
                </a:lnTo>
                <a:close/>
              </a:path>
              <a:path w="6638925" h="7620">
                <a:moveTo>
                  <a:pt x="4722876" y="6095"/>
                </a:moveTo>
                <a:lnTo>
                  <a:pt x="4715255" y="6095"/>
                </a:lnTo>
                <a:lnTo>
                  <a:pt x="4715255" y="1524"/>
                </a:lnTo>
                <a:lnTo>
                  <a:pt x="4722876" y="1524"/>
                </a:lnTo>
                <a:lnTo>
                  <a:pt x="4722876" y="6095"/>
                </a:lnTo>
                <a:close/>
              </a:path>
              <a:path w="6638925" h="7620">
                <a:moveTo>
                  <a:pt x="4719828" y="7619"/>
                </a:moveTo>
                <a:lnTo>
                  <a:pt x="4718303" y="7619"/>
                </a:lnTo>
                <a:lnTo>
                  <a:pt x="4716780" y="6095"/>
                </a:lnTo>
                <a:lnTo>
                  <a:pt x="4721352" y="6095"/>
                </a:lnTo>
                <a:lnTo>
                  <a:pt x="4719828" y="7619"/>
                </a:lnTo>
                <a:close/>
              </a:path>
              <a:path w="6638925" h="7620">
                <a:moveTo>
                  <a:pt x="4759452" y="6095"/>
                </a:moveTo>
                <a:lnTo>
                  <a:pt x="4753355" y="6095"/>
                </a:lnTo>
                <a:lnTo>
                  <a:pt x="4751832" y="4571"/>
                </a:lnTo>
                <a:lnTo>
                  <a:pt x="4751832" y="3047"/>
                </a:lnTo>
                <a:lnTo>
                  <a:pt x="4754880" y="0"/>
                </a:lnTo>
                <a:lnTo>
                  <a:pt x="4757928" y="0"/>
                </a:lnTo>
                <a:lnTo>
                  <a:pt x="4757928" y="1524"/>
                </a:lnTo>
                <a:lnTo>
                  <a:pt x="4759452" y="1524"/>
                </a:lnTo>
                <a:lnTo>
                  <a:pt x="4759452" y="6095"/>
                </a:lnTo>
                <a:close/>
              </a:path>
              <a:path w="6638925" h="7620">
                <a:moveTo>
                  <a:pt x="4756403" y="7619"/>
                </a:moveTo>
                <a:lnTo>
                  <a:pt x="4754880" y="7619"/>
                </a:lnTo>
                <a:lnTo>
                  <a:pt x="4754880" y="6095"/>
                </a:lnTo>
                <a:lnTo>
                  <a:pt x="4757928" y="6095"/>
                </a:lnTo>
                <a:lnTo>
                  <a:pt x="4756403" y="7619"/>
                </a:lnTo>
                <a:close/>
              </a:path>
              <a:path w="6638925" h="7620">
                <a:moveTo>
                  <a:pt x="4796028" y="6095"/>
                </a:moveTo>
                <a:lnTo>
                  <a:pt x="4789932" y="6095"/>
                </a:lnTo>
                <a:lnTo>
                  <a:pt x="4789932" y="1524"/>
                </a:lnTo>
                <a:lnTo>
                  <a:pt x="4791455" y="0"/>
                </a:lnTo>
                <a:lnTo>
                  <a:pt x="4794503" y="0"/>
                </a:lnTo>
                <a:lnTo>
                  <a:pt x="4796028" y="1524"/>
                </a:lnTo>
                <a:lnTo>
                  <a:pt x="4796028" y="6095"/>
                </a:lnTo>
                <a:close/>
              </a:path>
              <a:path w="6638925" h="7620">
                <a:moveTo>
                  <a:pt x="4794503" y="7619"/>
                </a:moveTo>
                <a:lnTo>
                  <a:pt x="4791455" y="7619"/>
                </a:lnTo>
                <a:lnTo>
                  <a:pt x="4791455" y="6095"/>
                </a:lnTo>
                <a:lnTo>
                  <a:pt x="4794503" y="6095"/>
                </a:lnTo>
                <a:lnTo>
                  <a:pt x="4794503" y="7619"/>
                </a:lnTo>
                <a:close/>
              </a:path>
              <a:path w="6638925" h="7620">
                <a:moveTo>
                  <a:pt x="4832603" y="6095"/>
                </a:moveTo>
                <a:lnTo>
                  <a:pt x="4826508" y="6095"/>
                </a:lnTo>
                <a:lnTo>
                  <a:pt x="4826508" y="1524"/>
                </a:lnTo>
                <a:lnTo>
                  <a:pt x="4828032" y="0"/>
                </a:lnTo>
                <a:lnTo>
                  <a:pt x="4831080" y="0"/>
                </a:lnTo>
                <a:lnTo>
                  <a:pt x="4834128" y="3047"/>
                </a:lnTo>
                <a:lnTo>
                  <a:pt x="4834128" y="4571"/>
                </a:lnTo>
                <a:lnTo>
                  <a:pt x="4832603" y="6095"/>
                </a:lnTo>
                <a:close/>
              </a:path>
              <a:path w="6638925" h="7620">
                <a:moveTo>
                  <a:pt x="4831080" y="7619"/>
                </a:moveTo>
                <a:lnTo>
                  <a:pt x="4828032" y="7619"/>
                </a:lnTo>
                <a:lnTo>
                  <a:pt x="4828032" y="6095"/>
                </a:lnTo>
                <a:lnTo>
                  <a:pt x="4831080" y="6095"/>
                </a:lnTo>
                <a:lnTo>
                  <a:pt x="4831080" y="7619"/>
                </a:lnTo>
                <a:close/>
              </a:path>
              <a:path w="6638925" h="7620">
                <a:moveTo>
                  <a:pt x="4867655" y="7619"/>
                </a:moveTo>
                <a:lnTo>
                  <a:pt x="4866132" y="7619"/>
                </a:lnTo>
                <a:lnTo>
                  <a:pt x="4864608" y="6095"/>
                </a:lnTo>
                <a:lnTo>
                  <a:pt x="4863084" y="6095"/>
                </a:lnTo>
                <a:lnTo>
                  <a:pt x="4863084" y="1524"/>
                </a:lnTo>
                <a:lnTo>
                  <a:pt x="4864608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3" y="3047"/>
                </a:lnTo>
                <a:lnTo>
                  <a:pt x="4870703" y="4571"/>
                </a:lnTo>
                <a:lnTo>
                  <a:pt x="4867655" y="7619"/>
                </a:lnTo>
                <a:close/>
              </a:path>
              <a:path w="6638925" h="7620">
                <a:moveTo>
                  <a:pt x="4905755" y="1524"/>
                </a:moveTo>
                <a:lnTo>
                  <a:pt x="4901184" y="1524"/>
                </a:lnTo>
                <a:lnTo>
                  <a:pt x="4901184" y="0"/>
                </a:lnTo>
                <a:lnTo>
                  <a:pt x="4905755" y="0"/>
                </a:lnTo>
                <a:lnTo>
                  <a:pt x="4905755" y="1524"/>
                </a:lnTo>
                <a:close/>
              </a:path>
              <a:path w="6638925" h="7620">
                <a:moveTo>
                  <a:pt x="4907280" y="6095"/>
                </a:moveTo>
                <a:lnTo>
                  <a:pt x="4899660" y="6095"/>
                </a:lnTo>
                <a:lnTo>
                  <a:pt x="4899660" y="1524"/>
                </a:lnTo>
                <a:lnTo>
                  <a:pt x="4907280" y="1524"/>
                </a:lnTo>
                <a:lnTo>
                  <a:pt x="4907280" y="6095"/>
                </a:lnTo>
                <a:close/>
              </a:path>
              <a:path w="6638925" h="7620">
                <a:moveTo>
                  <a:pt x="4904232" y="7619"/>
                </a:moveTo>
                <a:lnTo>
                  <a:pt x="4902708" y="7619"/>
                </a:lnTo>
                <a:lnTo>
                  <a:pt x="4901184" y="6095"/>
                </a:lnTo>
                <a:lnTo>
                  <a:pt x="4905755" y="6095"/>
                </a:lnTo>
                <a:lnTo>
                  <a:pt x="4904232" y="7619"/>
                </a:lnTo>
                <a:close/>
              </a:path>
              <a:path w="6638925" h="7620">
                <a:moveTo>
                  <a:pt x="4942332" y="1524"/>
                </a:moveTo>
                <a:lnTo>
                  <a:pt x="4937760" y="1524"/>
                </a:lnTo>
                <a:lnTo>
                  <a:pt x="4937760" y="0"/>
                </a:lnTo>
                <a:lnTo>
                  <a:pt x="4942332" y="0"/>
                </a:lnTo>
                <a:lnTo>
                  <a:pt x="4942332" y="1524"/>
                </a:lnTo>
                <a:close/>
              </a:path>
              <a:path w="6638925" h="7620">
                <a:moveTo>
                  <a:pt x="4943855" y="6095"/>
                </a:moveTo>
                <a:lnTo>
                  <a:pt x="4936236" y="6095"/>
                </a:lnTo>
                <a:lnTo>
                  <a:pt x="4936236" y="1524"/>
                </a:lnTo>
                <a:lnTo>
                  <a:pt x="4943855" y="1524"/>
                </a:lnTo>
                <a:lnTo>
                  <a:pt x="4943855" y="6095"/>
                </a:lnTo>
                <a:close/>
              </a:path>
              <a:path w="6638925" h="7620">
                <a:moveTo>
                  <a:pt x="4940808" y="7619"/>
                </a:moveTo>
                <a:lnTo>
                  <a:pt x="4939284" y="7619"/>
                </a:lnTo>
                <a:lnTo>
                  <a:pt x="4937760" y="6095"/>
                </a:lnTo>
                <a:lnTo>
                  <a:pt x="4942332" y="6095"/>
                </a:lnTo>
                <a:lnTo>
                  <a:pt x="4940808" y="7619"/>
                </a:lnTo>
                <a:close/>
              </a:path>
              <a:path w="6638925" h="7620">
                <a:moveTo>
                  <a:pt x="4980432" y="6095"/>
                </a:moveTo>
                <a:lnTo>
                  <a:pt x="4974336" y="6095"/>
                </a:lnTo>
                <a:lnTo>
                  <a:pt x="4972812" y="4571"/>
                </a:lnTo>
                <a:lnTo>
                  <a:pt x="4972812" y="3047"/>
                </a:lnTo>
                <a:lnTo>
                  <a:pt x="4975860" y="0"/>
                </a:lnTo>
                <a:lnTo>
                  <a:pt x="4978908" y="0"/>
                </a:lnTo>
                <a:lnTo>
                  <a:pt x="4978908" y="1524"/>
                </a:lnTo>
                <a:lnTo>
                  <a:pt x="4980432" y="1524"/>
                </a:lnTo>
                <a:lnTo>
                  <a:pt x="4980432" y="6095"/>
                </a:lnTo>
                <a:close/>
              </a:path>
              <a:path w="6638925" h="7620">
                <a:moveTo>
                  <a:pt x="4977384" y="7619"/>
                </a:moveTo>
                <a:lnTo>
                  <a:pt x="4975860" y="7619"/>
                </a:lnTo>
                <a:lnTo>
                  <a:pt x="4975860" y="6095"/>
                </a:lnTo>
                <a:lnTo>
                  <a:pt x="4978908" y="6095"/>
                </a:lnTo>
                <a:lnTo>
                  <a:pt x="4977384" y="7619"/>
                </a:lnTo>
                <a:close/>
              </a:path>
              <a:path w="6638925" h="7620">
                <a:moveTo>
                  <a:pt x="5017008" y="6095"/>
                </a:moveTo>
                <a:lnTo>
                  <a:pt x="5010912" y="6095"/>
                </a:lnTo>
                <a:lnTo>
                  <a:pt x="5010912" y="1524"/>
                </a:lnTo>
                <a:lnTo>
                  <a:pt x="5012436" y="0"/>
                </a:lnTo>
                <a:lnTo>
                  <a:pt x="5015484" y="0"/>
                </a:lnTo>
                <a:lnTo>
                  <a:pt x="5017008" y="1524"/>
                </a:lnTo>
                <a:lnTo>
                  <a:pt x="5017008" y="6095"/>
                </a:lnTo>
                <a:close/>
              </a:path>
              <a:path w="6638925" h="7620">
                <a:moveTo>
                  <a:pt x="5015484" y="7619"/>
                </a:moveTo>
                <a:lnTo>
                  <a:pt x="5012436" y="7619"/>
                </a:lnTo>
                <a:lnTo>
                  <a:pt x="5012436" y="6095"/>
                </a:lnTo>
                <a:lnTo>
                  <a:pt x="5015484" y="6095"/>
                </a:lnTo>
                <a:lnTo>
                  <a:pt x="5015484" y="7619"/>
                </a:lnTo>
                <a:close/>
              </a:path>
              <a:path w="6638925" h="7620">
                <a:moveTo>
                  <a:pt x="5053584" y="6095"/>
                </a:moveTo>
                <a:lnTo>
                  <a:pt x="5047487" y="6095"/>
                </a:lnTo>
                <a:lnTo>
                  <a:pt x="5047487" y="1524"/>
                </a:lnTo>
                <a:lnTo>
                  <a:pt x="5049012" y="0"/>
                </a:lnTo>
                <a:lnTo>
                  <a:pt x="5052060" y="0"/>
                </a:lnTo>
                <a:lnTo>
                  <a:pt x="5055108" y="3047"/>
                </a:lnTo>
                <a:lnTo>
                  <a:pt x="5055108" y="4571"/>
                </a:lnTo>
                <a:lnTo>
                  <a:pt x="5053584" y="6095"/>
                </a:lnTo>
                <a:close/>
              </a:path>
              <a:path w="6638925" h="7620">
                <a:moveTo>
                  <a:pt x="5052060" y="7619"/>
                </a:moveTo>
                <a:lnTo>
                  <a:pt x="5049012" y="7619"/>
                </a:lnTo>
                <a:lnTo>
                  <a:pt x="5049012" y="6095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6638925" h="7620">
                <a:moveTo>
                  <a:pt x="5088636" y="7619"/>
                </a:moveTo>
                <a:lnTo>
                  <a:pt x="5087112" y="7619"/>
                </a:lnTo>
                <a:lnTo>
                  <a:pt x="5085587" y="6095"/>
                </a:lnTo>
                <a:lnTo>
                  <a:pt x="5084064" y="6095"/>
                </a:lnTo>
                <a:lnTo>
                  <a:pt x="5084064" y="1524"/>
                </a:lnTo>
                <a:lnTo>
                  <a:pt x="5085587" y="1524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4" y="3047"/>
                </a:lnTo>
                <a:lnTo>
                  <a:pt x="5091684" y="4571"/>
                </a:lnTo>
                <a:lnTo>
                  <a:pt x="5088636" y="7619"/>
                </a:lnTo>
                <a:close/>
              </a:path>
              <a:path w="6638925" h="7620">
                <a:moveTo>
                  <a:pt x="5126736" y="1524"/>
                </a:moveTo>
                <a:lnTo>
                  <a:pt x="5122164" y="1524"/>
                </a:lnTo>
                <a:lnTo>
                  <a:pt x="5122164" y="0"/>
                </a:lnTo>
                <a:lnTo>
                  <a:pt x="5126736" y="0"/>
                </a:lnTo>
                <a:lnTo>
                  <a:pt x="5126736" y="1524"/>
                </a:lnTo>
                <a:close/>
              </a:path>
              <a:path w="6638925" h="7620">
                <a:moveTo>
                  <a:pt x="5128260" y="6095"/>
                </a:moveTo>
                <a:lnTo>
                  <a:pt x="5120639" y="6095"/>
                </a:lnTo>
                <a:lnTo>
                  <a:pt x="5120639" y="1524"/>
                </a:lnTo>
                <a:lnTo>
                  <a:pt x="5128260" y="1524"/>
                </a:lnTo>
                <a:lnTo>
                  <a:pt x="5128260" y="6095"/>
                </a:lnTo>
                <a:close/>
              </a:path>
              <a:path w="6638925" h="7620">
                <a:moveTo>
                  <a:pt x="5125212" y="7619"/>
                </a:moveTo>
                <a:lnTo>
                  <a:pt x="5123687" y="7619"/>
                </a:lnTo>
                <a:lnTo>
                  <a:pt x="5122164" y="6095"/>
                </a:lnTo>
                <a:lnTo>
                  <a:pt x="5126736" y="6095"/>
                </a:lnTo>
                <a:lnTo>
                  <a:pt x="5125212" y="7619"/>
                </a:lnTo>
                <a:close/>
              </a:path>
              <a:path w="6638925" h="7620">
                <a:moveTo>
                  <a:pt x="5163312" y="1524"/>
                </a:moveTo>
                <a:lnTo>
                  <a:pt x="5158739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3312" y="1524"/>
                </a:lnTo>
                <a:close/>
              </a:path>
              <a:path w="6638925" h="7620">
                <a:moveTo>
                  <a:pt x="5164836" y="6095"/>
                </a:moveTo>
                <a:lnTo>
                  <a:pt x="5157216" y="6095"/>
                </a:lnTo>
                <a:lnTo>
                  <a:pt x="5157216" y="1524"/>
                </a:lnTo>
                <a:lnTo>
                  <a:pt x="5164836" y="1524"/>
                </a:lnTo>
                <a:lnTo>
                  <a:pt x="5164836" y="6095"/>
                </a:lnTo>
                <a:close/>
              </a:path>
              <a:path w="6638925" h="7620">
                <a:moveTo>
                  <a:pt x="5161787" y="7619"/>
                </a:moveTo>
                <a:lnTo>
                  <a:pt x="5160264" y="7619"/>
                </a:lnTo>
                <a:lnTo>
                  <a:pt x="5158739" y="6095"/>
                </a:lnTo>
                <a:lnTo>
                  <a:pt x="5163312" y="6095"/>
                </a:lnTo>
                <a:lnTo>
                  <a:pt x="5161787" y="7619"/>
                </a:lnTo>
                <a:close/>
              </a:path>
              <a:path w="6638925" h="7620">
                <a:moveTo>
                  <a:pt x="5201412" y="6095"/>
                </a:moveTo>
                <a:lnTo>
                  <a:pt x="5195316" y="6095"/>
                </a:lnTo>
                <a:lnTo>
                  <a:pt x="5193792" y="4571"/>
                </a:lnTo>
                <a:lnTo>
                  <a:pt x="5193792" y="3047"/>
                </a:lnTo>
                <a:lnTo>
                  <a:pt x="5196839" y="0"/>
                </a:lnTo>
                <a:lnTo>
                  <a:pt x="5199887" y="0"/>
                </a:lnTo>
                <a:lnTo>
                  <a:pt x="5201412" y="1524"/>
                </a:lnTo>
                <a:lnTo>
                  <a:pt x="5201412" y="6095"/>
                </a:lnTo>
                <a:close/>
              </a:path>
              <a:path w="6638925" h="7620">
                <a:moveTo>
                  <a:pt x="5198364" y="7619"/>
                </a:moveTo>
                <a:lnTo>
                  <a:pt x="5196839" y="7619"/>
                </a:lnTo>
                <a:lnTo>
                  <a:pt x="5196839" y="6095"/>
                </a:lnTo>
                <a:lnTo>
                  <a:pt x="5199887" y="6095"/>
                </a:lnTo>
                <a:lnTo>
                  <a:pt x="5198364" y="7619"/>
                </a:lnTo>
                <a:close/>
              </a:path>
              <a:path w="6638925" h="7620">
                <a:moveTo>
                  <a:pt x="5237987" y="6095"/>
                </a:moveTo>
                <a:lnTo>
                  <a:pt x="5231892" y="6095"/>
                </a:lnTo>
                <a:lnTo>
                  <a:pt x="5231892" y="1524"/>
                </a:lnTo>
                <a:lnTo>
                  <a:pt x="5233416" y="0"/>
                </a:lnTo>
                <a:lnTo>
                  <a:pt x="5236464" y="0"/>
                </a:lnTo>
                <a:lnTo>
                  <a:pt x="5237987" y="1524"/>
                </a:lnTo>
                <a:lnTo>
                  <a:pt x="5237987" y="6095"/>
                </a:lnTo>
                <a:close/>
              </a:path>
              <a:path w="6638925" h="7620">
                <a:moveTo>
                  <a:pt x="5236464" y="7619"/>
                </a:moveTo>
                <a:lnTo>
                  <a:pt x="5233416" y="7619"/>
                </a:lnTo>
                <a:lnTo>
                  <a:pt x="5233416" y="6095"/>
                </a:lnTo>
                <a:lnTo>
                  <a:pt x="5236464" y="6095"/>
                </a:lnTo>
                <a:lnTo>
                  <a:pt x="5236464" y="7619"/>
                </a:lnTo>
                <a:close/>
              </a:path>
              <a:path w="6638925" h="7620">
                <a:moveTo>
                  <a:pt x="5274564" y="6095"/>
                </a:moveTo>
                <a:lnTo>
                  <a:pt x="5268468" y="6095"/>
                </a:lnTo>
                <a:lnTo>
                  <a:pt x="5268468" y="1524"/>
                </a:lnTo>
                <a:lnTo>
                  <a:pt x="5269992" y="0"/>
                </a:lnTo>
                <a:lnTo>
                  <a:pt x="5273039" y="0"/>
                </a:lnTo>
                <a:lnTo>
                  <a:pt x="5276087" y="3047"/>
                </a:lnTo>
                <a:lnTo>
                  <a:pt x="5276087" y="4571"/>
                </a:lnTo>
                <a:lnTo>
                  <a:pt x="5274564" y="6095"/>
                </a:lnTo>
                <a:close/>
              </a:path>
              <a:path w="6638925" h="7620">
                <a:moveTo>
                  <a:pt x="5273039" y="7619"/>
                </a:moveTo>
                <a:lnTo>
                  <a:pt x="5269992" y="7619"/>
                </a:lnTo>
                <a:lnTo>
                  <a:pt x="5269992" y="6095"/>
                </a:lnTo>
                <a:lnTo>
                  <a:pt x="5273039" y="6095"/>
                </a:lnTo>
                <a:lnTo>
                  <a:pt x="5273039" y="7619"/>
                </a:lnTo>
                <a:close/>
              </a:path>
              <a:path w="6638925" h="7620">
                <a:moveTo>
                  <a:pt x="5309616" y="7619"/>
                </a:moveTo>
                <a:lnTo>
                  <a:pt x="5308092" y="7619"/>
                </a:lnTo>
                <a:lnTo>
                  <a:pt x="5306568" y="6095"/>
                </a:lnTo>
                <a:lnTo>
                  <a:pt x="5305044" y="6095"/>
                </a:lnTo>
                <a:lnTo>
                  <a:pt x="5305044" y="1524"/>
                </a:lnTo>
                <a:lnTo>
                  <a:pt x="5306568" y="1524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4"/>
                </a:lnTo>
                <a:lnTo>
                  <a:pt x="5312664" y="3047"/>
                </a:lnTo>
                <a:lnTo>
                  <a:pt x="5312664" y="4571"/>
                </a:lnTo>
                <a:lnTo>
                  <a:pt x="5309616" y="7619"/>
                </a:lnTo>
                <a:close/>
              </a:path>
              <a:path w="6638925" h="7620">
                <a:moveTo>
                  <a:pt x="5347716" y="1524"/>
                </a:moveTo>
                <a:lnTo>
                  <a:pt x="5343144" y="1524"/>
                </a:lnTo>
                <a:lnTo>
                  <a:pt x="5343144" y="0"/>
                </a:lnTo>
                <a:lnTo>
                  <a:pt x="5347716" y="0"/>
                </a:lnTo>
                <a:lnTo>
                  <a:pt x="5347716" y="1524"/>
                </a:lnTo>
                <a:close/>
              </a:path>
              <a:path w="6638925" h="7620">
                <a:moveTo>
                  <a:pt x="5349239" y="6095"/>
                </a:moveTo>
                <a:lnTo>
                  <a:pt x="5341620" y="6095"/>
                </a:lnTo>
                <a:lnTo>
                  <a:pt x="5341620" y="1524"/>
                </a:lnTo>
                <a:lnTo>
                  <a:pt x="5349239" y="1524"/>
                </a:lnTo>
                <a:lnTo>
                  <a:pt x="5349239" y="6095"/>
                </a:lnTo>
                <a:close/>
              </a:path>
              <a:path w="6638925" h="7620">
                <a:moveTo>
                  <a:pt x="5346192" y="7619"/>
                </a:moveTo>
                <a:lnTo>
                  <a:pt x="5344668" y="7619"/>
                </a:lnTo>
                <a:lnTo>
                  <a:pt x="5343144" y="6095"/>
                </a:lnTo>
                <a:lnTo>
                  <a:pt x="5347716" y="6095"/>
                </a:lnTo>
                <a:lnTo>
                  <a:pt x="5346192" y="7619"/>
                </a:lnTo>
                <a:close/>
              </a:path>
              <a:path w="6638925" h="7620">
                <a:moveTo>
                  <a:pt x="5384292" y="1524"/>
                </a:moveTo>
                <a:lnTo>
                  <a:pt x="5379720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4292" y="1524"/>
                </a:lnTo>
                <a:close/>
              </a:path>
              <a:path w="6638925" h="7620">
                <a:moveTo>
                  <a:pt x="5385816" y="6095"/>
                </a:moveTo>
                <a:lnTo>
                  <a:pt x="5378196" y="6095"/>
                </a:lnTo>
                <a:lnTo>
                  <a:pt x="5378196" y="1524"/>
                </a:lnTo>
                <a:lnTo>
                  <a:pt x="5385816" y="1524"/>
                </a:lnTo>
                <a:lnTo>
                  <a:pt x="5385816" y="6095"/>
                </a:lnTo>
                <a:close/>
              </a:path>
              <a:path w="6638925" h="7620">
                <a:moveTo>
                  <a:pt x="5382768" y="7619"/>
                </a:moveTo>
                <a:lnTo>
                  <a:pt x="5381244" y="7619"/>
                </a:lnTo>
                <a:lnTo>
                  <a:pt x="5379720" y="6095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6638925" h="7620">
                <a:moveTo>
                  <a:pt x="5422392" y="6095"/>
                </a:moveTo>
                <a:lnTo>
                  <a:pt x="5416296" y="6095"/>
                </a:lnTo>
                <a:lnTo>
                  <a:pt x="5414771" y="4571"/>
                </a:lnTo>
                <a:lnTo>
                  <a:pt x="5414771" y="3047"/>
                </a:lnTo>
                <a:lnTo>
                  <a:pt x="5417820" y="0"/>
                </a:lnTo>
                <a:lnTo>
                  <a:pt x="5420868" y="0"/>
                </a:lnTo>
                <a:lnTo>
                  <a:pt x="5422392" y="1524"/>
                </a:lnTo>
                <a:lnTo>
                  <a:pt x="5422392" y="6095"/>
                </a:lnTo>
                <a:close/>
              </a:path>
              <a:path w="6638925" h="7620">
                <a:moveTo>
                  <a:pt x="5419344" y="7619"/>
                </a:moveTo>
                <a:lnTo>
                  <a:pt x="5417820" y="7619"/>
                </a:lnTo>
                <a:lnTo>
                  <a:pt x="5417820" y="6095"/>
                </a:lnTo>
                <a:lnTo>
                  <a:pt x="5420868" y="6095"/>
                </a:lnTo>
                <a:lnTo>
                  <a:pt x="5419344" y="7619"/>
                </a:lnTo>
                <a:close/>
              </a:path>
              <a:path w="6638925" h="7620">
                <a:moveTo>
                  <a:pt x="5458968" y="6095"/>
                </a:moveTo>
                <a:lnTo>
                  <a:pt x="5452871" y="6095"/>
                </a:lnTo>
                <a:lnTo>
                  <a:pt x="5452871" y="1524"/>
                </a:lnTo>
                <a:lnTo>
                  <a:pt x="5454396" y="0"/>
                </a:lnTo>
                <a:lnTo>
                  <a:pt x="5457444" y="0"/>
                </a:lnTo>
                <a:lnTo>
                  <a:pt x="5458968" y="1524"/>
                </a:lnTo>
                <a:lnTo>
                  <a:pt x="5458968" y="6095"/>
                </a:lnTo>
                <a:close/>
              </a:path>
              <a:path w="6638925" h="7620">
                <a:moveTo>
                  <a:pt x="5457444" y="7619"/>
                </a:moveTo>
                <a:lnTo>
                  <a:pt x="5454396" y="7619"/>
                </a:lnTo>
                <a:lnTo>
                  <a:pt x="5454396" y="6095"/>
                </a:lnTo>
                <a:lnTo>
                  <a:pt x="5457444" y="6095"/>
                </a:lnTo>
                <a:lnTo>
                  <a:pt x="5457444" y="7619"/>
                </a:lnTo>
                <a:close/>
              </a:path>
              <a:path w="6638925" h="7620">
                <a:moveTo>
                  <a:pt x="5495544" y="6095"/>
                </a:moveTo>
                <a:lnTo>
                  <a:pt x="5489448" y="6095"/>
                </a:lnTo>
                <a:lnTo>
                  <a:pt x="5489448" y="1524"/>
                </a:lnTo>
                <a:lnTo>
                  <a:pt x="5490971" y="0"/>
                </a:lnTo>
                <a:lnTo>
                  <a:pt x="5494020" y="0"/>
                </a:lnTo>
                <a:lnTo>
                  <a:pt x="5497068" y="3047"/>
                </a:lnTo>
                <a:lnTo>
                  <a:pt x="5497068" y="4571"/>
                </a:lnTo>
                <a:lnTo>
                  <a:pt x="5495544" y="6095"/>
                </a:lnTo>
                <a:close/>
              </a:path>
              <a:path w="6638925" h="7620">
                <a:moveTo>
                  <a:pt x="5494020" y="7619"/>
                </a:moveTo>
                <a:lnTo>
                  <a:pt x="5490971" y="7619"/>
                </a:lnTo>
                <a:lnTo>
                  <a:pt x="5490971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6638925" h="7620">
                <a:moveTo>
                  <a:pt x="5532120" y="1524"/>
                </a:moveTo>
                <a:lnTo>
                  <a:pt x="5527548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2120" y="1524"/>
                </a:lnTo>
                <a:close/>
              </a:path>
              <a:path w="6638925" h="7620">
                <a:moveTo>
                  <a:pt x="5533644" y="6095"/>
                </a:moveTo>
                <a:lnTo>
                  <a:pt x="5526023" y="6095"/>
                </a:lnTo>
                <a:lnTo>
                  <a:pt x="5526023" y="1524"/>
                </a:lnTo>
                <a:lnTo>
                  <a:pt x="5533644" y="1524"/>
                </a:lnTo>
                <a:lnTo>
                  <a:pt x="5533644" y="6095"/>
                </a:lnTo>
                <a:close/>
              </a:path>
              <a:path w="6638925" h="7620">
                <a:moveTo>
                  <a:pt x="5530596" y="7619"/>
                </a:moveTo>
                <a:lnTo>
                  <a:pt x="5529071" y="7619"/>
                </a:lnTo>
                <a:lnTo>
                  <a:pt x="5527548" y="6095"/>
                </a:lnTo>
                <a:lnTo>
                  <a:pt x="5532120" y="6095"/>
                </a:lnTo>
                <a:lnTo>
                  <a:pt x="5530596" y="7619"/>
                </a:lnTo>
                <a:close/>
              </a:path>
              <a:path w="6638925" h="7620">
                <a:moveTo>
                  <a:pt x="5568696" y="1524"/>
                </a:moveTo>
                <a:lnTo>
                  <a:pt x="5564123" y="1524"/>
                </a:lnTo>
                <a:lnTo>
                  <a:pt x="5564123" y="0"/>
                </a:lnTo>
                <a:lnTo>
                  <a:pt x="5568696" y="0"/>
                </a:lnTo>
                <a:lnTo>
                  <a:pt x="5568696" y="1524"/>
                </a:lnTo>
                <a:close/>
              </a:path>
              <a:path w="6638925" h="7620">
                <a:moveTo>
                  <a:pt x="5570220" y="6095"/>
                </a:moveTo>
                <a:lnTo>
                  <a:pt x="5562600" y="6095"/>
                </a:lnTo>
                <a:lnTo>
                  <a:pt x="5562600" y="1524"/>
                </a:lnTo>
                <a:lnTo>
                  <a:pt x="5570220" y="1524"/>
                </a:lnTo>
                <a:lnTo>
                  <a:pt x="5570220" y="6095"/>
                </a:lnTo>
                <a:close/>
              </a:path>
              <a:path w="6638925" h="7620">
                <a:moveTo>
                  <a:pt x="5567171" y="7619"/>
                </a:moveTo>
                <a:lnTo>
                  <a:pt x="5565648" y="7619"/>
                </a:lnTo>
                <a:lnTo>
                  <a:pt x="5564123" y="6095"/>
                </a:lnTo>
                <a:lnTo>
                  <a:pt x="5568696" y="6095"/>
                </a:lnTo>
                <a:lnTo>
                  <a:pt x="5567171" y="7619"/>
                </a:lnTo>
                <a:close/>
              </a:path>
              <a:path w="6638925" h="7620">
                <a:moveTo>
                  <a:pt x="5605271" y="1524"/>
                </a:moveTo>
                <a:lnTo>
                  <a:pt x="5600700" y="1524"/>
                </a:lnTo>
                <a:lnTo>
                  <a:pt x="5600700" y="0"/>
                </a:lnTo>
                <a:lnTo>
                  <a:pt x="5605271" y="0"/>
                </a:lnTo>
                <a:lnTo>
                  <a:pt x="5605271" y="1524"/>
                </a:lnTo>
                <a:close/>
              </a:path>
              <a:path w="6638925" h="7620">
                <a:moveTo>
                  <a:pt x="5606796" y="6095"/>
                </a:moveTo>
                <a:lnTo>
                  <a:pt x="5599176" y="6095"/>
                </a:lnTo>
                <a:lnTo>
                  <a:pt x="5599176" y="1524"/>
                </a:lnTo>
                <a:lnTo>
                  <a:pt x="5606796" y="1524"/>
                </a:lnTo>
                <a:lnTo>
                  <a:pt x="5606796" y="6095"/>
                </a:lnTo>
                <a:close/>
              </a:path>
              <a:path w="6638925" h="7620">
                <a:moveTo>
                  <a:pt x="5603748" y="7619"/>
                </a:moveTo>
                <a:lnTo>
                  <a:pt x="5602223" y="7619"/>
                </a:lnTo>
                <a:lnTo>
                  <a:pt x="5600700" y="6095"/>
                </a:lnTo>
                <a:lnTo>
                  <a:pt x="5605271" y="6095"/>
                </a:lnTo>
                <a:lnTo>
                  <a:pt x="5603748" y="7619"/>
                </a:lnTo>
                <a:close/>
              </a:path>
              <a:path w="6638925" h="7620">
                <a:moveTo>
                  <a:pt x="5643371" y="6095"/>
                </a:moveTo>
                <a:lnTo>
                  <a:pt x="5637276" y="6095"/>
                </a:lnTo>
                <a:lnTo>
                  <a:pt x="5635752" y="4571"/>
                </a:lnTo>
                <a:lnTo>
                  <a:pt x="5635752" y="3047"/>
                </a:lnTo>
                <a:lnTo>
                  <a:pt x="5638800" y="0"/>
                </a:lnTo>
                <a:lnTo>
                  <a:pt x="5641848" y="0"/>
                </a:lnTo>
                <a:lnTo>
                  <a:pt x="5643371" y="1524"/>
                </a:lnTo>
                <a:lnTo>
                  <a:pt x="5643371" y="6095"/>
                </a:lnTo>
                <a:close/>
              </a:path>
              <a:path w="6638925" h="7620">
                <a:moveTo>
                  <a:pt x="5641848" y="7619"/>
                </a:moveTo>
                <a:lnTo>
                  <a:pt x="5638800" y="7619"/>
                </a:lnTo>
                <a:lnTo>
                  <a:pt x="5638800" y="6095"/>
                </a:lnTo>
                <a:lnTo>
                  <a:pt x="5641848" y="6095"/>
                </a:lnTo>
                <a:lnTo>
                  <a:pt x="5641848" y="7619"/>
                </a:lnTo>
                <a:close/>
              </a:path>
              <a:path w="6638925" h="7620">
                <a:moveTo>
                  <a:pt x="5679948" y="6095"/>
                </a:moveTo>
                <a:lnTo>
                  <a:pt x="5673852" y="6095"/>
                </a:lnTo>
                <a:lnTo>
                  <a:pt x="5673852" y="1524"/>
                </a:lnTo>
                <a:lnTo>
                  <a:pt x="5675376" y="0"/>
                </a:lnTo>
                <a:lnTo>
                  <a:pt x="5678423" y="0"/>
                </a:lnTo>
                <a:lnTo>
                  <a:pt x="5679948" y="1524"/>
                </a:lnTo>
                <a:lnTo>
                  <a:pt x="5679948" y="6095"/>
                </a:lnTo>
                <a:close/>
              </a:path>
              <a:path w="6638925" h="7620">
                <a:moveTo>
                  <a:pt x="5678423" y="7619"/>
                </a:moveTo>
                <a:lnTo>
                  <a:pt x="5675376" y="7619"/>
                </a:lnTo>
                <a:lnTo>
                  <a:pt x="5675376" y="6095"/>
                </a:lnTo>
                <a:lnTo>
                  <a:pt x="5678423" y="6095"/>
                </a:lnTo>
                <a:lnTo>
                  <a:pt x="5678423" y="7619"/>
                </a:lnTo>
                <a:close/>
              </a:path>
              <a:path w="6638925" h="7620">
                <a:moveTo>
                  <a:pt x="5716523" y="6095"/>
                </a:moveTo>
                <a:lnTo>
                  <a:pt x="5710428" y="6095"/>
                </a:lnTo>
                <a:lnTo>
                  <a:pt x="5710428" y="1524"/>
                </a:lnTo>
                <a:lnTo>
                  <a:pt x="5711952" y="0"/>
                </a:lnTo>
                <a:lnTo>
                  <a:pt x="5715000" y="0"/>
                </a:lnTo>
                <a:lnTo>
                  <a:pt x="5718048" y="3047"/>
                </a:lnTo>
                <a:lnTo>
                  <a:pt x="5718048" y="4571"/>
                </a:lnTo>
                <a:lnTo>
                  <a:pt x="5716523" y="6095"/>
                </a:lnTo>
                <a:close/>
              </a:path>
              <a:path w="6638925" h="7620">
                <a:moveTo>
                  <a:pt x="5715000" y="7619"/>
                </a:moveTo>
                <a:lnTo>
                  <a:pt x="5713476" y="7619"/>
                </a:lnTo>
                <a:lnTo>
                  <a:pt x="5711952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6638925" h="7620">
                <a:moveTo>
                  <a:pt x="5753100" y="1524"/>
                </a:moveTo>
                <a:lnTo>
                  <a:pt x="5748528" y="1524"/>
                </a:lnTo>
                <a:lnTo>
                  <a:pt x="5748528" y="0"/>
                </a:lnTo>
                <a:lnTo>
                  <a:pt x="5753100" y="0"/>
                </a:lnTo>
                <a:lnTo>
                  <a:pt x="5753100" y="1524"/>
                </a:lnTo>
                <a:close/>
              </a:path>
              <a:path w="6638925" h="7620">
                <a:moveTo>
                  <a:pt x="5754623" y="6095"/>
                </a:moveTo>
                <a:lnTo>
                  <a:pt x="5747003" y="6095"/>
                </a:lnTo>
                <a:lnTo>
                  <a:pt x="5747003" y="1524"/>
                </a:lnTo>
                <a:lnTo>
                  <a:pt x="5754623" y="1524"/>
                </a:lnTo>
                <a:lnTo>
                  <a:pt x="5754623" y="6095"/>
                </a:lnTo>
                <a:close/>
              </a:path>
              <a:path w="6638925" h="7620">
                <a:moveTo>
                  <a:pt x="5751576" y="7619"/>
                </a:moveTo>
                <a:lnTo>
                  <a:pt x="5750052" y="7619"/>
                </a:lnTo>
                <a:lnTo>
                  <a:pt x="5748528" y="6095"/>
                </a:lnTo>
                <a:lnTo>
                  <a:pt x="5753100" y="6095"/>
                </a:lnTo>
                <a:lnTo>
                  <a:pt x="5751576" y="7619"/>
                </a:lnTo>
                <a:close/>
              </a:path>
              <a:path w="6638925" h="7620">
                <a:moveTo>
                  <a:pt x="5789676" y="1524"/>
                </a:moveTo>
                <a:lnTo>
                  <a:pt x="5785104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89676" y="1524"/>
                </a:lnTo>
                <a:close/>
              </a:path>
              <a:path w="6638925" h="7620">
                <a:moveTo>
                  <a:pt x="5791200" y="6095"/>
                </a:moveTo>
                <a:lnTo>
                  <a:pt x="5783580" y="6095"/>
                </a:lnTo>
                <a:lnTo>
                  <a:pt x="5783580" y="1524"/>
                </a:lnTo>
                <a:lnTo>
                  <a:pt x="5791200" y="1524"/>
                </a:lnTo>
                <a:lnTo>
                  <a:pt x="5791200" y="6095"/>
                </a:lnTo>
                <a:close/>
              </a:path>
              <a:path w="6638925" h="7620">
                <a:moveTo>
                  <a:pt x="5788152" y="7619"/>
                </a:moveTo>
                <a:lnTo>
                  <a:pt x="5786628" y="7619"/>
                </a:lnTo>
                <a:lnTo>
                  <a:pt x="5785104" y="6095"/>
                </a:lnTo>
                <a:lnTo>
                  <a:pt x="5789676" y="6095"/>
                </a:lnTo>
                <a:lnTo>
                  <a:pt x="5788152" y="7619"/>
                </a:lnTo>
                <a:close/>
              </a:path>
              <a:path w="6638925" h="7620">
                <a:moveTo>
                  <a:pt x="5824728" y="7619"/>
                </a:moveTo>
                <a:lnTo>
                  <a:pt x="5823204" y="7619"/>
                </a:lnTo>
                <a:lnTo>
                  <a:pt x="5820155" y="4571"/>
                </a:lnTo>
                <a:lnTo>
                  <a:pt x="5820155" y="3047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6252" y="1524"/>
                </a:lnTo>
                <a:lnTo>
                  <a:pt x="5827776" y="1524"/>
                </a:lnTo>
                <a:lnTo>
                  <a:pt x="5827776" y="6095"/>
                </a:lnTo>
                <a:lnTo>
                  <a:pt x="5826252" y="6095"/>
                </a:lnTo>
                <a:lnTo>
                  <a:pt x="5824728" y="7619"/>
                </a:lnTo>
                <a:close/>
              </a:path>
              <a:path w="6638925" h="7620">
                <a:moveTo>
                  <a:pt x="5864352" y="6095"/>
                </a:moveTo>
                <a:lnTo>
                  <a:pt x="5858255" y="6095"/>
                </a:lnTo>
                <a:lnTo>
                  <a:pt x="5856732" y="4571"/>
                </a:lnTo>
                <a:lnTo>
                  <a:pt x="5856732" y="3047"/>
                </a:lnTo>
                <a:lnTo>
                  <a:pt x="5859780" y="0"/>
                </a:lnTo>
                <a:lnTo>
                  <a:pt x="5862828" y="0"/>
                </a:lnTo>
                <a:lnTo>
                  <a:pt x="5864352" y="1524"/>
                </a:lnTo>
                <a:lnTo>
                  <a:pt x="5864352" y="6095"/>
                </a:lnTo>
                <a:close/>
              </a:path>
              <a:path w="6638925" h="7620">
                <a:moveTo>
                  <a:pt x="5862828" y="7619"/>
                </a:moveTo>
                <a:lnTo>
                  <a:pt x="5859780" y="7619"/>
                </a:lnTo>
                <a:lnTo>
                  <a:pt x="5859780" y="6095"/>
                </a:lnTo>
                <a:lnTo>
                  <a:pt x="5862828" y="6095"/>
                </a:lnTo>
                <a:lnTo>
                  <a:pt x="5862828" y="7619"/>
                </a:lnTo>
                <a:close/>
              </a:path>
              <a:path w="6638925" h="7620">
                <a:moveTo>
                  <a:pt x="5900928" y="6095"/>
                </a:moveTo>
                <a:lnTo>
                  <a:pt x="5894832" y="6095"/>
                </a:lnTo>
                <a:lnTo>
                  <a:pt x="5894832" y="1524"/>
                </a:lnTo>
                <a:lnTo>
                  <a:pt x="5896355" y="0"/>
                </a:lnTo>
                <a:lnTo>
                  <a:pt x="5899404" y="0"/>
                </a:lnTo>
                <a:lnTo>
                  <a:pt x="5900928" y="1524"/>
                </a:lnTo>
                <a:lnTo>
                  <a:pt x="5900928" y="6095"/>
                </a:lnTo>
                <a:close/>
              </a:path>
              <a:path w="6638925" h="7620">
                <a:moveTo>
                  <a:pt x="5899404" y="7619"/>
                </a:moveTo>
                <a:lnTo>
                  <a:pt x="5896355" y="7619"/>
                </a:lnTo>
                <a:lnTo>
                  <a:pt x="5896355" y="6095"/>
                </a:lnTo>
                <a:lnTo>
                  <a:pt x="5899404" y="6095"/>
                </a:lnTo>
                <a:lnTo>
                  <a:pt x="5899404" y="7619"/>
                </a:lnTo>
                <a:close/>
              </a:path>
              <a:path w="6638925" h="7620">
                <a:moveTo>
                  <a:pt x="5937504" y="6095"/>
                </a:moveTo>
                <a:lnTo>
                  <a:pt x="5931408" y="6095"/>
                </a:lnTo>
                <a:lnTo>
                  <a:pt x="5931408" y="1524"/>
                </a:lnTo>
                <a:lnTo>
                  <a:pt x="5932932" y="0"/>
                </a:lnTo>
                <a:lnTo>
                  <a:pt x="5935980" y="0"/>
                </a:lnTo>
                <a:lnTo>
                  <a:pt x="5939028" y="3047"/>
                </a:lnTo>
                <a:lnTo>
                  <a:pt x="5939028" y="4571"/>
                </a:lnTo>
                <a:lnTo>
                  <a:pt x="5937504" y="6095"/>
                </a:lnTo>
                <a:close/>
              </a:path>
              <a:path w="6638925" h="7620">
                <a:moveTo>
                  <a:pt x="5935980" y="7619"/>
                </a:moveTo>
                <a:lnTo>
                  <a:pt x="5934455" y="7619"/>
                </a:lnTo>
                <a:lnTo>
                  <a:pt x="5932932" y="6095"/>
                </a:lnTo>
                <a:lnTo>
                  <a:pt x="5935980" y="6095"/>
                </a:lnTo>
                <a:lnTo>
                  <a:pt x="5935980" y="7619"/>
                </a:lnTo>
                <a:close/>
              </a:path>
              <a:path w="6638925" h="7620">
                <a:moveTo>
                  <a:pt x="5974080" y="1524"/>
                </a:moveTo>
                <a:lnTo>
                  <a:pt x="5969508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4080" y="1524"/>
                </a:lnTo>
                <a:close/>
              </a:path>
              <a:path w="6638925" h="7620">
                <a:moveTo>
                  <a:pt x="5975604" y="6095"/>
                </a:moveTo>
                <a:lnTo>
                  <a:pt x="5967984" y="6095"/>
                </a:lnTo>
                <a:lnTo>
                  <a:pt x="5967984" y="1524"/>
                </a:lnTo>
                <a:lnTo>
                  <a:pt x="5975604" y="1524"/>
                </a:lnTo>
                <a:lnTo>
                  <a:pt x="5975604" y="6095"/>
                </a:lnTo>
                <a:close/>
              </a:path>
              <a:path w="6638925" h="7620">
                <a:moveTo>
                  <a:pt x="5972555" y="7619"/>
                </a:moveTo>
                <a:lnTo>
                  <a:pt x="5971032" y="7619"/>
                </a:lnTo>
                <a:lnTo>
                  <a:pt x="5969508" y="6095"/>
                </a:lnTo>
                <a:lnTo>
                  <a:pt x="5974080" y="6095"/>
                </a:lnTo>
                <a:lnTo>
                  <a:pt x="5972555" y="7619"/>
                </a:lnTo>
                <a:close/>
              </a:path>
              <a:path w="6638925" h="7620">
                <a:moveTo>
                  <a:pt x="6010655" y="1524"/>
                </a:moveTo>
                <a:lnTo>
                  <a:pt x="6006084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0655" y="1524"/>
                </a:lnTo>
                <a:close/>
              </a:path>
              <a:path w="6638925" h="7620">
                <a:moveTo>
                  <a:pt x="6012180" y="6095"/>
                </a:moveTo>
                <a:lnTo>
                  <a:pt x="6004560" y="6095"/>
                </a:lnTo>
                <a:lnTo>
                  <a:pt x="6004560" y="1524"/>
                </a:lnTo>
                <a:lnTo>
                  <a:pt x="6012180" y="1524"/>
                </a:lnTo>
                <a:lnTo>
                  <a:pt x="6012180" y="6095"/>
                </a:lnTo>
                <a:close/>
              </a:path>
              <a:path w="6638925" h="7620">
                <a:moveTo>
                  <a:pt x="6009132" y="7619"/>
                </a:moveTo>
                <a:lnTo>
                  <a:pt x="6007608" y="7619"/>
                </a:lnTo>
                <a:lnTo>
                  <a:pt x="6006084" y="6095"/>
                </a:lnTo>
                <a:lnTo>
                  <a:pt x="6010655" y="6095"/>
                </a:lnTo>
                <a:lnTo>
                  <a:pt x="6009132" y="7619"/>
                </a:lnTo>
                <a:close/>
              </a:path>
              <a:path w="6638925" h="7620">
                <a:moveTo>
                  <a:pt x="6045708" y="7619"/>
                </a:moveTo>
                <a:lnTo>
                  <a:pt x="6044184" y="7619"/>
                </a:lnTo>
                <a:lnTo>
                  <a:pt x="6041136" y="4571"/>
                </a:lnTo>
                <a:lnTo>
                  <a:pt x="6041136" y="3047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7232" y="1524"/>
                </a:lnTo>
                <a:lnTo>
                  <a:pt x="6048755" y="1524"/>
                </a:lnTo>
                <a:lnTo>
                  <a:pt x="6048755" y="6095"/>
                </a:lnTo>
                <a:lnTo>
                  <a:pt x="6047232" y="6095"/>
                </a:lnTo>
                <a:lnTo>
                  <a:pt x="6045708" y="7619"/>
                </a:lnTo>
                <a:close/>
              </a:path>
              <a:path w="6638925" h="7620">
                <a:moveTo>
                  <a:pt x="6085332" y="6095"/>
                </a:moveTo>
                <a:lnTo>
                  <a:pt x="6079236" y="6095"/>
                </a:lnTo>
                <a:lnTo>
                  <a:pt x="6077712" y="4571"/>
                </a:lnTo>
                <a:lnTo>
                  <a:pt x="6077712" y="3047"/>
                </a:lnTo>
                <a:lnTo>
                  <a:pt x="6080760" y="0"/>
                </a:lnTo>
                <a:lnTo>
                  <a:pt x="6083808" y="0"/>
                </a:lnTo>
                <a:lnTo>
                  <a:pt x="6085332" y="1524"/>
                </a:lnTo>
                <a:lnTo>
                  <a:pt x="6085332" y="6095"/>
                </a:lnTo>
                <a:close/>
              </a:path>
              <a:path w="6638925" h="7620">
                <a:moveTo>
                  <a:pt x="6083808" y="7619"/>
                </a:moveTo>
                <a:lnTo>
                  <a:pt x="6080760" y="7619"/>
                </a:lnTo>
                <a:lnTo>
                  <a:pt x="6080760" y="6095"/>
                </a:lnTo>
                <a:lnTo>
                  <a:pt x="6083808" y="6095"/>
                </a:lnTo>
                <a:lnTo>
                  <a:pt x="6083808" y="7619"/>
                </a:lnTo>
                <a:close/>
              </a:path>
              <a:path w="6638925" h="7620">
                <a:moveTo>
                  <a:pt x="6121908" y="6095"/>
                </a:moveTo>
                <a:lnTo>
                  <a:pt x="6115812" y="6095"/>
                </a:lnTo>
                <a:lnTo>
                  <a:pt x="6115812" y="1524"/>
                </a:lnTo>
                <a:lnTo>
                  <a:pt x="6117336" y="0"/>
                </a:lnTo>
                <a:lnTo>
                  <a:pt x="6120384" y="0"/>
                </a:lnTo>
                <a:lnTo>
                  <a:pt x="6121908" y="1524"/>
                </a:lnTo>
                <a:lnTo>
                  <a:pt x="6121908" y="6095"/>
                </a:lnTo>
                <a:close/>
              </a:path>
              <a:path w="6638925" h="7620">
                <a:moveTo>
                  <a:pt x="6120384" y="7619"/>
                </a:moveTo>
                <a:lnTo>
                  <a:pt x="6117336" y="7619"/>
                </a:lnTo>
                <a:lnTo>
                  <a:pt x="6117336" y="6095"/>
                </a:lnTo>
                <a:lnTo>
                  <a:pt x="6120384" y="6095"/>
                </a:lnTo>
                <a:lnTo>
                  <a:pt x="6120384" y="7619"/>
                </a:lnTo>
                <a:close/>
              </a:path>
              <a:path w="6638925" h="7620">
                <a:moveTo>
                  <a:pt x="6158484" y="6095"/>
                </a:moveTo>
                <a:lnTo>
                  <a:pt x="6152387" y="6095"/>
                </a:lnTo>
                <a:lnTo>
                  <a:pt x="6152387" y="1524"/>
                </a:lnTo>
                <a:lnTo>
                  <a:pt x="6153912" y="1524"/>
                </a:lnTo>
                <a:lnTo>
                  <a:pt x="6153912" y="0"/>
                </a:lnTo>
                <a:lnTo>
                  <a:pt x="6156960" y="0"/>
                </a:lnTo>
                <a:lnTo>
                  <a:pt x="6160008" y="3047"/>
                </a:lnTo>
                <a:lnTo>
                  <a:pt x="6160008" y="4571"/>
                </a:lnTo>
                <a:lnTo>
                  <a:pt x="6158484" y="6095"/>
                </a:lnTo>
                <a:close/>
              </a:path>
              <a:path w="6638925" h="7620">
                <a:moveTo>
                  <a:pt x="6156960" y="7619"/>
                </a:moveTo>
                <a:lnTo>
                  <a:pt x="6155436" y="7619"/>
                </a:lnTo>
                <a:lnTo>
                  <a:pt x="6153912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  <a:path w="6638925" h="7620">
                <a:moveTo>
                  <a:pt x="6195060" y="1524"/>
                </a:moveTo>
                <a:lnTo>
                  <a:pt x="6190487" y="1524"/>
                </a:lnTo>
                <a:lnTo>
                  <a:pt x="6190487" y="0"/>
                </a:lnTo>
                <a:lnTo>
                  <a:pt x="6195060" y="0"/>
                </a:lnTo>
                <a:lnTo>
                  <a:pt x="6195060" y="1524"/>
                </a:lnTo>
                <a:close/>
              </a:path>
              <a:path w="6638925" h="7620">
                <a:moveTo>
                  <a:pt x="6196584" y="6095"/>
                </a:moveTo>
                <a:lnTo>
                  <a:pt x="6188964" y="6095"/>
                </a:lnTo>
                <a:lnTo>
                  <a:pt x="6188964" y="1524"/>
                </a:lnTo>
                <a:lnTo>
                  <a:pt x="6196584" y="1524"/>
                </a:lnTo>
                <a:lnTo>
                  <a:pt x="6196584" y="6095"/>
                </a:lnTo>
                <a:close/>
              </a:path>
              <a:path w="6638925" h="7620">
                <a:moveTo>
                  <a:pt x="6193536" y="7619"/>
                </a:moveTo>
                <a:lnTo>
                  <a:pt x="6192012" y="7619"/>
                </a:lnTo>
                <a:lnTo>
                  <a:pt x="6190487" y="6095"/>
                </a:lnTo>
                <a:lnTo>
                  <a:pt x="6195060" y="6095"/>
                </a:lnTo>
                <a:lnTo>
                  <a:pt x="6193536" y="7619"/>
                </a:lnTo>
                <a:close/>
              </a:path>
              <a:path w="6638925" h="7620">
                <a:moveTo>
                  <a:pt x="6231636" y="1524"/>
                </a:moveTo>
                <a:lnTo>
                  <a:pt x="6227064" y="1524"/>
                </a:lnTo>
                <a:lnTo>
                  <a:pt x="6227064" y="0"/>
                </a:lnTo>
                <a:lnTo>
                  <a:pt x="6231636" y="0"/>
                </a:lnTo>
                <a:lnTo>
                  <a:pt x="6231636" y="1524"/>
                </a:lnTo>
                <a:close/>
              </a:path>
              <a:path w="6638925" h="7620">
                <a:moveTo>
                  <a:pt x="6233160" y="6095"/>
                </a:moveTo>
                <a:lnTo>
                  <a:pt x="6225539" y="6095"/>
                </a:lnTo>
                <a:lnTo>
                  <a:pt x="6225539" y="1524"/>
                </a:lnTo>
                <a:lnTo>
                  <a:pt x="6233160" y="1524"/>
                </a:lnTo>
                <a:lnTo>
                  <a:pt x="6233160" y="6095"/>
                </a:lnTo>
                <a:close/>
              </a:path>
              <a:path w="6638925" h="7620">
                <a:moveTo>
                  <a:pt x="6230112" y="7619"/>
                </a:moveTo>
                <a:lnTo>
                  <a:pt x="6228587" y="7619"/>
                </a:lnTo>
                <a:lnTo>
                  <a:pt x="6227064" y="6095"/>
                </a:lnTo>
                <a:lnTo>
                  <a:pt x="6231636" y="6095"/>
                </a:lnTo>
                <a:lnTo>
                  <a:pt x="6230112" y="7619"/>
                </a:lnTo>
                <a:close/>
              </a:path>
              <a:path w="6638925" h="7620">
                <a:moveTo>
                  <a:pt x="6266687" y="7619"/>
                </a:moveTo>
                <a:lnTo>
                  <a:pt x="6265164" y="7619"/>
                </a:lnTo>
                <a:lnTo>
                  <a:pt x="6262116" y="4571"/>
                </a:lnTo>
                <a:lnTo>
                  <a:pt x="6262116" y="3047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8212" y="1524"/>
                </a:lnTo>
                <a:lnTo>
                  <a:pt x="6269736" y="1524"/>
                </a:lnTo>
                <a:lnTo>
                  <a:pt x="6269736" y="6095"/>
                </a:lnTo>
                <a:lnTo>
                  <a:pt x="6268212" y="6095"/>
                </a:lnTo>
                <a:lnTo>
                  <a:pt x="6266687" y="7619"/>
                </a:lnTo>
                <a:close/>
              </a:path>
              <a:path w="6638925" h="7620">
                <a:moveTo>
                  <a:pt x="6306312" y="6095"/>
                </a:moveTo>
                <a:lnTo>
                  <a:pt x="6300216" y="6095"/>
                </a:lnTo>
                <a:lnTo>
                  <a:pt x="6298692" y="4571"/>
                </a:lnTo>
                <a:lnTo>
                  <a:pt x="6298692" y="3047"/>
                </a:lnTo>
                <a:lnTo>
                  <a:pt x="6301739" y="0"/>
                </a:lnTo>
                <a:lnTo>
                  <a:pt x="6304787" y="0"/>
                </a:lnTo>
                <a:lnTo>
                  <a:pt x="6306312" y="1524"/>
                </a:lnTo>
                <a:lnTo>
                  <a:pt x="6306312" y="6095"/>
                </a:lnTo>
                <a:close/>
              </a:path>
              <a:path w="6638925" h="7620">
                <a:moveTo>
                  <a:pt x="6304787" y="7619"/>
                </a:moveTo>
                <a:lnTo>
                  <a:pt x="6301739" y="7619"/>
                </a:lnTo>
                <a:lnTo>
                  <a:pt x="6301739" y="6095"/>
                </a:lnTo>
                <a:lnTo>
                  <a:pt x="6304787" y="6095"/>
                </a:lnTo>
                <a:lnTo>
                  <a:pt x="6304787" y="7619"/>
                </a:lnTo>
                <a:close/>
              </a:path>
              <a:path w="6638925" h="7620">
                <a:moveTo>
                  <a:pt x="6342887" y="6095"/>
                </a:moveTo>
                <a:lnTo>
                  <a:pt x="6336792" y="6095"/>
                </a:lnTo>
                <a:lnTo>
                  <a:pt x="6336792" y="1524"/>
                </a:lnTo>
                <a:lnTo>
                  <a:pt x="6338316" y="0"/>
                </a:lnTo>
                <a:lnTo>
                  <a:pt x="6341364" y="0"/>
                </a:lnTo>
                <a:lnTo>
                  <a:pt x="6342887" y="1524"/>
                </a:lnTo>
                <a:lnTo>
                  <a:pt x="6342887" y="6095"/>
                </a:lnTo>
                <a:close/>
              </a:path>
              <a:path w="6638925" h="7620">
                <a:moveTo>
                  <a:pt x="6341364" y="7619"/>
                </a:moveTo>
                <a:lnTo>
                  <a:pt x="6338316" y="7619"/>
                </a:lnTo>
                <a:lnTo>
                  <a:pt x="6338316" y="6095"/>
                </a:lnTo>
                <a:lnTo>
                  <a:pt x="6341364" y="6095"/>
                </a:lnTo>
                <a:lnTo>
                  <a:pt x="6341364" y="7619"/>
                </a:lnTo>
                <a:close/>
              </a:path>
              <a:path w="6638925" h="7620">
                <a:moveTo>
                  <a:pt x="6379464" y="6095"/>
                </a:moveTo>
                <a:lnTo>
                  <a:pt x="6373368" y="6095"/>
                </a:lnTo>
                <a:lnTo>
                  <a:pt x="6373368" y="1524"/>
                </a:lnTo>
                <a:lnTo>
                  <a:pt x="6374892" y="1524"/>
                </a:lnTo>
                <a:lnTo>
                  <a:pt x="6374892" y="0"/>
                </a:lnTo>
                <a:lnTo>
                  <a:pt x="6377939" y="0"/>
                </a:lnTo>
                <a:lnTo>
                  <a:pt x="6380987" y="3047"/>
                </a:lnTo>
                <a:lnTo>
                  <a:pt x="6380987" y="4571"/>
                </a:lnTo>
                <a:lnTo>
                  <a:pt x="6379464" y="6095"/>
                </a:lnTo>
                <a:close/>
              </a:path>
              <a:path w="6638925" h="7620">
                <a:moveTo>
                  <a:pt x="6377939" y="7619"/>
                </a:moveTo>
                <a:lnTo>
                  <a:pt x="6376416" y="7619"/>
                </a:lnTo>
                <a:lnTo>
                  <a:pt x="6374892" y="6095"/>
                </a:lnTo>
                <a:lnTo>
                  <a:pt x="6377939" y="6095"/>
                </a:lnTo>
                <a:lnTo>
                  <a:pt x="6377939" y="7619"/>
                </a:lnTo>
                <a:close/>
              </a:path>
              <a:path w="6638925" h="7620">
                <a:moveTo>
                  <a:pt x="6416039" y="1524"/>
                </a:moveTo>
                <a:lnTo>
                  <a:pt x="6411468" y="1524"/>
                </a:lnTo>
                <a:lnTo>
                  <a:pt x="6411468" y="0"/>
                </a:lnTo>
                <a:lnTo>
                  <a:pt x="6416039" y="0"/>
                </a:lnTo>
                <a:lnTo>
                  <a:pt x="6416039" y="1524"/>
                </a:lnTo>
                <a:close/>
              </a:path>
              <a:path w="6638925" h="7620">
                <a:moveTo>
                  <a:pt x="6417564" y="6095"/>
                </a:moveTo>
                <a:lnTo>
                  <a:pt x="6409944" y="6095"/>
                </a:lnTo>
                <a:lnTo>
                  <a:pt x="6409944" y="1524"/>
                </a:lnTo>
                <a:lnTo>
                  <a:pt x="6417564" y="1524"/>
                </a:lnTo>
                <a:lnTo>
                  <a:pt x="6417564" y="6095"/>
                </a:lnTo>
                <a:close/>
              </a:path>
              <a:path w="6638925" h="7620">
                <a:moveTo>
                  <a:pt x="6414516" y="7619"/>
                </a:moveTo>
                <a:lnTo>
                  <a:pt x="6412992" y="7619"/>
                </a:lnTo>
                <a:lnTo>
                  <a:pt x="6411468" y="6095"/>
                </a:lnTo>
                <a:lnTo>
                  <a:pt x="6416039" y="6095"/>
                </a:lnTo>
                <a:lnTo>
                  <a:pt x="6414516" y="7619"/>
                </a:lnTo>
                <a:close/>
              </a:path>
              <a:path w="6638925" h="7620">
                <a:moveTo>
                  <a:pt x="6452616" y="1524"/>
                </a:moveTo>
                <a:lnTo>
                  <a:pt x="6448044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2616" y="1524"/>
                </a:lnTo>
                <a:close/>
              </a:path>
              <a:path w="6638925" h="7620">
                <a:moveTo>
                  <a:pt x="6454139" y="6095"/>
                </a:moveTo>
                <a:lnTo>
                  <a:pt x="6446520" y="6095"/>
                </a:lnTo>
                <a:lnTo>
                  <a:pt x="6446520" y="1524"/>
                </a:lnTo>
                <a:lnTo>
                  <a:pt x="6454139" y="1524"/>
                </a:lnTo>
                <a:lnTo>
                  <a:pt x="6454139" y="6095"/>
                </a:lnTo>
                <a:close/>
              </a:path>
              <a:path w="6638925" h="7620">
                <a:moveTo>
                  <a:pt x="6451092" y="7619"/>
                </a:moveTo>
                <a:lnTo>
                  <a:pt x="6449568" y="7619"/>
                </a:lnTo>
                <a:lnTo>
                  <a:pt x="6448044" y="6095"/>
                </a:lnTo>
                <a:lnTo>
                  <a:pt x="6452616" y="6095"/>
                </a:lnTo>
                <a:lnTo>
                  <a:pt x="6451092" y="7619"/>
                </a:lnTo>
                <a:close/>
              </a:path>
              <a:path w="6638925" h="7620">
                <a:moveTo>
                  <a:pt x="6490716" y="6095"/>
                </a:moveTo>
                <a:lnTo>
                  <a:pt x="6484620" y="6095"/>
                </a:lnTo>
                <a:lnTo>
                  <a:pt x="6483096" y="4571"/>
                </a:lnTo>
                <a:lnTo>
                  <a:pt x="6483096" y="3047"/>
                </a:lnTo>
                <a:lnTo>
                  <a:pt x="6486144" y="0"/>
                </a:lnTo>
                <a:lnTo>
                  <a:pt x="6489192" y="0"/>
                </a:lnTo>
                <a:lnTo>
                  <a:pt x="6489192" y="1524"/>
                </a:lnTo>
                <a:lnTo>
                  <a:pt x="6490716" y="1524"/>
                </a:lnTo>
                <a:lnTo>
                  <a:pt x="6490716" y="6095"/>
                </a:lnTo>
                <a:close/>
              </a:path>
              <a:path w="6638925" h="7620">
                <a:moveTo>
                  <a:pt x="6487668" y="7619"/>
                </a:moveTo>
                <a:lnTo>
                  <a:pt x="6486144" y="7619"/>
                </a:lnTo>
                <a:lnTo>
                  <a:pt x="6486144" y="6095"/>
                </a:lnTo>
                <a:lnTo>
                  <a:pt x="6489192" y="6095"/>
                </a:lnTo>
                <a:lnTo>
                  <a:pt x="6487668" y="7619"/>
                </a:lnTo>
                <a:close/>
              </a:path>
              <a:path w="6638925" h="7620">
                <a:moveTo>
                  <a:pt x="6527292" y="6095"/>
                </a:moveTo>
                <a:lnTo>
                  <a:pt x="6521196" y="6095"/>
                </a:lnTo>
                <a:lnTo>
                  <a:pt x="6521196" y="1524"/>
                </a:lnTo>
                <a:lnTo>
                  <a:pt x="6522720" y="0"/>
                </a:lnTo>
                <a:lnTo>
                  <a:pt x="6525768" y="0"/>
                </a:lnTo>
                <a:lnTo>
                  <a:pt x="6527292" y="1524"/>
                </a:lnTo>
                <a:lnTo>
                  <a:pt x="6527292" y="6095"/>
                </a:lnTo>
                <a:close/>
              </a:path>
              <a:path w="6638925" h="7620">
                <a:moveTo>
                  <a:pt x="6525768" y="7619"/>
                </a:moveTo>
                <a:lnTo>
                  <a:pt x="6522720" y="7619"/>
                </a:lnTo>
                <a:lnTo>
                  <a:pt x="6522720" y="6095"/>
                </a:lnTo>
                <a:lnTo>
                  <a:pt x="6525768" y="6095"/>
                </a:lnTo>
                <a:lnTo>
                  <a:pt x="6525768" y="7619"/>
                </a:lnTo>
                <a:close/>
              </a:path>
              <a:path w="6638925" h="7620">
                <a:moveTo>
                  <a:pt x="6563868" y="6095"/>
                </a:moveTo>
                <a:lnTo>
                  <a:pt x="6557771" y="6095"/>
                </a:lnTo>
                <a:lnTo>
                  <a:pt x="6557771" y="1524"/>
                </a:lnTo>
                <a:lnTo>
                  <a:pt x="6559296" y="0"/>
                </a:lnTo>
                <a:lnTo>
                  <a:pt x="6562344" y="0"/>
                </a:lnTo>
                <a:lnTo>
                  <a:pt x="6565392" y="3047"/>
                </a:lnTo>
                <a:lnTo>
                  <a:pt x="6565392" y="4571"/>
                </a:lnTo>
                <a:lnTo>
                  <a:pt x="6563868" y="6095"/>
                </a:lnTo>
                <a:close/>
              </a:path>
              <a:path w="6638925" h="7620">
                <a:moveTo>
                  <a:pt x="6562344" y="7619"/>
                </a:moveTo>
                <a:lnTo>
                  <a:pt x="6559296" y="7619"/>
                </a:lnTo>
                <a:lnTo>
                  <a:pt x="6559296" y="6095"/>
                </a:lnTo>
                <a:lnTo>
                  <a:pt x="6562344" y="6095"/>
                </a:lnTo>
                <a:lnTo>
                  <a:pt x="6562344" y="7619"/>
                </a:lnTo>
                <a:close/>
              </a:path>
              <a:path w="6638925" h="7620">
                <a:moveTo>
                  <a:pt x="6598920" y="7619"/>
                </a:moveTo>
                <a:lnTo>
                  <a:pt x="6597396" y="7619"/>
                </a:lnTo>
                <a:lnTo>
                  <a:pt x="6595871" y="6095"/>
                </a:lnTo>
                <a:lnTo>
                  <a:pt x="6594348" y="6095"/>
                </a:lnTo>
                <a:lnTo>
                  <a:pt x="6594348" y="1524"/>
                </a:lnTo>
                <a:lnTo>
                  <a:pt x="6595871" y="1524"/>
                </a:lnTo>
                <a:lnTo>
                  <a:pt x="6595871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8" y="3047"/>
                </a:lnTo>
                <a:lnTo>
                  <a:pt x="6601968" y="4571"/>
                </a:lnTo>
                <a:lnTo>
                  <a:pt x="6598920" y="7619"/>
                </a:lnTo>
                <a:close/>
              </a:path>
              <a:path w="6638925" h="7620">
                <a:moveTo>
                  <a:pt x="6637020" y="1524"/>
                </a:moveTo>
                <a:lnTo>
                  <a:pt x="6632448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7020" y="1524"/>
                </a:lnTo>
                <a:close/>
              </a:path>
              <a:path w="6638925" h="7620">
                <a:moveTo>
                  <a:pt x="6638544" y="6095"/>
                </a:moveTo>
                <a:lnTo>
                  <a:pt x="6630923" y="6095"/>
                </a:lnTo>
                <a:lnTo>
                  <a:pt x="6630923" y="1524"/>
                </a:lnTo>
                <a:lnTo>
                  <a:pt x="6638544" y="1524"/>
                </a:lnTo>
                <a:lnTo>
                  <a:pt x="6638544" y="6095"/>
                </a:lnTo>
                <a:close/>
              </a:path>
              <a:path w="6638925" h="7620">
                <a:moveTo>
                  <a:pt x="6635496" y="7619"/>
                </a:moveTo>
                <a:lnTo>
                  <a:pt x="6633971" y="7619"/>
                </a:lnTo>
                <a:lnTo>
                  <a:pt x="6632448" y="6095"/>
                </a:lnTo>
                <a:lnTo>
                  <a:pt x="6637020" y="6095"/>
                </a:lnTo>
                <a:lnTo>
                  <a:pt x="6635496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90144" y="4404359"/>
            <a:ext cx="135890" cy="66040"/>
            <a:chOff x="390144" y="4404359"/>
            <a:chExt cx="135890" cy="66040"/>
          </a:xfrm>
        </p:grpSpPr>
        <p:sp>
          <p:nvSpPr>
            <p:cNvPr id="5" name="object 5" descr=""/>
            <p:cNvSpPr/>
            <p:nvPr/>
          </p:nvSpPr>
          <p:spPr>
            <a:xfrm>
              <a:off x="390144" y="4404359"/>
              <a:ext cx="21590" cy="64135"/>
            </a:xfrm>
            <a:custGeom>
              <a:avLst/>
              <a:gdLst/>
              <a:ahLst/>
              <a:cxnLst/>
              <a:rect l="l" t="t" r="r" b="b"/>
              <a:pathLst>
                <a:path w="21590" h="64135">
                  <a:moveTo>
                    <a:pt x="21336" y="64008"/>
                  </a:moveTo>
                  <a:lnTo>
                    <a:pt x="13716" y="64008"/>
                  </a:lnTo>
                  <a:lnTo>
                    <a:pt x="13716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4572" y="9144"/>
                  </a:lnTo>
                  <a:lnTo>
                    <a:pt x="6096" y="7620"/>
                  </a:lnTo>
                  <a:lnTo>
                    <a:pt x="7620" y="7620"/>
                  </a:lnTo>
                  <a:lnTo>
                    <a:pt x="9144" y="6096"/>
                  </a:lnTo>
                  <a:lnTo>
                    <a:pt x="12192" y="6096"/>
                  </a:lnTo>
                  <a:lnTo>
                    <a:pt x="15240" y="3048"/>
                  </a:lnTo>
                  <a:lnTo>
                    <a:pt x="16764" y="3048"/>
                  </a:ln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64008"/>
                  </a:lnTo>
                  <a:close/>
                </a:path>
                <a:path w="21590" h="64135">
                  <a:moveTo>
                    <a:pt x="0" y="18288"/>
                  </a:moveTo>
                  <a:lnTo>
                    <a:pt x="0" y="10668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7620" y="13716"/>
                  </a:lnTo>
                  <a:lnTo>
                    <a:pt x="4572" y="16764"/>
                  </a:lnTo>
                  <a:lnTo>
                    <a:pt x="1524" y="16764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39" y="4405883"/>
              <a:ext cx="91440" cy="64008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595884" y="1476755"/>
            <a:ext cx="6638925" cy="6350"/>
          </a:xfrm>
          <a:custGeom>
            <a:avLst/>
            <a:gdLst/>
            <a:ahLst/>
            <a:cxnLst/>
            <a:rect l="l" t="t" r="r" b="b"/>
            <a:pathLst>
              <a:path w="6638925" h="6350">
                <a:moveTo>
                  <a:pt x="7620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0" y="4572"/>
                </a:lnTo>
                <a:lnTo>
                  <a:pt x="0" y="1524"/>
                </a:lnTo>
                <a:lnTo>
                  <a:pt x="1524" y="1524"/>
                </a:lnTo>
                <a:lnTo>
                  <a:pt x="1524" y="0"/>
                </a:lnTo>
                <a:lnTo>
                  <a:pt x="7620" y="0"/>
                </a:lnTo>
                <a:lnTo>
                  <a:pt x="7620" y="6096"/>
                </a:lnTo>
                <a:close/>
              </a:path>
              <a:path w="6638925" h="6350">
                <a:moveTo>
                  <a:pt x="44195" y="6096"/>
                </a:moveTo>
                <a:lnTo>
                  <a:pt x="38099" y="6096"/>
                </a:lnTo>
                <a:lnTo>
                  <a:pt x="38099" y="0"/>
                </a:lnTo>
                <a:lnTo>
                  <a:pt x="44195" y="0"/>
                </a:lnTo>
                <a:lnTo>
                  <a:pt x="44195" y="6096"/>
                </a:lnTo>
                <a:close/>
              </a:path>
              <a:path w="6638925" h="6350">
                <a:moveTo>
                  <a:pt x="80772" y="6096"/>
                </a:moveTo>
                <a:lnTo>
                  <a:pt x="74676" y="6096"/>
                </a:lnTo>
                <a:lnTo>
                  <a:pt x="74676" y="0"/>
                </a:lnTo>
                <a:lnTo>
                  <a:pt x="80772" y="0"/>
                </a:lnTo>
                <a:lnTo>
                  <a:pt x="80772" y="1524"/>
                </a:lnTo>
                <a:lnTo>
                  <a:pt x="82295" y="1524"/>
                </a:lnTo>
                <a:lnTo>
                  <a:pt x="82295" y="4572"/>
                </a:lnTo>
                <a:lnTo>
                  <a:pt x="80772" y="4572"/>
                </a:lnTo>
                <a:lnTo>
                  <a:pt x="80772" y="6096"/>
                </a:lnTo>
                <a:close/>
              </a:path>
              <a:path w="6638925" h="6350">
                <a:moveTo>
                  <a:pt x="117347" y="6096"/>
                </a:moveTo>
                <a:lnTo>
                  <a:pt x="112776" y="6096"/>
                </a:lnTo>
                <a:lnTo>
                  <a:pt x="111251" y="4572"/>
                </a:lnTo>
                <a:lnTo>
                  <a:pt x="111251" y="1524"/>
                </a:lnTo>
                <a:lnTo>
                  <a:pt x="112776" y="0"/>
                </a:lnTo>
                <a:lnTo>
                  <a:pt x="117347" y="0"/>
                </a:lnTo>
                <a:lnTo>
                  <a:pt x="118872" y="1524"/>
                </a:lnTo>
                <a:lnTo>
                  <a:pt x="118872" y="4572"/>
                </a:lnTo>
                <a:lnTo>
                  <a:pt x="117347" y="6096"/>
                </a:lnTo>
                <a:close/>
              </a:path>
              <a:path w="6638925" h="6350">
                <a:moveTo>
                  <a:pt x="153924" y="6096"/>
                </a:moveTo>
                <a:lnTo>
                  <a:pt x="149351" y="6096"/>
                </a:lnTo>
                <a:lnTo>
                  <a:pt x="147828" y="4572"/>
                </a:lnTo>
                <a:lnTo>
                  <a:pt x="147828" y="1524"/>
                </a:lnTo>
                <a:lnTo>
                  <a:pt x="149351" y="0"/>
                </a:lnTo>
                <a:lnTo>
                  <a:pt x="153924" y="0"/>
                </a:lnTo>
                <a:lnTo>
                  <a:pt x="155447" y="1524"/>
                </a:lnTo>
                <a:lnTo>
                  <a:pt x="155447" y="4572"/>
                </a:lnTo>
                <a:lnTo>
                  <a:pt x="153924" y="6096"/>
                </a:lnTo>
                <a:close/>
              </a:path>
              <a:path w="6638925" h="6350">
                <a:moveTo>
                  <a:pt x="190499" y="6096"/>
                </a:moveTo>
                <a:lnTo>
                  <a:pt x="185928" y="6096"/>
                </a:lnTo>
                <a:lnTo>
                  <a:pt x="185928" y="4572"/>
                </a:lnTo>
                <a:lnTo>
                  <a:pt x="184403" y="4572"/>
                </a:lnTo>
                <a:lnTo>
                  <a:pt x="184403" y="1524"/>
                </a:lnTo>
                <a:lnTo>
                  <a:pt x="185928" y="1524"/>
                </a:lnTo>
                <a:lnTo>
                  <a:pt x="185928" y="0"/>
                </a:lnTo>
                <a:lnTo>
                  <a:pt x="190499" y="0"/>
                </a:lnTo>
                <a:lnTo>
                  <a:pt x="192024" y="1524"/>
                </a:lnTo>
                <a:lnTo>
                  <a:pt x="192024" y="4572"/>
                </a:lnTo>
                <a:lnTo>
                  <a:pt x="190499" y="6096"/>
                </a:lnTo>
                <a:close/>
              </a:path>
              <a:path w="6638925" h="6350">
                <a:moveTo>
                  <a:pt x="228599" y="6096"/>
                </a:moveTo>
                <a:lnTo>
                  <a:pt x="222503" y="6096"/>
                </a:lnTo>
                <a:lnTo>
                  <a:pt x="222503" y="4572"/>
                </a:lnTo>
                <a:lnTo>
                  <a:pt x="220980" y="4572"/>
                </a:lnTo>
                <a:lnTo>
                  <a:pt x="220980" y="1524"/>
                </a:lnTo>
                <a:lnTo>
                  <a:pt x="222503" y="1524"/>
                </a:lnTo>
                <a:lnTo>
                  <a:pt x="222503" y="0"/>
                </a:lnTo>
                <a:lnTo>
                  <a:pt x="228599" y="0"/>
                </a:lnTo>
                <a:lnTo>
                  <a:pt x="228599" y="6096"/>
                </a:lnTo>
                <a:close/>
              </a:path>
              <a:path w="6638925" h="6350">
                <a:moveTo>
                  <a:pt x="265176" y="6096"/>
                </a:moveTo>
                <a:lnTo>
                  <a:pt x="259080" y="6096"/>
                </a:lnTo>
                <a:lnTo>
                  <a:pt x="259080" y="0"/>
                </a:lnTo>
                <a:lnTo>
                  <a:pt x="265176" y="0"/>
                </a:lnTo>
                <a:lnTo>
                  <a:pt x="265176" y="6096"/>
                </a:lnTo>
                <a:close/>
              </a:path>
              <a:path w="6638925" h="6350">
                <a:moveTo>
                  <a:pt x="301751" y="6096"/>
                </a:moveTo>
                <a:lnTo>
                  <a:pt x="295655" y="6096"/>
                </a:lnTo>
                <a:lnTo>
                  <a:pt x="295655" y="0"/>
                </a:lnTo>
                <a:lnTo>
                  <a:pt x="301751" y="0"/>
                </a:lnTo>
                <a:lnTo>
                  <a:pt x="301751" y="1524"/>
                </a:lnTo>
                <a:lnTo>
                  <a:pt x="303276" y="1524"/>
                </a:lnTo>
                <a:lnTo>
                  <a:pt x="303276" y="4572"/>
                </a:lnTo>
                <a:lnTo>
                  <a:pt x="301751" y="4572"/>
                </a:lnTo>
                <a:lnTo>
                  <a:pt x="301751" y="6096"/>
                </a:lnTo>
                <a:close/>
              </a:path>
              <a:path w="6638925" h="6350">
                <a:moveTo>
                  <a:pt x="338328" y="6096"/>
                </a:moveTo>
                <a:lnTo>
                  <a:pt x="333755" y="6096"/>
                </a:lnTo>
                <a:lnTo>
                  <a:pt x="332232" y="4572"/>
                </a:lnTo>
                <a:lnTo>
                  <a:pt x="332232" y="1524"/>
                </a:lnTo>
                <a:lnTo>
                  <a:pt x="333755" y="0"/>
                </a:lnTo>
                <a:lnTo>
                  <a:pt x="338328" y="0"/>
                </a:lnTo>
                <a:lnTo>
                  <a:pt x="339851" y="1524"/>
                </a:lnTo>
                <a:lnTo>
                  <a:pt x="339851" y="4572"/>
                </a:lnTo>
                <a:lnTo>
                  <a:pt x="338328" y="6096"/>
                </a:lnTo>
                <a:close/>
              </a:path>
              <a:path w="6638925" h="6350">
                <a:moveTo>
                  <a:pt x="374903" y="6096"/>
                </a:moveTo>
                <a:lnTo>
                  <a:pt x="370332" y="6096"/>
                </a:lnTo>
                <a:lnTo>
                  <a:pt x="368807" y="4572"/>
                </a:lnTo>
                <a:lnTo>
                  <a:pt x="368807" y="1524"/>
                </a:lnTo>
                <a:lnTo>
                  <a:pt x="370332" y="0"/>
                </a:lnTo>
                <a:lnTo>
                  <a:pt x="374903" y="0"/>
                </a:lnTo>
                <a:lnTo>
                  <a:pt x="376428" y="1524"/>
                </a:lnTo>
                <a:lnTo>
                  <a:pt x="376428" y="4572"/>
                </a:lnTo>
                <a:lnTo>
                  <a:pt x="374903" y="6096"/>
                </a:lnTo>
                <a:close/>
              </a:path>
              <a:path w="6638925" h="6350">
                <a:moveTo>
                  <a:pt x="411480" y="6096"/>
                </a:moveTo>
                <a:lnTo>
                  <a:pt x="406907" y="6096"/>
                </a:lnTo>
                <a:lnTo>
                  <a:pt x="406907" y="4572"/>
                </a:lnTo>
                <a:lnTo>
                  <a:pt x="405384" y="4572"/>
                </a:lnTo>
                <a:lnTo>
                  <a:pt x="405384" y="1524"/>
                </a:lnTo>
                <a:lnTo>
                  <a:pt x="406907" y="1524"/>
                </a:lnTo>
                <a:lnTo>
                  <a:pt x="406907" y="0"/>
                </a:lnTo>
                <a:lnTo>
                  <a:pt x="411480" y="0"/>
                </a:lnTo>
                <a:lnTo>
                  <a:pt x="413003" y="1524"/>
                </a:lnTo>
                <a:lnTo>
                  <a:pt x="413003" y="4572"/>
                </a:lnTo>
                <a:lnTo>
                  <a:pt x="411480" y="6096"/>
                </a:lnTo>
                <a:close/>
              </a:path>
              <a:path w="6638925" h="6350">
                <a:moveTo>
                  <a:pt x="449580" y="6096"/>
                </a:moveTo>
                <a:lnTo>
                  <a:pt x="443484" y="6096"/>
                </a:lnTo>
                <a:lnTo>
                  <a:pt x="443484" y="4572"/>
                </a:lnTo>
                <a:lnTo>
                  <a:pt x="441959" y="4572"/>
                </a:lnTo>
                <a:lnTo>
                  <a:pt x="441959" y="1524"/>
                </a:lnTo>
                <a:lnTo>
                  <a:pt x="443484" y="1524"/>
                </a:lnTo>
                <a:lnTo>
                  <a:pt x="443484" y="0"/>
                </a:lnTo>
                <a:lnTo>
                  <a:pt x="449580" y="0"/>
                </a:lnTo>
                <a:lnTo>
                  <a:pt x="449580" y="6096"/>
                </a:lnTo>
                <a:close/>
              </a:path>
              <a:path w="6638925" h="6350">
                <a:moveTo>
                  <a:pt x="486155" y="6096"/>
                </a:moveTo>
                <a:lnTo>
                  <a:pt x="480059" y="6096"/>
                </a:lnTo>
                <a:lnTo>
                  <a:pt x="480059" y="0"/>
                </a:lnTo>
                <a:lnTo>
                  <a:pt x="486155" y="0"/>
                </a:lnTo>
                <a:lnTo>
                  <a:pt x="486155" y="6096"/>
                </a:lnTo>
                <a:close/>
              </a:path>
              <a:path w="6638925" h="6350">
                <a:moveTo>
                  <a:pt x="522732" y="6096"/>
                </a:moveTo>
                <a:lnTo>
                  <a:pt x="518159" y="6096"/>
                </a:lnTo>
                <a:lnTo>
                  <a:pt x="516636" y="4572"/>
                </a:lnTo>
                <a:lnTo>
                  <a:pt x="516636" y="1524"/>
                </a:lnTo>
                <a:lnTo>
                  <a:pt x="518159" y="0"/>
                </a:lnTo>
                <a:lnTo>
                  <a:pt x="522732" y="0"/>
                </a:lnTo>
                <a:lnTo>
                  <a:pt x="522732" y="1524"/>
                </a:lnTo>
                <a:lnTo>
                  <a:pt x="524255" y="1524"/>
                </a:lnTo>
                <a:lnTo>
                  <a:pt x="524255" y="4572"/>
                </a:lnTo>
                <a:lnTo>
                  <a:pt x="522732" y="4572"/>
                </a:lnTo>
                <a:lnTo>
                  <a:pt x="522732" y="6096"/>
                </a:lnTo>
                <a:close/>
              </a:path>
              <a:path w="6638925" h="6350">
                <a:moveTo>
                  <a:pt x="559307" y="6096"/>
                </a:moveTo>
                <a:lnTo>
                  <a:pt x="554736" y="6096"/>
                </a:lnTo>
                <a:lnTo>
                  <a:pt x="553211" y="4572"/>
                </a:lnTo>
                <a:lnTo>
                  <a:pt x="553211" y="1524"/>
                </a:lnTo>
                <a:lnTo>
                  <a:pt x="554736" y="0"/>
                </a:lnTo>
                <a:lnTo>
                  <a:pt x="559307" y="0"/>
                </a:lnTo>
                <a:lnTo>
                  <a:pt x="560832" y="1524"/>
                </a:lnTo>
                <a:lnTo>
                  <a:pt x="560832" y="4572"/>
                </a:lnTo>
                <a:lnTo>
                  <a:pt x="559307" y="6096"/>
                </a:lnTo>
                <a:close/>
              </a:path>
              <a:path w="6638925" h="6350">
                <a:moveTo>
                  <a:pt x="595884" y="6096"/>
                </a:moveTo>
                <a:lnTo>
                  <a:pt x="591311" y="6096"/>
                </a:lnTo>
                <a:lnTo>
                  <a:pt x="589788" y="4572"/>
                </a:lnTo>
                <a:lnTo>
                  <a:pt x="589788" y="1524"/>
                </a:lnTo>
                <a:lnTo>
                  <a:pt x="591311" y="0"/>
                </a:lnTo>
                <a:lnTo>
                  <a:pt x="595884" y="0"/>
                </a:lnTo>
                <a:lnTo>
                  <a:pt x="597407" y="1524"/>
                </a:lnTo>
                <a:lnTo>
                  <a:pt x="597407" y="4572"/>
                </a:lnTo>
                <a:lnTo>
                  <a:pt x="595884" y="6096"/>
                </a:lnTo>
                <a:close/>
              </a:path>
              <a:path w="6638925" h="6350">
                <a:moveTo>
                  <a:pt x="632460" y="6096"/>
                </a:moveTo>
                <a:lnTo>
                  <a:pt x="627887" y="6096"/>
                </a:lnTo>
                <a:lnTo>
                  <a:pt x="627887" y="4572"/>
                </a:lnTo>
                <a:lnTo>
                  <a:pt x="626364" y="4572"/>
                </a:lnTo>
                <a:lnTo>
                  <a:pt x="626364" y="1524"/>
                </a:lnTo>
                <a:lnTo>
                  <a:pt x="627887" y="1524"/>
                </a:lnTo>
                <a:lnTo>
                  <a:pt x="627887" y="0"/>
                </a:lnTo>
                <a:lnTo>
                  <a:pt x="632460" y="0"/>
                </a:lnTo>
                <a:lnTo>
                  <a:pt x="633983" y="1524"/>
                </a:lnTo>
                <a:lnTo>
                  <a:pt x="633983" y="4572"/>
                </a:lnTo>
                <a:lnTo>
                  <a:pt x="632460" y="6096"/>
                </a:lnTo>
                <a:close/>
              </a:path>
              <a:path w="6638925" h="6350">
                <a:moveTo>
                  <a:pt x="670560" y="6096"/>
                </a:moveTo>
                <a:lnTo>
                  <a:pt x="664464" y="6096"/>
                </a:lnTo>
                <a:lnTo>
                  <a:pt x="664464" y="4572"/>
                </a:lnTo>
                <a:lnTo>
                  <a:pt x="662940" y="4572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70560" y="0"/>
                </a:lnTo>
                <a:lnTo>
                  <a:pt x="670560" y="6096"/>
                </a:lnTo>
                <a:close/>
              </a:path>
              <a:path w="6638925" h="6350">
                <a:moveTo>
                  <a:pt x="707136" y="6096"/>
                </a:moveTo>
                <a:lnTo>
                  <a:pt x="701040" y="6096"/>
                </a:lnTo>
                <a:lnTo>
                  <a:pt x="701040" y="0"/>
                </a:lnTo>
                <a:lnTo>
                  <a:pt x="707136" y="0"/>
                </a:lnTo>
                <a:lnTo>
                  <a:pt x="707136" y="6096"/>
                </a:lnTo>
                <a:close/>
              </a:path>
              <a:path w="6638925" h="6350">
                <a:moveTo>
                  <a:pt x="743712" y="6096"/>
                </a:moveTo>
                <a:lnTo>
                  <a:pt x="739140" y="6096"/>
                </a:lnTo>
                <a:lnTo>
                  <a:pt x="737616" y="4572"/>
                </a:lnTo>
                <a:lnTo>
                  <a:pt x="737616" y="1524"/>
                </a:lnTo>
                <a:lnTo>
                  <a:pt x="739140" y="0"/>
                </a:lnTo>
                <a:lnTo>
                  <a:pt x="743712" y="0"/>
                </a:lnTo>
                <a:lnTo>
                  <a:pt x="743712" y="1524"/>
                </a:lnTo>
                <a:lnTo>
                  <a:pt x="745236" y="1524"/>
                </a:lnTo>
                <a:lnTo>
                  <a:pt x="745236" y="4572"/>
                </a:lnTo>
                <a:lnTo>
                  <a:pt x="743712" y="4572"/>
                </a:lnTo>
                <a:lnTo>
                  <a:pt x="743712" y="6096"/>
                </a:lnTo>
                <a:close/>
              </a:path>
              <a:path w="6638925" h="6350">
                <a:moveTo>
                  <a:pt x="780287" y="6096"/>
                </a:moveTo>
                <a:lnTo>
                  <a:pt x="775716" y="6096"/>
                </a:lnTo>
                <a:lnTo>
                  <a:pt x="774191" y="4572"/>
                </a:lnTo>
                <a:lnTo>
                  <a:pt x="774191" y="1524"/>
                </a:lnTo>
                <a:lnTo>
                  <a:pt x="775716" y="0"/>
                </a:lnTo>
                <a:lnTo>
                  <a:pt x="780287" y="0"/>
                </a:lnTo>
                <a:lnTo>
                  <a:pt x="781812" y="1524"/>
                </a:lnTo>
                <a:lnTo>
                  <a:pt x="781812" y="4572"/>
                </a:lnTo>
                <a:lnTo>
                  <a:pt x="780287" y="6096"/>
                </a:lnTo>
                <a:close/>
              </a:path>
              <a:path w="6638925" h="6350">
                <a:moveTo>
                  <a:pt x="816864" y="6096"/>
                </a:moveTo>
                <a:lnTo>
                  <a:pt x="812291" y="6096"/>
                </a:lnTo>
                <a:lnTo>
                  <a:pt x="810767" y="4572"/>
                </a:lnTo>
                <a:lnTo>
                  <a:pt x="810767" y="1524"/>
                </a:lnTo>
                <a:lnTo>
                  <a:pt x="812291" y="0"/>
                </a:lnTo>
                <a:lnTo>
                  <a:pt x="816864" y="0"/>
                </a:lnTo>
                <a:lnTo>
                  <a:pt x="818387" y="1524"/>
                </a:lnTo>
                <a:lnTo>
                  <a:pt x="818387" y="4572"/>
                </a:lnTo>
                <a:lnTo>
                  <a:pt x="816864" y="6096"/>
                </a:lnTo>
                <a:close/>
              </a:path>
              <a:path w="6638925" h="6350">
                <a:moveTo>
                  <a:pt x="853440" y="6096"/>
                </a:moveTo>
                <a:lnTo>
                  <a:pt x="848867" y="6096"/>
                </a:lnTo>
                <a:lnTo>
                  <a:pt x="848867" y="4572"/>
                </a:lnTo>
                <a:lnTo>
                  <a:pt x="847344" y="4572"/>
                </a:lnTo>
                <a:lnTo>
                  <a:pt x="847344" y="1524"/>
                </a:lnTo>
                <a:lnTo>
                  <a:pt x="848867" y="1524"/>
                </a:lnTo>
                <a:lnTo>
                  <a:pt x="848867" y="0"/>
                </a:lnTo>
                <a:lnTo>
                  <a:pt x="853440" y="0"/>
                </a:lnTo>
                <a:lnTo>
                  <a:pt x="854964" y="1524"/>
                </a:lnTo>
                <a:lnTo>
                  <a:pt x="854964" y="4572"/>
                </a:lnTo>
                <a:lnTo>
                  <a:pt x="853440" y="6096"/>
                </a:lnTo>
                <a:close/>
              </a:path>
              <a:path w="6638925" h="6350">
                <a:moveTo>
                  <a:pt x="891540" y="6096"/>
                </a:moveTo>
                <a:lnTo>
                  <a:pt x="885444" y="6096"/>
                </a:lnTo>
                <a:lnTo>
                  <a:pt x="885444" y="0"/>
                </a:lnTo>
                <a:lnTo>
                  <a:pt x="891540" y="0"/>
                </a:lnTo>
                <a:lnTo>
                  <a:pt x="891540" y="6096"/>
                </a:lnTo>
                <a:close/>
              </a:path>
              <a:path w="6638925" h="6350">
                <a:moveTo>
                  <a:pt x="928116" y="6096"/>
                </a:moveTo>
                <a:lnTo>
                  <a:pt x="922020" y="6096"/>
                </a:lnTo>
                <a:lnTo>
                  <a:pt x="922020" y="0"/>
                </a:lnTo>
                <a:lnTo>
                  <a:pt x="928116" y="0"/>
                </a:lnTo>
                <a:lnTo>
                  <a:pt x="928116" y="1524"/>
                </a:lnTo>
                <a:lnTo>
                  <a:pt x="929640" y="1524"/>
                </a:lnTo>
                <a:lnTo>
                  <a:pt x="929640" y="4572"/>
                </a:lnTo>
                <a:lnTo>
                  <a:pt x="928116" y="4572"/>
                </a:lnTo>
                <a:lnTo>
                  <a:pt x="928116" y="6096"/>
                </a:lnTo>
                <a:close/>
              </a:path>
              <a:path w="6638925" h="6350">
                <a:moveTo>
                  <a:pt x="964691" y="6096"/>
                </a:moveTo>
                <a:lnTo>
                  <a:pt x="960120" y="6096"/>
                </a:lnTo>
                <a:lnTo>
                  <a:pt x="958595" y="4572"/>
                </a:lnTo>
                <a:lnTo>
                  <a:pt x="958595" y="1524"/>
                </a:lnTo>
                <a:lnTo>
                  <a:pt x="960120" y="0"/>
                </a:lnTo>
                <a:lnTo>
                  <a:pt x="964691" y="0"/>
                </a:lnTo>
                <a:lnTo>
                  <a:pt x="964691" y="1524"/>
                </a:lnTo>
                <a:lnTo>
                  <a:pt x="966216" y="1524"/>
                </a:lnTo>
                <a:lnTo>
                  <a:pt x="966216" y="4572"/>
                </a:lnTo>
                <a:lnTo>
                  <a:pt x="964691" y="4572"/>
                </a:lnTo>
                <a:lnTo>
                  <a:pt x="964691" y="6096"/>
                </a:lnTo>
                <a:close/>
              </a:path>
              <a:path w="6638925" h="6350">
                <a:moveTo>
                  <a:pt x="1001267" y="6096"/>
                </a:moveTo>
                <a:lnTo>
                  <a:pt x="996695" y="6096"/>
                </a:lnTo>
                <a:lnTo>
                  <a:pt x="995171" y="4572"/>
                </a:lnTo>
                <a:lnTo>
                  <a:pt x="995171" y="1524"/>
                </a:lnTo>
                <a:lnTo>
                  <a:pt x="996695" y="0"/>
                </a:lnTo>
                <a:lnTo>
                  <a:pt x="1001267" y="0"/>
                </a:lnTo>
                <a:lnTo>
                  <a:pt x="1002791" y="1524"/>
                </a:lnTo>
                <a:lnTo>
                  <a:pt x="1002791" y="4572"/>
                </a:lnTo>
                <a:lnTo>
                  <a:pt x="1001267" y="6096"/>
                </a:lnTo>
                <a:close/>
              </a:path>
              <a:path w="6638925" h="6350">
                <a:moveTo>
                  <a:pt x="1037844" y="6096"/>
                </a:moveTo>
                <a:lnTo>
                  <a:pt x="1033271" y="6096"/>
                </a:lnTo>
                <a:lnTo>
                  <a:pt x="1031748" y="4572"/>
                </a:lnTo>
                <a:lnTo>
                  <a:pt x="1031748" y="1524"/>
                </a:lnTo>
                <a:lnTo>
                  <a:pt x="1033271" y="0"/>
                </a:lnTo>
                <a:lnTo>
                  <a:pt x="1037844" y="0"/>
                </a:lnTo>
                <a:lnTo>
                  <a:pt x="1039367" y="1524"/>
                </a:lnTo>
                <a:lnTo>
                  <a:pt x="1039367" y="4572"/>
                </a:lnTo>
                <a:lnTo>
                  <a:pt x="1037844" y="6096"/>
                </a:lnTo>
                <a:close/>
              </a:path>
              <a:path w="6638925" h="6350">
                <a:moveTo>
                  <a:pt x="1074420" y="6096"/>
                </a:moveTo>
                <a:lnTo>
                  <a:pt x="1069848" y="6096"/>
                </a:lnTo>
                <a:lnTo>
                  <a:pt x="1069848" y="4572"/>
                </a:lnTo>
                <a:lnTo>
                  <a:pt x="1068324" y="4572"/>
                </a:lnTo>
                <a:lnTo>
                  <a:pt x="1068324" y="1524"/>
                </a:lnTo>
                <a:lnTo>
                  <a:pt x="1069848" y="1524"/>
                </a:lnTo>
                <a:lnTo>
                  <a:pt x="1069848" y="0"/>
                </a:lnTo>
                <a:lnTo>
                  <a:pt x="1074420" y="0"/>
                </a:lnTo>
                <a:lnTo>
                  <a:pt x="1075944" y="1524"/>
                </a:lnTo>
                <a:lnTo>
                  <a:pt x="1075944" y="4572"/>
                </a:lnTo>
                <a:lnTo>
                  <a:pt x="1074420" y="6096"/>
                </a:lnTo>
                <a:close/>
              </a:path>
              <a:path w="6638925" h="6350">
                <a:moveTo>
                  <a:pt x="1112520" y="6096"/>
                </a:moveTo>
                <a:lnTo>
                  <a:pt x="1106424" y="6096"/>
                </a:lnTo>
                <a:lnTo>
                  <a:pt x="1106424" y="0"/>
                </a:lnTo>
                <a:lnTo>
                  <a:pt x="1112520" y="0"/>
                </a:lnTo>
                <a:lnTo>
                  <a:pt x="1112520" y="6096"/>
                </a:lnTo>
                <a:close/>
              </a:path>
              <a:path w="6638925" h="6350">
                <a:moveTo>
                  <a:pt x="1149095" y="6096"/>
                </a:moveTo>
                <a:lnTo>
                  <a:pt x="1143000" y="6096"/>
                </a:lnTo>
                <a:lnTo>
                  <a:pt x="1143000" y="0"/>
                </a:lnTo>
                <a:lnTo>
                  <a:pt x="1149095" y="0"/>
                </a:lnTo>
                <a:lnTo>
                  <a:pt x="1149095" y="1524"/>
                </a:lnTo>
                <a:lnTo>
                  <a:pt x="1150620" y="1524"/>
                </a:lnTo>
                <a:lnTo>
                  <a:pt x="1150620" y="4572"/>
                </a:lnTo>
                <a:lnTo>
                  <a:pt x="1149095" y="4572"/>
                </a:lnTo>
                <a:lnTo>
                  <a:pt x="1149095" y="6096"/>
                </a:lnTo>
                <a:close/>
              </a:path>
              <a:path w="6638925" h="6350">
                <a:moveTo>
                  <a:pt x="1185671" y="6096"/>
                </a:moveTo>
                <a:lnTo>
                  <a:pt x="1181100" y="6096"/>
                </a:lnTo>
                <a:lnTo>
                  <a:pt x="1179575" y="4572"/>
                </a:lnTo>
                <a:lnTo>
                  <a:pt x="1179575" y="1524"/>
                </a:lnTo>
                <a:lnTo>
                  <a:pt x="1181100" y="0"/>
                </a:lnTo>
                <a:lnTo>
                  <a:pt x="1185671" y="0"/>
                </a:lnTo>
                <a:lnTo>
                  <a:pt x="1185671" y="1524"/>
                </a:lnTo>
                <a:lnTo>
                  <a:pt x="1187195" y="1524"/>
                </a:lnTo>
                <a:lnTo>
                  <a:pt x="1187195" y="4572"/>
                </a:lnTo>
                <a:lnTo>
                  <a:pt x="1185671" y="4572"/>
                </a:lnTo>
                <a:lnTo>
                  <a:pt x="1185671" y="6096"/>
                </a:lnTo>
                <a:close/>
              </a:path>
              <a:path w="6638925" h="6350">
                <a:moveTo>
                  <a:pt x="1222248" y="6096"/>
                </a:moveTo>
                <a:lnTo>
                  <a:pt x="1217675" y="6096"/>
                </a:lnTo>
                <a:lnTo>
                  <a:pt x="1216152" y="4572"/>
                </a:lnTo>
                <a:lnTo>
                  <a:pt x="1216152" y="1524"/>
                </a:lnTo>
                <a:lnTo>
                  <a:pt x="1217675" y="0"/>
                </a:lnTo>
                <a:lnTo>
                  <a:pt x="1222248" y="0"/>
                </a:lnTo>
                <a:lnTo>
                  <a:pt x="1223771" y="1524"/>
                </a:lnTo>
                <a:lnTo>
                  <a:pt x="1223771" y="4572"/>
                </a:lnTo>
                <a:lnTo>
                  <a:pt x="1222248" y="6096"/>
                </a:lnTo>
                <a:close/>
              </a:path>
              <a:path w="6638925" h="6350">
                <a:moveTo>
                  <a:pt x="1258824" y="6096"/>
                </a:moveTo>
                <a:lnTo>
                  <a:pt x="1254252" y="6096"/>
                </a:lnTo>
                <a:lnTo>
                  <a:pt x="1252728" y="4572"/>
                </a:lnTo>
                <a:lnTo>
                  <a:pt x="1252728" y="1524"/>
                </a:lnTo>
                <a:lnTo>
                  <a:pt x="1254252" y="0"/>
                </a:lnTo>
                <a:lnTo>
                  <a:pt x="1258824" y="0"/>
                </a:lnTo>
                <a:lnTo>
                  <a:pt x="1260348" y="1524"/>
                </a:lnTo>
                <a:lnTo>
                  <a:pt x="1260348" y="4572"/>
                </a:lnTo>
                <a:lnTo>
                  <a:pt x="1258824" y="6096"/>
                </a:lnTo>
                <a:close/>
              </a:path>
              <a:path w="6638925" h="6350">
                <a:moveTo>
                  <a:pt x="1296924" y="6096"/>
                </a:moveTo>
                <a:lnTo>
                  <a:pt x="1290828" y="6096"/>
                </a:lnTo>
                <a:lnTo>
                  <a:pt x="1290828" y="4572"/>
                </a:lnTo>
                <a:lnTo>
                  <a:pt x="1289304" y="4572"/>
                </a:lnTo>
                <a:lnTo>
                  <a:pt x="1289304" y="1524"/>
                </a:lnTo>
                <a:lnTo>
                  <a:pt x="1290828" y="1524"/>
                </a:lnTo>
                <a:lnTo>
                  <a:pt x="1290828" y="0"/>
                </a:lnTo>
                <a:lnTo>
                  <a:pt x="1296924" y="0"/>
                </a:lnTo>
                <a:lnTo>
                  <a:pt x="1296924" y="6096"/>
                </a:lnTo>
                <a:close/>
              </a:path>
              <a:path w="6638925" h="6350">
                <a:moveTo>
                  <a:pt x="1333500" y="6096"/>
                </a:moveTo>
                <a:lnTo>
                  <a:pt x="1327404" y="6096"/>
                </a:lnTo>
                <a:lnTo>
                  <a:pt x="1327404" y="0"/>
                </a:lnTo>
                <a:lnTo>
                  <a:pt x="1333500" y="0"/>
                </a:lnTo>
                <a:lnTo>
                  <a:pt x="1333500" y="6096"/>
                </a:lnTo>
                <a:close/>
              </a:path>
              <a:path w="6638925" h="6350">
                <a:moveTo>
                  <a:pt x="1370075" y="6096"/>
                </a:moveTo>
                <a:lnTo>
                  <a:pt x="1363979" y="6096"/>
                </a:lnTo>
                <a:lnTo>
                  <a:pt x="1363979" y="0"/>
                </a:lnTo>
                <a:lnTo>
                  <a:pt x="1370075" y="0"/>
                </a:lnTo>
                <a:lnTo>
                  <a:pt x="1370075" y="1524"/>
                </a:lnTo>
                <a:lnTo>
                  <a:pt x="1371600" y="1524"/>
                </a:lnTo>
                <a:lnTo>
                  <a:pt x="1371600" y="4572"/>
                </a:lnTo>
                <a:lnTo>
                  <a:pt x="1370075" y="4572"/>
                </a:lnTo>
                <a:lnTo>
                  <a:pt x="1370075" y="6096"/>
                </a:lnTo>
                <a:close/>
              </a:path>
              <a:path w="6638925" h="6350">
                <a:moveTo>
                  <a:pt x="1406652" y="6096"/>
                </a:moveTo>
                <a:lnTo>
                  <a:pt x="1402079" y="6096"/>
                </a:lnTo>
                <a:lnTo>
                  <a:pt x="1400556" y="4572"/>
                </a:lnTo>
                <a:lnTo>
                  <a:pt x="1400556" y="1524"/>
                </a:lnTo>
                <a:lnTo>
                  <a:pt x="1402079" y="0"/>
                </a:lnTo>
                <a:lnTo>
                  <a:pt x="1406652" y="0"/>
                </a:lnTo>
                <a:lnTo>
                  <a:pt x="1406652" y="1524"/>
                </a:lnTo>
                <a:lnTo>
                  <a:pt x="1408175" y="1524"/>
                </a:lnTo>
                <a:lnTo>
                  <a:pt x="1408175" y="4572"/>
                </a:lnTo>
                <a:lnTo>
                  <a:pt x="1406652" y="4572"/>
                </a:lnTo>
                <a:lnTo>
                  <a:pt x="1406652" y="6096"/>
                </a:lnTo>
                <a:close/>
              </a:path>
              <a:path w="6638925" h="6350">
                <a:moveTo>
                  <a:pt x="1443228" y="6096"/>
                </a:moveTo>
                <a:lnTo>
                  <a:pt x="1438656" y="6096"/>
                </a:lnTo>
                <a:lnTo>
                  <a:pt x="1437132" y="4572"/>
                </a:lnTo>
                <a:lnTo>
                  <a:pt x="1437132" y="1524"/>
                </a:lnTo>
                <a:lnTo>
                  <a:pt x="1438656" y="0"/>
                </a:lnTo>
                <a:lnTo>
                  <a:pt x="1443228" y="0"/>
                </a:lnTo>
                <a:lnTo>
                  <a:pt x="1444752" y="1524"/>
                </a:lnTo>
                <a:lnTo>
                  <a:pt x="1444752" y="4572"/>
                </a:lnTo>
                <a:lnTo>
                  <a:pt x="1443228" y="6096"/>
                </a:lnTo>
                <a:close/>
              </a:path>
              <a:path w="6638925" h="6350">
                <a:moveTo>
                  <a:pt x="1479804" y="6096"/>
                </a:moveTo>
                <a:lnTo>
                  <a:pt x="1475232" y="6096"/>
                </a:lnTo>
                <a:lnTo>
                  <a:pt x="1473708" y="4572"/>
                </a:lnTo>
                <a:lnTo>
                  <a:pt x="1473708" y="1524"/>
                </a:lnTo>
                <a:lnTo>
                  <a:pt x="1475232" y="0"/>
                </a:lnTo>
                <a:lnTo>
                  <a:pt x="1479804" y="0"/>
                </a:lnTo>
                <a:lnTo>
                  <a:pt x="1481328" y="1524"/>
                </a:lnTo>
                <a:lnTo>
                  <a:pt x="1481328" y="4572"/>
                </a:lnTo>
                <a:lnTo>
                  <a:pt x="1479804" y="6096"/>
                </a:lnTo>
                <a:close/>
              </a:path>
              <a:path w="6638925" h="6350">
                <a:moveTo>
                  <a:pt x="1517904" y="6096"/>
                </a:moveTo>
                <a:lnTo>
                  <a:pt x="1511808" y="6096"/>
                </a:lnTo>
                <a:lnTo>
                  <a:pt x="1511808" y="4572"/>
                </a:lnTo>
                <a:lnTo>
                  <a:pt x="1510283" y="4572"/>
                </a:lnTo>
                <a:lnTo>
                  <a:pt x="1510283" y="1524"/>
                </a:lnTo>
                <a:lnTo>
                  <a:pt x="1511808" y="1524"/>
                </a:lnTo>
                <a:lnTo>
                  <a:pt x="1511808" y="0"/>
                </a:lnTo>
                <a:lnTo>
                  <a:pt x="1517904" y="0"/>
                </a:lnTo>
                <a:lnTo>
                  <a:pt x="1517904" y="6096"/>
                </a:lnTo>
                <a:close/>
              </a:path>
              <a:path w="6638925" h="6350">
                <a:moveTo>
                  <a:pt x="1554479" y="6096"/>
                </a:moveTo>
                <a:lnTo>
                  <a:pt x="1548383" y="6096"/>
                </a:lnTo>
                <a:lnTo>
                  <a:pt x="1548383" y="0"/>
                </a:lnTo>
                <a:lnTo>
                  <a:pt x="1554479" y="0"/>
                </a:lnTo>
                <a:lnTo>
                  <a:pt x="1554479" y="6096"/>
                </a:lnTo>
                <a:close/>
              </a:path>
              <a:path w="6638925" h="6350">
                <a:moveTo>
                  <a:pt x="1591056" y="6096"/>
                </a:moveTo>
                <a:lnTo>
                  <a:pt x="1584960" y="6096"/>
                </a:lnTo>
                <a:lnTo>
                  <a:pt x="1584960" y="0"/>
                </a:lnTo>
                <a:lnTo>
                  <a:pt x="1591056" y="0"/>
                </a:lnTo>
                <a:lnTo>
                  <a:pt x="1591056" y="1524"/>
                </a:lnTo>
                <a:lnTo>
                  <a:pt x="1592579" y="1524"/>
                </a:lnTo>
                <a:lnTo>
                  <a:pt x="1592579" y="4572"/>
                </a:lnTo>
                <a:lnTo>
                  <a:pt x="1591056" y="4572"/>
                </a:lnTo>
                <a:lnTo>
                  <a:pt x="1591056" y="6096"/>
                </a:lnTo>
                <a:close/>
              </a:path>
              <a:path w="6638925" h="6350">
                <a:moveTo>
                  <a:pt x="1627632" y="6096"/>
                </a:moveTo>
                <a:lnTo>
                  <a:pt x="1623060" y="6096"/>
                </a:lnTo>
                <a:lnTo>
                  <a:pt x="1621536" y="4572"/>
                </a:lnTo>
                <a:lnTo>
                  <a:pt x="1621536" y="1524"/>
                </a:lnTo>
                <a:lnTo>
                  <a:pt x="1623060" y="0"/>
                </a:lnTo>
                <a:lnTo>
                  <a:pt x="1627632" y="0"/>
                </a:lnTo>
                <a:lnTo>
                  <a:pt x="1629156" y="1524"/>
                </a:lnTo>
                <a:lnTo>
                  <a:pt x="1629156" y="4572"/>
                </a:lnTo>
                <a:lnTo>
                  <a:pt x="1627632" y="6096"/>
                </a:lnTo>
                <a:close/>
              </a:path>
              <a:path w="6638925" h="6350">
                <a:moveTo>
                  <a:pt x="1664208" y="6096"/>
                </a:moveTo>
                <a:lnTo>
                  <a:pt x="1659636" y="6096"/>
                </a:lnTo>
                <a:lnTo>
                  <a:pt x="1658112" y="4572"/>
                </a:lnTo>
                <a:lnTo>
                  <a:pt x="1658112" y="1524"/>
                </a:lnTo>
                <a:lnTo>
                  <a:pt x="1659636" y="0"/>
                </a:lnTo>
                <a:lnTo>
                  <a:pt x="1664208" y="0"/>
                </a:lnTo>
                <a:lnTo>
                  <a:pt x="1665732" y="1524"/>
                </a:lnTo>
                <a:lnTo>
                  <a:pt x="1665732" y="4572"/>
                </a:lnTo>
                <a:lnTo>
                  <a:pt x="1664208" y="6096"/>
                </a:lnTo>
                <a:close/>
              </a:path>
              <a:path w="6638925" h="6350">
                <a:moveTo>
                  <a:pt x="1700783" y="6096"/>
                </a:moveTo>
                <a:lnTo>
                  <a:pt x="1696212" y="6096"/>
                </a:lnTo>
                <a:lnTo>
                  <a:pt x="1694688" y="4572"/>
                </a:lnTo>
                <a:lnTo>
                  <a:pt x="1694688" y="1524"/>
                </a:lnTo>
                <a:lnTo>
                  <a:pt x="1696212" y="0"/>
                </a:lnTo>
                <a:lnTo>
                  <a:pt x="1700783" y="0"/>
                </a:lnTo>
                <a:lnTo>
                  <a:pt x="1702308" y="1524"/>
                </a:lnTo>
                <a:lnTo>
                  <a:pt x="1702308" y="4572"/>
                </a:lnTo>
                <a:lnTo>
                  <a:pt x="1700783" y="6096"/>
                </a:lnTo>
                <a:close/>
              </a:path>
              <a:path w="6638925" h="6350">
                <a:moveTo>
                  <a:pt x="1738883" y="6096"/>
                </a:moveTo>
                <a:lnTo>
                  <a:pt x="1732788" y="6096"/>
                </a:lnTo>
                <a:lnTo>
                  <a:pt x="1732788" y="4572"/>
                </a:lnTo>
                <a:lnTo>
                  <a:pt x="1731264" y="4572"/>
                </a:lnTo>
                <a:lnTo>
                  <a:pt x="1731264" y="1524"/>
                </a:lnTo>
                <a:lnTo>
                  <a:pt x="1732788" y="1524"/>
                </a:lnTo>
                <a:lnTo>
                  <a:pt x="1732788" y="0"/>
                </a:lnTo>
                <a:lnTo>
                  <a:pt x="1738883" y="0"/>
                </a:lnTo>
                <a:lnTo>
                  <a:pt x="1738883" y="6096"/>
                </a:lnTo>
                <a:close/>
              </a:path>
              <a:path w="6638925" h="6350">
                <a:moveTo>
                  <a:pt x="1775460" y="6096"/>
                </a:moveTo>
                <a:lnTo>
                  <a:pt x="1769364" y="6096"/>
                </a:lnTo>
                <a:lnTo>
                  <a:pt x="1769364" y="0"/>
                </a:lnTo>
                <a:lnTo>
                  <a:pt x="1775460" y="0"/>
                </a:lnTo>
                <a:lnTo>
                  <a:pt x="1775460" y="6096"/>
                </a:lnTo>
                <a:close/>
              </a:path>
              <a:path w="6638925" h="6350">
                <a:moveTo>
                  <a:pt x="1812036" y="6096"/>
                </a:moveTo>
                <a:lnTo>
                  <a:pt x="1805940" y="6096"/>
                </a:lnTo>
                <a:lnTo>
                  <a:pt x="1805940" y="0"/>
                </a:lnTo>
                <a:lnTo>
                  <a:pt x="1812036" y="0"/>
                </a:lnTo>
                <a:lnTo>
                  <a:pt x="1812036" y="1524"/>
                </a:lnTo>
                <a:lnTo>
                  <a:pt x="1813560" y="1524"/>
                </a:lnTo>
                <a:lnTo>
                  <a:pt x="1813560" y="4572"/>
                </a:lnTo>
                <a:lnTo>
                  <a:pt x="1812036" y="4572"/>
                </a:lnTo>
                <a:lnTo>
                  <a:pt x="1812036" y="6096"/>
                </a:lnTo>
                <a:close/>
              </a:path>
              <a:path w="6638925" h="6350">
                <a:moveTo>
                  <a:pt x="1848612" y="6096"/>
                </a:moveTo>
                <a:lnTo>
                  <a:pt x="1844040" y="6096"/>
                </a:lnTo>
                <a:lnTo>
                  <a:pt x="1842516" y="4572"/>
                </a:lnTo>
                <a:lnTo>
                  <a:pt x="1842516" y="1524"/>
                </a:lnTo>
                <a:lnTo>
                  <a:pt x="1844040" y="0"/>
                </a:lnTo>
                <a:lnTo>
                  <a:pt x="1848612" y="0"/>
                </a:lnTo>
                <a:lnTo>
                  <a:pt x="1850135" y="1524"/>
                </a:lnTo>
                <a:lnTo>
                  <a:pt x="1850135" y="4572"/>
                </a:lnTo>
                <a:lnTo>
                  <a:pt x="1848612" y="6096"/>
                </a:lnTo>
                <a:close/>
              </a:path>
              <a:path w="6638925" h="6350">
                <a:moveTo>
                  <a:pt x="1885188" y="6096"/>
                </a:moveTo>
                <a:lnTo>
                  <a:pt x="1880616" y="6096"/>
                </a:lnTo>
                <a:lnTo>
                  <a:pt x="1879092" y="4572"/>
                </a:lnTo>
                <a:lnTo>
                  <a:pt x="1879092" y="1524"/>
                </a:lnTo>
                <a:lnTo>
                  <a:pt x="1880616" y="0"/>
                </a:lnTo>
                <a:lnTo>
                  <a:pt x="1885188" y="0"/>
                </a:lnTo>
                <a:lnTo>
                  <a:pt x="1886712" y="1524"/>
                </a:lnTo>
                <a:lnTo>
                  <a:pt x="1886712" y="4572"/>
                </a:lnTo>
                <a:lnTo>
                  <a:pt x="1885188" y="6096"/>
                </a:lnTo>
                <a:close/>
              </a:path>
              <a:path w="6638925" h="6350">
                <a:moveTo>
                  <a:pt x="1921764" y="6096"/>
                </a:moveTo>
                <a:lnTo>
                  <a:pt x="1917192" y="6096"/>
                </a:lnTo>
                <a:lnTo>
                  <a:pt x="1917192" y="4572"/>
                </a:lnTo>
                <a:lnTo>
                  <a:pt x="1915667" y="4572"/>
                </a:lnTo>
                <a:lnTo>
                  <a:pt x="1915667" y="1524"/>
                </a:lnTo>
                <a:lnTo>
                  <a:pt x="1917192" y="1524"/>
                </a:lnTo>
                <a:lnTo>
                  <a:pt x="1917192" y="0"/>
                </a:lnTo>
                <a:lnTo>
                  <a:pt x="1921764" y="0"/>
                </a:lnTo>
                <a:lnTo>
                  <a:pt x="1923288" y="1524"/>
                </a:lnTo>
                <a:lnTo>
                  <a:pt x="1923288" y="4572"/>
                </a:lnTo>
                <a:lnTo>
                  <a:pt x="1921764" y="6096"/>
                </a:lnTo>
                <a:close/>
              </a:path>
              <a:path w="6638925" h="6350">
                <a:moveTo>
                  <a:pt x="1959864" y="6096"/>
                </a:moveTo>
                <a:lnTo>
                  <a:pt x="1953767" y="6096"/>
                </a:lnTo>
                <a:lnTo>
                  <a:pt x="1953767" y="4572"/>
                </a:lnTo>
                <a:lnTo>
                  <a:pt x="1952243" y="4572"/>
                </a:lnTo>
                <a:lnTo>
                  <a:pt x="1952243" y="1524"/>
                </a:lnTo>
                <a:lnTo>
                  <a:pt x="1953767" y="1524"/>
                </a:lnTo>
                <a:lnTo>
                  <a:pt x="1953767" y="0"/>
                </a:lnTo>
                <a:lnTo>
                  <a:pt x="1959864" y="0"/>
                </a:lnTo>
                <a:lnTo>
                  <a:pt x="1959864" y="6096"/>
                </a:lnTo>
                <a:close/>
              </a:path>
              <a:path w="6638925" h="6350">
                <a:moveTo>
                  <a:pt x="1996440" y="6096"/>
                </a:moveTo>
                <a:lnTo>
                  <a:pt x="1990343" y="6096"/>
                </a:lnTo>
                <a:lnTo>
                  <a:pt x="1990343" y="0"/>
                </a:lnTo>
                <a:lnTo>
                  <a:pt x="1996440" y="0"/>
                </a:lnTo>
                <a:lnTo>
                  <a:pt x="1996440" y="6096"/>
                </a:lnTo>
                <a:close/>
              </a:path>
              <a:path w="6638925" h="6350">
                <a:moveTo>
                  <a:pt x="2033016" y="6096"/>
                </a:moveTo>
                <a:lnTo>
                  <a:pt x="2026919" y="6096"/>
                </a:lnTo>
                <a:lnTo>
                  <a:pt x="2026919" y="0"/>
                </a:lnTo>
                <a:lnTo>
                  <a:pt x="2033016" y="0"/>
                </a:lnTo>
                <a:lnTo>
                  <a:pt x="2033016" y="1524"/>
                </a:lnTo>
                <a:lnTo>
                  <a:pt x="2034540" y="1524"/>
                </a:lnTo>
                <a:lnTo>
                  <a:pt x="2034540" y="4572"/>
                </a:lnTo>
                <a:lnTo>
                  <a:pt x="2033016" y="4572"/>
                </a:lnTo>
                <a:lnTo>
                  <a:pt x="2033016" y="6096"/>
                </a:lnTo>
                <a:close/>
              </a:path>
              <a:path w="6638925" h="6350">
                <a:moveTo>
                  <a:pt x="2069592" y="6096"/>
                </a:moveTo>
                <a:lnTo>
                  <a:pt x="2065019" y="6096"/>
                </a:lnTo>
                <a:lnTo>
                  <a:pt x="2063496" y="4572"/>
                </a:lnTo>
                <a:lnTo>
                  <a:pt x="2063496" y="1524"/>
                </a:lnTo>
                <a:lnTo>
                  <a:pt x="2065019" y="0"/>
                </a:lnTo>
                <a:lnTo>
                  <a:pt x="2069592" y="0"/>
                </a:lnTo>
                <a:lnTo>
                  <a:pt x="2071116" y="1524"/>
                </a:lnTo>
                <a:lnTo>
                  <a:pt x="2071116" y="4572"/>
                </a:lnTo>
                <a:lnTo>
                  <a:pt x="2069592" y="6096"/>
                </a:lnTo>
                <a:close/>
              </a:path>
              <a:path w="6638925" h="6350">
                <a:moveTo>
                  <a:pt x="2106167" y="6096"/>
                </a:moveTo>
                <a:lnTo>
                  <a:pt x="2101596" y="6096"/>
                </a:lnTo>
                <a:lnTo>
                  <a:pt x="2100072" y="4572"/>
                </a:lnTo>
                <a:lnTo>
                  <a:pt x="2100072" y="1524"/>
                </a:lnTo>
                <a:lnTo>
                  <a:pt x="2101596" y="0"/>
                </a:lnTo>
                <a:lnTo>
                  <a:pt x="2106167" y="0"/>
                </a:lnTo>
                <a:lnTo>
                  <a:pt x="2107692" y="1524"/>
                </a:lnTo>
                <a:lnTo>
                  <a:pt x="2107692" y="4572"/>
                </a:lnTo>
                <a:lnTo>
                  <a:pt x="2106167" y="6096"/>
                </a:lnTo>
                <a:close/>
              </a:path>
              <a:path w="6638925" h="6350">
                <a:moveTo>
                  <a:pt x="2142743" y="6096"/>
                </a:moveTo>
                <a:lnTo>
                  <a:pt x="2138172" y="6096"/>
                </a:lnTo>
                <a:lnTo>
                  <a:pt x="2138172" y="4572"/>
                </a:lnTo>
                <a:lnTo>
                  <a:pt x="2136648" y="4572"/>
                </a:lnTo>
                <a:lnTo>
                  <a:pt x="2136648" y="1524"/>
                </a:lnTo>
                <a:lnTo>
                  <a:pt x="2138172" y="1524"/>
                </a:lnTo>
                <a:lnTo>
                  <a:pt x="2138172" y="0"/>
                </a:lnTo>
                <a:lnTo>
                  <a:pt x="2142743" y="0"/>
                </a:lnTo>
                <a:lnTo>
                  <a:pt x="2144267" y="1524"/>
                </a:lnTo>
                <a:lnTo>
                  <a:pt x="2144267" y="4572"/>
                </a:lnTo>
                <a:lnTo>
                  <a:pt x="2142743" y="6096"/>
                </a:lnTo>
                <a:close/>
              </a:path>
              <a:path w="6638925" h="6350">
                <a:moveTo>
                  <a:pt x="2180843" y="6096"/>
                </a:moveTo>
                <a:lnTo>
                  <a:pt x="2174748" y="6096"/>
                </a:lnTo>
                <a:lnTo>
                  <a:pt x="2174748" y="4572"/>
                </a:lnTo>
                <a:lnTo>
                  <a:pt x="2173224" y="4572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80843" y="0"/>
                </a:lnTo>
                <a:lnTo>
                  <a:pt x="2180843" y="6096"/>
                </a:lnTo>
                <a:close/>
              </a:path>
              <a:path w="6638925" h="6350">
                <a:moveTo>
                  <a:pt x="2217419" y="6096"/>
                </a:moveTo>
                <a:lnTo>
                  <a:pt x="2211324" y="6096"/>
                </a:lnTo>
                <a:lnTo>
                  <a:pt x="2211324" y="0"/>
                </a:lnTo>
                <a:lnTo>
                  <a:pt x="2217419" y="0"/>
                </a:lnTo>
                <a:lnTo>
                  <a:pt x="2217419" y="6096"/>
                </a:lnTo>
                <a:close/>
              </a:path>
              <a:path w="6638925" h="6350">
                <a:moveTo>
                  <a:pt x="2253996" y="6096"/>
                </a:moveTo>
                <a:lnTo>
                  <a:pt x="2249424" y="6096"/>
                </a:lnTo>
                <a:lnTo>
                  <a:pt x="2247900" y="4572"/>
                </a:lnTo>
                <a:lnTo>
                  <a:pt x="2247900" y="1524"/>
                </a:lnTo>
                <a:lnTo>
                  <a:pt x="2249424" y="0"/>
                </a:lnTo>
                <a:lnTo>
                  <a:pt x="2253996" y="0"/>
                </a:lnTo>
                <a:lnTo>
                  <a:pt x="2253996" y="1524"/>
                </a:lnTo>
                <a:lnTo>
                  <a:pt x="2255519" y="1524"/>
                </a:lnTo>
                <a:lnTo>
                  <a:pt x="2255519" y="4572"/>
                </a:lnTo>
                <a:lnTo>
                  <a:pt x="2253996" y="4572"/>
                </a:lnTo>
                <a:lnTo>
                  <a:pt x="2253996" y="6096"/>
                </a:lnTo>
                <a:close/>
              </a:path>
              <a:path w="6638925" h="6350">
                <a:moveTo>
                  <a:pt x="2290572" y="6096"/>
                </a:moveTo>
                <a:lnTo>
                  <a:pt x="2286000" y="6096"/>
                </a:lnTo>
                <a:lnTo>
                  <a:pt x="2284476" y="4572"/>
                </a:lnTo>
                <a:lnTo>
                  <a:pt x="2284476" y="1524"/>
                </a:lnTo>
                <a:lnTo>
                  <a:pt x="2286000" y="0"/>
                </a:lnTo>
                <a:lnTo>
                  <a:pt x="2290572" y="0"/>
                </a:lnTo>
                <a:lnTo>
                  <a:pt x="2292096" y="1524"/>
                </a:lnTo>
                <a:lnTo>
                  <a:pt x="2292096" y="4572"/>
                </a:lnTo>
                <a:lnTo>
                  <a:pt x="2290572" y="6096"/>
                </a:lnTo>
                <a:close/>
              </a:path>
              <a:path w="6638925" h="6350">
                <a:moveTo>
                  <a:pt x="2327148" y="6096"/>
                </a:moveTo>
                <a:lnTo>
                  <a:pt x="2322576" y="6096"/>
                </a:lnTo>
                <a:lnTo>
                  <a:pt x="2321051" y="4572"/>
                </a:lnTo>
                <a:lnTo>
                  <a:pt x="2321051" y="1524"/>
                </a:lnTo>
                <a:lnTo>
                  <a:pt x="2322576" y="0"/>
                </a:lnTo>
                <a:lnTo>
                  <a:pt x="2327148" y="0"/>
                </a:lnTo>
                <a:lnTo>
                  <a:pt x="2328672" y="1524"/>
                </a:lnTo>
                <a:lnTo>
                  <a:pt x="2328672" y="4572"/>
                </a:lnTo>
                <a:lnTo>
                  <a:pt x="2327148" y="6096"/>
                </a:lnTo>
                <a:close/>
              </a:path>
              <a:path w="6638925" h="6350">
                <a:moveTo>
                  <a:pt x="2363724" y="6096"/>
                </a:moveTo>
                <a:lnTo>
                  <a:pt x="2359151" y="6096"/>
                </a:lnTo>
                <a:lnTo>
                  <a:pt x="2359151" y="4572"/>
                </a:lnTo>
                <a:lnTo>
                  <a:pt x="2357627" y="4572"/>
                </a:lnTo>
                <a:lnTo>
                  <a:pt x="2357627" y="1524"/>
                </a:lnTo>
                <a:lnTo>
                  <a:pt x="2359151" y="1524"/>
                </a:lnTo>
                <a:lnTo>
                  <a:pt x="2359151" y="0"/>
                </a:lnTo>
                <a:lnTo>
                  <a:pt x="2363724" y="0"/>
                </a:lnTo>
                <a:lnTo>
                  <a:pt x="2365248" y="1524"/>
                </a:lnTo>
                <a:lnTo>
                  <a:pt x="2365248" y="4572"/>
                </a:lnTo>
                <a:lnTo>
                  <a:pt x="2363724" y="6096"/>
                </a:lnTo>
                <a:close/>
              </a:path>
              <a:path w="6638925" h="6350">
                <a:moveTo>
                  <a:pt x="2401824" y="6096"/>
                </a:moveTo>
                <a:lnTo>
                  <a:pt x="2395727" y="6096"/>
                </a:lnTo>
                <a:lnTo>
                  <a:pt x="2395727" y="4572"/>
                </a:lnTo>
                <a:lnTo>
                  <a:pt x="2394204" y="4572"/>
                </a:lnTo>
                <a:lnTo>
                  <a:pt x="2394204" y="1524"/>
                </a:lnTo>
                <a:lnTo>
                  <a:pt x="2395727" y="1524"/>
                </a:lnTo>
                <a:lnTo>
                  <a:pt x="2395727" y="0"/>
                </a:lnTo>
                <a:lnTo>
                  <a:pt x="2401824" y="0"/>
                </a:lnTo>
                <a:lnTo>
                  <a:pt x="2401824" y="6096"/>
                </a:lnTo>
                <a:close/>
              </a:path>
              <a:path w="6638925" h="6350">
                <a:moveTo>
                  <a:pt x="2438400" y="6096"/>
                </a:moveTo>
                <a:lnTo>
                  <a:pt x="2432304" y="6096"/>
                </a:lnTo>
                <a:lnTo>
                  <a:pt x="2432304" y="0"/>
                </a:lnTo>
                <a:lnTo>
                  <a:pt x="2438400" y="0"/>
                </a:lnTo>
                <a:lnTo>
                  <a:pt x="2438400" y="6096"/>
                </a:lnTo>
                <a:close/>
              </a:path>
              <a:path w="6638925" h="6350">
                <a:moveTo>
                  <a:pt x="2474976" y="6096"/>
                </a:moveTo>
                <a:lnTo>
                  <a:pt x="2470404" y="6096"/>
                </a:lnTo>
                <a:lnTo>
                  <a:pt x="2468880" y="4572"/>
                </a:lnTo>
                <a:lnTo>
                  <a:pt x="2468880" y="1524"/>
                </a:lnTo>
                <a:lnTo>
                  <a:pt x="2470404" y="0"/>
                </a:lnTo>
                <a:lnTo>
                  <a:pt x="2474976" y="0"/>
                </a:lnTo>
                <a:lnTo>
                  <a:pt x="2474976" y="1524"/>
                </a:lnTo>
                <a:lnTo>
                  <a:pt x="2476500" y="1524"/>
                </a:lnTo>
                <a:lnTo>
                  <a:pt x="2476500" y="4572"/>
                </a:lnTo>
                <a:lnTo>
                  <a:pt x="2474976" y="4572"/>
                </a:lnTo>
                <a:lnTo>
                  <a:pt x="2474976" y="6096"/>
                </a:lnTo>
                <a:close/>
              </a:path>
              <a:path w="6638925" h="6350">
                <a:moveTo>
                  <a:pt x="2511551" y="6096"/>
                </a:moveTo>
                <a:lnTo>
                  <a:pt x="2506980" y="6096"/>
                </a:lnTo>
                <a:lnTo>
                  <a:pt x="2505456" y="4572"/>
                </a:lnTo>
                <a:lnTo>
                  <a:pt x="2505456" y="1524"/>
                </a:lnTo>
                <a:lnTo>
                  <a:pt x="2506980" y="0"/>
                </a:lnTo>
                <a:lnTo>
                  <a:pt x="2511551" y="0"/>
                </a:lnTo>
                <a:lnTo>
                  <a:pt x="2513076" y="1524"/>
                </a:lnTo>
                <a:lnTo>
                  <a:pt x="2513076" y="4572"/>
                </a:lnTo>
                <a:lnTo>
                  <a:pt x="2511551" y="6096"/>
                </a:lnTo>
                <a:close/>
              </a:path>
              <a:path w="6638925" h="6350">
                <a:moveTo>
                  <a:pt x="2548127" y="6096"/>
                </a:moveTo>
                <a:lnTo>
                  <a:pt x="2543556" y="6096"/>
                </a:lnTo>
                <a:lnTo>
                  <a:pt x="2542032" y="4572"/>
                </a:lnTo>
                <a:lnTo>
                  <a:pt x="2542032" y="1524"/>
                </a:lnTo>
                <a:lnTo>
                  <a:pt x="2543556" y="0"/>
                </a:lnTo>
                <a:lnTo>
                  <a:pt x="2548127" y="0"/>
                </a:lnTo>
                <a:lnTo>
                  <a:pt x="2549651" y="1524"/>
                </a:lnTo>
                <a:lnTo>
                  <a:pt x="2549651" y="4572"/>
                </a:lnTo>
                <a:lnTo>
                  <a:pt x="2548127" y="6096"/>
                </a:lnTo>
                <a:close/>
              </a:path>
              <a:path w="6638925" h="6350">
                <a:moveTo>
                  <a:pt x="2584704" y="6096"/>
                </a:moveTo>
                <a:lnTo>
                  <a:pt x="2580132" y="6096"/>
                </a:lnTo>
                <a:lnTo>
                  <a:pt x="2580132" y="4572"/>
                </a:lnTo>
                <a:lnTo>
                  <a:pt x="2578608" y="4572"/>
                </a:lnTo>
                <a:lnTo>
                  <a:pt x="2578608" y="1524"/>
                </a:lnTo>
                <a:lnTo>
                  <a:pt x="2580132" y="1524"/>
                </a:lnTo>
                <a:lnTo>
                  <a:pt x="2580132" y="0"/>
                </a:lnTo>
                <a:lnTo>
                  <a:pt x="2584704" y="0"/>
                </a:lnTo>
                <a:lnTo>
                  <a:pt x="2586227" y="1524"/>
                </a:lnTo>
                <a:lnTo>
                  <a:pt x="2586227" y="4572"/>
                </a:lnTo>
                <a:lnTo>
                  <a:pt x="2584704" y="6096"/>
                </a:lnTo>
                <a:close/>
              </a:path>
              <a:path w="6638925" h="6350">
                <a:moveTo>
                  <a:pt x="2622804" y="6096"/>
                </a:moveTo>
                <a:lnTo>
                  <a:pt x="2616708" y="6096"/>
                </a:lnTo>
                <a:lnTo>
                  <a:pt x="2616708" y="4572"/>
                </a:lnTo>
                <a:lnTo>
                  <a:pt x="2615184" y="4572"/>
                </a:lnTo>
                <a:lnTo>
                  <a:pt x="2615184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22804" y="0"/>
                </a:lnTo>
                <a:lnTo>
                  <a:pt x="2622804" y="6096"/>
                </a:lnTo>
                <a:close/>
              </a:path>
              <a:path w="6638925" h="6350">
                <a:moveTo>
                  <a:pt x="2659380" y="6096"/>
                </a:moveTo>
                <a:lnTo>
                  <a:pt x="2653284" y="6096"/>
                </a:lnTo>
                <a:lnTo>
                  <a:pt x="2653284" y="0"/>
                </a:lnTo>
                <a:lnTo>
                  <a:pt x="2659380" y="0"/>
                </a:lnTo>
                <a:lnTo>
                  <a:pt x="2659380" y="6096"/>
                </a:lnTo>
                <a:close/>
              </a:path>
              <a:path w="6638925" h="6350">
                <a:moveTo>
                  <a:pt x="2695956" y="6096"/>
                </a:moveTo>
                <a:lnTo>
                  <a:pt x="2691384" y="6096"/>
                </a:lnTo>
                <a:lnTo>
                  <a:pt x="2689859" y="4572"/>
                </a:lnTo>
                <a:lnTo>
                  <a:pt x="2689859" y="1524"/>
                </a:lnTo>
                <a:lnTo>
                  <a:pt x="2691384" y="0"/>
                </a:lnTo>
                <a:lnTo>
                  <a:pt x="2695956" y="0"/>
                </a:lnTo>
                <a:lnTo>
                  <a:pt x="2695956" y="1524"/>
                </a:lnTo>
                <a:lnTo>
                  <a:pt x="2697480" y="1524"/>
                </a:lnTo>
                <a:lnTo>
                  <a:pt x="2697480" y="4572"/>
                </a:lnTo>
                <a:lnTo>
                  <a:pt x="2695956" y="4572"/>
                </a:lnTo>
                <a:lnTo>
                  <a:pt x="2695956" y="6096"/>
                </a:lnTo>
                <a:close/>
              </a:path>
              <a:path w="6638925" h="6350">
                <a:moveTo>
                  <a:pt x="2732532" y="6096"/>
                </a:moveTo>
                <a:lnTo>
                  <a:pt x="2727959" y="6096"/>
                </a:lnTo>
                <a:lnTo>
                  <a:pt x="2726435" y="4572"/>
                </a:lnTo>
                <a:lnTo>
                  <a:pt x="2726435" y="1524"/>
                </a:lnTo>
                <a:lnTo>
                  <a:pt x="2727959" y="0"/>
                </a:lnTo>
                <a:lnTo>
                  <a:pt x="2732532" y="0"/>
                </a:lnTo>
                <a:lnTo>
                  <a:pt x="2734056" y="1524"/>
                </a:lnTo>
                <a:lnTo>
                  <a:pt x="2734056" y="4572"/>
                </a:lnTo>
                <a:lnTo>
                  <a:pt x="2732532" y="6096"/>
                </a:lnTo>
                <a:close/>
              </a:path>
              <a:path w="6638925" h="6350">
                <a:moveTo>
                  <a:pt x="2769108" y="6096"/>
                </a:moveTo>
                <a:lnTo>
                  <a:pt x="2764535" y="6096"/>
                </a:lnTo>
                <a:lnTo>
                  <a:pt x="2763012" y="4572"/>
                </a:lnTo>
                <a:lnTo>
                  <a:pt x="2763012" y="1524"/>
                </a:lnTo>
                <a:lnTo>
                  <a:pt x="2764535" y="0"/>
                </a:lnTo>
                <a:lnTo>
                  <a:pt x="2769108" y="0"/>
                </a:lnTo>
                <a:lnTo>
                  <a:pt x="2770632" y="1524"/>
                </a:lnTo>
                <a:lnTo>
                  <a:pt x="2770632" y="4572"/>
                </a:lnTo>
                <a:lnTo>
                  <a:pt x="2769108" y="6096"/>
                </a:lnTo>
                <a:close/>
              </a:path>
              <a:path w="6638925" h="6350">
                <a:moveTo>
                  <a:pt x="2805684" y="6096"/>
                </a:moveTo>
                <a:lnTo>
                  <a:pt x="2801112" y="6096"/>
                </a:lnTo>
                <a:lnTo>
                  <a:pt x="2801112" y="4572"/>
                </a:lnTo>
                <a:lnTo>
                  <a:pt x="2799588" y="4572"/>
                </a:lnTo>
                <a:lnTo>
                  <a:pt x="2799588" y="1524"/>
                </a:lnTo>
                <a:lnTo>
                  <a:pt x="2801112" y="1524"/>
                </a:lnTo>
                <a:lnTo>
                  <a:pt x="2801112" y="0"/>
                </a:lnTo>
                <a:lnTo>
                  <a:pt x="2805684" y="0"/>
                </a:lnTo>
                <a:lnTo>
                  <a:pt x="2807208" y="1524"/>
                </a:lnTo>
                <a:lnTo>
                  <a:pt x="2807208" y="4572"/>
                </a:lnTo>
                <a:lnTo>
                  <a:pt x="2805684" y="6096"/>
                </a:lnTo>
                <a:close/>
              </a:path>
              <a:path w="6638925" h="6350">
                <a:moveTo>
                  <a:pt x="2843784" y="6096"/>
                </a:moveTo>
                <a:lnTo>
                  <a:pt x="2837688" y="6096"/>
                </a:lnTo>
                <a:lnTo>
                  <a:pt x="2837688" y="0"/>
                </a:lnTo>
                <a:lnTo>
                  <a:pt x="2843784" y="0"/>
                </a:lnTo>
                <a:lnTo>
                  <a:pt x="2843784" y="6096"/>
                </a:lnTo>
                <a:close/>
              </a:path>
              <a:path w="6638925" h="6350">
                <a:moveTo>
                  <a:pt x="2880359" y="6096"/>
                </a:moveTo>
                <a:lnTo>
                  <a:pt x="2874264" y="6096"/>
                </a:lnTo>
                <a:lnTo>
                  <a:pt x="2874264" y="0"/>
                </a:lnTo>
                <a:lnTo>
                  <a:pt x="2880359" y="0"/>
                </a:lnTo>
                <a:lnTo>
                  <a:pt x="2880359" y="1524"/>
                </a:lnTo>
                <a:lnTo>
                  <a:pt x="2881884" y="1524"/>
                </a:lnTo>
                <a:lnTo>
                  <a:pt x="2881884" y="4572"/>
                </a:lnTo>
                <a:lnTo>
                  <a:pt x="2880359" y="4572"/>
                </a:lnTo>
                <a:lnTo>
                  <a:pt x="2880359" y="6096"/>
                </a:lnTo>
                <a:close/>
              </a:path>
              <a:path w="6638925" h="6350">
                <a:moveTo>
                  <a:pt x="2916935" y="6096"/>
                </a:moveTo>
                <a:lnTo>
                  <a:pt x="2912364" y="6096"/>
                </a:lnTo>
                <a:lnTo>
                  <a:pt x="2910840" y="4572"/>
                </a:lnTo>
                <a:lnTo>
                  <a:pt x="2910840" y="1524"/>
                </a:lnTo>
                <a:lnTo>
                  <a:pt x="2912364" y="0"/>
                </a:lnTo>
                <a:lnTo>
                  <a:pt x="2916935" y="0"/>
                </a:lnTo>
                <a:lnTo>
                  <a:pt x="2916935" y="1524"/>
                </a:lnTo>
                <a:lnTo>
                  <a:pt x="2918459" y="1524"/>
                </a:lnTo>
                <a:lnTo>
                  <a:pt x="2918459" y="4572"/>
                </a:lnTo>
                <a:lnTo>
                  <a:pt x="2916935" y="4572"/>
                </a:lnTo>
                <a:lnTo>
                  <a:pt x="2916935" y="6096"/>
                </a:lnTo>
                <a:close/>
              </a:path>
              <a:path w="6638925" h="6350">
                <a:moveTo>
                  <a:pt x="2953512" y="6096"/>
                </a:moveTo>
                <a:lnTo>
                  <a:pt x="2948940" y="6096"/>
                </a:lnTo>
                <a:lnTo>
                  <a:pt x="2947416" y="4572"/>
                </a:lnTo>
                <a:lnTo>
                  <a:pt x="2947416" y="1524"/>
                </a:lnTo>
                <a:lnTo>
                  <a:pt x="2948940" y="0"/>
                </a:lnTo>
                <a:lnTo>
                  <a:pt x="2953512" y="0"/>
                </a:lnTo>
                <a:lnTo>
                  <a:pt x="2955035" y="1524"/>
                </a:lnTo>
                <a:lnTo>
                  <a:pt x="2955035" y="4572"/>
                </a:lnTo>
                <a:lnTo>
                  <a:pt x="2953512" y="6096"/>
                </a:lnTo>
                <a:close/>
              </a:path>
              <a:path w="6638925" h="6350">
                <a:moveTo>
                  <a:pt x="2990088" y="6096"/>
                </a:moveTo>
                <a:lnTo>
                  <a:pt x="2985516" y="6096"/>
                </a:lnTo>
                <a:lnTo>
                  <a:pt x="2983992" y="4572"/>
                </a:lnTo>
                <a:lnTo>
                  <a:pt x="2983992" y="1524"/>
                </a:lnTo>
                <a:lnTo>
                  <a:pt x="2985516" y="0"/>
                </a:lnTo>
                <a:lnTo>
                  <a:pt x="2990088" y="0"/>
                </a:lnTo>
                <a:lnTo>
                  <a:pt x="2991612" y="1524"/>
                </a:lnTo>
                <a:lnTo>
                  <a:pt x="2991612" y="4572"/>
                </a:lnTo>
                <a:lnTo>
                  <a:pt x="2990088" y="6096"/>
                </a:lnTo>
                <a:close/>
              </a:path>
              <a:path w="6638925" h="6350">
                <a:moveTo>
                  <a:pt x="3026664" y="6096"/>
                </a:moveTo>
                <a:lnTo>
                  <a:pt x="3022092" y="6096"/>
                </a:lnTo>
                <a:lnTo>
                  <a:pt x="3022092" y="4572"/>
                </a:lnTo>
                <a:lnTo>
                  <a:pt x="3020568" y="4572"/>
                </a:lnTo>
                <a:lnTo>
                  <a:pt x="3020568" y="1524"/>
                </a:lnTo>
                <a:lnTo>
                  <a:pt x="3022092" y="1524"/>
                </a:lnTo>
                <a:lnTo>
                  <a:pt x="3022092" y="0"/>
                </a:lnTo>
                <a:lnTo>
                  <a:pt x="3026664" y="0"/>
                </a:lnTo>
                <a:lnTo>
                  <a:pt x="3028188" y="1524"/>
                </a:lnTo>
                <a:lnTo>
                  <a:pt x="3028188" y="4572"/>
                </a:lnTo>
                <a:lnTo>
                  <a:pt x="3026664" y="6096"/>
                </a:lnTo>
                <a:close/>
              </a:path>
              <a:path w="6638925" h="6350">
                <a:moveTo>
                  <a:pt x="3064764" y="6096"/>
                </a:moveTo>
                <a:lnTo>
                  <a:pt x="3058668" y="6096"/>
                </a:lnTo>
                <a:lnTo>
                  <a:pt x="3058668" y="0"/>
                </a:lnTo>
                <a:lnTo>
                  <a:pt x="3064764" y="0"/>
                </a:lnTo>
                <a:lnTo>
                  <a:pt x="3064764" y="6096"/>
                </a:lnTo>
                <a:close/>
              </a:path>
              <a:path w="6638925" h="6350">
                <a:moveTo>
                  <a:pt x="3101340" y="6096"/>
                </a:moveTo>
                <a:lnTo>
                  <a:pt x="3095243" y="6096"/>
                </a:lnTo>
                <a:lnTo>
                  <a:pt x="3095243" y="0"/>
                </a:lnTo>
                <a:lnTo>
                  <a:pt x="3101340" y="0"/>
                </a:lnTo>
                <a:lnTo>
                  <a:pt x="3101340" y="1524"/>
                </a:lnTo>
                <a:lnTo>
                  <a:pt x="3102864" y="1524"/>
                </a:lnTo>
                <a:lnTo>
                  <a:pt x="3102864" y="4572"/>
                </a:lnTo>
                <a:lnTo>
                  <a:pt x="3101340" y="4572"/>
                </a:lnTo>
                <a:lnTo>
                  <a:pt x="3101340" y="6096"/>
                </a:lnTo>
                <a:close/>
              </a:path>
              <a:path w="6638925" h="6350">
                <a:moveTo>
                  <a:pt x="3137916" y="6096"/>
                </a:moveTo>
                <a:lnTo>
                  <a:pt x="3133343" y="6096"/>
                </a:lnTo>
                <a:lnTo>
                  <a:pt x="3131819" y="4572"/>
                </a:lnTo>
                <a:lnTo>
                  <a:pt x="3131819" y="1524"/>
                </a:lnTo>
                <a:lnTo>
                  <a:pt x="3133343" y="0"/>
                </a:lnTo>
                <a:lnTo>
                  <a:pt x="3137916" y="0"/>
                </a:lnTo>
                <a:lnTo>
                  <a:pt x="3137916" y="1524"/>
                </a:lnTo>
                <a:lnTo>
                  <a:pt x="3139440" y="1524"/>
                </a:lnTo>
                <a:lnTo>
                  <a:pt x="3139440" y="4572"/>
                </a:lnTo>
                <a:lnTo>
                  <a:pt x="3137916" y="4572"/>
                </a:lnTo>
                <a:lnTo>
                  <a:pt x="3137916" y="6096"/>
                </a:lnTo>
                <a:close/>
              </a:path>
              <a:path w="6638925" h="6350">
                <a:moveTo>
                  <a:pt x="3174492" y="6096"/>
                </a:moveTo>
                <a:lnTo>
                  <a:pt x="3169919" y="6096"/>
                </a:lnTo>
                <a:lnTo>
                  <a:pt x="3168396" y="4572"/>
                </a:lnTo>
                <a:lnTo>
                  <a:pt x="3168396" y="1524"/>
                </a:lnTo>
                <a:lnTo>
                  <a:pt x="3169919" y="0"/>
                </a:lnTo>
                <a:lnTo>
                  <a:pt x="3174492" y="0"/>
                </a:lnTo>
                <a:lnTo>
                  <a:pt x="3176016" y="1524"/>
                </a:lnTo>
                <a:lnTo>
                  <a:pt x="3176016" y="4572"/>
                </a:lnTo>
                <a:lnTo>
                  <a:pt x="3174492" y="6096"/>
                </a:lnTo>
                <a:close/>
              </a:path>
              <a:path w="6638925" h="6350">
                <a:moveTo>
                  <a:pt x="3211068" y="6096"/>
                </a:moveTo>
                <a:lnTo>
                  <a:pt x="3206496" y="6096"/>
                </a:lnTo>
                <a:lnTo>
                  <a:pt x="3204972" y="4572"/>
                </a:lnTo>
                <a:lnTo>
                  <a:pt x="3204972" y="1524"/>
                </a:lnTo>
                <a:lnTo>
                  <a:pt x="3206496" y="0"/>
                </a:lnTo>
                <a:lnTo>
                  <a:pt x="3211068" y="0"/>
                </a:lnTo>
                <a:lnTo>
                  <a:pt x="3212592" y="1524"/>
                </a:lnTo>
                <a:lnTo>
                  <a:pt x="3212592" y="4572"/>
                </a:lnTo>
                <a:lnTo>
                  <a:pt x="3211068" y="6096"/>
                </a:lnTo>
                <a:close/>
              </a:path>
              <a:path w="6638925" h="6350">
                <a:moveTo>
                  <a:pt x="3249168" y="6096"/>
                </a:moveTo>
                <a:lnTo>
                  <a:pt x="3243072" y="6096"/>
                </a:lnTo>
                <a:lnTo>
                  <a:pt x="3243072" y="4572"/>
                </a:lnTo>
                <a:lnTo>
                  <a:pt x="3241548" y="4572"/>
                </a:lnTo>
                <a:lnTo>
                  <a:pt x="3241548" y="1524"/>
                </a:lnTo>
                <a:lnTo>
                  <a:pt x="3243072" y="1524"/>
                </a:lnTo>
                <a:lnTo>
                  <a:pt x="3243072" y="0"/>
                </a:lnTo>
                <a:lnTo>
                  <a:pt x="3249168" y="0"/>
                </a:lnTo>
                <a:lnTo>
                  <a:pt x="3249168" y="6096"/>
                </a:lnTo>
                <a:close/>
              </a:path>
              <a:path w="6638925" h="6350">
                <a:moveTo>
                  <a:pt x="3285743" y="6096"/>
                </a:moveTo>
                <a:lnTo>
                  <a:pt x="3279648" y="6096"/>
                </a:lnTo>
                <a:lnTo>
                  <a:pt x="3279648" y="0"/>
                </a:lnTo>
                <a:lnTo>
                  <a:pt x="3285743" y="0"/>
                </a:lnTo>
                <a:lnTo>
                  <a:pt x="3285743" y="6096"/>
                </a:lnTo>
                <a:close/>
              </a:path>
              <a:path w="6638925" h="6350">
                <a:moveTo>
                  <a:pt x="3322319" y="6096"/>
                </a:moveTo>
                <a:lnTo>
                  <a:pt x="3316224" y="6096"/>
                </a:lnTo>
                <a:lnTo>
                  <a:pt x="3316224" y="0"/>
                </a:lnTo>
                <a:lnTo>
                  <a:pt x="3322319" y="0"/>
                </a:lnTo>
                <a:lnTo>
                  <a:pt x="3322319" y="1524"/>
                </a:lnTo>
                <a:lnTo>
                  <a:pt x="3323843" y="1524"/>
                </a:lnTo>
                <a:lnTo>
                  <a:pt x="3323843" y="4572"/>
                </a:lnTo>
                <a:lnTo>
                  <a:pt x="3322319" y="4572"/>
                </a:lnTo>
                <a:lnTo>
                  <a:pt x="3322319" y="6096"/>
                </a:lnTo>
                <a:close/>
              </a:path>
              <a:path w="6638925" h="6350">
                <a:moveTo>
                  <a:pt x="3358896" y="6096"/>
                </a:moveTo>
                <a:lnTo>
                  <a:pt x="3354324" y="6096"/>
                </a:lnTo>
                <a:lnTo>
                  <a:pt x="3352800" y="4572"/>
                </a:lnTo>
                <a:lnTo>
                  <a:pt x="3352800" y="1524"/>
                </a:lnTo>
                <a:lnTo>
                  <a:pt x="3354324" y="0"/>
                </a:lnTo>
                <a:lnTo>
                  <a:pt x="3358896" y="0"/>
                </a:lnTo>
                <a:lnTo>
                  <a:pt x="3358896" y="1524"/>
                </a:lnTo>
                <a:lnTo>
                  <a:pt x="3360419" y="1524"/>
                </a:lnTo>
                <a:lnTo>
                  <a:pt x="3360419" y="4572"/>
                </a:lnTo>
                <a:lnTo>
                  <a:pt x="3358896" y="4572"/>
                </a:lnTo>
                <a:lnTo>
                  <a:pt x="3358896" y="6096"/>
                </a:lnTo>
                <a:close/>
              </a:path>
              <a:path w="6638925" h="6350">
                <a:moveTo>
                  <a:pt x="3395472" y="6096"/>
                </a:moveTo>
                <a:lnTo>
                  <a:pt x="3390900" y="6096"/>
                </a:lnTo>
                <a:lnTo>
                  <a:pt x="3389376" y="4572"/>
                </a:lnTo>
                <a:lnTo>
                  <a:pt x="3389376" y="1524"/>
                </a:lnTo>
                <a:lnTo>
                  <a:pt x="3390900" y="0"/>
                </a:lnTo>
                <a:lnTo>
                  <a:pt x="3395472" y="0"/>
                </a:lnTo>
                <a:lnTo>
                  <a:pt x="3396996" y="1524"/>
                </a:lnTo>
                <a:lnTo>
                  <a:pt x="3396996" y="4572"/>
                </a:lnTo>
                <a:lnTo>
                  <a:pt x="3395472" y="6096"/>
                </a:lnTo>
                <a:close/>
              </a:path>
              <a:path w="6638925" h="6350">
                <a:moveTo>
                  <a:pt x="3432048" y="6096"/>
                </a:moveTo>
                <a:lnTo>
                  <a:pt x="3427476" y="6096"/>
                </a:lnTo>
                <a:lnTo>
                  <a:pt x="3425951" y="4572"/>
                </a:lnTo>
                <a:lnTo>
                  <a:pt x="3425951" y="1524"/>
                </a:lnTo>
                <a:lnTo>
                  <a:pt x="3427476" y="0"/>
                </a:lnTo>
                <a:lnTo>
                  <a:pt x="3432048" y="0"/>
                </a:lnTo>
                <a:lnTo>
                  <a:pt x="3433572" y="1524"/>
                </a:lnTo>
                <a:lnTo>
                  <a:pt x="3433572" y="4572"/>
                </a:lnTo>
                <a:lnTo>
                  <a:pt x="3432048" y="6096"/>
                </a:lnTo>
                <a:close/>
              </a:path>
              <a:path w="6638925" h="6350">
                <a:moveTo>
                  <a:pt x="3470148" y="6096"/>
                </a:moveTo>
                <a:lnTo>
                  <a:pt x="3464051" y="6096"/>
                </a:lnTo>
                <a:lnTo>
                  <a:pt x="3464051" y="4572"/>
                </a:lnTo>
                <a:lnTo>
                  <a:pt x="3462527" y="4572"/>
                </a:lnTo>
                <a:lnTo>
                  <a:pt x="3462527" y="1524"/>
                </a:lnTo>
                <a:lnTo>
                  <a:pt x="3464051" y="1524"/>
                </a:lnTo>
                <a:lnTo>
                  <a:pt x="3464051" y="0"/>
                </a:lnTo>
                <a:lnTo>
                  <a:pt x="3470148" y="0"/>
                </a:lnTo>
                <a:lnTo>
                  <a:pt x="3470148" y="6096"/>
                </a:lnTo>
                <a:close/>
              </a:path>
              <a:path w="6638925" h="6350">
                <a:moveTo>
                  <a:pt x="3506724" y="6096"/>
                </a:moveTo>
                <a:lnTo>
                  <a:pt x="3500627" y="6096"/>
                </a:lnTo>
                <a:lnTo>
                  <a:pt x="3500627" y="0"/>
                </a:lnTo>
                <a:lnTo>
                  <a:pt x="3506724" y="0"/>
                </a:lnTo>
                <a:lnTo>
                  <a:pt x="3506724" y="6096"/>
                </a:lnTo>
                <a:close/>
              </a:path>
              <a:path w="6638925" h="6350">
                <a:moveTo>
                  <a:pt x="3543300" y="6096"/>
                </a:moveTo>
                <a:lnTo>
                  <a:pt x="3537204" y="6096"/>
                </a:lnTo>
                <a:lnTo>
                  <a:pt x="3537204" y="0"/>
                </a:lnTo>
                <a:lnTo>
                  <a:pt x="3543300" y="0"/>
                </a:lnTo>
                <a:lnTo>
                  <a:pt x="3543300" y="1524"/>
                </a:lnTo>
                <a:lnTo>
                  <a:pt x="3544824" y="1524"/>
                </a:lnTo>
                <a:lnTo>
                  <a:pt x="3544824" y="4572"/>
                </a:lnTo>
                <a:lnTo>
                  <a:pt x="3543300" y="4572"/>
                </a:lnTo>
                <a:lnTo>
                  <a:pt x="3543300" y="6096"/>
                </a:lnTo>
                <a:close/>
              </a:path>
              <a:path w="6638925" h="6350">
                <a:moveTo>
                  <a:pt x="3579876" y="6096"/>
                </a:moveTo>
                <a:lnTo>
                  <a:pt x="3575304" y="6096"/>
                </a:lnTo>
                <a:lnTo>
                  <a:pt x="3573780" y="4572"/>
                </a:lnTo>
                <a:lnTo>
                  <a:pt x="3573780" y="1524"/>
                </a:lnTo>
                <a:lnTo>
                  <a:pt x="3575304" y="0"/>
                </a:lnTo>
                <a:lnTo>
                  <a:pt x="3579876" y="0"/>
                </a:lnTo>
                <a:lnTo>
                  <a:pt x="3581400" y="1524"/>
                </a:lnTo>
                <a:lnTo>
                  <a:pt x="3581400" y="4572"/>
                </a:lnTo>
                <a:lnTo>
                  <a:pt x="3579876" y="6096"/>
                </a:lnTo>
                <a:close/>
              </a:path>
              <a:path w="6638925" h="6350">
                <a:moveTo>
                  <a:pt x="3616452" y="6096"/>
                </a:moveTo>
                <a:lnTo>
                  <a:pt x="3611880" y="6096"/>
                </a:lnTo>
                <a:lnTo>
                  <a:pt x="3610356" y="4572"/>
                </a:lnTo>
                <a:lnTo>
                  <a:pt x="3610356" y="1524"/>
                </a:lnTo>
                <a:lnTo>
                  <a:pt x="3611880" y="0"/>
                </a:lnTo>
                <a:lnTo>
                  <a:pt x="3616452" y="0"/>
                </a:lnTo>
                <a:lnTo>
                  <a:pt x="3617976" y="1524"/>
                </a:lnTo>
                <a:lnTo>
                  <a:pt x="3617976" y="4572"/>
                </a:lnTo>
                <a:lnTo>
                  <a:pt x="3616452" y="6096"/>
                </a:lnTo>
                <a:close/>
              </a:path>
              <a:path w="6638925" h="6350">
                <a:moveTo>
                  <a:pt x="3653027" y="6096"/>
                </a:moveTo>
                <a:lnTo>
                  <a:pt x="3648456" y="6096"/>
                </a:lnTo>
                <a:lnTo>
                  <a:pt x="3646932" y="4572"/>
                </a:lnTo>
                <a:lnTo>
                  <a:pt x="3646932" y="1524"/>
                </a:lnTo>
                <a:lnTo>
                  <a:pt x="3648456" y="0"/>
                </a:lnTo>
                <a:lnTo>
                  <a:pt x="3653027" y="0"/>
                </a:lnTo>
                <a:lnTo>
                  <a:pt x="3654552" y="1524"/>
                </a:lnTo>
                <a:lnTo>
                  <a:pt x="3654552" y="4572"/>
                </a:lnTo>
                <a:lnTo>
                  <a:pt x="3653027" y="6096"/>
                </a:lnTo>
                <a:close/>
              </a:path>
              <a:path w="6638925" h="6350">
                <a:moveTo>
                  <a:pt x="3691127" y="6096"/>
                </a:moveTo>
                <a:lnTo>
                  <a:pt x="3685032" y="6096"/>
                </a:lnTo>
                <a:lnTo>
                  <a:pt x="3685032" y="4572"/>
                </a:lnTo>
                <a:lnTo>
                  <a:pt x="3683508" y="4572"/>
                </a:lnTo>
                <a:lnTo>
                  <a:pt x="3683508" y="1524"/>
                </a:lnTo>
                <a:lnTo>
                  <a:pt x="3685032" y="1524"/>
                </a:lnTo>
                <a:lnTo>
                  <a:pt x="3685032" y="0"/>
                </a:lnTo>
                <a:lnTo>
                  <a:pt x="3691127" y="0"/>
                </a:lnTo>
                <a:lnTo>
                  <a:pt x="3691127" y="6096"/>
                </a:lnTo>
                <a:close/>
              </a:path>
              <a:path w="6638925" h="6350">
                <a:moveTo>
                  <a:pt x="3727704" y="6096"/>
                </a:moveTo>
                <a:lnTo>
                  <a:pt x="3721608" y="6096"/>
                </a:lnTo>
                <a:lnTo>
                  <a:pt x="3721608" y="0"/>
                </a:lnTo>
                <a:lnTo>
                  <a:pt x="3727704" y="0"/>
                </a:lnTo>
                <a:lnTo>
                  <a:pt x="3727704" y="6096"/>
                </a:lnTo>
                <a:close/>
              </a:path>
              <a:path w="6638925" h="6350">
                <a:moveTo>
                  <a:pt x="3764280" y="6096"/>
                </a:moveTo>
                <a:lnTo>
                  <a:pt x="3758184" y="6096"/>
                </a:lnTo>
                <a:lnTo>
                  <a:pt x="3758184" y="0"/>
                </a:lnTo>
                <a:lnTo>
                  <a:pt x="3764280" y="0"/>
                </a:lnTo>
                <a:lnTo>
                  <a:pt x="3764280" y="1524"/>
                </a:lnTo>
                <a:lnTo>
                  <a:pt x="3765804" y="1524"/>
                </a:lnTo>
                <a:lnTo>
                  <a:pt x="3765804" y="4572"/>
                </a:lnTo>
                <a:lnTo>
                  <a:pt x="3764280" y="4572"/>
                </a:lnTo>
                <a:lnTo>
                  <a:pt x="3764280" y="6096"/>
                </a:lnTo>
                <a:close/>
              </a:path>
              <a:path w="6638925" h="6350">
                <a:moveTo>
                  <a:pt x="3800856" y="6096"/>
                </a:moveTo>
                <a:lnTo>
                  <a:pt x="3796284" y="6096"/>
                </a:lnTo>
                <a:lnTo>
                  <a:pt x="3794760" y="4572"/>
                </a:lnTo>
                <a:lnTo>
                  <a:pt x="3794760" y="1524"/>
                </a:lnTo>
                <a:lnTo>
                  <a:pt x="3796284" y="0"/>
                </a:lnTo>
                <a:lnTo>
                  <a:pt x="3800856" y="0"/>
                </a:lnTo>
                <a:lnTo>
                  <a:pt x="3802380" y="1524"/>
                </a:lnTo>
                <a:lnTo>
                  <a:pt x="3802380" y="4572"/>
                </a:lnTo>
                <a:lnTo>
                  <a:pt x="3800856" y="6096"/>
                </a:lnTo>
                <a:close/>
              </a:path>
              <a:path w="6638925" h="6350">
                <a:moveTo>
                  <a:pt x="3837432" y="6096"/>
                </a:moveTo>
                <a:lnTo>
                  <a:pt x="3832860" y="6096"/>
                </a:lnTo>
                <a:lnTo>
                  <a:pt x="3831335" y="4572"/>
                </a:lnTo>
                <a:lnTo>
                  <a:pt x="3831335" y="1524"/>
                </a:lnTo>
                <a:lnTo>
                  <a:pt x="3832860" y="0"/>
                </a:lnTo>
                <a:lnTo>
                  <a:pt x="3837432" y="0"/>
                </a:lnTo>
                <a:lnTo>
                  <a:pt x="3838956" y="1524"/>
                </a:lnTo>
                <a:lnTo>
                  <a:pt x="3838956" y="4572"/>
                </a:lnTo>
                <a:lnTo>
                  <a:pt x="3837432" y="6096"/>
                </a:lnTo>
                <a:close/>
              </a:path>
              <a:path w="6638925" h="6350">
                <a:moveTo>
                  <a:pt x="3874008" y="6096"/>
                </a:moveTo>
                <a:lnTo>
                  <a:pt x="3869435" y="6096"/>
                </a:lnTo>
                <a:lnTo>
                  <a:pt x="3869435" y="4572"/>
                </a:lnTo>
                <a:lnTo>
                  <a:pt x="3867912" y="4572"/>
                </a:lnTo>
                <a:lnTo>
                  <a:pt x="3867912" y="1524"/>
                </a:lnTo>
                <a:lnTo>
                  <a:pt x="3869435" y="1524"/>
                </a:lnTo>
                <a:lnTo>
                  <a:pt x="3869435" y="0"/>
                </a:lnTo>
                <a:lnTo>
                  <a:pt x="3874008" y="0"/>
                </a:lnTo>
                <a:lnTo>
                  <a:pt x="3875532" y="1524"/>
                </a:lnTo>
                <a:lnTo>
                  <a:pt x="3875532" y="4572"/>
                </a:lnTo>
                <a:lnTo>
                  <a:pt x="3874008" y="6096"/>
                </a:lnTo>
                <a:close/>
              </a:path>
              <a:path w="6638925" h="6350">
                <a:moveTo>
                  <a:pt x="3912108" y="6096"/>
                </a:moveTo>
                <a:lnTo>
                  <a:pt x="3906012" y="6096"/>
                </a:lnTo>
                <a:lnTo>
                  <a:pt x="3906012" y="4572"/>
                </a:lnTo>
                <a:lnTo>
                  <a:pt x="3904488" y="4572"/>
                </a:lnTo>
                <a:lnTo>
                  <a:pt x="3904488" y="1524"/>
                </a:lnTo>
                <a:lnTo>
                  <a:pt x="3906012" y="1524"/>
                </a:lnTo>
                <a:lnTo>
                  <a:pt x="3906012" y="0"/>
                </a:lnTo>
                <a:lnTo>
                  <a:pt x="3912108" y="0"/>
                </a:lnTo>
                <a:lnTo>
                  <a:pt x="3912108" y="6096"/>
                </a:lnTo>
                <a:close/>
              </a:path>
              <a:path w="6638925" h="6350">
                <a:moveTo>
                  <a:pt x="3948684" y="6096"/>
                </a:moveTo>
                <a:lnTo>
                  <a:pt x="3942588" y="6096"/>
                </a:lnTo>
                <a:lnTo>
                  <a:pt x="3942588" y="0"/>
                </a:lnTo>
                <a:lnTo>
                  <a:pt x="3948684" y="0"/>
                </a:lnTo>
                <a:lnTo>
                  <a:pt x="3948684" y="6096"/>
                </a:lnTo>
                <a:close/>
              </a:path>
              <a:path w="6638925" h="6350">
                <a:moveTo>
                  <a:pt x="3985260" y="6096"/>
                </a:moveTo>
                <a:lnTo>
                  <a:pt x="3979164" y="6096"/>
                </a:lnTo>
                <a:lnTo>
                  <a:pt x="3979164" y="0"/>
                </a:lnTo>
                <a:lnTo>
                  <a:pt x="3985260" y="0"/>
                </a:lnTo>
                <a:lnTo>
                  <a:pt x="3985260" y="1524"/>
                </a:lnTo>
                <a:lnTo>
                  <a:pt x="3986784" y="1524"/>
                </a:lnTo>
                <a:lnTo>
                  <a:pt x="3986784" y="4572"/>
                </a:lnTo>
                <a:lnTo>
                  <a:pt x="3985260" y="4572"/>
                </a:lnTo>
                <a:lnTo>
                  <a:pt x="3985260" y="6096"/>
                </a:lnTo>
                <a:close/>
              </a:path>
              <a:path w="6638925" h="6350">
                <a:moveTo>
                  <a:pt x="4021835" y="6096"/>
                </a:moveTo>
                <a:lnTo>
                  <a:pt x="4017264" y="6096"/>
                </a:lnTo>
                <a:lnTo>
                  <a:pt x="4015740" y="4572"/>
                </a:lnTo>
                <a:lnTo>
                  <a:pt x="4015740" y="1524"/>
                </a:lnTo>
                <a:lnTo>
                  <a:pt x="4017264" y="0"/>
                </a:lnTo>
                <a:lnTo>
                  <a:pt x="4021835" y="0"/>
                </a:lnTo>
                <a:lnTo>
                  <a:pt x="4023360" y="1524"/>
                </a:lnTo>
                <a:lnTo>
                  <a:pt x="4023360" y="4572"/>
                </a:lnTo>
                <a:lnTo>
                  <a:pt x="4021835" y="6096"/>
                </a:lnTo>
                <a:close/>
              </a:path>
              <a:path w="6638925" h="6350">
                <a:moveTo>
                  <a:pt x="4058412" y="6096"/>
                </a:moveTo>
                <a:lnTo>
                  <a:pt x="4053840" y="6096"/>
                </a:lnTo>
                <a:lnTo>
                  <a:pt x="4052316" y="4572"/>
                </a:lnTo>
                <a:lnTo>
                  <a:pt x="4052316" y="1524"/>
                </a:lnTo>
                <a:lnTo>
                  <a:pt x="4053840" y="0"/>
                </a:lnTo>
                <a:lnTo>
                  <a:pt x="4058412" y="0"/>
                </a:lnTo>
                <a:lnTo>
                  <a:pt x="4059935" y="1524"/>
                </a:lnTo>
                <a:lnTo>
                  <a:pt x="4059935" y="4572"/>
                </a:lnTo>
                <a:lnTo>
                  <a:pt x="4058412" y="6096"/>
                </a:lnTo>
                <a:close/>
              </a:path>
              <a:path w="6638925" h="6350">
                <a:moveTo>
                  <a:pt x="4094988" y="6096"/>
                </a:moveTo>
                <a:lnTo>
                  <a:pt x="4090416" y="6096"/>
                </a:lnTo>
                <a:lnTo>
                  <a:pt x="4090416" y="4572"/>
                </a:lnTo>
                <a:lnTo>
                  <a:pt x="4088892" y="4572"/>
                </a:lnTo>
                <a:lnTo>
                  <a:pt x="4088892" y="1524"/>
                </a:lnTo>
                <a:lnTo>
                  <a:pt x="4090416" y="1524"/>
                </a:lnTo>
                <a:lnTo>
                  <a:pt x="4090416" y="0"/>
                </a:lnTo>
                <a:lnTo>
                  <a:pt x="4094988" y="0"/>
                </a:lnTo>
                <a:lnTo>
                  <a:pt x="4096512" y="1524"/>
                </a:lnTo>
                <a:lnTo>
                  <a:pt x="4096512" y="4572"/>
                </a:lnTo>
                <a:lnTo>
                  <a:pt x="4094988" y="6096"/>
                </a:lnTo>
                <a:close/>
              </a:path>
              <a:path w="6638925" h="6350">
                <a:moveTo>
                  <a:pt x="4133088" y="6096"/>
                </a:moveTo>
                <a:lnTo>
                  <a:pt x="4126992" y="6096"/>
                </a:lnTo>
                <a:lnTo>
                  <a:pt x="4126992" y="4572"/>
                </a:lnTo>
                <a:lnTo>
                  <a:pt x="4125468" y="4572"/>
                </a:lnTo>
                <a:lnTo>
                  <a:pt x="4125468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3088" y="0"/>
                </a:lnTo>
                <a:lnTo>
                  <a:pt x="4133088" y="6096"/>
                </a:lnTo>
                <a:close/>
              </a:path>
              <a:path w="6638925" h="6350">
                <a:moveTo>
                  <a:pt x="4169664" y="6096"/>
                </a:moveTo>
                <a:lnTo>
                  <a:pt x="4163568" y="6096"/>
                </a:lnTo>
                <a:lnTo>
                  <a:pt x="4163568" y="0"/>
                </a:lnTo>
                <a:lnTo>
                  <a:pt x="4169664" y="0"/>
                </a:lnTo>
                <a:lnTo>
                  <a:pt x="4169664" y="6096"/>
                </a:lnTo>
                <a:close/>
              </a:path>
              <a:path w="6638925" h="6350">
                <a:moveTo>
                  <a:pt x="4206240" y="6096"/>
                </a:moveTo>
                <a:lnTo>
                  <a:pt x="4201668" y="6096"/>
                </a:lnTo>
                <a:lnTo>
                  <a:pt x="4200144" y="4572"/>
                </a:lnTo>
                <a:lnTo>
                  <a:pt x="4200144" y="1524"/>
                </a:lnTo>
                <a:lnTo>
                  <a:pt x="4201668" y="0"/>
                </a:lnTo>
                <a:lnTo>
                  <a:pt x="4206240" y="0"/>
                </a:lnTo>
                <a:lnTo>
                  <a:pt x="4206240" y="1524"/>
                </a:lnTo>
                <a:lnTo>
                  <a:pt x="4207764" y="1524"/>
                </a:lnTo>
                <a:lnTo>
                  <a:pt x="4207764" y="4572"/>
                </a:lnTo>
                <a:lnTo>
                  <a:pt x="4206240" y="4572"/>
                </a:lnTo>
                <a:lnTo>
                  <a:pt x="4206240" y="6096"/>
                </a:lnTo>
                <a:close/>
              </a:path>
              <a:path w="6638925" h="6350">
                <a:moveTo>
                  <a:pt x="4242816" y="6096"/>
                </a:moveTo>
                <a:lnTo>
                  <a:pt x="4238244" y="6096"/>
                </a:lnTo>
                <a:lnTo>
                  <a:pt x="4236719" y="4572"/>
                </a:lnTo>
                <a:lnTo>
                  <a:pt x="4236719" y="1524"/>
                </a:lnTo>
                <a:lnTo>
                  <a:pt x="4238244" y="0"/>
                </a:lnTo>
                <a:lnTo>
                  <a:pt x="4242816" y="0"/>
                </a:lnTo>
                <a:lnTo>
                  <a:pt x="4244340" y="1524"/>
                </a:lnTo>
                <a:lnTo>
                  <a:pt x="4244340" y="4572"/>
                </a:lnTo>
                <a:lnTo>
                  <a:pt x="4242816" y="6096"/>
                </a:lnTo>
                <a:close/>
              </a:path>
              <a:path w="6638925" h="6350">
                <a:moveTo>
                  <a:pt x="4279392" y="6096"/>
                </a:moveTo>
                <a:lnTo>
                  <a:pt x="4274819" y="6096"/>
                </a:lnTo>
                <a:lnTo>
                  <a:pt x="4273296" y="4572"/>
                </a:lnTo>
                <a:lnTo>
                  <a:pt x="4273296" y="1524"/>
                </a:lnTo>
                <a:lnTo>
                  <a:pt x="4274819" y="0"/>
                </a:lnTo>
                <a:lnTo>
                  <a:pt x="4279392" y="0"/>
                </a:lnTo>
                <a:lnTo>
                  <a:pt x="4280916" y="1524"/>
                </a:lnTo>
                <a:lnTo>
                  <a:pt x="4280916" y="4572"/>
                </a:lnTo>
                <a:lnTo>
                  <a:pt x="4279392" y="6096"/>
                </a:lnTo>
                <a:close/>
              </a:path>
              <a:path w="6638925" h="6350">
                <a:moveTo>
                  <a:pt x="4315968" y="6096"/>
                </a:moveTo>
                <a:lnTo>
                  <a:pt x="4311396" y="6096"/>
                </a:lnTo>
                <a:lnTo>
                  <a:pt x="4311396" y="4572"/>
                </a:lnTo>
                <a:lnTo>
                  <a:pt x="4309871" y="4572"/>
                </a:lnTo>
                <a:lnTo>
                  <a:pt x="4309871" y="1524"/>
                </a:lnTo>
                <a:lnTo>
                  <a:pt x="4311396" y="1524"/>
                </a:lnTo>
                <a:lnTo>
                  <a:pt x="4311396" y="0"/>
                </a:lnTo>
                <a:lnTo>
                  <a:pt x="4315968" y="0"/>
                </a:lnTo>
                <a:lnTo>
                  <a:pt x="4317492" y="1524"/>
                </a:lnTo>
                <a:lnTo>
                  <a:pt x="4317492" y="4572"/>
                </a:lnTo>
                <a:lnTo>
                  <a:pt x="4315968" y="6096"/>
                </a:lnTo>
                <a:close/>
              </a:path>
              <a:path w="6638925" h="6350">
                <a:moveTo>
                  <a:pt x="4354068" y="6096"/>
                </a:moveTo>
                <a:lnTo>
                  <a:pt x="4347971" y="6096"/>
                </a:lnTo>
                <a:lnTo>
                  <a:pt x="4347971" y="4572"/>
                </a:lnTo>
                <a:lnTo>
                  <a:pt x="4346448" y="4572"/>
                </a:lnTo>
                <a:lnTo>
                  <a:pt x="4346448" y="1524"/>
                </a:lnTo>
                <a:lnTo>
                  <a:pt x="4347971" y="1524"/>
                </a:lnTo>
                <a:lnTo>
                  <a:pt x="4347971" y="0"/>
                </a:lnTo>
                <a:lnTo>
                  <a:pt x="4354068" y="0"/>
                </a:lnTo>
                <a:lnTo>
                  <a:pt x="4354068" y="6096"/>
                </a:lnTo>
                <a:close/>
              </a:path>
              <a:path w="6638925" h="6350">
                <a:moveTo>
                  <a:pt x="4390644" y="6096"/>
                </a:moveTo>
                <a:lnTo>
                  <a:pt x="4384548" y="6096"/>
                </a:lnTo>
                <a:lnTo>
                  <a:pt x="4384548" y="0"/>
                </a:lnTo>
                <a:lnTo>
                  <a:pt x="4390644" y="0"/>
                </a:lnTo>
                <a:lnTo>
                  <a:pt x="4390644" y="6096"/>
                </a:lnTo>
                <a:close/>
              </a:path>
              <a:path w="6638925" h="6350">
                <a:moveTo>
                  <a:pt x="4427219" y="6096"/>
                </a:moveTo>
                <a:lnTo>
                  <a:pt x="4422648" y="6096"/>
                </a:lnTo>
                <a:lnTo>
                  <a:pt x="4421123" y="4572"/>
                </a:lnTo>
                <a:lnTo>
                  <a:pt x="4421123" y="1524"/>
                </a:lnTo>
                <a:lnTo>
                  <a:pt x="4422648" y="0"/>
                </a:lnTo>
                <a:lnTo>
                  <a:pt x="4427219" y="0"/>
                </a:lnTo>
                <a:lnTo>
                  <a:pt x="4427219" y="1524"/>
                </a:lnTo>
                <a:lnTo>
                  <a:pt x="4428744" y="1524"/>
                </a:lnTo>
                <a:lnTo>
                  <a:pt x="4428744" y="4572"/>
                </a:lnTo>
                <a:lnTo>
                  <a:pt x="4427219" y="4572"/>
                </a:lnTo>
                <a:lnTo>
                  <a:pt x="4427219" y="6096"/>
                </a:lnTo>
                <a:close/>
              </a:path>
              <a:path w="6638925" h="6350">
                <a:moveTo>
                  <a:pt x="4463796" y="6096"/>
                </a:moveTo>
                <a:lnTo>
                  <a:pt x="4459223" y="6096"/>
                </a:lnTo>
                <a:lnTo>
                  <a:pt x="4457700" y="4572"/>
                </a:lnTo>
                <a:lnTo>
                  <a:pt x="4457700" y="1524"/>
                </a:lnTo>
                <a:lnTo>
                  <a:pt x="4459223" y="0"/>
                </a:lnTo>
                <a:lnTo>
                  <a:pt x="4463796" y="0"/>
                </a:lnTo>
                <a:lnTo>
                  <a:pt x="4465319" y="1524"/>
                </a:lnTo>
                <a:lnTo>
                  <a:pt x="4465319" y="4572"/>
                </a:lnTo>
                <a:lnTo>
                  <a:pt x="4463796" y="6096"/>
                </a:lnTo>
                <a:close/>
              </a:path>
              <a:path w="6638925" h="6350">
                <a:moveTo>
                  <a:pt x="4500371" y="6096"/>
                </a:moveTo>
                <a:lnTo>
                  <a:pt x="4495800" y="6096"/>
                </a:lnTo>
                <a:lnTo>
                  <a:pt x="4494276" y="4572"/>
                </a:lnTo>
                <a:lnTo>
                  <a:pt x="4494276" y="1524"/>
                </a:lnTo>
                <a:lnTo>
                  <a:pt x="4495800" y="0"/>
                </a:lnTo>
                <a:lnTo>
                  <a:pt x="4500371" y="0"/>
                </a:lnTo>
                <a:lnTo>
                  <a:pt x="4501896" y="1524"/>
                </a:lnTo>
                <a:lnTo>
                  <a:pt x="4501896" y="4572"/>
                </a:lnTo>
                <a:lnTo>
                  <a:pt x="4500371" y="6096"/>
                </a:lnTo>
                <a:close/>
              </a:path>
              <a:path w="6638925" h="6350">
                <a:moveTo>
                  <a:pt x="4536948" y="6096"/>
                </a:moveTo>
                <a:lnTo>
                  <a:pt x="4532376" y="6096"/>
                </a:lnTo>
                <a:lnTo>
                  <a:pt x="4532376" y="4572"/>
                </a:lnTo>
                <a:lnTo>
                  <a:pt x="4530852" y="4572"/>
                </a:lnTo>
                <a:lnTo>
                  <a:pt x="4530852" y="1524"/>
                </a:lnTo>
                <a:lnTo>
                  <a:pt x="4532376" y="1524"/>
                </a:lnTo>
                <a:lnTo>
                  <a:pt x="4532376" y="0"/>
                </a:lnTo>
                <a:lnTo>
                  <a:pt x="4536948" y="0"/>
                </a:lnTo>
                <a:lnTo>
                  <a:pt x="4538471" y="1524"/>
                </a:lnTo>
                <a:lnTo>
                  <a:pt x="4538471" y="4572"/>
                </a:lnTo>
                <a:lnTo>
                  <a:pt x="4536948" y="6096"/>
                </a:lnTo>
                <a:close/>
              </a:path>
              <a:path w="6638925" h="6350">
                <a:moveTo>
                  <a:pt x="4575048" y="6096"/>
                </a:moveTo>
                <a:lnTo>
                  <a:pt x="4568952" y="6096"/>
                </a:lnTo>
                <a:lnTo>
                  <a:pt x="4568952" y="0"/>
                </a:lnTo>
                <a:lnTo>
                  <a:pt x="4575048" y="0"/>
                </a:lnTo>
                <a:lnTo>
                  <a:pt x="4575048" y="6096"/>
                </a:lnTo>
                <a:close/>
              </a:path>
              <a:path w="6638925" h="6350">
                <a:moveTo>
                  <a:pt x="4611623" y="6096"/>
                </a:moveTo>
                <a:lnTo>
                  <a:pt x="4605528" y="6096"/>
                </a:lnTo>
                <a:lnTo>
                  <a:pt x="4605528" y="0"/>
                </a:lnTo>
                <a:lnTo>
                  <a:pt x="4611623" y="0"/>
                </a:lnTo>
                <a:lnTo>
                  <a:pt x="4611623" y="1524"/>
                </a:lnTo>
                <a:lnTo>
                  <a:pt x="4613148" y="1524"/>
                </a:lnTo>
                <a:lnTo>
                  <a:pt x="4613148" y="4572"/>
                </a:lnTo>
                <a:lnTo>
                  <a:pt x="4611623" y="4572"/>
                </a:lnTo>
                <a:lnTo>
                  <a:pt x="4611623" y="6096"/>
                </a:lnTo>
                <a:close/>
              </a:path>
              <a:path w="6638925" h="6350">
                <a:moveTo>
                  <a:pt x="4648200" y="6096"/>
                </a:moveTo>
                <a:lnTo>
                  <a:pt x="4643628" y="6096"/>
                </a:lnTo>
                <a:lnTo>
                  <a:pt x="4642103" y="4572"/>
                </a:lnTo>
                <a:lnTo>
                  <a:pt x="4642103" y="1524"/>
                </a:lnTo>
                <a:lnTo>
                  <a:pt x="4643628" y="0"/>
                </a:lnTo>
                <a:lnTo>
                  <a:pt x="4648200" y="0"/>
                </a:lnTo>
                <a:lnTo>
                  <a:pt x="4648200" y="1524"/>
                </a:lnTo>
                <a:lnTo>
                  <a:pt x="4649723" y="1524"/>
                </a:lnTo>
                <a:lnTo>
                  <a:pt x="4649723" y="4572"/>
                </a:lnTo>
                <a:lnTo>
                  <a:pt x="4648200" y="4572"/>
                </a:lnTo>
                <a:lnTo>
                  <a:pt x="4648200" y="6096"/>
                </a:lnTo>
                <a:close/>
              </a:path>
              <a:path w="6638925" h="6350">
                <a:moveTo>
                  <a:pt x="4684776" y="6096"/>
                </a:moveTo>
                <a:lnTo>
                  <a:pt x="4680203" y="6096"/>
                </a:lnTo>
                <a:lnTo>
                  <a:pt x="4678680" y="4572"/>
                </a:lnTo>
                <a:lnTo>
                  <a:pt x="4678680" y="1524"/>
                </a:lnTo>
                <a:lnTo>
                  <a:pt x="4680203" y="0"/>
                </a:lnTo>
                <a:lnTo>
                  <a:pt x="4684776" y="0"/>
                </a:lnTo>
                <a:lnTo>
                  <a:pt x="4686300" y="1524"/>
                </a:lnTo>
                <a:lnTo>
                  <a:pt x="4686300" y="4572"/>
                </a:lnTo>
                <a:lnTo>
                  <a:pt x="4684776" y="6096"/>
                </a:lnTo>
                <a:close/>
              </a:path>
              <a:path w="6638925" h="6350">
                <a:moveTo>
                  <a:pt x="4721352" y="6096"/>
                </a:moveTo>
                <a:lnTo>
                  <a:pt x="4716780" y="6096"/>
                </a:lnTo>
                <a:lnTo>
                  <a:pt x="4715255" y="4572"/>
                </a:lnTo>
                <a:lnTo>
                  <a:pt x="4715255" y="1524"/>
                </a:lnTo>
                <a:lnTo>
                  <a:pt x="4716780" y="0"/>
                </a:lnTo>
                <a:lnTo>
                  <a:pt x="4721352" y="0"/>
                </a:lnTo>
                <a:lnTo>
                  <a:pt x="4722876" y="1524"/>
                </a:lnTo>
                <a:lnTo>
                  <a:pt x="4722876" y="4572"/>
                </a:lnTo>
                <a:lnTo>
                  <a:pt x="4721352" y="6096"/>
                </a:lnTo>
                <a:close/>
              </a:path>
              <a:path w="6638925" h="6350">
                <a:moveTo>
                  <a:pt x="4757928" y="6096"/>
                </a:moveTo>
                <a:lnTo>
                  <a:pt x="4753355" y="6096"/>
                </a:lnTo>
                <a:lnTo>
                  <a:pt x="4753355" y="4572"/>
                </a:lnTo>
                <a:lnTo>
                  <a:pt x="4751832" y="4572"/>
                </a:lnTo>
                <a:lnTo>
                  <a:pt x="4751832" y="1524"/>
                </a:lnTo>
                <a:lnTo>
                  <a:pt x="4753355" y="1524"/>
                </a:lnTo>
                <a:lnTo>
                  <a:pt x="4753355" y="0"/>
                </a:lnTo>
                <a:lnTo>
                  <a:pt x="4757928" y="0"/>
                </a:lnTo>
                <a:lnTo>
                  <a:pt x="4759452" y="1524"/>
                </a:lnTo>
                <a:lnTo>
                  <a:pt x="4759452" y="4572"/>
                </a:lnTo>
                <a:lnTo>
                  <a:pt x="4757928" y="6096"/>
                </a:lnTo>
                <a:close/>
              </a:path>
              <a:path w="6638925" h="6350">
                <a:moveTo>
                  <a:pt x="4796028" y="6096"/>
                </a:moveTo>
                <a:lnTo>
                  <a:pt x="4789932" y="6096"/>
                </a:lnTo>
                <a:lnTo>
                  <a:pt x="4789932" y="0"/>
                </a:lnTo>
                <a:lnTo>
                  <a:pt x="4796028" y="0"/>
                </a:lnTo>
                <a:lnTo>
                  <a:pt x="4796028" y="6096"/>
                </a:lnTo>
                <a:close/>
              </a:path>
              <a:path w="6638925" h="6350">
                <a:moveTo>
                  <a:pt x="4832603" y="6096"/>
                </a:moveTo>
                <a:lnTo>
                  <a:pt x="4826508" y="6096"/>
                </a:lnTo>
                <a:lnTo>
                  <a:pt x="4826508" y="0"/>
                </a:lnTo>
                <a:lnTo>
                  <a:pt x="4832603" y="0"/>
                </a:lnTo>
                <a:lnTo>
                  <a:pt x="4832603" y="1524"/>
                </a:lnTo>
                <a:lnTo>
                  <a:pt x="4834128" y="1524"/>
                </a:lnTo>
                <a:lnTo>
                  <a:pt x="4834128" y="4572"/>
                </a:lnTo>
                <a:lnTo>
                  <a:pt x="4832603" y="4572"/>
                </a:lnTo>
                <a:lnTo>
                  <a:pt x="4832603" y="6096"/>
                </a:lnTo>
                <a:close/>
              </a:path>
              <a:path w="6638925" h="6350">
                <a:moveTo>
                  <a:pt x="4869180" y="6096"/>
                </a:moveTo>
                <a:lnTo>
                  <a:pt x="4864608" y="6096"/>
                </a:lnTo>
                <a:lnTo>
                  <a:pt x="4863084" y="4572"/>
                </a:lnTo>
                <a:lnTo>
                  <a:pt x="4863084" y="1524"/>
                </a:lnTo>
                <a:lnTo>
                  <a:pt x="4864608" y="0"/>
                </a:lnTo>
                <a:lnTo>
                  <a:pt x="4869180" y="0"/>
                </a:lnTo>
                <a:lnTo>
                  <a:pt x="4869180" y="1524"/>
                </a:lnTo>
                <a:lnTo>
                  <a:pt x="4870703" y="1524"/>
                </a:lnTo>
                <a:lnTo>
                  <a:pt x="4870703" y="4572"/>
                </a:lnTo>
                <a:lnTo>
                  <a:pt x="4869180" y="4572"/>
                </a:lnTo>
                <a:lnTo>
                  <a:pt x="4869180" y="6096"/>
                </a:lnTo>
                <a:close/>
              </a:path>
              <a:path w="6638925" h="6350">
                <a:moveTo>
                  <a:pt x="4905755" y="6096"/>
                </a:moveTo>
                <a:lnTo>
                  <a:pt x="4901184" y="6096"/>
                </a:lnTo>
                <a:lnTo>
                  <a:pt x="4899660" y="4572"/>
                </a:lnTo>
                <a:lnTo>
                  <a:pt x="4899660" y="1524"/>
                </a:lnTo>
                <a:lnTo>
                  <a:pt x="4901184" y="0"/>
                </a:lnTo>
                <a:lnTo>
                  <a:pt x="4905755" y="0"/>
                </a:lnTo>
                <a:lnTo>
                  <a:pt x="4907280" y="1524"/>
                </a:lnTo>
                <a:lnTo>
                  <a:pt x="4907280" y="4572"/>
                </a:lnTo>
                <a:lnTo>
                  <a:pt x="4905755" y="6096"/>
                </a:lnTo>
                <a:close/>
              </a:path>
              <a:path w="6638925" h="6350">
                <a:moveTo>
                  <a:pt x="4942332" y="6096"/>
                </a:moveTo>
                <a:lnTo>
                  <a:pt x="4937760" y="6096"/>
                </a:lnTo>
                <a:lnTo>
                  <a:pt x="4936236" y="4572"/>
                </a:lnTo>
                <a:lnTo>
                  <a:pt x="4936236" y="1524"/>
                </a:lnTo>
                <a:lnTo>
                  <a:pt x="4937760" y="0"/>
                </a:lnTo>
                <a:lnTo>
                  <a:pt x="4942332" y="0"/>
                </a:lnTo>
                <a:lnTo>
                  <a:pt x="4943855" y="1524"/>
                </a:lnTo>
                <a:lnTo>
                  <a:pt x="4943855" y="4572"/>
                </a:lnTo>
                <a:lnTo>
                  <a:pt x="4942332" y="6096"/>
                </a:lnTo>
                <a:close/>
              </a:path>
              <a:path w="6638925" h="6350">
                <a:moveTo>
                  <a:pt x="4978908" y="6096"/>
                </a:moveTo>
                <a:lnTo>
                  <a:pt x="4974336" y="6096"/>
                </a:lnTo>
                <a:lnTo>
                  <a:pt x="4974336" y="4572"/>
                </a:lnTo>
                <a:lnTo>
                  <a:pt x="4972812" y="4572"/>
                </a:lnTo>
                <a:lnTo>
                  <a:pt x="4972812" y="1524"/>
                </a:lnTo>
                <a:lnTo>
                  <a:pt x="4974336" y="1524"/>
                </a:lnTo>
                <a:lnTo>
                  <a:pt x="4974336" y="0"/>
                </a:lnTo>
                <a:lnTo>
                  <a:pt x="4978908" y="0"/>
                </a:lnTo>
                <a:lnTo>
                  <a:pt x="4980432" y="1524"/>
                </a:lnTo>
                <a:lnTo>
                  <a:pt x="4980432" y="4572"/>
                </a:lnTo>
                <a:lnTo>
                  <a:pt x="4978908" y="6096"/>
                </a:lnTo>
                <a:close/>
              </a:path>
              <a:path w="6638925" h="6350">
                <a:moveTo>
                  <a:pt x="5017008" y="6096"/>
                </a:moveTo>
                <a:lnTo>
                  <a:pt x="5010912" y="6096"/>
                </a:lnTo>
                <a:lnTo>
                  <a:pt x="5010912" y="0"/>
                </a:lnTo>
                <a:lnTo>
                  <a:pt x="5017008" y="0"/>
                </a:lnTo>
                <a:lnTo>
                  <a:pt x="5017008" y="6096"/>
                </a:lnTo>
                <a:close/>
              </a:path>
              <a:path w="6638925" h="6350">
                <a:moveTo>
                  <a:pt x="5053584" y="6096"/>
                </a:moveTo>
                <a:lnTo>
                  <a:pt x="5047487" y="6096"/>
                </a:lnTo>
                <a:lnTo>
                  <a:pt x="5047487" y="0"/>
                </a:lnTo>
                <a:lnTo>
                  <a:pt x="5053584" y="0"/>
                </a:lnTo>
                <a:lnTo>
                  <a:pt x="5053584" y="1524"/>
                </a:lnTo>
                <a:lnTo>
                  <a:pt x="5055108" y="1524"/>
                </a:lnTo>
                <a:lnTo>
                  <a:pt x="5055108" y="4572"/>
                </a:lnTo>
                <a:lnTo>
                  <a:pt x="5053584" y="4572"/>
                </a:lnTo>
                <a:lnTo>
                  <a:pt x="5053584" y="6096"/>
                </a:lnTo>
                <a:close/>
              </a:path>
              <a:path w="6638925" h="6350">
                <a:moveTo>
                  <a:pt x="5090160" y="6096"/>
                </a:moveTo>
                <a:lnTo>
                  <a:pt x="5085587" y="6096"/>
                </a:lnTo>
                <a:lnTo>
                  <a:pt x="5084064" y="4572"/>
                </a:lnTo>
                <a:lnTo>
                  <a:pt x="5084064" y="1524"/>
                </a:lnTo>
                <a:lnTo>
                  <a:pt x="5085587" y="0"/>
                </a:lnTo>
                <a:lnTo>
                  <a:pt x="5090160" y="0"/>
                </a:lnTo>
                <a:lnTo>
                  <a:pt x="5090160" y="1524"/>
                </a:lnTo>
                <a:lnTo>
                  <a:pt x="5091684" y="1524"/>
                </a:lnTo>
                <a:lnTo>
                  <a:pt x="5091684" y="4572"/>
                </a:lnTo>
                <a:lnTo>
                  <a:pt x="5090160" y="4572"/>
                </a:lnTo>
                <a:lnTo>
                  <a:pt x="5090160" y="6096"/>
                </a:lnTo>
                <a:close/>
              </a:path>
              <a:path w="6638925" h="6350">
                <a:moveTo>
                  <a:pt x="5126736" y="6096"/>
                </a:moveTo>
                <a:lnTo>
                  <a:pt x="5122164" y="6096"/>
                </a:lnTo>
                <a:lnTo>
                  <a:pt x="5120639" y="4572"/>
                </a:lnTo>
                <a:lnTo>
                  <a:pt x="5120639" y="1524"/>
                </a:lnTo>
                <a:lnTo>
                  <a:pt x="5122164" y="0"/>
                </a:lnTo>
                <a:lnTo>
                  <a:pt x="5126736" y="0"/>
                </a:lnTo>
                <a:lnTo>
                  <a:pt x="5128260" y="1524"/>
                </a:lnTo>
                <a:lnTo>
                  <a:pt x="5128260" y="4572"/>
                </a:lnTo>
                <a:lnTo>
                  <a:pt x="5126736" y="6096"/>
                </a:lnTo>
                <a:close/>
              </a:path>
              <a:path w="6638925" h="6350">
                <a:moveTo>
                  <a:pt x="5163312" y="6096"/>
                </a:moveTo>
                <a:lnTo>
                  <a:pt x="5158739" y="6096"/>
                </a:lnTo>
                <a:lnTo>
                  <a:pt x="5157216" y="4572"/>
                </a:lnTo>
                <a:lnTo>
                  <a:pt x="5157216" y="1524"/>
                </a:lnTo>
                <a:lnTo>
                  <a:pt x="5158739" y="0"/>
                </a:lnTo>
                <a:lnTo>
                  <a:pt x="5163312" y="0"/>
                </a:lnTo>
                <a:lnTo>
                  <a:pt x="5164836" y="1524"/>
                </a:lnTo>
                <a:lnTo>
                  <a:pt x="5164836" y="4572"/>
                </a:lnTo>
                <a:lnTo>
                  <a:pt x="5163312" y="6096"/>
                </a:lnTo>
                <a:close/>
              </a:path>
              <a:path w="6638925" h="6350">
                <a:moveTo>
                  <a:pt x="5201412" y="6096"/>
                </a:moveTo>
                <a:lnTo>
                  <a:pt x="5195316" y="6096"/>
                </a:lnTo>
                <a:lnTo>
                  <a:pt x="5195316" y="4572"/>
                </a:lnTo>
                <a:lnTo>
                  <a:pt x="5193792" y="4572"/>
                </a:lnTo>
                <a:lnTo>
                  <a:pt x="5193792" y="1524"/>
                </a:lnTo>
                <a:lnTo>
                  <a:pt x="5195316" y="1524"/>
                </a:lnTo>
                <a:lnTo>
                  <a:pt x="5195316" y="0"/>
                </a:lnTo>
                <a:lnTo>
                  <a:pt x="5201412" y="0"/>
                </a:lnTo>
                <a:lnTo>
                  <a:pt x="5201412" y="6096"/>
                </a:lnTo>
                <a:close/>
              </a:path>
              <a:path w="6638925" h="6350">
                <a:moveTo>
                  <a:pt x="5237987" y="6096"/>
                </a:moveTo>
                <a:lnTo>
                  <a:pt x="5231892" y="6096"/>
                </a:lnTo>
                <a:lnTo>
                  <a:pt x="5231892" y="0"/>
                </a:lnTo>
                <a:lnTo>
                  <a:pt x="5237987" y="0"/>
                </a:lnTo>
                <a:lnTo>
                  <a:pt x="5237987" y="6096"/>
                </a:lnTo>
                <a:close/>
              </a:path>
              <a:path w="6638925" h="6350">
                <a:moveTo>
                  <a:pt x="5274564" y="6096"/>
                </a:moveTo>
                <a:lnTo>
                  <a:pt x="5268468" y="6096"/>
                </a:lnTo>
                <a:lnTo>
                  <a:pt x="5268468" y="0"/>
                </a:lnTo>
                <a:lnTo>
                  <a:pt x="5274564" y="0"/>
                </a:lnTo>
                <a:lnTo>
                  <a:pt x="5274564" y="1524"/>
                </a:lnTo>
                <a:lnTo>
                  <a:pt x="5276087" y="1524"/>
                </a:lnTo>
                <a:lnTo>
                  <a:pt x="5276087" y="4572"/>
                </a:lnTo>
                <a:lnTo>
                  <a:pt x="5274564" y="4572"/>
                </a:lnTo>
                <a:lnTo>
                  <a:pt x="5274564" y="6096"/>
                </a:lnTo>
                <a:close/>
              </a:path>
              <a:path w="6638925" h="6350">
                <a:moveTo>
                  <a:pt x="5311139" y="6096"/>
                </a:moveTo>
                <a:lnTo>
                  <a:pt x="5306568" y="6096"/>
                </a:lnTo>
                <a:lnTo>
                  <a:pt x="5305044" y="4572"/>
                </a:lnTo>
                <a:lnTo>
                  <a:pt x="5305044" y="1524"/>
                </a:lnTo>
                <a:lnTo>
                  <a:pt x="5306568" y="0"/>
                </a:lnTo>
                <a:lnTo>
                  <a:pt x="5311139" y="0"/>
                </a:lnTo>
                <a:lnTo>
                  <a:pt x="5311139" y="1524"/>
                </a:lnTo>
                <a:lnTo>
                  <a:pt x="5312664" y="1524"/>
                </a:lnTo>
                <a:lnTo>
                  <a:pt x="5312664" y="4572"/>
                </a:lnTo>
                <a:lnTo>
                  <a:pt x="5311139" y="4572"/>
                </a:lnTo>
                <a:lnTo>
                  <a:pt x="5311139" y="6096"/>
                </a:lnTo>
                <a:close/>
              </a:path>
              <a:path w="6638925" h="6350">
                <a:moveTo>
                  <a:pt x="5347716" y="6096"/>
                </a:moveTo>
                <a:lnTo>
                  <a:pt x="5343144" y="6096"/>
                </a:lnTo>
                <a:lnTo>
                  <a:pt x="5341620" y="4572"/>
                </a:lnTo>
                <a:lnTo>
                  <a:pt x="5341620" y="1524"/>
                </a:lnTo>
                <a:lnTo>
                  <a:pt x="5343144" y="0"/>
                </a:lnTo>
                <a:lnTo>
                  <a:pt x="5347716" y="0"/>
                </a:lnTo>
                <a:lnTo>
                  <a:pt x="5349239" y="1524"/>
                </a:lnTo>
                <a:lnTo>
                  <a:pt x="5349239" y="4572"/>
                </a:lnTo>
                <a:lnTo>
                  <a:pt x="5347716" y="6096"/>
                </a:lnTo>
                <a:close/>
              </a:path>
              <a:path w="6638925" h="6350">
                <a:moveTo>
                  <a:pt x="5384292" y="6096"/>
                </a:moveTo>
                <a:lnTo>
                  <a:pt x="5379720" y="6096"/>
                </a:lnTo>
                <a:lnTo>
                  <a:pt x="5378196" y="4572"/>
                </a:lnTo>
                <a:lnTo>
                  <a:pt x="5378196" y="1524"/>
                </a:lnTo>
                <a:lnTo>
                  <a:pt x="5379720" y="0"/>
                </a:lnTo>
                <a:lnTo>
                  <a:pt x="5384292" y="0"/>
                </a:lnTo>
                <a:lnTo>
                  <a:pt x="5385816" y="1524"/>
                </a:lnTo>
                <a:lnTo>
                  <a:pt x="5385816" y="4572"/>
                </a:lnTo>
                <a:lnTo>
                  <a:pt x="5384292" y="6096"/>
                </a:lnTo>
                <a:close/>
              </a:path>
              <a:path w="6638925" h="6350">
                <a:moveTo>
                  <a:pt x="5422392" y="6096"/>
                </a:moveTo>
                <a:lnTo>
                  <a:pt x="5416296" y="6096"/>
                </a:lnTo>
                <a:lnTo>
                  <a:pt x="5416296" y="4572"/>
                </a:lnTo>
                <a:lnTo>
                  <a:pt x="5414771" y="4572"/>
                </a:lnTo>
                <a:lnTo>
                  <a:pt x="5414771" y="1524"/>
                </a:lnTo>
                <a:lnTo>
                  <a:pt x="5416296" y="1524"/>
                </a:lnTo>
                <a:lnTo>
                  <a:pt x="5416296" y="0"/>
                </a:lnTo>
                <a:lnTo>
                  <a:pt x="5422392" y="0"/>
                </a:lnTo>
                <a:lnTo>
                  <a:pt x="5422392" y="6096"/>
                </a:lnTo>
                <a:close/>
              </a:path>
              <a:path w="6638925" h="6350">
                <a:moveTo>
                  <a:pt x="5458968" y="6096"/>
                </a:moveTo>
                <a:lnTo>
                  <a:pt x="5452871" y="6096"/>
                </a:lnTo>
                <a:lnTo>
                  <a:pt x="5452871" y="0"/>
                </a:lnTo>
                <a:lnTo>
                  <a:pt x="5458968" y="0"/>
                </a:lnTo>
                <a:lnTo>
                  <a:pt x="5458968" y="6096"/>
                </a:lnTo>
                <a:close/>
              </a:path>
              <a:path w="6638925" h="6350">
                <a:moveTo>
                  <a:pt x="5495544" y="6096"/>
                </a:moveTo>
                <a:lnTo>
                  <a:pt x="5489448" y="6096"/>
                </a:lnTo>
                <a:lnTo>
                  <a:pt x="5489448" y="0"/>
                </a:lnTo>
                <a:lnTo>
                  <a:pt x="5495544" y="0"/>
                </a:lnTo>
                <a:lnTo>
                  <a:pt x="5495544" y="1524"/>
                </a:lnTo>
                <a:lnTo>
                  <a:pt x="5497068" y="1524"/>
                </a:lnTo>
                <a:lnTo>
                  <a:pt x="5497068" y="4572"/>
                </a:lnTo>
                <a:lnTo>
                  <a:pt x="5495544" y="4572"/>
                </a:lnTo>
                <a:lnTo>
                  <a:pt x="5495544" y="6096"/>
                </a:lnTo>
                <a:close/>
              </a:path>
              <a:path w="6638925" h="6350">
                <a:moveTo>
                  <a:pt x="5532120" y="6096"/>
                </a:moveTo>
                <a:lnTo>
                  <a:pt x="5527548" y="6096"/>
                </a:lnTo>
                <a:lnTo>
                  <a:pt x="5526023" y="4572"/>
                </a:lnTo>
                <a:lnTo>
                  <a:pt x="5526023" y="1524"/>
                </a:lnTo>
                <a:lnTo>
                  <a:pt x="5527548" y="0"/>
                </a:lnTo>
                <a:lnTo>
                  <a:pt x="5532120" y="0"/>
                </a:lnTo>
                <a:lnTo>
                  <a:pt x="5533644" y="1524"/>
                </a:lnTo>
                <a:lnTo>
                  <a:pt x="5533644" y="4572"/>
                </a:lnTo>
                <a:lnTo>
                  <a:pt x="5532120" y="6096"/>
                </a:lnTo>
                <a:close/>
              </a:path>
              <a:path w="6638925" h="6350">
                <a:moveTo>
                  <a:pt x="5568696" y="6096"/>
                </a:moveTo>
                <a:lnTo>
                  <a:pt x="5564123" y="6096"/>
                </a:lnTo>
                <a:lnTo>
                  <a:pt x="5562600" y="4572"/>
                </a:lnTo>
                <a:lnTo>
                  <a:pt x="5562600" y="1524"/>
                </a:lnTo>
                <a:lnTo>
                  <a:pt x="5564123" y="0"/>
                </a:lnTo>
                <a:lnTo>
                  <a:pt x="5568696" y="0"/>
                </a:lnTo>
                <a:lnTo>
                  <a:pt x="5570220" y="1524"/>
                </a:lnTo>
                <a:lnTo>
                  <a:pt x="5570220" y="4572"/>
                </a:lnTo>
                <a:lnTo>
                  <a:pt x="5568696" y="6096"/>
                </a:lnTo>
                <a:close/>
              </a:path>
              <a:path w="6638925" h="6350">
                <a:moveTo>
                  <a:pt x="5605271" y="6096"/>
                </a:moveTo>
                <a:lnTo>
                  <a:pt x="5600700" y="6096"/>
                </a:lnTo>
                <a:lnTo>
                  <a:pt x="5599176" y="4572"/>
                </a:lnTo>
                <a:lnTo>
                  <a:pt x="5599176" y="1524"/>
                </a:lnTo>
                <a:lnTo>
                  <a:pt x="5600700" y="0"/>
                </a:lnTo>
                <a:lnTo>
                  <a:pt x="5605271" y="0"/>
                </a:lnTo>
                <a:lnTo>
                  <a:pt x="5606796" y="1524"/>
                </a:lnTo>
                <a:lnTo>
                  <a:pt x="5606796" y="4572"/>
                </a:lnTo>
                <a:lnTo>
                  <a:pt x="5605271" y="6096"/>
                </a:lnTo>
                <a:close/>
              </a:path>
              <a:path w="6638925" h="6350">
                <a:moveTo>
                  <a:pt x="5643371" y="6096"/>
                </a:moveTo>
                <a:lnTo>
                  <a:pt x="5637276" y="6096"/>
                </a:lnTo>
                <a:lnTo>
                  <a:pt x="5637276" y="4572"/>
                </a:lnTo>
                <a:lnTo>
                  <a:pt x="5635752" y="4572"/>
                </a:lnTo>
                <a:lnTo>
                  <a:pt x="5635752" y="1524"/>
                </a:lnTo>
                <a:lnTo>
                  <a:pt x="5637276" y="1524"/>
                </a:lnTo>
                <a:lnTo>
                  <a:pt x="5637276" y="0"/>
                </a:lnTo>
                <a:lnTo>
                  <a:pt x="5643371" y="0"/>
                </a:lnTo>
                <a:lnTo>
                  <a:pt x="5643371" y="6096"/>
                </a:lnTo>
                <a:close/>
              </a:path>
              <a:path w="6638925" h="6350">
                <a:moveTo>
                  <a:pt x="5679948" y="6096"/>
                </a:moveTo>
                <a:lnTo>
                  <a:pt x="5673852" y="6096"/>
                </a:lnTo>
                <a:lnTo>
                  <a:pt x="5673852" y="0"/>
                </a:lnTo>
                <a:lnTo>
                  <a:pt x="5679948" y="0"/>
                </a:lnTo>
                <a:lnTo>
                  <a:pt x="5679948" y="6096"/>
                </a:lnTo>
                <a:close/>
              </a:path>
              <a:path w="6638925" h="6350">
                <a:moveTo>
                  <a:pt x="5716523" y="6096"/>
                </a:moveTo>
                <a:lnTo>
                  <a:pt x="5710428" y="6096"/>
                </a:lnTo>
                <a:lnTo>
                  <a:pt x="5710428" y="0"/>
                </a:lnTo>
                <a:lnTo>
                  <a:pt x="5716523" y="0"/>
                </a:lnTo>
                <a:lnTo>
                  <a:pt x="5716523" y="1524"/>
                </a:lnTo>
                <a:lnTo>
                  <a:pt x="5718048" y="1524"/>
                </a:lnTo>
                <a:lnTo>
                  <a:pt x="5718048" y="4572"/>
                </a:lnTo>
                <a:lnTo>
                  <a:pt x="5716523" y="4572"/>
                </a:lnTo>
                <a:lnTo>
                  <a:pt x="5716523" y="6096"/>
                </a:lnTo>
                <a:close/>
              </a:path>
              <a:path w="6638925" h="6350">
                <a:moveTo>
                  <a:pt x="5753100" y="6096"/>
                </a:moveTo>
                <a:lnTo>
                  <a:pt x="5748528" y="6096"/>
                </a:lnTo>
                <a:lnTo>
                  <a:pt x="5747003" y="4572"/>
                </a:lnTo>
                <a:lnTo>
                  <a:pt x="5747003" y="1524"/>
                </a:lnTo>
                <a:lnTo>
                  <a:pt x="5748528" y="0"/>
                </a:lnTo>
                <a:lnTo>
                  <a:pt x="5753100" y="0"/>
                </a:lnTo>
                <a:lnTo>
                  <a:pt x="5754623" y="1524"/>
                </a:lnTo>
                <a:lnTo>
                  <a:pt x="5754623" y="4572"/>
                </a:lnTo>
                <a:lnTo>
                  <a:pt x="5753100" y="6096"/>
                </a:lnTo>
                <a:close/>
              </a:path>
              <a:path w="6638925" h="6350">
                <a:moveTo>
                  <a:pt x="5789676" y="6096"/>
                </a:moveTo>
                <a:lnTo>
                  <a:pt x="5785104" y="6096"/>
                </a:lnTo>
                <a:lnTo>
                  <a:pt x="5783580" y="4572"/>
                </a:lnTo>
                <a:lnTo>
                  <a:pt x="5783580" y="1524"/>
                </a:lnTo>
                <a:lnTo>
                  <a:pt x="5785104" y="0"/>
                </a:lnTo>
                <a:lnTo>
                  <a:pt x="5789676" y="0"/>
                </a:lnTo>
                <a:lnTo>
                  <a:pt x="5791200" y="1524"/>
                </a:lnTo>
                <a:lnTo>
                  <a:pt x="5791200" y="4572"/>
                </a:lnTo>
                <a:lnTo>
                  <a:pt x="5789676" y="6096"/>
                </a:lnTo>
                <a:close/>
              </a:path>
              <a:path w="6638925" h="6350">
                <a:moveTo>
                  <a:pt x="5826252" y="6096"/>
                </a:moveTo>
                <a:lnTo>
                  <a:pt x="5821680" y="6096"/>
                </a:lnTo>
                <a:lnTo>
                  <a:pt x="5821680" y="4572"/>
                </a:lnTo>
                <a:lnTo>
                  <a:pt x="5820155" y="4572"/>
                </a:lnTo>
                <a:lnTo>
                  <a:pt x="5820155" y="1524"/>
                </a:lnTo>
                <a:lnTo>
                  <a:pt x="5821680" y="1524"/>
                </a:lnTo>
                <a:lnTo>
                  <a:pt x="5821680" y="0"/>
                </a:lnTo>
                <a:lnTo>
                  <a:pt x="5826252" y="0"/>
                </a:lnTo>
                <a:lnTo>
                  <a:pt x="5827776" y="1524"/>
                </a:lnTo>
                <a:lnTo>
                  <a:pt x="5827776" y="4572"/>
                </a:lnTo>
                <a:lnTo>
                  <a:pt x="5826252" y="6096"/>
                </a:lnTo>
                <a:close/>
              </a:path>
              <a:path w="6638925" h="6350">
                <a:moveTo>
                  <a:pt x="5864352" y="6096"/>
                </a:moveTo>
                <a:lnTo>
                  <a:pt x="5858255" y="6096"/>
                </a:lnTo>
                <a:lnTo>
                  <a:pt x="5858255" y="4572"/>
                </a:lnTo>
                <a:lnTo>
                  <a:pt x="5856732" y="4572"/>
                </a:lnTo>
                <a:lnTo>
                  <a:pt x="5856732" y="1524"/>
                </a:lnTo>
                <a:lnTo>
                  <a:pt x="5858255" y="1524"/>
                </a:lnTo>
                <a:lnTo>
                  <a:pt x="5858255" y="0"/>
                </a:lnTo>
                <a:lnTo>
                  <a:pt x="5864352" y="0"/>
                </a:lnTo>
                <a:lnTo>
                  <a:pt x="5864352" y="6096"/>
                </a:lnTo>
                <a:close/>
              </a:path>
              <a:path w="6638925" h="6350">
                <a:moveTo>
                  <a:pt x="5900928" y="6096"/>
                </a:moveTo>
                <a:lnTo>
                  <a:pt x="5894832" y="6096"/>
                </a:lnTo>
                <a:lnTo>
                  <a:pt x="5894832" y="0"/>
                </a:lnTo>
                <a:lnTo>
                  <a:pt x="5900928" y="0"/>
                </a:lnTo>
                <a:lnTo>
                  <a:pt x="5900928" y="6096"/>
                </a:lnTo>
                <a:close/>
              </a:path>
              <a:path w="6638925" h="6350">
                <a:moveTo>
                  <a:pt x="5937504" y="6096"/>
                </a:moveTo>
                <a:lnTo>
                  <a:pt x="5931408" y="6096"/>
                </a:lnTo>
                <a:lnTo>
                  <a:pt x="5931408" y="0"/>
                </a:lnTo>
                <a:lnTo>
                  <a:pt x="5937504" y="0"/>
                </a:lnTo>
                <a:lnTo>
                  <a:pt x="5937504" y="1524"/>
                </a:lnTo>
                <a:lnTo>
                  <a:pt x="5939028" y="1524"/>
                </a:lnTo>
                <a:lnTo>
                  <a:pt x="5939028" y="4572"/>
                </a:lnTo>
                <a:lnTo>
                  <a:pt x="5937504" y="4572"/>
                </a:lnTo>
                <a:lnTo>
                  <a:pt x="5937504" y="6096"/>
                </a:lnTo>
                <a:close/>
              </a:path>
              <a:path w="6638925" h="6350">
                <a:moveTo>
                  <a:pt x="5974080" y="6096"/>
                </a:moveTo>
                <a:lnTo>
                  <a:pt x="5969508" y="6096"/>
                </a:lnTo>
                <a:lnTo>
                  <a:pt x="5967984" y="4572"/>
                </a:lnTo>
                <a:lnTo>
                  <a:pt x="5967984" y="1524"/>
                </a:lnTo>
                <a:lnTo>
                  <a:pt x="5969508" y="0"/>
                </a:lnTo>
                <a:lnTo>
                  <a:pt x="5974080" y="0"/>
                </a:lnTo>
                <a:lnTo>
                  <a:pt x="5975604" y="1524"/>
                </a:lnTo>
                <a:lnTo>
                  <a:pt x="5975604" y="4572"/>
                </a:lnTo>
                <a:lnTo>
                  <a:pt x="5974080" y="6096"/>
                </a:lnTo>
                <a:close/>
              </a:path>
              <a:path w="6638925" h="6350">
                <a:moveTo>
                  <a:pt x="6010655" y="6096"/>
                </a:moveTo>
                <a:lnTo>
                  <a:pt x="6006084" y="6096"/>
                </a:lnTo>
                <a:lnTo>
                  <a:pt x="6004560" y="4572"/>
                </a:lnTo>
                <a:lnTo>
                  <a:pt x="6004560" y="1524"/>
                </a:lnTo>
                <a:lnTo>
                  <a:pt x="6006084" y="0"/>
                </a:lnTo>
                <a:lnTo>
                  <a:pt x="6010655" y="0"/>
                </a:lnTo>
                <a:lnTo>
                  <a:pt x="6012180" y="1524"/>
                </a:lnTo>
                <a:lnTo>
                  <a:pt x="6012180" y="4572"/>
                </a:lnTo>
                <a:lnTo>
                  <a:pt x="6010655" y="6096"/>
                </a:lnTo>
                <a:close/>
              </a:path>
              <a:path w="6638925" h="6350">
                <a:moveTo>
                  <a:pt x="6047232" y="6096"/>
                </a:moveTo>
                <a:lnTo>
                  <a:pt x="6042660" y="6096"/>
                </a:lnTo>
                <a:lnTo>
                  <a:pt x="6042660" y="4572"/>
                </a:lnTo>
                <a:lnTo>
                  <a:pt x="6041136" y="4572"/>
                </a:lnTo>
                <a:lnTo>
                  <a:pt x="6041136" y="1524"/>
                </a:lnTo>
                <a:lnTo>
                  <a:pt x="6042660" y="1524"/>
                </a:lnTo>
                <a:lnTo>
                  <a:pt x="6042660" y="0"/>
                </a:lnTo>
                <a:lnTo>
                  <a:pt x="6047232" y="0"/>
                </a:lnTo>
                <a:lnTo>
                  <a:pt x="6048755" y="1524"/>
                </a:lnTo>
                <a:lnTo>
                  <a:pt x="6048755" y="4572"/>
                </a:lnTo>
                <a:lnTo>
                  <a:pt x="6047232" y="6096"/>
                </a:lnTo>
                <a:close/>
              </a:path>
              <a:path w="6638925" h="6350">
                <a:moveTo>
                  <a:pt x="6085332" y="6096"/>
                </a:moveTo>
                <a:lnTo>
                  <a:pt x="6079236" y="6096"/>
                </a:lnTo>
                <a:lnTo>
                  <a:pt x="6079236" y="4572"/>
                </a:lnTo>
                <a:lnTo>
                  <a:pt x="6077712" y="4572"/>
                </a:lnTo>
                <a:lnTo>
                  <a:pt x="6077712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5332" y="0"/>
                </a:lnTo>
                <a:lnTo>
                  <a:pt x="6085332" y="6096"/>
                </a:lnTo>
                <a:close/>
              </a:path>
              <a:path w="6638925" h="6350">
                <a:moveTo>
                  <a:pt x="6121908" y="6096"/>
                </a:moveTo>
                <a:lnTo>
                  <a:pt x="6115812" y="6096"/>
                </a:lnTo>
                <a:lnTo>
                  <a:pt x="6115812" y="0"/>
                </a:lnTo>
                <a:lnTo>
                  <a:pt x="6121908" y="0"/>
                </a:lnTo>
                <a:lnTo>
                  <a:pt x="6121908" y="6096"/>
                </a:lnTo>
                <a:close/>
              </a:path>
              <a:path w="6638925" h="6350">
                <a:moveTo>
                  <a:pt x="6158484" y="6096"/>
                </a:moveTo>
                <a:lnTo>
                  <a:pt x="6153912" y="6096"/>
                </a:lnTo>
                <a:lnTo>
                  <a:pt x="6152387" y="4572"/>
                </a:lnTo>
                <a:lnTo>
                  <a:pt x="6152387" y="1524"/>
                </a:lnTo>
                <a:lnTo>
                  <a:pt x="6153912" y="0"/>
                </a:lnTo>
                <a:lnTo>
                  <a:pt x="6158484" y="0"/>
                </a:lnTo>
                <a:lnTo>
                  <a:pt x="6158484" y="1524"/>
                </a:lnTo>
                <a:lnTo>
                  <a:pt x="6160008" y="1524"/>
                </a:lnTo>
                <a:lnTo>
                  <a:pt x="6160008" y="4572"/>
                </a:lnTo>
                <a:lnTo>
                  <a:pt x="6158484" y="4572"/>
                </a:lnTo>
                <a:lnTo>
                  <a:pt x="6158484" y="6096"/>
                </a:lnTo>
                <a:close/>
              </a:path>
              <a:path w="6638925" h="6350">
                <a:moveTo>
                  <a:pt x="6195060" y="6096"/>
                </a:moveTo>
                <a:lnTo>
                  <a:pt x="6190487" y="6096"/>
                </a:lnTo>
                <a:lnTo>
                  <a:pt x="6188964" y="4572"/>
                </a:lnTo>
                <a:lnTo>
                  <a:pt x="6188964" y="1524"/>
                </a:lnTo>
                <a:lnTo>
                  <a:pt x="6190487" y="0"/>
                </a:lnTo>
                <a:lnTo>
                  <a:pt x="6195060" y="0"/>
                </a:lnTo>
                <a:lnTo>
                  <a:pt x="6196584" y="1524"/>
                </a:lnTo>
                <a:lnTo>
                  <a:pt x="6196584" y="4572"/>
                </a:lnTo>
                <a:lnTo>
                  <a:pt x="6195060" y="6096"/>
                </a:lnTo>
                <a:close/>
              </a:path>
              <a:path w="6638925" h="6350">
                <a:moveTo>
                  <a:pt x="6231636" y="6096"/>
                </a:moveTo>
                <a:lnTo>
                  <a:pt x="6227064" y="6096"/>
                </a:lnTo>
                <a:lnTo>
                  <a:pt x="6225539" y="4572"/>
                </a:lnTo>
                <a:lnTo>
                  <a:pt x="6225539" y="1524"/>
                </a:lnTo>
                <a:lnTo>
                  <a:pt x="6227064" y="0"/>
                </a:lnTo>
                <a:lnTo>
                  <a:pt x="6231636" y="0"/>
                </a:lnTo>
                <a:lnTo>
                  <a:pt x="6233160" y="1524"/>
                </a:lnTo>
                <a:lnTo>
                  <a:pt x="6233160" y="4572"/>
                </a:lnTo>
                <a:lnTo>
                  <a:pt x="6231636" y="6096"/>
                </a:lnTo>
                <a:close/>
              </a:path>
              <a:path w="6638925" h="6350">
                <a:moveTo>
                  <a:pt x="6268212" y="6096"/>
                </a:moveTo>
                <a:lnTo>
                  <a:pt x="6263639" y="6096"/>
                </a:lnTo>
                <a:lnTo>
                  <a:pt x="6263639" y="4572"/>
                </a:lnTo>
                <a:lnTo>
                  <a:pt x="6262116" y="4572"/>
                </a:lnTo>
                <a:lnTo>
                  <a:pt x="6262116" y="1524"/>
                </a:lnTo>
                <a:lnTo>
                  <a:pt x="6263639" y="1524"/>
                </a:lnTo>
                <a:lnTo>
                  <a:pt x="6263639" y="0"/>
                </a:lnTo>
                <a:lnTo>
                  <a:pt x="6268212" y="0"/>
                </a:lnTo>
                <a:lnTo>
                  <a:pt x="6269736" y="1524"/>
                </a:lnTo>
                <a:lnTo>
                  <a:pt x="6269736" y="4572"/>
                </a:lnTo>
                <a:lnTo>
                  <a:pt x="6268212" y="6096"/>
                </a:lnTo>
                <a:close/>
              </a:path>
              <a:path w="6638925" h="6350">
                <a:moveTo>
                  <a:pt x="6306312" y="6096"/>
                </a:moveTo>
                <a:lnTo>
                  <a:pt x="6300216" y="6096"/>
                </a:lnTo>
                <a:lnTo>
                  <a:pt x="6300216" y="4572"/>
                </a:lnTo>
                <a:lnTo>
                  <a:pt x="6298692" y="4572"/>
                </a:lnTo>
                <a:lnTo>
                  <a:pt x="6298692" y="1524"/>
                </a:lnTo>
                <a:lnTo>
                  <a:pt x="6300216" y="1524"/>
                </a:lnTo>
                <a:lnTo>
                  <a:pt x="6300216" y="0"/>
                </a:lnTo>
                <a:lnTo>
                  <a:pt x="6306312" y="0"/>
                </a:lnTo>
                <a:lnTo>
                  <a:pt x="6306312" y="6096"/>
                </a:lnTo>
                <a:close/>
              </a:path>
              <a:path w="6638925" h="6350">
                <a:moveTo>
                  <a:pt x="6342887" y="6096"/>
                </a:moveTo>
                <a:lnTo>
                  <a:pt x="6336792" y="6096"/>
                </a:lnTo>
                <a:lnTo>
                  <a:pt x="6336792" y="0"/>
                </a:lnTo>
                <a:lnTo>
                  <a:pt x="6342887" y="0"/>
                </a:lnTo>
                <a:lnTo>
                  <a:pt x="6342887" y="6096"/>
                </a:lnTo>
                <a:close/>
              </a:path>
              <a:path w="6638925" h="6350">
                <a:moveTo>
                  <a:pt x="6379464" y="6096"/>
                </a:moveTo>
                <a:lnTo>
                  <a:pt x="6374892" y="6096"/>
                </a:lnTo>
                <a:lnTo>
                  <a:pt x="6373368" y="4572"/>
                </a:lnTo>
                <a:lnTo>
                  <a:pt x="6373368" y="1524"/>
                </a:lnTo>
                <a:lnTo>
                  <a:pt x="6374892" y="0"/>
                </a:lnTo>
                <a:lnTo>
                  <a:pt x="6379464" y="0"/>
                </a:lnTo>
                <a:lnTo>
                  <a:pt x="6379464" y="1524"/>
                </a:lnTo>
                <a:lnTo>
                  <a:pt x="6380987" y="1524"/>
                </a:lnTo>
                <a:lnTo>
                  <a:pt x="6380987" y="4572"/>
                </a:lnTo>
                <a:lnTo>
                  <a:pt x="6379464" y="4572"/>
                </a:lnTo>
                <a:lnTo>
                  <a:pt x="6379464" y="6096"/>
                </a:lnTo>
                <a:close/>
              </a:path>
              <a:path w="6638925" h="6350">
                <a:moveTo>
                  <a:pt x="6416039" y="6096"/>
                </a:moveTo>
                <a:lnTo>
                  <a:pt x="6411468" y="6096"/>
                </a:lnTo>
                <a:lnTo>
                  <a:pt x="6409944" y="4572"/>
                </a:lnTo>
                <a:lnTo>
                  <a:pt x="6409944" y="1524"/>
                </a:lnTo>
                <a:lnTo>
                  <a:pt x="6411468" y="0"/>
                </a:lnTo>
                <a:lnTo>
                  <a:pt x="6416039" y="0"/>
                </a:lnTo>
                <a:lnTo>
                  <a:pt x="6417564" y="1524"/>
                </a:lnTo>
                <a:lnTo>
                  <a:pt x="6417564" y="4572"/>
                </a:lnTo>
                <a:lnTo>
                  <a:pt x="6416039" y="6096"/>
                </a:lnTo>
                <a:close/>
              </a:path>
              <a:path w="6638925" h="6350">
                <a:moveTo>
                  <a:pt x="6452616" y="6096"/>
                </a:moveTo>
                <a:lnTo>
                  <a:pt x="6448044" y="6096"/>
                </a:lnTo>
                <a:lnTo>
                  <a:pt x="6446520" y="4572"/>
                </a:lnTo>
                <a:lnTo>
                  <a:pt x="6446520" y="1524"/>
                </a:lnTo>
                <a:lnTo>
                  <a:pt x="6448044" y="0"/>
                </a:lnTo>
                <a:lnTo>
                  <a:pt x="6452616" y="0"/>
                </a:lnTo>
                <a:lnTo>
                  <a:pt x="6454139" y="1524"/>
                </a:lnTo>
                <a:lnTo>
                  <a:pt x="6454139" y="4572"/>
                </a:lnTo>
                <a:lnTo>
                  <a:pt x="6452616" y="6096"/>
                </a:lnTo>
                <a:close/>
              </a:path>
              <a:path w="6638925" h="6350">
                <a:moveTo>
                  <a:pt x="6489192" y="6096"/>
                </a:moveTo>
                <a:lnTo>
                  <a:pt x="6484620" y="6096"/>
                </a:lnTo>
                <a:lnTo>
                  <a:pt x="6484620" y="4572"/>
                </a:lnTo>
                <a:lnTo>
                  <a:pt x="6483096" y="4572"/>
                </a:lnTo>
                <a:lnTo>
                  <a:pt x="6483096" y="1524"/>
                </a:lnTo>
                <a:lnTo>
                  <a:pt x="6484620" y="1524"/>
                </a:lnTo>
                <a:lnTo>
                  <a:pt x="6484620" y="0"/>
                </a:lnTo>
                <a:lnTo>
                  <a:pt x="6489192" y="0"/>
                </a:lnTo>
                <a:lnTo>
                  <a:pt x="6490716" y="1524"/>
                </a:lnTo>
                <a:lnTo>
                  <a:pt x="6490716" y="4572"/>
                </a:lnTo>
                <a:lnTo>
                  <a:pt x="6489192" y="6096"/>
                </a:lnTo>
                <a:close/>
              </a:path>
              <a:path w="6638925" h="6350">
                <a:moveTo>
                  <a:pt x="6527292" y="6096"/>
                </a:moveTo>
                <a:lnTo>
                  <a:pt x="6521196" y="6096"/>
                </a:lnTo>
                <a:lnTo>
                  <a:pt x="6521196" y="0"/>
                </a:lnTo>
                <a:lnTo>
                  <a:pt x="6527292" y="0"/>
                </a:lnTo>
                <a:lnTo>
                  <a:pt x="6527292" y="6096"/>
                </a:lnTo>
                <a:close/>
              </a:path>
              <a:path w="6638925" h="6350">
                <a:moveTo>
                  <a:pt x="6563868" y="6096"/>
                </a:moveTo>
                <a:lnTo>
                  <a:pt x="6557771" y="6096"/>
                </a:lnTo>
                <a:lnTo>
                  <a:pt x="6557771" y="0"/>
                </a:lnTo>
                <a:lnTo>
                  <a:pt x="6563868" y="0"/>
                </a:lnTo>
                <a:lnTo>
                  <a:pt x="6563868" y="1524"/>
                </a:lnTo>
                <a:lnTo>
                  <a:pt x="6565392" y="1524"/>
                </a:lnTo>
                <a:lnTo>
                  <a:pt x="6565392" y="4572"/>
                </a:lnTo>
                <a:lnTo>
                  <a:pt x="6563868" y="4572"/>
                </a:lnTo>
                <a:lnTo>
                  <a:pt x="6563868" y="6096"/>
                </a:lnTo>
                <a:close/>
              </a:path>
              <a:path w="6638925" h="6350">
                <a:moveTo>
                  <a:pt x="6600444" y="6096"/>
                </a:moveTo>
                <a:lnTo>
                  <a:pt x="6595871" y="6096"/>
                </a:lnTo>
                <a:lnTo>
                  <a:pt x="6594348" y="4572"/>
                </a:lnTo>
                <a:lnTo>
                  <a:pt x="6594348" y="1524"/>
                </a:lnTo>
                <a:lnTo>
                  <a:pt x="6595871" y="0"/>
                </a:lnTo>
                <a:lnTo>
                  <a:pt x="6600444" y="0"/>
                </a:lnTo>
                <a:lnTo>
                  <a:pt x="6600444" y="1524"/>
                </a:lnTo>
                <a:lnTo>
                  <a:pt x="6601968" y="1524"/>
                </a:lnTo>
                <a:lnTo>
                  <a:pt x="6601968" y="4572"/>
                </a:lnTo>
                <a:lnTo>
                  <a:pt x="6600444" y="4572"/>
                </a:lnTo>
                <a:lnTo>
                  <a:pt x="6600444" y="6096"/>
                </a:lnTo>
                <a:close/>
              </a:path>
              <a:path w="6638925" h="6350">
                <a:moveTo>
                  <a:pt x="6637020" y="6096"/>
                </a:moveTo>
                <a:lnTo>
                  <a:pt x="6632448" y="6096"/>
                </a:lnTo>
                <a:lnTo>
                  <a:pt x="6630923" y="4572"/>
                </a:lnTo>
                <a:lnTo>
                  <a:pt x="6630923" y="1524"/>
                </a:lnTo>
                <a:lnTo>
                  <a:pt x="6632448" y="0"/>
                </a:lnTo>
                <a:lnTo>
                  <a:pt x="6637020" y="0"/>
                </a:lnTo>
                <a:lnTo>
                  <a:pt x="6638544" y="1524"/>
                </a:lnTo>
                <a:lnTo>
                  <a:pt x="6638544" y="4572"/>
                </a:lnTo>
                <a:lnTo>
                  <a:pt x="663702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048" y="1444751"/>
            <a:ext cx="141732" cy="6400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1880" y="6399276"/>
            <a:ext cx="603503" cy="762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267" y="3579876"/>
            <a:ext cx="76200" cy="531875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3026664" y="1502663"/>
            <a:ext cx="137160" cy="4828540"/>
            <a:chOff x="3026664" y="1502663"/>
            <a:chExt cx="137160" cy="4828540"/>
          </a:xfrm>
        </p:grpSpPr>
        <p:sp>
          <p:nvSpPr>
            <p:cNvPr id="12" name="object 12" descr=""/>
            <p:cNvSpPr/>
            <p:nvPr/>
          </p:nvSpPr>
          <p:spPr>
            <a:xfrm>
              <a:off x="3087624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19" h="4719955">
                  <a:moveTo>
                    <a:pt x="6095" y="4719828"/>
                  </a:moveTo>
                  <a:lnTo>
                    <a:pt x="0" y="4719828"/>
                  </a:lnTo>
                  <a:lnTo>
                    <a:pt x="0" y="4713732"/>
                  </a:lnTo>
                  <a:lnTo>
                    <a:pt x="6095" y="4713732"/>
                  </a:lnTo>
                  <a:lnTo>
                    <a:pt x="6095" y="4715256"/>
                  </a:lnTo>
                  <a:lnTo>
                    <a:pt x="7619" y="4715256"/>
                  </a:lnTo>
                  <a:lnTo>
                    <a:pt x="7619" y="4718304"/>
                  </a:lnTo>
                  <a:lnTo>
                    <a:pt x="6095" y="4718304"/>
                  </a:lnTo>
                  <a:lnTo>
                    <a:pt x="6095" y="4719828"/>
                  </a:lnTo>
                  <a:close/>
                </a:path>
                <a:path w="7619" h="4719955">
                  <a:moveTo>
                    <a:pt x="4572" y="4677156"/>
                  </a:moveTo>
                  <a:lnTo>
                    <a:pt x="1524" y="4677156"/>
                  </a:lnTo>
                  <a:lnTo>
                    <a:pt x="1524" y="4675632"/>
                  </a:lnTo>
                  <a:lnTo>
                    <a:pt x="4572" y="4675632"/>
                  </a:lnTo>
                  <a:lnTo>
                    <a:pt x="4572" y="4677156"/>
                  </a:lnTo>
                  <a:close/>
                </a:path>
                <a:path w="7619" h="4719955">
                  <a:moveTo>
                    <a:pt x="6095" y="4683252"/>
                  </a:moveTo>
                  <a:lnTo>
                    <a:pt x="0" y="4683252"/>
                  </a:lnTo>
                  <a:lnTo>
                    <a:pt x="0" y="4677156"/>
                  </a:lnTo>
                  <a:lnTo>
                    <a:pt x="6095" y="4677156"/>
                  </a:lnTo>
                  <a:lnTo>
                    <a:pt x="6095" y="4678680"/>
                  </a:lnTo>
                  <a:lnTo>
                    <a:pt x="7619" y="4678680"/>
                  </a:lnTo>
                  <a:lnTo>
                    <a:pt x="7619" y="4681728"/>
                  </a:lnTo>
                  <a:lnTo>
                    <a:pt x="6095" y="4681728"/>
                  </a:lnTo>
                  <a:lnTo>
                    <a:pt x="6095" y="4683252"/>
                  </a:lnTo>
                  <a:close/>
                </a:path>
                <a:path w="7619" h="4719955">
                  <a:moveTo>
                    <a:pt x="4572" y="4640580"/>
                  </a:moveTo>
                  <a:lnTo>
                    <a:pt x="1524" y="4640580"/>
                  </a:lnTo>
                  <a:lnTo>
                    <a:pt x="1524" y="4639056"/>
                  </a:lnTo>
                  <a:lnTo>
                    <a:pt x="4572" y="4639056"/>
                  </a:lnTo>
                  <a:lnTo>
                    <a:pt x="4572" y="4640580"/>
                  </a:lnTo>
                  <a:close/>
                </a:path>
                <a:path w="7619" h="4719955">
                  <a:moveTo>
                    <a:pt x="4572" y="4646675"/>
                  </a:moveTo>
                  <a:lnTo>
                    <a:pt x="1524" y="4646675"/>
                  </a:lnTo>
                  <a:lnTo>
                    <a:pt x="0" y="4645152"/>
                  </a:lnTo>
                  <a:lnTo>
                    <a:pt x="0" y="4640580"/>
                  </a:lnTo>
                  <a:lnTo>
                    <a:pt x="6095" y="4640580"/>
                  </a:lnTo>
                  <a:lnTo>
                    <a:pt x="7619" y="4642104"/>
                  </a:lnTo>
                  <a:lnTo>
                    <a:pt x="7619" y="4643628"/>
                  </a:lnTo>
                  <a:lnTo>
                    <a:pt x="4572" y="4646675"/>
                  </a:lnTo>
                  <a:close/>
                </a:path>
                <a:path w="7619" h="4719955">
                  <a:moveTo>
                    <a:pt x="4572" y="4610100"/>
                  </a:moveTo>
                  <a:lnTo>
                    <a:pt x="1524" y="4610100"/>
                  </a:lnTo>
                  <a:lnTo>
                    <a:pt x="0" y="4608575"/>
                  </a:lnTo>
                  <a:lnTo>
                    <a:pt x="0" y="4604004"/>
                  </a:lnTo>
                  <a:lnTo>
                    <a:pt x="1524" y="4602480"/>
                  </a:lnTo>
                  <a:lnTo>
                    <a:pt x="4572" y="4602480"/>
                  </a:lnTo>
                  <a:lnTo>
                    <a:pt x="7619" y="4605528"/>
                  </a:lnTo>
                  <a:lnTo>
                    <a:pt x="7619" y="4607052"/>
                  </a:lnTo>
                  <a:lnTo>
                    <a:pt x="4572" y="4610100"/>
                  </a:lnTo>
                  <a:close/>
                </a:path>
                <a:path w="7619" h="4719955">
                  <a:moveTo>
                    <a:pt x="4572" y="4573524"/>
                  </a:moveTo>
                  <a:lnTo>
                    <a:pt x="1524" y="4573524"/>
                  </a:lnTo>
                  <a:lnTo>
                    <a:pt x="0" y="4572000"/>
                  </a:lnTo>
                  <a:lnTo>
                    <a:pt x="0" y="4567428"/>
                  </a:lnTo>
                  <a:lnTo>
                    <a:pt x="1524" y="4565904"/>
                  </a:lnTo>
                  <a:lnTo>
                    <a:pt x="4572" y="4565904"/>
                  </a:lnTo>
                  <a:lnTo>
                    <a:pt x="7619" y="4568952"/>
                  </a:lnTo>
                  <a:lnTo>
                    <a:pt x="7619" y="4570475"/>
                  </a:lnTo>
                  <a:lnTo>
                    <a:pt x="4572" y="4573524"/>
                  </a:lnTo>
                  <a:close/>
                </a:path>
                <a:path w="7619" h="4719955">
                  <a:moveTo>
                    <a:pt x="6095" y="4535424"/>
                  </a:moveTo>
                  <a:lnTo>
                    <a:pt x="0" y="4535424"/>
                  </a:lnTo>
                  <a:lnTo>
                    <a:pt x="0" y="4529328"/>
                  </a:lnTo>
                  <a:lnTo>
                    <a:pt x="6095" y="4529328"/>
                  </a:lnTo>
                  <a:lnTo>
                    <a:pt x="6095" y="4530852"/>
                  </a:lnTo>
                  <a:lnTo>
                    <a:pt x="7619" y="4532375"/>
                  </a:lnTo>
                  <a:lnTo>
                    <a:pt x="7619" y="4533900"/>
                  </a:lnTo>
                  <a:lnTo>
                    <a:pt x="6095" y="4533900"/>
                  </a:lnTo>
                  <a:lnTo>
                    <a:pt x="6095" y="4535424"/>
                  </a:lnTo>
                  <a:close/>
                </a:path>
                <a:path w="7619" h="4719955">
                  <a:moveTo>
                    <a:pt x="4572" y="4536948"/>
                  </a:moveTo>
                  <a:lnTo>
                    <a:pt x="1524" y="4536948"/>
                  </a:lnTo>
                  <a:lnTo>
                    <a:pt x="1524" y="4535424"/>
                  </a:lnTo>
                  <a:lnTo>
                    <a:pt x="4572" y="4535424"/>
                  </a:lnTo>
                  <a:lnTo>
                    <a:pt x="4572" y="4536948"/>
                  </a:lnTo>
                  <a:close/>
                </a:path>
                <a:path w="7619" h="4719955">
                  <a:moveTo>
                    <a:pt x="6095" y="4498848"/>
                  </a:moveTo>
                  <a:lnTo>
                    <a:pt x="0" y="4498848"/>
                  </a:lnTo>
                  <a:lnTo>
                    <a:pt x="0" y="4492752"/>
                  </a:lnTo>
                  <a:lnTo>
                    <a:pt x="6095" y="4492752"/>
                  </a:lnTo>
                  <a:lnTo>
                    <a:pt x="6095" y="4494275"/>
                  </a:lnTo>
                  <a:lnTo>
                    <a:pt x="7619" y="4494275"/>
                  </a:lnTo>
                  <a:lnTo>
                    <a:pt x="7619" y="4497324"/>
                  </a:lnTo>
                  <a:lnTo>
                    <a:pt x="6095" y="4497324"/>
                  </a:lnTo>
                  <a:lnTo>
                    <a:pt x="6095" y="4498848"/>
                  </a:lnTo>
                  <a:close/>
                </a:path>
                <a:path w="7619" h="4719955">
                  <a:moveTo>
                    <a:pt x="4572" y="4456175"/>
                  </a:moveTo>
                  <a:lnTo>
                    <a:pt x="1524" y="4456175"/>
                  </a:lnTo>
                  <a:lnTo>
                    <a:pt x="1524" y="4454652"/>
                  </a:lnTo>
                  <a:lnTo>
                    <a:pt x="4572" y="4454652"/>
                  </a:lnTo>
                  <a:lnTo>
                    <a:pt x="4572" y="4456175"/>
                  </a:lnTo>
                  <a:close/>
                </a:path>
                <a:path w="7619" h="4719955">
                  <a:moveTo>
                    <a:pt x="6095" y="4462272"/>
                  </a:moveTo>
                  <a:lnTo>
                    <a:pt x="0" y="4462272"/>
                  </a:lnTo>
                  <a:lnTo>
                    <a:pt x="0" y="4456175"/>
                  </a:lnTo>
                  <a:lnTo>
                    <a:pt x="6095" y="4456175"/>
                  </a:lnTo>
                  <a:lnTo>
                    <a:pt x="6095" y="4457700"/>
                  </a:lnTo>
                  <a:lnTo>
                    <a:pt x="7619" y="4457700"/>
                  </a:lnTo>
                  <a:lnTo>
                    <a:pt x="7619" y="4460748"/>
                  </a:lnTo>
                  <a:lnTo>
                    <a:pt x="6095" y="4460748"/>
                  </a:lnTo>
                  <a:lnTo>
                    <a:pt x="6095" y="4462272"/>
                  </a:lnTo>
                  <a:close/>
                </a:path>
                <a:path w="7619" h="4719955">
                  <a:moveTo>
                    <a:pt x="4572" y="4419600"/>
                  </a:moveTo>
                  <a:lnTo>
                    <a:pt x="1524" y="4419600"/>
                  </a:lnTo>
                  <a:lnTo>
                    <a:pt x="1524" y="4418075"/>
                  </a:lnTo>
                  <a:lnTo>
                    <a:pt x="4572" y="4418075"/>
                  </a:lnTo>
                  <a:lnTo>
                    <a:pt x="4572" y="4419600"/>
                  </a:lnTo>
                  <a:close/>
                </a:path>
                <a:path w="7619" h="4719955">
                  <a:moveTo>
                    <a:pt x="4572" y="4425696"/>
                  </a:moveTo>
                  <a:lnTo>
                    <a:pt x="1524" y="4425696"/>
                  </a:lnTo>
                  <a:lnTo>
                    <a:pt x="0" y="4424172"/>
                  </a:lnTo>
                  <a:lnTo>
                    <a:pt x="0" y="4419600"/>
                  </a:lnTo>
                  <a:lnTo>
                    <a:pt x="6095" y="4419600"/>
                  </a:lnTo>
                  <a:lnTo>
                    <a:pt x="7619" y="4421124"/>
                  </a:lnTo>
                  <a:lnTo>
                    <a:pt x="7619" y="4422648"/>
                  </a:lnTo>
                  <a:lnTo>
                    <a:pt x="4572" y="4425696"/>
                  </a:lnTo>
                  <a:close/>
                </a:path>
                <a:path w="7619" h="4719955">
                  <a:moveTo>
                    <a:pt x="4572" y="4389120"/>
                  </a:moveTo>
                  <a:lnTo>
                    <a:pt x="1524" y="4389120"/>
                  </a:lnTo>
                  <a:lnTo>
                    <a:pt x="0" y="4387596"/>
                  </a:lnTo>
                  <a:lnTo>
                    <a:pt x="0" y="4383024"/>
                  </a:lnTo>
                  <a:lnTo>
                    <a:pt x="1524" y="4381500"/>
                  </a:lnTo>
                  <a:lnTo>
                    <a:pt x="4572" y="4381500"/>
                  </a:lnTo>
                  <a:lnTo>
                    <a:pt x="7619" y="4384548"/>
                  </a:lnTo>
                  <a:lnTo>
                    <a:pt x="7619" y="4386072"/>
                  </a:lnTo>
                  <a:lnTo>
                    <a:pt x="4572" y="4389120"/>
                  </a:lnTo>
                  <a:close/>
                </a:path>
                <a:path w="7619" h="4719955">
                  <a:moveTo>
                    <a:pt x="4572" y="4352543"/>
                  </a:moveTo>
                  <a:lnTo>
                    <a:pt x="1524" y="4352543"/>
                  </a:lnTo>
                  <a:lnTo>
                    <a:pt x="0" y="4351020"/>
                  </a:lnTo>
                  <a:lnTo>
                    <a:pt x="0" y="4346448"/>
                  </a:lnTo>
                  <a:lnTo>
                    <a:pt x="1524" y="4344924"/>
                  </a:lnTo>
                  <a:lnTo>
                    <a:pt x="4572" y="4344924"/>
                  </a:lnTo>
                  <a:lnTo>
                    <a:pt x="7619" y="4347972"/>
                  </a:lnTo>
                  <a:lnTo>
                    <a:pt x="7619" y="4349496"/>
                  </a:lnTo>
                  <a:lnTo>
                    <a:pt x="4572" y="4352543"/>
                  </a:lnTo>
                  <a:close/>
                </a:path>
                <a:path w="7619" h="4719955">
                  <a:moveTo>
                    <a:pt x="6095" y="4314443"/>
                  </a:moveTo>
                  <a:lnTo>
                    <a:pt x="0" y="4314443"/>
                  </a:lnTo>
                  <a:lnTo>
                    <a:pt x="0" y="4309872"/>
                  </a:lnTo>
                  <a:lnTo>
                    <a:pt x="1524" y="4308348"/>
                  </a:lnTo>
                  <a:lnTo>
                    <a:pt x="4572" y="4308348"/>
                  </a:lnTo>
                  <a:lnTo>
                    <a:pt x="7619" y="4311396"/>
                  </a:lnTo>
                  <a:lnTo>
                    <a:pt x="7619" y="4312920"/>
                  </a:lnTo>
                  <a:lnTo>
                    <a:pt x="6095" y="4312920"/>
                  </a:lnTo>
                  <a:lnTo>
                    <a:pt x="6095" y="4314443"/>
                  </a:lnTo>
                  <a:close/>
                </a:path>
                <a:path w="7619" h="4719955">
                  <a:moveTo>
                    <a:pt x="4572" y="4315968"/>
                  </a:moveTo>
                  <a:lnTo>
                    <a:pt x="1524" y="4315968"/>
                  </a:lnTo>
                  <a:lnTo>
                    <a:pt x="1524" y="4314443"/>
                  </a:lnTo>
                  <a:lnTo>
                    <a:pt x="4572" y="4314443"/>
                  </a:lnTo>
                  <a:lnTo>
                    <a:pt x="4572" y="4315968"/>
                  </a:lnTo>
                  <a:close/>
                </a:path>
                <a:path w="7619" h="4719955">
                  <a:moveTo>
                    <a:pt x="6095" y="4277868"/>
                  </a:moveTo>
                  <a:lnTo>
                    <a:pt x="0" y="4277868"/>
                  </a:lnTo>
                  <a:lnTo>
                    <a:pt x="0" y="4271772"/>
                  </a:lnTo>
                  <a:lnTo>
                    <a:pt x="6095" y="4271772"/>
                  </a:lnTo>
                  <a:lnTo>
                    <a:pt x="6095" y="4273296"/>
                  </a:lnTo>
                  <a:lnTo>
                    <a:pt x="7619" y="4273296"/>
                  </a:lnTo>
                  <a:lnTo>
                    <a:pt x="7619" y="4276343"/>
                  </a:lnTo>
                  <a:lnTo>
                    <a:pt x="6095" y="4276343"/>
                  </a:lnTo>
                  <a:lnTo>
                    <a:pt x="6095" y="4277868"/>
                  </a:lnTo>
                  <a:close/>
                </a:path>
                <a:path w="7619" h="4719955">
                  <a:moveTo>
                    <a:pt x="4572" y="4235196"/>
                  </a:moveTo>
                  <a:lnTo>
                    <a:pt x="1524" y="4235196"/>
                  </a:lnTo>
                  <a:lnTo>
                    <a:pt x="1524" y="4233672"/>
                  </a:lnTo>
                  <a:lnTo>
                    <a:pt x="4572" y="4233672"/>
                  </a:lnTo>
                  <a:lnTo>
                    <a:pt x="4572" y="4235196"/>
                  </a:lnTo>
                  <a:close/>
                </a:path>
                <a:path w="7619" h="4719955">
                  <a:moveTo>
                    <a:pt x="6095" y="4241291"/>
                  </a:moveTo>
                  <a:lnTo>
                    <a:pt x="0" y="4241291"/>
                  </a:lnTo>
                  <a:lnTo>
                    <a:pt x="0" y="4235196"/>
                  </a:lnTo>
                  <a:lnTo>
                    <a:pt x="6095" y="4235196"/>
                  </a:lnTo>
                  <a:lnTo>
                    <a:pt x="6095" y="4236720"/>
                  </a:lnTo>
                  <a:lnTo>
                    <a:pt x="7619" y="4236720"/>
                  </a:lnTo>
                  <a:lnTo>
                    <a:pt x="7619" y="4239768"/>
                  </a:lnTo>
                  <a:lnTo>
                    <a:pt x="6095" y="4239768"/>
                  </a:lnTo>
                  <a:lnTo>
                    <a:pt x="6095" y="4241291"/>
                  </a:lnTo>
                  <a:close/>
                </a:path>
                <a:path w="7619" h="4719955">
                  <a:moveTo>
                    <a:pt x="4572" y="4198620"/>
                  </a:moveTo>
                  <a:lnTo>
                    <a:pt x="1524" y="4198620"/>
                  </a:lnTo>
                  <a:lnTo>
                    <a:pt x="1524" y="4197096"/>
                  </a:lnTo>
                  <a:lnTo>
                    <a:pt x="4572" y="4197096"/>
                  </a:lnTo>
                  <a:lnTo>
                    <a:pt x="4572" y="4198620"/>
                  </a:lnTo>
                  <a:close/>
                </a:path>
                <a:path w="7619" h="4719955">
                  <a:moveTo>
                    <a:pt x="4572" y="4204716"/>
                  </a:moveTo>
                  <a:lnTo>
                    <a:pt x="1524" y="4204716"/>
                  </a:lnTo>
                  <a:lnTo>
                    <a:pt x="0" y="4203191"/>
                  </a:lnTo>
                  <a:lnTo>
                    <a:pt x="0" y="4198620"/>
                  </a:lnTo>
                  <a:lnTo>
                    <a:pt x="6095" y="4198620"/>
                  </a:lnTo>
                  <a:lnTo>
                    <a:pt x="7619" y="4200143"/>
                  </a:lnTo>
                  <a:lnTo>
                    <a:pt x="7619" y="4201668"/>
                  </a:lnTo>
                  <a:lnTo>
                    <a:pt x="4572" y="4204716"/>
                  </a:lnTo>
                  <a:close/>
                </a:path>
                <a:path w="7619" h="4719955">
                  <a:moveTo>
                    <a:pt x="4572" y="4168140"/>
                  </a:moveTo>
                  <a:lnTo>
                    <a:pt x="1524" y="4168140"/>
                  </a:lnTo>
                  <a:lnTo>
                    <a:pt x="0" y="4166616"/>
                  </a:lnTo>
                  <a:lnTo>
                    <a:pt x="0" y="4162043"/>
                  </a:lnTo>
                  <a:lnTo>
                    <a:pt x="1524" y="4160520"/>
                  </a:lnTo>
                  <a:lnTo>
                    <a:pt x="4572" y="4160520"/>
                  </a:lnTo>
                  <a:lnTo>
                    <a:pt x="7619" y="4163568"/>
                  </a:lnTo>
                  <a:lnTo>
                    <a:pt x="7619" y="4165091"/>
                  </a:lnTo>
                  <a:lnTo>
                    <a:pt x="4572" y="4168140"/>
                  </a:lnTo>
                  <a:close/>
                </a:path>
                <a:path w="7619" h="4719955">
                  <a:moveTo>
                    <a:pt x="4572" y="4131564"/>
                  </a:moveTo>
                  <a:lnTo>
                    <a:pt x="1524" y="4131564"/>
                  </a:lnTo>
                  <a:lnTo>
                    <a:pt x="0" y="4130040"/>
                  </a:lnTo>
                  <a:lnTo>
                    <a:pt x="0" y="4125468"/>
                  </a:lnTo>
                  <a:lnTo>
                    <a:pt x="1524" y="4123943"/>
                  </a:lnTo>
                  <a:lnTo>
                    <a:pt x="4572" y="4123943"/>
                  </a:lnTo>
                  <a:lnTo>
                    <a:pt x="7619" y="4126991"/>
                  </a:lnTo>
                  <a:lnTo>
                    <a:pt x="7619" y="4128516"/>
                  </a:lnTo>
                  <a:lnTo>
                    <a:pt x="4572" y="4131564"/>
                  </a:lnTo>
                  <a:close/>
                </a:path>
                <a:path w="7619" h="4719955">
                  <a:moveTo>
                    <a:pt x="6095" y="4093464"/>
                  </a:moveTo>
                  <a:lnTo>
                    <a:pt x="0" y="4093464"/>
                  </a:lnTo>
                  <a:lnTo>
                    <a:pt x="0" y="4088891"/>
                  </a:lnTo>
                  <a:lnTo>
                    <a:pt x="1524" y="4087368"/>
                  </a:lnTo>
                  <a:lnTo>
                    <a:pt x="4572" y="4087368"/>
                  </a:lnTo>
                  <a:lnTo>
                    <a:pt x="7619" y="4090416"/>
                  </a:lnTo>
                  <a:lnTo>
                    <a:pt x="7619" y="4091940"/>
                  </a:lnTo>
                  <a:lnTo>
                    <a:pt x="6095" y="4091940"/>
                  </a:lnTo>
                  <a:lnTo>
                    <a:pt x="6095" y="4093464"/>
                  </a:lnTo>
                  <a:close/>
                </a:path>
                <a:path w="7619" h="4719955">
                  <a:moveTo>
                    <a:pt x="4572" y="4094988"/>
                  </a:moveTo>
                  <a:lnTo>
                    <a:pt x="1524" y="4094988"/>
                  </a:lnTo>
                  <a:lnTo>
                    <a:pt x="1524" y="4093464"/>
                  </a:lnTo>
                  <a:lnTo>
                    <a:pt x="4572" y="4093464"/>
                  </a:lnTo>
                  <a:lnTo>
                    <a:pt x="4572" y="4094988"/>
                  </a:lnTo>
                  <a:close/>
                </a:path>
                <a:path w="7619" h="4719955">
                  <a:moveTo>
                    <a:pt x="6095" y="4056888"/>
                  </a:moveTo>
                  <a:lnTo>
                    <a:pt x="0" y="4056888"/>
                  </a:lnTo>
                  <a:lnTo>
                    <a:pt x="0" y="4050791"/>
                  </a:lnTo>
                  <a:lnTo>
                    <a:pt x="6095" y="4050791"/>
                  </a:lnTo>
                  <a:lnTo>
                    <a:pt x="6095" y="4052316"/>
                  </a:lnTo>
                  <a:lnTo>
                    <a:pt x="7619" y="4052316"/>
                  </a:lnTo>
                  <a:lnTo>
                    <a:pt x="7619" y="4055364"/>
                  </a:lnTo>
                  <a:lnTo>
                    <a:pt x="6095" y="4055364"/>
                  </a:lnTo>
                  <a:lnTo>
                    <a:pt x="6095" y="4056888"/>
                  </a:lnTo>
                  <a:close/>
                </a:path>
                <a:path w="7619" h="4719955">
                  <a:moveTo>
                    <a:pt x="4572" y="4014216"/>
                  </a:moveTo>
                  <a:lnTo>
                    <a:pt x="1524" y="4014216"/>
                  </a:lnTo>
                  <a:lnTo>
                    <a:pt x="1524" y="4012691"/>
                  </a:lnTo>
                  <a:lnTo>
                    <a:pt x="4572" y="4012691"/>
                  </a:lnTo>
                  <a:lnTo>
                    <a:pt x="4572" y="4014216"/>
                  </a:lnTo>
                  <a:close/>
                </a:path>
                <a:path w="7619" h="4719955">
                  <a:moveTo>
                    <a:pt x="6095" y="4020312"/>
                  </a:moveTo>
                  <a:lnTo>
                    <a:pt x="0" y="4020312"/>
                  </a:lnTo>
                  <a:lnTo>
                    <a:pt x="0" y="4014216"/>
                  </a:lnTo>
                  <a:lnTo>
                    <a:pt x="6095" y="4014216"/>
                  </a:lnTo>
                  <a:lnTo>
                    <a:pt x="6095" y="4015740"/>
                  </a:lnTo>
                  <a:lnTo>
                    <a:pt x="7619" y="4015740"/>
                  </a:lnTo>
                  <a:lnTo>
                    <a:pt x="7619" y="4018788"/>
                  </a:lnTo>
                  <a:lnTo>
                    <a:pt x="6095" y="4018788"/>
                  </a:lnTo>
                  <a:lnTo>
                    <a:pt x="6095" y="4020312"/>
                  </a:lnTo>
                  <a:close/>
                </a:path>
                <a:path w="7619" h="4719955">
                  <a:moveTo>
                    <a:pt x="4572" y="3977640"/>
                  </a:moveTo>
                  <a:lnTo>
                    <a:pt x="1524" y="3977640"/>
                  </a:lnTo>
                  <a:lnTo>
                    <a:pt x="1524" y="3976116"/>
                  </a:lnTo>
                  <a:lnTo>
                    <a:pt x="4572" y="3976116"/>
                  </a:lnTo>
                  <a:lnTo>
                    <a:pt x="4572" y="3977640"/>
                  </a:lnTo>
                  <a:close/>
                </a:path>
                <a:path w="7619" h="4719955">
                  <a:moveTo>
                    <a:pt x="4572" y="3983736"/>
                  </a:moveTo>
                  <a:lnTo>
                    <a:pt x="1524" y="3983736"/>
                  </a:lnTo>
                  <a:lnTo>
                    <a:pt x="0" y="3982212"/>
                  </a:lnTo>
                  <a:lnTo>
                    <a:pt x="0" y="3977640"/>
                  </a:lnTo>
                  <a:lnTo>
                    <a:pt x="6095" y="3977640"/>
                  </a:lnTo>
                  <a:lnTo>
                    <a:pt x="7619" y="3979164"/>
                  </a:lnTo>
                  <a:lnTo>
                    <a:pt x="7619" y="3980688"/>
                  </a:lnTo>
                  <a:lnTo>
                    <a:pt x="4572" y="3983736"/>
                  </a:lnTo>
                  <a:close/>
                </a:path>
                <a:path w="7619" h="4719955">
                  <a:moveTo>
                    <a:pt x="4572" y="3947159"/>
                  </a:moveTo>
                  <a:lnTo>
                    <a:pt x="1524" y="3947159"/>
                  </a:lnTo>
                  <a:lnTo>
                    <a:pt x="0" y="3945636"/>
                  </a:lnTo>
                  <a:lnTo>
                    <a:pt x="0" y="3941064"/>
                  </a:lnTo>
                  <a:lnTo>
                    <a:pt x="1524" y="3939540"/>
                  </a:lnTo>
                  <a:lnTo>
                    <a:pt x="4572" y="3939540"/>
                  </a:lnTo>
                  <a:lnTo>
                    <a:pt x="7619" y="3942588"/>
                  </a:lnTo>
                  <a:lnTo>
                    <a:pt x="7619" y="3944112"/>
                  </a:lnTo>
                  <a:lnTo>
                    <a:pt x="4572" y="3947159"/>
                  </a:lnTo>
                  <a:close/>
                </a:path>
                <a:path w="7619" h="4719955">
                  <a:moveTo>
                    <a:pt x="4572" y="3910584"/>
                  </a:moveTo>
                  <a:lnTo>
                    <a:pt x="1524" y="3910584"/>
                  </a:lnTo>
                  <a:lnTo>
                    <a:pt x="0" y="3909059"/>
                  </a:lnTo>
                  <a:lnTo>
                    <a:pt x="0" y="3904488"/>
                  </a:lnTo>
                  <a:lnTo>
                    <a:pt x="1524" y="3902964"/>
                  </a:lnTo>
                  <a:lnTo>
                    <a:pt x="4572" y="3902964"/>
                  </a:lnTo>
                  <a:lnTo>
                    <a:pt x="7619" y="3906012"/>
                  </a:lnTo>
                  <a:lnTo>
                    <a:pt x="7619" y="3907536"/>
                  </a:lnTo>
                  <a:lnTo>
                    <a:pt x="4572" y="3910584"/>
                  </a:lnTo>
                  <a:close/>
                </a:path>
                <a:path w="7619" h="4719955">
                  <a:moveTo>
                    <a:pt x="6095" y="3872484"/>
                  </a:moveTo>
                  <a:lnTo>
                    <a:pt x="0" y="3872484"/>
                  </a:lnTo>
                  <a:lnTo>
                    <a:pt x="0" y="3867912"/>
                  </a:lnTo>
                  <a:lnTo>
                    <a:pt x="1524" y="3866388"/>
                  </a:lnTo>
                  <a:lnTo>
                    <a:pt x="4572" y="3866388"/>
                  </a:lnTo>
                  <a:lnTo>
                    <a:pt x="7619" y="3869436"/>
                  </a:lnTo>
                  <a:lnTo>
                    <a:pt x="7619" y="3870959"/>
                  </a:lnTo>
                  <a:lnTo>
                    <a:pt x="6095" y="3870959"/>
                  </a:lnTo>
                  <a:lnTo>
                    <a:pt x="6095" y="3872484"/>
                  </a:lnTo>
                  <a:close/>
                </a:path>
                <a:path w="7619" h="4719955">
                  <a:moveTo>
                    <a:pt x="4572" y="3874007"/>
                  </a:moveTo>
                  <a:lnTo>
                    <a:pt x="1524" y="3874007"/>
                  </a:lnTo>
                  <a:lnTo>
                    <a:pt x="1524" y="3872484"/>
                  </a:lnTo>
                  <a:lnTo>
                    <a:pt x="4572" y="3872484"/>
                  </a:lnTo>
                  <a:lnTo>
                    <a:pt x="4572" y="3874007"/>
                  </a:lnTo>
                  <a:close/>
                </a:path>
                <a:path w="7619" h="4719955">
                  <a:moveTo>
                    <a:pt x="6095" y="3835907"/>
                  </a:moveTo>
                  <a:lnTo>
                    <a:pt x="0" y="3835907"/>
                  </a:lnTo>
                  <a:lnTo>
                    <a:pt x="0" y="3829812"/>
                  </a:lnTo>
                  <a:lnTo>
                    <a:pt x="6095" y="3829812"/>
                  </a:lnTo>
                  <a:lnTo>
                    <a:pt x="6095" y="3831336"/>
                  </a:lnTo>
                  <a:lnTo>
                    <a:pt x="7619" y="3831336"/>
                  </a:lnTo>
                  <a:lnTo>
                    <a:pt x="7619" y="3834384"/>
                  </a:lnTo>
                  <a:lnTo>
                    <a:pt x="6095" y="3834384"/>
                  </a:lnTo>
                  <a:lnTo>
                    <a:pt x="6095" y="3835907"/>
                  </a:lnTo>
                  <a:close/>
                </a:path>
                <a:path w="7619" h="4719955">
                  <a:moveTo>
                    <a:pt x="4572" y="3793236"/>
                  </a:moveTo>
                  <a:lnTo>
                    <a:pt x="1524" y="3793236"/>
                  </a:lnTo>
                  <a:lnTo>
                    <a:pt x="1524" y="3791712"/>
                  </a:lnTo>
                  <a:lnTo>
                    <a:pt x="4572" y="3791712"/>
                  </a:lnTo>
                  <a:lnTo>
                    <a:pt x="4572" y="3793236"/>
                  </a:lnTo>
                  <a:close/>
                </a:path>
                <a:path w="7619" h="4719955">
                  <a:moveTo>
                    <a:pt x="6095" y="3799332"/>
                  </a:moveTo>
                  <a:lnTo>
                    <a:pt x="0" y="3799332"/>
                  </a:lnTo>
                  <a:lnTo>
                    <a:pt x="0" y="3793236"/>
                  </a:lnTo>
                  <a:lnTo>
                    <a:pt x="6095" y="3793236"/>
                  </a:lnTo>
                  <a:lnTo>
                    <a:pt x="6095" y="3794759"/>
                  </a:lnTo>
                  <a:lnTo>
                    <a:pt x="7619" y="3794759"/>
                  </a:lnTo>
                  <a:lnTo>
                    <a:pt x="7619" y="3797807"/>
                  </a:lnTo>
                  <a:lnTo>
                    <a:pt x="6095" y="3797807"/>
                  </a:lnTo>
                  <a:lnTo>
                    <a:pt x="6095" y="3799332"/>
                  </a:lnTo>
                  <a:close/>
                </a:path>
                <a:path w="7619" h="4719955">
                  <a:moveTo>
                    <a:pt x="4572" y="3756659"/>
                  </a:moveTo>
                  <a:lnTo>
                    <a:pt x="1524" y="3756659"/>
                  </a:lnTo>
                  <a:lnTo>
                    <a:pt x="1524" y="3755136"/>
                  </a:lnTo>
                  <a:lnTo>
                    <a:pt x="4572" y="3755136"/>
                  </a:lnTo>
                  <a:lnTo>
                    <a:pt x="4572" y="3756659"/>
                  </a:lnTo>
                  <a:close/>
                </a:path>
                <a:path w="7619" h="4719955">
                  <a:moveTo>
                    <a:pt x="4572" y="3762756"/>
                  </a:moveTo>
                  <a:lnTo>
                    <a:pt x="1524" y="3762756"/>
                  </a:lnTo>
                  <a:lnTo>
                    <a:pt x="0" y="3761232"/>
                  </a:lnTo>
                  <a:lnTo>
                    <a:pt x="0" y="3756659"/>
                  </a:lnTo>
                  <a:lnTo>
                    <a:pt x="6095" y="3756659"/>
                  </a:lnTo>
                  <a:lnTo>
                    <a:pt x="6095" y="3758184"/>
                  </a:lnTo>
                  <a:lnTo>
                    <a:pt x="7619" y="3758184"/>
                  </a:lnTo>
                  <a:lnTo>
                    <a:pt x="7619" y="3759707"/>
                  </a:lnTo>
                  <a:lnTo>
                    <a:pt x="4572" y="3762756"/>
                  </a:lnTo>
                  <a:close/>
                </a:path>
                <a:path w="7619" h="4719955">
                  <a:moveTo>
                    <a:pt x="4572" y="3726180"/>
                  </a:moveTo>
                  <a:lnTo>
                    <a:pt x="1524" y="3726180"/>
                  </a:lnTo>
                  <a:lnTo>
                    <a:pt x="0" y="3724656"/>
                  </a:lnTo>
                  <a:lnTo>
                    <a:pt x="0" y="3720084"/>
                  </a:lnTo>
                  <a:lnTo>
                    <a:pt x="1524" y="3718559"/>
                  </a:lnTo>
                  <a:lnTo>
                    <a:pt x="4572" y="3718559"/>
                  </a:lnTo>
                  <a:lnTo>
                    <a:pt x="7619" y="3721607"/>
                  </a:lnTo>
                  <a:lnTo>
                    <a:pt x="7619" y="3723132"/>
                  </a:lnTo>
                  <a:lnTo>
                    <a:pt x="4572" y="3726180"/>
                  </a:lnTo>
                  <a:close/>
                </a:path>
                <a:path w="7619" h="4719955">
                  <a:moveTo>
                    <a:pt x="4572" y="3689604"/>
                  </a:moveTo>
                  <a:lnTo>
                    <a:pt x="1524" y="3689604"/>
                  </a:lnTo>
                  <a:lnTo>
                    <a:pt x="0" y="3688080"/>
                  </a:lnTo>
                  <a:lnTo>
                    <a:pt x="0" y="3683507"/>
                  </a:lnTo>
                  <a:lnTo>
                    <a:pt x="1524" y="3681984"/>
                  </a:lnTo>
                  <a:lnTo>
                    <a:pt x="4572" y="3681984"/>
                  </a:lnTo>
                  <a:lnTo>
                    <a:pt x="7619" y="3685032"/>
                  </a:lnTo>
                  <a:lnTo>
                    <a:pt x="7619" y="3686556"/>
                  </a:lnTo>
                  <a:lnTo>
                    <a:pt x="4572" y="3689604"/>
                  </a:lnTo>
                  <a:close/>
                </a:path>
                <a:path w="7619" h="4719955">
                  <a:moveTo>
                    <a:pt x="6095" y="3651504"/>
                  </a:moveTo>
                  <a:lnTo>
                    <a:pt x="0" y="3651504"/>
                  </a:lnTo>
                  <a:lnTo>
                    <a:pt x="0" y="3646932"/>
                  </a:lnTo>
                  <a:lnTo>
                    <a:pt x="1524" y="3645407"/>
                  </a:lnTo>
                  <a:lnTo>
                    <a:pt x="4572" y="3645407"/>
                  </a:lnTo>
                  <a:lnTo>
                    <a:pt x="7619" y="3648456"/>
                  </a:lnTo>
                  <a:lnTo>
                    <a:pt x="7619" y="3649980"/>
                  </a:lnTo>
                  <a:lnTo>
                    <a:pt x="6095" y="3649980"/>
                  </a:lnTo>
                  <a:lnTo>
                    <a:pt x="6095" y="3651504"/>
                  </a:lnTo>
                  <a:close/>
                </a:path>
                <a:path w="7619" h="4719955">
                  <a:moveTo>
                    <a:pt x="4572" y="3653028"/>
                  </a:moveTo>
                  <a:lnTo>
                    <a:pt x="1524" y="3653028"/>
                  </a:lnTo>
                  <a:lnTo>
                    <a:pt x="1524" y="3651504"/>
                  </a:lnTo>
                  <a:lnTo>
                    <a:pt x="4572" y="3651504"/>
                  </a:lnTo>
                  <a:lnTo>
                    <a:pt x="4572" y="3653028"/>
                  </a:lnTo>
                  <a:close/>
                </a:path>
                <a:path w="7619" h="4719955">
                  <a:moveTo>
                    <a:pt x="6095" y="3614928"/>
                  </a:moveTo>
                  <a:lnTo>
                    <a:pt x="0" y="3614928"/>
                  </a:lnTo>
                  <a:lnTo>
                    <a:pt x="0" y="3608832"/>
                  </a:lnTo>
                  <a:lnTo>
                    <a:pt x="6095" y="3608832"/>
                  </a:lnTo>
                  <a:lnTo>
                    <a:pt x="6095" y="3610356"/>
                  </a:lnTo>
                  <a:lnTo>
                    <a:pt x="7619" y="3610356"/>
                  </a:lnTo>
                  <a:lnTo>
                    <a:pt x="7619" y="3613404"/>
                  </a:lnTo>
                  <a:lnTo>
                    <a:pt x="6095" y="3613404"/>
                  </a:lnTo>
                  <a:lnTo>
                    <a:pt x="6095" y="3614928"/>
                  </a:lnTo>
                  <a:close/>
                </a:path>
                <a:path w="7619" h="4719955">
                  <a:moveTo>
                    <a:pt x="4572" y="3616452"/>
                  </a:moveTo>
                  <a:lnTo>
                    <a:pt x="1524" y="3616452"/>
                  </a:lnTo>
                  <a:lnTo>
                    <a:pt x="1524" y="3614928"/>
                  </a:lnTo>
                  <a:lnTo>
                    <a:pt x="4572" y="3614928"/>
                  </a:lnTo>
                  <a:lnTo>
                    <a:pt x="4572" y="3616452"/>
                  </a:lnTo>
                  <a:close/>
                </a:path>
                <a:path w="7619" h="4719955">
                  <a:moveTo>
                    <a:pt x="6095" y="3578352"/>
                  </a:moveTo>
                  <a:lnTo>
                    <a:pt x="0" y="3578352"/>
                  </a:lnTo>
                  <a:lnTo>
                    <a:pt x="0" y="3572256"/>
                  </a:lnTo>
                  <a:lnTo>
                    <a:pt x="6095" y="3572256"/>
                  </a:lnTo>
                  <a:lnTo>
                    <a:pt x="6095" y="3573780"/>
                  </a:lnTo>
                  <a:lnTo>
                    <a:pt x="7619" y="3573780"/>
                  </a:lnTo>
                  <a:lnTo>
                    <a:pt x="7619" y="3576828"/>
                  </a:lnTo>
                  <a:lnTo>
                    <a:pt x="6095" y="3576828"/>
                  </a:lnTo>
                  <a:lnTo>
                    <a:pt x="6095" y="3578352"/>
                  </a:lnTo>
                  <a:close/>
                </a:path>
                <a:path w="7619" h="4719955">
                  <a:moveTo>
                    <a:pt x="4572" y="3535680"/>
                  </a:moveTo>
                  <a:lnTo>
                    <a:pt x="1524" y="3535680"/>
                  </a:lnTo>
                  <a:lnTo>
                    <a:pt x="1524" y="3534156"/>
                  </a:lnTo>
                  <a:lnTo>
                    <a:pt x="4572" y="3534156"/>
                  </a:lnTo>
                  <a:lnTo>
                    <a:pt x="4572" y="3535680"/>
                  </a:lnTo>
                  <a:close/>
                </a:path>
                <a:path w="7619" h="4719955">
                  <a:moveTo>
                    <a:pt x="4572" y="3541775"/>
                  </a:moveTo>
                  <a:lnTo>
                    <a:pt x="1524" y="3541775"/>
                  </a:lnTo>
                  <a:lnTo>
                    <a:pt x="0" y="3540252"/>
                  </a:lnTo>
                  <a:lnTo>
                    <a:pt x="0" y="3535680"/>
                  </a:lnTo>
                  <a:lnTo>
                    <a:pt x="6095" y="3535680"/>
                  </a:lnTo>
                  <a:lnTo>
                    <a:pt x="6095" y="3537204"/>
                  </a:lnTo>
                  <a:lnTo>
                    <a:pt x="7619" y="3537204"/>
                  </a:lnTo>
                  <a:lnTo>
                    <a:pt x="7619" y="3538728"/>
                  </a:lnTo>
                  <a:lnTo>
                    <a:pt x="4572" y="3541775"/>
                  </a:lnTo>
                  <a:close/>
                </a:path>
                <a:path w="7619" h="4719955">
                  <a:moveTo>
                    <a:pt x="4572" y="3505200"/>
                  </a:moveTo>
                  <a:lnTo>
                    <a:pt x="1524" y="3505200"/>
                  </a:lnTo>
                  <a:lnTo>
                    <a:pt x="0" y="3503675"/>
                  </a:lnTo>
                  <a:lnTo>
                    <a:pt x="0" y="3499104"/>
                  </a:lnTo>
                  <a:lnTo>
                    <a:pt x="1524" y="3497580"/>
                  </a:lnTo>
                  <a:lnTo>
                    <a:pt x="4572" y="3497580"/>
                  </a:lnTo>
                  <a:lnTo>
                    <a:pt x="7619" y="3500628"/>
                  </a:lnTo>
                  <a:lnTo>
                    <a:pt x="7619" y="3502152"/>
                  </a:lnTo>
                  <a:lnTo>
                    <a:pt x="4572" y="3505200"/>
                  </a:lnTo>
                  <a:close/>
                </a:path>
                <a:path w="7619" h="4719955">
                  <a:moveTo>
                    <a:pt x="4572" y="3468623"/>
                  </a:moveTo>
                  <a:lnTo>
                    <a:pt x="1524" y="3468623"/>
                  </a:lnTo>
                  <a:lnTo>
                    <a:pt x="0" y="3467100"/>
                  </a:lnTo>
                  <a:lnTo>
                    <a:pt x="0" y="3462528"/>
                  </a:lnTo>
                  <a:lnTo>
                    <a:pt x="1524" y="3461004"/>
                  </a:lnTo>
                  <a:lnTo>
                    <a:pt x="4572" y="3461004"/>
                  </a:lnTo>
                  <a:lnTo>
                    <a:pt x="7619" y="3464052"/>
                  </a:lnTo>
                  <a:lnTo>
                    <a:pt x="7619" y="3465575"/>
                  </a:lnTo>
                  <a:lnTo>
                    <a:pt x="4572" y="3468623"/>
                  </a:lnTo>
                  <a:close/>
                </a:path>
                <a:path w="7619" h="4719955">
                  <a:moveTo>
                    <a:pt x="6095" y="3430523"/>
                  </a:moveTo>
                  <a:lnTo>
                    <a:pt x="0" y="3430523"/>
                  </a:lnTo>
                  <a:lnTo>
                    <a:pt x="0" y="3425952"/>
                  </a:lnTo>
                  <a:lnTo>
                    <a:pt x="1524" y="3424428"/>
                  </a:lnTo>
                  <a:lnTo>
                    <a:pt x="4572" y="3424428"/>
                  </a:lnTo>
                  <a:lnTo>
                    <a:pt x="7619" y="3427475"/>
                  </a:lnTo>
                  <a:lnTo>
                    <a:pt x="7619" y="3429000"/>
                  </a:lnTo>
                  <a:lnTo>
                    <a:pt x="6095" y="3430523"/>
                  </a:lnTo>
                  <a:close/>
                </a:path>
                <a:path w="7619" h="4719955">
                  <a:moveTo>
                    <a:pt x="4572" y="3432048"/>
                  </a:moveTo>
                  <a:lnTo>
                    <a:pt x="1524" y="3432048"/>
                  </a:lnTo>
                  <a:lnTo>
                    <a:pt x="1524" y="3430523"/>
                  </a:lnTo>
                  <a:lnTo>
                    <a:pt x="4572" y="3430523"/>
                  </a:lnTo>
                  <a:lnTo>
                    <a:pt x="4572" y="3432048"/>
                  </a:lnTo>
                  <a:close/>
                </a:path>
                <a:path w="7619" h="4719955">
                  <a:moveTo>
                    <a:pt x="6095" y="3393948"/>
                  </a:moveTo>
                  <a:lnTo>
                    <a:pt x="0" y="3393948"/>
                  </a:lnTo>
                  <a:lnTo>
                    <a:pt x="0" y="3387852"/>
                  </a:lnTo>
                  <a:lnTo>
                    <a:pt x="6095" y="3387852"/>
                  </a:lnTo>
                  <a:lnTo>
                    <a:pt x="6095" y="3389375"/>
                  </a:lnTo>
                  <a:lnTo>
                    <a:pt x="7619" y="3389375"/>
                  </a:lnTo>
                  <a:lnTo>
                    <a:pt x="7619" y="3392423"/>
                  </a:lnTo>
                  <a:lnTo>
                    <a:pt x="6095" y="3392423"/>
                  </a:lnTo>
                  <a:lnTo>
                    <a:pt x="6095" y="3393948"/>
                  </a:lnTo>
                  <a:close/>
                </a:path>
                <a:path w="7619" h="4719955">
                  <a:moveTo>
                    <a:pt x="4572" y="3395472"/>
                  </a:moveTo>
                  <a:lnTo>
                    <a:pt x="1524" y="3395472"/>
                  </a:lnTo>
                  <a:lnTo>
                    <a:pt x="1524" y="3393948"/>
                  </a:lnTo>
                  <a:lnTo>
                    <a:pt x="4572" y="3393948"/>
                  </a:lnTo>
                  <a:lnTo>
                    <a:pt x="4572" y="3395472"/>
                  </a:lnTo>
                  <a:close/>
                </a:path>
                <a:path w="7619" h="4719955">
                  <a:moveTo>
                    <a:pt x="6095" y="3357372"/>
                  </a:moveTo>
                  <a:lnTo>
                    <a:pt x="0" y="3357372"/>
                  </a:lnTo>
                  <a:lnTo>
                    <a:pt x="0" y="3351276"/>
                  </a:lnTo>
                  <a:lnTo>
                    <a:pt x="6095" y="3351276"/>
                  </a:lnTo>
                  <a:lnTo>
                    <a:pt x="6095" y="3352800"/>
                  </a:lnTo>
                  <a:lnTo>
                    <a:pt x="7619" y="3352800"/>
                  </a:lnTo>
                  <a:lnTo>
                    <a:pt x="7619" y="3355848"/>
                  </a:lnTo>
                  <a:lnTo>
                    <a:pt x="6095" y="3355848"/>
                  </a:lnTo>
                  <a:lnTo>
                    <a:pt x="6095" y="3357372"/>
                  </a:lnTo>
                  <a:close/>
                </a:path>
                <a:path w="7619" h="4719955">
                  <a:moveTo>
                    <a:pt x="4572" y="3314700"/>
                  </a:moveTo>
                  <a:lnTo>
                    <a:pt x="1524" y="3314700"/>
                  </a:lnTo>
                  <a:lnTo>
                    <a:pt x="1524" y="3313176"/>
                  </a:lnTo>
                  <a:lnTo>
                    <a:pt x="4572" y="3313176"/>
                  </a:lnTo>
                  <a:lnTo>
                    <a:pt x="4572" y="3314700"/>
                  </a:lnTo>
                  <a:close/>
                </a:path>
                <a:path w="7619" h="4719955">
                  <a:moveTo>
                    <a:pt x="4572" y="3320796"/>
                  </a:moveTo>
                  <a:lnTo>
                    <a:pt x="1524" y="3320796"/>
                  </a:lnTo>
                  <a:lnTo>
                    <a:pt x="0" y="3319272"/>
                  </a:lnTo>
                  <a:lnTo>
                    <a:pt x="0" y="3314700"/>
                  </a:lnTo>
                  <a:lnTo>
                    <a:pt x="6095" y="3314700"/>
                  </a:lnTo>
                  <a:lnTo>
                    <a:pt x="6095" y="3316224"/>
                  </a:lnTo>
                  <a:lnTo>
                    <a:pt x="7619" y="3316224"/>
                  </a:lnTo>
                  <a:lnTo>
                    <a:pt x="7619" y="3317748"/>
                  </a:lnTo>
                  <a:lnTo>
                    <a:pt x="4572" y="3320796"/>
                  </a:lnTo>
                  <a:close/>
                </a:path>
                <a:path w="7619" h="4719955">
                  <a:moveTo>
                    <a:pt x="4572" y="3284220"/>
                  </a:moveTo>
                  <a:lnTo>
                    <a:pt x="1524" y="3284220"/>
                  </a:lnTo>
                  <a:lnTo>
                    <a:pt x="0" y="3282696"/>
                  </a:lnTo>
                  <a:lnTo>
                    <a:pt x="0" y="3278124"/>
                  </a:lnTo>
                  <a:lnTo>
                    <a:pt x="1524" y="3276600"/>
                  </a:lnTo>
                  <a:lnTo>
                    <a:pt x="4572" y="3276600"/>
                  </a:lnTo>
                  <a:lnTo>
                    <a:pt x="7619" y="3279648"/>
                  </a:lnTo>
                  <a:lnTo>
                    <a:pt x="7619" y="3281172"/>
                  </a:lnTo>
                  <a:lnTo>
                    <a:pt x="4572" y="3284220"/>
                  </a:lnTo>
                  <a:close/>
                </a:path>
                <a:path w="7619" h="4719955">
                  <a:moveTo>
                    <a:pt x="4572" y="3247644"/>
                  </a:moveTo>
                  <a:lnTo>
                    <a:pt x="1524" y="3247644"/>
                  </a:lnTo>
                  <a:lnTo>
                    <a:pt x="0" y="3246120"/>
                  </a:lnTo>
                  <a:lnTo>
                    <a:pt x="0" y="3241548"/>
                  </a:lnTo>
                  <a:lnTo>
                    <a:pt x="1524" y="3240024"/>
                  </a:lnTo>
                  <a:lnTo>
                    <a:pt x="4572" y="3240024"/>
                  </a:lnTo>
                  <a:lnTo>
                    <a:pt x="7619" y="3243072"/>
                  </a:lnTo>
                  <a:lnTo>
                    <a:pt x="7619" y="3244596"/>
                  </a:lnTo>
                  <a:lnTo>
                    <a:pt x="4572" y="3247644"/>
                  </a:lnTo>
                  <a:close/>
                </a:path>
                <a:path w="7619" h="4719955">
                  <a:moveTo>
                    <a:pt x="6095" y="3209544"/>
                  </a:moveTo>
                  <a:lnTo>
                    <a:pt x="0" y="3209544"/>
                  </a:lnTo>
                  <a:lnTo>
                    <a:pt x="0" y="3204972"/>
                  </a:lnTo>
                  <a:lnTo>
                    <a:pt x="1524" y="3203448"/>
                  </a:lnTo>
                  <a:lnTo>
                    <a:pt x="4572" y="3203448"/>
                  </a:lnTo>
                  <a:lnTo>
                    <a:pt x="7619" y="3206496"/>
                  </a:lnTo>
                  <a:lnTo>
                    <a:pt x="7619" y="3208020"/>
                  </a:lnTo>
                  <a:lnTo>
                    <a:pt x="6095" y="3209544"/>
                  </a:lnTo>
                  <a:close/>
                </a:path>
                <a:path w="7619" h="4719955">
                  <a:moveTo>
                    <a:pt x="4572" y="3211068"/>
                  </a:moveTo>
                  <a:lnTo>
                    <a:pt x="1524" y="3211068"/>
                  </a:lnTo>
                  <a:lnTo>
                    <a:pt x="1524" y="3209544"/>
                  </a:lnTo>
                  <a:lnTo>
                    <a:pt x="4572" y="3209544"/>
                  </a:lnTo>
                  <a:lnTo>
                    <a:pt x="4572" y="3211068"/>
                  </a:lnTo>
                  <a:close/>
                </a:path>
                <a:path w="7619" h="4719955">
                  <a:moveTo>
                    <a:pt x="6095" y="3172968"/>
                  </a:moveTo>
                  <a:lnTo>
                    <a:pt x="0" y="3172968"/>
                  </a:lnTo>
                  <a:lnTo>
                    <a:pt x="0" y="3166872"/>
                  </a:lnTo>
                  <a:lnTo>
                    <a:pt x="6095" y="3166872"/>
                  </a:lnTo>
                  <a:lnTo>
                    <a:pt x="6095" y="3168396"/>
                  </a:lnTo>
                  <a:lnTo>
                    <a:pt x="7619" y="3168396"/>
                  </a:lnTo>
                  <a:lnTo>
                    <a:pt x="7619" y="3171444"/>
                  </a:lnTo>
                  <a:lnTo>
                    <a:pt x="6095" y="3171444"/>
                  </a:lnTo>
                  <a:lnTo>
                    <a:pt x="6095" y="3172968"/>
                  </a:lnTo>
                  <a:close/>
                </a:path>
                <a:path w="7619" h="4719955">
                  <a:moveTo>
                    <a:pt x="4572" y="3174492"/>
                  </a:moveTo>
                  <a:lnTo>
                    <a:pt x="1524" y="3174492"/>
                  </a:lnTo>
                  <a:lnTo>
                    <a:pt x="1524" y="3172968"/>
                  </a:lnTo>
                  <a:lnTo>
                    <a:pt x="4572" y="3172968"/>
                  </a:lnTo>
                  <a:lnTo>
                    <a:pt x="4572" y="3174492"/>
                  </a:lnTo>
                  <a:close/>
                </a:path>
                <a:path w="7619" h="4719955">
                  <a:moveTo>
                    <a:pt x="6095" y="3136392"/>
                  </a:moveTo>
                  <a:lnTo>
                    <a:pt x="0" y="3136392"/>
                  </a:lnTo>
                  <a:lnTo>
                    <a:pt x="0" y="3130296"/>
                  </a:lnTo>
                  <a:lnTo>
                    <a:pt x="6095" y="3130296"/>
                  </a:lnTo>
                  <a:lnTo>
                    <a:pt x="6095" y="3131820"/>
                  </a:lnTo>
                  <a:lnTo>
                    <a:pt x="7619" y="3131820"/>
                  </a:lnTo>
                  <a:lnTo>
                    <a:pt x="7619" y="3134868"/>
                  </a:lnTo>
                  <a:lnTo>
                    <a:pt x="6095" y="3134868"/>
                  </a:lnTo>
                  <a:lnTo>
                    <a:pt x="6095" y="3136392"/>
                  </a:lnTo>
                  <a:close/>
                </a:path>
                <a:path w="7619" h="4719955">
                  <a:moveTo>
                    <a:pt x="4572" y="3093720"/>
                  </a:moveTo>
                  <a:lnTo>
                    <a:pt x="1524" y="3093720"/>
                  </a:lnTo>
                  <a:lnTo>
                    <a:pt x="1524" y="3092196"/>
                  </a:lnTo>
                  <a:lnTo>
                    <a:pt x="4572" y="3092196"/>
                  </a:lnTo>
                  <a:lnTo>
                    <a:pt x="4572" y="3093720"/>
                  </a:lnTo>
                  <a:close/>
                </a:path>
                <a:path w="7619" h="4719955">
                  <a:moveTo>
                    <a:pt x="4572" y="3099816"/>
                  </a:moveTo>
                  <a:lnTo>
                    <a:pt x="1524" y="3099816"/>
                  </a:lnTo>
                  <a:lnTo>
                    <a:pt x="0" y="3098292"/>
                  </a:lnTo>
                  <a:lnTo>
                    <a:pt x="0" y="3093720"/>
                  </a:lnTo>
                  <a:lnTo>
                    <a:pt x="6095" y="3093720"/>
                  </a:lnTo>
                  <a:lnTo>
                    <a:pt x="6095" y="3095244"/>
                  </a:lnTo>
                  <a:lnTo>
                    <a:pt x="7619" y="3095244"/>
                  </a:lnTo>
                  <a:lnTo>
                    <a:pt x="7619" y="3096768"/>
                  </a:lnTo>
                  <a:lnTo>
                    <a:pt x="4572" y="3099816"/>
                  </a:lnTo>
                  <a:close/>
                </a:path>
                <a:path w="7619" h="4719955">
                  <a:moveTo>
                    <a:pt x="4572" y="3063239"/>
                  </a:moveTo>
                  <a:lnTo>
                    <a:pt x="1524" y="3063239"/>
                  </a:lnTo>
                  <a:lnTo>
                    <a:pt x="0" y="3061716"/>
                  </a:lnTo>
                  <a:lnTo>
                    <a:pt x="0" y="3057144"/>
                  </a:lnTo>
                  <a:lnTo>
                    <a:pt x="1524" y="3055620"/>
                  </a:lnTo>
                  <a:lnTo>
                    <a:pt x="4572" y="3055620"/>
                  </a:lnTo>
                  <a:lnTo>
                    <a:pt x="7619" y="3058668"/>
                  </a:lnTo>
                  <a:lnTo>
                    <a:pt x="7619" y="3060192"/>
                  </a:lnTo>
                  <a:lnTo>
                    <a:pt x="4572" y="3063239"/>
                  </a:lnTo>
                  <a:close/>
                </a:path>
                <a:path w="7619" h="4719955">
                  <a:moveTo>
                    <a:pt x="4572" y="3026664"/>
                  </a:moveTo>
                  <a:lnTo>
                    <a:pt x="1524" y="3026664"/>
                  </a:lnTo>
                  <a:lnTo>
                    <a:pt x="0" y="3025139"/>
                  </a:lnTo>
                  <a:lnTo>
                    <a:pt x="0" y="3020568"/>
                  </a:lnTo>
                  <a:lnTo>
                    <a:pt x="1524" y="3019044"/>
                  </a:lnTo>
                  <a:lnTo>
                    <a:pt x="4572" y="3019044"/>
                  </a:lnTo>
                  <a:lnTo>
                    <a:pt x="7619" y="3022092"/>
                  </a:lnTo>
                  <a:lnTo>
                    <a:pt x="7619" y="3023616"/>
                  </a:lnTo>
                  <a:lnTo>
                    <a:pt x="4572" y="3026664"/>
                  </a:lnTo>
                  <a:close/>
                </a:path>
                <a:path w="7619" h="4719955">
                  <a:moveTo>
                    <a:pt x="6095" y="2988564"/>
                  </a:moveTo>
                  <a:lnTo>
                    <a:pt x="0" y="2988564"/>
                  </a:lnTo>
                  <a:lnTo>
                    <a:pt x="0" y="2983992"/>
                  </a:lnTo>
                  <a:lnTo>
                    <a:pt x="1524" y="2982468"/>
                  </a:lnTo>
                  <a:lnTo>
                    <a:pt x="4572" y="2982468"/>
                  </a:lnTo>
                  <a:lnTo>
                    <a:pt x="7619" y="2985516"/>
                  </a:lnTo>
                  <a:lnTo>
                    <a:pt x="7619" y="2987039"/>
                  </a:lnTo>
                  <a:lnTo>
                    <a:pt x="6095" y="2988564"/>
                  </a:lnTo>
                  <a:close/>
                </a:path>
                <a:path w="7619" h="4719955">
                  <a:moveTo>
                    <a:pt x="4572" y="2990088"/>
                  </a:moveTo>
                  <a:lnTo>
                    <a:pt x="1524" y="2990088"/>
                  </a:lnTo>
                  <a:lnTo>
                    <a:pt x="1524" y="2988564"/>
                  </a:lnTo>
                  <a:lnTo>
                    <a:pt x="4572" y="2988564"/>
                  </a:lnTo>
                  <a:lnTo>
                    <a:pt x="4572" y="2990088"/>
                  </a:lnTo>
                  <a:close/>
                </a:path>
                <a:path w="7619" h="4719955">
                  <a:moveTo>
                    <a:pt x="6095" y="2951988"/>
                  </a:moveTo>
                  <a:lnTo>
                    <a:pt x="0" y="2951988"/>
                  </a:lnTo>
                  <a:lnTo>
                    <a:pt x="0" y="2945892"/>
                  </a:lnTo>
                  <a:lnTo>
                    <a:pt x="6095" y="2945892"/>
                  </a:lnTo>
                  <a:lnTo>
                    <a:pt x="6095" y="2947416"/>
                  </a:lnTo>
                  <a:lnTo>
                    <a:pt x="7619" y="2947416"/>
                  </a:lnTo>
                  <a:lnTo>
                    <a:pt x="7619" y="2950464"/>
                  </a:lnTo>
                  <a:lnTo>
                    <a:pt x="6095" y="2950464"/>
                  </a:lnTo>
                  <a:lnTo>
                    <a:pt x="6095" y="2951988"/>
                  </a:lnTo>
                  <a:close/>
                </a:path>
                <a:path w="7619" h="4719955">
                  <a:moveTo>
                    <a:pt x="4572" y="2953512"/>
                  </a:moveTo>
                  <a:lnTo>
                    <a:pt x="1524" y="2953512"/>
                  </a:lnTo>
                  <a:lnTo>
                    <a:pt x="1524" y="2951988"/>
                  </a:lnTo>
                  <a:lnTo>
                    <a:pt x="4572" y="2951988"/>
                  </a:lnTo>
                  <a:lnTo>
                    <a:pt x="4572" y="2953512"/>
                  </a:lnTo>
                  <a:close/>
                </a:path>
                <a:path w="7619" h="4719955">
                  <a:moveTo>
                    <a:pt x="6095" y="2915412"/>
                  </a:moveTo>
                  <a:lnTo>
                    <a:pt x="0" y="2915412"/>
                  </a:lnTo>
                  <a:lnTo>
                    <a:pt x="0" y="2909316"/>
                  </a:lnTo>
                  <a:lnTo>
                    <a:pt x="6095" y="2909316"/>
                  </a:lnTo>
                  <a:lnTo>
                    <a:pt x="6095" y="2910839"/>
                  </a:lnTo>
                  <a:lnTo>
                    <a:pt x="7619" y="2910839"/>
                  </a:lnTo>
                  <a:lnTo>
                    <a:pt x="7619" y="2913888"/>
                  </a:lnTo>
                  <a:lnTo>
                    <a:pt x="6095" y="2913888"/>
                  </a:lnTo>
                  <a:lnTo>
                    <a:pt x="6095" y="2915412"/>
                  </a:lnTo>
                  <a:close/>
                </a:path>
                <a:path w="7619" h="4719955">
                  <a:moveTo>
                    <a:pt x="4572" y="2872739"/>
                  </a:moveTo>
                  <a:lnTo>
                    <a:pt x="1524" y="2872739"/>
                  </a:lnTo>
                  <a:lnTo>
                    <a:pt x="1524" y="2871216"/>
                  </a:lnTo>
                  <a:lnTo>
                    <a:pt x="4572" y="2871216"/>
                  </a:lnTo>
                  <a:lnTo>
                    <a:pt x="4572" y="2872739"/>
                  </a:lnTo>
                  <a:close/>
                </a:path>
                <a:path w="7619" h="4719955">
                  <a:moveTo>
                    <a:pt x="6095" y="2878836"/>
                  </a:moveTo>
                  <a:lnTo>
                    <a:pt x="0" y="2878836"/>
                  </a:lnTo>
                  <a:lnTo>
                    <a:pt x="0" y="2872739"/>
                  </a:lnTo>
                  <a:lnTo>
                    <a:pt x="6095" y="2872739"/>
                  </a:lnTo>
                  <a:lnTo>
                    <a:pt x="6095" y="2874264"/>
                  </a:lnTo>
                  <a:lnTo>
                    <a:pt x="7619" y="2874264"/>
                  </a:lnTo>
                  <a:lnTo>
                    <a:pt x="7619" y="2875788"/>
                  </a:lnTo>
                  <a:lnTo>
                    <a:pt x="6095" y="2877312"/>
                  </a:lnTo>
                  <a:lnTo>
                    <a:pt x="6095" y="2878836"/>
                  </a:lnTo>
                  <a:close/>
                </a:path>
                <a:path w="7619" h="4719955">
                  <a:moveTo>
                    <a:pt x="4572" y="2842260"/>
                  </a:moveTo>
                  <a:lnTo>
                    <a:pt x="1524" y="2842260"/>
                  </a:lnTo>
                  <a:lnTo>
                    <a:pt x="0" y="2840736"/>
                  </a:lnTo>
                  <a:lnTo>
                    <a:pt x="0" y="2836164"/>
                  </a:lnTo>
                  <a:lnTo>
                    <a:pt x="1524" y="2834639"/>
                  </a:lnTo>
                  <a:lnTo>
                    <a:pt x="4572" y="2834639"/>
                  </a:lnTo>
                  <a:lnTo>
                    <a:pt x="7619" y="2837688"/>
                  </a:lnTo>
                  <a:lnTo>
                    <a:pt x="7619" y="2839212"/>
                  </a:lnTo>
                  <a:lnTo>
                    <a:pt x="4572" y="2842260"/>
                  </a:lnTo>
                  <a:close/>
                </a:path>
                <a:path w="7619" h="4719955">
                  <a:moveTo>
                    <a:pt x="4572" y="2805684"/>
                  </a:moveTo>
                  <a:lnTo>
                    <a:pt x="1524" y="2805684"/>
                  </a:lnTo>
                  <a:lnTo>
                    <a:pt x="0" y="2804160"/>
                  </a:lnTo>
                  <a:lnTo>
                    <a:pt x="0" y="2799588"/>
                  </a:lnTo>
                  <a:lnTo>
                    <a:pt x="1524" y="2798064"/>
                  </a:lnTo>
                  <a:lnTo>
                    <a:pt x="4572" y="2798064"/>
                  </a:lnTo>
                  <a:lnTo>
                    <a:pt x="7619" y="2801112"/>
                  </a:lnTo>
                  <a:lnTo>
                    <a:pt x="7619" y="2802636"/>
                  </a:lnTo>
                  <a:lnTo>
                    <a:pt x="4572" y="2805684"/>
                  </a:lnTo>
                  <a:close/>
                </a:path>
                <a:path w="7619" h="4719955">
                  <a:moveTo>
                    <a:pt x="6095" y="2767584"/>
                  </a:moveTo>
                  <a:lnTo>
                    <a:pt x="0" y="2767584"/>
                  </a:lnTo>
                  <a:lnTo>
                    <a:pt x="0" y="2763012"/>
                  </a:lnTo>
                  <a:lnTo>
                    <a:pt x="1524" y="2761488"/>
                  </a:lnTo>
                  <a:lnTo>
                    <a:pt x="4572" y="2761488"/>
                  </a:lnTo>
                  <a:lnTo>
                    <a:pt x="7619" y="2764536"/>
                  </a:lnTo>
                  <a:lnTo>
                    <a:pt x="7619" y="2766060"/>
                  </a:lnTo>
                  <a:lnTo>
                    <a:pt x="6095" y="2767584"/>
                  </a:lnTo>
                  <a:close/>
                </a:path>
                <a:path w="7619" h="4719955">
                  <a:moveTo>
                    <a:pt x="4572" y="2769108"/>
                  </a:moveTo>
                  <a:lnTo>
                    <a:pt x="1524" y="2769108"/>
                  </a:lnTo>
                  <a:lnTo>
                    <a:pt x="1524" y="2767584"/>
                  </a:lnTo>
                  <a:lnTo>
                    <a:pt x="4572" y="2767584"/>
                  </a:lnTo>
                  <a:lnTo>
                    <a:pt x="4572" y="2769108"/>
                  </a:lnTo>
                  <a:close/>
                </a:path>
                <a:path w="7619" h="4719955">
                  <a:moveTo>
                    <a:pt x="6095" y="2731008"/>
                  </a:moveTo>
                  <a:lnTo>
                    <a:pt x="0" y="2731008"/>
                  </a:lnTo>
                  <a:lnTo>
                    <a:pt x="0" y="2724912"/>
                  </a:lnTo>
                  <a:lnTo>
                    <a:pt x="6095" y="2724912"/>
                  </a:lnTo>
                  <a:lnTo>
                    <a:pt x="6095" y="2726436"/>
                  </a:lnTo>
                  <a:lnTo>
                    <a:pt x="7619" y="2726436"/>
                  </a:lnTo>
                  <a:lnTo>
                    <a:pt x="7619" y="2729484"/>
                  </a:lnTo>
                  <a:lnTo>
                    <a:pt x="6095" y="2729484"/>
                  </a:lnTo>
                  <a:lnTo>
                    <a:pt x="6095" y="2731008"/>
                  </a:lnTo>
                  <a:close/>
                </a:path>
                <a:path w="7619" h="4719955">
                  <a:moveTo>
                    <a:pt x="4572" y="2732532"/>
                  </a:moveTo>
                  <a:lnTo>
                    <a:pt x="1524" y="2732532"/>
                  </a:lnTo>
                  <a:lnTo>
                    <a:pt x="1524" y="2731008"/>
                  </a:lnTo>
                  <a:lnTo>
                    <a:pt x="4572" y="2731008"/>
                  </a:lnTo>
                  <a:lnTo>
                    <a:pt x="4572" y="2732532"/>
                  </a:lnTo>
                  <a:close/>
                </a:path>
                <a:path w="7619" h="4719955">
                  <a:moveTo>
                    <a:pt x="6095" y="2694432"/>
                  </a:moveTo>
                  <a:lnTo>
                    <a:pt x="0" y="2694432"/>
                  </a:lnTo>
                  <a:lnTo>
                    <a:pt x="0" y="2688336"/>
                  </a:lnTo>
                  <a:lnTo>
                    <a:pt x="6095" y="2688336"/>
                  </a:lnTo>
                  <a:lnTo>
                    <a:pt x="6095" y="2689860"/>
                  </a:lnTo>
                  <a:lnTo>
                    <a:pt x="7619" y="2689860"/>
                  </a:lnTo>
                  <a:lnTo>
                    <a:pt x="7619" y="2692908"/>
                  </a:lnTo>
                  <a:lnTo>
                    <a:pt x="6095" y="2692908"/>
                  </a:lnTo>
                  <a:lnTo>
                    <a:pt x="6095" y="2694432"/>
                  </a:lnTo>
                  <a:close/>
                </a:path>
                <a:path w="7619" h="4719955">
                  <a:moveTo>
                    <a:pt x="4572" y="2651760"/>
                  </a:moveTo>
                  <a:lnTo>
                    <a:pt x="1524" y="2651760"/>
                  </a:lnTo>
                  <a:lnTo>
                    <a:pt x="1524" y="2650236"/>
                  </a:lnTo>
                  <a:lnTo>
                    <a:pt x="4572" y="2650236"/>
                  </a:lnTo>
                  <a:lnTo>
                    <a:pt x="4572" y="2651760"/>
                  </a:lnTo>
                  <a:close/>
                </a:path>
                <a:path w="7619" h="4719955">
                  <a:moveTo>
                    <a:pt x="6095" y="2657856"/>
                  </a:moveTo>
                  <a:lnTo>
                    <a:pt x="0" y="2657856"/>
                  </a:lnTo>
                  <a:lnTo>
                    <a:pt x="0" y="2651760"/>
                  </a:lnTo>
                  <a:lnTo>
                    <a:pt x="6095" y="2651760"/>
                  </a:lnTo>
                  <a:lnTo>
                    <a:pt x="6095" y="2653284"/>
                  </a:lnTo>
                  <a:lnTo>
                    <a:pt x="7619" y="2653284"/>
                  </a:lnTo>
                  <a:lnTo>
                    <a:pt x="7619" y="2654808"/>
                  </a:lnTo>
                  <a:lnTo>
                    <a:pt x="6095" y="2656332"/>
                  </a:lnTo>
                  <a:lnTo>
                    <a:pt x="6095" y="2657856"/>
                  </a:lnTo>
                  <a:close/>
                </a:path>
                <a:path w="7619" h="4719955">
                  <a:moveTo>
                    <a:pt x="4572" y="2621280"/>
                  </a:moveTo>
                  <a:lnTo>
                    <a:pt x="1524" y="2621280"/>
                  </a:lnTo>
                  <a:lnTo>
                    <a:pt x="0" y="2619756"/>
                  </a:lnTo>
                  <a:lnTo>
                    <a:pt x="0" y="2615184"/>
                  </a:lnTo>
                  <a:lnTo>
                    <a:pt x="1524" y="2613660"/>
                  </a:lnTo>
                  <a:lnTo>
                    <a:pt x="4572" y="2613660"/>
                  </a:lnTo>
                  <a:lnTo>
                    <a:pt x="7619" y="2616708"/>
                  </a:lnTo>
                  <a:lnTo>
                    <a:pt x="7619" y="2618232"/>
                  </a:lnTo>
                  <a:lnTo>
                    <a:pt x="4572" y="2621280"/>
                  </a:lnTo>
                  <a:close/>
                </a:path>
                <a:path w="7619" h="4719955">
                  <a:moveTo>
                    <a:pt x="4572" y="2584704"/>
                  </a:moveTo>
                  <a:lnTo>
                    <a:pt x="1524" y="2584704"/>
                  </a:lnTo>
                  <a:lnTo>
                    <a:pt x="0" y="2583180"/>
                  </a:lnTo>
                  <a:lnTo>
                    <a:pt x="0" y="2578608"/>
                  </a:lnTo>
                  <a:lnTo>
                    <a:pt x="1524" y="2577084"/>
                  </a:lnTo>
                  <a:lnTo>
                    <a:pt x="4572" y="2577084"/>
                  </a:lnTo>
                  <a:lnTo>
                    <a:pt x="7619" y="2580132"/>
                  </a:lnTo>
                  <a:lnTo>
                    <a:pt x="7619" y="2581656"/>
                  </a:lnTo>
                  <a:lnTo>
                    <a:pt x="4572" y="2584704"/>
                  </a:lnTo>
                  <a:close/>
                </a:path>
                <a:path w="7619" h="4719955">
                  <a:moveTo>
                    <a:pt x="4572" y="2548128"/>
                  </a:moveTo>
                  <a:lnTo>
                    <a:pt x="1524" y="2548128"/>
                  </a:lnTo>
                  <a:lnTo>
                    <a:pt x="0" y="2546604"/>
                  </a:lnTo>
                  <a:lnTo>
                    <a:pt x="0" y="2542032"/>
                  </a:lnTo>
                  <a:lnTo>
                    <a:pt x="1524" y="2540508"/>
                  </a:lnTo>
                  <a:lnTo>
                    <a:pt x="4572" y="2540508"/>
                  </a:lnTo>
                  <a:lnTo>
                    <a:pt x="7619" y="2543556"/>
                  </a:lnTo>
                  <a:lnTo>
                    <a:pt x="7619" y="2545080"/>
                  </a:lnTo>
                  <a:lnTo>
                    <a:pt x="4572" y="2548128"/>
                  </a:lnTo>
                  <a:close/>
                </a:path>
                <a:path w="7619" h="4719955">
                  <a:moveTo>
                    <a:pt x="6095" y="2510028"/>
                  </a:moveTo>
                  <a:lnTo>
                    <a:pt x="0" y="2510028"/>
                  </a:lnTo>
                  <a:lnTo>
                    <a:pt x="0" y="2503932"/>
                  </a:lnTo>
                  <a:lnTo>
                    <a:pt x="6095" y="2503932"/>
                  </a:lnTo>
                  <a:lnTo>
                    <a:pt x="6095" y="2505456"/>
                  </a:lnTo>
                  <a:lnTo>
                    <a:pt x="7619" y="2505456"/>
                  </a:lnTo>
                  <a:lnTo>
                    <a:pt x="7619" y="2508504"/>
                  </a:lnTo>
                  <a:lnTo>
                    <a:pt x="6095" y="2508504"/>
                  </a:lnTo>
                  <a:lnTo>
                    <a:pt x="6095" y="2510028"/>
                  </a:lnTo>
                  <a:close/>
                </a:path>
                <a:path w="7619" h="4719955">
                  <a:moveTo>
                    <a:pt x="4572" y="2511552"/>
                  </a:moveTo>
                  <a:lnTo>
                    <a:pt x="1524" y="2511552"/>
                  </a:lnTo>
                  <a:lnTo>
                    <a:pt x="1524" y="2510028"/>
                  </a:lnTo>
                  <a:lnTo>
                    <a:pt x="4572" y="2510028"/>
                  </a:lnTo>
                  <a:lnTo>
                    <a:pt x="4572" y="2511552"/>
                  </a:lnTo>
                  <a:close/>
                </a:path>
                <a:path w="7619" h="4719955">
                  <a:moveTo>
                    <a:pt x="6095" y="2473452"/>
                  </a:moveTo>
                  <a:lnTo>
                    <a:pt x="0" y="2473452"/>
                  </a:lnTo>
                  <a:lnTo>
                    <a:pt x="0" y="2467356"/>
                  </a:lnTo>
                  <a:lnTo>
                    <a:pt x="6095" y="2467356"/>
                  </a:lnTo>
                  <a:lnTo>
                    <a:pt x="6095" y="2468880"/>
                  </a:lnTo>
                  <a:lnTo>
                    <a:pt x="7619" y="2468880"/>
                  </a:lnTo>
                  <a:lnTo>
                    <a:pt x="7619" y="2471928"/>
                  </a:lnTo>
                  <a:lnTo>
                    <a:pt x="6095" y="2471928"/>
                  </a:lnTo>
                  <a:lnTo>
                    <a:pt x="6095" y="2473452"/>
                  </a:lnTo>
                  <a:close/>
                </a:path>
                <a:path w="7619" h="4719955">
                  <a:moveTo>
                    <a:pt x="4572" y="2430780"/>
                  </a:moveTo>
                  <a:lnTo>
                    <a:pt x="1524" y="2430780"/>
                  </a:lnTo>
                  <a:lnTo>
                    <a:pt x="1524" y="2429256"/>
                  </a:lnTo>
                  <a:lnTo>
                    <a:pt x="4572" y="2429256"/>
                  </a:lnTo>
                  <a:lnTo>
                    <a:pt x="4572" y="2430780"/>
                  </a:lnTo>
                  <a:close/>
                </a:path>
                <a:path w="7619" h="4719955">
                  <a:moveTo>
                    <a:pt x="6095" y="2436876"/>
                  </a:moveTo>
                  <a:lnTo>
                    <a:pt x="0" y="2436876"/>
                  </a:lnTo>
                  <a:lnTo>
                    <a:pt x="0" y="2430780"/>
                  </a:lnTo>
                  <a:lnTo>
                    <a:pt x="6095" y="2430780"/>
                  </a:lnTo>
                  <a:lnTo>
                    <a:pt x="6095" y="2432304"/>
                  </a:lnTo>
                  <a:lnTo>
                    <a:pt x="7619" y="2432304"/>
                  </a:lnTo>
                  <a:lnTo>
                    <a:pt x="7619" y="2433828"/>
                  </a:lnTo>
                  <a:lnTo>
                    <a:pt x="6095" y="2435352"/>
                  </a:lnTo>
                  <a:lnTo>
                    <a:pt x="6095" y="2436876"/>
                  </a:lnTo>
                  <a:close/>
                </a:path>
                <a:path w="7619" h="4719955">
                  <a:moveTo>
                    <a:pt x="4572" y="2400300"/>
                  </a:moveTo>
                  <a:lnTo>
                    <a:pt x="1524" y="2400300"/>
                  </a:lnTo>
                  <a:lnTo>
                    <a:pt x="0" y="2398776"/>
                  </a:lnTo>
                  <a:lnTo>
                    <a:pt x="0" y="2394204"/>
                  </a:lnTo>
                  <a:lnTo>
                    <a:pt x="1524" y="2392680"/>
                  </a:lnTo>
                  <a:lnTo>
                    <a:pt x="4572" y="2392680"/>
                  </a:lnTo>
                  <a:lnTo>
                    <a:pt x="7619" y="2395728"/>
                  </a:lnTo>
                  <a:lnTo>
                    <a:pt x="7619" y="2397252"/>
                  </a:lnTo>
                  <a:lnTo>
                    <a:pt x="4572" y="2400300"/>
                  </a:lnTo>
                  <a:close/>
                </a:path>
                <a:path w="7619" h="4719955">
                  <a:moveTo>
                    <a:pt x="4572" y="2363724"/>
                  </a:moveTo>
                  <a:lnTo>
                    <a:pt x="1524" y="2363724"/>
                  </a:lnTo>
                  <a:lnTo>
                    <a:pt x="0" y="2362200"/>
                  </a:lnTo>
                  <a:lnTo>
                    <a:pt x="0" y="2357628"/>
                  </a:lnTo>
                  <a:lnTo>
                    <a:pt x="1524" y="2356104"/>
                  </a:lnTo>
                  <a:lnTo>
                    <a:pt x="4572" y="2356104"/>
                  </a:lnTo>
                  <a:lnTo>
                    <a:pt x="7619" y="2359152"/>
                  </a:lnTo>
                  <a:lnTo>
                    <a:pt x="7619" y="2360676"/>
                  </a:lnTo>
                  <a:lnTo>
                    <a:pt x="4572" y="2363724"/>
                  </a:lnTo>
                  <a:close/>
                </a:path>
                <a:path w="7619" h="4719955">
                  <a:moveTo>
                    <a:pt x="4572" y="2327147"/>
                  </a:moveTo>
                  <a:lnTo>
                    <a:pt x="1524" y="2327147"/>
                  </a:lnTo>
                  <a:lnTo>
                    <a:pt x="0" y="2325624"/>
                  </a:lnTo>
                  <a:lnTo>
                    <a:pt x="0" y="2321052"/>
                  </a:lnTo>
                  <a:lnTo>
                    <a:pt x="1524" y="2319528"/>
                  </a:lnTo>
                  <a:lnTo>
                    <a:pt x="4572" y="2319528"/>
                  </a:lnTo>
                  <a:lnTo>
                    <a:pt x="7619" y="2322576"/>
                  </a:lnTo>
                  <a:lnTo>
                    <a:pt x="7619" y="2324100"/>
                  </a:lnTo>
                  <a:lnTo>
                    <a:pt x="4572" y="2327147"/>
                  </a:lnTo>
                  <a:close/>
                </a:path>
                <a:path w="7619" h="4719955">
                  <a:moveTo>
                    <a:pt x="6095" y="2289047"/>
                  </a:moveTo>
                  <a:lnTo>
                    <a:pt x="0" y="2289047"/>
                  </a:lnTo>
                  <a:lnTo>
                    <a:pt x="0" y="2282952"/>
                  </a:lnTo>
                  <a:lnTo>
                    <a:pt x="6095" y="2282952"/>
                  </a:lnTo>
                  <a:lnTo>
                    <a:pt x="6095" y="2284476"/>
                  </a:lnTo>
                  <a:lnTo>
                    <a:pt x="7619" y="2286000"/>
                  </a:lnTo>
                  <a:lnTo>
                    <a:pt x="7619" y="2287524"/>
                  </a:lnTo>
                  <a:lnTo>
                    <a:pt x="6095" y="2287524"/>
                  </a:lnTo>
                  <a:lnTo>
                    <a:pt x="6095" y="2289047"/>
                  </a:lnTo>
                  <a:close/>
                </a:path>
                <a:path w="7619" h="4719955">
                  <a:moveTo>
                    <a:pt x="4572" y="2290572"/>
                  </a:moveTo>
                  <a:lnTo>
                    <a:pt x="1524" y="2290572"/>
                  </a:lnTo>
                  <a:lnTo>
                    <a:pt x="1524" y="2289047"/>
                  </a:lnTo>
                  <a:lnTo>
                    <a:pt x="4572" y="2289047"/>
                  </a:lnTo>
                  <a:lnTo>
                    <a:pt x="4572" y="2290572"/>
                  </a:lnTo>
                  <a:close/>
                </a:path>
                <a:path w="7619" h="4719955">
                  <a:moveTo>
                    <a:pt x="6095" y="2252472"/>
                  </a:moveTo>
                  <a:lnTo>
                    <a:pt x="0" y="2252472"/>
                  </a:lnTo>
                  <a:lnTo>
                    <a:pt x="0" y="2246376"/>
                  </a:lnTo>
                  <a:lnTo>
                    <a:pt x="6095" y="2246376"/>
                  </a:lnTo>
                  <a:lnTo>
                    <a:pt x="6095" y="2247900"/>
                  </a:lnTo>
                  <a:lnTo>
                    <a:pt x="7619" y="2247900"/>
                  </a:lnTo>
                  <a:lnTo>
                    <a:pt x="7619" y="2250947"/>
                  </a:lnTo>
                  <a:lnTo>
                    <a:pt x="6095" y="2250947"/>
                  </a:lnTo>
                  <a:lnTo>
                    <a:pt x="6095" y="2252472"/>
                  </a:lnTo>
                  <a:close/>
                </a:path>
                <a:path w="7619" h="4719955">
                  <a:moveTo>
                    <a:pt x="4572" y="2209800"/>
                  </a:moveTo>
                  <a:lnTo>
                    <a:pt x="1524" y="2209800"/>
                  </a:lnTo>
                  <a:lnTo>
                    <a:pt x="1524" y="2208276"/>
                  </a:lnTo>
                  <a:lnTo>
                    <a:pt x="4572" y="2208276"/>
                  </a:lnTo>
                  <a:lnTo>
                    <a:pt x="4572" y="2209800"/>
                  </a:lnTo>
                  <a:close/>
                </a:path>
                <a:path w="7619" h="4719955">
                  <a:moveTo>
                    <a:pt x="6095" y="2215896"/>
                  </a:moveTo>
                  <a:lnTo>
                    <a:pt x="0" y="2215896"/>
                  </a:lnTo>
                  <a:lnTo>
                    <a:pt x="0" y="2209800"/>
                  </a:lnTo>
                  <a:lnTo>
                    <a:pt x="6095" y="2209800"/>
                  </a:lnTo>
                  <a:lnTo>
                    <a:pt x="6095" y="2211324"/>
                  </a:lnTo>
                  <a:lnTo>
                    <a:pt x="7619" y="2211324"/>
                  </a:lnTo>
                  <a:lnTo>
                    <a:pt x="7619" y="2214372"/>
                  </a:lnTo>
                  <a:lnTo>
                    <a:pt x="6095" y="2214372"/>
                  </a:lnTo>
                  <a:lnTo>
                    <a:pt x="6095" y="2215896"/>
                  </a:lnTo>
                  <a:close/>
                </a:path>
                <a:path w="7619" h="4719955">
                  <a:moveTo>
                    <a:pt x="4572" y="2179320"/>
                  </a:moveTo>
                  <a:lnTo>
                    <a:pt x="1524" y="2179320"/>
                  </a:lnTo>
                  <a:lnTo>
                    <a:pt x="0" y="2177796"/>
                  </a:lnTo>
                  <a:lnTo>
                    <a:pt x="0" y="2173224"/>
                  </a:lnTo>
                  <a:lnTo>
                    <a:pt x="1524" y="2171700"/>
                  </a:lnTo>
                  <a:lnTo>
                    <a:pt x="4572" y="2171700"/>
                  </a:lnTo>
                  <a:lnTo>
                    <a:pt x="7619" y="2174747"/>
                  </a:lnTo>
                  <a:lnTo>
                    <a:pt x="7619" y="2176272"/>
                  </a:lnTo>
                  <a:lnTo>
                    <a:pt x="4572" y="2179320"/>
                  </a:lnTo>
                  <a:close/>
                </a:path>
                <a:path w="7619" h="4719955">
                  <a:moveTo>
                    <a:pt x="4572" y="2142744"/>
                  </a:moveTo>
                  <a:lnTo>
                    <a:pt x="1524" y="2142744"/>
                  </a:lnTo>
                  <a:lnTo>
                    <a:pt x="0" y="2141220"/>
                  </a:lnTo>
                  <a:lnTo>
                    <a:pt x="0" y="2136647"/>
                  </a:lnTo>
                  <a:lnTo>
                    <a:pt x="1524" y="2135124"/>
                  </a:lnTo>
                  <a:lnTo>
                    <a:pt x="4572" y="2135124"/>
                  </a:lnTo>
                  <a:lnTo>
                    <a:pt x="7619" y="2138172"/>
                  </a:lnTo>
                  <a:lnTo>
                    <a:pt x="7619" y="2139696"/>
                  </a:lnTo>
                  <a:lnTo>
                    <a:pt x="4572" y="2142744"/>
                  </a:lnTo>
                  <a:close/>
                </a:path>
                <a:path w="7619" h="4719955">
                  <a:moveTo>
                    <a:pt x="4572" y="2106168"/>
                  </a:moveTo>
                  <a:lnTo>
                    <a:pt x="1524" y="2106168"/>
                  </a:lnTo>
                  <a:lnTo>
                    <a:pt x="0" y="2104644"/>
                  </a:lnTo>
                  <a:lnTo>
                    <a:pt x="0" y="2100072"/>
                  </a:lnTo>
                  <a:lnTo>
                    <a:pt x="1524" y="2098547"/>
                  </a:lnTo>
                  <a:lnTo>
                    <a:pt x="4572" y="2098547"/>
                  </a:lnTo>
                  <a:lnTo>
                    <a:pt x="7619" y="2101596"/>
                  </a:lnTo>
                  <a:lnTo>
                    <a:pt x="7619" y="2103120"/>
                  </a:lnTo>
                  <a:lnTo>
                    <a:pt x="4572" y="2106168"/>
                  </a:lnTo>
                  <a:close/>
                </a:path>
                <a:path w="7619" h="4719955">
                  <a:moveTo>
                    <a:pt x="6095" y="2068068"/>
                  </a:moveTo>
                  <a:lnTo>
                    <a:pt x="0" y="2068068"/>
                  </a:lnTo>
                  <a:lnTo>
                    <a:pt x="0" y="2061972"/>
                  </a:lnTo>
                  <a:lnTo>
                    <a:pt x="6095" y="2061972"/>
                  </a:lnTo>
                  <a:lnTo>
                    <a:pt x="6095" y="2063496"/>
                  </a:lnTo>
                  <a:lnTo>
                    <a:pt x="7619" y="2065020"/>
                  </a:lnTo>
                  <a:lnTo>
                    <a:pt x="7619" y="2066544"/>
                  </a:lnTo>
                  <a:lnTo>
                    <a:pt x="6095" y="2066544"/>
                  </a:lnTo>
                  <a:lnTo>
                    <a:pt x="6095" y="2068068"/>
                  </a:lnTo>
                  <a:close/>
                </a:path>
                <a:path w="7619" h="4719955">
                  <a:moveTo>
                    <a:pt x="4572" y="2069592"/>
                  </a:moveTo>
                  <a:lnTo>
                    <a:pt x="1524" y="2069592"/>
                  </a:lnTo>
                  <a:lnTo>
                    <a:pt x="1524" y="2068068"/>
                  </a:lnTo>
                  <a:lnTo>
                    <a:pt x="4572" y="2068068"/>
                  </a:lnTo>
                  <a:lnTo>
                    <a:pt x="4572" y="2069592"/>
                  </a:lnTo>
                  <a:close/>
                </a:path>
                <a:path w="7619" h="4719955">
                  <a:moveTo>
                    <a:pt x="6095" y="2031492"/>
                  </a:moveTo>
                  <a:lnTo>
                    <a:pt x="0" y="2031492"/>
                  </a:lnTo>
                  <a:lnTo>
                    <a:pt x="0" y="2025396"/>
                  </a:lnTo>
                  <a:lnTo>
                    <a:pt x="6095" y="2025396"/>
                  </a:lnTo>
                  <a:lnTo>
                    <a:pt x="6095" y="2026920"/>
                  </a:lnTo>
                  <a:lnTo>
                    <a:pt x="7619" y="2026920"/>
                  </a:lnTo>
                  <a:lnTo>
                    <a:pt x="7619" y="2029968"/>
                  </a:lnTo>
                  <a:lnTo>
                    <a:pt x="6095" y="2029968"/>
                  </a:lnTo>
                  <a:lnTo>
                    <a:pt x="6095" y="2031492"/>
                  </a:lnTo>
                  <a:close/>
                </a:path>
                <a:path w="7619" h="4719955">
                  <a:moveTo>
                    <a:pt x="4572" y="1988820"/>
                  </a:moveTo>
                  <a:lnTo>
                    <a:pt x="1524" y="1988820"/>
                  </a:lnTo>
                  <a:lnTo>
                    <a:pt x="1524" y="1987296"/>
                  </a:lnTo>
                  <a:lnTo>
                    <a:pt x="4572" y="1987296"/>
                  </a:lnTo>
                  <a:lnTo>
                    <a:pt x="4572" y="1988820"/>
                  </a:lnTo>
                  <a:close/>
                </a:path>
                <a:path w="7619" h="4719955">
                  <a:moveTo>
                    <a:pt x="6095" y="1994916"/>
                  </a:moveTo>
                  <a:lnTo>
                    <a:pt x="0" y="1994916"/>
                  </a:lnTo>
                  <a:lnTo>
                    <a:pt x="0" y="1988820"/>
                  </a:lnTo>
                  <a:lnTo>
                    <a:pt x="6095" y="1988820"/>
                  </a:lnTo>
                  <a:lnTo>
                    <a:pt x="6095" y="1990344"/>
                  </a:lnTo>
                  <a:lnTo>
                    <a:pt x="7619" y="1990344"/>
                  </a:lnTo>
                  <a:lnTo>
                    <a:pt x="7619" y="1993392"/>
                  </a:lnTo>
                  <a:lnTo>
                    <a:pt x="6095" y="1993392"/>
                  </a:lnTo>
                  <a:lnTo>
                    <a:pt x="6095" y="1994916"/>
                  </a:lnTo>
                  <a:close/>
                </a:path>
                <a:path w="7619" h="4719955">
                  <a:moveTo>
                    <a:pt x="4572" y="1952244"/>
                  </a:moveTo>
                  <a:lnTo>
                    <a:pt x="1524" y="1952244"/>
                  </a:lnTo>
                  <a:lnTo>
                    <a:pt x="1524" y="1950720"/>
                  </a:lnTo>
                  <a:lnTo>
                    <a:pt x="4572" y="1950720"/>
                  </a:lnTo>
                  <a:lnTo>
                    <a:pt x="4572" y="1952244"/>
                  </a:lnTo>
                  <a:close/>
                </a:path>
                <a:path w="7619" h="4719955">
                  <a:moveTo>
                    <a:pt x="4572" y="1958339"/>
                  </a:moveTo>
                  <a:lnTo>
                    <a:pt x="1524" y="1958339"/>
                  </a:lnTo>
                  <a:lnTo>
                    <a:pt x="0" y="1956816"/>
                  </a:lnTo>
                  <a:lnTo>
                    <a:pt x="0" y="1952244"/>
                  </a:lnTo>
                  <a:lnTo>
                    <a:pt x="6095" y="1952244"/>
                  </a:lnTo>
                  <a:lnTo>
                    <a:pt x="7619" y="1953768"/>
                  </a:lnTo>
                  <a:lnTo>
                    <a:pt x="7619" y="1955292"/>
                  </a:lnTo>
                  <a:lnTo>
                    <a:pt x="4572" y="1958339"/>
                  </a:lnTo>
                  <a:close/>
                </a:path>
                <a:path w="7619" h="4719955">
                  <a:moveTo>
                    <a:pt x="4572" y="1921764"/>
                  </a:moveTo>
                  <a:lnTo>
                    <a:pt x="1524" y="1921764"/>
                  </a:lnTo>
                  <a:lnTo>
                    <a:pt x="0" y="1920239"/>
                  </a:lnTo>
                  <a:lnTo>
                    <a:pt x="0" y="1915668"/>
                  </a:lnTo>
                  <a:lnTo>
                    <a:pt x="1524" y="1914144"/>
                  </a:lnTo>
                  <a:lnTo>
                    <a:pt x="4572" y="1914144"/>
                  </a:lnTo>
                  <a:lnTo>
                    <a:pt x="7619" y="1917192"/>
                  </a:lnTo>
                  <a:lnTo>
                    <a:pt x="7619" y="1918716"/>
                  </a:lnTo>
                  <a:lnTo>
                    <a:pt x="4572" y="1921764"/>
                  </a:lnTo>
                  <a:close/>
                </a:path>
                <a:path w="7619" h="4719955">
                  <a:moveTo>
                    <a:pt x="4572" y="1885188"/>
                  </a:moveTo>
                  <a:lnTo>
                    <a:pt x="1524" y="1885188"/>
                  </a:lnTo>
                  <a:lnTo>
                    <a:pt x="0" y="1883663"/>
                  </a:lnTo>
                  <a:lnTo>
                    <a:pt x="0" y="1879092"/>
                  </a:lnTo>
                  <a:lnTo>
                    <a:pt x="1524" y="1877568"/>
                  </a:lnTo>
                  <a:lnTo>
                    <a:pt x="4572" y="1877568"/>
                  </a:lnTo>
                  <a:lnTo>
                    <a:pt x="7619" y="1880616"/>
                  </a:lnTo>
                  <a:lnTo>
                    <a:pt x="7619" y="1882139"/>
                  </a:lnTo>
                  <a:lnTo>
                    <a:pt x="4572" y="1885188"/>
                  </a:lnTo>
                  <a:close/>
                </a:path>
                <a:path w="7619" h="4719955">
                  <a:moveTo>
                    <a:pt x="6095" y="1847088"/>
                  </a:moveTo>
                  <a:lnTo>
                    <a:pt x="0" y="1847088"/>
                  </a:lnTo>
                  <a:lnTo>
                    <a:pt x="0" y="1840992"/>
                  </a:lnTo>
                  <a:lnTo>
                    <a:pt x="6095" y="1840992"/>
                  </a:lnTo>
                  <a:lnTo>
                    <a:pt x="6095" y="1842516"/>
                  </a:lnTo>
                  <a:lnTo>
                    <a:pt x="7619" y="1844039"/>
                  </a:lnTo>
                  <a:lnTo>
                    <a:pt x="7619" y="1845563"/>
                  </a:lnTo>
                  <a:lnTo>
                    <a:pt x="6095" y="1845563"/>
                  </a:lnTo>
                  <a:lnTo>
                    <a:pt x="6095" y="1847088"/>
                  </a:lnTo>
                  <a:close/>
                </a:path>
                <a:path w="7619" h="4719955">
                  <a:moveTo>
                    <a:pt x="4572" y="1848612"/>
                  </a:moveTo>
                  <a:lnTo>
                    <a:pt x="1524" y="1848612"/>
                  </a:lnTo>
                  <a:lnTo>
                    <a:pt x="1524" y="1847088"/>
                  </a:lnTo>
                  <a:lnTo>
                    <a:pt x="4572" y="1847088"/>
                  </a:lnTo>
                  <a:lnTo>
                    <a:pt x="4572" y="1848612"/>
                  </a:lnTo>
                  <a:close/>
                </a:path>
                <a:path w="7619" h="4719955">
                  <a:moveTo>
                    <a:pt x="6095" y="1810512"/>
                  </a:moveTo>
                  <a:lnTo>
                    <a:pt x="0" y="1810512"/>
                  </a:lnTo>
                  <a:lnTo>
                    <a:pt x="0" y="1804416"/>
                  </a:lnTo>
                  <a:lnTo>
                    <a:pt x="6095" y="1804416"/>
                  </a:lnTo>
                  <a:lnTo>
                    <a:pt x="6095" y="1805939"/>
                  </a:lnTo>
                  <a:lnTo>
                    <a:pt x="7619" y="1805939"/>
                  </a:lnTo>
                  <a:lnTo>
                    <a:pt x="7619" y="1808988"/>
                  </a:lnTo>
                  <a:lnTo>
                    <a:pt x="6095" y="1808988"/>
                  </a:lnTo>
                  <a:lnTo>
                    <a:pt x="6095" y="1810512"/>
                  </a:lnTo>
                  <a:close/>
                </a:path>
                <a:path w="7619" h="4719955">
                  <a:moveTo>
                    <a:pt x="4572" y="1767839"/>
                  </a:moveTo>
                  <a:lnTo>
                    <a:pt x="1524" y="1767839"/>
                  </a:lnTo>
                  <a:lnTo>
                    <a:pt x="1524" y="1766316"/>
                  </a:lnTo>
                  <a:lnTo>
                    <a:pt x="4572" y="1766316"/>
                  </a:lnTo>
                  <a:lnTo>
                    <a:pt x="4572" y="1767839"/>
                  </a:lnTo>
                  <a:close/>
                </a:path>
                <a:path w="7619" h="4719955">
                  <a:moveTo>
                    <a:pt x="6095" y="1773936"/>
                  </a:moveTo>
                  <a:lnTo>
                    <a:pt x="0" y="1773936"/>
                  </a:lnTo>
                  <a:lnTo>
                    <a:pt x="0" y="1767839"/>
                  </a:lnTo>
                  <a:lnTo>
                    <a:pt x="6095" y="1767839"/>
                  </a:lnTo>
                  <a:lnTo>
                    <a:pt x="6095" y="1769363"/>
                  </a:lnTo>
                  <a:lnTo>
                    <a:pt x="7619" y="1769363"/>
                  </a:lnTo>
                  <a:lnTo>
                    <a:pt x="7619" y="1772412"/>
                  </a:lnTo>
                  <a:lnTo>
                    <a:pt x="6095" y="1772412"/>
                  </a:lnTo>
                  <a:lnTo>
                    <a:pt x="6095" y="1773936"/>
                  </a:lnTo>
                  <a:close/>
                </a:path>
                <a:path w="7619" h="4719955">
                  <a:moveTo>
                    <a:pt x="4572" y="1731263"/>
                  </a:moveTo>
                  <a:lnTo>
                    <a:pt x="1524" y="1731263"/>
                  </a:lnTo>
                  <a:lnTo>
                    <a:pt x="1524" y="1729739"/>
                  </a:lnTo>
                  <a:lnTo>
                    <a:pt x="4572" y="1729739"/>
                  </a:lnTo>
                  <a:lnTo>
                    <a:pt x="4572" y="1731263"/>
                  </a:lnTo>
                  <a:close/>
                </a:path>
                <a:path w="7619" h="4719955">
                  <a:moveTo>
                    <a:pt x="4572" y="1737360"/>
                  </a:moveTo>
                  <a:lnTo>
                    <a:pt x="1524" y="1737360"/>
                  </a:lnTo>
                  <a:lnTo>
                    <a:pt x="0" y="1735836"/>
                  </a:lnTo>
                  <a:lnTo>
                    <a:pt x="0" y="1731263"/>
                  </a:lnTo>
                  <a:lnTo>
                    <a:pt x="6095" y="1731263"/>
                  </a:lnTo>
                  <a:lnTo>
                    <a:pt x="7619" y="1732788"/>
                  </a:lnTo>
                  <a:lnTo>
                    <a:pt x="7619" y="1734312"/>
                  </a:lnTo>
                  <a:lnTo>
                    <a:pt x="4572" y="1737360"/>
                  </a:lnTo>
                  <a:close/>
                </a:path>
                <a:path w="7619" h="4719955">
                  <a:moveTo>
                    <a:pt x="4572" y="1700784"/>
                  </a:moveTo>
                  <a:lnTo>
                    <a:pt x="1524" y="1700784"/>
                  </a:lnTo>
                  <a:lnTo>
                    <a:pt x="0" y="1699260"/>
                  </a:lnTo>
                  <a:lnTo>
                    <a:pt x="0" y="1694688"/>
                  </a:lnTo>
                  <a:lnTo>
                    <a:pt x="1524" y="1693163"/>
                  </a:lnTo>
                  <a:lnTo>
                    <a:pt x="4572" y="1693163"/>
                  </a:lnTo>
                  <a:lnTo>
                    <a:pt x="7619" y="1696212"/>
                  </a:lnTo>
                  <a:lnTo>
                    <a:pt x="7619" y="1697736"/>
                  </a:lnTo>
                  <a:lnTo>
                    <a:pt x="4572" y="1700784"/>
                  </a:lnTo>
                  <a:close/>
                </a:path>
                <a:path w="7619" h="4719955">
                  <a:moveTo>
                    <a:pt x="4572" y="1664208"/>
                  </a:moveTo>
                  <a:lnTo>
                    <a:pt x="1524" y="1664208"/>
                  </a:lnTo>
                  <a:lnTo>
                    <a:pt x="0" y="1662684"/>
                  </a:lnTo>
                  <a:lnTo>
                    <a:pt x="0" y="1658112"/>
                  </a:lnTo>
                  <a:lnTo>
                    <a:pt x="1524" y="1656588"/>
                  </a:lnTo>
                  <a:lnTo>
                    <a:pt x="4572" y="1656588"/>
                  </a:lnTo>
                  <a:lnTo>
                    <a:pt x="7619" y="1659636"/>
                  </a:lnTo>
                  <a:lnTo>
                    <a:pt x="7619" y="1661160"/>
                  </a:lnTo>
                  <a:lnTo>
                    <a:pt x="4572" y="1664208"/>
                  </a:lnTo>
                  <a:close/>
                </a:path>
                <a:path w="7619" h="4719955">
                  <a:moveTo>
                    <a:pt x="6095" y="1626108"/>
                  </a:moveTo>
                  <a:lnTo>
                    <a:pt x="0" y="1626108"/>
                  </a:lnTo>
                  <a:lnTo>
                    <a:pt x="0" y="1621536"/>
                  </a:lnTo>
                  <a:lnTo>
                    <a:pt x="1524" y="1620012"/>
                  </a:lnTo>
                  <a:lnTo>
                    <a:pt x="4572" y="1620012"/>
                  </a:lnTo>
                  <a:lnTo>
                    <a:pt x="7619" y="1623060"/>
                  </a:lnTo>
                  <a:lnTo>
                    <a:pt x="7619" y="1624584"/>
                  </a:lnTo>
                  <a:lnTo>
                    <a:pt x="6095" y="1624584"/>
                  </a:lnTo>
                  <a:lnTo>
                    <a:pt x="6095" y="1626108"/>
                  </a:lnTo>
                  <a:close/>
                </a:path>
                <a:path w="7619" h="4719955">
                  <a:moveTo>
                    <a:pt x="4572" y="1627632"/>
                  </a:moveTo>
                  <a:lnTo>
                    <a:pt x="1524" y="1627632"/>
                  </a:lnTo>
                  <a:lnTo>
                    <a:pt x="1524" y="1626108"/>
                  </a:lnTo>
                  <a:lnTo>
                    <a:pt x="4572" y="1626108"/>
                  </a:lnTo>
                  <a:lnTo>
                    <a:pt x="4572" y="1627632"/>
                  </a:lnTo>
                  <a:close/>
                </a:path>
                <a:path w="7619" h="4719955">
                  <a:moveTo>
                    <a:pt x="6095" y="1589532"/>
                  </a:moveTo>
                  <a:lnTo>
                    <a:pt x="0" y="1589532"/>
                  </a:lnTo>
                  <a:lnTo>
                    <a:pt x="0" y="1583436"/>
                  </a:lnTo>
                  <a:lnTo>
                    <a:pt x="6095" y="1583436"/>
                  </a:lnTo>
                  <a:lnTo>
                    <a:pt x="6095" y="1584960"/>
                  </a:lnTo>
                  <a:lnTo>
                    <a:pt x="7619" y="1584960"/>
                  </a:lnTo>
                  <a:lnTo>
                    <a:pt x="7619" y="1588008"/>
                  </a:lnTo>
                  <a:lnTo>
                    <a:pt x="6095" y="1588008"/>
                  </a:lnTo>
                  <a:lnTo>
                    <a:pt x="6095" y="1589532"/>
                  </a:lnTo>
                  <a:close/>
                </a:path>
                <a:path w="7619" h="4719955">
                  <a:moveTo>
                    <a:pt x="4572" y="1546860"/>
                  </a:moveTo>
                  <a:lnTo>
                    <a:pt x="1524" y="1546860"/>
                  </a:lnTo>
                  <a:lnTo>
                    <a:pt x="1524" y="1545336"/>
                  </a:lnTo>
                  <a:lnTo>
                    <a:pt x="4572" y="1545336"/>
                  </a:lnTo>
                  <a:lnTo>
                    <a:pt x="4572" y="1546860"/>
                  </a:lnTo>
                  <a:close/>
                </a:path>
                <a:path w="7619" h="4719955">
                  <a:moveTo>
                    <a:pt x="6095" y="1552955"/>
                  </a:moveTo>
                  <a:lnTo>
                    <a:pt x="0" y="1552955"/>
                  </a:lnTo>
                  <a:lnTo>
                    <a:pt x="0" y="1546860"/>
                  </a:lnTo>
                  <a:lnTo>
                    <a:pt x="6095" y="1546860"/>
                  </a:lnTo>
                  <a:lnTo>
                    <a:pt x="6095" y="1548384"/>
                  </a:lnTo>
                  <a:lnTo>
                    <a:pt x="7619" y="1548384"/>
                  </a:lnTo>
                  <a:lnTo>
                    <a:pt x="7619" y="1551432"/>
                  </a:lnTo>
                  <a:lnTo>
                    <a:pt x="6095" y="1551432"/>
                  </a:lnTo>
                  <a:lnTo>
                    <a:pt x="6095" y="1552955"/>
                  </a:lnTo>
                  <a:close/>
                </a:path>
                <a:path w="7619" h="4719955">
                  <a:moveTo>
                    <a:pt x="4572" y="1510284"/>
                  </a:moveTo>
                  <a:lnTo>
                    <a:pt x="1524" y="1510284"/>
                  </a:lnTo>
                  <a:lnTo>
                    <a:pt x="1524" y="1508760"/>
                  </a:lnTo>
                  <a:lnTo>
                    <a:pt x="4572" y="1508760"/>
                  </a:lnTo>
                  <a:lnTo>
                    <a:pt x="4572" y="1510284"/>
                  </a:lnTo>
                  <a:close/>
                </a:path>
                <a:path w="7619" h="4719955">
                  <a:moveTo>
                    <a:pt x="4572" y="1516380"/>
                  </a:moveTo>
                  <a:lnTo>
                    <a:pt x="1524" y="1516380"/>
                  </a:lnTo>
                  <a:lnTo>
                    <a:pt x="0" y="1514855"/>
                  </a:lnTo>
                  <a:lnTo>
                    <a:pt x="0" y="1510284"/>
                  </a:lnTo>
                  <a:lnTo>
                    <a:pt x="6095" y="1510284"/>
                  </a:lnTo>
                  <a:lnTo>
                    <a:pt x="7619" y="1511808"/>
                  </a:lnTo>
                  <a:lnTo>
                    <a:pt x="7619" y="1513332"/>
                  </a:lnTo>
                  <a:lnTo>
                    <a:pt x="4572" y="1516380"/>
                  </a:lnTo>
                  <a:close/>
                </a:path>
                <a:path w="7619" h="4719955">
                  <a:moveTo>
                    <a:pt x="4572" y="1479804"/>
                  </a:moveTo>
                  <a:lnTo>
                    <a:pt x="1524" y="1479804"/>
                  </a:lnTo>
                  <a:lnTo>
                    <a:pt x="0" y="1478280"/>
                  </a:lnTo>
                  <a:lnTo>
                    <a:pt x="0" y="1473708"/>
                  </a:lnTo>
                  <a:lnTo>
                    <a:pt x="1524" y="1472184"/>
                  </a:lnTo>
                  <a:lnTo>
                    <a:pt x="4572" y="1472184"/>
                  </a:lnTo>
                  <a:lnTo>
                    <a:pt x="7619" y="1475232"/>
                  </a:lnTo>
                  <a:lnTo>
                    <a:pt x="7619" y="1476755"/>
                  </a:lnTo>
                  <a:lnTo>
                    <a:pt x="4572" y="1479804"/>
                  </a:lnTo>
                  <a:close/>
                </a:path>
                <a:path w="7619" h="4719955">
                  <a:moveTo>
                    <a:pt x="4572" y="1443228"/>
                  </a:moveTo>
                  <a:lnTo>
                    <a:pt x="1524" y="1443228"/>
                  </a:lnTo>
                  <a:lnTo>
                    <a:pt x="0" y="1441704"/>
                  </a:lnTo>
                  <a:lnTo>
                    <a:pt x="0" y="1437132"/>
                  </a:lnTo>
                  <a:lnTo>
                    <a:pt x="1524" y="1435608"/>
                  </a:lnTo>
                  <a:lnTo>
                    <a:pt x="4572" y="1435608"/>
                  </a:lnTo>
                  <a:lnTo>
                    <a:pt x="7619" y="1438655"/>
                  </a:lnTo>
                  <a:lnTo>
                    <a:pt x="7619" y="1440180"/>
                  </a:lnTo>
                  <a:lnTo>
                    <a:pt x="4572" y="1443228"/>
                  </a:lnTo>
                  <a:close/>
                </a:path>
                <a:path w="7619" h="4719955">
                  <a:moveTo>
                    <a:pt x="6095" y="1405128"/>
                  </a:moveTo>
                  <a:lnTo>
                    <a:pt x="0" y="1405128"/>
                  </a:lnTo>
                  <a:lnTo>
                    <a:pt x="0" y="1400555"/>
                  </a:lnTo>
                  <a:lnTo>
                    <a:pt x="1524" y="1399032"/>
                  </a:lnTo>
                  <a:lnTo>
                    <a:pt x="4572" y="1399032"/>
                  </a:lnTo>
                  <a:lnTo>
                    <a:pt x="7619" y="1402080"/>
                  </a:lnTo>
                  <a:lnTo>
                    <a:pt x="7619" y="1403604"/>
                  </a:lnTo>
                  <a:lnTo>
                    <a:pt x="6095" y="1403604"/>
                  </a:lnTo>
                  <a:lnTo>
                    <a:pt x="6095" y="1405128"/>
                  </a:lnTo>
                  <a:close/>
                </a:path>
                <a:path w="7619" h="4719955">
                  <a:moveTo>
                    <a:pt x="4572" y="1406652"/>
                  </a:moveTo>
                  <a:lnTo>
                    <a:pt x="1524" y="1406652"/>
                  </a:lnTo>
                  <a:lnTo>
                    <a:pt x="1524" y="1405128"/>
                  </a:lnTo>
                  <a:lnTo>
                    <a:pt x="4572" y="1405128"/>
                  </a:lnTo>
                  <a:lnTo>
                    <a:pt x="4572" y="1406652"/>
                  </a:lnTo>
                  <a:close/>
                </a:path>
                <a:path w="7619" h="4719955">
                  <a:moveTo>
                    <a:pt x="6095" y="1368552"/>
                  </a:moveTo>
                  <a:lnTo>
                    <a:pt x="0" y="1368552"/>
                  </a:lnTo>
                  <a:lnTo>
                    <a:pt x="0" y="1362455"/>
                  </a:lnTo>
                  <a:lnTo>
                    <a:pt x="6095" y="1362455"/>
                  </a:lnTo>
                  <a:lnTo>
                    <a:pt x="6095" y="1363980"/>
                  </a:lnTo>
                  <a:lnTo>
                    <a:pt x="7619" y="1363980"/>
                  </a:lnTo>
                  <a:lnTo>
                    <a:pt x="7619" y="1367028"/>
                  </a:lnTo>
                  <a:lnTo>
                    <a:pt x="6095" y="1367028"/>
                  </a:lnTo>
                  <a:lnTo>
                    <a:pt x="6095" y="1368552"/>
                  </a:lnTo>
                  <a:close/>
                </a:path>
                <a:path w="7619" h="4719955">
                  <a:moveTo>
                    <a:pt x="4572" y="1325880"/>
                  </a:moveTo>
                  <a:lnTo>
                    <a:pt x="1524" y="1325880"/>
                  </a:lnTo>
                  <a:lnTo>
                    <a:pt x="1524" y="1324355"/>
                  </a:lnTo>
                  <a:lnTo>
                    <a:pt x="4572" y="1324355"/>
                  </a:lnTo>
                  <a:lnTo>
                    <a:pt x="4572" y="1325880"/>
                  </a:lnTo>
                  <a:close/>
                </a:path>
                <a:path w="7619" h="4719955">
                  <a:moveTo>
                    <a:pt x="6095" y="1331976"/>
                  </a:moveTo>
                  <a:lnTo>
                    <a:pt x="0" y="1331976"/>
                  </a:lnTo>
                  <a:lnTo>
                    <a:pt x="0" y="1325880"/>
                  </a:lnTo>
                  <a:lnTo>
                    <a:pt x="6095" y="1325880"/>
                  </a:lnTo>
                  <a:lnTo>
                    <a:pt x="6095" y="1327404"/>
                  </a:lnTo>
                  <a:lnTo>
                    <a:pt x="7619" y="1327404"/>
                  </a:lnTo>
                  <a:lnTo>
                    <a:pt x="7619" y="1330452"/>
                  </a:lnTo>
                  <a:lnTo>
                    <a:pt x="6095" y="1330452"/>
                  </a:lnTo>
                  <a:lnTo>
                    <a:pt x="6095" y="1331976"/>
                  </a:lnTo>
                  <a:close/>
                </a:path>
                <a:path w="7619" h="4719955">
                  <a:moveTo>
                    <a:pt x="4572" y="1289304"/>
                  </a:moveTo>
                  <a:lnTo>
                    <a:pt x="1524" y="1289304"/>
                  </a:lnTo>
                  <a:lnTo>
                    <a:pt x="1524" y="1287780"/>
                  </a:lnTo>
                  <a:lnTo>
                    <a:pt x="4572" y="1287780"/>
                  </a:lnTo>
                  <a:lnTo>
                    <a:pt x="4572" y="1289304"/>
                  </a:lnTo>
                  <a:close/>
                </a:path>
                <a:path w="7619" h="4719955">
                  <a:moveTo>
                    <a:pt x="4572" y="1295400"/>
                  </a:moveTo>
                  <a:lnTo>
                    <a:pt x="1524" y="1295400"/>
                  </a:lnTo>
                  <a:lnTo>
                    <a:pt x="0" y="1293876"/>
                  </a:lnTo>
                  <a:lnTo>
                    <a:pt x="0" y="1289304"/>
                  </a:lnTo>
                  <a:lnTo>
                    <a:pt x="6095" y="1289304"/>
                  </a:lnTo>
                  <a:lnTo>
                    <a:pt x="7619" y="1290828"/>
                  </a:lnTo>
                  <a:lnTo>
                    <a:pt x="7619" y="1292352"/>
                  </a:lnTo>
                  <a:lnTo>
                    <a:pt x="4572" y="1295400"/>
                  </a:lnTo>
                  <a:close/>
                </a:path>
                <a:path w="7619" h="4719955">
                  <a:moveTo>
                    <a:pt x="4572" y="1258824"/>
                  </a:moveTo>
                  <a:lnTo>
                    <a:pt x="1524" y="1258824"/>
                  </a:lnTo>
                  <a:lnTo>
                    <a:pt x="0" y="1257300"/>
                  </a:lnTo>
                  <a:lnTo>
                    <a:pt x="0" y="1252728"/>
                  </a:lnTo>
                  <a:lnTo>
                    <a:pt x="1524" y="1251204"/>
                  </a:lnTo>
                  <a:lnTo>
                    <a:pt x="4572" y="1251204"/>
                  </a:lnTo>
                  <a:lnTo>
                    <a:pt x="7619" y="1254252"/>
                  </a:lnTo>
                  <a:lnTo>
                    <a:pt x="7619" y="1255776"/>
                  </a:lnTo>
                  <a:lnTo>
                    <a:pt x="4572" y="1258824"/>
                  </a:lnTo>
                  <a:close/>
                </a:path>
                <a:path w="7619" h="4719955">
                  <a:moveTo>
                    <a:pt x="4572" y="1222247"/>
                  </a:moveTo>
                  <a:lnTo>
                    <a:pt x="1524" y="1222247"/>
                  </a:lnTo>
                  <a:lnTo>
                    <a:pt x="0" y="1220724"/>
                  </a:lnTo>
                  <a:lnTo>
                    <a:pt x="0" y="1216152"/>
                  </a:lnTo>
                  <a:lnTo>
                    <a:pt x="1524" y="1214628"/>
                  </a:lnTo>
                  <a:lnTo>
                    <a:pt x="4572" y="1214628"/>
                  </a:lnTo>
                  <a:lnTo>
                    <a:pt x="7619" y="1217676"/>
                  </a:lnTo>
                  <a:lnTo>
                    <a:pt x="7619" y="1219200"/>
                  </a:lnTo>
                  <a:lnTo>
                    <a:pt x="4572" y="1222247"/>
                  </a:lnTo>
                  <a:close/>
                </a:path>
                <a:path w="7619" h="4719955">
                  <a:moveTo>
                    <a:pt x="6095" y="1184147"/>
                  </a:moveTo>
                  <a:lnTo>
                    <a:pt x="0" y="1184147"/>
                  </a:lnTo>
                  <a:lnTo>
                    <a:pt x="0" y="1179576"/>
                  </a:lnTo>
                  <a:lnTo>
                    <a:pt x="1524" y="1178052"/>
                  </a:lnTo>
                  <a:lnTo>
                    <a:pt x="4572" y="1178052"/>
                  </a:lnTo>
                  <a:lnTo>
                    <a:pt x="7619" y="1181100"/>
                  </a:lnTo>
                  <a:lnTo>
                    <a:pt x="7619" y="1182624"/>
                  </a:lnTo>
                  <a:lnTo>
                    <a:pt x="6095" y="1182624"/>
                  </a:lnTo>
                  <a:lnTo>
                    <a:pt x="6095" y="1184147"/>
                  </a:lnTo>
                  <a:close/>
                </a:path>
                <a:path w="7619" h="4719955">
                  <a:moveTo>
                    <a:pt x="4572" y="1185671"/>
                  </a:moveTo>
                  <a:lnTo>
                    <a:pt x="1524" y="1185671"/>
                  </a:lnTo>
                  <a:lnTo>
                    <a:pt x="1524" y="1184147"/>
                  </a:lnTo>
                  <a:lnTo>
                    <a:pt x="4572" y="1184147"/>
                  </a:lnTo>
                  <a:lnTo>
                    <a:pt x="4572" y="1185671"/>
                  </a:lnTo>
                  <a:close/>
                </a:path>
                <a:path w="7619" h="4719955">
                  <a:moveTo>
                    <a:pt x="6095" y="1147571"/>
                  </a:moveTo>
                  <a:lnTo>
                    <a:pt x="0" y="1147571"/>
                  </a:lnTo>
                  <a:lnTo>
                    <a:pt x="0" y="1141476"/>
                  </a:lnTo>
                  <a:lnTo>
                    <a:pt x="6095" y="1141476"/>
                  </a:lnTo>
                  <a:lnTo>
                    <a:pt x="6095" y="1143000"/>
                  </a:lnTo>
                  <a:lnTo>
                    <a:pt x="7619" y="1143000"/>
                  </a:lnTo>
                  <a:lnTo>
                    <a:pt x="7619" y="1146047"/>
                  </a:lnTo>
                  <a:lnTo>
                    <a:pt x="6095" y="1146047"/>
                  </a:lnTo>
                  <a:lnTo>
                    <a:pt x="6095" y="1147571"/>
                  </a:lnTo>
                  <a:close/>
                </a:path>
                <a:path w="7619" h="4719955">
                  <a:moveTo>
                    <a:pt x="4572" y="1104900"/>
                  </a:moveTo>
                  <a:lnTo>
                    <a:pt x="1524" y="1104900"/>
                  </a:lnTo>
                  <a:lnTo>
                    <a:pt x="1524" y="1103376"/>
                  </a:lnTo>
                  <a:lnTo>
                    <a:pt x="4572" y="1103376"/>
                  </a:lnTo>
                  <a:lnTo>
                    <a:pt x="4572" y="1104900"/>
                  </a:lnTo>
                  <a:close/>
                </a:path>
                <a:path w="7619" h="4719955">
                  <a:moveTo>
                    <a:pt x="6095" y="1110996"/>
                  </a:moveTo>
                  <a:lnTo>
                    <a:pt x="0" y="1110996"/>
                  </a:lnTo>
                  <a:lnTo>
                    <a:pt x="0" y="1104900"/>
                  </a:lnTo>
                  <a:lnTo>
                    <a:pt x="6095" y="1104900"/>
                  </a:lnTo>
                  <a:lnTo>
                    <a:pt x="6095" y="1106424"/>
                  </a:lnTo>
                  <a:lnTo>
                    <a:pt x="7619" y="1106424"/>
                  </a:lnTo>
                  <a:lnTo>
                    <a:pt x="7619" y="1109471"/>
                  </a:lnTo>
                  <a:lnTo>
                    <a:pt x="6095" y="1109471"/>
                  </a:lnTo>
                  <a:lnTo>
                    <a:pt x="6095" y="1110996"/>
                  </a:lnTo>
                  <a:close/>
                </a:path>
                <a:path w="7619" h="4719955">
                  <a:moveTo>
                    <a:pt x="4572" y="1068324"/>
                  </a:moveTo>
                  <a:lnTo>
                    <a:pt x="1524" y="1068324"/>
                  </a:lnTo>
                  <a:lnTo>
                    <a:pt x="1524" y="1066800"/>
                  </a:lnTo>
                  <a:lnTo>
                    <a:pt x="4572" y="1066800"/>
                  </a:lnTo>
                  <a:lnTo>
                    <a:pt x="4572" y="1068324"/>
                  </a:lnTo>
                  <a:close/>
                </a:path>
                <a:path w="7619" h="4719955">
                  <a:moveTo>
                    <a:pt x="4572" y="1074420"/>
                  </a:moveTo>
                  <a:lnTo>
                    <a:pt x="1524" y="1074420"/>
                  </a:lnTo>
                  <a:lnTo>
                    <a:pt x="0" y="1072896"/>
                  </a:lnTo>
                  <a:lnTo>
                    <a:pt x="0" y="1068324"/>
                  </a:lnTo>
                  <a:lnTo>
                    <a:pt x="6095" y="1068324"/>
                  </a:lnTo>
                  <a:lnTo>
                    <a:pt x="6095" y="1069847"/>
                  </a:lnTo>
                  <a:lnTo>
                    <a:pt x="7619" y="1069847"/>
                  </a:lnTo>
                  <a:lnTo>
                    <a:pt x="7619" y="1071371"/>
                  </a:lnTo>
                  <a:lnTo>
                    <a:pt x="4572" y="1074420"/>
                  </a:lnTo>
                  <a:close/>
                </a:path>
                <a:path w="7619" h="4719955">
                  <a:moveTo>
                    <a:pt x="4572" y="1037844"/>
                  </a:moveTo>
                  <a:lnTo>
                    <a:pt x="1524" y="1037844"/>
                  </a:lnTo>
                  <a:lnTo>
                    <a:pt x="0" y="1036320"/>
                  </a:lnTo>
                  <a:lnTo>
                    <a:pt x="0" y="1031747"/>
                  </a:lnTo>
                  <a:lnTo>
                    <a:pt x="1524" y="1030224"/>
                  </a:lnTo>
                  <a:lnTo>
                    <a:pt x="4572" y="1030224"/>
                  </a:lnTo>
                  <a:lnTo>
                    <a:pt x="7619" y="1033271"/>
                  </a:lnTo>
                  <a:lnTo>
                    <a:pt x="7619" y="1034796"/>
                  </a:lnTo>
                  <a:lnTo>
                    <a:pt x="4572" y="1037844"/>
                  </a:lnTo>
                  <a:close/>
                </a:path>
                <a:path w="7619" h="4719955">
                  <a:moveTo>
                    <a:pt x="4572" y="1001268"/>
                  </a:moveTo>
                  <a:lnTo>
                    <a:pt x="1524" y="1001268"/>
                  </a:lnTo>
                  <a:lnTo>
                    <a:pt x="0" y="999744"/>
                  </a:lnTo>
                  <a:lnTo>
                    <a:pt x="0" y="995171"/>
                  </a:lnTo>
                  <a:lnTo>
                    <a:pt x="1524" y="993647"/>
                  </a:lnTo>
                  <a:lnTo>
                    <a:pt x="4572" y="993647"/>
                  </a:lnTo>
                  <a:lnTo>
                    <a:pt x="7619" y="996696"/>
                  </a:lnTo>
                  <a:lnTo>
                    <a:pt x="7619" y="998220"/>
                  </a:lnTo>
                  <a:lnTo>
                    <a:pt x="4572" y="1001268"/>
                  </a:lnTo>
                  <a:close/>
                </a:path>
                <a:path w="7619" h="4719955">
                  <a:moveTo>
                    <a:pt x="6095" y="963168"/>
                  </a:moveTo>
                  <a:lnTo>
                    <a:pt x="0" y="963168"/>
                  </a:lnTo>
                  <a:lnTo>
                    <a:pt x="0" y="958596"/>
                  </a:lnTo>
                  <a:lnTo>
                    <a:pt x="1524" y="957071"/>
                  </a:lnTo>
                  <a:lnTo>
                    <a:pt x="4572" y="957071"/>
                  </a:lnTo>
                  <a:lnTo>
                    <a:pt x="7619" y="960120"/>
                  </a:lnTo>
                  <a:lnTo>
                    <a:pt x="7619" y="961644"/>
                  </a:lnTo>
                  <a:lnTo>
                    <a:pt x="6095" y="961644"/>
                  </a:lnTo>
                  <a:lnTo>
                    <a:pt x="6095" y="963168"/>
                  </a:lnTo>
                  <a:close/>
                </a:path>
                <a:path w="7619" h="4719955">
                  <a:moveTo>
                    <a:pt x="4572" y="964692"/>
                  </a:moveTo>
                  <a:lnTo>
                    <a:pt x="1524" y="964692"/>
                  </a:lnTo>
                  <a:lnTo>
                    <a:pt x="1524" y="963168"/>
                  </a:lnTo>
                  <a:lnTo>
                    <a:pt x="4572" y="963168"/>
                  </a:lnTo>
                  <a:lnTo>
                    <a:pt x="4572" y="964692"/>
                  </a:lnTo>
                  <a:close/>
                </a:path>
                <a:path w="7619" h="4719955">
                  <a:moveTo>
                    <a:pt x="6095" y="926592"/>
                  </a:moveTo>
                  <a:lnTo>
                    <a:pt x="0" y="926592"/>
                  </a:lnTo>
                  <a:lnTo>
                    <a:pt x="0" y="920496"/>
                  </a:lnTo>
                  <a:lnTo>
                    <a:pt x="6095" y="920496"/>
                  </a:lnTo>
                  <a:lnTo>
                    <a:pt x="6095" y="922020"/>
                  </a:lnTo>
                  <a:lnTo>
                    <a:pt x="7619" y="922020"/>
                  </a:lnTo>
                  <a:lnTo>
                    <a:pt x="7619" y="925068"/>
                  </a:lnTo>
                  <a:lnTo>
                    <a:pt x="6095" y="925068"/>
                  </a:lnTo>
                  <a:lnTo>
                    <a:pt x="6095" y="926592"/>
                  </a:lnTo>
                  <a:close/>
                </a:path>
                <a:path w="7619" h="4719955">
                  <a:moveTo>
                    <a:pt x="4572" y="928116"/>
                  </a:moveTo>
                  <a:lnTo>
                    <a:pt x="1524" y="928116"/>
                  </a:lnTo>
                  <a:lnTo>
                    <a:pt x="1524" y="926592"/>
                  </a:lnTo>
                  <a:lnTo>
                    <a:pt x="4572" y="926592"/>
                  </a:lnTo>
                  <a:lnTo>
                    <a:pt x="4572" y="928116"/>
                  </a:lnTo>
                  <a:close/>
                </a:path>
                <a:path w="7619" h="4719955">
                  <a:moveTo>
                    <a:pt x="6095" y="890016"/>
                  </a:moveTo>
                  <a:lnTo>
                    <a:pt x="0" y="890016"/>
                  </a:lnTo>
                  <a:lnTo>
                    <a:pt x="0" y="883920"/>
                  </a:lnTo>
                  <a:lnTo>
                    <a:pt x="6095" y="883920"/>
                  </a:lnTo>
                  <a:lnTo>
                    <a:pt x="6095" y="885444"/>
                  </a:lnTo>
                  <a:lnTo>
                    <a:pt x="7619" y="885444"/>
                  </a:lnTo>
                  <a:lnTo>
                    <a:pt x="7619" y="888492"/>
                  </a:lnTo>
                  <a:lnTo>
                    <a:pt x="6095" y="888492"/>
                  </a:lnTo>
                  <a:lnTo>
                    <a:pt x="6095" y="890016"/>
                  </a:lnTo>
                  <a:close/>
                </a:path>
                <a:path w="7619" h="4719955">
                  <a:moveTo>
                    <a:pt x="4572" y="847344"/>
                  </a:moveTo>
                  <a:lnTo>
                    <a:pt x="1524" y="847344"/>
                  </a:lnTo>
                  <a:lnTo>
                    <a:pt x="1524" y="845820"/>
                  </a:lnTo>
                  <a:lnTo>
                    <a:pt x="4572" y="845820"/>
                  </a:lnTo>
                  <a:lnTo>
                    <a:pt x="4572" y="847344"/>
                  </a:lnTo>
                  <a:close/>
                </a:path>
                <a:path w="7619" h="4719955">
                  <a:moveTo>
                    <a:pt x="4572" y="853440"/>
                  </a:moveTo>
                  <a:lnTo>
                    <a:pt x="1524" y="853440"/>
                  </a:lnTo>
                  <a:lnTo>
                    <a:pt x="0" y="851916"/>
                  </a:lnTo>
                  <a:lnTo>
                    <a:pt x="0" y="847344"/>
                  </a:lnTo>
                  <a:lnTo>
                    <a:pt x="6095" y="847344"/>
                  </a:lnTo>
                  <a:lnTo>
                    <a:pt x="6095" y="848868"/>
                  </a:lnTo>
                  <a:lnTo>
                    <a:pt x="7619" y="848868"/>
                  </a:lnTo>
                  <a:lnTo>
                    <a:pt x="7619" y="850392"/>
                  </a:lnTo>
                  <a:lnTo>
                    <a:pt x="4572" y="853440"/>
                  </a:lnTo>
                  <a:close/>
                </a:path>
                <a:path w="7619" h="4719955">
                  <a:moveTo>
                    <a:pt x="4572" y="816864"/>
                  </a:moveTo>
                  <a:lnTo>
                    <a:pt x="1524" y="816864"/>
                  </a:lnTo>
                  <a:lnTo>
                    <a:pt x="0" y="815340"/>
                  </a:lnTo>
                  <a:lnTo>
                    <a:pt x="0" y="810768"/>
                  </a:lnTo>
                  <a:lnTo>
                    <a:pt x="1524" y="809244"/>
                  </a:lnTo>
                  <a:lnTo>
                    <a:pt x="4572" y="809244"/>
                  </a:lnTo>
                  <a:lnTo>
                    <a:pt x="7619" y="812292"/>
                  </a:lnTo>
                  <a:lnTo>
                    <a:pt x="7619" y="813816"/>
                  </a:lnTo>
                  <a:lnTo>
                    <a:pt x="4572" y="816864"/>
                  </a:lnTo>
                  <a:close/>
                </a:path>
                <a:path w="7619" h="4719955">
                  <a:moveTo>
                    <a:pt x="4572" y="780288"/>
                  </a:moveTo>
                  <a:lnTo>
                    <a:pt x="1524" y="780288"/>
                  </a:lnTo>
                  <a:lnTo>
                    <a:pt x="0" y="778764"/>
                  </a:lnTo>
                  <a:lnTo>
                    <a:pt x="0" y="774192"/>
                  </a:lnTo>
                  <a:lnTo>
                    <a:pt x="1524" y="772668"/>
                  </a:lnTo>
                  <a:lnTo>
                    <a:pt x="4572" y="772668"/>
                  </a:lnTo>
                  <a:lnTo>
                    <a:pt x="7619" y="775716"/>
                  </a:lnTo>
                  <a:lnTo>
                    <a:pt x="7619" y="777240"/>
                  </a:lnTo>
                  <a:lnTo>
                    <a:pt x="4572" y="780288"/>
                  </a:lnTo>
                  <a:close/>
                </a:path>
                <a:path w="7619" h="4719955">
                  <a:moveTo>
                    <a:pt x="6095" y="742188"/>
                  </a:moveTo>
                  <a:lnTo>
                    <a:pt x="0" y="742188"/>
                  </a:lnTo>
                  <a:lnTo>
                    <a:pt x="0" y="737616"/>
                  </a:lnTo>
                  <a:lnTo>
                    <a:pt x="1524" y="736092"/>
                  </a:lnTo>
                  <a:lnTo>
                    <a:pt x="4572" y="736092"/>
                  </a:lnTo>
                  <a:lnTo>
                    <a:pt x="7619" y="739140"/>
                  </a:lnTo>
                  <a:lnTo>
                    <a:pt x="7619" y="740664"/>
                  </a:lnTo>
                  <a:lnTo>
                    <a:pt x="6095" y="742188"/>
                  </a:lnTo>
                  <a:close/>
                </a:path>
                <a:path w="7619" h="4719955">
                  <a:moveTo>
                    <a:pt x="4572" y="743712"/>
                  </a:moveTo>
                  <a:lnTo>
                    <a:pt x="1524" y="743712"/>
                  </a:lnTo>
                  <a:lnTo>
                    <a:pt x="1524" y="742188"/>
                  </a:lnTo>
                  <a:lnTo>
                    <a:pt x="4572" y="742188"/>
                  </a:lnTo>
                  <a:lnTo>
                    <a:pt x="4572" y="743712"/>
                  </a:lnTo>
                  <a:close/>
                </a:path>
                <a:path w="7619" h="4719955">
                  <a:moveTo>
                    <a:pt x="6095" y="705612"/>
                  </a:moveTo>
                  <a:lnTo>
                    <a:pt x="0" y="705612"/>
                  </a:lnTo>
                  <a:lnTo>
                    <a:pt x="0" y="699516"/>
                  </a:lnTo>
                  <a:lnTo>
                    <a:pt x="6095" y="699516"/>
                  </a:lnTo>
                  <a:lnTo>
                    <a:pt x="6095" y="701040"/>
                  </a:lnTo>
                  <a:lnTo>
                    <a:pt x="7619" y="701040"/>
                  </a:lnTo>
                  <a:lnTo>
                    <a:pt x="7619" y="704088"/>
                  </a:lnTo>
                  <a:lnTo>
                    <a:pt x="6095" y="704088"/>
                  </a:lnTo>
                  <a:lnTo>
                    <a:pt x="6095" y="705612"/>
                  </a:lnTo>
                  <a:close/>
                </a:path>
                <a:path w="7619" h="4719955">
                  <a:moveTo>
                    <a:pt x="4572" y="707136"/>
                  </a:moveTo>
                  <a:lnTo>
                    <a:pt x="1524" y="707136"/>
                  </a:lnTo>
                  <a:lnTo>
                    <a:pt x="1524" y="705612"/>
                  </a:lnTo>
                  <a:lnTo>
                    <a:pt x="4572" y="705612"/>
                  </a:lnTo>
                  <a:lnTo>
                    <a:pt x="4572" y="707136"/>
                  </a:lnTo>
                  <a:close/>
                </a:path>
                <a:path w="7619" h="4719955">
                  <a:moveTo>
                    <a:pt x="6095" y="669036"/>
                  </a:moveTo>
                  <a:lnTo>
                    <a:pt x="0" y="669036"/>
                  </a:lnTo>
                  <a:lnTo>
                    <a:pt x="0" y="662940"/>
                  </a:lnTo>
                  <a:lnTo>
                    <a:pt x="6095" y="662940"/>
                  </a:lnTo>
                  <a:lnTo>
                    <a:pt x="6095" y="664464"/>
                  </a:lnTo>
                  <a:lnTo>
                    <a:pt x="7619" y="664464"/>
                  </a:lnTo>
                  <a:lnTo>
                    <a:pt x="7619" y="667512"/>
                  </a:lnTo>
                  <a:lnTo>
                    <a:pt x="6095" y="667512"/>
                  </a:lnTo>
                  <a:lnTo>
                    <a:pt x="6095" y="669036"/>
                  </a:lnTo>
                  <a:close/>
                </a:path>
                <a:path w="7619" h="4719955">
                  <a:moveTo>
                    <a:pt x="4572" y="626364"/>
                  </a:moveTo>
                  <a:lnTo>
                    <a:pt x="1524" y="626364"/>
                  </a:lnTo>
                  <a:lnTo>
                    <a:pt x="1524" y="624840"/>
                  </a:lnTo>
                  <a:lnTo>
                    <a:pt x="4572" y="624840"/>
                  </a:lnTo>
                  <a:lnTo>
                    <a:pt x="4572" y="626364"/>
                  </a:lnTo>
                  <a:close/>
                </a:path>
                <a:path w="7619" h="4719955">
                  <a:moveTo>
                    <a:pt x="4572" y="632460"/>
                  </a:moveTo>
                  <a:lnTo>
                    <a:pt x="1524" y="632460"/>
                  </a:lnTo>
                  <a:lnTo>
                    <a:pt x="0" y="630936"/>
                  </a:lnTo>
                  <a:lnTo>
                    <a:pt x="0" y="626364"/>
                  </a:lnTo>
                  <a:lnTo>
                    <a:pt x="6095" y="626364"/>
                  </a:lnTo>
                  <a:lnTo>
                    <a:pt x="6095" y="627887"/>
                  </a:lnTo>
                  <a:lnTo>
                    <a:pt x="7619" y="627887"/>
                  </a:lnTo>
                  <a:lnTo>
                    <a:pt x="7619" y="629412"/>
                  </a:lnTo>
                  <a:lnTo>
                    <a:pt x="4572" y="632460"/>
                  </a:lnTo>
                  <a:close/>
                </a:path>
                <a:path w="7619" h="4719955">
                  <a:moveTo>
                    <a:pt x="4572" y="595884"/>
                  </a:moveTo>
                  <a:lnTo>
                    <a:pt x="1524" y="595884"/>
                  </a:lnTo>
                  <a:lnTo>
                    <a:pt x="0" y="594360"/>
                  </a:lnTo>
                  <a:lnTo>
                    <a:pt x="0" y="589787"/>
                  </a:lnTo>
                  <a:lnTo>
                    <a:pt x="1524" y="588264"/>
                  </a:lnTo>
                  <a:lnTo>
                    <a:pt x="4572" y="588264"/>
                  </a:lnTo>
                  <a:lnTo>
                    <a:pt x="7619" y="591312"/>
                  </a:lnTo>
                  <a:lnTo>
                    <a:pt x="7619" y="592836"/>
                  </a:lnTo>
                  <a:lnTo>
                    <a:pt x="4572" y="595884"/>
                  </a:lnTo>
                  <a:close/>
                </a:path>
                <a:path w="7619" h="4719955">
                  <a:moveTo>
                    <a:pt x="4572" y="559308"/>
                  </a:moveTo>
                  <a:lnTo>
                    <a:pt x="1524" y="559308"/>
                  </a:lnTo>
                  <a:lnTo>
                    <a:pt x="0" y="557784"/>
                  </a:lnTo>
                  <a:lnTo>
                    <a:pt x="0" y="553212"/>
                  </a:lnTo>
                  <a:lnTo>
                    <a:pt x="1524" y="551687"/>
                  </a:lnTo>
                  <a:lnTo>
                    <a:pt x="4572" y="551687"/>
                  </a:lnTo>
                  <a:lnTo>
                    <a:pt x="7619" y="554736"/>
                  </a:lnTo>
                  <a:lnTo>
                    <a:pt x="7619" y="556260"/>
                  </a:lnTo>
                  <a:lnTo>
                    <a:pt x="4572" y="559308"/>
                  </a:lnTo>
                  <a:close/>
                </a:path>
                <a:path w="7619" h="4719955">
                  <a:moveTo>
                    <a:pt x="6095" y="521208"/>
                  </a:moveTo>
                  <a:lnTo>
                    <a:pt x="0" y="521208"/>
                  </a:lnTo>
                  <a:lnTo>
                    <a:pt x="0" y="516636"/>
                  </a:lnTo>
                  <a:lnTo>
                    <a:pt x="1524" y="515112"/>
                  </a:lnTo>
                  <a:lnTo>
                    <a:pt x="4572" y="515112"/>
                  </a:lnTo>
                  <a:lnTo>
                    <a:pt x="7619" y="518160"/>
                  </a:lnTo>
                  <a:lnTo>
                    <a:pt x="7619" y="519684"/>
                  </a:lnTo>
                  <a:lnTo>
                    <a:pt x="6095" y="521208"/>
                  </a:lnTo>
                  <a:close/>
                </a:path>
                <a:path w="7619" h="4719955">
                  <a:moveTo>
                    <a:pt x="4572" y="522732"/>
                  </a:moveTo>
                  <a:lnTo>
                    <a:pt x="1524" y="522732"/>
                  </a:lnTo>
                  <a:lnTo>
                    <a:pt x="1524" y="521208"/>
                  </a:lnTo>
                  <a:lnTo>
                    <a:pt x="4572" y="521208"/>
                  </a:lnTo>
                  <a:lnTo>
                    <a:pt x="4572" y="522732"/>
                  </a:lnTo>
                  <a:close/>
                </a:path>
                <a:path w="7619" h="4719955">
                  <a:moveTo>
                    <a:pt x="6095" y="484632"/>
                  </a:moveTo>
                  <a:lnTo>
                    <a:pt x="0" y="484632"/>
                  </a:lnTo>
                  <a:lnTo>
                    <a:pt x="0" y="478536"/>
                  </a:lnTo>
                  <a:lnTo>
                    <a:pt x="6095" y="478536"/>
                  </a:lnTo>
                  <a:lnTo>
                    <a:pt x="6095" y="480060"/>
                  </a:lnTo>
                  <a:lnTo>
                    <a:pt x="7619" y="480060"/>
                  </a:lnTo>
                  <a:lnTo>
                    <a:pt x="7619" y="483108"/>
                  </a:lnTo>
                  <a:lnTo>
                    <a:pt x="6095" y="483108"/>
                  </a:lnTo>
                  <a:lnTo>
                    <a:pt x="6095" y="484632"/>
                  </a:lnTo>
                  <a:close/>
                </a:path>
                <a:path w="7619" h="4719955">
                  <a:moveTo>
                    <a:pt x="4572" y="486156"/>
                  </a:moveTo>
                  <a:lnTo>
                    <a:pt x="1524" y="486156"/>
                  </a:lnTo>
                  <a:lnTo>
                    <a:pt x="1524" y="484632"/>
                  </a:lnTo>
                  <a:lnTo>
                    <a:pt x="4572" y="484632"/>
                  </a:lnTo>
                  <a:lnTo>
                    <a:pt x="4572" y="486156"/>
                  </a:lnTo>
                  <a:close/>
                </a:path>
                <a:path w="7619" h="4719955">
                  <a:moveTo>
                    <a:pt x="6095" y="448056"/>
                  </a:moveTo>
                  <a:lnTo>
                    <a:pt x="0" y="448056"/>
                  </a:lnTo>
                  <a:lnTo>
                    <a:pt x="0" y="441960"/>
                  </a:lnTo>
                  <a:lnTo>
                    <a:pt x="6095" y="441960"/>
                  </a:lnTo>
                  <a:lnTo>
                    <a:pt x="6095" y="443484"/>
                  </a:lnTo>
                  <a:lnTo>
                    <a:pt x="7619" y="443484"/>
                  </a:lnTo>
                  <a:lnTo>
                    <a:pt x="7619" y="446532"/>
                  </a:lnTo>
                  <a:lnTo>
                    <a:pt x="6095" y="446532"/>
                  </a:lnTo>
                  <a:lnTo>
                    <a:pt x="6095" y="448056"/>
                  </a:lnTo>
                  <a:close/>
                </a:path>
                <a:path w="7619" h="4719955">
                  <a:moveTo>
                    <a:pt x="4572" y="405384"/>
                  </a:moveTo>
                  <a:lnTo>
                    <a:pt x="1524" y="405384"/>
                  </a:lnTo>
                  <a:lnTo>
                    <a:pt x="1524" y="403860"/>
                  </a:lnTo>
                  <a:lnTo>
                    <a:pt x="4572" y="403860"/>
                  </a:lnTo>
                  <a:lnTo>
                    <a:pt x="4572" y="405384"/>
                  </a:lnTo>
                  <a:close/>
                </a:path>
                <a:path w="7619" h="4719955">
                  <a:moveTo>
                    <a:pt x="4572" y="411480"/>
                  </a:moveTo>
                  <a:lnTo>
                    <a:pt x="1524" y="411480"/>
                  </a:lnTo>
                  <a:lnTo>
                    <a:pt x="0" y="409956"/>
                  </a:lnTo>
                  <a:lnTo>
                    <a:pt x="0" y="405384"/>
                  </a:lnTo>
                  <a:lnTo>
                    <a:pt x="6095" y="405384"/>
                  </a:lnTo>
                  <a:lnTo>
                    <a:pt x="6095" y="406908"/>
                  </a:lnTo>
                  <a:lnTo>
                    <a:pt x="7619" y="406908"/>
                  </a:lnTo>
                  <a:lnTo>
                    <a:pt x="7619" y="408432"/>
                  </a:lnTo>
                  <a:lnTo>
                    <a:pt x="4572" y="411480"/>
                  </a:lnTo>
                  <a:close/>
                </a:path>
                <a:path w="7619" h="4719955">
                  <a:moveTo>
                    <a:pt x="4572" y="374904"/>
                  </a:moveTo>
                  <a:lnTo>
                    <a:pt x="1524" y="374904"/>
                  </a:lnTo>
                  <a:lnTo>
                    <a:pt x="0" y="373380"/>
                  </a:lnTo>
                  <a:lnTo>
                    <a:pt x="0" y="368808"/>
                  </a:lnTo>
                  <a:lnTo>
                    <a:pt x="1524" y="367284"/>
                  </a:lnTo>
                  <a:lnTo>
                    <a:pt x="4572" y="367284"/>
                  </a:lnTo>
                  <a:lnTo>
                    <a:pt x="7619" y="370332"/>
                  </a:lnTo>
                  <a:lnTo>
                    <a:pt x="7619" y="371856"/>
                  </a:lnTo>
                  <a:lnTo>
                    <a:pt x="4572" y="374904"/>
                  </a:lnTo>
                  <a:close/>
                </a:path>
                <a:path w="7619" h="4719955">
                  <a:moveTo>
                    <a:pt x="4572" y="338328"/>
                  </a:moveTo>
                  <a:lnTo>
                    <a:pt x="1524" y="338328"/>
                  </a:lnTo>
                  <a:lnTo>
                    <a:pt x="0" y="336804"/>
                  </a:lnTo>
                  <a:lnTo>
                    <a:pt x="0" y="332232"/>
                  </a:lnTo>
                  <a:lnTo>
                    <a:pt x="1524" y="330708"/>
                  </a:lnTo>
                  <a:lnTo>
                    <a:pt x="4572" y="330708"/>
                  </a:lnTo>
                  <a:lnTo>
                    <a:pt x="7619" y="333756"/>
                  </a:lnTo>
                  <a:lnTo>
                    <a:pt x="7619" y="335280"/>
                  </a:lnTo>
                  <a:lnTo>
                    <a:pt x="4572" y="338328"/>
                  </a:lnTo>
                  <a:close/>
                </a:path>
                <a:path w="7619" h="4719955">
                  <a:moveTo>
                    <a:pt x="6095" y="300228"/>
                  </a:moveTo>
                  <a:lnTo>
                    <a:pt x="0" y="300228"/>
                  </a:lnTo>
                  <a:lnTo>
                    <a:pt x="0" y="295656"/>
                  </a:lnTo>
                  <a:lnTo>
                    <a:pt x="1524" y="294132"/>
                  </a:lnTo>
                  <a:lnTo>
                    <a:pt x="4572" y="294132"/>
                  </a:lnTo>
                  <a:lnTo>
                    <a:pt x="7619" y="297180"/>
                  </a:lnTo>
                  <a:lnTo>
                    <a:pt x="7619" y="298704"/>
                  </a:lnTo>
                  <a:lnTo>
                    <a:pt x="6095" y="300228"/>
                  </a:lnTo>
                  <a:close/>
                </a:path>
                <a:path w="7619" h="4719955">
                  <a:moveTo>
                    <a:pt x="4572" y="301752"/>
                  </a:moveTo>
                  <a:lnTo>
                    <a:pt x="1524" y="301752"/>
                  </a:lnTo>
                  <a:lnTo>
                    <a:pt x="1524" y="300228"/>
                  </a:lnTo>
                  <a:lnTo>
                    <a:pt x="4572" y="300228"/>
                  </a:lnTo>
                  <a:lnTo>
                    <a:pt x="4572" y="301752"/>
                  </a:lnTo>
                  <a:close/>
                </a:path>
                <a:path w="7619" h="4719955">
                  <a:moveTo>
                    <a:pt x="6095" y="263652"/>
                  </a:moveTo>
                  <a:lnTo>
                    <a:pt x="0" y="263652"/>
                  </a:lnTo>
                  <a:lnTo>
                    <a:pt x="0" y="257556"/>
                  </a:lnTo>
                  <a:lnTo>
                    <a:pt x="6095" y="257556"/>
                  </a:lnTo>
                  <a:lnTo>
                    <a:pt x="6095" y="259080"/>
                  </a:lnTo>
                  <a:lnTo>
                    <a:pt x="7619" y="259080"/>
                  </a:lnTo>
                  <a:lnTo>
                    <a:pt x="7619" y="262128"/>
                  </a:lnTo>
                  <a:lnTo>
                    <a:pt x="6095" y="262128"/>
                  </a:lnTo>
                  <a:lnTo>
                    <a:pt x="6095" y="263652"/>
                  </a:lnTo>
                  <a:close/>
                </a:path>
                <a:path w="7619" h="4719955">
                  <a:moveTo>
                    <a:pt x="4572" y="265176"/>
                  </a:moveTo>
                  <a:lnTo>
                    <a:pt x="1524" y="265176"/>
                  </a:lnTo>
                  <a:lnTo>
                    <a:pt x="1524" y="263652"/>
                  </a:lnTo>
                  <a:lnTo>
                    <a:pt x="4572" y="263652"/>
                  </a:lnTo>
                  <a:lnTo>
                    <a:pt x="4572" y="265176"/>
                  </a:lnTo>
                  <a:close/>
                </a:path>
                <a:path w="7619" h="4719955">
                  <a:moveTo>
                    <a:pt x="6095" y="227076"/>
                  </a:moveTo>
                  <a:lnTo>
                    <a:pt x="0" y="227076"/>
                  </a:lnTo>
                  <a:lnTo>
                    <a:pt x="0" y="220980"/>
                  </a:lnTo>
                  <a:lnTo>
                    <a:pt x="6095" y="220980"/>
                  </a:lnTo>
                  <a:lnTo>
                    <a:pt x="6095" y="222504"/>
                  </a:lnTo>
                  <a:lnTo>
                    <a:pt x="7619" y="222504"/>
                  </a:lnTo>
                  <a:lnTo>
                    <a:pt x="7619" y="225552"/>
                  </a:lnTo>
                  <a:lnTo>
                    <a:pt x="6095" y="225552"/>
                  </a:lnTo>
                  <a:lnTo>
                    <a:pt x="6095" y="227076"/>
                  </a:lnTo>
                  <a:close/>
                </a:path>
                <a:path w="7619" h="4719955">
                  <a:moveTo>
                    <a:pt x="4572" y="184404"/>
                  </a:moveTo>
                  <a:lnTo>
                    <a:pt x="1524" y="184404"/>
                  </a:lnTo>
                  <a:lnTo>
                    <a:pt x="1524" y="182880"/>
                  </a:lnTo>
                  <a:lnTo>
                    <a:pt x="4572" y="182880"/>
                  </a:lnTo>
                  <a:lnTo>
                    <a:pt x="4572" y="184404"/>
                  </a:lnTo>
                  <a:close/>
                </a:path>
                <a:path w="7619" h="4719955">
                  <a:moveTo>
                    <a:pt x="6095" y="190500"/>
                  </a:moveTo>
                  <a:lnTo>
                    <a:pt x="0" y="190500"/>
                  </a:lnTo>
                  <a:lnTo>
                    <a:pt x="0" y="184404"/>
                  </a:lnTo>
                  <a:lnTo>
                    <a:pt x="6095" y="184404"/>
                  </a:lnTo>
                  <a:lnTo>
                    <a:pt x="6095" y="185928"/>
                  </a:lnTo>
                  <a:lnTo>
                    <a:pt x="7619" y="185928"/>
                  </a:lnTo>
                  <a:lnTo>
                    <a:pt x="7619" y="187452"/>
                  </a:lnTo>
                  <a:lnTo>
                    <a:pt x="6095" y="188976"/>
                  </a:lnTo>
                  <a:lnTo>
                    <a:pt x="6095" y="190500"/>
                  </a:lnTo>
                  <a:close/>
                </a:path>
                <a:path w="7619" h="4719955">
                  <a:moveTo>
                    <a:pt x="4572" y="153924"/>
                  </a:moveTo>
                  <a:lnTo>
                    <a:pt x="1524" y="153924"/>
                  </a:lnTo>
                  <a:lnTo>
                    <a:pt x="0" y="152400"/>
                  </a:lnTo>
                  <a:lnTo>
                    <a:pt x="0" y="147828"/>
                  </a:lnTo>
                  <a:lnTo>
                    <a:pt x="1524" y="146304"/>
                  </a:lnTo>
                  <a:lnTo>
                    <a:pt x="4572" y="146304"/>
                  </a:lnTo>
                  <a:lnTo>
                    <a:pt x="7619" y="149352"/>
                  </a:lnTo>
                  <a:lnTo>
                    <a:pt x="7619" y="150876"/>
                  </a:lnTo>
                  <a:lnTo>
                    <a:pt x="4572" y="153924"/>
                  </a:lnTo>
                  <a:close/>
                </a:path>
                <a:path w="7619" h="4719955">
                  <a:moveTo>
                    <a:pt x="4572" y="117348"/>
                  </a:moveTo>
                  <a:lnTo>
                    <a:pt x="1524" y="117348"/>
                  </a:lnTo>
                  <a:lnTo>
                    <a:pt x="0" y="115824"/>
                  </a:lnTo>
                  <a:lnTo>
                    <a:pt x="0" y="111252"/>
                  </a:lnTo>
                  <a:lnTo>
                    <a:pt x="1524" y="109728"/>
                  </a:lnTo>
                  <a:lnTo>
                    <a:pt x="4572" y="109728"/>
                  </a:lnTo>
                  <a:lnTo>
                    <a:pt x="7619" y="112776"/>
                  </a:lnTo>
                  <a:lnTo>
                    <a:pt x="7619" y="114300"/>
                  </a:lnTo>
                  <a:lnTo>
                    <a:pt x="4572" y="117348"/>
                  </a:lnTo>
                  <a:close/>
                </a:path>
                <a:path w="7619" h="4719955">
                  <a:moveTo>
                    <a:pt x="6095" y="79248"/>
                  </a:moveTo>
                  <a:lnTo>
                    <a:pt x="0" y="79248"/>
                  </a:lnTo>
                  <a:lnTo>
                    <a:pt x="0" y="74676"/>
                  </a:lnTo>
                  <a:lnTo>
                    <a:pt x="1524" y="73152"/>
                  </a:lnTo>
                  <a:lnTo>
                    <a:pt x="4572" y="73152"/>
                  </a:lnTo>
                  <a:lnTo>
                    <a:pt x="7619" y="76200"/>
                  </a:lnTo>
                  <a:lnTo>
                    <a:pt x="7619" y="77724"/>
                  </a:lnTo>
                  <a:lnTo>
                    <a:pt x="6095" y="79248"/>
                  </a:lnTo>
                  <a:close/>
                </a:path>
                <a:path w="7619" h="4719955">
                  <a:moveTo>
                    <a:pt x="4572" y="80772"/>
                  </a:moveTo>
                  <a:lnTo>
                    <a:pt x="1524" y="80772"/>
                  </a:lnTo>
                  <a:lnTo>
                    <a:pt x="1524" y="79248"/>
                  </a:lnTo>
                  <a:lnTo>
                    <a:pt x="4572" y="79248"/>
                  </a:lnTo>
                  <a:lnTo>
                    <a:pt x="4572" y="80772"/>
                  </a:lnTo>
                  <a:close/>
                </a:path>
                <a:path w="7619" h="4719955">
                  <a:moveTo>
                    <a:pt x="6095" y="42672"/>
                  </a:moveTo>
                  <a:lnTo>
                    <a:pt x="0" y="42672"/>
                  </a:lnTo>
                  <a:lnTo>
                    <a:pt x="0" y="36576"/>
                  </a:lnTo>
                  <a:lnTo>
                    <a:pt x="6095" y="36576"/>
                  </a:lnTo>
                  <a:lnTo>
                    <a:pt x="6095" y="38100"/>
                  </a:lnTo>
                  <a:lnTo>
                    <a:pt x="7619" y="38100"/>
                  </a:lnTo>
                  <a:lnTo>
                    <a:pt x="7619" y="41148"/>
                  </a:lnTo>
                  <a:lnTo>
                    <a:pt x="6095" y="41148"/>
                  </a:lnTo>
                  <a:lnTo>
                    <a:pt x="6095" y="42672"/>
                  </a:lnTo>
                  <a:close/>
                </a:path>
                <a:path w="7619" h="4719955">
                  <a:moveTo>
                    <a:pt x="4572" y="44195"/>
                  </a:moveTo>
                  <a:lnTo>
                    <a:pt x="1524" y="44195"/>
                  </a:lnTo>
                  <a:lnTo>
                    <a:pt x="1524" y="42672"/>
                  </a:lnTo>
                  <a:lnTo>
                    <a:pt x="4572" y="42672"/>
                  </a:lnTo>
                  <a:lnTo>
                    <a:pt x="4572" y="44195"/>
                  </a:lnTo>
                  <a:close/>
                </a:path>
                <a:path w="7619" h="4719955">
                  <a:moveTo>
                    <a:pt x="6095" y="6095"/>
                  </a:moveTo>
                  <a:lnTo>
                    <a:pt x="0" y="6095"/>
                  </a:lnTo>
                  <a:lnTo>
                    <a:pt x="0" y="0"/>
                  </a:lnTo>
                  <a:lnTo>
                    <a:pt x="6095" y="0"/>
                  </a:lnTo>
                  <a:lnTo>
                    <a:pt x="6095" y="1524"/>
                  </a:lnTo>
                  <a:lnTo>
                    <a:pt x="7619" y="1524"/>
                  </a:lnTo>
                  <a:lnTo>
                    <a:pt x="7619" y="4572"/>
                  </a:lnTo>
                  <a:lnTo>
                    <a:pt x="6095" y="4572"/>
                  </a:lnTo>
                  <a:lnTo>
                    <a:pt x="6095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26664" y="6266687"/>
              <a:ext cx="137160" cy="64135"/>
            </a:xfrm>
            <a:custGeom>
              <a:avLst/>
              <a:gdLst/>
              <a:ahLst/>
              <a:cxnLst/>
              <a:rect l="l" t="t" r="r" b="b"/>
              <a:pathLst>
                <a:path w="137160" h="64135">
                  <a:moveTo>
                    <a:pt x="22860" y="0"/>
                  </a:moveTo>
                  <a:lnTo>
                    <a:pt x="19812" y="0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3716" y="4572"/>
                  </a:lnTo>
                  <a:lnTo>
                    <a:pt x="12192" y="4572"/>
                  </a:lnTo>
                  <a:lnTo>
                    <a:pt x="10668" y="6096"/>
                  </a:lnTo>
                  <a:lnTo>
                    <a:pt x="9144" y="6096"/>
                  </a:lnTo>
                  <a:lnTo>
                    <a:pt x="7620" y="7620"/>
                  </a:lnTo>
                  <a:lnTo>
                    <a:pt x="6096" y="7620"/>
                  </a:lnTo>
                  <a:lnTo>
                    <a:pt x="4572" y="9144"/>
                  </a:lnTo>
                  <a:lnTo>
                    <a:pt x="0" y="9144"/>
                  </a:lnTo>
                  <a:lnTo>
                    <a:pt x="0" y="16764"/>
                  </a:lnTo>
                  <a:lnTo>
                    <a:pt x="3048" y="16764"/>
                  </a:lnTo>
                  <a:lnTo>
                    <a:pt x="4572" y="15240"/>
                  </a:lnTo>
                  <a:lnTo>
                    <a:pt x="6096" y="15240"/>
                  </a:lnTo>
                  <a:lnTo>
                    <a:pt x="7620" y="13716"/>
                  </a:lnTo>
                  <a:lnTo>
                    <a:pt x="10668" y="13716"/>
                  </a:lnTo>
                  <a:lnTo>
                    <a:pt x="13716" y="10668"/>
                  </a:lnTo>
                  <a:lnTo>
                    <a:pt x="15240" y="10668"/>
                  </a:lnTo>
                  <a:lnTo>
                    <a:pt x="15240" y="62484"/>
                  </a:lnTo>
                  <a:lnTo>
                    <a:pt x="22860" y="62484"/>
                  </a:lnTo>
                  <a:lnTo>
                    <a:pt x="22860" y="0"/>
                  </a:lnTo>
                  <a:close/>
                </a:path>
                <a:path w="137160" h="64135">
                  <a:moveTo>
                    <a:pt x="80759" y="41148"/>
                  </a:moveTo>
                  <a:lnTo>
                    <a:pt x="79235" y="38100"/>
                  </a:lnTo>
                  <a:lnTo>
                    <a:pt x="79235" y="36576"/>
                  </a:lnTo>
                  <a:lnTo>
                    <a:pt x="77711" y="33528"/>
                  </a:lnTo>
                  <a:lnTo>
                    <a:pt x="71615" y="27432"/>
                  </a:lnTo>
                  <a:lnTo>
                    <a:pt x="68567" y="27432"/>
                  </a:lnTo>
                  <a:lnTo>
                    <a:pt x="65519" y="25908"/>
                  </a:lnTo>
                  <a:lnTo>
                    <a:pt x="53327" y="25908"/>
                  </a:lnTo>
                  <a:lnTo>
                    <a:pt x="54851" y="7620"/>
                  </a:lnTo>
                  <a:lnTo>
                    <a:pt x="77711" y="7620"/>
                  </a:lnTo>
                  <a:lnTo>
                    <a:pt x="77711" y="1524"/>
                  </a:lnTo>
                  <a:lnTo>
                    <a:pt x="48755" y="1524"/>
                  </a:lnTo>
                  <a:lnTo>
                    <a:pt x="47231" y="32004"/>
                  </a:lnTo>
                  <a:lnTo>
                    <a:pt x="62471" y="32004"/>
                  </a:lnTo>
                  <a:lnTo>
                    <a:pt x="67043" y="33528"/>
                  </a:lnTo>
                  <a:lnTo>
                    <a:pt x="71615" y="38100"/>
                  </a:lnTo>
                  <a:lnTo>
                    <a:pt x="73139" y="41148"/>
                  </a:lnTo>
                  <a:lnTo>
                    <a:pt x="73139" y="48768"/>
                  </a:lnTo>
                  <a:lnTo>
                    <a:pt x="71615" y="50292"/>
                  </a:lnTo>
                  <a:lnTo>
                    <a:pt x="71615" y="51816"/>
                  </a:lnTo>
                  <a:lnTo>
                    <a:pt x="68567" y="54864"/>
                  </a:lnTo>
                  <a:lnTo>
                    <a:pt x="68567" y="56388"/>
                  </a:lnTo>
                  <a:lnTo>
                    <a:pt x="67043" y="56388"/>
                  </a:lnTo>
                  <a:lnTo>
                    <a:pt x="63995" y="57912"/>
                  </a:lnTo>
                  <a:lnTo>
                    <a:pt x="54851" y="57912"/>
                  </a:lnTo>
                  <a:lnTo>
                    <a:pt x="45707" y="54864"/>
                  </a:lnTo>
                  <a:lnTo>
                    <a:pt x="45707" y="60960"/>
                  </a:lnTo>
                  <a:lnTo>
                    <a:pt x="48755" y="64008"/>
                  </a:lnTo>
                  <a:lnTo>
                    <a:pt x="63995" y="64008"/>
                  </a:lnTo>
                  <a:lnTo>
                    <a:pt x="67043" y="62484"/>
                  </a:lnTo>
                  <a:lnTo>
                    <a:pt x="70091" y="62484"/>
                  </a:lnTo>
                  <a:lnTo>
                    <a:pt x="73139" y="60960"/>
                  </a:lnTo>
                  <a:lnTo>
                    <a:pt x="74663" y="59436"/>
                  </a:lnTo>
                  <a:lnTo>
                    <a:pt x="75425" y="57912"/>
                  </a:lnTo>
                  <a:lnTo>
                    <a:pt x="76187" y="56388"/>
                  </a:lnTo>
                  <a:lnTo>
                    <a:pt x="77711" y="54864"/>
                  </a:lnTo>
                  <a:lnTo>
                    <a:pt x="79235" y="51816"/>
                  </a:lnTo>
                  <a:lnTo>
                    <a:pt x="79235" y="50292"/>
                  </a:lnTo>
                  <a:lnTo>
                    <a:pt x="80759" y="47244"/>
                  </a:lnTo>
                  <a:lnTo>
                    <a:pt x="80759" y="41148"/>
                  </a:lnTo>
                  <a:close/>
                </a:path>
                <a:path w="137160" h="64135">
                  <a:moveTo>
                    <a:pt x="137160" y="62484"/>
                  </a:moveTo>
                  <a:lnTo>
                    <a:pt x="111023" y="32004"/>
                  </a:lnTo>
                  <a:lnTo>
                    <a:pt x="109728" y="30480"/>
                  </a:lnTo>
                  <a:lnTo>
                    <a:pt x="135636" y="1524"/>
                  </a:lnTo>
                  <a:lnTo>
                    <a:pt x="126492" y="1524"/>
                  </a:lnTo>
                  <a:lnTo>
                    <a:pt x="103632" y="28956"/>
                  </a:lnTo>
                  <a:lnTo>
                    <a:pt x="102108" y="28956"/>
                  </a:lnTo>
                  <a:lnTo>
                    <a:pt x="102108" y="1524"/>
                  </a:lnTo>
                  <a:lnTo>
                    <a:pt x="94488" y="1524"/>
                  </a:lnTo>
                  <a:lnTo>
                    <a:pt x="94488" y="62484"/>
                  </a:lnTo>
                  <a:lnTo>
                    <a:pt x="102108" y="62484"/>
                  </a:lnTo>
                  <a:lnTo>
                    <a:pt x="102108" y="33528"/>
                  </a:lnTo>
                  <a:lnTo>
                    <a:pt x="103632" y="35052"/>
                  </a:lnTo>
                  <a:lnTo>
                    <a:pt x="128016" y="62484"/>
                  </a:lnTo>
                  <a:lnTo>
                    <a:pt x="137160" y="62484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167371" y="1502663"/>
            <a:ext cx="139065" cy="4828540"/>
            <a:chOff x="7167371" y="1502663"/>
            <a:chExt cx="139065" cy="4828540"/>
          </a:xfrm>
        </p:grpSpPr>
        <p:sp>
          <p:nvSpPr>
            <p:cNvPr id="15" name="object 15" descr=""/>
            <p:cNvSpPr/>
            <p:nvPr/>
          </p:nvSpPr>
          <p:spPr>
            <a:xfrm>
              <a:off x="7231379" y="1502663"/>
              <a:ext cx="7620" cy="4719955"/>
            </a:xfrm>
            <a:custGeom>
              <a:avLst/>
              <a:gdLst/>
              <a:ahLst/>
              <a:cxnLst/>
              <a:rect l="l" t="t" r="r" b="b"/>
              <a:pathLst>
                <a:path w="7620" h="4719955">
                  <a:moveTo>
                    <a:pt x="7619" y="4719828"/>
                  </a:moveTo>
                  <a:lnTo>
                    <a:pt x="1523" y="4719828"/>
                  </a:lnTo>
                  <a:lnTo>
                    <a:pt x="1523" y="4718304"/>
                  </a:lnTo>
                  <a:lnTo>
                    <a:pt x="0" y="4718304"/>
                  </a:lnTo>
                  <a:lnTo>
                    <a:pt x="0" y="4715256"/>
                  </a:lnTo>
                  <a:lnTo>
                    <a:pt x="1523" y="4715256"/>
                  </a:lnTo>
                  <a:lnTo>
                    <a:pt x="1523" y="4713732"/>
                  </a:lnTo>
                  <a:lnTo>
                    <a:pt x="7619" y="4713732"/>
                  </a:lnTo>
                  <a:lnTo>
                    <a:pt x="7619" y="4719828"/>
                  </a:lnTo>
                  <a:close/>
                </a:path>
                <a:path w="7620" h="4719955">
                  <a:moveTo>
                    <a:pt x="6096" y="4677156"/>
                  </a:moveTo>
                  <a:lnTo>
                    <a:pt x="3048" y="4677156"/>
                  </a:lnTo>
                  <a:lnTo>
                    <a:pt x="3048" y="4675632"/>
                  </a:lnTo>
                  <a:lnTo>
                    <a:pt x="4571" y="4675632"/>
                  </a:lnTo>
                  <a:lnTo>
                    <a:pt x="6096" y="4677156"/>
                  </a:lnTo>
                  <a:close/>
                </a:path>
                <a:path w="7620" h="4719955">
                  <a:moveTo>
                    <a:pt x="7619" y="4683252"/>
                  </a:moveTo>
                  <a:lnTo>
                    <a:pt x="1523" y="4683252"/>
                  </a:lnTo>
                  <a:lnTo>
                    <a:pt x="1523" y="4681728"/>
                  </a:lnTo>
                  <a:lnTo>
                    <a:pt x="0" y="4681728"/>
                  </a:lnTo>
                  <a:lnTo>
                    <a:pt x="0" y="4678680"/>
                  </a:lnTo>
                  <a:lnTo>
                    <a:pt x="1523" y="4678680"/>
                  </a:lnTo>
                  <a:lnTo>
                    <a:pt x="1523" y="4677156"/>
                  </a:lnTo>
                  <a:lnTo>
                    <a:pt x="7619" y="4677156"/>
                  </a:lnTo>
                  <a:lnTo>
                    <a:pt x="7619" y="4683252"/>
                  </a:lnTo>
                  <a:close/>
                </a:path>
                <a:path w="7620" h="4719955">
                  <a:moveTo>
                    <a:pt x="6096" y="4640580"/>
                  </a:moveTo>
                  <a:lnTo>
                    <a:pt x="3048" y="4640580"/>
                  </a:lnTo>
                  <a:lnTo>
                    <a:pt x="3048" y="4639056"/>
                  </a:lnTo>
                  <a:lnTo>
                    <a:pt x="4571" y="4639056"/>
                  </a:lnTo>
                  <a:lnTo>
                    <a:pt x="6096" y="4640580"/>
                  </a:lnTo>
                  <a:close/>
                </a:path>
                <a:path w="7620" h="4719955">
                  <a:moveTo>
                    <a:pt x="6096" y="4646675"/>
                  </a:moveTo>
                  <a:lnTo>
                    <a:pt x="3048" y="4646675"/>
                  </a:lnTo>
                  <a:lnTo>
                    <a:pt x="0" y="4643628"/>
                  </a:lnTo>
                  <a:lnTo>
                    <a:pt x="0" y="4642104"/>
                  </a:lnTo>
                  <a:lnTo>
                    <a:pt x="1523" y="4640580"/>
                  </a:lnTo>
                  <a:lnTo>
                    <a:pt x="7619" y="4640580"/>
                  </a:lnTo>
                  <a:lnTo>
                    <a:pt x="7619" y="4645152"/>
                  </a:lnTo>
                  <a:lnTo>
                    <a:pt x="6096" y="4646675"/>
                  </a:lnTo>
                  <a:close/>
                </a:path>
                <a:path w="7620" h="4719955">
                  <a:moveTo>
                    <a:pt x="6096" y="4610100"/>
                  </a:moveTo>
                  <a:lnTo>
                    <a:pt x="3048" y="4610100"/>
                  </a:lnTo>
                  <a:lnTo>
                    <a:pt x="0" y="4607052"/>
                  </a:lnTo>
                  <a:lnTo>
                    <a:pt x="0" y="4605528"/>
                  </a:lnTo>
                  <a:lnTo>
                    <a:pt x="3048" y="4602480"/>
                  </a:lnTo>
                  <a:lnTo>
                    <a:pt x="6096" y="4602480"/>
                  </a:lnTo>
                  <a:lnTo>
                    <a:pt x="7619" y="4604004"/>
                  </a:lnTo>
                  <a:lnTo>
                    <a:pt x="7619" y="4608575"/>
                  </a:lnTo>
                  <a:lnTo>
                    <a:pt x="6096" y="4610100"/>
                  </a:lnTo>
                  <a:close/>
                </a:path>
                <a:path w="7620" h="4719955">
                  <a:moveTo>
                    <a:pt x="6096" y="4573524"/>
                  </a:moveTo>
                  <a:lnTo>
                    <a:pt x="3048" y="4573524"/>
                  </a:lnTo>
                  <a:lnTo>
                    <a:pt x="0" y="4570475"/>
                  </a:lnTo>
                  <a:lnTo>
                    <a:pt x="0" y="4568952"/>
                  </a:lnTo>
                  <a:lnTo>
                    <a:pt x="3048" y="4565904"/>
                  </a:lnTo>
                  <a:lnTo>
                    <a:pt x="6096" y="4565904"/>
                  </a:lnTo>
                  <a:lnTo>
                    <a:pt x="7619" y="4567428"/>
                  </a:lnTo>
                  <a:lnTo>
                    <a:pt x="7619" y="4572000"/>
                  </a:lnTo>
                  <a:lnTo>
                    <a:pt x="6096" y="4573524"/>
                  </a:lnTo>
                  <a:close/>
                </a:path>
                <a:path w="7620" h="4719955">
                  <a:moveTo>
                    <a:pt x="7619" y="4535424"/>
                  </a:moveTo>
                  <a:lnTo>
                    <a:pt x="1523" y="4535424"/>
                  </a:lnTo>
                  <a:lnTo>
                    <a:pt x="1523" y="4533900"/>
                  </a:lnTo>
                  <a:lnTo>
                    <a:pt x="0" y="4533900"/>
                  </a:lnTo>
                  <a:lnTo>
                    <a:pt x="0" y="4532375"/>
                  </a:lnTo>
                  <a:lnTo>
                    <a:pt x="1523" y="4530852"/>
                  </a:lnTo>
                  <a:lnTo>
                    <a:pt x="1523" y="4529328"/>
                  </a:lnTo>
                  <a:lnTo>
                    <a:pt x="7619" y="4529328"/>
                  </a:lnTo>
                  <a:lnTo>
                    <a:pt x="7619" y="4535424"/>
                  </a:lnTo>
                  <a:close/>
                </a:path>
                <a:path w="7620" h="4719955">
                  <a:moveTo>
                    <a:pt x="4571" y="4536948"/>
                  </a:moveTo>
                  <a:lnTo>
                    <a:pt x="3048" y="4536948"/>
                  </a:lnTo>
                  <a:lnTo>
                    <a:pt x="3048" y="4535424"/>
                  </a:lnTo>
                  <a:lnTo>
                    <a:pt x="6096" y="4535424"/>
                  </a:lnTo>
                  <a:lnTo>
                    <a:pt x="4571" y="4536948"/>
                  </a:lnTo>
                  <a:close/>
                </a:path>
                <a:path w="7620" h="4719955">
                  <a:moveTo>
                    <a:pt x="7619" y="4498848"/>
                  </a:moveTo>
                  <a:lnTo>
                    <a:pt x="1523" y="4498848"/>
                  </a:lnTo>
                  <a:lnTo>
                    <a:pt x="1523" y="4497324"/>
                  </a:lnTo>
                  <a:lnTo>
                    <a:pt x="0" y="4497324"/>
                  </a:lnTo>
                  <a:lnTo>
                    <a:pt x="0" y="4494275"/>
                  </a:lnTo>
                  <a:lnTo>
                    <a:pt x="1523" y="4494275"/>
                  </a:lnTo>
                  <a:lnTo>
                    <a:pt x="1523" y="4492752"/>
                  </a:lnTo>
                  <a:lnTo>
                    <a:pt x="7619" y="4492752"/>
                  </a:lnTo>
                  <a:lnTo>
                    <a:pt x="7619" y="4498848"/>
                  </a:lnTo>
                  <a:close/>
                </a:path>
                <a:path w="7620" h="4719955">
                  <a:moveTo>
                    <a:pt x="6096" y="4456175"/>
                  </a:moveTo>
                  <a:lnTo>
                    <a:pt x="3048" y="4456175"/>
                  </a:lnTo>
                  <a:lnTo>
                    <a:pt x="3048" y="4454652"/>
                  </a:lnTo>
                  <a:lnTo>
                    <a:pt x="4571" y="4454652"/>
                  </a:lnTo>
                  <a:lnTo>
                    <a:pt x="6096" y="4456175"/>
                  </a:lnTo>
                  <a:close/>
                </a:path>
                <a:path w="7620" h="4719955">
                  <a:moveTo>
                    <a:pt x="7619" y="4462272"/>
                  </a:moveTo>
                  <a:lnTo>
                    <a:pt x="1523" y="4462272"/>
                  </a:lnTo>
                  <a:lnTo>
                    <a:pt x="1523" y="4460748"/>
                  </a:lnTo>
                  <a:lnTo>
                    <a:pt x="0" y="4460748"/>
                  </a:lnTo>
                  <a:lnTo>
                    <a:pt x="0" y="4457700"/>
                  </a:lnTo>
                  <a:lnTo>
                    <a:pt x="1523" y="4457700"/>
                  </a:lnTo>
                  <a:lnTo>
                    <a:pt x="1523" y="4456175"/>
                  </a:lnTo>
                  <a:lnTo>
                    <a:pt x="7619" y="4456175"/>
                  </a:lnTo>
                  <a:lnTo>
                    <a:pt x="7619" y="4462272"/>
                  </a:lnTo>
                  <a:close/>
                </a:path>
                <a:path w="7620" h="4719955">
                  <a:moveTo>
                    <a:pt x="6096" y="4419600"/>
                  </a:moveTo>
                  <a:lnTo>
                    <a:pt x="3048" y="4419600"/>
                  </a:lnTo>
                  <a:lnTo>
                    <a:pt x="3048" y="4418075"/>
                  </a:lnTo>
                  <a:lnTo>
                    <a:pt x="4571" y="4418075"/>
                  </a:lnTo>
                  <a:lnTo>
                    <a:pt x="6096" y="4419600"/>
                  </a:lnTo>
                  <a:close/>
                </a:path>
                <a:path w="7620" h="4719955">
                  <a:moveTo>
                    <a:pt x="6096" y="4425696"/>
                  </a:moveTo>
                  <a:lnTo>
                    <a:pt x="3048" y="4425696"/>
                  </a:lnTo>
                  <a:lnTo>
                    <a:pt x="0" y="4422648"/>
                  </a:lnTo>
                  <a:lnTo>
                    <a:pt x="0" y="4421124"/>
                  </a:lnTo>
                  <a:lnTo>
                    <a:pt x="1523" y="4419600"/>
                  </a:lnTo>
                  <a:lnTo>
                    <a:pt x="7619" y="4419600"/>
                  </a:lnTo>
                  <a:lnTo>
                    <a:pt x="7619" y="4424172"/>
                  </a:lnTo>
                  <a:lnTo>
                    <a:pt x="6096" y="4425696"/>
                  </a:lnTo>
                  <a:close/>
                </a:path>
                <a:path w="7620" h="4719955">
                  <a:moveTo>
                    <a:pt x="6096" y="4389120"/>
                  </a:moveTo>
                  <a:lnTo>
                    <a:pt x="3048" y="4389120"/>
                  </a:lnTo>
                  <a:lnTo>
                    <a:pt x="0" y="4386072"/>
                  </a:lnTo>
                  <a:lnTo>
                    <a:pt x="0" y="4384548"/>
                  </a:lnTo>
                  <a:lnTo>
                    <a:pt x="3048" y="4381500"/>
                  </a:lnTo>
                  <a:lnTo>
                    <a:pt x="6096" y="4381500"/>
                  </a:lnTo>
                  <a:lnTo>
                    <a:pt x="7619" y="4383024"/>
                  </a:lnTo>
                  <a:lnTo>
                    <a:pt x="7619" y="4387596"/>
                  </a:lnTo>
                  <a:lnTo>
                    <a:pt x="6096" y="4389120"/>
                  </a:lnTo>
                  <a:close/>
                </a:path>
                <a:path w="7620" h="4719955">
                  <a:moveTo>
                    <a:pt x="6096" y="4352543"/>
                  </a:moveTo>
                  <a:lnTo>
                    <a:pt x="3048" y="4352543"/>
                  </a:lnTo>
                  <a:lnTo>
                    <a:pt x="0" y="4349496"/>
                  </a:lnTo>
                  <a:lnTo>
                    <a:pt x="0" y="4347972"/>
                  </a:lnTo>
                  <a:lnTo>
                    <a:pt x="3048" y="4344924"/>
                  </a:lnTo>
                  <a:lnTo>
                    <a:pt x="6096" y="4344924"/>
                  </a:lnTo>
                  <a:lnTo>
                    <a:pt x="7619" y="4346448"/>
                  </a:lnTo>
                  <a:lnTo>
                    <a:pt x="7619" y="4351020"/>
                  </a:lnTo>
                  <a:lnTo>
                    <a:pt x="6096" y="4352543"/>
                  </a:lnTo>
                  <a:close/>
                </a:path>
                <a:path w="7620" h="4719955">
                  <a:moveTo>
                    <a:pt x="7619" y="4314443"/>
                  </a:moveTo>
                  <a:lnTo>
                    <a:pt x="1523" y="4314443"/>
                  </a:lnTo>
                  <a:lnTo>
                    <a:pt x="1523" y="4312920"/>
                  </a:lnTo>
                  <a:lnTo>
                    <a:pt x="0" y="4312920"/>
                  </a:lnTo>
                  <a:lnTo>
                    <a:pt x="0" y="4311396"/>
                  </a:lnTo>
                  <a:lnTo>
                    <a:pt x="3048" y="4308348"/>
                  </a:lnTo>
                  <a:lnTo>
                    <a:pt x="6096" y="4308348"/>
                  </a:lnTo>
                  <a:lnTo>
                    <a:pt x="7619" y="4309872"/>
                  </a:lnTo>
                  <a:lnTo>
                    <a:pt x="7619" y="4314443"/>
                  </a:lnTo>
                  <a:close/>
                </a:path>
                <a:path w="7620" h="4719955">
                  <a:moveTo>
                    <a:pt x="4571" y="4315968"/>
                  </a:moveTo>
                  <a:lnTo>
                    <a:pt x="3048" y="4315968"/>
                  </a:lnTo>
                  <a:lnTo>
                    <a:pt x="3048" y="4314443"/>
                  </a:lnTo>
                  <a:lnTo>
                    <a:pt x="6096" y="4314443"/>
                  </a:lnTo>
                  <a:lnTo>
                    <a:pt x="4571" y="4315968"/>
                  </a:lnTo>
                  <a:close/>
                </a:path>
                <a:path w="7620" h="4719955">
                  <a:moveTo>
                    <a:pt x="7619" y="4277868"/>
                  </a:moveTo>
                  <a:lnTo>
                    <a:pt x="1523" y="4277868"/>
                  </a:lnTo>
                  <a:lnTo>
                    <a:pt x="1523" y="4276343"/>
                  </a:lnTo>
                  <a:lnTo>
                    <a:pt x="0" y="4276343"/>
                  </a:lnTo>
                  <a:lnTo>
                    <a:pt x="0" y="4273296"/>
                  </a:lnTo>
                  <a:lnTo>
                    <a:pt x="1523" y="4273296"/>
                  </a:lnTo>
                  <a:lnTo>
                    <a:pt x="1523" y="4271772"/>
                  </a:lnTo>
                  <a:lnTo>
                    <a:pt x="7619" y="4271772"/>
                  </a:lnTo>
                  <a:lnTo>
                    <a:pt x="7619" y="4277868"/>
                  </a:lnTo>
                  <a:close/>
                </a:path>
                <a:path w="7620" h="4719955">
                  <a:moveTo>
                    <a:pt x="6096" y="4235196"/>
                  </a:moveTo>
                  <a:lnTo>
                    <a:pt x="3048" y="4235196"/>
                  </a:lnTo>
                  <a:lnTo>
                    <a:pt x="3048" y="4233672"/>
                  </a:lnTo>
                  <a:lnTo>
                    <a:pt x="4571" y="4233672"/>
                  </a:lnTo>
                  <a:lnTo>
                    <a:pt x="6096" y="4235196"/>
                  </a:lnTo>
                  <a:close/>
                </a:path>
                <a:path w="7620" h="4719955">
                  <a:moveTo>
                    <a:pt x="7619" y="4241291"/>
                  </a:moveTo>
                  <a:lnTo>
                    <a:pt x="1523" y="4241291"/>
                  </a:lnTo>
                  <a:lnTo>
                    <a:pt x="1523" y="4239768"/>
                  </a:lnTo>
                  <a:lnTo>
                    <a:pt x="0" y="4239768"/>
                  </a:lnTo>
                  <a:lnTo>
                    <a:pt x="0" y="4236720"/>
                  </a:lnTo>
                  <a:lnTo>
                    <a:pt x="1523" y="4236720"/>
                  </a:lnTo>
                  <a:lnTo>
                    <a:pt x="1523" y="4235196"/>
                  </a:lnTo>
                  <a:lnTo>
                    <a:pt x="7619" y="4235196"/>
                  </a:lnTo>
                  <a:lnTo>
                    <a:pt x="7619" y="4241291"/>
                  </a:lnTo>
                  <a:close/>
                </a:path>
                <a:path w="7620" h="4719955">
                  <a:moveTo>
                    <a:pt x="6096" y="4198620"/>
                  </a:moveTo>
                  <a:lnTo>
                    <a:pt x="3048" y="4198620"/>
                  </a:lnTo>
                  <a:lnTo>
                    <a:pt x="3048" y="4197096"/>
                  </a:lnTo>
                  <a:lnTo>
                    <a:pt x="4571" y="4197096"/>
                  </a:lnTo>
                  <a:lnTo>
                    <a:pt x="6096" y="4198620"/>
                  </a:lnTo>
                  <a:close/>
                </a:path>
                <a:path w="7620" h="4719955">
                  <a:moveTo>
                    <a:pt x="6096" y="4204716"/>
                  </a:moveTo>
                  <a:lnTo>
                    <a:pt x="3048" y="4204716"/>
                  </a:lnTo>
                  <a:lnTo>
                    <a:pt x="0" y="4201668"/>
                  </a:lnTo>
                  <a:lnTo>
                    <a:pt x="0" y="4200143"/>
                  </a:lnTo>
                  <a:lnTo>
                    <a:pt x="1523" y="4198620"/>
                  </a:lnTo>
                  <a:lnTo>
                    <a:pt x="7619" y="4198620"/>
                  </a:lnTo>
                  <a:lnTo>
                    <a:pt x="7619" y="4203191"/>
                  </a:lnTo>
                  <a:lnTo>
                    <a:pt x="6096" y="4204716"/>
                  </a:lnTo>
                  <a:close/>
                </a:path>
                <a:path w="7620" h="4719955">
                  <a:moveTo>
                    <a:pt x="6096" y="4168140"/>
                  </a:moveTo>
                  <a:lnTo>
                    <a:pt x="3048" y="4168140"/>
                  </a:lnTo>
                  <a:lnTo>
                    <a:pt x="0" y="4165091"/>
                  </a:lnTo>
                  <a:lnTo>
                    <a:pt x="0" y="4163568"/>
                  </a:lnTo>
                  <a:lnTo>
                    <a:pt x="3048" y="4160520"/>
                  </a:lnTo>
                  <a:lnTo>
                    <a:pt x="6096" y="4160520"/>
                  </a:lnTo>
                  <a:lnTo>
                    <a:pt x="7619" y="4162043"/>
                  </a:lnTo>
                  <a:lnTo>
                    <a:pt x="7619" y="4166616"/>
                  </a:lnTo>
                  <a:lnTo>
                    <a:pt x="6096" y="4168140"/>
                  </a:lnTo>
                  <a:close/>
                </a:path>
                <a:path w="7620" h="4719955">
                  <a:moveTo>
                    <a:pt x="6096" y="4131564"/>
                  </a:moveTo>
                  <a:lnTo>
                    <a:pt x="3048" y="4131564"/>
                  </a:lnTo>
                  <a:lnTo>
                    <a:pt x="0" y="4128516"/>
                  </a:lnTo>
                  <a:lnTo>
                    <a:pt x="0" y="4126991"/>
                  </a:lnTo>
                  <a:lnTo>
                    <a:pt x="3048" y="4123943"/>
                  </a:lnTo>
                  <a:lnTo>
                    <a:pt x="6096" y="4123943"/>
                  </a:lnTo>
                  <a:lnTo>
                    <a:pt x="7619" y="4125468"/>
                  </a:lnTo>
                  <a:lnTo>
                    <a:pt x="7619" y="4130040"/>
                  </a:lnTo>
                  <a:lnTo>
                    <a:pt x="6096" y="4131564"/>
                  </a:lnTo>
                  <a:close/>
                </a:path>
                <a:path w="7620" h="4719955">
                  <a:moveTo>
                    <a:pt x="7619" y="4093464"/>
                  </a:moveTo>
                  <a:lnTo>
                    <a:pt x="1523" y="4093464"/>
                  </a:lnTo>
                  <a:lnTo>
                    <a:pt x="1523" y="4091940"/>
                  </a:lnTo>
                  <a:lnTo>
                    <a:pt x="0" y="4091940"/>
                  </a:lnTo>
                  <a:lnTo>
                    <a:pt x="0" y="4090416"/>
                  </a:lnTo>
                  <a:lnTo>
                    <a:pt x="3048" y="4087368"/>
                  </a:lnTo>
                  <a:lnTo>
                    <a:pt x="6096" y="4087368"/>
                  </a:lnTo>
                  <a:lnTo>
                    <a:pt x="7619" y="4088891"/>
                  </a:lnTo>
                  <a:lnTo>
                    <a:pt x="7619" y="4093464"/>
                  </a:lnTo>
                  <a:close/>
                </a:path>
                <a:path w="7620" h="4719955">
                  <a:moveTo>
                    <a:pt x="4571" y="4094988"/>
                  </a:moveTo>
                  <a:lnTo>
                    <a:pt x="3048" y="4094988"/>
                  </a:lnTo>
                  <a:lnTo>
                    <a:pt x="3048" y="4093464"/>
                  </a:lnTo>
                  <a:lnTo>
                    <a:pt x="6096" y="4093464"/>
                  </a:lnTo>
                  <a:lnTo>
                    <a:pt x="4571" y="4094988"/>
                  </a:lnTo>
                  <a:close/>
                </a:path>
                <a:path w="7620" h="4719955">
                  <a:moveTo>
                    <a:pt x="7619" y="4056888"/>
                  </a:moveTo>
                  <a:lnTo>
                    <a:pt x="1523" y="4056888"/>
                  </a:lnTo>
                  <a:lnTo>
                    <a:pt x="1523" y="4055364"/>
                  </a:lnTo>
                  <a:lnTo>
                    <a:pt x="0" y="4055364"/>
                  </a:lnTo>
                  <a:lnTo>
                    <a:pt x="0" y="4052316"/>
                  </a:lnTo>
                  <a:lnTo>
                    <a:pt x="1523" y="4052316"/>
                  </a:lnTo>
                  <a:lnTo>
                    <a:pt x="1523" y="4050791"/>
                  </a:lnTo>
                  <a:lnTo>
                    <a:pt x="7619" y="4050791"/>
                  </a:lnTo>
                  <a:lnTo>
                    <a:pt x="7619" y="4056888"/>
                  </a:lnTo>
                  <a:close/>
                </a:path>
                <a:path w="7620" h="4719955">
                  <a:moveTo>
                    <a:pt x="6096" y="4014216"/>
                  </a:moveTo>
                  <a:lnTo>
                    <a:pt x="3048" y="4014216"/>
                  </a:lnTo>
                  <a:lnTo>
                    <a:pt x="3048" y="4012691"/>
                  </a:lnTo>
                  <a:lnTo>
                    <a:pt x="4571" y="4012691"/>
                  </a:lnTo>
                  <a:lnTo>
                    <a:pt x="6096" y="4014216"/>
                  </a:lnTo>
                  <a:close/>
                </a:path>
                <a:path w="7620" h="4719955">
                  <a:moveTo>
                    <a:pt x="7619" y="4020312"/>
                  </a:moveTo>
                  <a:lnTo>
                    <a:pt x="1523" y="4020312"/>
                  </a:lnTo>
                  <a:lnTo>
                    <a:pt x="1523" y="4018788"/>
                  </a:lnTo>
                  <a:lnTo>
                    <a:pt x="0" y="4018788"/>
                  </a:lnTo>
                  <a:lnTo>
                    <a:pt x="0" y="4015740"/>
                  </a:lnTo>
                  <a:lnTo>
                    <a:pt x="1523" y="4015740"/>
                  </a:lnTo>
                  <a:lnTo>
                    <a:pt x="1523" y="4014216"/>
                  </a:lnTo>
                  <a:lnTo>
                    <a:pt x="7619" y="4014216"/>
                  </a:lnTo>
                  <a:lnTo>
                    <a:pt x="7619" y="4020312"/>
                  </a:lnTo>
                  <a:close/>
                </a:path>
                <a:path w="7620" h="4719955">
                  <a:moveTo>
                    <a:pt x="6096" y="3977640"/>
                  </a:moveTo>
                  <a:lnTo>
                    <a:pt x="3048" y="3977640"/>
                  </a:lnTo>
                  <a:lnTo>
                    <a:pt x="3048" y="3976116"/>
                  </a:lnTo>
                  <a:lnTo>
                    <a:pt x="4571" y="3976116"/>
                  </a:lnTo>
                  <a:lnTo>
                    <a:pt x="6096" y="3977640"/>
                  </a:lnTo>
                  <a:close/>
                </a:path>
                <a:path w="7620" h="4719955">
                  <a:moveTo>
                    <a:pt x="6096" y="3983736"/>
                  </a:moveTo>
                  <a:lnTo>
                    <a:pt x="3048" y="3983736"/>
                  </a:lnTo>
                  <a:lnTo>
                    <a:pt x="0" y="3980688"/>
                  </a:lnTo>
                  <a:lnTo>
                    <a:pt x="0" y="3979164"/>
                  </a:lnTo>
                  <a:lnTo>
                    <a:pt x="1523" y="3977640"/>
                  </a:lnTo>
                  <a:lnTo>
                    <a:pt x="7619" y="3977640"/>
                  </a:lnTo>
                  <a:lnTo>
                    <a:pt x="7619" y="3982212"/>
                  </a:lnTo>
                  <a:lnTo>
                    <a:pt x="6096" y="3983736"/>
                  </a:lnTo>
                  <a:close/>
                </a:path>
                <a:path w="7620" h="4719955">
                  <a:moveTo>
                    <a:pt x="6096" y="3947159"/>
                  </a:moveTo>
                  <a:lnTo>
                    <a:pt x="3048" y="3947159"/>
                  </a:lnTo>
                  <a:lnTo>
                    <a:pt x="0" y="3944112"/>
                  </a:lnTo>
                  <a:lnTo>
                    <a:pt x="0" y="3942588"/>
                  </a:lnTo>
                  <a:lnTo>
                    <a:pt x="3048" y="3939540"/>
                  </a:lnTo>
                  <a:lnTo>
                    <a:pt x="6096" y="3939540"/>
                  </a:lnTo>
                  <a:lnTo>
                    <a:pt x="7619" y="3941064"/>
                  </a:lnTo>
                  <a:lnTo>
                    <a:pt x="7619" y="3945636"/>
                  </a:lnTo>
                  <a:lnTo>
                    <a:pt x="6096" y="3947159"/>
                  </a:lnTo>
                  <a:close/>
                </a:path>
                <a:path w="7620" h="4719955">
                  <a:moveTo>
                    <a:pt x="6096" y="3910584"/>
                  </a:moveTo>
                  <a:lnTo>
                    <a:pt x="3048" y="3910584"/>
                  </a:lnTo>
                  <a:lnTo>
                    <a:pt x="0" y="3907536"/>
                  </a:lnTo>
                  <a:lnTo>
                    <a:pt x="0" y="3906012"/>
                  </a:lnTo>
                  <a:lnTo>
                    <a:pt x="3048" y="3902964"/>
                  </a:lnTo>
                  <a:lnTo>
                    <a:pt x="6096" y="3902964"/>
                  </a:lnTo>
                  <a:lnTo>
                    <a:pt x="7619" y="3904488"/>
                  </a:lnTo>
                  <a:lnTo>
                    <a:pt x="7619" y="3909059"/>
                  </a:lnTo>
                  <a:lnTo>
                    <a:pt x="6096" y="3910584"/>
                  </a:lnTo>
                  <a:close/>
                </a:path>
                <a:path w="7620" h="4719955">
                  <a:moveTo>
                    <a:pt x="7619" y="3872484"/>
                  </a:moveTo>
                  <a:lnTo>
                    <a:pt x="1523" y="3872484"/>
                  </a:lnTo>
                  <a:lnTo>
                    <a:pt x="1523" y="3870959"/>
                  </a:lnTo>
                  <a:lnTo>
                    <a:pt x="0" y="3870959"/>
                  </a:lnTo>
                  <a:lnTo>
                    <a:pt x="0" y="3869436"/>
                  </a:lnTo>
                  <a:lnTo>
                    <a:pt x="3048" y="3866388"/>
                  </a:lnTo>
                  <a:lnTo>
                    <a:pt x="6096" y="3866388"/>
                  </a:lnTo>
                  <a:lnTo>
                    <a:pt x="7619" y="3867912"/>
                  </a:lnTo>
                  <a:lnTo>
                    <a:pt x="7619" y="3872484"/>
                  </a:lnTo>
                  <a:close/>
                </a:path>
                <a:path w="7620" h="4719955">
                  <a:moveTo>
                    <a:pt x="4571" y="3874007"/>
                  </a:moveTo>
                  <a:lnTo>
                    <a:pt x="3048" y="3874007"/>
                  </a:lnTo>
                  <a:lnTo>
                    <a:pt x="3048" y="3872484"/>
                  </a:lnTo>
                  <a:lnTo>
                    <a:pt x="6096" y="3872484"/>
                  </a:lnTo>
                  <a:lnTo>
                    <a:pt x="4571" y="3874007"/>
                  </a:lnTo>
                  <a:close/>
                </a:path>
                <a:path w="7620" h="4719955">
                  <a:moveTo>
                    <a:pt x="7619" y="3835907"/>
                  </a:moveTo>
                  <a:lnTo>
                    <a:pt x="1523" y="3835907"/>
                  </a:lnTo>
                  <a:lnTo>
                    <a:pt x="1523" y="3834384"/>
                  </a:lnTo>
                  <a:lnTo>
                    <a:pt x="0" y="3834384"/>
                  </a:lnTo>
                  <a:lnTo>
                    <a:pt x="0" y="3831336"/>
                  </a:lnTo>
                  <a:lnTo>
                    <a:pt x="1523" y="3831336"/>
                  </a:lnTo>
                  <a:lnTo>
                    <a:pt x="1523" y="3829812"/>
                  </a:lnTo>
                  <a:lnTo>
                    <a:pt x="7619" y="3829812"/>
                  </a:lnTo>
                  <a:lnTo>
                    <a:pt x="7619" y="3835907"/>
                  </a:lnTo>
                  <a:close/>
                </a:path>
                <a:path w="7620" h="4719955">
                  <a:moveTo>
                    <a:pt x="6096" y="3793236"/>
                  </a:moveTo>
                  <a:lnTo>
                    <a:pt x="3048" y="3793236"/>
                  </a:lnTo>
                  <a:lnTo>
                    <a:pt x="3048" y="3791712"/>
                  </a:lnTo>
                  <a:lnTo>
                    <a:pt x="4571" y="3791712"/>
                  </a:lnTo>
                  <a:lnTo>
                    <a:pt x="6096" y="3793236"/>
                  </a:lnTo>
                  <a:close/>
                </a:path>
                <a:path w="7620" h="4719955">
                  <a:moveTo>
                    <a:pt x="7619" y="3799332"/>
                  </a:moveTo>
                  <a:lnTo>
                    <a:pt x="1523" y="3799332"/>
                  </a:lnTo>
                  <a:lnTo>
                    <a:pt x="1523" y="3797807"/>
                  </a:lnTo>
                  <a:lnTo>
                    <a:pt x="0" y="3797807"/>
                  </a:lnTo>
                  <a:lnTo>
                    <a:pt x="0" y="3794759"/>
                  </a:lnTo>
                  <a:lnTo>
                    <a:pt x="1523" y="3794759"/>
                  </a:lnTo>
                  <a:lnTo>
                    <a:pt x="1523" y="3793236"/>
                  </a:lnTo>
                  <a:lnTo>
                    <a:pt x="7619" y="3793236"/>
                  </a:lnTo>
                  <a:lnTo>
                    <a:pt x="7619" y="3799332"/>
                  </a:lnTo>
                  <a:close/>
                </a:path>
                <a:path w="7620" h="4719955">
                  <a:moveTo>
                    <a:pt x="6096" y="3756659"/>
                  </a:moveTo>
                  <a:lnTo>
                    <a:pt x="3048" y="3756659"/>
                  </a:lnTo>
                  <a:lnTo>
                    <a:pt x="3048" y="3755136"/>
                  </a:lnTo>
                  <a:lnTo>
                    <a:pt x="4571" y="3755136"/>
                  </a:lnTo>
                  <a:lnTo>
                    <a:pt x="6096" y="3756659"/>
                  </a:lnTo>
                  <a:close/>
                </a:path>
                <a:path w="7620" h="4719955">
                  <a:moveTo>
                    <a:pt x="6096" y="3762756"/>
                  </a:moveTo>
                  <a:lnTo>
                    <a:pt x="3048" y="3762756"/>
                  </a:lnTo>
                  <a:lnTo>
                    <a:pt x="0" y="3759707"/>
                  </a:lnTo>
                  <a:lnTo>
                    <a:pt x="0" y="3758184"/>
                  </a:lnTo>
                  <a:lnTo>
                    <a:pt x="1523" y="3758184"/>
                  </a:lnTo>
                  <a:lnTo>
                    <a:pt x="1523" y="3756659"/>
                  </a:lnTo>
                  <a:lnTo>
                    <a:pt x="7619" y="3756659"/>
                  </a:lnTo>
                  <a:lnTo>
                    <a:pt x="7619" y="3761232"/>
                  </a:lnTo>
                  <a:lnTo>
                    <a:pt x="6096" y="3762756"/>
                  </a:lnTo>
                  <a:close/>
                </a:path>
                <a:path w="7620" h="4719955">
                  <a:moveTo>
                    <a:pt x="6096" y="3726180"/>
                  </a:moveTo>
                  <a:lnTo>
                    <a:pt x="3048" y="3726180"/>
                  </a:lnTo>
                  <a:lnTo>
                    <a:pt x="0" y="3723132"/>
                  </a:lnTo>
                  <a:lnTo>
                    <a:pt x="0" y="3721607"/>
                  </a:lnTo>
                  <a:lnTo>
                    <a:pt x="3048" y="3718559"/>
                  </a:lnTo>
                  <a:lnTo>
                    <a:pt x="6096" y="3718559"/>
                  </a:lnTo>
                  <a:lnTo>
                    <a:pt x="7619" y="3720084"/>
                  </a:lnTo>
                  <a:lnTo>
                    <a:pt x="7619" y="3724656"/>
                  </a:lnTo>
                  <a:lnTo>
                    <a:pt x="6096" y="3726180"/>
                  </a:lnTo>
                  <a:close/>
                </a:path>
                <a:path w="7620" h="4719955">
                  <a:moveTo>
                    <a:pt x="6096" y="3689604"/>
                  </a:moveTo>
                  <a:lnTo>
                    <a:pt x="3048" y="3689604"/>
                  </a:lnTo>
                  <a:lnTo>
                    <a:pt x="0" y="3686556"/>
                  </a:lnTo>
                  <a:lnTo>
                    <a:pt x="0" y="3685032"/>
                  </a:lnTo>
                  <a:lnTo>
                    <a:pt x="3048" y="3681984"/>
                  </a:lnTo>
                  <a:lnTo>
                    <a:pt x="6096" y="3681984"/>
                  </a:lnTo>
                  <a:lnTo>
                    <a:pt x="7619" y="3683507"/>
                  </a:lnTo>
                  <a:lnTo>
                    <a:pt x="7619" y="3688080"/>
                  </a:lnTo>
                  <a:lnTo>
                    <a:pt x="6096" y="3689604"/>
                  </a:lnTo>
                  <a:close/>
                </a:path>
                <a:path w="7620" h="4719955">
                  <a:moveTo>
                    <a:pt x="7619" y="3651504"/>
                  </a:moveTo>
                  <a:lnTo>
                    <a:pt x="1523" y="3651504"/>
                  </a:lnTo>
                  <a:lnTo>
                    <a:pt x="1523" y="3649980"/>
                  </a:lnTo>
                  <a:lnTo>
                    <a:pt x="0" y="3649980"/>
                  </a:lnTo>
                  <a:lnTo>
                    <a:pt x="0" y="3648456"/>
                  </a:lnTo>
                  <a:lnTo>
                    <a:pt x="3048" y="3645407"/>
                  </a:lnTo>
                  <a:lnTo>
                    <a:pt x="6096" y="3645407"/>
                  </a:lnTo>
                  <a:lnTo>
                    <a:pt x="7619" y="3646932"/>
                  </a:lnTo>
                  <a:lnTo>
                    <a:pt x="7619" y="3651504"/>
                  </a:lnTo>
                  <a:close/>
                </a:path>
                <a:path w="7620" h="4719955">
                  <a:moveTo>
                    <a:pt x="4571" y="3653028"/>
                  </a:moveTo>
                  <a:lnTo>
                    <a:pt x="3048" y="3653028"/>
                  </a:lnTo>
                  <a:lnTo>
                    <a:pt x="3048" y="3651504"/>
                  </a:lnTo>
                  <a:lnTo>
                    <a:pt x="6096" y="3651504"/>
                  </a:lnTo>
                  <a:lnTo>
                    <a:pt x="4571" y="3653028"/>
                  </a:lnTo>
                  <a:close/>
                </a:path>
                <a:path w="7620" h="4719955">
                  <a:moveTo>
                    <a:pt x="7619" y="3614928"/>
                  </a:moveTo>
                  <a:lnTo>
                    <a:pt x="1523" y="3614928"/>
                  </a:lnTo>
                  <a:lnTo>
                    <a:pt x="1523" y="3613404"/>
                  </a:lnTo>
                  <a:lnTo>
                    <a:pt x="0" y="3613404"/>
                  </a:lnTo>
                  <a:lnTo>
                    <a:pt x="0" y="3610356"/>
                  </a:lnTo>
                  <a:lnTo>
                    <a:pt x="1523" y="3610356"/>
                  </a:lnTo>
                  <a:lnTo>
                    <a:pt x="1523" y="3608832"/>
                  </a:lnTo>
                  <a:lnTo>
                    <a:pt x="7619" y="3608832"/>
                  </a:lnTo>
                  <a:lnTo>
                    <a:pt x="7619" y="3614928"/>
                  </a:lnTo>
                  <a:close/>
                </a:path>
                <a:path w="7620" h="4719955">
                  <a:moveTo>
                    <a:pt x="4571" y="3616452"/>
                  </a:moveTo>
                  <a:lnTo>
                    <a:pt x="3048" y="3616452"/>
                  </a:lnTo>
                  <a:lnTo>
                    <a:pt x="3048" y="3614928"/>
                  </a:lnTo>
                  <a:lnTo>
                    <a:pt x="6096" y="3614928"/>
                  </a:lnTo>
                  <a:lnTo>
                    <a:pt x="4571" y="3616452"/>
                  </a:lnTo>
                  <a:close/>
                </a:path>
                <a:path w="7620" h="4719955">
                  <a:moveTo>
                    <a:pt x="7619" y="3578352"/>
                  </a:moveTo>
                  <a:lnTo>
                    <a:pt x="1523" y="3578352"/>
                  </a:lnTo>
                  <a:lnTo>
                    <a:pt x="1523" y="3576828"/>
                  </a:lnTo>
                  <a:lnTo>
                    <a:pt x="0" y="3576828"/>
                  </a:lnTo>
                  <a:lnTo>
                    <a:pt x="0" y="3573780"/>
                  </a:lnTo>
                  <a:lnTo>
                    <a:pt x="1523" y="3573780"/>
                  </a:lnTo>
                  <a:lnTo>
                    <a:pt x="1523" y="3572256"/>
                  </a:lnTo>
                  <a:lnTo>
                    <a:pt x="7619" y="3572256"/>
                  </a:lnTo>
                  <a:lnTo>
                    <a:pt x="7619" y="3578352"/>
                  </a:lnTo>
                  <a:close/>
                </a:path>
                <a:path w="7620" h="4719955">
                  <a:moveTo>
                    <a:pt x="6096" y="3535680"/>
                  </a:moveTo>
                  <a:lnTo>
                    <a:pt x="3048" y="3535680"/>
                  </a:lnTo>
                  <a:lnTo>
                    <a:pt x="3048" y="3534156"/>
                  </a:lnTo>
                  <a:lnTo>
                    <a:pt x="4571" y="3534156"/>
                  </a:lnTo>
                  <a:lnTo>
                    <a:pt x="6096" y="3535680"/>
                  </a:lnTo>
                  <a:close/>
                </a:path>
                <a:path w="7620" h="4719955">
                  <a:moveTo>
                    <a:pt x="6096" y="3541775"/>
                  </a:moveTo>
                  <a:lnTo>
                    <a:pt x="3048" y="3541775"/>
                  </a:lnTo>
                  <a:lnTo>
                    <a:pt x="0" y="3538728"/>
                  </a:lnTo>
                  <a:lnTo>
                    <a:pt x="0" y="3537204"/>
                  </a:lnTo>
                  <a:lnTo>
                    <a:pt x="1523" y="3537204"/>
                  </a:lnTo>
                  <a:lnTo>
                    <a:pt x="1523" y="3535680"/>
                  </a:lnTo>
                  <a:lnTo>
                    <a:pt x="7619" y="3535680"/>
                  </a:lnTo>
                  <a:lnTo>
                    <a:pt x="7619" y="3540252"/>
                  </a:lnTo>
                  <a:lnTo>
                    <a:pt x="6096" y="3541775"/>
                  </a:lnTo>
                  <a:close/>
                </a:path>
                <a:path w="7620" h="4719955">
                  <a:moveTo>
                    <a:pt x="6096" y="3505200"/>
                  </a:moveTo>
                  <a:lnTo>
                    <a:pt x="3048" y="3505200"/>
                  </a:lnTo>
                  <a:lnTo>
                    <a:pt x="0" y="3502152"/>
                  </a:lnTo>
                  <a:lnTo>
                    <a:pt x="0" y="3500628"/>
                  </a:lnTo>
                  <a:lnTo>
                    <a:pt x="3048" y="3497580"/>
                  </a:lnTo>
                  <a:lnTo>
                    <a:pt x="6096" y="3497580"/>
                  </a:lnTo>
                  <a:lnTo>
                    <a:pt x="7619" y="3499104"/>
                  </a:lnTo>
                  <a:lnTo>
                    <a:pt x="7619" y="3503675"/>
                  </a:lnTo>
                  <a:lnTo>
                    <a:pt x="6096" y="3505200"/>
                  </a:lnTo>
                  <a:close/>
                </a:path>
                <a:path w="7620" h="4719955">
                  <a:moveTo>
                    <a:pt x="6096" y="3468623"/>
                  </a:moveTo>
                  <a:lnTo>
                    <a:pt x="3048" y="3468623"/>
                  </a:lnTo>
                  <a:lnTo>
                    <a:pt x="0" y="3465575"/>
                  </a:lnTo>
                  <a:lnTo>
                    <a:pt x="0" y="3464052"/>
                  </a:lnTo>
                  <a:lnTo>
                    <a:pt x="3048" y="3461004"/>
                  </a:lnTo>
                  <a:lnTo>
                    <a:pt x="6096" y="3461004"/>
                  </a:lnTo>
                  <a:lnTo>
                    <a:pt x="7619" y="3462528"/>
                  </a:lnTo>
                  <a:lnTo>
                    <a:pt x="7619" y="3467100"/>
                  </a:lnTo>
                  <a:lnTo>
                    <a:pt x="6096" y="3468623"/>
                  </a:lnTo>
                  <a:close/>
                </a:path>
                <a:path w="7620" h="4719955">
                  <a:moveTo>
                    <a:pt x="7619" y="3430523"/>
                  </a:moveTo>
                  <a:lnTo>
                    <a:pt x="1523" y="3430523"/>
                  </a:lnTo>
                  <a:lnTo>
                    <a:pt x="0" y="3429000"/>
                  </a:lnTo>
                  <a:lnTo>
                    <a:pt x="0" y="3427475"/>
                  </a:lnTo>
                  <a:lnTo>
                    <a:pt x="3048" y="3424428"/>
                  </a:lnTo>
                  <a:lnTo>
                    <a:pt x="6096" y="3424428"/>
                  </a:lnTo>
                  <a:lnTo>
                    <a:pt x="7619" y="3425952"/>
                  </a:lnTo>
                  <a:lnTo>
                    <a:pt x="7619" y="3430523"/>
                  </a:lnTo>
                  <a:close/>
                </a:path>
                <a:path w="7620" h="4719955">
                  <a:moveTo>
                    <a:pt x="4571" y="3432048"/>
                  </a:moveTo>
                  <a:lnTo>
                    <a:pt x="3048" y="3432048"/>
                  </a:lnTo>
                  <a:lnTo>
                    <a:pt x="3048" y="3430523"/>
                  </a:lnTo>
                  <a:lnTo>
                    <a:pt x="6096" y="3430523"/>
                  </a:lnTo>
                  <a:lnTo>
                    <a:pt x="4571" y="3432048"/>
                  </a:lnTo>
                  <a:close/>
                </a:path>
                <a:path w="7620" h="4719955">
                  <a:moveTo>
                    <a:pt x="7619" y="3393948"/>
                  </a:moveTo>
                  <a:lnTo>
                    <a:pt x="1523" y="3393948"/>
                  </a:lnTo>
                  <a:lnTo>
                    <a:pt x="1523" y="3392423"/>
                  </a:lnTo>
                  <a:lnTo>
                    <a:pt x="0" y="3392423"/>
                  </a:lnTo>
                  <a:lnTo>
                    <a:pt x="0" y="3389375"/>
                  </a:lnTo>
                  <a:lnTo>
                    <a:pt x="1523" y="3389375"/>
                  </a:lnTo>
                  <a:lnTo>
                    <a:pt x="1523" y="3387852"/>
                  </a:lnTo>
                  <a:lnTo>
                    <a:pt x="7619" y="3387852"/>
                  </a:lnTo>
                  <a:lnTo>
                    <a:pt x="7619" y="3393948"/>
                  </a:lnTo>
                  <a:close/>
                </a:path>
                <a:path w="7620" h="4719955">
                  <a:moveTo>
                    <a:pt x="4571" y="3395472"/>
                  </a:moveTo>
                  <a:lnTo>
                    <a:pt x="3048" y="3395472"/>
                  </a:lnTo>
                  <a:lnTo>
                    <a:pt x="3048" y="3393948"/>
                  </a:lnTo>
                  <a:lnTo>
                    <a:pt x="6096" y="3393948"/>
                  </a:lnTo>
                  <a:lnTo>
                    <a:pt x="4571" y="3395472"/>
                  </a:lnTo>
                  <a:close/>
                </a:path>
                <a:path w="7620" h="4719955">
                  <a:moveTo>
                    <a:pt x="7619" y="3357372"/>
                  </a:moveTo>
                  <a:lnTo>
                    <a:pt x="1523" y="3357372"/>
                  </a:lnTo>
                  <a:lnTo>
                    <a:pt x="1523" y="3355848"/>
                  </a:lnTo>
                  <a:lnTo>
                    <a:pt x="0" y="3355848"/>
                  </a:lnTo>
                  <a:lnTo>
                    <a:pt x="0" y="3352800"/>
                  </a:lnTo>
                  <a:lnTo>
                    <a:pt x="1523" y="3352800"/>
                  </a:lnTo>
                  <a:lnTo>
                    <a:pt x="1523" y="3351276"/>
                  </a:lnTo>
                  <a:lnTo>
                    <a:pt x="7619" y="3351276"/>
                  </a:lnTo>
                  <a:lnTo>
                    <a:pt x="7619" y="3357372"/>
                  </a:lnTo>
                  <a:close/>
                </a:path>
                <a:path w="7620" h="4719955">
                  <a:moveTo>
                    <a:pt x="6096" y="3314700"/>
                  </a:moveTo>
                  <a:lnTo>
                    <a:pt x="3048" y="3314700"/>
                  </a:lnTo>
                  <a:lnTo>
                    <a:pt x="3048" y="3313176"/>
                  </a:lnTo>
                  <a:lnTo>
                    <a:pt x="4571" y="3313176"/>
                  </a:lnTo>
                  <a:lnTo>
                    <a:pt x="6096" y="3314700"/>
                  </a:lnTo>
                  <a:close/>
                </a:path>
                <a:path w="7620" h="4719955">
                  <a:moveTo>
                    <a:pt x="6096" y="3320796"/>
                  </a:moveTo>
                  <a:lnTo>
                    <a:pt x="3048" y="3320796"/>
                  </a:lnTo>
                  <a:lnTo>
                    <a:pt x="0" y="3317748"/>
                  </a:lnTo>
                  <a:lnTo>
                    <a:pt x="0" y="3316224"/>
                  </a:lnTo>
                  <a:lnTo>
                    <a:pt x="1523" y="3316224"/>
                  </a:lnTo>
                  <a:lnTo>
                    <a:pt x="1523" y="3314700"/>
                  </a:lnTo>
                  <a:lnTo>
                    <a:pt x="7619" y="3314700"/>
                  </a:lnTo>
                  <a:lnTo>
                    <a:pt x="7619" y="3319272"/>
                  </a:lnTo>
                  <a:lnTo>
                    <a:pt x="6096" y="3320796"/>
                  </a:lnTo>
                  <a:close/>
                </a:path>
                <a:path w="7620" h="4719955">
                  <a:moveTo>
                    <a:pt x="6096" y="3284220"/>
                  </a:moveTo>
                  <a:lnTo>
                    <a:pt x="3048" y="3284220"/>
                  </a:lnTo>
                  <a:lnTo>
                    <a:pt x="0" y="3281172"/>
                  </a:lnTo>
                  <a:lnTo>
                    <a:pt x="0" y="3279648"/>
                  </a:lnTo>
                  <a:lnTo>
                    <a:pt x="3048" y="3276600"/>
                  </a:lnTo>
                  <a:lnTo>
                    <a:pt x="6096" y="3276600"/>
                  </a:lnTo>
                  <a:lnTo>
                    <a:pt x="7619" y="3278124"/>
                  </a:lnTo>
                  <a:lnTo>
                    <a:pt x="7619" y="3282696"/>
                  </a:lnTo>
                  <a:lnTo>
                    <a:pt x="6096" y="3284220"/>
                  </a:lnTo>
                  <a:close/>
                </a:path>
                <a:path w="7620" h="4719955">
                  <a:moveTo>
                    <a:pt x="6096" y="3247644"/>
                  </a:moveTo>
                  <a:lnTo>
                    <a:pt x="3048" y="3247644"/>
                  </a:lnTo>
                  <a:lnTo>
                    <a:pt x="0" y="3244596"/>
                  </a:lnTo>
                  <a:lnTo>
                    <a:pt x="0" y="3243072"/>
                  </a:lnTo>
                  <a:lnTo>
                    <a:pt x="3048" y="3240024"/>
                  </a:lnTo>
                  <a:lnTo>
                    <a:pt x="6096" y="3240024"/>
                  </a:lnTo>
                  <a:lnTo>
                    <a:pt x="7619" y="3241548"/>
                  </a:lnTo>
                  <a:lnTo>
                    <a:pt x="7619" y="3246120"/>
                  </a:lnTo>
                  <a:lnTo>
                    <a:pt x="6096" y="3247644"/>
                  </a:lnTo>
                  <a:close/>
                </a:path>
                <a:path w="7620" h="4719955">
                  <a:moveTo>
                    <a:pt x="7619" y="3209544"/>
                  </a:moveTo>
                  <a:lnTo>
                    <a:pt x="1523" y="3209544"/>
                  </a:lnTo>
                  <a:lnTo>
                    <a:pt x="0" y="3208020"/>
                  </a:lnTo>
                  <a:lnTo>
                    <a:pt x="0" y="3206496"/>
                  </a:lnTo>
                  <a:lnTo>
                    <a:pt x="3048" y="3203448"/>
                  </a:lnTo>
                  <a:lnTo>
                    <a:pt x="6096" y="3203448"/>
                  </a:lnTo>
                  <a:lnTo>
                    <a:pt x="7619" y="3204972"/>
                  </a:lnTo>
                  <a:lnTo>
                    <a:pt x="7619" y="3209544"/>
                  </a:lnTo>
                  <a:close/>
                </a:path>
                <a:path w="7620" h="4719955">
                  <a:moveTo>
                    <a:pt x="4571" y="3211068"/>
                  </a:moveTo>
                  <a:lnTo>
                    <a:pt x="3048" y="3211068"/>
                  </a:lnTo>
                  <a:lnTo>
                    <a:pt x="3048" y="3209544"/>
                  </a:lnTo>
                  <a:lnTo>
                    <a:pt x="6096" y="3209544"/>
                  </a:lnTo>
                  <a:lnTo>
                    <a:pt x="4571" y="3211068"/>
                  </a:lnTo>
                  <a:close/>
                </a:path>
                <a:path w="7620" h="4719955">
                  <a:moveTo>
                    <a:pt x="7619" y="3172968"/>
                  </a:moveTo>
                  <a:lnTo>
                    <a:pt x="1523" y="3172968"/>
                  </a:lnTo>
                  <a:lnTo>
                    <a:pt x="1523" y="3171444"/>
                  </a:lnTo>
                  <a:lnTo>
                    <a:pt x="0" y="3171444"/>
                  </a:lnTo>
                  <a:lnTo>
                    <a:pt x="0" y="3168396"/>
                  </a:lnTo>
                  <a:lnTo>
                    <a:pt x="1523" y="3168396"/>
                  </a:lnTo>
                  <a:lnTo>
                    <a:pt x="1523" y="3166872"/>
                  </a:lnTo>
                  <a:lnTo>
                    <a:pt x="7619" y="3166872"/>
                  </a:lnTo>
                  <a:lnTo>
                    <a:pt x="7619" y="3172968"/>
                  </a:lnTo>
                  <a:close/>
                </a:path>
                <a:path w="7620" h="4719955">
                  <a:moveTo>
                    <a:pt x="4571" y="3174492"/>
                  </a:moveTo>
                  <a:lnTo>
                    <a:pt x="3048" y="3174492"/>
                  </a:lnTo>
                  <a:lnTo>
                    <a:pt x="3048" y="3172968"/>
                  </a:lnTo>
                  <a:lnTo>
                    <a:pt x="6096" y="3172968"/>
                  </a:lnTo>
                  <a:lnTo>
                    <a:pt x="4571" y="3174492"/>
                  </a:lnTo>
                  <a:close/>
                </a:path>
                <a:path w="7620" h="4719955">
                  <a:moveTo>
                    <a:pt x="7619" y="3136392"/>
                  </a:moveTo>
                  <a:lnTo>
                    <a:pt x="1523" y="3136392"/>
                  </a:lnTo>
                  <a:lnTo>
                    <a:pt x="1523" y="3134868"/>
                  </a:lnTo>
                  <a:lnTo>
                    <a:pt x="0" y="3134868"/>
                  </a:lnTo>
                  <a:lnTo>
                    <a:pt x="0" y="3131820"/>
                  </a:lnTo>
                  <a:lnTo>
                    <a:pt x="1523" y="3131820"/>
                  </a:lnTo>
                  <a:lnTo>
                    <a:pt x="1523" y="3130296"/>
                  </a:lnTo>
                  <a:lnTo>
                    <a:pt x="7619" y="3130296"/>
                  </a:lnTo>
                  <a:lnTo>
                    <a:pt x="7619" y="3136392"/>
                  </a:lnTo>
                  <a:close/>
                </a:path>
                <a:path w="7620" h="4719955">
                  <a:moveTo>
                    <a:pt x="6096" y="3093720"/>
                  </a:moveTo>
                  <a:lnTo>
                    <a:pt x="3048" y="3093720"/>
                  </a:lnTo>
                  <a:lnTo>
                    <a:pt x="3048" y="3092196"/>
                  </a:lnTo>
                  <a:lnTo>
                    <a:pt x="4571" y="3092196"/>
                  </a:lnTo>
                  <a:lnTo>
                    <a:pt x="6096" y="3093720"/>
                  </a:lnTo>
                  <a:close/>
                </a:path>
                <a:path w="7620" h="4719955">
                  <a:moveTo>
                    <a:pt x="6096" y="3099816"/>
                  </a:moveTo>
                  <a:lnTo>
                    <a:pt x="3048" y="3099816"/>
                  </a:lnTo>
                  <a:lnTo>
                    <a:pt x="0" y="3096768"/>
                  </a:lnTo>
                  <a:lnTo>
                    <a:pt x="0" y="3095244"/>
                  </a:lnTo>
                  <a:lnTo>
                    <a:pt x="1523" y="3095244"/>
                  </a:lnTo>
                  <a:lnTo>
                    <a:pt x="1523" y="3093720"/>
                  </a:lnTo>
                  <a:lnTo>
                    <a:pt x="7619" y="3093720"/>
                  </a:lnTo>
                  <a:lnTo>
                    <a:pt x="7619" y="3098292"/>
                  </a:lnTo>
                  <a:lnTo>
                    <a:pt x="6096" y="3099816"/>
                  </a:lnTo>
                  <a:close/>
                </a:path>
                <a:path w="7620" h="4719955">
                  <a:moveTo>
                    <a:pt x="6096" y="3063239"/>
                  </a:moveTo>
                  <a:lnTo>
                    <a:pt x="3048" y="3063239"/>
                  </a:lnTo>
                  <a:lnTo>
                    <a:pt x="0" y="3060192"/>
                  </a:lnTo>
                  <a:lnTo>
                    <a:pt x="0" y="3058668"/>
                  </a:lnTo>
                  <a:lnTo>
                    <a:pt x="3048" y="3055620"/>
                  </a:lnTo>
                  <a:lnTo>
                    <a:pt x="6096" y="3055620"/>
                  </a:lnTo>
                  <a:lnTo>
                    <a:pt x="7619" y="3057144"/>
                  </a:lnTo>
                  <a:lnTo>
                    <a:pt x="7619" y="3061716"/>
                  </a:lnTo>
                  <a:lnTo>
                    <a:pt x="6096" y="3063239"/>
                  </a:lnTo>
                  <a:close/>
                </a:path>
                <a:path w="7620" h="4719955">
                  <a:moveTo>
                    <a:pt x="6096" y="3026664"/>
                  </a:moveTo>
                  <a:lnTo>
                    <a:pt x="3048" y="3026664"/>
                  </a:lnTo>
                  <a:lnTo>
                    <a:pt x="0" y="3023616"/>
                  </a:lnTo>
                  <a:lnTo>
                    <a:pt x="0" y="3022092"/>
                  </a:lnTo>
                  <a:lnTo>
                    <a:pt x="3048" y="3019044"/>
                  </a:lnTo>
                  <a:lnTo>
                    <a:pt x="6096" y="3019044"/>
                  </a:lnTo>
                  <a:lnTo>
                    <a:pt x="7619" y="3020568"/>
                  </a:lnTo>
                  <a:lnTo>
                    <a:pt x="7619" y="3025139"/>
                  </a:lnTo>
                  <a:lnTo>
                    <a:pt x="6096" y="3026664"/>
                  </a:lnTo>
                  <a:close/>
                </a:path>
                <a:path w="7620" h="4719955">
                  <a:moveTo>
                    <a:pt x="7619" y="2988564"/>
                  </a:moveTo>
                  <a:lnTo>
                    <a:pt x="1523" y="2988564"/>
                  </a:lnTo>
                  <a:lnTo>
                    <a:pt x="0" y="2987039"/>
                  </a:lnTo>
                  <a:lnTo>
                    <a:pt x="0" y="2985516"/>
                  </a:lnTo>
                  <a:lnTo>
                    <a:pt x="3048" y="2982468"/>
                  </a:lnTo>
                  <a:lnTo>
                    <a:pt x="6096" y="2982468"/>
                  </a:lnTo>
                  <a:lnTo>
                    <a:pt x="7619" y="2983992"/>
                  </a:lnTo>
                  <a:lnTo>
                    <a:pt x="7619" y="2988564"/>
                  </a:lnTo>
                  <a:close/>
                </a:path>
                <a:path w="7620" h="4719955">
                  <a:moveTo>
                    <a:pt x="4571" y="2990088"/>
                  </a:moveTo>
                  <a:lnTo>
                    <a:pt x="3048" y="2990088"/>
                  </a:lnTo>
                  <a:lnTo>
                    <a:pt x="3048" y="2988564"/>
                  </a:lnTo>
                  <a:lnTo>
                    <a:pt x="6096" y="2988564"/>
                  </a:lnTo>
                  <a:lnTo>
                    <a:pt x="4571" y="2990088"/>
                  </a:lnTo>
                  <a:close/>
                </a:path>
                <a:path w="7620" h="4719955">
                  <a:moveTo>
                    <a:pt x="7619" y="2951988"/>
                  </a:moveTo>
                  <a:lnTo>
                    <a:pt x="1523" y="2951988"/>
                  </a:lnTo>
                  <a:lnTo>
                    <a:pt x="1523" y="2950464"/>
                  </a:lnTo>
                  <a:lnTo>
                    <a:pt x="0" y="2950464"/>
                  </a:lnTo>
                  <a:lnTo>
                    <a:pt x="0" y="2947416"/>
                  </a:lnTo>
                  <a:lnTo>
                    <a:pt x="1523" y="2947416"/>
                  </a:lnTo>
                  <a:lnTo>
                    <a:pt x="1523" y="2945892"/>
                  </a:lnTo>
                  <a:lnTo>
                    <a:pt x="7619" y="2945892"/>
                  </a:lnTo>
                  <a:lnTo>
                    <a:pt x="7619" y="2951988"/>
                  </a:lnTo>
                  <a:close/>
                </a:path>
                <a:path w="7620" h="4719955">
                  <a:moveTo>
                    <a:pt x="4571" y="2953512"/>
                  </a:moveTo>
                  <a:lnTo>
                    <a:pt x="3048" y="2953512"/>
                  </a:lnTo>
                  <a:lnTo>
                    <a:pt x="3048" y="2951988"/>
                  </a:lnTo>
                  <a:lnTo>
                    <a:pt x="6096" y="2951988"/>
                  </a:lnTo>
                  <a:lnTo>
                    <a:pt x="4571" y="2953512"/>
                  </a:lnTo>
                  <a:close/>
                </a:path>
                <a:path w="7620" h="4719955">
                  <a:moveTo>
                    <a:pt x="7619" y="2915412"/>
                  </a:moveTo>
                  <a:lnTo>
                    <a:pt x="1523" y="2915412"/>
                  </a:lnTo>
                  <a:lnTo>
                    <a:pt x="1523" y="2913888"/>
                  </a:lnTo>
                  <a:lnTo>
                    <a:pt x="0" y="2913888"/>
                  </a:lnTo>
                  <a:lnTo>
                    <a:pt x="0" y="2910839"/>
                  </a:lnTo>
                  <a:lnTo>
                    <a:pt x="1523" y="2910839"/>
                  </a:lnTo>
                  <a:lnTo>
                    <a:pt x="1523" y="2909316"/>
                  </a:lnTo>
                  <a:lnTo>
                    <a:pt x="7619" y="2909316"/>
                  </a:lnTo>
                  <a:lnTo>
                    <a:pt x="7619" y="2915412"/>
                  </a:lnTo>
                  <a:close/>
                </a:path>
                <a:path w="7620" h="4719955">
                  <a:moveTo>
                    <a:pt x="6096" y="2872739"/>
                  </a:moveTo>
                  <a:lnTo>
                    <a:pt x="3048" y="2872739"/>
                  </a:lnTo>
                  <a:lnTo>
                    <a:pt x="3048" y="2871216"/>
                  </a:lnTo>
                  <a:lnTo>
                    <a:pt x="4571" y="2871216"/>
                  </a:lnTo>
                  <a:lnTo>
                    <a:pt x="6096" y="2872739"/>
                  </a:lnTo>
                  <a:close/>
                </a:path>
                <a:path w="7620" h="4719955">
                  <a:moveTo>
                    <a:pt x="7619" y="2878836"/>
                  </a:moveTo>
                  <a:lnTo>
                    <a:pt x="1523" y="2878836"/>
                  </a:lnTo>
                  <a:lnTo>
                    <a:pt x="1523" y="2877312"/>
                  </a:lnTo>
                  <a:lnTo>
                    <a:pt x="0" y="2875788"/>
                  </a:lnTo>
                  <a:lnTo>
                    <a:pt x="0" y="2874264"/>
                  </a:lnTo>
                  <a:lnTo>
                    <a:pt x="1523" y="2874264"/>
                  </a:lnTo>
                  <a:lnTo>
                    <a:pt x="1523" y="2872739"/>
                  </a:lnTo>
                  <a:lnTo>
                    <a:pt x="7619" y="2872739"/>
                  </a:lnTo>
                  <a:lnTo>
                    <a:pt x="7619" y="2878836"/>
                  </a:lnTo>
                  <a:close/>
                </a:path>
                <a:path w="7620" h="4719955">
                  <a:moveTo>
                    <a:pt x="6096" y="2842260"/>
                  </a:moveTo>
                  <a:lnTo>
                    <a:pt x="3048" y="2842260"/>
                  </a:lnTo>
                  <a:lnTo>
                    <a:pt x="0" y="2839212"/>
                  </a:lnTo>
                  <a:lnTo>
                    <a:pt x="0" y="2837688"/>
                  </a:lnTo>
                  <a:lnTo>
                    <a:pt x="3048" y="2834639"/>
                  </a:lnTo>
                  <a:lnTo>
                    <a:pt x="6096" y="2834639"/>
                  </a:lnTo>
                  <a:lnTo>
                    <a:pt x="7619" y="2836164"/>
                  </a:lnTo>
                  <a:lnTo>
                    <a:pt x="7619" y="2840736"/>
                  </a:lnTo>
                  <a:lnTo>
                    <a:pt x="6096" y="2842260"/>
                  </a:lnTo>
                  <a:close/>
                </a:path>
                <a:path w="7620" h="4719955">
                  <a:moveTo>
                    <a:pt x="6096" y="2805684"/>
                  </a:moveTo>
                  <a:lnTo>
                    <a:pt x="3048" y="2805684"/>
                  </a:lnTo>
                  <a:lnTo>
                    <a:pt x="0" y="2802636"/>
                  </a:lnTo>
                  <a:lnTo>
                    <a:pt x="0" y="2801112"/>
                  </a:lnTo>
                  <a:lnTo>
                    <a:pt x="3048" y="2798064"/>
                  </a:lnTo>
                  <a:lnTo>
                    <a:pt x="6096" y="2798064"/>
                  </a:lnTo>
                  <a:lnTo>
                    <a:pt x="7619" y="2799588"/>
                  </a:lnTo>
                  <a:lnTo>
                    <a:pt x="7619" y="2804160"/>
                  </a:lnTo>
                  <a:lnTo>
                    <a:pt x="6096" y="2805684"/>
                  </a:lnTo>
                  <a:close/>
                </a:path>
                <a:path w="7620" h="4719955">
                  <a:moveTo>
                    <a:pt x="7619" y="2767584"/>
                  </a:moveTo>
                  <a:lnTo>
                    <a:pt x="1523" y="2767584"/>
                  </a:lnTo>
                  <a:lnTo>
                    <a:pt x="0" y="2766060"/>
                  </a:lnTo>
                  <a:lnTo>
                    <a:pt x="0" y="2764536"/>
                  </a:lnTo>
                  <a:lnTo>
                    <a:pt x="3048" y="2761488"/>
                  </a:lnTo>
                  <a:lnTo>
                    <a:pt x="6096" y="2761488"/>
                  </a:lnTo>
                  <a:lnTo>
                    <a:pt x="7619" y="2763012"/>
                  </a:lnTo>
                  <a:lnTo>
                    <a:pt x="7619" y="2767584"/>
                  </a:lnTo>
                  <a:close/>
                </a:path>
                <a:path w="7620" h="4719955">
                  <a:moveTo>
                    <a:pt x="4571" y="2769108"/>
                  </a:moveTo>
                  <a:lnTo>
                    <a:pt x="3048" y="2769108"/>
                  </a:lnTo>
                  <a:lnTo>
                    <a:pt x="3048" y="2767584"/>
                  </a:lnTo>
                  <a:lnTo>
                    <a:pt x="6096" y="2767584"/>
                  </a:lnTo>
                  <a:lnTo>
                    <a:pt x="4571" y="2769108"/>
                  </a:lnTo>
                  <a:close/>
                </a:path>
                <a:path w="7620" h="4719955">
                  <a:moveTo>
                    <a:pt x="7619" y="2731008"/>
                  </a:moveTo>
                  <a:lnTo>
                    <a:pt x="1523" y="2731008"/>
                  </a:lnTo>
                  <a:lnTo>
                    <a:pt x="1523" y="2729484"/>
                  </a:lnTo>
                  <a:lnTo>
                    <a:pt x="0" y="2729484"/>
                  </a:lnTo>
                  <a:lnTo>
                    <a:pt x="0" y="2726436"/>
                  </a:lnTo>
                  <a:lnTo>
                    <a:pt x="1523" y="2726436"/>
                  </a:lnTo>
                  <a:lnTo>
                    <a:pt x="1523" y="2724912"/>
                  </a:lnTo>
                  <a:lnTo>
                    <a:pt x="7619" y="2724912"/>
                  </a:lnTo>
                  <a:lnTo>
                    <a:pt x="7619" y="2731008"/>
                  </a:lnTo>
                  <a:close/>
                </a:path>
                <a:path w="7620" h="4719955">
                  <a:moveTo>
                    <a:pt x="4571" y="2732532"/>
                  </a:moveTo>
                  <a:lnTo>
                    <a:pt x="3048" y="2732532"/>
                  </a:lnTo>
                  <a:lnTo>
                    <a:pt x="3048" y="2731008"/>
                  </a:lnTo>
                  <a:lnTo>
                    <a:pt x="6096" y="2731008"/>
                  </a:lnTo>
                  <a:lnTo>
                    <a:pt x="4571" y="2732532"/>
                  </a:lnTo>
                  <a:close/>
                </a:path>
                <a:path w="7620" h="4719955">
                  <a:moveTo>
                    <a:pt x="7619" y="2694432"/>
                  </a:moveTo>
                  <a:lnTo>
                    <a:pt x="1523" y="2694432"/>
                  </a:lnTo>
                  <a:lnTo>
                    <a:pt x="1523" y="2692908"/>
                  </a:lnTo>
                  <a:lnTo>
                    <a:pt x="0" y="2692908"/>
                  </a:lnTo>
                  <a:lnTo>
                    <a:pt x="0" y="2689860"/>
                  </a:lnTo>
                  <a:lnTo>
                    <a:pt x="1523" y="2689860"/>
                  </a:lnTo>
                  <a:lnTo>
                    <a:pt x="1523" y="2688336"/>
                  </a:lnTo>
                  <a:lnTo>
                    <a:pt x="7619" y="2688336"/>
                  </a:lnTo>
                  <a:lnTo>
                    <a:pt x="7619" y="2694432"/>
                  </a:lnTo>
                  <a:close/>
                </a:path>
                <a:path w="7620" h="4719955">
                  <a:moveTo>
                    <a:pt x="6096" y="2651760"/>
                  </a:moveTo>
                  <a:lnTo>
                    <a:pt x="3048" y="2651760"/>
                  </a:lnTo>
                  <a:lnTo>
                    <a:pt x="3048" y="2650236"/>
                  </a:lnTo>
                  <a:lnTo>
                    <a:pt x="4571" y="2650236"/>
                  </a:lnTo>
                  <a:lnTo>
                    <a:pt x="6096" y="2651760"/>
                  </a:lnTo>
                  <a:close/>
                </a:path>
                <a:path w="7620" h="4719955">
                  <a:moveTo>
                    <a:pt x="7619" y="2657856"/>
                  </a:moveTo>
                  <a:lnTo>
                    <a:pt x="1523" y="2657856"/>
                  </a:lnTo>
                  <a:lnTo>
                    <a:pt x="1523" y="2656332"/>
                  </a:lnTo>
                  <a:lnTo>
                    <a:pt x="0" y="2654808"/>
                  </a:lnTo>
                  <a:lnTo>
                    <a:pt x="0" y="2653284"/>
                  </a:lnTo>
                  <a:lnTo>
                    <a:pt x="1523" y="2653284"/>
                  </a:lnTo>
                  <a:lnTo>
                    <a:pt x="1523" y="2651760"/>
                  </a:lnTo>
                  <a:lnTo>
                    <a:pt x="7619" y="2651760"/>
                  </a:lnTo>
                  <a:lnTo>
                    <a:pt x="7619" y="2657856"/>
                  </a:lnTo>
                  <a:close/>
                </a:path>
                <a:path w="7620" h="4719955">
                  <a:moveTo>
                    <a:pt x="6096" y="2621280"/>
                  </a:moveTo>
                  <a:lnTo>
                    <a:pt x="3048" y="2621280"/>
                  </a:lnTo>
                  <a:lnTo>
                    <a:pt x="0" y="2618232"/>
                  </a:lnTo>
                  <a:lnTo>
                    <a:pt x="0" y="2616708"/>
                  </a:lnTo>
                  <a:lnTo>
                    <a:pt x="3048" y="2613660"/>
                  </a:lnTo>
                  <a:lnTo>
                    <a:pt x="6096" y="2613660"/>
                  </a:lnTo>
                  <a:lnTo>
                    <a:pt x="7619" y="2615184"/>
                  </a:lnTo>
                  <a:lnTo>
                    <a:pt x="7619" y="2619756"/>
                  </a:lnTo>
                  <a:lnTo>
                    <a:pt x="6096" y="2621280"/>
                  </a:lnTo>
                  <a:close/>
                </a:path>
                <a:path w="7620" h="4719955">
                  <a:moveTo>
                    <a:pt x="6096" y="2584704"/>
                  </a:moveTo>
                  <a:lnTo>
                    <a:pt x="3048" y="2584704"/>
                  </a:lnTo>
                  <a:lnTo>
                    <a:pt x="0" y="2581656"/>
                  </a:lnTo>
                  <a:lnTo>
                    <a:pt x="0" y="2580132"/>
                  </a:lnTo>
                  <a:lnTo>
                    <a:pt x="3048" y="2577084"/>
                  </a:lnTo>
                  <a:lnTo>
                    <a:pt x="6096" y="2577084"/>
                  </a:lnTo>
                  <a:lnTo>
                    <a:pt x="7619" y="2578608"/>
                  </a:lnTo>
                  <a:lnTo>
                    <a:pt x="7619" y="2583180"/>
                  </a:lnTo>
                  <a:lnTo>
                    <a:pt x="6096" y="2584704"/>
                  </a:lnTo>
                  <a:close/>
                </a:path>
                <a:path w="7620" h="4719955">
                  <a:moveTo>
                    <a:pt x="6096" y="2548128"/>
                  </a:moveTo>
                  <a:lnTo>
                    <a:pt x="3048" y="2548128"/>
                  </a:lnTo>
                  <a:lnTo>
                    <a:pt x="0" y="2545080"/>
                  </a:lnTo>
                  <a:lnTo>
                    <a:pt x="0" y="2543556"/>
                  </a:lnTo>
                  <a:lnTo>
                    <a:pt x="3048" y="2540508"/>
                  </a:lnTo>
                  <a:lnTo>
                    <a:pt x="6096" y="2540508"/>
                  </a:lnTo>
                  <a:lnTo>
                    <a:pt x="7619" y="2542032"/>
                  </a:lnTo>
                  <a:lnTo>
                    <a:pt x="7619" y="2546604"/>
                  </a:lnTo>
                  <a:lnTo>
                    <a:pt x="6096" y="2548128"/>
                  </a:lnTo>
                  <a:close/>
                </a:path>
                <a:path w="7620" h="4719955">
                  <a:moveTo>
                    <a:pt x="7619" y="2510028"/>
                  </a:moveTo>
                  <a:lnTo>
                    <a:pt x="1523" y="2510028"/>
                  </a:lnTo>
                  <a:lnTo>
                    <a:pt x="1523" y="2508504"/>
                  </a:lnTo>
                  <a:lnTo>
                    <a:pt x="0" y="2508504"/>
                  </a:lnTo>
                  <a:lnTo>
                    <a:pt x="0" y="2505456"/>
                  </a:lnTo>
                  <a:lnTo>
                    <a:pt x="1523" y="2505456"/>
                  </a:lnTo>
                  <a:lnTo>
                    <a:pt x="1523" y="2503932"/>
                  </a:lnTo>
                  <a:lnTo>
                    <a:pt x="7619" y="2503932"/>
                  </a:lnTo>
                  <a:lnTo>
                    <a:pt x="7619" y="2510028"/>
                  </a:lnTo>
                  <a:close/>
                </a:path>
                <a:path w="7620" h="4719955">
                  <a:moveTo>
                    <a:pt x="4571" y="2511552"/>
                  </a:moveTo>
                  <a:lnTo>
                    <a:pt x="3048" y="2511552"/>
                  </a:lnTo>
                  <a:lnTo>
                    <a:pt x="3048" y="2510028"/>
                  </a:lnTo>
                  <a:lnTo>
                    <a:pt x="6096" y="2510028"/>
                  </a:lnTo>
                  <a:lnTo>
                    <a:pt x="4571" y="2511552"/>
                  </a:lnTo>
                  <a:close/>
                </a:path>
                <a:path w="7620" h="4719955">
                  <a:moveTo>
                    <a:pt x="7619" y="2473452"/>
                  </a:moveTo>
                  <a:lnTo>
                    <a:pt x="1523" y="2473452"/>
                  </a:lnTo>
                  <a:lnTo>
                    <a:pt x="1523" y="2471928"/>
                  </a:lnTo>
                  <a:lnTo>
                    <a:pt x="0" y="2471928"/>
                  </a:lnTo>
                  <a:lnTo>
                    <a:pt x="0" y="2468880"/>
                  </a:lnTo>
                  <a:lnTo>
                    <a:pt x="1523" y="2468880"/>
                  </a:lnTo>
                  <a:lnTo>
                    <a:pt x="1523" y="2467356"/>
                  </a:lnTo>
                  <a:lnTo>
                    <a:pt x="7619" y="2467356"/>
                  </a:lnTo>
                  <a:lnTo>
                    <a:pt x="7619" y="2473452"/>
                  </a:lnTo>
                  <a:close/>
                </a:path>
                <a:path w="7620" h="4719955">
                  <a:moveTo>
                    <a:pt x="6096" y="2430780"/>
                  </a:moveTo>
                  <a:lnTo>
                    <a:pt x="3048" y="2430780"/>
                  </a:lnTo>
                  <a:lnTo>
                    <a:pt x="3048" y="2429256"/>
                  </a:lnTo>
                  <a:lnTo>
                    <a:pt x="4571" y="2429256"/>
                  </a:lnTo>
                  <a:lnTo>
                    <a:pt x="6096" y="2430780"/>
                  </a:lnTo>
                  <a:close/>
                </a:path>
                <a:path w="7620" h="4719955">
                  <a:moveTo>
                    <a:pt x="7619" y="2436876"/>
                  </a:moveTo>
                  <a:lnTo>
                    <a:pt x="1523" y="2436876"/>
                  </a:lnTo>
                  <a:lnTo>
                    <a:pt x="1523" y="2435352"/>
                  </a:lnTo>
                  <a:lnTo>
                    <a:pt x="0" y="2433828"/>
                  </a:lnTo>
                  <a:lnTo>
                    <a:pt x="0" y="2432304"/>
                  </a:lnTo>
                  <a:lnTo>
                    <a:pt x="1523" y="2432304"/>
                  </a:lnTo>
                  <a:lnTo>
                    <a:pt x="1523" y="2430780"/>
                  </a:lnTo>
                  <a:lnTo>
                    <a:pt x="7619" y="2430780"/>
                  </a:lnTo>
                  <a:lnTo>
                    <a:pt x="7619" y="2436876"/>
                  </a:lnTo>
                  <a:close/>
                </a:path>
                <a:path w="7620" h="4719955">
                  <a:moveTo>
                    <a:pt x="6096" y="2400300"/>
                  </a:moveTo>
                  <a:lnTo>
                    <a:pt x="3048" y="2400300"/>
                  </a:lnTo>
                  <a:lnTo>
                    <a:pt x="0" y="2397252"/>
                  </a:lnTo>
                  <a:lnTo>
                    <a:pt x="0" y="2395728"/>
                  </a:lnTo>
                  <a:lnTo>
                    <a:pt x="3048" y="2392680"/>
                  </a:lnTo>
                  <a:lnTo>
                    <a:pt x="6096" y="2392680"/>
                  </a:lnTo>
                  <a:lnTo>
                    <a:pt x="7619" y="2394204"/>
                  </a:lnTo>
                  <a:lnTo>
                    <a:pt x="7619" y="2398776"/>
                  </a:lnTo>
                  <a:lnTo>
                    <a:pt x="6096" y="2400300"/>
                  </a:lnTo>
                  <a:close/>
                </a:path>
                <a:path w="7620" h="4719955">
                  <a:moveTo>
                    <a:pt x="6096" y="2363724"/>
                  </a:moveTo>
                  <a:lnTo>
                    <a:pt x="3048" y="2363724"/>
                  </a:lnTo>
                  <a:lnTo>
                    <a:pt x="0" y="2360676"/>
                  </a:lnTo>
                  <a:lnTo>
                    <a:pt x="0" y="2359152"/>
                  </a:lnTo>
                  <a:lnTo>
                    <a:pt x="3048" y="2356104"/>
                  </a:lnTo>
                  <a:lnTo>
                    <a:pt x="6096" y="2356104"/>
                  </a:lnTo>
                  <a:lnTo>
                    <a:pt x="7619" y="2357628"/>
                  </a:lnTo>
                  <a:lnTo>
                    <a:pt x="7619" y="2362200"/>
                  </a:lnTo>
                  <a:lnTo>
                    <a:pt x="6096" y="2363724"/>
                  </a:lnTo>
                  <a:close/>
                </a:path>
                <a:path w="7620" h="4719955">
                  <a:moveTo>
                    <a:pt x="6096" y="2327147"/>
                  </a:moveTo>
                  <a:lnTo>
                    <a:pt x="3048" y="2327147"/>
                  </a:lnTo>
                  <a:lnTo>
                    <a:pt x="0" y="2324100"/>
                  </a:lnTo>
                  <a:lnTo>
                    <a:pt x="0" y="2322576"/>
                  </a:lnTo>
                  <a:lnTo>
                    <a:pt x="3048" y="2319528"/>
                  </a:lnTo>
                  <a:lnTo>
                    <a:pt x="6096" y="2319528"/>
                  </a:lnTo>
                  <a:lnTo>
                    <a:pt x="7619" y="2321052"/>
                  </a:lnTo>
                  <a:lnTo>
                    <a:pt x="7619" y="2325624"/>
                  </a:lnTo>
                  <a:lnTo>
                    <a:pt x="6096" y="2327147"/>
                  </a:lnTo>
                  <a:close/>
                </a:path>
                <a:path w="7620" h="4719955">
                  <a:moveTo>
                    <a:pt x="7619" y="2289047"/>
                  </a:moveTo>
                  <a:lnTo>
                    <a:pt x="1523" y="2289047"/>
                  </a:lnTo>
                  <a:lnTo>
                    <a:pt x="1523" y="2287524"/>
                  </a:lnTo>
                  <a:lnTo>
                    <a:pt x="0" y="2287524"/>
                  </a:lnTo>
                  <a:lnTo>
                    <a:pt x="0" y="2286000"/>
                  </a:lnTo>
                  <a:lnTo>
                    <a:pt x="1523" y="2284476"/>
                  </a:lnTo>
                  <a:lnTo>
                    <a:pt x="1523" y="2282952"/>
                  </a:lnTo>
                  <a:lnTo>
                    <a:pt x="7619" y="2282952"/>
                  </a:lnTo>
                  <a:lnTo>
                    <a:pt x="7619" y="2289047"/>
                  </a:lnTo>
                  <a:close/>
                </a:path>
                <a:path w="7620" h="4719955">
                  <a:moveTo>
                    <a:pt x="4571" y="2290572"/>
                  </a:moveTo>
                  <a:lnTo>
                    <a:pt x="3048" y="2290572"/>
                  </a:lnTo>
                  <a:lnTo>
                    <a:pt x="3048" y="2289047"/>
                  </a:lnTo>
                  <a:lnTo>
                    <a:pt x="6096" y="2289047"/>
                  </a:lnTo>
                  <a:lnTo>
                    <a:pt x="4571" y="2290572"/>
                  </a:lnTo>
                  <a:close/>
                </a:path>
                <a:path w="7620" h="4719955">
                  <a:moveTo>
                    <a:pt x="7619" y="2252472"/>
                  </a:moveTo>
                  <a:lnTo>
                    <a:pt x="1523" y="2252472"/>
                  </a:lnTo>
                  <a:lnTo>
                    <a:pt x="1523" y="2250947"/>
                  </a:lnTo>
                  <a:lnTo>
                    <a:pt x="0" y="2250947"/>
                  </a:lnTo>
                  <a:lnTo>
                    <a:pt x="0" y="2247900"/>
                  </a:lnTo>
                  <a:lnTo>
                    <a:pt x="1523" y="2247900"/>
                  </a:lnTo>
                  <a:lnTo>
                    <a:pt x="1523" y="2246376"/>
                  </a:lnTo>
                  <a:lnTo>
                    <a:pt x="7619" y="2246376"/>
                  </a:lnTo>
                  <a:lnTo>
                    <a:pt x="7619" y="2252472"/>
                  </a:lnTo>
                  <a:close/>
                </a:path>
                <a:path w="7620" h="4719955">
                  <a:moveTo>
                    <a:pt x="6096" y="2209800"/>
                  </a:moveTo>
                  <a:lnTo>
                    <a:pt x="3048" y="2209800"/>
                  </a:lnTo>
                  <a:lnTo>
                    <a:pt x="3048" y="2208276"/>
                  </a:lnTo>
                  <a:lnTo>
                    <a:pt x="4571" y="2208276"/>
                  </a:lnTo>
                  <a:lnTo>
                    <a:pt x="6096" y="2209800"/>
                  </a:lnTo>
                  <a:close/>
                </a:path>
                <a:path w="7620" h="4719955">
                  <a:moveTo>
                    <a:pt x="7619" y="2215896"/>
                  </a:moveTo>
                  <a:lnTo>
                    <a:pt x="1523" y="2215896"/>
                  </a:lnTo>
                  <a:lnTo>
                    <a:pt x="1523" y="2214372"/>
                  </a:lnTo>
                  <a:lnTo>
                    <a:pt x="0" y="2214372"/>
                  </a:lnTo>
                  <a:lnTo>
                    <a:pt x="0" y="2211324"/>
                  </a:lnTo>
                  <a:lnTo>
                    <a:pt x="1523" y="2211324"/>
                  </a:lnTo>
                  <a:lnTo>
                    <a:pt x="1523" y="2209800"/>
                  </a:lnTo>
                  <a:lnTo>
                    <a:pt x="7619" y="2209800"/>
                  </a:lnTo>
                  <a:lnTo>
                    <a:pt x="7619" y="2215896"/>
                  </a:lnTo>
                  <a:close/>
                </a:path>
                <a:path w="7620" h="4719955">
                  <a:moveTo>
                    <a:pt x="6096" y="2179320"/>
                  </a:moveTo>
                  <a:lnTo>
                    <a:pt x="3048" y="2179320"/>
                  </a:lnTo>
                  <a:lnTo>
                    <a:pt x="0" y="2176272"/>
                  </a:lnTo>
                  <a:lnTo>
                    <a:pt x="0" y="2174747"/>
                  </a:lnTo>
                  <a:lnTo>
                    <a:pt x="3048" y="2171700"/>
                  </a:lnTo>
                  <a:lnTo>
                    <a:pt x="6096" y="2171700"/>
                  </a:lnTo>
                  <a:lnTo>
                    <a:pt x="7619" y="2173224"/>
                  </a:lnTo>
                  <a:lnTo>
                    <a:pt x="7619" y="2177796"/>
                  </a:lnTo>
                  <a:lnTo>
                    <a:pt x="6096" y="2179320"/>
                  </a:lnTo>
                  <a:close/>
                </a:path>
                <a:path w="7620" h="4719955">
                  <a:moveTo>
                    <a:pt x="6096" y="2142744"/>
                  </a:moveTo>
                  <a:lnTo>
                    <a:pt x="3048" y="2142744"/>
                  </a:lnTo>
                  <a:lnTo>
                    <a:pt x="0" y="2139696"/>
                  </a:lnTo>
                  <a:lnTo>
                    <a:pt x="0" y="2138172"/>
                  </a:lnTo>
                  <a:lnTo>
                    <a:pt x="3048" y="2135124"/>
                  </a:lnTo>
                  <a:lnTo>
                    <a:pt x="6096" y="2135124"/>
                  </a:lnTo>
                  <a:lnTo>
                    <a:pt x="7619" y="2136647"/>
                  </a:lnTo>
                  <a:lnTo>
                    <a:pt x="7619" y="2141220"/>
                  </a:lnTo>
                  <a:lnTo>
                    <a:pt x="6096" y="2142744"/>
                  </a:lnTo>
                  <a:close/>
                </a:path>
                <a:path w="7620" h="4719955">
                  <a:moveTo>
                    <a:pt x="6096" y="2106168"/>
                  </a:moveTo>
                  <a:lnTo>
                    <a:pt x="3048" y="2106168"/>
                  </a:lnTo>
                  <a:lnTo>
                    <a:pt x="0" y="2103120"/>
                  </a:lnTo>
                  <a:lnTo>
                    <a:pt x="0" y="2101596"/>
                  </a:lnTo>
                  <a:lnTo>
                    <a:pt x="3048" y="2098547"/>
                  </a:lnTo>
                  <a:lnTo>
                    <a:pt x="6096" y="2098547"/>
                  </a:lnTo>
                  <a:lnTo>
                    <a:pt x="7619" y="2100072"/>
                  </a:lnTo>
                  <a:lnTo>
                    <a:pt x="7619" y="2104644"/>
                  </a:lnTo>
                  <a:lnTo>
                    <a:pt x="6096" y="2106168"/>
                  </a:lnTo>
                  <a:close/>
                </a:path>
                <a:path w="7620" h="4719955">
                  <a:moveTo>
                    <a:pt x="7619" y="2068068"/>
                  </a:moveTo>
                  <a:lnTo>
                    <a:pt x="1523" y="2068068"/>
                  </a:lnTo>
                  <a:lnTo>
                    <a:pt x="1523" y="2066544"/>
                  </a:lnTo>
                  <a:lnTo>
                    <a:pt x="0" y="2066544"/>
                  </a:lnTo>
                  <a:lnTo>
                    <a:pt x="0" y="2065020"/>
                  </a:lnTo>
                  <a:lnTo>
                    <a:pt x="1523" y="2063496"/>
                  </a:lnTo>
                  <a:lnTo>
                    <a:pt x="1523" y="2061972"/>
                  </a:lnTo>
                  <a:lnTo>
                    <a:pt x="7619" y="2061972"/>
                  </a:lnTo>
                  <a:lnTo>
                    <a:pt x="7619" y="2068068"/>
                  </a:lnTo>
                  <a:close/>
                </a:path>
                <a:path w="7620" h="4719955">
                  <a:moveTo>
                    <a:pt x="4571" y="2069592"/>
                  </a:moveTo>
                  <a:lnTo>
                    <a:pt x="3048" y="2069592"/>
                  </a:lnTo>
                  <a:lnTo>
                    <a:pt x="3048" y="2068068"/>
                  </a:lnTo>
                  <a:lnTo>
                    <a:pt x="6096" y="2068068"/>
                  </a:lnTo>
                  <a:lnTo>
                    <a:pt x="4571" y="2069592"/>
                  </a:lnTo>
                  <a:close/>
                </a:path>
                <a:path w="7620" h="4719955">
                  <a:moveTo>
                    <a:pt x="7619" y="2031492"/>
                  </a:moveTo>
                  <a:lnTo>
                    <a:pt x="1523" y="2031492"/>
                  </a:lnTo>
                  <a:lnTo>
                    <a:pt x="1523" y="2029968"/>
                  </a:lnTo>
                  <a:lnTo>
                    <a:pt x="0" y="2029968"/>
                  </a:lnTo>
                  <a:lnTo>
                    <a:pt x="0" y="2026920"/>
                  </a:lnTo>
                  <a:lnTo>
                    <a:pt x="1523" y="2026920"/>
                  </a:lnTo>
                  <a:lnTo>
                    <a:pt x="1523" y="2025396"/>
                  </a:lnTo>
                  <a:lnTo>
                    <a:pt x="7619" y="2025396"/>
                  </a:lnTo>
                  <a:lnTo>
                    <a:pt x="7619" y="2031492"/>
                  </a:lnTo>
                  <a:close/>
                </a:path>
                <a:path w="7620" h="4719955">
                  <a:moveTo>
                    <a:pt x="6096" y="1988820"/>
                  </a:moveTo>
                  <a:lnTo>
                    <a:pt x="3048" y="1988820"/>
                  </a:lnTo>
                  <a:lnTo>
                    <a:pt x="3048" y="1987296"/>
                  </a:lnTo>
                  <a:lnTo>
                    <a:pt x="4571" y="1987296"/>
                  </a:lnTo>
                  <a:lnTo>
                    <a:pt x="6096" y="1988820"/>
                  </a:lnTo>
                  <a:close/>
                </a:path>
                <a:path w="7620" h="4719955">
                  <a:moveTo>
                    <a:pt x="7619" y="1994916"/>
                  </a:moveTo>
                  <a:lnTo>
                    <a:pt x="1523" y="1994916"/>
                  </a:lnTo>
                  <a:lnTo>
                    <a:pt x="1523" y="1993392"/>
                  </a:lnTo>
                  <a:lnTo>
                    <a:pt x="0" y="1993392"/>
                  </a:lnTo>
                  <a:lnTo>
                    <a:pt x="0" y="1990344"/>
                  </a:lnTo>
                  <a:lnTo>
                    <a:pt x="1523" y="1990344"/>
                  </a:lnTo>
                  <a:lnTo>
                    <a:pt x="1523" y="1988820"/>
                  </a:lnTo>
                  <a:lnTo>
                    <a:pt x="7619" y="1988820"/>
                  </a:lnTo>
                  <a:lnTo>
                    <a:pt x="7619" y="1994916"/>
                  </a:lnTo>
                  <a:close/>
                </a:path>
                <a:path w="7620" h="4719955">
                  <a:moveTo>
                    <a:pt x="6096" y="1952244"/>
                  </a:moveTo>
                  <a:lnTo>
                    <a:pt x="3048" y="1952244"/>
                  </a:lnTo>
                  <a:lnTo>
                    <a:pt x="3048" y="1950720"/>
                  </a:lnTo>
                  <a:lnTo>
                    <a:pt x="4571" y="1950720"/>
                  </a:lnTo>
                  <a:lnTo>
                    <a:pt x="6096" y="1952244"/>
                  </a:lnTo>
                  <a:close/>
                </a:path>
                <a:path w="7620" h="4719955">
                  <a:moveTo>
                    <a:pt x="6096" y="1958339"/>
                  </a:moveTo>
                  <a:lnTo>
                    <a:pt x="3048" y="1958339"/>
                  </a:lnTo>
                  <a:lnTo>
                    <a:pt x="0" y="1955292"/>
                  </a:lnTo>
                  <a:lnTo>
                    <a:pt x="0" y="1953768"/>
                  </a:lnTo>
                  <a:lnTo>
                    <a:pt x="1523" y="1952244"/>
                  </a:lnTo>
                  <a:lnTo>
                    <a:pt x="7619" y="1952244"/>
                  </a:lnTo>
                  <a:lnTo>
                    <a:pt x="7619" y="1956816"/>
                  </a:lnTo>
                  <a:lnTo>
                    <a:pt x="6096" y="1958339"/>
                  </a:lnTo>
                  <a:close/>
                </a:path>
                <a:path w="7620" h="4719955">
                  <a:moveTo>
                    <a:pt x="6096" y="1921764"/>
                  </a:moveTo>
                  <a:lnTo>
                    <a:pt x="3048" y="1921764"/>
                  </a:lnTo>
                  <a:lnTo>
                    <a:pt x="0" y="1918716"/>
                  </a:lnTo>
                  <a:lnTo>
                    <a:pt x="0" y="1917192"/>
                  </a:lnTo>
                  <a:lnTo>
                    <a:pt x="3048" y="1914144"/>
                  </a:lnTo>
                  <a:lnTo>
                    <a:pt x="6096" y="1914144"/>
                  </a:lnTo>
                  <a:lnTo>
                    <a:pt x="7619" y="1915668"/>
                  </a:lnTo>
                  <a:lnTo>
                    <a:pt x="7619" y="1920239"/>
                  </a:lnTo>
                  <a:lnTo>
                    <a:pt x="6096" y="1921764"/>
                  </a:lnTo>
                  <a:close/>
                </a:path>
                <a:path w="7620" h="4719955">
                  <a:moveTo>
                    <a:pt x="6096" y="1885188"/>
                  </a:moveTo>
                  <a:lnTo>
                    <a:pt x="3048" y="1885188"/>
                  </a:lnTo>
                  <a:lnTo>
                    <a:pt x="0" y="1882139"/>
                  </a:lnTo>
                  <a:lnTo>
                    <a:pt x="0" y="1880616"/>
                  </a:lnTo>
                  <a:lnTo>
                    <a:pt x="3048" y="1877568"/>
                  </a:lnTo>
                  <a:lnTo>
                    <a:pt x="6096" y="1877568"/>
                  </a:lnTo>
                  <a:lnTo>
                    <a:pt x="7619" y="1879092"/>
                  </a:lnTo>
                  <a:lnTo>
                    <a:pt x="7619" y="1883663"/>
                  </a:lnTo>
                  <a:lnTo>
                    <a:pt x="6096" y="1885188"/>
                  </a:lnTo>
                  <a:close/>
                </a:path>
                <a:path w="7620" h="4719955">
                  <a:moveTo>
                    <a:pt x="7619" y="1847088"/>
                  </a:moveTo>
                  <a:lnTo>
                    <a:pt x="1523" y="1847088"/>
                  </a:lnTo>
                  <a:lnTo>
                    <a:pt x="1523" y="1845563"/>
                  </a:lnTo>
                  <a:lnTo>
                    <a:pt x="0" y="1845563"/>
                  </a:lnTo>
                  <a:lnTo>
                    <a:pt x="0" y="1844039"/>
                  </a:lnTo>
                  <a:lnTo>
                    <a:pt x="1523" y="1842516"/>
                  </a:lnTo>
                  <a:lnTo>
                    <a:pt x="1523" y="1840992"/>
                  </a:lnTo>
                  <a:lnTo>
                    <a:pt x="7619" y="1840992"/>
                  </a:lnTo>
                  <a:lnTo>
                    <a:pt x="7619" y="1847088"/>
                  </a:lnTo>
                  <a:close/>
                </a:path>
                <a:path w="7620" h="4719955">
                  <a:moveTo>
                    <a:pt x="4571" y="1848612"/>
                  </a:moveTo>
                  <a:lnTo>
                    <a:pt x="3048" y="1848612"/>
                  </a:lnTo>
                  <a:lnTo>
                    <a:pt x="3048" y="1847088"/>
                  </a:lnTo>
                  <a:lnTo>
                    <a:pt x="6096" y="1847088"/>
                  </a:lnTo>
                  <a:lnTo>
                    <a:pt x="4571" y="1848612"/>
                  </a:lnTo>
                  <a:close/>
                </a:path>
                <a:path w="7620" h="4719955">
                  <a:moveTo>
                    <a:pt x="7619" y="1810512"/>
                  </a:moveTo>
                  <a:lnTo>
                    <a:pt x="1523" y="1810512"/>
                  </a:lnTo>
                  <a:lnTo>
                    <a:pt x="1523" y="1808988"/>
                  </a:lnTo>
                  <a:lnTo>
                    <a:pt x="0" y="1808988"/>
                  </a:lnTo>
                  <a:lnTo>
                    <a:pt x="0" y="1805939"/>
                  </a:lnTo>
                  <a:lnTo>
                    <a:pt x="1523" y="1805939"/>
                  </a:lnTo>
                  <a:lnTo>
                    <a:pt x="1523" y="1804416"/>
                  </a:lnTo>
                  <a:lnTo>
                    <a:pt x="7619" y="1804416"/>
                  </a:lnTo>
                  <a:lnTo>
                    <a:pt x="7619" y="1810512"/>
                  </a:lnTo>
                  <a:close/>
                </a:path>
                <a:path w="7620" h="4719955">
                  <a:moveTo>
                    <a:pt x="6096" y="1767839"/>
                  </a:moveTo>
                  <a:lnTo>
                    <a:pt x="3048" y="1767839"/>
                  </a:lnTo>
                  <a:lnTo>
                    <a:pt x="3048" y="1766316"/>
                  </a:lnTo>
                  <a:lnTo>
                    <a:pt x="4571" y="1766316"/>
                  </a:lnTo>
                  <a:lnTo>
                    <a:pt x="6096" y="1767839"/>
                  </a:lnTo>
                  <a:close/>
                </a:path>
                <a:path w="7620" h="4719955">
                  <a:moveTo>
                    <a:pt x="7619" y="1773936"/>
                  </a:moveTo>
                  <a:lnTo>
                    <a:pt x="1523" y="1773936"/>
                  </a:lnTo>
                  <a:lnTo>
                    <a:pt x="1523" y="1772412"/>
                  </a:lnTo>
                  <a:lnTo>
                    <a:pt x="0" y="1772412"/>
                  </a:lnTo>
                  <a:lnTo>
                    <a:pt x="0" y="1769363"/>
                  </a:lnTo>
                  <a:lnTo>
                    <a:pt x="1523" y="1769363"/>
                  </a:lnTo>
                  <a:lnTo>
                    <a:pt x="1523" y="1767839"/>
                  </a:lnTo>
                  <a:lnTo>
                    <a:pt x="7619" y="1767839"/>
                  </a:lnTo>
                  <a:lnTo>
                    <a:pt x="7619" y="1773936"/>
                  </a:lnTo>
                  <a:close/>
                </a:path>
                <a:path w="7620" h="4719955">
                  <a:moveTo>
                    <a:pt x="6096" y="1731263"/>
                  </a:moveTo>
                  <a:lnTo>
                    <a:pt x="3048" y="1731263"/>
                  </a:lnTo>
                  <a:lnTo>
                    <a:pt x="3048" y="1729739"/>
                  </a:lnTo>
                  <a:lnTo>
                    <a:pt x="4571" y="1729739"/>
                  </a:lnTo>
                  <a:lnTo>
                    <a:pt x="6096" y="1731263"/>
                  </a:lnTo>
                  <a:close/>
                </a:path>
                <a:path w="7620" h="4719955">
                  <a:moveTo>
                    <a:pt x="6096" y="1737360"/>
                  </a:moveTo>
                  <a:lnTo>
                    <a:pt x="3048" y="1737360"/>
                  </a:lnTo>
                  <a:lnTo>
                    <a:pt x="0" y="1734312"/>
                  </a:lnTo>
                  <a:lnTo>
                    <a:pt x="0" y="1732788"/>
                  </a:lnTo>
                  <a:lnTo>
                    <a:pt x="1523" y="1731263"/>
                  </a:lnTo>
                  <a:lnTo>
                    <a:pt x="7619" y="1731263"/>
                  </a:lnTo>
                  <a:lnTo>
                    <a:pt x="7619" y="1735836"/>
                  </a:lnTo>
                  <a:lnTo>
                    <a:pt x="6096" y="1737360"/>
                  </a:lnTo>
                  <a:close/>
                </a:path>
                <a:path w="7620" h="4719955">
                  <a:moveTo>
                    <a:pt x="6096" y="1700784"/>
                  </a:moveTo>
                  <a:lnTo>
                    <a:pt x="3048" y="1700784"/>
                  </a:lnTo>
                  <a:lnTo>
                    <a:pt x="0" y="1697736"/>
                  </a:lnTo>
                  <a:lnTo>
                    <a:pt x="0" y="1696212"/>
                  </a:lnTo>
                  <a:lnTo>
                    <a:pt x="3048" y="1693163"/>
                  </a:lnTo>
                  <a:lnTo>
                    <a:pt x="6096" y="1693163"/>
                  </a:lnTo>
                  <a:lnTo>
                    <a:pt x="7619" y="1694688"/>
                  </a:lnTo>
                  <a:lnTo>
                    <a:pt x="7619" y="1699260"/>
                  </a:lnTo>
                  <a:lnTo>
                    <a:pt x="6096" y="1700784"/>
                  </a:lnTo>
                  <a:close/>
                </a:path>
                <a:path w="7620" h="4719955">
                  <a:moveTo>
                    <a:pt x="6096" y="1664208"/>
                  </a:moveTo>
                  <a:lnTo>
                    <a:pt x="3048" y="1664208"/>
                  </a:lnTo>
                  <a:lnTo>
                    <a:pt x="0" y="1661160"/>
                  </a:lnTo>
                  <a:lnTo>
                    <a:pt x="0" y="1659636"/>
                  </a:lnTo>
                  <a:lnTo>
                    <a:pt x="3048" y="1656588"/>
                  </a:lnTo>
                  <a:lnTo>
                    <a:pt x="6096" y="1656588"/>
                  </a:lnTo>
                  <a:lnTo>
                    <a:pt x="7619" y="1658112"/>
                  </a:lnTo>
                  <a:lnTo>
                    <a:pt x="7619" y="1662684"/>
                  </a:lnTo>
                  <a:lnTo>
                    <a:pt x="6096" y="1664208"/>
                  </a:lnTo>
                  <a:close/>
                </a:path>
                <a:path w="7620" h="4719955">
                  <a:moveTo>
                    <a:pt x="7619" y="1626108"/>
                  </a:moveTo>
                  <a:lnTo>
                    <a:pt x="1523" y="1626108"/>
                  </a:lnTo>
                  <a:lnTo>
                    <a:pt x="1523" y="1624584"/>
                  </a:lnTo>
                  <a:lnTo>
                    <a:pt x="0" y="1624584"/>
                  </a:lnTo>
                  <a:lnTo>
                    <a:pt x="0" y="1623060"/>
                  </a:lnTo>
                  <a:lnTo>
                    <a:pt x="3048" y="1620012"/>
                  </a:lnTo>
                  <a:lnTo>
                    <a:pt x="6096" y="1620012"/>
                  </a:lnTo>
                  <a:lnTo>
                    <a:pt x="7619" y="1621536"/>
                  </a:lnTo>
                  <a:lnTo>
                    <a:pt x="7619" y="1626108"/>
                  </a:lnTo>
                  <a:close/>
                </a:path>
                <a:path w="7620" h="4719955">
                  <a:moveTo>
                    <a:pt x="4571" y="1627632"/>
                  </a:moveTo>
                  <a:lnTo>
                    <a:pt x="3048" y="1627632"/>
                  </a:lnTo>
                  <a:lnTo>
                    <a:pt x="3048" y="1626108"/>
                  </a:lnTo>
                  <a:lnTo>
                    <a:pt x="6096" y="1626108"/>
                  </a:lnTo>
                  <a:lnTo>
                    <a:pt x="4571" y="1627632"/>
                  </a:lnTo>
                  <a:close/>
                </a:path>
                <a:path w="7620" h="4719955">
                  <a:moveTo>
                    <a:pt x="7619" y="1589532"/>
                  </a:moveTo>
                  <a:lnTo>
                    <a:pt x="1523" y="1589532"/>
                  </a:lnTo>
                  <a:lnTo>
                    <a:pt x="1523" y="1588008"/>
                  </a:lnTo>
                  <a:lnTo>
                    <a:pt x="0" y="1588008"/>
                  </a:lnTo>
                  <a:lnTo>
                    <a:pt x="0" y="1584960"/>
                  </a:lnTo>
                  <a:lnTo>
                    <a:pt x="1523" y="1584960"/>
                  </a:lnTo>
                  <a:lnTo>
                    <a:pt x="1523" y="1583436"/>
                  </a:lnTo>
                  <a:lnTo>
                    <a:pt x="7619" y="1583436"/>
                  </a:lnTo>
                  <a:lnTo>
                    <a:pt x="7619" y="1589532"/>
                  </a:lnTo>
                  <a:close/>
                </a:path>
                <a:path w="7620" h="4719955">
                  <a:moveTo>
                    <a:pt x="6096" y="1546860"/>
                  </a:moveTo>
                  <a:lnTo>
                    <a:pt x="3048" y="1546860"/>
                  </a:lnTo>
                  <a:lnTo>
                    <a:pt x="3048" y="1545336"/>
                  </a:lnTo>
                  <a:lnTo>
                    <a:pt x="4571" y="1545336"/>
                  </a:lnTo>
                  <a:lnTo>
                    <a:pt x="6096" y="1546860"/>
                  </a:lnTo>
                  <a:close/>
                </a:path>
                <a:path w="7620" h="4719955">
                  <a:moveTo>
                    <a:pt x="7619" y="1552955"/>
                  </a:moveTo>
                  <a:lnTo>
                    <a:pt x="1523" y="1552955"/>
                  </a:lnTo>
                  <a:lnTo>
                    <a:pt x="1523" y="1551432"/>
                  </a:lnTo>
                  <a:lnTo>
                    <a:pt x="0" y="1551432"/>
                  </a:lnTo>
                  <a:lnTo>
                    <a:pt x="0" y="1548384"/>
                  </a:lnTo>
                  <a:lnTo>
                    <a:pt x="1523" y="1548384"/>
                  </a:lnTo>
                  <a:lnTo>
                    <a:pt x="1523" y="1546860"/>
                  </a:lnTo>
                  <a:lnTo>
                    <a:pt x="7619" y="1546860"/>
                  </a:lnTo>
                  <a:lnTo>
                    <a:pt x="7619" y="1552955"/>
                  </a:lnTo>
                  <a:close/>
                </a:path>
                <a:path w="7620" h="4719955">
                  <a:moveTo>
                    <a:pt x="6096" y="1510284"/>
                  </a:moveTo>
                  <a:lnTo>
                    <a:pt x="3048" y="1510284"/>
                  </a:lnTo>
                  <a:lnTo>
                    <a:pt x="3048" y="1508760"/>
                  </a:lnTo>
                  <a:lnTo>
                    <a:pt x="4571" y="1508760"/>
                  </a:lnTo>
                  <a:lnTo>
                    <a:pt x="6096" y="1510284"/>
                  </a:lnTo>
                  <a:close/>
                </a:path>
                <a:path w="7620" h="4719955">
                  <a:moveTo>
                    <a:pt x="6096" y="1516380"/>
                  </a:moveTo>
                  <a:lnTo>
                    <a:pt x="3048" y="1516380"/>
                  </a:lnTo>
                  <a:lnTo>
                    <a:pt x="0" y="1513332"/>
                  </a:lnTo>
                  <a:lnTo>
                    <a:pt x="0" y="1511808"/>
                  </a:lnTo>
                  <a:lnTo>
                    <a:pt x="1523" y="1510284"/>
                  </a:lnTo>
                  <a:lnTo>
                    <a:pt x="7619" y="1510284"/>
                  </a:lnTo>
                  <a:lnTo>
                    <a:pt x="7619" y="1514855"/>
                  </a:lnTo>
                  <a:lnTo>
                    <a:pt x="6096" y="1516380"/>
                  </a:lnTo>
                  <a:close/>
                </a:path>
                <a:path w="7620" h="4719955">
                  <a:moveTo>
                    <a:pt x="6096" y="1479804"/>
                  </a:moveTo>
                  <a:lnTo>
                    <a:pt x="3048" y="1479804"/>
                  </a:lnTo>
                  <a:lnTo>
                    <a:pt x="0" y="1476755"/>
                  </a:lnTo>
                  <a:lnTo>
                    <a:pt x="0" y="1475232"/>
                  </a:lnTo>
                  <a:lnTo>
                    <a:pt x="3048" y="1472184"/>
                  </a:lnTo>
                  <a:lnTo>
                    <a:pt x="6096" y="1472184"/>
                  </a:lnTo>
                  <a:lnTo>
                    <a:pt x="7619" y="1473708"/>
                  </a:lnTo>
                  <a:lnTo>
                    <a:pt x="7619" y="1478280"/>
                  </a:lnTo>
                  <a:lnTo>
                    <a:pt x="6096" y="1479804"/>
                  </a:lnTo>
                  <a:close/>
                </a:path>
                <a:path w="7620" h="4719955">
                  <a:moveTo>
                    <a:pt x="6096" y="1443228"/>
                  </a:moveTo>
                  <a:lnTo>
                    <a:pt x="3048" y="1443228"/>
                  </a:lnTo>
                  <a:lnTo>
                    <a:pt x="0" y="1440180"/>
                  </a:lnTo>
                  <a:lnTo>
                    <a:pt x="0" y="1438655"/>
                  </a:lnTo>
                  <a:lnTo>
                    <a:pt x="3048" y="1435608"/>
                  </a:lnTo>
                  <a:lnTo>
                    <a:pt x="6096" y="1435608"/>
                  </a:lnTo>
                  <a:lnTo>
                    <a:pt x="7619" y="1437132"/>
                  </a:lnTo>
                  <a:lnTo>
                    <a:pt x="7619" y="1441704"/>
                  </a:lnTo>
                  <a:lnTo>
                    <a:pt x="6096" y="1443228"/>
                  </a:lnTo>
                  <a:close/>
                </a:path>
                <a:path w="7620" h="4719955">
                  <a:moveTo>
                    <a:pt x="7619" y="1405128"/>
                  </a:moveTo>
                  <a:lnTo>
                    <a:pt x="1523" y="1405128"/>
                  </a:lnTo>
                  <a:lnTo>
                    <a:pt x="1523" y="1403604"/>
                  </a:lnTo>
                  <a:lnTo>
                    <a:pt x="0" y="1403604"/>
                  </a:lnTo>
                  <a:lnTo>
                    <a:pt x="0" y="1402080"/>
                  </a:lnTo>
                  <a:lnTo>
                    <a:pt x="3048" y="1399032"/>
                  </a:lnTo>
                  <a:lnTo>
                    <a:pt x="6096" y="1399032"/>
                  </a:lnTo>
                  <a:lnTo>
                    <a:pt x="7619" y="1400555"/>
                  </a:lnTo>
                  <a:lnTo>
                    <a:pt x="7619" y="1405128"/>
                  </a:lnTo>
                  <a:close/>
                </a:path>
                <a:path w="7620" h="4719955">
                  <a:moveTo>
                    <a:pt x="4571" y="1406652"/>
                  </a:moveTo>
                  <a:lnTo>
                    <a:pt x="3048" y="1406652"/>
                  </a:lnTo>
                  <a:lnTo>
                    <a:pt x="3048" y="1405128"/>
                  </a:lnTo>
                  <a:lnTo>
                    <a:pt x="6096" y="1405128"/>
                  </a:lnTo>
                  <a:lnTo>
                    <a:pt x="4571" y="1406652"/>
                  </a:lnTo>
                  <a:close/>
                </a:path>
                <a:path w="7620" h="4719955">
                  <a:moveTo>
                    <a:pt x="7619" y="1368552"/>
                  </a:moveTo>
                  <a:lnTo>
                    <a:pt x="1523" y="1368552"/>
                  </a:lnTo>
                  <a:lnTo>
                    <a:pt x="1523" y="1367028"/>
                  </a:lnTo>
                  <a:lnTo>
                    <a:pt x="0" y="1367028"/>
                  </a:lnTo>
                  <a:lnTo>
                    <a:pt x="0" y="1363980"/>
                  </a:lnTo>
                  <a:lnTo>
                    <a:pt x="1523" y="1363980"/>
                  </a:lnTo>
                  <a:lnTo>
                    <a:pt x="1523" y="1362455"/>
                  </a:lnTo>
                  <a:lnTo>
                    <a:pt x="7619" y="1362455"/>
                  </a:lnTo>
                  <a:lnTo>
                    <a:pt x="7619" y="1368552"/>
                  </a:lnTo>
                  <a:close/>
                </a:path>
                <a:path w="7620" h="4719955">
                  <a:moveTo>
                    <a:pt x="6096" y="1325880"/>
                  </a:moveTo>
                  <a:lnTo>
                    <a:pt x="3048" y="1325880"/>
                  </a:lnTo>
                  <a:lnTo>
                    <a:pt x="3048" y="1324355"/>
                  </a:lnTo>
                  <a:lnTo>
                    <a:pt x="4571" y="1324355"/>
                  </a:lnTo>
                  <a:lnTo>
                    <a:pt x="6096" y="1325880"/>
                  </a:lnTo>
                  <a:close/>
                </a:path>
                <a:path w="7620" h="4719955">
                  <a:moveTo>
                    <a:pt x="7619" y="1331976"/>
                  </a:moveTo>
                  <a:lnTo>
                    <a:pt x="1523" y="1331976"/>
                  </a:lnTo>
                  <a:lnTo>
                    <a:pt x="1523" y="1330452"/>
                  </a:lnTo>
                  <a:lnTo>
                    <a:pt x="0" y="1330452"/>
                  </a:lnTo>
                  <a:lnTo>
                    <a:pt x="0" y="1327404"/>
                  </a:lnTo>
                  <a:lnTo>
                    <a:pt x="1523" y="1327404"/>
                  </a:lnTo>
                  <a:lnTo>
                    <a:pt x="1523" y="1325880"/>
                  </a:lnTo>
                  <a:lnTo>
                    <a:pt x="7619" y="1325880"/>
                  </a:lnTo>
                  <a:lnTo>
                    <a:pt x="7619" y="1331976"/>
                  </a:lnTo>
                  <a:close/>
                </a:path>
                <a:path w="7620" h="4719955">
                  <a:moveTo>
                    <a:pt x="6096" y="1289304"/>
                  </a:moveTo>
                  <a:lnTo>
                    <a:pt x="3048" y="1289304"/>
                  </a:lnTo>
                  <a:lnTo>
                    <a:pt x="3048" y="1287780"/>
                  </a:lnTo>
                  <a:lnTo>
                    <a:pt x="4571" y="1287780"/>
                  </a:lnTo>
                  <a:lnTo>
                    <a:pt x="6096" y="1289304"/>
                  </a:lnTo>
                  <a:close/>
                </a:path>
                <a:path w="7620" h="4719955">
                  <a:moveTo>
                    <a:pt x="6096" y="1295400"/>
                  </a:moveTo>
                  <a:lnTo>
                    <a:pt x="3048" y="1295400"/>
                  </a:lnTo>
                  <a:lnTo>
                    <a:pt x="0" y="1292352"/>
                  </a:lnTo>
                  <a:lnTo>
                    <a:pt x="0" y="1290828"/>
                  </a:lnTo>
                  <a:lnTo>
                    <a:pt x="1523" y="1289304"/>
                  </a:lnTo>
                  <a:lnTo>
                    <a:pt x="7619" y="1289304"/>
                  </a:lnTo>
                  <a:lnTo>
                    <a:pt x="7619" y="1293876"/>
                  </a:lnTo>
                  <a:lnTo>
                    <a:pt x="6096" y="1295400"/>
                  </a:lnTo>
                  <a:close/>
                </a:path>
                <a:path w="7620" h="4719955">
                  <a:moveTo>
                    <a:pt x="6096" y="1258824"/>
                  </a:moveTo>
                  <a:lnTo>
                    <a:pt x="3048" y="1258824"/>
                  </a:lnTo>
                  <a:lnTo>
                    <a:pt x="0" y="1255776"/>
                  </a:lnTo>
                  <a:lnTo>
                    <a:pt x="0" y="1254252"/>
                  </a:lnTo>
                  <a:lnTo>
                    <a:pt x="3048" y="1251204"/>
                  </a:lnTo>
                  <a:lnTo>
                    <a:pt x="6096" y="1251204"/>
                  </a:lnTo>
                  <a:lnTo>
                    <a:pt x="7619" y="1252728"/>
                  </a:lnTo>
                  <a:lnTo>
                    <a:pt x="7619" y="1257300"/>
                  </a:lnTo>
                  <a:lnTo>
                    <a:pt x="6096" y="1258824"/>
                  </a:lnTo>
                  <a:close/>
                </a:path>
                <a:path w="7620" h="4719955">
                  <a:moveTo>
                    <a:pt x="6096" y="1222247"/>
                  </a:moveTo>
                  <a:lnTo>
                    <a:pt x="3048" y="1222247"/>
                  </a:lnTo>
                  <a:lnTo>
                    <a:pt x="0" y="1219200"/>
                  </a:lnTo>
                  <a:lnTo>
                    <a:pt x="0" y="1217676"/>
                  </a:lnTo>
                  <a:lnTo>
                    <a:pt x="3048" y="1214628"/>
                  </a:lnTo>
                  <a:lnTo>
                    <a:pt x="6096" y="1214628"/>
                  </a:lnTo>
                  <a:lnTo>
                    <a:pt x="7619" y="1216152"/>
                  </a:lnTo>
                  <a:lnTo>
                    <a:pt x="7619" y="1220724"/>
                  </a:lnTo>
                  <a:lnTo>
                    <a:pt x="6096" y="1222247"/>
                  </a:lnTo>
                  <a:close/>
                </a:path>
                <a:path w="7620" h="4719955">
                  <a:moveTo>
                    <a:pt x="7619" y="1184147"/>
                  </a:moveTo>
                  <a:lnTo>
                    <a:pt x="1523" y="1184147"/>
                  </a:lnTo>
                  <a:lnTo>
                    <a:pt x="1523" y="1182624"/>
                  </a:lnTo>
                  <a:lnTo>
                    <a:pt x="0" y="1182624"/>
                  </a:lnTo>
                  <a:lnTo>
                    <a:pt x="0" y="1181100"/>
                  </a:lnTo>
                  <a:lnTo>
                    <a:pt x="3048" y="1178052"/>
                  </a:lnTo>
                  <a:lnTo>
                    <a:pt x="6096" y="1178052"/>
                  </a:lnTo>
                  <a:lnTo>
                    <a:pt x="7619" y="1179576"/>
                  </a:lnTo>
                  <a:lnTo>
                    <a:pt x="7619" y="1184147"/>
                  </a:lnTo>
                  <a:close/>
                </a:path>
                <a:path w="7620" h="4719955">
                  <a:moveTo>
                    <a:pt x="4571" y="1185671"/>
                  </a:moveTo>
                  <a:lnTo>
                    <a:pt x="3048" y="1185671"/>
                  </a:lnTo>
                  <a:lnTo>
                    <a:pt x="3048" y="1184147"/>
                  </a:lnTo>
                  <a:lnTo>
                    <a:pt x="6096" y="1184147"/>
                  </a:lnTo>
                  <a:lnTo>
                    <a:pt x="4571" y="1185671"/>
                  </a:lnTo>
                  <a:close/>
                </a:path>
                <a:path w="7620" h="4719955">
                  <a:moveTo>
                    <a:pt x="7619" y="1147571"/>
                  </a:moveTo>
                  <a:lnTo>
                    <a:pt x="1523" y="1147571"/>
                  </a:lnTo>
                  <a:lnTo>
                    <a:pt x="1523" y="1146047"/>
                  </a:lnTo>
                  <a:lnTo>
                    <a:pt x="0" y="1146047"/>
                  </a:lnTo>
                  <a:lnTo>
                    <a:pt x="0" y="1143000"/>
                  </a:lnTo>
                  <a:lnTo>
                    <a:pt x="1523" y="1143000"/>
                  </a:lnTo>
                  <a:lnTo>
                    <a:pt x="1523" y="1141476"/>
                  </a:lnTo>
                  <a:lnTo>
                    <a:pt x="7619" y="1141476"/>
                  </a:lnTo>
                  <a:lnTo>
                    <a:pt x="7619" y="1147571"/>
                  </a:lnTo>
                  <a:close/>
                </a:path>
                <a:path w="7620" h="4719955">
                  <a:moveTo>
                    <a:pt x="6096" y="1104900"/>
                  </a:moveTo>
                  <a:lnTo>
                    <a:pt x="3048" y="1104900"/>
                  </a:lnTo>
                  <a:lnTo>
                    <a:pt x="3048" y="1103376"/>
                  </a:lnTo>
                  <a:lnTo>
                    <a:pt x="4571" y="1103376"/>
                  </a:lnTo>
                  <a:lnTo>
                    <a:pt x="6096" y="1104900"/>
                  </a:lnTo>
                  <a:close/>
                </a:path>
                <a:path w="7620" h="4719955">
                  <a:moveTo>
                    <a:pt x="7619" y="1110996"/>
                  </a:moveTo>
                  <a:lnTo>
                    <a:pt x="1523" y="1110996"/>
                  </a:lnTo>
                  <a:lnTo>
                    <a:pt x="1523" y="1109471"/>
                  </a:lnTo>
                  <a:lnTo>
                    <a:pt x="0" y="1109471"/>
                  </a:lnTo>
                  <a:lnTo>
                    <a:pt x="0" y="1106424"/>
                  </a:lnTo>
                  <a:lnTo>
                    <a:pt x="1523" y="1106424"/>
                  </a:lnTo>
                  <a:lnTo>
                    <a:pt x="1523" y="1104900"/>
                  </a:lnTo>
                  <a:lnTo>
                    <a:pt x="7619" y="1104900"/>
                  </a:lnTo>
                  <a:lnTo>
                    <a:pt x="7619" y="1110996"/>
                  </a:lnTo>
                  <a:close/>
                </a:path>
                <a:path w="7620" h="4719955">
                  <a:moveTo>
                    <a:pt x="6096" y="1068324"/>
                  </a:moveTo>
                  <a:lnTo>
                    <a:pt x="3048" y="1068324"/>
                  </a:lnTo>
                  <a:lnTo>
                    <a:pt x="3048" y="1066800"/>
                  </a:lnTo>
                  <a:lnTo>
                    <a:pt x="4571" y="1066800"/>
                  </a:lnTo>
                  <a:lnTo>
                    <a:pt x="6096" y="1068324"/>
                  </a:lnTo>
                  <a:close/>
                </a:path>
                <a:path w="7620" h="4719955">
                  <a:moveTo>
                    <a:pt x="6096" y="1074420"/>
                  </a:moveTo>
                  <a:lnTo>
                    <a:pt x="3048" y="1074420"/>
                  </a:lnTo>
                  <a:lnTo>
                    <a:pt x="0" y="1071371"/>
                  </a:lnTo>
                  <a:lnTo>
                    <a:pt x="0" y="1069847"/>
                  </a:lnTo>
                  <a:lnTo>
                    <a:pt x="1523" y="1069847"/>
                  </a:lnTo>
                  <a:lnTo>
                    <a:pt x="1523" y="1068324"/>
                  </a:lnTo>
                  <a:lnTo>
                    <a:pt x="7619" y="1068324"/>
                  </a:lnTo>
                  <a:lnTo>
                    <a:pt x="7619" y="1072896"/>
                  </a:lnTo>
                  <a:lnTo>
                    <a:pt x="6096" y="1074420"/>
                  </a:lnTo>
                  <a:close/>
                </a:path>
                <a:path w="7620" h="4719955">
                  <a:moveTo>
                    <a:pt x="6096" y="1037844"/>
                  </a:moveTo>
                  <a:lnTo>
                    <a:pt x="3048" y="1037844"/>
                  </a:lnTo>
                  <a:lnTo>
                    <a:pt x="0" y="1034796"/>
                  </a:lnTo>
                  <a:lnTo>
                    <a:pt x="0" y="1033271"/>
                  </a:lnTo>
                  <a:lnTo>
                    <a:pt x="3048" y="1030224"/>
                  </a:lnTo>
                  <a:lnTo>
                    <a:pt x="6096" y="1030224"/>
                  </a:lnTo>
                  <a:lnTo>
                    <a:pt x="7619" y="1031747"/>
                  </a:lnTo>
                  <a:lnTo>
                    <a:pt x="7619" y="1036320"/>
                  </a:lnTo>
                  <a:lnTo>
                    <a:pt x="6096" y="1037844"/>
                  </a:lnTo>
                  <a:close/>
                </a:path>
                <a:path w="7620" h="4719955">
                  <a:moveTo>
                    <a:pt x="6096" y="1001268"/>
                  </a:moveTo>
                  <a:lnTo>
                    <a:pt x="3048" y="1001268"/>
                  </a:lnTo>
                  <a:lnTo>
                    <a:pt x="0" y="998220"/>
                  </a:lnTo>
                  <a:lnTo>
                    <a:pt x="0" y="996696"/>
                  </a:lnTo>
                  <a:lnTo>
                    <a:pt x="3048" y="993647"/>
                  </a:lnTo>
                  <a:lnTo>
                    <a:pt x="6096" y="993647"/>
                  </a:lnTo>
                  <a:lnTo>
                    <a:pt x="7619" y="995171"/>
                  </a:lnTo>
                  <a:lnTo>
                    <a:pt x="7619" y="999744"/>
                  </a:lnTo>
                  <a:lnTo>
                    <a:pt x="6096" y="1001268"/>
                  </a:lnTo>
                  <a:close/>
                </a:path>
                <a:path w="7620" h="4719955">
                  <a:moveTo>
                    <a:pt x="7619" y="963168"/>
                  </a:moveTo>
                  <a:lnTo>
                    <a:pt x="1523" y="963168"/>
                  </a:lnTo>
                  <a:lnTo>
                    <a:pt x="1523" y="961644"/>
                  </a:lnTo>
                  <a:lnTo>
                    <a:pt x="0" y="961644"/>
                  </a:lnTo>
                  <a:lnTo>
                    <a:pt x="0" y="960120"/>
                  </a:lnTo>
                  <a:lnTo>
                    <a:pt x="3048" y="957071"/>
                  </a:lnTo>
                  <a:lnTo>
                    <a:pt x="6096" y="957071"/>
                  </a:lnTo>
                  <a:lnTo>
                    <a:pt x="7619" y="958596"/>
                  </a:lnTo>
                  <a:lnTo>
                    <a:pt x="7619" y="963168"/>
                  </a:lnTo>
                  <a:close/>
                </a:path>
                <a:path w="7620" h="4719955">
                  <a:moveTo>
                    <a:pt x="4571" y="964692"/>
                  </a:moveTo>
                  <a:lnTo>
                    <a:pt x="3048" y="964692"/>
                  </a:lnTo>
                  <a:lnTo>
                    <a:pt x="3048" y="963168"/>
                  </a:lnTo>
                  <a:lnTo>
                    <a:pt x="6096" y="963168"/>
                  </a:lnTo>
                  <a:lnTo>
                    <a:pt x="4571" y="964692"/>
                  </a:lnTo>
                  <a:close/>
                </a:path>
                <a:path w="7620" h="4719955">
                  <a:moveTo>
                    <a:pt x="7619" y="926592"/>
                  </a:moveTo>
                  <a:lnTo>
                    <a:pt x="1523" y="926592"/>
                  </a:lnTo>
                  <a:lnTo>
                    <a:pt x="1523" y="925068"/>
                  </a:lnTo>
                  <a:lnTo>
                    <a:pt x="0" y="925068"/>
                  </a:lnTo>
                  <a:lnTo>
                    <a:pt x="0" y="922020"/>
                  </a:lnTo>
                  <a:lnTo>
                    <a:pt x="1523" y="922020"/>
                  </a:lnTo>
                  <a:lnTo>
                    <a:pt x="1523" y="920496"/>
                  </a:lnTo>
                  <a:lnTo>
                    <a:pt x="7619" y="920496"/>
                  </a:lnTo>
                  <a:lnTo>
                    <a:pt x="7619" y="926592"/>
                  </a:lnTo>
                  <a:close/>
                </a:path>
                <a:path w="7620" h="4719955">
                  <a:moveTo>
                    <a:pt x="4571" y="928116"/>
                  </a:moveTo>
                  <a:lnTo>
                    <a:pt x="3048" y="928116"/>
                  </a:lnTo>
                  <a:lnTo>
                    <a:pt x="3048" y="926592"/>
                  </a:lnTo>
                  <a:lnTo>
                    <a:pt x="6096" y="926592"/>
                  </a:lnTo>
                  <a:lnTo>
                    <a:pt x="4571" y="928116"/>
                  </a:lnTo>
                  <a:close/>
                </a:path>
                <a:path w="7620" h="4719955">
                  <a:moveTo>
                    <a:pt x="7619" y="890016"/>
                  </a:moveTo>
                  <a:lnTo>
                    <a:pt x="1523" y="890016"/>
                  </a:lnTo>
                  <a:lnTo>
                    <a:pt x="1523" y="888492"/>
                  </a:lnTo>
                  <a:lnTo>
                    <a:pt x="0" y="888492"/>
                  </a:lnTo>
                  <a:lnTo>
                    <a:pt x="0" y="885444"/>
                  </a:lnTo>
                  <a:lnTo>
                    <a:pt x="1523" y="885444"/>
                  </a:lnTo>
                  <a:lnTo>
                    <a:pt x="1523" y="883920"/>
                  </a:lnTo>
                  <a:lnTo>
                    <a:pt x="7619" y="883920"/>
                  </a:lnTo>
                  <a:lnTo>
                    <a:pt x="7619" y="890016"/>
                  </a:lnTo>
                  <a:close/>
                </a:path>
                <a:path w="7620" h="4719955">
                  <a:moveTo>
                    <a:pt x="6096" y="847344"/>
                  </a:moveTo>
                  <a:lnTo>
                    <a:pt x="3048" y="847344"/>
                  </a:lnTo>
                  <a:lnTo>
                    <a:pt x="3048" y="845820"/>
                  </a:lnTo>
                  <a:lnTo>
                    <a:pt x="4571" y="845820"/>
                  </a:lnTo>
                  <a:lnTo>
                    <a:pt x="6096" y="847344"/>
                  </a:lnTo>
                  <a:close/>
                </a:path>
                <a:path w="7620" h="4719955">
                  <a:moveTo>
                    <a:pt x="6096" y="853440"/>
                  </a:moveTo>
                  <a:lnTo>
                    <a:pt x="3048" y="853440"/>
                  </a:lnTo>
                  <a:lnTo>
                    <a:pt x="0" y="850392"/>
                  </a:lnTo>
                  <a:lnTo>
                    <a:pt x="0" y="848868"/>
                  </a:lnTo>
                  <a:lnTo>
                    <a:pt x="1523" y="848868"/>
                  </a:lnTo>
                  <a:lnTo>
                    <a:pt x="1523" y="847344"/>
                  </a:lnTo>
                  <a:lnTo>
                    <a:pt x="7619" y="847344"/>
                  </a:lnTo>
                  <a:lnTo>
                    <a:pt x="7619" y="851916"/>
                  </a:lnTo>
                  <a:lnTo>
                    <a:pt x="6096" y="853440"/>
                  </a:lnTo>
                  <a:close/>
                </a:path>
                <a:path w="7620" h="4719955">
                  <a:moveTo>
                    <a:pt x="6096" y="816864"/>
                  </a:moveTo>
                  <a:lnTo>
                    <a:pt x="3048" y="816864"/>
                  </a:lnTo>
                  <a:lnTo>
                    <a:pt x="0" y="813816"/>
                  </a:lnTo>
                  <a:lnTo>
                    <a:pt x="0" y="812292"/>
                  </a:lnTo>
                  <a:lnTo>
                    <a:pt x="3048" y="809244"/>
                  </a:lnTo>
                  <a:lnTo>
                    <a:pt x="6096" y="809244"/>
                  </a:lnTo>
                  <a:lnTo>
                    <a:pt x="7619" y="810768"/>
                  </a:lnTo>
                  <a:lnTo>
                    <a:pt x="7619" y="815340"/>
                  </a:lnTo>
                  <a:lnTo>
                    <a:pt x="6096" y="816864"/>
                  </a:lnTo>
                  <a:close/>
                </a:path>
                <a:path w="7620" h="4719955">
                  <a:moveTo>
                    <a:pt x="6096" y="780288"/>
                  </a:moveTo>
                  <a:lnTo>
                    <a:pt x="3048" y="780288"/>
                  </a:lnTo>
                  <a:lnTo>
                    <a:pt x="0" y="777240"/>
                  </a:lnTo>
                  <a:lnTo>
                    <a:pt x="0" y="775716"/>
                  </a:lnTo>
                  <a:lnTo>
                    <a:pt x="3048" y="772668"/>
                  </a:lnTo>
                  <a:lnTo>
                    <a:pt x="6096" y="772668"/>
                  </a:lnTo>
                  <a:lnTo>
                    <a:pt x="7619" y="774192"/>
                  </a:lnTo>
                  <a:lnTo>
                    <a:pt x="7619" y="778764"/>
                  </a:lnTo>
                  <a:lnTo>
                    <a:pt x="6096" y="780288"/>
                  </a:lnTo>
                  <a:close/>
                </a:path>
                <a:path w="7620" h="4719955">
                  <a:moveTo>
                    <a:pt x="7619" y="742188"/>
                  </a:moveTo>
                  <a:lnTo>
                    <a:pt x="1523" y="742188"/>
                  </a:lnTo>
                  <a:lnTo>
                    <a:pt x="0" y="740664"/>
                  </a:lnTo>
                  <a:lnTo>
                    <a:pt x="0" y="739140"/>
                  </a:lnTo>
                  <a:lnTo>
                    <a:pt x="3048" y="736092"/>
                  </a:lnTo>
                  <a:lnTo>
                    <a:pt x="6096" y="736092"/>
                  </a:lnTo>
                  <a:lnTo>
                    <a:pt x="7619" y="737616"/>
                  </a:lnTo>
                  <a:lnTo>
                    <a:pt x="7619" y="742188"/>
                  </a:lnTo>
                  <a:close/>
                </a:path>
                <a:path w="7620" h="4719955">
                  <a:moveTo>
                    <a:pt x="4571" y="743712"/>
                  </a:moveTo>
                  <a:lnTo>
                    <a:pt x="3048" y="743712"/>
                  </a:lnTo>
                  <a:lnTo>
                    <a:pt x="3048" y="742188"/>
                  </a:lnTo>
                  <a:lnTo>
                    <a:pt x="6096" y="742188"/>
                  </a:lnTo>
                  <a:lnTo>
                    <a:pt x="4571" y="743712"/>
                  </a:lnTo>
                  <a:close/>
                </a:path>
                <a:path w="7620" h="4719955">
                  <a:moveTo>
                    <a:pt x="7619" y="705612"/>
                  </a:moveTo>
                  <a:lnTo>
                    <a:pt x="1523" y="705612"/>
                  </a:lnTo>
                  <a:lnTo>
                    <a:pt x="1523" y="704088"/>
                  </a:lnTo>
                  <a:lnTo>
                    <a:pt x="0" y="704088"/>
                  </a:lnTo>
                  <a:lnTo>
                    <a:pt x="0" y="701040"/>
                  </a:lnTo>
                  <a:lnTo>
                    <a:pt x="1523" y="701040"/>
                  </a:lnTo>
                  <a:lnTo>
                    <a:pt x="1523" y="699516"/>
                  </a:lnTo>
                  <a:lnTo>
                    <a:pt x="7619" y="699516"/>
                  </a:lnTo>
                  <a:lnTo>
                    <a:pt x="7619" y="705612"/>
                  </a:lnTo>
                  <a:close/>
                </a:path>
                <a:path w="7620" h="4719955">
                  <a:moveTo>
                    <a:pt x="4571" y="707136"/>
                  </a:moveTo>
                  <a:lnTo>
                    <a:pt x="3048" y="707136"/>
                  </a:lnTo>
                  <a:lnTo>
                    <a:pt x="3048" y="705612"/>
                  </a:lnTo>
                  <a:lnTo>
                    <a:pt x="6096" y="705612"/>
                  </a:lnTo>
                  <a:lnTo>
                    <a:pt x="4571" y="707136"/>
                  </a:lnTo>
                  <a:close/>
                </a:path>
                <a:path w="7620" h="4719955">
                  <a:moveTo>
                    <a:pt x="7619" y="669036"/>
                  </a:moveTo>
                  <a:lnTo>
                    <a:pt x="1523" y="669036"/>
                  </a:lnTo>
                  <a:lnTo>
                    <a:pt x="1523" y="667512"/>
                  </a:lnTo>
                  <a:lnTo>
                    <a:pt x="0" y="667512"/>
                  </a:lnTo>
                  <a:lnTo>
                    <a:pt x="0" y="664464"/>
                  </a:lnTo>
                  <a:lnTo>
                    <a:pt x="1523" y="664464"/>
                  </a:lnTo>
                  <a:lnTo>
                    <a:pt x="1523" y="662940"/>
                  </a:lnTo>
                  <a:lnTo>
                    <a:pt x="7619" y="662940"/>
                  </a:lnTo>
                  <a:lnTo>
                    <a:pt x="7619" y="669036"/>
                  </a:lnTo>
                  <a:close/>
                </a:path>
                <a:path w="7620" h="4719955">
                  <a:moveTo>
                    <a:pt x="6096" y="626364"/>
                  </a:moveTo>
                  <a:lnTo>
                    <a:pt x="3048" y="626364"/>
                  </a:lnTo>
                  <a:lnTo>
                    <a:pt x="3048" y="624840"/>
                  </a:lnTo>
                  <a:lnTo>
                    <a:pt x="4571" y="624840"/>
                  </a:lnTo>
                  <a:lnTo>
                    <a:pt x="6096" y="626364"/>
                  </a:lnTo>
                  <a:close/>
                </a:path>
                <a:path w="7620" h="4719955">
                  <a:moveTo>
                    <a:pt x="6096" y="632460"/>
                  </a:moveTo>
                  <a:lnTo>
                    <a:pt x="3048" y="632460"/>
                  </a:lnTo>
                  <a:lnTo>
                    <a:pt x="0" y="629412"/>
                  </a:lnTo>
                  <a:lnTo>
                    <a:pt x="0" y="627887"/>
                  </a:lnTo>
                  <a:lnTo>
                    <a:pt x="1523" y="627887"/>
                  </a:lnTo>
                  <a:lnTo>
                    <a:pt x="1523" y="626364"/>
                  </a:lnTo>
                  <a:lnTo>
                    <a:pt x="7619" y="626364"/>
                  </a:lnTo>
                  <a:lnTo>
                    <a:pt x="7619" y="630936"/>
                  </a:lnTo>
                  <a:lnTo>
                    <a:pt x="6096" y="632460"/>
                  </a:lnTo>
                  <a:close/>
                </a:path>
                <a:path w="7620" h="4719955">
                  <a:moveTo>
                    <a:pt x="6096" y="595884"/>
                  </a:moveTo>
                  <a:lnTo>
                    <a:pt x="3048" y="595884"/>
                  </a:lnTo>
                  <a:lnTo>
                    <a:pt x="0" y="592836"/>
                  </a:lnTo>
                  <a:lnTo>
                    <a:pt x="0" y="591312"/>
                  </a:lnTo>
                  <a:lnTo>
                    <a:pt x="3048" y="588264"/>
                  </a:lnTo>
                  <a:lnTo>
                    <a:pt x="6096" y="588264"/>
                  </a:lnTo>
                  <a:lnTo>
                    <a:pt x="7619" y="589787"/>
                  </a:lnTo>
                  <a:lnTo>
                    <a:pt x="7619" y="594360"/>
                  </a:lnTo>
                  <a:lnTo>
                    <a:pt x="6096" y="595884"/>
                  </a:lnTo>
                  <a:close/>
                </a:path>
                <a:path w="7620" h="4719955">
                  <a:moveTo>
                    <a:pt x="6096" y="559308"/>
                  </a:moveTo>
                  <a:lnTo>
                    <a:pt x="3048" y="559308"/>
                  </a:lnTo>
                  <a:lnTo>
                    <a:pt x="0" y="556260"/>
                  </a:lnTo>
                  <a:lnTo>
                    <a:pt x="0" y="554736"/>
                  </a:lnTo>
                  <a:lnTo>
                    <a:pt x="3048" y="551687"/>
                  </a:lnTo>
                  <a:lnTo>
                    <a:pt x="6096" y="551687"/>
                  </a:lnTo>
                  <a:lnTo>
                    <a:pt x="7619" y="553212"/>
                  </a:lnTo>
                  <a:lnTo>
                    <a:pt x="7619" y="557784"/>
                  </a:lnTo>
                  <a:lnTo>
                    <a:pt x="6096" y="559308"/>
                  </a:lnTo>
                  <a:close/>
                </a:path>
                <a:path w="7620" h="4719955">
                  <a:moveTo>
                    <a:pt x="7619" y="521208"/>
                  </a:moveTo>
                  <a:lnTo>
                    <a:pt x="1523" y="521208"/>
                  </a:lnTo>
                  <a:lnTo>
                    <a:pt x="0" y="519684"/>
                  </a:lnTo>
                  <a:lnTo>
                    <a:pt x="0" y="518160"/>
                  </a:lnTo>
                  <a:lnTo>
                    <a:pt x="3048" y="515112"/>
                  </a:lnTo>
                  <a:lnTo>
                    <a:pt x="6096" y="515112"/>
                  </a:lnTo>
                  <a:lnTo>
                    <a:pt x="7619" y="516636"/>
                  </a:lnTo>
                  <a:lnTo>
                    <a:pt x="7619" y="521208"/>
                  </a:lnTo>
                  <a:close/>
                </a:path>
                <a:path w="7620" h="4719955">
                  <a:moveTo>
                    <a:pt x="4571" y="522732"/>
                  </a:moveTo>
                  <a:lnTo>
                    <a:pt x="3048" y="522732"/>
                  </a:lnTo>
                  <a:lnTo>
                    <a:pt x="3048" y="521208"/>
                  </a:lnTo>
                  <a:lnTo>
                    <a:pt x="6096" y="521208"/>
                  </a:lnTo>
                  <a:lnTo>
                    <a:pt x="4571" y="522732"/>
                  </a:lnTo>
                  <a:close/>
                </a:path>
                <a:path w="7620" h="4719955">
                  <a:moveTo>
                    <a:pt x="7619" y="484632"/>
                  </a:moveTo>
                  <a:lnTo>
                    <a:pt x="1523" y="484632"/>
                  </a:lnTo>
                  <a:lnTo>
                    <a:pt x="1523" y="483108"/>
                  </a:lnTo>
                  <a:lnTo>
                    <a:pt x="0" y="483108"/>
                  </a:lnTo>
                  <a:lnTo>
                    <a:pt x="0" y="480060"/>
                  </a:lnTo>
                  <a:lnTo>
                    <a:pt x="1523" y="480060"/>
                  </a:lnTo>
                  <a:lnTo>
                    <a:pt x="1523" y="478536"/>
                  </a:lnTo>
                  <a:lnTo>
                    <a:pt x="7619" y="478536"/>
                  </a:lnTo>
                  <a:lnTo>
                    <a:pt x="7619" y="484632"/>
                  </a:lnTo>
                  <a:close/>
                </a:path>
                <a:path w="7620" h="4719955">
                  <a:moveTo>
                    <a:pt x="4571" y="486156"/>
                  </a:moveTo>
                  <a:lnTo>
                    <a:pt x="3048" y="486156"/>
                  </a:lnTo>
                  <a:lnTo>
                    <a:pt x="3048" y="484632"/>
                  </a:lnTo>
                  <a:lnTo>
                    <a:pt x="6096" y="484632"/>
                  </a:lnTo>
                  <a:lnTo>
                    <a:pt x="4571" y="486156"/>
                  </a:lnTo>
                  <a:close/>
                </a:path>
                <a:path w="7620" h="4719955">
                  <a:moveTo>
                    <a:pt x="7619" y="448056"/>
                  </a:moveTo>
                  <a:lnTo>
                    <a:pt x="1523" y="448056"/>
                  </a:lnTo>
                  <a:lnTo>
                    <a:pt x="1523" y="446532"/>
                  </a:lnTo>
                  <a:lnTo>
                    <a:pt x="0" y="446532"/>
                  </a:lnTo>
                  <a:lnTo>
                    <a:pt x="0" y="443484"/>
                  </a:lnTo>
                  <a:lnTo>
                    <a:pt x="1523" y="443484"/>
                  </a:lnTo>
                  <a:lnTo>
                    <a:pt x="1523" y="441960"/>
                  </a:lnTo>
                  <a:lnTo>
                    <a:pt x="7619" y="441960"/>
                  </a:lnTo>
                  <a:lnTo>
                    <a:pt x="7619" y="448056"/>
                  </a:lnTo>
                  <a:close/>
                </a:path>
                <a:path w="7620" h="4719955">
                  <a:moveTo>
                    <a:pt x="6096" y="405384"/>
                  </a:moveTo>
                  <a:lnTo>
                    <a:pt x="3048" y="405384"/>
                  </a:lnTo>
                  <a:lnTo>
                    <a:pt x="3048" y="403860"/>
                  </a:lnTo>
                  <a:lnTo>
                    <a:pt x="4571" y="403860"/>
                  </a:lnTo>
                  <a:lnTo>
                    <a:pt x="6096" y="405384"/>
                  </a:lnTo>
                  <a:close/>
                </a:path>
                <a:path w="7620" h="4719955">
                  <a:moveTo>
                    <a:pt x="609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06908"/>
                  </a:lnTo>
                  <a:lnTo>
                    <a:pt x="1523" y="406908"/>
                  </a:lnTo>
                  <a:lnTo>
                    <a:pt x="1523" y="405384"/>
                  </a:lnTo>
                  <a:lnTo>
                    <a:pt x="7619" y="405384"/>
                  </a:lnTo>
                  <a:lnTo>
                    <a:pt x="7619" y="409956"/>
                  </a:lnTo>
                  <a:lnTo>
                    <a:pt x="6096" y="411480"/>
                  </a:lnTo>
                  <a:close/>
                </a:path>
                <a:path w="7620" h="4719955">
                  <a:moveTo>
                    <a:pt x="6096" y="374904"/>
                  </a:moveTo>
                  <a:lnTo>
                    <a:pt x="3048" y="374904"/>
                  </a:lnTo>
                  <a:lnTo>
                    <a:pt x="0" y="371856"/>
                  </a:lnTo>
                  <a:lnTo>
                    <a:pt x="0" y="370332"/>
                  </a:lnTo>
                  <a:lnTo>
                    <a:pt x="3048" y="367284"/>
                  </a:lnTo>
                  <a:lnTo>
                    <a:pt x="6096" y="367284"/>
                  </a:lnTo>
                  <a:lnTo>
                    <a:pt x="7619" y="368808"/>
                  </a:lnTo>
                  <a:lnTo>
                    <a:pt x="7619" y="373380"/>
                  </a:lnTo>
                  <a:lnTo>
                    <a:pt x="6096" y="374904"/>
                  </a:lnTo>
                  <a:close/>
                </a:path>
                <a:path w="7620" h="4719955">
                  <a:moveTo>
                    <a:pt x="6096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33756"/>
                  </a:lnTo>
                  <a:lnTo>
                    <a:pt x="3048" y="330708"/>
                  </a:lnTo>
                  <a:lnTo>
                    <a:pt x="6096" y="330708"/>
                  </a:lnTo>
                  <a:lnTo>
                    <a:pt x="7619" y="332232"/>
                  </a:lnTo>
                  <a:lnTo>
                    <a:pt x="7619" y="336804"/>
                  </a:lnTo>
                  <a:lnTo>
                    <a:pt x="6096" y="338328"/>
                  </a:lnTo>
                  <a:close/>
                </a:path>
                <a:path w="7620" h="4719955">
                  <a:moveTo>
                    <a:pt x="7619" y="300228"/>
                  </a:moveTo>
                  <a:lnTo>
                    <a:pt x="1523" y="300228"/>
                  </a:lnTo>
                  <a:lnTo>
                    <a:pt x="0" y="298704"/>
                  </a:lnTo>
                  <a:lnTo>
                    <a:pt x="0" y="297180"/>
                  </a:lnTo>
                  <a:lnTo>
                    <a:pt x="3048" y="294132"/>
                  </a:lnTo>
                  <a:lnTo>
                    <a:pt x="6096" y="294132"/>
                  </a:lnTo>
                  <a:lnTo>
                    <a:pt x="7619" y="295656"/>
                  </a:lnTo>
                  <a:lnTo>
                    <a:pt x="7619" y="300228"/>
                  </a:lnTo>
                  <a:close/>
                </a:path>
                <a:path w="7620" h="4719955">
                  <a:moveTo>
                    <a:pt x="4571" y="301752"/>
                  </a:moveTo>
                  <a:lnTo>
                    <a:pt x="3048" y="301752"/>
                  </a:lnTo>
                  <a:lnTo>
                    <a:pt x="3048" y="300228"/>
                  </a:lnTo>
                  <a:lnTo>
                    <a:pt x="6096" y="300228"/>
                  </a:lnTo>
                  <a:lnTo>
                    <a:pt x="4571" y="301752"/>
                  </a:lnTo>
                  <a:close/>
                </a:path>
                <a:path w="7620" h="4719955">
                  <a:moveTo>
                    <a:pt x="7619" y="263652"/>
                  </a:moveTo>
                  <a:lnTo>
                    <a:pt x="1523" y="263652"/>
                  </a:lnTo>
                  <a:lnTo>
                    <a:pt x="1523" y="262128"/>
                  </a:lnTo>
                  <a:lnTo>
                    <a:pt x="0" y="262128"/>
                  </a:lnTo>
                  <a:lnTo>
                    <a:pt x="0" y="259080"/>
                  </a:lnTo>
                  <a:lnTo>
                    <a:pt x="1523" y="259080"/>
                  </a:lnTo>
                  <a:lnTo>
                    <a:pt x="1523" y="257556"/>
                  </a:lnTo>
                  <a:lnTo>
                    <a:pt x="7619" y="257556"/>
                  </a:lnTo>
                  <a:lnTo>
                    <a:pt x="7619" y="263652"/>
                  </a:lnTo>
                  <a:close/>
                </a:path>
                <a:path w="7620" h="4719955">
                  <a:moveTo>
                    <a:pt x="4571" y="265176"/>
                  </a:moveTo>
                  <a:lnTo>
                    <a:pt x="3048" y="265176"/>
                  </a:lnTo>
                  <a:lnTo>
                    <a:pt x="3048" y="263652"/>
                  </a:lnTo>
                  <a:lnTo>
                    <a:pt x="6096" y="263652"/>
                  </a:lnTo>
                  <a:lnTo>
                    <a:pt x="4571" y="265176"/>
                  </a:lnTo>
                  <a:close/>
                </a:path>
                <a:path w="7620" h="4719955">
                  <a:moveTo>
                    <a:pt x="7619" y="227076"/>
                  </a:moveTo>
                  <a:lnTo>
                    <a:pt x="1523" y="227076"/>
                  </a:lnTo>
                  <a:lnTo>
                    <a:pt x="1523" y="225552"/>
                  </a:lnTo>
                  <a:lnTo>
                    <a:pt x="0" y="225552"/>
                  </a:lnTo>
                  <a:lnTo>
                    <a:pt x="0" y="222504"/>
                  </a:lnTo>
                  <a:lnTo>
                    <a:pt x="1523" y="222504"/>
                  </a:lnTo>
                  <a:lnTo>
                    <a:pt x="1523" y="220980"/>
                  </a:lnTo>
                  <a:lnTo>
                    <a:pt x="7619" y="220980"/>
                  </a:lnTo>
                  <a:lnTo>
                    <a:pt x="7619" y="227076"/>
                  </a:lnTo>
                  <a:close/>
                </a:path>
                <a:path w="7620" h="4719955">
                  <a:moveTo>
                    <a:pt x="6096" y="184404"/>
                  </a:moveTo>
                  <a:lnTo>
                    <a:pt x="3048" y="184404"/>
                  </a:lnTo>
                  <a:lnTo>
                    <a:pt x="3048" y="182880"/>
                  </a:lnTo>
                  <a:lnTo>
                    <a:pt x="4571" y="182880"/>
                  </a:lnTo>
                  <a:lnTo>
                    <a:pt x="6096" y="184404"/>
                  </a:lnTo>
                  <a:close/>
                </a:path>
                <a:path w="7620" h="4719955">
                  <a:moveTo>
                    <a:pt x="7619" y="190500"/>
                  </a:moveTo>
                  <a:lnTo>
                    <a:pt x="1523" y="190500"/>
                  </a:lnTo>
                  <a:lnTo>
                    <a:pt x="1523" y="188976"/>
                  </a:lnTo>
                  <a:lnTo>
                    <a:pt x="0" y="187452"/>
                  </a:lnTo>
                  <a:lnTo>
                    <a:pt x="0" y="185928"/>
                  </a:lnTo>
                  <a:lnTo>
                    <a:pt x="1523" y="185928"/>
                  </a:lnTo>
                  <a:lnTo>
                    <a:pt x="1523" y="184404"/>
                  </a:lnTo>
                  <a:lnTo>
                    <a:pt x="7619" y="184404"/>
                  </a:lnTo>
                  <a:lnTo>
                    <a:pt x="7619" y="190500"/>
                  </a:lnTo>
                  <a:close/>
                </a:path>
                <a:path w="7620" h="4719955">
                  <a:moveTo>
                    <a:pt x="6096" y="153924"/>
                  </a:moveTo>
                  <a:lnTo>
                    <a:pt x="3048" y="153924"/>
                  </a:lnTo>
                  <a:lnTo>
                    <a:pt x="0" y="150876"/>
                  </a:lnTo>
                  <a:lnTo>
                    <a:pt x="0" y="149352"/>
                  </a:lnTo>
                  <a:lnTo>
                    <a:pt x="3048" y="146304"/>
                  </a:lnTo>
                  <a:lnTo>
                    <a:pt x="6096" y="146304"/>
                  </a:lnTo>
                  <a:lnTo>
                    <a:pt x="7619" y="147828"/>
                  </a:lnTo>
                  <a:lnTo>
                    <a:pt x="7619" y="152400"/>
                  </a:lnTo>
                  <a:lnTo>
                    <a:pt x="6096" y="153924"/>
                  </a:lnTo>
                  <a:close/>
                </a:path>
                <a:path w="7620" h="4719955">
                  <a:moveTo>
                    <a:pt x="6096" y="117348"/>
                  </a:moveTo>
                  <a:lnTo>
                    <a:pt x="3048" y="117348"/>
                  </a:lnTo>
                  <a:lnTo>
                    <a:pt x="0" y="114300"/>
                  </a:lnTo>
                  <a:lnTo>
                    <a:pt x="0" y="112776"/>
                  </a:lnTo>
                  <a:lnTo>
                    <a:pt x="3048" y="109728"/>
                  </a:lnTo>
                  <a:lnTo>
                    <a:pt x="6096" y="109728"/>
                  </a:lnTo>
                  <a:lnTo>
                    <a:pt x="7619" y="111252"/>
                  </a:lnTo>
                  <a:lnTo>
                    <a:pt x="7619" y="115824"/>
                  </a:lnTo>
                  <a:lnTo>
                    <a:pt x="6096" y="117348"/>
                  </a:lnTo>
                  <a:close/>
                </a:path>
                <a:path w="7620" h="4719955">
                  <a:moveTo>
                    <a:pt x="7619" y="79248"/>
                  </a:moveTo>
                  <a:lnTo>
                    <a:pt x="1523" y="79248"/>
                  </a:lnTo>
                  <a:lnTo>
                    <a:pt x="0" y="77724"/>
                  </a:lnTo>
                  <a:lnTo>
                    <a:pt x="0" y="76200"/>
                  </a:lnTo>
                  <a:lnTo>
                    <a:pt x="3048" y="73152"/>
                  </a:lnTo>
                  <a:lnTo>
                    <a:pt x="6096" y="73152"/>
                  </a:lnTo>
                  <a:lnTo>
                    <a:pt x="7619" y="74676"/>
                  </a:lnTo>
                  <a:lnTo>
                    <a:pt x="7619" y="79248"/>
                  </a:lnTo>
                  <a:close/>
                </a:path>
                <a:path w="7620" h="4719955">
                  <a:moveTo>
                    <a:pt x="4571" y="80772"/>
                  </a:moveTo>
                  <a:lnTo>
                    <a:pt x="3048" y="80772"/>
                  </a:lnTo>
                  <a:lnTo>
                    <a:pt x="3048" y="79248"/>
                  </a:lnTo>
                  <a:lnTo>
                    <a:pt x="6096" y="79248"/>
                  </a:lnTo>
                  <a:lnTo>
                    <a:pt x="4571" y="80772"/>
                  </a:lnTo>
                  <a:close/>
                </a:path>
                <a:path w="7620" h="4719955">
                  <a:moveTo>
                    <a:pt x="7619" y="42672"/>
                  </a:moveTo>
                  <a:lnTo>
                    <a:pt x="1523" y="42672"/>
                  </a:lnTo>
                  <a:lnTo>
                    <a:pt x="1523" y="41148"/>
                  </a:lnTo>
                  <a:lnTo>
                    <a:pt x="0" y="41148"/>
                  </a:lnTo>
                  <a:lnTo>
                    <a:pt x="0" y="38100"/>
                  </a:lnTo>
                  <a:lnTo>
                    <a:pt x="1523" y="38100"/>
                  </a:lnTo>
                  <a:lnTo>
                    <a:pt x="1523" y="36576"/>
                  </a:lnTo>
                  <a:lnTo>
                    <a:pt x="7619" y="36576"/>
                  </a:lnTo>
                  <a:lnTo>
                    <a:pt x="7619" y="42672"/>
                  </a:lnTo>
                  <a:close/>
                </a:path>
                <a:path w="7620" h="4719955">
                  <a:moveTo>
                    <a:pt x="4571" y="44195"/>
                  </a:moveTo>
                  <a:lnTo>
                    <a:pt x="3048" y="44195"/>
                  </a:lnTo>
                  <a:lnTo>
                    <a:pt x="3048" y="42672"/>
                  </a:lnTo>
                  <a:lnTo>
                    <a:pt x="6096" y="42672"/>
                  </a:lnTo>
                  <a:lnTo>
                    <a:pt x="4571" y="44195"/>
                  </a:lnTo>
                  <a:close/>
                </a:path>
                <a:path w="7620" h="4719955">
                  <a:moveTo>
                    <a:pt x="7619" y="6095"/>
                  </a:moveTo>
                  <a:lnTo>
                    <a:pt x="1523" y="6095"/>
                  </a:lnTo>
                  <a:lnTo>
                    <a:pt x="1523" y="457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523" y="1524"/>
                  </a:lnTo>
                  <a:lnTo>
                    <a:pt x="1523" y="0"/>
                  </a:lnTo>
                  <a:lnTo>
                    <a:pt x="7619" y="0"/>
                  </a:lnTo>
                  <a:lnTo>
                    <a:pt x="7619" y="6095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7371" y="6266688"/>
              <a:ext cx="138684" cy="64008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17441" y="3783329"/>
            <a:ext cx="70104" cy="70103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7469123" y="1386839"/>
            <a:ext cx="774700" cy="269875"/>
            <a:chOff x="7469123" y="1386839"/>
            <a:chExt cx="774700" cy="269875"/>
          </a:xfrm>
        </p:grpSpPr>
        <p:sp>
          <p:nvSpPr>
            <p:cNvPr id="19" name="object 19" descr=""/>
            <p:cNvSpPr/>
            <p:nvPr/>
          </p:nvSpPr>
          <p:spPr>
            <a:xfrm>
              <a:off x="7469123" y="1400555"/>
              <a:ext cx="169545" cy="256540"/>
            </a:xfrm>
            <a:custGeom>
              <a:avLst/>
              <a:gdLst/>
              <a:ahLst/>
              <a:cxnLst/>
              <a:rect l="l" t="t" r="r" b="b"/>
              <a:pathLst>
                <a:path w="169545" h="256539">
                  <a:moveTo>
                    <a:pt x="81653" y="255984"/>
                  </a:moveTo>
                  <a:lnTo>
                    <a:pt x="61364" y="255984"/>
                  </a:lnTo>
                  <a:lnTo>
                    <a:pt x="51244" y="255651"/>
                  </a:lnTo>
                  <a:lnTo>
                    <a:pt x="7786" y="245697"/>
                  </a:lnTo>
                  <a:lnTo>
                    <a:pt x="1524" y="242316"/>
                  </a:lnTo>
                  <a:lnTo>
                    <a:pt x="1524" y="187452"/>
                  </a:lnTo>
                  <a:lnTo>
                    <a:pt x="8667" y="193762"/>
                  </a:lnTo>
                  <a:lnTo>
                    <a:pt x="16383" y="199072"/>
                  </a:lnTo>
                  <a:lnTo>
                    <a:pt x="59674" y="212836"/>
                  </a:lnTo>
                  <a:lnTo>
                    <a:pt x="68580" y="213360"/>
                  </a:lnTo>
                  <a:lnTo>
                    <a:pt x="76200" y="213360"/>
                  </a:lnTo>
                  <a:lnTo>
                    <a:pt x="82296" y="211836"/>
                  </a:lnTo>
                  <a:lnTo>
                    <a:pt x="86868" y="210312"/>
                  </a:lnTo>
                  <a:lnTo>
                    <a:pt x="92964" y="210312"/>
                  </a:lnTo>
                  <a:lnTo>
                    <a:pt x="97536" y="207264"/>
                  </a:lnTo>
                  <a:lnTo>
                    <a:pt x="103632" y="204216"/>
                  </a:lnTo>
                  <a:lnTo>
                    <a:pt x="106680" y="201168"/>
                  </a:lnTo>
                  <a:lnTo>
                    <a:pt x="111252" y="192024"/>
                  </a:lnTo>
                  <a:lnTo>
                    <a:pt x="111252" y="182880"/>
                  </a:lnTo>
                  <a:lnTo>
                    <a:pt x="109728" y="178308"/>
                  </a:lnTo>
                  <a:lnTo>
                    <a:pt x="106680" y="175260"/>
                  </a:lnTo>
                  <a:lnTo>
                    <a:pt x="103632" y="170688"/>
                  </a:lnTo>
                  <a:lnTo>
                    <a:pt x="100584" y="167640"/>
                  </a:lnTo>
                  <a:lnTo>
                    <a:pt x="91440" y="161544"/>
                  </a:lnTo>
                  <a:lnTo>
                    <a:pt x="79248" y="155448"/>
                  </a:lnTo>
                  <a:lnTo>
                    <a:pt x="71628" y="152400"/>
                  </a:lnTo>
                  <a:lnTo>
                    <a:pt x="65532" y="149352"/>
                  </a:lnTo>
                  <a:lnTo>
                    <a:pt x="21693" y="124444"/>
                  </a:lnTo>
                  <a:lnTo>
                    <a:pt x="857" y="86677"/>
                  </a:lnTo>
                  <a:lnTo>
                    <a:pt x="0" y="74676"/>
                  </a:lnTo>
                  <a:lnTo>
                    <a:pt x="547" y="64936"/>
                  </a:lnTo>
                  <a:lnTo>
                    <a:pt x="16573" y="28575"/>
                  </a:lnTo>
                  <a:lnTo>
                    <a:pt x="50815" y="7143"/>
                  </a:lnTo>
                  <a:lnTo>
                    <a:pt x="97536" y="0"/>
                  </a:lnTo>
                  <a:lnTo>
                    <a:pt x="106632" y="261"/>
                  </a:lnTo>
                  <a:lnTo>
                    <a:pt x="145923" y="6286"/>
                  </a:lnTo>
                  <a:lnTo>
                    <a:pt x="158496" y="10668"/>
                  </a:lnTo>
                  <a:lnTo>
                    <a:pt x="158496" y="62484"/>
                  </a:lnTo>
                  <a:lnTo>
                    <a:pt x="153924" y="59436"/>
                  </a:lnTo>
                  <a:lnTo>
                    <a:pt x="150876" y="56388"/>
                  </a:lnTo>
                  <a:lnTo>
                    <a:pt x="144780" y="54864"/>
                  </a:lnTo>
                  <a:lnTo>
                    <a:pt x="140208" y="51816"/>
                  </a:lnTo>
                  <a:lnTo>
                    <a:pt x="135636" y="50292"/>
                  </a:lnTo>
                  <a:lnTo>
                    <a:pt x="129540" y="48768"/>
                  </a:lnTo>
                  <a:lnTo>
                    <a:pt x="120396" y="45720"/>
                  </a:lnTo>
                  <a:lnTo>
                    <a:pt x="114300" y="45720"/>
                  </a:lnTo>
                  <a:lnTo>
                    <a:pt x="109728" y="44196"/>
                  </a:lnTo>
                  <a:lnTo>
                    <a:pt x="94488" y="44196"/>
                  </a:lnTo>
                  <a:lnTo>
                    <a:pt x="88392" y="45720"/>
                  </a:lnTo>
                  <a:lnTo>
                    <a:pt x="82296" y="45720"/>
                  </a:lnTo>
                  <a:lnTo>
                    <a:pt x="73152" y="48768"/>
                  </a:lnTo>
                  <a:lnTo>
                    <a:pt x="70104" y="51816"/>
                  </a:lnTo>
                  <a:lnTo>
                    <a:pt x="65532" y="53340"/>
                  </a:lnTo>
                  <a:lnTo>
                    <a:pt x="64008" y="56388"/>
                  </a:lnTo>
                  <a:lnTo>
                    <a:pt x="60960" y="59436"/>
                  </a:lnTo>
                  <a:lnTo>
                    <a:pt x="57912" y="65532"/>
                  </a:lnTo>
                  <a:lnTo>
                    <a:pt x="57912" y="73152"/>
                  </a:lnTo>
                  <a:lnTo>
                    <a:pt x="59436" y="77724"/>
                  </a:lnTo>
                  <a:lnTo>
                    <a:pt x="62484" y="80772"/>
                  </a:lnTo>
                  <a:lnTo>
                    <a:pt x="64008" y="83820"/>
                  </a:lnTo>
                  <a:lnTo>
                    <a:pt x="67056" y="86868"/>
                  </a:lnTo>
                  <a:lnTo>
                    <a:pt x="71628" y="89916"/>
                  </a:lnTo>
                  <a:lnTo>
                    <a:pt x="74676" y="92964"/>
                  </a:lnTo>
                  <a:lnTo>
                    <a:pt x="79248" y="96012"/>
                  </a:lnTo>
                  <a:lnTo>
                    <a:pt x="97536" y="105156"/>
                  </a:lnTo>
                  <a:lnTo>
                    <a:pt x="105156" y="106680"/>
                  </a:lnTo>
                  <a:lnTo>
                    <a:pt x="112656" y="110109"/>
                  </a:lnTo>
                  <a:lnTo>
                    <a:pt x="147804" y="132611"/>
                  </a:lnTo>
                  <a:lnTo>
                    <a:pt x="152400" y="137160"/>
                  </a:lnTo>
                  <a:lnTo>
                    <a:pt x="158496" y="141732"/>
                  </a:lnTo>
                  <a:lnTo>
                    <a:pt x="169164" y="182880"/>
                  </a:lnTo>
                  <a:lnTo>
                    <a:pt x="168830" y="192857"/>
                  </a:lnTo>
                  <a:lnTo>
                    <a:pt x="152590" y="230505"/>
                  </a:lnTo>
                  <a:lnTo>
                    <a:pt x="117705" y="250650"/>
                  </a:lnTo>
                  <a:lnTo>
                    <a:pt x="91249" y="255651"/>
                  </a:lnTo>
                  <a:lnTo>
                    <a:pt x="81653" y="2559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8955" y="1421892"/>
              <a:ext cx="301751" cy="23469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978127" y="1386839"/>
              <a:ext cx="265430" cy="266700"/>
            </a:xfrm>
            <a:custGeom>
              <a:avLst/>
              <a:gdLst/>
              <a:ahLst/>
              <a:cxnLst/>
              <a:rect l="l" t="t" r="r" b="b"/>
              <a:pathLst>
                <a:path w="265429" h="266700">
                  <a:moveTo>
                    <a:pt x="131064" y="3048"/>
                  </a:moveTo>
                  <a:lnTo>
                    <a:pt x="125044" y="1930"/>
                  </a:lnTo>
                  <a:lnTo>
                    <a:pt x="118300" y="952"/>
                  </a:lnTo>
                  <a:lnTo>
                    <a:pt x="110705" y="266"/>
                  </a:lnTo>
                  <a:lnTo>
                    <a:pt x="102108" y="0"/>
                  </a:lnTo>
                  <a:lnTo>
                    <a:pt x="86702" y="1143"/>
                  </a:lnTo>
                  <a:lnTo>
                    <a:pt x="48768" y="18288"/>
                  </a:lnTo>
                  <a:lnTo>
                    <a:pt x="30340" y="52793"/>
                  </a:lnTo>
                  <a:lnTo>
                    <a:pt x="28956" y="67056"/>
                  </a:lnTo>
                  <a:lnTo>
                    <a:pt x="28956" y="89916"/>
                  </a:lnTo>
                  <a:lnTo>
                    <a:pt x="0" y="89916"/>
                  </a:lnTo>
                  <a:lnTo>
                    <a:pt x="0" y="129540"/>
                  </a:lnTo>
                  <a:lnTo>
                    <a:pt x="28956" y="129540"/>
                  </a:lnTo>
                  <a:lnTo>
                    <a:pt x="28956" y="266700"/>
                  </a:lnTo>
                  <a:lnTo>
                    <a:pt x="83820" y="266700"/>
                  </a:lnTo>
                  <a:lnTo>
                    <a:pt x="83820" y="129540"/>
                  </a:lnTo>
                  <a:lnTo>
                    <a:pt x="124968" y="129540"/>
                  </a:lnTo>
                  <a:lnTo>
                    <a:pt x="124968" y="89916"/>
                  </a:lnTo>
                  <a:lnTo>
                    <a:pt x="83820" y="89916"/>
                  </a:lnTo>
                  <a:lnTo>
                    <a:pt x="83820" y="70104"/>
                  </a:lnTo>
                  <a:lnTo>
                    <a:pt x="85521" y="58102"/>
                  </a:lnTo>
                  <a:lnTo>
                    <a:pt x="90487" y="49530"/>
                  </a:lnTo>
                  <a:lnTo>
                    <a:pt x="98615" y="44386"/>
                  </a:lnTo>
                  <a:lnTo>
                    <a:pt x="109728" y="42672"/>
                  </a:lnTo>
                  <a:lnTo>
                    <a:pt x="117348" y="42672"/>
                  </a:lnTo>
                  <a:lnTo>
                    <a:pt x="123444" y="44196"/>
                  </a:lnTo>
                  <a:lnTo>
                    <a:pt x="131064" y="45720"/>
                  </a:lnTo>
                  <a:lnTo>
                    <a:pt x="131064" y="3048"/>
                  </a:lnTo>
                  <a:close/>
                </a:path>
                <a:path w="265429" h="266700">
                  <a:moveTo>
                    <a:pt x="265188" y="3048"/>
                  </a:moveTo>
                  <a:lnTo>
                    <a:pt x="260045" y="1930"/>
                  </a:lnTo>
                  <a:lnTo>
                    <a:pt x="253758" y="952"/>
                  </a:lnTo>
                  <a:lnTo>
                    <a:pt x="246329" y="266"/>
                  </a:lnTo>
                  <a:lnTo>
                    <a:pt x="237756" y="0"/>
                  </a:lnTo>
                  <a:lnTo>
                    <a:pt x="221703" y="1143"/>
                  </a:lnTo>
                  <a:lnTo>
                    <a:pt x="184416" y="18288"/>
                  </a:lnTo>
                  <a:lnTo>
                    <a:pt x="165976" y="52793"/>
                  </a:lnTo>
                  <a:lnTo>
                    <a:pt x="164604" y="67056"/>
                  </a:lnTo>
                  <a:lnTo>
                    <a:pt x="164604" y="89916"/>
                  </a:lnTo>
                  <a:lnTo>
                    <a:pt x="135648" y="89916"/>
                  </a:lnTo>
                  <a:lnTo>
                    <a:pt x="135648" y="129540"/>
                  </a:lnTo>
                  <a:lnTo>
                    <a:pt x="164604" y="129540"/>
                  </a:lnTo>
                  <a:lnTo>
                    <a:pt x="164604" y="266700"/>
                  </a:lnTo>
                  <a:lnTo>
                    <a:pt x="219468" y="266700"/>
                  </a:lnTo>
                  <a:lnTo>
                    <a:pt x="219468" y="129540"/>
                  </a:lnTo>
                  <a:lnTo>
                    <a:pt x="259092" y="129540"/>
                  </a:lnTo>
                  <a:lnTo>
                    <a:pt x="259092" y="89916"/>
                  </a:lnTo>
                  <a:lnTo>
                    <a:pt x="219468" y="89916"/>
                  </a:lnTo>
                  <a:lnTo>
                    <a:pt x="219468" y="70104"/>
                  </a:lnTo>
                  <a:lnTo>
                    <a:pt x="221157" y="58102"/>
                  </a:lnTo>
                  <a:lnTo>
                    <a:pt x="226136" y="49530"/>
                  </a:lnTo>
                  <a:lnTo>
                    <a:pt x="234251" y="44386"/>
                  </a:lnTo>
                  <a:lnTo>
                    <a:pt x="245376" y="42672"/>
                  </a:lnTo>
                  <a:lnTo>
                    <a:pt x="251472" y="42672"/>
                  </a:lnTo>
                  <a:lnTo>
                    <a:pt x="259092" y="44196"/>
                  </a:lnTo>
                  <a:lnTo>
                    <a:pt x="265188" y="45720"/>
                  </a:lnTo>
                  <a:lnTo>
                    <a:pt x="265188" y="304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7481316" y="1859279"/>
            <a:ext cx="1897380" cy="269875"/>
            <a:chOff x="7481316" y="1859279"/>
            <a:chExt cx="1897380" cy="269875"/>
          </a:xfrm>
        </p:grpSpPr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1316" y="1877567"/>
              <a:ext cx="359664" cy="2514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4508" y="1944623"/>
              <a:ext cx="114300" cy="179831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8008620" y="1859279"/>
              <a:ext cx="129539" cy="265430"/>
            </a:xfrm>
            <a:custGeom>
              <a:avLst/>
              <a:gdLst/>
              <a:ahLst/>
              <a:cxnLst/>
              <a:rect l="l" t="t" r="r" b="b"/>
              <a:pathLst>
                <a:path w="129540" h="265430">
                  <a:moveTo>
                    <a:pt x="83820" y="265176"/>
                  </a:moveTo>
                  <a:lnTo>
                    <a:pt x="28956" y="265176"/>
                  </a:lnTo>
                  <a:lnTo>
                    <a:pt x="28956" y="128016"/>
                  </a:lnTo>
                  <a:lnTo>
                    <a:pt x="0" y="128016"/>
                  </a:lnTo>
                  <a:lnTo>
                    <a:pt x="0" y="88392"/>
                  </a:lnTo>
                  <a:lnTo>
                    <a:pt x="28956" y="88392"/>
                  </a:lnTo>
                  <a:lnTo>
                    <a:pt x="28956" y="67056"/>
                  </a:lnTo>
                  <a:lnTo>
                    <a:pt x="40528" y="28051"/>
                  </a:lnTo>
                  <a:lnTo>
                    <a:pt x="72009" y="4572"/>
                  </a:lnTo>
                  <a:lnTo>
                    <a:pt x="102108" y="0"/>
                  </a:lnTo>
                  <a:lnTo>
                    <a:pt x="110680" y="47"/>
                  </a:lnTo>
                  <a:lnTo>
                    <a:pt x="118110" y="381"/>
                  </a:lnTo>
                  <a:lnTo>
                    <a:pt x="124396" y="1285"/>
                  </a:lnTo>
                  <a:lnTo>
                    <a:pt x="129540" y="3048"/>
                  </a:lnTo>
                  <a:lnTo>
                    <a:pt x="129540" y="45720"/>
                  </a:lnTo>
                  <a:lnTo>
                    <a:pt x="123444" y="42672"/>
                  </a:lnTo>
                  <a:lnTo>
                    <a:pt x="115824" y="41148"/>
                  </a:lnTo>
                  <a:lnTo>
                    <a:pt x="109728" y="41148"/>
                  </a:lnTo>
                  <a:lnTo>
                    <a:pt x="98607" y="42886"/>
                  </a:lnTo>
                  <a:lnTo>
                    <a:pt x="90487" y="48196"/>
                  </a:lnTo>
                  <a:lnTo>
                    <a:pt x="85510" y="57221"/>
                  </a:lnTo>
                  <a:lnTo>
                    <a:pt x="83820" y="70104"/>
                  </a:lnTo>
                  <a:lnTo>
                    <a:pt x="83820" y="88392"/>
                  </a:lnTo>
                  <a:lnTo>
                    <a:pt x="123444" y="88392"/>
                  </a:lnTo>
                  <a:lnTo>
                    <a:pt x="123444" y="128016"/>
                  </a:lnTo>
                  <a:lnTo>
                    <a:pt x="83820" y="128016"/>
                  </a:lnTo>
                  <a:lnTo>
                    <a:pt x="83820" y="26517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48828" y="1943099"/>
              <a:ext cx="190500" cy="18592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4380" y="1944623"/>
              <a:ext cx="115824" cy="17983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8517636" y="1943099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280416" y="181356"/>
                  </a:moveTo>
                  <a:lnTo>
                    <a:pt x="225552" y="181356"/>
                  </a:lnTo>
                  <a:lnTo>
                    <a:pt x="225552" y="80772"/>
                  </a:lnTo>
                  <a:lnTo>
                    <a:pt x="223837" y="63888"/>
                  </a:lnTo>
                  <a:lnTo>
                    <a:pt x="218694" y="52006"/>
                  </a:lnTo>
                  <a:lnTo>
                    <a:pt x="210121" y="44981"/>
                  </a:lnTo>
                  <a:lnTo>
                    <a:pt x="198120" y="42672"/>
                  </a:lnTo>
                  <a:lnTo>
                    <a:pt x="188976" y="42672"/>
                  </a:lnTo>
                  <a:lnTo>
                    <a:pt x="167640" y="82296"/>
                  </a:lnTo>
                  <a:lnTo>
                    <a:pt x="167640" y="181356"/>
                  </a:lnTo>
                  <a:lnTo>
                    <a:pt x="112776" y="181356"/>
                  </a:lnTo>
                  <a:lnTo>
                    <a:pt x="112776" y="79248"/>
                  </a:lnTo>
                  <a:lnTo>
                    <a:pt x="111061" y="63246"/>
                  </a:lnTo>
                  <a:lnTo>
                    <a:pt x="105918" y="51816"/>
                  </a:lnTo>
                  <a:lnTo>
                    <a:pt x="97345" y="44958"/>
                  </a:lnTo>
                  <a:lnTo>
                    <a:pt x="85344" y="42672"/>
                  </a:lnTo>
                  <a:lnTo>
                    <a:pt x="74676" y="42672"/>
                  </a:lnTo>
                  <a:lnTo>
                    <a:pt x="53340" y="82296"/>
                  </a:lnTo>
                  <a:lnTo>
                    <a:pt x="53340" y="181356"/>
                  </a:lnTo>
                  <a:lnTo>
                    <a:pt x="0" y="181356"/>
                  </a:lnTo>
                  <a:lnTo>
                    <a:pt x="0" y="4572"/>
                  </a:lnTo>
                  <a:lnTo>
                    <a:pt x="53340" y="4572"/>
                  </a:lnTo>
                  <a:lnTo>
                    <a:pt x="53340" y="32004"/>
                  </a:lnTo>
                  <a:lnTo>
                    <a:pt x="54864" y="32004"/>
                  </a:lnTo>
                  <a:lnTo>
                    <a:pt x="85748" y="5143"/>
                  </a:lnTo>
                  <a:lnTo>
                    <a:pt x="111252" y="0"/>
                  </a:lnTo>
                  <a:lnTo>
                    <a:pt x="128992" y="2024"/>
                  </a:lnTo>
                  <a:lnTo>
                    <a:pt x="143446" y="8191"/>
                  </a:lnTo>
                  <a:lnTo>
                    <a:pt x="154757" y="18645"/>
                  </a:lnTo>
                  <a:lnTo>
                    <a:pt x="163068" y="33528"/>
                  </a:lnTo>
                  <a:lnTo>
                    <a:pt x="174498" y="18645"/>
                  </a:lnTo>
                  <a:lnTo>
                    <a:pt x="188214" y="8191"/>
                  </a:lnTo>
                  <a:lnTo>
                    <a:pt x="204216" y="2024"/>
                  </a:lnTo>
                  <a:lnTo>
                    <a:pt x="222504" y="0"/>
                  </a:lnTo>
                  <a:lnTo>
                    <a:pt x="247626" y="4548"/>
                  </a:lnTo>
                  <a:lnTo>
                    <a:pt x="265747" y="18097"/>
                  </a:lnTo>
                  <a:lnTo>
                    <a:pt x="276725" y="40505"/>
                  </a:lnTo>
                  <a:lnTo>
                    <a:pt x="280416" y="71628"/>
                  </a:lnTo>
                  <a:lnTo>
                    <a:pt x="280416" y="18135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27008" y="1943099"/>
              <a:ext cx="161543" cy="18592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31224" y="1943099"/>
              <a:ext cx="170688" cy="18135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3916" y="1943099"/>
              <a:ext cx="144779" cy="185927"/>
            </a:xfrm>
            <a:prstGeom prst="rect">
              <a:avLst/>
            </a:prstGeom>
          </p:spPr>
        </p:pic>
      </p:grpSp>
      <p:pic>
        <p:nvPicPr>
          <p:cNvPr id="32" name="object 3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66076" y="2414015"/>
            <a:ext cx="169164" cy="18592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41919" y="2414016"/>
            <a:ext cx="338328" cy="185927"/>
          </a:xfrm>
          <a:prstGeom prst="rect">
            <a:avLst/>
          </a:prstGeom>
        </p:spPr>
      </p:pic>
      <p:grpSp>
        <p:nvGrpSpPr>
          <p:cNvPr id="34" name="object 34" descr=""/>
          <p:cNvGrpSpPr/>
          <p:nvPr/>
        </p:nvGrpSpPr>
        <p:grpSpPr>
          <a:xfrm>
            <a:off x="7466076" y="2814827"/>
            <a:ext cx="1233170" cy="256540"/>
            <a:chOff x="7466076" y="2814827"/>
            <a:chExt cx="1233170" cy="256540"/>
          </a:xfrm>
        </p:grpSpPr>
        <p:sp>
          <p:nvSpPr>
            <p:cNvPr id="35" name="object 35" descr=""/>
            <p:cNvSpPr/>
            <p:nvPr/>
          </p:nvSpPr>
          <p:spPr>
            <a:xfrm>
              <a:off x="7466076" y="2814827"/>
              <a:ext cx="192405" cy="256540"/>
            </a:xfrm>
            <a:custGeom>
              <a:avLst/>
              <a:gdLst/>
              <a:ahLst/>
              <a:cxnLst/>
              <a:rect l="l" t="t" r="r" b="b"/>
              <a:pathLst>
                <a:path w="192404" h="256539">
                  <a:moveTo>
                    <a:pt x="121920" y="256031"/>
                  </a:moveTo>
                  <a:lnTo>
                    <a:pt x="70675" y="247840"/>
                  </a:lnTo>
                  <a:lnTo>
                    <a:pt x="32004" y="222503"/>
                  </a:lnTo>
                  <a:lnTo>
                    <a:pt x="8000" y="184022"/>
                  </a:lnTo>
                  <a:lnTo>
                    <a:pt x="0" y="134111"/>
                  </a:lnTo>
                  <a:lnTo>
                    <a:pt x="2286" y="105822"/>
                  </a:lnTo>
                  <a:lnTo>
                    <a:pt x="20574" y="57816"/>
                  </a:lnTo>
                  <a:lnTo>
                    <a:pt x="56268" y="21216"/>
                  </a:lnTo>
                  <a:lnTo>
                    <a:pt x="103655" y="2309"/>
                  </a:lnTo>
                  <a:lnTo>
                    <a:pt x="131064" y="0"/>
                  </a:lnTo>
                  <a:lnTo>
                    <a:pt x="148732" y="571"/>
                  </a:lnTo>
                  <a:lnTo>
                    <a:pt x="164973" y="2285"/>
                  </a:lnTo>
                  <a:lnTo>
                    <a:pt x="179498" y="5143"/>
                  </a:lnTo>
                  <a:lnTo>
                    <a:pt x="192024" y="9144"/>
                  </a:lnTo>
                  <a:lnTo>
                    <a:pt x="192024" y="64008"/>
                  </a:lnTo>
                  <a:lnTo>
                    <a:pt x="179784" y="57126"/>
                  </a:lnTo>
                  <a:lnTo>
                    <a:pt x="166116" y="52387"/>
                  </a:lnTo>
                  <a:lnTo>
                    <a:pt x="151304" y="49649"/>
                  </a:lnTo>
                  <a:lnTo>
                    <a:pt x="135636" y="48767"/>
                  </a:lnTo>
                  <a:lnTo>
                    <a:pt x="119324" y="50172"/>
                  </a:lnTo>
                  <a:lnTo>
                    <a:pt x="79248" y="70103"/>
                  </a:lnTo>
                  <a:lnTo>
                    <a:pt x="59316" y="112109"/>
                  </a:lnTo>
                  <a:lnTo>
                    <a:pt x="57912" y="129539"/>
                  </a:lnTo>
                  <a:lnTo>
                    <a:pt x="59316" y="146732"/>
                  </a:lnTo>
                  <a:lnTo>
                    <a:pt x="79248" y="187451"/>
                  </a:lnTo>
                  <a:lnTo>
                    <a:pt x="116324" y="207383"/>
                  </a:lnTo>
                  <a:lnTo>
                    <a:pt x="132588" y="208787"/>
                  </a:lnTo>
                  <a:lnTo>
                    <a:pt x="149161" y="207668"/>
                  </a:lnTo>
                  <a:lnTo>
                    <a:pt x="164592" y="204406"/>
                  </a:lnTo>
                  <a:lnTo>
                    <a:pt x="178879" y="199143"/>
                  </a:lnTo>
                  <a:lnTo>
                    <a:pt x="192024" y="192023"/>
                  </a:lnTo>
                  <a:lnTo>
                    <a:pt x="192024" y="243839"/>
                  </a:lnTo>
                  <a:lnTo>
                    <a:pt x="178069" y="248959"/>
                  </a:lnTo>
                  <a:lnTo>
                    <a:pt x="161544" y="252793"/>
                  </a:lnTo>
                  <a:lnTo>
                    <a:pt x="142732" y="255198"/>
                  </a:lnTo>
                  <a:lnTo>
                    <a:pt x="121920" y="256031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3152" y="2891027"/>
              <a:ext cx="172211" cy="17983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8892" y="2836164"/>
              <a:ext cx="272795" cy="234696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91499" y="2886455"/>
              <a:ext cx="192024" cy="18440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418576" y="2886455"/>
              <a:ext cx="280670" cy="181610"/>
            </a:xfrm>
            <a:custGeom>
              <a:avLst/>
              <a:gdLst/>
              <a:ahLst/>
              <a:cxnLst/>
              <a:rect l="l" t="t" r="r" b="b"/>
              <a:pathLst>
                <a:path w="280670" h="181610">
                  <a:moveTo>
                    <a:pt x="163068" y="32004"/>
                  </a:moveTo>
                  <a:lnTo>
                    <a:pt x="54864" y="32004"/>
                  </a:lnTo>
                  <a:lnTo>
                    <a:pt x="59745" y="25217"/>
                  </a:lnTo>
                  <a:lnTo>
                    <a:pt x="94869" y="2286"/>
                  </a:lnTo>
                  <a:lnTo>
                    <a:pt x="112776" y="0"/>
                  </a:lnTo>
                  <a:lnTo>
                    <a:pt x="129635" y="2000"/>
                  </a:lnTo>
                  <a:lnTo>
                    <a:pt x="143637" y="8001"/>
                  </a:lnTo>
                  <a:lnTo>
                    <a:pt x="154781" y="18002"/>
                  </a:lnTo>
                  <a:lnTo>
                    <a:pt x="163068" y="32004"/>
                  </a:lnTo>
                  <a:close/>
                </a:path>
                <a:path w="280670" h="181610">
                  <a:moveTo>
                    <a:pt x="273105" y="32004"/>
                  </a:moveTo>
                  <a:lnTo>
                    <a:pt x="163068" y="32004"/>
                  </a:lnTo>
                  <a:lnTo>
                    <a:pt x="174498" y="18002"/>
                  </a:lnTo>
                  <a:lnTo>
                    <a:pt x="188214" y="8001"/>
                  </a:lnTo>
                  <a:lnTo>
                    <a:pt x="204216" y="2000"/>
                  </a:lnTo>
                  <a:lnTo>
                    <a:pt x="222504" y="0"/>
                  </a:lnTo>
                  <a:lnTo>
                    <a:pt x="247626" y="4310"/>
                  </a:lnTo>
                  <a:lnTo>
                    <a:pt x="265747" y="17335"/>
                  </a:lnTo>
                  <a:lnTo>
                    <a:pt x="273105" y="32004"/>
                  </a:lnTo>
                  <a:close/>
                </a:path>
                <a:path w="280670" h="181610">
                  <a:moveTo>
                    <a:pt x="54864" y="181356"/>
                  </a:moveTo>
                  <a:lnTo>
                    <a:pt x="0" y="181356"/>
                  </a:lnTo>
                  <a:lnTo>
                    <a:pt x="0" y="4572"/>
                  </a:lnTo>
                  <a:lnTo>
                    <a:pt x="54864" y="4572"/>
                  </a:lnTo>
                  <a:lnTo>
                    <a:pt x="54864" y="32004"/>
                  </a:lnTo>
                  <a:lnTo>
                    <a:pt x="273105" y="32004"/>
                  </a:lnTo>
                  <a:lnTo>
                    <a:pt x="276725" y="39219"/>
                  </a:lnTo>
                  <a:lnTo>
                    <a:pt x="276955" y="41148"/>
                  </a:lnTo>
                  <a:lnTo>
                    <a:pt x="76200" y="41148"/>
                  </a:lnTo>
                  <a:lnTo>
                    <a:pt x="68580" y="45720"/>
                  </a:lnTo>
                  <a:lnTo>
                    <a:pt x="54864" y="82296"/>
                  </a:lnTo>
                  <a:lnTo>
                    <a:pt x="54864" y="181356"/>
                  </a:lnTo>
                  <a:close/>
                </a:path>
                <a:path w="280670" h="181610">
                  <a:moveTo>
                    <a:pt x="167640" y="181356"/>
                  </a:moveTo>
                  <a:lnTo>
                    <a:pt x="112776" y="181356"/>
                  </a:lnTo>
                  <a:lnTo>
                    <a:pt x="112776" y="79248"/>
                  </a:lnTo>
                  <a:lnTo>
                    <a:pt x="111126" y="63007"/>
                  </a:lnTo>
                  <a:lnTo>
                    <a:pt x="111061" y="62364"/>
                  </a:lnTo>
                  <a:lnTo>
                    <a:pt x="105918" y="50482"/>
                  </a:lnTo>
                  <a:lnTo>
                    <a:pt x="97345" y="43457"/>
                  </a:lnTo>
                  <a:lnTo>
                    <a:pt x="85344" y="41148"/>
                  </a:lnTo>
                  <a:lnTo>
                    <a:pt x="198120" y="41148"/>
                  </a:lnTo>
                  <a:lnTo>
                    <a:pt x="168236" y="73461"/>
                  </a:lnTo>
                  <a:lnTo>
                    <a:pt x="168187" y="73699"/>
                  </a:lnTo>
                  <a:lnTo>
                    <a:pt x="167640" y="82296"/>
                  </a:lnTo>
                  <a:lnTo>
                    <a:pt x="167640" y="181356"/>
                  </a:lnTo>
                  <a:close/>
                </a:path>
                <a:path w="280670" h="181610">
                  <a:moveTo>
                    <a:pt x="280416" y="181356"/>
                  </a:moveTo>
                  <a:lnTo>
                    <a:pt x="225552" y="181356"/>
                  </a:lnTo>
                  <a:lnTo>
                    <a:pt x="225552" y="79248"/>
                  </a:lnTo>
                  <a:lnTo>
                    <a:pt x="223837" y="63007"/>
                  </a:lnTo>
                  <a:lnTo>
                    <a:pt x="218694" y="51054"/>
                  </a:lnTo>
                  <a:lnTo>
                    <a:pt x="210121" y="43672"/>
                  </a:lnTo>
                  <a:lnTo>
                    <a:pt x="198120" y="41148"/>
                  </a:lnTo>
                  <a:lnTo>
                    <a:pt x="276955" y="41148"/>
                  </a:lnTo>
                  <a:lnTo>
                    <a:pt x="280416" y="70104"/>
                  </a:lnTo>
                  <a:lnTo>
                    <a:pt x="280416" y="18135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8732519" y="2886455"/>
            <a:ext cx="317500" cy="184785"/>
            <a:chOff x="8732519" y="2886455"/>
            <a:chExt cx="317500" cy="184785"/>
          </a:xfrm>
        </p:grpSpPr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3687" y="2887980"/>
              <a:ext cx="115824" cy="17983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2519" y="2886455"/>
              <a:ext cx="169164" cy="184404"/>
            </a:xfrm>
            <a:prstGeom prst="rect">
              <a:avLst/>
            </a:prstGeom>
          </p:spPr>
        </p:pic>
      </p:grpSp>
      <p:pic>
        <p:nvPicPr>
          <p:cNvPr id="43" name="object 43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469123" y="3272028"/>
            <a:ext cx="1908047" cy="271272"/>
          </a:xfrm>
          <a:prstGeom prst="rect">
            <a:avLst/>
          </a:prstGeom>
        </p:spPr>
      </p:pic>
      <p:grpSp>
        <p:nvGrpSpPr>
          <p:cNvPr id="44" name="object 44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45" name="object 45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5655" y="1263395"/>
            <a:ext cx="1908175" cy="108585"/>
            <a:chOff x="295655" y="1263395"/>
            <a:chExt cx="1908175" cy="1085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655" y="1263395"/>
              <a:ext cx="1754124" cy="883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57400" y="1263395"/>
              <a:ext cx="146685" cy="108585"/>
            </a:xfrm>
            <a:custGeom>
              <a:avLst/>
              <a:gdLst/>
              <a:ahLst/>
              <a:cxnLst/>
              <a:rect l="l" t="t" r="r" b="b"/>
              <a:pathLst>
                <a:path w="146685" h="108584">
                  <a:moveTo>
                    <a:pt x="57912" y="99060"/>
                  </a:moveTo>
                  <a:lnTo>
                    <a:pt x="0" y="99060"/>
                  </a:lnTo>
                  <a:lnTo>
                    <a:pt x="0" y="108204"/>
                  </a:lnTo>
                  <a:lnTo>
                    <a:pt x="57912" y="108204"/>
                  </a:lnTo>
                  <a:lnTo>
                    <a:pt x="57912" y="99060"/>
                  </a:lnTo>
                  <a:close/>
                </a:path>
                <a:path w="146685" h="108584">
                  <a:moveTo>
                    <a:pt x="79248" y="24384"/>
                  </a:moveTo>
                  <a:lnTo>
                    <a:pt x="67056" y="24384"/>
                  </a:lnTo>
                  <a:lnTo>
                    <a:pt x="67056" y="86868"/>
                  </a:lnTo>
                  <a:lnTo>
                    <a:pt x="79248" y="86868"/>
                  </a:lnTo>
                  <a:lnTo>
                    <a:pt x="79248" y="24384"/>
                  </a:lnTo>
                  <a:close/>
                </a:path>
                <a:path w="146685" h="108584">
                  <a:moveTo>
                    <a:pt x="79248" y="0"/>
                  </a:moveTo>
                  <a:lnTo>
                    <a:pt x="67056" y="0"/>
                  </a:lnTo>
                  <a:lnTo>
                    <a:pt x="67056" y="12192"/>
                  </a:lnTo>
                  <a:lnTo>
                    <a:pt x="79248" y="12192"/>
                  </a:lnTo>
                  <a:lnTo>
                    <a:pt x="79248" y="0"/>
                  </a:lnTo>
                  <a:close/>
                </a:path>
                <a:path w="146685" h="108584">
                  <a:moveTo>
                    <a:pt x="146291" y="12"/>
                  </a:moveTo>
                  <a:lnTo>
                    <a:pt x="134099" y="12"/>
                  </a:lnTo>
                  <a:lnTo>
                    <a:pt x="134099" y="30492"/>
                  </a:lnTo>
                  <a:lnTo>
                    <a:pt x="134099" y="42684"/>
                  </a:lnTo>
                  <a:lnTo>
                    <a:pt x="134099" y="68592"/>
                  </a:lnTo>
                  <a:lnTo>
                    <a:pt x="132575" y="70116"/>
                  </a:lnTo>
                  <a:lnTo>
                    <a:pt x="132575" y="71640"/>
                  </a:lnTo>
                  <a:lnTo>
                    <a:pt x="128003" y="76212"/>
                  </a:lnTo>
                  <a:lnTo>
                    <a:pt x="126479" y="76212"/>
                  </a:lnTo>
                  <a:lnTo>
                    <a:pt x="124955" y="77736"/>
                  </a:lnTo>
                  <a:lnTo>
                    <a:pt x="115811" y="77736"/>
                  </a:lnTo>
                  <a:lnTo>
                    <a:pt x="112763" y="74688"/>
                  </a:lnTo>
                  <a:lnTo>
                    <a:pt x="111239" y="74688"/>
                  </a:lnTo>
                  <a:lnTo>
                    <a:pt x="111239" y="73164"/>
                  </a:lnTo>
                  <a:lnTo>
                    <a:pt x="108191" y="70116"/>
                  </a:lnTo>
                  <a:lnTo>
                    <a:pt x="108191" y="42684"/>
                  </a:lnTo>
                  <a:lnTo>
                    <a:pt x="111239" y="39636"/>
                  </a:lnTo>
                  <a:lnTo>
                    <a:pt x="111239" y="38112"/>
                  </a:lnTo>
                  <a:lnTo>
                    <a:pt x="112763" y="36588"/>
                  </a:lnTo>
                  <a:lnTo>
                    <a:pt x="114287" y="36588"/>
                  </a:lnTo>
                  <a:lnTo>
                    <a:pt x="115811" y="35064"/>
                  </a:lnTo>
                  <a:lnTo>
                    <a:pt x="121907" y="35064"/>
                  </a:lnTo>
                  <a:lnTo>
                    <a:pt x="123431" y="36588"/>
                  </a:lnTo>
                  <a:lnTo>
                    <a:pt x="126479" y="36588"/>
                  </a:lnTo>
                  <a:lnTo>
                    <a:pt x="128003" y="38112"/>
                  </a:lnTo>
                  <a:lnTo>
                    <a:pt x="129527" y="38112"/>
                  </a:lnTo>
                  <a:lnTo>
                    <a:pt x="131051" y="39636"/>
                  </a:lnTo>
                  <a:lnTo>
                    <a:pt x="132575" y="39636"/>
                  </a:lnTo>
                  <a:lnTo>
                    <a:pt x="132575" y="41160"/>
                  </a:lnTo>
                  <a:lnTo>
                    <a:pt x="134099" y="42684"/>
                  </a:lnTo>
                  <a:lnTo>
                    <a:pt x="134099" y="30492"/>
                  </a:lnTo>
                  <a:lnTo>
                    <a:pt x="132575" y="30492"/>
                  </a:lnTo>
                  <a:lnTo>
                    <a:pt x="132575" y="28968"/>
                  </a:lnTo>
                  <a:lnTo>
                    <a:pt x="131051" y="28968"/>
                  </a:lnTo>
                  <a:lnTo>
                    <a:pt x="129527" y="27444"/>
                  </a:lnTo>
                  <a:lnTo>
                    <a:pt x="128003" y="27444"/>
                  </a:lnTo>
                  <a:lnTo>
                    <a:pt x="126479" y="25920"/>
                  </a:lnTo>
                  <a:lnTo>
                    <a:pt x="123431" y="25920"/>
                  </a:lnTo>
                  <a:lnTo>
                    <a:pt x="121907" y="24396"/>
                  </a:lnTo>
                  <a:lnTo>
                    <a:pt x="109715" y="24396"/>
                  </a:lnTo>
                  <a:lnTo>
                    <a:pt x="108191" y="25920"/>
                  </a:lnTo>
                  <a:lnTo>
                    <a:pt x="105143" y="27444"/>
                  </a:lnTo>
                  <a:lnTo>
                    <a:pt x="103619" y="28968"/>
                  </a:lnTo>
                  <a:lnTo>
                    <a:pt x="102095" y="32016"/>
                  </a:lnTo>
                  <a:lnTo>
                    <a:pt x="99047" y="33540"/>
                  </a:lnTo>
                  <a:lnTo>
                    <a:pt x="99047" y="36588"/>
                  </a:lnTo>
                  <a:lnTo>
                    <a:pt x="97523" y="38112"/>
                  </a:lnTo>
                  <a:lnTo>
                    <a:pt x="95999" y="41160"/>
                  </a:lnTo>
                  <a:lnTo>
                    <a:pt x="95999" y="71640"/>
                  </a:lnTo>
                  <a:lnTo>
                    <a:pt x="97523" y="74688"/>
                  </a:lnTo>
                  <a:lnTo>
                    <a:pt x="99047" y="76212"/>
                  </a:lnTo>
                  <a:lnTo>
                    <a:pt x="99047" y="79260"/>
                  </a:lnTo>
                  <a:lnTo>
                    <a:pt x="102095" y="80784"/>
                  </a:lnTo>
                  <a:lnTo>
                    <a:pt x="103619" y="83832"/>
                  </a:lnTo>
                  <a:lnTo>
                    <a:pt x="105143" y="85356"/>
                  </a:lnTo>
                  <a:lnTo>
                    <a:pt x="108191" y="86880"/>
                  </a:lnTo>
                  <a:lnTo>
                    <a:pt x="109715" y="88404"/>
                  </a:lnTo>
                  <a:lnTo>
                    <a:pt x="123431" y="88404"/>
                  </a:lnTo>
                  <a:lnTo>
                    <a:pt x="124955" y="86880"/>
                  </a:lnTo>
                  <a:lnTo>
                    <a:pt x="126479" y="86880"/>
                  </a:lnTo>
                  <a:lnTo>
                    <a:pt x="128003" y="85356"/>
                  </a:lnTo>
                  <a:lnTo>
                    <a:pt x="129527" y="85356"/>
                  </a:lnTo>
                  <a:lnTo>
                    <a:pt x="131051" y="83832"/>
                  </a:lnTo>
                  <a:lnTo>
                    <a:pt x="132575" y="83832"/>
                  </a:lnTo>
                  <a:lnTo>
                    <a:pt x="132575" y="82308"/>
                  </a:lnTo>
                  <a:lnTo>
                    <a:pt x="134099" y="82308"/>
                  </a:lnTo>
                  <a:lnTo>
                    <a:pt x="134099" y="86880"/>
                  </a:lnTo>
                  <a:lnTo>
                    <a:pt x="146291" y="86880"/>
                  </a:lnTo>
                  <a:lnTo>
                    <a:pt x="146291" y="82308"/>
                  </a:lnTo>
                  <a:lnTo>
                    <a:pt x="146291" y="77736"/>
                  </a:lnTo>
                  <a:lnTo>
                    <a:pt x="146291" y="35064"/>
                  </a:lnTo>
                  <a:lnTo>
                    <a:pt x="146291" y="30492"/>
                  </a:lnTo>
                  <a:lnTo>
                    <a:pt x="146291" y="12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3995" y="1263396"/>
            <a:ext cx="117348" cy="10972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7064" y="1263395"/>
            <a:ext cx="323087" cy="88392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70560" y="4521708"/>
            <a:ext cx="6158865" cy="7620"/>
          </a:xfrm>
          <a:custGeom>
            <a:avLst/>
            <a:gdLst/>
            <a:ahLst/>
            <a:cxnLst/>
            <a:rect l="l" t="t" r="r" b="b"/>
            <a:pathLst>
              <a:path w="6158865" h="7620">
                <a:moveTo>
                  <a:pt x="4571" y="7619"/>
                </a:moveTo>
                <a:lnTo>
                  <a:pt x="1523" y="7619"/>
                </a:lnTo>
                <a:lnTo>
                  <a:pt x="0" y="6095"/>
                </a:lnTo>
                <a:lnTo>
                  <a:pt x="0" y="1524"/>
                </a:lnTo>
                <a:lnTo>
                  <a:pt x="1523" y="0"/>
                </a:lnTo>
                <a:lnTo>
                  <a:pt x="4571" y="0"/>
                </a:lnTo>
                <a:lnTo>
                  <a:pt x="7619" y="3048"/>
                </a:lnTo>
                <a:lnTo>
                  <a:pt x="7619" y="4572"/>
                </a:lnTo>
                <a:lnTo>
                  <a:pt x="4571" y="7619"/>
                </a:lnTo>
                <a:close/>
              </a:path>
              <a:path w="6158865" h="7620">
                <a:moveTo>
                  <a:pt x="42671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2671" y="0"/>
                </a:lnTo>
                <a:lnTo>
                  <a:pt x="42671" y="1524"/>
                </a:lnTo>
                <a:close/>
              </a:path>
              <a:path w="6158865" h="7620">
                <a:moveTo>
                  <a:pt x="44195" y="6095"/>
                </a:moveTo>
                <a:lnTo>
                  <a:pt x="36575" y="6095"/>
                </a:lnTo>
                <a:lnTo>
                  <a:pt x="36575" y="1524"/>
                </a:lnTo>
                <a:lnTo>
                  <a:pt x="44195" y="1524"/>
                </a:lnTo>
                <a:lnTo>
                  <a:pt x="44195" y="6095"/>
                </a:lnTo>
                <a:close/>
              </a:path>
              <a:path w="6158865" h="7620">
                <a:moveTo>
                  <a:pt x="42671" y="7619"/>
                </a:moveTo>
                <a:lnTo>
                  <a:pt x="38100" y="7619"/>
                </a:lnTo>
                <a:lnTo>
                  <a:pt x="38100" y="6095"/>
                </a:lnTo>
                <a:lnTo>
                  <a:pt x="42671" y="6095"/>
                </a:lnTo>
                <a:lnTo>
                  <a:pt x="42671" y="7619"/>
                </a:lnTo>
                <a:close/>
              </a:path>
              <a:path w="6158865" h="7620">
                <a:moveTo>
                  <a:pt x="79247" y="1524"/>
                </a:moveTo>
                <a:lnTo>
                  <a:pt x="74675" y="1524"/>
                </a:lnTo>
                <a:lnTo>
                  <a:pt x="74675" y="0"/>
                </a:lnTo>
                <a:lnTo>
                  <a:pt x="79247" y="0"/>
                </a:lnTo>
                <a:lnTo>
                  <a:pt x="79247" y="1524"/>
                </a:lnTo>
                <a:close/>
              </a:path>
              <a:path w="6158865" h="7620">
                <a:moveTo>
                  <a:pt x="80771" y="6095"/>
                </a:moveTo>
                <a:lnTo>
                  <a:pt x="73152" y="6095"/>
                </a:lnTo>
                <a:lnTo>
                  <a:pt x="73152" y="1524"/>
                </a:lnTo>
                <a:lnTo>
                  <a:pt x="80771" y="1524"/>
                </a:lnTo>
                <a:lnTo>
                  <a:pt x="80771" y="6095"/>
                </a:lnTo>
                <a:close/>
              </a:path>
              <a:path w="6158865" h="7620">
                <a:moveTo>
                  <a:pt x="79247" y="7619"/>
                </a:moveTo>
                <a:lnTo>
                  <a:pt x="74675" y="7619"/>
                </a:lnTo>
                <a:lnTo>
                  <a:pt x="74675" y="6095"/>
                </a:lnTo>
                <a:lnTo>
                  <a:pt x="79247" y="6095"/>
                </a:lnTo>
                <a:lnTo>
                  <a:pt x="79247" y="7619"/>
                </a:lnTo>
                <a:close/>
              </a:path>
              <a:path w="6158865" h="7620">
                <a:moveTo>
                  <a:pt x="115823" y="7619"/>
                </a:moveTo>
                <a:lnTo>
                  <a:pt x="111252" y="7619"/>
                </a:lnTo>
                <a:lnTo>
                  <a:pt x="111252" y="6095"/>
                </a:lnTo>
                <a:lnTo>
                  <a:pt x="109727" y="4572"/>
                </a:lnTo>
                <a:lnTo>
                  <a:pt x="109727" y="3048"/>
                </a:lnTo>
                <a:lnTo>
                  <a:pt x="111252" y="1524"/>
                </a:lnTo>
                <a:lnTo>
                  <a:pt x="111252" y="0"/>
                </a:lnTo>
                <a:lnTo>
                  <a:pt x="115823" y="0"/>
                </a:lnTo>
                <a:lnTo>
                  <a:pt x="115823" y="1524"/>
                </a:lnTo>
                <a:lnTo>
                  <a:pt x="117347" y="1524"/>
                </a:lnTo>
                <a:lnTo>
                  <a:pt x="117347" y="6095"/>
                </a:lnTo>
                <a:lnTo>
                  <a:pt x="115823" y="6095"/>
                </a:lnTo>
                <a:lnTo>
                  <a:pt x="115823" y="7619"/>
                </a:lnTo>
                <a:close/>
              </a:path>
              <a:path w="6158865" h="7620">
                <a:moveTo>
                  <a:pt x="152400" y="7619"/>
                </a:moveTo>
                <a:lnTo>
                  <a:pt x="149352" y="7619"/>
                </a:lnTo>
                <a:lnTo>
                  <a:pt x="146304" y="4572"/>
                </a:lnTo>
                <a:lnTo>
                  <a:pt x="146304" y="3048"/>
                </a:lnTo>
                <a:lnTo>
                  <a:pt x="149352" y="0"/>
                </a:lnTo>
                <a:lnTo>
                  <a:pt x="152400" y="0"/>
                </a:lnTo>
                <a:lnTo>
                  <a:pt x="153923" y="1524"/>
                </a:lnTo>
                <a:lnTo>
                  <a:pt x="153923" y="6095"/>
                </a:lnTo>
                <a:lnTo>
                  <a:pt x="152400" y="7619"/>
                </a:lnTo>
                <a:close/>
              </a:path>
              <a:path w="6158865" h="7620">
                <a:moveTo>
                  <a:pt x="188975" y="7619"/>
                </a:moveTo>
                <a:lnTo>
                  <a:pt x="185927" y="7619"/>
                </a:lnTo>
                <a:lnTo>
                  <a:pt x="184404" y="6095"/>
                </a:lnTo>
                <a:lnTo>
                  <a:pt x="184404" y="1524"/>
                </a:lnTo>
                <a:lnTo>
                  <a:pt x="185927" y="0"/>
                </a:lnTo>
                <a:lnTo>
                  <a:pt x="188975" y="0"/>
                </a:lnTo>
                <a:lnTo>
                  <a:pt x="190500" y="1524"/>
                </a:lnTo>
                <a:lnTo>
                  <a:pt x="190500" y="6095"/>
                </a:lnTo>
                <a:lnTo>
                  <a:pt x="188975" y="7619"/>
                </a:lnTo>
                <a:close/>
              </a:path>
              <a:path w="6158865" h="7620">
                <a:moveTo>
                  <a:pt x="225552" y="7619"/>
                </a:moveTo>
                <a:lnTo>
                  <a:pt x="222504" y="7619"/>
                </a:lnTo>
                <a:lnTo>
                  <a:pt x="220979" y="6095"/>
                </a:lnTo>
                <a:lnTo>
                  <a:pt x="220979" y="1524"/>
                </a:lnTo>
                <a:lnTo>
                  <a:pt x="222504" y="0"/>
                </a:lnTo>
                <a:lnTo>
                  <a:pt x="225552" y="0"/>
                </a:lnTo>
                <a:lnTo>
                  <a:pt x="228600" y="3048"/>
                </a:lnTo>
                <a:lnTo>
                  <a:pt x="228600" y="4572"/>
                </a:lnTo>
                <a:lnTo>
                  <a:pt x="225552" y="7619"/>
                </a:lnTo>
                <a:close/>
              </a:path>
              <a:path w="6158865" h="7620">
                <a:moveTo>
                  <a:pt x="263652" y="1524"/>
                </a:moveTo>
                <a:lnTo>
                  <a:pt x="259079" y="1524"/>
                </a:lnTo>
                <a:lnTo>
                  <a:pt x="259079" y="0"/>
                </a:lnTo>
                <a:lnTo>
                  <a:pt x="263652" y="0"/>
                </a:lnTo>
                <a:lnTo>
                  <a:pt x="263652" y="1524"/>
                </a:lnTo>
                <a:close/>
              </a:path>
              <a:path w="6158865" h="7620">
                <a:moveTo>
                  <a:pt x="265175" y="6095"/>
                </a:moveTo>
                <a:lnTo>
                  <a:pt x="257556" y="6095"/>
                </a:lnTo>
                <a:lnTo>
                  <a:pt x="257556" y="1524"/>
                </a:lnTo>
                <a:lnTo>
                  <a:pt x="265175" y="1524"/>
                </a:lnTo>
                <a:lnTo>
                  <a:pt x="265175" y="6095"/>
                </a:lnTo>
                <a:close/>
              </a:path>
              <a:path w="6158865" h="7620">
                <a:moveTo>
                  <a:pt x="263652" y="7619"/>
                </a:moveTo>
                <a:lnTo>
                  <a:pt x="259079" y="7619"/>
                </a:lnTo>
                <a:lnTo>
                  <a:pt x="259079" y="6095"/>
                </a:lnTo>
                <a:lnTo>
                  <a:pt x="263652" y="6095"/>
                </a:lnTo>
                <a:lnTo>
                  <a:pt x="263652" y="7619"/>
                </a:lnTo>
                <a:close/>
              </a:path>
              <a:path w="6158865" h="7620">
                <a:moveTo>
                  <a:pt x="300227" y="1524"/>
                </a:moveTo>
                <a:lnTo>
                  <a:pt x="295656" y="1524"/>
                </a:lnTo>
                <a:lnTo>
                  <a:pt x="295656" y="0"/>
                </a:lnTo>
                <a:lnTo>
                  <a:pt x="300227" y="0"/>
                </a:lnTo>
                <a:lnTo>
                  <a:pt x="300227" y="1524"/>
                </a:lnTo>
                <a:close/>
              </a:path>
              <a:path w="6158865" h="7620">
                <a:moveTo>
                  <a:pt x="301752" y="6095"/>
                </a:moveTo>
                <a:lnTo>
                  <a:pt x="294131" y="6095"/>
                </a:lnTo>
                <a:lnTo>
                  <a:pt x="294131" y="1524"/>
                </a:lnTo>
                <a:lnTo>
                  <a:pt x="301752" y="1524"/>
                </a:lnTo>
                <a:lnTo>
                  <a:pt x="301752" y="6095"/>
                </a:lnTo>
                <a:close/>
              </a:path>
              <a:path w="6158865" h="7620">
                <a:moveTo>
                  <a:pt x="300227" y="7619"/>
                </a:moveTo>
                <a:lnTo>
                  <a:pt x="295656" y="7619"/>
                </a:lnTo>
                <a:lnTo>
                  <a:pt x="295656" y="6095"/>
                </a:lnTo>
                <a:lnTo>
                  <a:pt x="300227" y="6095"/>
                </a:lnTo>
                <a:lnTo>
                  <a:pt x="300227" y="7619"/>
                </a:lnTo>
                <a:close/>
              </a:path>
              <a:path w="6158865" h="7620">
                <a:moveTo>
                  <a:pt x="336804" y="7619"/>
                </a:moveTo>
                <a:lnTo>
                  <a:pt x="332231" y="7619"/>
                </a:lnTo>
                <a:lnTo>
                  <a:pt x="332231" y="6095"/>
                </a:lnTo>
                <a:lnTo>
                  <a:pt x="330708" y="4572"/>
                </a:lnTo>
                <a:lnTo>
                  <a:pt x="330708" y="3048"/>
                </a:lnTo>
                <a:lnTo>
                  <a:pt x="332231" y="1524"/>
                </a:lnTo>
                <a:lnTo>
                  <a:pt x="332231" y="0"/>
                </a:lnTo>
                <a:lnTo>
                  <a:pt x="336804" y="0"/>
                </a:lnTo>
                <a:lnTo>
                  <a:pt x="336804" y="1524"/>
                </a:lnTo>
                <a:lnTo>
                  <a:pt x="338327" y="1524"/>
                </a:lnTo>
                <a:lnTo>
                  <a:pt x="338327" y="6095"/>
                </a:lnTo>
                <a:lnTo>
                  <a:pt x="336804" y="6095"/>
                </a:lnTo>
                <a:lnTo>
                  <a:pt x="336804" y="7619"/>
                </a:lnTo>
                <a:close/>
              </a:path>
              <a:path w="6158865" h="7620">
                <a:moveTo>
                  <a:pt x="373379" y="7619"/>
                </a:moveTo>
                <a:lnTo>
                  <a:pt x="370331" y="7619"/>
                </a:lnTo>
                <a:lnTo>
                  <a:pt x="367283" y="4572"/>
                </a:lnTo>
                <a:lnTo>
                  <a:pt x="367283" y="3048"/>
                </a:lnTo>
                <a:lnTo>
                  <a:pt x="370331" y="0"/>
                </a:lnTo>
                <a:lnTo>
                  <a:pt x="373379" y="0"/>
                </a:lnTo>
                <a:lnTo>
                  <a:pt x="374904" y="1524"/>
                </a:lnTo>
                <a:lnTo>
                  <a:pt x="374904" y="6095"/>
                </a:lnTo>
                <a:lnTo>
                  <a:pt x="373379" y="7619"/>
                </a:lnTo>
                <a:close/>
              </a:path>
              <a:path w="6158865" h="7620">
                <a:moveTo>
                  <a:pt x="409956" y="7619"/>
                </a:moveTo>
                <a:lnTo>
                  <a:pt x="406908" y="7619"/>
                </a:lnTo>
                <a:lnTo>
                  <a:pt x="405383" y="6095"/>
                </a:lnTo>
                <a:lnTo>
                  <a:pt x="405383" y="1524"/>
                </a:lnTo>
                <a:lnTo>
                  <a:pt x="406908" y="0"/>
                </a:lnTo>
                <a:lnTo>
                  <a:pt x="409956" y="0"/>
                </a:lnTo>
                <a:lnTo>
                  <a:pt x="411479" y="1524"/>
                </a:lnTo>
                <a:lnTo>
                  <a:pt x="411479" y="6095"/>
                </a:lnTo>
                <a:lnTo>
                  <a:pt x="409956" y="7619"/>
                </a:lnTo>
                <a:close/>
              </a:path>
              <a:path w="6158865" h="7620">
                <a:moveTo>
                  <a:pt x="446531" y="7619"/>
                </a:moveTo>
                <a:lnTo>
                  <a:pt x="443483" y="7619"/>
                </a:lnTo>
                <a:lnTo>
                  <a:pt x="443483" y="6095"/>
                </a:lnTo>
                <a:lnTo>
                  <a:pt x="441960" y="6095"/>
                </a:lnTo>
                <a:lnTo>
                  <a:pt x="441960" y="1524"/>
                </a:lnTo>
                <a:lnTo>
                  <a:pt x="443483" y="1524"/>
                </a:lnTo>
                <a:lnTo>
                  <a:pt x="443483" y="0"/>
                </a:lnTo>
                <a:lnTo>
                  <a:pt x="446531" y="0"/>
                </a:lnTo>
                <a:lnTo>
                  <a:pt x="449579" y="3048"/>
                </a:lnTo>
                <a:lnTo>
                  <a:pt x="449579" y="4572"/>
                </a:lnTo>
                <a:lnTo>
                  <a:pt x="446531" y="7619"/>
                </a:lnTo>
                <a:close/>
              </a:path>
              <a:path w="6158865" h="7620">
                <a:moveTo>
                  <a:pt x="484631" y="1524"/>
                </a:moveTo>
                <a:lnTo>
                  <a:pt x="480060" y="1524"/>
                </a:lnTo>
                <a:lnTo>
                  <a:pt x="480060" y="0"/>
                </a:lnTo>
                <a:lnTo>
                  <a:pt x="484631" y="0"/>
                </a:lnTo>
                <a:lnTo>
                  <a:pt x="484631" y="1524"/>
                </a:lnTo>
                <a:close/>
              </a:path>
              <a:path w="6158865" h="7620">
                <a:moveTo>
                  <a:pt x="486156" y="6095"/>
                </a:moveTo>
                <a:lnTo>
                  <a:pt x="478535" y="6095"/>
                </a:lnTo>
                <a:lnTo>
                  <a:pt x="478535" y="1524"/>
                </a:lnTo>
                <a:lnTo>
                  <a:pt x="486156" y="1524"/>
                </a:lnTo>
                <a:lnTo>
                  <a:pt x="486156" y="6095"/>
                </a:lnTo>
                <a:close/>
              </a:path>
              <a:path w="6158865" h="7620">
                <a:moveTo>
                  <a:pt x="484631" y="7619"/>
                </a:moveTo>
                <a:lnTo>
                  <a:pt x="480060" y="7619"/>
                </a:lnTo>
                <a:lnTo>
                  <a:pt x="480060" y="6095"/>
                </a:lnTo>
                <a:lnTo>
                  <a:pt x="484631" y="6095"/>
                </a:lnTo>
                <a:lnTo>
                  <a:pt x="484631" y="7619"/>
                </a:lnTo>
                <a:close/>
              </a:path>
              <a:path w="6158865" h="7620">
                <a:moveTo>
                  <a:pt x="521208" y="1524"/>
                </a:moveTo>
                <a:lnTo>
                  <a:pt x="516635" y="1524"/>
                </a:lnTo>
                <a:lnTo>
                  <a:pt x="516635" y="0"/>
                </a:lnTo>
                <a:lnTo>
                  <a:pt x="521208" y="0"/>
                </a:lnTo>
                <a:lnTo>
                  <a:pt x="521208" y="1524"/>
                </a:lnTo>
                <a:close/>
              </a:path>
              <a:path w="6158865" h="7620">
                <a:moveTo>
                  <a:pt x="522731" y="6095"/>
                </a:moveTo>
                <a:lnTo>
                  <a:pt x="515112" y="6095"/>
                </a:lnTo>
                <a:lnTo>
                  <a:pt x="515112" y="1524"/>
                </a:lnTo>
                <a:lnTo>
                  <a:pt x="522731" y="1524"/>
                </a:lnTo>
                <a:lnTo>
                  <a:pt x="522731" y="6095"/>
                </a:lnTo>
                <a:close/>
              </a:path>
              <a:path w="6158865" h="7620">
                <a:moveTo>
                  <a:pt x="521208" y="7619"/>
                </a:moveTo>
                <a:lnTo>
                  <a:pt x="516635" y="7619"/>
                </a:lnTo>
                <a:lnTo>
                  <a:pt x="516635" y="6095"/>
                </a:lnTo>
                <a:lnTo>
                  <a:pt x="521208" y="6095"/>
                </a:lnTo>
                <a:lnTo>
                  <a:pt x="521208" y="7619"/>
                </a:lnTo>
                <a:close/>
              </a:path>
              <a:path w="6158865" h="7620">
                <a:moveTo>
                  <a:pt x="557784" y="7619"/>
                </a:moveTo>
                <a:lnTo>
                  <a:pt x="553211" y="7619"/>
                </a:lnTo>
                <a:lnTo>
                  <a:pt x="553211" y="6095"/>
                </a:lnTo>
                <a:lnTo>
                  <a:pt x="551688" y="4572"/>
                </a:lnTo>
                <a:lnTo>
                  <a:pt x="551688" y="3048"/>
                </a:lnTo>
                <a:lnTo>
                  <a:pt x="553211" y="1524"/>
                </a:lnTo>
                <a:lnTo>
                  <a:pt x="553211" y="0"/>
                </a:lnTo>
                <a:lnTo>
                  <a:pt x="557784" y="0"/>
                </a:lnTo>
                <a:lnTo>
                  <a:pt x="557784" y="1524"/>
                </a:lnTo>
                <a:lnTo>
                  <a:pt x="559307" y="1524"/>
                </a:lnTo>
                <a:lnTo>
                  <a:pt x="559307" y="6095"/>
                </a:lnTo>
                <a:lnTo>
                  <a:pt x="557784" y="6095"/>
                </a:lnTo>
                <a:lnTo>
                  <a:pt x="557784" y="7619"/>
                </a:lnTo>
                <a:close/>
              </a:path>
              <a:path w="6158865" h="7620">
                <a:moveTo>
                  <a:pt x="594360" y="7619"/>
                </a:moveTo>
                <a:lnTo>
                  <a:pt x="591311" y="7619"/>
                </a:lnTo>
                <a:lnTo>
                  <a:pt x="588264" y="4572"/>
                </a:lnTo>
                <a:lnTo>
                  <a:pt x="588264" y="3048"/>
                </a:lnTo>
                <a:lnTo>
                  <a:pt x="591311" y="0"/>
                </a:lnTo>
                <a:lnTo>
                  <a:pt x="594360" y="0"/>
                </a:lnTo>
                <a:lnTo>
                  <a:pt x="595884" y="1524"/>
                </a:lnTo>
                <a:lnTo>
                  <a:pt x="595884" y="6095"/>
                </a:lnTo>
                <a:lnTo>
                  <a:pt x="594360" y="7619"/>
                </a:lnTo>
                <a:close/>
              </a:path>
              <a:path w="6158865" h="7620">
                <a:moveTo>
                  <a:pt x="630935" y="7619"/>
                </a:moveTo>
                <a:lnTo>
                  <a:pt x="627888" y="7619"/>
                </a:lnTo>
                <a:lnTo>
                  <a:pt x="626364" y="6095"/>
                </a:lnTo>
                <a:lnTo>
                  <a:pt x="626364" y="1524"/>
                </a:lnTo>
                <a:lnTo>
                  <a:pt x="627888" y="0"/>
                </a:lnTo>
                <a:lnTo>
                  <a:pt x="630935" y="0"/>
                </a:lnTo>
                <a:lnTo>
                  <a:pt x="632460" y="1524"/>
                </a:lnTo>
                <a:lnTo>
                  <a:pt x="632460" y="6095"/>
                </a:lnTo>
                <a:lnTo>
                  <a:pt x="630935" y="7619"/>
                </a:lnTo>
                <a:close/>
              </a:path>
              <a:path w="6158865" h="7620">
                <a:moveTo>
                  <a:pt x="667511" y="7619"/>
                </a:moveTo>
                <a:lnTo>
                  <a:pt x="664464" y="7619"/>
                </a:lnTo>
                <a:lnTo>
                  <a:pt x="664464" y="6095"/>
                </a:lnTo>
                <a:lnTo>
                  <a:pt x="662940" y="6095"/>
                </a:lnTo>
                <a:lnTo>
                  <a:pt x="662940" y="1524"/>
                </a:lnTo>
                <a:lnTo>
                  <a:pt x="664464" y="1524"/>
                </a:lnTo>
                <a:lnTo>
                  <a:pt x="664464" y="0"/>
                </a:lnTo>
                <a:lnTo>
                  <a:pt x="667511" y="0"/>
                </a:lnTo>
                <a:lnTo>
                  <a:pt x="670560" y="3048"/>
                </a:lnTo>
                <a:lnTo>
                  <a:pt x="670560" y="4572"/>
                </a:lnTo>
                <a:lnTo>
                  <a:pt x="667511" y="7619"/>
                </a:lnTo>
                <a:close/>
              </a:path>
              <a:path w="6158865" h="7620">
                <a:moveTo>
                  <a:pt x="705611" y="1524"/>
                </a:moveTo>
                <a:lnTo>
                  <a:pt x="701040" y="1524"/>
                </a:lnTo>
                <a:lnTo>
                  <a:pt x="701040" y="0"/>
                </a:lnTo>
                <a:lnTo>
                  <a:pt x="705611" y="0"/>
                </a:lnTo>
                <a:lnTo>
                  <a:pt x="705611" y="1524"/>
                </a:lnTo>
                <a:close/>
              </a:path>
              <a:path w="6158865" h="7620">
                <a:moveTo>
                  <a:pt x="707135" y="6095"/>
                </a:moveTo>
                <a:lnTo>
                  <a:pt x="699515" y="6095"/>
                </a:lnTo>
                <a:lnTo>
                  <a:pt x="699515" y="1524"/>
                </a:lnTo>
                <a:lnTo>
                  <a:pt x="707135" y="1524"/>
                </a:lnTo>
                <a:lnTo>
                  <a:pt x="707135" y="6095"/>
                </a:lnTo>
                <a:close/>
              </a:path>
              <a:path w="6158865" h="7620">
                <a:moveTo>
                  <a:pt x="705611" y="7619"/>
                </a:moveTo>
                <a:lnTo>
                  <a:pt x="701040" y="7619"/>
                </a:lnTo>
                <a:lnTo>
                  <a:pt x="701040" y="6095"/>
                </a:lnTo>
                <a:lnTo>
                  <a:pt x="705611" y="6095"/>
                </a:lnTo>
                <a:lnTo>
                  <a:pt x="705611" y="7619"/>
                </a:lnTo>
                <a:close/>
              </a:path>
              <a:path w="6158865" h="7620">
                <a:moveTo>
                  <a:pt x="742188" y="1524"/>
                </a:moveTo>
                <a:lnTo>
                  <a:pt x="737615" y="1524"/>
                </a:lnTo>
                <a:lnTo>
                  <a:pt x="737615" y="0"/>
                </a:lnTo>
                <a:lnTo>
                  <a:pt x="742188" y="0"/>
                </a:lnTo>
                <a:lnTo>
                  <a:pt x="742188" y="1524"/>
                </a:lnTo>
                <a:close/>
              </a:path>
              <a:path w="6158865" h="7620">
                <a:moveTo>
                  <a:pt x="743711" y="6095"/>
                </a:moveTo>
                <a:lnTo>
                  <a:pt x="736091" y="6095"/>
                </a:lnTo>
                <a:lnTo>
                  <a:pt x="736091" y="1524"/>
                </a:lnTo>
                <a:lnTo>
                  <a:pt x="743711" y="1524"/>
                </a:lnTo>
                <a:lnTo>
                  <a:pt x="743711" y="6095"/>
                </a:lnTo>
                <a:close/>
              </a:path>
              <a:path w="6158865" h="7620">
                <a:moveTo>
                  <a:pt x="742188" y="7619"/>
                </a:moveTo>
                <a:lnTo>
                  <a:pt x="737615" y="7619"/>
                </a:lnTo>
                <a:lnTo>
                  <a:pt x="737615" y="6095"/>
                </a:lnTo>
                <a:lnTo>
                  <a:pt x="742188" y="6095"/>
                </a:lnTo>
                <a:lnTo>
                  <a:pt x="742188" y="7619"/>
                </a:lnTo>
                <a:close/>
              </a:path>
              <a:path w="6158865" h="7620">
                <a:moveTo>
                  <a:pt x="778764" y="7619"/>
                </a:moveTo>
                <a:lnTo>
                  <a:pt x="775715" y="7619"/>
                </a:lnTo>
                <a:lnTo>
                  <a:pt x="772668" y="4572"/>
                </a:lnTo>
                <a:lnTo>
                  <a:pt x="772668" y="3048"/>
                </a:lnTo>
                <a:lnTo>
                  <a:pt x="775715" y="0"/>
                </a:lnTo>
                <a:lnTo>
                  <a:pt x="778764" y="0"/>
                </a:lnTo>
                <a:lnTo>
                  <a:pt x="778764" y="1524"/>
                </a:lnTo>
                <a:lnTo>
                  <a:pt x="780288" y="1524"/>
                </a:lnTo>
                <a:lnTo>
                  <a:pt x="780288" y="6095"/>
                </a:lnTo>
                <a:lnTo>
                  <a:pt x="778764" y="6095"/>
                </a:lnTo>
                <a:lnTo>
                  <a:pt x="778764" y="7619"/>
                </a:lnTo>
                <a:close/>
              </a:path>
              <a:path w="6158865" h="7620">
                <a:moveTo>
                  <a:pt x="815340" y="7619"/>
                </a:moveTo>
                <a:lnTo>
                  <a:pt x="812291" y="7619"/>
                </a:lnTo>
                <a:lnTo>
                  <a:pt x="810768" y="6095"/>
                </a:lnTo>
                <a:lnTo>
                  <a:pt x="810768" y="1524"/>
                </a:lnTo>
                <a:lnTo>
                  <a:pt x="812291" y="0"/>
                </a:lnTo>
                <a:lnTo>
                  <a:pt x="815340" y="0"/>
                </a:lnTo>
                <a:lnTo>
                  <a:pt x="816864" y="1524"/>
                </a:lnTo>
                <a:lnTo>
                  <a:pt x="816864" y="6095"/>
                </a:lnTo>
                <a:lnTo>
                  <a:pt x="815340" y="7619"/>
                </a:lnTo>
                <a:close/>
              </a:path>
              <a:path w="6158865" h="7620">
                <a:moveTo>
                  <a:pt x="851915" y="7619"/>
                </a:moveTo>
                <a:lnTo>
                  <a:pt x="848868" y="7619"/>
                </a:lnTo>
                <a:lnTo>
                  <a:pt x="847344" y="6095"/>
                </a:lnTo>
                <a:lnTo>
                  <a:pt x="847344" y="1524"/>
                </a:lnTo>
                <a:lnTo>
                  <a:pt x="848868" y="0"/>
                </a:lnTo>
                <a:lnTo>
                  <a:pt x="851915" y="0"/>
                </a:lnTo>
                <a:lnTo>
                  <a:pt x="854964" y="3048"/>
                </a:lnTo>
                <a:lnTo>
                  <a:pt x="854964" y="4572"/>
                </a:lnTo>
                <a:lnTo>
                  <a:pt x="851915" y="7619"/>
                </a:lnTo>
                <a:close/>
              </a:path>
              <a:path w="6158865" h="7620">
                <a:moveTo>
                  <a:pt x="890015" y="7619"/>
                </a:moveTo>
                <a:lnTo>
                  <a:pt x="885444" y="7619"/>
                </a:lnTo>
                <a:lnTo>
                  <a:pt x="885444" y="6095"/>
                </a:lnTo>
                <a:lnTo>
                  <a:pt x="883919" y="6095"/>
                </a:lnTo>
                <a:lnTo>
                  <a:pt x="883919" y="1524"/>
                </a:lnTo>
                <a:lnTo>
                  <a:pt x="885444" y="1524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4"/>
                </a:lnTo>
                <a:lnTo>
                  <a:pt x="891540" y="3048"/>
                </a:lnTo>
                <a:lnTo>
                  <a:pt x="891540" y="4572"/>
                </a:lnTo>
                <a:lnTo>
                  <a:pt x="890015" y="6095"/>
                </a:lnTo>
                <a:lnTo>
                  <a:pt x="890015" y="7619"/>
                </a:lnTo>
                <a:close/>
              </a:path>
              <a:path w="6158865" h="7620">
                <a:moveTo>
                  <a:pt x="926591" y="1524"/>
                </a:moveTo>
                <a:lnTo>
                  <a:pt x="922019" y="1524"/>
                </a:lnTo>
                <a:lnTo>
                  <a:pt x="922019" y="0"/>
                </a:lnTo>
                <a:lnTo>
                  <a:pt x="926591" y="0"/>
                </a:lnTo>
                <a:lnTo>
                  <a:pt x="926591" y="1524"/>
                </a:lnTo>
                <a:close/>
              </a:path>
              <a:path w="6158865" h="7620">
                <a:moveTo>
                  <a:pt x="928115" y="6095"/>
                </a:moveTo>
                <a:lnTo>
                  <a:pt x="920495" y="6095"/>
                </a:lnTo>
                <a:lnTo>
                  <a:pt x="920495" y="1524"/>
                </a:lnTo>
                <a:lnTo>
                  <a:pt x="928115" y="1524"/>
                </a:lnTo>
                <a:lnTo>
                  <a:pt x="928115" y="6095"/>
                </a:lnTo>
                <a:close/>
              </a:path>
              <a:path w="6158865" h="7620">
                <a:moveTo>
                  <a:pt x="926591" y="7619"/>
                </a:moveTo>
                <a:lnTo>
                  <a:pt x="922019" y="7619"/>
                </a:lnTo>
                <a:lnTo>
                  <a:pt x="922019" y="6095"/>
                </a:lnTo>
                <a:lnTo>
                  <a:pt x="926591" y="6095"/>
                </a:lnTo>
                <a:lnTo>
                  <a:pt x="926591" y="7619"/>
                </a:lnTo>
                <a:close/>
              </a:path>
              <a:path w="6158865" h="7620">
                <a:moveTo>
                  <a:pt x="963168" y="1524"/>
                </a:moveTo>
                <a:lnTo>
                  <a:pt x="958595" y="1524"/>
                </a:lnTo>
                <a:lnTo>
                  <a:pt x="958595" y="0"/>
                </a:lnTo>
                <a:lnTo>
                  <a:pt x="963168" y="0"/>
                </a:lnTo>
                <a:lnTo>
                  <a:pt x="963168" y="1524"/>
                </a:lnTo>
                <a:close/>
              </a:path>
              <a:path w="6158865" h="7620">
                <a:moveTo>
                  <a:pt x="964691" y="6095"/>
                </a:moveTo>
                <a:lnTo>
                  <a:pt x="957072" y="6095"/>
                </a:lnTo>
                <a:lnTo>
                  <a:pt x="957072" y="1524"/>
                </a:lnTo>
                <a:lnTo>
                  <a:pt x="964691" y="1524"/>
                </a:lnTo>
                <a:lnTo>
                  <a:pt x="964691" y="6095"/>
                </a:lnTo>
                <a:close/>
              </a:path>
              <a:path w="6158865" h="7620">
                <a:moveTo>
                  <a:pt x="963168" y="7619"/>
                </a:moveTo>
                <a:lnTo>
                  <a:pt x="958595" y="7619"/>
                </a:lnTo>
                <a:lnTo>
                  <a:pt x="958595" y="6095"/>
                </a:lnTo>
                <a:lnTo>
                  <a:pt x="963168" y="6095"/>
                </a:lnTo>
                <a:lnTo>
                  <a:pt x="963168" y="7619"/>
                </a:lnTo>
                <a:close/>
              </a:path>
              <a:path w="6158865" h="7620">
                <a:moveTo>
                  <a:pt x="999744" y="7619"/>
                </a:moveTo>
                <a:lnTo>
                  <a:pt x="996695" y="7619"/>
                </a:lnTo>
                <a:lnTo>
                  <a:pt x="993648" y="4572"/>
                </a:lnTo>
                <a:lnTo>
                  <a:pt x="993648" y="3048"/>
                </a:lnTo>
                <a:lnTo>
                  <a:pt x="996695" y="0"/>
                </a:lnTo>
                <a:lnTo>
                  <a:pt x="999744" y="0"/>
                </a:lnTo>
                <a:lnTo>
                  <a:pt x="999744" y="1524"/>
                </a:lnTo>
                <a:lnTo>
                  <a:pt x="1001268" y="1524"/>
                </a:lnTo>
                <a:lnTo>
                  <a:pt x="1001268" y="6095"/>
                </a:lnTo>
                <a:lnTo>
                  <a:pt x="999744" y="6095"/>
                </a:lnTo>
                <a:lnTo>
                  <a:pt x="999744" y="7619"/>
                </a:lnTo>
                <a:close/>
              </a:path>
              <a:path w="6158865" h="7620">
                <a:moveTo>
                  <a:pt x="1036319" y="7619"/>
                </a:moveTo>
                <a:lnTo>
                  <a:pt x="1033272" y="7619"/>
                </a:lnTo>
                <a:lnTo>
                  <a:pt x="1031748" y="6095"/>
                </a:lnTo>
                <a:lnTo>
                  <a:pt x="1031748" y="1524"/>
                </a:lnTo>
                <a:lnTo>
                  <a:pt x="1033272" y="0"/>
                </a:lnTo>
                <a:lnTo>
                  <a:pt x="1036319" y="0"/>
                </a:lnTo>
                <a:lnTo>
                  <a:pt x="1037844" y="1524"/>
                </a:lnTo>
                <a:lnTo>
                  <a:pt x="1037844" y="6095"/>
                </a:lnTo>
                <a:lnTo>
                  <a:pt x="1036319" y="7619"/>
                </a:lnTo>
                <a:close/>
              </a:path>
              <a:path w="6158865" h="7620">
                <a:moveTo>
                  <a:pt x="1072895" y="7619"/>
                </a:moveTo>
                <a:lnTo>
                  <a:pt x="1069848" y="7619"/>
                </a:lnTo>
                <a:lnTo>
                  <a:pt x="1068323" y="6095"/>
                </a:lnTo>
                <a:lnTo>
                  <a:pt x="1068323" y="1524"/>
                </a:lnTo>
                <a:lnTo>
                  <a:pt x="1069848" y="0"/>
                </a:lnTo>
                <a:lnTo>
                  <a:pt x="1072895" y="0"/>
                </a:lnTo>
                <a:lnTo>
                  <a:pt x="1075944" y="3048"/>
                </a:lnTo>
                <a:lnTo>
                  <a:pt x="1075944" y="4572"/>
                </a:lnTo>
                <a:lnTo>
                  <a:pt x="1072895" y="7619"/>
                </a:lnTo>
                <a:close/>
              </a:path>
              <a:path w="6158865" h="7620">
                <a:moveTo>
                  <a:pt x="1110995" y="7619"/>
                </a:moveTo>
                <a:lnTo>
                  <a:pt x="1106423" y="7619"/>
                </a:lnTo>
                <a:lnTo>
                  <a:pt x="1106423" y="6095"/>
                </a:lnTo>
                <a:lnTo>
                  <a:pt x="1104899" y="6095"/>
                </a:lnTo>
                <a:lnTo>
                  <a:pt x="1104899" y="1524"/>
                </a:lnTo>
                <a:lnTo>
                  <a:pt x="1106423" y="1524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4"/>
                </a:lnTo>
                <a:lnTo>
                  <a:pt x="1112519" y="3048"/>
                </a:lnTo>
                <a:lnTo>
                  <a:pt x="1112519" y="4572"/>
                </a:lnTo>
                <a:lnTo>
                  <a:pt x="1110995" y="6095"/>
                </a:lnTo>
                <a:lnTo>
                  <a:pt x="1110995" y="7619"/>
                </a:lnTo>
                <a:close/>
              </a:path>
              <a:path w="6158865" h="7620">
                <a:moveTo>
                  <a:pt x="1147572" y="1524"/>
                </a:moveTo>
                <a:lnTo>
                  <a:pt x="1142999" y="1524"/>
                </a:lnTo>
                <a:lnTo>
                  <a:pt x="1142999" y="0"/>
                </a:lnTo>
                <a:lnTo>
                  <a:pt x="1147572" y="0"/>
                </a:lnTo>
                <a:lnTo>
                  <a:pt x="1147572" y="1524"/>
                </a:lnTo>
                <a:close/>
              </a:path>
              <a:path w="6158865" h="7620">
                <a:moveTo>
                  <a:pt x="1149095" y="6095"/>
                </a:moveTo>
                <a:lnTo>
                  <a:pt x="1141476" y="6095"/>
                </a:lnTo>
                <a:lnTo>
                  <a:pt x="1141476" y="1524"/>
                </a:lnTo>
                <a:lnTo>
                  <a:pt x="1149095" y="1524"/>
                </a:lnTo>
                <a:lnTo>
                  <a:pt x="1149095" y="6095"/>
                </a:lnTo>
                <a:close/>
              </a:path>
              <a:path w="6158865" h="7620">
                <a:moveTo>
                  <a:pt x="1147572" y="7619"/>
                </a:moveTo>
                <a:lnTo>
                  <a:pt x="1142999" y="7619"/>
                </a:lnTo>
                <a:lnTo>
                  <a:pt x="1142999" y="6095"/>
                </a:lnTo>
                <a:lnTo>
                  <a:pt x="1147572" y="6095"/>
                </a:lnTo>
                <a:lnTo>
                  <a:pt x="1147572" y="7619"/>
                </a:lnTo>
                <a:close/>
              </a:path>
              <a:path w="6158865" h="7620">
                <a:moveTo>
                  <a:pt x="1184148" y="1524"/>
                </a:moveTo>
                <a:lnTo>
                  <a:pt x="1179576" y="1524"/>
                </a:lnTo>
                <a:lnTo>
                  <a:pt x="1179576" y="0"/>
                </a:lnTo>
                <a:lnTo>
                  <a:pt x="1184148" y="0"/>
                </a:lnTo>
                <a:lnTo>
                  <a:pt x="1184148" y="1524"/>
                </a:lnTo>
                <a:close/>
              </a:path>
              <a:path w="6158865" h="7620">
                <a:moveTo>
                  <a:pt x="1185672" y="6095"/>
                </a:moveTo>
                <a:lnTo>
                  <a:pt x="1178052" y="6095"/>
                </a:lnTo>
                <a:lnTo>
                  <a:pt x="1178052" y="1524"/>
                </a:lnTo>
                <a:lnTo>
                  <a:pt x="1185672" y="1524"/>
                </a:lnTo>
                <a:lnTo>
                  <a:pt x="1185672" y="6095"/>
                </a:lnTo>
                <a:close/>
              </a:path>
              <a:path w="6158865" h="7620">
                <a:moveTo>
                  <a:pt x="1184148" y="7619"/>
                </a:moveTo>
                <a:lnTo>
                  <a:pt x="1179576" y="7619"/>
                </a:lnTo>
                <a:lnTo>
                  <a:pt x="1179576" y="6095"/>
                </a:lnTo>
                <a:lnTo>
                  <a:pt x="1184148" y="6095"/>
                </a:lnTo>
                <a:lnTo>
                  <a:pt x="1184148" y="7619"/>
                </a:lnTo>
                <a:close/>
              </a:path>
              <a:path w="6158865" h="7620">
                <a:moveTo>
                  <a:pt x="1220723" y="7619"/>
                </a:moveTo>
                <a:lnTo>
                  <a:pt x="1217676" y="7619"/>
                </a:lnTo>
                <a:lnTo>
                  <a:pt x="1214627" y="4572"/>
                </a:lnTo>
                <a:lnTo>
                  <a:pt x="1214627" y="3048"/>
                </a:lnTo>
                <a:lnTo>
                  <a:pt x="1217676" y="0"/>
                </a:lnTo>
                <a:lnTo>
                  <a:pt x="1220723" y="0"/>
                </a:lnTo>
                <a:lnTo>
                  <a:pt x="1222248" y="1524"/>
                </a:lnTo>
                <a:lnTo>
                  <a:pt x="1222248" y="6095"/>
                </a:lnTo>
                <a:lnTo>
                  <a:pt x="1220723" y="7619"/>
                </a:lnTo>
                <a:close/>
              </a:path>
              <a:path w="6158865" h="7620">
                <a:moveTo>
                  <a:pt x="1257299" y="7619"/>
                </a:moveTo>
                <a:lnTo>
                  <a:pt x="1254252" y="7619"/>
                </a:lnTo>
                <a:lnTo>
                  <a:pt x="1252727" y="6095"/>
                </a:lnTo>
                <a:lnTo>
                  <a:pt x="1252727" y="1524"/>
                </a:lnTo>
                <a:lnTo>
                  <a:pt x="1254252" y="0"/>
                </a:lnTo>
                <a:lnTo>
                  <a:pt x="1257299" y="0"/>
                </a:lnTo>
                <a:lnTo>
                  <a:pt x="1258823" y="1524"/>
                </a:lnTo>
                <a:lnTo>
                  <a:pt x="1258823" y="6095"/>
                </a:lnTo>
                <a:lnTo>
                  <a:pt x="1257299" y="7619"/>
                </a:lnTo>
                <a:close/>
              </a:path>
              <a:path w="6158865" h="7620">
                <a:moveTo>
                  <a:pt x="1293876" y="7619"/>
                </a:moveTo>
                <a:lnTo>
                  <a:pt x="1290828" y="7619"/>
                </a:lnTo>
                <a:lnTo>
                  <a:pt x="1289303" y="6095"/>
                </a:lnTo>
                <a:lnTo>
                  <a:pt x="1289303" y="1524"/>
                </a:lnTo>
                <a:lnTo>
                  <a:pt x="1290828" y="0"/>
                </a:lnTo>
                <a:lnTo>
                  <a:pt x="1293876" y="0"/>
                </a:lnTo>
                <a:lnTo>
                  <a:pt x="1296924" y="3048"/>
                </a:lnTo>
                <a:lnTo>
                  <a:pt x="1296924" y="4572"/>
                </a:lnTo>
                <a:lnTo>
                  <a:pt x="1293876" y="7619"/>
                </a:lnTo>
                <a:close/>
              </a:path>
              <a:path w="6158865" h="7620">
                <a:moveTo>
                  <a:pt x="1331976" y="7619"/>
                </a:moveTo>
                <a:lnTo>
                  <a:pt x="1327403" y="7619"/>
                </a:lnTo>
                <a:lnTo>
                  <a:pt x="1327403" y="6095"/>
                </a:lnTo>
                <a:lnTo>
                  <a:pt x="1325880" y="6095"/>
                </a:lnTo>
                <a:lnTo>
                  <a:pt x="1325880" y="1524"/>
                </a:lnTo>
                <a:lnTo>
                  <a:pt x="1327403" y="1524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4"/>
                </a:lnTo>
                <a:lnTo>
                  <a:pt x="1333499" y="3048"/>
                </a:lnTo>
                <a:lnTo>
                  <a:pt x="1333499" y="4572"/>
                </a:lnTo>
                <a:lnTo>
                  <a:pt x="1331976" y="6095"/>
                </a:lnTo>
                <a:lnTo>
                  <a:pt x="1331976" y="7619"/>
                </a:lnTo>
                <a:close/>
              </a:path>
              <a:path w="6158865" h="7620">
                <a:moveTo>
                  <a:pt x="1368552" y="1524"/>
                </a:moveTo>
                <a:lnTo>
                  <a:pt x="1363980" y="1524"/>
                </a:lnTo>
                <a:lnTo>
                  <a:pt x="1363980" y="0"/>
                </a:lnTo>
                <a:lnTo>
                  <a:pt x="1368552" y="0"/>
                </a:lnTo>
                <a:lnTo>
                  <a:pt x="1368552" y="1524"/>
                </a:lnTo>
                <a:close/>
              </a:path>
              <a:path w="6158865" h="7620">
                <a:moveTo>
                  <a:pt x="1370076" y="6095"/>
                </a:moveTo>
                <a:lnTo>
                  <a:pt x="1362456" y="6095"/>
                </a:lnTo>
                <a:lnTo>
                  <a:pt x="1362456" y="1524"/>
                </a:lnTo>
                <a:lnTo>
                  <a:pt x="1370076" y="1524"/>
                </a:lnTo>
                <a:lnTo>
                  <a:pt x="1370076" y="6095"/>
                </a:lnTo>
                <a:close/>
              </a:path>
              <a:path w="6158865" h="7620">
                <a:moveTo>
                  <a:pt x="1368552" y="7619"/>
                </a:moveTo>
                <a:lnTo>
                  <a:pt x="1363980" y="7619"/>
                </a:lnTo>
                <a:lnTo>
                  <a:pt x="1363980" y="6095"/>
                </a:lnTo>
                <a:lnTo>
                  <a:pt x="1368552" y="6095"/>
                </a:lnTo>
                <a:lnTo>
                  <a:pt x="1368552" y="7619"/>
                </a:lnTo>
                <a:close/>
              </a:path>
              <a:path w="6158865" h="7620">
                <a:moveTo>
                  <a:pt x="1405128" y="1524"/>
                </a:moveTo>
                <a:lnTo>
                  <a:pt x="1400556" y="1524"/>
                </a:lnTo>
                <a:lnTo>
                  <a:pt x="1400556" y="0"/>
                </a:lnTo>
                <a:lnTo>
                  <a:pt x="1405128" y="0"/>
                </a:lnTo>
                <a:lnTo>
                  <a:pt x="1405128" y="1524"/>
                </a:lnTo>
                <a:close/>
              </a:path>
              <a:path w="6158865" h="7620">
                <a:moveTo>
                  <a:pt x="1406652" y="6095"/>
                </a:moveTo>
                <a:lnTo>
                  <a:pt x="1399032" y="6095"/>
                </a:lnTo>
                <a:lnTo>
                  <a:pt x="1399032" y="1524"/>
                </a:lnTo>
                <a:lnTo>
                  <a:pt x="1406652" y="1524"/>
                </a:lnTo>
                <a:lnTo>
                  <a:pt x="1406652" y="6095"/>
                </a:lnTo>
                <a:close/>
              </a:path>
              <a:path w="6158865" h="7620">
                <a:moveTo>
                  <a:pt x="1405128" y="7619"/>
                </a:moveTo>
                <a:lnTo>
                  <a:pt x="1400556" y="7619"/>
                </a:lnTo>
                <a:lnTo>
                  <a:pt x="1400556" y="6095"/>
                </a:lnTo>
                <a:lnTo>
                  <a:pt x="1405128" y="6095"/>
                </a:lnTo>
                <a:lnTo>
                  <a:pt x="1405128" y="7619"/>
                </a:lnTo>
                <a:close/>
              </a:path>
              <a:path w="6158865" h="7620">
                <a:moveTo>
                  <a:pt x="1441703" y="7619"/>
                </a:moveTo>
                <a:lnTo>
                  <a:pt x="1438656" y="7619"/>
                </a:lnTo>
                <a:lnTo>
                  <a:pt x="1435607" y="4572"/>
                </a:lnTo>
                <a:lnTo>
                  <a:pt x="1435607" y="3048"/>
                </a:lnTo>
                <a:lnTo>
                  <a:pt x="1438656" y="0"/>
                </a:lnTo>
                <a:lnTo>
                  <a:pt x="1441703" y="0"/>
                </a:lnTo>
                <a:lnTo>
                  <a:pt x="1443228" y="1524"/>
                </a:lnTo>
                <a:lnTo>
                  <a:pt x="1443228" y="6095"/>
                </a:lnTo>
                <a:lnTo>
                  <a:pt x="1441703" y="7619"/>
                </a:lnTo>
                <a:close/>
              </a:path>
              <a:path w="6158865" h="7620">
                <a:moveTo>
                  <a:pt x="1478280" y="7619"/>
                </a:moveTo>
                <a:lnTo>
                  <a:pt x="1475232" y="7619"/>
                </a:lnTo>
                <a:lnTo>
                  <a:pt x="1473707" y="6095"/>
                </a:lnTo>
                <a:lnTo>
                  <a:pt x="1473707" y="1524"/>
                </a:lnTo>
                <a:lnTo>
                  <a:pt x="1475232" y="0"/>
                </a:lnTo>
                <a:lnTo>
                  <a:pt x="1478280" y="0"/>
                </a:lnTo>
                <a:lnTo>
                  <a:pt x="1479803" y="1524"/>
                </a:lnTo>
                <a:lnTo>
                  <a:pt x="1479803" y="6095"/>
                </a:lnTo>
                <a:lnTo>
                  <a:pt x="1478280" y="7619"/>
                </a:lnTo>
                <a:close/>
              </a:path>
              <a:path w="6158865" h="7620">
                <a:moveTo>
                  <a:pt x="1514856" y="7619"/>
                </a:moveTo>
                <a:lnTo>
                  <a:pt x="1511807" y="7619"/>
                </a:lnTo>
                <a:lnTo>
                  <a:pt x="1510284" y="6095"/>
                </a:lnTo>
                <a:lnTo>
                  <a:pt x="1510284" y="1524"/>
                </a:lnTo>
                <a:lnTo>
                  <a:pt x="1511807" y="0"/>
                </a:lnTo>
                <a:lnTo>
                  <a:pt x="1514856" y="0"/>
                </a:lnTo>
                <a:lnTo>
                  <a:pt x="1517903" y="3048"/>
                </a:lnTo>
                <a:lnTo>
                  <a:pt x="1517903" y="4572"/>
                </a:lnTo>
                <a:lnTo>
                  <a:pt x="1514856" y="7619"/>
                </a:lnTo>
                <a:close/>
              </a:path>
              <a:path w="6158865" h="7620">
                <a:moveTo>
                  <a:pt x="1552956" y="1524"/>
                </a:moveTo>
                <a:lnTo>
                  <a:pt x="1548384" y="1524"/>
                </a:lnTo>
                <a:lnTo>
                  <a:pt x="1548384" y="0"/>
                </a:lnTo>
                <a:lnTo>
                  <a:pt x="1552956" y="0"/>
                </a:lnTo>
                <a:lnTo>
                  <a:pt x="1552956" y="1524"/>
                </a:lnTo>
                <a:close/>
              </a:path>
              <a:path w="6158865" h="7620">
                <a:moveTo>
                  <a:pt x="1554480" y="6095"/>
                </a:moveTo>
                <a:lnTo>
                  <a:pt x="1546860" y="6095"/>
                </a:lnTo>
                <a:lnTo>
                  <a:pt x="1546860" y="1524"/>
                </a:lnTo>
                <a:lnTo>
                  <a:pt x="1554480" y="1524"/>
                </a:lnTo>
                <a:lnTo>
                  <a:pt x="1554480" y="6095"/>
                </a:lnTo>
                <a:close/>
              </a:path>
              <a:path w="6158865" h="7620">
                <a:moveTo>
                  <a:pt x="1552956" y="7619"/>
                </a:moveTo>
                <a:lnTo>
                  <a:pt x="1548384" y="7619"/>
                </a:lnTo>
                <a:lnTo>
                  <a:pt x="1548384" y="6095"/>
                </a:lnTo>
                <a:lnTo>
                  <a:pt x="1552956" y="6095"/>
                </a:lnTo>
                <a:lnTo>
                  <a:pt x="1552956" y="7619"/>
                </a:lnTo>
                <a:close/>
              </a:path>
              <a:path w="6158865" h="7620">
                <a:moveTo>
                  <a:pt x="1589532" y="1524"/>
                </a:moveTo>
                <a:lnTo>
                  <a:pt x="1584960" y="1524"/>
                </a:lnTo>
                <a:lnTo>
                  <a:pt x="1584960" y="0"/>
                </a:lnTo>
                <a:lnTo>
                  <a:pt x="1589532" y="0"/>
                </a:lnTo>
                <a:lnTo>
                  <a:pt x="1589532" y="1524"/>
                </a:lnTo>
                <a:close/>
              </a:path>
              <a:path w="6158865" h="7620">
                <a:moveTo>
                  <a:pt x="1591056" y="6095"/>
                </a:moveTo>
                <a:lnTo>
                  <a:pt x="1583436" y="6095"/>
                </a:lnTo>
                <a:lnTo>
                  <a:pt x="1583436" y="1524"/>
                </a:lnTo>
                <a:lnTo>
                  <a:pt x="1591056" y="1524"/>
                </a:lnTo>
                <a:lnTo>
                  <a:pt x="1591056" y="6095"/>
                </a:lnTo>
                <a:close/>
              </a:path>
              <a:path w="6158865" h="7620">
                <a:moveTo>
                  <a:pt x="1589532" y="7619"/>
                </a:moveTo>
                <a:lnTo>
                  <a:pt x="1584960" y="7619"/>
                </a:lnTo>
                <a:lnTo>
                  <a:pt x="1584960" y="6095"/>
                </a:lnTo>
                <a:lnTo>
                  <a:pt x="1589532" y="6095"/>
                </a:lnTo>
                <a:lnTo>
                  <a:pt x="1589532" y="7619"/>
                </a:lnTo>
                <a:close/>
              </a:path>
              <a:path w="6158865" h="7620">
                <a:moveTo>
                  <a:pt x="1626107" y="1524"/>
                </a:moveTo>
                <a:lnTo>
                  <a:pt x="1621536" y="1524"/>
                </a:lnTo>
                <a:lnTo>
                  <a:pt x="1621536" y="0"/>
                </a:lnTo>
                <a:lnTo>
                  <a:pt x="1626107" y="0"/>
                </a:lnTo>
                <a:lnTo>
                  <a:pt x="1626107" y="1524"/>
                </a:lnTo>
                <a:close/>
              </a:path>
              <a:path w="6158865" h="7620">
                <a:moveTo>
                  <a:pt x="1627632" y="6095"/>
                </a:moveTo>
                <a:lnTo>
                  <a:pt x="1620011" y="6095"/>
                </a:lnTo>
                <a:lnTo>
                  <a:pt x="1620011" y="1524"/>
                </a:lnTo>
                <a:lnTo>
                  <a:pt x="1627632" y="1524"/>
                </a:lnTo>
                <a:lnTo>
                  <a:pt x="1627632" y="6095"/>
                </a:lnTo>
                <a:close/>
              </a:path>
              <a:path w="6158865" h="7620">
                <a:moveTo>
                  <a:pt x="1626107" y="7619"/>
                </a:moveTo>
                <a:lnTo>
                  <a:pt x="1621536" y="7619"/>
                </a:lnTo>
                <a:lnTo>
                  <a:pt x="1621536" y="6095"/>
                </a:lnTo>
                <a:lnTo>
                  <a:pt x="1626107" y="6095"/>
                </a:lnTo>
                <a:lnTo>
                  <a:pt x="1626107" y="7619"/>
                </a:lnTo>
                <a:close/>
              </a:path>
              <a:path w="6158865" h="7620">
                <a:moveTo>
                  <a:pt x="1662684" y="7619"/>
                </a:moveTo>
                <a:lnTo>
                  <a:pt x="1659636" y="7619"/>
                </a:lnTo>
                <a:lnTo>
                  <a:pt x="1656588" y="4572"/>
                </a:lnTo>
                <a:lnTo>
                  <a:pt x="1656588" y="3048"/>
                </a:lnTo>
                <a:lnTo>
                  <a:pt x="1659636" y="0"/>
                </a:lnTo>
                <a:lnTo>
                  <a:pt x="1662684" y="0"/>
                </a:lnTo>
                <a:lnTo>
                  <a:pt x="1664207" y="1524"/>
                </a:lnTo>
                <a:lnTo>
                  <a:pt x="1664207" y="6095"/>
                </a:lnTo>
                <a:lnTo>
                  <a:pt x="1662684" y="7619"/>
                </a:lnTo>
                <a:close/>
              </a:path>
              <a:path w="6158865" h="7620">
                <a:moveTo>
                  <a:pt x="1699260" y="7619"/>
                </a:moveTo>
                <a:lnTo>
                  <a:pt x="1696211" y="7619"/>
                </a:lnTo>
                <a:lnTo>
                  <a:pt x="1694688" y="6095"/>
                </a:lnTo>
                <a:lnTo>
                  <a:pt x="1694688" y="1524"/>
                </a:lnTo>
                <a:lnTo>
                  <a:pt x="1696211" y="0"/>
                </a:lnTo>
                <a:lnTo>
                  <a:pt x="1699260" y="0"/>
                </a:lnTo>
                <a:lnTo>
                  <a:pt x="1700784" y="1524"/>
                </a:lnTo>
                <a:lnTo>
                  <a:pt x="1700784" y="6095"/>
                </a:lnTo>
                <a:lnTo>
                  <a:pt x="1699260" y="7619"/>
                </a:lnTo>
                <a:close/>
              </a:path>
              <a:path w="6158865" h="7620">
                <a:moveTo>
                  <a:pt x="1735836" y="7619"/>
                </a:moveTo>
                <a:lnTo>
                  <a:pt x="1732788" y="7619"/>
                </a:lnTo>
                <a:lnTo>
                  <a:pt x="1731264" y="6095"/>
                </a:lnTo>
                <a:lnTo>
                  <a:pt x="1731264" y="1524"/>
                </a:lnTo>
                <a:lnTo>
                  <a:pt x="1732788" y="0"/>
                </a:lnTo>
                <a:lnTo>
                  <a:pt x="1735836" y="0"/>
                </a:lnTo>
                <a:lnTo>
                  <a:pt x="1738884" y="3048"/>
                </a:lnTo>
                <a:lnTo>
                  <a:pt x="1738884" y="4572"/>
                </a:lnTo>
                <a:lnTo>
                  <a:pt x="1735836" y="7619"/>
                </a:lnTo>
                <a:close/>
              </a:path>
              <a:path w="6158865" h="7620">
                <a:moveTo>
                  <a:pt x="1773936" y="1524"/>
                </a:moveTo>
                <a:lnTo>
                  <a:pt x="1769364" y="1524"/>
                </a:lnTo>
                <a:lnTo>
                  <a:pt x="1769364" y="0"/>
                </a:lnTo>
                <a:lnTo>
                  <a:pt x="1773936" y="0"/>
                </a:lnTo>
                <a:lnTo>
                  <a:pt x="1773936" y="1524"/>
                </a:lnTo>
                <a:close/>
              </a:path>
              <a:path w="6158865" h="7620">
                <a:moveTo>
                  <a:pt x="1775459" y="6095"/>
                </a:moveTo>
                <a:lnTo>
                  <a:pt x="1767840" y="6095"/>
                </a:lnTo>
                <a:lnTo>
                  <a:pt x="1767840" y="1524"/>
                </a:lnTo>
                <a:lnTo>
                  <a:pt x="1775459" y="1524"/>
                </a:lnTo>
                <a:lnTo>
                  <a:pt x="1775459" y="6095"/>
                </a:lnTo>
                <a:close/>
              </a:path>
              <a:path w="6158865" h="7620">
                <a:moveTo>
                  <a:pt x="1773936" y="7619"/>
                </a:moveTo>
                <a:lnTo>
                  <a:pt x="1769364" y="7619"/>
                </a:lnTo>
                <a:lnTo>
                  <a:pt x="1769364" y="6095"/>
                </a:lnTo>
                <a:lnTo>
                  <a:pt x="1773936" y="6095"/>
                </a:lnTo>
                <a:lnTo>
                  <a:pt x="1773936" y="7619"/>
                </a:lnTo>
                <a:close/>
              </a:path>
              <a:path w="6158865" h="7620">
                <a:moveTo>
                  <a:pt x="1810512" y="1524"/>
                </a:moveTo>
                <a:lnTo>
                  <a:pt x="1805940" y="1524"/>
                </a:lnTo>
                <a:lnTo>
                  <a:pt x="1805940" y="0"/>
                </a:lnTo>
                <a:lnTo>
                  <a:pt x="1810512" y="0"/>
                </a:lnTo>
                <a:lnTo>
                  <a:pt x="1810512" y="1524"/>
                </a:lnTo>
                <a:close/>
              </a:path>
              <a:path w="6158865" h="7620">
                <a:moveTo>
                  <a:pt x="1812036" y="6095"/>
                </a:moveTo>
                <a:lnTo>
                  <a:pt x="1804415" y="6095"/>
                </a:lnTo>
                <a:lnTo>
                  <a:pt x="1804415" y="1524"/>
                </a:lnTo>
                <a:lnTo>
                  <a:pt x="1812036" y="1524"/>
                </a:lnTo>
                <a:lnTo>
                  <a:pt x="1812036" y="6095"/>
                </a:lnTo>
                <a:close/>
              </a:path>
              <a:path w="6158865" h="7620">
                <a:moveTo>
                  <a:pt x="1810512" y="7619"/>
                </a:moveTo>
                <a:lnTo>
                  <a:pt x="1805940" y="7619"/>
                </a:lnTo>
                <a:lnTo>
                  <a:pt x="1805940" y="6095"/>
                </a:lnTo>
                <a:lnTo>
                  <a:pt x="1810512" y="6095"/>
                </a:lnTo>
                <a:lnTo>
                  <a:pt x="1810512" y="7619"/>
                </a:lnTo>
                <a:close/>
              </a:path>
              <a:path w="6158865" h="7620">
                <a:moveTo>
                  <a:pt x="1847088" y="7619"/>
                </a:moveTo>
                <a:lnTo>
                  <a:pt x="1842515" y="7619"/>
                </a:lnTo>
                <a:lnTo>
                  <a:pt x="1842515" y="6095"/>
                </a:lnTo>
                <a:lnTo>
                  <a:pt x="1840991" y="4572"/>
                </a:lnTo>
                <a:lnTo>
                  <a:pt x="1840991" y="3048"/>
                </a:lnTo>
                <a:lnTo>
                  <a:pt x="1842515" y="1524"/>
                </a:lnTo>
                <a:lnTo>
                  <a:pt x="1842515" y="0"/>
                </a:lnTo>
                <a:lnTo>
                  <a:pt x="1847088" y="0"/>
                </a:lnTo>
                <a:lnTo>
                  <a:pt x="1847088" y="1524"/>
                </a:lnTo>
                <a:lnTo>
                  <a:pt x="1848612" y="1524"/>
                </a:lnTo>
                <a:lnTo>
                  <a:pt x="1848612" y="6095"/>
                </a:lnTo>
                <a:lnTo>
                  <a:pt x="1847088" y="6095"/>
                </a:lnTo>
                <a:lnTo>
                  <a:pt x="1847088" y="7619"/>
                </a:lnTo>
                <a:close/>
              </a:path>
              <a:path w="6158865" h="7620">
                <a:moveTo>
                  <a:pt x="1883664" y="7619"/>
                </a:moveTo>
                <a:lnTo>
                  <a:pt x="1880615" y="7619"/>
                </a:lnTo>
                <a:lnTo>
                  <a:pt x="1877567" y="4572"/>
                </a:lnTo>
                <a:lnTo>
                  <a:pt x="1877567" y="3048"/>
                </a:lnTo>
                <a:lnTo>
                  <a:pt x="1880615" y="0"/>
                </a:lnTo>
                <a:lnTo>
                  <a:pt x="1883664" y="0"/>
                </a:lnTo>
                <a:lnTo>
                  <a:pt x="1885188" y="1524"/>
                </a:lnTo>
                <a:lnTo>
                  <a:pt x="1885188" y="6095"/>
                </a:lnTo>
                <a:lnTo>
                  <a:pt x="1883664" y="7619"/>
                </a:lnTo>
                <a:close/>
              </a:path>
              <a:path w="6158865" h="7620">
                <a:moveTo>
                  <a:pt x="1920240" y="7619"/>
                </a:moveTo>
                <a:lnTo>
                  <a:pt x="1917191" y="7619"/>
                </a:lnTo>
                <a:lnTo>
                  <a:pt x="1915667" y="6095"/>
                </a:lnTo>
                <a:lnTo>
                  <a:pt x="1915667" y="1524"/>
                </a:lnTo>
                <a:lnTo>
                  <a:pt x="1917191" y="0"/>
                </a:lnTo>
                <a:lnTo>
                  <a:pt x="1920240" y="0"/>
                </a:lnTo>
                <a:lnTo>
                  <a:pt x="1921764" y="1524"/>
                </a:lnTo>
                <a:lnTo>
                  <a:pt x="1921764" y="6095"/>
                </a:lnTo>
                <a:lnTo>
                  <a:pt x="1920240" y="7619"/>
                </a:lnTo>
                <a:close/>
              </a:path>
              <a:path w="6158865" h="7620">
                <a:moveTo>
                  <a:pt x="1956816" y="7619"/>
                </a:moveTo>
                <a:lnTo>
                  <a:pt x="1953767" y="7619"/>
                </a:lnTo>
                <a:lnTo>
                  <a:pt x="1952243" y="6095"/>
                </a:lnTo>
                <a:lnTo>
                  <a:pt x="1952243" y="1524"/>
                </a:lnTo>
                <a:lnTo>
                  <a:pt x="1953767" y="0"/>
                </a:lnTo>
                <a:lnTo>
                  <a:pt x="1956816" y="0"/>
                </a:lnTo>
                <a:lnTo>
                  <a:pt x="1959864" y="3048"/>
                </a:lnTo>
                <a:lnTo>
                  <a:pt x="1959864" y="4572"/>
                </a:lnTo>
                <a:lnTo>
                  <a:pt x="1956816" y="7619"/>
                </a:lnTo>
                <a:close/>
              </a:path>
              <a:path w="6158865" h="7620">
                <a:moveTo>
                  <a:pt x="1994916" y="1524"/>
                </a:moveTo>
                <a:lnTo>
                  <a:pt x="1990343" y="1524"/>
                </a:lnTo>
                <a:lnTo>
                  <a:pt x="1990343" y="0"/>
                </a:lnTo>
                <a:lnTo>
                  <a:pt x="1994916" y="0"/>
                </a:lnTo>
                <a:lnTo>
                  <a:pt x="1994916" y="1524"/>
                </a:lnTo>
                <a:close/>
              </a:path>
              <a:path w="6158865" h="7620">
                <a:moveTo>
                  <a:pt x="1996440" y="6095"/>
                </a:moveTo>
                <a:lnTo>
                  <a:pt x="1988820" y="6095"/>
                </a:lnTo>
                <a:lnTo>
                  <a:pt x="1988820" y="1524"/>
                </a:lnTo>
                <a:lnTo>
                  <a:pt x="1996440" y="1524"/>
                </a:lnTo>
                <a:lnTo>
                  <a:pt x="1996440" y="6095"/>
                </a:lnTo>
                <a:close/>
              </a:path>
              <a:path w="6158865" h="7620">
                <a:moveTo>
                  <a:pt x="1994916" y="7619"/>
                </a:moveTo>
                <a:lnTo>
                  <a:pt x="1990343" y="7619"/>
                </a:lnTo>
                <a:lnTo>
                  <a:pt x="1990343" y="6095"/>
                </a:lnTo>
                <a:lnTo>
                  <a:pt x="1994916" y="6095"/>
                </a:lnTo>
                <a:lnTo>
                  <a:pt x="1994916" y="7619"/>
                </a:lnTo>
                <a:close/>
              </a:path>
              <a:path w="6158865" h="7620">
                <a:moveTo>
                  <a:pt x="2031491" y="1524"/>
                </a:moveTo>
                <a:lnTo>
                  <a:pt x="2026920" y="1524"/>
                </a:lnTo>
                <a:lnTo>
                  <a:pt x="2026920" y="0"/>
                </a:lnTo>
                <a:lnTo>
                  <a:pt x="2031491" y="0"/>
                </a:lnTo>
                <a:lnTo>
                  <a:pt x="2031491" y="1524"/>
                </a:lnTo>
                <a:close/>
              </a:path>
              <a:path w="6158865" h="7620">
                <a:moveTo>
                  <a:pt x="2033016" y="6095"/>
                </a:moveTo>
                <a:lnTo>
                  <a:pt x="2025396" y="6095"/>
                </a:lnTo>
                <a:lnTo>
                  <a:pt x="2025396" y="1524"/>
                </a:lnTo>
                <a:lnTo>
                  <a:pt x="2033016" y="1524"/>
                </a:lnTo>
                <a:lnTo>
                  <a:pt x="2033016" y="6095"/>
                </a:lnTo>
                <a:close/>
              </a:path>
              <a:path w="6158865" h="7620">
                <a:moveTo>
                  <a:pt x="2031491" y="7619"/>
                </a:moveTo>
                <a:lnTo>
                  <a:pt x="2026920" y="7619"/>
                </a:lnTo>
                <a:lnTo>
                  <a:pt x="2026920" y="6095"/>
                </a:lnTo>
                <a:lnTo>
                  <a:pt x="2031491" y="6095"/>
                </a:lnTo>
                <a:lnTo>
                  <a:pt x="2031491" y="7619"/>
                </a:lnTo>
                <a:close/>
              </a:path>
              <a:path w="6158865" h="7620">
                <a:moveTo>
                  <a:pt x="2068067" y="7619"/>
                </a:moveTo>
                <a:lnTo>
                  <a:pt x="2063496" y="7619"/>
                </a:lnTo>
                <a:lnTo>
                  <a:pt x="2063496" y="6095"/>
                </a:lnTo>
                <a:lnTo>
                  <a:pt x="2061972" y="4572"/>
                </a:lnTo>
                <a:lnTo>
                  <a:pt x="2061972" y="3048"/>
                </a:lnTo>
                <a:lnTo>
                  <a:pt x="2063496" y="1524"/>
                </a:lnTo>
                <a:lnTo>
                  <a:pt x="2063496" y="0"/>
                </a:lnTo>
                <a:lnTo>
                  <a:pt x="2068067" y="0"/>
                </a:lnTo>
                <a:lnTo>
                  <a:pt x="2068067" y="1524"/>
                </a:lnTo>
                <a:lnTo>
                  <a:pt x="2069591" y="1524"/>
                </a:lnTo>
                <a:lnTo>
                  <a:pt x="2069591" y="6095"/>
                </a:lnTo>
                <a:lnTo>
                  <a:pt x="2068067" y="6095"/>
                </a:lnTo>
                <a:lnTo>
                  <a:pt x="2068067" y="7619"/>
                </a:lnTo>
                <a:close/>
              </a:path>
              <a:path w="6158865" h="7620">
                <a:moveTo>
                  <a:pt x="2104643" y="7619"/>
                </a:moveTo>
                <a:lnTo>
                  <a:pt x="2101596" y="7619"/>
                </a:lnTo>
                <a:lnTo>
                  <a:pt x="2098548" y="4572"/>
                </a:lnTo>
                <a:lnTo>
                  <a:pt x="2098548" y="3048"/>
                </a:lnTo>
                <a:lnTo>
                  <a:pt x="2101596" y="0"/>
                </a:lnTo>
                <a:lnTo>
                  <a:pt x="2104643" y="0"/>
                </a:lnTo>
                <a:lnTo>
                  <a:pt x="2106167" y="1524"/>
                </a:lnTo>
                <a:lnTo>
                  <a:pt x="2106167" y="6095"/>
                </a:lnTo>
                <a:lnTo>
                  <a:pt x="2104643" y="7619"/>
                </a:lnTo>
                <a:close/>
              </a:path>
              <a:path w="6158865" h="7620">
                <a:moveTo>
                  <a:pt x="2141220" y="7619"/>
                </a:moveTo>
                <a:lnTo>
                  <a:pt x="2138172" y="7619"/>
                </a:lnTo>
                <a:lnTo>
                  <a:pt x="2136648" y="6095"/>
                </a:lnTo>
                <a:lnTo>
                  <a:pt x="2136648" y="1524"/>
                </a:lnTo>
                <a:lnTo>
                  <a:pt x="2138172" y="0"/>
                </a:lnTo>
                <a:lnTo>
                  <a:pt x="2141220" y="0"/>
                </a:lnTo>
                <a:lnTo>
                  <a:pt x="2142743" y="1524"/>
                </a:lnTo>
                <a:lnTo>
                  <a:pt x="2142743" y="6095"/>
                </a:lnTo>
                <a:lnTo>
                  <a:pt x="2141220" y="7619"/>
                </a:lnTo>
                <a:close/>
              </a:path>
              <a:path w="6158865" h="7620">
                <a:moveTo>
                  <a:pt x="2177796" y="7619"/>
                </a:moveTo>
                <a:lnTo>
                  <a:pt x="2174748" y="7619"/>
                </a:lnTo>
                <a:lnTo>
                  <a:pt x="2174748" y="6095"/>
                </a:lnTo>
                <a:lnTo>
                  <a:pt x="2173224" y="6095"/>
                </a:lnTo>
                <a:lnTo>
                  <a:pt x="2173224" y="1524"/>
                </a:lnTo>
                <a:lnTo>
                  <a:pt x="2174748" y="1524"/>
                </a:lnTo>
                <a:lnTo>
                  <a:pt x="2174748" y="0"/>
                </a:lnTo>
                <a:lnTo>
                  <a:pt x="2177796" y="0"/>
                </a:lnTo>
                <a:lnTo>
                  <a:pt x="2180843" y="3048"/>
                </a:lnTo>
                <a:lnTo>
                  <a:pt x="2180843" y="4572"/>
                </a:lnTo>
                <a:lnTo>
                  <a:pt x="2177796" y="7619"/>
                </a:lnTo>
                <a:close/>
              </a:path>
              <a:path w="6158865" h="7620">
                <a:moveTo>
                  <a:pt x="2215896" y="1524"/>
                </a:moveTo>
                <a:lnTo>
                  <a:pt x="2211324" y="1524"/>
                </a:lnTo>
                <a:lnTo>
                  <a:pt x="2211324" y="0"/>
                </a:lnTo>
                <a:lnTo>
                  <a:pt x="2215896" y="0"/>
                </a:lnTo>
                <a:lnTo>
                  <a:pt x="2215896" y="1524"/>
                </a:lnTo>
                <a:close/>
              </a:path>
              <a:path w="6158865" h="7620">
                <a:moveTo>
                  <a:pt x="2217420" y="6095"/>
                </a:moveTo>
                <a:lnTo>
                  <a:pt x="2209799" y="6095"/>
                </a:lnTo>
                <a:lnTo>
                  <a:pt x="2209799" y="1524"/>
                </a:lnTo>
                <a:lnTo>
                  <a:pt x="2217420" y="1524"/>
                </a:lnTo>
                <a:lnTo>
                  <a:pt x="2217420" y="6095"/>
                </a:lnTo>
                <a:close/>
              </a:path>
              <a:path w="6158865" h="7620">
                <a:moveTo>
                  <a:pt x="2215896" y="7619"/>
                </a:moveTo>
                <a:lnTo>
                  <a:pt x="2211324" y="7619"/>
                </a:lnTo>
                <a:lnTo>
                  <a:pt x="2211324" y="6095"/>
                </a:lnTo>
                <a:lnTo>
                  <a:pt x="2215896" y="6095"/>
                </a:lnTo>
                <a:lnTo>
                  <a:pt x="2215896" y="7619"/>
                </a:lnTo>
                <a:close/>
              </a:path>
              <a:path w="6158865" h="7620">
                <a:moveTo>
                  <a:pt x="2252472" y="1524"/>
                </a:moveTo>
                <a:lnTo>
                  <a:pt x="2247899" y="1524"/>
                </a:lnTo>
                <a:lnTo>
                  <a:pt x="2247899" y="0"/>
                </a:lnTo>
                <a:lnTo>
                  <a:pt x="2252472" y="0"/>
                </a:lnTo>
                <a:lnTo>
                  <a:pt x="2252472" y="1524"/>
                </a:lnTo>
                <a:close/>
              </a:path>
              <a:path w="6158865" h="7620">
                <a:moveTo>
                  <a:pt x="2253996" y="6095"/>
                </a:moveTo>
                <a:lnTo>
                  <a:pt x="2246375" y="6095"/>
                </a:lnTo>
                <a:lnTo>
                  <a:pt x="2246375" y="1524"/>
                </a:lnTo>
                <a:lnTo>
                  <a:pt x="2253996" y="1524"/>
                </a:lnTo>
                <a:lnTo>
                  <a:pt x="2253996" y="6095"/>
                </a:lnTo>
                <a:close/>
              </a:path>
              <a:path w="6158865" h="7620">
                <a:moveTo>
                  <a:pt x="2252472" y="7619"/>
                </a:moveTo>
                <a:lnTo>
                  <a:pt x="2247899" y="7619"/>
                </a:lnTo>
                <a:lnTo>
                  <a:pt x="2247899" y="6095"/>
                </a:lnTo>
                <a:lnTo>
                  <a:pt x="2252472" y="6095"/>
                </a:lnTo>
                <a:lnTo>
                  <a:pt x="2252472" y="7619"/>
                </a:lnTo>
                <a:close/>
              </a:path>
              <a:path w="6158865" h="7620">
                <a:moveTo>
                  <a:pt x="2289048" y="7619"/>
                </a:moveTo>
                <a:lnTo>
                  <a:pt x="2284475" y="7619"/>
                </a:lnTo>
                <a:lnTo>
                  <a:pt x="2284475" y="6095"/>
                </a:lnTo>
                <a:lnTo>
                  <a:pt x="2282951" y="4572"/>
                </a:lnTo>
                <a:lnTo>
                  <a:pt x="2282951" y="3048"/>
                </a:lnTo>
                <a:lnTo>
                  <a:pt x="2284475" y="1524"/>
                </a:lnTo>
                <a:lnTo>
                  <a:pt x="2284475" y="0"/>
                </a:lnTo>
                <a:lnTo>
                  <a:pt x="2289048" y="0"/>
                </a:lnTo>
                <a:lnTo>
                  <a:pt x="2289048" y="1524"/>
                </a:lnTo>
                <a:lnTo>
                  <a:pt x="2290572" y="1524"/>
                </a:lnTo>
                <a:lnTo>
                  <a:pt x="2290572" y="6095"/>
                </a:lnTo>
                <a:lnTo>
                  <a:pt x="2289048" y="6095"/>
                </a:lnTo>
                <a:lnTo>
                  <a:pt x="2289048" y="7619"/>
                </a:lnTo>
                <a:close/>
              </a:path>
              <a:path w="6158865" h="7620">
                <a:moveTo>
                  <a:pt x="2325624" y="7619"/>
                </a:moveTo>
                <a:lnTo>
                  <a:pt x="2322575" y="7619"/>
                </a:lnTo>
                <a:lnTo>
                  <a:pt x="2319528" y="4572"/>
                </a:lnTo>
                <a:lnTo>
                  <a:pt x="2319528" y="3048"/>
                </a:lnTo>
                <a:lnTo>
                  <a:pt x="2322575" y="0"/>
                </a:lnTo>
                <a:lnTo>
                  <a:pt x="2325624" y="0"/>
                </a:lnTo>
                <a:lnTo>
                  <a:pt x="2327148" y="1524"/>
                </a:lnTo>
                <a:lnTo>
                  <a:pt x="2327148" y="6095"/>
                </a:lnTo>
                <a:lnTo>
                  <a:pt x="2325624" y="7619"/>
                </a:lnTo>
                <a:close/>
              </a:path>
              <a:path w="6158865" h="7620">
                <a:moveTo>
                  <a:pt x="2362199" y="7619"/>
                </a:moveTo>
                <a:lnTo>
                  <a:pt x="2359151" y="7619"/>
                </a:lnTo>
                <a:lnTo>
                  <a:pt x="2357628" y="6095"/>
                </a:lnTo>
                <a:lnTo>
                  <a:pt x="2357628" y="1524"/>
                </a:lnTo>
                <a:lnTo>
                  <a:pt x="2359151" y="0"/>
                </a:lnTo>
                <a:lnTo>
                  <a:pt x="2362199" y="0"/>
                </a:lnTo>
                <a:lnTo>
                  <a:pt x="2363724" y="1524"/>
                </a:lnTo>
                <a:lnTo>
                  <a:pt x="2363724" y="6095"/>
                </a:lnTo>
                <a:lnTo>
                  <a:pt x="2362199" y="7619"/>
                </a:lnTo>
                <a:close/>
              </a:path>
              <a:path w="6158865" h="7620">
                <a:moveTo>
                  <a:pt x="2398775" y="7619"/>
                </a:moveTo>
                <a:lnTo>
                  <a:pt x="2395728" y="7619"/>
                </a:lnTo>
                <a:lnTo>
                  <a:pt x="2395728" y="6095"/>
                </a:lnTo>
                <a:lnTo>
                  <a:pt x="2394204" y="6095"/>
                </a:lnTo>
                <a:lnTo>
                  <a:pt x="2394204" y="1524"/>
                </a:lnTo>
                <a:lnTo>
                  <a:pt x="2395728" y="1524"/>
                </a:lnTo>
                <a:lnTo>
                  <a:pt x="2395728" y="0"/>
                </a:lnTo>
                <a:lnTo>
                  <a:pt x="2398775" y="0"/>
                </a:lnTo>
                <a:lnTo>
                  <a:pt x="2401824" y="3048"/>
                </a:lnTo>
                <a:lnTo>
                  <a:pt x="2401824" y="4572"/>
                </a:lnTo>
                <a:lnTo>
                  <a:pt x="2398775" y="7619"/>
                </a:lnTo>
                <a:close/>
              </a:path>
              <a:path w="6158865" h="7620">
                <a:moveTo>
                  <a:pt x="2436875" y="1524"/>
                </a:moveTo>
                <a:lnTo>
                  <a:pt x="2432304" y="1524"/>
                </a:lnTo>
                <a:lnTo>
                  <a:pt x="2432304" y="0"/>
                </a:lnTo>
                <a:lnTo>
                  <a:pt x="2436875" y="0"/>
                </a:lnTo>
                <a:lnTo>
                  <a:pt x="2436875" y="1524"/>
                </a:lnTo>
                <a:close/>
              </a:path>
              <a:path w="6158865" h="7620">
                <a:moveTo>
                  <a:pt x="2438399" y="6095"/>
                </a:moveTo>
                <a:lnTo>
                  <a:pt x="2430780" y="6095"/>
                </a:lnTo>
                <a:lnTo>
                  <a:pt x="2430780" y="1524"/>
                </a:lnTo>
                <a:lnTo>
                  <a:pt x="2438399" y="1524"/>
                </a:lnTo>
                <a:lnTo>
                  <a:pt x="2438399" y="6095"/>
                </a:lnTo>
                <a:close/>
              </a:path>
              <a:path w="6158865" h="7620">
                <a:moveTo>
                  <a:pt x="2436875" y="7619"/>
                </a:moveTo>
                <a:lnTo>
                  <a:pt x="2432304" y="7619"/>
                </a:lnTo>
                <a:lnTo>
                  <a:pt x="2432304" y="6095"/>
                </a:lnTo>
                <a:lnTo>
                  <a:pt x="2436875" y="6095"/>
                </a:lnTo>
                <a:lnTo>
                  <a:pt x="2436875" y="7619"/>
                </a:lnTo>
                <a:close/>
              </a:path>
              <a:path w="6158865" h="7620">
                <a:moveTo>
                  <a:pt x="2473451" y="1524"/>
                </a:moveTo>
                <a:lnTo>
                  <a:pt x="2468880" y="1524"/>
                </a:lnTo>
                <a:lnTo>
                  <a:pt x="2468880" y="0"/>
                </a:lnTo>
                <a:lnTo>
                  <a:pt x="2473451" y="0"/>
                </a:lnTo>
                <a:lnTo>
                  <a:pt x="2473451" y="1524"/>
                </a:lnTo>
                <a:close/>
              </a:path>
              <a:path w="6158865" h="7620">
                <a:moveTo>
                  <a:pt x="2474975" y="6095"/>
                </a:moveTo>
                <a:lnTo>
                  <a:pt x="2467356" y="6095"/>
                </a:lnTo>
                <a:lnTo>
                  <a:pt x="2467356" y="1524"/>
                </a:lnTo>
                <a:lnTo>
                  <a:pt x="2474975" y="1524"/>
                </a:lnTo>
                <a:lnTo>
                  <a:pt x="2474975" y="6095"/>
                </a:lnTo>
                <a:close/>
              </a:path>
              <a:path w="6158865" h="7620">
                <a:moveTo>
                  <a:pt x="2473451" y="7619"/>
                </a:moveTo>
                <a:lnTo>
                  <a:pt x="2468880" y="7619"/>
                </a:lnTo>
                <a:lnTo>
                  <a:pt x="2468880" y="6095"/>
                </a:lnTo>
                <a:lnTo>
                  <a:pt x="2473451" y="6095"/>
                </a:lnTo>
                <a:lnTo>
                  <a:pt x="2473451" y="7619"/>
                </a:lnTo>
                <a:close/>
              </a:path>
              <a:path w="6158865" h="7620">
                <a:moveTo>
                  <a:pt x="2510028" y="7619"/>
                </a:moveTo>
                <a:lnTo>
                  <a:pt x="2506980" y="7619"/>
                </a:lnTo>
                <a:lnTo>
                  <a:pt x="2503932" y="4572"/>
                </a:lnTo>
                <a:lnTo>
                  <a:pt x="2503932" y="3048"/>
                </a:lnTo>
                <a:lnTo>
                  <a:pt x="2506980" y="0"/>
                </a:lnTo>
                <a:lnTo>
                  <a:pt x="2510028" y="0"/>
                </a:lnTo>
                <a:lnTo>
                  <a:pt x="2510028" y="1524"/>
                </a:lnTo>
                <a:lnTo>
                  <a:pt x="2511551" y="1524"/>
                </a:lnTo>
                <a:lnTo>
                  <a:pt x="2511551" y="6095"/>
                </a:lnTo>
                <a:lnTo>
                  <a:pt x="2510028" y="6095"/>
                </a:lnTo>
                <a:lnTo>
                  <a:pt x="2510028" y="7619"/>
                </a:lnTo>
                <a:close/>
              </a:path>
              <a:path w="6158865" h="7620">
                <a:moveTo>
                  <a:pt x="2546604" y="7619"/>
                </a:moveTo>
                <a:lnTo>
                  <a:pt x="2543556" y="7619"/>
                </a:lnTo>
                <a:lnTo>
                  <a:pt x="2540508" y="4572"/>
                </a:lnTo>
                <a:lnTo>
                  <a:pt x="2540508" y="3048"/>
                </a:lnTo>
                <a:lnTo>
                  <a:pt x="2543556" y="0"/>
                </a:lnTo>
                <a:lnTo>
                  <a:pt x="2546604" y="0"/>
                </a:lnTo>
                <a:lnTo>
                  <a:pt x="2548128" y="1524"/>
                </a:lnTo>
                <a:lnTo>
                  <a:pt x="2548128" y="6095"/>
                </a:lnTo>
                <a:lnTo>
                  <a:pt x="2546604" y="7619"/>
                </a:lnTo>
                <a:close/>
              </a:path>
              <a:path w="6158865" h="7620">
                <a:moveTo>
                  <a:pt x="2583180" y="7619"/>
                </a:moveTo>
                <a:lnTo>
                  <a:pt x="2580132" y="7619"/>
                </a:lnTo>
                <a:lnTo>
                  <a:pt x="2578608" y="6095"/>
                </a:lnTo>
                <a:lnTo>
                  <a:pt x="2578608" y="1524"/>
                </a:lnTo>
                <a:lnTo>
                  <a:pt x="2580132" y="0"/>
                </a:lnTo>
                <a:lnTo>
                  <a:pt x="2583180" y="0"/>
                </a:lnTo>
                <a:lnTo>
                  <a:pt x="2584704" y="1524"/>
                </a:lnTo>
                <a:lnTo>
                  <a:pt x="2584704" y="6095"/>
                </a:lnTo>
                <a:lnTo>
                  <a:pt x="2583180" y="7619"/>
                </a:lnTo>
                <a:close/>
              </a:path>
              <a:path w="6158865" h="7620">
                <a:moveTo>
                  <a:pt x="2619756" y="7619"/>
                </a:moveTo>
                <a:lnTo>
                  <a:pt x="2616708" y="7619"/>
                </a:lnTo>
                <a:lnTo>
                  <a:pt x="2616708" y="6095"/>
                </a:lnTo>
                <a:lnTo>
                  <a:pt x="2615183" y="6095"/>
                </a:lnTo>
                <a:lnTo>
                  <a:pt x="2615183" y="1524"/>
                </a:lnTo>
                <a:lnTo>
                  <a:pt x="2616708" y="1524"/>
                </a:lnTo>
                <a:lnTo>
                  <a:pt x="2616708" y="0"/>
                </a:lnTo>
                <a:lnTo>
                  <a:pt x="2619756" y="0"/>
                </a:lnTo>
                <a:lnTo>
                  <a:pt x="2622804" y="3048"/>
                </a:lnTo>
                <a:lnTo>
                  <a:pt x="2622804" y="4572"/>
                </a:lnTo>
                <a:lnTo>
                  <a:pt x="2619756" y="7619"/>
                </a:lnTo>
                <a:close/>
              </a:path>
              <a:path w="6158865" h="7620">
                <a:moveTo>
                  <a:pt x="2657856" y="1524"/>
                </a:moveTo>
                <a:lnTo>
                  <a:pt x="2653283" y="1524"/>
                </a:lnTo>
                <a:lnTo>
                  <a:pt x="2653283" y="0"/>
                </a:lnTo>
                <a:lnTo>
                  <a:pt x="2657856" y="0"/>
                </a:lnTo>
                <a:lnTo>
                  <a:pt x="2657856" y="1524"/>
                </a:lnTo>
                <a:close/>
              </a:path>
              <a:path w="6158865" h="7620">
                <a:moveTo>
                  <a:pt x="2659380" y="6095"/>
                </a:moveTo>
                <a:lnTo>
                  <a:pt x="2651759" y="6095"/>
                </a:lnTo>
                <a:lnTo>
                  <a:pt x="2651759" y="1524"/>
                </a:lnTo>
                <a:lnTo>
                  <a:pt x="2659380" y="1524"/>
                </a:lnTo>
                <a:lnTo>
                  <a:pt x="2659380" y="6095"/>
                </a:lnTo>
                <a:close/>
              </a:path>
              <a:path w="6158865" h="7620">
                <a:moveTo>
                  <a:pt x="2657856" y="7619"/>
                </a:moveTo>
                <a:lnTo>
                  <a:pt x="2653283" y="7619"/>
                </a:lnTo>
                <a:lnTo>
                  <a:pt x="2653283" y="6095"/>
                </a:lnTo>
                <a:lnTo>
                  <a:pt x="2657856" y="6095"/>
                </a:lnTo>
                <a:lnTo>
                  <a:pt x="2657856" y="7619"/>
                </a:lnTo>
                <a:close/>
              </a:path>
              <a:path w="6158865" h="7620">
                <a:moveTo>
                  <a:pt x="2694432" y="1524"/>
                </a:moveTo>
                <a:lnTo>
                  <a:pt x="2689859" y="1524"/>
                </a:lnTo>
                <a:lnTo>
                  <a:pt x="2689859" y="0"/>
                </a:lnTo>
                <a:lnTo>
                  <a:pt x="2694432" y="0"/>
                </a:lnTo>
                <a:lnTo>
                  <a:pt x="2694432" y="1524"/>
                </a:lnTo>
                <a:close/>
              </a:path>
              <a:path w="6158865" h="7620">
                <a:moveTo>
                  <a:pt x="2695956" y="6095"/>
                </a:moveTo>
                <a:lnTo>
                  <a:pt x="2688336" y="6095"/>
                </a:lnTo>
                <a:lnTo>
                  <a:pt x="2688336" y="1524"/>
                </a:lnTo>
                <a:lnTo>
                  <a:pt x="2695956" y="1524"/>
                </a:lnTo>
                <a:lnTo>
                  <a:pt x="2695956" y="6095"/>
                </a:lnTo>
                <a:close/>
              </a:path>
              <a:path w="6158865" h="7620">
                <a:moveTo>
                  <a:pt x="2694432" y="7619"/>
                </a:moveTo>
                <a:lnTo>
                  <a:pt x="2689859" y="7619"/>
                </a:lnTo>
                <a:lnTo>
                  <a:pt x="2689859" y="6095"/>
                </a:lnTo>
                <a:lnTo>
                  <a:pt x="2694432" y="6095"/>
                </a:lnTo>
                <a:lnTo>
                  <a:pt x="2694432" y="7619"/>
                </a:lnTo>
                <a:close/>
              </a:path>
              <a:path w="6158865" h="7620">
                <a:moveTo>
                  <a:pt x="2731008" y="7619"/>
                </a:moveTo>
                <a:lnTo>
                  <a:pt x="2727959" y="7619"/>
                </a:lnTo>
                <a:lnTo>
                  <a:pt x="2724912" y="4572"/>
                </a:lnTo>
                <a:lnTo>
                  <a:pt x="2724912" y="3048"/>
                </a:lnTo>
                <a:lnTo>
                  <a:pt x="2727959" y="0"/>
                </a:lnTo>
                <a:lnTo>
                  <a:pt x="2731008" y="0"/>
                </a:lnTo>
                <a:lnTo>
                  <a:pt x="2731008" y="1524"/>
                </a:lnTo>
                <a:lnTo>
                  <a:pt x="2732532" y="1524"/>
                </a:lnTo>
                <a:lnTo>
                  <a:pt x="2732532" y="6095"/>
                </a:lnTo>
                <a:lnTo>
                  <a:pt x="2731008" y="6095"/>
                </a:lnTo>
                <a:lnTo>
                  <a:pt x="2731008" y="7619"/>
                </a:lnTo>
                <a:close/>
              </a:path>
              <a:path w="6158865" h="7620">
                <a:moveTo>
                  <a:pt x="2767583" y="7619"/>
                </a:moveTo>
                <a:lnTo>
                  <a:pt x="2764536" y="7619"/>
                </a:lnTo>
                <a:lnTo>
                  <a:pt x="2763012" y="6095"/>
                </a:lnTo>
                <a:lnTo>
                  <a:pt x="2763012" y="1524"/>
                </a:lnTo>
                <a:lnTo>
                  <a:pt x="2764536" y="0"/>
                </a:lnTo>
                <a:lnTo>
                  <a:pt x="2767583" y="0"/>
                </a:lnTo>
                <a:lnTo>
                  <a:pt x="2769108" y="1524"/>
                </a:lnTo>
                <a:lnTo>
                  <a:pt x="2769108" y="6095"/>
                </a:lnTo>
                <a:lnTo>
                  <a:pt x="2767583" y="7619"/>
                </a:lnTo>
                <a:close/>
              </a:path>
              <a:path w="6158865" h="7620">
                <a:moveTo>
                  <a:pt x="2804159" y="7619"/>
                </a:moveTo>
                <a:lnTo>
                  <a:pt x="2801112" y="7619"/>
                </a:lnTo>
                <a:lnTo>
                  <a:pt x="2799588" y="6095"/>
                </a:lnTo>
                <a:lnTo>
                  <a:pt x="2799588" y="1524"/>
                </a:lnTo>
                <a:lnTo>
                  <a:pt x="2801112" y="0"/>
                </a:lnTo>
                <a:lnTo>
                  <a:pt x="2804159" y="0"/>
                </a:lnTo>
                <a:lnTo>
                  <a:pt x="2807208" y="3048"/>
                </a:lnTo>
                <a:lnTo>
                  <a:pt x="2807208" y="4572"/>
                </a:lnTo>
                <a:lnTo>
                  <a:pt x="2804159" y="7619"/>
                </a:lnTo>
                <a:close/>
              </a:path>
              <a:path w="6158865" h="7620">
                <a:moveTo>
                  <a:pt x="2842259" y="7619"/>
                </a:moveTo>
                <a:lnTo>
                  <a:pt x="2837688" y="7619"/>
                </a:lnTo>
                <a:lnTo>
                  <a:pt x="2837688" y="6095"/>
                </a:lnTo>
                <a:lnTo>
                  <a:pt x="2836164" y="6095"/>
                </a:lnTo>
                <a:lnTo>
                  <a:pt x="2836164" y="1524"/>
                </a:lnTo>
                <a:lnTo>
                  <a:pt x="2837688" y="1524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4"/>
                </a:lnTo>
                <a:lnTo>
                  <a:pt x="2843783" y="3048"/>
                </a:lnTo>
                <a:lnTo>
                  <a:pt x="2843783" y="4572"/>
                </a:lnTo>
                <a:lnTo>
                  <a:pt x="2842259" y="6095"/>
                </a:lnTo>
                <a:lnTo>
                  <a:pt x="2842259" y="7619"/>
                </a:lnTo>
                <a:close/>
              </a:path>
              <a:path w="6158865" h="7620">
                <a:moveTo>
                  <a:pt x="2878836" y="1524"/>
                </a:moveTo>
                <a:lnTo>
                  <a:pt x="2874264" y="1524"/>
                </a:lnTo>
                <a:lnTo>
                  <a:pt x="2874264" y="0"/>
                </a:lnTo>
                <a:lnTo>
                  <a:pt x="2878836" y="0"/>
                </a:lnTo>
                <a:lnTo>
                  <a:pt x="2878836" y="1524"/>
                </a:lnTo>
                <a:close/>
              </a:path>
              <a:path w="6158865" h="7620">
                <a:moveTo>
                  <a:pt x="2880359" y="6095"/>
                </a:moveTo>
                <a:lnTo>
                  <a:pt x="2872740" y="6095"/>
                </a:lnTo>
                <a:lnTo>
                  <a:pt x="2872740" y="1524"/>
                </a:lnTo>
                <a:lnTo>
                  <a:pt x="2880359" y="1524"/>
                </a:lnTo>
                <a:lnTo>
                  <a:pt x="2880359" y="6095"/>
                </a:lnTo>
                <a:close/>
              </a:path>
              <a:path w="6158865" h="7620">
                <a:moveTo>
                  <a:pt x="2878836" y="7619"/>
                </a:moveTo>
                <a:lnTo>
                  <a:pt x="2874264" y="7619"/>
                </a:lnTo>
                <a:lnTo>
                  <a:pt x="2874264" y="6095"/>
                </a:lnTo>
                <a:lnTo>
                  <a:pt x="2878836" y="6095"/>
                </a:lnTo>
                <a:lnTo>
                  <a:pt x="2878836" y="7619"/>
                </a:lnTo>
                <a:close/>
              </a:path>
              <a:path w="6158865" h="7620">
                <a:moveTo>
                  <a:pt x="2915412" y="1524"/>
                </a:moveTo>
                <a:lnTo>
                  <a:pt x="2910840" y="1524"/>
                </a:lnTo>
                <a:lnTo>
                  <a:pt x="2910840" y="0"/>
                </a:lnTo>
                <a:lnTo>
                  <a:pt x="2915412" y="0"/>
                </a:lnTo>
                <a:lnTo>
                  <a:pt x="2915412" y="1524"/>
                </a:lnTo>
                <a:close/>
              </a:path>
              <a:path w="6158865" h="7620">
                <a:moveTo>
                  <a:pt x="2916936" y="6095"/>
                </a:moveTo>
                <a:lnTo>
                  <a:pt x="2909316" y="6095"/>
                </a:lnTo>
                <a:lnTo>
                  <a:pt x="2909316" y="1524"/>
                </a:lnTo>
                <a:lnTo>
                  <a:pt x="2916936" y="1524"/>
                </a:lnTo>
                <a:lnTo>
                  <a:pt x="2916936" y="6095"/>
                </a:lnTo>
                <a:close/>
              </a:path>
              <a:path w="6158865" h="7620">
                <a:moveTo>
                  <a:pt x="2915412" y="7619"/>
                </a:moveTo>
                <a:lnTo>
                  <a:pt x="2910840" y="7619"/>
                </a:lnTo>
                <a:lnTo>
                  <a:pt x="2910840" y="6095"/>
                </a:lnTo>
                <a:lnTo>
                  <a:pt x="2915412" y="6095"/>
                </a:lnTo>
                <a:lnTo>
                  <a:pt x="2915412" y="7619"/>
                </a:lnTo>
                <a:close/>
              </a:path>
              <a:path w="6158865" h="7620">
                <a:moveTo>
                  <a:pt x="2951988" y="7619"/>
                </a:moveTo>
                <a:lnTo>
                  <a:pt x="2948940" y="7619"/>
                </a:lnTo>
                <a:lnTo>
                  <a:pt x="2945892" y="4572"/>
                </a:lnTo>
                <a:lnTo>
                  <a:pt x="2945892" y="3048"/>
                </a:lnTo>
                <a:lnTo>
                  <a:pt x="2948940" y="0"/>
                </a:lnTo>
                <a:lnTo>
                  <a:pt x="2951988" y="0"/>
                </a:lnTo>
                <a:lnTo>
                  <a:pt x="2951988" y="1524"/>
                </a:lnTo>
                <a:lnTo>
                  <a:pt x="2953512" y="1524"/>
                </a:lnTo>
                <a:lnTo>
                  <a:pt x="2953512" y="6095"/>
                </a:lnTo>
                <a:lnTo>
                  <a:pt x="2951988" y="6095"/>
                </a:lnTo>
                <a:lnTo>
                  <a:pt x="2951988" y="7619"/>
                </a:lnTo>
                <a:close/>
              </a:path>
              <a:path w="6158865" h="7620">
                <a:moveTo>
                  <a:pt x="2988564" y="7619"/>
                </a:moveTo>
                <a:lnTo>
                  <a:pt x="2985516" y="7619"/>
                </a:lnTo>
                <a:lnTo>
                  <a:pt x="2983992" y="6095"/>
                </a:lnTo>
                <a:lnTo>
                  <a:pt x="2983992" y="1524"/>
                </a:lnTo>
                <a:lnTo>
                  <a:pt x="2985516" y="0"/>
                </a:lnTo>
                <a:lnTo>
                  <a:pt x="2988564" y="0"/>
                </a:lnTo>
                <a:lnTo>
                  <a:pt x="2990088" y="1524"/>
                </a:lnTo>
                <a:lnTo>
                  <a:pt x="2990088" y="6095"/>
                </a:lnTo>
                <a:lnTo>
                  <a:pt x="2988564" y="7619"/>
                </a:lnTo>
                <a:close/>
              </a:path>
              <a:path w="6158865" h="7620">
                <a:moveTo>
                  <a:pt x="3025140" y="7619"/>
                </a:moveTo>
                <a:lnTo>
                  <a:pt x="3022092" y="7619"/>
                </a:lnTo>
                <a:lnTo>
                  <a:pt x="3020567" y="6095"/>
                </a:lnTo>
                <a:lnTo>
                  <a:pt x="3020567" y="1524"/>
                </a:lnTo>
                <a:lnTo>
                  <a:pt x="3022092" y="0"/>
                </a:lnTo>
                <a:lnTo>
                  <a:pt x="3025140" y="0"/>
                </a:lnTo>
                <a:lnTo>
                  <a:pt x="3028188" y="3048"/>
                </a:lnTo>
                <a:lnTo>
                  <a:pt x="3028188" y="4572"/>
                </a:lnTo>
                <a:lnTo>
                  <a:pt x="3025140" y="7619"/>
                </a:lnTo>
                <a:close/>
              </a:path>
              <a:path w="6158865" h="7620">
                <a:moveTo>
                  <a:pt x="3063240" y="7619"/>
                </a:moveTo>
                <a:lnTo>
                  <a:pt x="3058667" y="7619"/>
                </a:lnTo>
                <a:lnTo>
                  <a:pt x="3058667" y="6095"/>
                </a:lnTo>
                <a:lnTo>
                  <a:pt x="3057143" y="6095"/>
                </a:lnTo>
                <a:lnTo>
                  <a:pt x="3057143" y="1524"/>
                </a:lnTo>
                <a:lnTo>
                  <a:pt x="3058667" y="1524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4"/>
                </a:lnTo>
                <a:lnTo>
                  <a:pt x="3064764" y="3048"/>
                </a:lnTo>
                <a:lnTo>
                  <a:pt x="3064764" y="4572"/>
                </a:lnTo>
                <a:lnTo>
                  <a:pt x="3063240" y="6095"/>
                </a:lnTo>
                <a:lnTo>
                  <a:pt x="3063240" y="7619"/>
                </a:lnTo>
                <a:close/>
              </a:path>
              <a:path w="6158865" h="7620">
                <a:moveTo>
                  <a:pt x="3099816" y="1524"/>
                </a:moveTo>
                <a:lnTo>
                  <a:pt x="3095243" y="1524"/>
                </a:lnTo>
                <a:lnTo>
                  <a:pt x="3095243" y="0"/>
                </a:lnTo>
                <a:lnTo>
                  <a:pt x="3099816" y="0"/>
                </a:lnTo>
                <a:lnTo>
                  <a:pt x="3099816" y="1524"/>
                </a:lnTo>
                <a:close/>
              </a:path>
              <a:path w="6158865" h="7620">
                <a:moveTo>
                  <a:pt x="3101340" y="6095"/>
                </a:moveTo>
                <a:lnTo>
                  <a:pt x="3093720" y="6095"/>
                </a:lnTo>
                <a:lnTo>
                  <a:pt x="3093720" y="1524"/>
                </a:lnTo>
                <a:lnTo>
                  <a:pt x="3101340" y="1524"/>
                </a:lnTo>
                <a:lnTo>
                  <a:pt x="3101340" y="6095"/>
                </a:lnTo>
                <a:close/>
              </a:path>
              <a:path w="6158865" h="7620">
                <a:moveTo>
                  <a:pt x="3099816" y="7619"/>
                </a:moveTo>
                <a:lnTo>
                  <a:pt x="3095243" y="7619"/>
                </a:lnTo>
                <a:lnTo>
                  <a:pt x="3095243" y="6095"/>
                </a:lnTo>
                <a:lnTo>
                  <a:pt x="3099816" y="6095"/>
                </a:lnTo>
                <a:lnTo>
                  <a:pt x="3099816" y="7619"/>
                </a:lnTo>
                <a:close/>
              </a:path>
              <a:path w="6158865" h="7620">
                <a:moveTo>
                  <a:pt x="3136392" y="1524"/>
                </a:moveTo>
                <a:lnTo>
                  <a:pt x="3131820" y="1524"/>
                </a:lnTo>
                <a:lnTo>
                  <a:pt x="3131820" y="0"/>
                </a:lnTo>
                <a:lnTo>
                  <a:pt x="3136392" y="0"/>
                </a:lnTo>
                <a:lnTo>
                  <a:pt x="3136392" y="1524"/>
                </a:lnTo>
                <a:close/>
              </a:path>
              <a:path w="6158865" h="7620">
                <a:moveTo>
                  <a:pt x="3137916" y="6095"/>
                </a:moveTo>
                <a:lnTo>
                  <a:pt x="3130296" y="6095"/>
                </a:lnTo>
                <a:lnTo>
                  <a:pt x="3130296" y="1524"/>
                </a:lnTo>
                <a:lnTo>
                  <a:pt x="3137916" y="1524"/>
                </a:lnTo>
                <a:lnTo>
                  <a:pt x="3137916" y="6095"/>
                </a:lnTo>
                <a:close/>
              </a:path>
              <a:path w="6158865" h="7620">
                <a:moveTo>
                  <a:pt x="3136392" y="7619"/>
                </a:moveTo>
                <a:lnTo>
                  <a:pt x="3131820" y="7619"/>
                </a:lnTo>
                <a:lnTo>
                  <a:pt x="3131820" y="6095"/>
                </a:lnTo>
                <a:lnTo>
                  <a:pt x="3136392" y="6095"/>
                </a:lnTo>
                <a:lnTo>
                  <a:pt x="3136392" y="7619"/>
                </a:lnTo>
                <a:close/>
              </a:path>
              <a:path w="6158865" h="7620">
                <a:moveTo>
                  <a:pt x="3172967" y="7619"/>
                </a:moveTo>
                <a:lnTo>
                  <a:pt x="3169920" y="7619"/>
                </a:lnTo>
                <a:lnTo>
                  <a:pt x="3166872" y="4572"/>
                </a:lnTo>
                <a:lnTo>
                  <a:pt x="3166872" y="3048"/>
                </a:lnTo>
                <a:lnTo>
                  <a:pt x="3169920" y="0"/>
                </a:lnTo>
                <a:lnTo>
                  <a:pt x="3172967" y="0"/>
                </a:lnTo>
                <a:lnTo>
                  <a:pt x="3174492" y="1524"/>
                </a:lnTo>
                <a:lnTo>
                  <a:pt x="3174492" y="6095"/>
                </a:lnTo>
                <a:lnTo>
                  <a:pt x="3172967" y="7619"/>
                </a:lnTo>
                <a:close/>
              </a:path>
              <a:path w="6158865" h="7620">
                <a:moveTo>
                  <a:pt x="3209543" y="7619"/>
                </a:moveTo>
                <a:lnTo>
                  <a:pt x="3206496" y="7619"/>
                </a:lnTo>
                <a:lnTo>
                  <a:pt x="3204972" y="6095"/>
                </a:lnTo>
                <a:lnTo>
                  <a:pt x="3204972" y="1524"/>
                </a:lnTo>
                <a:lnTo>
                  <a:pt x="3206496" y="0"/>
                </a:lnTo>
                <a:lnTo>
                  <a:pt x="3209543" y="0"/>
                </a:lnTo>
                <a:lnTo>
                  <a:pt x="3211067" y="1524"/>
                </a:lnTo>
                <a:lnTo>
                  <a:pt x="3211067" y="6095"/>
                </a:lnTo>
                <a:lnTo>
                  <a:pt x="3209543" y="7619"/>
                </a:lnTo>
                <a:close/>
              </a:path>
              <a:path w="6158865" h="7620">
                <a:moveTo>
                  <a:pt x="3246120" y="7619"/>
                </a:moveTo>
                <a:lnTo>
                  <a:pt x="3243072" y="7619"/>
                </a:lnTo>
                <a:lnTo>
                  <a:pt x="3241548" y="6095"/>
                </a:lnTo>
                <a:lnTo>
                  <a:pt x="3241548" y="1524"/>
                </a:lnTo>
                <a:lnTo>
                  <a:pt x="3243072" y="0"/>
                </a:lnTo>
                <a:lnTo>
                  <a:pt x="3246120" y="0"/>
                </a:lnTo>
                <a:lnTo>
                  <a:pt x="3249167" y="3048"/>
                </a:lnTo>
                <a:lnTo>
                  <a:pt x="3249167" y="4572"/>
                </a:lnTo>
                <a:lnTo>
                  <a:pt x="3246120" y="7619"/>
                </a:lnTo>
                <a:close/>
              </a:path>
              <a:path w="6158865" h="7620">
                <a:moveTo>
                  <a:pt x="3284220" y="7619"/>
                </a:moveTo>
                <a:lnTo>
                  <a:pt x="3279648" y="7619"/>
                </a:lnTo>
                <a:lnTo>
                  <a:pt x="3279648" y="6095"/>
                </a:lnTo>
                <a:lnTo>
                  <a:pt x="3278124" y="6095"/>
                </a:lnTo>
                <a:lnTo>
                  <a:pt x="3278124" y="1524"/>
                </a:lnTo>
                <a:lnTo>
                  <a:pt x="3279648" y="1524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4"/>
                </a:lnTo>
                <a:lnTo>
                  <a:pt x="3285743" y="3048"/>
                </a:lnTo>
                <a:lnTo>
                  <a:pt x="3285743" y="4572"/>
                </a:lnTo>
                <a:lnTo>
                  <a:pt x="3284220" y="6095"/>
                </a:lnTo>
                <a:lnTo>
                  <a:pt x="3284220" y="7619"/>
                </a:lnTo>
                <a:close/>
              </a:path>
              <a:path w="6158865" h="7620">
                <a:moveTo>
                  <a:pt x="3320796" y="1524"/>
                </a:moveTo>
                <a:lnTo>
                  <a:pt x="3316224" y="1524"/>
                </a:lnTo>
                <a:lnTo>
                  <a:pt x="3316224" y="0"/>
                </a:lnTo>
                <a:lnTo>
                  <a:pt x="3320796" y="0"/>
                </a:lnTo>
                <a:lnTo>
                  <a:pt x="3320796" y="1524"/>
                </a:lnTo>
                <a:close/>
              </a:path>
              <a:path w="6158865" h="7620">
                <a:moveTo>
                  <a:pt x="3322320" y="6095"/>
                </a:moveTo>
                <a:lnTo>
                  <a:pt x="3314700" y="6095"/>
                </a:lnTo>
                <a:lnTo>
                  <a:pt x="3314700" y="1524"/>
                </a:lnTo>
                <a:lnTo>
                  <a:pt x="3322320" y="1524"/>
                </a:lnTo>
                <a:lnTo>
                  <a:pt x="3322320" y="6095"/>
                </a:lnTo>
                <a:close/>
              </a:path>
              <a:path w="6158865" h="7620">
                <a:moveTo>
                  <a:pt x="3320796" y="7619"/>
                </a:moveTo>
                <a:lnTo>
                  <a:pt x="3316224" y="7619"/>
                </a:lnTo>
                <a:lnTo>
                  <a:pt x="3316224" y="6095"/>
                </a:lnTo>
                <a:lnTo>
                  <a:pt x="3320796" y="6095"/>
                </a:lnTo>
                <a:lnTo>
                  <a:pt x="3320796" y="7619"/>
                </a:lnTo>
                <a:close/>
              </a:path>
              <a:path w="6158865" h="7620">
                <a:moveTo>
                  <a:pt x="3357372" y="1524"/>
                </a:moveTo>
                <a:lnTo>
                  <a:pt x="3352800" y="1524"/>
                </a:lnTo>
                <a:lnTo>
                  <a:pt x="3352800" y="0"/>
                </a:lnTo>
                <a:lnTo>
                  <a:pt x="3357372" y="0"/>
                </a:lnTo>
                <a:lnTo>
                  <a:pt x="3357372" y="1524"/>
                </a:lnTo>
                <a:close/>
              </a:path>
              <a:path w="6158865" h="7620">
                <a:moveTo>
                  <a:pt x="3358896" y="6095"/>
                </a:moveTo>
                <a:lnTo>
                  <a:pt x="3351275" y="6095"/>
                </a:lnTo>
                <a:lnTo>
                  <a:pt x="3351275" y="1524"/>
                </a:lnTo>
                <a:lnTo>
                  <a:pt x="3358896" y="1524"/>
                </a:lnTo>
                <a:lnTo>
                  <a:pt x="3358896" y="6095"/>
                </a:lnTo>
                <a:close/>
              </a:path>
              <a:path w="6158865" h="7620">
                <a:moveTo>
                  <a:pt x="3357372" y="7619"/>
                </a:moveTo>
                <a:lnTo>
                  <a:pt x="3352800" y="7619"/>
                </a:lnTo>
                <a:lnTo>
                  <a:pt x="3352800" y="6095"/>
                </a:lnTo>
                <a:lnTo>
                  <a:pt x="3357372" y="6095"/>
                </a:lnTo>
                <a:lnTo>
                  <a:pt x="3357372" y="7619"/>
                </a:lnTo>
                <a:close/>
              </a:path>
              <a:path w="6158865" h="7620">
                <a:moveTo>
                  <a:pt x="3393948" y="7619"/>
                </a:moveTo>
                <a:lnTo>
                  <a:pt x="3390900" y="7619"/>
                </a:lnTo>
                <a:lnTo>
                  <a:pt x="3387851" y="4572"/>
                </a:lnTo>
                <a:lnTo>
                  <a:pt x="3387851" y="3048"/>
                </a:lnTo>
                <a:lnTo>
                  <a:pt x="3390900" y="0"/>
                </a:lnTo>
                <a:lnTo>
                  <a:pt x="3393948" y="0"/>
                </a:lnTo>
                <a:lnTo>
                  <a:pt x="3395472" y="1524"/>
                </a:lnTo>
                <a:lnTo>
                  <a:pt x="3395472" y="6095"/>
                </a:lnTo>
                <a:lnTo>
                  <a:pt x="3393948" y="7619"/>
                </a:lnTo>
                <a:close/>
              </a:path>
              <a:path w="6158865" h="7620">
                <a:moveTo>
                  <a:pt x="3430524" y="7619"/>
                </a:moveTo>
                <a:lnTo>
                  <a:pt x="3427475" y="7619"/>
                </a:lnTo>
                <a:lnTo>
                  <a:pt x="3425951" y="6095"/>
                </a:lnTo>
                <a:lnTo>
                  <a:pt x="3425951" y="1524"/>
                </a:lnTo>
                <a:lnTo>
                  <a:pt x="3427475" y="0"/>
                </a:lnTo>
                <a:lnTo>
                  <a:pt x="3430524" y="0"/>
                </a:lnTo>
                <a:lnTo>
                  <a:pt x="3432048" y="1524"/>
                </a:lnTo>
                <a:lnTo>
                  <a:pt x="3432048" y="6095"/>
                </a:lnTo>
                <a:lnTo>
                  <a:pt x="3430524" y="7619"/>
                </a:lnTo>
                <a:close/>
              </a:path>
              <a:path w="6158865" h="7620">
                <a:moveTo>
                  <a:pt x="3467100" y="7619"/>
                </a:moveTo>
                <a:lnTo>
                  <a:pt x="3464051" y="7619"/>
                </a:lnTo>
                <a:lnTo>
                  <a:pt x="3462528" y="6095"/>
                </a:lnTo>
                <a:lnTo>
                  <a:pt x="3462528" y="1524"/>
                </a:lnTo>
                <a:lnTo>
                  <a:pt x="3464051" y="0"/>
                </a:lnTo>
                <a:lnTo>
                  <a:pt x="3467100" y="0"/>
                </a:lnTo>
                <a:lnTo>
                  <a:pt x="3470148" y="3048"/>
                </a:lnTo>
                <a:lnTo>
                  <a:pt x="3470148" y="4572"/>
                </a:lnTo>
                <a:lnTo>
                  <a:pt x="3467100" y="7619"/>
                </a:lnTo>
                <a:close/>
              </a:path>
              <a:path w="6158865" h="7620">
                <a:moveTo>
                  <a:pt x="3505200" y="1524"/>
                </a:moveTo>
                <a:lnTo>
                  <a:pt x="3500628" y="1524"/>
                </a:lnTo>
                <a:lnTo>
                  <a:pt x="3500628" y="0"/>
                </a:lnTo>
                <a:lnTo>
                  <a:pt x="3505200" y="0"/>
                </a:lnTo>
                <a:lnTo>
                  <a:pt x="3505200" y="1524"/>
                </a:lnTo>
                <a:close/>
              </a:path>
              <a:path w="6158865" h="7620">
                <a:moveTo>
                  <a:pt x="3506724" y="6095"/>
                </a:moveTo>
                <a:lnTo>
                  <a:pt x="3499104" y="6095"/>
                </a:lnTo>
                <a:lnTo>
                  <a:pt x="3499104" y="1524"/>
                </a:lnTo>
                <a:lnTo>
                  <a:pt x="3506724" y="1524"/>
                </a:lnTo>
                <a:lnTo>
                  <a:pt x="3506724" y="6095"/>
                </a:lnTo>
                <a:close/>
              </a:path>
              <a:path w="6158865" h="7620">
                <a:moveTo>
                  <a:pt x="3505200" y="7619"/>
                </a:moveTo>
                <a:lnTo>
                  <a:pt x="3500628" y="7619"/>
                </a:lnTo>
                <a:lnTo>
                  <a:pt x="3500628" y="6095"/>
                </a:lnTo>
                <a:lnTo>
                  <a:pt x="3505200" y="6095"/>
                </a:lnTo>
                <a:lnTo>
                  <a:pt x="3505200" y="7619"/>
                </a:lnTo>
                <a:close/>
              </a:path>
              <a:path w="6158865" h="7620">
                <a:moveTo>
                  <a:pt x="3541775" y="1524"/>
                </a:moveTo>
                <a:lnTo>
                  <a:pt x="3537204" y="1524"/>
                </a:lnTo>
                <a:lnTo>
                  <a:pt x="3537204" y="0"/>
                </a:lnTo>
                <a:lnTo>
                  <a:pt x="3541775" y="0"/>
                </a:lnTo>
                <a:lnTo>
                  <a:pt x="3541775" y="1524"/>
                </a:lnTo>
                <a:close/>
              </a:path>
              <a:path w="6158865" h="7620">
                <a:moveTo>
                  <a:pt x="3543300" y="6095"/>
                </a:moveTo>
                <a:lnTo>
                  <a:pt x="3535680" y="6095"/>
                </a:lnTo>
                <a:lnTo>
                  <a:pt x="3535680" y="1524"/>
                </a:lnTo>
                <a:lnTo>
                  <a:pt x="3543300" y="1524"/>
                </a:lnTo>
                <a:lnTo>
                  <a:pt x="3543300" y="6095"/>
                </a:lnTo>
                <a:close/>
              </a:path>
              <a:path w="6158865" h="7620">
                <a:moveTo>
                  <a:pt x="3541775" y="7619"/>
                </a:moveTo>
                <a:lnTo>
                  <a:pt x="3537204" y="7619"/>
                </a:lnTo>
                <a:lnTo>
                  <a:pt x="3537204" y="6095"/>
                </a:lnTo>
                <a:lnTo>
                  <a:pt x="3541775" y="6095"/>
                </a:lnTo>
                <a:lnTo>
                  <a:pt x="3541775" y="7619"/>
                </a:lnTo>
                <a:close/>
              </a:path>
              <a:path w="6158865" h="7620">
                <a:moveTo>
                  <a:pt x="3578351" y="1524"/>
                </a:moveTo>
                <a:lnTo>
                  <a:pt x="3573780" y="1524"/>
                </a:lnTo>
                <a:lnTo>
                  <a:pt x="3573780" y="0"/>
                </a:lnTo>
                <a:lnTo>
                  <a:pt x="3578351" y="0"/>
                </a:lnTo>
                <a:lnTo>
                  <a:pt x="3578351" y="1524"/>
                </a:lnTo>
                <a:close/>
              </a:path>
              <a:path w="6158865" h="7620">
                <a:moveTo>
                  <a:pt x="3579875" y="6095"/>
                </a:moveTo>
                <a:lnTo>
                  <a:pt x="3572256" y="6095"/>
                </a:lnTo>
                <a:lnTo>
                  <a:pt x="3572256" y="1524"/>
                </a:lnTo>
                <a:lnTo>
                  <a:pt x="3579875" y="1524"/>
                </a:lnTo>
                <a:lnTo>
                  <a:pt x="3579875" y="6095"/>
                </a:lnTo>
                <a:close/>
              </a:path>
              <a:path w="6158865" h="7620">
                <a:moveTo>
                  <a:pt x="3578351" y="7619"/>
                </a:moveTo>
                <a:lnTo>
                  <a:pt x="3573780" y="7619"/>
                </a:lnTo>
                <a:lnTo>
                  <a:pt x="3573780" y="6095"/>
                </a:lnTo>
                <a:lnTo>
                  <a:pt x="3578351" y="6095"/>
                </a:lnTo>
                <a:lnTo>
                  <a:pt x="3578351" y="7619"/>
                </a:lnTo>
                <a:close/>
              </a:path>
              <a:path w="6158865" h="7620">
                <a:moveTo>
                  <a:pt x="3614928" y="7619"/>
                </a:moveTo>
                <a:lnTo>
                  <a:pt x="3611880" y="7619"/>
                </a:lnTo>
                <a:lnTo>
                  <a:pt x="3608832" y="4572"/>
                </a:lnTo>
                <a:lnTo>
                  <a:pt x="3608832" y="3048"/>
                </a:lnTo>
                <a:lnTo>
                  <a:pt x="3611880" y="0"/>
                </a:lnTo>
                <a:lnTo>
                  <a:pt x="3614928" y="0"/>
                </a:lnTo>
                <a:lnTo>
                  <a:pt x="3616451" y="1524"/>
                </a:lnTo>
                <a:lnTo>
                  <a:pt x="3616451" y="6095"/>
                </a:lnTo>
                <a:lnTo>
                  <a:pt x="3614928" y="7619"/>
                </a:lnTo>
                <a:close/>
              </a:path>
              <a:path w="6158865" h="7620">
                <a:moveTo>
                  <a:pt x="3651504" y="7619"/>
                </a:moveTo>
                <a:lnTo>
                  <a:pt x="3648456" y="7619"/>
                </a:lnTo>
                <a:lnTo>
                  <a:pt x="3646932" y="6095"/>
                </a:lnTo>
                <a:lnTo>
                  <a:pt x="3646932" y="1524"/>
                </a:lnTo>
                <a:lnTo>
                  <a:pt x="3648456" y="0"/>
                </a:lnTo>
                <a:lnTo>
                  <a:pt x="3651504" y="0"/>
                </a:lnTo>
                <a:lnTo>
                  <a:pt x="3653028" y="1524"/>
                </a:lnTo>
                <a:lnTo>
                  <a:pt x="3653028" y="6095"/>
                </a:lnTo>
                <a:lnTo>
                  <a:pt x="3651504" y="7619"/>
                </a:lnTo>
                <a:close/>
              </a:path>
              <a:path w="6158865" h="7620">
                <a:moveTo>
                  <a:pt x="3688080" y="7619"/>
                </a:moveTo>
                <a:lnTo>
                  <a:pt x="3685032" y="7619"/>
                </a:lnTo>
                <a:lnTo>
                  <a:pt x="3683508" y="6095"/>
                </a:lnTo>
                <a:lnTo>
                  <a:pt x="3683508" y="1524"/>
                </a:lnTo>
                <a:lnTo>
                  <a:pt x="3685032" y="0"/>
                </a:lnTo>
                <a:lnTo>
                  <a:pt x="3688080" y="0"/>
                </a:lnTo>
                <a:lnTo>
                  <a:pt x="3691128" y="3048"/>
                </a:lnTo>
                <a:lnTo>
                  <a:pt x="3691128" y="4572"/>
                </a:lnTo>
                <a:lnTo>
                  <a:pt x="3688080" y="7619"/>
                </a:lnTo>
                <a:close/>
              </a:path>
              <a:path w="6158865" h="7620">
                <a:moveTo>
                  <a:pt x="3726180" y="1524"/>
                </a:moveTo>
                <a:lnTo>
                  <a:pt x="3721608" y="1524"/>
                </a:lnTo>
                <a:lnTo>
                  <a:pt x="3721608" y="0"/>
                </a:lnTo>
                <a:lnTo>
                  <a:pt x="3726180" y="0"/>
                </a:lnTo>
                <a:lnTo>
                  <a:pt x="3726180" y="1524"/>
                </a:lnTo>
                <a:close/>
              </a:path>
              <a:path w="6158865" h="7620">
                <a:moveTo>
                  <a:pt x="3727704" y="6095"/>
                </a:moveTo>
                <a:lnTo>
                  <a:pt x="3720084" y="6095"/>
                </a:lnTo>
                <a:lnTo>
                  <a:pt x="3720084" y="1524"/>
                </a:lnTo>
                <a:lnTo>
                  <a:pt x="3727704" y="1524"/>
                </a:lnTo>
                <a:lnTo>
                  <a:pt x="3727704" y="6095"/>
                </a:lnTo>
                <a:close/>
              </a:path>
              <a:path w="6158865" h="7620">
                <a:moveTo>
                  <a:pt x="3726180" y="7619"/>
                </a:moveTo>
                <a:lnTo>
                  <a:pt x="3721608" y="7619"/>
                </a:lnTo>
                <a:lnTo>
                  <a:pt x="3721608" y="6095"/>
                </a:lnTo>
                <a:lnTo>
                  <a:pt x="3726180" y="6095"/>
                </a:lnTo>
                <a:lnTo>
                  <a:pt x="3726180" y="7619"/>
                </a:lnTo>
                <a:close/>
              </a:path>
              <a:path w="6158865" h="7620">
                <a:moveTo>
                  <a:pt x="3762756" y="1524"/>
                </a:moveTo>
                <a:lnTo>
                  <a:pt x="3758184" y="1524"/>
                </a:lnTo>
                <a:lnTo>
                  <a:pt x="3758184" y="0"/>
                </a:lnTo>
                <a:lnTo>
                  <a:pt x="3762756" y="0"/>
                </a:lnTo>
                <a:lnTo>
                  <a:pt x="3762756" y="1524"/>
                </a:lnTo>
                <a:close/>
              </a:path>
              <a:path w="6158865" h="7620">
                <a:moveTo>
                  <a:pt x="3764280" y="6095"/>
                </a:moveTo>
                <a:lnTo>
                  <a:pt x="3756659" y="6095"/>
                </a:lnTo>
                <a:lnTo>
                  <a:pt x="3756659" y="1524"/>
                </a:lnTo>
                <a:lnTo>
                  <a:pt x="3764280" y="1524"/>
                </a:lnTo>
                <a:lnTo>
                  <a:pt x="3764280" y="6095"/>
                </a:lnTo>
                <a:close/>
              </a:path>
              <a:path w="6158865" h="7620">
                <a:moveTo>
                  <a:pt x="3762756" y="7619"/>
                </a:moveTo>
                <a:lnTo>
                  <a:pt x="3758184" y="7619"/>
                </a:lnTo>
                <a:lnTo>
                  <a:pt x="3758184" y="6095"/>
                </a:lnTo>
                <a:lnTo>
                  <a:pt x="3762756" y="6095"/>
                </a:lnTo>
                <a:lnTo>
                  <a:pt x="3762756" y="7619"/>
                </a:lnTo>
                <a:close/>
              </a:path>
              <a:path w="6158865" h="7620">
                <a:moveTo>
                  <a:pt x="3799332" y="7619"/>
                </a:moveTo>
                <a:lnTo>
                  <a:pt x="3794759" y="7619"/>
                </a:lnTo>
                <a:lnTo>
                  <a:pt x="3794759" y="6095"/>
                </a:lnTo>
                <a:lnTo>
                  <a:pt x="3793236" y="4572"/>
                </a:lnTo>
                <a:lnTo>
                  <a:pt x="3793236" y="3048"/>
                </a:lnTo>
                <a:lnTo>
                  <a:pt x="3794759" y="1524"/>
                </a:lnTo>
                <a:lnTo>
                  <a:pt x="3794759" y="0"/>
                </a:lnTo>
                <a:lnTo>
                  <a:pt x="3799332" y="0"/>
                </a:lnTo>
                <a:lnTo>
                  <a:pt x="3799332" y="1524"/>
                </a:lnTo>
                <a:lnTo>
                  <a:pt x="3800856" y="1524"/>
                </a:lnTo>
                <a:lnTo>
                  <a:pt x="3800856" y="6095"/>
                </a:lnTo>
                <a:lnTo>
                  <a:pt x="3799332" y="6095"/>
                </a:lnTo>
                <a:lnTo>
                  <a:pt x="3799332" y="7619"/>
                </a:lnTo>
                <a:close/>
              </a:path>
              <a:path w="6158865" h="7620">
                <a:moveTo>
                  <a:pt x="3835908" y="7619"/>
                </a:moveTo>
                <a:lnTo>
                  <a:pt x="3832859" y="7619"/>
                </a:lnTo>
                <a:lnTo>
                  <a:pt x="3829812" y="4572"/>
                </a:lnTo>
                <a:lnTo>
                  <a:pt x="3829812" y="3048"/>
                </a:lnTo>
                <a:lnTo>
                  <a:pt x="3832859" y="0"/>
                </a:lnTo>
                <a:lnTo>
                  <a:pt x="3835908" y="0"/>
                </a:lnTo>
                <a:lnTo>
                  <a:pt x="3837432" y="1524"/>
                </a:lnTo>
                <a:lnTo>
                  <a:pt x="3837432" y="6095"/>
                </a:lnTo>
                <a:lnTo>
                  <a:pt x="3835908" y="7619"/>
                </a:lnTo>
                <a:close/>
              </a:path>
              <a:path w="6158865" h="7620">
                <a:moveTo>
                  <a:pt x="3872484" y="7619"/>
                </a:moveTo>
                <a:lnTo>
                  <a:pt x="3869436" y="7619"/>
                </a:lnTo>
                <a:lnTo>
                  <a:pt x="3867912" y="6095"/>
                </a:lnTo>
                <a:lnTo>
                  <a:pt x="3867912" y="1524"/>
                </a:lnTo>
                <a:lnTo>
                  <a:pt x="3869436" y="0"/>
                </a:lnTo>
                <a:lnTo>
                  <a:pt x="3872484" y="0"/>
                </a:lnTo>
                <a:lnTo>
                  <a:pt x="3874008" y="1524"/>
                </a:lnTo>
                <a:lnTo>
                  <a:pt x="3874008" y="6095"/>
                </a:lnTo>
                <a:lnTo>
                  <a:pt x="3872484" y="7619"/>
                </a:lnTo>
                <a:close/>
              </a:path>
              <a:path w="6158865" h="7620">
                <a:moveTo>
                  <a:pt x="3909059" y="7619"/>
                </a:moveTo>
                <a:lnTo>
                  <a:pt x="3906012" y="7619"/>
                </a:lnTo>
                <a:lnTo>
                  <a:pt x="3904488" y="6095"/>
                </a:lnTo>
                <a:lnTo>
                  <a:pt x="3904488" y="1524"/>
                </a:lnTo>
                <a:lnTo>
                  <a:pt x="3906012" y="0"/>
                </a:lnTo>
                <a:lnTo>
                  <a:pt x="3909059" y="0"/>
                </a:lnTo>
                <a:lnTo>
                  <a:pt x="3912108" y="3048"/>
                </a:lnTo>
                <a:lnTo>
                  <a:pt x="3912108" y="4572"/>
                </a:lnTo>
                <a:lnTo>
                  <a:pt x="3909059" y="7619"/>
                </a:lnTo>
                <a:close/>
              </a:path>
              <a:path w="6158865" h="7620">
                <a:moveTo>
                  <a:pt x="3947159" y="1524"/>
                </a:moveTo>
                <a:lnTo>
                  <a:pt x="3942588" y="1524"/>
                </a:lnTo>
                <a:lnTo>
                  <a:pt x="3942588" y="0"/>
                </a:lnTo>
                <a:lnTo>
                  <a:pt x="3947159" y="0"/>
                </a:lnTo>
                <a:lnTo>
                  <a:pt x="3947159" y="1524"/>
                </a:lnTo>
                <a:close/>
              </a:path>
              <a:path w="6158865" h="7620">
                <a:moveTo>
                  <a:pt x="3948684" y="6095"/>
                </a:moveTo>
                <a:lnTo>
                  <a:pt x="3941064" y="6095"/>
                </a:lnTo>
                <a:lnTo>
                  <a:pt x="3941064" y="1524"/>
                </a:lnTo>
                <a:lnTo>
                  <a:pt x="3948684" y="1524"/>
                </a:lnTo>
                <a:lnTo>
                  <a:pt x="3948684" y="6095"/>
                </a:lnTo>
                <a:close/>
              </a:path>
              <a:path w="6158865" h="7620">
                <a:moveTo>
                  <a:pt x="3947159" y="7619"/>
                </a:moveTo>
                <a:lnTo>
                  <a:pt x="3942588" y="7619"/>
                </a:lnTo>
                <a:lnTo>
                  <a:pt x="3942588" y="6095"/>
                </a:lnTo>
                <a:lnTo>
                  <a:pt x="3947159" y="6095"/>
                </a:lnTo>
                <a:lnTo>
                  <a:pt x="3947159" y="7619"/>
                </a:lnTo>
                <a:close/>
              </a:path>
              <a:path w="6158865" h="7620">
                <a:moveTo>
                  <a:pt x="3983736" y="1524"/>
                </a:moveTo>
                <a:lnTo>
                  <a:pt x="3979164" y="1524"/>
                </a:lnTo>
                <a:lnTo>
                  <a:pt x="3979164" y="0"/>
                </a:lnTo>
                <a:lnTo>
                  <a:pt x="3983736" y="0"/>
                </a:lnTo>
                <a:lnTo>
                  <a:pt x="3983736" y="1524"/>
                </a:lnTo>
                <a:close/>
              </a:path>
              <a:path w="6158865" h="7620">
                <a:moveTo>
                  <a:pt x="3985259" y="6095"/>
                </a:moveTo>
                <a:lnTo>
                  <a:pt x="3977640" y="6095"/>
                </a:lnTo>
                <a:lnTo>
                  <a:pt x="3977640" y="1524"/>
                </a:lnTo>
                <a:lnTo>
                  <a:pt x="3985259" y="1524"/>
                </a:lnTo>
                <a:lnTo>
                  <a:pt x="3985259" y="6095"/>
                </a:lnTo>
                <a:close/>
              </a:path>
              <a:path w="6158865" h="7620">
                <a:moveTo>
                  <a:pt x="3983736" y="7619"/>
                </a:moveTo>
                <a:lnTo>
                  <a:pt x="3979164" y="7619"/>
                </a:lnTo>
                <a:lnTo>
                  <a:pt x="3979164" y="6095"/>
                </a:lnTo>
                <a:lnTo>
                  <a:pt x="3983736" y="6095"/>
                </a:lnTo>
                <a:lnTo>
                  <a:pt x="3983736" y="7619"/>
                </a:lnTo>
                <a:close/>
              </a:path>
              <a:path w="6158865" h="7620">
                <a:moveTo>
                  <a:pt x="4020312" y="7619"/>
                </a:moveTo>
                <a:lnTo>
                  <a:pt x="4015740" y="7619"/>
                </a:lnTo>
                <a:lnTo>
                  <a:pt x="4015740" y="6095"/>
                </a:lnTo>
                <a:lnTo>
                  <a:pt x="4014216" y="4572"/>
                </a:lnTo>
                <a:lnTo>
                  <a:pt x="4014216" y="3048"/>
                </a:lnTo>
                <a:lnTo>
                  <a:pt x="4015740" y="1524"/>
                </a:lnTo>
                <a:lnTo>
                  <a:pt x="4015740" y="0"/>
                </a:lnTo>
                <a:lnTo>
                  <a:pt x="4020312" y="0"/>
                </a:lnTo>
                <a:lnTo>
                  <a:pt x="4020312" y="1524"/>
                </a:lnTo>
                <a:lnTo>
                  <a:pt x="4021836" y="1524"/>
                </a:lnTo>
                <a:lnTo>
                  <a:pt x="4021836" y="6095"/>
                </a:lnTo>
                <a:lnTo>
                  <a:pt x="4020312" y="6095"/>
                </a:lnTo>
                <a:lnTo>
                  <a:pt x="4020312" y="7619"/>
                </a:lnTo>
                <a:close/>
              </a:path>
              <a:path w="6158865" h="7620">
                <a:moveTo>
                  <a:pt x="4056888" y="7619"/>
                </a:moveTo>
                <a:lnTo>
                  <a:pt x="4053840" y="7619"/>
                </a:lnTo>
                <a:lnTo>
                  <a:pt x="4050792" y="4572"/>
                </a:lnTo>
                <a:lnTo>
                  <a:pt x="4050792" y="3048"/>
                </a:lnTo>
                <a:lnTo>
                  <a:pt x="4053840" y="0"/>
                </a:lnTo>
                <a:lnTo>
                  <a:pt x="4056888" y="0"/>
                </a:lnTo>
                <a:lnTo>
                  <a:pt x="4058412" y="1524"/>
                </a:lnTo>
                <a:lnTo>
                  <a:pt x="4058412" y="6095"/>
                </a:lnTo>
                <a:lnTo>
                  <a:pt x="4056888" y="7619"/>
                </a:lnTo>
                <a:close/>
              </a:path>
              <a:path w="6158865" h="7620">
                <a:moveTo>
                  <a:pt x="4093464" y="7619"/>
                </a:moveTo>
                <a:lnTo>
                  <a:pt x="4090416" y="7619"/>
                </a:lnTo>
                <a:lnTo>
                  <a:pt x="4088892" y="6095"/>
                </a:lnTo>
                <a:lnTo>
                  <a:pt x="4088892" y="1524"/>
                </a:lnTo>
                <a:lnTo>
                  <a:pt x="4090416" y="0"/>
                </a:lnTo>
                <a:lnTo>
                  <a:pt x="4093464" y="0"/>
                </a:lnTo>
                <a:lnTo>
                  <a:pt x="4094988" y="1524"/>
                </a:lnTo>
                <a:lnTo>
                  <a:pt x="4094988" y="6095"/>
                </a:lnTo>
                <a:lnTo>
                  <a:pt x="4093464" y="7619"/>
                </a:lnTo>
                <a:close/>
              </a:path>
              <a:path w="6158865" h="7620">
                <a:moveTo>
                  <a:pt x="4130040" y="7619"/>
                </a:moveTo>
                <a:lnTo>
                  <a:pt x="4126992" y="7619"/>
                </a:lnTo>
                <a:lnTo>
                  <a:pt x="4126992" y="6095"/>
                </a:lnTo>
                <a:lnTo>
                  <a:pt x="4125467" y="6095"/>
                </a:lnTo>
                <a:lnTo>
                  <a:pt x="4125467" y="1524"/>
                </a:lnTo>
                <a:lnTo>
                  <a:pt x="4126992" y="1524"/>
                </a:lnTo>
                <a:lnTo>
                  <a:pt x="4126992" y="0"/>
                </a:lnTo>
                <a:lnTo>
                  <a:pt x="4130040" y="0"/>
                </a:lnTo>
                <a:lnTo>
                  <a:pt x="4133088" y="3048"/>
                </a:lnTo>
                <a:lnTo>
                  <a:pt x="4133088" y="4572"/>
                </a:lnTo>
                <a:lnTo>
                  <a:pt x="4130040" y="7619"/>
                </a:lnTo>
                <a:close/>
              </a:path>
              <a:path w="6158865" h="7620">
                <a:moveTo>
                  <a:pt x="4168140" y="1524"/>
                </a:moveTo>
                <a:lnTo>
                  <a:pt x="4163568" y="1524"/>
                </a:lnTo>
                <a:lnTo>
                  <a:pt x="4163568" y="0"/>
                </a:lnTo>
                <a:lnTo>
                  <a:pt x="4168140" y="0"/>
                </a:lnTo>
                <a:lnTo>
                  <a:pt x="4168140" y="1524"/>
                </a:lnTo>
                <a:close/>
              </a:path>
              <a:path w="6158865" h="7620">
                <a:moveTo>
                  <a:pt x="4169664" y="6095"/>
                </a:moveTo>
                <a:lnTo>
                  <a:pt x="4162043" y="6095"/>
                </a:lnTo>
                <a:lnTo>
                  <a:pt x="4162043" y="1524"/>
                </a:lnTo>
                <a:lnTo>
                  <a:pt x="4169664" y="1524"/>
                </a:lnTo>
                <a:lnTo>
                  <a:pt x="4169664" y="6095"/>
                </a:lnTo>
                <a:close/>
              </a:path>
              <a:path w="6158865" h="7620">
                <a:moveTo>
                  <a:pt x="4168140" y="7619"/>
                </a:moveTo>
                <a:lnTo>
                  <a:pt x="4163568" y="7619"/>
                </a:lnTo>
                <a:lnTo>
                  <a:pt x="4163568" y="6095"/>
                </a:lnTo>
                <a:lnTo>
                  <a:pt x="4168140" y="6095"/>
                </a:lnTo>
                <a:lnTo>
                  <a:pt x="4168140" y="7619"/>
                </a:lnTo>
                <a:close/>
              </a:path>
              <a:path w="6158865" h="7620">
                <a:moveTo>
                  <a:pt x="4204716" y="1524"/>
                </a:moveTo>
                <a:lnTo>
                  <a:pt x="4200143" y="1524"/>
                </a:lnTo>
                <a:lnTo>
                  <a:pt x="4200143" y="0"/>
                </a:lnTo>
                <a:lnTo>
                  <a:pt x="4204716" y="0"/>
                </a:lnTo>
                <a:lnTo>
                  <a:pt x="4204716" y="1524"/>
                </a:lnTo>
                <a:close/>
              </a:path>
              <a:path w="6158865" h="7620">
                <a:moveTo>
                  <a:pt x="4206240" y="6095"/>
                </a:moveTo>
                <a:lnTo>
                  <a:pt x="4198620" y="6095"/>
                </a:lnTo>
                <a:lnTo>
                  <a:pt x="4198620" y="1524"/>
                </a:lnTo>
                <a:lnTo>
                  <a:pt x="4206240" y="1524"/>
                </a:lnTo>
                <a:lnTo>
                  <a:pt x="4206240" y="6095"/>
                </a:lnTo>
                <a:close/>
              </a:path>
              <a:path w="6158865" h="7620">
                <a:moveTo>
                  <a:pt x="4204716" y="7619"/>
                </a:moveTo>
                <a:lnTo>
                  <a:pt x="4200143" y="7619"/>
                </a:lnTo>
                <a:lnTo>
                  <a:pt x="4200143" y="6095"/>
                </a:lnTo>
                <a:lnTo>
                  <a:pt x="4204716" y="6095"/>
                </a:lnTo>
                <a:lnTo>
                  <a:pt x="4204716" y="7619"/>
                </a:lnTo>
                <a:close/>
              </a:path>
              <a:path w="6158865" h="7620">
                <a:moveTo>
                  <a:pt x="4241292" y="7619"/>
                </a:moveTo>
                <a:lnTo>
                  <a:pt x="4236720" y="7619"/>
                </a:lnTo>
                <a:lnTo>
                  <a:pt x="4236720" y="6095"/>
                </a:lnTo>
                <a:lnTo>
                  <a:pt x="4235195" y="4572"/>
                </a:lnTo>
                <a:lnTo>
                  <a:pt x="4235195" y="3048"/>
                </a:lnTo>
                <a:lnTo>
                  <a:pt x="4236720" y="1524"/>
                </a:lnTo>
                <a:lnTo>
                  <a:pt x="4236720" y="0"/>
                </a:lnTo>
                <a:lnTo>
                  <a:pt x="4241292" y="0"/>
                </a:lnTo>
                <a:lnTo>
                  <a:pt x="4241292" y="1524"/>
                </a:lnTo>
                <a:lnTo>
                  <a:pt x="4242816" y="1524"/>
                </a:lnTo>
                <a:lnTo>
                  <a:pt x="4242816" y="6095"/>
                </a:lnTo>
                <a:lnTo>
                  <a:pt x="4241292" y="6095"/>
                </a:lnTo>
                <a:lnTo>
                  <a:pt x="4241292" y="7619"/>
                </a:lnTo>
                <a:close/>
              </a:path>
              <a:path w="6158865" h="7620">
                <a:moveTo>
                  <a:pt x="4277868" y="7619"/>
                </a:moveTo>
                <a:lnTo>
                  <a:pt x="4274820" y="7619"/>
                </a:lnTo>
                <a:lnTo>
                  <a:pt x="4271772" y="4572"/>
                </a:lnTo>
                <a:lnTo>
                  <a:pt x="4271772" y="3048"/>
                </a:lnTo>
                <a:lnTo>
                  <a:pt x="4274820" y="0"/>
                </a:lnTo>
                <a:lnTo>
                  <a:pt x="4277868" y="0"/>
                </a:lnTo>
                <a:lnTo>
                  <a:pt x="4279392" y="1524"/>
                </a:lnTo>
                <a:lnTo>
                  <a:pt x="4279392" y="6095"/>
                </a:lnTo>
                <a:lnTo>
                  <a:pt x="4277868" y="7619"/>
                </a:lnTo>
                <a:close/>
              </a:path>
              <a:path w="6158865" h="7620">
                <a:moveTo>
                  <a:pt x="4314443" y="7619"/>
                </a:moveTo>
                <a:lnTo>
                  <a:pt x="4311395" y="7619"/>
                </a:lnTo>
                <a:lnTo>
                  <a:pt x="4309872" y="6095"/>
                </a:lnTo>
                <a:lnTo>
                  <a:pt x="4309872" y="1524"/>
                </a:lnTo>
                <a:lnTo>
                  <a:pt x="4311395" y="0"/>
                </a:lnTo>
                <a:lnTo>
                  <a:pt x="4314443" y="0"/>
                </a:lnTo>
                <a:lnTo>
                  <a:pt x="4315968" y="1524"/>
                </a:lnTo>
                <a:lnTo>
                  <a:pt x="4315968" y="6095"/>
                </a:lnTo>
                <a:lnTo>
                  <a:pt x="4314443" y="7619"/>
                </a:lnTo>
                <a:close/>
              </a:path>
              <a:path w="6158865" h="7620">
                <a:moveTo>
                  <a:pt x="4351020" y="7619"/>
                </a:moveTo>
                <a:lnTo>
                  <a:pt x="4347972" y="7619"/>
                </a:lnTo>
                <a:lnTo>
                  <a:pt x="4347972" y="6095"/>
                </a:lnTo>
                <a:lnTo>
                  <a:pt x="4346447" y="6095"/>
                </a:lnTo>
                <a:lnTo>
                  <a:pt x="4346447" y="1524"/>
                </a:lnTo>
                <a:lnTo>
                  <a:pt x="4347972" y="1524"/>
                </a:lnTo>
                <a:lnTo>
                  <a:pt x="4347972" y="0"/>
                </a:lnTo>
                <a:lnTo>
                  <a:pt x="4351020" y="0"/>
                </a:lnTo>
                <a:lnTo>
                  <a:pt x="4354068" y="3048"/>
                </a:lnTo>
                <a:lnTo>
                  <a:pt x="4354068" y="4572"/>
                </a:lnTo>
                <a:lnTo>
                  <a:pt x="4351020" y="7619"/>
                </a:lnTo>
                <a:close/>
              </a:path>
              <a:path w="6158865" h="7620">
                <a:moveTo>
                  <a:pt x="4389120" y="1524"/>
                </a:moveTo>
                <a:lnTo>
                  <a:pt x="4384547" y="1524"/>
                </a:lnTo>
                <a:lnTo>
                  <a:pt x="4384547" y="0"/>
                </a:lnTo>
                <a:lnTo>
                  <a:pt x="4389120" y="0"/>
                </a:lnTo>
                <a:lnTo>
                  <a:pt x="4389120" y="1524"/>
                </a:lnTo>
                <a:close/>
              </a:path>
              <a:path w="6158865" h="7620">
                <a:moveTo>
                  <a:pt x="4390643" y="6095"/>
                </a:moveTo>
                <a:lnTo>
                  <a:pt x="4383024" y="6095"/>
                </a:lnTo>
                <a:lnTo>
                  <a:pt x="4383024" y="1524"/>
                </a:lnTo>
                <a:lnTo>
                  <a:pt x="4390643" y="1524"/>
                </a:lnTo>
                <a:lnTo>
                  <a:pt x="4390643" y="6095"/>
                </a:lnTo>
                <a:close/>
              </a:path>
              <a:path w="6158865" h="7620">
                <a:moveTo>
                  <a:pt x="4389120" y="7619"/>
                </a:moveTo>
                <a:lnTo>
                  <a:pt x="4384547" y="7619"/>
                </a:lnTo>
                <a:lnTo>
                  <a:pt x="4384547" y="6095"/>
                </a:lnTo>
                <a:lnTo>
                  <a:pt x="4389120" y="6095"/>
                </a:lnTo>
                <a:lnTo>
                  <a:pt x="4389120" y="7619"/>
                </a:lnTo>
                <a:close/>
              </a:path>
              <a:path w="6158865" h="7620">
                <a:moveTo>
                  <a:pt x="4425695" y="1524"/>
                </a:moveTo>
                <a:lnTo>
                  <a:pt x="4421124" y="1524"/>
                </a:lnTo>
                <a:lnTo>
                  <a:pt x="4421124" y="0"/>
                </a:lnTo>
                <a:lnTo>
                  <a:pt x="4425695" y="0"/>
                </a:lnTo>
                <a:lnTo>
                  <a:pt x="4425695" y="1524"/>
                </a:lnTo>
                <a:close/>
              </a:path>
              <a:path w="6158865" h="7620">
                <a:moveTo>
                  <a:pt x="4427220" y="6095"/>
                </a:moveTo>
                <a:lnTo>
                  <a:pt x="4419600" y="6095"/>
                </a:lnTo>
                <a:lnTo>
                  <a:pt x="4419600" y="1524"/>
                </a:lnTo>
                <a:lnTo>
                  <a:pt x="4427220" y="1524"/>
                </a:lnTo>
                <a:lnTo>
                  <a:pt x="4427220" y="6095"/>
                </a:lnTo>
                <a:close/>
              </a:path>
              <a:path w="6158865" h="7620">
                <a:moveTo>
                  <a:pt x="4425695" y="7619"/>
                </a:moveTo>
                <a:lnTo>
                  <a:pt x="4421124" y="7619"/>
                </a:lnTo>
                <a:lnTo>
                  <a:pt x="4421124" y="6095"/>
                </a:lnTo>
                <a:lnTo>
                  <a:pt x="4425695" y="6095"/>
                </a:lnTo>
                <a:lnTo>
                  <a:pt x="4425695" y="7619"/>
                </a:lnTo>
                <a:close/>
              </a:path>
              <a:path w="6158865" h="7620">
                <a:moveTo>
                  <a:pt x="4462272" y="7619"/>
                </a:moveTo>
                <a:lnTo>
                  <a:pt x="4459224" y="7619"/>
                </a:lnTo>
                <a:lnTo>
                  <a:pt x="4456176" y="4572"/>
                </a:lnTo>
                <a:lnTo>
                  <a:pt x="4456176" y="3048"/>
                </a:lnTo>
                <a:lnTo>
                  <a:pt x="4459224" y="0"/>
                </a:lnTo>
                <a:lnTo>
                  <a:pt x="4462272" y="0"/>
                </a:lnTo>
                <a:lnTo>
                  <a:pt x="4462272" y="1524"/>
                </a:lnTo>
                <a:lnTo>
                  <a:pt x="4463795" y="1524"/>
                </a:lnTo>
                <a:lnTo>
                  <a:pt x="4463795" y="6095"/>
                </a:lnTo>
                <a:lnTo>
                  <a:pt x="4462272" y="6095"/>
                </a:lnTo>
                <a:lnTo>
                  <a:pt x="4462272" y="7619"/>
                </a:lnTo>
                <a:close/>
              </a:path>
              <a:path w="6158865" h="7620">
                <a:moveTo>
                  <a:pt x="4498847" y="7619"/>
                </a:moveTo>
                <a:lnTo>
                  <a:pt x="4495800" y="7619"/>
                </a:lnTo>
                <a:lnTo>
                  <a:pt x="4494276" y="6095"/>
                </a:lnTo>
                <a:lnTo>
                  <a:pt x="4494276" y="1524"/>
                </a:lnTo>
                <a:lnTo>
                  <a:pt x="4495800" y="0"/>
                </a:lnTo>
                <a:lnTo>
                  <a:pt x="4498847" y="0"/>
                </a:lnTo>
                <a:lnTo>
                  <a:pt x="4500372" y="1524"/>
                </a:lnTo>
                <a:lnTo>
                  <a:pt x="4500372" y="6095"/>
                </a:lnTo>
                <a:lnTo>
                  <a:pt x="4498847" y="7619"/>
                </a:lnTo>
                <a:close/>
              </a:path>
              <a:path w="6158865" h="7620">
                <a:moveTo>
                  <a:pt x="4535424" y="7619"/>
                </a:moveTo>
                <a:lnTo>
                  <a:pt x="4532376" y="7619"/>
                </a:lnTo>
                <a:lnTo>
                  <a:pt x="4530852" y="6095"/>
                </a:lnTo>
                <a:lnTo>
                  <a:pt x="4530852" y="1524"/>
                </a:lnTo>
                <a:lnTo>
                  <a:pt x="4532376" y="0"/>
                </a:lnTo>
                <a:lnTo>
                  <a:pt x="4535424" y="0"/>
                </a:lnTo>
                <a:lnTo>
                  <a:pt x="4538472" y="3048"/>
                </a:lnTo>
                <a:lnTo>
                  <a:pt x="4538472" y="4572"/>
                </a:lnTo>
                <a:lnTo>
                  <a:pt x="4535424" y="7619"/>
                </a:lnTo>
                <a:close/>
              </a:path>
              <a:path w="6158865" h="7620">
                <a:moveTo>
                  <a:pt x="4572000" y="7619"/>
                </a:moveTo>
                <a:lnTo>
                  <a:pt x="4568952" y="7619"/>
                </a:lnTo>
                <a:lnTo>
                  <a:pt x="4568952" y="6095"/>
                </a:lnTo>
                <a:lnTo>
                  <a:pt x="4567427" y="6095"/>
                </a:lnTo>
                <a:lnTo>
                  <a:pt x="4567427" y="1524"/>
                </a:lnTo>
                <a:lnTo>
                  <a:pt x="4568952" y="1524"/>
                </a:lnTo>
                <a:lnTo>
                  <a:pt x="4568952" y="0"/>
                </a:lnTo>
                <a:lnTo>
                  <a:pt x="4572000" y="0"/>
                </a:lnTo>
                <a:lnTo>
                  <a:pt x="4575047" y="3048"/>
                </a:lnTo>
                <a:lnTo>
                  <a:pt x="4575047" y="4572"/>
                </a:lnTo>
                <a:lnTo>
                  <a:pt x="4572000" y="7619"/>
                </a:lnTo>
                <a:close/>
              </a:path>
              <a:path w="6158865" h="7620">
                <a:moveTo>
                  <a:pt x="4610100" y="1524"/>
                </a:moveTo>
                <a:lnTo>
                  <a:pt x="4605527" y="1524"/>
                </a:lnTo>
                <a:lnTo>
                  <a:pt x="4605527" y="0"/>
                </a:lnTo>
                <a:lnTo>
                  <a:pt x="4610100" y="0"/>
                </a:lnTo>
                <a:lnTo>
                  <a:pt x="4610100" y="1524"/>
                </a:lnTo>
                <a:close/>
              </a:path>
              <a:path w="6158865" h="7620">
                <a:moveTo>
                  <a:pt x="4611624" y="6095"/>
                </a:moveTo>
                <a:lnTo>
                  <a:pt x="4604004" y="6095"/>
                </a:lnTo>
                <a:lnTo>
                  <a:pt x="4604004" y="1524"/>
                </a:lnTo>
                <a:lnTo>
                  <a:pt x="4611624" y="1524"/>
                </a:lnTo>
                <a:lnTo>
                  <a:pt x="4611624" y="6095"/>
                </a:lnTo>
                <a:close/>
              </a:path>
              <a:path w="6158865" h="7620">
                <a:moveTo>
                  <a:pt x="4610100" y="7619"/>
                </a:moveTo>
                <a:lnTo>
                  <a:pt x="4605527" y="7619"/>
                </a:lnTo>
                <a:lnTo>
                  <a:pt x="4605527" y="6095"/>
                </a:lnTo>
                <a:lnTo>
                  <a:pt x="4610100" y="6095"/>
                </a:lnTo>
                <a:lnTo>
                  <a:pt x="4610100" y="7619"/>
                </a:lnTo>
                <a:close/>
              </a:path>
              <a:path w="6158865" h="7620">
                <a:moveTo>
                  <a:pt x="4646676" y="1524"/>
                </a:moveTo>
                <a:lnTo>
                  <a:pt x="4642104" y="1524"/>
                </a:lnTo>
                <a:lnTo>
                  <a:pt x="4642104" y="0"/>
                </a:lnTo>
                <a:lnTo>
                  <a:pt x="4646676" y="0"/>
                </a:lnTo>
                <a:lnTo>
                  <a:pt x="4646676" y="1524"/>
                </a:lnTo>
                <a:close/>
              </a:path>
              <a:path w="6158865" h="7620">
                <a:moveTo>
                  <a:pt x="4648200" y="6095"/>
                </a:moveTo>
                <a:lnTo>
                  <a:pt x="4640579" y="6095"/>
                </a:lnTo>
                <a:lnTo>
                  <a:pt x="4640579" y="1524"/>
                </a:lnTo>
                <a:lnTo>
                  <a:pt x="4648200" y="1524"/>
                </a:lnTo>
                <a:lnTo>
                  <a:pt x="4648200" y="6095"/>
                </a:lnTo>
                <a:close/>
              </a:path>
              <a:path w="6158865" h="7620">
                <a:moveTo>
                  <a:pt x="4646676" y="7619"/>
                </a:moveTo>
                <a:lnTo>
                  <a:pt x="4642104" y="7619"/>
                </a:lnTo>
                <a:lnTo>
                  <a:pt x="4642104" y="6095"/>
                </a:lnTo>
                <a:lnTo>
                  <a:pt x="4646676" y="6095"/>
                </a:lnTo>
                <a:lnTo>
                  <a:pt x="4646676" y="7619"/>
                </a:lnTo>
                <a:close/>
              </a:path>
              <a:path w="6158865" h="7620">
                <a:moveTo>
                  <a:pt x="4683252" y="7619"/>
                </a:moveTo>
                <a:lnTo>
                  <a:pt x="4680204" y="7619"/>
                </a:lnTo>
                <a:lnTo>
                  <a:pt x="4677156" y="4572"/>
                </a:lnTo>
                <a:lnTo>
                  <a:pt x="4677156" y="3048"/>
                </a:lnTo>
                <a:lnTo>
                  <a:pt x="4680204" y="0"/>
                </a:lnTo>
                <a:lnTo>
                  <a:pt x="4683252" y="0"/>
                </a:lnTo>
                <a:lnTo>
                  <a:pt x="4683252" y="1524"/>
                </a:lnTo>
                <a:lnTo>
                  <a:pt x="4684776" y="1524"/>
                </a:lnTo>
                <a:lnTo>
                  <a:pt x="4684776" y="6095"/>
                </a:lnTo>
                <a:lnTo>
                  <a:pt x="4683252" y="6095"/>
                </a:lnTo>
                <a:lnTo>
                  <a:pt x="4683252" y="7619"/>
                </a:lnTo>
                <a:close/>
              </a:path>
              <a:path w="6158865" h="7620">
                <a:moveTo>
                  <a:pt x="4719827" y="7619"/>
                </a:moveTo>
                <a:lnTo>
                  <a:pt x="4716779" y="7619"/>
                </a:lnTo>
                <a:lnTo>
                  <a:pt x="4715256" y="6095"/>
                </a:lnTo>
                <a:lnTo>
                  <a:pt x="4715256" y="1524"/>
                </a:lnTo>
                <a:lnTo>
                  <a:pt x="4716779" y="0"/>
                </a:lnTo>
                <a:lnTo>
                  <a:pt x="4719827" y="0"/>
                </a:lnTo>
                <a:lnTo>
                  <a:pt x="4721352" y="1524"/>
                </a:lnTo>
                <a:lnTo>
                  <a:pt x="4721352" y="6095"/>
                </a:lnTo>
                <a:lnTo>
                  <a:pt x="4719827" y="7619"/>
                </a:lnTo>
                <a:close/>
              </a:path>
              <a:path w="6158865" h="7620">
                <a:moveTo>
                  <a:pt x="4756404" y="7619"/>
                </a:moveTo>
                <a:lnTo>
                  <a:pt x="4753356" y="7619"/>
                </a:lnTo>
                <a:lnTo>
                  <a:pt x="4751832" y="6095"/>
                </a:lnTo>
                <a:lnTo>
                  <a:pt x="4751832" y="1524"/>
                </a:lnTo>
                <a:lnTo>
                  <a:pt x="4753356" y="0"/>
                </a:lnTo>
                <a:lnTo>
                  <a:pt x="4756404" y="0"/>
                </a:lnTo>
                <a:lnTo>
                  <a:pt x="4759452" y="3048"/>
                </a:lnTo>
                <a:lnTo>
                  <a:pt x="4759452" y="4572"/>
                </a:lnTo>
                <a:lnTo>
                  <a:pt x="4756404" y="7619"/>
                </a:lnTo>
                <a:close/>
              </a:path>
              <a:path w="6158865" h="7620">
                <a:moveTo>
                  <a:pt x="4794504" y="7619"/>
                </a:moveTo>
                <a:lnTo>
                  <a:pt x="4789932" y="7619"/>
                </a:lnTo>
                <a:lnTo>
                  <a:pt x="4789932" y="6095"/>
                </a:lnTo>
                <a:lnTo>
                  <a:pt x="4788408" y="6095"/>
                </a:lnTo>
                <a:lnTo>
                  <a:pt x="4788408" y="1524"/>
                </a:lnTo>
                <a:lnTo>
                  <a:pt x="4789932" y="1524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4"/>
                </a:lnTo>
                <a:lnTo>
                  <a:pt x="4796027" y="3048"/>
                </a:lnTo>
                <a:lnTo>
                  <a:pt x="4796027" y="4572"/>
                </a:lnTo>
                <a:lnTo>
                  <a:pt x="4794504" y="6095"/>
                </a:lnTo>
                <a:lnTo>
                  <a:pt x="4794504" y="7619"/>
                </a:lnTo>
                <a:close/>
              </a:path>
              <a:path w="6158865" h="7620">
                <a:moveTo>
                  <a:pt x="4831079" y="1524"/>
                </a:moveTo>
                <a:lnTo>
                  <a:pt x="4826508" y="1524"/>
                </a:lnTo>
                <a:lnTo>
                  <a:pt x="4826508" y="0"/>
                </a:lnTo>
                <a:lnTo>
                  <a:pt x="4831079" y="0"/>
                </a:lnTo>
                <a:lnTo>
                  <a:pt x="4831079" y="1524"/>
                </a:lnTo>
                <a:close/>
              </a:path>
              <a:path w="6158865" h="7620">
                <a:moveTo>
                  <a:pt x="4832604" y="6095"/>
                </a:moveTo>
                <a:lnTo>
                  <a:pt x="4824984" y="6095"/>
                </a:lnTo>
                <a:lnTo>
                  <a:pt x="4824984" y="1524"/>
                </a:lnTo>
                <a:lnTo>
                  <a:pt x="4832604" y="1524"/>
                </a:lnTo>
                <a:lnTo>
                  <a:pt x="4832604" y="6095"/>
                </a:lnTo>
                <a:close/>
              </a:path>
              <a:path w="6158865" h="7620">
                <a:moveTo>
                  <a:pt x="4831079" y="7619"/>
                </a:moveTo>
                <a:lnTo>
                  <a:pt x="4826508" y="7619"/>
                </a:lnTo>
                <a:lnTo>
                  <a:pt x="4826508" y="6095"/>
                </a:lnTo>
                <a:lnTo>
                  <a:pt x="4831079" y="6095"/>
                </a:lnTo>
                <a:lnTo>
                  <a:pt x="4831079" y="7619"/>
                </a:lnTo>
                <a:close/>
              </a:path>
              <a:path w="6158865" h="7620">
                <a:moveTo>
                  <a:pt x="4867656" y="1524"/>
                </a:moveTo>
                <a:lnTo>
                  <a:pt x="4863084" y="1524"/>
                </a:lnTo>
                <a:lnTo>
                  <a:pt x="4863084" y="0"/>
                </a:lnTo>
                <a:lnTo>
                  <a:pt x="4867656" y="0"/>
                </a:lnTo>
                <a:lnTo>
                  <a:pt x="4867656" y="1524"/>
                </a:lnTo>
                <a:close/>
              </a:path>
              <a:path w="6158865" h="7620">
                <a:moveTo>
                  <a:pt x="4869179" y="6095"/>
                </a:moveTo>
                <a:lnTo>
                  <a:pt x="4861560" y="6095"/>
                </a:lnTo>
                <a:lnTo>
                  <a:pt x="4861560" y="1524"/>
                </a:lnTo>
                <a:lnTo>
                  <a:pt x="4869179" y="1524"/>
                </a:lnTo>
                <a:lnTo>
                  <a:pt x="4869179" y="6095"/>
                </a:lnTo>
                <a:close/>
              </a:path>
              <a:path w="6158865" h="7620">
                <a:moveTo>
                  <a:pt x="4867656" y="7619"/>
                </a:moveTo>
                <a:lnTo>
                  <a:pt x="4863084" y="7619"/>
                </a:lnTo>
                <a:lnTo>
                  <a:pt x="4863084" y="6095"/>
                </a:lnTo>
                <a:lnTo>
                  <a:pt x="4867656" y="6095"/>
                </a:lnTo>
                <a:lnTo>
                  <a:pt x="4867656" y="7619"/>
                </a:lnTo>
                <a:close/>
              </a:path>
              <a:path w="6158865" h="7620">
                <a:moveTo>
                  <a:pt x="4904232" y="7619"/>
                </a:moveTo>
                <a:lnTo>
                  <a:pt x="4901184" y="7619"/>
                </a:lnTo>
                <a:lnTo>
                  <a:pt x="4898136" y="4572"/>
                </a:lnTo>
                <a:lnTo>
                  <a:pt x="4898136" y="3048"/>
                </a:lnTo>
                <a:lnTo>
                  <a:pt x="4901184" y="0"/>
                </a:lnTo>
                <a:lnTo>
                  <a:pt x="4904232" y="0"/>
                </a:lnTo>
                <a:lnTo>
                  <a:pt x="4904232" y="1524"/>
                </a:lnTo>
                <a:lnTo>
                  <a:pt x="4905756" y="1524"/>
                </a:lnTo>
                <a:lnTo>
                  <a:pt x="4905756" y="6095"/>
                </a:lnTo>
                <a:lnTo>
                  <a:pt x="4904232" y="6095"/>
                </a:lnTo>
                <a:lnTo>
                  <a:pt x="4904232" y="7619"/>
                </a:lnTo>
                <a:close/>
              </a:path>
              <a:path w="6158865" h="7620">
                <a:moveTo>
                  <a:pt x="4940808" y="7619"/>
                </a:moveTo>
                <a:lnTo>
                  <a:pt x="4937760" y="7619"/>
                </a:lnTo>
                <a:lnTo>
                  <a:pt x="4936236" y="6095"/>
                </a:lnTo>
                <a:lnTo>
                  <a:pt x="4936236" y="1524"/>
                </a:lnTo>
                <a:lnTo>
                  <a:pt x="4937760" y="0"/>
                </a:lnTo>
                <a:lnTo>
                  <a:pt x="4940808" y="0"/>
                </a:lnTo>
                <a:lnTo>
                  <a:pt x="4942332" y="1524"/>
                </a:lnTo>
                <a:lnTo>
                  <a:pt x="4942332" y="6095"/>
                </a:lnTo>
                <a:lnTo>
                  <a:pt x="4940808" y="7619"/>
                </a:lnTo>
                <a:close/>
              </a:path>
              <a:path w="6158865" h="7620">
                <a:moveTo>
                  <a:pt x="4977384" y="7619"/>
                </a:moveTo>
                <a:lnTo>
                  <a:pt x="4974336" y="7619"/>
                </a:lnTo>
                <a:lnTo>
                  <a:pt x="4972811" y="6095"/>
                </a:lnTo>
                <a:lnTo>
                  <a:pt x="4972811" y="1524"/>
                </a:lnTo>
                <a:lnTo>
                  <a:pt x="4974336" y="0"/>
                </a:lnTo>
                <a:lnTo>
                  <a:pt x="4977384" y="0"/>
                </a:lnTo>
                <a:lnTo>
                  <a:pt x="4980432" y="3048"/>
                </a:lnTo>
                <a:lnTo>
                  <a:pt x="4980432" y="4572"/>
                </a:lnTo>
                <a:lnTo>
                  <a:pt x="4977384" y="7619"/>
                </a:lnTo>
                <a:close/>
              </a:path>
              <a:path w="6158865" h="7620">
                <a:moveTo>
                  <a:pt x="5015484" y="7619"/>
                </a:moveTo>
                <a:lnTo>
                  <a:pt x="5010911" y="7619"/>
                </a:lnTo>
                <a:lnTo>
                  <a:pt x="5010911" y="6095"/>
                </a:lnTo>
                <a:lnTo>
                  <a:pt x="5009388" y="6095"/>
                </a:lnTo>
                <a:lnTo>
                  <a:pt x="5009388" y="1524"/>
                </a:lnTo>
                <a:lnTo>
                  <a:pt x="5010911" y="1524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4"/>
                </a:lnTo>
                <a:lnTo>
                  <a:pt x="5017008" y="3048"/>
                </a:lnTo>
                <a:lnTo>
                  <a:pt x="5017008" y="4572"/>
                </a:lnTo>
                <a:lnTo>
                  <a:pt x="5015484" y="6095"/>
                </a:lnTo>
                <a:lnTo>
                  <a:pt x="5015484" y="7619"/>
                </a:lnTo>
                <a:close/>
              </a:path>
              <a:path w="6158865" h="7620">
                <a:moveTo>
                  <a:pt x="5052060" y="1524"/>
                </a:moveTo>
                <a:lnTo>
                  <a:pt x="5047488" y="1524"/>
                </a:lnTo>
                <a:lnTo>
                  <a:pt x="5047488" y="0"/>
                </a:lnTo>
                <a:lnTo>
                  <a:pt x="5052060" y="0"/>
                </a:lnTo>
                <a:lnTo>
                  <a:pt x="5052060" y="1524"/>
                </a:lnTo>
                <a:close/>
              </a:path>
              <a:path w="6158865" h="7620">
                <a:moveTo>
                  <a:pt x="5053584" y="6095"/>
                </a:moveTo>
                <a:lnTo>
                  <a:pt x="5045963" y="6095"/>
                </a:lnTo>
                <a:lnTo>
                  <a:pt x="5045963" y="1524"/>
                </a:lnTo>
                <a:lnTo>
                  <a:pt x="5053584" y="1524"/>
                </a:lnTo>
                <a:lnTo>
                  <a:pt x="5053584" y="6095"/>
                </a:lnTo>
                <a:close/>
              </a:path>
              <a:path w="6158865" h="7620">
                <a:moveTo>
                  <a:pt x="5052060" y="7619"/>
                </a:moveTo>
                <a:lnTo>
                  <a:pt x="5047488" y="7619"/>
                </a:lnTo>
                <a:lnTo>
                  <a:pt x="5047488" y="6095"/>
                </a:lnTo>
                <a:lnTo>
                  <a:pt x="5052060" y="6095"/>
                </a:lnTo>
                <a:lnTo>
                  <a:pt x="5052060" y="7619"/>
                </a:lnTo>
                <a:close/>
              </a:path>
              <a:path w="6158865" h="7620">
                <a:moveTo>
                  <a:pt x="5088636" y="1524"/>
                </a:moveTo>
                <a:lnTo>
                  <a:pt x="5084063" y="1524"/>
                </a:lnTo>
                <a:lnTo>
                  <a:pt x="5084063" y="0"/>
                </a:lnTo>
                <a:lnTo>
                  <a:pt x="5088636" y="0"/>
                </a:lnTo>
                <a:lnTo>
                  <a:pt x="5088636" y="1524"/>
                </a:lnTo>
                <a:close/>
              </a:path>
              <a:path w="6158865" h="7620">
                <a:moveTo>
                  <a:pt x="5090160" y="6095"/>
                </a:moveTo>
                <a:lnTo>
                  <a:pt x="5082540" y="6095"/>
                </a:lnTo>
                <a:lnTo>
                  <a:pt x="5082540" y="1524"/>
                </a:lnTo>
                <a:lnTo>
                  <a:pt x="5090160" y="1524"/>
                </a:lnTo>
                <a:lnTo>
                  <a:pt x="5090160" y="6095"/>
                </a:lnTo>
                <a:close/>
              </a:path>
              <a:path w="6158865" h="7620">
                <a:moveTo>
                  <a:pt x="5088636" y="7619"/>
                </a:moveTo>
                <a:lnTo>
                  <a:pt x="5084063" y="7619"/>
                </a:lnTo>
                <a:lnTo>
                  <a:pt x="5084063" y="6095"/>
                </a:lnTo>
                <a:lnTo>
                  <a:pt x="5088636" y="6095"/>
                </a:lnTo>
                <a:lnTo>
                  <a:pt x="5088636" y="7619"/>
                </a:lnTo>
                <a:close/>
              </a:path>
              <a:path w="6158865" h="7620">
                <a:moveTo>
                  <a:pt x="5125211" y="7619"/>
                </a:moveTo>
                <a:lnTo>
                  <a:pt x="5122163" y="7619"/>
                </a:lnTo>
                <a:lnTo>
                  <a:pt x="5119116" y="4572"/>
                </a:lnTo>
                <a:lnTo>
                  <a:pt x="5119116" y="3048"/>
                </a:lnTo>
                <a:lnTo>
                  <a:pt x="5122163" y="0"/>
                </a:lnTo>
                <a:lnTo>
                  <a:pt x="5125211" y="0"/>
                </a:lnTo>
                <a:lnTo>
                  <a:pt x="5126736" y="1524"/>
                </a:lnTo>
                <a:lnTo>
                  <a:pt x="5126736" y="6095"/>
                </a:lnTo>
                <a:lnTo>
                  <a:pt x="5125211" y="7619"/>
                </a:lnTo>
                <a:close/>
              </a:path>
              <a:path w="6158865" h="7620">
                <a:moveTo>
                  <a:pt x="5161788" y="7619"/>
                </a:moveTo>
                <a:lnTo>
                  <a:pt x="5158740" y="7619"/>
                </a:lnTo>
                <a:lnTo>
                  <a:pt x="5157216" y="6095"/>
                </a:lnTo>
                <a:lnTo>
                  <a:pt x="5157216" y="1524"/>
                </a:lnTo>
                <a:lnTo>
                  <a:pt x="5158740" y="0"/>
                </a:lnTo>
                <a:lnTo>
                  <a:pt x="5161788" y="0"/>
                </a:lnTo>
                <a:lnTo>
                  <a:pt x="5163311" y="1524"/>
                </a:lnTo>
                <a:lnTo>
                  <a:pt x="5163311" y="6095"/>
                </a:lnTo>
                <a:lnTo>
                  <a:pt x="5161788" y="7619"/>
                </a:lnTo>
                <a:close/>
              </a:path>
              <a:path w="6158865" h="7620">
                <a:moveTo>
                  <a:pt x="5198363" y="7619"/>
                </a:moveTo>
                <a:lnTo>
                  <a:pt x="5195316" y="7619"/>
                </a:lnTo>
                <a:lnTo>
                  <a:pt x="5193792" y="6095"/>
                </a:lnTo>
                <a:lnTo>
                  <a:pt x="5193792" y="1524"/>
                </a:lnTo>
                <a:lnTo>
                  <a:pt x="5195316" y="0"/>
                </a:lnTo>
                <a:lnTo>
                  <a:pt x="5198363" y="0"/>
                </a:lnTo>
                <a:lnTo>
                  <a:pt x="5201411" y="3048"/>
                </a:lnTo>
                <a:lnTo>
                  <a:pt x="5201411" y="4572"/>
                </a:lnTo>
                <a:lnTo>
                  <a:pt x="5198363" y="7619"/>
                </a:lnTo>
                <a:close/>
              </a:path>
              <a:path w="6158865" h="7620">
                <a:moveTo>
                  <a:pt x="5236463" y="7619"/>
                </a:moveTo>
                <a:lnTo>
                  <a:pt x="5231892" y="7619"/>
                </a:lnTo>
                <a:lnTo>
                  <a:pt x="5231892" y="6095"/>
                </a:lnTo>
                <a:lnTo>
                  <a:pt x="5230368" y="6095"/>
                </a:lnTo>
                <a:lnTo>
                  <a:pt x="5230368" y="1524"/>
                </a:lnTo>
                <a:lnTo>
                  <a:pt x="5231892" y="1524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4"/>
                </a:lnTo>
                <a:lnTo>
                  <a:pt x="5237988" y="3048"/>
                </a:lnTo>
                <a:lnTo>
                  <a:pt x="5237988" y="4572"/>
                </a:lnTo>
                <a:lnTo>
                  <a:pt x="5236463" y="6095"/>
                </a:lnTo>
                <a:lnTo>
                  <a:pt x="5236463" y="7619"/>
                </a:lnTo>
                <a:close/>
              </a:path>
              <a:path w="6158865" h="7620">
                <a:moveTo>
                  <a:pt x="5273040" y="1524"/>
                </a:moveTo>
                <a:lnTo>
                  <a:pt x="5268468" y="1524"/>
                </a:lnTo>
                <a:lnTo>
                  <a:pt x="5268468" y="0"/>
                </a:lnTo>
                <a:lnTo>
                  <a:pt x="5273040" y="0"/>
                </a:lnTo>
                <a:lnTo>
                  <a:pt x="5273040" y="1524"/>
                </a:lnTo>
                <a:close/>
              </a:path>
              <a:path w="6158865" h="7620">
                <a:moveTo>
                  <a:pt x="5274563" y="6095"/>
                </a:moveTo>
                <a:lnTo>
                  <a:pt x="5266943" y="6095"/>
                </a:lnTo>
                <a:lnTo>
                  <a:pt x="5266943" y="1524"/>
                </a:lnTo>
                <a:lnTo>
                  <a:pt x="5274563" y="1524"/>
                </a:lnTo>
                <a:lnTo>
                  <a:pt x="5274563" y="6095"/>
                </a:lnTo>
                <a:close/>
              </a:path>
              <a:path w="6158865" h="7620">
                <a:moveTo>
                  <a:pt x="5273040" y="7619"/>
                </a:moveTo>
                <a:lnTo>
                  <a:pt x="5268468" y="7619"/>
                </a:lnTo>
                <a:lnTo>
                  <a:pt x="5268468" y="6095"/>
                </a:lnTo>
                <a:lnTo>
                  <a:pt x="5273040" y="6095"/>
                </a:lnTo>
                <a:lnTo>
                  <a:pt x="5273040" y="7619"/>
                </a:lnTo>
                <a:close/>
              </a:path>
              <a:path w="6158865" h="7620">
                <a:moveTo>
                  <a:pt x="5309616" y="1524"/>
                </a:moveTo>
                <a:lnTo>
                  <a:pt x="5305043" y="1524"/>
                </a:lnTo>
                <a:lnTo>
                  <a:pt x="5305043" y="0"/>
                </a:lnTo>
                <a:lnTo>
                  <a:pt x="5309616" y="0"/>
                </a:lnTo>
                <a:lnTo>
                  <a:pt x="5309616" y="1524"/>
                </a:lnTo>
                <a:close/>
              </a:path>
              <a:path w="6158865" h="7620">
                <a:moveTo>
                  <a:pt x="5311140" y="6095"/>
                </a:moveTo>
                <a:lnTo>
                  <a:pt x="5303520" y="6095"/>
                </a:lnTo>
                <a:lnTo>
                  <a:pt x="5303520" y="1524"/>
                </a:lnTo>
                <a:lnTo>
                  <a:pt x="5311140" y="1524"/>
                </a:lnTo>
                <a:lnTo>
                  <a:pt x="5311140" y="6095"/>
                </a:lnTo>
                <a:close/>
              </a:path>
              <a:path w="6158865" h="7620">
                <a:moveTo>
                  <a:pt x="5309616" y="7619"/>
                </a:moveTo>
                <a:lnTo>
                  <a:pt x="5305043" y="7619"/>
                </a:lnTo>
                <a:lnTo>
                  <a:pt x="5305043" y="6095"/>
                </a:lnTo>
                <a:lnTo>
                  <a:pt x="5309616" y="6095"/>
                </a:lnTo>
                <a:lnTo>
                  <a:pt x="5309616" y="7619"/>
                </a:lnTo>
                <a:close/>
              </a:path>
              <a:path w="6158865" h="7620">
                <a:moveTo>
                  <a:pt x="5346192" y="7619"/>
                </a:moveTo>
                <a:lnTo>
                  <a:pt x="5343143" y="7619"/>
                </a:lnTo>
                <a:lnTo>
                  <a:pt x="5340095" y="4572"/>
                </a:lnTo>
                <a:lnTo>
                  <a:pt x="5340095" y="3048"/>
                </a:lnTo>
                <a:lnTo>
                  <a:pt x="5343143" y="0"/>
                </a:lnTo>
                <a:lnTo>
                  <a:pt x="5346192" y="0"/>
                </a:lnTo>
                <a:lnTo>
                  <a:pt x="5347716" y="1524"/>
                </a:lnTo>
                <a:lnTo>
                  <a:pt x="5347716" y="6095"/>
                </a:lnTo>
                <a:lnTo>
                  <a:pt x="5346192" y="7619"/>
                </a:lnTo>
                <a:close/>
              </a:path>
              <a:path w="6158865" h="7620">
                <a:moveTo>
                  <a:pt x="5382768" y="7619"/>
                </a:moveTo>
                <a:lnTo>
                  <a:pt x="5379720" y="7619"/>
                </a:lnTo>
                <a:lnTo>
                  <a:pt x="5378195" y="6095"/>
                </a:lnTo>
                <a:lnTo>
                  <a:pt x="5378195" y="1524"/>
                </a:lnTo>
                <a:lnTo>
                  <a:pt x="5379720" y="0"/>
                </a:lnTo>
                <a:lnTo>
                  <a:pt x="5382768" y="0"/>
                </a:lnTo>
                <a:lnTo>
                  <a:pt x="5384292" y="1524"/>
                </a:lnTo>
                <a:lnTo>
                  <a:pt x="5384292" y="6095"/>
                </a:lnTo>
                <a:lnTo>
                  <a:pt x="5382768" y="7619"/>
                </a:lnTo>
                <a:close/>
              </a:path>
              <a:path w="6158865" h="7620">
                <a:moveTo>
                  <a:pt x="5419343" y="7619"/>
                </a:moveTo>
                <a:lnTo>
                  <a:pt x="5416295" y="7619"/>
                </a:lnTo>
                <a:lnTo>
                  <a:pt x="5414772" y="6095"/>
                </a:lnTo>
                <a:lnTo>
                  <a:pt x="5414772" y="1524"/>
                </a:lnTo>
                <a:lnTo>
                  <a:pt x="5416295" y="0"/>
                </a:lnTo>
                <a:lnTo>
                  <a:pt x="5419343" y="0"/>
                </a:lnTo>
                <a:lnTo>
                  <a:pt x="5422392" y="3048"/>
                </a:lnTo>
                <a:lnTo>
                  <a:pt x="5422392" y="4572"/>
                </a:lnTo>
                <a:lnTo>
                  <a:pt x="5419343" y="7619"/>
                </a:lnTo>
                <a:close/>
              </a:path>
              <a:path w="6158865" h="7620">
                <a:moveTo>
                  <a:pt x="5457444" y="1524"/>
                </a:moveTo>
                <a:lnTo>
                  <a:pt x="5452872" y="1524"/>
                </a:lnTo>
                <a:lnTo>
                  <a:pt x="5452872" y="0"/>
                </a:lnTo>
                <a:lnTo>
                  <a:pt x="5457444" y="0"/>
                </a:lnTo>
                <a:lnTo>
                  <a:pt x="5457444" y="1524"/>
                </a:lnTo>
                <a:close/>
              </a:path>
              <a:path w="6158865" h="7620">
                <a:moveTo>
                  <a:pt x="5458968" y="6095"/>
                </a:moveTo>
                <a:lnTo>
                  <a:pt x="5451347" y="6095"/>
                </a:lnTo>
                <a:lnTo>
                  <a:pt x="5451347" y="1524"/>
                </a:lnTo>
                <a:lnTo>
                  <a:pt x="5458968" y="1524"/>
                </a:lnTo>
                <a:lnTo>
                  <a:pt x="5458968" y="6095"/>
                </a:lnTo>
                <a:close/>
              </a:path>
              <a:path w="6158865" h="7620">
                <a:moveTo>
                  <a:pt x="5457444" y="7619"/>
                </a:moveTo>
                <a:lnTo>
                  <a:pt x="5452872" y="7619"/>
                </a:lnTo>
                <a:lnTo>
                  <a:pt x="5452872" y="6095"/>
                </a:lnTo>
                <a:lnTo>
                  <a:pt x="5457444" y="6095"/>
                </a:lnTo>
                <a:lnTo>
                  <a:pt x="5457444" y="7619"/>
                </a:lnTo>
                <a:close/>
              </a:path>
              <a:path w="6158865" h="7620">
                <a:moveTo>
                  <a:pt x="5494020" y="1524"/>
                </a:moveTo>
                <a:lnTo>
                  <a:pt x="5489447" y="1524"/>
                </a:lnTo>
                <a:lnTo>
                  <a:pt x="5489447" y="0"/>
                </a:lnTo>
                <a:lnTo>
                  <a:pt x="5494020" y="0"/>
                </a:lnTo>
                <a:lnTo>
                  <a:pt x="5494020" y="1524"/>
                </a:lnTo>
                <a:close/>
              </a:path>
              <a:path w="6158865" h="7620">
                <a:moveTo>
                  <a:pt x="5495544" y="6095"/>
                </a:moveTo>
                <a:lnTo>
                  <a:pt x="5487924" y="6095"/>
                </a:lnTo>
                <a:lnTo>
                  <a:pt x="5487924" y="1524"/>
                </a:lnTo>
                <a:lnTo>
                  <a:pt x="5495544" y="1524"/>
                </a:lnTo>
                <a:lnTo>
                  <a:pt x="5495544" y="6095"/>
                </a:lnTo>
                <a:close/>
              </a:path>
              <a:path w="6158865" h="7620">
                <a:moveTo>
                  <a:pt x="5494020" y="7619"/>
                </a:moveTo>
                <a:lnTo>
                  <a:pt x="5489447" y="7619"/>
                </a:lnTo>
                <a:lnTo>
                  <a:pt x="5489447" y="6095"/>
                </a:lnTo>
                <a:lnTo>
                  <a:pt x="5494020" y="6095"/>
                </a:lnTo>
                <a:lnTo>
                  <a:pt x="5494020" y="7619"/>
                </a:lnTo>
                <a:close/>
              </a:path>
              <a:path w="6158865" h="7620">
                <a:moveTo>
                  <a:pt x="5530595" y="1524"/>
                </a:moveTo>
                <a:lnTo>
                  <a:pt x="5526024" y="1524"/>
                </a:lnTo>
                <a:lnTo>
                  <a:pt x="5526024" y="0"/>
                </a:lnTo>
                <a:lnTo>
                  <a:pt x="5530595" y="0"/>
                </a:lnTo>
                <a:lnTo>
                  <a:pt x="5530595" y="1524"/>
                </a:lnTo>
                <a:close/>
              </a:path>
              <a:path w="6158865" h="7620">
                <a:moveTo>
                  <a:pt x="5532120" y="6095"/>
                </a:moveTo>
                <a:lnTo>
                  <a:pt x="5524500" y="6095"/>
                </a:lnTo>
                <a:lnTo>
                  <a:pt x="5524500" y="1524"/>
                </a:lnTo>
                <a:lnTo>
                  <a:pt x="5532120" y="1524"/>
                </a:lnTo>
                <a:lnTo>
                  <a:pt x="5532120" y="6095"/>
                </a:lnTo>
                <a:close/>
              </a:path>
              <a:path w="6158865" h="7620">
                <a:moveTo>
                  <a:pt x="5530595" y="7619"/>
                </a:moveTo>
                <a:lnTo>
                  <a:pt x="5526024" y="7619"/>
                </a:lnTo>
                <a:lnTo>
                  <a:pt x="5526024" y="6095"/>
                </a:lnTo>
                <a:lnTo>
                  <a:pt x="5530595" y="6095"/>
                </a:lnTo>
                <a:lnTo>
                  <a:pt x="5530595" y="7619"/>
                </a:lnTo>
                <a:close/>
              </a:path>
              <a:path w="6158865" h="7620">
                <a:moveTo>
                  <a:pt x="5567172" y="7619"/>
                </a:moveTo>
                <a:lnTo>
                  <a:pt x="5564124" y="7619"/>
                </a:lnTo>
                <a:lnTo>
                  <a:pt x="5561076" y="4572"/>
                </a:lnTo>
                <a:lnTo>
                  <a:pt x="5561076" y="3048"/>
                </a:lnTo>
                <a:lnTo>
                  <a:pt x="5564124" y="0"/>
                </a:lnTo>
                <a:lnTo>
                  <a:pt x="5567172" y="0"/>
                </a:lnTo>
                <a:lnTo>
                  <a:pt x="5568695" y="1524"/>
                </a:lnTo>
                <a:lnTo>
                  <a:pt x="5568695" y="6095"/>
                </a:lnTo>
                <a:lnTo>
                  <a:pt x="5567172" y="7619"/>
                </a:lnTo>
                <a:close/>
              </a:path>
              <a:path w="6158865" h="7620">
                <a:moveTo>
                  <a:pt x="5603747" y="7619"/>
                </a:moveTo>
                <a:lnTo>
                  <a:pt x="5600700" y="7619"/>
                </a:lnTo>
                <a:lnTo>
                  <a:pt x="5599176" y="6095"/>
                </a:lnTo>
                <a:lnTo>
                  <a:pt x="5599176" y="1524"/>
                </a:lnTo>
                <a:lnTo>
                  <a:pt x="5600700" y="0"/>
                </a:lnTo>
                <a:lnTo>
                  <a:pt x="5603747" y="0"/>
                </a:lnTo>
                <a:lnTo>
                  <a:pt x="5605272" y="1524"/>
                </a:lnTo>
                <a:lnTo>
                  <a:pt x="5605272" y="6095"/>
                </a:lnTo>
                <a:lnTo>
                  <a:pt x="5603747" y="7619"/>
                </a:lnTo>
                <a:close/>
              </a:path>
              <a:path w="6158865" h="7620">
                <a:moveTo>
                  <a:pt x="5640324" y="7619"/>
                </a:moveTo>
                <a:lnTo>
                  <a:pt x="5637276" y="7619"/>
                </a:lnTo>
                <a:lnTo>
                  <a:pt x="5635752" y="6095"/>
                </a:lnTo>
                <a:lnTo>
                  <a:pt x="5635752" y="1524"/>
                </a:lnTo>
                <a:lnTo>
                  <a:pt x="5637276" y="0"/>
                </a:lnTo>
                <a:lnTo>
                  <a:pt x="5640324" y="0"/>
                </a:lnTo>
                <a:lnTo>
                  <a:pt x="5643372" y="3048"/>
                </a:lnTo>
                <a:lnTo>
                  <a:pt x="5643372" y="4572"/>
                </a:lnTo>
                <a:lnTo>
                  <a:pt x="5640324" y="7619"/>
                </a:lnTo>
                <a:close/>
              </a:path>
              <a:path w="6158865" h="7620">
                <a:moveTo>
                  <a:pt x="5678424" y="1524"/>
                </a:moveTo>
                <a:lnTo>
                  <a:pt x="5673852" y="1524"/>
                </a:lnTo>
                <a:lnTo>
                  <a:pt x="5673852" y="0"/>
                </a:lnTo>
                <a:lnTo>
                  <a:pt x="5678424" y="0"/>
                </a:lnTo>
                <a:lnTo>
                  <a:pt x="5678424" y="1524"/>
                </a:lnTo>
                <a:close/>
              </a:path>
              <a:path w="6158865" h="7620">
                <a:moveTo>
                  <a:pt x="5679947" y="6095"/>
                </a:moveTo>
                <a:lnTo>
                  <a:pt x="5672327" y="6095"/>
                </a:lnTo>
                <a:lnTo>
                  <a:pt x="5672327" y="1524"/>
                </a:lnTo>
                <a:lnTo>
                  <a:pt x="5679947" y="1524"/>
                </a:lnTo>
                <a:lnTo>
                  <a:pt x="5679947" y="6095"/>
                </a:lnTo>
                <a:close/>
              </a:path>
              <a:path w="6158865" h="7620">
                <a:moveTo>
                  <a:pt x="5678424" y="7619"/>
                </a:moveTo>
                <a:lnTo>
                  <a:pt x="5673852" y="7619"/>
                </a:lnTo>
                <a:lnTo>
                  <a:pt x="5673852" y="6095"/>
                </a:lnTo>
                <a:lnTo>
                  <a:pt x="5678424" y="6095"/>
                </a:lnTo>
                <a:lnTo>
                  <a:pt x="5678424" y="7619"/>
                </a:lnTo>
                <a:close/>
              </a:path>
              <a:path w="6158865" h="7620">
                <a:moveTo>
                  <a:pt x="5715000" y="1524"/>
                </a:moveTo>
                <a:lnTo>
                  <a:pt x="5710427" y="1524"/>
                </a:lnTo>
                <a:lnTo>
                  <a:pt x="5710427" y="0"/>
                </a:lnTo>
                <a:lnTo>
                  <a:pt x="5715000" y="0"/>
                </a:lnTo>
                <a:lnTo>
                  <a:pt x="5715000" y="1524"/>
                </a:lnTo>
                <a:close/>
              </a:path>
              <a:path w="6158865" h="7620">
                <a:moveTo>
                  <a:pt x="5716524" y="6095"/>
                </a:moveTo>
                <a:lnTo>
                  <a:pt x="5708904" y="6095"/>
                </a:lnTo>
                <a:lnTo>
                  <a:pt x="5708904" y="1524"/>
                </a:lnTo>
                <a:lnTo>
                  <a:pt x="5716524" y="1524"/>
                </a:lnTo>
                <a:lnTo>
                  <a:pt x="5716524" y="6095"/>
                </a:lnTo>
                <a:close/>
              </a:path>
              <a:path w="6158865" h="7620">
                <a:moveTo>
                  <a:pt x="5715000" y="7619"/>
                </a:moveTo>
                <a:lnTo>
                  <a:pt x="5710427" y="7619"/>
                </a:lnTo>
                <a:lnTo>
                  <a:pt x="5710427" y="6095"/>
                </a:lnTo>
                <a:lnTo>
                  <a:pt x="5715000" y="6095"/>
                </a:lnTo>
                <a:lnTo>
                  <a:pt x="5715000" y="7619"/>
                </a:lnTo>
                <a:close/>
              </a:path>
              <a:path w="6158865" h="7620">
                <a:moveTo>
                  <a:pt x="5751576" y="7619"/>
                </a:moveTo>
                <a:lnTo>
                  <a:pt x="5747004" y="7619"/>
                </a:lnTo>
                <a:lnTo>
                  <a:pt x="5747004" y="6095"/>
                </a:lnTo>
                <a:lnTo>
                  <a:pt x="5745479" y="4572"/>
                </a:lnTo>
                <a:lnTo>
                  <a:pt x="5745479" y="3048"/>
                </a:lnTo>
                <a:lnTo>
                  <a:pt x="5747004" y="1524"/>
                </a:lnTo>
                <a:lnTo>
                  <a:pt x="5747004" y="0"/>
                </a:lnTo>
                <a:lnTo>
                  <a:pt x="5751576" y="0"/>
                </a:lnTo>
                <a:lnTo>
                  <a:pt x="5751576" y="1524"/>
                </a:lnTo>
                <a:lnTo>
                  <a:pt x="5753100" y="1524"/>
                </a:lnTo>
                <a:lnTo>
                  <a:pt x="5753100" y="6095"/>
                </a:lnTo>
                <a:lnTo>
                  <a:pt x="5751576" y="6095"/>
                </a:lnTo>
                <a:lnTo>
                  <a:pt x="5751576" y="7619"/>
                </a:lnTo>
                <a:close/>
              </a:path>
              <a:path w="6158865" h="7620">
                <a:moveTo>
                  <a:pt x="5788152" y="7619"/>
                </a:moveTo>
                <a:lnTo>
                  <a:pt x="5785104" y="7619"/>
                </a:lnTo>
                <a:lnTo>
                  <a:pt x="5782056" y="4572"/>
                </a:lnTo>
                <a:lnTo>
                  <a:pt x="5782056" y="3048"/>
                </a:lnTo>
                <a:lnTo>
                  <a:pt x="5785104" y="0"/>
                </a:lnTo>
                <a:lnTo>
                  <a:pt x="5788152" y="0"/>
                </a:lnTo>
                <a:lnTo>
                  <a:pt x="5789676" y="1524"/>
                </a:lnTo>
                <a:lnTo>
                  <a:pt x="5789676" y="6095"/>
                </a:lnTo>
                <a:lnTo>
                  <a:pt x="5788152" y="7619"/>
                </a:lnTo>
                <a:close/>
              </a:path>
              <a:path w="6158865" h="7620">
                <a:moveTo>
                  <a:pt x="5824727" y="7619"/>
                </a:moveTo>
                <a:lnTo>
                  <a:pt x="5821679" y="7619"/>
                </a:lnTo>
                <a:lnTo>
                  <a:pt x="5820156" y="6095"/>
                </a:lnTo>
                <a:lnTo>
                  <a:pt x="5820156" y="1524"/>
                </a:lnTo>
                <a:lnTo>
                  <a:pt x="5821679" y="0"/>
                </a:lnTo>
                <a:lnTo>
                  <a:pt x="5824727" y="0"/>
                </a:lnTo>
                <a:lnTo>
                  <a:pt x="5826252" y="1524"/>
                </a:lnTo>
                <a:lnTo>
                  <a:pt x="5826252" y="6095"/>
                </a:lnTo>
                <a:lnTo>
                  <a:pt x="5824727" y="7619"/>
                </a:lnTo>
                <a:close/>
              </a:path>
              <a:path w="6158865" h="7620">
                <a:moveTo>
                  <a:pt x="5861304" y="7619"/>
                </a:moveTo>
                <a:lnTo>
                  <a:pt x="5858256" y="7619"/>
                </a:lnTo>
                <a:lnTo>
                  <a:pt x="5856732" y="6095"/>
                </a:lnTo>
                <a:lnTo>
                  <a:pt x="5856732" y="1524"/>
                </a:lnTo>
                <a:lnTo>
                  <a:pt x="5858256" y="0"/>
                </a:lnTo>
                <a:lnTo>
                  <a:pt x="5861304" y="0"/>
                </a:lnTo>
                <a:lnTo>
                  <a:pt x="5864352" y="3048"/>
                </a:lnTo>
                <a:lnTo>
                  <a:pt x="5864352" y="4572"/>
                </a:lnTo>
                <a:lnTo>
                  <a:pt x="5861304" y="7619"/>
                </a:lnTo>
                <a:close/>
              </a:path>
              <a:path w="6158865" h="7620">
                <a:moveTo>
                  <a:pt x="5899404" y="1524"/>
                </a:moveTo>
                <a:lnTo>
                  <a:pt x="5894832" y="1524"/>
                </a:lnTo>
                <a:lnTo>
                  <a:pt x="5894832" y="0"/>
                </a:lnTo>
                <a:lnTo>
                  <a:pt x="5899404" y="0"/>
                </a:lnTo>
                <a:lnTo>
                  <a:pt x="5899404" y="1524"/>
                </a:lnTo>
                <a:close/>
              </a:path>
              <a:path w="6158865" h="7620">
                <a:moveTo>
                  <a:pt x="5900927" y="6095"/>
                </a:moveTo>
                <a:lnTo>
                  <a:pt x="5893308" y="6095"/>
                </a:lnTo>
                <a:lnTo>
                  <a:pt x="5893308" y="1524"/>
                </a:lnTo>
                <a:lnTo>
                  <a:pt x="5900927" y="1524"/>
                </a:lnTo>
                <a:lnTo>
                  <a:pt x="5900927" y="6095"/>
                </a:lnTo>
                <a:close/>
              </a:path>
              <a:path w="6158865" h="7620">
                <a:moveTo>
                  <a:pt x="5899404" y="7619"/>
                </a:moveTo>
                <a:lnTo>
                  <a:pt x="5894832" y="7619"/>
                </a:lnTo>
                <a:lnTo>
                  <a:pt x="5894832" y="6095"/>
                </a:lnTo>
                <a:lnTo>
                  <a:pt x="5899404" y="6095"/>
                </a:lnTo>
                <a:lnTo>
                  <a:pt x="5899404" y="7619"/>
                </a:lnTo>
                <a:close/>
              </a:path>
              <a:path w="6158865" h="7620">
                <a:moveTo>
                  <a:pt x="5935979" y="1524"/>
                </a:moveTo>
                <a:lnTo>
                  <a:pt x="5931408" y="1524"/>
                </a:lnTo>
                <a:lnTo>
                  <a:pt x="5931408" y="0"/>
                </a:lnTo>
                <a:lnTo>
                  <a:pt x="5935979" y="0"/>
                </a:lnTo>
                <a:lnTo>
                  <a:pt x="5935979" y="1524"/>
                </a:lnTo>
                <a:close/>
              </a:path>
              <a:path w="6158865" h="7620">
                <a:moveTo>
                  <a:pt x="5937504" y="6095"/>
                </a:moveTo>
                <a:lnTo>
                  <a:pt x="5929884" y="6095"/>
                </a:lnTo>
                <a:lnTo>
                  <a:pt x="5929884" y="1524"/>
                </a:lnTo>
                <a:lnTo>
                  <a:pt x="5937504" y="1524"/>
                </a:lnTo>
                <a:lnTo>
                  <a:pt x="5937504" y="6095"/>
                </a:lnTo>
                <a:close/>
              </a:path>
              <a:path w="6158865" h="7620">
                <a:moveTo>
                  <a:pt x="5935979" y="7619"/>
                </a:moveTo>
                <a:lnTo>
                  <a:pt x="5931408" y="7619"/>
                </a:lnTo>
                <a:lnTo>
                  <a:pt x="5931408" y="6095"/>
                </a:lnTo>
                <a:lnTo>
                  <a:pt x="5935979" y="6095"/>
                </a:lnTo>
                <a:lnTo>
                  <a:pt x="5935979" y="7619"/>
                </a:lnTo>
                <a:close/>
              </a:path>
              <a:path w="6158865" h="7620">
                <a:moveTo>
                  <a:pt x="5972556" y="7619"/>
                </a:moveTo>
                <a:lnTo>
                  <a:pt x="5967984" y="7619"/>
                </a:lnTo>
                <a:lnTo>
                  <a:pt x="5967984" y="6095"/>
                </a:lnTo>
                <a:lnTo>
                  <a:pt x="5966460" y="4572"/>
                </a:lnTo>
                <a:lnTo>
                  <a:pt x="5966460" y="3048"/>
                </a:lnTo>
                <a:lnTo>
                  <a:pt x="5967984" y="1524"/>
                </a:lnTo>
                <a:lnTo>
                  <a:pt x="5967984" y="0"/>
                </a:lnTo>
                <a:lnTo>
                  <a:pt x="5972556" y="0"/>
                </a:lnTo>
                <a:lnTo>
                  <a:pt x="5972556" y="1524"/>
                </a:lnTo>
                <a:lnTo>
                  <a:pt x="5974079" y="1524"/>
                </a:lnTo>
                <a:lnTo>
                  <a:pt x="5974079" y="6095"/>
                </a:lnTo>
                <a:lnTo>
                  <a:pt x="5972556" y="6095"/>
                </a:lnTo>
                <a:lnTo>
                  <a:pt x="5972556" y="7619"/>
                </a:lnTo>
                <a:close/>
              </a:path>
              <a:path w="6158865" h="7620">
                <a:moveTo>
                  <a:pt x="6009132" y="7619"/>
                </a:moveTo>
                <a:lnTo>
                  <a:pt x="6006084" y="7619"/>
                </a:lnTo>
                <a:lnTo>
                  <a:pt x="6003036" y="4572"/>
                </a:lnTo>
                <a:lnTo>
                  <a:pt x="6003036" y="3048"/>
                </a:lnTo>
                <a:lnTo>
                  <a:pt x="6006084" y="0"/>
                </a:lnTo>
                <a:lnTo>
                  <a:pt x="6009132" y="0"/>
                </a:lnTo>
                <a:lnTo>
                  <a:pt x="6010656" y="1524"/>
                </a:lnTo>
                <a:lnTo>
                  <a:pt x="6010656" y="6095"/>
                </a:lnTo>
                <a:lnTo>
                  <a:pt x="6009132" y="7619"/>
                </a:lnTo>
                <a:close/>
              </a:path>
              <a:path w="6158865" h="7620">
                <a:moveTo>
                  <a:pt x="6045708" y="7619"/>
                </a:moveTo>
                <a:lnTo>
                  <a:pt x="6042660" y="7619"/>
                </a:lnTo>
                <a:lnTo>
                  <a:pt x="6041136" y="6095"/>
                </a:lnTo>
                <a:lnTo>
                  <a:pt x="6041136" y="1524"/>
                </a:lnTo>
                <a:lnTo>
                  <a:pt x="6042660" y="0"/>
                </a:lnTo>
                <a:lnTo>
                  <a:pt x="6045708" y="0"/>
                </a:lnTo>
                <a:lnTo>
                  <a:pt x="6047232" y="1524"/>
                </a:lnTo>
                <a:lnTo>
                  <a:pt x="6047232" y="6095"/>
                </a:lnTo>
                <a:lnTo>
                  <a:pt x="6045708" y="7619"/>
                </a:lnTo>
                <a:close/>
              </a:path>
              <a:path w="6158865" h="7620">
                <a:moveTo>
                  <a:pt x="6082284" y="7619"/>
                </a:moveTo>
                <a:lnTo>
                  <a:pt x="6079236" y="7619"/>
                </a:lnTo>
                <a:lnTo>
                  <a:pt x="6079236" y="6095"/>
                </a:lnTo>
                <a:lnTo>
                  <a:pt x="6077711" y="6095"/>
                </a:lnTo>
                <a:lnTo>
                  <a:pt x="6077711" y="1524"/>
                </a:lnTo>
                <a:lnTo>
                  <a:pt x="6079236" y="1524"/>
                </a:lnTo>
                <a:lnTo>
                  <a:pt x="6079236" y="0"/>
                </a:lnTo>
                <a:lnTo>
                  <a:pt x="6082284" y="0"/>
                </a:lnTo>
                <a:lnTo>
                  <a:pt x="6085332" y="3048"/>
                </a:lnTo>
                <a:lnTo>
                  <a:pt x="6085332" y="4572"/>
                </a:lnTo>
                <a:lnTo>
                  <a:pt x="6082284" y="7619"/>
                </a:lnTo>
                <a:close/>
              </a:path>
              <a:path w="6158865" h="7620">
                <a:moveTo>
                  <a:pt x="6120384" y="1524"/>
                </a:moveTo>
                <a:lnTo>
                  <a:pt x="6115811" y="1524"/>
                </a:lnTo>
                <a:lnTo>
                  <a:pt x="6115811" y="0"/>
                </a:lnTo>
                <a:lnTo>
                  <a:pt x="6120384" y="0"/>
                </a:lnTo>
                <a:lnTo>
                  <a:pt x="6120384" y="1524"/>
                </a:lnTo>
                <a:close/>
              </a:path>
              <a:path w="6158865" h="7620">
                <a:moveTo>
                  <a:pt x="6121908" y="6095"/>
                </a:moveTo>
                <a:lnTo>
                  <a:pt x="6114288" y="6095"/>
                </a:lnTo>
                <a:lnTo>
                  <a:pt x="6114288" y="1524"/>
                </a:lnTo>
                <a:lnTo>
                  <a:pt x="6121908" y="1524"/>
                </a:lnTo>
                <a:lnTo>
                  <a:pt x="6121908" y="6095"/>
                </a:lnTo>
                <a:close/>
              </a:path>
              <a:path w="6158865" h="7620">
                <a:moveTo>
                  <a:pt x="6120384" y="7619"/>
                </a:moveTo>
                <a:lnTo>
                  <a:pt x="6115811" y="7619"/>
                </a:lnTo>
                <a:lnTo>
                  <a:pt x="6115811" y="6095"/>
                </a:lnTo>
                <a:lnTo>
                  <a:pt x="6120384" y="6095"/>
                </a:lnTo>
                <a:lnTo>
                  <a:pt x="6120384" y="7619"/>
                </a:lnTo>
                <a:close/>
              </a:path>
              <a:path w="6158865" h="7620">
                <a:moveTo>
                  <a:pt x="6156960" y="1524"/>
                </a:moveTo>
                <a:lnTo>
                  <a:pt x="6152388" y="1524"/>
                </a:lnTo>
                <a:lnTo>
                  <a:pt x="6152388" y="0"/>
                </a:lnTo>
                <a:lnTo>
                  <a:pt x="6156960" y="0"/>
                </a:lnTo>
                <a:lnTo>
                  <a:pt x="6156960" y="1524"/>
                </a:lnTo>
                <a:close/>
              </a:path>
              <a:path w="6158865" h="7620">
                <a:moveTo>
                  <a:pt x="6158484" y="6095"/>
                </a:moveTo>
                <a:lnTo>
                  <a:pt x="6150863" y="6095"/>
                </a:lnTo>
                <a:lnTo>
                  <a:pt x="6150863" y="1524"/>
                </a:lnTo>
                <a:lnTo>
                  <a:pt x="6158484" y="1524"/>
                </a:lnTo>
                <a:lnTo>
                  <a:pt x="6158484" y="6095"/>
                </a:lnTo>
                <a:close/>
              </a:path>
              <a:path w="6158865" h="7620">
                <a:moveTo>
                  <a:pt x="6156960" y="7619"/>
                </a:moveTo>
                <a:lnTo>
                  <a:pt x="6152388" y="7619"/>
                </a:lnTo>
                <a:lnTo>
                  <a:pt x="6152388" y="6095"/>
                </a:lnTo>
                <a:lnTo>
                  <a:pt x="6156960" y="6095"/>
                </a:lnTo>
                <a:lnTo>
                  <a:pt x="6156960" y="7619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63296" y="4491227"/>
            <a:ext cx="137160" cy="64135"/>
          </a:xfrm>
          <a:custGeom>
            <a:avLst/>
            <a:gdLst/>
            <a:ahLst/>
            <a:cxnLst/>
            <a:rect l="l" t="t" r="r" b="b"/>
            <a:pathLst>
              <a:path w="137159" h="64135">
                <a:moveTo>
                  <a:pt x="21336" y="0"/>
                </a:moveTo>
                <a:lnTo>
                  <a:pt x="18288" y="0"/>
                </a:lnTo>
                <a:lnTo>
                  <a:pt x="15240" y="3048"/>
                </a:lnTo>
                <a:lnTo>
                  <a:pt x="13716" y="3048"/>
                </a:lnTo>
                <a:lnTo>
                  <a:pt x="10668" y="6096"/>
                </a:lnTo>
                <a:lnTo>
                  <a:pt x="9144" y="6096"/>
                </a:lnTo>
                <a:lnTo>
                  <a:pt x="7620" y="7620"/>
                </a:lnTo>
                <a:lnTo>
                  <a:pt x="4572" y="7620"/>
                </a:lnTo>
                <a:lnTo>
                  <a:pt x="3048" y="9144"/>
                </a:lnTo>
                <a:lnTo>
                  <a:pt x="0" y="9144"/>
                </a:lnTo>
                <a:lnTo>
                  <a:pt x="0" y="16764"/>
                </a:lnTo>
                <a:lnTo>
                  <a:pt x="1524" y="16764"/>
                </a:lnTo>
                <a:lnTo>
                  <a:pt x="3048" y="15240"/>
                </a:lnTo>
                <a:lnTo>
                  <a:pt x="6096" y="15240"/>
                </a:lnTo>
                <a:lnTo>
                  <a:pt x="7620" y="13716"/>
                </a:lnTo>
                <a:lnTo>
                  <a:pt x="9144" y="13716"/>
                </a:lnTo>
                <a:lnTo>
                  <a:pt x="12192" y="10668"/>
                </a:lnTo>
                <a:lnTo>
                  <a:pt x="13716" y="10668"/>
                </a:lnTo>
                <a:lnTo>
                  <a:pt x="15240" y="9144"/>
                </a:lnTo>
                <a:lnTo>
                  <a:pt x="15240" y="62484"/>
                </a:lnTo>
                <a:lnTo>
                  <a:pt x="21336" y="62484"/>
                </a:lnTo>
                <a:lnTo>
                  <a:pt x="21336" y="0"/>
                </a:lnTo>
                <a:close/>
              </a:path>
              <a:path w="137159" h="64135">
                <a:moveTo>
                  <a:pt x="79235" y="38112"/>
                </a:moveTo>
                <a:lnTo>
                  <a:pt x="77711" y="36588"/>
                </a:lnTo>
                <a:lnTo>
                  <a:pt x="77711" y="33540"/>
                </a:lnTo>
                <a:lnTo>
                  <a:pt x="73139" y="28968"/>
                </a:lnTo>
                <a:lnTo>
                  <a:pt x="70091" y="27444"/>
                </a:lnTo>
                <a:lnTo>
                  <a:pt x="67043" y="27444"/>
                </a:lnTo>
                <a:lnTo>
                  <a:pt x="65519" y="25920"/>
                </a:lnTo>
                <a:lnTo>
                  <a:pt x="53327" y="25920"/>
                </a:lnTo>
                <a:lnTo>
                  <a:pt x="54851" y="7632"/>
                </a:lnTo>
                <a:lnTo>
                  <a:pt x="77711" y="7632"/>
                </a:lnTo>
                <a:lnTo>
                  <a:pt x="77711" y="1536"/>
                </a:lnTo>
                <a:lnTo>
                  <a:pt x="48755" y="1536"/>
                </a:lnTo>
                <a:lnTo>
                  <a:pt x="45707" y="32016"/>
                </a:lnTo>
                <a:lnTo>
                  <a:pt x="65519" y="32016"/>
                </a:lnTo>
                <a:lnTo>
                  <a:pt x="68567" y="35064"/>
                </a:lnTo>
                <a:lnTo>
                  <a:pt x="71615" y="36588"/>
                </a:lnTo>
                <a:lnTo>
                  <a:pt x="73139" y="41160"/>
                </a:lnTo>
                <a:lnTo>
                  <a:pt x="73139" y="45732"/>
                </a:lnTo>
                <a:lnTo>
                  <a:pt x="71615" y="48780"/>
                </a:lnTo>
                <a:lnTo>
                  <a:pt x="71615" y="51828"/>
                </a:lnTo>
                <a:lnTo>
                  <a:pt x="68567" y="54876"/>
                </a:lnTo>
                <a:lnTo>
                  <a:pt x="67043" y="54876"/>
                </a:lnTo>
                <a:lnTo>
                  <a:pt x="65519" y="56400"/>
                </a:lnTo>
                <a:lnTo>
                  <a:pt x="63995" y="56400"/>
                </a:lnTo>
                <a:lnTo>
                  <a:pt x="62471" y="57924"/>
                </a:lnTo>
                <a:lnTo>
                  <a:pt x="53327" y="57924"/>
                </a:lnTo>
                <a:lnTo>
                  <a:pt x="48755" y="56400"/>
                </a:lnTo>
                <a:lnTo>
                  <a:pt x="45707" y="53352"/>
                </a:lnTo>
                <a:lnTo>
                  <a:pt x="45707" y="60972"/>
                </a:lnTo>
                <a:lnTo>
                  <a:pt x="47231" y="62496"/>
                </a:lnTo>
                <a:lnTo>
                  <a:pt x="51803" y="64020"/>
                </a:lnTo>
                <a:lnTo>
                  <a:pt x="63995" y="64020"/>
                </a:lnTo>
                <a:lnTo>
                  <a:pt x="70091" y="60972"/>
                </a:lnTo>
                <a:lnTo>
                  <a:pt x="71615" y="60972"/>
                </a:lnTo>
                <a:lnTo>
                  <a:pt x="73139" y="57924"/>
                </a:lnTo>
                <a:lnTo>
                  <a:pt x="76187" y="56400"/>
                </a:lnTo>
                <a:lnTo>
                  <a:pt x="77711" y="54876"/>
                </a:lnTo>
                <a:lnTo>
                  <a:pt x="77711" y="51828"/>
                </a:lnTo>
                <a:lnTo>
                  <a:pt x="79235" y="50304"/>
                </a:lnTo>
                <a:lnTo>
                  <a:pt x="79235" y="44208"/>
                </a:lnTo>
                <a:lnTo>
                  <a:pt x="79235" y="38112"/>
                </a:lnTo>
                <a:close/>
              </a:path>
              <a:path w="137159" h="64135">
                <a:moveTo>
                  <a:pt x="137160" y="62484"/>
                </a:moveTo>
                <a:lnTo>
                  <a:pt x="109575" y="32004"/>
                </a:lnTo>
                <a:lnTo>
                  <a:pt x="108204" y="30480"/>
                </a:lnTo>
                <a:lnTo>
                  <a:pt x="135636" y="1524"/>
                </a:lnTo>
                <a:lnTo>
                  <a:pt x="126492" y="1524"/>
                </a:lnTo>
                <a:lnTo>
                  <a:pt x="102108" y="27432"/>
                </a:lnTo>
                <a:lnTo>
                  <a:pt x="102108" y="28956"/>
                </a:lnTo>
                <a:lnTo>
                  <a:pt x="100584" y="30480"/>
                </a:lnTo>
                <a:lnTo>
                  <a:pt x="100584" y="1524"/>
                </a:lnTo>
                <a:lnTo>
                  <a:pt x="94488" y="1524"/>
                </a:lnTo>
                <a:lnTo>
                  <a:pt x="94488" y="62484"/>
                </a:lnTo>
                <a:lnTo>
                  <a:pt x="100584" y="62484"/>
                </a:lnTo>
                <a:lnTo>
                  <a:pt x="100584" y="32004"/>
                </a:lnTo>
                <a:lnTo>
                  <a:pt x="102108" y="33528"/>
                </a:lnTo>
                <a:lnTo>
                  <a:pt x="102108" y="35052"/>
                </a:lnTo>
                <a:lnTo>
                  <a:pt x="126492" y="62484"/>
                </a:lnTo>
                <a:lnTo>
                  <a:pt x="137160" y="6248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70560" y="1697736"/>
            <a:ext cx="6158865" cy="6350"/>
          </a:xfrm>
          <a:custGeom>
            <a:avLst/>
            <a:gdLst/>
            <a:ahLst/>
            <a:cxnLst/>
            <a:rect l="l" t="t" r="r" b="b"/>
            <a:pathLst>
              <a:path w="6158865" h="6350">
                <a:moveTo>
                  <a:pt x="6095" y="6096"/>
                </a:moveTo>
                <a:lnTo>
                  <a:pt x="0" y="6096"/>
                </a:lnTo>
                <a:lnTo>
                  <a:pt x="0" y="0"/>
                </a:lnTo>
                <a:lnTo>
                  <a:pt x="6095" y="0"/>
                </a:lnTo>
                <a:lnTo>
                  <a:pt x="6095" y="1523"/>
                </a:lnTo>
                <a:lnTo>
                  <a:pt x="7619" y="1523"/>
                </a:lnTo>
                <a:lnTo>
                  <a:pt x="7619" y="4571"/>
                </a:lnTo>
                <a:lnTo>
                  <a:pt x="6095" y="4571"/>
                </a:lnTo>
                <a:lnTo>
                  <a:pt x="6095" y="6096"/>
                </a:lnTo>
                <a:close/>
              </a:path>
              <a:path w="6158865" h="6350">
                <a:moveTo>
                  <a:pt x="42671" y="6096"/>
                </a:moveTo>
                <a:lnTo>
                  <a:pt x="38100" y="6096"/>
                </a:lnTo>
                <a:lnTo>
                  <a:pt x="36575" y="4571"/>
                </a:lnTo>
                <a:lnTo>
                  <a:pt x="36575" y="1523"/>
                </a:lnTo>
                <a:lnTo>
                  <a:pt x="38100" y="0"/>
                </a:lnTo>
                <a:lnTo>
                  <a:pt x="42671" y="0"/>
                </a:lnTo>
                <a:lnTo>
                  <a:pt x="44195" y="1523"/>
                </a:lnTo>
                <a:lnTo>
                  <a:pt x="44195" y="4571"/>
                </a:lnTo>
                <a:lnTo>
                  <a:pt x="42671" y="6096"/>
                </a:lnTo>
                <a:close/>
              </a:path>
              <a:path w="6158865" h="6350">
                <a:moveTo>
                  <a:pt x="79247" y="6096"/>
                </a:moveTo>
                <a:lnTo>
                  <a:pt x="74675" y="6096"/>
                </a:lnTo>
                <a:lnTo>
                  <a:pt x="73152" y="4571"/>
                </a:lnTo>
                <a:lnTo>
                  <a:pt x="73152" y="1523"/>
                </a:lnTo>
                <a:lnTo>
                  <a:pt x="74675" y="0"/>
                </a:lnTo>
                <a:lnTo>
                  <a:pt x="79247" y="0"/>
                </a:lnTo>
                <a:lnTo>
                  <a:pt x="80771" y="1523"/>
                </a:lnTo>
                <a:lnTo>
                  <a:pt x="80771" y="4571"/>
                </a:lnTo>
                <a:lnTo>
                  <a:pt x="79247" y="6096"/>
                </a:lnTo>
                <a:close/>
              </a:path>
              <a:path w="6158865" h="6350">
                <a:moveTo>
                  <a:pt x="115823" y="6096"/>
                </a:moveTo>
                <a:lnTo>
                  <a:pt x="111252" y="6096"/>
                </a:lnTo>
                <a:lnTo>
                  <a:pt x="111252" y="4571"/>
                </a:lnTo>
                <a:lnTo>
                  <a:pt x="109727" y="4571"/>
                </a:lnTo>
                <a:lnTo>
                  <a:pt x="109727" y="1523"/>
                </a:lnTo>
                <a:lnTo>
                  <a:pt x="111252" y="1523"/>
                </a:lnTo>
                <a:lnTo>
                  <a:pt x="111252" y="0"/>
                </a:lnTo>
                <a:lnTo>
                  <a:pt x="115823" y="0"/>
                </a:lnTo>
                <a:lnTo>
                  <a:pt x="117347" y="1523"/>
                </a:lnTo>
                <a:lnTo>
                  <a:pt x="117347" y="4571"/>
                </a:lnTo>
                <a:lnTo>
                  <a:pt x="115823" y="6096"/>
                </a:lnTo>
                <a:close/>
              </a:path>
              <a:path w="6158865" h="6350">
                <a:moveTo>
                  <a:pt x="153923" y="6096"/>
                </a:moveTo>
                <a:lnTo>
                  <a:pt x="147827" y="6096"/>
                </a:lnTo>
                <a:lnTo>
                  <a:pt x="147827" y="4571"/>
                </a:lnTo>
                <a:lnTo>
                  <a:pt x="146304" y="4571"/>
                </a:lnTo>
                <a:lnTo>
                  <a:pt x="146304" y="1523"/>
                </a:lnTo>
                <a:lnTo>
                  <a:pt x="147827" y="1523"/>
                </a:lnTo>
                <a:lnTo>
                  <a:pt x="147827" y="0"/>
                </a:lnTo>
                <a:lnTo>
                  <a:pt x="153923" y="0"/>
                </a:lnTo>
                <a:lnTo>
                  <a:pt x="153923" y="6096"/>
                </a:lnTo>
                <a:close/>
              </a:path>
              <a:path w="6158865" h="6350">
                <a:moveTo>
                  <a:pt x="190500" y="6096"/>
                </a:moveTo>
                <a:lnTo>
                  <a:pt x="184404" y="6096"/>
                </a:lnTo>
                <a:lnTo>
                  <a:pt x="184404" y="0"/>
                </a:lnTo>
                <a:lnTo>
                  <a:pt x="190500" y="0"/>
                </a:lnTo>
                <a:lnTo>
                  <a:pt x="190500" y="6096"/>
                </a:lnTo>
                <a:close/>
              </a:path>
              <a:path w="6158865" h="6350">
                <a:moveTo>
                  <a:pt x="227075" y="6096"/>
                </a:moveTo>
                <a:lnTo>
                  <a:pt x="220979" y="6096"/>
                </a:lnTo>
                <a:lnTo>
                  <a:pt x="220979" y="0"/>
                </a:lnTo>
                <a:lnTo>
                  <a:pt x="227075" y="0"/>
                </a:lnTo>
                <a:lnTo>
                  <a:pt x="227075" y="1523"/>
                </a:lnTo>
                <a:lnTo>
                  <a:pt x="228600" y="1523"/>
                </a:lnTo>
                <a:lnTo>
                  <a:pt x="228600" y="4571"/>
                </a:lnTo>
                <a:lnTo>
                  <a:pt x="227075" y="4571"/>
                </a:lnTo>
                <a:lnTo>
                  <a:pt x="227075" y="6096"/>
                </a:lnTo>
                <a:close/>
              </a:path>
              <a:path w="6158865" h="6350">
                <a:moveTo>
                  <a:pt x="263652" y="6096"/>
                </a:moveTo>
                <a:lnTo>
                  <a:pt x="259079" y="6096"/>
                </a:lnTo>
                <a:lnTo>
                  <a:pt x="257556" y="4571"/>
                </a:lnTo>
                <a:lnTo>
                  <a:pt x="257556" y="1523"/>
                </a:lnTo>
                <a:lnTo>
                  <a:pt x="259079" y="0"/>
                </a:lnTo>
                <a:lnTo>
                  <a:pt x="263652" y="0"/>
                </a:lnTo>
                <a:lnTo>
                  <a:pt x="265175" y="1523"/>
                </a:lnTo>
                <a:lnTo>
                  <a:pt x="265175" y="4571"/>
                </a:lnTo>
                <a:lnTo>
                  <a:pt x="263652" y="6096"/>
                </a:lnTo>
                <a:close/>
              </a:path>
              <a:path w="6158865" h="6350">
                <a:moveTo>
                  <a:pt x="300227" y="6096"/>
                </a:moveTo>
                <a:lnTo>
                  <a:pt x="295656" y="6096"/>
                </a:lnTo>
                <a:lnTo>
                  <a:pt x="294131" y="4571"/>
                </a:lnTo>
                <a:lnTo>
                  <a:pt x="294131" y="1523"/>
                </a:lnTo>
                <a:lnTo>
                  <a:pt x="295656" y="0"/>
                </a:lnTo>
                <a:lnTo>
                  <a:pt x="300227" y="0"/>
                </a:lnTo>
                <a:lnTo>
                  <a:pt x="301752" y="1523"/>
                </a:lnTo>
                <a:lnTo>
                  <a:pt x="301752" y="4571"/>
                </a:lnTo>
                <a:lnTo>
                  <a:pt x="300227" y="6096"/>
                </a:lnTo>
                <a:close/>
              </a:path>
              <a:path w="6158865" h="6350">
                <a:moveTo>
                  <a:pt x="336804" y="6096"/>
                </a:moveTo>
                <a:lnTo>
                  <a:pt x="332231" y="6096"/>
                </a:lnTo>
                <a:lnTo>
                  <a:pt x="332231" y="4571"/>
                </a:lnTo>
                <a:lnTo>
                  <a:pt x="330708" y="4571"/>
                </a:lnTo>
                <a:lnTo>
                  <a:pt x="330708" y="1523"/>
                </a:lnTo>
                <a:lnTo>
                  <a:pt x="332231" y="1523"/>
                </a:lnTo>
                <a:lnTo>
                  <a:pt x="332231" y="0"/>
                </a:lnTo>
                <a:lnTo>
                  <a:pt x="336804" y="0"/>
                </a:lnTo>
                <a:lnTo>
                  <a:pt x="338327" y="1523"/>
                </a:lnTo>
                <a:lnTo>
                  <a:pt x="338327" y="4571"/>
                </a:lnTo>
                <a:lnTo>
                  <a:pt x="336804" y="6096"/>
                </a:lnTo>
                <a:close/>
              </a:path>
              <a:path w="6158865" h="6350">
                <a:moveTo>
                  <a:pt x="374904" y="6096"/>
                </a:moveTo>
                <a:lnTo>
                  <a:pt x="368808" y="6096"/>
                </a:lnTo>
                <a:lnTo>
                  <a:pt x="368808" y="4571"/>
                </a:lnTo>
                <a:lnTo>
                  <a:pt x="367283" y="4571"/>
                </a:lnTo>
                <a:lnTo>
                  <a:pt x="367283" y="1523"/>
                </a:lnTo>
                <a:lnTo>
                  <a:pt x="368808" y="1523"/>
                </a:lnTo>
                <a:lnTo>
                  <a:pt x="368808" y="0"/>
                </a:lnTo>
                <a:lnTo>
                  <a:pt x="374904" y="0"/>
                </a:lnTo>
                <a:lnTo>
                  <a:pt x="374904" y="6096"/>
                </a:lnTo>
                <a:close/>
              </a:path>
              <a:path w="6158865" h="6350">
                <a:moveTo>
                  <a:pt x="411479" y="6096"/>
                </a:moveTo>
                <a:lnTo>
                  <a:pt x="405383" y="6096"/>
                </a:lnTo>
                <a:lnTo>
                  <a:pt x="405383" y="0"/>
                </a:lnTo>
                <a:lnTo>
                  <a:pt x="411479" y="0"/>
                </a:lnTo>
                <a:lnTo>
                  <a:pt x="411479" y="6096"/>
                </a:lnTo>
                <a:close/>
              </a:path>
              <a:path w="6158865" h="6350">
                <a:moveTo>
                  <a:pt x="448056" y="6096"/>
                </a:moveTo>
                <a:lnTo>
                  <a:pt x="443483" y="6096"/>
                </a:lnTo>
                <a:lnTo>
                  <a:pt x="441960" y="4571"/>
                </a:lnTo>
                <a:lnTo>
                  <a:pt x="441960" y="1523"/>
                </a:lnTo>
                <a:lnTo>
                  <a:pt x="443483" y="0"/>
                </a:lnTo>
                <a:lnTo>
                  <a:pt x="448056" y="0"/>
                </a:lnTo>
                <a:lnTo>
                  <a:pt x="448056" y="1523"/>
                </a:lnTo>
                <a:lnTo>
                  <a:pt x="449579" y="1523"/>
                </a:lnTo>
                <a:lnTo>
                  <a:pt x="449579" y="4571"/>
                </a:lnTo>
                <a:lnTo>
                  <a:pt x="448056" y="4571"/>
                </a:lnTo>
                <a:lnTo>
                  <a:pt x="448056" y="6096"/>
                </a:lnTo>
                <a:close/>
              </a:path>
              <a:path w="6158865" h="6350">
                <a:moveTo>
                  <a:pt x="484631" y="6096"/>
                </a:moveTo>
                <a:lnTo>
                  <a:pt x="480060" y="6096"/>
                </a:lnTo>
                <a:lnTo>
                  <a:pt x="478535" y="4571"/>
                </a:lnTo>
                <a:lnTo>
                  <a:pt x="478535" y="1523"/>
                </a:lnTo>
                <a:lnTo>
                  <a:pt x="480060" y="0"/>
                </a:lnTo>
                <a:lnTo>
                  <a:pt x="484631" y="0"/>
                </a:lnTo>
                <a:lnTo>
                  <a:pt x="486156" y="1523"/>
                </a:lnTo>
                <a:lnTo>
                  <a:pt x="486156" y="4571"/>
                </a:lnTo>
                <a:lnTo>
                  <a:pt x="484631" y="6096"/>
                </a:lnTo>
                <a:close/>
              </a:path>
              <a:path w="6158865" h="6350">
                <a:moveTo>
                  <a:pt x="521208" y="6096"/>
                </a:moveTo>
                <a:lnTo>
                  <a:pt x="516635" y="6096"/>
                </a:lnTo>
                <a:lnTo>
                  <a:pt x="515112" y="4571"/>
                </a:lnTo>
                <a:lnTo>
                  <a:pt x="515112" y="1523"/>
                </a:lnTo>
                <a:lnTo>
                  <a:pt x="516635" y="0"/>
                </a:lnTo>
                <a:lnTo>
                  <a:pt x="521208" y="0"/>
                </a:lnTo>
                <a:lnTo>
                  <a:pt x="522731" y="1523"/>
                </a:lnTo>
                <a:lnTo>
                  <a:pt x="522731" y="4571"/>
                </a:lnTo>
                <a:lnTo>
                  <a:pt x="521208" y="6096"/>
                </a:lnTo>
                <a:close/>
              </a:path>
              <a:path w="6158865" h="6350">
                <a:moveTo>
                  <a:pt x="557784" y="6096"/>
                </a:moveTo>
                <a:lnTo>
                  <a:pt x="553211" y="6096"/>
                </a:lnTo>
                <a:lnTo>
                  <a:pt x="553211" y="4571"/>
                </a:lnTo>
                <a:lnTo>
                  <a:pt x="551688" y="4571"/>
                </a:lnTo>
                <a:lnTo>
                  <a:pt x="551688" y="1523"/>
                </a:lnTo>
                <a:lnTo>
                  <a:pt x="553211" y="1523"/>
                </a:lnTo>
                <a:lnTo>
                  <a:pt x="553211" y="0"/>
                </a:lnTo>
                <a:lnTo>
                  <a:pt x="557784" y="0"/>
                </a:lnTo>
                <a:lnTo>
                  <a:pt x="559307" y="1523"/>
                </a:lnTo>
                <a:lnTo>
                  <a:pt x="559307" y="4571"/>
                </a:lnTo>
                <a:lnTo>
                  <a:pt x="557784" y="6096"/>
                </a:lnTo>
                <a:close/>
              </a:path>
              <a:path w="6158865" h="6350">
                <a:moveTo>
                  <a:pt x="595884" y="6096"/>
                </a:moveTo>
                <a:lnTo>
                  <a:pt x="589788" y="6096"/>
                </a:lnTo>
                <a:lnTo>
                  <a:pt x="589788" y="4571"/>
                </a:lnTo>
                <a:lnTo>
                  <a:pt x="588264" y="4571"/>
                </a:lnTo>
                <a:lnTo>
                  <a:pt x="588264" y="1523"/>
                </a:lnTo>
                <a:lnTo>
                  <a:pt x="589788" y="1523"/>
                </a:lnTo>
                <a:lnTo>
                  <a:pt x="589788" y="0"/>
                </a:lnTo>
                <a:lnTo>
                  <a:pt x="595884" y="0"/>
                </a:lnTo>
                <a:lnTo>
                  <a:pt x="595884" y="6096"/>
                </a:lnTo>
                <a:close/>
              </a:path>
              <a:path w="6158865" h="6350">
                <a:moveTo>
                  <a:pt x="632460" y="6096"/>
                </a:moveTo>
                <a:lnTo>
                  <a:pt x="626364" y="6096"/>
                </a:lnTo>
                <a:lnTo>
                  <a:pt x="626364" y="0"/>
                </a:lnTo>
                <a:lnTo>
                  <a:pt x="632460" y="0"/>
                </a:lnTo>
                <a:lnTo>
                  <a:pt x="632460" y="6096"/>
                </a:lnTo>
                <a:close/>
              </a:path>
              <a:path w="6158865" h="6350">
                <a:moveTo>
                  <a:pt x="669035" y="6096"/>
                </a:moveTo>
                <a:lnTo>
                  <a:pt x="664464" y="6096"/>
                </a:lnTo>
                <a:lnTo>
                  <a:pt x="662940" y="4571"/>
                </a:lnTo>
                <a:lnTo>
                  <a:pt x="662940" y="1523"/>
                </a:lnTo>
                <a:lnTo>
                  <a:pt x="664464" y="0"/>
                </a:lnTo>
                <a:lnTo>
                  <a:pt x="669035" y="0"/>
                </a:lnTo>
                <a:lnTo>
                  <a:pt x="669035" y="1523"/>
                </a:lnTo>
                <a:lnTo>
                  <a:pt x="670560" y="1523"/>
                </a:lnTo>
                <a:lnTo>
                  <a:pt x="670560" y="4571"/>
                </a:lnTo>
                <a:lnTo>
                  <a:pt x="669035" y="4571"/>
                </a:lnTo>
                <a:lnTo>
                  <a:pt x="669035" y="6096"/>
                </a:lnTo>
                <a:close/>
              </a:path>
              <a:path w="6158865" h="6350">
                <a:moveTo>
                  <a:pt x="705611" y="6096"/>
                </a:moveTo>
                <a:lnTo>
                  <a:pt x="701040" y="6096"/>
                </a:lnTo>
                <a:lnTo>
                  <a:pt x="699515" y="4571"/>
                </a:lnTo>
                <a:lnTo>
                  <a:pt x="699515" y="1523"/>
                </a:lnTo>
                <a:lnTo>
                  <a:pt x="701040" y="0"/>
                </a:lnTo>
                <a:lnTo>
                  <a:pt x="705611" y="0"/>
                </a:lnTo>
                <a:lnTo>
                  <a:pt x="707135" y="1523"/>
                </a:lnTo>
                <a:lnTo>
                  <a:pt x="707135" y="4571"/>
                </a:lnTo>
                <a:lnTo>
                  <a:pt x="705611" y="6096"/>
                </a:lnTo>
                <a:close/>
              </a:path>
              <a:path w="6158865" h="6350">
                <a:moveTo>
                  <a:pt x="742188" y="6096"/>
                </a:moveTo>
                <a:lnTo>
                  <a:pt x="737615" y="6096"/>
                </a:lnTo>
                <a:lnTo>
                  <a:pt x="736091" y="4571"/>
                </a:lnTo>
                <a:lnTo>
                  <a:pt x="736091" y="1523"/>
                </a:lnTo>
                <a:lnTo>
                  <a:pt x="737615" y="0"/>
                </a:lnTo>
                <a:lnTo>
                  <a:pt x="742188" y="0"/>
                </a:lnTo>
                <a:lnTo>
                  <a:pt x="743711" y="1523"/>
                </a:lnTo>
                <a:lnTo>
                  <a:pt x="743711" y="4571"/>
                </a:lnTo>
                <a:lnTo>
                  <a:pt x="742188" y="6096"/>
                </a:lnTo>
                <a:close/>
              </a:path>
              <a:path w="6158865" h="6350">
                <a:moveTo>
                  <a:pt x="778764" y="6096"/>
                </a:moveTo>
                <a:lnTo>
                  <a:pt x="774191" y="6096"/>
                </a:lnTo>
                <a:lnTo>
                  <a:pt x="774191" y="4571"/>
                </a:lnTo>
                <a:lnTo>
                  <a:pt x="772668" y="4571"/>
                </a:lnTo>
                <a:lnTo>
                  <a:pt x="772668" y="1523"/>
                </a:lnTo>
                <a:lnTo>
                  <a:pt x="774191" y="1523"/>
                </a:lnTo>
                <a:lnTo>
                  <a:pt x="774191" y="0"/>
                </a:lnTo>
                <a:lnTo>
                  <a:pt x="778764" y="0"/>
                </a:lnTo>
                <a:lnTo>
                  <a:pt x="780288" y="1523"/>
                </a:lnTo>
                <a:lnTo>
                  <a:pt x="780288" y="4571"/>
                </a:lnTo>
                <a:lnTo>
                  <a:pt x="778764" y="6096"/>
                </a:lnTo>
                <a:close/>
              </a:path>
              <a:path w="6158865" h="6350">
                <a:moveTo>
                  <a:pt x="816864" y="6096"/>
                </a:moveTo>
                <a:lnTo>
                  <a:pt x="810768" y="6096"/>
                </a:lnTo>
                <a:lnTo>
                  <a:pt x="810768" y="0"/>
                </a:lnTo>
                <a:lnTo>
                  <a:pt x="816864" y="0"/>
                </a:lnTo>
                <a:lnTo>
                  <a:pt x="816864" y="6096"/>
                </a:lnTo>
                <a:close/>
              </a:path>
              <a:path w="6158865" h="6350">
                <a:moveTo>
                  <a:pt x="853440" y="6096"/>
                </a:moveTo>
                <a:lnTo>
                  <a:pt x="847344" y="6096"/>
                </a:lnTo>
                <a:lnTo>
                  <a:pt x="847344" y="0"/>
                </a:lnTo>
                <a:lnTo>
                  <a:pt x="853440" y="0"/>
                </a:lnTo>
                <a:lnTo>
                  <a:pt x="853440" y="1523"/>
                </a:lnTo>
                <a:lnTo>
                  <a:pt x="854964" y="1523"/>
                </a:lnTo>
                <a:lnTo>
                  <a:pt x="854964" y="4571"/>
                </a:lnTo>
                <a:lnTo>
                  <a:pt x="853440" y="4571"/>
                </a:lnTo>
                <a:lnTo>
                  <a:pt x="853440" y="6096"/>
                </a:lnTo>
                <a:close/>
              </a:path>
              <a:path w="6158865" h="6350">
                <a:moveTo>
                  <a:pt x="890015" y="6096"/>
                </a:moveTo>
                <a:lnTo>
                  <a:pt x="885444" y="6096"/>
                </a:lnTo>
                <a:lnTo>
                  <a:pt x="883919" y="4571"/>
                </a:lnTo>
                <a:lnTo>
                  <a:pt x="883919" y="1523"/>
                </a:lnTo>
                <a:lnTo>
                  <a:pt x="885444" y="0"/>
                </a:lnTo>
                <a:lnTo>
                  <a:pt x="890015" y="0"/>
                </a:lnTo>
                <a:lnTo>
                  <a:pt x="890015" y="1523"/>
                </a:lnTo>
                <a:lnTo>
                  <a:pt x="891540" y="1523"/>
                </a:lnTo>
                <a:lnTo>
                  <a:pt x="891540" y="4571"/>
                </a:lnTo>
                <a:lnTo>
                  <a:pt x="890015" y="4571"/>
                </a:lnTo>
                <a:lnTo>
                  <a:pt x="890015" y="6096"/>
                </a:lnTo>
                <a:close/>
              </a:path>
              <a:path w="6158865" h="6350">
                <a:moveTo>
                  <a:pt x="926591" y="6096"/>
                </a:moveTo>
                <a:lnTo>
                  <a:pt x="922019" y="6096"/>
                </a:lnTo>
                <a:lnTo>
                  <a:pt x="920495" y="4571"/>
                </a:lnTo>
                <a:lnTo>
                  <a:pt x="920495" y="1523"/>
                </a:lnTo>
                <a:lnTo>
                  <a:pt x="922019" y="0"/>
                </a:lnTo>
                <a:lnTo>
                  <a:pt x="926591" y="0"/>
                </a:lnTo>
                <a:lnTo>
                  <a:pt x="928115" y="1523"/>
                </a:lnTo>
                <a:lnTo>
                  <a:pt x="928115" y="4571"/>
                </a:lnTo>
                <a:lnTo>
                  <a:pt x="926591" y="6096"/>
                </a:lnTo>
                <a:close/>
              </a:path>
              <a:path w="6158865" h="6350">
                <a:moveTo>
                  <a:pt x="963168" y="6096"/>
                </a:moveTo>
                <a:lnTo>
                  <a:pt x="958595" y="6096"/>
                </a:lnTo>
                <a:lnTo>
                  <a:pt x="957072" y="4571"/>
                </a:lnTo>
                <a:lnTo>
                  <a:pt x="957072" y="1523"/>
                </a:lnTo>
                <a:lnTo>
                  <a:pt x="958595" y="0"/>
                </a:lnTo>
                <a:lnTo>
                  <a:pt x="963168" y="0"/>
                </a:lnTo>
                <a:lnTo>
                  <a:pt x="964691" y="1523"/>
                </a:lnTo>
                <a:lnTo>
                  <a:pt x="964691" y="4571"/>
                </a:lnTo>
                <a:lnTo>
                  <a:pt x="963168" y="6096"/>
                </a:lnTo>
                <a:close/>
              </a:path>
              <a:path w="6158865" h="6350">
                <a:moveTo>
                  <a:pt x="999744" y="6096"/>
                </a:moveTo>
                <a:lnTo>
                  <a:pt x="995172" y="6096"/>
                </a:lnTo>
                <a:lnTo>
                  <a:pt x="995172" y="4571"/>
                </a:lnTo>
                <a:lnTo>
                  <a:pt x="993648" y="4571"/>
                </a:lnTo>
                <a:lnTo>
                  <a:pt x="993648" y="1523"/>
                </a:lnTo>
                <a:lnTo>
                  <a:pt x="995172" y="1523"/>
                </a:lnTo>
                <a:lnTo>
                  <a:pt x="995172" y="0"/>
                </a:lnTo>
                <a:lnTo>
                  <a:pt x="999744" y="0"/>
                </a:lnTo>
                <a:lnTo>
                  <a:pt x="1001268" y="1523"/>
                </a:lnTo>
                <a:lnTo>
                  <a:pt x="1001268" y="4571"/>
                </a:lnTo>
                <a:lnTo>
                  <a:pt x="999744" y="6096"/>
                </a:lnTo>
                <a:close/>
              </a:path>
              <a:path w="6158865" h="6350">
                <a:moveTo>
                  <a:pt x="1037844" y="6096"/>
                </a:moveTo>
                <a:lnTo>
                  <a:pt x="1031748" y="6096"/>
                </a:lnTo>
                <a:lnTo>
                  <a:pt x="1031748" y="0"/>
                </a:lnTo>
                <a:lnTo>
                  <a:pt x="1037844" y="0"/>
                </a:lnTo>
                <a:lnTo>
                  <a:pt x="1037844" y="6096"/>
                </a:lnTo>
                <a:close/>
              </a:path>
              <a:path w="6158865" h="6350">
                <a:moveTo>
                  <a:pt x="1074419" y="6096"/>
                </a:moveTo>
                <a:lnTo>
                  <a:pt x="1068323" y="6096"/>
                </a:lnTo>
                <a:lnTo>
                  <a:pt x="1068323" y="0"/>
                </a:lnTo>
                <a:lnTo>
                  <a:pt x="1074419" y="0"/>
                </a:lnTo>
                <a:lnTo>
                  <a:pt x="1074419" y="1523"/>
                </a:lnTo>
                <a:lnTo>
                  <a:pt x="1075944" y="1523"/>
                </a:lnTo>
                <a:lnTo>
                  <a:pt x="1075944" y="4571"/>
                </a:lnTo>
                <a:lnTo>
                  <a:pt x="1074419" y="4571"/>
                </a:lnTo>
                <a:lnTo>
                  <a:pt x="1074419" y="6096"/>
                </a:lnTo>
                <a:close/>
              </a:path>
              <a:path w="6158865" h="6350">
                <a:moveTo>
                  <a:pt x="1110995" y="6096"/>
                </a:moveTo>
                <a:lnTo>
                  <a:pt x="1106423" y="6096"/>
                </a:lnTo>
                <a:lnTo>
                  <a:pt x="1104899" y="4571"/>
                </a:lnTo>
                <a:lnTo>
                  <a:pt x="1104899" y="1523"/>
                </a:lnTo>
                <a:lnTo>
                  <a:pt x="1106423" y="0"/>
                </a:lnTo>
                <a:lnTo>
                  <a:pt x="1110995" y="0"/>
                </a:lnTo>
                <a:lnTo>
                  <a:pt x="1110995" y="1523"/>
                </a:lnTo>
                <a:lnTo>
                  <a:pt x="1112519" y="1523"/>
                </a:lnTo>
                <a:lnTo>
                  <a:pt x="1112519" y="4571"/>
                </a:lnTo>
                <a:lnTo>
                  <a:pt x="1110995" y="4571"/>
                </a:lnTo>
                <a:lnTo>
                  <a:pt x="1110995" y="6096"/>
                </a:lnTo>
                <a:close/>
              </a:path>
              <a:path w="6158865" h="6350">
                <a:moveTo>
                  <a:pt x="1147572" y="6096"/>
                </a:moveTo>
                <a:lnTo>
                  <a:pt x="1142999" y="6096"/>
                </a:lnTo>
                <a:lnTo>
                  <a:pt x="1141476" y="4571"/>
                </a:lnTo>
                <a:lnTo>
                  <a:pt x="1141476" y="1523"/>
                </a:lnTo>
                <a:lnTo>
                  <a:pt x="1142999" y="0"/>
                </a:lnTo>
                <a:lnTo>
                  <a:pt x="1147572" y="0"/>
                </a:lnTo>
                <a:lnTo>
                  <a:pt x="1149095" y="1523"/>
                </a:lnTo>
                <a:lnTo>
                  <a:pt x="1149095" y="4571"/>
                </a:lnTo>
                <a:lnTo>
                  <a:pt x="1147572" y="6096"/>
                </a:lnTo>
                <a:close/>
              </a:path>
              <a:path w="6158865" h="6350">
                <a:moveTo>
                  <a:pt x="1184148" y="6096"/>
                </a:moveTo>
                <a:lnTo>
                  <a:pt x="1179576" y="6096"/>
                </a:lnTo>
                <a:lnTo>
                  <a:pt x="1178052" y="4571"/>
                </a:lnTo>
                <a:lnTo>
                  <a:pt x="1178052" y="1523"/>
                </a:lnTo>
                <a:lnTo>
                  <a:pt x="1179576" y="0"/>
                </a:lnTo>
                <a:lnTo>
                  <a:pt x="1184148" y="0"/>
                </a:lnTo>
                <a:lnTo>
                  <a:pt x="1185672" y="1523"/>
                </a:lnTo>
                <a:lnTo>
                  <a:pt x="1185672" y="4571"/>
                </a:lnTo>
                <a:lnTo>
                  <a:pt x="1184148" y="6096"/>
                </a:lnTo>
                <a:close/>
              </a:path>
              <a:path w="6158865" h="6350">
                <a:moveTo>
                  <a:pt x="1222248" y="6096"/>
                </a:moveTo>
                <a:lnTo>
                  <a:pt x="1216152" y="6096"/>
                </a:lnTo>
                <a:lnTo>
                  <a:pt x="1216152" y="4571"/>
                </a:lnTo>
                <a:lnTo>
                  <a:pt x="1214627" y="4571"/>
                </a:lnTo>
                <a:lnTo>
                  <a:pt x="1214627" y="1523"/>
                </a:lnTo>
                <a:lnTo>
                  <a:pt x="1216152" y="1523"/>
                </a:lnTo>
                <a:lnTo>
                  <a:pt x="1216152" y="0"/>
                </a:lnTo>
                <a:lnTo>
                  <a:pt x="1222248" y="0"/>
                </a:lnTo>
                <a:lnTo>
                  <a:pt x="1222248" y="6096"/>
                </a:lnTo>
                <a:close/>
              </a:path>
              <a:path w="6158865" h="6350">
                <a:moveTo>
                  <a:pt x="1258823" y="6096"/>
                </a:moveTo>
                <a:lnTo>
                  <a:pt x="1252727" y="6096"/>
                </a:lnTo>
                <a:lnTo>
                  <a:pt x="1252727" y="0"/>
                </a:lnTo>
                <a:lnTo>
                  <a:pt x="1258823" y="0"/>
                </a:lnTo>
                <a:lnTo>
                  <a:pt x="1258823" y="6096"/>
                </a:lnTo>
                <a:close/>
              </a:path>
              <a:path w="6158865" h="6350">
                <a:moveTo>
                  <a:pt x="1295399" y="6096"/>
                </a:moveTo>
                <a:lnTo>
                  <a:pt x="1289303" y="6096"/>
                </a:lnTo>
                <a:lnTo>
                  <a:pt x="1289303" y="0"/>
                </a:lnTo>
                <a:lnTo>
                  <a:pt x="1295399" y="0"/>
                </a:lnTo>
                <a:lnTo>
                  <a:pt x="1295399" y="1523"/>
                </a:lnTo>
                <a:lnTo>
                  <a:pt x="1296924" y="1523"/>
                </a:lnTo>
                <a:lnTo>
                  <a:pt x="1296924" y="4571"/>
                </a:lnTo>
                <a:lnTo>
                  <a:pt x="1295399" y="4571"/>
                </a:lnTo>
                <a:lnTo>
                  <a:pt x="1295399" y="6096"/>
                </a:lnTo>
                <a:close/>
              </a:path>
              <a:path w="6158865" h="6350">
                <a:moveTo>
                  <a:pt x="1331976" y="6096"/>
                </a:moveTo>
                <a:lnTo>
                  <a:pt x="1327403" y="6096"/>
                </a:lnTo>
                <a:lnTo>
                  <a:pt x="1325880" y="4571"/>
                </a:lnTo>
                <a:lnTo>
                  <a:pt x="1325880" y="1523"/>
                </a:lnTo>
                <a:lnTo>
                  <a:pt x="1327403" y="0"/>
                </a:lnTo>
                <a:lnTo>
                  <a:pt x="1331976" y="0"/>
                </a:lnTo>
                <a:lnTo>
                  <a:pt x="1331976" y="1523"/>
                </a:lnTo>
                <a:lnTo>
                  <a:pt x="1333499" y="1523"/>
                </a:lnTo>
                <a:lnTo>
                  <a:pt x="1333499" y="4571"/>
                </a:lnTo>
                <a:lnTo>
                  <a:pt x="1331976" y="4571"/>
                </a:lnTo>
                <a:lnTo>
                  <a:pt x="1331976" y="6096"/>
                </a:lnTo>
                <a:close/>
              </a:path>
              <a:path w="6158865" h="6350">
                <a:moveTo>
                  <a:pt x="1368552" y="6096"/>
                </a:moveTo>
                <a:lnTo>
                  <a:pt x="1363980" y="6096"/>
                </a:lnTo>
                <a:lnTo>
                  <a:pt x="1362456" y="4571"/>
                </a:lnTo>
                <a:lnTo>
                  <a:pt x="1362456" y="1523"/>
                </a:lnTo>
                <a:lnTo>
                  <a:pt x="1363980" y="0"/>
                </a:lnTo>
                <a:lnTo>
                  <a:pt x="1368552" y="0"/>
                </a:lnTo>
                <a:lnTo>
                  <a:pt x="1370076" y="1523"/>
                </a:lnTo>
                <a:lnTo>
                  <a:pt x="1370076" y="4571"/>
                </a:lnTo>
                <a:lnTo>
                  <a:pt x="1368552" y="6096"/>
                </a:lnTo>
                <a:close/>
              </a:path>
              <a:path w="6158865" h="6350">
                <a:moveTo>
                  <a:pt x="1405128" y="6096"/>
                </a:moveTo>
                <a:lnTo>
                  <a:pt x="1400556" y="6096"/>
                </a:lnTo>
                <a:lnTo>
                  <a:pt x="1399032" y="4571"/>
                </a:lnTo>
                <a:lnTo>
                  <a:pt x="1399032" y="1523"/>
                </a:lnTo>
                <a:lnTo>
                  <a:pt x="1400556" y="0"/>
                </a:lnTo>
                <a:lnTo>
                  <a:pt x="1405128" y="0"/>
                </a:lnTo>
                <a:lnTo>
                  <a:pt x="1406652" y="1523"/>
                </a:lnTo>
                <a:lnTo>
                  <a:pt x="1406652" y="4571"/>
                </a:lnTo>
                <a:lnTo>
                  <a:pt x="1405128" y="6096"/>
                </a:lnTo>
                <a:close/>
              </a:path>
              <a:path w="6158865" h="6350">
                <a:moveTo>
                  <a:pt x="1443228" y="6096"/>
                </a:moveTo>
                <a:lnTo>
                  <a:pt x="1437132" y="6096"/>
                </a:lnTo>
                <a:lnTo>
                  <a:pt x="1437132" y="4571"/>
                </a:lnTo>
                <a:lnTo>
                  <a:pt x="1435607" y="4571"/>
                </a:lnTo>
                <a:lnTo>
                  <a:pt x="1435607" y="1523"/>
                </a:lnTo>
                <a:lnTo>
                  <a:pt x="1437132" y="1523"/>
                </a:lnTo>
                <a:lnTo>
                  <a:pt x="1437132" y="0"/>
                </a:lnTo>
                <a:lnTo>
                  <a:pt x="1443228" y="0"/>
                </a:lnTo>
                <a:lnTo>
                  <a:pt x="1443228" y="6096"/>
                </a:lnTo>
                <a:close/>
              </a:path>
              <a:path w="6158865" h="6350">
                <a:moveTo>
                  <a:pt x="1479803" y="6096"/>
                </a:moveTo>
                <a:lnTo>
                  <a:pt x="1473707" y="6096"/>
                </a:lnTo>
                <a:lnTo>
                  <a:pt x="1473707" y="0"/>
                </a:lnTo>
                <a:lnTo>
                  <a:pt x="1479803" y="0"/>
                </a:lnTo>
                <a:lnTo>
                  <a:pt x="1479803" y="6096"/>
                </a:lnTo>
                <a:close/>
              </a:path>
              <a:path w="6158865" h="6350">
                <a:moveTo>
                  <a:pt x="1516380" y="6096"/>
                </a:moveTo>
                <a:lnTo>
                  <a:pt x="1510284" y="6096"/>
                </a:lnTo>
                <a:lnTo>
                  <a:pt x="1510284" y="0"/>
                </a:lnTo>
                <a:lnTo>
                  <a:pt x="1516380" y="0"/>
                </a:lnTo>
                <a:lnTo>
                  <a:pt x="1516380" y="1523"/>
                </a:lnTo>
                <a:lnTo>
                  <a:pt x="1517903" y="1523"/>
                </a:lnTo>
                <a:lnTo>
                  <a:pt x="1517903" y="4571"/>
                </a:lnTo>
                <a:lnTo>
                  <a:pt x="1516380" y="4571"/>
                </a:lnTo>
                <a:lnTo>
                  <a:pt x="1516380" y="6096"/>
                </a:lnTo>
                <a:close/>
              </a:path>
              <a:path w="6158865" h="6350">
                <a:moveTo>
                  <a:pt x="1552956" y="6096"/>
                </a:moveTo>
                <a:lnTo>
                  <a:pt x="1548384" y="6096"/>
                </a:lnTo>
                <a:lnTo>
                  <a:pt x="1546860" y="4571"/>
                </a:lnTo>
                <a:lnTo>
                  <a:pt x="1546860" y="1523"/>
                </a:lnTo>
                <a:lnTo>
                  <a:pt x="1548384" y="0"/>
                </a:lnTo>
                <a:lnTo>
                  <a:pt x="1552956" y="0"/>
                </a:lnTo>
                <a:lnTo>
                  <a:pt x="1554480" y="1523"/>
                </a:lnTo>
                <a:lnTo>
                  <a:pt x="1554480" y="4571"/>
                </a:lnTo>
                <a:lnTo>
                  <a:pt x="1552956" y="6096"/>
                </a:lnTo>
                <a:close/>
              </a:path>
              <a:path w="6158865" h="6350">
                <a:moveTo>
                  <a:pt x="1589532" y="6096"/>
                </a:moveTo>
                <a:lnTo>
                  <a:pt x="1584960" y="6096"/>
                </a:lnTo>
                <a:lnTo>
                  <a:pt x="1583436" y="4571"/>
                </a:lnTo>
                <a:lnTo>
                  <a:pt x="1583436" y="1523"/>
                </a:lnTo>
                <a:lnTo>
                  <a:pt x="1584960" y="0"/>
                </a:lnTo>
                <a:lnTo>
                  <a:pt x="1589532" y="0"/>
                </a:lnTo>
                <a:lnTo>
                  <a:pt x="1591056" y="1523"/>
                </a:lnTo>
                <a:lnTo>
                  <a:pt x="1591056" y="4571"/>
                </a:lnTo>
                <a:lnTo>
                  <a:pt x="1589532" y="6096"/>
                </a:lnTo>
                <a:close/>
              </a:path>
              <a:path w="6158865" h="6350">
                <a:moveTo>
                  <a:pt x="1626107" y="6096"/>
                </a:moveTo>
                <a:lnTo>
                  <a:pt x="1621536" y="6096"/>
                </a:lnTo>
                <a:lnTo>
                  <a:pt x="1620011" y="4571"/>
                </a:lnTo>
                <a:lnTo>
                  <a:pt x="1620011" y="1523"/>
                </a:lnTo>
                <a:lnTo>
                  <a:pt x="1621536" y="0"/>
                </a:lnTo>
                <a:lnTo>
                  <a:pt x="1626107" y="0"/>
                </a:lnTo>
                <a:lnTo>
                  <a:pt x="1627632" y="1523"/>
                </a:lnTo>
                <a:lnTo>
                  <a:pt x="1627632" y="4571"/>
                </a:lnTo>
                <a:lnTo>
                  <a:pt x="1626107" y="6096"/>
                </a:lnTo>
                <a:close/>
              </a:path>
              <a:path w="6158865" h="6350">
                <a:moveTo>
                  <a:pt x="1664207" y="6096"/>
                </a:moveTo>
                <a:lnTo>
                  <a:pt x="1658111" y="6096"/>
                </a:lnTo>
                <a:lnTo>
                  <a:pt x="1658111" y="4571"/>
                </a:lnTo>
                <a:lnTo>
                  <a:pt x="1656588" y="4571"/>
                </a:lnTo>
                <a:lnTo>
                  <a:pt x="1656588" y="1523"/>
                </a:lnTo>
                <a:lnTo>
                  <a:pt x="1658111" y="1523"/>
                </a:lnTo>
                <a:lnTo>
                  <a:pt x="1658111" y="0"/>
                </a:lnTo>
                <a:lnTo>
                  <a:pt x="1664207" y="0"/>
                </a:lnTo>
                <a:lnTo>
                  <a:pt x="1664207" y="6096"/>
                </a:lnTo>
                <a:close/>
              </a:path>
              <a:path w="6158865" h="6350">
                <a:moveTo>
                  <a:pt x="1700784" y="6096"/>
                </a:moveTo>
                <a:lnTo>
                  <a:pt x="1694688" y="6096"/>
                </a:lnTo>
                <a:lnTo>
                  <a:pt x="1694688" y="0"/>
                </a:lnTo>
                <a:lnTo>
                  <a:pt x="1700784" y="0"/>
                </a:lnTo>
                <a:lnTo>
                  <a:pt x="1700784" y="6096"/>
                </a:lnTo>
                <a:close/>
              </a:path>
              <a:path w="6158865" h="6350">
                <a:moveTo>
                  <a:pt x="1737360" y="6096"/>
                </a:moveTo>
                <a:lnTo>
                  <a:pt x="1731264" y="6096"/>
                </a:lnTo>
                <a:lnTo>
                  <a:pt x="1731264" y="0"/>
                </a:lnTo>
                <a:lnTo>
                  <a:pt x="1737360" y="0"/>
                </a:lnTo>
                <a:lnTo>
                  <a:pt x="1737360" y="1523"/>
                </a:lnTo>
                <a:lnTo>
                  <a:pt x="1738884" y="1523"/>
                </a:lnTo>
                <a:lnTo>
                  <a:pt x="1738884" y="4571"/>
                </a:lnTo>
                <a:lnTo>
                  <a:pt x="1737360" y="4571"/>
                </a:lnTo>
                <a:lnTo>
                  <a:pt x="1737360" y="6096"/>
                </a:lnTo>
                <a:close/>
              </a:path>
              <a:path w="6158865" h="6350">
                <a:moveTo>
                  <a:pt x="1773936" y="6096"/>
                </a:moveTo>
                <a:lnTo>
                  <a:pt x="1769364" y="6096"/>
                </a:lnTo>
                <a:lnTo>
                  <a:pt x="1767840" y="4571"/>
                </a:lnTo>
                <a:lnTo>
                  <a:pt x="1767840" y="1523"/>
                </a:lnTo>
                <a:lnTo>
                  <a:pt x="1769364" y="0"/>
                </a:lnTo>
                <a:lnTo>
                  <a:pt x="1773936" y="0"/>
                </a:lnTo>
                <a:lnTo>
                  <a:pt x="1775459" y="1523"/>
                </a:lnTo>
                <a:lnTo>
                  <a:pt x="1775459" y="4571"/>
                </a:lnTo>
                <a:lnTo>
                  <a:pt x="1773936" y="6096"/>
                </a:lnTo>
                <a:close/>
              </a:path>
              <a:path w="6158865" h="6350">
                <a:moveTo>
                  <a:pt x="1810512" y="6096"/>
                </a:moveTo>
                <a:lnTo>
                  <a:pt x="1805940" y="6096"/>
                </a:lnTo>
                <a:lnTo>
                  <a:pt x="1804415" y="4571"/>
                </a:lnTo>
                <a:lnTo>
                  <a:pt x="1804415" y="1523"/>
                </a:lnTo>
                <a:lnTo>
                  <a:pt x="1805940" y="0"/>
                </a:lnTo>
                <a:lnTo>
                  <a:pt x="1810512" y="0"/>
                </a:lnTo>
                <a:lnTo>
                  <a:pt x="1812036" y="1523"/>
                </a:lnTo>
                <a:lnTo>
                  <a:pt x="1812036" y="4571"/>
                </a:lnTo>
                <a:lnTo>
                  <a:pt x="1810512" y="6096"/>
                </a:lnTo>
                <a:close/>
              </a:path>
              <a:path w="6158865" h="6350">
                <a:moveTo>
                  <a:pt x="1847088" y="6096"/>
                </a:moveTo>
                <a:lnTo>
                  <a:pt x="1842515" y="6096"/>
                </a:lnTo>
                <a:lnTo>
                  <a:pt x="1842515" y="4571"/>
                </a:lnTo>
                <a:lnTo>
                  <a:pt x="1840991" y="4571"/>
                </a:lnTo>
                <a:lnTo>
                  <a:pt x="1840991" y="1523"/>
                </a:lnTo>
                <a:lnTo>
                  <a:pt x="1842515" y="1523"/>
                </a:lnTo>
                <a:lnTo>
                  <a:pt x="1842515" y="0"/>
                </a:lnTo>
                <a:lnTo>
                  <a:pt x="1847088" y="0"/>
                </a:lnTo>
                <a:lnTo>
                  <a:pt x="1848612" y="1523"/>
                </a:lnTo>
                <a:lnTo>
                  <a:pt x="1848612" y="4571"/>
                </a:lnTo>
                <a:lnTo>
                  <a:pt x="1847088" y="6096"/>
                </a:lnTo>
                <a:close/>
              </a:path>
              <a:path w="6158865" h="6350">
                <a:moveTo>
                  <a:pt x="1885188" y="6096"/>
                </a:moveTo>
                <a:lnTo>
                  <a:pt x="1879091" y="6096"/>
                </a:lnTo>
                <a:lnTo>
                  <a:pt x="1879091" y="4571"/>
                </a:lnTo>
                <a:lnTo>
                  <a:pt x="1877567" y="4571"/>
                </a:lnTo>
                <a:lnTo>
                  <a:pt x="1877567" y="1523"/>
                </a:lnTo>
                <a:lnTo>
                  <a:pt x="1879091" y="1523"/>
                </a:lnTo>
                <a:lnTo>
                  <a:pt x="1879091" y="0"/>
                </a:lnTo>
                <a:lnTo>
                  <a:pt x="1885188" y="0"/>
                </a:lnTo>
                <a:lnTo>
                  <a:pt x="1885188" y="6096"/>
                </a:lnTo>
                <a:close/>
              </a:path>
              <a:path w="6158865" h="6350">
                <a:moveTo>
                  <a:pt x="1921764" y="6096"/>
                </a:moveTo>
                <a:lnTo>
                  <a:pt x="1915667" y="6096"/>
                </a:lnTo>
                <a:lnTo>
                  <a:pt x="1915667" y="0"/>
                </a:lnTo>
                <a:lnTo>
                  <a:pt x="1921764" y="0"/>
                </a:lnTo>
                <a:lnTo>
                  <a:pt x="1921764" y="6096"/>
                </a:lnTo>
                <a:close/>
              </a:path>
              <a:path w="6158865" h="6350">
                <a:moveTo>
                  <a:pt x="1958340" y="6096"/>
                </a:moveTo>
                <a:lnTo>
                  <a:pt x="1952243" y="6096"/>
                </a:lnTo>
                <a:lnTo>
                  <a:pt x="1952243" y="0"/>
                </a:lnTo>
                <a:lnTo>
                  <a:pt x="1958340" y="0"/>
                </a:lnTo>
                <a:lnTo>
                  <a:pt x="1958340" y="1523"/>
                </a:lnTo>
                <a:lnTo>
                  <a:pt x="1959864" y="1523"/>
                </a:lnTo>
                <a:lnTo>
                  <a:pt x="1959864" y="4571"/>
                </a:lnTo>
                <a:lnTo>
                  <a:pt x="1958340" y="4571"/>
                </a:lnTo>
                <a:lnTo>
                  <a:pt x="1958340" y="6096"/>
                </a:lnTo>
                <a:close/>
              </a:path>
              <a:path w="6158865" h="6350">
                <a:moveTo>
                  <a:pt x="1994916" y="6096"/>
                </a:moveTo>
                <a:lnTo>
                  <a:pt x="1990343" y="6096"/>
                </a:lnTo>
                <a:lnTo>
                  <a:pt x="1988820" y="4571"/>
                </a:lnTo>
                <a:lnTo>
                  <a:pt x="1988820" y="1523"/>
                </a:lnTo>
                <a:lnTo>
                  <a:pt x="1990343" y="0"/>
                </a:lnTo>
                <a:lnTo>
                  <a:pt x="1994916" y="0"/>
                </a:lnTo>
                <a:lnTo>
                  <a:pt x="1996440" y="1523"/>
                </a:lnTo>
                <a:lnTo>
                  <a:pt x="1996440" y="4571"/>
                </a:lnTo>
                <a:lnTo>
                  <a:pt x="1994916" y="6096"/>
                </a:lnTo>
                <a:close/>
              </a:path>
              <a:path w="6158865" h="6350">
                <a:moveTo>
                  <a:pt x="2031491" y="6096"/>
                </a:moveTo>
                <a:lnTo>
                  <a:pt x="2026920" y="6096"/>
                </a:lnTo>
                <a:lnTo>
                  <a:pt x="2025396" y="4571"/>
                </a:lnTo>
                <a:lnTo>
                  <a:pt x="2025396" y="1523"/>
                </a:lnTo>
                <a:lnTo>
                  <a:pt x="2026920" y="0"/>
                </a:lnTo>
                <a:lnTo>
                  <a:pt x="2031491" y="0"/>
                </a:lnTo>
                <a:lnTo>
                  <a:pt x="2033016" y="1523"/>
                </a:lnTo>
                <a:lnTo>
                  <a:pt x="2033016" y="4571"/>
                </a:lnTo>
                <a:lnTo>
                  <a:pt x="2031491" y="6096"/>
                </a:lnTo>
                <a:close/>
              </a:path>
              <a:path w="6158865" h="6350">
                <a:moveTo>
                  <a:pt x="2068067" y="6096"/>
                </a:moveTo>
                <a:lnTo>
                  <a:pt x="2063496" y="6096"/>
                </a:lnTo>
                <a:lnTo>
                  <a:pt x="2063496" y="4571"/>
                </a:lnTo>
                <a:lnTo>
                  <a:pt x="2061972" y="4571"/>
                </a:lnTo>
                <a:lnTo>
                  <a:pt x="2061972" y="1523"/>
                </a:lnTo>
                <a:lnTo>
                  <a:pt x="2063496" y="1523"/>
                </a:lnTo>
                <a:lnTo>
                  <a:pt x="2063496" y="0"/>
                </a:lnTo>
                <a:lnTo>
                  <a:pt x="2068067" y="0"/>
                </a:lnTo>
                <a:lnTo>
                  <a:pt x="2069591" y="1523"/>
                </a:lnTo>
                <a:lnTo>
                  <a:pt x="2069591" y="4571"/>
                </a:lnTo>
                <a:lnTo>
                  <a:pt x="2068067" y="6096"/>
                </a:lnTo>
                <a:close/>
              </a:path>
              <a:path w="6158865" h="6350">
                <a:moveTo>
                  <a:pt x="2106167" y="6096"/>
                </a:moveTo>
                <a:lnTo>
                  <a:pt x="2100072" y="6096"/>
                </a:lnTo>
                <a:lnTo>
                  <a:pt x="2100072" y="4571"/>
                </a:lnTo>
                <a:lnTo>
                  <a:pt x="2098548" y="4571"/>
                </a:lnTo>
                <a:lnTo>
                  <a:pt x="2098548" y="1523"/>
                </a:lnTo>
                <a:lnTo>
                  <a:pt x="2100072" y="1523"/>
                </a:lnTo>
                <a:lnTo>
                  <a:pt x="2100072" y="0"/>
                </a:lnTo>
                <a:lnTo>
                  <a:pt x="2106167" y="0"/>
                </a:lnTo>
                <a:lnTo>
                  <a:pt x="2106167" y="6096"/>
                </a:lnTo>
                <a:close/>
              </a:path>
              <a:path w="6158865" h="6350">
                <a:moveTo>
                  <a:pt x="2142743" y="6096"/>
                </a:moveTo>
                <a:lnTo>
                  <a:pt x="2136648" y="6096"/>
                </a:lnTo>
                <a:lnTo>
                  <a:pt x="2136648" y="0"/>
                </a:lnTo>
                <a:lnTo>
                  <a:pt x="2142743" y="0"/>
                </a:lnTo>
                <a:lnTo>
                  <a:pt x="2142743" y="6096"/>
                </a:lnTo>
                <a:close/>
              </a:path>
              <a:path w="6158865" h="6350">
                <a:moveTo>
                  <a:pt x="2179320" y="6096"/>
                </a:moveTo>
                <a:lnTo>
                  <a:pt x="2174748" y="6096"/>
                </a:lnTo>
                <a:lnTo>
                  <a:pt x="2173224" y="4571"/>
                </a:lnTo>
                <a:lnTo>
                  <a:pt x="2173224" y="1523"/>
                </a:lnTo>
                <a:lnTo>
                  <a:pt x="2174748" y="0"/>
                </a:lnTo>
                <a:lnTo>
                  <a:pt x="2179320" y="0"/>
                </a:lnTo>
                <a:lnTo>
                  <a:pt x="2179320" y="1523"/>
                </a:lnTo>
                <a:lnTo>
                  <a:pt x="2180843" y="1523"/>
                </a:lnTo>
                <a:lnTo>
                  <a:pt x="2180843" y="4571"/>
                </a:lnTo>
                <a:lnTo>
                  <a:pt x="2179320" y="4571"/>
                </a:lnTo>
                <a:lnTo>
                  <a:pt x="2179320" y="6096"/>
                </a:lnTo>
                <a:close/>
              </a:path>
              <a:path w="6158865" h="6350">
                <a:moveTo>
                  <a:pt x="2215896" y="6096"/>
                </a:moveTo>
                <a:lnTo>
                  <a:pt x="2211324" y="6096"/>
                </a:lnTo>
                <a:lnTo>
                  <a:pt x="2209799" y="4571"/>
                </a:lnTo>
                <a:lnTo>
                  <a:pt x="2209799" y="1523"/>
                </a:lnTo>
                <a:lnTo>
                  <a:pt x="2211324" y="0"/>
                </a:lnTo>
                <a:lnTo>
                  <a:pt x="2215896" y="0"/>
                </a:lnTo>
                <a:lnTo>
                  <a:pt x="2217420" y="1523"/>
                </a:lnTo>
                <a:lnTo>
                  <a:pt x="2217420" y="4571"/>
                </a:lnTo>
                <a:lnTo>
                  <a:pt x="2215896" y="6096"/>
                </a:lnTo>
                <a:close/>
              </a:path>
              <a:path w="6158865" h="6350">
                <a:moveTo>
                  <a:pt x="2252472" y="6096"/>
                </a:moveTo>
                <a:lnTo>
                  <a:pt x="2247899" y="6096"/>
                </a:lnTo>
                <a:lnTo>
                  <a:pt x="2246375" y="4571"/>
                </a:lnTo>
                <a:lnTo>
                  <a:pt x="2246375" y="1523"/>
                </a:lnTo>
                <a:lnTo>
                  <a:pt x="2247899" y="0"/>
                </a:lnTo>
                <a:lnTo>
                  <a:pt x="2252472" y="0"/>
                </a:lnTo>
                <a:lnTo>
                  <a:pt x="2253996" y="1523"/>
                </a:lnTo>
                <a:lnTo>
                  <a:pt x="2253996" y="4571"/>
                </a:lnTo>
                <a:lnTo>
                  <a:pt x="2252472" y="6096"/>
                </a:lnTo>
                <a:close/>
              </a:path>
              <a:path w="6158865" h="6350">
                <a:moveTo>
                  <a:pt x="2289048" y="6096"/>
                </a:moveTo>
                <a:lnTo>
                  <a:pt x="2284475" y="6096"/>
                </a:lnTo>
                <a:lnTo>
                  <a:pt x="2284475" y="4571"/>
                </a:lnTo>
                <a:lnTo>
                  <a:pt x="2282951" y="4571"/>
                </a:lnTo>
                <a:lnTo>
                  <a:pt x="2282951" y="1523"/>
                </a:lnTo>
                <a:lnTo>
                  <a:pt x="2284475" y="1523"/>
                </a:lnTo>
                <a:lnTo>
                  <a:pt x="2284475" y="0"/>
                </a:lnTo>
                <a:lnTo>
                  <a:pt x="2289048" y="0"/>
                </a:lnTo>
                <a:lnTo>
                  <a:pt x="2290572" y="1523"/>
                </a:lnTo>
                <a:lnTo>
                  <a:pt x="2290572" y="4571"/>
                </a:lnTo>
                <a:lnTo>
                  <a:pt x="2289048" y="6096"/>
                </a:lnTo>
                <a:close/>
              </a:path>
              <a:path w="6158865" h="6350">
                <a:moveTo>
                  <a:pt x="2327148" y="6096"/>
                </a:moveTo>
                <a:lnTo>
                  <a:pt x="2321051" y="6096"/>
                </a:lnTo>
                <a:lnTo>
                  <a:pt x="2321051" y="4571"/>
                </a:lnTo>
                <a:lnTo>
                  <a:pt x="2319528" y="4571"/>
                </a:lnTo>
                <a:lnTo>
                  <a:pt x="2319528" y="1523"/>
                </a:lnTo>
                <a:lnTo>
                  <a:pt x="2321051" y="1523"/>
                </a:lnTo>
                <a:lnTo>
                  <a:pt x="2321051" y="0"/>
                </a:lnTo>
                <a:lnTo>
                  <a:pt x="2327148" y="0"/>
                </a:lnTo>
                <a:lnTo>
                  <a:pt x="2327148" y="6096"/>
                </a:lnTo>
                <a:close/>
              </a:path>
              <a:path w="6158865" h="6350">
                <a:moveTo>
                  <a:pt x="2363724" y="6096"/>
                </a:moveTo>
                <a:lnTo>
                  <a:pt x="2357628" y="6096"/>
                </a:lnTo>
                <a:lnTo>
                  <a:pt x="2357628" y="0"/>
                </a:lnTo>
                <a:lnTo>
                  <a:pt x="2363724" y="0"/>
                </a:lnTo>
                <a:lnTo>
                  <a:pt x="2363724" y="6096"/>
                </a:lnTo>
                <a:close/>
              </a:path>
              <a:path w="6158865" h="6350">
                <a:moveTo>
                  <a:pt x="2400299" y="6096"/>
                </a:moveTo>
                <a:lnTo>
                  <a:pt x="2395728" y="6096"/>
                </a:lnTo>
                <a:lnTo>
                  <a:pt x="2394204" y="4571"/>
                </a:lnTo>
                <a:lnTo>
                  <a:pt x="2394204" y="1523"/>
                </a:lnTo>
                <a:lnTo>
                  <a:pt x="2395728" y="0"/>
                </a:lnTo>
                <a:lnTo>
                  <a:pt x="2400299" y="0"/>
                </a:lnTo>
                <a:lnTo>
                  <a:pt x="2400299" y="1523"/>
                </a:lnTo>
                <a:lnTo>
                  <a:pt x="2401824" y="1523"/>
                </a:lnTo>
                <a:lnTo>
                  <a:pt x="2401824" y="4571"/>
                </a:lnTo>
                <a:lnTo>
                  <a:pt x="2400299" y="4571"/>
                </a:lnTo>
                <a:lnTo>
                  <a:pt x="2400299" y="6096"/>
                </a:lnTo>
                <a:close/>
              </a:path>
              <a:path w="6158865" h="6350">
                <a:moveTo>
                  <a:pt x="2436875" y="6096"/>
                </a:moveTo>
                <a:lnTo>
                  <a:pt x="2432304" y="6096"/>
                </a:lnTo>
                <a:lnTo>
                  <a:pt x="2430780" y="4571"/>
                </a:lnTo>
                <a:lnTo>
                  <a:pt x="2430780" y="1523"/>
                </a:lnTo>
                <a:lnTo>
                  <a:pt x="2432304" y="0"/>
                </a:lnTo>
                <a:lnTo>
                  <a:pt x="2436875" y="0"/>
                </a:lnTo>
                <a:lnTo>
                  <a:pt x="2438399" y="1523"/>
                </a:lnTo>
                <a:lnTo>
                  <a:pt x="2438399" y="4571"/>
                </a:lnTo>
                <a:lnTo>
                  <a:pt x="2436875" y="6096"/>
                </a:lnTo>
                <a:close/>
              </a:path>
              <a:path w="6158865" h="6350">
                <a:moveTo>
                  <a:pt x="2473451" y="6096"/>
                </a:moveTo>
                <a:lnTo>
                  <a:pt x="2468880" y="6096"/>
                </a:lnTo>
                <a:lnTo>
                  <a:pt x="2467356" y="4571"/>
                </a:lnTo>
                <a:lnTo>
                  <a:pt x="2467356" y="1523"/>
                </a:lnTo>
                <a:lnTo>
                  <a:pt x="2468880" y="0"/>
                </a:lnTo>
                <a:lnTo>
                  <a:pt x="2473451" y="0"/>
                </a:lnTo>
                <a:lnTo>
                  <a:pt x="2474975" y="1523"/>
                </a:lnTo>
                <a:lnTo>
                  <a:pt x="2474975" y="4571"/>
                </a:lnTo>
                <a:lnTo>
                  <a:pt x="2473451" y="6096"/>
                </a:lnTo>
                <a:close/>
              </a:path>
              <a:path w="6158865" h="6350">
                <a:moveTo>
                  <a:pt x="2510028" y="6096"/>
                </a:moveTo>
                <a:lnTo>
                  <a:pt x="2505456" y="6096"/>
                </a:lnTo>
                <a:lnTo>
                  <a:pt x="2505456" y="4571"/>
                </a:lnTo>
                <a:lnTo>
                  <a:pt x="2503932" y="4571"/>
                </a:lnTo>
                <a:lnTo>
                  <a:pt x="2503932" y="1523"/>
                </a:lnTo>
                <a:lnTo>
                  <a:pt x="2505456" y="1523"/>
                </a:lnTo>
                <a:lnTo>
                  <a:pt x="2505456" y="0"/>
                </a:lnTo>
                <a:lnTo>
                  <a:pt x="2510028" y="0"/>
                </a:lnTo>
                <a:lnTo>
                  <a:pt x="2511551" y="1523"/>
                </a:lnTo>
                <a:lnTo>
                  <a:pt x="2511551" y="4571"/>
                </a:lnTo>
                <a:lnTo>
                  <a:pt x="2510028" y="6096"/>
                </a:lnTo>
                <a:close/>
              </a:path>
              <a:path w="6158865" h="6350">
                <a:moveTo>
                  <a:pt x="2548128" y="6096"/>
                </a:moveTo>
                <a:lnTo>
                  <a:pt x="2542032" y="6096"/>
                </a:lnTo>
                <a:lnTo>
                  <a:pt x="2542032" y="4571"/>
                </a:lnTo>
                <a:lnTo>
                  <a:pt x="2540508" y="4571"/>
                </a:lnTo>
                <a:lnTo>
                  <a:pt x="2540508" y="1523"/>
                </a:lnTo>
                <a:lnTo>
                  <a:pt x="2542032" y="1523"/>
                </a:lnTo>
                <a:lnTo>
                  <a:pt x="2542032" y="0"/>
                </a:lnTo>
                <a:lnTo>
                  <a:pt x="2548128" y="0"/>
                </a:lnTo>
                <a:lnTo>
                  <a:pt x="2548128" y="6096"/>
                </a:lnTo>
                <a:close/>
              </a:path>
              <a:path w="6158865" h="6350">
                <a:moveTo>
                  <a:pt x="2584704" y="6096"/>
                </a:moveTo>
                <a:lnTo>
                  <a:pt x="2578608" y="6096"/>
                </a:lnTo>
                <a:lnTo>
                  <a:pt x="2578608" y="0"/>
                </a:lnTo>
                <a:lnTo>
                  <a:pt x="2584704" y="0"/>
                </a:lnTo>
                <a:lnTo>
                  <a:pt x="2584704" y="6096"/>
                </a:lnTo>
                <a:close/>
              </a:path>
              <a:path w="6158865" h="6350">
                <a:moveTo>
                  <a:pt x="2621280" y="6096"/>
                </a:moveTo>
                <a:lnTo>
                  <a:pt x="2616708" y="6096"/>
                </a:lnTo>
                <a:lnTo>
                  <a:pt x="2615183" y="4571"/>
                </a:lnTo>
                <a:lnTo>
                  <a:pt x="2615183" y="1523"/>
                </a:lnTo>
                <a:lnTo>
                  <a:pt x="2616708" y="0"/>
                </a:lnTo>
                <a:lnTo>
                  <a:pt x="2621280" y="0"/>
                </a:lnTo>
                <a:lnTo>
                  <a:pt x="2621280" y="1523"/>
                </a:lnTo>
                <a:lnTo>
                  <a:pt x="2622804" y="1523"/>
                </a:lnTo>
                <a:lnTo>
                  <a:pt x="2622804" y="4571"/>
                </a:lnTo>
                <a:lnTo>
                  <a:pt x="2621280" y="4571"/>
                </a:lnTo>
                <a:lnTo>
                  <a:pt x="2621280" y="6096"/>
                </a:lnTo>
                <a:close/>
              </a:path>
              <a:path w="6158865" h="6350">
                <a:moveTo>
                  <a:pt x="2657856" y="6096"/>
                </a:moveTo>
                <a:lnTo>
                  <a:pt x="2653283" y="6096"/>
                </a:lnTo>
                <a:lnTo>
                  <a:pt x="2651759" y="4571"/>
                </a:lnTo>
                <a:lnTo>
                  <a:pt x="2651759" y="1523"/>
                </a:lnTo>
                <a:lnTo>
                  <a:pt x="2653283" y="0"/>
                </a:lnTo>
                <a:lnTo>
                  <a:pt x="2657856" y="0"/>
                </a:lnTo>
                <a:lnTo>
                  <a:pt x="2659380" y="1523"/>
                </a:lnTo>
                <a:lnTo>
                  <a:pt x="2659380" y="4571"/>
                </a:lnTo>
                <a:lnTo>
                  <a:pt x="2657856" y="6096"/>
                </a:lnTo>
                <a:close/>
              </a:path>
              <a:path w="6158865" h="6350">
                <a:moveTo>
                  <a:pt x="2694432" y="6096"/>
                </a:moveTo>
                <a:lnTo>
                  <a:pt x="2689859" y="6096"/>
                </a:lnTo>
                <a:lnTo>
                  <a:pt x="2688336" y="4571"/>
                </a:lnTo>
                <a:lnTo>
                  <a:pt x="2688336" y="1523"/>
                </a:lnTo>
                <a:lnTo>
                  <a:pt x="2689859" y="0"/>
                </a:lnTo>
                <a:lnTo>
                  <a:pt x="2694432" y="0"/>
                </a:lnTo>
                <a:lnTo>
                  <a:pt x="2695956" y="1523"/>
                </a:lnTo>
                <a:lnTo>
                  <a:pt x="2695956" y="4571"/>
                </a:lnTo>
                <a:lnTo>
                  <a:pt x="2694432" y="6096"/>
                </a:lnTo>
                <a:close/>
              </a:path>
              <a:path w="6158865" h="6350">
                <a:moveTo>
                  <a:pt x="2731008" y="6096"/>
                </a:moveTo>
                <a:lnTo>
                  <a:pt x="2726436" y="6096"/>
                </a:lnTo>
                <a:lnTo>
                  <a:pt x="2726436" y="4571"/>
                </a:lnTo>
                <a:lnTo>
                  <a:pt x="2724912" y="4571"/>
                </a:lnTo>
                <a:lnTo>
                  <a:pt x="2724912" y="1523"/>
                </a:lnTo>
                <a:lnTo>
                  <a:pt x="2726436" y="1523"/>
                </a:lnTo>
                <a:lnTo>
                  <a:pt x="2726436" y="0"/>
                </a:lnTo>
                <a:lnTo>
                  <a:pt x="2731008" y="0"/>
                </a:lnTo>
                <a:lnTo>
                  <a:pt x="2732532" y="1523"/>
                </a:lnTo>
                <a:lnTo>
                  <a:pt x="2732532" y="4571"/>
                </a:lnTo>
                <a:lnTo>
                  <a:pt x="2731008" y="6096"/>
                </a:lnTo>
                <a:close/>
              </a:path>
              <a:path w="6158865" h="6350">
                <a:moveTo>
                  <a:pt x="2769108" y="6096"/>
                </a:moveTo>
                <a:lnTo>
                  <a:pt x="2763012" y="6096"/>
                </a:lnTo>
                <a:lnTo>
                  <a:pt x="2763012" y="0"/>
                </a:lnTo>
                <a:lnTo>
                  <a:pt x="2769108" y="0"/>
                </a:lnTo>
                <a:lnTo>
                  <a:pt x="2769108" y="6096"/>
                </a:lnTo>
                <a:close/>
              </a:path>
              <a:path w="6158865" h="6350">
                <a:moveTo>
                  <a:pt x="2805683" y="6096"/>
                </a:moveTo>
                <a:lnTo>
                  <a:pt x="2799588" y="6096"/>
                </a:lnTo>
                <a:lnTo>
                  <a:pt x="2799588" y="0"/>
                </a:lnTo>
                <a:lnTo>
                  <a:pt x="2805683" y="0"/>
                </a:lnTo>
                <a:lnTo>
                  <a:pt x="2805683" y="1523"/>
                </a:lnTo>
                <a:lnTo>
                  <a:pt x="2807208" y="1523"/>
                </a:lnTo>
                <a:lnTo>
                  <a:pt x="2807208" y="4571"/>
                </a:lnTo>
                <a:lnTo>
                  <a:pt x="2805683" y="4571"/>
                </a:lnTo>
                <a:lnTo>
                  <a:pt x="2805683" y="6096"/>
                </a:lnTo>
                <a:close/>
              </a:path>
              <a:path w="6158865" h="6350">
                <a:moveTo>
                  <a:pt x="2842259" y="6096"/>
                </a:moveTo>
                <a:lnTo>
                  <a:pt x="2837688" y="6096"/>
                </a:lnTo>
                <a:lnTo>
                  <a:pt x="2836164" y="4571"/>
                </a:lnTo>
                <a:lnTo>
                  <a:pt x="2836164" y="1523"/>
                </a:lnTo>
                <a:lnTo>
                  <a:pt x="2837688" y="0"/>
                </a:lnTo>
                <a:lnTo>
                  <a:pt x="2842259" y="0"/>
                </a:lnTo>
                <a:lnTo>
                  <a:pt x="2842259" y="1523"/>
                </a:lnTo>
                <a:lnTo>
                  <a:pt x="2843783" y="1523"/>
                </a:lnTo>
                <a:lnTo>
                  <a:pt x="2843783" y="4571"/>
                </a:lnTo>
                <a:lnTo>
                  <a:pt x="2842259" y="4571"/>
                </a:lnTo>
                <a:lnTo>
                  <a:pt x="2842259" y="6096"/>
                </a:lnTo>
                <a:close/>
              </a:path>
              <a:path w="6158865" h="6350">
                <a:moveTo>
                  <a:pt x="2878836" y="6096"/>
                </a:moveTo>
                <a:lnTo>
                  <a:pt x="2874264" y="6096"/>
                </a:lnTo>
                <a:lnTo>
                  <a:pt x="2872740" y="4571"/>
                </a:lnTo>
                <a:lnTo>
                  <a:pt x="2872740" y="1523"/>
                </a:lnTo>
                <a:lnTo>
                  <a:pt x="2874264" y="0"/>
                </a:lnTo>
                <a:lnTo>
                  <a:pt x="2878836" y="0"/>
                </a:lnTo>
                <a:lnTo>
                  <a:pt x="2880359" y="1523"/>
                </a:lnTo>
                <a:lnTo>
                  <a:pt x="2880359" y="4571"/>
                </a:lnTo>
                <a:lnTo>
                  <a:pt x="2878836" y="6096"/>
                </a:lnTo>
                <a:close/>
              </a:path>
              <a:path w="6158865" h="6350">
                <a:moveTo>
                  <a:pt x="2915412" y="6096"/>
                </a:moveTo>
                <a:lnTo>
                  <a:pt x="2910840" y="6096"/>
                </a:lnTo>
                <a:lnTo>
                  <a:pt x="2909316" y="4571"/>
                </a:lnTo>
                <a:lnTo>
                  <a:pt x="2909316" y="1523"/>
                </a:lnTo>
                <a:lnTo>
                  <a:pt x="2910840" y="0"/>
                </a:lnTo>
                <a:lnTo>
                  <a:pt x="2915412" y="0"/>
                </a:lnTo>
                <a:lnTo>
                  <a:pt x="2916936" y="1523"/>
                </a:lnTo>
                <a:lnTo>
                  <a:pt x="2916936" y="4571"/>
                </a:lnTo>
                <a:lnTo>
                  <a:pt x="2915412" y="6096"/>
                </a:lnTo>
                <a:close/>
              </a:path>
              <a:path w="6158865" h="6350">
                <a:moveTo>
                  <a:pt x="2951988" y="6096"/>
                </a:moveTo>
                <a:lnTo>
                  <a:pt x="2947416" y="6096"/>
                </a:lnTo>
                <a:lnTo>
                  <a:pt x="2947416" y="4571"/>
                </a:lnTo>
                <a:lnTo>
                  <a:pt x="2945892" y="4571"/>
                </a:lnTo>
                <a:lnTo>
                  <a:pt x="2945892" y="1523"/>
                </a:lnTo>
                <a:lnTo>
                  <a:pt x="2947416" y="1523"/>
                </a:lnTo>
                <a:lnTo>
                  <a:pt x="2947416" y="0"/>
                </a:lnTo>
                <a:lnTo>
                  <a:pt x="2951988" y="0"/>
                </a:lnTo>
                <a:lnTo>
                  <a:pt x="2953512" y="1523"/>
                </a:lnTo>
                <a:lnTo>
                  <a:pt x="2953512" y="4571"/>
                </a:lnTo>
                <a:lnTo>
                  <a:pt x="2951988" y="6096"/>
                </a:lnTo>
                <a:close/>
              </a:path>
              <a:path w="6158865" h="6350">
                <a:moveTo>
                  <a:pt x="2990088" y="6096"/>
                </a:moveTo>
                <a:lnTo>
                  <a:pt x="2983992" y="6096"/>
                </a:lnTo>
                <a:lnTo>
                  <a:pt x="2983992" y="0"/>
                </a:lnTo>
                <a:lnTo>
                  <a:pt x="2990088" y="0"/>
                </a:lnTo>
                <a:lnTo>
                  <a:pt x="2990088" y="6096"/>
                </a:lnTo>
                <a:close/>
              </a:path>
              <a:path w="6158865" h="6350">
                <a:moveTo>
                  <a:pt x="3026664" y="6096"/>
                </a:moveTo>
                <a:lnTo>
                  <a:pt x="3020567" y="6096"/>
                </a:lnTo>
                <a:lnTo>
                  <a:pt x="3020567" y="0"/>
                </a:lnTo>
                <a:lnTo>
                  <a:pt x="3026664" y="0"/>
                </a:lnTo>
                <a:lnTo>
                  <a:pt x="3026664" y="1523"/>
                </a:lnTo>
                <a:lnTo>
                  <a:pt x="3028188" y="1523"/>
                </a:lnTo>
                <a:lnTo>
                  <a:pt x="3028188" y="4571"/>
                </a:lnTo>
                <a:lnTo>
                  <a:pt x="3026664" y="4571"/>
                </a:lnTo>
                <a:lnTo>
                  <a:pt x="3026664" y="6096"/>
                </a:lnTo>
                <a:close/>
              </a:path>
              <a:path w="6158865" h="6350">
                <a:moveTo>
                  <a:pt x="3063240" y="6096"/>
                </a:moveTo>
                <a:lnTo>
                  <a:pt x="3058667" y="6096"/>
                </a:lnTo>
                <a:lnTo>
                  <a:pt x="3057143" y="4571"/>
                </a:lnTo>
                <a:lnTo>
                  <a:pt x="3057143" y="1523"/>
                </a:lnTo>
                <a:lnTo>
                  <a:pt x="3058667" y="0"/>
                </a:lnTo>
                <a:lnTo>
                  <a:pt x="3063240" y="0"/>
                </a:lnTo>
                <a:lnTo>
                  <a:pt x="3063240" y="1523"/>
                </a:lnTo>
                <a:lnTo>
                  <a:pt x="3064764" y="1523"/>
                </a:lnTo>
                <a:lnTo>
                  <a:pt x="3064764" y="4571"/>
                </a:lnTo>
                <a:lnTo>
                  <a:pt x="3063240" y="4571"/>
                </a:lnTo>
                <a:lnTo>
                  <a:pt x="3063240" y="6096"/>
                </a:lnTo>
                <a:close/>
              </a:path>
              <a:path w="6158865" h="6350">
                <a:moveTo>
                  <a:pt x="3099816" y="6096"/>
                </a:moveTo>
                <a:lnTo>
                  <a:pt x="3095243" y="6096"/>
                </a:lnTo>
                <a:lnTo>
                  <a:pt x="3093720" y="4571"/>
                </a:lnTo>
                <a:lnTo>
                  <a:pt x="3093720" y="1523"/>
                </a:lnTo>
                <a:lnTo>
                  <a:pt x="3095243" y="0"/>
                </a:lnTo>
                <a:lnTo>
                  <a:pt x="3099816" y="0"/>
                </a:lnTo>
                <a:lnTo>
                  <a:pt x="3101340" y="1523"/>
                </a:lnTo>
                <a:lnTo>
                  <a:pt x="3101340" y="4571"/>
                </a:lnTo>
                <a:lnTo>
                  <a:pt x="3099816" y="6096"/>
                </a:lnTo>
                <a:close/>
              </a:path>
              <a:path w="6158865" h="6350">
                <a:moveTo>
                  <a:pt x="3136392" y="6096"/>
                </a:moveTo>
                <a:lnTo>
                  <a:pt x="3131820" y="6096"/>
                </a:lnTo>
                <a:lnTo>
                  <a:pt x="3130296" y="4571"/>
                </a:lnTo>
                <a:lnTo>
                  <a:pt x="3130296" y="1523"/>
                </a:lnTo>
                <a:lnTo>
                  <a:pt x="3131820" y="0"/>
                </a:lnTo>
                <a:lnTo>
                  <a:pt x="3136392" y="0"/>
                </a:lnTo>
                <a:lnTo>
                  <a:pt x="3137916" y="1523"/>
                </a:lnTo>
                <a:lnTo>
                  <a:pt x="3137916" y="4571"/>
                </a:lnTo>
                <a:lnTo>
                  <a:pt x="3136392" y="6096"/>
                </a:lnTo>
                <a:close/>
              </a:path>
              <a:path w="6158865" h="6350">
                <a:moveTo>
                  <a:pt x="3174492" y="6096"/>
                </a:moveTo>
                <a:lnTo>
                  <a:pt x="3168396" y="6096"/>
                </a:lnTo>
                <a:lnTo>
                  <a:pt x="3168396" y="4571"/>
                </a:lnTo>
                <a:lnTo>
                  <a:pt x="3166872" y="4571"/>
                </a:lnTo>
                <a:lnTo>
                  <a:pt x="3166872" y="1523"/>
                </a:lnTo>
                <a:lnTo>
                  <a:pt x="3168396" y="1523"/>
                </a:lnTo>
                <a:lnTo>
                  <a:pt x="3168396" y="0"/>
                </a:lnTo>
                <a:lnTo>
                  <a:pt x="3174492" y="0"/>
                </a:lnTo>
                <a:lnTo>
                  <a:pt x="3174492" y="6096"/>
                </a:lnTo>
                <a:close/>
              </a:path>
              <a:path w="6158865" h="6350">
                <a:moveTo>
                  <a:pt x="3211067" y="6096"/>
                </a:moveTo>
                <a:lnTo>
                  <a:pt x="3204972" y="6096"/>
                </a:lnTo>
                <a:lnTo>
                  <a:pt x="3204972" y="0"/>
                </a:lnTo>
                <a:lnTo>
                  <a:pt x="3211067" y="0"/>
                </a:lnTo>
                <a:lnTo>
                  <a:pt x="3211067" y="6096"/>
                </a:lnTo>
                <a:close/>
              </a:path>
              <a:path w="6158865" h="6350">
                <a:moveTo>
                  <a:pt x="3247643" y="6096"/>
                </a:moveTo>
                <a:lnTo>
                  <a:pt x="3241548" y="6096"/>
                </a:lnTo>
                <a:lnTo>
                  <a:pt x="3241548" y="0"/>
                </a:lnTo>
                <a:lnTo>
                  <a:pt x="3247643" y="0"/>
                </a:lnTo>
                <a:lnTo>
                  <a:pt x="3247643" y="1523"/>
                </a:lnTo>
                <a:lnTo>
                  <a:pt x="3249167" y="1523"/>
                </a:lnTo>
                <a:lnTo>
                  <a:pt x="3249167" y="4571"/>
                </a:lnTo>
                <a:lnTo>
                  <a:pt x="3247643" y="4571"/>
                </a:lnTo>
                <a:lnTo>
                  <a:pt x="3247643" y="6096"/>
                </a:lnTo>
                <a:close/>
              </a:path>
              <a:path w="6158865" h="6350">
                <a:moveTo>
                  <a:pt x="3284220" y="6096"/>
                </a:moveTo>
                <a:lnTo>
                  <a:pt x="3279648" y="6096"/>
                </a:lnTo>
                <a:lnTo>
                  <a:pt x="3278124" y="4571"/>
                </a:lnTo>
                <a:lnTo>
                  <a:pt x="3278124" y="1523"/>
                </a:lnTo>
                <a:lnTo>
                  <a:pt x="3279648" y="0"/>
                </a:lnTo>
                <a:lnTo>
                  <a:pt x="3284220" y="0"/>
                </a:lnTo>
                <a:lnTo>
                  <a:pt x="3284220" y="1523"/>
                </a:lnTo>
                <a:lnTo>
                  <a:pt x="3285743" y="1523"/>
                </a:lnTo>
                <a:lnTo>
                  <a:pt x="3285743" y="4571"/>
                </a:lnTo>
                <a:lnTo>
                  <a:pt x="3284220" y="4571"/>
                </a:lnTo>
                <a:lnTo>
                  <a:pt x="3284220" y="6096"/>
                </a:lnTo>
                <a:close/>
              </a:path>
              <a:path w="6158865" h="6350">
                <a:moveTo>
                  <a:pt x="3320796" y="6096"/>
                </a:moveTo>
                <a:lnTo>
                  <a:pt x="3316224" y="6096"/>
                </a:lnTo>
                <a:lnTo>
                  <a:pt x="3314700" y="4571"/>
                </a:lnTo>
                <a:lnTo>
                  <a:pt x="3314700" y="1523"/>
                </a:lnTo>
                <a:lnTo>
                  <a:pt x="3316224" y="0"/>
                </a:lnTo>
                <a:lnTo>
                  <a:pt x="3320796" y="0"/>
                </a:lnTo>
                <a:lnTo>
                  <a:pt x="3322320" y="1523"/>
                </a:lnTo>
                <a:lnTo>
                  <a:pt x="3322320" y="4571"/>
                </a:lnTo>
                <a:lnTo>
                  <a:pt x="3320796" y="6096"/>
                </a:lnTo>
                <a:close/>
              </a:path>
              <a:path w="6158865" h="6350">
                <a:moveTo>
                  <a:pt x="3357372" y="6096"/>
                </a:moveTo>
                <a:lnTo>
                  <a:pt x="3352800" y="6096"/>
                </a:lnTo>
                <a:lnTo>
                  <a:pt x="3351275" y="4571"/>
                </a:lnTo>
                <a:lnTo>
                  <a:pt x="3351275" y="1523"/>
                </a:lnTo>
                <a:lnTo>
                  <a:pt x="3352800" y="0"/>
                </a:lnTo>
                <a:lnTo>
                  <a:pt x="3357372" y="0"/>
                </a:lnTo>
                <a:lnTo>
                  <a:pt x="3358896" y="1523"/>
                </a:lnTo>
                <a:lnTo>
                  <a:pt x="3358896" y="4571"/>
                </a:lnTo>
                <a:lnTo>
                  <a:pt x="3357372" y="6096"/>
                </a:lnTo>
                <a:close/>
              </a:path>
              <a:path w="6158865" h="6350">
                <a:moveTo>
                  <a:pt x="3395472" y="6096"/>
                </a:moveTo>
                <a:lnTo>
                  <a:pt x="3389375" y="6096"/>
                </a:lnTo>
                <a:lnTo>
                  <a:pt x="3389375" y="4571"/>
                </a:lnTo>
                <a:lnTo>
                  <a:pt x="3387851" y="4571"/>
                </a:lnTo>
                <a:lnTo>
                  <a:pt x="3387851" y="1523"/>
                </a:lnTo>
                <a:lnTo>
                  <a:pt x="3389375" y="1523"/>
                </a:lnTo>
                <a:lnTo>
                  <a:pt x="3389375" y="0"/>
                </a:lnTo>
                <a:lnTo>
                  <a:pt x="3395472" y="0"/>
                </a:lnTo>
                <a:lnTo>
                  <a:pt x="3395472" y="6096"/>
                </a:lnTo>
                <a:close/>
              </a:path>
              <a:path w="6158865" h="6350">
                <a:moveTo>
                  <a:pt x="3432048" y="6096"/>
                </a:moveTo>
                <a:lnTo>
                  <a:pt x="3425951" y="6096"/>
                </a:lnTo>
                <a:lnTo>
                  <a:pt x="3425951" y="0"/>
                </a:lnTo>
                <a:lnTo>
                  <a:pt x="3432048" y="0"/>
                </a:lnTo>
                <a:lnTo>
                  <a:pt x="3432048" y="6096"/>
                </a:lnTo>
                <a:close/>
              </a:path>
              <a:path w="6158865" h="6350">
                <a:moveTo>
                  <a:pt x="3468624" y="6096"/>
                </a:moveTo>
                <a:lnTo>
                  <a:pt x="3462528" y="6096"/>
                </a:lnTo>
                <a:lnTo>
                  <a:pt x="3462528" y="0"/>
                </a:lnTo>
                <a:lnTo>
                  <a:pt x="3468624" y="0"/>
                </a:lnTo>
                <a:lnTo>
                  <a:pt x="3468624" y="1523"/>
                </a:lnTo>
                <a:lnTo>
                  <a:pt x="3470148" y="1523"/>
                </a:lnTo>
                <a:lnTo>
                  <a:pt x="3470148" y="4571"/>
                </a:lnTo>
                <a:lnTo>
                  <a:pt x="3468624" y="4571"/>
                </a:lnTo>
                <a:lnTo>
                  <a:pt x="3468624" y="6096"/>
                </a:lnTo>
                <a:close/>
              </a:path>
              <a:path w="6158865" h="6350">
                <a:moveTo>
                  <a:pt x="3505200" y="6096"/>
                </a:moveTo>
                <a:lnTo>
                  <a:pt x="3500628" y="6096"/>
                </a:lnTo>
                <a:lnTo>
                  <a:pt x="3499104" y="4571"/>
                </a:lnTo>
                <a:lnTo>
                  <a:pt x="3499104" y="1523"/>
                </a:lnTo>
                <a:lnTo>
                  <a:pt x="3500628" y="0"/>
                </a:lnTo>
                <a:lnTo>
                  <a:pt x="3505200" y="0"/>
                </a:lnTo>
                <a:lnTo>
                  <a:pt x="3506724" y="1523"/>
                </a:lnTo>
                <a:lnTo>
                  <a:pt x="3506724" y="4571"/>
                </a:lnTo>
                <a:lnTo>
                  <a:pt x="3505200" y="6096"/>
                </a:lnTo>
                <a:close/>
              </a:path>
              <a:path w="6158865" h="6350">
                <a:moveTo>
                  <a:pt x="3541775" y="6096"/>
                </a:moveTo>
                <a:lnTo>
                  <a:pt x="3537204" y="6096"/>
                </a:lnTo>
                <a:lnTo>
                  <a:pt x="3535680" y="4571"/>
                </a:lnTo>
                <a:lnTo>
                  <a:pt x="3535680" y="1523"/>
                </a:lnTo>
                <a:lnTo>
                  <a:pt x="3537204" y="0"/>
                </a:lnTo>
                <a:lnTo>
                  <a:pt x="3541775" y="0"/>
                </a:lnTo>
                <a:lnTo>
                  <a:pt x="3543300" y="1523"/>
                </a:lnTo>
                <a:lnTo>
                  <a:pt x="3543300" y="4571"/>
                </a:lnTo>
                <a:lnTo>
                  <a:pt x="3541775" y="6096"/>
                </a:lnTo>
                <a:close/>
              </a:path>
              <a:path w="6158865" h="6350">
                <a:moveTo>
                  <a:pt x="3578351" y="6096"/>
                </a:moveTo>
                <a:lnTo>
                  <a:pt x="3573780" y="6096"/>
                </a:lnTo>
                <a:lnTo>
                  <a:pt x="3572256" y="4571"/>
                </a:lnTo>
                <a:lnTo>
                  <a:pt x="3572256" y="1523"/>
                </a:lnTo>
                <a:lnTo>
                  <a:pt x="3573780" y="0"/>
                </a:lnTo>
                <a:lnTo>
                  <a:pt x="3578351" y="0"/>
                </a:lnTo>
                <a:lnTo>
                  <a:pt x="3579875" y="1523"/>
                </a:lnTo>
                <a:lnTo>
                  <a:pt x="3579875" y="4571"/>
                </a:lnTo>
                <a:lnTo>
                  <a:pt x="3578351" y="6096"/>
                </a:lnTo>
                <a:close/>
              </a:path>
              <a:path w="6158865" h="6350">
                <a:moveTo>
                  <a:pt x="3616451" y="6096"/>
                </a:moveTo>
                <a:lnTo>
                  <a:pt x="3610356" y="6096"/>
                </a:lnTo>
                <a:lnTo>
                  <a:pt x="3610356" y="4571"/>
                </a:lnTo>
                <a:lnTo>
                  <a:pt x="3608832" y="4571"/>
                </a:lnTo>
                <a:lnTo>
                  <a:pt x="3608832" y="1523"/>
                </a:lnTo>
                <a:lnTo>
                  <a:pt x="3610356" y="1523"/>
                </a:lnTo>
                <a:lnTo>
                  <a:pt x="3610356" y="0"/>
                </a:lnTo>
                <a:lnTo>
                  <a:pt x="3616451" y="0"/>
                </a:lnTo>
                <a:lnTo>
                  <a:pt x="3616451" y="6096"/>
                </a:lnTo>
                <a:close/>
              </a:path>
              <a:path w="6158865" h="6350">
                <a:moveTo>
                  <a:pt x="3653028" y="6096"/>
                </a:moveTo>
                <a:lnTo>
                  <a:pt x="3646932" y="6096"/>
                </a:lnTo>
                <a:lnTo>
                  <a:pt x="3646932" y="0"/>
                </a:lnTo>
                <a:lnTo>
                  <a:pt x="3653028" y="0"/>
                </a:lnTo>
                <a:lnTo>
                  <a:pt x="3653028" y="6096"/>
                </a:lnTo>
                <a:close/>
              </a:path>
              <a:path w="6158865" h="6350">
                <a:moveTo>
                  <a:pt x="3689604" y="6096"/>
                </a:moveTo>
                <a:lnTo>
                  <a:pt x="3683508" y="6096"/>
                </a:lnTo>
                <a:lnTo>
                  <a:pt x="3683508" y="0"/>
                </a:lnTo>
                <a:lnTo>
                  <a:pt x="3689604" y="0"/>
                </a:lnTo>
                <a:lnTo>
                  <a:pt x="3689604" y="1523"/>
                </a:lnTo>
                <a:lnTo>
                  <a:pt x="3691128" y="1523"/>
                </a:lnTo>
                <a:lnTo>
                  <a:pt x="3691128" y="4571"/>
                </a:lnTo>
                <a:lnTo>
                  <a:pt x="3689604" y="4571"/>
                </a:lnTo>
                <a:lnTo>
                  <a:pt x="3689604" y="6096"/>
                </a:lnTo>
                <a:close/>
              </a:path>
              <a:path w="6158865" h="6350">
                <a:moveTo>
                  <a:pt x="3726180" y="6096"/>
                </a:moveTo>
                <a:lnTo>
                  <a:pt x="3721608" y="6096"/>
                </a:lnTo>
                <a:lnTo>
                  <a:pt x="3720084" y="4571"/>
                </a:lnTo>
                <a:lnTo>
                  <a:pt x="3720084" y="1523"/>
                </a:lnTo>
                <a:lnTo>
                  <a:pt x="3721608" y="0"/>
                </a:lnTo>
                <a:lnTo>
                  <a:pt x="3726180" y="0"/>
                </a:lnTo>
                <a:lnTo>
                  <a:pt x="3727704" y="1523"/>
                </a:lnTo>
                <a:lnTo>
                  <a:pt x="3727704" y="4571"/>
                </a:lnTo>
                <a:lnTo>
                  <a:pt x="3726180" y="6096"/>
                </a:lnTo>
                <a:close/>
              </a:path>
              <a:path w="6158865" h="6350">
                <a:moveTo>
                  <a:pt x="3762756" y="6096"/>
                </a:moveTo>
                <a:lnTo>
                  <a:pt x="3758184" y="6096"/>
                </a:lnTo>
                <a:lnTo>
                  <a:pt x="3756659" y="4571"/>
                </a:lnTo>
                <a:lnTo>
                  <a:pt x="3756659" y="1523"/>
                </a:lnTo>
                <a:lnTo>
                  <a:pt x="3758184" y="0"/>
                </a:lnTo>
                <a:lnTo>
                  <a:pt x="3762756" y="0"/>
                </a:lnTo>
                <a:lnTo>
                  <a:pt x="3764280" y="1523"/>
                </a:lnTo>
                <a:lnTo>
                  <a:pt x="3764280" y="4571"/>
                </a:lnTo>
                <a:lnTo>
                  <a:pt x="3762756" y="6096"/>
                </a:lnTo>
                <a:close/>
              </a:path>
              <a:path w="6158865" h="6350">
                <a:moveTo>
                  <a:pt x="3799332" y="6096"/>
                </a:moveTo>
                <a:lnTo>
                  <a:pt x="3794759" y="6096"/>
                </a:lnTo>
                <a:lnTo>
                  <a:pt x="3794759" y="4571"/>
                </a:lnTo>
                <a:lnTo>
                  <a:pt x="3793236" y="4571"/>
                </a:lnTo>
                <a:lnTo>
                  <a:pt x="3793236" y="1523"/>
                </a:lnTo>
                <a:lnTo>
                  <a:pt x="3794759" y="1523"/>
                </a:lnTo>
                <a:lnTo>
                  <a:pt x="3794759" y="0"/>
                </a:lnTo>
                <a:lnTo>
                  <a:pt x="3799332" y="0"/>
                </a:lnTo>
                <a:lnTo>
                  <a:pt x="3800856" y="1523"/>
                </a:lnTo>
                <a:lnTo>
                  <a:pt x="3800856" y="4571"/>
                </a:lnTo>
                <a:lnTo>
                  <a:pt x="3799332" y="6096"/>
                </a:lnTo>
                <a:close/>
              </a:path>
              <a:path w="6158865" h="6350">
                <a:moveTo>
                  <a:pt x="3837432" y="6096"/>
                </a:moveTo>
                <a:lnTo>
                  <a:pt x="3831336" y="6096"/>
                </a:lnTo>
                <a:lnTo>
                  <a:pt x="3831336" y="4571"/>
                </a:lnTo>
                <a:lnTo>
                  <a:pt x="3829812" y="4571"/>
                </a:lnTo>
                <a:lnTo>
                  <a:pt x="3829812" y="1523"/>
                </a:lnTo>
                <a:lnTo>
                  <a:pt x="3831336" y="1523"/>
                </a:lnTo>
                <a:lnTo>
                  <a:pt x="3831336" y="0"/>
                </a:lnTo>
                <a:lnTo>
                  <a:pt x="3837432" y="0"/>
                </a:lnTo>
                <a:lnTo>
                  <a:pt x="3837432" y="6096"/>
                </a:lnTo>
                <a:close/>
              </a:path>
              <a:path w="6158865" h="6350">
                <a:moveTo>
                  <a:pt x="3874008" y="6096"/>
                </a:moveTo>
                <a:lnTo>
                  <a:pt x="3867912" y="6096"/>
                </a:lnTo>
                <a:lnTo>
                  <a:pt x="3867912" y="0"/>
                </a:lnTo>
                <a:lnTo>
                  <a:pt x="3874008" y="0"/>
                </a:lnTo>
                <a:lnTo>
                  <a:pt x="3874008" y="6096"/>
                </a:lnTo>
                <a:close/>
              </a:path>
              <a:path w="6158865" h="6350">
                <a:moveTo>
                  <a:pt x="3910584" y="6096"/>
                </a:moveTo>
                <a:lnTo>
                  <a:pt x="3904488" y="6096"/>
                </a:lnTo>
                <a:lnTo>
                  <a:pt x="3904488" y="0"/>
                </a:lnTo>
                <a:lnTo>
                  <a:pt x="3910584" y="0"/>
                </a:lnTo>
                <a:lnTo>
                  <a:pt x="3910584" y="1523"/>
                </a:lnTo>
                <a:lnTo>
                  <a:pt x="3912108" y="1523"/>
                </a:lnTo>
                <a:lnTo>
                  <a:pt x="3912108" y="4571"/>
                </a:lnTo>
                <a:lnTo>
                  <a:pt x="3910584" y="4571"/>
                </a:lnTo>
                <a:lnTo>
                  <a:pt x="3910584" y="6096"/>
                </a:lnTo>
                <a:close/>
              </a:path>
              <a:path w="6158865" h="6350">
                <a:moveTo>
                  <a:pt x="3947159" y="6096"/>
                </a:moveTo>
                <a:lnTo>
                  <a:pt x="3942588" y="6096"/>
                </a:lnTo>
                <a:lnTo>
                  <a:pt x="3941064" y="4571"/>
                </a:lnTo>
                <a:lnTo>
                  <a:pt x="3941064" y="1523"/>
                </a:lnTo>
                <a:lnTo>
                  <a:pt x="3942588" y="0"/>
                </a:lnTo>
                <a:lnTo>
                  <a:pt x="3947159" y="0"/>
                </a:lnTo>
                <a:lnTo>
                  <a:pt x="3948684" y="1523"/>
                </a:lnTo>
                <a:lnTo>
                  <a:pt x="3948684" y="4571"/>
                </a:lnTo>
                <a:lnTo>
                  <a:pt x="3947159" y="6096"/>
                </a:lnTo>
                <a:close/>
              </a:path>
              <a:path w="6158865" h="6350">
                <a:moveTo>
                  <a:pt x="3983736" y="6096"/>
                </a:moveTo>
                <a:lnTo>
                  <a:pt x="3979164" y="6096"/>
                </a:lnTo>
                <a:lnTo>
                  <a:pt x="3977640" y="4571"/>
                </a:lnTo>
                <a:lnTo>
                  <a:pt x="3977640" y="1523"/>
                </a:lnTo>
                <a:lnTo>
                  <a:pt x="3979164" y="0"/>
                </a:lnTo>
                <a:lnTo>
                  <a:pt x="3983736" y="0"/>
                </a:lnTo>
                <a:lnTo>
                  <a:pt x="3985259" y="1523"/>
                </a:lnTo>
                <a:lnTo>
                  <a:pt x="3985259" y="4571"/>
                </a:lnTo>
                <a:lnTo>
                  <a:pt x="3983736" y="6096"/>
                </a:lnTo>
                <a:close/>
              </a:path>
              <a:path w="6158865" h="6350">
                <a:moveTo>
                  <a:pt x="4020312" y="6096"/>
                </a:moveTo>
                <a:lnTo>
                  <a:pt x="4015740" y="6096"/>
                </a:lnTo>
                <a:lnTo>
                  <a:pt x="4015740" y="4571"/>
                </a:lnTo>
                <a:lnTo>
                  <a:pt x="4014216" y="4571"/>
                </a:lnTo>
                <a:lnTo>
                  <a:pt x="4014216" y="1523"/>
                </a:lnTo>
                <a:lnTo>
                  <a:pt x="4015740" y="1523"/>
                </a:lnTo>
                <a:lnTo>
                  <a:pt x="4015740" y="0"/>
                </a:lnTo>
                <a:lnTo>
                  <a:pt x="4020312" y="0"/>
                </a:lnTo>
                <a:lnTo>
                  <a:pt x="4021836" y="1523"/>
                </a:lnTo>
                <a:lnTo>
                  <a:pt x="4021836" y="4571"/>
                </a:lnTo>
                <a:lnTo>
                  <a:pt x="4020312" y="6096"/>
                </a:lnTo>
                <a:close/>
              </a:path>
              <a:path w="6158865" h="6350">
                <a:moveTo>
                  <a:pt x="4058412" y="6096"/>
                </a:moveTo>
                <a:lnTo>
                  <a:pt x="4052316" y="6096"/>
                </a:lnTo>
                <a:lnTo>
                  <a:pt x="4052316" y="4571"/>
                </a:lnTo>
                <a:lnTo>
                  <a:pt x="4050792" y="4571"/>
                </a:lnTo>
                <a:lnTo>
                  <a:pt x="4050792" y="1523"/>
                </a:lnTo>
                <a:lnTo>
                  <a:pt x="4052316" y="1523"/>
                </a:lnTo>
                <a:lnTo>
                  <a:pt x="4052316" y="0"/>
                </a:lnTo>
                <a:lnTo>
                  <a:pt x="4058412" y="0"/>
                </a:lnTo>
                <a:lnTo>
                  <a:pt x="4058412" y="6096"/>
                </a:lnTo>
                <a:close/>
              </a:path>
              <a:path w="6158865" h="6350">
                <a:moveTo>
                  <a:pt x="4094988" y="6096"/>
                </a:moveTo>
                <a:lnTo>
                  <a:pt x="4088892" y="6096"/>
                </a:lnTo>
                <a:lnTo>
                  <a:pt x="4088892" y="0"/>
                </a:lnTo>
                <a:lnTo>
                  <a:pt x="4094988" y="0"/>
                </a:lnTo>
                <a:lnTo>
                  <a:pt x="4094988" y="6096"/>
                </a:lnTo>
                <a:close/>
              </a:path>
              <a:path w="6158865" h="6350">
                <a:moveTo>
                  <a:pt x="4131564" y="6096"/>
                </a:moveTo>
                <a:lnTo>
                  <a:pt x="4126992" y="6096"/>
                </a:lnTo>
                <a:lnTo>
                  <a:pt x="4125467" y="4571"/>
                </a:lnTo>
                <a:lnTo>
                  <a:pt x="4125467" y="1523"/>
                </a:lnTo>
                <a:lnTo>
                  <a:pt x="4126992" y="0"/>
                </a:lnTo>
                <a:lnTo>
                  <a:pt x="4131564" y="0"/>
                </a:lnTo>
                <a:lnTo>
                  <a:pt x="4131564" y="1523"/>
                </a:lnTo>
                <a:lnTo>
                  <a:pt x="4133088" y="1523"/>
                </a:lnTo>
                <a:lnTo>
                  <a:pt x="4133088" y="4571"/>
                </a:lnTo>
                <a:lnTo>
                  <a:pt x="4131564" y="4571"/>
                </a:lnTo>
                <a:lnTo>
                  <a:pt x="4131564" y="6096"/>
                </a:lnTo>
                <a:close/>
              </a:path>
              <a:path w="6158865" h="6350">
                <a:moveTo>
                  <a:pt x="4168140" y="6096"/>
                </a:moveTo>
                <a:lnTo>
                  <a:pt x="4163568" y="6096"/>
                </a:lnTo>
                <a:lnTo>
                  <a:pt x="4162043" y="4571"/>
                </a:lnTo>
                <a:lnTo>
                  <a:pt x="4162043" y="1523"/>
                </a:lnTo>
                <a:lnTo>
                  <a:pt x="4163568" y="0"/>
                </a:lnTo>
                <a:lnTo>
                  <a:pt x="4168140" y="0"/>
                </a:lnTo>
                <a:lnTo>
                  <a:pt x="4169664" y="1523"/>
                </a:lnTo>
                <a:lnTo>
                  <a:pt x="4169664" y="4571"/>
                </a:lnTo>
                <a:lnTo>
                  <a:pt x="4168140" y="6096"/>
                </a:lnTo>
                <a:close/>
              </a:path>
              <a:path w="6158865" h="6350">
                <a:moveTo>
                  <a:pt x="4204716" y="6096"/>
                </a:moveTo>
                <a:lnTo>
                  <a:pt x="4200143" y="6096"/>
                </a:lnTo>
                <a:lnTo>
                  <a:pt x="4198620" y="4571"/>
                </a:lnTo>
                <a:lnTo>
                  <a:pt x="4198620" y="1523"/>
                </a:lnTo>
                <a:lnTo>
                  <a:pt x="4200143" y="0"/>
                </a:lnTo>
                <a:lnTo>
                  <a:pt x="4204716" y="0"/>
                </a:lnTo>
                <a:lnTo>
                  <a:pt x="4206240" y="1523"/>
                </a:lnTo>
                <a:lnTo>
                  <a:pt x="4206240" y="4571"/>
                </a:lnTo>
                <a:lnTo>
                  <a:pt x="4204716" y="6096"/>
                </a:lnTo>
                <a:close/>
              </a:path>
              <a:path w="6158865" h="6350">
                <a:moveTo>
                  <a:pt x="4241292" y="6096"/>
                </a:moveTo>
                <a:lnTo>
                  <a:pt x="4236720" y="6096"/>
                </a:lnTo>
                <a:lnTo>
                  <a:pt x="4236720" y="4571"/>
                </a:lnTo>
                <a:lnTo>
                  <a:pt x="4235195" y="4571"/>
                </a:lnTo>
                <a:lnTo>
                  <a:pt x="4235195" y="1523"/>
                </a:lnTo>
                <a:lnTo>
                  <a:pt x="4236720" y="1523"/>
                </a:lnTo>
                <a:lnTo>
                  <a:pt x="4236720" y="0"/>
                </a:lnTo>
                <a:lnTo>
                  <a:pt x="4241292" y="0"/>
                </a:lnTo>
                <a:lnTo>
                  <a:pt x="4242816" y="1523"/>
                </a:lnTo>
                <a:lnTo>
                  <a:pt x="4242816" y="4571"/>
                </a:lnTo>
                <a:lnTo>
                  <a:pt x="4241292" y="6096"/>
                </a:lnTo>
                <a:close/>
              </a:path>
              <a:path w="6158865" h="6350">
                <a:moveTo>
                  <a:pt x="4279392" y="6096"/>
                </a:moveTo>
                <a:lnTo>
                  <a:pt x="4273295" y="6096"/>
                </a:lnTo>
                <a:lnTo>
                  <a:pt x="4273295" y="4571"/>
                </a:lnTo>
                <a:lnTo>
                  <a:pt x="4271772" y="4571"/>
                </a:lnTo>
                <a:lnTo>
                  <a:pt x="4271772" y="1523"/>
                </a:lnTo>
                <a:lnTo>
                  <a:pt x="4273295" y="1523"/>
                </a:lnTo>
                <a:lnTo>
                  <a:pt x="4273295" y="0"/>
                </a:lnTo>
                <a:lnTo>
                  <a:pt x="4279392" y="0"/>
                </a:lnTo>
                <a:lnTo>
                  <a:pt x="4279392" y="6096"/>
                </a:lnTo>
                <a:close/>
              </a:path>
              <a:path w="6158865" h="6350">
                <a:moveTo>
                  <a:pt x="4315968" y="6096"/>
                </a:moveTo>
                <a:lnTo>
                  <a:pt x="4309872" y="6096"/>
                </a:lnTo>
                <a:lnTo>
                  <a:pt x="4309872" y="0"/>
                </a:lnTo>
                <a:lnTo>
                  <a:pt x="4315968" y="0"/>
                </a:lnTo>
                <a:lnTo>
                  <a:pt x="4315968" y="6096"/>
                </a:lnTo>
                <a:close/>
              </a:path>
              <a:path w="6158865" h="6350">
                <a:moveTo>
                  <a:pt x="4352543" y="6096"/>
                </a:moveTo>
                <a:lnTo>
                  <a:pt x="4347972" y="6096"/>
                </a:lnTo>
                <a:lnTo>
                  <a:pt x="4346447" y="4571"/>
                </a:lnTo>
                <a:lnTo>
                  <a:pt x="4346447" y="1523"/>
                </a:lnTo>
                <a:lnTo>
                  <a:pt x="4347972" y="0"/>
                </a:lnTo>
                <a:lnTo>
                  <a:pt x="4352543" y="0"/>
                </a:lnTo>
                <a:lnTo>
                  <a:pt x="4352543" y="1523"/>
                </a:lnTo>
                <a:lnTo>
                  <a:pt x="4354068" y="1523"/>
                </a:lnTo>
                <a:lnTo>
                  <a:pt x="4354068" y="4571"/>
                </a:lnTo>
                <a:lnTo>
                  <a:pt x="4352543" y="4571"/>
                </a:lnTo>
                <a:lnTo>
                  <a:pt x="4352543" y="6096"/>
                </a:lnTo>
                <a:close/>
              </a:path>
              <a:path w="6158865" h="6350">
                <a:moveTo>
                  <a:pt x="4389120" y="6096"/>
                </a:moveTo>
                <a:lnTo>
                  <a:pt x="4384547" y="6096"/>
                </a:lnTo>
                <a:lnTo>
                  <a:pt x="4383024" y="4571"/>
                </a:lnTo>
                <a:lnTo>
                  <a:pt x="4383024" y="1523"/>
                </a:lnTo>
                <a:lnTo>
                  <a:pt x="4384547" y="0"/>
                </a:lnTo>
                <a:lnTo>
                  <a:pt x="4389120" y="0"/>
                </a:lnTo>
                <a:lnTo>
                  <a:pt x="4390643" y="1523"/>
                </a:lnTo>
                <a:lnTo>
                  <a:pt x="4390643" y="4571"/>
                </a:lnTo>
                <a:lnTo>
                  <a:pt x="4389120" y="6096"/>
                </a:lnTo>
                <a:close/>
              </a:path>
              <a:path w="6158865" h="6350">
                <a:moveTo>
                  <a:pt x="4425695" y="6096"/>
                </a:moveTo>
                <a:lnTo>
                  <a:pt x="4421124" y="6096"/>
                </a:lnTo>
                <a:lnTo>
                  <a:pt x="4419600" y="4571"/>
                </a:lnTo>
                <a:lnTo>
                  <a:pt x="4419600" y="1523"/>
                </a:lnTo>
                <a:lnTo>
                  <a:pt x="4421124" y="0"/>
                </a:lnTo>
                <a:lnTo>
                  <a:pt x="4425695" y="0"/>
                </a:lnTo>
                <a:lnTo>
                  <a:pt x="4427220" y="1523"/>
                </a:lnTo>
                <a:lnTo>
                  <a:pt x="4427220" y="4571"/>
                </a:lnTo>
                <a:lnTo>
                  <a:pt x="4425695" y="6096"/>
                </a:lnTo>
                <a:close/>
              </a:path>
              <a:path w="6158865" h="6350">
                <a:moveTo>
                  <a:pt x="4462272" y="6096"/>
                </a:moveTo>
                <a:lnTo>
                  <a:pt x="4457700" y="6096"/>
                </a:lnTo>
                <a:lnTo>
                  <a:pt x="4457700" y="4571"/>
                </a:lnTo>
                <a:lnTo>
                  <a:pt x="4456176" y="4571"/>
                </a:lnTo>
                <a:lnTo>
                  <a:pt x="4456176" y="1523"/>
                </a:lnTo>
                <a:lnTo>
                  <a:pt x="4457700" y="1523"/>
                </a:lnTo>
                <a:lnTo>
                  <a:pt x="4457700" y="0"/>
                </a:lnTo>
                <a:lnTo>
                  <a:pt x="4462272" y="0"/>
                </a:lnTo>
                <a:lnTo>
                  <a:pt x="4463795" y="1523"/>
                </a:lnTo>
                <a:lnTo>
                  <a:pt x="4463795" y="4571"/>
                </a:lnTo>
                <a:lnTo>
                  <a:pt x="4462272" y="6096"/>
                </a:lnTo>
                <a:close/>
              </a:path>
              <a:path w="6158865" h="6350">
                <a:moveTo>
                  <a:pt x="4500372" y="6096"/>
                </a:moveTo>
                <a:lnTo>
                  <a:pt x="4494276" y="6096"/>
                </a:lnTo>
                <a:lnTo>
                  <a:pt x="4494276" y="0"/>
                </a:lnTo>
                <a:lnTo>
                  <a:pt x="4500372" y="0"/>
                </a:lnTo>
                <a:lnTo>
                  <a:pt x="4500372" y="6096"/>
                </a:lnTo>
                <a:close/>
              </a:path>
              <a:path w="6158865" h="6350">
                <a:moveTo>
                  <a:pt x="4536947" y="6096"/>
                </a:moveTo>
                <a:lnTo>
                  <a:pt x="4530852" y="6096"/>
                </a:lnTo>
                <a:lnTo>
                  <a:pt x="4530852" y="0"/>
                </a:lnTo>
                <a:lnTo>
                  <a:pt x="4536947" y="0"/>
                </a:lnTo>
                <a:lnTo>
                  <a:pt x="4536947" y="1523"/>
                </a:lnTo>
                <a:lnTo>
                  <a:pt x="4538472" y="1523"/>
                </a:lnTo>
                <a:lnTo>
                  <a:pt x="4538472" y="4571"/>
                </a:lnTo>
                <a:lnTo>
                  <a:pt x="4536947" y="4571"/>
                </a:lnTo>
                <a:lnTo>
                  <a:pt x="4536947" y="6096"/>
                </a:lnTo>
                <a:close/>
              </a:path>
              <a:path w="6158865" h="6350">
                <a:moveTo>
                  <a:pt x="4573524" y="6096"/>
                </a:moveTo>
                <a:lnTo>
                  <a:pt x="4568952" y="6096"/>
                </a:lnTo>
                <a:lnTo>
                  <a:pt x="4567427" y="4571"/>
                </a:lnTo>
                <a:lnTo>
                  <a:pt x="4567427" y="1523"/>
                </a:lnTo>
                <a:lnTo>
                  <a:pt x="4568952" y="0"/>
                </a:lnTo>
                <a:lnTo>
                  <a:pt x="4573524" y="0"/>
                </a:lnTo>
                <a:lnTo>
                  <a:pt x="4573524" y="1523"/>
                </a:lnTo>
                <a:lnTo>
                  <a:pt x="4575047" y="1523"/>
                </a:lnTo>
                <a:lnTo>
                  <a:pt x="4575047" y="4571"/>
                </a:lnTo>
                <a:lnTo>
                  <a:pt x="4573524" y="4571"/>
                </a:lnTo>
                <a:lnTo>
                  <a:pt x="4573524" y="6096"/>
                </a:lnTo>
                <a:close/>
              </a:path>
              <a:path w="6158865" h="6350">
                <a:moveTo>
                  <a:pt x="4610100" y="6096"/>
                </a:moveTo>
                <a:lnTo>
                  <a:pt x="4605527" y="6096"/>
                </a:lnTo>
                <a:lnTo>
                  <a:pt x="4604004" y="4571"/>
                </a:lnTo>
                <a:lnTo>
                  <a:pt x="4604004" y="1523"/>
                </a:lnTo>
                <a:lnTo>
                  <a:pt x="4605527" y="0"/>
                </a:lnTo>
                <a:lnTo>
                  <a:pt x="4610100" y="0"/>
                </a:lnTo>
                <a:lnTo>
                  <a:pt x="4611624" y="1523"/>
                </a:lnTo>
                <a:lnTo>
                  <a:pt x="4611624" y="4571"/>
                </a:lnTo>
                <a:lnTo>
                  <a:pt x="4610100" y="6096"/>
                </a:lnTo>
                <a:close/>
              </a:path>
              <a:path w="6158865" h="6350">
                <a:moveTo>
                  <a:pt x="4646676" y="6096"/>
                </a:moveTo>
                <a:lnTo>
                  <a:pt x="4642104" y="6096"/>
                </a:lnTo>
                <a:lnTo>
                  <a:pt x="4640579" y="4571"/>
                </a:lnTo>
                <a:lnTo>
                  <a:pt x="4640579" y="1523"/>
                </a:lnTo>
                <a:lnTo>
                  <a:pt x="4642104" y="0"/>
                </a:lnTo>
                <a:lnTo>
                  <a:pt x="4646676" y="0"/>
                </a:lnTo>
                <a:lnTo>
                  <a:pt x="4648200" y="1523"/>
                </a:lnTo>
                <a:lnTo>
                  <a:pt x="4648200" y="4571"/>
                </a:lnTo>
                <a:lnTo>
                  <a:pt x="4646676" y="6096"/>
                </a:lnTo>
                <a:close/>
              </a:path>
              <a:path w="6158865" h="6350">
                <a:moveTo>
                  <a:pt x="4683252" y="6096"/>
                </a:moveTo>
                <a:lnTo>
                  <a:pt x="4678679" y="6096"/>
                </a:lnTo>
                <a:lnTo>
                  <a:pt x="4678679" y="4571"/>
                </a:lnTo>
                <a:lnTo>
                  <a:pt x="4677156" y="4571"/>
                </a:lnTo>
                <a:lnTo>
                  <a:pt x="4677156" y="1523"/>
                </a:lnTo>
                <a:lnTo>
                  <a:pt x="4678679" y="1523"/>
                </a:lnTo>
                <a:lnTo>
                  <a:pt x="4678679" y="0"/>
                </a:lnTo>
                <a:lnTo>
                  <a:pt x="4683252" y="0"/>
                </a:lnTo>
                <a:lnTo>
                  <a:pt x="4684776" y="1523"/>
                </a:lnTo>
                <a:lnTo>
                  <a:pt x="4684776" y="4571"/>
                </a:lnTo>
                <a:lnTo>
                  <a:pt x="4683252" y="6096"/>
                </a:lnTo>
                <a:close/>
              </a:path>
              <a:path w="6158865" h="6350">
                <a:moveTo>
                  <a:pt x="4721352" y="6096"/>
                </a:moveTo>
                <a:lnTo>
                  <a:pt x="4715256" y="6096"/>
                </a:lnTo>
                <a:lnTo>
                  <a:pt x="4715256" y="0"/>
                </a:lnTo>
                <a:lnTo>
                  <a:pt x="4721352" y="0"/>
                </a:lnTo>
                <a:lnTo>
                  <a:pt x="4721352" y="6096"/>
                </a:lnTo>
                <a:close/>
              </a:path>
              <a:path w="6158865" h="6350">
                <a:moveTo>
                  <a:pt x="4757927" y="6096"/>
                </a:moveTo>
                <a:lnTo>
                  <a:pt x="4751832" y="6096"/>
                </a:lnTo>
                <a:lnTo>
                  <a:pt x="4751832" y="0"/>
                </a:lnTo>
                <a:lnTo>
                  <a:pt x="4757927" y="0"/>
                </a:lnTo>
                <a:lnTo>
                  <a:pt x="4757927" y="1523"/>
                </a:lnTo>
                <a:lnTo>
                  <a:pt x="4759452" y="1523"/>
                </a:lnTo>
                <a:lnTo>
                  <a:pt x="4759452" y="4571"/>
                </a:lnTo>
                <a:lnTo>
                  <a:pt x="4757927" y="4571"/>
                </a:lnTo>
                <a:lnTo>
                  <a:pt x="4757927" y="6096"/>
                </a:lnTo>
                <a:close/>
              </a:path>
              <a:path w="6158865" h="6350">
                <a:moveTo>
                  <a:pt x="4794504" y="6096"/>
                </a:moveTo>
                <a:lnTo>
                  <a:pt x="4789932" y="6096"/>
                </a:lnTo>
                <a:lnTo>
                  <a:pt x="4788408" y="4571"/>
                </a:lnTo>
                <a:lnTo>
                  <a:pt x="4788408" y="1523"/>
                </a:lnTo>
                <a:lnTo>
                  <a:pt x="4789932" y="0"/>
                </a:lnTo>
                <a:lnTo>
                  <a:pt x="4794504" y="0"/>
                </a:lnTo>
                <a:lnTo>
                  <a:pt x="4794504" y="1523"/>
                </a:lnTo>
                <a:lnTo>
                  <a:pt x="4796027" y="1523"/>
                </a:lnTo>
                <a:lnTo>
                  <a:pt x="4796027" y="4571"/>
                </a:lnTo>
                <a:lnTo>
                  <a:pt x="4794504" y="4571"/>
                </a:lnTo>
                <a:lnTo>
                  <a:pt x="4794504" y="6096"/>
                </a:lnTo>
                <a:close/>
              </a:path>
              <a:path w="6158865" h="6350">
                <a:moveTo>
                  <a:pt x="4831079" y="6096"/>
                </a:moveTo>
                <a:lnTo>
                  <a:pt x="4826508" y="6096"/>
                </a:lnTo>
                <a:lnTo>
                  <a:pt x="4824984" y="4571"/>
                </a:lnTo>
                <a:lnTo>
                  <a:pt x="4824984" y="1523"/>
                </a:lnTo>
                <a:lnTo>
                  <a:pt x="4826508" y="0"/>
                </a:lnTo>
                <a:lnTo>
                  <a:pt x="4831079" y="0"/>
                </a:lnTo>
                <a:lnTo>
                  <a:pt x="4832604" y="1523"/>
                </a:lnTo>
                <a:lnTo>
                  <a:pt x="4832604" y="4571"/>
                </a:lnTo>
                <a:lnTo>
                  <a:pt x="4831079" y="6096"/>
                </a:lnTo>
                <a:close/>
              </a:path>
              <a:path w="6158865" h="6350">
                <a:moveTo>
                  <a:pt x="4867656" y="6096"/>
                </a:moveTo>
                <a:lnTo>
                  <a:pt x="4863084" y="6096"/>
                </a:lnTo>
                <a:lnTo>
                  <a:pt x="4861560" y="4571"/>
                </a:lnTo>
                <a:lnTo>
                  <a:pt x="4861560" y="1523"/>
                </a:lnTo>
                <a:lnTo>
                  <a:pt x="4863084" y="0"/>
                </a:lnTo>
                <a:lnTo>
                  <a:pt x="4867656" y="0"/>
                </a:lnTo>
                <a:lnTo>
                  <a:pt x="4869179" y="1523"/>
                </a:lnTo>
                <a:lnTo>
                  <a:pt x="4869179" y="4571"/>
                </a:lnTo>
                <a:lnTo>
                  <a:pt x="4867656" y="6096"/>
                </a:lnTo>
                <a:close/>
              </a:path>
              <a:path w="6158865" h="6350">
                <a:moveTo>
                  <a:pt x="4904232" y="6096"/>
                </a:moveTo>
                <a:lnTo>
                  <a:pt x="4899660" y="6096"/>
                </a:lnTo>
                <a:lnTo>
                  <a:pt x="4899660" y="4571"/>
                </a:lnTo>
                <a:lnTo>
                  <a:pt x="4898136" y="4571"/>
                </a:lnTo>
                <a:lnTo>
                  <a:pt x="4898136" y="1523"/>
                </a:lnTo>
                <a:lnTo>
                  <a:pt x="4899660" y="1523"/>
                </a:lnTo>
                <a:lnTo>
                  <a:pt x="4899660" y="0"/>
                </a:lnTo>
                <a:lnTo>
                  <a:pt x="4904232" y="0"/>
                </a:lnTo>
                <a:lnTo>
                  <a:pt x="4905756" y="1523"/>
                </a:lnTo>
                <a:lnTo>
                  <a:pt x="4905756" y="4571"/>
                </a:lnTo>
                <a:lnTo>
                  <a:pt x="4904232" y="6096"/>
                </a:lnTo>
                <a:close/>
              </a:path>
              <a:path w="6158865" h="6350">
                <a:moveTo>
                  <a:pt x="4942332" y="6096"/>
                </a:moveTo>
                <a:lnTo>
                  <a:pt x="4936236" y="6096"/>
                </a:lnTo>
                <a:lnTo>
                  <a:pt x="4936236" y="0"/>
                </a:lnTo>
                <a:lnTo>
                  <a:pt x="4942332" y="0"/>
                </a:lnTo>
                <a:lnTo>
                  <a:pt x="4942332" y="6096"/>
                </a:lnTo>
                <a:close/>
              </a:path>
              <a:path w="6158865" h="6350">
                <a:moveTo>
                  <a:pt x="4978908" y="6096"/>
                </a:moveTo>
                <a:lnTo>
                  <a:pt x="4972811" y="6096"/>
                </a:lnTo>
                <a:lnTo>
                  <a:pt x="4972811" y="0"/>
                </a:lnTo>
                <a:lnTo>
                  <a:pt x="4978908" y="0"/>
                </a:lnTo>
                <a:lnTo>
                  <a:pt x="4978908" y="1523"/>
                </a:lnTo>
                <a:lnTo>
                  <a:pt x="4980432" y="1523"/>
                </a:lnTo>
                <a:lnTo>
                  <a:pt x="4980432" y="4571"/>
                </a:lnTo>
                <a:lnTo>
                  <a:pt x="4978908" y="4571"/>
                </a:lnTo>
                <a:lnTo>
                  <a:pt x="4978908" y="6096"/>
                </a:lnTo>
                <a:close/>
              </a:path>
              <a:path w="6158865" h="6350">
                <a:moveTo>
                  <a:pt x="5015484" y="6096"/>
                </a:moveTo>
                <a:lnTo>
                  <a:pt x="5010911" y="6096"/>
                </a:lnTo>
                <a:lnTo>
                  <a:pt x="5009388" y="4571"/>
                </a:lnTo>
                <a:lnTo>
                  <a:pt x="5009388" y="1523"/>
                </a:lnTo>
                <a:lnTo>
                  <a:pt x="5010911" y="0"/>
                </a:lnTo>
                <a:lnTo>
                  <a:pt x="5015484" y="0"/>
                </a:lnTo>
                <a:lnTo>
                  <a:pt x="5015484" y="1523"/>
                </a:lnTo>
                <a:lnTo>
                  <a:pt x="5017008" y="1523"/>
                </a:lnTo>
                <a:lnTo>
                  <a:pt x="5017008" y="4571"/>
                </a:lnTo>
                <a:lnTo>
                  <a:pt x="5015484" y="4571"/>
                </a:lnTo>
                <a:lnTo>
                  <a:pt x="5015484" y="6096"/>
                </a:lnTo>
                <a:close/>
              </a:path>
              <a:path w="6158865" h="6350">
                <a:moveTo>
                  <a:pt x="5052060" y="6096"/>
                </a:moveTo>
                <a:lnTo>
                  <a:pt x="5047488" y="6096"/>
                </a:lnTo>
                <a:lnTo>
                  <a:pt x="5045963" y="4571"/>
                </a:lnTo>
                <a:lnTo>
                  <a:pt x="5045963" y="1523"/>
                </a:lnTo>
                <a:lnTo>
                  <a:pt x="5047488" y="0"/>
                </a:lnTo>
                <a:lnTo>
                  <a:pt x="5052060" y="0"/>
                </a:lnTo>
                <a:lnTo>
                  <a:pt x="5053584" y="1523"/>
                </a:lnTo>
                <a:lnTo>
                  <a:pt x="5053584" y="4571"/>
                </a:lnTo>
                <a:lnTo>
                  <a:pt x="5052060" y="6096"/>
                </a:lnTo>
                <a:close/>
              </a:path>
              <a:path w="6158865" h="6350">
                <a:moveTo>
                  <a:pt x="5088636" y="6096"/>
                </a:moveTo>
                <a:lnTo>
                  <a:pt x="5084063" y="6096"/>
                </a:lnTo>
                <a:lnTo>
                  <a:pt x="5082540" y="4571"/>
                </a:lnTo>
                <a:lnTo>
                  <a:pt x="5082540" y="1523"/>
                </a:lnTo>
                <a:lnTo>
                  <a:pt x="5084063" y="0"/>
                </a:lnTo>
                <a:lnTo>
                  <a:pt x="5088636" y="0"/>
                </a:lnTo>
                <a:lnTo>
                  <a:pt x="5090160" y="1523"/>
                </a:lnTo>
                <a:lnTo>
                  <a:pt x="5090160" y="4571"/>
                </a:lnTo>
                <a:lnTo>
                  <a:pt x="5088636" y="6096"/>
                </a:lnTo>
                <a:close/>
              </a:path>
              <a:path w="6158865" h="6350">
                <a:moveTo>
                  <a:pt x="5126736" y="6096"/>
                </a:moveTo>
                <a:lnTo>
                  <a:pt x="5120640" y="6096"/>
                </a:lnTo>
                <a:lnTo>
                  <a:pt x="5120640" y="4571"/>
                </a:lnTo>
                <a:lnTo>
                  <a:pt x="5119116" y="4571"/>
                </a:lnTo>
                <a:lnTo>
                  <a:pt x="5119116" y="1523"/>
                </a:lnTo>
                <a:lnTo>
                  <a:pt x="5120640" y="1523"/>
                </a:lnTo>
                <a:lnTo>
                  <a:pt x="5120640" y="0"/>
                </a:lnTo>
                <a:lnTo>
                  <a:pt x="5126736" y="0"/>
                </a:lnTo>
                <a:lnTo>
                  <a:pt x="5126736" y="6096"/>
                </a:lnTo>
                <a:close/>
              </a:path>
              <a:path w="6158865" h="6350">
                <a:moveTo>
                  <a:pt x="5163311" y="6096"/>
                </a:moveTo>
                <a:lnTo>
                  <a:pt x="5157216" y="6096"/>
                </a:lnTo>
                <a:lnTo>
                  <a:pt x="5157216" y="0"/>
                </a:lnTo>
                <a:lnTo>
                  <a:pt x="5163311" y="0"/>
                </a:lnTo>
                <a:lnTo>
                  <a:pt x="5163311" y="6096"/>
                </a:lnTo>
                <a:close/>
              </a:path>
              <a:path w="6158865" h="6350">
                <a:moveTo>
                  <a:pt x="5199888" y="6096"/>
                </a:moveTo>
                <a:lnTo>
                  <a:pt x="5193792" y="6096"/>
                </a:lnTo>
                <a:lnTo>
                  <a:pt x="5193792" y="0"/>
                </a:lnTo>
                <a:lnTo>
                  <a:pt x="5199888" y="0"/>
                </a:lnTo>
                <a:lnTo>
                  <a:pt x="5199888" y="1523"/>
                </a:lnTo>
                <a:lnTo>
                  <a:pt x="5201411" y="1523"/>
                </a:lnTo>
                <a:lnTo>
                  <a:pt x="5201411" y="4571"/>
                </a:lnTo>
                <a:lnTo>
                  <a:pt x="5199888" y="4571"/>
                </a:lnTo>
                <a:lnTo>
                  <a:pt x="5199888" y="6096"/>
                </a:lnTo>
                <a:close/>
              </a:path>
              <a:path w="6158865" h="6350">
                <a:moveTo>
                  <a:pt x="5236463" y="6096"/>
                </a:moveTo>
                <a:lnTo>
                  <a:pt x="5231892" y="6096"/>
                </a:lnTo>
                <a:lnTo>
                  <a:pt x="5230368" y="4571"/>
                </a:lnTo>
                <a:lnTo>
                  <a:pt x="5230368" y="1523"/>
                </a:lnTo>
                <a:lnTo>
                  <a:pt x="5231892" y="0"/>
                </a:lnTo>
                <a:lnTo>
                  <a:pt x="5236463" y="0"/>
                </a:lnTo>
                <a:lnTo>
                  <a:pt x="5236463" y="1523"/>
                </a:lnTo>
                <a:lnTo>
                  <a:pt x="5237988" y="1523"/>
                </a:lnTo>
                <a:lnTo>
                  <a:pt x="5237988" y="4571"/>
                </a:lnTo>
                <a:lnTo>
                  <a:pt x="5236463" y="4571"/>
                </a:lnTo>
                <a:lnTo>
                  <a:pt x="5236463" y="6096"/>
                </a:lnTo>
                <a:close/>
              </a:path>
              <a:path w="6158865" h="6350">
                <a:moveTo>
                  <a:pt x="5273040" y="6096"/>
                </a:moveTo>
                <a:lnTo>
                  <a:pt x="5268468" y="6096"/>
                </a:lnTo>
                <a:lnTo>
                  <a:pt x="5266943" y="4571"/>
                </a:lnTo>
                <a:lnTo>
                  <a:pt x="5266943" y="1523"/>
                </a:lnTo>
                <a:lnTo>
                  <a:pt x="5268468" y="0"/>
                </a:lnTo>
                <a:lnTo>
                  <a:pt x="5273040" y="0"/>
                </a:lnTo>
                <a:lnTo>
                  <a:pt x="5274563" y="1523"/>
                </a:lnTo>
                <a:lnTo>
                  <a:pt x="5274563" y="4571"/>
                </a:lnTo>
                <a:lnTo>
                  <a:pt x="5273040" y="6096"/>
                </a:lnTo>
                <a:close/>
              </a:path>
              <a:path w="6158865" h="6350">
                <a:moveTo>
                  <a:pt x="5309616" y="6096"/>
                </a:moveTo>
                <a:lnTo>
                  <a:pt x="5305043" y="6096"/>
                </a:lnTo>
                <a:lnTo>
                  <a:pt x="5303520" y="4571"/>
                </a:lnTo>
                <a:lnTo>
                  <a:pt x="5303520" y="1523"/>
                </a:lnTo>
                <a:lnTo>
                  <a:pt x="5305043" y="0"/>
                </a:lnTo>
                <a:lnTo>
                  <a:pt x="5309616" y="0"/>
                </a:lnTo>
                <a:lnTo>
                  <a:pt x="5311140" y="1523"/>
                </a:lnTo>
                <a:lnTo>
                  <a:pt x="5311140" y="4571"/>
                </a:lnTo>
                <a:lnTo>
                  <a:pt x="5309616" y="6096"/>
                </a:lnTo>
                <a:close/>
              </a:path>
              <a:path w="6158865" h="6350">
                <a:moveTo>
                  <a:pt x="5347716" y="6096"/>
                </a:moveTo>
                <a:lnTo>
                  <a:pt x="5341620" y="6096"/>
                </a:lnTo>
                <a:lnTo>
                  <a:pt x="5341620" y="4571"/>
                </a:lnTo>
                <a:lnTo>
                  <a:pt x="5340095" y="4571"/>
                </a:lnTo>
                <a:lnTo>
                  <a:pt x="5340095" y="1523"/>
                </a:lnTo>
                <a:lnTo>
                  <a:pt x="5341620" y="1523"/>
                </a:lnTo>
                <a:lnTo>
                  <a:pt x="5341620" y="0"/>
                </a:lnTo>
                <a:lnTo>
                  <a:pt x="5347716" y="0"/>
                </a:lnTo>
                <a:lnTo>
                  <a:pt x="5347716" y="6096"/>
                </a:lnTo>
                <a:close/>
              </a:path>
              <a:path w="6158865" h="6350">
                <a:moveTo>
                  <a:pt x="5384292" y="6096"/>
                </a:moveTo>
                <a:lnTo>
                  <a:pt x="5378195" y="6096"/>
                </a:lnTo>
                <a:lnTo>
                  <a:pt x="5378195" y="0"/>
                </a:lnTo>
                <a:lnTo>
                  <a:pt x="5384292" y="0"/>
                </a:lnTo>
                <a:lnTo>
                  <a:pt x="5384292" y="6096"/>
                </a:lnTo>
                <a:close/>
              </a:path>
              <a:path w="6158865" h="6350">
                <a:moveTo>
                  <a:pt x="5420868" y="6096"/>
                </a:moveTo>
                <a:lnTo>
                  <a:pt x="5414772" y="6096"/>
                </a:lnTo>
                <a:lnTo>
                  <a:pt x="5414772" y="0"/>
                </a:lnTo>
                <a:lnTo>
                  <a:pt x="5420868" y="0"/>
                </a:lnTo>
                <a:lnTo>
                  <a:pt x="5420868" y="1523"/>
                </a:lnTo>
                <a:lnTo>
                  <a:pt x="5422392" y="1523"/>
                </a:lnTo>
                <a:lnTo>
                  <a:pt x="5422392" y="4571"/>
                </a:lnTo>
                <a:lnTo>
                  <a:pt x="5420868" y="4571"/>
                </a:lnTo>
                <a:lnTo>
                  <a:pt x="5420868" y="6096"/>
                </a:lnTo>
                <a:close/>
              </a:path>
              <a:path w="6158865" h="6350">
                <a:moveTo>
                  <a:pt x="5457444" y="6096"/>
                </a:moveTo>
                <a:lnTo>
                  <a:pt x="5452872" y="6096"/>
                </a:lnTo>
                <a:lnTo>
                  <a:pt x="5451347" y="4571"/>
                </a:lnTo>
                <a:lnTo>
                  <a:pt x="5451347" y="1523"/>
                </a:lnTo>
                <a:lnTo>
                  <a:pt x="5452872" y="0"/>
                </a:lnTo>
                <a:lnTo>
                  <a:pt x="5457444" y="0"/>
                </a:lnTo>
                <a:lnTo>
                  <a:pt x="5458968" y="1523"/>
                </a:lnTo>
                <a:lnTo>
                  <a:pt x="5458968" y="4571"/>
                </a:lnTo>
                <a:lnTo>
                  <a:pt x="5457444" y="6096"/>
                </a:lnTo>
                <a:close/>
              </a:path>
              <a:path w="6158865" h="6350">
                <a:moveTo>
                  <a:pt x="5494020" y="6096"/>
                </a:moveTo>
                <a:lnTo>
                  <a:pt x="5489447" y="6096"/>
                </a:lnTo>
                <a:lnTo>
                  <a:pt x="5487924" y="4571"/>
                </a:lnTo>
                <a:lnTo>
                  <a:pt x="5487924" y="1523"/>
                </a:lnTo>
                <a:lnTo>
                  <a:pt x="5489447" y="0"/>
                </a:lnTo>
                <a:lnTo>
                  <a:pt x="5494020" y="0"/>
                </a:lnTo>
                <a:lnTo>
                  <a:pt x="5495544" y="1523"/>
                </a:lnTo>
                <a:lnTo>
                  <a:pt x="5495544" y="4571"/>
                </a:lnTo>
                <a:lnTo>
                  <a:pt x="5494020" y="6096"/>
                </a:lnTo>
                <a:close/>
              </a:path>
              <a:path w="6158865" h="6350">
                <a:moveTo>
                  <a:pt x="5530595" y="6096"/>
                </a:moveTo>
                <a:lnTo>
                  <a:pt x="5526024" y="6096"/>
                </a:lnTo>
                <a:lnTo>
                  <a:pt x="5524500" y="4571"/>
                </a:lnTo>
                <a:lnTo>
                  <a:pt x="5524500" y="1523"/>
                </a:lnTo>
                <a:lnTo>
                  <a:pt x="5526024" y="0"/>
                </a:lnTo>
                <a:lnTo>
                  <a:pt x="5530595" y="0"/>
                </a:lnTo>
                <a:lnTo>
                  <a:pt x="5532120" y="1523"/>
                </a:lnTo>
                <a:lnTo>
                  <a:pt x="5532120" y="4571"/>
                </a:lnTo>
                <a:lnTo>
                  <a:pt x="5530595" y="6096"/>
                </a:lnTo>
                <a:close/>
              </a:path>
              <a:path w="6158865" h="6350">
                <a:moveTo>
                  <a:pt x="5568695" y="6096"/>
                </a:moveTo>
                <a:lnTo>
                  <a:pt x="5562600" y="6096"/>
                </a:lnTo>
                <a:lnTo>
                  <a:pt x="5562600" y="4571"/>
                </a:lnTo>
                <a:lnTo>
                  <a:pt x="5561076" y="4571"/>
                </a:lnTo>
                <a:lnTo>
                  <a:pt x="5561076" y="1523"/>
                </a:lnTo>
                <a:lnTo>
                  <a:pt x="5562600" y="1523"/>
                </a:lnTo>
                <a:lnTo>
                  <a:pt x="5562600" y="0"/>
                </a:lnTo>
                <a:lnTo>
                  <a:pt x="5568695" y="0"/>
                </a:lnTo>
                <a:lnTo>
                  <a:pt x="5568695" y="6096"/>
                </a:lnTo>
                <a:close/>
              </a:path>
              <a:path w="6158865" h="6350">
                <a:moveTo>
                  <a:pt x="5605272" y="6096"/>
                </a:moveTo>
                <a:lnTo>
                  <a:pt x="5599176" y="6096"/>
                </a:lnTo>
                <a:lnTo>
                  <a:pt x="5599176" y="0"/>
                </a:lnTo>
                <a:lnTo>
                  <a:pt x="5605272" y="0"/>
                </a:lnTo>
                <a:lnTo>
                  <a:pt x="5605272" y="6096"/>
                </a:lnTo>
                <a:close/>
              </a:path>
              <a:path w="6158865" h="6350">
                <a:moveTo>
                  <a:pt x="5641847" y="6096"/>
                </a:moveTo>
                <a:lnTo>
                  <a:pt x="5635752" y="6096"/>
                </a:lnTo>
                <a:lnTo>
                  <a:pt x="5635752" y="0"/>
                </a:lnTo>
                <a:lnTo>
                  <a:pt x="5641847" y="0"/>
                </a:lnTo>
                <a:lnTo>
                  <a:pt x="5641847" y="1523"/>
                </a:lnTo>
                <a:lnTo>
                  <a:pt x="5643372" y="1523"/>
                </a:lnTo>
                <a:lnTo>
                  <a:pt x="5643372" y="4571"/>
                </a:lnTo>
                <a:lnTo>
                  <a:pt x="5641847" y="4571"/>
                </a:lnTo>
                <a:lnTo>
                  <a:pt x="5641847" y="6096"/>
                </a:lnTo>
                <a:close/>
              </a:path>
              <a:path w="6158865" h="6350">
                <a:moveTo>
                  <a:pt x="5678424" y="6096"/>
                </a:moveTo>
                <a:lnTo>
                  <a:pt x="5673852" y="6096"/>
                </a:lnTo>
                <a:lnTo>
                  <a:pt x="5672327" y="4571"/>
                </a:lnTo>
                <a:lnTo>
                  <a:pt x="5672327" y="1523"/>
                </a:lnTo>
                <a:lnTo>
                  <a:pt x="5673852" y="0"/>
                </a:lnTo>
                <a:lnTo>
                  <a:pt x="5678424" y="0"/>
                </a:lnTo>
                <a:lnTo>
                  <a:pt x="5679947" y="1523"/>
                </a:lnTo>
                <a:lnTo>
                  <a:pt x="5679947" y="4571"/>
                </a:lnTo>
                <a:lnTo>
                  <a:pt x="5678424" y="6096"/>
                </a:lnTo>
                <a:close/>
              </a:path>
              <a:path w="6158865" h="6350">
                <a:moveTo>
                  <a:pt x="5715000" y="6096"/>
                </a:moveTo>
                <a:lnTo>
                  <a:pt x="5710427" y="6096"/>
                </a:lnTo>
                <a:lnTo>
                  <a:pt x="5708904" y="4571"/>
                </a:lnTo>
                <a:lnTo>
                  <a:pt x="5708904" y="1523"/>
                </a:lnTo>
                <a:lnTo>
                  <a:pt x="5710427" y="0"/>
                </a:lnTo>
                <a:lnTo>
                  <a:pt x="5715000" y="0"/>
                </a:lnTo>
                <a:lnTo>
                  <a:pt x="5716524" y="1523"/>
                </a:lnTo>
                <a:lnTo>
                  <a:pt x="5716524" y="4571"/>
                </a:lnTo>
                <a:lnTo>
                  <a:pt x="5715000" y="6096"/>
                </a:lnTo>
                <a:close/>
              </a:path>
              <a:path w="6158865" h="6350">
                <a:moveTo>
                  <a:pt x="5751576" y="6096"/>
                </a:moveTo>
                <a:lnTo>
                  <a:pt x="5747004" y="6096"/>
                </a:lnTo>
                <a:lnTo>
                  <a:pt x="5747004" y="4571"/>
                </a:lnTo>
                <a:lnTo>
                  <a:pt x="5745479" y="4571"/>
                </a:lnTo>
                <a:lnTo>
                  <a:pt x="5745479" y="1523"/>
                </a:lnTo>
                <a:lnTo>
                  <a:pt x="5747004" y="1523"/>
                </a:lnTo>
                <a:lnTo>
                  <a:pt x="5747004" y="0"/>
                </a:lnTo>
                <a:lnTo>
                  <a:pt x="5751576" y="0"/>
                </a:lnTo>
                <a:lnTo>
                  <a:pt x="5753100" y="1523"/>
                </a:lnTo>
                <a:lnTo>
                  <a:pt x="5753100" y="4571"/>
                </a:lnTo>
                <a:lnTo>
                  <a:pt x="5751576" y="6096"/>
                </a:lnTo>
                <a:close/>
              </a:path>
              <a:path w="6158865" h="6350">
                <a:moveTo>
                  <a:pt x="5789676" y="6096"/>
                </a:moveTo>
                <a:lnTo>
                  <a:pt x="5783579" y="6096"/>
                </a:lnTo>
                <a:lnTo>
                  <a:pt x="5783579" y="4571"/>
                </a:lnTo>
                <a:lnTo>
                  <a:pt x="5782056" y="4571"/>
                </a:lnTo>
                <a:lnTo>
                  <a:pt x="5782056" y="1523"/>
                </a:lnTo>
                <a:lnTo>
                  <a:pt x="5783579" y="1523"/>
                </a:lnTo>
                <a:lnTo>
                  <a:pt x="5783579" y="0"/>
                </a:lnTo>
                <a:lnTo>
                  <a:pt x="5789676" y="0"/>
                </a:lnTo>
                <a:lnTo>
                  <a:pt x="5789676" y="6096"/>
                </a:lnTo>
                <a:close/>
              </a:path>
              <a:path w="6158865" h="6350">
                <a:moveTo>
                  <a:pt x="5826252" y="6096"/>
                </a:moveTo>
                <a:lnTo>
                  <a:pt x="5820156" y="6096"/>
                </a:lnTo>
                <a:lnTo>
                  <a:pt x="5820156" y="0"/>
                </a:lnTo>
                <a:lnTo>
                  <a:pt x="5826252" y="0"/>
                </a:lnTo>
                <a:lnTo>
                  <a:pt x="5826252" y="6096"/>
                </a:lnTo>
                <a:close/>
              </a:path>
              <a:path w="6158865" h="6350">
                <a:moveTo>
                  <a:pt x="5862827" y="6096"/>
                </a:moveTo>
                <a:lnTo>
                  <a:pt x="5856732" y="6096"/>
                </a:lnTo>
                <a:lnTo>
                  <a:pt x="5856732" y="0"/>
                </a:lnTo>
                <a:lnTo>
                  <a:pt x="5862827" y="0"/>
                </a:lnTo>
                <a:lnTo>
                  <a:pt x="5862827" y="1523"/>
                </a:lnTo>
                <a:lnTo>
                  <a:pt x="5864352" y="1523"/>
                </a:lnTo>
                <a:lnTo>
                  <a:pt x="5864352" y="4571"/>
                </a:lnTo>
                <a:lnTo>
                  <a:pt x="5862827" y="4571"/>
                </a:lnTo>
                <a:lnTo>
                  <a:pt x="5862827" y="6096"/>
                </a:lnTo>
                <a:close/>
              </a:path>
              <a:path w="6158865" h="6350">
                <a:moveTo>
                  <a:pt x="5899404" y="6096"/>
                </a:moveTo>
                <a:lnTo>
                  <a:pt x="5894832" y="6096"/>
                </a:lnTo>
                <a:lnTo>
                  <a:pt x="5893308" y="4571"/>
                </a:lnTo>
                <a:lnTo>
                  <a:pt x="5893308" y="1523"/>
                </a:lnTo>
                <a:lnTo>
                  <a:pt x="5894832" y="0"/>
                </a:lnTo>
                <a:lnTo>
                  <a:pt x="5899404" y="0"/>
                </a:lnTo>
                <a:lnTo>
                  <a:pt x="5900927" y="1523"/>
                </a:lnTo>
                <a:lnTo>
                  <a:pt x="5900927" y="4571"/>
                </a:lnTo>
                <a:lnTo>
                  <a:pt x="5899404" y="6096"/>
                </a:lnTo>
                <a:close/>
              </a:path>
              <a:path w="6158865" h="6350">
                <a:moveTo>
                  <a:pt x="5935979" y="6096"/>
                </a:moveTo>
                <a:lnTo>
                  <a:pt x="5931408" y="6096"/>
                </a:lnTo>
                <a:lnTo>
                  <a:pt x="5929884" y="4571"/>
                </a:lnTo>
                <a:lnTo>
                  <a:pt x="5929884" y="1523"/>
                </a:lnTo>
                <a:lnTo>
                  <a:pt x="5931408" y="0"/>
                </a:lnTo>
                <a:lnTo>
                  <a:pt x="5935979" y="0"/>
                </a:lnTo>
                <a:lnTo>
                  <a:pt x="5937504" y="1523"/>
                </a:lnTo>
                <a:lnTo>
                  <a:pt x="5937504" y="4571"/>
                </a:lnTo>
                <a:lnTo>
                  <a:pt x="5935979" y="6096"/>
                </a:lnTo>
                <a:close/>
              </a:path>
              <a:path w="6158865" h="6350">
                <a:moveTo>
                  <a:pt x="5972556" y="6096"/>
                </a:moveTo>
                <a:lnTo>
                  <a:pt x="5967984" y="6096"/>
                </a:lnTo>
                <a:lnTo>
                  <a:pt x="5967984" y="4571"/>
                </a:lnTo>
                <a:lnTo>
                  <a:pt x="5966460" y="4571"/>
                </a:lnTo>
                <a:lnTo>
                  <a:pt x="5966460" y="1523"/>
                </a:lnTo>
                <a:lnTo>
                  <a:pt x="5967984" y="1523"/>
                </a:lnTo>
                <a:lnTo>
                  <a:pt x="5967984" y="0"/>
                </a:lnTo>
                <a:lnTo>
                  <a:pt x="5972556" y="0"/>
                </a:lnTo>
                <a:lnTo>
                  <a:pt x="5974079" y="1523"/>
                </a:lnTo>
                <a:lnTo>
                  <a:pt x="5974079" y="4571"/>
                </a:lnTo>
                <a:lnTo>
                  <a:pt x="5972556" y="6096"/>
                </a:lnTo>
                <a:close/>
              </a:path>
              <a:path w="6158865" h="6350">
                <a:moveTo>
                  <a:pt x="6010656" y="6096"/>
                </a:moveTo>
                <a:lnTo>
                  <a:pt x="6004560" y="6096"/>
                </a:lnTo>
                <a:lnTo>
                  <a:pt x="6004560" y="4571"/>
                </a:lnTo>
                <a:lnTo>
                  <a:pt x="6003036" y="4571"/>
                </a:lnTo>
                <a:lnTo>
                  <a:pt x="6003036" y="1523"/>
                </a:lnTo>
                <a:lnTo>
                  <a:pt x="6004560" y="1523"/>
                </a:lnTo>
                <a:lnTo>
                  <a:pt x="6004560" y="0"/>
                </a:lnTo>
                <a:lnTo>
                  <a:pt x="6010656" y="0"/>
                </a:lnTo>
                <a:lnTo>
                  <a:pt x="6010656" y="6096"/>
                </a:lnTo>
                <a:close/>
              </a:path>
              <a:path w="6158865" h="6350">
                <a:moveTo>
                  <a:pt x="6047232" y="6096"/>
                </a:moveTo>
                <a:lnTo>
                  <a:pt x="6041136" y="6096"/>
                </a:lnTo>
                <a:lnTo>
                  <a:pt x="6041136" y="0"/>
                </a:lnTo>
                <a:lnTo>
                  <a:pt x="6047232" y="0"/>
                </a:lnTo>
                <a:lnTo>
                  <a:pt x="6047232" y="6096"/>
                </a:lnTo>
                <a:close/>
              </a:path>
              <a:path w="6158865" h="6350">
                <a:moveTo>
                  <a:pt x="6083808" y="6096"/>
                </a:moveTo>
                <a:lnTo>
                  <a:pt x="6079236" y="6096"/>
                </a:lnTo>
                <a:lnTo>
                  <a:pt x="6077711" y="4571"/>
                </a:lnTo>
                <a:lnTo>
                  <a:pt x="6077711" y="1523"/>
                </a:lnTo>
                <a:lnTo>
                  <a:pt x="6079236" y="0"/>
                </a:lnTo>
                <a:lnTo>
                  <a:pt x="6083808" y="0"/>
                </a:lnTo>
                <a:lnTo>
                  <a:pt x="6083808" y="1523"/>
                </a:lnTo>
                <a:lnTo>
                  <a:pt x="6085332" y="1523"/>
                </a:lnTo>
                <a:lnTo>
                  <a:pt x="6085332" y="4571"/>
                </a:lnTo>
                <a:lnTo>
                  <a:pt x="6083808" y="4571"/>
                </a:lnTo>
                <a:lnTo>
                  <a:pt x="6083808" y="6096"/>
                </a:lnTo>
                <a:close/>
              </a:path>
              <a:path w="6158865" h="6350">
                <a:moveTo>
                  <a:pt x="6120384" y="6096"/>
                </a:moveTo>
                <a:lnTo>
                  <a:pt x="6115811" y="6096"/>
                </a:lnTo>
                <a:lnTo>
                  <a:pt x="6114288" y="4571"/>
                </a:lnTo>
                <a:lnTo>
                  <a:pt x="6114288" y="1523"/>
                </a:lnTo>
                <a:lnTo>
                  <a:pt x="6115811" y="0"/>
                </a:lnTo>
                <a:lnTo>
                  <a:pt x="6120384" y="0"/>
                </a:lnTo>
                <a:lnTo>
                  <a:pt x="6121908" y="1523"/>
                </a:lnTo>
                <a:lnTo>
                  <a:pt x="6121908" y="4571"/>
                </a:lnTo>
                <a:lnTo>
                  <a:pt x="6120384" y="6096"/>
                </a:lnTo>
                <a:close/>
              </a:path>
              <a:path w="6158865" h="6350">
                <a:moveTo>
                  <a:pt x="6156960" y="6096"/>
                </a:moveTo>
                <a:lnTo>
                  <a:pt x="6152388" y="6096"/>
                </a:lnTo>
                <a:lnTo>
                  <a:pt x="6150863" y="4571"/>
                </a:lnTo>
                <a:lnTo>
                  <a:pt x="6150863" y="1523"/>
                </a:lnTo>
                <a:lnTo>
                  <a:pt x="6152388" y="0"/>
                </a:lnTo>
                <a:lnTo>
                  <a:pt x="6156960" y="0"/>
                </a:lnTo>
                <a:lnTo>
                  <a:pt x="6158484" y="1523"/>
                </a:lnTo>
                <a:lnTo>
                  <a:pt x="6158484" y="4571"/>
                </a:lnTo>
                <a:lnTo>
                  <a:pt x="6156960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723" y="1665732"/>
            <a:ext cx="141732" cy="6400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6803135" y="6216396"/>
            <a:ext cx="44450" cy="7620"/>
          </a:xfrm>
          <a:custGeom>
            <a:avLst/>
            <a:gdLst/>
            <a:ahLst/>
            <a:cxnLst/>
            <a:rect l="l" t="t" r="r" b="b"/>
            <a:pathLst>
              <a:path w="44450" h="7620">
                <a:moveTo>
                  <a:pt x="41148" y="1524"/>
                </a:moveTo>
                <a:lnTo>
                  <a:pt x="38100" y="1524"/>
                </a:lnTo>
                <a:lnTo>
                  <a:pt x="38100" y="0"/>
                </a:lnTo>
                <a:lnTo>
                  <a:pt x="41148" y="0"/>
                </a:lnTo>
                <a:lnTo>
                  <a:pt x="41148" y="1524"/>
                </a:lnTo>
                <a:close/>
              </a:path>
              <a:path w="44450" h="7620">
                <a:moveTo>
                  <a:pt x="42672" y="7620"/>
                </a:moveTo>
                <a:lnTo>
                  <a:pt x="36576" y="7620"/>
                </a:lnTo>
                <a:lnTo>
                  <a:pt x="36576" y="1524"/>
                </a:lnTo>
                <a:lnTo>
                  <a:pt x="42672" y="1524"/>
                </a:lnTo>
                <a:lnTo>
                  <a:pt x="42672" y="3048"/>
                </a:lnTo>
                <a:lnTo>
                  <a:pt x="44196" y="3048"/>
                </a:lnTo>
                <a:lnTo>
                  <a:pt x="44196" y="4572"/>
                </a:lnTo>
                <a:lnTo>
                  <a:pt x="42672" y="6096"/>
                </a:lnTo>
                <a:lnTo>
                  <a:pt x="42672" y="7620"/>
                </a:lnTo>
                <a:close/>
              </a:path>
              <a:path w="44450" h="7620">
                <a:moveTo>
                  <a:pt x="4572" y="1524"/>
                </a:moveTo>
                <a:lnTo>
                  <a:pt x="1524" y="1524"/>
                </a:lnTo>
                <a:lnTo>
                  <a:pt x="1524" y="0"/>
                </a:lnTo>
                <a:lnTo>
                  <a:pt x="4572" y="0"/>
                </a:lnTo>
                <a:lnTo>
                  <a:pt x="4572" y="1524"/>
                </a:lnTo>
                <a:close/>
              </a:path>
              <a:path w="44450" h="7620">
                <a:moveTo>
                  <a:pt x="6096" y="7620"/>
                </a:moveTo>
                <a:lnTo>
                  <a:pt x="0" y="7620"/>
                </a:lnTo>
                <a:lnTo>
                  <a:pt x="0" y="1524"/>
                </a:lnTo>
                <a:lnTo>
                  <a:pt x="6096" y="1524"/>
                </a:lnTo>
                <a:lnTo>
                  <a:pt x="6096" y="7620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926580" y="6185915"/>
            <a:ext cx="21590" cy="62865"/>
          </a:xfrm>
          <a:custGeom>
            <a:avLst/>
            <a:gdLst/>
            <a:ahLst/>
            <a:cxnLst/>
            <a:rect l="l" t="t" r="r" b="b"/>
            <a:pathLst>
              <a:path w="21590" h="62864">
                <a:moveTo>
                  <a:pt x="21336" y="62484"/>
                </a:moveTo>
                <a:lnTo>
                  <a:pt x="13716" y="62484"/>
                </a:lnTo>
                <a:lnTo>
                  <a:pt x="13716" y="9144"/>
                </a:lnTo>
                <a:lnTo>
                  <a:pt x="3048" y="9144"/>
                </a:lnTo>
                <a:lnTo>
                  <a:pt x="4572" y="7620"/>
                </a:lnTo>
                <a:lnTo>
                  <a:pt x="6096" y="7620"/>
                </a:lnTo>
                <a:lnTo>
                  <a:pt x="7620" y="6096"/>
                </a:lnTo>
                <a:lnTo>
                  <a:pt x="10668" y="6096"/>
                </a:lnTo>
                <a:lnTo>
                  <a:pt x="12192" y="4572"/>
                </a:lnTo>
                <a:lnTo>
                  <a:pt x="13716" y="4572"/>
                </a:lnTo>
                <a:lnTo>
                  <a:pt x="18288" y="0"/>
                </a:lnTo>
                <a:lnTo>
                  <a:pt x="21336" y="0"/>
                </a:lnTo>
                <a:lnTo>
                  <a:pt x="21336" y="62484"/>
                </a:lnTo>
                <a:close/>
              </a:path>
              <a:path w="21590" h="62864">
                <a:moveTo>
                  <a:pt x="3048" y="16764"/>
                </a:moveTo>
                <a:lnTo>
                  <a:pt x="0" y="16764"/>
                </a:lnTo>
                <a:lnTo>
                  <a:pt x="0" y="9144"/>
                </a:lnTo>
                <a:lnTo>
                  <a:pt x="13716" y="9144"/>
                </a:lnTo>
                <a:lnTo>
                  <a:pt x="13716" y="10668"/>
                </a:lnTo>
                <a:lnTo>
                  <a:pt x="12192" y="10668"/>
                </a:lnTo>
                <a:lnTo>
                  <a:pt x="12192" y="12192"/>
                </a:lnTo>
                <a:lnTo>
                  <a:pt x="10668" y="12192"/>
                </a:lnTo>
                <a:lnTo>
                  <a:pt x="9144" y="13716"/>
                </a:lnTo>
                <a:lnTo>
                  <a:pt x="7620" y="13716"/>
                </a:lnTo>
                <a:lnTo>
                  <a:pt x="6096" y="15240"/>
                </a:lnTo>
                <a:lnTo>
                  <a:pt x="4572" y="15240"/>
                </a:lnTo>
                <a:lnTo>
                  <a:pt x="3048" y="16764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803135" y="3957827"/>
            <a:ext cx="44450" cy="6350"/>
          </a:xfrm>
          <a:custGeom>
            <a:avLst/>
            <a:gdLst/>
            <a:ahLst/>
            <a:cxnLst/>
            <a:rect l="l" t="t" r="r" b="b"/>
            <a:pathLst>
              <a:path w="44450" h="6350">
                <a:moveTo>
                  <a:pt x="42672" y="6096"/>
                </a:moveTo>
                <a:lnTo>
                  <a:pt x="36576" y="6096"/>
                </a:lnTo>
                <a:lnTo>
                  <a:pt x="36576" y="0"/>
                </a:lnTo>
                <a:lnTo>
                  <a:pt x="42672" y="0"/>
                </a:lnTo>
                <a:lnTo>
                  <a:pt x="42672" y="1524"/>
                </a:lnTo>
                <a:lnTo>
                  <a:pt x="44196" y="1524"/>
                </a:lnTo>
                <a:lnTo>
                  <a:pt x="44196" y="4572"/>
                </a:lnTo>
                <a:lnTo>
                  <a:pt x="42672" y="4572"/>
                </a:lnTo>
                <a:lnTo>
                  <a:pt x="42672" y="6096"/>
                </a:lnTo>
                <a:close/>
              </a:path>
              <a:path w="44450" h="6350">
                <a:moveTo>
                  <a:pt x="6096" y="6096"/>
                </a:moveTo>
                <a:lnTo>
                  <a:pt x="0" y="6096"/>
                </a:lnTo>
                <a:lnTo>
                  <a:pt x="0" y="0"/>
                </a:lnTo>
                <a:lnTo>
                  <a:pt x="6096" y="0"/>
                </a:lnTo>
                <a:lnTo>
                  <a:pt x="609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6922007" y="3925823"/>
            <a:ext cx="38100" cy="64135"/>
          </a:xfrm>
          <a:custGeom>
            <a:avLst/>
            <a:gdLst/>
            <a:ahLst/>
            <a:cxnLst/>
            <a:rect l="l" t="t" r="r" b="b"/>
            <a:pathLst>
              <a:path w="38100" h="64135">
                <a:moveTo>
                  <a:pt x="22860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19812" y="0"/>
                </a:lnTo>
                <a:lnTo>
                  <a:pt x="22860" y="1524"/>
                </a:lnTo>
                <a:close/>
              </a:path>
              <a:path w="38100" h="64135">
                <a:moveTo>
                  <a:pt x="1524" y="13716"/>
                </a:moveTo>
                <a:lnTo>
                  <a:pt x="1524" y="6096"/>
                </a:lnTo>
                <a:lnTo>
                  <a:pt x="3048" y="4572"/>
                </a:lnTo>
                <a:lnTo>
                  <a:pt x="9144" y="1524"/>
                </a:lnTo>
                <a:lnTo>
                  <a:pt x="25908" y="1524"/>
                </a:lnTo>
                <a:lnTo>
                  <a:pt x="28956" y="3048"/>
                </a:lnTo>
                <a:lnTo>
                  <a:pt x="32004" y="6096"/>
                </a:lnTo>
                <a:lnTo>
                  <a:pt x="13716" y="6096"/>
                </a:lnTo>
                <a:lnTo>
                  <a:pt x="12192" y="7620"/>
                </a:lnTo>
                <a:lnTo>
                  <a:pt x="9144" y="7620"/>
                </a:lnTo>
                <a:lnTo>
                  <a:pt x="9144" y="9144"/>
                </a:lnTo>
                <a:lnTo>
                  <a:pt x="7620" y="9144"/>
                </a:lnTo>
                <a:lnTo>
                  <a:pt x="6096" y="10668"/>
                </a:lnTo>
                <a:lnTo>
                  <a:pt x="4572" y="10668"/>
                </a:lnTo>
                <a:lnTo>
                  <a:pt x="4572" y="12192"/>
                </a:lnTo>
                <a:lnTo>
                  <a:pt x="3048" y="12192"/>
                </a:lnTo>
                <a:lnTo>
                  <a:pt x="1524" y="13716"/>
                </a:lnTo>
                <a:close/>
              </a:path>
              <a:path w="38100" h="64135">
                <a:moveTo>
                  <a:pt x="38100" y="64008"/>
                </a:moveTo>
                <a:lnTo>
                  <a:pt x="0" y="64008"/>
                </a:lnTo>
                <a:lnTo>
                  <a:pt x="0" y="51816"/>
                </a:lnTo>
                <a:lnTo>
                  <a:pt x="1524" y="48768"/>
                </a:lnTo>
                <a:lnTo>
                  <a:pt x="10668" y="39624"/>
                </a:lnTo>
                <a:lnTo>
                  <a:pt x="16764" y="36576"/>
                </a:lnTo>
                <a:lnTo>
                  <a:pt x="25908" y="27432"/>
                </a:lnTo>
                <a:lnTo>
                  <a:pt x="25908" y="25908"/>
                </a:lnTo>
                <a:lnTo>
                  <a:pt x="27432" y="24384"/>
                </a:lnTo>
                <a:lnTo>
                  <a:pt x="27432" y="12192"/>
                </a:lnTo>
                <a:lnTo>
                  <a:pt x="22860" y="7620"/>
                </a:lnTo>
                <a:lnTo>
                  <a:pt x="21336" y="7620"/>
                </a:lnTo>
                <a:lnTo>
                  <a:pt x="19812" y="6096"/>
                </a:lnTo>
                <a:lnTo>
                  <a:pt x="32004" y="6096"/>
                </a:lnTo>
                <a:lnTo>
                  <a:pt x="33528" y="7620"/>
                </a:lnTo>
                <a:lnTo>
                  <a:pt x="33528" y="10668"/>
                </a:lnTo>
                <a:lnTo>
                  <a:pt x="35052" y="12192"/>
                </a:lnTo>
                <a:lnTo>
                  <a:pt x="35052" y="24384"/>
                </a:lnTo>
                <a:lnTo>
                  <a:pt x="33528" y="25908"/>
                </a:lnTo>
                <a:lnTo>
                  <a:pt x="33528" y="27432"/>
                </a:lnTo>
                <a:lnTo>
                  <a:pt x="30480" y="30480"/>
                </a:lnTo>
                <a:lnTo>
                  <a:pt x="28956" y="33528"/>
                </a:lnTo>
                <a:lnTo>
                  <a:pt x="24384" y="38100"/>
                </a:lnTo>
                <a:lnTo>
                  <a:pt x="18288" y="41148"/>
                </a:lnTo>
                <a:lnTo>
                  <a:pt x="16764" y="42672"/>
                </a:lnTo>
                <a:lnTo>
                  <a:pt x="13716" y="44196"/>
                </a:lnTo>
                <a:lnTo>
                  <a:pt x="9144" y="48768"/>
                </a:lnTo>
                <a:lnTo>
                  <a:pt x="9144" y="50292"/>
                </a:lnTo>
                <a:lnTo>
                  <a:pt x="7620" y="51816"/>
                </a:lnTo>
                <a:lnTo>
                  <a:pt x="7620" y="53340"/>
                </a:lnTo>
                <a:lnTo>
                  <a:pt x="6096" y="54864"/>
                </a:lnTo>
                <a:lnTo>
                  <a:pt x="6096" y="56388"/>
                </a:lnTo>
                <a:lnTo>
                  <a:pt x="38100" y="56388"/>
                </a:lnTo>
                <a:lnTo>
                  <a:pt x="38100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6803135" y="1697735"/>
            <a:ext cx="44450" cy="6350"/>
          </a:xfrm>
          <a:custGeom>
            <a:avLst/>
            <a:gdLst/>
            <a:ahLst/>
            <a:cxnLst/>
            <a:rect l="l" t="t" r="r" b="b"/>
            <a:pathLst>
              <a:path w="44450" h="6350">
                <a:moveTo>
                  <a:pt x="42672" y="6096"/>
                </a:moveTo>
                <a:lnTo>
                  <a:pt x="36576" y="6096"/>
                </a:lnTo>
                <a:lnTo>
                  <a:pt x="36576" y="0"/>
                </a:lnTo>
                <a:lnTo>
                  <a:pt x="42672" y="0"/>
                </a:lnTo>
                <a:lnTo>
                  <a:pt x="42672" y="1524"/>
                </a:lnTo>
                <a:lnTo>
                  <a:pt x="44196" y="1524"/>
                </a:lnTo>
                <a:lnTo>
                  <a:pt x="44196" y="4572"/>
                </a:lnTo>
                <a:lnTo>
                  <a:pt x="42672" y="4572"/>
                </a:lnTo>
                <a:lnTo>
                  <a:pt x="42672" y="6096"/>
                </a:lnTo>
                <a:close/>
              </a:path>
              <a:path w="44450" h="6350">
                <a:moveTo>
                  <a:pt x="6096" y="6096"/>
                </a:moveTo>
                <a:lnTo>
                  <a:pt x="0" y="6096"/>
                </a:lnTo>
                <a:lnTo>
                  <a:pt x="0" y="0"/>
                </a:lnTo>
                <a:lnTo>
                  <a:pt x="6096" y="0"/>
                </a:lnTo>
                <a:lnTo>
                  <a:pt x="6096" y="6096"/>
                </a:lnTo>
                <a:close/>
              </a:path>
            </a:pathLst>
          </a:custGeom>
          <a:solidFill>
            <a:srgbClr val="C8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6922008" y="1665731"/>
            <a:ext cx="35560" cy="64135"/>
          </a:xfrm>
          <a:custGeom>
            <a:avLst/>
            <a:gdLst/>
            <a:ahLst/>
            <a:cxnLst/>
            <a:rect l="l" t="t" r="r" b="b"/>
            <a:pathLst>
              <a:path w="35559" h="64135">
                <a:moveTo>
                  <a:pt x="22859" y="64008"/>
                </a:moveTo>
                <a:lnTo>
                  <a:pt x="3047" y="64008"/>
                </a:lnTo>
                <a:lnTo>
                  <a:pt x="0" y="60960"/>
                </a:lnTo>
                <a:lnTo>
                  <a:pt x="0" y="53340"/>
                </a:lnTo>
                <a:lnTo>
                  <a:pt x="4571" y="56388"/>
                </a:lnTo>
                <a:lnTo>
                  <a:pt x="9143" y="57912"/>
                </a:lnTo>
                <a:lnTo>
                  <a:pt x="21335" y="57912"/>
                </a:lnTo>
                <a:lnTo>
                  <a:pt x="24383" y="54864"/>
                </a:lnTo>
                <a:lnTo>
                  <a:pt x="25907" y="54864"/>
                </a:lnTo>
                <a:lnTo>
                  <a:pt x="27431" y="53340"/>
                </a:lnTo>
                <a:lnTo>
                  <a:pt x="27431" y="50292"/>
                </a:lnTo>
                <a:lnTo>
                  <a:pt x="28955" y="48768"/>
                </a:lnTo>
                <a:lnTo>
                  <a:pt x="28955" y="38100"/>
                </a:lnTo>
                <a:lnTo>
                  <a:pt x="22859" y="35052"/>
                </a:lnTo>
                <a:lnTo>
                  <a:pt x="6095" y="35052"/>
                </a:lnTo>
                <a:lnTo>
                  <a:pt x="6095" y="28956"/>
                </a:lnTo>
                <a:lnTo>
                  <a:pt x="21335" y="28956"/>
                </a:lnTo>
                <a:lnTo>
                  <a:pt x="25907" y="24384"/>
                </a:lnTo>
                <a:lnTo>
                  <a:pt x="25907" y="10668"/>
                </a:lnTo>
                <a:lnTo>
                  <a:pt x="22859" y="6096"/>
                </a:lnTo>
                <a:lnTo>
                  <a:pt x="10667" y="6096"/>
                </a:lnTo>
                <a:lnTo>
                  <a:pt x="6095" y="7620"/>
                </a:lnTo>
                <a:lnTo>
                  <a:pt x="3047" y="10668"/>
                </a:lnTo>
                <a:lnTo>
                  <a:pt x="3047" y="4572"/>
                </a:lnTo>
                <a:lnTo>
                  <a:pt x="6095" y="1524"/>
                </a:lnTo>
                <a:lnTo>
                  <a:pt x="10667" y="0"/>
                </a:lnTo>
                <a:lnTo>
                  <a:pt x="18287" y="0"/>
                </a:lnTo>
                <a:lnTo>
                  <a:pt x="21335" y="1524"/>
                </a:lnTo>
                <a:lnTo>
                  <a:pt x="22859" y="1524"/>
                </a:lnTo>
                <a:lnTo>
                  <a:pt x="25907" y="3048"/>
                </a:lnTo>
                <a:lnTo>
                  <a:pt x="27431" y="3048"/>
                </a:lnTo>
                <a:lnTo>
                  <a:pt x="32003" y="7620"/>
                </a:lnTo>
                <a:lnTo>
                  <a:pt x="32003" y="9144"/>
                </a:lnTo>
                <a:lnTo>
                  <a:pt x="33527" y="10668"/>
                </a:lnTo>
                <a:lnTo>
                  <a:pt x="33527" y="22860"/>
                </a:lnTo>
                <a:lnTo>
                  <a:pt x="28955" y="28956"/>
                </a:lnTo>
                <a:lnTo>
                  <a:pt x="21335" y="30480"/>
                </a:lnTo>
                <a:lnTo>
                  <a:pt x="21335" y="32004"/>
                </a:lnTo>
                <a:lnTo>
                  <a:pt x="25907" y="32004"/>
                </a:lnTo>
                <a:lnTo>
                  <a:pt x="27431" y="33528"/>
                </a:lnTo>
                <a:lnTo>
                  <a:pt x="28955" y="33528"/>
                </a:lnTo>
                <a:lnTo>
                  <a:pt x="32003" y="36576"/>
                </a:lnTo>
                <a:lnTo>
                  <a:pt x="33527" y="36576"/>
                </a:lnTo>
                <a:lnTo>
                  <a:pt x="33527" y="38100"/>
                </a:lnTo>
                <a:lnTo>
                  <a:pt x="35051" y="39624"/>
                </a:lnTo>
                <a:lnTo>
                  <a:pt x="35051" y="45720"/>
                </a:lnTo>
                <a:lnTo>
                  <a:pt x="35051" y="51816"/>
                </a:lnTo>
                <a:lnTo>
                  <a:pt x="33527" y="53340"/>
                </a:lnTo>
                <a:lnTo>
                  <a:pt x="33527" y="56388"/>
                </a:lnTo>
                <a:lnTo>
                  <a:pt x="30479" y="59436"/>
                </a:lnTo>
                <a:lnTo>
                  <a:pt x="27431" y="60960"/>
                </a:lnTo>
                <a:lnTo>
                  <a:pt x="25907" y="62484"/>
                </a:lnTo>
                <a:lnTo>
                  <a:pt x="22859" y="64008"/>
                </a:lnTo>
                <a:close/>
              </a:path>
            </a:pathLst>
          </a:custGeom>
          <a:solidFill>
            <a:srgbClr val="605D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21023" y="6403847"/>
            <a:ext cx="275844" cy="762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419" y="3653028"/>
            <a:ext cx="76200" cy="609600"/>
          </a:xfrm>
          <a:prstGeom prst="rect">
            <a:avLst/>
          </a:prstGeom>
        </p:spPr>
      </p:pic>
      <p:grpSp>
        <p:nvGrpSpPr>
          <p:cNvPr id="19" name="object 19" descr=""/>
          <p:cNvGrpSpPr/>
          <p:nvPr/>
        </p:nvGrpSpPr>
        <p:grpSpPr>
          <a:xfrm>
            <a:off x="7033259" y="3564636"/>
            <a:ext cx="93345" cy="788035"/>
            <a:chOff x="7033259" y="3564636"/>
            <a:chExt cx="93345" cy="788035"/>
          </a:xfrm>
        </p:grpSpPr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3259" y="3695700"/>
              <a:ext cx="76200" cy="65684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7033247" y="3564648"/>
              <a:ext cx="93345" cy="125095"/>
            </a:xfrm>
            <a:custGeom>
              <a:avLst/>
              <a:gdLst/>
              <a:ahLst/>
              <a:cxnLst/>
              <a:rect l="l" t="t" r="r" b="b"/>
              <a:pathLst>
                <a:path w="93345" h="125095">
                  <a:moveTo>
                    <a:pt x="10668" y="56388"/>
                  </a:moveTo>
                  <a:lnTo>
                    <a:pt x="0" y="56388"/>
                  </a:lnTo>
                  <a:lnTo>
                    <a:pt x="0" y="67056"/>
                  </a:lnTo>
                  <a:lnTo>
                    <a:pt x="10668" y="67056"/>
                  </a:lnTo>
                  <a:lnTo>
                    <a:pt x="10668" y="56388"/>
                  </a:lnTo>
                  <a:close/>
                </a:path>
                <a:path w="93345" h="125095">
                  <a:moveTo>
                    <a:pt x="74676" y="56388"/>
                  </a:moveTo>
                  <a:lnTo>
                    <a:pt x="21336" y="56388"/>
                  </a:lnTo>
                  <a:lnTo>
                    <a:pt x="21336" y="67056"/>
                  </a:lnTo>
                  <a:lnTo>
                    <a:pt x="74676" y="67056"/>
                  </a:lnTo>
                  <a:lnTo>
                    <a:pt x="74676" y="56388"/>
                  </a:lnTo>
                  <a:close/>
                </a:path>
                <a:path w="93345" h="125095">
                  <a:moveTo>
                    <a:pt x="76212" y="22860"/>
                  </a:moveTo>
                  <a:lnTo>
                    <a:pt x="74688" y="21336"/>
                  </a:lnTo>
                  <a:lnTo>
                    <a:pt x="74688" y="16764"/>
                  </a:lnTo>
                  <a:lnTo>
                    <a:pt x="73164" y="15240"/>
                  </a:lnTo>
                  <a:lnTo>
                    <a:pt x="73164" y="13716"/>
                  </a:lnTo>
                  <a:lnTo>
                    <a:pt x="71640" y="12192"/>
                  </a:lnTo>
                  <a:lnTo>
                    <a:pt x="71640" y="9144"/>
                  </a:lnTo>
                  <a:lnTo>
                    <a:pt x="74688" y="9144"/>
                  </a:lnTo>
                  <a:lnTo>
                    <a:pt x="74688" y="0"/>
                  </a:lnTo>
                  <a:lnTo>
                    <a:pt x="65544" y="0"/>
                  </a:lnTo>
                  <a:lnTo>
                    <a:pt x="65544" y="15240"/>
                  </a:lnTo>
                  <a:lnTo>
                    <a:pt x="65544" y="25908"/>
                  </a:lnTo>
                  <a:lnTo>
                    <a:pt x="64020" y="27432"/>
                  </a:lnTo>
                  <a:lnTo>
                    <a:pt x="64020" y="28956"/>
                  </a:lnTo>
                  <a:lnTo>
                    <a:pt x="62496" y="30480"/>
                  </a:lnTo>
                  <a:lnTo>
                    <a:pt x="60972" y="30480"/>
                  </a:lnTo>
                  <a:lnTo>
                    <a:pt x="59448" y="32004"/>
                  </a:lnTo>
                  <a:lnTo>
                    <a:pt x="36588" y="32004"/>
                  </a:lnTo>
                  <a:lnTo>
                    <a:pt x="36588" y="30480"/>
                  </a:lnTo>
                  <a:lnTo>
                    <a:pt x="33540" y="30480"/>
                  </a:lnTo>
                  <a:lnTo>
                    <a:pt x="32016" y="28956"/>
                  </a:lnTo>
                  <a:lnTo>
                    <a:pt x="32016" y="27432"/>
                  </a:lnTo>
                  <a:lnTo>
                    <a:pt x="30492" y="25908"/>
                  </a:lnTo>
                  <a:lnTo>
                    <a:pt x="30492" y="16764"/>
                  </a:lnTo>
                  <a:lnTo>
                    <a:pt x="32016" y="16764"/>
                  </a:lnTo>
                  <a:lnTo>
                    <a:pt x="32016" y="13716"/>
                  </a:lnTo>
                  <a:lnTo>
                    <a:pt x="33540" y="13716"/>
                  </a:lnTo>
                  <a:lnTo>
                    <a:pt x="33540" y="12192"/>
                  </a:lnTo>
                  <a:lnTo>
                    <a:pt x="36588" y="9144"/>
                  </a:lnTo>
                  <a:lnTo>
                    <a:pt x="57924" y="9144"/>
                  </a:lnTo>
                  <a:lnTo>
                    <a:pt x="59448" y="10668"/>
                  </a:lnTo>
                  <a:lnTo>
                    <a:pt x="60972" y="10668"/>
                  </a:lnTo>
                  <a:lnTo>
                    <a:pt x="65544" y="15240"/>
                  </a:lnTo>
                  <a:lnTo>
                    <a:pt x="65544" y="0"/>
                  </a:lnTo>
                  <a:lnTo>
                    <a:pt x="12" y="0"/>
                  </a:lnTo>
                  <a:lnTo>
                    <a:pt x="12" y="9144"/>
                  </a:lnTo>
                  <a:lnTo>
                    <a:pt x="25920" y="9144"/>
                  </a:lnTo>
                  <a:lnTo>
                    <a:pt x="25920" y="10668"/>
                  </a:lnTo>
                  <a:lnTo>
                    <a:pt x="24396" y="10668"/>
                  </a:lnTo>
                  <a:lnTo>
                    <a:pt x="24396" y="13716"/>
                  </a:lnTo>
                  <a:lnTo>
                    <a:pt x="22872" y="15240"/>
                  </a:lnTo>
                  <a:lnTo>
                    <a:pt x="22872" y="16764"/>
                  </a:lnTo>
                  <a:lnTo>
                    <a:pt x="21348" y="18288"/>
                  </a:lnTo>
                  <a:lnTo>
                    <a:pt x="21348" y="30480"/>
                  </a:lnTo>
                  <a:lnTo>
                    <a:pt x="22872" y="32004"/>
                  </a:lnTo>
                  <a:lnTo>
                    <a:pt x="22872" y="33528"/>
                  </a:lnTo>
                  <a:lnTo>
                    <a:pt x="24396" y="36576"/>
                  </a:lnTo>
                  <a:lnTo>
                    <a:pt x="27444" y="38100"/>
                  </a:lnTo>
                  <a:lnTo>
                    <a:pt x="28968" y="39624"/>
                  </a:lnTo>
                  <a:lnTo>
                    <a:pt x="30492" y="39624"/>
                  </a:lnTo>
                  <a:lnTo>
                    <a:pt x="33540" y="41148"/>
                  </a:lnTo>
                  <a:lnTo>
                    <a:pt x="35064" y="41148"/>
                  </a:lnTo>
                  <a:lnTo>
                    <a:pt x="38112" y="42672"/>
                  </a:lnTo>
                  <a:lnTo>
                    <a:pt x="57924" y="42672"/>
                  </a:lnTo>
                  <a:lnTo>
                    <a:pt x="60972" y="41148"/>
                  </a:lnTo>
                  <a:lnTo>
                    <a:pt x="64020" y="41148"/>
                  </a:lnTo>
                  <a:lnTo>
                    <a:pt x="65544" y="39624"/>
                  </a:lnTo>
                  <a:lnTo>
                    <a:pt x="68592" y="39624"/>
                  </a:lnTo>
                  <a:lnTo>
                    <a:pt x="71640" y="36576"/>
                  </a:lnTo>
                  <a:lnTo>
                    <a:pt x="73164" y="33528"/>
                  </a:lnTo>
                  <a:lnTo>
                    <a:pt x="74688" y="32004"/>
                  </a:lnTo>
                  <a:lnTo>
                    <a:pt x="74688" y="30480"/>
                  </a:lnTo>
                  <a:lnTo>
                    <a:pt x="76212" y="27432"/>
                  </a:lnTo>
                  <a:lnTo>
                    <a:pt x="76212" y="22860"/>
                  </a:lnTo>
                  <a:close/>
                </a:path>
                <a:path w="93345" h="125095">
                  <a:moveTo>
                    <a:pt x="92964" y="74663"/>
                  </a:moveTo>
                  <a:lnTo>
                    <a:pt x="85344" y="74663"/>
                  </a:lnTo>
                  <a:lnTo>
                    <a:pt x="85344" y="124955"/>
                  </a:lnTo>
                  <a:lnTo>
                    <a:pt x="92964" y="124955"/>
                  </a:lnTo>
                  <a:lnTo>
                    <a:pt x="92964" y="7466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918716" y="6269735"/>
            <a:ext cx="252983" cy="7924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09615" y="6269735"/>
            <a:ext cx="332232" cy="85343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39155" y="3924300"/>
            <a:ext cx="65532" cy="6553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11679" y="3898391"/>
            <a:ext cx="65531" cy="67055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300227" y="1482852"/>
            <a:ext cx="1504315" cy="88900"/>
            <a:chOff x="300227" y="1482852"/>
            <a:chExt cx="1504315" cy="88900"/>
          </a:xfrm>
        </p:grpSpPr>
        <p:sp>
          <p:nvSpPr>
            <p:cNvPr id="27" name="object 27" descr=""/>
            <p:cNvSpPr/>
            <p:nvPr/>
          </p:nvSpPr>
          <p:spPr>
            <a:xfrm>
              <a:off x="300227" y="1485899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59">
                  <a:moveTo>
                    <a:pt x="41148" y="73151"/>
                  </a:moveTo>
                  <a:lnTo>
                    <a:pt x="32004" y="73151"/>
                  </a:lnTo>
                  <a:lnTo>
                    <a:pt x="18288" y="68579"/>
                  </a:lnTo>
                  <a:lnTo>
                    <a:pt x="13716" y="65531"/>
                  </a:lnTo>
                  <a:lnTo>
                    <a:pt x="7620" y="59435"/>
                  </a:lnTo>
                  <a:lnTo>
                    <a:pt x="4572" y="54863"/>
                  </a:lnTo>
                  <a:lnTo>
                    <a:pt x="0" y="41147"/>
                  </a:lnTo>
                  <a:lnTo>
                    <a:pt x="0" y="36575"/>
                  </a:lnTo>
                  <a:lnTo>
                    <a:pt x="0" y="32003"/>
                  </a:lnTo>
                  <a:lnTo>
                    <a:pt x="22859" y="3047"/>
                  </a:lnTo>
                  <a:lnTo>
                    <a:pt x="27432" y="0"/>
                  </a:lnTo>
                  <a:lnTo>
                    <a:pt x="45719" y="0"/>
                  </a:lnTo>
                  <a:lnTo>
                    <a:pt x="50292" y="3047"/>
                  </a:lnTo>
                  <a:lnTo>
                    <a:pt x="54864" y="4571"/>
                  </a:lnTo>
                  <a:lnTo>
                    <a:pt x="59436" y="7619"/>
                  </a:lnTo>
                  <a:lnTo>
                    <a:pt x="65532" y="13715"/>
                  </a:lnTo>
                  <a:lnTo>
                    <a:pt x="68580" y="18287"/>
                  </a:lnTo>
                  <a:lnTo>
                    <a:pt x="70104" y="22859"/>
                  </a:lnTo>
                  <a:lnTo>
                    <a:pt x="73152" y="27431"/>
                  </a:lnTo>
                  <a:lnTo>
                    <a:pt x="73152" y="45719"/>
                  </a:lnTo>
                  <a:lnTo>
                    <a:pt x="70104" y="50291"/>
                  </a:lnTo>
                  <a:lnTo>
                    <a:pt x="68580" y="54863"/>
                  </a:lnTo>
                  <a:lnTo>
                    <a:pt x="65532" y="59435"/>
                  </a:lnTo>
                  <a:lnTo>
                    <a:pt x="59436" y="65531"/>
                  </a:lnTo>
                  <a:lnTo>
                    <a:pt x="54864" y="68579"/>
                  </a:lnTo>
                  <a:lnTo>
                    <a:pt x="41148" y="7315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91668" y="1488960"/>
              <a:ext cx="173990" cy="70485"/>
            </a:xfrm>
            <a:custGeom>
              <a:avLst/>
              <a:gdLst/>
              <a:ahLst/>
              <a:cxnLst/>
              <a:rect l="l" t="t" r="r" b="b"/>
              <a:pathLst>
                <a:path w="173990" h="70484">
                  <a:moveTo>
                    <a:pt x="4724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19812" y="6096"/>
                  </a:lnTo>
                  <a:lnTo>
                    <a:pt x="19812" y="68580"/>
                  </a:lnTo>
                  <a:lnTo>
                    <a:pt x="27432" y="68580"/>
                  </a:lnTo>
                  <a:lnTo>
                    <a:pt x="27432" y="6096"/>
                  </a:lnTo>
                  <a:lnTo>
                    <a:pt x="47244" y="6096"/>
                  </a:lnTo>
                  <a:lnTo>
                    <a:pt x="47244" y="0"/>
                  </a:lnTo>
                  <a:close/>
                </a:path>
                <a:path w="173990" h="70484">
                  <a:moveTo>
                    <a:pt x="91440" y="35039"/>
                  </a:moveTo>
                  <a:lnTo>
                    <a:pt x="89916" y="28943"/>
                  </a:lnTo>
                  <a:lnTo>
                    <a:pt x="85344" y="24371"/>
                  </a:lnTo>
                  <a:lnTo>
                    <a:pt x="83820" y="22085"/>
                  </a:lnTo>
                  <a:lnTo>
                    <a:pt x="83820" y="38087"/>
                  </a:lnTo>
                  <a:lnTo>
                    <a:pt x="83820" y="50279"/>
                  </a:lnTo>
                  <a:lnTo>
                    <a:pt x="82296" y="54851"/>
                  </a:lnTo>
                  <a:lnTo>
                    <a:pt x="79248" y="57899"/>
                  </a:lnTo>
                  <a:lnTo>
                    <a:pt x="77724" y="60947"/>
                  </a:lnTo>
                  <a:lnTo>
                    <a:pt x="73152" y="62471"/>
                  </a:lnTo>
                  <a:lnTo>
                    <a:pt x="62471" y="62471"/>
                  </a:lnTo>
                  <a:lnTo>
                    <a:pt x="59423" y="60947"/>
                  </a:lnTo>
                  <a:lnTo>
                    <a:pt x="53327" y="54851"/>
                  </a:lnTo>
                  <a:lnTo>
                    <a:pt x="51803" y="50279"/>
                  </a:lnTo>
                  <a:lnTo>
                    <a:pt x="51803" y="38087"/>
                  </a:lnTo>
                  <a:lnTo>
                    <a:pt x="53327" y="33515"/>
                  </a:lnTo>
                  <a:lnTo>
                    <a:pt x="56375" y="30467"/>
                  </a:lnTo>
                  <a:lnTo>
                    <a:pt x="59423" y="25895"/>
                  </a:lnTo>
                  <a:lnTo>
                    <a:pt x="62471" y="24371"/>
                  </a:lnTo>
                  <a:lnTo>
                    <a:pt x="73152" y="24371"/>
                  </a:lnTo>
                  <a:lnTo>
                    <a:pt x="77724" y="25895"/>
                  </a:lnTo>
                  <a:lnTo>
                    <a:pt x="79248" y="28943"/>
                  </a:lnTo>
                  <a:lnTo>
                    <a:pt x="82296" y="33515"/>
                  </a:lnTo>
                  <a:lnTo>
                    <a:pt x="83820" y="38087"/>
                  </a:lnTo>
                  <a:lnTo>
                    <a:pt x="83820" y="22085"/>
                  </a:lnTo>
                  <a:lnTo>
                    <a:pt x="82296" y="19799"/>
                  </a:lnTo>
                  <a:lnTo>
                    <a:pt x="76200" y="18275"/>
                  </a:lnTo>
                  <a:lnTo>
                    <a:pt x="60947" y="18275"/>
                  </a:lnTo>
                  <a:lnTo>
                    <a:pt x="54851" y="19799"/>
                  </a:lnTo>
                  <a:lnTo>
                    <a:pt x="45707" y="28943"/>
                  </a:lnTo>
                  <a:lnTo>
                    <a:pt x="44183" y="36563"/>
                  </a:lnTo>
                  <a:lnTo>
                    <a:pt x="44183" y="51803"/>
                  </a:lnTo>
                  <a:lnTo>
                    <a:pt x="45707" y="57899"/>
                  </a:lnTo>
                  <a:lnTo>
                    <a:pt x="54851" y="67043"/>
                  </a:lnTo>
                  <a:lnTo>
                    <a:pt x="60947" y="70091"/>
                  </a:lnTo>
                  <a:lnTo>
                    <a:pt x="74676" y="70091"/>
                  </a:lnTo>
                  <a:lnTo>
                    <a:pt x="80772" y="67043"/>
                  </a:lnTo>
                  <a:lnTo>
                    <a:pt x="85344" y="62471"/>
                  </a:lnTo>
                  <a:lnTo>
                    <a:pt x="89916" y="57899"/>
                  </a:lnTo>
                  <a:lnTo>
                    <a:pt x="91440" y="51803"/>
                  </a:lnTo>
                  <a:lnTo>
                    <a:pt x="91440" y="35039"/>
                  </a:lnTo>
                  <a:close/>
                </a:path>
                <a:path w="173990" h="70484">
                  <a:moveTo>
                    <a:pt x="128016" y="19812"/>
                  </a:moveTo>
                  <a:lnTo>
                    <a:pt x="114300" y="19812"/>
                  </a:lnTo>
                  <a:lnTo>
                    <a:pt x="114300" y="4572"/>
                  </a:lnTo>
                  <a:lnTo>
                    <a:pt x="106680" y="7620"/>
                  </a:lnTo>
                  <a:lnTo>
                    <a:pt x="106680" y="19812"/>
                  </a:lnTo>
                  <a:lnTo>
                    <a:pt x="99060" y="19812"/>
                  </a:lnTo>
                  <a:lnTo>
                    <a:pt x="99060" y="25908"/>
                  </a:lnTo>
                  <a:lnTo>
                    <a:pt x="106680" y="25908"/>
                  </a:lnTo>
                  <a:lnTo>
                    <a:pt x="106680" y="64008"/>
                  </a:lnTo>
                  <a:lnTo>
                    <a:pt x="111252" y="70104"/>
                  </a:lnTo>
                  <a:lnTo>
                    <a:pt x="123444" y="70104"/>
                  </a:lnTo>
                  <a:lnTo>
                    <a:pt x="124968" y="68580"/>
                  </a:lnTo>
                  <a:lnTo>
                    <a:pt x="128016" y="67056"/>
                  </a:lnTo>
                  <a:lnTo>
                    <a:pt x="128016" y="60960"/>
                  </a:lnTo>
                  <a:lnTo>
                    <a:pt x="126492" y="62484"/>
                  </a:lnTo>
                  <a:lnTo>
                    <a:pt x="117348" y="62484"/>
                  </a:lnTo>
                  <a:lnTo>
                    <a:pt x="117348" y="60960"/>
                  </a:lnTo>
                  <a:lnTo>
                    <a:pt x="115824" y="59436"/>
                  </a:lnTo>
                  <a:lnTo>
                    <a:pt x="114300" y="56388"/>
                  </a:lnTo>
                  <a:lnTo>
                    <a:pt x="114300" y="25908"/>
                  </a:lnTo>
                  <a:lnTo>
                    <a:pt x="128016" y="25908"/>
                  </a:lnTo>
                  <a:lnTo>
                    <a:pt x="128016" y="19812"/>
                  </a:lnTo>
                  <a:close/>
                </a:path>
                <a:path w="173990" h="70484">
                  <a:moveTo>
                    <a:pt x="173736" y="36576"/>
                  </a:moveTo>
                  <a:lnTo>
                    <a:pt x="172593" y="28575"/>
                  </a:lnTo>
                  <a:lnTo>
                    <a:pt x="170078" y="24384"/>
                  </a:lnTo>
                  <a:lnTo>
                    <a:pt x="169164" y="22860"/>
                  </a:lnTo>
                  <a:lnTo>
                    <a:pt x="163449" y="19431"/>
                  </a:lnTo>
                  <a:lnTo>
                    <a:pt x="155448" y="18288"/>
                  </a:lnTo>
                  <a:lnTo>
                    <a:pt x="149352" y="18288"/>
                  </a:lnTo>
                  <a:lnTo>
                    <a:pt x="143256" y="19812"/>
                  </a:lnTo>
                  <a:lnTo>
                    <a:pt x="138684" y="22860"/>
                  </a:lnTo>
                  <a:lnTo>
                    <a:pt x="138684" y="30480"/>
                  </a:lnTo>
                  <a:lnTo>
                    <a:pt x="143256" y="27432"/>
                  </a:lnTo>
                  <a:lnTo>
                    <a:pt x="149352" y="24384"/>
                  </a:lnTo>
                  <a:lnTo>
                    <a:pt x="161544" y="24384"/>
                  </a:lnTo>
                  <a:lnTo>
                    <a:pt x="164592" y="28956"/>
                  </a:lnTo>
                  <a:lnTo>
                    <a:pt x="164592" y="36576"/>
                  </a:lnTo>
                  <a:lnTo>
                    <a:pt x="164592" y="44196"/>
                  </a:lnTo>
                  <a:lnTo>
                    <a:pt x="164592" y="56388"/>
                  </a:lnTo>
                  <a:lnTo>
                    <a:pt x="161544" y="59436"/>
                  </a:lnTo>
                  <a:lnTo>
                    <a:pt x="155448" y="62484"/>
                  </a:lnTo>
                  <a:lnTo>
                    <a:pt x="146304" y="62484"/>
                  </a:lnTo>
                  <a:lnTo>
                    <a:pt x="143256" y="59436"/>
                  </a:lnTo>
                  <a:lnTo>
                    <a:pt x="141732" y="56388"/>
                  </a:lnTo>
                  <a:lnTo>
                    <a:pt x="141732" y="51816"/>
                  </a:lnTo>
                  <a:lnTo>
                    <a:pt x="143256" y="48768"/>
                  </a:lnTo>
                  <a:lnTo>
                    <a:pt x="144780" y="47244"/>
                  </a:lnTo>
                  <a:lnTo>
                    <a:pt x="146304" y="47244"/>
                  </a:lnTo>
                  <a:lnTo>
                    <a:pt x="149352" y="45720"/>
                  </a:lnTo>
                  <a:lnTo>
                    <a:pt x="153924" y="45720"/>
                  </a:lnTo>
                  <a:lnTo>
                    <a:pt x="164592" y="44196"/>
                  </a:lnTo>
                  <a:lnTo>
                    <a:pt x="164592" y="36576"/>
                  </a:lnTo>
                  <a:lnTo>
                    <a:pt x="150876" y="39624"/>
                  </a:lnTo>
                  <a:lnTo>
                    <a:pt x="140208" y="41148"/>
                  </a:lnTo>
                  <a:lnTo>
                    <a:pt x="134112" y="45720"/>
                  </a:lnTo>
                  <a:lnTo>
                    <a:pt x="134112" y="59436"/>
                  </a:lnTo>
                  <a:lnTo>
                    <a:pt x="135636" y="62484"/>
                  </a:lnTo>
                  <a:lnTo>
                    <a:pt x="141732" y="68580"/>
                  </a:lnTo>
                  <a:lnTo>
                    <a:pt x="144780" y="70104"/>
                  </a:lnTo>
                  <a:lnTo>
                    <a:pt x="156972" y="70104"/>
                  </a:lnTo>
                  <a:lnTo>
                    <a:pt x="161544" y="67056"/>
                  </a:lnTo>
                  <a:lnTo>
                    <a:pt x="163830" y="62484"/>
                  </a:lnTo>
                  <a:lnTo>
                    <a:pt x="164592" y="60960"/>
                  </a:lnTo>
                  <a:lnTo>
                    <a:pt x="164592" y="68580"/>
                  </a:lnTo>
                  <a:lnTo>
                    <a:pt x="173736" y="68580"/>
                  </a:lnTo>
                  <a:lnTo>
                    <a:pt x="173736" y="60960"/>
                  </a:lnTo>
                  <a:lnTo>
                    <a:pt x="173736" y="44196"/>
                  </a:lnTo>
                  <a:lnTo>
                    <a:pt x="173736" y="36576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119" y="1482852"/>
              <a:ext cx="1225296" cy="88392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7295388" y="1418844"/>
            <a:ext cx="1537970" cy="299085"/>
            <a:chOff x="7295388" y="1418844"/>
            <a:chExt cx="1537970" cy="299085"/>
          </a:xfrm>
        </p:grpSpPr>
        <p:sp>
          <p:nvSpPr>
            <p:cNvPr id="31" name="object 31" descr=""/>
            <p:cNvSpPr/>
            <p:nvPr/>
          </p:nvSpPr>
          <p:spPr>
            <a:xfrm>
              <a:off x="7295388" y="1418844"/>
              <a:ext cx="198120" cy="299085"/>
            </a:xfrm>
            <a:custGeom>
              <a:avLst/>
              <a:gdLst/>
              <a:ahLst/>
              <a:cxnLst/>
              <a:rect l="l" t="t" r="r" b="b"/>
              <a:pathLst>
                <a:path w="198120" h="299085">
                  <a:moveTo>
                    <a:pt x="82296" y="298703"/>
                  </a:moveTo>
                  <a:lnTo>
                    <a:pt x="38100" y="294131"/>
                  </a:lnTo>
                  <a:lnTo>
                    <a:pt x="0" y="281939"/>
                  </a:lnTo>
                  <a:lnTo>
                    <a:pt x="0" y="217931"/>
                  </a:lnTo>
                  <a:lnTo>
                    <a:pt x="9167" y="224480"/>
                  </a:lnTo>
                  <a:lnTo>
                    <a:pt x="18478" y="230314"/>
                  </a:lnTo>
                  <a:lnTo>
                    <a:pt x="58864" y="244792"/>
                  </a:lnTo>
                  <a:lnTo>
                    <a:pt x="80772" y="246887"/>
                  </a:lnTo>
                  <a:lnTo>
                    <a:pt x="96012" y="246887"/>
                  </a:lnTo>
                  <a:lnTo>
                    <a:pt x="108204" y="243839"/>
                  </a:lnTo>
                  <a:lnTo>
                    <a:pt x="112775" y="240791"/>
                  </a:lnTo>
                  <a:lnTo>
                    <a:pt x="117348" y="239267"/>
                  </a:lnTo>
                  <a:lnTo>
                    <a:pt x="123444" y="233171"/>
                  </a:lnTo>
                  <a:lnTo>
                    <a:pt x="126491" y="228599"/>
                  </a:lnTo>
                  <a:lnTo>
                    <a:pt x="129539" y="222503"/>
                  </a:lnTo>
                  <a:lnTo>
                    <a:pt x="129539" y="211835"/>
                  </a:lnTo>
                  <a:lnTo>
                    <a:pt x="128016" y="207263"/>
                  </a:lnTo>
                  <a:lnTo>
                    <a:pt x="124968" y="202691"/>
                  </a:lnTo>
                  <a:lnTo>
                    <a:pt x="120396" y="198119"/>
                  </a:lnTo>
                  <a:lnTo>
                    <a:pt x="117348" y="193547"/>
                  </a:lnTo>
                  <a:lnTo>
                    <a:pt x="111252" y="190499"/>
                  </a:lnTo>
                  <a:lnTo>
                    <a:pt x="105155" y="185927"/>
                  </a:lnTo>
                  <a:lnTo>
                    <a:pt x="99060" y="182879"/>
                  </a:lnTo>
                  <a:lnTo>
                    <a:pt x="85486" y="177307"/>
                  </a:lnTo>
                  <a:lnTo>
                    <a:pt x="73009" y="171688"/>
                  </a:lnTo>
                  <a:lnTo>
                    <a:pt x="67056" y="169163"/>
                  </a:lnTo>
                  <a:lnTo>
                    <a:pt x="25265" y="144089"/>
                  </a:lnTo>
                  <a:lnTo>
                    <a:pt x="3619" y="112014"/>
                  </a:lnTo>
                  <a:lnTo>
                    <a:pt x="0" y="85344"/>
                  </a:lnTo>
                  <a:lnTo>
                    <a:pt x="571" y="74437"/>
                  </a:lnTo>
                  <a:lnTo>
                    <a:pt x="13382" y="38242"/>
                  </a:lnTo>
                  <a:lnTo>
                    <a:pt x="49911" y="10477"/>
                  </a:lnTo>
                  <a:lnTo>
                    <a:pt x="90106" y="1142"/>
                  </a:lnTo>
                  <a:lnTo>
                    <a:pt x="112775" y="0"/>
                  </a:lnTo>
                  <a:lnTo>
                    <a:pt x="134302" y="190"/>
                  </a:lnTo>
                  <a:lnTo>
                    <a:pt x="177260" y="7739"/>
                  </a:lnTo>
                  <a:lnTo>
                    <a:pt x="184404" y="10667"/>
                  </a:lnTo>
                  <a:lnTo>
                    <a:pt x="184404" y="70103"/>
                  </a:lnTo>
                  <a:lnTo>
                    <a:pt x="175260" y="64008"/>
                  </a:lnTo>
                  <a:lnTo>
                    <a:pt x="169164" y="62483"/>
                  </a:lnTo>
                  <a:lnTo>
                    <a:pt x="163068" y="59435"/>
                  </a:lnTo>
                  <a:lnTo>
                    <a:pt x="156972" y="57911"/>
                  </a:lnTo>
                  <a:lnTo>
                    <a:pt x="150876" y="54863"/>
                  </a:lnTo>
                  <a:lnTo>
                    <a:pt x="144779" y="53339"/>
                  </a:lnTo>
                  <a:lnTo>
                    <a:pt x="138684" y="53339"/>
                  </a:lnTo>
                  <a:lnTo>
                    <a:pt x="134112" y="51815"/>
                  </a:lnTo>
                  <a:lnTo>
                    <a:pt x="128016" y="50291"/>
                  </a:lnTo>
                  <a:lnTo>
                    <a:pt x="109728" y="50291"/>
                  </a:lnTo>
                  <a:lnTo>
                    <a:pt x="73152" y="64008"/>
                  </a:lnTo>
                  <a:lnTo>
                    <a:pt x="71628" y="67056"/>
                  </a:lnTo>
                  <a:lnTo>
                    <a:pt x="68580" y="71627"/>
                  </a:lnTo>
                  <a:lnTo>
                    <a:pt x="68580" y="88391"/>
                  </a:lnTo>
                  <a:lnTo>
                    <a:pt x="71628" y="92963"/>
                  </a:lnTo>
                  <a:lnTo>
                    <a:pt x="74676" y="96011"/>
                  </a:lnTo>
                  <a:lnTo>
                    <a:pt x="77724" y="100583"/>
                  </a:lnTo>
                  <a:lnTo>
                    <a:pt x="86868" y="106679"/>
                  </a:lnTo>
                  <a:lnTo>
                    <a:pt x="92964" y="109727"/>
                  </a:lnTo>
                  <a:lnTo>
                    <a:pt x="99060" y="114299"/>
                  </a:lnTo>
                  <a:lnTo>
                    <a:pt x="139065" y="131064"/>
                  </a:lnTo>
                  <a:lnTo>
                    <a:pt x="171926" y="152399"/>
                  </a:lnTo>
                  <a:lnTo>
                    <a:pt x="194262" y="188261"/>
                  </a:lnTo>
                  <a:lnTo>
                    <a:pt x="198119" y="211835"/>
                  </a:lnTo>
                  <a:lnTo>
                    <a:pt x="197548" y="223623"/>
                  </a:lnTo>
                  <a:lnTo>
                    <a:pt x="183856" y="260675"/>
                  </a:lnTo>
                  <a:lnTo>
                    <a:pt x="145923" y="288226"/>
                  </a:lnTo>
                  <a:lnTo>
                    <a:pt x="105536" y="297560"/>
                  </a:lnTo>
                  <a:lnTo>
                    <a:pt x="94345" y="298418"/>
                  </a:lnTo>
                  <a:lnTo>
                    <a:pt x="82296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2464" y="1501140"/>
              <a:ext cx="196595" cy="216408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1919" y="1501139"/>
              <a:ext cx="187452" cy="21640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65948" y="1501140"/>
              <a:ext cx="158495" cy="216407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47303" y="1501140"/>
              <a:ext cx="224028" cy="21640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2479" y="1501139"/>
              <a:ext cx="199643" cy="21031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45652" y="1501139"/>
              <a:ext cx="187452" cy="216408"/>
            </a:xfrm>
            <a:prstGeom prst="rect">
              <a:avLst/>
            </a:prstGeom>
          </p:spPr>
        </p:pic>
      </p:grpSp>
      <p:sp>
        <p:nvSpPr>
          <p:cNvPr id="38" name="object 38" descr=""/>
          <p:cNvSpPr/>
          <p:nvPr/>
        </p:nvSpPr>
        <p:spPr>
          <a:xfrm>
            <a:off x="8883396" y="1406651"/>
            <a:ext cx="64135" cy="306705"/>
          </a:xfrm>
          <a:custGeom>
            <a:avLst/>
            <a:gdLst/>
            <a:ahLst/>
            <a:cxnLst/>
            <a:rect l="l" t="t" r="r" b="b"/>
            <a:pathLst>
              <a:path w="64134" h="306705">
                <a:moveTo>
                  <a:pt x="64007" y="306324"/>
                </a:moveTo>
                <a:lnTo>
                  <a:pt x="0" y="306324"/>
                </a:lnTo>
                <a:lnTo>
                  <a:pt x="0" y="0"/>
                </a:lnTo>
                <a:lnTo>
                  <a:pt x="64007" y="0"/>
                </a:lnTo>
                <a:lnTo>
                  <a:pt x="64007" y="30632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7283196" y="1952244"/>
            <a:ext cx="1264920" cy="309880"/>
            <a:chOff x="7283196" y="1952244"/>
            <a:chExt cx="1264920" cy="309880"/>
          </a:xfrm>
        </p:grpSpPr>
        <p:sp>
          <p:nvSpPr>
            <p:cNvPr id="40" name="object 40" descr=""/>
            <p:cNvSpPr/>
            <p:nvPr/>
          </p:nvSpPr>
          <p:spPr>
            <a:xfrm>
              <a:off x="7283196" y="1967496"/>
              <a:ext cx="579120" cy="294640"/>
            </a:xfrm>
            <a:custGeom>
              <a:avLst/>
              <a:gdLst/>
              <a:ahLst/>
              <a:cxnLst/>
              <a:rect l="l" t="t" r="r" b="b"/>
              <a:pathLst>
                <a:path w="579120" h="294639">
                  <a:moveTo>
                    <a:pt x="228600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80772" y="53340"/>
                  </a:lnTo>
                  <a:lnTo>
                    <a:pt x="80772" y="289560"/>
                  </a:lnTo>
                  <a:lnTo>
                    <a:pt x="146304" y="289560"/>
                  </a:lnTo>
                  <a:lnTo>
                    <a:pt x="146304" y="53340"/>
                  </a:lnTo>
                  <a:lnTo>
                    <a:pt x="228600" y="53340"/>
                  </a:lnTo>
                  <a:lnTo>
                    <a:pt x="228600" y="0"/>
                  </a:lnTo>
                  <a:close/>
                </a:path>
                <a:path w="579120" h="294639">
                  <a:moveTo>
                    <a:pt x="365747" y="82283"/>
                  </a:moveTo>
                  <a:lnTo>
                    <a:pt x="356603" y="79235"/>
                  </a:lnTo>
                  <a:lnTo>
                    <a:pt x="348983" y="79235"/>
                  </a:lnTo>
                  <a:lnTo>
                    <a:pt x="331012" y="81838"/>
                  </a:lnTo>
                  <a:lnTo>
                    <a:pt x="316026" y="89712"/>
                  </a:lnTo>
                  <a:lnTo>
                    <a:pt x="304203" y="103035"/>
                  </a:lnTo>
                  <a:lnTo>
                    <a:pt x="295643" y="121907"/>
                  </a:lnTo>
                  <a:lnTo>
                    <a:pt x="294119" y="121907"/>
                  </a:lnTo>
                  <a:lnTo>
                    <a:pt x="294119" y="83807"/>
                  </a:lnTo>
                  <a:lnTo>
                    <a:pt x="230111" y="83807"/>
                  </a:lnTo>
                  <a:lnTo>
                    <a:pt x="230111" y="289547"/>
                  </a:lnTo>
                  <a:lnTo>
                    <a:pt x="294119" y="289547"/>
                  </a:lnTo>
                  <a:lnTo>
                    <a:pt x="294119" y="190487"/>
                  </a:lnTo>
                  <a:lnTo>
                    <a:pt x="294957" y="178485"/>
                  </a:lnTo>
                  <a:lnTo>
                    <a:pt x="312597" y="142468"/>
                  </a:lnTo>
                  <a:lnTo>
                    <a:pt x="338315" y="134099"/>
                  </a:lnTo>
                  <a:lnTo>
                    <a:pt x="346036" y="134632"/>
                  </a:lnTo>
                  <a:lnTo>
                    <a:pt x="353174" y="136004"/>
                  </a:lnTo>
                  <a:lnTo>
                    <a:pt x="359752" y="137960"/>
                  </a:lnTo>
                  <a:lnTo>
                    <a:pt x="365747" y="140195"/>
                  </a:lnTo>
                  <a:lnTo>
                    <a:pt x="365747" y="82283"/>
                  </a:lnTo>
                  <a:close/>
                </a:path>
                <a:path w="579120" h="294639">
                  <a:moveTo>
                    <a:pt x="579120" y="178295"/>
                  </a:moveTo>
                  <a:lnTo>
                    <a:pt x="578167" y="166103"/>
                  </a:lnTo>
                  <a:lnTo>
                    <a:pt x="578078" y="164985"/>
                  </a:lnTo>
                  <a:lnTo>
                    <a:pt x="577418" y="156578"/>
                  </a:lnTo>
                  <a:lnTo>
                    <a:pt x="577380" y="156387"/>
                  </a:lnTo>
                  <a:lnTo>
                    <a:pt x="572452" y="137147"/>
                  </a:lnTo>
                  <a:lnTo>
                    <a:pt x="564502" y="120383"/>
                  </a:lnTo>
                  <a:lnTo>
                    <a:pt x="564324" y="120002"/>
                  </a:lnTo>
                  <a:lnTo>
                    <a:pt x="553212" y="105143"/>
                  </a:lnTo>
                  <a:lnTo>
                    <a:pt x="539496" y="93141"/>
                  </a:lnTo>
                  <a:lnTo>
                    <a:pt x="523494" y="84569"/>
                  </a:lnTo>
                  <a:lnTo>
                    <a:pt x="519684" y="83502"/>
                  </a:lnTo>
                  <a:lnTo>
                    <a:pt x="519684" y="166103"/>
                  </a:lnTo>
                  <a:lnTo>
                    <a:pt x="443484" y="166103"/>
                  </a:lnTo>
                  <a:lnTo>
                    <a:pt x="463169" y="128104"/>
                  </a:lnTo>
                  <a:lnTo>
                    <a:pt x="483108" y="120383"/>
                  </a:lnTo>
                  <a:lnTo>
                    <a:pt x="499110" y="123240"/>
                  </a:lnTo>
                  <a:lnTo>
                    <a:pt x="510540" y="131813"/>
                  </a:lnTo>
                  <a:lnTo>
                    <a:pt x="517398" y="146100"/>
                  </a:lnTo>
                  <a:lnTo>
                    <a:pt x="519684" y="166103"/>
                  </a:lnTo>
                  <a:lnTo>
                    <a:pt x="519684" y="83502"/>
                  </a:lnTo>
                  <a:lnTo>
                    <a:pt x="505206" y="79425"/>
                  </a:lnTo>
                  <a:lnTo>
                    <a:pt x="484632" y="77711"/>
                  </a:lnTo>
                  <a:lnTo>
                    <a:pt x="462889" y="79692"/>
                  </a:lnTo>
                  <a:lnTo>
                    <a:pt x="425691" y="95072"/>
                  </a:lnTo>
                  <a:lnTo>
                    <a:pt x="397065" y="124460"/>
                  </a:lnTo>
                  <a:lnTo>
                    <a:pt x="382727" y="164985"/>
                  </a:lnTo>
                  <a:lnTo>
                    <a:pt x="382651" y="166103"/>
                  </a:lnTo>
                  <a:lnTo>
                    <a:pt x="381000" y="188963"/>
                  </a:lnTo>
                  <a:lnTo>
                    <a:pt x="387858" y="233553"/>
                  </a:lnTo>
                  <a:lnTo>
                    <a:pt x="408432" y="266700"/>
                  </a:lnTo>
                  <a:lnTo>
                    <a:pt x="441579" y="287274"/>
                  </a:lnTo>
                  <a:lnTo>
                    <a:pt x="486156" y="294132"/>
                  </a:lnTo>
                  <a:lnTo>
                    <a:pt x="507885" y="293243"/>
                  </a:lnTo>
                  <a:lnTo>
                    <a:pt x="527494" y="290512"/>
                  </a:lnTo>
                  <a:lnTo>
                    <a:pt x="545084" y="285762"/>
                  </a:lnTo>
                  <a:lnTo>
                    <a:pt x="560832" y="278892"/>
                  </a:lnTo>
                  <a:lnTo>
                    <a:pt x="560832" y="249936"/>
                  </a:lnTo>
                  <a:lnTo>
                    <a:pt x="560832" y="233172"/>
                  </a:lnTo>
                  <a:lnTo>
                    <a:pt x="546798" y="240284"/>
                  </a:lnTo>
                  <a:lnTo>
                    <a:pt x="532066" y="245554"/>
                  </a:lnTo>
                  <a:lnTo>
                    <a:pt x="516458" y="248805"/>
                  </a:lnTo>
                  <a:lnTo>
                    <a:pt x="499872" y="249936"/>
                  </a:lnTo>
                  <a:lnTo>
                    <a:pt x="476694" y="247078"/>
                  </a:lnTo>
                  <a:lnTo>
                    <a:pt x="459676" y="238506"/>
                  </a:lnTo>
                  <a:lnTo>
                    <a:pt x="448640" y="224218"/>
                  </a:lnTo>
                  <a:lnTo>
                    <a:pt x="443484" y="204203"/>
                  </a:lnTo>
                  <a:lnTo>
                    <a:pt x="579120" y="204203"/>
                  </a:lnTo>
                  <a:lnTo>
                    <a:pt x="579120" y="178295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8892" y="2045208"/>
              <a:ext cx="199643" cy="211836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136636" y="1952244"/>
              <a:ext cx="213360" cy="309880"/>
            </a:xfrm>
            <a:custGeom>
              <a:avLst/>
              <a:gdLst/>
              <a:ahLst/>
              <a:cxnLst/>
              <a:rect l="l" t="t" r="r" b="b"/>
              <a:pathLst>
                <a:path w="213359" h="309880">
                  <a:moveTo>
                    <a:pt x="213360" y="121919"/>
                  </a:moveTo>
                  <a:lnTo>
                    <a:pt x="150876" y="121919"/>
                  </a:lnTo>
                  <a:lnTo>
                    <a:pt x="150876" y="0"/>
                  </a:lnTo>
                  <a:lnTo>
                    <a:pt x="213360" y="0"/>
                  </a:lnTo>
                  <a:lnTo>
                    <a:pt x="213360" y="121919"/>
                  </a:lnTo>
                  <a:close/>
                </a:path>
                <a:path w="213359" h="309880">
                  <a:moveTo>
                    <a:pt x="85344" y="309372"/>
                  </a:moveTo>
                  <a:lnTo>
                    <a:pt x="36052" y="293941"/>
                  </a:lnTo>
                  <a:lnTo>
                    <a:pt x="5715" y="249555"/>
                  </a:lnTo>
                  <a:lnTo>
                    <a:pt x="0" y="205740"/>
                  </a:lnTo>
                  <a:lnTo>
                    <a:pt x="1476" y="181760"/>
                  </a:lnTo>
                  <a:lnTo>
                    <a:pt x="14144" y="141231"/>
                  </a:lnTo>
                  <a:lnTo>
                    <a:pt x="39624" y="110966"/>
                  </a:lnTo>
                  <a:lnTo>
                    <a:pt x="74059" y="94916"/>
                  </a:lnTo>
                  <a:lnTo>
                    <a:pt x="74403" y="94916"/>
                  </a:lnTo>
                  <a:lnTo>
                    <a:pt x="94488" y="92964"/>
                  </a:lnTo>
                  <a:lnTo>
                    <a:pt x="112490" y="94916"/>
                  </a:lnTo>
                  <a:lnTo>
                    <a:pt x="127635" y="100583"/>
                  </a:lnTo>
                  <a:lnTo>
                    <a:pt x="139922" y="109680"/>
                  </a:lnTo>
                  <a:lnTo>
                    <a:pt x="149352" y="121919"/>
                  </a:lnTo>
                  <a:lnTo>
                    <a:pt x="213360" y="121919"/>
                  </a:lnTo>
                  <a:lnTo>
                    <a:pt x="213360" y="141731"/>
                  </a:lnTo>
                  <a:lnTo>
                    <a:pt x="109728" y="141731"/>
                  </a:lnTo>
                  <a:lnTo>
                    <a:pt x="99131" y="142851"/>
                  </a:lnTo>
                  <a:lnTo>
                    <a:pt x="67246" y="177927"/>
                  </a:lnTo>
                  <a:lnTo>
                    <a:pt x="64008" y="204216"/>
                  </a:lnTo>
                  <a:lnTo>
                    <a:pt x="64784" y="216217"/>
                  </a:lnTo>
                  <a:lnTo>
                    <a:pt x="64841" y="217098"/>
                  </a:lnTo>
                  <a:lnTo>
                    <a:pt x="82486" y="252888"/>
                  </a:lnTo>
                  <a:lnTo>
                    <a:pt x="98409" y="259722"/>
                  </a:lnTo>
                  <a:lnTo>
                    <a:pt x="98218" y="259722"/>
                  </a:lnTo>
                  <a:lnTo>
                    <a:pt x="108204" y="260604"/>
                  </a:lnTo>
                  <a:lnTo>
                    <a:pt x="213360" y="260604"/>
                  </a:lnTo>
                  <a:lnTo>
                    <a:pt x="213360" y="275844"/>
                  </a:lnTo>
                  <a:lnTo>
                    <a:pt x="149352" y="275844"/>
                  </a:lnTo>
                  <a:lnTo>
                    <a:pt x="136993" y="290726"/>
                  </a:lnTo>
                  <a:lnTo>
                    <a:pt x="122491" y="301180"/>
                  </a:lnTo>
                  <a:lnTo>
                    <a:pt x="105417" y="307347"/>
                  </a:lnTo>
                  <a:lnTo>
                    <a:pt x="85344" y="309372"/>
                  </a:lnTo>
                  <a:close/>
                </a:path>
                <a:path w="213359" h="309880">
                  <a:moveTo>
                    <a:pt x="213360" y="260604"/>
                  </a:moveTo>
                  <a:lnTo>
                    <a:pt x="108204" y="260604"/>
                  </a:lnTo>
                  <a:lnTo>
                    <a:pt x="117038" y="259722"/>
                  </a:lnTo>
                  <a:lnTo>
                    <a:pt x="125158" y="256984"/>
                  </a:lnTo>
                  <a:lnTo>
                    <a:pt x="150256" y="216217"/>
                  </a:lnTo>
                  <a:lnTo>
                    <a:pt x="150876" y="188976"/>
                  </a:lnTo>
                  <a:lnTo>
                    <a:pt x="150280" y="179236"/>
                  </a:lnTo>
                  <a:lnTo>
                    <a:pt x="126682" y="145161"/>
                  </a:lnTo>
                  <a:lnTo>
                    <a:pt x="109728" y="141731"/>
                  </a:lnTo>
                  <a:lnTo>
                    <a:pt x="213360" y="141731"/>
                  </a:lnTo>
                  <a:lnTo>
                    <a:pt x="213360" y="260604"/>
                  </a:lnTo>
                  <a:close/>
                </a:path>
                <a:path w="213359" h="309880">
                  <a:moveTo>
                    <a:pt x="213360" y="304800"/>
                  </a:moveTo>
                  <a:lnTo>
                    <a:pt x="150876" y="304800"/>
                  </a:lnTo>
                  <a:lnTo>
                    <a:pt x="150876" y="275844"/>
                  </a:lnTo>
                  <a:lnTo>
                    <a:pt x="213360" y="275844"/>
                  </a:lnTo>
                  <a:lnTo>
                    <a:pt x="213360" y="3048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91144" y="2045208"/>
              <a:ext cx="156972" cy="216407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7278623" y="2513075"/>
            <a:ext cx="1252855" cy="294640"/>
            <a:chOff x="7278623" y="2513075"/>
            <a:chExt cx="1252855" cy="294640"/>
          </a:xfrm>
        </p:grpSpPr>
        <p:sp>
          <p:nvSpPr>
            <p:cNvPr id="45" name="object 45" descr=""/>
            <p:cNvSpPr/>
            <p:nvPr/>
          </p:nvSpPr>
          <p:spPr>
            <a:xfrm>
              <a:off x="7278623" y="2513075"/>
              <a:ext cx="285115" cy="289560"/>
            </a:xfrm>
            <a:custGeom>
              <a:avLst/>
              <a:gdLst/>
              <a:ahLst/>
              <a:cxnLst/>
              <a:rect l="l" t="t" r="r" b="b"/>
              <a:pathLst>
                <a:path w="285115" h="289560">
                  <a:moveTo>
                    <a:pt x="70104" y="289560"/>
                  </a:moveTo>
                  <a:lnTo>
                    <a:pt x="0" y="289560"/>
                  </a:lnTo>
                  <a:lnTo>
                    <a:pt x="105156" y="0"/>
                  </a:lnTo>
                  <a:lnTo>
                    <a:pt x="181356" y="0"/>
                  </a:lnTo>
                  <a:lnTo>
                    <a:pt x="199900" y="51816"/>
                  </a:lnTo>
                  <a:lnTo>
                    <a:pt x="140208" y="51816"/>
                  </a:lnTo>
                  <a:lnTo>
                    <a:pt x="140208" y="59436"/>
                  </a:lnTo>
                  <a:lnTo>
                    <a:pt x="138684" y="68579"/>
                  </a:lnTo>
                  <a:lnTo>
                    <a:pt x="135636" y="76200"/>
                  </a:lnTo>
                  <a:lnTo>
                    <a:pt x="103631" y="175260"/>
                  </a:lnTo>
                  <a:lnTo>
                    <a:pt x="244080" y="175260"/>
                  </a:lnTo>
                  <a:lnTo>
                    <a:pt x="261534" y="224028"/>
                  </a:lnTo>
                  <a:lnTo>
                    <a:pt x="89916" y="224028"/>
                  </a:lnTo>
                  <a:lnTo>
                    <a:pt x="70104" y="289560"/>
                  </a:lnTo>
                  <a:close/>
                </a:path>
                <a:path w="285115" h="289560">
                  <a:moveTo>
                    <a:pt x="244080" y="175260"/>
                  </a:moveTo>
                  <a:lnTo>
                    <a:pt x="178308" y="175260"/>
                  </a:lnTo>
                  <a:lnTo>
                    <a:pt x="147828" y="77724"/>
                  </a:lnTo>
                  <a:lnTo>
                    <a:pt x="145803" y="71961"/>
                  </a:lnTo>
                  <a:lnTo>
                    <a:pt x="144208" y="65912"/>
                  </a:lnTo>
                  <a:lnTo>
                    <a:pt x="142927" y="59436"/>
                  </a:lnTo>
                  <a:lnTo>
                    <a:pt x="141732" y="51816"/>
                  </a:lnTo>
                  <a:lnTo>
                    <a:pt x="199900" y="51816"/>
                  </a:lnTo>
                  <a:lnTo>
                    <a:pt x="244080" y="175260"/>
                  </a:lnTo>
                  <a:close/>
                </a:path>
                <a:path w="285115" h="289560">
                  <a:moveTo>
                    <a:pt x="284988" y="289560"/>
                  </a:moveTo>
                  <a:lnTo>
                    <a:pt x="213360" y="289560"/>
                  </a:lnTo>
                  <a:lnTo>
                    <a:pt x="193548" y="224028"/>
                  </a:lnTo>
                  <a:lnTo>
                    <a:pt x="261534" y="224028"/>
                  </a:lnTo>
                  <a:lnTo>
                    <a:pt x="284988" y="2895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0375" y="2590799"/>
              <a:ext cx="169164" cy="216408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90687" y="2590799"/>
              <a:ext cx="373380" cy="21640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91499" y="2590800"/>
              <a:ext cx="158495" cy="216407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72855" y="2590800"/>
              <a:ext cx="158495" cy="216407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7309103" y="3043427"/>
            <a:ext cx="2026920" cy="309880"/>
            <a:chOff x="7309103" y="3043427"/>
            <a:chExt cx="2026920" cy="309880"/>
          </a:xfrm>
        </p:grpSpPr>
        <p:sp>
          <p:nvSpPr>
            <p:cNvPr id="51" name="object 51" descr=""/>
            <p:cNvSpPr/>
            <p:nvPr/>
          </p:nvSpPr>
          <p:spPr>
            <a:xfrm>
              <a:off x="7309091" y="3058159"/>
              <a:ext cx="172720" cy="288290"/>
            </a:xfrm>
            <a:custGeom>
              <a:avLst/>
              <a:gdLst/>
              <a:ahLst/>
              <a:cxnLst/>
              <a:rect l="l" t="t" r="r" b="b"/>
              <a:pathLst>
                <a:path w="172720" h="288289">
                  <a:moveTo>
                    <a:pt x="172224" y="236220"/>
                  </a:moveTo>
                  <a:lnTo>
                    <a:pt x="65532" y="236220"/>
                  </a:lnTo>
                  <a:lnTo>
                    <a:pt x="65532" y="0"/>
                  </a:lnTo>
                  <a:lnTo>
                    <a:pt x="0" y="0"/>
                  </a:lnTo>
                  <a:lnTo>
                    <a:pt x="0" y="236220"/>
                  </a:lnTo>
                  <a:lnTo>
                    <a:pt x="0" y="288290"/>
                  </a:lnTo>
                  <a:lnTo>
                    <a:pt x="172224" y="288290"/>
                  </a:lnTo>
                  <a:lnTo>
                    <a:pt x="172224" y="2362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01127" y="3136392"/>
              <a:ext cx="224028" cy="21640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54111" y="3136392"/>
              <a:ext cx="167640" cy="21640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947659" y="3136391"/>
              <a:ext cx="187452" cy="216408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8167103" y="3043427"/>
              <a:ext cx="248920" cy="309880"/>
            </a:xfrm>
            <a:custGeom>
              <a:avLst/>
              <a:gdLst/>
              <a:ahLst/>
              <a:cxnLst/>
              <a:rect l="l" t="t" r="r" b="b"/>
              <a:pathLst>
                <a:path w="248920" h="309879">
                  <a:moveTo>
                    <a:pt x="143256" y="97548"/>
                  </a:moveTo>
                  <a:lnTo>
                    <a:pt x="96012" y="97548"/>
                  </a:lnTo>
                  <a:lnTo>
                    <a:pt x="96012" y="35064"/>
                  </a:lnTo>
                  <a:lnTo>
                    <a:pt x="33528" y="53352"/>
                  </a:lnTo>
                  <a:lnTo>
                    <a:pt x="33528" y="97548"/>
                  </a:lnTo>
                  <a:lnTo>
                    <a:pt x="0" y="97548"/>
                  </a:lnTo>
                  <a:lnTo>
                    <a:pt x="0" y="144792"/>
                  </a:lnTo>
                  <a:lnTo>
                    <a:pt x="33528" y="144792"/>
                  </a:lnTo>
                  <a:lnTo>
                    <a:pt x="33528" y="239280"/>
                  </a:lnTo>
                  <a:lnTo>
                    <a:pt x="37795" y="269519"/>
                  </a:lnTo>
                  <a:lnTo>
                    <a:pt x="50482" y="291477"/>
                  </a:lnTo>
                  <a:lnTo>
                    <a:pt x="71462" y="304850"/>
                  </a:lnTo>
                  <a:lnTo>
                    <a:pt x="100584" y="309384"/>
                  </a:lnTo>
                  <a:lnTo>
                    <a:pt x="113690" y="308825"/>
                  </a:lnTo>
                  <a:lnTo>
                    <a:pt x="125349" y="307289"/>
                  </a:lnTo>
                  <a:lnTo>
                    <a:pt x="135305" y="304876"/>
                  </a:lnTo>
                  <a:lnTo>
                    <a:pt x="143256" y="301764"/>
                  </a:lnTo>
                  <a:lnTo>
                    <a:pt x="143256" y="254520"/>
                  </a:lnTo>
                  <a:lnTo>
                    <a:pt x="135636" y="257568"/>
                  </a:lnTo>
                  <a:lnTo>
                    <a:pt x="129540" y="260616"/>
                  </a:lnTo>
                  <a:lnTo>
                    <a:pt x="121920" y="260616"/>
                  </a:lnTo>
                  <a:lnTo>
                    <a:pt x="110807" y="258368"/>
                  </a:lnTo>
                  <a:lnTo>
                    <a:pt x="102679" y="251853"/>
                  </a:lnTo>
                  <a:lnTo>
                    <a:pt x="97713" y="241325"/>
                  </a:lnTo>
                  <a:lnTo>
                    <a:pt x="96012" y="227088"/>
                  </a:lnTo>
                  <a:lnTo>
                    <a:pt x="96012" y="144792"/>
                  </a:lnTo>
                  <a:lnTo>
                    <a:pt x="143256" y="144792"/>
                  </a:lnTo>
                  <a:lnTo>
                    <a:pt x="143256" y="97548"/>
                  </a:lnTo>
                  <a:close/>
                </a:path>
                <a:path w="248920" h="309879">
                  <a:moveTo>
                    <a:pt x="242328" y="97536"/>
                  </a:moveTo>
                  <a:lnTo>
                    <a:pt x="178320" y="97536"/>
                  </a:lnTo>
                  <a:lnTo>
                    <a:pt x="178320" y="303276"/>
                  </a:lnTo>
                  <a:lnTo>
                    <a:pt x="242328" y="303276"/>
                  </a:lnTo>
                  <a:lnTo>
                    <a:pt x="242328" y="97536"/>
                  </a:lnTo>
                  <a:close/>
                </a:path>
                <a:path w="248920" h="309879">
                  <a:moveTo>
                    <a:pt x="248424" y="32004"/>
                  </a:moveTo>
                  <a:lnTo>
                    <a:pt x="218681" y="558"/>
                  </a:lnTo>
                  <a:lnTo>
                    <a:pt x="210324" y="0"/>
                  </a:lnTo>
                  <a:lnTo>
                    <a:pt x="202844" y="558"/>
                  </a:lnTo>
                  <a:lnTo>
                    <a:pt x="173748" y="32004"/>
                  </a:lnTo>
                  <a:lnTo>
                    <a:pt x="173748" y="41148"/>
                  </a:lnTo>
                  <a:lnTo>
                    <a:pt x="210324" y="64008"/>
                  </a:lnTo>
                  <a:lnTo>
                    <a:pt x="218681" y="63436"/>
                  </a:lnTo>
                  <a:lnTo>
                    <a:pt x="248424" y="41148"/>
                  </a:lnTo>
                  <a:lnTo>
                    <a:pt x="248424" y="3200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450579" y="3136392"/>
              <a:ext cx="224028" cy="216407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15755" y="3136391"/>
              <a:ext cx="198119" cy="210312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950451" y="3136415"/>
              <a:ext cx="158495" cy="216384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9137903" y="3054095"/>
              <a:ext cx="198120" cy="299085"/>
            </a:xfrm>
            <a:custGeom>
              <a:avLst/>
              <a:gdLst/>
              <a:ahLst/>
              <a:cxnLst/>
              <a:rect l="l" t="t" r="r" b="b"/>
              <a:pathLst>
                <a:path w="198120" h="299085">
                  <a:moveTo>
                    <a:pt x="82296" y="298703"/>
                  </a:moveTo>
                  <a:lnTo>
                    <a:pt x="38100" y="294131"/>
                  </a:lnTo>
                  <a:lnTo>
                    <a:pt x="0" y="281939"/>
                  </a:lnTo>
                  <a:lnTo>
                    <a:pt x="0" y="217931"/>
                  </a:lnTo>
                  <a:lnTo>
                    <a:pt x="9167" y="224480"/>
                  </a:lnTo>
                  <a:lnTo>
                    <a:pt x="18478" y="230314"/>
                  </a:lnTo>
                  <a:lnTo>
                    <a:pt x="58864" y="244792"/>
                  </a:lnTo>
                  <a:lnTo>
                    <a:pt x="80772" y="246887"/>
                  </a:lnTo>
                  <a:lnTo>
                    <a:pt x="88391" y="246887"/>
                  </a:lnTo>
                  <a:lnTo>
                    <a:pt x="96012" y="245363"/>
                  </a:lnTo>
                  <a:lnTo>
                    <a:pt x="102108" y="243839"/>
                  </a:lnTo>
                  <a:lnTo>
                    <a:pt x="108204" y="243839"/>
                  </a:lnTo>
                  <a:lnTo>
                    <a:pt x="117348" y="237743"/>
                  </a:lnTo>
                  <a:lnTo>
                    <a:pt x="120396" y="236219"/>
                  </a:lnTo>
                  <a:lnTo>
                    <a:pt x="123444" y="233171"/>
                  </a:lnTo>
                  <a:lnTo>
                    <a:pt x="126491" y="228599"/>
                  </a:lnTo>
                  <a:lnTo>
                    <a:pt x="129539" y="222503"/>
                  </a:lnTo>
                  <a:lnTo>
                    <a:pt x="129539" y="211835"/>
                  </a:lnTo>
                  <a:lnTo>
                    <a:pt x="128016" y="207263"/>
                  </a:lnTo>
                  <a:lnTo>
                    <a:pt x="123444" y="202691"/>
                  </a:lnTo>
                  <a:lnTo>
                    <a:pt x="117348" y="193547"/>
                  </a:lnTo>
                  <a:lnTo>
                    <a:pt x="111252" y="190499"/>
                  </a:lnTo>
                  <a:lnTo>
                    <a:pt x="105155" y="185927"/>
                  </a:lnTo>
                  <a:lnTo>
                    <a:pt x="99060" y="182879"/>
                  </a:lnTo>
                  <a:lnTo>
                    <a:pt x="91439" y="179831"/>
                  </a:lnTo>
                  <a:lnTo>
                    <a:pt x="85486" y="176664"/>
                  </a:lnTo>
                  <a:lnTo>
                    <a:pt x="79248" y="173926"/>
                  </a:lnTo>
                  <a:lnTo>
                    <a:pt x="37147" y="153352"/>
                  </a:lnTo>
                  <a:lnTo>
                    <a:pt x="8358" y="123277"/>
                  </a:lnTo>
                  <a:lnTo>
                    <a:pt x="0" y="85344"/>
                  </a:lnTo>
                  <a:lnTo>
                    <a:pt x="547" y="74437"/>
                  </a:lnTo>
                  <a:lnTo>
                    <a:pt x="12739" y="38028"/>
                  </a:lnTo>
                  <a:lnTo>
                    <a:pt x="33528" y="19811"/>
                  </a:lnTo>
                  <a:lnTo>
                    <a:pt x="40933" y="14644"/>
                  </a:lnTo>
                  <a:lnTo>
                    <a:pt x="79128" y="2571"/>
                  </a:lnTo>
                  <a:lnTo>
                    <a:pt x="112775" y="0"/>
                  </a:lnTo>
                  <a:lnTo>
                    <a:pt x="134302" y="190"/>
                  </a:lnTo>
                  <a:lnTo>
                    <a:pt x="177260" y="7524"/>
                  </a:lnTo>
                  <a:lnTo>
                    <a:pt x="184404" y="10667"/>
                  </a:lnTo>
                  <a:lnTo>
                    <a:pt x="184404" y="70103"/>
                  </a:lnTo>
                  <a:lnTo>
                    <a:pt x="175260" y="64008"/>
                  </a:lnTo>
                  <a:lnTo>
                    <a:pt x="169164" y="60959"/>
                  </a:lnTo>
                  <a:lnTo>
                    <a:pt x="163068" y="59435"/>
                  </a:lnTo>
                  <a:lnTo>
                    <a:pt x="156972" y="56387"/>
                  </a:lnTo>
                  <a:lnTo>
                    <a:pt x="138684" y="51815"/>
                  </a:lnTo>
                  <a:lnTo>
                    <a:pt x="132588" y="51815"/>
                  </a:lnTo>
                  <a:lnTo>
                    <a:pt x="128016" y="50291"/>
                  </a:lnTo>
                  <a:lnTo>
                    <a:pt x="108204" y="50291"/>
                  </a:lnTo>
                  <a:lnTo>
                    <a:pt x="102108" y="51815"/>
                  </a:lnTo>
                  <a:lnTo>
                    <a:pt x="96012" y="51815"/>
                  </a:lnTo>
                  <a:lnTo>
                    <a:pt x="89916" y="53339"/>
                  </a:lnTo>
                  <a:lnTo>
                    <a:pt x="85344" y="56387"/>
                  </a:lnTo>
                  <a:lnTo>
                    <a:pt x="80772" y="57911"/>
                  </a:lnTo>
                  <a:lnTo>
                    <a:pt x="76200" y="60959"/>
                  </a:lnTo>
                  <a:lnTo>
                    <a:pt x="73152" y="64008"/>
                  </a:lnTo>
                  <a:lnTo>
                    <a:pt x="71628" y="67056"/>
                  </a:lnTo>
                  <a:lnTo>
                    <a:pt x="68580" y="71627"/>
                  </a:lnTo>
                  <a:lnTo>
                    <a:pt x="67056" y="74675"/>
                  </a:lnTo>
                  <a:lnTo>
                    <a:pt x="67056" y="83820"/>
                  </a:lnTo>
                  <a:lnTo>
                    <a:pt x="68580" y="88391"/>
                  </a:lnTo>
                  <a:lnTo>
                    <a:pt x="71628" y="92963"/>
                  </a:lnTo>
                  <a:lnTo>
                    <a:pt x="74676" y="96011"/>
                  </a:lnTo>
                  <a:lnTo>
                    <a:pt x="77724" y="100583"/>
                  </a:lnTo>
                  <a:lnTo>
                    <a:pt x="86868" y="106679"/>
                  </a:lnTo>
                  <a:lnTo>
                    <a:pt x="92964" y="109727"/>
                  </a:lnTo>
                  <a:lnTo>
                    <a:pt x="99060" y="114299"/>
                  </a:lnTo>
                  <a:lnTo>
                    <a:pt x="139065" y="131064"/>
                  </a:lnTo>
                  <a:lnTo>
                    <a:pt x="171926" y="152399"/>
                  </a:lnTo>
                  <a:lnTo>
                    <a:pt x="194262" y="188261"/>
                  </a:lnTo>
                  <a:lnTo>
                    <a:pt x="198119" y="211835"/>
                  </a:lnTo>
                  <a:lnTo>
                    <a:pt x="197548" y="223623"/>
                  </a:lnTo>
                  <a:lnTo>
                    <a:pt x="183856" y="260675"/>
                  </a:lnTo>
                  <a:lnTo>
                    <a:pt x="145923" y="287654"/>
                  </a:lnTo>
                  <a:lnTo>
                    <a:pt x="105536" y="297560"/>
                  </a:lnTo>
                  <a:lnTo>
                    <a:pt x="94345" y="298418"/>
                  </a:lnTo>
                  <a:lnTo>
                    <a:pt x="82296" y="298703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7290816" y="3680459"/>
            <a:ext cx="1310640" cy="216535"/>
            <a:chOff x="7290816" y="3680459"/>
            <a:chExt cx="1310640" cy="216535"/>
          </a:xfrm>
        </p:grpSpPr>
        <p:pic>
          <p:nvPicPr>
            <p:cNvPr id="61" name="object 6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90816" y="3680459"/>
              <a:ext cx="198119" cy="216408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10272" y="3680460"/>
              <a:ext cx="187452" cy="216408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34300" y="3680459"/>
              <a:ext cx="158495" cy="21640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17180" y="3680459"/>
              <a:ext cx="222504" cy="21640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80832" y="3680460"/>
              <a:ext cx="199643" cy="211836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15528" y="3680460"/>
              <a:ext cx="185928" cy="216408"/>
            </a:xfrm>
            <a:prstGeom prst="rect">
              <a:avLst/>
            </a:prstGeom>
          </p:spPr>
        </p:pic>
      </p:grpSp>
      <p:sp>
        <p:nvSpPr>
          <p:cNvPr id="67" name="object 67" descr=""/>
          <p:cNvSpPr/>
          <p:nvPr/>
        </p:nvSpPr>
        <p:spPr>
          <a:xfrm>
            <a:off x="8651747" y="3585972"/>
            <a:ext cx="64135" cy="306705"/>
          </a:xfrm>
          <a:custGeom>
            <a:avLst/>
            <a:gdLst/>
            <a:ahLst/>
            <a:cxnLst/>
            <a:rect l="l" t="t" r="r" b="b"/>
            <a:pathLst>
              <a:path w="64134" h="306704">
                <a:moveTo>
                  <a:pt x="64007" y="306324"/>
                </a:moveTo>
                <a:lnTo>
                  <a:pt x="0" y="306324"/>
                </a:lnTo>
                <a:lnTo>
                  <a:pt x="0" y="0"/>
                </a:lnTo>
                <a:lnTo>
                  <a:pt x="64007" y="0"/>
                </a:lnTo>
                <a:lnTo>
                  <a:pt x="64007" y="306324"/>
                </a:lnTo>
                <a:close/>
              </a:path>
            </a:pathLst>
          </a:custGeom>
          <a:solidFill>
            <a:srgbClr val="24232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8" name="object 68" descr=""/>
          <p:cNvGrpSpPr/>
          <p:nvPr/>
        </p:nvGrpSpPr>
        <p:grpSpPr>
          <a:xfrm>
            <a:off x="7283196" y="4131564"/>
            <a:ext cx="1264920" cy="311150"/>
            <a:chOff x="7283196" y="4131564"/>
            <a:chExt cx="1264920" cy="311150"/>
          </a:xfrm>
        </p:grpSpPr>
        <p:sp>
          <p:nvSpPr>
            <p:cNvPr id="69" name="object 69" descr=""/>
            <p:cNvSpPr/>
            <p:nvPr/>
          </p:nvSpPr>
          <p:spPr>
            <a:xfrm>
              <a:off x="7283196" y="4148327"/>
              <a:ext cx="579120" cy="294640"/>
            </a:xfrm>
            <a:custGeom>
              <a:avLst/>
              <a:gdLst/>
              <a:ahLst/>
              <a:cxnLst/>
              <a:rect l="l" t="t" r="r" b="b"/>
              <a:pathLst>
                <a:path w="579120" h="294639">
                  <a:moveTo>
                    <a:pt x="228600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80772" y="53340"/>
                  </a:lnTo>
                  <a:lnTo>
                    <a:pt x="80772" y="288290"/>
                  </a:lnTo>
                  <a:lnTo>
                    <a:pt x="146304" y="288290"/>
                  </a:lnTo>
                  <a:lnTo>
                    <a:pt x="146304" y="53340"/>
                  </a:lnTo>
                  <a:lnTo>
                    <a:pt x="228600" y="53340"/>
                  </a:lnTo>
                  <a:lnTo>
                    <a:pt x="228600" y="0"/>
                  </a:lnTo>
                  <a:close/>
                </a:path>
                <a:path w="579120" h="294639">
                  <a:moveTo>
                    <a:pt x="365747" y="80772"/>
                  </a:moveTo>
                  <a:lnTo>
                    <a:pt x="361175" y="79248"/>
                  </a:lnTo>
                  <a:lnTo>
                    <a:pt x="348983" y="79248"/>
                  </a:lnTo>
                  <a:lnTo>
                    <a:pt x="331012" y="81826"/>
                  </a:lnTo>
                  <a:lnTo>
                    <a:pt x="316026" y="89535"/>
                  </a:lnTo>
                  <a:lnTo>
                    <a:pt x="304203" y="102400"/>
                  </a:lnTo>
                  <a:lnTo>
                    <a:pt x="295643" y="120396"/>
                  </a:lnTo>
                  <a:lnTo>
                    <a:pt x="294119" y="120396"/>
                  </a:lnTo>
                  <a:lnTo>
                    <a:pt x="294119" y="82296"/>
                  </a:lnTo>
                  <a:lnTo>
                    <a:pt x="230111" y="82296"/>
                  </a:lnTo>
                  <a:lnTo>
                    <a:pt x="230111" y="288036"/>
                  </a:lnTo>
                  <a:lnTo>
                    <a:pt x="294119" y="288036"/>
                  </a:lnTo>
                  <a:lnTo>
                    <a:pt x="294119" y="190500"/>
                  </a:lnTo>
                  <a:lnTo>
                    <a:pt x="294957" y="177647"/>
                  </a:lnTo>
                  <a:lnTo>
                    <a:pt x="312597" y="142481"/>
                  </a:lnTo>
                  <a:lnTo>
                    <a:pt x="338315" y="134112"/>
                  </a:lnTo>
                  <a:lnTo>
                    <a:pt x="346036" y="134429"/>
                  </a:lnTo>
                  <a:lnTo>
                    <a:pt x="353174" y="135445"/>
                  </a:lnTo>
                  <a:lnTo>
                    <a:pt x="359752" y="137337"/>
                  </a:lnTo>
                  <a:lnTo>
                    <a:pt x="365747" y="140208"/>
                  </a:lnTo>
                  <a:lnTo>
                    <a:pt x="365747" y="80772"/>
                  </a:lnTo>
                  <a:close/>
                </a:path>
                <a:path w="579120" h="294639">
                  <a:moveTo>
                    <a:pt x="579120" y="176784"/>
                  </a:moveTo>
                  <a:lnTo>
                    <a:pt x="578167" y="164592"/>
                  </a:lnTo>
                  <a:lnTo>
                    <a:pt x="578142" y="164363"/>
                  </a:lnTo>
                  <a:lnTo>
                    <a:pt x="577418" y="155067"/>
                  </a:lnTo>
                  <a:lnTo>
                    <a:pt x="572452" y="135636"/>
                  </a:lnTo>
                  <a:lnTo>
                    <a:pt x="565226" y="120396"/>
                  </a:lnTo>
                  <a:lnTo>
                    <a:pt x="564324" y="118491"/>
                  </a:lnTo>
                  <a:lnTo>
                    <a:pt x="553212" y="103632"/>
                  </a:lnTo>
                  <a:lnTo>
                    <a:pt x="539496" y="92519"/>
                  </a:lnTo>
                  <a:lnTo>
                    <a:pt x="523494" y="84391"/>
                  </a:lnTo>
                  <a:lnTo>
                    <a:pt x="519684" y="83362"/>
                  </a:lnTo>
                  <a:lnTo>
                    <a:pt x="519684" y="164592"/>
                  </a:lnTo>
                  <a:lnTo>
                    <a:pt x="443484" y="164592"/>
                  </a:lnTo>
                  <a:lnTo>
                    <a:pt x="463169" y="127469"/>
                  </a:lnTo>
                  <a:lnTo>
                    <a:pt x="483108" y="120396"/>
                  </a:lnTo>
                  <a:lnTo>
                    <a:pt x="499110" y="123240"/>
                  </a:lnTo>
                  <a:lnTo>
                    <a:pt x="510540" y="131635"/>
                  </a:lnTo>
                  <a:lnTo>
                    <a:pt x="517398" y="145478"/>
                  </a:lnTo>
                  <a:lnTo>
                    <a:pt x="519684" y="164592"/>
                  </a:lnTo>
                  <a:lnTo>
                    <a:pt x="519684" y="83362"/>
                  </a:lnTo>
                  <a:lnTo>
                    <a:pt x="505206" y="79425"/>
                  </a:lnTo>
                  <a:lnTo>
                    <a:pt x="484632" y="77724"/>
                  </a:lnTo>
                  <a:lnTo>
                    <a:pt x="463765" y="79425"/>
                  </a:lnTo>
                  <a:lnTo>
                    <a:pt x="463143" y="79425"/>
                  </a:lnTo>
                  <a:lnTo>
                    <a:pt x="425691" y="94449"/>
                  </a:lnTo>
                  <a:lnTo>
                    <a:pt x="397065" y="124256"/>
                  </a:lnTo>
                  <a:lnTo>
                    <a:pt x="382727" y="164363"/>
                  </a:lnTo>
                  <a:lnTo>
                    <a:pt x="382714" y="164592"/>
                  </a:lnTo>
                  <a:lnTo>
                    <a:pt x="381000" y="188976"/>
                  </a:lnTo>
                  <a:lnTo>
                    <a:pt x="387858" y="233553"/>
                  </a:lnTo>
                  <a:lnTo>
                    <a:pt x="408432" y="266700"/>
                  </a:lnTo>
                  <a:lnTo>
                    <a:pt x="441579" y="287274"/>
                  </a:lnTo>
                  <a:lnTo>
                    <a:pt x="486156" y="294132"/>
                  </a:lnTo>
                  <a:lnTo>
                    <a:pt x="507885" y="293039"/>
                  </a:lnTo>
                  <a:lnTo>
                    <a:pt x="527494" y="289941"/>
                  </a:lnTo>
                  <a:lnTo>
                    <a:pt x="545084" y="285140"/>
                  </a:lnTo>
                  <a:lnTo>
                    <a:pt x="560832" y="278892"/>
                  </a:lnTo>
                  <a:lnTo>
                    <a:pt x="560832" y="248412"/>
                  </a:lnTo>
                  <a:lnTo>
                    <a:pt x="560832" y="233172"/>
                  </a:lnTo>
                  <a:lnTo>
                    <a:pt x="546798" y="240055"/>
                  </a:lnTo>
                  <a:lnTo>
                    <a:pt x="532066" y="244792"/>
                  </a:lnTo>
                  <a:lnTo>
                    <a:pt x="516458" y="247535"/>
                  </a:lnTo>
                  <a:lnTo>
                    <a:pt x="499872" y="248412"/>
                  </a:lnTo>
                  <a:lnTo>
                    <a:pt x="476694" y="245579"/>
                  </a:lnTo>
                  <a:lnTo>
                    <a:pt x="459676" y="237172"/>
                  </a:lnTo>
                  <a:lnTo>
                    <a:pt x="448640" y="223342"/>
                  </a:lnTo>
                  <a:lnTo>
                    <a:pt x="443484" y="204216"/>
                  </a:lnTo>
                  <a:lnTo>
                    <a:pt x="579120" y="204216"/>
                  </a:lnTo>
                  <a:lnTo>
                    <a:pt x="579120" y="1767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98892" y="4226052"/>
              <a:ext cx="199643" cy="210312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136636" y="4131564"/>
              <a:ext cx="213360" cy="311150"/>
            </a:xfrm>
            <a:custGeom>
              <a:avLst/>
              <a:gdLst/>
              <a:ahLst/>
              <a:cxnLst/>
              <a:rect l="l" t="t" r="r" b="b"/>
              <a:pathLst>
                <a:path w="213359" h="311150">
                  <a:moveTo>
                    <a:pt x="213360" y="123443"/>
                  </a:moveTo>
                  <a:lnTo>
                    <a:pt x="150876" y="123443"/>
                  </a:lnTo>
                  <a:lnTo>
                    <a:pt x="150876" y="0"/>
                  </a:lnTo>
                  <a:lnTo>
                    <a:pt x="213360" y="0"/>
                  </a:lnTo>
                  <a:lnTo>
                    <a:pt x="213360" y="123443"/>
                  </a:lnTo>
                  <a:close/>
                </a:path>
                <a:path w="213359" h="311150">
                  <a:moveTo>
                    <a:pt x="85344" y="310896"/>
                  </a:moveTo>
                  <a:lnTo>
                    <a:pt x="36052" y="295465"/>
                  </a:lnTo>
                  <a:lnTo>
                    <a:pt x="5715" y="250507"/>
                  </a:lnTo>
                  <a:lnTo>
                    <a:pt x="0" y="207264"/>
                  </a:lnTo>
                  <a:lnTo>
                    <a:pt x="1476" y="183261"/>
                  </a:lnTo>
                  <a:lnTo>
                    <a:pt x="14144" y="142113"/>
                  </a:lnTo>
                  <a:lnTo>
                    <a:pt x="39624" y="111847"/>
                  </a:lnTo>
                  <a:lnTo>
                    <a:pt x="94488" y="94488"/>
                  </a:lnTo>
                  <a:lnTo>
                    <a:pt x="112490" y="96226"/>
                  </a:lnTo>
                  <a:lnTo>
                    <a:pt x="127635" y="101536"/>
                  </a:lnTo>
                  <a:lnTo>
                    <a:pt x="139922" y="110561"/>
                  </a:lnTo>
                  <a:lnTo>
                    <a:pt x="149352" y="123443"/>
                  </a:lnTo>
                  <a:lnTo>
                    <a:pt x="213360" y="123443"/>
                  </a:lnTo>
                  <a:lnTo>
                    <a:pt x="213360" y="143256"/>
                  </a:lnTo>
                  <a:lnTo>
                    <a:pt x="109728" y="143256"/>
                  </a:lnTo>
                  <a:lnTo>
                    <a:pt x="99689" y="144113"/>
                  </a:lnTo>
                  <a:lnTo>
                    <a:pt x="99279" y="144113"/>
                  </a:lnTo>
                  <a:lnTo>
                    <a:pt x="90106" y="147066"/>
                  </a:lnTo>
                  <a:lnTo>
                    <a:pt x="67246" y="179451"/>
                  </a:lnTo>
                  <a:lnTo>
                    <a:pt x="64008" y="205740"/>
                  </a:lnTo>
                  <a:lnTo>
                    <a:pt x="64785" y="217741"/>
                  </a:lnTo>
                  <a:lnTo>
                    <a:pt x="82486" y="253769"/>
                  </a:lnTo>
                  <a:lnTo>
                    <a:pt x="108204" y="262128"/>
                  </a:lnTo>
                  <a:lnTo>
                    <a:pt x="213360" y="262128"/>
                  </a:lnTo>
                  <a:lnTo>
                    <a:pt x="213360" y="277368"/>
                  </a:lnTo>
                  <a:lnTo>
                    <a:pt x="149352" y="277368"/>
                  </a:lnTo>
                  <a:lnTo>
                    <a:pt x="136993" y="291607"/>
                  </a:lnTo>
                  <a:lnTo>
                    <a:pt x="122491" y="302133"/>
                  </a:lnTo>
                  <a:lnTo>
                    <a:pt x="105417" y="308657"/>
                  </a:lnTo>
                  <a:lnTo>
                    <a:pt x="85344" y="310896"/>
                  </a:lnTo>
                  <a:close/>
                </a:path>
                <a:path w="213359" h="311150">
                  <a:moveTo>
                    <a:pt x="213360" y="262128"/>
                  </a:moveTo>
                  <a:lnTo>
                    <a:pt x="108204" y="262128"/>
                  </a:lnTo>
                  <a:lnTo>
                    <a:pt x="117038" y="261032"/>
                  </a:lnTo>
                  <a:lnTo>
                    <a:pt x="125158" y="257937"/>
                  </a:lnTo>
                  <a:lnTo>
                    <a:pt x="150256" y="217741"/>
                  </a:lnTo>
                  <a:lnTo>
                    <a:pt x="150876" y="188976"/>
                  </a:lnTo>
                  <a:lnTo>
                    <a:pt x="150280" y="179903"/>
                  </a:lnTo>
                  <a:lnTo>
                    <a:pt x="126682" y="146685"/>
                  </a:lnTo>
                  <a:lnTo>
                    <a:pt x="109728" y="143256"/>
                  </a:lnTo>
                  <a:lnTo>
                    <a:pt x="213360" y="143256"/>
                  </a:lnTo>
                  <a:lnTo>
                    <a:pt x="213360" y="262128"/>
                  </a:lnTo>
                  <a:close/>
                </a:path>
                <a:path w="213359" h="311150">
                  <a:moveTo>
                    <a:pt x="213360" y="304800"/>
                  </a:moveTo>
                  <a:lnTo>
                    <a:pt x="150876" y="304800"/>
                  </a:lnTo>
                  <a:lnTo>
                    <a:pt x="150876" y="277368"/>
                  </a:lnTo>
                  <a:lnTo>
                    <a:pt x="213360" y="277368"/>
                  </a:lnTo>
                  <a:lnTo>
                    <a:pt x="213360" y="30480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391144" y="4226051"/>
              <a:ext cx="156972" cy="216407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7278623" y="4693919"/>
            <a:ext cx="1252855" cy="292735"/>
            <a:chOff x="7278623" y="4693919"/>
            <a:chExt cx="1252855" cy="292735"/>
          </a:xfrm>
        </p:grpSpPr>
        <p:sp>
          <p:nvSpPr>
            <p:cNvPr id="74" name="object 74" descr=""/>
            <p:cNvSpPr/>
            <p:nvPr/>
          </p:nvSpPr>
          <p:spPr>
            <a:xfrm>
              <a:off x="7278623" y="4693919"/>
              <a:ext cx="285115" cy="288290"/>
            </a:xfrm>
            <a:custGeom>
              <a:avLst/>
              <a:gdLst/>
              <a:ahLst/>
              <a:cxnLst/>
              <a:rect l="l" t="t" r="r" b="b"/>
              <a:pathLst>
                <a:path w="285115" h="288289">
                  <a:moveTo>
                    <a:pt x="70104" y="288036"/>
                  </a:moveTo>
                  <a:lnTo>
                    <a:pt x="0" y="288036"/>
                  </a:lnTo>
                  <a:lnTo>
                    <a:pt x="105156" y="0"/>
                  </a:lnTo>
                  <a:lnTo>
                    <a:pt x="181356" y="0"/>
                  </a:lnTo>
                  <a:lnTo>
                    <a:pt x="199450" y="50292"/>
                  </a:lnTo>
                  <a:lnTo>
                    <a:pt x="140208" y="50292"/>
                  </a:lnTo>
                  <a:lnTo>
                    <a:pt x="139922" y="56911"/>
                  </a:lnTo>
                  <a:lnTo>
                    <a:pt x="139065" y="63245"/>
                  </a:lnTo>
                  <a:lnTo>
                    <a:pt x="137636" y="69580"/>
                  </a:lnTo>
                  <a:lnTo>
                    <a:pt x="135636" y="76200"/>
                  </a:lnTo>
                  <a:lnTo>
                    <a:pt x="103631" y="173736"/>
                  </a:lnTo>
                  <a:lnTo>
                    <a:pt x="243864" y="173736"/>
                  </a:lnTo>
                  <a:lnTo>
                    <a:pt x="261958" y="224028"/>
                  </a:lnTo>
                  <a:lnTo>
                    <a:pt x="89916" y="224028"/>
                  </a:lnTo>
                  <a:lnTo>
                    <a:pt x="70104" y="288036"/>
                  </a:lnTo>
                  <a:close/>
                </a:path>
                <a:path w="285115" h="288289">
                  <a:moveTo>
                    <a:pt x="243864" y="173736"/>
                  </a:moveTo>
                  <a:lnTo>
                    <a:pt x="178308" y="173736"/>
                  </a:lnTo>
                  <a:lnTo>
                    <a:pt x="147828" y="76200"/>
                  </a:lnTo>
                  <a:lnTo>
                    <a:pt x="145803" y="71080"/>
                  </a:lnTo>
                  <a:lnTo>
                    <a:pt x="144208" y="64960"/>
                  </a:lnTo>
                  <a:lnTo>
                    <a:pt x="142898" y="57983"/>
                  </a:lnTo>
                  <a:lnTo>
                    <a:pt x="141732" y="50292"/>
                  </a:lnTo>
                  <a:lnTo>
                    <a:pt x="199450" y="50292"/>
                  </a:lnTo>
                  <a:lnTo>
                    <a:pt x="243864" y="173736"/>
                  </a:lnTo>
                  <a:close/>
                </a:path>
                <a:path w="285115" h="288289">
                  <a:moveTo>
                    <a:pt x="284988" y="288036"/>
                  </a:moveTo>
                  <a:lnTo>
                    <a:pt x="213360" y="288036"/>
                  </a:lnTo>
                  <a:lnTo>
                    <a:pt x="193548" y="224028"/>
                  </a:lnTo>
                  <a:lnTo>
                    <a:pt x="261958" y="224028"/>
                  </a:lnTo>
                  <a:lnTo>
                    <a:pt x="284988" y="288036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80375" y="4770119"/>
              <a:ext cx="169164" cy="216408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790687" y="4770120"/>
              <a:ext cx="373380" cy="216407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191499" y="4770119"/>
              <a:ext cx="158495" cy="216407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72855" y="4770119"/>
              <a:ext cx="158495" cy="216407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7309103" y="5222748"/>
            <a:ext cx="1800225" cy="309880"/>
            <a:chOff x="7309103" y="5222748"/>
            <a:chExt cx="1800225" cy="309880"/>
          </a:xfrm>
        </p:grpSpPr>
        <p:sp>
          <p:nvSpPr>
            <p:cNvPr id="80" name="object 80" descr=""/>
            <p:cNvSpPr/>
            <p:nvPr/>
          </p:nvSpPr>
          <p:spPr>
            <a:xfrm>
              <a:off x="7309091" y="5237480"/>
              <a:ext cx="172720" cy="289560"/>
            </a:xfrm>
            <a:custGeom>
              <a:avLst/>
              <a:gdLst/>
              <a:ahLst/>
              <a:cxnLst/>
              <a:rect l="l" t="t" r="r" b="b"/>
              <a:pathLst>
                <a:path w="172720" h="289560">
                  <a:moveTo>
                    <a:pt x="172224" y="236220"/>
                  </a:moveTo>
                  <a:lnTo>
                    <a:pt x="65532" y="236220"/>
                  </a:lnTo>
                  <a:lnTo>
                    <a:pt x="65532" y="0"/>
                  </a:lnTo>
                  <a:lnTo>
                    <a:pt x="0" y="0"/>
                  </a:lnTo>
                  <a:lnTo>
                    <a:pt x="0" y="236220"/>
                  </a:lnTo>
                  <a:lnTo>
                    <a:pt x="0" y="289560"/>
                  </a:lnTo>
                  <a:lnTo>
                    <a:pt x="172224" y="289560"/>
                  </a:lnTo>
                  <a:lnTo>
                    <a:pt x="172224" y="23622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01127" y="5315712"/>
              <a:ext cx="224028" cy="216407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754111" y="5315712"/>
              <a:ext cx="167640" cy="216408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947659" y="5315712"/>
              <a:ext cx="187452" cy="216408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8167103" y="5222760"/>
              <a:ext cx="248920" cy="309880"/>
            </a:xfrm>
            <a:custGeom>
              <a:avLst/>
              <a:gdLst/>
              <a:ahLst/>
              <a:cxnLst/>
              <a:rect l="l" t="t" r="r" b="b"/>
              <a:pathLst>
                <a:path w="248920" h="309879">
                  <a:moveTo>
                    <a:pt x="143256" y="97523"/>
                  </a:moveTo>
                  <a:lnTo>
                    <a:pt x="96012" y="97523"/>
                  </a:lnTo>
                  <a:lnTo>
                    <a:pt x="96012" y="35039"/>
                  </a:lnTo>
                  <a:lnTo>
                    <a:pt x="33528" y="53327"/>
                  </a:lnTo>
                  <a:lnTo>
                    <a:pt x="33528" y="97523"/>
                  </a:lnTo>
                  <a:lnTo>
                    <a:pt x="0" y="97523"/>
                  </a:lnTo>
                  <a:lnTo>
                    <a:pt x="0" y="144767"/>
                  </a:lnTo>
                  <a:lnTo>
                    <a:pt x="33528" y="144767"/>
                  </a:lnTo>
                  <a:lnTo>
                    <a:pt x="33528" y="239255"/>
                  </a:lnTo>
                  <a:lnTo>
                    <a:pt x="37795" y="270141"/>
                  </a:lnTo>
                  <a:lnTo>
                    <a:pt x="50482" y="292023"/>
                  </a:lnTo>
                  <a:lnTo>
                    <a:pt x="71462" y="305054"/>
                  </a:lnTo>
                  <a:lnTo>
                    <a:pt x="100584" y="309359"/>
                  </a:lnTo>
                  <a:lnTo>
                    <a:pt x="113690" y="308813"/>
                  </a:lnTo>
                  <a:lnTo>
                    <a:pt x="125349" y="307263"/>
                  </a:lnTo>
                  <a:lnTo>
                    <a:pt x="135305" y="304863"/>
                  </a:lnTo>
                  <a:lnTo>
                    <a:pt x="143256" y="301739"/>
                  </a:lnTo>
                  <a:lnTo>
                    <a:pt x="143256" y="254495"/>
                  </a:lnTo>
                  <a:lnTo>
                    <a:pt x="135636" y="259067"/>
                  </a:lnTo>
                  <a:lnTo>
                    <a:pt x="129540" y="260591"/>
                  </a:lnTo>
                  <a:lnTo>
                    <a:pt x="121920" y="260591"/>
                  </a:lnTo>
                  <a:lnTo>
                    <a:pt x="110807" y="258597"/>
                  </a:lnTo>
                  <a:lnTo>
                    <a:pt x="102679" y="252590"/>
                  </a:lnTo>
                  <a:lnTo>
                    <a:pt x="97713" y="242595"/>
                  </a:lnTo>
                  <a:lnTo>
                    <a:pt x="96012" y="228587"/>
                  </a:lnTo>
                  <a:lnTo>
                    <a:pt x="96012" y="144767"/>
                  </a:lnTo>
                  <a:lnTo>
                    <a:pt x="143256" y="144767"/>
                  </a:lnTo>
                  <a:lnTo>
                    <a:pt x="143256" y="97523"/>
                  </a:lnTo>
                  <a:close/>
                </a:path>
                <a:path w="248920" h="309879">
                  <a:moveTo>
                    <a:pt x="242328" y="97536"/>
                  </a:moveTo>
                  <a:lnTo>
                    <a:pt x="178320" y="97536"/>
                  </a:lnTo>
                  <a:lnTo>
                    <a:pt x="178320" y="304800"/>
                  </a:lnTo>
                  <a:lnTo>
                    <a:pt x="242328" y="304800"/>
                  </a:lnTo>
                  <a:lnTo>
                    <a:pt x="242328" y="97536"/>
                  </a:lnTo>
                  <a:close/>
                </a:path>
                <a:path w="248920" h="309879">
                  <a:moveTo>
                    <a:pt x="248424" y="22860"/>
                  </a:moveTo>
                  <a:lnTo>
                    <a:pt x="210324" y="0"/>
                  </a:lnTo>
                  <a:lnTo>
                    <a:pt x="202844" y="571"/>
                  </a:lnTo>
                  <a:lnTo>
                    <a:pt x="173748" y="22860"/>
                  </a:lnTo>
                  <a:lnTo>
                    <a:pt x="173748" y="32004"/>
                  </a:lnTo>
                  <a:lnTo>
                    <a:pt x="196227" y="63246"/>
                  </a:lnTo>
                  <a:lnTo>
                    <a:pt x="210324" y="65532"/>
                  </a:lnTo>
                  <a:lnTo>
                    <a:pt x="218681" y="64960"/>
                  </a:lnTo>
                  <a:lnTo>
                    <a:pt x="247611" y="39446"/>
                  </a:lnTo>
                  <a:lnTo>
                    <a:pt x="247675" y="38811"/>
                  </a:lnTo>
                  <a:lnTo>
                    <a:pt x="248424" y="32004"/>
                  </a:lnTo>
                  <a:lnTo>
                    <a:pt x="248424" y="22860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450579" y="5315712"/>
              <a:ext cx="224028" cy="216407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15755" y="5315712"/>
              <a:ext cx="198119" cy="211836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950451" y="5315712"/>
              <a:ext cx="158495" cy="216407"/>
            </a:xfrm>
            <a:prstGeom prst="rect">
              <a:avLst/>
            </a:prstGeom>
          </p:spPr>
        </p:pic>
      </p:grpSp>
      <p:grpSp>
        <p:nvGrpSpPr>
          <p:cNvPr id="88" name="object 88" descr=""/>
          <p:cNvGrpSpPr/>
          <p:nvPr/>
        </p:nvGrpSpPr>
        <p:grpSpPr>
          <a:xfrm>
            <a:off x="9611867" y="1158239"/>
            <a:ext cx="265430" cy="5453380"/>
            <a:chOff x="9611867" y="1158239"/>
            <a:chExt cx="265430" cy="5453380"/>
          </a:xfrm>
        </p:grpSpPr>
        <p:sp>
          <p:nvSpPr>
            <p:cNvPr id="89" name="object 89" descr=""/>
            <p:cNvSpPr/>
            <p:nvPr/>
          </p:nvSpPr>
          <p:spPr>
            <a:xfrm>
              <a:off x="9611867" y="1158239"/>
              <a:ext cx="265430" cy="5453380"/>
            </a:xfrm>
            <a:custGeom>
              <a:avLst/>
              <a:gdLst/>
              <a:ahLst/>
              <a:cxnLst/>
              <a:rect l="l" t="t" r="r" b="b"/>
              <a:pathLst>
                <a:path w="265429" h="5453380">
                  <a:moveTo>
                    <a:pt x="265175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265175" y="0"/>
                  </a:lnTo>
                  <a:lnTo>
                    <a:pt x="265175" y="5452872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9611867" y="1158239"/>
              <a:ext cx="7620" cy="5453380"/>
            </a:xfrm>
            <a:custGeom>
              <a:avLst/>
              <a:gdLst/>
              <a:ahLst/>
              <a:cxnLst/>
              <a:rect l="l" t="t" r="r" b="b"/>
              <a:pathLst>
                <a:path w="7620" h="5453380">
                  <a:moveTo>
                    <a:pt x="7619" y="5452872"/>
                  </a:moveTo>
                  <a:lnTo>
                    <a:pt x="0" y="5452872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545287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9723119" y="1274063"/>
              <a:ext cx="52069" cy="56515"/>
            </a:xfrm>
            <a:custGeom>
              <a:avLst/>
              <a:gdLst/>
              <a:ahLst/>
              <a:cxnLst/>
              <a:rect l="l" t="t" r="r" b="b"/>
              <a:pathLst>
                <a:path w="52070" h="56515">
                  <a:moveTo>
                    <a:pt x="3100" y="27382"/>
                  </a:moveTo>
                  <a:lnTo>
                    <a:pt x="27432" y="1524"/>
                  </a:lnTo>
                  <a:lnTo>
                    <a:pt x="25908" y="1524"/>
                  </a:lnTo>
                  <a:lnTo>
                    <a:pt x="27432" y="0"/>
                  </a:lnTo>
                  <a:lnTo>
                    <a:pt x="32004" y="0"/>
                  </a:lnTo>
                  <a:lnTo>
                    <a:pt x="32004" y="3048"/>
                  </a:lnTo>
                  <a:lnTo>
                    <a:pt x="28956" y="3048"/>
                  </a:lnTo>
                  <a:lnTo>
                    <a:pt x="3100" y="27382"/>
                  </a:lnTo>
                  <a:close/>
                </a:path>
                <a:path w="52070" h="56515">
                  <a:moveTo>
                    <a:pt x="19812" y="30480"/>
                  </a:moveTo>
                  <a:lnTo>
                    <a:pt x="18287" y="28956"/>
                  </a:lnTo>
                  <a:lnTo>
                    <a:pt x="18337" y="27382"/>
                  </a:lnTo>
                  <a:lnTo>
                    <a:pt x="45719" y="0"/>
                  </a:lnTo>
                  <a:lnTo>
                    <a:pt x="50291" y="0"/>
                  </a:lnTo>
                  <a:lnTo>
                    <a:pt x="50291" y="1524"/>
                  </a:lnTo>
                  <a:lnTo>
                    <a:pt x="45719" y="1524"/>
                  </a:lnTo>
                  <a:lnTo>
                    <a:pt x="21382" y="27382"/>
                  </a:lnTo>
                  <a:lnTo>
                    <a:pt x="19812" y="27382"/>
                  </a:lnTo>
                  <a:lnTo>
                    <a:pt x="19812" y="30480"/>
                  </a:lnTo>
                  <a:close/>
                </a:path>
                <a:path w="52070" h="56515">
                  <a:moveTo>
                    <a:pt x="1524" y="30480"/>
                  </a:moveTo>
                  <a:lnTo>
                    <a:pt x="0" y="28956"/>
                  </a:lnTo>
                  <a:lnTo>
                    <a:pt x="49" y="27382"/>
                  </a:lnTo>
                  <a:lnTo>
                    <a:pt x="1524" y="25908"/>
                  </a:lnTo>
                  <a:lnTo>
                    <a:pt x="27432" y="1524"/>
                  </a:lnTo>
                  <a:lnTo>
                    <a:pt x="3094" y="27382"/>
                  </a:lnTo>
                  <a:lnTo>
                    <a:pt x="1524" y="27382"/>
                  </a:lnTo>
                  <a:lnTo>
                    <a:pt x="1524" y="30480"/>
                  </a:lnTo>
                  <a:close/>
                </a:path>
                <a:path w="52070" h="56515">
                  <a:moveTo>
                    <a:pt x="33527" y="4572"/>
                  </a:moveTo>
                  <a:lnTo>
                    <a:pt x="32004" y="4572"/>
                  </a:lnTo>
                  <a:lnTo>
                    <a:pt x="32004" y="1524"/>
                  </a:lnTo>
                  <a:lnTo>
                    <a:pt x="33527" y="1524"/>
                  </a:lnTo>
                  <a:lnTo>
                    <a:pt x="33527" y="4572"/>
                  </a:lnTo>
                  <a:close/>
                </a:path>
                <a:path w="52070" h="56515">
                  <a:moveTo>
                    <a:pt x="21388" y="27382"/>
                  </a:moveTo>
                  <a:lnTo>
                    <a:pt x="45719" y="1524"/>
                  </a:lnTo>
                  <a:lnTo>
                    <a:pt x="50291" y="1524"/>
                  </a:lnTo>
                  <a:lnTo>
                    <a:pt x="50291" y="3048"/>
                  </a:lnTo>
                  <a:lnTo>
                    <a:pt x="47244" y="3048"/>
                  </a:lnTo>
                  <a:lnTo>
                    <a:pt x="21388" y="27382"/>
                  </a:lnTo>
                  <a:close/>
                </a:path>
                <a:path w="52070" h="56515">
                  <a:moveTo>
                    <a:pt x="51816" y="4572"/>
                  </a:moveTo>
                  <a:lnTo>
                    <a:pt x="50291" y="4572"/>
                  </a:lnTo>
                  <a:lnTo>
                    <a:pt x="50291" y="1524"/>
                  </a:lnTo>
                  <a:lnTo>
                    <a:pt x="51816" y="1524"/>
                  </a:lnTo>
                  <a:lnTo>
                    <a:pt x="51816" y="4572"/>
                  </a:lnTo>
                  <a:close/>
                </a:path>
                <a:path w="52070" h="56515">
                  <a:moveTo>
                    <a:pt x="30480" y="54863"/>
                  </a:moveTo>
                  <a:lnTo>
                    <a:pt x="28956" y="54863"/>
                  </a:lnTo>
                  <a:lnTo>
                    <a:pt x="28956" y="53340"/>
                  </a:lnTo>
                  <a:lnTo>
                    <a:pt x="3048" y="28956"/>
                  </a:lnTo>
                  <a:lnTo>
                    <a:pt x="3100" y="27382"/>
                  </a:lnTo>
                  <a:lnTo>
                    <a:pt x="28956" y="3048"/>
                  </a:lnTo>
                  <a:lnTo>
                    <a:pt x="30480" y="3048"/>
                  </a:lnTo>
                  <a:lnTo>
                    <a:pt x="30480" y="4572"/>
                  </a:lnTo>
                  <a:lnTo>
                    <a:pt x="6096" y="28956"/>
                  </a:lnTo>
                  <a:lnTo>
                    <a:pt x="30480" y="53340"/>
                  </a:lnTo>
                  <a:lnTo>
                    <a:pt x="30480" y="54863"/>
                  </a:lnTo>
                  <a:close/>
                </a:path>
                <a:path w="52070" h="56515">
                  <a:moveTo>
                    <a:pt x="32004" y="6095"/>
                  </a:moveTo>
                  <a:lnTo>
                    <a:pt x="30480" y="4572"/>
                  </a:lnTo>
                  <a:lnTo>
                    <a:pt x="30480" y="3048"/>
                  </a:lnTo>
                  <a:lnTo>
                    <a:pt x="32004" y="3048"/>
                  </a:lnTo>
                  <a:lnTo>
                    <a:pt x="32004" y="6095"/>
                  </a:lnTo>
                  <a:close/>
                </a:path>
                <a:path w="52070" h="56515">
                  <a:moveTo>
                    <a:pt x="47244" y="54863"/>
                  </a:moveTo>
                  <a:lnTo>
                    <a:pt x="47244" y="53340"/>
                  </a:lnTo>
                  <a:lnTo>
                    <a:pt x="21335" y="28956"/>
                  </a:lnTo>
                  <a:lnTo>
                    <a:pt x="21388" y="27382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48768" y="4572"/>
                  </a:lnTo>
                  <a:lnTo>
                    <a:pt x="24383" y="28956"/>
                  </a:lnTo>
                  <a:lnTo>
                    <a:pt x="48768" y="53340"/>
                  </a:lnTo>
                  <a:lnTo>
                    <a:pt x="47244" y="54863"/>
                  </a:lnTo>
                  <a:close/>
                </a:path>
                <a:path w="52070" h="56515">
                  <a:moveTo>
                    <a:pt x="50291" y="6095"/>
                  </a:moveTo>
                  <a:lnTo>
                    <a:pt x="48768" y="4572"/>
                  </a:lnTo>
                  <a:lnTo>
                    <a:pt x="48768" y="3048"/>
                  </a:lnTo>
                  <a:lnTo>
                    <a:pt x="50291" y="3048"/>
                  </a:lnTo>
                  <a:lnTo>
                    <a:pt x="50291" y="6095"/>
                  </a:lnTo>
                  <a:close/>
                </a:path>
                <a:path w="52070" h="56515">
                  <a:moveTo>
                    <a:pt x="9955" y="28144"/>
                  </a:moveTo>
                  <a:lnTo>
                    <a:pt x="9094" y="27382"/>
                  </a:lnTo>
                  <a:lnTo>
                    <a:pt x="30480" y="4572"/>
                  </a:lnTo>
                  <a:lnTo>
                    <a:pt x="32004" y="6095"/>
                  </a:lnTo>
                  <a:lnTo>
                    <a:pt x="9955" y="28144"/>
                  </a:lnTo>
                  <a:close/>
                </a:path>
                <a:path w="52070" h="56515">
                  <a:moveTo>
                    <a:pt x="26773" y="28144"/>
                  </a:moveTo>
                  <a:lnTo>
                    <a:pt x="27383" y="27382"/>
                  </a:lnTo>
                  <a:lnTo>
                    <a:pt x="48768" y="4572"/>
                  </a:lnTo>
                  <a:lnTo>
                    <a:pt x="50291" y="6095"/>
                  </a:lnTo>
                  <a:lnTo>
                    <a:pt x="26773" y="28144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4863"/>
                  </a:lnTo>
                  <a:lnTo>
                    <a:pt x="30480" y="53340"/>
                  </a:lnTo>
                  <a:lnTo>
                    <a:pt x="6096" y="28956"/>
                  </a:lnTo>
                  <a:lnTo>
                    <a:pt x="28956" y="6095"/>
                  </a:lnTo>
                  <a:lnTo>
                    <a:pt x="7619" y="28956"/>
                  </a:lnTo>
                  <a:lnTo>
                    <a:pt x="30480" y="51816"/>
                  </a:lnTo>
                  <a:lnTo>
                    <a:pt x="32004" y="51816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26668" y="28144"/>
                  </a:moveTo>
                  <a:lnTo>
                    <a:pt x="25957" y="27382"/>
                  </a:lnTo>
                  <a:lnTo>
                    <a:pt x="47244" y="6095"/>
                  </a:lnTo>
                  <a:lnTo>
                    <a:pt x="26668" y="28144"/>
                  </a:lnTo>
                  <a:close/>
                </a:path>
                <a:path w="52070" h="56515">
                  <a:moveTo>
                    <a:pt x="28956" y="56387"/>
                  </a:moveTo>
                  <a:lnTo>
                    <a:pt x="27432" y="56387"/>
                  </a:lnTo>
                  <a:lnTo>
                    <a:pt x="1524" y="32004"/>
                  </a:lnTo>
                  <a:lnTo>
                    <a:pt x="1524" y="27382"/>
                  </a:lnTo>
                  <a:lnTo>
                    <a:pt x="3048" y="27382"/>
                  </a:lnTo>
                  <a:lnTo>
                    <a:pt x="3048" y="28956"/>
                  </a:lnTo>
                  <a:lnTo>
                    <a:pt x="4667" y="30480"/>
                  </a:lnTo>
                  <a:lnTo>
                    <a:pt x="3048" y="30480"/>
                  </a:lnTo>
                  <a:lnTo>
                    <a:pt x="28956" y="56387"/>
                  </a:lnTo>
                  <a:close/>
                </a:path>
                <a:path w="52070" h="56515">
                  <a:moveTo>
                    <a:pt x="32004" y="51816"/>
                  </a:moveTo>
                  <a:lnTo>
                    <a:pt x="30480" y="51816"/>
                  </a:lnTo>
                  <a:lnTo>
                    <a:pt x="7619" y="28956"/>
                  </a:lnTo>
                  <a:lnTo>
                    <a:pt x="9193" y="27382"/>
                  </a:lnTo>
                  <a:lnTo>
                    <a:pt x="9857" y="28144"/>
                  </a:lnTo>
                  <a:lnTo>
                    <a:pt x="9144" y="28956"/>
                  </a:lnTo>
                  <a:lnTo>
                    <a:pt x="10668" y="28956"/>
                  </a:lnTo>
                  <a:lnTo>
                    <a:pt x="32004" y="50291"/>
                  </a:lnTo>
                  <a:lnTo>
                    <a:pt x="32004" y="51816"/>
                  </a:lnTo>
                  <a:close/>
                </a:path>
                <a:path w="52070" h="56515">
                  <a:moveTo>
                    <a:pt x="47244" y="56387"/>
                  </a:moveTo>
                  <a:lnTo>
                    <a:pt x="44195" y="56387"/>
                  </a:lnTo>
                  <a:lnTo>
                    <a:pt x="19812" y="32004"/>
                  </a:lnTo>
                  <a:lnTo>
                    <a:pt x="19812" y="27382"/>
                  </a:lnTo>
                  <a:lnTo>
                    <a:pt x="21335" y="27382"/>
                  </a:lnTo>
                  <a:lnTo>
                    <a:pt x="21335" y="28956"/>
                  </a:lnTo>
                  <a:lnTo>
                    <a:pt x="22955" y="30480"/>
                  </a:lnTo>
                  <a:lnTo>
                    <a:pt x="21335" y="30480"/>
                  </a:lnTo>
                  <a:lnTo>
                    <a:pt x="4724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4863"/>
                  </a:lnTo>
                  <a:lnTo>
                    <a:pt x="48768" y="53340"/>
                  </a:lnTo>
                  <a:lnTo>
                    <a:pt x="24383" y="28956"/>
                  </a:lnTo>
                  <a:lnTo>
                    <a:pt x="25957" y="27382"/>
                  </a:lnTo>
                  <a:lnTo>
                    <a:pt x="25908" y="28956"/>
                  </a:lnTo>
                  <a:lnTo>
                    <a:pt x="48768" y="51816"/>
                  </a:lnTo>
                  <a:lnTo>
                    <a:pt x="50291" y="51816"/>
                  </a:lnTo>
                  <a:lnTo>
                    <a:pt x="50291" y="56387"/>
                  </a:lnTo>
                  <a:close/>
                </a:path>
                <a:path w="52070" h="56515">
                  <a:moveTo>
                    <a:pt x="25908" y="28956"/>
                  </a:moveTo>
                  <a:lnTo>
                    <a:pt x="25908" y="27382"/>
                  </a:lnTo>
                  <a:lnTo>
                    <a:pt x="26668" y="28144"/>
                  </a:lnTo>
                  <a:lnTo>
                    <a:pt x="25908" y="28956"/>
                  </a:lnTo>
                  <a:close/>
                </a:path>
                <a:path w="52070" h="56515">
                  <a:moveTo>
                    <a:pt x="10668" y="28956"/>
                  </a:moveTo>
                  <a:lnTo>
                    <a:pt x="9144" y="28956"/>
                  </a:lnTo>
                  <a:lnTo>
                    <a:pt x="9955" y="28144"/>
                  </a:lnTo>
                  <a:lnTo>
                    <a:pt x="10668" y="28956"/>
                  </a:lnTo>
                  <a:close/>
                </a:path>
                <a:path w="52070" h="56515">
                  <a:moveTo>
                    <a:pt x="50291" y="51816"/>
                  </a:moveTo>
                  <a:lnTo>
                    <a:pt x="48768" y="51816"/>
                  </a:lnTo>
                  <a:lnTo>
                    <a:pt x="25908" y="28956"/>
                  </a:lnTo>
                  <a:lnTo>
                    <a:pt x="26773" y="28144"/>
                  </a:lnTo>
                  <a:lnTo>
                    <a:pt x="27533" y="28956"/>
                  </a:lnTo>
                  <a:lnTo>
                    <a:pt x="50291" y="50291"/>
                  </a:lnTo>
                  <a:lnTo>
                    <a:pt x="50291" y="51816"/>
                  </a:lnTo>
                  <a:close/>
                </a:path>
                <a:path w="52070" h="56515">
                  <a:moveTo>
                    <a:pt x="27432" y="54863"/>
                  </a:moveTo>
                  <a:lnTo>
                    <a:pt x="3048" y="30480"/>
                  </a:lnTo>
                  <a:lnTo>
                    <a:pt x="4667" y="30480"/>
                  </a:lnTo>
                  <a:lnTo>
                    <a:pt x="28956" y="53340"/>
                  </a:lnTo>
                  <a:lnTo>
                    <a:pt x="27432" y="54863"/>
                  </a:lnTo>
                  <a:close/>
                </a:path>
                <a:path w="52070" h="56515">
                  <a:moveTo>
                    <a:pt x="45720" y="54863"/>
                  </a:moveTo>
                  <a:lnTo>
                    <a:pt x="21335" y="30480"/>
                  </a:lnTo>
                  <a:lnTo>
                    <a:pt x="22955" y="30480"/>
                  </a:lnTo>
                  <a:lnTo>
                    <a:pt x="47244" y="53340"/>
                  </a:lnTo>
                  <a:lnTo>
                    <a:pt x="45720" y="54863"/>
                  </a:lnTo>
                  <a:close/>
                </a:path>
                <a:path w="52070" h="56515">
                  <a:moveTo>
                    <a:pt x="33527" y="54863"/>
                  </a:moveTo>
                  <a:lnTo>
                    <a:pt x="32004" y="54863"/>
                  </a:lnTo>
                  <a:lnTo>
                    <a:pt x="32004" y="51816"/>
                  </a:lnTo>
                  <a:lnTo>
                    <a:pt x="33527" y="51816"/>
                  </a:lnTo>
                  <a:lnTo>
                    <a:pt x="33527" y="54863"/>
                  </a:lnTo>
                  <a:close/>
                </a:path>
                <a:path w="52070" h="56515">
                  <a:moveTo>
                    <a:pt x="51816" y="54863"/>
                  </a:moveTo>
                  <a:lnTo>
                    <a:pt x="50291" y="54863"/>
                  </a:lnTo>
                  <a:lnTo>
                    <a:pt x="50291" y="51816"/>
                  </a:lnTo>
                  <a:lnTo>
                    <a:pt x="51816" y="51816"/>
                  </a:lnTo>
                  <a:lnTo>
                    <a:pt x="51816" y="54863"/>
                  </a:lnTo>
                  <a:close/>
                </a:path>
                <a:path w="52070" h="56515">
                  <a:moveTo>
                    <a:pt x="30480" y="56387"/>
                  </a:moveTo>
                  <a:lnTo>
                    <a:pt x="28956" y="56387"/>
                  </a:lnTo>
                  <a:lnTo>
                    <a:pt x="27432" y="54863"/>
                  </a:lnTo>
                  <a:lnTo>
                    <a:pt x="28956" y="53340"/>
                  </a:lnTo>
                  <a:lnTo>
                    <a:pt x="28956" y="54863"/>
                  </a:lnTo>
                  <a:lnTo>
                    <a:pt x="30480" y="54863"/>
                  </a:lnTo>
                  <a:lnTo>
                    <a:pt x="30480" y="56387"/>
                  </a:lnTo>
                  <a:close/>
                </a:path>
                <a:path w="52070" h="56515">
                  <a:moveTo>
                    <a:pt x="48768" y="56387"/>
                  </a:moveTo>
                  <a:lnTo>
                    <a:pt x="47244" y="56387"/>
                  </a:lnTo>
                  <a:lnTo>
                    <a:pt x="45720" y="54863"/>
                  </a:lnTo>
                  <a:lnTo>
                    <a:pt x="47244" y="53340"/>
                  </a:lnTo>
                  <a:lnTo>
                    <a:pt x="47244" y="54863"/>
                  </a:lnTo>
                  <a:lnTo>
                    <a:pt x="48768" y="54863"/>
                  </a:lnTo>
                  <a:lnTo>
                    <a:pt x="48768" y="56387"/>
                  </a:lnTo>
                  <a:close/>
                </a:path>
                <a:path w="52070" h="56515">
                  <a:moveTo>
                    <a:pt x="48768" y="54863"/>
                  </a:moveTo>
                  <a:lnTo>
                    <a:pt x="47244" y="54863"/>
                  </a:lnTo>
                  <a:lnTo>
                    <a:pt x="48768" y="53340"/>
                  </a:lnTo>
                  <a:lnTo>
                    <a:pt x="48768" y="54863"/>
                  </a:lnTo>
                  <a:close/>
                </a:path>
                <a:path w="52070" h="56515">
                  <a:moveTo>
                    <a:pt x="32004" y="56387"/>
                  </a:moveTo>
                  <a:lnTo>
                    <a:pt x="30480" y="56387"/>
                  </a:lnTo>
                  <a:lnTo>
                    <a:pt x="30480" y="54863"/>
                  </a:lnTo>
                  <a:lnTo>
                    <a:pt x="32004" y="56387"/>
                  </a:lnTo>
                  <a:close/>
                </a:path>
                <a:path w="52070" h="56515">
                  <a:moveTo>
                    <a:pt x="50291" y="56387"/>
                  </a:moveTo>
                  <a:lnTo>
                    <a:pt x="48768" y="56387"/>
                  </a:lnTo>
                  <a:lnTo>
                    <a:pt x="48768" y="54863"/>
                  </a:lnTo>
                  <a:lnTo>
                    <a:pt x="50291" y="56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85019" y="1463039"/>
              <a:ext cx="100584" cy="309372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9695675" y="1813559"/>
              <a:ext cx="62865" cy="454659"/>
            </a:xfrm>
            <a:custGeom>
              <a:avLst/>
              <a:gdLst/>
              <a:ahLst/>
              <a:cxnLst/>
              <a:rect l="l" t="t" r="r" b="b"/>
              <a:pathLst>
                <a:path w="62865" h="454660">
                  <a:moveTo>
                    <a:pt x="60972" y="286524"/>
                  </a:moveTo>
                  <a:lnTo>
                    <a:pt x="25920" y="286524"/>
                  </a:lnTo>
                  <a:lnTo>
                    <a:pt x="14147" y="287705"/>
                  </a:lnTo>
                  <a:lnTo>
                    <a:pt x="6108" y="291477"/>
                  </a:lnTo>
                  <a:lnTo>
                    <a:pt x="1485" y="298094"/>
                  </a:lnTo>
                  <a:lnTo>
                    <a:pt x="12" y="307860"/>
                  </a:lnTo>
                  <a:lnTo>
                    <a:pt x="12" y="315480"/>
                  </a:lnTo>
                  <a:lnTo>
                    <a:pt x="3060" y="321576"/>
                  </a:lnTo>
                  <a:lnTo>
                    <a:pt x="10680" y="326148"/>
                  </a:lnTo>
                  <a:lnTo>
                    <a:pt x="1536" y="326148"/>
                  </a:lnTo>
                  <a:lnTo>
                    <a:pt x="1536" y="339864"/>
                  </a:lnTo>
                  <a:lnTo>
                    <a:pt x="60972" y="339864"/>
                  </a:lnTo>
                  <a:lnTo>
                    <a:pt x="60972" y="326148"/>
                  </a:lnTo>
                  <a:lnTo>
                    <a:pt x="21348" y="326148"/>
                  </a:lnTo>
                  <a:lnTo>
                    <a:pt x="15252" y="323100"/>
                  </a:lnTo>
                  <a:lnTo>
                    <a:pt x="12204" y="320052"/>
                  </a:lnTo>
                  <a:lnTo>
                    <a:pt x="10680" y="317004"/>
                  </a:lnTo>
                  <a:lnTo>
                    <a:pt x="10680" y="304812"/>
                  </a:lnTo>
                  <a:lnTo>
                    <a:pt x="15252" y="300240"/>
                  </a:lnTo>
                  <a:lnTo>
                    <a:pt x="60972" y="300240"/>
                  </a:lnTo>
                  <a:lnTo>
                    <a:pt x="60972" y="286524"/>
                  </a:lnTo>
                  <a:close/>
                </a:path>
                <a:path w="62865" h="454660">
                  <a:moveTo>
                    <a:pt x="62484" y="419112"/>
                  </a:moveTo>
                  <a:lnTo>
                    <a:pt x="59436" y="413016"/>
                  </a:lnTo>
                  <a:lnTo>
                    <a:pt x="53340" y="406920"/>
                  </a:lnTo>
                  <a:lnTo>
                    <a:pt x="53340" y="423684"/>
                  </a:lnTo>
                  <a:lnTo>
                    <a:pt x="53340" y="431304"/>
                  </a:lnTo>
                  <a:lnTo>
                    <a:pt x="51816" y="434352"/>
                  </a:lnTo>
                  <a:lnTo>
                    <a:pt x="48768" y="437400"/>
                  </a:lnTo>
                  <a:lnTo>
                    <a:pt x="42672" y="440448"/>
                  </a:lnTo>
                  <a:lnTo>
                    <a:pt x="36576" y="440448"/>
                  </a:lnTo>
                  <a:lnTo>
                    <a:pt x="36576" y="413016"/>
                  </a:lnTo>
                  <a:lnTo>
                    <a:pt x="41148" y="413016"/>
                  </a:lnTo>
                  <a:lnTo>
                    <a:pt x="45720" y="414540"/>
                  </a:lnTo>
                  <a:lnTo>
                    <a:pt x="51816" y="420636"/>
                  </a:lnTo>
                  <a:lnTo>
                    <a:pt x="53340" y="423684"/>
                  </a:lnTo>
                  <a:lnTo>
                    <a:pt x="53340" y="406920"/>
                  </a:lnTo>
                  <a:lnTo>
                    <a:pt x="48768" y="400824"/>
                  </a:lnTo>
                  <a:lnTo>
                    <a:pt x="41148" y="399300"/>
                  </a:lnTo>
                  <a:lnTo>
                    <a:pt x="21336" y="399300"/>
                  </a:lnTo>
                  <a:lnTo>
                    <a:pt x="13716" y="400824"/>
                  </a:lnTo>
                  <a:lnTo>
                    <a:pt x="7620" y="406920"/>
                  </a:lnTo>
                  <a:lnTo>
                    <a:pt x="1524" y="411492"/>
                  </a:lnTo>
                  <a:lnTo>
                    <a:pt x="0" y="417588"/>
                  </a:lnTo>
                  <a:lnTo>
                    <a:pt x="0" y="435876"/>
                  </a:lnTo>
                  <a:lnTo>
                    <a:pt x="1524" y="443496"/>
                  </a:lnTo>
                  <a:lnTo>
                    <a:pt x="4572" y="449592"/>
                  </a:lnTo>
                  <a:lnTo>
                    <a:pt x="15240" y="449592"/>
                  </a:lnTo>
                  <a:lnTo>
                    <a:pt x="12192" y="443496"/>
                  </a:lnTo>
                  <a:lnTo>
                    <a:pt x="10668" y="437400"/>
                  </a:lnTo>
                  <a:lnTo>
                    <a:pt x="10668" y="425208"/>
                  </a:lnTo>
                  <a:lnTo>
                    <a:pt x="12192" y="420636"/>
                  </a:lnTo>
                  <a:lnTo>
                    <a:pt x="18288" y="414540"/>
                  </a:lnTo>
                  <a:lnTo>
                    <a:pt x="21336" y="413016"/>
                  </a:lnTo>
                  <a:lnTo>
                    <a:pt x="27432" y="413016"/>
                  </a:lnTo>
                  <a:lnTo>
                    <a:pt x="27432" y="454164"/>
                  </a:lnTo>
                  <a:lnTo>
                    <a:pt x="42672" y="454164"/>
                  </a:lnTo>
                  <a:lnTo>
                    <a:pt x="50292" y="451116"/>
                  </a:lnTo>
                  <a:lnTo>
                    <a:pt x="54864" y="446544"/>
                  </a:lnTo>
                  <a:lnTo>
                    <a:pt x="60960" y="441972"/>
                  </a:lnTo>
                  <a:lnTo>
                    <a:pt x="61341" y="440448"/>
                  </a:lnTo>
                  <a:lnTo>
                    <a:pt x="62484" y="435876"/>
                  </a:lnTo>
                  <a:lnTo>
                    <a:pt x="62484" y="419112"/>
                  </a:lnTo>
                  <a:close/>
                </a:path>
                <a:path w="62865" h="454660">
                  <a:moveTo>
                    <a:pt x="62484" y="384048"/>
                  </a:moveTo>
                  <a:lnTo>
                    <a:pt x="59436" y="377952"/>
                  </a:lnTo>
                  <a:lnTo>
                    <a:pt x="56388" y="374904"/>
                  </a:lnTo>
                  <a:lnTo>
                    <a:pt x="53340" y="373380"/>
                  </a:lnTo>
                  <a:lnTo>
                    <a:pt x="48768" y="371856"/>
                  </a:lnTo>
                  <a:lnTo>
                    <a:pt x="60960" y="371856"/>
                  </a:lnTo>
                  <a:lnTo>
                    <a:pt x="60960" y="358140"/>
                  </a:lnTo>
                  <a:lnTo>
                    <a:pt x="1524" y="358140"/>
                  </a:lnTo>
                  <a:lnTo>
                    <a:pt x="1524" y="371856"/>
                  </a:lnTo>
                  <a:lnTo>
                    <a:pt x="36576" y="371856"/>
                  </a:lnTo>
                  <a:lnTo>
                    <a:pt x="41148" y="373380"/>
                  </a:lnTo>
                  <a:lnTo>
                    <a:pt x="44196" y="376428"/>
                  </a:lnTo>
                  <a:lnTo>
                    <a:pt x="48768" y="377952"/>
                  </a:lnTo>
                  <a:lnTo>
                    <a:pt x="50292" y="382524"/>
                  </a:lnTo>
                  <a:lnTo>
                    <a:pt x="50292" y="391668"/>
                  </a:lnTo>
                  <a:lnTo>
                    <a:pt x="48768" y="393192"/>
                  </a:lnTo>
                  <a:lnTo>
                    <a:pt x="60960" y="393192"/>
                  </a:lnTo>
                  <a:lnTo>
                    <a:pt x="62484" y="391668"/>
                  </a:lnTo>
                  <a:lnTo>
                    <a:pt x="62484" y="384048"/>
                  </a:lnTo>
                  <a:close/>
                </a:path>
                <a:path w="62865" h="454660">
                  <a:moveTo>
                    <a:pt x="62484" y="246900"/>
                  </a:moveTo>
                  <a:lnTo>
                    <a:pt x="61722" y="245376"/>
                  </a:lnTo>
                  <a:lnTo>
                    <a:pt x="59436" y="240804"/>
                  </a:lnTo>
                  <a:lnTo>
                    <a:pt x="57912" y="239280"/>
                  </a:lnTo>
                  <a:lnTo>
                    <a:pt x="56388" y="236232"/>
                  </a:lnTo>
                  <a:lnTo>
                    <a:pt x="53340" y="233184"/>
                  </a:lnTo>
                  <a:lnTo>
                    <a:pt x="50292" y="231660"/>
                  </a:lnTo>
                  <a:lnTo>
                    <a:pt x="41148" y="231660"/>
                  </a:lnTo>
                  <a:lnTo>
                    <a:pt x="38100" y="233184"/>
                  </a:lnTo>
                  <a:lnTo>
                    <a:pt x="36576" y="233184"/>
                  </a:lnTo>
                  <a:lnTo>
                    <a:pt x="35052" y="234708"/>
                  </a:lnTo>
                  <a:lnTo>
                    <a:pt x="33528" y="234708"/>
                  </a:lnTo>
                  <a:lnTo>
                    <a:pt x="32004" y="236232"/>
                  </a:lnTo>
                  <a:lnTo>
                    <a:pt x="32004" y="237756"/>
                  </a:lnTo>
                  <a:lnTo>
                    <a:pt x="30480" y="240804"/>
                  </a:lnTo>
                  <a:lnTo>
                    <a:pt x="28956" y="242328"/>
                  </a:lnTo>
                  <a:lnTo>
                    <a:pt x="27432" y="245376"/>
                  </a:lnTo>
                  <a:lnTo>
                    <a:pt x="27432" y="246900"/>
                  </a:lnTo>
                  <a:lnTo>
                    <a:pt x="25908" y="248424"/>
                  </a:lnTo>
                  <a:lnTo>
                    <a:pt x="25908" y="251472"/>
                  </a:lnTo>
                  <a:lnTo>
                    <a:pt x="24384" y="252996"/>
                  </a:lnTo>
                  <a:lnTo>
                    <a:pt x="24384" y="256044"/>
                  </a:lnTo>
                  <a:lnTo>
                    <a:pt x="21336" y="259092"/>
                  </a:lnTo>
                  <a:lnTo>
                    <a:pt x="19812" y="259092"/>
                  </a:lnTo>
                  <a:lnTo>
                    <a:pt x="19812" y="260616"/>
                  </a:lnTo>
                  <a:lnTo>
                    <a:pt x="12192" y="260616"/>
                  </a:lnTo>
                  <a:lnTo>
                    <a:pt x="9144" y="256044"/>
                  </a:lnTo>
                  <a:lnTo>
                    <a:pt x="9144" y="242328"/>
                  </a:lnTo>
                  <a:lnTo>
                    <a:pt x="12192" y="236232"/>
                  </a:lnTo>
                  <a:lnTo>
                    <a:pt x="15240" y="231660"/>
                  </a:lnTo>
                  <a:lnTo>
                    <a:pt x="3048" y="231660"/>
                  </a:lnTo>
                  <a:lnTo>
                    <a:pt x="0" y="236232"/>
                  </a:lnTo>
                  <a:lnTo>
                    <a:pt x="0" y="259092"/>
                  </a:lnTo>
                  <a:lnTo>
                    <a:pt x="1524" y="262140"/>
                  </a:lnTo>
                  <a:lnTo>
                    <a:pt x="3048" y="263664"/>
                  </a:lnTo>
                  <a:lnTo>
                    <a:pt x="4572" y="266712"/>
                  </a:lnTo>
                  <a:lnTo>
                    <a:pt x="6096" y="268236"/>
                  </a:lnTo>
                  <a:lnTo>
                    <a:pt x="7620" y="271284"/>
                  </a:lnTo>
                  <a:lnTo>
                    <a:pt x="9144" y="272808"/>
                  </a:lnTo>
                  <a:lnTo>
                    <a:pt x="12192" y="274332"/>
                  </a:lnTo>
                  <a:lnTo>
                    <a:pt x="22860" y="274332"/>
                  </a:lnTo>
                  <a:lnTo>
                    <a:pt x="24384" y="272808"/>
                  </a:lnTo>
                  <a:lnTo>
                    <a:pt x="25908" y="272808"/>
                  </a:lnTo>
                  <a:lnTo>
                    <a:pt x="33528" y="265188"/>
                  </a:lnTo>
                  <a:lnTo>
                    <a:pt x="33528" y="262140"/>
                  </a:lnTo>
                  <a:lnTo>
                    <a:pt x="35052" y="260616"/>
                  </a:lnTo>
                  <a:lnTo>
                    <a:pt x="36576" y="257568"/>
                  </a:lnTo>
                  <a:lnTo>
                    <a:pt x="36576" y="256044"/>
                  </a:lnTo>
                  <a:lnTo>
                    <a:pt x="38100" y="254520"/>
                  </a:lnTo>
                  <a:lnTo>
                    <a:pt x="38100" y="251472"/>
                  </a:lnTo>
                  <a:lnTo>
                    <a:pt x="39624" y="249948"/>
                  </a:lnTo>
                  <a:lnTo>
                    <a:pt x="39624" y="248424"/>
                  </a:lnTo>
                  <a:lnTo>
                    <a:pt x="42672" y="245376"/>
                  </a:lnTo>
                  <a:lnTo>
                    <a:pt x="48768" y="245376"/>
                  </a:lnTo>
                  <a:lnTo>
                    <a:pt x="48768" y="246900"/>
                  </a:lnTo>
                  <a:lnTo>
                    <a:pt x="50292" y="246900"/>
                  </a:lnTo>
                  <a:lnTo>
                    <a:pt x="50292" y="248424"/>
                  </a:lnTo>
                  <a:lnTo>
                    <a:pt x="51816" y="249948"/>
                  </a:lnTo>
                  <a:lnTo>
                    <a:pt x="51816" y="251472"/>
                  </a:lnTo>
                  <a:lnTo>
                    <a:pt x="53340" y="252996"/>
                  </a:lnTo>
                  <a:lnTo>
                    <a:pt x="53340" y="262140"/>
                  </a:lnTo>
                  <a:lnTo>
                    <a:pt x="51816" y="266712"/>
                  </a:lnTo>
                  <a:lnTo>
                    <a:pt x="48768" y="271284"/>
                  </a:lnTo>
                  <a:lnTo>
                    <a:pt x="60960" y="271284"/>
                  </a:lnTo>
                  <a:lnTo>
                    <a:pt x="62484" y="266712"/>
                  </a:lnTo>
                  <a:lnTo>
                    <a:pt x="62484" y="246900"/>
                  </a:lnTo>
                  <a:close/>
                </a:path>
                <a:path w="62865" h="454660">
                  <a:moveTo>
                    <a:pt x="62484" y="124968"/>
                  </a:moveTo>
                  <a:lnTo>
                    <a:pt x="59436" y="117348"/>
                  </a:lnTo>
                  <a:lnTo>
                    <a:pt x="53340" y="112776"/>
                  </a:lnTo>
                  <a:lnTo>
                    <a:pt x="53340" y="129540"/>
                  </a:lnTo>
                  <a:lnTo>
                    <a:pt x="53340" y="137160"/>
                  </a:lnTo>
                  <a:lnTo>
                    <a:pt x="51816" y="140208"/>
                  </a:lnTo>
                  <a:lnTo>
                    <a:pt x="48768" y="141732"/>
                  </a:lnTo>
                  <a:lnTo>
                    <a:pt x="45720" y="144780"/>
                  </a:lnTo>
                  <a:lnTo>
                    <a:pt x="42672" y="146304"/>
                  </a:lnTo>
                  <a:lnTo>
                    <a:pt x="36576" y="146304"/>
                  </a:lnTo>
                  <a:lnTo>
                    <a:pt x="36576" y="117348"/>
                  </a:lnTo>
                  <a:lnTo>
                    <a:pt x="45720" y="120396"/>
                  </a:lnTo>
                  <a:lnTo>
                    <a:pt x="48768" y="123444"/>
                  </a:lnTo>
                  <a:lnTo>
                    <a:pt x="51816" y="124968"/>
                  </a:lnTo>
                  <a:lnTo>
                    <a:pt x="53340" y="129540"/>
                  </a:lnTo>
                  <a:lnTo>
                    <a:pt x="53340" y="112776"/>
                  </a:lnTo>
                  <a:lnTo>
                    <a:pt x="48768" y="106680"/>
                  </a:lnTo>
                  <a:lnTo>
                    <a:pt x="41148" y="103632"/>
                  </a:lnTo>
                  <a:lnTo>
                    <a:pt x="21336" y="103632"/>
                  </a:lnTo>
                  <a:lnTo>
                    <a:pt x="13716" y="106680"/>
                  </a:lnTo>
                  <a:lnTo>
                    <a:pt x="1524" y="115824"/>
                  </a:lnTo>
                  <a:lnTo>
                    <a:pt x="0" y="123444"/>
                  </a:lnTo>
                  <a:lnTo>
                    <a:pt x="0" y="141732"/>
                  </a:lnTo>
                  <a:lnTo>
                    <a:pt x="1524" y="149352"/>
                  </a:lnTo>
                  <a:lnTo>
                    <a:pt x="4572" y="153924"/>
                  </a:lnTo>
                  <a:lnTo>
                    <a:pt x="15240" y="153924"/>
                  </a:lnTo>
                  <a:lnTo>
                    <a:pt x="12192" y="149352"/>
                  </a:lnTo>
                  <a:lnTo>
                    <a:pt x="10668" y="143256"/>
                  </a:lnTo>
                  <a:lnTo>
                    <a:pt x="10668" y="131064"/>
                  </a:lnTo>
                  <a:lnTo>
                    <a:pt x="12192" y="126492"/>
                  </a:lnTo>
                  <a:lnTo>
                    <a:pt x="15240" y="123444"/>
                  </a:lnTo>
                  <a:lnTo>
                    <a:pt x="18288" y="118872"/>
                  </a:lnTo>
                  <a:lnTo>
                    <a:pt x="21336" y="117348"/>
                  </a:lnTo>
                  <a:lnTo>
                    <a:pt x="27432" y="117348"/>
                  </a:lnTo>
                  <a:lnTo>
                    <a:pt x="27432" y="158496"/>
                  </a:lnTo>
                  <a:lnTo>
                    <a:pt x="42672" y="158496"/>
                  </a:lnTo>
                  <a:lnTo>
                    <a:pt x="50292" y="156972"/>
                  </a:lnTo>
                  <a:lnTo>
                    <a:pt x="54864" y="152400"/>
                  </a:lnTo>
                  <a:lnTo>
                    <a:pt x="60960" y="147828"/>
                  </a:lnTo>
                  <a:lnTo>
                    <a:pt x="61341" y="146304"/>
                  </a:lnTo>
                  <a:lnTo>
                    <a:pt x="62484" y="141732"/>
                  </a:lnTo>
                  <a:lnTo>
                    <a:pt x="62484" y="124968"/>
                  </a:lnTo>
                  <a:close/>
                </a:path>
                <a:path w="62865" h="454660">
                  <a:moveTo>
                    <a:pt x="62496" y="187452"/>
                  </a:moveTo>
                  <a:lnTo>
                    <a:pt x="60972" y="179832"/>
                  </a:lnTo>
                  <a:lnTo>
                    <a:pt x="57924" y="173736"/>
                  </a:lnTo>
                  <a:lnTo>
                    <a:pt x="45732" y="173736"/>
                  </a:lnTo>
                  <a:lnTo>
                    <a:pt x="50304" y="179832"/>
                  </a:lnTo>
                  <a:lnTo>
                    <a:pt x="53352" y="185928"/>
                  </a:lnTo>
                  <a:lnTo>
                    <a:pt x="53352" y="201168"/>
                  </a:lnTo>
                  <a:lnTo>
                    <a:pt x="48780" y="205740"/>
                  </a:lnTo>
                  <a:lnTo>
                    <a:pt x="39636" y="205740"/>
                  </a:lnTo>
                  <a:lnTo>
                    <a:pt x="39522" y="205079"/>
                  </a:lnTo>
                  <a:lnTo>
                    <a:pt x="36588" y="187452"/>
                  </a:lnTo>
                  <a:lnTo>
                    <a:pt x="35191" y="181356"/>
                  </a:lnTo>
                  <a:lnTo>
                    <a:pt x="34556" y="178574"/>
                  </a:lnTo>
                  <a:lnTo>
                    <a:pt x="30683" y="172402"/>
                  </a:lnTo>
                  <a:lnTo>
                    <a:pt x="30492" y="172288"/>
                  </a:lnTo>
                  <a:lnTo>
                    <a:pt x="30492" y="205740"/>
                  </a:lnTo>
                  <a:lnTo>
                    <a:pt x="21348" y="205740"/>
                  </a:lnTo>
                  <a:lnTo>
                    <a:pt x="16776" y="204216"/>
                  </a:lnTo>
                  <a:lnTo>
                    <a:pt x="10680" y="198120"/>
                  </a:lnTo>
                  <a:lnTo>
                    <a:pt x="10680" y="185928"/>
                  </a:lnTo>
                  <a:lnTo>
                    <a:pt x="12204" y="182880"/>
                  </a:lnTo>
                  <a:lnTo>
                    <a:pt x="13728" y="181356"/>
                  </a:lnTo>
                  <a:lnTo>
                    <a:pt x="24396" y="181356"/>
                  </a:lnTo>
                  <a:lnTo>
                    <a:pt x="25920" y="184404"/>
                  </a:lnTo>
                  <a:lnTo>
                    <a:pt x="27444" y="185928"/>
                  </a:lnTo>
                  <a:lnTo>
                    <a:pt x="28968" y="188976"/>
                  </a:lnTo>
                  <a:lnTo>
                    <a:pt x="28968" y="192024"/>
                  </a:lnTo>
                  <a:lnTo>
                    <a:pt x="30492" y="205740"/>
                  </a:lnTo>
                  <a:lnTo>
                    <a:pt x="30492" y="172288"/>
                  </a:lnTo>
                  <a:lnTo>
                    <a:pt x="24790" y="168808"/>
                  </a:lnTo>
                  <a:lnTo>
                    <a:pt x="16776" y="167640"/>
                  </a:lnTo>
                  <a:lnTo>
                    <a:pt x="12204" y="167640"/>
                  </a:lnTo>
                  <a:lnTo>
                    <a:pt x="7632" y="169164"/>
                  </a:lnTo>
                  <a:lnTo>
                    <a:pt x="1536" y="175260"/>
                  </a:lnTo>
                  <a:lnTo>
                    <a:pt x="12" y="181356"/>
                  </a:lnTo>
                  <a:lnTo>
                    <a:pt x="12" y="195072"/>
                  </a:lnTo>
                  <a:lnTo>
                    <a:pt x="3060" y="201168"/>
                  </a:lnTo>
                  <a:lnTo>
                    <a:pt x="10680" y="204216"/>
                  </a:lnTo>
                  <a:lnTo>
                    <a:pt x="10680" y="205740"/>
                  </a:lnTo>
                  <a:lnTo>
                    <a:pt x="1536" y="205740"/>
                  </a:lnTo>
                  <a:lnTo>
                    <a:pt x="1536" y="217932"/>
                  </a:lnTo>
                  <a:lnTo>
                    <a:pt x="39636" y="217932"/>
                  </a:lnTo>
                  <a:lnTo>
                    <a:pt x="49631" y="216509"/>
                  </a:lnTo>
                  <a:lnTo>
                    <a:pt x="56781" y="212217"/>
                  </a:lnTo>
                  <a:lnTo>
                    <a:pt x="61061" y="205079"/>
                  </a:lnTo>
                  <a:lnTo>
                    <a:pt x="61188" y="204216"/>
                  </a:lnTo>
                  <a:lnTo>
                    <a:pt x="62496" y="195072"/>
                  </a:lnTo>
                  <a:lnTo>
                    <a:pt x="62496" y="187452"/>
                  </a:lnTo>
                  <a:close/>
                </a:path>
                <a:path w="62865" h="454660">
                  <a:moveTo>
                    <a:pt x="62496" y="25908"/>
                  </a:moveTo>
                  <a:lnTo>
                    <a:pt x="59448" y="18288"/>
                  </a:lnTo>
                  <a:lnTo>
                    <a:pt x="51828" y="13716"/>
                  </a:lnTo>
                  <a:lnTo>
                    <a:pt x="60972" y="13716"/>
                  </a:lnTo>
                  <a:lnTo>
                    <a:pt x="60972" y="0"/>
                  </a:lnTo>
                  <a:lnTo>
                    <a:pt x="1536" y="0"/>
                  </a:lnTo>
                  <a:lnTo>
                    <a:pt x="1536" y="13716"/>
                  </a:lnTo>
                  <a:lnTo>
                    <a:pt x="39636" y="13716"/>
                  </a:lnTo>
                  <a:lnTo>
                    <a:pt x="44208" y="15240"/>
                  </a:lnTo>
                  <a:lnTo>
                    <a:pt x="47256" y="18288"/>
                  </a:lnTo>
                  <a:lnTo>
                    <a:pt x="50304" y="19812"/>
                  </a:lnTo>
                  <a:lnTo>
                    <a:pt x="51828" y="22860"/>
                  </a:lnTo>
                  <a:lnTo>
                    <a:pt x="51828" y="35052"/>
                  </a:lnTo>
                  <a:lnTo>
                    <a:pt x="45732" y="38100"/>
                  </a:lnTo>
                  <a:lnTo>
                    <a:pt x="1536" y="38100"/>
                  </a:lnTo>
                  <a:lnTo>
                    <a:pt x="1536" y="53340"/>
                  </a:lnTo>
                  <a:lnTo>
                    <a:pt x="42684" y="53340"/>
                  </a:lnTo>
                  <a:lnTo>
                    <a:pt x="47256" y="56388"/>
                  </a:lnTo>
                  <a:lnTo>
                    <a:pt x="50304" y="59436"/>
                  </a:lnTo>
                  <a:lnTo>
                    <a:pt x="51828" y="62484"/>
                  </a:lnTo>
                  <a:lnTo>
                    <a:pt x="51828" y="70104"/>
                  </a:lnTo>
                  <a:lnTo>
                    <a:pt x="50304" y="73152"/>
                  </a:lnTo>
                  <a:lnTo>
                    <a:pt x="44208" y="76200"/>
                  </a:lnTo>
                  <a:lnTo>
                    <a:pt x="39636" y="77724"/>
                  </a:lnTo>
                  <a:lnTo>
                    <a:pt x="1536" y="77724"/>
                  </a:lnTo>
                  <a:lnTo>
                    <a:pt x="1536" y="91440"/>
                  </a:lnTo>
                  <a:lnTo>
                    <a:pt x="38112" y="91440"/>
                  </a:lnTo>
                  <a:lnTo>
                    <a:pt x="48983" y="90068"/>
                  </a:lnTo>
                  <a:lnTo>
                    <a:pt x="56591" y="86106"/>
                  </a:lnTo>
                  <a:lnTo>
                    <a:pt x="61036" y="79870"/>
                  </a:lnTo>
                  <a:lnTo>
                    <a:pt x="62496" y="71628"/>
                  </a:lnTo>
                  <a:lnTo>
                    <a:pt x="62496" y="62484"/>
                  </a:lnTo>
                  <a:lnTo>
                    <a:pt x="59448" y="54864"/>
                  </a:lnTo>
                  <a:lnTo>
                    <a:pt x="50304" y="50292"/>
                  </a:lnTo>
                  <a:lnTo>
                    <a:pt x="54876" y="50292"/>
                  </a:lnTo>
                  <a:lnTo>
                    <a:pt x="57924" y="47244"/>
                  </a:lnTo>
                  <a:lnTo>
                    <a:pt x="59448" y="44196"/>
                  </a:lnTo>
                  <a:lnTo>
                    <a:pt x="62496" y="41148"/>
                  </a:lnTo>
                  <a:lnTo>
                    <a:pt x="62496" y="25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2025-08-06T11:54:41Z</dcterms:created>
  <dcterms:modified xsi:type="dcterms:W3CDTF">2025-08-06T11:54:41Z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2025-08-06T00:00:00Z</vt:filetime>
  </property>
  <property fmtid="{D5CDD505-2E9C-101B-9397-08002B2CF9AE}" pid="3" name="LastSaved">
    <vt:filetime>2025-08-06T00:00:00Z</vt:filetime>
  </property>
  <property fmtid="{D5CDD505-2E9C-101B-9397-08002B2CF9AE}" pid="4" name="Producer">
    <vt:lpwstr>3-Heights™ PDF Merge Split Shell 6.12.1.11 (http://www.pdf-tools.com)</vt:lpwstr>
  </property>
</Properties>
</file>